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734" r:id="rId2"/>
    <p:sldId id="735" r:id="rId3"/>
    <p:sldId id="736" r:id="rId4"/>
    <p:sldId id="737" r:id="rId5"/>
    <p:sldId id="738" r:id="rId6"/>
    <p:sldId id="277" r:id="rId7"/>
  </p:sldIdLst>
  <p:sldSz cx="6858000" cy="5143500"/>
  <p:notesSz cx="6858000" cy="9144000"/>
  <p:defaultTextStyle>
    <a:defPPr>
      <a:defRPr lang="zh-CN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9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5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996"/>
    <a:srgbClr val="0000FF"/>
    <a:srgbClr val="A6A6A6"/>
    <a:srgbClr val="B7DEE8"/>
    <a:srgbClr val="F5B90F"/>
    <a:srgbClr val="73BC44"/>
    <a:srgbClr val="4BACC6"/>
    <a:srgbClr val="95B3D7"/>
    <a:srgbClr val="C0504D"/>
    <a:srgbClr val="E4E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9" autoAdjust="0"/>
    <p:restoredTop sz="94817" autoAdjust="0"/>
  </p:normalViewPr>
  <p:slideViewPr>
    <p:cSldViewPr>
      <p:cViewPr varScale="1">
        <p:scale>
          <a:sx n="128" d="100"/>
          <a:sy n="128" d="100"/>
        </p:scale>
        <p:origin x="2388" y="11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2F276-3B41-4825-B551-61CDDCA1537B}" type="datetimeFigureOut">
              <a:rPr lang="zh-CN" altLang="en-US" smtClean="0"/>
              <a:pPr/>
              <a:t>2023/9/28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6F9EE-5C32-490A-9B89-240D2A522D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27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9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409163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017726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93311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22803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89053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6F9EE-5C32-490A-9B89-240D2A522DF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10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1597824"/>
            <a:ext cx="58293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192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7120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3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7035B6DF-BB0D-444C-9634-CCDA78E63692}" type="datetimeFigureOut">
              <a:rPr lang="zh-CN" altLang="en-US" smtClean="0"/>
              <a:pPr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0210CD4F-9D1A-4F3B-A674-582DCF5F79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44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ourfreetemplates.com/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86126"/>
            <a:ext cx="6172200" cy="85725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024844" y="4899195"/>
            <a:ext cx="3024336" cy="207741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ctr"/>
            <a:r>
              <a:rPr lang="en-US" altLang="zh-CN" sz="900" dirty="0">
                <a:hlinkClick r:id="rId6"/>
              </a:rPr>
              <a:t>http://yourfreetemplates.com</a:t>
            </a:r>
            <a:endParaRPr lang="zh-CN" altLang="en-US" sz="900" dirty="0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0" y="948426"/>
            <a:ext cx="6858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CurtBackup\02_wordpress\Logo\Wordpress-V2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10" y="4872425"/>
            <a:ext cx="462581" cy="22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7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hf hdr="0" ftr="0" dt="0"/>
  <p:txStyles>
    <p:titleStyle>
      <a:lvl1pPr algn="ctr" defTabSz="685716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44" indent="-257144" algn="l" defTabSz="6857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4" indent="-214286" algn="l" defTabSz="6857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29" algn="l" defTabSz="6857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2" indent="-171429" algn="l" defTabSz="6857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1" indent="-171429" algn="l" defTabSz="6857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8" indent="-171429" algn="l" defTabSz="6857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6" indent="-171429" algn="l" defTabSz="6857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4" indent="-171429" algn="l" defTabSz="6857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92" indent="-171429" algn="l" defTabSz="6857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8" algn="l" defTabSz="6857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6" algn="l" defTabSz="6857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4" algn="l" defTabSz="6857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1" algn="l" defTabSz="6857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7" algn="l" defTabSz="6857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5" algn="l" defTabSz="6857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63" algn="l" defTabSz="6857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yourfreetemplates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yourfreetemplates.com/terms-of-u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69" name="AutoShape 3">
            <a:extLst>
              <a:ext uri="{FF2B5EF4-FFF2-40B4-BE49-F238E27FC236}">
                <a16:creationId xmlns:a16="http://schemas.microsoft.com/office/drawing/2014/main" id="{B66C69AE-DED1-AFF7-4F37-C8F1AA63CE5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90718" y="1437624"/>
            <a:ext cx="4862948" cy="2862319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36414" name="Group 136413">
            <a:extLst>
              <a:ext uri="{FF2B5EF4-FFF2-40B4-BE49-F238E27FC236}">
                <a16:creationId xmlns:a16="http://schemas.microsoft.com/office/drawing/2014/main" id="{51109DFD-4CAC-1F1E-4511-D743B5E6DB77}"/>
              </a:ext>
            </a:extLst>
          </p:cNvPr>
          <p:cNvGrpSpPr/>
          <p:nvPr/>
        </p:nvGrpSpPr>
        <p:grpSpPr>
          <a:xfrm>
            <a:off x="890718" y="1437624"/>
            <a:ext cx="4871037" cy="2862319"/>
            <a:chOff x="1187624" y="1059582"/>
            <a:chExt cx="6494716" cy="3816425"/>
          </a:xfrm>
        </p:grpSpPr>
        <p:sp>
          <p:nvSpPr>
            <p:cNvPr id="136415" name="Freeform 5">
              <a:extLst>
                <a:ext uri="{FF2B5EF4-FFF2-40B4-BE49-F238E27FC236}">
                  <a16:creationId xmlns:a16="http://schemas.microsoft.com/office/drawing/2014/main" id="{08501EE6-8F7B-EC13-FCF9-B866D6FC8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2555859"/>
              <a:ext cx="971093" cy="1800627"/>
            </a:xfrm>
            <a:custGeom>
              <a:avLst/>
              <a:gdLst>
                <a:gd name="T0" fmla="*/ 60 w 686"/>
                <a:gd name="T1" fmla="*/ 38 h 1272"/>
                <a:gd name="T2" fmla="*/ 109 w 686"/>
                <a:gd name="T3" fmla="*/ 48 h 1272"/>
                <a:gd name="T4" fmla="*/ 145 w 686"/>
                <a:gd name="T5" fmla="*/ 86 h 1272"/>
                <a:gd name="T6" fmla="*/ 191 w 686"/>
                <a:gd name="T7" fmla="*/ 111 h 1272"/>
                <a:gd name="T8" fmla="*/ 203 w 686"/>
                <a:gd name="T9" fmla="*/ 146 h 1272"/>
                <a:gd name="T10" fmla="*/ 246 w 686"/>
                <a:gd name="T11" fmla="*/ 142 h 1272"/>
                <a:gd name="T12" fmla="*/ 259 w 686"/>
                <a:gd name="T13" fmla="*/ 175 h 1272"/>
                <a:gd name="T14" fmla="*/ 301 w 686"/>
                <a:gd name="T15" fmla="*/ 208 h 1272"/>
                <a:gd name="T16" fmla="*/ 337 w 686"/>
                <a:gd name="T17" fmla="*/ 219 h 1272"/>
                <a:gd name="T18" fmla="*/ 387 w 686"/>
                <a:gd name="T19" fmla="*/ 225 h 1272"/>
                <a:gd name="T20" fmla="*/ 424 w 686"/>
                <a:gd name="T21" fmla="*/ 259 h 1272"/>
                <a:gd name="T22" fmla="*/ 457 w 686"/>
                <a:gd name="T23" fmla="*/ 276 h 1272"/>
                <a:gd name="T24" fmla="*/ 496 w 686"/>
                <a:gd name="T25" fmla="*/ 272 h 1272"/>
                <a:gd name="T26" fmla="*/ 554 w 686"/>
                <a:gd name="T27" fmla="*/ 296 h 1272"/>
                <a:gd name="T28" fmla="*/ 532 w 686"/>
                <a:gd name="T29" fmla="*/ 339 h 1272"/>
                <a:gd name="T30" fmla="*/ 510 w 686"/>
                <a:gd name="T31" fmla="*/ 405 h 1272"/>
                <a:gd name="T32" fmla="*/ 504 w 686"/>
                <a:gd name="T33" fmla="*/ 463 h 1272"/>
                <a:gd name="T34" fmla="*/ 498 w 686"/>
                <a:gd name="T35" fmla="*/ 494 h 1272"/>
                <a:gd name="T36" fmla="*/ 472 w 686"/>
                <a:gd name="T37" fmla="*/ 505 h 1272"/>
                <a:gd name="T38" fmla="*/ 453 w 686"/>
                <a:gd name="T39" fmla="*/ 514 h 1272"/>
                <a:gd name="T40" fmla="*/ 425 w 686"/>
                <a:gd name="T41" fmla="*/ 560 h 1272"/>
                <a:gd name="T42" fmla="*/ 374 w 686"/>
                <a:gd name="T43" fmla="*/ 626 h 1272"/>
                <a:gd name="T44" fmla="*/ 368 w 686"/>
                <a:gd name="T45" fmla="*/ 662 h 1272"/>
                <a:gd name="T46" fmla="*/ 386 w 686"/>
                <a:gd name="T47" fmla="*/ 648 h 1272"/>
                <a:gd name="T48" fmla="*/ 442 w 686"/>
                <a:gd name="T49" fmla="*/ 681 h 1272"/>
                <a:gd name="T50" fmla="*/ 446 w 686"/>
                <a:gd name="T51" fmla="*/ 713 h 1272"/>
                <a:gd name="T52" fmla="*/ 451 w 686"/>
                <a:gd name="T53" fmla="*/ 747 h 1272"/>
                <a:gd name="T54" fmla="*/ 458 w 686"/>
                <a:gd name="T55" fmla="*/ 793 h 1272"/>
                <a:gd name="T56" fmla="*/ 422 w 686"/>
                <a:gd name="T57" fmla="*/ 813 h 1272"/>
                <a:gd name="T58" fmla="*/ 457 w 686"/>
                <a:gd name="T59" fmla="*/ 856 h 1272"/>
                <a:gd name="T60" fmla="*/ 447 w 686"/>
                <a:gd name="T61" fmla="*/ 910 h 1272"/>
                <a:gd name="T62" fmla="*/ 512 w 686"/>
                <a:gd name="T63" fmla="*/ 926 h 1272"/>
                <a:gd name="T64" fmla="*/ 495 w 686"/>
                <a:gd name="T65" fmla="*/ 980 h 1272"/>
                <a:gd name="T66" fmla="*/ 467 w 686"/>
                <a:gd name="T67" fmla="*/ 995 h 1272"/>
                <a:gd name="T68" fmla="*/ 443 w 686"/>
                <a:gd name="T69" fmla="*/ 1020 h 1272"/>
                <a:gd name="T70" fmla="*/ 428 w 686"/>
                <a:gd name="T71" fmla="*/ 1040 h 1272"/>
                <a:gd name="T72" fmla="*/ 396 w 686"/>
                <a:gd name="T73" fmla="*/ 1062 h 1272"/>
                <a:gd name="T74" fmla="*/ 364 w 686"/>
                <a:gd name="T75" fmla="*/ 1061 h 1272"/>
                <a:gd name="T76" fmla="*/ 344 w 686"/>
                <a:gd name="T77" fmla="*/ 1057 h 1272"/>
                <a:gd name="T78" fmla="*/ 307 w 686"/>
                <a:gd name="T79" fmla="*/ 1039 h 1272"/>
                <a:gd name="T80" fmla="*/ 284 w 686"/>
                <a:gd name="T81" fmla="*/ 1007 h 1272"/>
                <a:gd name="T82" fmla="*/ 264 w 686"/>
                <a:gd name="T83" fmla="*/ 1030 h 1272"/>
                <a:gd name="T84" fmla="*/ 237 w 686"/>
                <a:gd name="T85" fmla="*/ 1023 h 1272"/>
                <a:gd name="T86" fmla="*/ 115 w 686"/>
                <a:gd name="T87" fmla="*/ 1048 h 1272"/>
                <a:gd name="T88" fmla="*/ 99 w 686"/>
                <a:gd name="T89" fmla="*/ 1128 h 1272"/>
                <a:gd name="T90" fmla="*/ 82 w 686"/>
                <a:gd name="T91" fmla="*/ 1140 h 1272"/>
                <a:gd name="T92" fmla="*/ 42 w 686"/>
                <a:gd name="T93" fmla="*/ 1149 h 1272"/>
                <a:gd name="T94" fmla="*/ 2 w 686"/>
                <a:gd name="T95" fmla="*/ 1138 h 1272"/>
                <a:gd name="T96" fmla="*/ 602 w 686"/>
                <a:gd name="T97" fmla="*/ 1158 h 1272"/>
                <a:gd name="T98" fmla="*/ 605 w 686"/>
                <a:gd name="T99" fmla="*/ 1142 h 1272"/>
                <a:gd name="T100" fmla="*/ 626 w 686"/>
                <a:gd name="T101" fmla="*/ 1118 h 1272"/>
                <a:gd name="T102" fmla="*/ 665 w 686"/>
                <a:gd name="T103" fmla="*/ 1086 h 1272"/>
                <a:gd name="T104" fmla="*/ 676 w 686"/>
                <a:gd name="T105" fmla="*/ 1112 h 1272"/>
                <a:gd name="T106" fmla="*/ 683 w 686"/>
                <a:gd name="T107" fmla="*/ 1150 h 1272"/>
                <a:gd name="T108" fmla="*/ 669 w 686"/>
                <a:gd name="T109" fmla="*/ 1238 h 1272"/>
                <a:gd name="T110" fmla="*/ 659 w 686"/>
                <a:gd name="T111" fmla="*/ 1255 h 1272"/>
                <a:gd name="T112" fmla="*/ 644 w 686"/>
                <a:gd name="T113" fmla="*/ 1267 h 1272"/>
                <a:gd name="T114" fmla="*/ 623 w 686"/>
                <a:gd name="T115" fmla="*/ 1253 h 1272"/>
                <a:gd name="T116" fmla="*/ 619 w 686"/>
                <a:gd name="T117" fmla="*/ 1230 h 1272"/>
                <a:gd name="T118" fmla="*/ 613 w 686"/>
                <a:gd name="T119" fmla="*/ 1214 h 1272"/>
                <a:gd name="T120" fmla="*/ 605 w 686"/>
                <a:gd name="T121" fmla="*/ 1194 h 1272"/>
                <a:gd name="T122" fmla="*/ 596 w 686"/>
                <a:gd name="T123" fmla="*/ 1174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6" h="1272">
                  <a:moveTo>
                    <a:pt x="0" y="12"/>
                  </a:moveTo>
                  <a:lnTo>
                    <a:pt x="1" y="11"/>
                  </a:lnTo>
                  <a:lnTo>
                    <a:pt x="16" y="9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8" y="4"/>
                  </a:lnTo>
                  <a:lnTo>
                    <a:pt x="46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2" y="2"/>
                  </a:lnTo>
                  <a:lnTo>
                    <a:pt x="53" y="9"/>
                  </a:lnTo>
                  <a:lnTo>
                    <a:pt x="55" y="12"/>
                  </a:lnTo>
                  <a:lnTo>
                    <a:pt x="57" y="15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8" y="31"/>
                  </a:lnTo>
                  <a:lnTo>
                    <a:pt x="58" y="32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1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7" y="39"/>
                  </a:lnTo>
                  <a:lnTo>
                    <a:pt x="67" y="40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71" y="45"/>
                  </a:lnTo>
                  <a:lnTo>
                    <a:pt x="72" y="46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5" y="51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4" y="56"/>
                  </a:lnTo>
                  <a:lnTo>
                    <a:pt x="85" y="55"/>
                  </a:lnTo>
                  <a:lnTo>
                    <a:pt x="88" y="50"/>
                  </a:lnTo>
                  <a:lnTo>
                    <a:pt x="90" y="48"/>
                  </a:lnTo>
                  <a:lnTo>
                    <a:pt x="91" y="47"/>
                  </a:lnTo>
                  <a:lnTo>
                    <a:pt x="97" y="45"/>
                  </a:lnTo>
                  <a:lnTo>
                    <a:pt x="103" y="43"/>
                  </a:lnTo>
                  <a:lnTo>
                    <a:pt x="106" y="44"/>
                  </a:lnTo>
                  <a:lnTo>
                    <a:pt x="107" y="45"/>
                  </a:lnTo>
                  <a:lnTo>
                    <a:pt x="109" y="48"/>
                  </a:lnTo>
                  <a:lnTo>
                    <a:pt x="110" y="50"/>
                  </a:lnTo>
                  <a:lnTo>
                    <a:pt x="111" y="53"/>
                  </a:lnTo>
                  <a:lnTo>
                    <a:pt x="112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5" y="56"/>
                  </a:lnTo>
                  <a:lnTo>
                    <a:pt x="116" y="59"/>
                  </a:lnTo>
                  <a:lnTo>
                    <a:pt x="115" y="62"/>
                  </a:lnTo>
                  <a:lnTo>
                    <a:pt x="115" y="65"/>
                  </a:lnTo>
                  <a:lnTo>
                    <a:pt x="118" y="74"/>
                  </a:lnTo>
                  <a:lnTo>
                    <a:pt x="118" y="78"/>
                  </a:lnTo>
                  <a:lnTo>
                    <a:pt x="119" y="80"/>
                  </a:lnTo>
                  <a:lnTo>
                    <a:pt x="120" y="81"/>
                  </a:lnTo>
                  <a:lnTo>
                    <a:pt x="121" y="82"/>
                  </a:lnTo>
                  <a:lnTo>
                    <a:pt x="125" y="84"/>
                  </a:lnTo>
                  <a:lnTo>
                    <a:pt x="127" y="85"/>
                  </a:lnTo>
                  <a:lnTo>
                    <a:pt x="129" y="85"/>
                  </a:lnTo>
                  <a:lnTo>
                    <a:pt x="133" y="83"/>
                  </a:lnTo>
                  <a:lnTo>
                    <a:pt x="134" y="82"/>
                  </a:lnTo>
                  <a:lnTo>
                    <a:pt x="135" y="81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39" y="81"/>
                  </a:lnTo>
                  <a:lnTo>
                    <a:pt x="139" y="83"/>
                  </a:lnTo>
                  <a:lnTo>
                    <a:pt x="138" y="85"/>
                  </a:lnTo>
                  <a:lnTo>
                    <a:pt x="139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9" y="86"/>
                  </a:lnTo>
                  <a:lnTo>
                    <a:pt x="151" y="88"/>
                  </a:lnTo>
                  <a:lnTo>
                    <a:pt x="152" y="91"/>
                  </a:lnTo>
                  <a:lnTo>
                    <a:pt x="153" y="97"/>
                  </a:lnTo>
                  <a:lnTo>
                    <a:pt x="153" y="103"/>
                  </a:lnTo>
                  <a:lnTo>
                    <a:pt x="154" y="109"/>
                  </a:lnTo>
                  <a:lnTo>
                    <a:pt x="157" y="112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0" y="106"/>
                  </a:lnTo>
                  <a:lnTo>
                    <a:pt x="161" y="105"/>
                  </a:lnTo>
                  <a:lnTo>
                    <a:pt x="163" y="105"/>
                  </a:lnTo>
                  <a:lnTo>
                    <a:pt x="166" y="105"/>
                  </a:lnTo>
                  <a:lnTo>
                    <a:pt x="169" y="105"/>
                  </a:lnTo>
                  <a:lnTo>
                    <a:pt x="172" y="106"/>
                  </a:lnTo>
                  <a:lnTo>
                    <a:pt x="173" y="107"/>
                  </a:lnTo>
                  <a:lnTo>
                    <a:pt x="175" y="108"/>
                  </a:lnTo>
                  <a:lnTo>
                    <a:pt x="177" y="108"/>
                  </a:lnTo>
                  <a:lnTo>
                    <a:pt x="182" y="105"/>
                  </a:lnTo>
                  <a:lnTo>
                    <a:pt x="185" y="105"/>
                  </a:lnTo>
                  <a:lnTo>
                    <a:pt x="187" y="106"/>
                  </a:lnTo>
                  <a:lnTo>
                    <a:pt x="189" y="110"/>
                  </a:lnTo>
                  <a:lnTo>
                    <a:pt x="191" y="111"/>
                  </a:lnTo>
                  <a:lnTo>
                    <a:pt x="193" y="112"/>
                  </a:lnTo>
                  <a:lnTo>
                    <a:pt x="195" y="117"/>
                  </a:lnTo>
                  <a:lnTo>
                    <a:pt x="197" y="118"/>
                  </a:lnTo>
                  <a:lnTo>
                    <a:pt x="198" y="118"/>
                  </a:lnTo>
                  <a:lnTo>
                    <a:pt x="198" y="117"/>
                  </a:lnTo>
                  <a:lnTo>
                    <a:pt x="198" y="116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1" y="117"/>
                  </a:lnTo>
                  <a:lnTo>
                    <a:pt x="202" y="117"/>
                  </a:lnTo>
                  <a:lnTo>
                    <a:pt x="203" y="118"/>
                  </a:lnTo>
                  <a:lnTo>
                    <a:pt x="202" y="120"/>
                  </a:lnTo>
                  <a:lnTo>
                    <a:pt x="201" y="121"/>
                  </a:lnTo>
                  <a:lnTo>
                    <a:pt x="199" y="123"/>
                  </a:lnTo>
                  <a:lnTo>
                    <a:pt x="199" y="124"/>
                  </a:lnTo>
                  <a:lnTo>
                    <a:pt x="198" y="125"/>
                  </a:lnTo>
                  <a:lnTo>
                    <a:pt x="198" y="128"/>
                  </a:lnTo>
                  <a:lnTo>
                    <a:pt x="196" y="134"/>
                  </a:lnTo>
                  <a:lnTo>
                    <a:pt x="196" y="136"/>
                  </a:lnTo>
                  <a:lnTo>
                    <a:pt x="197" y="136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200" y="136"/>
                  </a:lnTo>
                  <a:lnTo>
                    <a:pt x="202" y="142"/>
                  </a:lnTo>
                  <a:lnTo>
                    <a:pt x="203" y="143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1" y="147"/>
                  </a:lnTo>
                  <a:lnTo>
                    <a:pt x="199" y="148"/>
                  </a:lnTo>
                  <a:lnTo>
                    <a:pt x="198" y="150"/>
                  </a:lnTo>
                  <a:lnTo>
                    <a:pt x="197" y="150"/>
                  </a:lnTo>
                  <a:lnTo>
                    <a:pt x="196" y="152"/>
                  </a:lnTo>
                  <a:lnTo>
                    <a:pt x="196" y="153"/>
                  </a:lnTo>
                  <a:lnTo>
                    <a:pt x="197" y="155"/>
                  </a:lnTo>
                  <a:lnTo>
                    <a:pt x="197" y="158"/>
                  </a:lnTo>
                  <a:lnTo>
                    <a:pt x="196" y="158"/>
                  </a:lnTo>
                  <a:lnTo>
                    <a:pt x="201" y="160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10" y="159"/>
                  </a:lnTo>
                  <a:lnTo>
                    <a:pt x="223" y="163"/>
                  </a:lnTo>
                  <a:lnTo>
                    <a:pt x="223" y="164"/>
                  </a:lnTo>
                  <a:lnTo>
                    <a:pt x="226" y="163"/>
                  </a:lnTo>
                  <a:lnTo>
                    <a:pt x="239" y="157"/>
                  </a:lnTo>
                  <a:lnTo>
                    <a:pt x="242" y="156"/>
                  </a:lnTo>
                  <a:lnTo>
                    <a:pt x="243" y="155"/>
                  </a:lnTo>
                  <a:lnTo>
                    <a:pt x="244" y="153"/>
                  </a:lnTo>
                  <a:lnTo>
                    <a:pt x="245" y="152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5" y="146"/>
                  </a:lnTo>
                  <a:lnTo>
                    <a:pt x="245" y="145"/>
                  </a:lnTo>
                  <a:lnTo>
                    <a:pt x="245" y="143"/>
                  </a:lnTo>
                  <a:lnTo>
                    <a:pt x="246" y="142"/>
                  </a:lnTo>
                  <a:lnTo>
                    <a:pt x="255" y="132"/>
                  </a:lnTo>
                  <a:lnTo>
                    <a:pt x="258" y="131"/>
                  </a:lnTo>
                  <a:lnTo>
                    <a:pt x="259" y="134"/>
                  </a:lnTo>
                  <a:lnTo>
                    <a:pt x="259" y="134"/>
                  </a:lnTo>
                  <a:lnTo>
                    <a:pt x="262" y="133"/>
                  </a:lnTo>
                  <a:lnTo>
                    <a:pt x="263" y="135"/>
                  </a:lnTo>
                  <a:lnTo>
                    <a:pt x="263" y="137"/>
                  </a:lnTo>
                  <a:lnTo>
                    <a:pt x="262" y="140"/>
                  </a:lnTo>
                  <a:lnTo>
                    <a:pt x="262" y="142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59" y="145"/>
                  </a:lnTo>
                  <a:lnTo>
                    <a:pt x="259" y="147"/>
                  </a:lnTo>
                  <a:lnTo>
                    <a:pt x="259" y="147"/>
                  </a:lnTo>
                  <a:lnTo>
                    <a:pt x="259" y="149"/>
                  </a:lnTo>
                  <a:lnTo>
                    <a:pt x="255" y="158"/>
                  </a:lnTo>
                  <a:lnTo>
                    <a:pt x="255" y="159"/>
                  </a:lnTo>
                  <a:lnTo>
                    <a:pt x="256" y="162"/>
                  </a:lnTo>
                  <a:lnTo>
                    <a:pt x="260" y="164"/>
                  </a:lnTo>
                  <a:lnTo>
                    <a:pt x="262" y="166"/>
                  </a:lnTo>
                  <a:lnTo>
                    <a:pt x="262" y="168"/>
                  </a:lnTo>
                  <a:lnTo>
                    <a:pt x="262" y="169"/>
                  </a:lnTo>
                  <a:lnTo>
                    <a:pt x="261" y="171"/>
                  </a:lnTo>
                  <a:lnTo>
                    <a:pt x="261" y="172"/>
                  </a:lnTo>
                  <a:lnTo>
                    <a:pt x="260" y="173"/>
                  </a:lnTo>
                  <a:lnTo>
                    <a:pt x="259" y="174"/>
                  </a:lnTo>
                  <a:lnTo>
                    <a:pt x="259" y="175"/>
                  </a:lnTo>
                  <a:lnTo>
                    <a:pt x="260" y="177"/>
                  </a:lnTo>
                  <a:lnTo>
                    <a:pt x="261" y="177"/>
                  </a:lnTo>
                  <a:lnTo>
                    <a:pt x="261" y="183"/>
                  </a:lnTo>
                  <a:lnTo>
                    <a:pt x="262" y="183"/>
                  </a:lnTo>
                  <a:lnTo>
                    <a:pt x="264" y="184"/>
                  </a:lnTo>
                  <a:lnTo>
                    <a:pt x="266" y="183"/>
                  </a:lnTo>
                  <a:lnTo>
                    <a:pt x="270" y="183"/>
                  </a:lnTo>
                  <a:lnTo>
                    <a:pt x="271" y="183"/>
                  </a:lnTo>
                  <a:lnTo>
                    <a:pt x="273" y="183"/>
                  </a:lnTo>
                  <a:lnTo>
                    <a:pt x="277" y="187"/>
                  </a:lnTo>
                  <a:lnTo>
                    <a:pt x="278" y="188"/>
                  </a:lnTo>
                  <a:lnTo>
                    <a:pt x="282" y="189"/>
                  </a:lnTo>
                  <a:lnTo>
                    <a:pt x="283" y="189"/>
                  </a:lnTo>
                  <a:lnTo>
                    <a:pt x="287" y="195"/>
                  </a:lnTo>
                  <a:lnTo>
                    <a:pt x="288" y="196"/>
                  </a:lnTo>
                  <a:lnTo>
                    <a:pt x="289" y="198"/>
                  </a:lnTo>
                  <a:lnTo>
                    <a:pt x="292" y="198"/>
                  </a:lnTo>
                  <a:lnTo>
                    <a:pt x="295" y="197"/>
                  </a:lnTo>
                  <a:lnTo>
                    <a:pt x="298" y="197"/>
                  </a:lnTo>
                  <a:lnTo>
                    <a:pt x="300" y="199"/>
                  </a:lnTo>
                  <a:lnTo>
                    <a:pt x="301" y="201"/>
                  </a:lnTo>
                  <a:lnTo>
                    <a:pt x="302" y="203"/>
                  </a:lnTo>
                  <a:lnTo>
                    <a:pt x="301" y="204"/>
                  </a:lnTo>
                  <a:lnTo>
                    <a:pt x="301" y="204"/>
                  </a:lnTo>
                  <a:lnTo>
                    <a:pt x="301" y="206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3" y="208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5" y="207"/>
                  </a:lnTo>
                  <a:lnTo>
                    <a:pt x="307" y="207"/>
                  </a:lnTo>
                  <a:lnTo>
                    <a:pt x="309" y="208"/>
                  </a:lnTo>
                  <a:lnTo>
                    <a:pt x="310" y="208"/>
                  </a:lnTo>
                  <a:lnTo>
                    <a:pt x="311" y="209"/>
                  </a:lnTo>
                  <a:lnTo>
                    <a:pt x="315" y="218"/>
                  </a:lnTo>
                  <a:lnTo>
                    <a:pt x="315" y="219"/>
                  </a:lnTo>
                  <a:lnTo>
                    <a:pt x="315" y="220"/>
                  </a:lnTo>
                  <a:lnTo>
                    <a:pt x="315" y="221"/>
                  </a:lnTo>
                  <a:lnTo>
                    <a:pt x="315" y="223"/>
                  </a:lnTo>
                  <a:lnTo>
                    <a:pt x="315" y="224"/>
                  </a:lnTo>
                  <a:lnTo>
                    <a:pt x="318" y="225"/>
                  </a:lnTo>
                  <a:lnTo>
                    <a:pt x="319" y="223"/>
                  </a:lnTo>
                  <a:lnTo>
                    <a:pt x="322" y="221"/>
                  </a:lnTo>
                  <a:lnTo>
                    <a:pt x="324" y="220"/>
                  </a:lnTo>
                  <a:lnTo>
                    <a:pt x="326" y="222"/>
                  </a:lnTo>
                  <a:lnTo>
                    <a:pt x="327" y="222"/>
                  </a:lnTo>
                  <a:lnTo>
                    <a:pt x="329" y="222"/>
                  </a:lnTo>
                  <a:lnTo>
                    <a:pt x="329" y="221"/>
                  </a:lnTo>
                  <a:lnTo>
                    <a:pt x="329" y="220"/>
                  </a:lnTo>
                  <a:lnTo>
                    <a:pt x="331" y="219"/>
                  </a:lnTo>
                  <a:lnTo>
                    <a:pt x="332" y="218"/>
                  </a:lnTo>
                  <a:lnTo>
                    <a:pt x="335" y="218"/>
                  </a:lnTo>
                  <a:lnTo>
                    <a:pt x="337" y="219"/>
                  </a:lnTo>
                  <a:lnTo>
                    <a:pt x="338" y="219"/>
                  </a:lnTo>
                  <a:lnTo>
                    <a:pt x="340" y="219"/>
                  </a:lnTo>
                  <a:lnTo>
                    <a:pt x="341" y="218"/>
                  </a:lnTo>
                  <a:lnTo>
                    <a:pt x="342" y="217"/>
                  </a:lnTo>
                  <a:lnTo>
                    <a:pt x="343" y="217"/>
                  </a:lnTo>
                  <a:lnTo>
                    <a:pt x="344" y="219"/>
                  </a:lnTo>
                  <a:lnTo>
                    <a:pt x="346" y="219"/>
                  </a:lnTo>
                  <a:lnTo>
                    <a:pt x="349" y="222"/>
                  </a:lnTo>
                  <a:lnTo>
                    <a:pt x="350" y="224"/>
                  </a:lnTo>
                  <a:lnTo>
                    <a:pt x="352" y="225"/>
                  </a:lnTo>
                  <a:lnTo>
                    <a:pt x="358" y="226"/>
                  </a:lnTo>
                  <a:lnTo>
                    <a:pt x="360" y="228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70" y="231"/>
                  </a:lnTo>
                  <a:lnTo>
                    <a:pt x="372" y="231"/>
                  </a:lnTo>
                  <a:lnTo>
                    <a:pt x="373" y="229"/>
                  </a:lnTo>
                  <a:lnTo>
                    <a:pt x="374" y="229"/>
                  </a:lnTo>
                  <a:lnTo>
                    <a:pt x="374" y="228"/>
                  </a:lnTo>
                  <a:lnTo>
                    <a:pt x="374" y="227"/>
                  </a:lnTo>
                  <a:lnTo>
                    <a:pt x="374" y="226"/>
                  </a:lnTo>
                  <a:lnTo>
                    <a:pt x="375" y="226"/>
                  </a:lnTo>
                  <a:lnTo>
                    <a:pt x="378" y="225"/>
                  </a:lnTo>
                  <a:lnTo>
                    <a:pt x="377" y="225"/>
                  </a:lnTo>
                  <a:lnTo>
                    <a:pt x="382" y="224"/>
                  </a:lnTo>
                  <a:lnTo>
                    <a:pt x="385" y="224"/>
                  </a:lnTo>
                  <a:lnTo>
                    <a:pt x="387" y="225"/>
                  </a:lnTo>
                  <a:lnTo>
                    <a:pt x="392" y="228"/>
                  </a:lnTo>
                  <a:lnTo>
                    <a:pt x="394" y="230"/>
                  </a:lnTo>
                  <a:lnTo>
                    <a:pt x="396" y="230"/>
                  </a:lnTo>
                  <a:lnTo>
                    <a:pt x="397" y="230"/>
                  </a:lnTo>
                  <a:lnTo>
                    <a:pt x="398" y="230"/>
                  </a:lnTo>
                  <a:lnTo>
                    <a:pt x="399" y="229"/>
                  </a:lnTo>
                  <a:lnTo>
                    <a:pt x="400" y="228"/>
                  </a:lnTo>
                  <a:lnTo>
                    <a:pt x="401" y="229"/>
                  </a:lnTo>
                  <a:lnTo>
                    <a:pt x="410" y="232"/>
                  </a:lnTo>
                  <a:lnTo>
                    <a:pt x="411" y="234"/>
                  </a:lnTo>
                  <a:lnTo>
                    <a:pt x="411" y="236"/>
                  </a:lnTo>
                  <a:lnTo>
                    <a:pt x="411" y="237"/>
                  </a:lnTo>
                  <a:lnTo>
                    <a:pt x="411" y="237"/>
                  </a:lnTo>
                  <a:lnTo>
                    <a:pt x="412" y="238"/>
                  </a:lnTo>
                  <a:lnTo>
                    <a:pt x="416" y="243"/>
                  </a:lnTo>
                  <a:lnTo>
                    <a:pt x="416" y="243"/>
                  </a:lnTo>
                  <a:lnTo>
                    <a:pt x="416" y="245"/>
                  </a:lnTo>
                  <a:lnTo>
                    <a:pt x="415" y="245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6" y="249"/>
                  </a:lnTo>
                  <a:lnTo>
                    <a:pt x="422" y="255"/>
                  </a:lnTo>
                  <a:lnTo>
                    <a:pt x="422" y="256"/>
                  </a:lnTo>
                  <a:lnTo>
                    <a:pt x="422" y="257"/>
                  </a:lnTo>
                  <a:lnTo>
                    <a:pt x="422" y="258"/>
                  </a:lnTo>
                  <a:lnTo>
                    <a:pt x="423" y="258"/>
                  </a:lnTo>
                  <a:lnTo>
                    <a:pt x="424" y="259"/>
                  </a:lnTo>
                  <a:lnTo>
                    <a:pt x="425" y="259"/>
                  </a:lnTo>
                  <a:lnTo>
                    <a:pt x="425" y="261"/>
                  </a:lnTo>
                  <a:lnTo>
                    <a:pt x="426" y="262"/>
                  </a:lnTo>
                  <a:lnTo>
                    <a:pt x="426" y="264"/>
                  </a:lnTo>
                  <a:lnTo>
                    <a:pt x="427" y="264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6"/>
                  </a:lnTo>
                  <a:lnTo>
                    <a:pt x="428" y="267"/>
                  </a:lnTo>
                  <a:lnTo>
                    <a:pt x="428" y="269"/>
                  </a:lnTo>
                  <a:lnTo>
                    <a:pt x="429" y="271"/>
                  </a:lnTo>
                  <a:lnTo>
                    <a:pt x="430" y="272"/>
                  </a:lnTo>
                  <a:lnTo>
                    <a:pt x="434" y="272"/>
                  </a:lnTo>
                  <a:lnTo>
                    <a:pt x="438" y="273"/>
                  </a:lnTo>
                  <a:lnTo>
                    <a:pt x="439" y="273"/>
                  </a:lnTo>
                  <a:lnTo>
                    <a:pt x="440" y="270"/>
                  </a:lnTo>
                  <a:lnTo>
                    <a:pt x="440" y="268"/>
                  </a:lnTo>
                  <a:lnTo>
                    <a:pt x="440" y="266"/>
                  </a:lnTo>
                  <a:lnTo>
                    <a:pt x="440" y="264"/>
                  </a:lnTo>
                  <a:lnTo>
                    <a:pt x="440" y="264"/>
                  </a:lnTo>
                  <a:lnTo>
                    <a:pt x="445" y="265"/>
                  </a:lnTo>
                  <a:lnTo>
                    <a:pt x="447" y="264"/>
                  </a:lnTo>
                  <a:lnTo>
                    <a:pt x="448" y="265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73"/>
                  </a:lnTo>
                  <a:lnTo>
                    <a:pt x="457" y="276"/>
                  </a:lnTo>
                  <a:lnTo>
                    <a:pt x="458" y="278"/>
                  </a:lnTo>
                  <a:lnTo>
                    <a:pt x="462" y="276"/>
                  </a:lnTo>
                  <a:lnTo>
                    <a:pt x="462" y="275"/>
                  </a:lnTo>
                  <a:lnTo>
                    <a:pt x="461" y="275"/>
                  </a:lnTo>
                  <a:lnTo>
                    <a:pt x="461" y="274"/>
                  </a:lnTo>
                  <a:lnTo>
                    <a:pt x="462" y="273"/>
                  </a:lnTo>
                  <a:lnTo>
                    <a:pt x="463" y="273"/>
                  </a:lnTo>
                  <a:lnTo>
                    <a:pt x="466" y="276"/>
                  </a:lnTo>
                  <a:lnTo>
                    <a:pt x="468" y="277"/>
                  </a:lnTo>
                  <a:lnTo>
                    <a:pt x="469" y="277"/>
                  </a:lnTo>
                  <a:lnTo>
                    <a:pt x="476" y="277"/>
                  </a:lnTo>
                  <a:lnTo>
                    <a:pt x="479" y="279"/>
                  </a:lnTo>
                  <a:lnTo>
                    <a:pt x="480" y="279"/>
                  </a:lnTo>
                  <a:lnTo>
                    <a:pt x="480" y="278"/>
                  </a:lnTo>
                  <a:lnTo>
                    <a:pt x="481" y="276"/>
                  </a:lnTo>
                  <a:lnTo>
                    <a:pt x="482" y="275"/>
                  </a:lnTo>
                  <a:lnTo>
                    <a:pt x="482" y="275"/>
                  </a:lnTo>
                  <a:lnTo>
                    <a:pt x="484" y="274"/>
                  </a:lnTo>
                  <a:lnTo>
                    <a:pt x="485" y="274"/>
                  </a:lnTo>
                  <a:lnTo>
                    <a:pt x="486" y="273"/>
                  </a:lnTo>
                  <a:lnTo>
                    <a:pt x="486" y="272"/>
                  </a:lnTo>
                  <a:lnTo>
                    <a:pt x="487" y="271"/>
                  </a:lnTo>
                  <a:lnTo>
                    <a:pt x="488" y="270"/>
                  </a:lnTo>
                  <a:lnTo>
                    <a:pt x="490" y="269"/>
                  </a:lnTo>
                  <a:lnTo>
                    <a:pt x="492" y="269"/>
                  </a:lnTo>
                  <a:lnTo>
                    <a:pt x="493" y="271"/>
                  </a:lnTo>
                  <a:lnTo>
                    <a:pt x="496" y="272"/>
                  </a:lnTo>
                  <a:lnTo>
                    <a:pt x="498" y="272"/>
                  </a:lnTo>
                  <a:lnTo>
                    <a:pt x="499" y="274"/>
                  </a:lnTo>
                  <a:lnTo>
                    <a:pt x="498" y="274"/>
                  </a:lnTo>
                  <a:lnTo>
                    <a:pt x="497" y="275"/>
                  </a:lnTo>
                  <a:lnTo>
                    <a:pt x="499" y="277"/>
                  </a:lnTo>
                  <a:lnTo>
                    <a:pt x="500" y="279"/>
                  </a:lnTo>
                  <a:lnTo>
                    <a:pt x="502" y="281"/>
                  </a:lnTo>
                  <a:lnTo>
                    <a:pt x="504" y="283"/>
                  </a:lnTo>
                  <a:lnTo>
                    <a:pt x="508" y="283"/>
                  </a:lnTo>
                  <a:lnTo>
                    <a:pt x="510" y="285"/>
                  </a:lnTo>
                  <a:lnTo>
                    <a:pt x="511" y="285"/>
                  </a:lnTo>
                  <a:lnTo>
                    <a:pt x="512" y="287"/>
                  </a:lnTo>
                  <a:lnTo>
                    <a:pt x="512" y="287"/>
                  </a:lnTo>
                  <a:lnTo>
                    <a:pt x="513" y="288"/>
                  </a:lnTo>
                  <a:lnTo>
                    <a:pt x="514" y="288"/>
                  </a:lnTo>
                  <a:lnTo>
                    <a:pt x="516" y="287"/>
                  </a:lnTo>
                  <a:lnTo>
                    <a:pt x="517" y="287"/>
                  </a:lnTo>
                  <a:lnTo>
                    <a:pt x="518" y="287"/>
                  </a:lnTo>
                  <a:lnTo>
                    <a:pt x="519" y="288"/>
                  </a:lnTo>
                  <a:lnTo>
                    <a:pt x="520" y="288"/>
                  </a:lnTo>
                  <a:lnTo>
                    <a:pt x="522" y="288"/>
                  </a:lnTo>
                  <a:lnTo>
                    <a:pt x="524" y="286"/>
                  </a:lnTo>
                  <a:lnTo>
                    <a:pt x="524" y="286"/>
                  </a:lnTo>
                  <a:lnTo>
                    <a:pt x="532" y="288"/>
                  </a:lnTo>
                  <a:lnTo>
                    <a:pt x="537" y="288"/>
                  </a:lnTo>
                  <a:lnTo>
                    <a:pt x="539" y="288"/>
                  </a:lnTo>
                  <a:lnTo>
                    <a:pt x="554" y="296"/>
                  </a:lnTo>
                  <a:lnTo>
                    <a:pt x="562" y="297"/>
                  </a:lnTo>
                  <a:lnTo>
                    <a:pt x="563" y="298"/>
                  </a:lnTo>
                  <a:lnTo>
                    <a:pt x="561" y="301"/>
                  </a:lnTo>
                  <a:lnTo>
                    <a:pt x="559" y="306"/>
                  </a:lnTo>
                  <a:lnTo>
                    <a:pt x="554" y="317"/>
                  </a:lnTo>
                  <a:lnTo>
                    <a:pt x="554" y="319"/>
                  </a:lnTo>
                  <a:lnTo>
                    <a:pt x="553" y="320"/>
                  </a:lnTo>
                  <a:lnTo>
                    <a:pt x="549" y="321"/>
                  </a:lnTo>
                  <a:lnTo>
                    <a:pt x="548" y="321"/>
                  </a:lnTo>
                  <a:lnTo>
                    <a:pt x="548" y="322"/>
                  </a:lnTo>
                  <a:lnTo>
                    <a:pt x="548" y="323"/>
                  </a:lnTo>
                  <a:lnTo>
                    <a:pt x="548" y="324"/>
                  </a:lnTo>
                  <a:lnTo>
                    <a:pt x="547" y="325"/>
                  </a:lnTo>
                  <a:lnTo>
                    <a:pt x="547" y="326"/>
                  </a:lnTo>
                  <a:lnTo>
                    <a:pt x="546" y="326"/>
                  </a:lnTo>
                  <a:lnTo>
                    <a:pt x="543" y="326"/>
                  </a:lnTo>
                  <a:lnTo>
                    <a:pt x="542" y="326"/>
                  </a:lnTo>
                  <a:lnTo>
                    <a:pt x="542" y="327"/>
                  </a:lnTo>
                  <a:lnTo>
                    <a:pt x="542" y="330"/>
                  </a:lnTo>
                  <a:lnTo>
                    <a:pt x="542" y="331"/>
                  </a:lnTo>
                  <a:lnTo>
                    <a:pt x="541" y="333"/>
                  </a:lnTo>
                  <a:lnTo>
                    <a:pt x="539" y="333"/>
                  </a:lnTo>
                  <a:lnTo>
                    <a:pt x="538" y="334"/>
                  </a:lnTo>
                  <a:lnTo>
                    <a:pt x="536" y="337"/>
                  </a:lnTo>
                  <a:lnTo>
                    <a:pt x="535" y="339"/>
                  </a:lnTo>
                  <a:lnTo>
                    <a:pt x="533" y="339"/>
                  </a:lnTo>
                  <a:lnTo>
                    <a:pt x="532" y="339"/>
                  </a:lnTo>
                  <a:lnTo>
                    <a:pt x="528" y="345"/>
                  </a:lnTo>
                  <a:lnTo>
                    <a:pt x="527" y="350"/>
                  </a:lnTo>
                  <a:lnTo>
                    <a:pt x="527" y="355"/>
                  </a:lnTo>
                  <a:lnTo>
                    <a:pt x="528" y="357"/>
                  </a:lnTo>
                  <a:lnTo>
                    <a:pt x="528" y="358"/>
                  </a:lnTo>
                  <a:lnTo>
                    <a:pt x="526" y="360"/>
                  </a:lnTo>
                  <a:lnTo>
                    <a:pt x="525" y="362"/>
                  </a:lnTo>
                  <a:lnTo>
                    <a:pt x="524" y="363"/>
                  </a:lnTo>
                  <a:lnTo>
                    <a:pt x="524" y="365"/>
                  </a:lnTo>
                  <a:lnTo>
                    <a:pt x="524" y="367"/>
                  </a:lnTo>
                  <a:lnTo>
                    <a:pt x="524" y="368"/>
                  </a:lnTo>
                  <a:lnTo>
                    <a:pt x="523" y="369"/>
                  </a:lnTo>
                  <a:lnTo>
                    <a:pt x="522" y="370"/>
                  </a:lnTo>
                  <a:lnTo>
                    <a:pt x="522" y="374"/>
                  </a:lnTo>
                  <a:lnTo>
                    <a:pt x="521" y="375"/>
                  </a:lnTo>
                  <a:lnTo>
                    <a:pt x="522" y="377"/>
                  </a:lnTo>
                  <a:lnTo>
                    <a:pt x="522" y="379"/>
                  </a:lnTo>
                  <a:lnTo>
                    <a:pt x="523" y="381"/>
                  </a:lnTo>
                  <a:lnTo>
                    <a:pt x="523" y="382"/>
                  </a:lnTo>
                  <a:lnTo>
                    <a:pt x="521" y="385"/>
                  </a:lnTo>
                  <a:lnTo>
                    <a:pt x="519" y="386"/>
                  </a:lnTo>
                  <a:lnTo>
                    <a:pt x="518" y="387"/>
                  </a:lnTo>
                  <a:lnTo>
                    <a:pt x="518" y="390"/>
                  </a:lnTo>
                  <a:lnTo>
                    <a:pt x="518" y="393"/>
                  </a:lnTo>
                  <a:lnTo>
                    <a:pt x="517" y="394"/>
                  </a:lnTo>
                  <a:lnTo>
                    <a:pt x="516" y="397"/>
                  </a:lnTo>
                  <a:lnTo>
                    <a:pt x="510" y="405"/>
                  </a:lnTo>
                  <a:lnTo>
                    <a:pt x="510" y="406"/>
                  </a:lnTo>
                  <a:lnTo>
                    <a:pt x="509" y="408"/>
                  </a:lnTo>
                  <a:lnTo>
                    <a:pt x="509" y="410"/>
                  </a:lnTo>
                  <a:lnTo>
                    <a:pt x="508" y="410"/>
                  </a:lnTo>
                  <a:lnTo>
                    <a:pt x="507" y="412"/>
                  </a:lnTo>
                  <a:lnTo>
                    <a:pt x="507" y="413"/>
                  </a:lnTo>
                  <a:lnTo>
                    <a:pt x="506" y="416"/>
                  </a:lnTo>
                  <a:lnTo>
                    <a:pt x="506" y="422"/>
                  </a:lnTo>
                  <a:lnTo>
                    <a:pt x="511" y="429"/>
                  </a:lnTo>
                  <a:lnTo>
                    <a:pt x="511" y="433"/>
                  </a:lnTo>
                  <a:lnTo>
                    <a:pt x="510" y="435"/>
                  </a:lnTo>
                  <a:lnTo>
                    <a:pt x="507" y="437"/>
                  </a:lnTo>
                  <a:lnTo>
                    <a:pt x="507" y="439"/>
                  </a:lnTo>
                  <a:lnTo>
                    <a:pt x="507" y="441"/>
                  </a:lnTo>
                  <a:lnTo>
                    <a:pt x="507" y="442"/>
                  </a:lnTo>
                  <a:lnTo>
                    <a:pt x="506" y="443"/>
                  </a:lnTo>
                  <a:lnTo>
                    <a:pt x="506" y="444"/>
                  </a:lnTo>
                  <a:lnTo>
                    <a:pt x="506" y="445"/>
                  </a:lnTo>
                  <a:lnTo>
                    <a:pt x="506" y="446"/>
                  </a:lnTo>
                  <a:lnTo>
                    <a:pt x="506" y="447"/>
                  </a:lnTo>
                  <a:lnTo>
                    <a:pt x="506" y="449"/>
                  </a:lnTo>
                  <a:lnTo>
                    <a:pt x="506" y="451"/>
                  </a:lnTo>
                  <a:lnTo>
                    <a:pt x="505" y="451"/>
                  </a:lnTo>
                  <a:lnTo>
                    <a:pt x="504" y="452"/>
                  </a:lnTo>
                  <a:lnTo>
                    <a:pt x="502" y="456"/>
                  </a:lnTo>
                  <a:lnTo>
                    <a:pt x="502" y="458"/>
                  </a:lnTo>
                  <a:lnTo>
                    <a:pt x="504" y="463"/>
                  </a:lnTo>
                  <a:lnTo>
                    <a:pt x="503" y="465"/>
                  </a:lnTo>
                  <a:lnTo>
                    <a:pt x="503" y="466"/>
                  </a:lnTo>
                  <a:lnTo>
                    <a:pt x="501" y="467"/>
                  </a:lnTo>
                  <a:lnTo>
                    <a:pt x="501" y="468"/>
                  </a:lnTo>
                  <a:lnTo>
                    <a:pt x="501" y="472"/>
                  </a:lnTo>
                  <a:lnTo>
                    <a:pt x="501" y="472"/>
                  </a:lnTo>
                  <a:lnTo>
                    <a:pt x="502" y="473"/>
                  </a:lnTo>
                  <a:lnTo>
                    <a:pt x="503" y="474"/>
                  </a:lnTo>
                  <a:lnTo>
                    <a:pt x="505" y="476"/>
                  </a:lnTo>
                  <a:lnTo>
                    <a:pt x="506" y="480"/>
                  </a:lnTo>
                  <a:lnTo>
                    <a:pt x="507" y="480"/>
                  </a:lnTo>
                  <a:lnTo>
                    <a:pt x="507" y="481"/>
                  </a:lnTo>
                  <a:lnTo>
                    <a:pt x="508" y="482"/>
                  </a:lnTo>
                  <a:lnTo>
                    <a:pt x="508" y="483"/>
                  </a:lnTo>
                  <a:lnTo>
                    <a:pt x="508" y="484"/>
                  </a:lnTo>
                  <a:lnTo>
                    <a:pt x="508" y="484"/>
                  </a:lnTo>
                  <a:lnTo>
                    <a:pt x="507" y="484"/>
                  </a:lnTo>
                  <a:lnTo>
                    <a:pt x="505" y="486"/>
                  </a:lnTo>
                  <a:lnTo>
                    <a:pt x="502" y="487"/>
                  </a:lnTo>
                  <a:lnTo>
                    <a:pt x="502" y="488"/>
                  </a:lnTo>
                  <a:lnTo>
                    <a:pt x="499" y="490"/>
                  </a:lnTo>
                  <a:lnTo>
                    <a:pt x="500" y="491"/>
                  </a:lnTo>
                  <a:lnTo>
                    <a:pt x="500" y="493"/>
                  </a:lnTo>
                  <a:lnTo>
                    <a:pt x="500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8" y="494"/>
                  </a:lnTo>
                  <a:lnTo>
                    <a:pt x="498" y="495"/>
                  </a:lnTo>
                  <a:lnTo>
                    <a:pt x="499" y="496"/>
                  </a:lnTo>
                  <a:lnTo>
                    <a:pt x="499" y="496"/>
                  </a:lnTo>
                  <a:lnTo>
                    <a:pt x="499" y="497"/>
                  </a:lnTo>
                  <a:lnTo>
                    <a:pt x="497" y="498"/>
                  </a:lnTo>
                  <a:lnTo>
                    <a:pt x="496" y="498"/>
                  </a:lnTo>
                  <a:lnTo>
                    <a:pt x="495" y="498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2" y="497"/>
                  </a:lnTo>
                  <a:lnTo>
                    <a:pt x="492" y="498"/>
                  </a:lnTo>
                  <a:lnTo>
                    <a:pt x="493" y="499"/>
                  </a:lnTo>
                  <a:lnTo>
                    <a:pt x="494" y="500"/>
                  </a:lnTo>
                  <a:lnTo>
                    <a:pt x="494" y="501"/>
                  </a:lnTo>
                  <a:lnTo>
                    <a:pt x="494" y="502"/>
                  </a:lnTo>
                  <a:lnTo>
                    <a:pt x="493" y="502"/>
                  </a:lnTo>
                  <a:lnTo>
                    <a:pt x="492" y="504"/>
                  </a:lnTo>
                  <a:lnTo>
                    <a:pt x="490" y="505"/>
                  </a:lnTo>
                  <a:lnTo>
                    <a:pt x="489" y="505"/>
                  </a:lnTo>
                  <a:lnTo>
                    <a:pt x="485" y="505"/>
                  </a:lnTo>
                  <a:lnTo>
                    <a:pt x="482" y="505"/>
                  </a:lnTo>
                  <a:lnTo>
                    <a:pt x="481" y="506"/>
                  </a:lnTo>
                  <a:lnTo>
                    <a:pt x="477" y="507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5" y="506"/>
                  </a:lnTo>
                  <a:lnTo>
                    <a:pt x="472" y="505"/>
                  </a:lnTo>
                  <a:lnTo>
                    <a:pt x="470" y="503"/>
                  </a:lnTo>
                  <a:lnTo>
                    <a:pt x="470" y="502"/>
                  </a:lnTo>
                  <a:lnTo>
                    <a:pt x="471" y="497"/>
                  </a:lnTo>
                  <a:lnTo>
                    <a:pt x="469" y="498"/>
                  </a:lnTo>
                  <a:lnTo>
                    <a:pt x="468" y="497"/>
                  </a:lnTo>
                  <a:lnTo>
                    <a:pt x="466" y="497"/>
                  </a:lnTo>
                  <a:lnTo>
                    <a:pt x="464" y="496"/>
                  </a:lnTo>
                  <a:lnTo>
                    <a:pt x="460" y="497"/>
                  </a:lnTo>
                  <a:lnTo>
                    <a:pt x="458" y="497"/>
                  </a:lnTo>
                  <a:lnTo>
                    <a:pt x="457" y="496"/>
                  </a:lnTo>
                  <a:lnTo>
                    <a:pt x="456" y="496"/>
                  </a:lnTo>
                  <a:lnTo>
                    <a:pt x="455" y="496"/>
                  </a:lnTo>
                  <a:lnTo>
                    <a:pt x="454" y="497"/>
                  </a:lnTo>
                  <a:lnTo>
                    <a:pt x="452" y="497"/>
                  </a:lnTo>
                  <a:lnTo>
                    <a:pt x="452" y="499"/>
                  </a:lnTo>
                  <a:lnTo>
                    <a:pt x="453" y="501"/>
                  </a:lnTo>
                  <a:lnTo>
                    <a:pt x="454" y="502"/>
                  </a:lnTo>
                  <a:lnTo>
                    <a:pt x="453" y="503"/>
                  </a:lnTo>
                  <a:lnTo>
                    <a:pt x="452" y="505"/>
                  </a:lnTo>
                  <a:lnTo>
                    <a:pt x="451" y="506"/>
                  </a:lnTo>
                  <a:lnTo>
                    <a:pt x="448" y="506"/>
                  </a:lnTo>
                  <a:lnTo>
                    <a:pt x="448" y="508"/>
                  </a:lnTo>
                  <a:lnTo>
                    <a:pt x="446" y="510"/>
                  </a:lnTo>
                  <a:lnTo>
                    <a:pt x="445" y="512"/>
                  </a:lnTo>
                  <a:lnTo>
                    <a:pt x="443" y="514"/>
                  </a:lnTo>
                  <a:lnTo>
                    <a:pt x="443" y="515"/>
                  </a:lnTo>
                  <a:lnTo>
                    <a:pt x="453" y="514"/>
                  </a:lnTo>
                  <a:lnTo>
                    <a:pt x="455" y="514"/>
                  </a:lnTo>
                  <a:lnTo>
                    <a:pt x="457" y="514"/>
                  </a:lnTo>
                  <a:lnTo>
                    <a:pt x="458" y="516"/>
                  </a:lnTo>
                  <a:lnTo>
                    <a:pt x="459" y="517"/>
                  </a:lnTo>
                  <a:lnTo>
                    <a:pt x="458" y="519"/>
                  </a:lnTo>
                  <a:lnTo>
                    <a:pt x="458" y="520"/>
                  </a:lnTo>
                  <a:lnTo>
                    <a:pt x="457" y="520"/>
                  </a:lnTo>
                  <a:lnTo>
                    <a:pt x="456" y="520"/>
                  </a:lnTo>
                  <a:lnTo>
                    <a:pt x="454" y="522"/>
                  </a:lnTo>
                  <a:lnTo>
                    <a:pt x="453" y="522"/>
                  </a:lnTo>
                  <a:lnTo>
                    <a:pt x="452" y="524"/>
                  </a:lnTo>
                  <a:lnTo>
                    <a:pt x="451" y="526"/>
                  </a:lnTo>
                  <a:lnTo>
                    <a:pt x="451" y="530"/>
                  </a:lnTo>
                  <a:lnTo>
                    <a:pt x="445" y="534"/>
                  </a:lnTo>
                  <a:lnTo>
                    <a:pt x="442" y="538"/>
                  </a:lnTo>
                  <a:lnTo>
                    <a:pt x="440" y="540"/>
                  </a:lnTo>
                  <a:lnTo>
                    <a:pt x="434" y="545"/>
                  </a:lnTo>
                  <a:lnTo>
                    <a:pt x="432" y="546"/>
                  </a:lnTo>
                  <a:lnTo>
                    <a:pt x="432" y="549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30" y="550"/>
                  </a:lnTo>
                  <a:lnTo>
                    <a:pt x="428" y="551"/>
                  </a:lnTo>
                  <a:lnTo>
                    <a:pt x="427" y="552"/>
                  </a:lnTo>
                  <a:lnTo>
                    <a:pt x="426" y="554"/>
                  </a:lnTo>
                  <a:lnTo>
                    <a:pt x="427" y="556"/>
                  </a:lnTo>
                  <a:lnTo>
                    <a:pt x="425" y="560"/>
                  </a:lnTo>
                  <a:lnTo>
                    <a:pt x="419" y="564"/>
                  </a:lnTo>
                  <a:lnTo>
                    <a:pt x="409" y="568"/>
                  </a:lnTo>
                  <a:lnTo>
                    <a:pt x="404" y="570"/>
                  </a:lnTo>
                  <a:lnTo>
                    <a:pt x="404" y="574"/>
                  </a:lnTo>
                  <a:lnTo>
                    <a:pt x="404" y="575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4" y="582"/>
                  </a:lnTo>
                  <a:lnTo>
                    <a:pt x="404" y="584"/>
                  </a:lnTo>
                  <a:lnTo>
                    <a:pt x="403" y="588"/>
                  </a:lnTo>
                  <a:lnTo>
                    <a:pt x="403" y="589"/>
                  </a:lnTo>
                  <a:lnTo>
                    <a:pt x="403" y="590"/>
                  </a:lnTo>
                  <a:lnTo>
                    <a:pt x="404" y="591"/>
                  </a:lnTo>
                  <a:lnTo>
                    <a:pt x="404" y="593"/>
                  </a:lnTo>
                  <a:lnTo>
                    <a:pt x="404" y="594"/>
                  </a:lnTo>
                  <a:lnTo>
                    <a:pt x="403" y="595"/>
                  </a:lnTo>
                  <a:lnTo>
                    <a:pt x="402" y="596"/>
                  </a:lnTo>
                  <a:lnTo>
                    <a:pt x="398" y="598"/>
                  </a:lnTo>
                  <a:lnTo>
                    <a:pt x="396" y="600"/>
                  </a:lnTo>
                  <a:lnTo>
                    <a:pt x="395" y="601"/>
                  </a:lnTo>
                  <a:lnTo>
                    <a:pt x="389" y="604"/>
                  </a:lnTo>
                  <a:lnTo>
                    <a:pt x="377" y="616"/>
                  </a:lnTo>
                  <a:lnTo>
                    <a:pt x="375" y="617"/>
                  </a:lnTo>
                  <a:lnTo>
                    <a:pt x="375" y="619"/>
                  </a:lnTo>
                  <a:lnTo>
                    <a:pt x="378" y="622"/>
                  </a:lnTo>
                  <a:lnTo>
                    <a:pt x="374" y="626"/>
                  </a:lnTo>
                  <a:lnTo>
                    <a:pt x="372" y="631"/>
                  </a:lnTo>
                  <a:lnTo>
                    <a:pt x="370" y="632"/>
                  </a:lnTo>
                  <a:lnTo>
                    <a:pt x="370" y="633"/>
                  </a:lnTo>
                  <a:lnTo>
                    <a:pt x="370" y="634"/>
                  </a:lnTo>
                  <a:lnTo>
                    <a:pt x="370" y="634"/>
                  </a:lnTo>
                  <a:lnTo>
                    <a:pt x="371" y="634"/>
                  </a:lnTo>
                  <a:lnTo>
                    <a:pt x="371" y="635"/>
                  </a:lnTo>
                  <a:lnTo>
                    <a:pt x="371" y="636"/>
                  </a:lnTo>
                  <a:lnTo>
                    <a:pt x="371" y="637"/>
                  </a:lnTo>
                  <a:lnTo>
                    <a:pt x="371" y="638"/>
                  </a:lnTo>
                  <a:lnTo>
                    <a:pt x="369" y="639"/>
                  </a:lnTo>
                  <a:lnTo>
                    <a:pt x="370" y="639"/>
                  </a:lnTo>
                  <a:lnTo>
                    <a:pt x="374" y="642"/>
                  </a:lnTo>
                  <a:lnTo>
                    <a:pt x="376" y="643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5" y="650"/>
                  </a:lnTo>
                  <a:lnTo>
                    <a:pt x="374" y="653"/>
                  </a:lnTo>
                  <a:lnTo>
                    <a:pt x="374" y="654"/>
                  </a:lnTo>
                  <a:lnTo>
                    <a:pt x="374" y="658"/>
                  </a:lnTo>
                  <a:lnTo>
                    <a:pt x="373" y="659"/>
                  </a:lnTo>
                  <a:lnTo>
                    <a:pt x="374" y="660"/>
                  </a:lnTo>
                  <a:lnTo>
                    <a:pt x="373" y="661"/>
                  </a:lnTo>
                  <a:lnTo>
                    <a:pt x="371" y="662"/>
                  </a:lnTo>
                  <a:lnTo>
                    <a:pt x="370" y="662"/>
                  </a:lnTo>
                  <a:lnTo>
                    <a:pt x="369" y="662"/>
                  </a:lnTo>
                  <a:lnTo>
                    <a:pt x="368" y="662"/>
                  </a:lnTo>
                  <a:lnTo>
                    <a:pt x="363" y="664"/>
                  </a:lnTo>
                  <a:lnTo>
                    <a:pt x="361" y="666"/>
                  </a:lnTo>
                  <a:lnTo>
                    <a:pt x="361" y="668"/>
                  </a:lnTo>
                  <a:lnTo>
                    <a:pt x="362" y="670"/>
                  </a:lnTo>
                  <a:lnTo>
                    <a:pt x="363" y="671"/>
                  </a:lnTo>
                  <a:lnTo>
                    <a:pt x="363" y="672"/>
                  </a:lnTo>
                  <a:lnTo>
                    <a:pt x="362" y="674"/>
                  </a:lnTo>
                  <a:lnTo>
                    <a:pt x="361" y="676"/>
                  </a:lnTo>
                  <a:lnTo>
                    <a:pt x="363" y="676"/>
                  </a:lnTo>
                  <a:lnTo>
                    <a:pt x="368" y="674"/>
                  </a:lnTo>
                  <a:lnTo>
                    <a:pt x="371" y="674"/>
                  </a:lnTo>
                  <a:lnTo>
                    <a:pt x="374" y="676"/>
                  </a:lnTo>
                  <a:lnTo>
                    <a:pt x="377" y="674"/>
                  </a:lnTo>
                  <a:lnTo>
                    <a:pt x="382" y="669"/>
                  </a:lnTo>
                  <a:lnTo>
                    <a:pt x="388" y="664"/>
                  </a:lnTo>
                  <a:lnTo>
                    <a:pt x="390" y="662"/>
                  </a:lnTo>
                  <a:lnTo>
                    <a:pt x="390" y="659"/>
                  </a:lnTo>
                  <a:lnTo>
                    <a:pt x="389" y="659"/>
                  </a:lnTo>
                  <a:lnTo>
                    <a:pt x="387" y="659"/>
                  </a:lnTo>
                  <a:lnTo>
                    <a:pt x="386" y="659"/>
                  </a:lnTo>
                  <a:lnTo>
                    <a:pt x="386" y="658"/>
                  </a:lnTo>
                  <a:lnTo>
                    <a:pt x="386" y="657"/>
                  </a:lnTo>
                  <a:lnTo>
                    <a:pt x="386" y="656"/>
                  </a:lnTo>
                  <a:lnTo>
                    <a:pt x="385" y="653"/>
                  </a:lnTo>
                  <a:lnTo>
                    <a:pt x="384" y="652"/>
                  </a:lnTo>
                  <a:lnTo>
                    <a:pt x="385" y="651"/>
                  </a:lnTo>
                  <a:lnTo>
                    <a:pt x="386" y="648"/>
                  </a:lnTo>
                  <a:lnTo>
                    <a:pt x="389" y="645"/>
                  </a:lnTo>
                  <a:lnTo>
                    <a:pt x="392" y="642"/>
                  </a:lnTo>
                  <a:lnTo>
                    <a:pt x="395" y="641"/>
                  </a:lnTo>
                  <a:lnTo>
                    <a:pt x="398" y="641"/>
                  </a:lnTo>
                  <a:lnTo>
                    <a:pt x="401" y="640"/>
                  </a:lnTo>
                  <a:lnTo>
                    <a:pt x="408" y="635"/>
                  </a:lnTo>
                  <a:lnTo>
                    <a:pt x="414" y="634"/>
                  </a:lnTo>
                  <a:lnTo>
                    <a:pt x="420" y="634"/>
                  </a:lnTo>
                  <a:lnTo>
                    <a:pt x="434" y="638"/>
                  </a:lnTo>
                  <a:lnTo>
                    <a:pt x="434" y="638"/>
                  </a:lnTo>
                  <a:lnTo>
                    <a:pt x="435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5" y="644"/>
                  </a:lnTo>
                  <a:lnTo>
                    <a:pt x="433" y="647"/>
                  </a:lnTo>
                  <a:lnTo>
                    <a:pt x="433" y="648"/>
                  </a:lnTo>
                  <a:lnTo>
                    <a:pt x="434" y="652"/>
                  </a:lnTo>
                  <a:lnTo>
                    <a:pt x="437" y="655"/>
                  </a:lnTo>
                  <a:lnTo>
                    <a:pt x="440" y="658"/>
                  </a:lnTo>
                  <a:lnTo>
                    <a:pt x="436" y="664"/>
                  </a:lnTo>
                  <a:lnTo>
                    <a:pt x="434" y="670"/>
                  </a:lnTo>
                  <a:lnTo>
                    <a:pt x="434" y="674"/>
                  </a:lnTo>
                  <a:lnTo>
                    <a:pt x="434" y="676"/>
                  </a:lnTo>
                  <a:lnTo>
                    <a:pt x="442" y="677"/>
                  </a:lnTo>
                  <a:lnTo>
                    <a:pt x="443" y="679"/>
                  </a:lnTo>
                  <a:lnTo>
                    <a:pt x="443" y="680"/>
                  </a:lnTo>
                  <a:lnTo>
                    <a:pt x="442" y="681"/>
                  </a:lnTo>
                  <a:lnTo>
                    <a:pt x="441" y="682"/>
                  </a:lnTo>
                  <a:lnTo>
                    <a:pt x="441" y="682"/>
                  </a:lnTo>
                  <a:lnTo>
                    <a:pt x="441" y="683"/>
                  </a:lnTo>
                  <a:lnTo>
                    <a:pt x="441" y="685"/>
                  </a:lnTo>
                  <a:lnTo>
                    <a:pt x="441" y="686"/>
                  </a:lnTo>
                  <a:lnTo>
                    <a:pt x="441" y="687"/>
                  </a:lnTo>
                  <a:lnTo>
                    <a:pt x="442" y="688"/>
                  </a:lnTo>
                  <a:lnTo>
                    <a:pt x="443" y="688"/>
                  </a:lnTo>
                  <a:lnTo>
                    <a:pt x="444" y="688"/>
                  </a:lnTo>
                  <a:lnTo>
                    <a:pt x="445" y="687"/>
                  </a:lnTo>
                  <a:lnTo>
                    <a:pt x="446" y="686"/>
                  </a:lnTo>
                  <a:lnTo>
                    <a:pt x="447" y="687"/>
                  </a:lnTo>
                  <a:lnTo>
                    <a:pt x="453" y="694"/>
                  </a:lnTo>
                  <a:lnTo>
                    <a:pt x="454" y="694"/>
                  </a:lnTo>
                  <a:lnTo>
                    <a:pt x="454" y="696"/>
                  </a:lnTo>
                  <a:lnTo>
                    <a:pt x="455" y="699"/>
                  </a:lnTo>
                  <a:lnTo>
                    <a:pt x="456" y="700"/>
                  </a:lnTo>
                  <a:lnTo>
                    <a:pt x="456" y="702"/>
                  </a:lnTo>
                  <a:lnTo>
                    <a:pt x="457" y="703"/>
                  </a:lnTo>
                  <a:lnTo>
                    <a:pt x="456" y="704"/>
                  </a:lnTo>
                  <a:lnTo>
                    <a:pt x="455" y="705"/>
                  </a:lnTo>
                  <a:lnTo>
                    <a:pt x="454" y="706"/>
                  </a:lnTo>
                  <a:lnTo>
                    <a:pt x="453" y="708"/>
                  </a:lnTo>
                  <a:lnTo>
                    <a:pt x="452" y="711"/>
                  </a:lnTo>
                  <a:lnTo>
                    <a:pt x="451" y="712"/>
                  </a:lnTo>
                  <a:lnTo>
                    <a:pt x="448" y="713"/>
                  </a:lnTo>
                  <a:lnTo>
                    <a:pt x="446" y="713"/>
                  </a:lnTo>
                  <a:lnTo>
                    <a:pt x="444" y="713"/>
                  </a:lnTo>
                  <a:lnTo>
                    <a:pt x="443" y="714"/>
                  </a:lnTo>
                  <a:lnTo>
                    <a:pt x="443" y="715"/>
                  </a:lnTo>
                  <a:lnTo>
                    <a:pt x="443" y="716"/>
                  </a:lnTo>
                  <a:lnTo>
                    <a:pt x="442" y="715"/>
                  </a:lnTo>
                  <a:lnTo>
                    <a:pt x="441" y="715"/>
                  </a:lnTo>
                  <a:lnTo>
                    <a:pt x="440" y="714"/>
                  </a:lnTo>
                  <a:lnTo>
                    <a:pt x="439" y="715"/>
                  </a:lnTo>
                  <a:lnTo>
                    <a:pt x="437" y="716"/>
                  </a:lnTo>
                  <a:lnTo>
                    <a:pt x="436" y="718"/>
                  </a:lnTo>
                  <a:lnTo>
                    <a:pt x="435" y="720"/>
                  </a:lnTo>
                  <a:lnTo>
                    <a:pt x="435" y="722"/>
                  </a:lnTo>
                  <a:lnTo>
                    <a:pt x="435" y="725"/>
                  </a:lnTo>
                  <a:lnTo>
                    <a:pt x="436" y="730"/>
                  </a:lnTo>
                  <a:lnTo>
                    <a:pt x="439" y="733"/>
                  </a:lnTo>
                  <a:lnTo>
                    <a:pt x="440" y="735"/>
                  </a:lnTo>
                  <a:lnTo>
                    <a:pt x="443" y="735"/>
                  </a:lnTo>
                  <a:lnTo>
                    <a:pt x="445" y="736"/>
                  </a:lnTo>
                  <a:lnTo>
                    <a:pt x="446" y="737"/>
                  </a:lnTo>
                  <a:lnTo>
                    <a:pt x="447" y="738"/>
                  </a:lnTo>
                  <a:lnTo>
                    <a:pt x="451" y="739"/>
                  </a:lnTo>
                  <a:lnTo>
                    <a:pt x="452" y="740"/>
                  </a:lnTo>
                  <a:lnTo>
                    <a:pt x="452" y="742"/>
                  </a:lnTo>
                  <a:lnTo>
                    <a:pt x="452" y="743"/>
                  </a:lnTo>
                  <a:lnTo>
                    <a:pt x="451" y="745"/>
                  </a:lnTo>
                  <a:lnTo>
                    <a:pt x="451" y="746"/>
                  </a:lnTo>
                  <a:lnTo>
                    <a:pt x="451" y="747"/>
                  </a:lnTo>
                  <a:lnTo>
                    <a:pt x="452" y="749"/>
                  </a:lnTo>
                  <a:lnTo>
                    <a:pt x="452" y="749"/>
                  </a:lnTo>
                  <a:lnTo>
                    <a:pt x="452" y="755"/>
                  </a:lnTo>
                  <a:lnTo>
                    <a:pt x="453" y="757"/>
                  </a:lnTo>
                  <a:lnTo>
                    <a:pt x="458" y="759"/>
                  </a:lnTo>
                  <a:lnTo>
                    <a:pt x="461" y="762"/>
                  </a:lnTo>
                  <a:lnTo>
                    <a:pt x="462" y="762"/>
                  </a:lnTo>
                  <a:lnTo>
                    <a:pt x="462" y="763"/>
                  </a:lnTo>
                  <a:lnTo>
                    <a:pt x="463" y="765"/>
                  </a:lnTo>
                  <a:lnTo>
                    <a:pt x="464" y="767"/>
                  </a:lnTo>
                  <a:lnTo>
                    <a:pt x="464" y="767"/>
                  </a:lnTo>
                  <a:lnTo>
                    <a:pt x="469" y="769"/>
                  </a:lnTo>
                  <a:lnTo>
                    <a:pt x="470" y="770"/>
                  </a:lnTo>
                  <a:lnTo>
                    <a:pt x="470" y="771"/>
                  </a:lnTo>
                  <a:lnTo>
                    <a:pt x="469" y="773"/>
                  </a:lnTo>
                  <a:lnTo>
                    <a:pt x="467" y="777"/>
                  </a:lnTo>
                  <a:lnTo>
                    <a:pt x="464" y="780"/>
                  </a:lnTo>
                  <a:lnTo>
                    <a:pt x="464" y="781"/>
                  </a:lnTo>
                  <a:lnTo>
                    <a:pt x="464" y="785"/>
                  </a:lnTo>
                  <a:lnTo>
                    <a:pt x="464" y="787"/>
                  </a:lnTo>
                  <a:lnTo>
                    <a:pt x="464" y="789"/>
                  </a:lnTo>
                  <a:lnTo>
                    <a:pt x="462" y="791"/>
                  </a:lnTo>
                  <a:lnTo>
                    <a:pt x="460" y="794"/>
                  </a:lnTo>
                  <a:lnTo>
                    <a:pt x="460" y="795"/>
                  </a:lnTo>
                  <a:lnTo>
                    <a:pt x="459" y="795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54" y="794"/>
                  </a:lnTo>
                  <a:lnTo>
                    <a:pt x="452" y="796"/>
                  </a:lnTo>
                  <a:lnTo>
                    <a:pt x="450" y="797"/>
                  </a:lnTo>
                  <a:lnTo>
                    <a:pt x="448" y="799"/>
                  </a:lnTo>
                  <a:lnTo>
                    <a:pt x="447" y="801"/>
                  </a:lnTo>
                  <a:lnTo>
                    <a:pt x="446" y="801"/>
                  </a:lnTo>
                  <a:lnTo>
                    <a:pt x="444" y="801"/>
                  </a:lnTo>
                  <a:lnTo>
                    <a:pt x="443" y="802"/>
                  </a:lnTo>
                  <a:lnTo>
                    <a:pt x="444" y="803"/>
                  </a:lnTo>
                  <a:lnTo>
                    <a:pt x="444" y="803"/>
                  </a:lnTo>
                  <a:lnTo>
                    <a:pt x="444" y="804"/>
                  </a:lnTo>
                  <a:lnTo>
                    <a:pt x="440" y="806"/>
                  </a:lnTo>
                  <a:lnTo>
                    <a:pt x="438" y="804"/>
                  </a:lnTo>
                  <a:lnTo>
                    <a:pt x="434" y="803"/>
                  </a:lnTo>
                  <a:lnTo>
                    <a:pt x="431" y="802"/>
                  </a:lnTo>
                  <a:lnTo>
                    <a:pt x="430" y="803"/>
                  </a:lnTo>
                  <a:lnTo>
                    <a:pt x="428" y="803"/>
                  </a:lnTo>
                  <a:lnTo>
                    <a:pt x="428" y="804"/>
                  </a:lnTo>
                  <a:lnTo>
                    <a:pt x="428" y="804"/>
                  </a:lnTo>
                  <a:lnTo>
                    <a:pt x="426" y="804"/>
                  </a:lnTo>
                  <a:lnTo>
                    <a:pt x="425" y="804"/>
                  </a:lnTo>
                  <a:lnTo>
                    <a:pt x="422" y="806"/>
                  </a:lnTo>
                  <a:lnTo>
                    <a:pt x="422" y="807"/>
                  </a:lnTo>
                  <a:lnTo>
                    <a:pt x="420" y="808"/>
                  </a:lnTo>
                  <a:lnTo>
                    <a:pt x="419" y="809"/>
                  </a:lnTo>
                  <a:lnTo>
                    <a:pt x="421" y="811"/>
                  </a:lnTo>
                  <a:lnTo>
                    <a:pt x="422" y="813"/>
                  </a:lnTo>
                  <a:lnTo>
                    <a:pt x="422" y="814"/>
                  </a:lnTo>
                  <a:lnTo>
                    <a:pt x="422" y="815"/>
                  </a:lnTo>
                  <a:lnTo>
                    <a:pt x="422" y="815"/>
                  </a:lnTo>
                  <a:lnTo>
                    <a:pt x="423" y="818"/>
                  </a:lnTo>
                  <a:lnTo>
                    <a:pt x="424" y="819"/>
                  </a:lnTo>
                  <a:lnTo>
                    <a:pt x="428" y="819"/>
                  </a:lnTo>
                  <a:lnTo>
                    <a:pt x="430" y="821"/>
                  </a:lnTo>
                  <a:lnTo>
                    <a:pt x="430" y="824"/>
                  </a:lnTo>
                  <a:lnTo>
                    <a:pt x="430" y="832"/>
                  </a:lnTo>
                  <a:lnTo>
                    <a:pt x="432" y="834"/>
                  </a:lnTo>
                  <a:lnTo>
                    <a:pt x="435" y="837"/>
                  </a:lnTo>
                  <a:lnTo>
                    <a:pt x="441" y="840"/>
                  </a:lnTo>
                  <a:lnTo>
                    <a:pt x="443" y="840"/>
                  </a:lnTo>
                  <a:lnTo>
                    <a:pt x="447" y="839"/>
                  </a:lnTo>
                  <a:lnTo>
                    <a:pt x="449" y="839"/>
                  </a:lnTo>
                  <a:lnTo>
                    <a:pt x="453" y="842"/>
                  </a:lnTo>
                  <a:lnTo>
                    <a:pt x="455" y="844"/>
                  </a:lnTo>
                  <a:lnTo>
                    <a:pt x="456" y="845"/>
                  </a:lnTo>
                  <a:lnTo>
                    <a:pt x="456" y="845"/>
                  </a:lnTo>
                  <a:lnTo>
                    <a:pt x="455" y="845"/>
                  </a:lnTo>
                  <a:lnTo>
                    <a:pt x="456" y="846"/>
                  </a:lnTo>
                  <a:lnTo>
                    <a:pt x="455" y="846"/>
                  </a:lnTo>
                  <a:lnTo>
                    <a:pt x="455" y="848"/>
                  </a:lnTo>
                  <a:lnTo>
                    <a:pt x="455" y="849"/>
                  </a:lnTo>
                  <a:lnTo>
                    <a:pt x="456" y="851"/>
                  </a:lnTo>
                  <a:lnTo>
                    <a:pt x="456" y="854"/>
                  </a:lnTo>
                  <a:lnTo>
                    <a:pt x="457" y="856"/>
                  </a:lnTo>
                  <a:lnTo>
                    <a:pt x="459" y="861"/>
                  </a:lnTo>
                  <a:lnTo>
                    <a:pt x="460" y="863"/>
                  </a:lnTo>
                  <a:lnTo>
                    <a:pt x="458" y="863"/>
                  </a:lnTo>
                  <a:lnTo>
                    <a:pt x="455" y="862"/>
                  </a:lnTo>
                  <a:lnTo>
                    <a:pt x="453" y="862"/>
                  </a:lnTo>
                  <a:lnTo>
                    <a:pt x="452" y="863"/>
                  </a:lnTo>
                  <a:lnTo>
                    <a:pt x="450" y="864"/>
                  </a:lnTo>
                  <a:lnTo>
                    <a:pt x="449" y="867"/>
                  </a:lnTo>
                  <a:lnTo>
                    <a:pt x="450" y="869"/>
                  </a:lnTo>
                  <a:lnTo>
                    <a:pt x="449" y="871"/>
                  </a:lnTo>
                  <a:lnTo>
                    <a:pt x="446" y="876"/>
                  </a:lnTo>
                  <a:lnTo>
                    <a:pt x="441" y="880"/>
                  </a:lnTo>
                  <a:lnTo>
                    <a:pt x="440" y="881"/>
                  </a:lnTo>
                  <a:lnTo>
                    <a:pt x="440" y="886"/>
                  </a:lnTo>
                  <a:lnTo>
                    <a:pt x="442" y="889"/>
                  </a:lnTo>
                  <a:lnTo>
                    <a:pt x="445" y="892"/>
                  </a:lnTo>
                  <a:lnTo>
                    <a:pt x="447" y="893"/>
                  </a:lnTo>
                  <a:lnTo>
                    <a:pt x="445" y="895"/>
                  </a:lnTo>
                  <a:lnTo>
                    <a:pt x="444" y="897"/>
                  </a:lnTo>
                  <a:lnTo>
                    <a:pt x="443" y="900"/>
                  </a:lnTo>
                  <a:lnTo>
                    <a:pt x="443" y="901"/>
                  </a:lnTo>
                  <a:lnTo>
                    <a:pt x="443" y="902"/>
                  </a:lnTo>
                  <a:lnTo>
                    <a:pt x="443" y="903"/>
                  </a:lnTo>
                  <a:lnTo>
                    <a:pt x="444" y="904"/>
                  </a:lnTo>
                  <a:lnTo>
                    <a:pt x="446" y="906"/>
                  </a:lnTo>
                  <a:lnTo>
                    <a:pt x="446" y="907"/>
                  </a:lnTo>
                  <a:lnTo>
                    <a:pt x="447" y="910"/>
                  </a:lnTo>
                  <a:lnTo>
                    <a:pt x="448" y="911"/>
                  </a:lnTo>
                  <a:lnTo>
                    <a:pt x="449" y="911"/>
                  </a:lnTo>
                  <a:lnTo>
                    <a:pt x="451" y="913"/>
                  </a:lnTo>
                  <a:lnTo>
                    <a:pt x="452" y="914"/>
                  </a:lnTo>
                  <a:lnTo>
                    <a:pt x="452" y="915"/>
                  </a:lnTo>
                  <a:lnTo>
                    <a:pt x="452" y="917"/>
                  </a:lnTo>
                  <a:lnTo>
                    <a:pt x="452" y="917"/>
                  </a:lnTo>
                  <a:lnTo>
                    <a:pt x="453" y="918"/>
                  </a:lnTo>
                  <a:lnTo>
                    <a:pt x="454" y="919"/>
                  </a:lnTo>
                  <a:lnTo>
                    <a:pt x="456" y="918"/>
                  </a:lnTo>
                  <a:lnTo>
                    <a:pt x="457" y="918"/>
                  </a:lnTo>
                  <a:lnTo>
                    <a:pt x="458" y="918"/>
                  </a:lnTo>
                  <a:lnTo>
                    <a:pt x="459" y="918"/>
                  </a:lnTo>
                  <a:lnTo>
                    <a:pt x="464" y="922"/>
                  </a:lnTo>
                  <a:lnTo>
                    <a:pt x="468" y="923"/>
                  </a:lnTo>
                  <a:lnTo>
                    <a:pt x="477" y="929"/>
                  </a:lnTo>
                  <a:lnTo>
                    <a:pt x="479" y="929"/>
                  </a:lnTo>
                  <a:lnTo>
                    <a:pt x="482" y="929"/>
                  </a:lnTo>
                  <a:lnTo>
                    <a:pt x="482" y="930"/>
                  </a:lnTo>
                  <a:lnTo>
                    <a:pt x="483" y="931"/>
                  </a:lnTo>
                  <a:lnTo>
                    <a:pt x="484" y="932"/>
                  </a:lnTo>
                  <a:lnTo>
                    <a:pt x="485" y="933"/>
                  </a:lnTo>
                  <a:lnTo>
                    <a:pt x="486" y="933"/>
                  </a:lnTo>
                  <a:lnTo>
                    <a:pt x="489" y="933"/>
                  </a:lnTo>
                  <a:lnTo>
                    <a:pt x="505" y="929"/>
                  </a:lnTo>
                  <a:lnTo>
                    <a:pt x="507" y="929"/>
                  </a:lnTo>
                  <a:lnTo>
                    <a:pt x="512" y="926"/>
                  </a:lnTo>
                  <a:lnTo>
                    <a:pt x="514" y="927"/>
                  </a:lnTo>
                  <a:lnTo>
                    <a:pt x="512" y="930"/>
                  </a:lnTo>
                  <a:lnTo>
                    <a:pt x="514" y="933"/>
                  </a:lnTo>
                  <a:lnTo>
                    <a:pt x="516" y="935"/>
                  </a:lnTo>
                  <a:lnTo>
                    <a:pt x="517" y="937"/>
                  </a:lnTo>
                  <a:lnTo>
                    <a:pt x="518" y="938"/>
                  </a:lnTo>
                  <a:lnTo>
                    <a:pt x="517" y="941"/>
                  </a:lnTo>
                  <a:lnTo>
                    <a:pt x="516" y="941"/>
                  </a:lnTo>
                  <a:lnTo>
                    <a:pt x="515" y="942"/>
                  </a:lnTo>
                  <a:lnTo>
                    <a:pt x="514" y="944"/>
                  </a:lnTo>
                  <a:lnTo>
                    <a:pt x="513" y="945"/>
                  </a:lnTo>
                  <a:lnTo>
                    <a:pt x="512" y="948"/>
                  </a:lnTo>
                  <a:lnTo>
                    <a:pt x="512" y="949"/>
                  </a:lnTo>
                  <a:lnTo>
                    <a:pt x="510" y="952"/>
                  </a:lnTo>
                  <a:lnTo>
                    <a:pt x="505" y="956"/>
                  </a:lnTo>
                  <a:lnTo>
                    <a:pt x="503" y="959"/>
                  </a:lnTo>
                  <a:lnTo>
                    <a:pt x="500" y="963"/>
                  </a:lnTo>
                  <a:lnTo>
                    <a:pt x="498" y="965"/>
                  </a:lnTo>
                  <a:lnTo>
                    <a:pt x="499" y="969"/>
                  </a:lnTo>
                  <a:lnTo>
                    <a:pt x="500" y="975"/>
                  </a:lnTo>
                  <a:lnTo>
                    <a:pt x="499" y="976"/>
                  </a:lnTo>
                  <a:lnTo>
                    <a:pt x="498" y="976"/>
                  </a:lnTo>
                  <a:lnTo>
                    <a:pt x="498" y="977"/>
                  </a:lnTo>
                  <a:lnTo>
                    <a:pt x="498" y="978"/>
                  </a:lnTo>
                  <a:lnTo>
                    <a:pt x="497" y="978"/>
                  </a:lnTo>
                  <a:lnTo>
                    <a:pt x="496" y="979"/>
                  </a:lnTo>
                  <a:lnTo>
                    <a:pt x="495" y="980"/>
                  </a:lnTo>
                  <a:lnTo>
                    <a:pt x="494" y="981"/>
                  </a:lnTo>
                  <a:lnTo>
                    <a:pt x="494" y="979"/>
                  </a:lnTo>
                  <a:lnTo>
                    <a:pt x="492" y="978"/>
                  </a:lnTo>
                  <a:lnTo>
                    <a:pt x="490" y="979"/>
                  </a:lnTo>
                  <a:lnTo>
                    <a:pt x="488" y="981"/>
                  </a:lnTo>
                  <a:lnTo>
                    <a:pt x="488" y="982"/>
                  </a:lnTo>
                  <a:lnTo>
                    <a:pt x="488" y="983"/>
                  </a:lnTo>
                  <a:lnTo>
                    <a:pt x="487" y="984"/>
                  </a:lnTo>
                  <a:lnTo>
                    <a:pt x="486" y="985"/>
                  </a:lnTo>
                  <a:lnTo>
                    <a:pt x="485" y="986"/>
                  </a:lnTo>
                  <a:lnTo>
                    <a:pt x="485" y="988"/>
                  </a:lnTo>
                  <a:lnTo>
                    <a:pt x="483" y="988"/>
                  </a:lnTo>
                  <a:lnTo>
                    <a:pt x="482" y="988"/>
                  </a:lnTo>
                  <a:lnTo>
                    <a:pt x="480" y="987"/>
                  </a:lnTo>
                  <a:lnTo>
                    <a:pt x="478" y="987"/>
                  </a:lnTo>
                  <a:lnTo>
                    <a:pt x="476" y="988"/>
                  </a:lnTo>
                  <a:lnTo>
                    <a:pt x="476" y="989"/>
                  </a:lnTo>
                  <a:lnTo>
                    <a:pt x="476" y="990"/>
                  </a:lnTo>
                  <a:lnTo>
                    <a:pt x="474" y="993"/>
                  </a:lnTo>
                  <a:lnTo>
                    <a:pt x="473" y="993"/>
                  </a:lnTo>
                  <a:lnTo>
                    <a:pt x="473" y="991"/>
                  </a:lnTo>
                  <a:lnTo>
                    <a:pt x="471" y="991"/>
                  </a:lnTo>
                  <a:lnTo>
                    <a:pt x="470" y="992"/>
                  </a:lnTo>
                  <a:lnTo>
                    <a:pt x="469" y="992"/>
                  </a:lnTo>
                  <a:lnTo>
                    <a:pt x="468" y="993"/>
                  </a:lnTo>
                  <a:lnTo>
                    <a:pt x="467" y="994"/>
                  </a:lnTo>
                  <a:lnTo>
                    <a:pt x="467" y="995"/>
                  </a:lnTo>
                  <a:lnTo>
                    <a:pt x="466" y="998"/>
                  </a:lnTo>
                  <a:lnTo>
                    <a:pt x="467" y="1001"/>
                  </a:lnTo>
                  <a:lnTo>
                    <a:pt x="467" y="1002"/>
                  </a:lnTo>
                  <a:lnTo>
                    <a:pt x="467" y="1003"/>
                  </a:lnTo>
                  <a:lnTo>
                    <a:pt x="467" y="1004"/>
                  </a:lnTo>
                  <a:lnTo>
                    <a:pt x="466" y="1005"/>
                  </a:lnTo>
                  <a:lnTo>
                    <a:pt x="465" y="1003"/>
                  </a:lnTo>
                  <a:lnTo>
                    <a:pt x="464" y="1002"/>
                  </a:lnTo>
                  <a:lnTo>
                    <a:pt x="463" y="1002"/>
                  </a:lnTo>
                  <a:lnTo>
                    <a:pt x="461" y="1003"/>
                  </a:lnTo>
                  <a:lnTo>
                    <a:pt x="460" y="1005"/>
                  </a:lnTo>
                  <a:lnTo>
                    <a:pt x="459" y="1006"/>
                  </a:lnTo>
                  <a:lnTo>
                    <a:pt x="458" y="1007"/>
                  </a:lnTo>
                  <a:lnTo>
                    <a:pt x="458" y="1005"/>
                  </a:lnTo>
                  <a:lnTo>
                    <a:pt x="456" y="1005"/>
                  </a:lnTo>
                  <a:lnTo>
                    <a:pt x="454" y="1005"/>
                  </a:lnTo>
                  <a:lnTo>
                    <a:pt x="452" y="1005"/>
                  </a:lnTo>
                  <a:lnTo>
                    <a:pt x="452" y="1006"/>
                  </a:lnTo>
                  <a:lnTo>
                    <a:pt x="450" y="1007"/>
                  </a:lnTo>
                  <a:lnTo>
                    <a:pt x="450" y="1009"/>
                  </a:lnTo>
                  <a:lnTo>
                    <a:pt x="451" y="1010"/>
                  </a:lnTo>
                  <a:lnTo>
                    <a:pt x="451" y="1011"/>
                  </a:lnTo>
                  <a:lnTo>
                    <a:pt x="448" y="1014"/>
                  </a:lnTo>
                  <a:lnTo>
                    <a:pt x="448" y="1018"/>
                  </a:lnTo>
                  <a:lnTo>
                    <a:pt x="446" y="1019"/>
                  </a:lnTo>
                  <a:lnTo>
                    <a:pt x="446" y="1020"/>
                  </a:lnTo>
                  <a:lnTo>
                    <a:pt x="443" y="1020"/>
                  </a:lnTo>
                  <a:lnTo>
                    <a:pt x="443" y="1019"/>
                  </a:lnTo>
                  <a:lnTo>
                    <a:pt x="442" y="1019"/>
                  </a:lnTo>
                  <a:lnTo>
                    <a:pt x="442" y="1020"/>
                  </a:lnTo>
                  <a:lnTo>
                    <a:pt x="442" y="1021"/>
                  </a:lnTo>
                  <a:lnTo>
                    <a:pt x="441" y="1022"/>
                  </a:lnTo>
                  <a:lnTo>
                    <a:pt x="440" y="1021"/>
                  </a:lnTo>
                  <a:lnTo>
                    <a:pt x="439" y="1021"/>
                  </a:lnTo>
                  <a:lnTo>
                    <a:pt x="435" y="1022"/>
                  </a:lnTo>
                  <a:lnTo>
                    <a:pt x="434" y="1021"/>
                  </a:lnTo>
                  <a:lnTo>
                    <a:pt x="433" y="1020"/>
                  </a:lnTo>
                  <a:lnTo>
                    <a:pt x="432" y="1021"/>
                  </a:lnTo>
                  <a:lnTo>
                    <a:pt x="431" y="1023"/>
                  </a:lnTo>
                  <a:lnTo>
                    <a:pt x="431" y="1025"/>
                  </a:lnTo>
                  <a:lnTo>
                    <a:pt x="429" y="1028"/>
                  </a:lnTo>
                  <a:lnTo>
                    <a:pt x="429" y="1030"/>
                  </a:lnTo>
                  <a:lnTo>
                    <a:pt x="428" y="1030"/>
                  </a:lnTo>
                  <a:lnTo>
                    <a:pt x="426" y="1030"/>
                  </a:lnTo>
                  <a:lnTo>
                    <a:pt x="425" y="1032"/>
                  </a:lnTo>
                  <a:lnTo>
                    <a:pt x="424" y="1033"/>
                  </a:lnTo>
                  <a:lnTo>
                    <a:pt x="423" y="1034"/>
                  </a:lnTo>
                  <a:lnTo>
                    <a:pt x="421" y="1037"/>
                  </a:lnTo>
                  <a:lnTo>
                    <a:pt x="419" y="1038"/>
                  </a:lnTo>
                  <a:lnTo>
                    <a:pt x="418" y="1040"/>
                  </a:lnTo>
                  <a:lnTo>
                    <a:pt x="420" y="1040"/>
                  </a:lnTo>
                  <a:lnTo>
                    <a:pt x="425" y="1039"/>
                  </a:lnTo>
                  <a:lnTo>
                    <a:pt x="428" y="1039"/>
                  </a:lnTo>
                  <a:lnTo>
                    <a:pt x="428" y="1040"/>
                  </a:lnTo>
                  <a:lnTo>
                    <a:pt x="427" y="1043"/>
                  </a:lnTo>
                  <a:lnTo>
                    <a:pt x="425" y="1044"/>
                  </a:lnTo>
                  <a:lnTo>
                    <a:pt x="425" y="1046"/>
                  </a:lnTo>
                  <a:lnTo>
                    <a:pt x="425" y="1047"/>
                  </a:lnTo>
                  <a:lnTo>
                    <a:pt x="426" y="1048"/>
                  </a:lnTo>
                  <a:lnTo>
                    <a:pt x="424" y="1050"/>
                  </a:lnTo>
                  <a:lnTo>
                    <a:pt x="422" y="1050"/>
                  </a:lnTo>
                  <a:lnTo>
                    <a:pt x="422" y="1051"/>
                  </a:lnTo>
                  <a:lnTo>
                    <a:pt x="420" y="1051"/>
                  </a:lnTo>
                  <a:lnTo>
                    <a:pt x="419" y="1051"/>
                  </a:lnTo>
                  <a:lnTo>
                    <a:pt x="418" y="1051"/>
                  </a:lnTo>
                  <a:lnTo>
                    <a:pt x="418" y="1050"/>
                  </a:lnTo>
                  <a:lnTo>
                    <a:pt x="417" y="1050"/>
                  </a:lnTo>
                  <a:lnTo>
                    <a:pt x="416" y="1050"/>
                  </a:lnTo>
                  <a:lnTo>
                    <a:pt x="413" y="1050"/>
                  </a:lnTo>
                  <a:lnTo>
                    <a:pt x="413" y="1052"/>
                  </a:lnTo>
                  <a:lnTo>
                    <a:pt x="412" y="1053"/>
                  </a:lnTo>
                  <a:lnTo>
                    <a:pt x="410" y="1055"/>
                  </a:lnTo>
                  <a:lnTo>
                    <a:pt x="408" y="1054"/>
                  </a:lnTo>
                  <a:lnTo>
                    <a:pt x="405" y="1054"/>
                  </a:lnTo>
                  <a:lnTo>
                    <a:pt x="403" y="1055"/>
                  </a:lnTo>
                  <a:lnTo>
                    <a:pt x="401" y="1055"/>
                  </a:lnTo>
                  <a:lnTo>
                    <a:pt x="399" y="1056"/>
                  </a:lnTo>
                  <a:lnTo>
                    <a:pt x="398" y="1058"/>
                  </a:lnTo>
                  <a:lnTo>
                    <a:pt x="398" y="1060"/>
                  </a:lnTo>
                  <a:lnTo>
                    <a:pt x="398" y="1062"/>
                  </a:lnTo>
                  <a:lnTo>
                    <a:pt x="396" y="1062"/>
                  </a:lnTo>
                  <a:lnTo>
                    <a:pt x="394" y="1061"/>
                  </a:lnTo>
                  <a:lnTo>
                    <a:pt x="394" y="1060"/>
                  </a:lnTo>
                  <a:lnTo>
                    <a:pt x="392" y="1060"/>
                  </a:lnTo>
                  <a:lnTo>
                    <a:pt x="390" y="1058"/>
                  </a:lnTo>
                  <a:lnTo>
                    <a:pt x="387" y="1058"/>
                  </a:lnTo>
                  <a:lnTo>
                    <a:pt x="385" y="1059"/>
                  </a:lnTo>
                  <a:lnTo>
                    <a:pt x="382" y="1060"/>
                  </a:lnTo>
                  <a:lnTo>
                    <a:pt x="380" y="1061"/>
                  </a:lnTo>
                  <a:lnTo>
                    <a:pt x="380" y="1062"/>
                  </a:lnTo>
                  <a:lnTo>
                    <a:pt x="379" y="1064"/>
                  </a:lnTo>
                  <a:lnTo>
                    <a:pt x="379" y="1068"/>
                  </a:lnTo>
                  <a:lnTo>
                    <a:pt x="380" y="1068"/>
                  </a:lnTo>
                  <a:lnTo>
                    <a:pt x="381" y="1068"/>
                  </a:lnTo>
                  <a:lnTo>
                    <a:pt x="381" y="1068"/>
                  </a:lnTo>
                  <a:lnTo>
                    <a:pt x="379" y="1069"/>
                  </a:lnTo>
                  <a:lnTo>
                    <a:pt x="374" y="1069"/>
                  </a:lnTo>
                  <a:lnTo>
                    <a:pt x="373" y="1068"/>
                  </a:lnTo>
                  <a:lnTo>
                    <a:pt x="374" y="1068"/>
                  </a:lnTo>
                  <a:lnTo>
                    <a:pt x="375" y="1068"/>
                  </a:lnTo>
                  <a:lnTo>
                    <a:pt x="377" y="1067"/>
                  </a:lnTo>
                  <a:lnTo>
                    <a:pt x="376" y="1064"/>
                  </a:lnTo>
                  <a:lnTo>
                    <a:pt x="374" y="1062"/>
                  </a:lnTo>
                  <a:lnTo>
                    <a:pt x="373" y="1063"/>
                  </a:lnTo>
                  <a:lnTo>
                    <a:pt x="368" y="1063"/>
                  </a:lnTo>
                  <a:lnTo>
                    <a:pt x="368" y="1063"/>
                  </a:lnTo>
                  <a:lnTo>
                    <a:pt x="366" y="1061"/>
                  </a:lnTo>
                  <a:lnTo>
                    <a:pt x="364" y="1061"/>
                  </a:lnTo>
                  <a:lnTo>
                    <a:pt x="361" y="1061"/>
                  </a:lnTo>
                  <a:lnTo>
                    <a:pt x="359" y="1059"/>
                  </a:lnTo>
                  <a:lnTo>
                    <a:pt x="359" y="1058"/>
                  </a:lnTo>
                  <a:lnTo>
                    <a:pt x="359" y="1057"/>
                  </a:lnTo>
                  <a:lnTo>
                    <a:pt x="359" y="1056"/>
                  </a:lnTo>
                  <a:lnTo>
                    <a:pt x="358" y="1056"/>
                  </a:lnTo>
                  <a:lnTo>
                    <a:pt x="356" y="1057"/>
                  </a:lnTo>
                  <a:lnTo>
                    <a:pt x="354" y="1058"/>
                  </a:lnTo>
                  <a:lnTo>
                    <a:pt x="355" y="1059"/>
                  </a:lnTo>
                  <a:lnTo>
                    <a:pt x="356" y="1062"/>
                  </a:lnTo>
                  <a:lnTo>
                    <a:pt x="358" y="1062"/>
                  </a:lnTo>
                  <a:lnTo>
                    <a:pt x="361" y="1063"/>
                  </a:lnTo>
                  <a:lnTo>
                    <a:pt x="359" y="1064"/>
                  </a:lnTo>
                  <a:lnTo>
                    <a:pt x="357" y="1064"/>
                  </a:lnTo>
                  <a:lnTo>
                    <a:pt x="355" y="1064"/>
                  </a:lnTo>
                  <a:lnTo>
                    <a:pt x="354" y="1065"/>
                  </a:lnTo>
                  <a:lnTo>
                    <a:pt x="352" y="1068"/>
                  </a:lnTo>
                  <a:lnTo>
                    <a:pt x="349" y="1067"/>
                  </a:lnTo>
                  <a:lnTo>
                    <a:pt x="346" y="1064"/>
                  </a:lnTo>
                  <a:lnTo>
                    <a:pt x="345" y="1063"/>
                  </a:lnTo>
                  <a:lnTo>
                    <a:pt x="347" y="1062"/>
                  </a:lnTo>
                  <a:lnTo>
                    <a:pt x="349" y="1061"/>
                  </a:lnTo>
                  <a:lnTo>
                    <a:pt x="348" y="1060"/>
                  </a:lnTo>
                  <a:lnTo>
                    <a:pt x="347" y="1059"/>
                  </a:lnTo>
                  <a:lnTo>
                    <a:pt x="345" y="1059"/>
                  </a:lnTo>
                  <a:lnTo>
                    <a:pt x="345" y="1058"/>
                  </a:lnTo>
                  <a:lnTo>
                    <a:pt x="344" y="1057"/>
                  </a:lnTo>
                  <a:lnTo>
                    <a:pt x="343" y="1056"/>
                  </a:lnTo>
                  <a:lnTo>
                    <a:pt x="341" y="1056"/>
                  </a:lnTo>
                  <a:lnTo>
                    <a:pt x="337" y="1055"/>
                  </a:lnTo>
                  <a:lnTo>
                    <a:pt x="337" y="1052"/>
                  </a:lnTo>
                  <a:lnTo>
                    <a:pt x="335" y="1051"/>
                  </a:lnTo>
                  <a:lnTo>
                    <a:pt x="333" y="1050"/>
                  </a:lnTo>
                  <a:lnTo>
                    <a:pt x="331" y="1050"/>
                  </a:lnTo>
                  <a:lnTo>
                    <a:pt x="331" y="1051"/>
                  </a:lnTo>
                  <a:lnTo>
                    <a:pt x="330" y="1053"/>
                  </a:lnTo>
                  <a:lnTo>
                    <a:pt x="327" y="1052"/>
                  </a:lnTo>
                  <a:lnTo>
                    <a:pt x="326" y="1052"/>
                  </a:lnTo>
                  <a:lnTo>
                    <a:pt x="325" y="1050"/>
                  </a:lnTo>
                  <a:lnTo>
                    <a:pt x="324" y="1050"/>
                  </a:lnTo>
                  <a:lnTo>
                    <a:pt x="323" y="1048"/>
                  </a:lnTo>
                  <a:lnTo>
                    <a:pt x="322" y="1047"/>
                  </a:lnTo>
                  <a:lnTo>
                    <a:pt x="321" y="1048"/>
                  </a:lnTo>
                  <a:lnTo>
                    <a:pt x="320" y="1048"/>
                  </a:lnTo>
                  <a:lnTo>
                    <a:pt x="316" y="1047"/>
                  </a:lnTo>
                  <a:lnTo>
                    <a:pt x="314" y="1048"/>
                  </a:lnTo>
                  <a:lnTo>
                    <a:pt x="312" y="1047"/>
                  </a:lnTo>
                  <a:lnTo>
                    <a:pt x="310" y="1047"/>
                  </a:lnTo>
                  <a:lnTo>
                    <a:pt x="307" y="1047"/>
                  </a:lnTo>
                  <a:lnTo>
                    <a:pt x="306" y="1046"/>
                  </a:lnTo>
                  <a:lnTo>
                    <a:pt x="306" y="1044"/>
                  </a:lnTo>
                  <a:lnTo>
                    <a:pt x="307" y="1043"/>
                  </a:lnTo>
                  <a:lnTo>
                    <a:pt x="307" y="1042"/>
                  </a:lnTo>
                  <a:lnTo>
                    <a:pt x="307" y="1039"/>
                  </a:lnTo>
                  <a:lnTo>
                    <a:pt x="307" y="1038"/>
                  </a:lnTo>
                  <a:lnTo>
                    <a:pt x="307" y="1037"/>
                  </a:lnTo>
                  <a:lnTo>
                    <a:pt x="307" y="1036"/>
                  </a:lnTo>
                  <a:lnTo>
                    <a:pt x="305" y="1032"/>
                  </a:lnTo>
                  <a:lnTo>
                    <a:pt x="301" y="1029"/>
                  </a:lnTo>
                  <a:lnTo>
                    <a:pt x="296" y="1032"/>
                  </a:lnTo>
                  <a:lnTo>
                    <a:pt x="289" y="1032"/>
                  </a:lnTo>
                  <a:lnTo>
                    <a:pt x="286" y="1032"/>
                  </a:lnTo>
                  <a:lnTo>
                    <a:pt x="280" y="1032"/>
                  </a:lnTo>
                  <a:lnTo>
                    <a:pt x="277" y="1032"/>
                  </a:lnTo>
                  <a:lnTo>
                    <a:pt x="276" y="1029"/>
                  </a:lnTo>
                  <a:lnTo>
                    <a:pt x="275" y="1025"/>
                  </a:lnTo>
                  <a:lnTo>
                    <a:pt x="277" y="1022"/>
                  </a:lnTo>
                  <a:lnTo>
                    <a:pt x="280" y="1021"/>
                  </a:lnTo>
                  <a:lnTo>
                    <a:pt x="288" y="1021"/>
                  </a:lnTo>
                  <a:lnTo>
                    <a:pt x="290" y="1020"/>
                  </a:lnTo>
                  <a:lnTo>
                    <a:pt x="292" y="1019"/>
                  </a:lnTo>
                  <a:lnTo>
                    <a:pt x="294" y="1016"/>
                  </a:lnTo>
                  <a:lnTo>
                    <a:pt x="295" y="1013"/>
                  </a:lnTo>
                  <a:lnTo>
                    <a:pt x="295" y="1011"/>
                  </a:lnTo>
                  <a:lnTo>
                    <a:pt x="292" y="1013"/>
                  </a:lnTo>
                  <a:lnTo>
                    <a:pt x="289" y="1013"/>
                  </a:lnTo>
                  <a:lnTo>
                    <a:pt x="287" y="1013"/>
                  </a:lnTo>
                  <a:lnTo>
                    <a:pt x="285" y="1011"/>
                  </a:lnTo>
                  <a:lnTo>
                    <a:pt x="284" y="1008"/>
                  </a:lnTo>
                  <a:lnTo>
                    <a:pt x="284" y="1007"/>
                  </a:lnTo>
                  <a:lnTo>
                    <a:pt x="284" y="1007"/>
                  </a:lnTo>
                  <a:lnTo>
                    <a:pt x="282" y="1007"/>
                  </a:lnTo>
                  <a:lnTo>
                    <a:pt x="279" y="1007"/>
                  </a:lnTo>
                  <a:lnTo>
                    <a:pt x="279" y="1006"/>
                  </a:lnTo>
                  <a:lnTo>
                    <a:pt x="277" y="1004"/>
                  </a:lnTo>
                  <a:lnTo>
                    <a:pt x="277" y="1005"/>
                  </a:lnTo>
                  <a:lnTo>
                    <a:pt x="276" y="1007"/>
                  </a:lnTo>
                  <a:lnTo>
                    <a:pt x="276" y="1008"/>
                  </a:lnTo>
                  <a:lnTo>
                    <a:pt x="275" y="1009"/>
                  </a:lnTo>
                  <a:lnTo>
                    <a:pt x="276" y="1011"/>
                  </a:lnTo>
                  <a:lnTo>
                    <a:pt x="277" y="1013"/>
                  </a:lnTo>
                  <a:lnTo>
                    <a:pt x="277" y="1013"/>
                  </a:lnTo>
                  <a:lnTo>
                    <a:pt x="279" y="1014"/>
                  </a:lnTo>
                  <a:lnTo>
                    <a:pt x="280" y="1017"/>
                  </a:lnTo>
                  <a:lnTo>
                    <a:pt x="279" y="1019"/>
                  </a:lnTo>
                  <a:lnTo>
                    <a:pt x="277" y="1021"/>
                  </a:lnTo>
                  <a:lnTo>
                    <a:pt x="274" y="1022"/>
                  </a:lnTo>
                  <a:lnTo>
                    <a:pt x="273" y="1021"/>
                  </a:lnTo>
                  <a:lnTo>
                    <a:pt x="268" y="1019"/>
                  </a:lnTo>
                  <a:lnTo>
                    <a:pt x="265" y="1019"/>
                  </a:lnTo>
                  <a:lnTo>
                    <a:pt x="265" y="1020"/>
                  </a:lnTo>
                  <a:lnTo>
                    <a:pt x="263" y="1021"/>
                  </a:lnTo>
                  <a:lnTo>
                    <a:pt x="262" y="1022"/>
                  </a:lnTo>
                  <a:lnTo>
                    <a:pt x="261" y="1024"/>
                  </a:lnTo>
                  <a:lnTo>
                    <a:pt x="262" y="1026"/>
                  </a:lnTo>
                  <a:lnTo>
                    <a:pt x="263" y="1028"/>
                  </a:lnTo>
                  <a:lnTo>
                    <a:pt x="265" y="1028"/>
                  </a:lnTo>
                  <a:lnTo>
                    <a:pt x="264" y="1030"/>
                  </a:lnTo>
                  <a:lnTo>
                    <a:pt x="261" y="1031"/>
                  </a:lnTo>
                  <a:lnTo>
                    <a:pt x="261" y="1029"/>
                  </a:lnTo>
                  <a:lnTo>
                    <a:pt x="259" y="1025"/>
                  </a:lnTo>
                  <a:lnTo>
                    <a:pt x="256" y="1024"/>
                  </a:lnTo>
                  <a:lnTo>
                    <a:pt x="253" y="1020"/>
                  </a:lnTo>
                  <a:lnTo>
                    <a:pt x="251" y="1018"/>
                  </a:lnTo>
                  <a:lnTo>
                    <a:pt x="252" y="1010"/>
                  </a:lnTo>
                  <a:lnTo>
                    <a:pt x="251" y="1008"/>
                  </a:lnTo>
                  <a:lnTo>
                    <a:pt x="251" y="1007"/>
                  </a:lnTo>
                  <a:lnTo>
                    <a:pt x="250" y="1004"/>
                  </a:lnTo>
                  <a:lnTo>
                    <a:pt x="248" y="1002"/>
                  </a:lnTo>
                  <a:lnTo>
                    <a:pt x="247" y="1001"/>
                  </a:lnTo>
                  <a:lnTo>
                    <a:pt x="247" y="1002"/>
                  </a:lnTo>
                  <a:lnTo>
                    <a:pt x="250" y="1007"/>
                  </a:lnTo>
                  <a:lnTo>
                    <a:pt x="250" y="1007"/>
                  </a:lnTo>
                  <a:lnTo>
                    <a:pt x="250" y="1017"/>
                  </a:lnTo>
                  <a:lnTo>
                    <a:pt x="251" y="1020"/>
                  </a:lnTo>
                  <a:lnTo>
                    <a:pt x="253" y="1023"/>
                  </a:lnTo>
                  <a:lnTo>
                    <a:pt x="256" y="1025"/>
                  </a:lnTo>
                  <a:lnTo>
                    <a:pt x="259" y="1027"/>
                  </a:lnTo>
                  <a:lnTo>
                    <a:pt x="259" y="1030"/>
                  </a:lnTo>
                  <a:lnTo>
                    <a:pt x="256" y="1031"/>
                  </a:lnTo>
                  <a:lnTo>
                    <a:pt x="244" y="1030"/>
                  </a:lnTo>
                  <a:lnTo>
                    <a:pt x="238" y="1029"/>
                  </a:lnTo>
                  <a:lnTo>
                    <a:pt x="235" y="1027"/>
                  </a:lnTo>
                  <a:lnTo>
                    <a:pt x="235" y="1025"/>
                  </a:lnTo>
                  <a:lnTo>
                    <a:pt x="237" y="1023"/>
                  </a:lnTo>
                  <a:lnTo>
                    <a:pt x="237" y="1021"/>
                  </a:lnTo>
                  <a:lnTo>
                    <a:pt x="236" y="1019"/>
                  </a:lnTo>
                  <a:lnTo>
                    <a:pt x="235" y="1018"/>
                  </a:lnTo>
                  <a:lnTo>
                    <a:pt x="230" y="1017"/>
                  </a:lnTo>
                  <a:lnTo>
                    <a:pt x="221" y="1018"/>
                  </a:lnTo>
                  <a:lnTo>
                    <a:pt x="203" y="1016"/>
                  </a:lnTo>
                  <a:lnTo>
                    <a:pt x="200" y="1015"/>
                  </a:lnTo>
                  <a:lnTo>
                    <a:pt x="199" y="1014"/>
                  </a:lnTo>
                  <a:lnTo>
                    <a:pt x="196" y="1013"/>
                  </a:lnTo>
                  <a:lnTo>
                    <a:pt x="195" y="1010"/>
                  </a:lnTo>
                  <a:lnTo>
                    <a:pt x="196" y="1007"/>
                  </a:lnTo>
                  <a:lnTo>
                    <a:pt x="193" y="1005"/>
                  </a:lnTo>
                  <a:lnTo>
                    <a:pt x="188" y="1004"/>
                  </a:lnTo>
                  <a:lnTo>
                    <a:pt x="183" y="1005"/>
                  </a:lnTo>
                  <a:lnTo>
                    <a:pt x="180" y="1006"/>
                  </a:lnTo>
                  <a:lnTo>
                    <a:pt x="179" y="1007"/>
                  </a:lnTo>
                  <a:lnTo>
                    <a:pt x="161" y="1022"/>
                  </a:lnTo>
                  <a:lnTo>
                    <a:pt x="151" y="1026"/>
                  </a:lnTo>
                  <a:lnTo>
                    <a:pt x="147" y="1029"/>
                  </a:lnTo>
                  <a:lnTo>
                    <a:pt x="140" y="1038"/>
                  </a:lnTo>
                  <a:lnTo>
                    <a:pt x="139" y="1039"/>
                  </a:lnTo>
                  <a:lnTo>
                    <a:pt x="135" y="1038"/>
                  </a:lnTo>
                  <a:lnTo>
                    <a:pt x="133" y="1038"/>
                  </a:lnTo>
                  <a:lnTo>
                    <a:pt x="129" y="1038"/>
                  </a:lnTo>
                  <a:lnTo>
                    <a:pt x="123" y="1041"/>
                  </a:lnTo>
                  <a:lnTo>
                    <a:pt x="116" y="1046"/>
                  </a:lnTo>
                  <a:lnTo>
                    <a:pt x="115" y="1048"/>
                  </a:lnTo>
                  <a:lnTo>
                    <a:pt x="114" y="1049"/>
                  </a:lnTo>
                  <a:lnTo>
                    <a:pt x="113" y="1050"/>
                  </a:lnTo>
                  <a:lnTo>
                    <a:pt x="112" y="1051"/>
                  </a:lnTo>
                  <a:lnTo>
                    <a:pt x="110" y="1053"/>
                  </a:lnTo>
                  <a:lnTo>
                    <a:pt x="109" y="1054"/>
                  </a:lnTo>
                  <a:lnTo>
                    <a:pt x="108" y="1056"/>
                  </a:lnTo>
                  <a:lnTo>
                    <a:pt x="106" y="1058"/>
                  </a:lnTo>
                  <a:lnTo>
                    <a:pt x="104" y="1060"/>
                  </a:lnTo>
                  <a:lnTo>
                    <a:pt x="103" y="1062"/>
                  </a:lnTo>
                  <a:lnTo>
                    <a:pt x="103" y="1064"/>
                  </a:lnTo>
                  <a:lnTo>
                    <a:pt x="102" y="1067"/>
                  </a:lnTo>
                  <a:lnTo>
                    <a:pt x="101" y="1070"/>
                  </a:lnTo>
                  <a:lnTo>
                    <a:pt x="100" y="1072"/>
                  </a:lnTo>
                  <a:lnTo>
                    <a:pt x="99" y="1074"/>
                  </a:lnTo>
                  <a:lnTo>
                    <a:pt x="98" y="1078"/>
                  </a:lnTo>
                  <a:lnTo>
                    <a:pt x="97" y="1080"/>
                  </a:lnTo>
                  <a:lnTo>
                    <a:pt x="98" y="1081"/>
                  </a:lnTo>
                  <a:lnTo>
                    <a:pt x="99" y="1082"/>
                  </a:lnTo>
                  <a:lnTo>
                    <a:pt x="99" y="1085"/>
                  </a:lnTo>
                  <a:lnTo>
                    <a:pt x="98" y="1092"/>
                  </a:lnTo>
                  <a:lnTo>
                    <a:pt x="97" y="1099"/>
                  </a:lnTo>
                  <a:lnTo>
                    <a:pt x="97" y="1104"/>
                  </a:lnTo>
                  <a:lnTo>
                    <a:pt x="98" y="1107"/>
                  </a:lnTo>
                  <a:lnTo>
                    <a:pt x="97" y="1112"/>
                  </a:lnTo>
                  <a:lnTo>
                    <a:pt x="98" y="1119"/>
                  </a:lnTo>
                  <a:lnTo>
                    <a:pt x="98" y="1124"/>
                  </a:lnTo>
                  <a:lnTo>
                    <a:pt x="99" y="1128"/>
                  </a:lnTo>
                  <a:lnTo>
                    <a:pt x="100" y="1129"/>
                  </a:lnTo>
                  <a:lnTo>
                    <a:pt x="102" y="1130"/>
                  </a:lnTo>
                  <a:lnTo>
                    <a:pt x="104" y="1131"/>
                  </a:lnTo>
                  <a:lnTo>
                    <a:pt x="107" y="1132"/>
                  </a:lnTo>
                  <a:lnTo>
                    <a:pt x="107" y="1133"/>
                  </a:lnTo>
                  <a:lnTo>
                    <a:pt x="107" y="1134"/>
                  </a:lnTo>
                  <a:lnTo>
                    <a:pt x="107" y="1135"/>
                  </a:lnTo>
                  <a:lnTo>
                    <a:pt x="108" y="1137"/>
                  </a:lnTo>
                  <a:lnTo>
                    <a:pt x="109" y="1138"/>
                  </a:lnTo>
                  <a:lnTo>
                    <a:pt x="110" y="1140"/>
                  </a:lnTo>
                  <a:lnTo>
                    <a:pt x="110" y="1142"/>
                  </a:lnTo>
                  <a:lnTo>
                    <a:pt x="110" y="1143"/>
                  </a:lnTo>
                  <a:lnTo>
                    <a:pt x="107" y="1144"/>
                  </a:lnTo>
                  <a:lnTo>
                    <a:pt x="104" y="1144"/>
                  </a:lnTo>
                  <a:lnTo>
                    <a:pt x="102" y="1143"/>
                  </a:lnTo>
                  <a:lnTo>
                    <a:pt x="100" y="1143"/>
                  </a:lnTo>
                  <a:lnTo>
                    <a:pt x="99" y="1142"/>
                  </a:lnTo>
                  <a:lnTo>
                    <a:pt x="98" y="1141"/>
                  </a:lnTo>
                  <a:lnTo>
                    <a:pt x="97" y="1140"/>
                  </a:lnTo>
                  <a:lnTo>
                    <a:pt x="97" y="1139"/>
                  </a:lnTo>
                  <a:lnTo>
                    <a:pt x="93" y="1139"/>
                  </a:lnTo>
                  <a:lnTo>
                    <a:pt x="92" y="1138"/>
                  </a:lnTo>
                  <a:lnTo>
                    <a:pt x="91" y="1140"/>
                  </a:lnTo>
                  <a:lnTo>
                    <a:pt x="88" y="1138"/>
                  </a:lnTo>
                  <a:lnTo>
                    <a:pt x="85" y="1140"/>
                  </a:lnTo>
                  <a:lnTo>
                    <a:pt x="84" y="1140"/>
                  </a:lnTo>
                  <a:lnTo>
                    <a:pt x="82" y="1140"/>
                  </a:lnTo>
                  <a:lnTo>
                    <a:pt x="80" y="1140"/>
                  </a:lnTo>
                  <a:lnTo>
                    <a:pt x="79" y="1141"/>
                  </a:lnTo>
                  <a:lnTo>
                    <a:pt x="77" y="1145"/>
                  </a:lnTo>
                  <a:lnTo>
                    <a:pt x="75" y="1146"/>
                  </a:lnTo>
                  <a:lnTo>
                    <a:pt x="73" y="1146"/>
                  </a:lnTo>
                  <a:lnTo>
                    <a:pt x="70" y="1145"/>
                  </a:lnTo>
                  <a:lnTo>
                    <a:pt x="67" y="1145"/>
                  </a:lnTo>
                  <a:lnTo>
                    <a:pt x="67" y="1146"/>
                  </a:lnTo>
                  <a:lnTo>
                    <a:pt x="62" y="1149"/>
                  </a:lnTo>
                  <a:lnTo>
                    <a:pt x="61" y="1150"/>
                  </a:lnTo>
                  <a:lnTo>
                    <a:pt x="62" y="1152"/>
                  </a:lnTo>
                  <a:lnTo>
                    <a:pt x="64" y="1153"/>
                  </a:lnTo>
                  <a:lnTo>
                    <a:pt x="64" y="1154"/>
                  </a:lnTo>
                  <a:lnTo>
                    <a:pt x="61" y="1154"/>
                  </a:lnTo>
                  <a:lnTo>
                    <a:pt x="59" y="1154"/>
                  </a:lnTo>
                  <a:lnTo>
                    <a:pt x="55" y="1152"/>
                  </a:lnTo>
                  <a:lnTo>
                    <a:pt x="54" y="1152"/>
                  </a:lnTo>
                  <a:lnTo>
                    <a:pt x="53" y="1153"/>
                  </a:lnTo>
                  <a:lnTo>
                    <a:pt x="52" y="1155"/>
                  </a:lnTo>
                  <a:lnTo>
                    <a:pt x="51" y="1156"/>
                  </a:lnTo>
                  <a:lnTo>
                    <a:pt x="50" y="1156"/>
                  </a:lnTo>
                  <a:lnTo>
                    <a:pt x="49" y="1156"/>
                  </a:lnTo>
                  <a:lnTo>
                    <a:pt x="48" y="1154"/>
                  </a:lnTo>
                  <a:lnTo>
                    <a:pt x="46" y="1154"/>
                  </a:lnTo>
                  <a:lnTo>
                    <a:pt x="44" y="1152"/>
                  </a:lnTo>
                  <a:lnTo>
                    <a:pt x="43" y="1151"/>
                  </a:lnTo>
                  <a:lnTo>
                    <a:pt x="42" y="1149"/>
                  </a:lnTo>
                  <a:lnTo>
                    <a:pt x="41" y="1149"/>
                  </a:lnTo>
                  <a:lnTo>
                    <a:pt x="37" y="1148"/>
                  </a:lnTo>
                  <a:lnTo>
                    <a:pt x="32" y="1146"/>
                  </a:lnTo>
                  <a:lnTo>
                    <a:pt x="31" y="1145"/>
                  </a:lnTo>
                  <a:lnTo>
                    <a:pt x="29" y="1143"/>
                  </a:lnTo>
                  <a:lnTo>
                    <a:pt x="26" y="1144"/>
                  </a:lnTo>
                  <a:lnTo>
                    <a:pt x="20" y="1146"/>
                  </a:lnTo>
                  <a:lnTo>
                    <a:pt x="16" y="1145"/>
                  </a:lnTo>
                  <a:lnTo>
                    <a:pt x="15" y="1146"/>
                  </a:lnTo>
                  <a:lnTo>
                    <a:pt x="14" y="1146"/>
                  </a:lnTo>
                  <a:lnTo>
                    <a:pt x="13" y="1148"/>
                  </a:lnTo>
                  <a:lnTo>
                    <a:pt x="11" y="1150"/>
                  </a:lnTo>
                  <a:lnTo>
                    <a:pt x="10" y="1152"/>
                  </a:lnTo>
                  <a:lnTo>
                    <a:pt x="8" y="1152"/>
                  </a:lnTo>
                  <a:lnTo>
                    <a:pt x="7" y="1153"/>
                  </a:lnTo>
                  <a:lnTo>
                    <a:pt x="5" y="1153"/>
                  </a:lnTo>
                  <a:lnTo>
                    <a:pt x="3" y="1153"/>
                  </a:lnTo>
                  <a:lnTo>
                    <a:pt x="2" y="1152"/>
                  </a:lnTo>
                  <a:lnTo>
                    <a:pt x="1" y="1151"/>
                  </a:lnTo>
                  <a:lnTo>
                    <a:pt x="0" y="1149"/>
                  </a:lnTo>
                  <a:lnTo>
                    <a:pt x="0" y="1147"/>
                  </a:lnTo>
                  <a:lnTo>
                    <a:pt x="0" y="1140"/>
                  </a:lnTo>
                  <a:lnTo>
                    <a:pt x="1" y="1141"/>
                  </a:lnTo>
                  <a:lnTo>
                    <a:pt x="2" y="1141"/>
                  </a:lnTo>
                  <a:lnTo>
                    <a:pt x="4" y="1141"/>
                  </a:lnTo>
                  <a:lnTo>
                    <a:pt x="3" y="1140"/>
                  </a:lnTo>
                  <a:lnTo>
                    <a:pt x="2" y="1138"/>
                  </a:lnTo>
                  <a:lnTo>
                    <a:pt x="1" y="1136"/>
                  </a:lnTo>
                  <a:lnTo>
                    <a:pt x="0" y="1137"/>
                  </a:lnTo>
                  <a:lnTo>
                    <a:pt x="0" y="1138"/>
                  </a:lnTo>
                  <a:lnTo>
                    <a:pt x="0" y="12"/>
                  </a:lnTo>
                  <a:close/>
                  <a:moveTo>
                    <a:pt x="676" y="1116"/>
                  </a:moveTo>
                  <a:lnTo>
                    <a:pt x="679" y="1120"/>
                  </a:lnTo>
                  <a:lnTo>
                    <a:pt x="678" y="1120"/>
                  </a:lnTo>
                  <a:lnTo>
                    <a:pt x="676" y="1116"/>
                  </a:lnTo>
                  <a:close/>
                  <a:moveTo>
                    <a:pt x="596" y="1170"/>
                  </a:moveTo>
                  <a:lnTo>
                    <a:pt x="596" y="1169"/>
                  </a:lnTo>
                  <a:lnTo>
                    <a:pt x="596" y="1168"/>
                  </a:lnTo>
                  <a:lnTo>
                    <a:pt x="595" y="1168"/>
                  </a:lnTo>
                  <a:lnTo>
                    <a:pt x="594" y="1167"/>
                  </a:lnTo>
                  <a:lnTo>
                    <a:pt x="595" y="1166"/>
                  </a:lnTo>
                  <a:lnTo>
                    <a:pt x="596" y="1165"/>
                  </a:lnTo>
                  <a:lnTo>
                    <a:pt x="598" y="1166"/>
                  </a:lnTo>
                  <a:lnTo>
                    <a:pt x="599" y="1165"/>
                  </a:lnTo>
                  <a:lnTo>
                    <a:pt x="600" y="1164"/>
                  </a:lnTo>
                  <a:lnTo>
                    <a:pt x="604" y="1164"/>
                  </a:lnTo>
                  <a:lnTo>
                    <a:pt x="605" y="1164"/>
                  </a:lnTo>
                  <a:lnTo>
                    <a:pt x="606" y="1163"/>
                  </a:lnTo>
                  <a:lnTo>
                    <a:pt x="607" y="1162"/>
                  </a:lnTo>
                  <a:lnTo>
                    <a:pt x="607" y="1163"/>
                  </a:lnTo>
                  <a:lnTo>
                    <a:pt x="607" y="1162"/>
                  </a:lnTo>
                  <a:lnTo>
                    <a:pt x="608" y="1161"/>
                  </a:lnTo>
                  <a:lnTo>
                    <a:pt x="606" y="1160"/>
                  </a:lnTo>
                  <a:lnTo>
                    <a:pt x="602" y="1158"/>
                  </a:lnTo>
                  <a:lnTo>
                    <a:pt x="602" y="1158"/>
                  </a:lnTo>
                  <a:lnTo>
                    <a:pt x="602" y="1157"/>
                  </a:lnTo>
                  <a:lnTo>
                    <a:pt x="600" y="1158"/>
                  </a:lnTo>
                  <a:lnTo>
                    <a:pt x="599" y="1157"/>
                  </a:lnTo>
                  <a:lnTo>
                    <a:pt x="599" y="1156"/>
                  </a:lnTo>
                  <a:lnTo>
                    <a:pt x="600" y="1156"/>
                  </a:lnTo>
                  <a:lnTo>
                    <a:pt x="602" y="1154"/>
                  </a:lnTo>
                  <a:lnTo>
                    <a:pt x="601" y="1152"/>
                  </a:lnTo>
                  <a:lnTo>
                    <a:pt x="598" y="1152"/>
                  </a:lnTo>
                  <a:lnTo>
                    <a:pt x="595" y="1154"/>
                  </a:lnTo>
                  <a:lnTo>
                    <a:pt x="596" y="1153"/>
                  </a:lnTo>
                  <a:lnTo>
                    <a:pt x="595" y="1152"/>
                  </a:lnTo>
                  <a:lnTo>
                    <a:pt x="595" y="1151"/>
                  </a:lnTo>
                  <a:lnTo>
                    <a:pt x="595" y="1150"/>
                  </a:lnTo>
                  <a:lnTo>
                    <a:pt x="595" y="1148"/>
                  </a:lnTo>
                  <a:lnTo>
                    <a:pt x="596" y="1149"/>
                  </a:lnTo>
                  <a:lnTo>
                    <a:pt x="596" y="1149"/>
                  </a:lnTo>
                  <a:lnTo>
                    <a:pt x="597" y="1148"/>
                  </a:lnTo>
                  <a:lnTo>
                    <a:pt x="598" y="1147"/>
                  </a:lnTo>
                  <a:lnTo>
                    <a:pt x="599" y="1148"/>
                  </a:lnTo>
                  <a:lnTo>
                    <a:pt x="599" y="1147"/>
                  </a:lnTo>
                  <a:lnTo>
                    <a:pt x="600" y="1146"/>
                  </a:lnTo>
                  <a:lnTo>
                    <a:pt x="600" y="1146"/>
                  </a:lnTo>
                  <a:lnTo>
                    <a:pt x="601" y="1145"/>
                  </a:lnTo>
                  <a:lnTo>
                    <a:pt x="604" y="1144"/>
                  </a:lnTo>
                  <a:lnTo>
                    <a:pt x="604" y="1143"/>
                  </a:lnTo>
                  <a:lnTo>
                    <a:pt x="605" y="1142"/>
                  </a:lnTo>
                  <a:lnTo>
                    <a:pt x="605" y="1140"/>
                  </a:lnTo>
                  <a:lnTo>
                    <a:pt x="606" y="1139"/>
                  </a:lnTo>
                  <a:lnTo>
                    <a:pt x="606" y="1138"/>
                  </a:lnTo>
                  <a:lnTo>
                    <a:pt x="606" y="1137"/>
                  </a:lnTo>
                  <a:lnTo>
                    <a:pt x="604" y="1137"/>
                  </a:lnTo>
                  <a:lnTo>
                    <a:pt x="604" y="1136"/>
                  </a:lnTo>
                  <a:lnTo>
                    <a:pt x="605" y="1134"/>
                  </a:lnTo>
                  <a:lnTo>
                    <a:pt x="607" y="1132"/>
                  </a:lnTo>
                  <a:lnTo>
                    <a:pt x="608" y="1131"/>
                  </a:lnTo>
                  <a:lnTo>
                    <a:pt x="609" y="1131"/>
                  </a:lnTo>
                  <a:lnTo>
                    <a:pt x="609" y="1129"/>
                  </a:lnTo>
                  <a:lnTo>
                    <a:pt x="609" y="1127"/>
                  </a:lnTo>
                  <a:lnTo>
                    <a:pt x="609" y="1126"/>
                  </a:lnTo>
                  <a:lnTo>
                    <a:pt x="609" y="1125"/>
                  </a:lnTo>
                  <a:lnTo>
                    <a:pt x="610" y="1125"/>
                  </a:lnTo>
                  <a:lnTo>
                    <a:pt x="610" y="1127"/>
                  </a:lnTo>
                  <a:lnTo>
                    <a:pt x="612" y="1126"/>
                  </a:lnTo>
                  <a:lnTo>
                    <a:pt x="613" y="1126"/>
                  </a:lnTo>
                  <a:lnTo>
                    <a:pt x="614" y="1127"/>
                  </a:lnTo>
                  <a:lnTo>
                    <a:pt x="614" y="1128"/>
                  </a:lnTo>
                  <a:lnTo>
                    <a:pt x="616" y="1127"/>
                  </a:lnTo>
                  <a:lnTo>
                    <a:pt x="617" y="1126"/>
                  </a:lnTo>
                  <a:lnTo>
                    <a:pt x="618" y="1124"/>
                  </a:lnTo>
                  <a:lnTo>
                    <a:pt x="619" y="1122"/>
                  </a:lnTo>
                  <a:lnTo>
                    <a:pt x="618" y="1122"/>
                  </a:lnTo>
                  <a:lnTo>
                    <a:pt x="621" y="1122"/>
                  </a:lnTo>
                  <a:lnTo>
                    <a:pt x="626" y="1118"/>
                  </a:lnTo>
                  <a:lnTo>
                    <a:pt x="637" y="1116"/>
                  </a:lnTo>
                  <a:lnTo>
                    <a:pt x="640" y="1115"/>
                  </a:lnTo>
                  <a:lnTo>
                    <a:pt x="640" y="1112"/>
                  </a:lnTo>
                  <a:lnTo>
                    <a:pt x="645" y="1107"/>
                  </a:lnTo>
                  <a:lnTo>
                    <a:pt x="646" y="1106"/>
                  </a:lnTo>
                  <a:lnTo>
                    <a:pt x="648" y="1105"/>
                  </a:lnTo>
                  <a:lnTo>
                    <a:pt x="650" y="1105"/>
                  </a:lnTo>
                  <a:lnTo>
                    <a:pt x="651" y="1106"/>
                  </a:lnTo>
                  <a:lnTo>
                    <a:pt x="652" y="1106"/>
                  </a:lnTo>
                  <a:lnTo>
                    <a:pt x="656" y="1107"/>
                  </a:lnTo>
                  <a:lnTo>
                    <a:pt x="658" y="1108"/>
                  </a:lnTo>
                  <a:lnTo>
                    <a:pt x="659" y="1109"/>
                  </a:lnTo>
                  <a:lnTo>
                    <a:pt x="660" y="1110"/>
                  </a:lnTo>
                  <a:lnTo>
                    <a:pt x="660" y="1110"/>
                  </a:lnTo>
                  <a:lnTo>
                    <a:pt x="661" y="1113"/>
                  </a:lnTo>
                  <a:lnTo>
                    <a:pt x="662" y="1113"/>
                  </a:lnTo>
                  <a:lnTo>
                    <a:pt x="665" y="1108"/>
                  </a:lnTo>
                  <a:lnTo>
                    <a:pt x="666" y="1104"/>
                  </a:lnTo>
                  <a:lnTo>
                    <a:pt x="665" y="1101"/>
                  </a:lnTo>
                  <a:lnTo>
                    <a:pt x="666" y="1099"/>
                  </a:lnTo>
                  <a:lnTo>
                    <a:pt x="666" y="1097"/>
                  </a:lnTo>
                  <a:lnTo>
                    <a:pt x="664" y="1095"/>
                  </a:lnTo>
                  <a:lnTo>
                    <a:pt x="662" y="1093"/>
                  </a:lnTo>
                  <a:lnTo>
                    <a:pt x="665" y="1090"/>
                  </a:lnTo>
                  <a:lnTo>
                    <a:pt x="665" y="1088"/>
                  </a:lnTo>
                  <a:lnTo>
                    <a:pt x="665" y="1087"/>
                  </a:lnTo>
                  <a:lnTo>
                    <a:pt x="665" y="1086"/>
                  </a:lnTo>
                  <a:lnTo>
                    <a:pt x="665" y="1085"/>
                  </a:lnTo>
                  <a:lnTo>
                    <a:pt x="666" y="1084"/>
                  </a:lnTo>
                  <a:lnTo>
                    <a:pt x="668" y="1082"/>
                  </a:lnTo>
                  <a:lnTo>
                    <a:pt x="668" y="1081"/>
                  </a:lnTo>
                  <a:lnTo>
                    <a:pt x="668" y="1080"/>
                  </a:lnTo>
                  <a:lnTo>
                    <a:pt x="668" y="1080"/>
                  </a:lnTo>
                  <a:lnTo>
                    <a:pt x="667" y="1079"/>
                  </a:lnTo>
                  <a:lnTo>
                    <a:pt x="666" y="1076"/>
                  </a:lnTo>
                  <a:lnTo>
                    <a:pt x="666" y="1074"/>
                  </a:lnTo>
                  <a:lnTo>
                    <a:pt x="667" y="1073"/>
                  </a:lnTo>
                  <a:lnTo>
                    <a:pt x="668" y="1072"/>
                  </a:lnTo>
                  <a:lnTo>
                    <a:pt x="672" y="1072"/>
                  </a:lnTo>
                  <a:lnTo>
                    <a:pt x="674" y="1071"/>
                  </a:lnTo>
                  <a:lnTo>
                    <a:pt x="674" y="1073"/>
                  </a:lnTo>
                  <a:lnTo>
                    <a:pt x="675" y="1074"/>
                  </a:lnTo>
                  <a:lnTo>
                    <a:pt x="677" y="1074"/>
                  </a:lnTo>
                  <a:lnTo>
                    <a:pt x="677" y="1075"/>
                  </a:lnTo>
                  <a:lnTo>
                    <a:pt x="676" y="1076"/>
                  </a:lnTo>
                  <a:lnTo>
                    <a:pt x="676" y="1078"/>
                  </a:lnTo>
                  <a:lnTo>
                    <a:pt x="677" y="1079"/>
                  </a:lnTo>
                  <a:lnTo>
                    <a:pt x="678" y="1080"/>
                  </a:lnTo>
                  <a:lnTo>
                    <a:pt x="677" y="1082"/>
                  </a:lnTo>
                  <a:lnTo>
                    <a:pt x="679" y="1094"/>
                  </a:lnTo>
                  <a:lnTo>
                    <a:pt x="679" y="1098"/>
                  </a:lnTo>
                  <a:lnTo>
                    <a:pt x="676" y="1109"/>
                  </a:lnTo>
                  <a:lnTo>
                    <a:pt x="676" y="1110"/>
                  </a:lnTo>
                  <a:lnTo>
                    <a:pt x="676" y="1112"/>
                  </a:lnTo>
                  <a:lnTo>
                    <a:pt x="676" y="1116"/>
                  </a:lnTo>
                  <a:lnTo>
                    <a:pt x="675" y="1116"/>
                  </a:lnTo>
                  <a:lnTo>
                    <a:pt x="675" y="1117"/>
                  </a:lnTo>
                  <a:lnTo>
                    <a:pt x="676" y="1118"/>
                  </a:lnTo>
                  <a:lnTo>
                    <a:pt x="677" y="1119"/>
                  </a:lnTo>
                  <a:lnTo>
                    <a:pt x="677" y="1120"/>
                  </a:lnTo>
                  <a:lnTo>
                    <a:pt x="677" y="1121"/>
                  </a:lnTo>
                  <a:lnTo>
                    <a:pt x="676" y="1122"/>
                  </a:lnTo>
                  <a:lnTo>
                    <a:pt x="677" y="1122"/>
                  </a:lnTo>
                  <a:lnTo>
                    <a:pt x="677" y="1123"/>
                  </a:lnTo>
                  <a:lnTo>
                    <a:pt x="678" y="1124"/>
                  </a:lnTo>
                  <a:lnTo>
                    <a:pt x="678" y="1125"/>
                  </a:lnTo>
                  <a:lnTo>
                    <a:pt x="679" y="1125"/>
                  </a:lnTo>
                  <a:lnTo>
                    <a:pt x="681" y="1127"/>
                  </a:lnTo>
                  <a:lnTo>
                    <a:pt x="681" y="1125"/>
                  </a:lnTo>
                  <a:lnTo>
                    <a:pt x="680" y="1124"/>
                  </a:lnTo>
                  <a:lnTo>
                    <a:pt x="680" y="1121"/>
                  </a:lnTo>
                  <a:lnTo>
                    <a:pt x="682" y="1125"/>
                  </a:lnTo>
                  <a:lnTo>
                    <a:pt x="683" y="1127"/>
                  </a:lnTo>
                  <a:lnTo>
                    <a:pt x="683" y="1129"/>
                  </a:lnTo>
                  <a:lnTo>
                    <a:pt x="683" y="1136"/>
                  </a:lnTo>
                  <a:lnTo>
                    <a:pt x="683" y="1140"/>
                  </a:lnTo>
                  <a:lnTo>
                    <a:pt x="685" y="1142"/>
                  </a:lnTo>
                  <a:lnTo>
                    <a:pt x="684" y="1144"/>
                  </a:lnTo>
                  <a:lnTo>
                    <a:pt x="684" y="1146"/>
                  </a:lnTo>
                  <a:lnTo>
                    <a:pt x="683" y="1147"/>
                  </a:lnTo>
                  <a:lnTo>
                    <a:pt x="683" y="1150"/>
                  </a:lnTo>
                  <a:lnTo>
                    <a:pt x="684" y="1152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5" y="1175"/>
                  </a:lnTo>
                  <a:lnTo>
                    <a:pt x="686" y="1177"/>
                  </a:lnTo>
                  <a:lnTo>
                    <a:pt x="686" y="1179"/>
                  </a:lnTo>
                  <a:lnTo>
                    <a:pt x="686" y="1181"/>
                  </a:lnTo>
                  <a:lnTo>
                    <a:pt x="685" y="1182"/>
                  </a:lnTo>
                  <a:lnTo>
                    <a:pt x="685" y="1182"/>
                  </a:lnTo>
                  <a:lnTo>
                    <a:pt x="682" y="1185"/>
                  </a:lnTo>
                  <a:lnTo>
                    <a:pt x="681" y="1187"/>
                  </a:lnTo>
                  <a:lnTo>
                    <a:pt x="680" y="1189"/>
                  </a:lnTo>
                  <a:lnTo>
                    <a:pt x="674" y="1199"/>
                  </a:lnTo>
                  <a:lnTo>
                    <a:pt x="672" y="1200"/>
                  </a:lnTo>
                  <a:lnTo>
                    <a:pt x="672" y="1201"/>
                  </a:lnTo>
                  <a:lnTo>
                    <a:pt x="672" y="1206"/>
                  </a:lnTo>
                  <a:lnTo>
                    <a:pt x="671" y="1214"/>
                  </a:lnTo>
                  <a:lnTo>
                    <a:pt x="672" y="1222"/>
                  </a:lnTo>
                  <a:lnTo>
                    <a:pt x="672" y="1231"/>
                  </a:lnTo>
                  <a:lnTo>
                    <a:pt x="671" y="1231"/>
                  </a:lnTo>
                  <a:lnTo>
                    <a:pt x="670" y="1232"/>
                  </a:lnTo>
                  <a:lnTo>
                    <a:pt x="669" y="1233"/>
                  </a:lnTo>
                  <a:lnTo>
                    <a:pt x="668" y="1234"/>
                  </a:lnTo>
                  <a:lnTo>
                    <a:pt x="668" y="1235"/>
                  </a:lnTo>
                  <a:lnTo>
                    <a:pt x="669" y="1235"/>
                  </a:lnTo>
                  <a:lnTo>
                    <a:pt x="669" y="1237"/>
                  </a:lnTo>
                  <a:lnTo>
                    <a:pt x="669" y="1238"/>
                  </a:lnTo>
                  <a:lnTo>
                    <a:pt x="668" y="1239"/>
                  </a:lnTo>
                  <a:lnTo>
                    <a:pt x="667" y="1239"/>
                  </a:lnTo>
                  <a:lnTo>
                    <a:pt x="666" y="1240"/>
                  </a:lnTo>
                  <a:lnTo>
                    <a:pt x="667" y="1242"/>
                  </a:lnTo>
                  <a:lnTo>
                    <a:pt x="665" y="1241"/>
                  </a:lnTo>
                  <a:lnTo>
                    <a:pt x="664" y="1241"/>
                  </a:lnTo>
                  <a:lnTo>
                    <a:pt x="662" y="1241"/>
                  </a:lnTo>
                  <a:lnTo>
                    <a:pt x="662" y="1241"/>
                  </a:lnTo>
                  <a:lnTo>
                    <a:pt x="662" y="1242"/>
                  </a:lnTo>
                  <a:lnTo>
                    <a:pt x="661" y="1242"/>
                  </a:lnTo>
                  <a:lnTo>
                    <a:pt x="661" y="1244"/>
                  </a:lnTo>
                  <a:lnTo>
                    <a:pt x="662" y="1245"/>
                  </a:lnTo>
                  <a:lnTo>
                    <a:pt x="664" y="1243"/>
                  </a:lnTo>
                  <a:lnTo>
                    <a:pt x="667" y="1243"/>
                  </a:lnTo>
                  <a:lnTo>
                    <a:pt x="668" y="1244"/>
                  </a:lnTo>
                  <a:lnTo>
                    <a:pt x="667" y="1246"/>
                  </a:lnTo>
                  <a:lnTo>
                    <a:pt x="666" y="1248"/>
                  </a:lnTo>
                  <a:lnTo>
                    <a:pt x="665" y="1248"/>
                  </a:lnTo>
                  <a:lnTo>
                    <a:pt x="663" y="1248"/>
                  </a:lnTo>
                  <a:lnTo>
                    <a:pt x="662" y="1249"/>
                  </a:lnTo>
                  <a:lnTo>
                    <a:pt x="662" y="1251"/>
                  </a:lnTo>
                  <a:lnTo>
                    <a:pt x="661" y="1252"/>
                  </a:lnTo>
                  <a:lnTo>
                    <a:pt x="659" y="1252"/>
                  </a:lnTo>
                  <a:lnTo>
                    <a:pt x="660" y="1253"/>
                  </a:lnTo>
                  <a:lnTo>
                    <a:pt x="660" y="1254"/>
                  </a:lnTo>
                  <a:lnTo>
                    <a:pt x="660" y="1254"/>
                  </a:lnTo>
                  <a:lnTo>
                    <a:pt x="659" y="1255"/>
                  </a:lnTo>
                  <a:lnTo>
                    <a:pt x="660" y="1256"/>
                  </a:lnTo>
                  <a:lnTo>
                    <a:pt x="661" y="1257"/>
                  </a:lnTo>
                  <a:lnTo>
                    <a:pt x="660" y="1258"/>
                  </a:lnTo>
                  <a:lnTo>
                    <a:pt x="659" y="1259"/>
                  </a:lnTo>
                  <a:lnTo>
                    <a:pt x="660" y="1260"/>
                  </a:lnTo>
                  <a:lnTo>
                    <a:pt x="658" y="1260"/>
                  </a:lnTo>
                  <a:lnTo>
                    <a:pt x="656" y="1262"/>
                  </a:lnTo>
                  <a:lnTo>
                    <a:pt x="654" y="1262"/>
                  </a:lnTo>
                  <a:lnTo>
                    <a:pt x="654" y="1263"/>
                  </a:lnTo>
                  <a:lnTo>
                    <a:pt x="655" y="1264"/>
                  </a:lnTo>
                  <a:lnTo>
                    <a:pt x="656" y="1265"/>
                  </a:lnTo>
                  <a:lnTo>
                    <a:pt x="655" y="1266"/>
                  </a:lnTo>
                  <a:lnTo>
                    <a:pt x="654" y="1266"/>
                  </a:lnTo>
                  <a:lnTo>
                    <a:pt x="654" y="1267"/>
                  </a:lnTo>
                  <a:lnTo>
                    <a:pt x="656" y="1266"/>
                  </a:lnTo>
                  <a:lnTo>
                    <a:pt x="656" y="1266"/>
                  </a:lnTo>
                  <a:lnTo>
                    <a:pt x="658" y="1265"/>
                  </a:lnTo>
                  <a:lnTo>
                    <a:pt x="657" y="1266"/>
                  </a:lnTo>
                  <a:lnTo>
                    <a:pt x="656" y="1268"/>
                  </a:lnTo>
                  <a:lnTo>
                    <a:pt x="656" y="1270"/>
                  </a:lnTo>
                  <a:lnTo>
                    <a:pt x="656" y="1272"/>
                  </a:lnTo>
                  <a:lnTo>
                    <a:pt x="654" y="1272"/>
                  </a:lnTo>
                  <a:lnTo>
                    <a:pt x="653" y="1272"/>
                  </a:lnTo>
                  <a:lnTo>
                    <a:pt x="650" y="1270"/>
                  </a:lnTo>
                  <a:lnTo>
                    <a:pt x="649" y="1269"/>
                  </a:lnTo>
                  <a:lnTo>
                    <a:pt x="646" y="1268"/>
                  </a:lnTo>
                  <a:lnTo>
                    <a:pt x="644" y="1267"/>
                  </a:lnTo>
                  <a:lnTo>
                    <a:pt x="645" y="1265"/>
                  </a:lnTo>
                  <a:lnTo>
                    <a:pt x="645" y="1264"/>
                  </a:lnTo>
                  <a:lnTo>
                    <a:pt x="646" y="1264"/>
                  </a:lnTo>
                  <a:lnTo>
                    <a:pt x="644" y="1262"/>
                  </a:lnTo>
                  <a:lnTo>
                    <a:pt x="643" y="1261"/>
                  </a:lnTo>
                  <a:lnTo>
                    <a:pt x="641" y="1260"/>
                  </a:lnTo>
                  <a:lnTo>
                    <a:pt x="643" y="1259"/>
                  </a:lnTo>
                  <a:lnTo>
                    <a:pt x="643" y="1258"/>
                  </a:lnTo>
                  <a:lnTo>
                    <a:pt x="641" y="1259"/>
                  </a:lnTo>
                  <a:lnTo>
                    <a:pt x="638" y="1260"/>
                  </a:lnTo>
                  <a:lnTo>
                    <a:pt x="638" y="1260"/>
                  </a:lnTo>
                  <a:lnTo>
                    <a:pt x="638" y="1259"/>
                  </a:lnTo>
                  <a:lnTo>
                    <a:pt x="638" y="1259"/>
                  </a:lnTo>
                  <a:lnTo>
                    <a:pt x="638" y="1260"/>
                  </a:lnTo>
                  <a:lnTo>
                    <a:pt x="637" y="1260"/>
                  </a:lnTo>
                  <a:lnTo>
                    <a:pt x="636" y="1259"/>
                  </a:lnTo>
                  <a:lnTo>
                    <a:pt x="635" y="1258"/>
                  </a:lnTo>
                  <a:lnTo>
                    <a:pt x="633" y="1257"/>
                  </a:lnTo>
                  <a:lnTo>
                    <a:pt x="631" y="1257"/>
                  </a:lnTo>
                  <a:lnTo>
                    <a:pt x="630" y="1257"/>
                  </a:lnTo>
                  <a:lnTo>
                    <a:pt x="628" y="1256"/>
                  </a:lnTo>
                  <a:lnTo>
                    <a:pt x="628" y="1255"/>
                  </a:lnTo>
                  <a:lnTo>
                    <a:pt x="626" y="1255"/>
                  </a:lnTo>
                  <a:lnTo>
                    <a:pt x="625" y="1254"/>
                  </a:lnTo>
                  <a:lnTo>
                    <a:pt x="625" y="1254"/>
                  </a:lnTo>
                  <a:lnTo>
                    <a:pt x="624" y="1253"/>
                  </a:lnTo>
                  <a:lnTo>
                    <a:pt x="623" y="1253"/>
                  </a:lnTo>
                  <a:lnTo>
                    <a:pt x="622" y="1253"/>
                  </a:lnTo>
                  <a:lnTo>
                    <a:pt x="621" y="1253"/>
                  </a:lnTo>
                  <a:lnTo>
                    <a:pt x="620" y="1252"/>
                  </a:lnTo>
                  <a:lnTo>
                    <a:pt x="622" y="1251"/>
                  </a:lnTo>
                  <a:lnTo>
                    <a:pt x="622" y="1250"/>
                  </a:lnTo>
                  <a:lnTo>
                    <a:pt x="620" y="1250"/>
                  </a:lnTo>
                  <a:lnTo>
                    <a:pt x="620" y="1249"/>
                  </a:lnTo>
                  <a:lnTo>
                    <a:pt x="620" y="1250"/>
                  </a:lnTo>
                  <a:lnTo>
                    <a:pt x="618" y="1249"/>
                  </a:lnTo>
                  <a:lnTo>
                    <a:pt x="617" y="1249"/>
                  </a:lnTo>
                  <a:lnTo>
                    <a:pt x="616" y="1248"/>
                  </a:lnTo>
                  <a:lnTo>
                    <a:pt x="617" y="1246"/>
                  </a:lnTo>
                  <a:lnTo>
                    <a:pt x="617" y="1245"/>
                  </a:lnTo>
                  <a:lnTo>
                    <a:pt x="615" y="1245"/>
                  </a:lnTo>
                  <a:lnTo>
                    <a:pt x="616" y="1243"/>
                  </a:lnTo>
                  <a:lnTo>
                    <a:pt x="616" y="1241"/>
                  </a:lnTo>
                  <a:lnTo>
                    <a:pt x="617" y="1239"/>
                  </a:lnTo>
                  <a:lnTo>
                    <a:pt x="619" y="1240"/>
                  </a:lnTo>
                  <a:lnTo>
                    <a:pt x="624" y="1237"/>
                  </a:lnTo>
                  <a:lnTo>
                    <a:pt x="625" y="1237"/>
                  </a:lnTo>
                  <a:lnTo>
                    <a:pt x="625" y="1236"/>
                  </a:lnTo>
                  <a:lnTo>
                    <a:pt x="626" y="1235"/>
                  </a:lnTo>
                  <a:lnTo>
                    <a:pt x="627" y="1234"/>
                  </a:lnTo>
                  <a:lnTo>
                    <a:pt x="628" y="1232"/>
                  </a:lnTo>
                  <a:lnTo>
                    <a:pt x="626" y="1232"/>
                  </a:lnTo>
                  <a:lnTo>
                    <a:pt x="620" y="1230"/>
                  </a:lnTo>
                  <a:lnTo>
                    <a:pt x="619" y="1230"/>
                  </a:lnTo>
                  <a:lnTo>
                    <a:pt x="616" y="1230"/>
                  </a:lnTo>
                  <a:lnTo>
                    <a:pt x="615" y="1229"/>
                  </a:lnTo>
                  <a:lnTo>
                    <a:pt x="616" y="1227"/>
                  </a:lnTo>
                  <a:lnTo>
                    <a:pt x="614" y="1226"/>
                  </a:lnTo>
                  <a:lnTo>
                    <a:pt x="610" y="1228"/>
                  </a:lnTo>
                  <a:lnTo>
                    <a:pt x="608" y="1228"/>
                  </a:lnTo>
                  <a:lnTo>
                    <a:pt x="608" y="1228"/>
                  </a:lnTo>
                  <a:lnTo>
                    <a:pt x="608" y="1227"/>
                  </a:lnTo>
                  <a:lnTo>
                    <a:pt x="608" y="1227"/>
                  </a:lnTo>
                  <a:lnTo>
                    <a:pt x="606" y="1226"/>
                  </a:lnTo>
                  <a:lnTo>
                    <a:pt x="605" y="1226"/>
                  </a:lnTo>
                  <a:lnTo>
                    <a:pt x="604" y="1225"/>
                  </a:lnTo>
                  <a:lnTo>
                    <a:pt x="605" y="1225"/>
                  </a:lnTo>
                  <a:lnTo>
                    <a:pt x="608" y="1224"/>
                  </a:lnTo>
                  <a:lnTo>
                    <a:pt x="609" y="1224"/>
                  </a:lnTo>
                  <a:lnTo>
                    <a:pt x="610" y="1223"/>
                  </a:lnTo>
                  <a:lnTo>
                    <a:pt x="610" y="1222"/>
                  </a:lnTo>
                  <a:lnTo>
                    <a:pt x="610" y="1221"/>
                  </a:lnTo>
                  <a:lnTo>
                    <a:pt x="609" y="1220"/>
                  </a:lnTo>
                  <a:lnTo>
                    <a:pt x="609" y="1219"/>
                  </a:lnTo>
                  <a:lnTo>
                    <a:pt x="611" y="1219"/>
                  </a:lnTo>
                  <a:lnTo>
                    <a:pt x="613" y="1218"/>
                  </a:lnTo>
                  <a:lnTo>
                    <a:pt x="616" y="1217"/>
                  </a:lnTo>
                  <a:lnTo>
                    <a:pt x="615" y="1216"/>
                  </a:lnTo>
                  <a:lnTo>
                    <a:pt x="614" y="1215"/>
                  </a:lnTo>
                  <a:lnTo>
                    <a:pt x="614" y="1214"/>
                  </a:lnTo>
                  <a:lnTo>
                    <a:pt x="613" y="1214"/>
                  </a:lnTo>
                  <a:lnTo>
                    <a:pt x="616" y="1213"/>
                  </a:lnTo>
                  <a:lnTo>
                    <a:pt x="616" y="1212"/>
                  </a:lnTo>
                  <a:lnTo>
                    <a:pt x="616" y="1212"/>
                  </a:lnTo>
                  <a:lnTo>
                    <a:pt x="615" y="1211"/>
                  </a:lnTo>
                  <a:lnTo>
                    <a:pt x="616" y="1209"/>
                  </a:lnTo>
                  <a:lnTo>
                    <a:pt x="617" y="1208"/>
                  </a:lnTo>
                  <a:lnTo>
                    <a:pt x="618" y="1207"/>
                  </a:lnTo>
                  <a:lnTo>
                    <a:pt x="618" y="1206"/>
                  </a:lnTo>
                  <a:lnTo>
                    <a:pt x="616" y="1206"/>
                  </a:lnTo>
                  <a:lnTo>
                    <a:pt x="616" y="1205"/>
                  </a:lnTo>
                  <a:lnTo>
                    <a:pt x="615" y="1204"/>
                  </a:lnTo>
                  <a:lnTo>
                    <a:pt x="614" y="1203"/>
                  </a:lnTo>
                  <a:lnTo>
                    <a:pt x="612" y="1204"/>
                  </a:lnTo>
                  <a:lnTo>
                    <a:pt x="609" y="1206"/>
                  </a:lnTo>
                  <a:lnTo>
                    <a:pt x="608" y="1206"/>
                  </a:lnTo>
                  <a:lnTo>
                    <a:pt x="603" y="1206"/>
                  </a:lnTo>
                  <a:lnTo>
                    <a:pt x="602" y="1206"/>
                  </a:lnTo>
                  <a:lnTo>
                    <a:pt x="601" y="1207"/>
                  </a:lnTo>
                  <a:lnTo>
                    <a:pt x="600" y="1206"/>
                  </a:lnTo>
                  <a:lnTo>
                    <a:pt x="601" y="1204"/>
                  </a:lnTo>
                  <a:lnTo>
                    <a:pt x="601" y="1202"/>
                  </a:lnTo>
                  <a:lnTo>
                    <a:pt x="598" y="1200"/>
                  </a:lnTo>
                  <a:lnTo>
                    <a:pt x="602" y="1199"/>
                  </a:lnTo>
                  <a:lnTo>
                    <a:pt x="604" y="1198"/>
                  </a:lnTo>
                  <a:lnTo>
                    <a:pt x="605" y="1196"/>
                  </a:lnTo>
                  <a:lnTo>
                    <a:pt x="604" y="1195"/>
                  </a:lnTo>
                  <a:lnTo>
                    <a:pt x="605" y="1194"/>
                  </a:lnTo>
                  <a:lnTo>
                    <a:pt x="607" y="1193"/>
                  </a:lnTo>
                  <a:lnTo>
                    <a:pt x="608" y="1192"/>
                  </a:lnTo>
                  <a:lnTo>
                    <a:pt x="609" y="1191"/>
                  </a:lnTo>
                  <a:lnTo>
                    <a:pt x="612" y="1190"/>
                  </a:lnTo>
                  <a:lnTo>
                    <a:pt x="612" y="1188"/>
                  </a:lnTo>
                  <a:lnTo>
                    <a:pt x="612" y="1188"/>
                  </a:lnTo>
                  <a:lnTo>
                    <a:pt x="610" y="1187"/>
                  </a:lnTo>
                  <a:lnTo>
                    <a:pt x="608" y="1183"/>
                  </a:lnTo>
                  <a:lnTo>
                    <a:pt x="608" y="1182"/>
                  </a:lnTo>
                  <a:lnTo>
                    <a:pt x="608" y="1182"/>
                  </a:lnTo>
                  <a:lnTo>
                    <a:pt x="605" y="1182"/>
                  </a:lnTo>
                  <a:lnTo>
                    <a:pt x="604" y="1182"/>
                  </a:lnTo>
                  <a:lnTo>
                    <a:pt x="603" y="1181"/>
                  </a:lnTo>
                  <a:lnTo>
                    <a:pt x="602" y="1180"/>
                  </a:lnTo>
                  <a:lnTo>
                    <a:pt x="600" y="1179"/>
                  </a:lnTo>
                  <a:lnTo>
                    <a:pt x="598" y="1179"/>
                  </a:lnTo>
                  <a:lnTo>
                    <a:pt x="598" y="1178"/>
                  </a:lnTo>
                  <a:lnTo>
                    <a:pt x="599" y="1177"/>
                  </a:lnTo>
                  <a:lnTo>
                    <a:pt x="598" y="1177"/>
                  </a:lnTo>
                  <a:lnTo>
                    <a:pt x="597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7" y="1176"/>
                  </a:lnTo>
                  <a:lnTo>
                    <a:pt x="599" y="1175"/>
                  </a:lnTo>
                  <a:lnTo>
                    <a:pt x="599" y="1174"/>
                  </a:lnTo>
                  <a:lnTo>
                    <a:pt x="596" y="1174"/>
                  </a:lnTo>
                  <a:lnTo>
                    <a:pt x="596" y="1173"/>
                  </a:lnTo>
                  <a:lnTo>
                    <a:pt x="597" y="1173"/>
                  </a:lnTo>
                  <a:lnTo>
                    <a:pt x="597" y="1172"/>
                  </a:lnTo>
                  <a:lnTo>
                    <a:pt x="597" y="1170"/>
                  </a:lnTo>
                  <a:lnTo>
                    <a:pt x="596" y="1170"/>
                  </a:lnTo>
                  <a:close/>
                  <a:moveTo>
                    <a:pt x="386" y="1070"/>
                  </a:moveTo>
                  <a:lnTo>
                    <a:pt x="386" y="1070"/>
                  </a:lnTo>
                  <a:lnTo>
                    <a:pt x="387" y="1071"/>
                  </a:lnTo>
                  <a:lnTo>
                    <a:pt x="387" y="1073"/>
                  </a:lnTo>
                  <a:lnTo>
                    <a:pt x="386" y="1074"/>
                  </a:lnTo>
                  <a:lnTo>
                    <a:pt x="384" y="1074"/>
                  </a:lnTo>
                  <a:lnTo>
                    <a:pt x="383" y="1074"/>
                  </a:lnTo>
                  <a:lnTo>
                    <a:pt x="382" y="1074"/>
                  </a:lnTo>
                  <a:lnTo>
                    <a:pt x="380" y="1073"/>
                  </a:lnTo>
                  <a:lnTo>
                    <a:pt x="380" y="1072"/>
                  </a:lnTo>
                  <a:lnTo>
                    <a:pt x="383" y="1072"/>
                  </a:lnTo>
                  <a:lnTo>
                    <a:pt x="384" y="1072"/>
                  </a:lnTo>
                  <a:lnTo>
                    <a:pt x="384" y="1071"/>
                  </a:lnTo>
                  <a:lnTo>
                    <a:pt x="385" y="1071"/>
                  </a:lnTo>
                  <a:lnTo>
                    <a:pt x="386" y="1071"/>
                  </a:lnTo>
                  <a:lnTo>
                    <a:pt x="386" y="10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6" name="Freeform 21">
              <a:extLst>
                <a:ext uri="{FF2B5EF4-FFF2-40B4-BE49-F238E27FC236}">
                  <a16:creationId xmlns:a16="http://schemas.microsoft.com/office/drawing/2014/main" id="{5BAE3617-E425-3147-948F-2B8EF6BC5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2624" y="2414300"/>
              <a:ext cx="809716" cy="1877069"/>
            </a:xfrm>
            <a:custGeom>
              <a:avLst/>
              <a:gdLst>
                <a:gd name="T0" fmla="*/ 536 w 572"/>
                <a:gd name="T1" fmla="*/ 1288 h 1326"/>
                <a:gd name="T2" fmla="*/ 552 w 572"/>
                <a:gd name="T3" fmla="*/ 1247 h 1326"/>
                <a:gd name="T4" fmla="*/ 552 w 572"/>
                <a:gd name="T5" fmla="*/ 1210 h 1326"/>
                <a:gd name="T6" fmla="*/ 554 w 572"/>
                <a:gd name="T7" fmla="*/ 1204 h 1326"/>
                <a:gd name="T8" fmla="*/ 493 w 572"/>
                <a:gd name="T9" fmla="*/ 1192 h 1326"/>
                <a:gd name="T10" fmla="*/ 469 w 572"/>
                <a:gd name="T11" fmla="*/ 1156 h 1326"/>
                <a:gd name="T12" fmla="*/ 434 w 572"/>
                <a:gd name="T13" fmla="*/ 1140 h 1326"/>
                <a:gd name="T14" fmla="*/ 420 w 572"/>
                <a:gd name="T15" fmla="*/ 1095 h 1326"/>
                <a:gd name="T16" fmla="*/ 398 w 572"/>
                <a:gd name="T17" fmla="*/ 1047 h 1326"/>
                <a:gd name="T18" fmla="*/ 338 w 572"/>
                <a:gd name="T19" fmla="*/ 1002 h 1326"/>
                <a:gd name="T20" fmla="*/ 345 w 572"/>
                <a:gd name="T21" fmla="*/ 965 h 1326"/>
                <a:gd name="T22" fmla="*/ 393 w 572"/>
                <a:gd name="T23" fmla="*/ 969 h 1326"/>
                <a:gd name="T24" fmla="*/ 427 w 572"/>
                <a:gd name="T25" fmla="*/ 986 h 1326"/>
                <a:gd name="T26" fmla="*/ 451 w 572"/>
                <a:gd name="T27" fmla="*/ 975 h 1326"/>
                <a:gd name="T28" fmla="*/ 403 w 572"/>
                <a:gd name="T29" fmla="*/ 939 h 1326"/>
                <a:gd name="T30" fmla="*/ 415 w 572"/>
                <a:gd name="T31" fmla="*/ 921 h 1326"/>
                <a:gd name="T32" fmla="*/ 430 w 572"/>
                <a:gd name="T33" fmla="*/ 905 h 1326"/>
                <a:gd name="T34" fmla="*/ 463 w 572"/>
                <a:gd name="T35" fmla="*/ 876 h 1326"/>
                <a:gd name="T36" fmla="*/ 496 w 572"/>
                <a:gd name="T37" fmla="*/ 873 h 1326"/>
                <a:gd name="T38" fmla="*/ 563 w 572"/>
                <a:gd name="T39" fmla="*/ 851 h 1326"/>
                <a:gd name="T40" fmla="*/ 553 w 572"/>
                <a:gd name="T41" fmla="*/ 669 h 1326"/>
                <a:gd name="T42" fmla="*/ 514 w 572"/>
                <a:gd name="T43" fmla="*/ 680 h 1326"/>
                <a:gd name="T44" fmla="*/ 498 w 572"/>
                <a:gd name="T45" fmla="*/ 678 h 1326"/>
                <a:gd name="T46" fmla="*/ 480 w 572"/>
                <a:gd name="T47" fmla="*/ 674 h 1326"/>
                <a:gd name="T48" fmla="*/ 455 w 572"/>
                <a:gd name="T49" fmla="*/ 656 h 1326"/>
                <a:gd name="T50" fmla="*/ 392 w 572"/>
                <a:gd name="T51" fmla="*/ 660 h 1326"/>
                <a:gd name="T52" fmla="*/ 371 w 572"/>
                <a:gd name="T53" fmla="*/ 682 h 1326"/>
                <a:gd name="T54" fmla="*/ 355 w 572"/>
                <a:gd name="T55" fmla="*/ 678 h 1326"/>
                <a:gd name="T56" fmla="*/ 337 w 572"/>
                <a:gd name="T57" fmla="*/ 695 h 1326"/>
                <a:gd name="T58" fmla="*/ 301 w 572"/>
                <a:gd name="T59" fmla="*/ 719 h 1326"/>
                <a:gd name="T60" fmla="*/ 283 w 572"/>
                <a:gd name="T61" fmla="*/ 720 h 1326"/>
                <a:gd name="T62" fmla="*/ 270 w 572"/>
                <a:gd name="T63" fmla="*/ 728 h 1326"/>
                <a:gd name="T64" fmla="*/ 262 w 572"/>
                <a:gd name="T65" fmla="*/ 731 h 1326"/>
                <a:gd name="T66" fmla="*/ 254 w 572"/>
                <a:gd name="T67" fmla="*/ 738 h 1326"/>
                <a:gd name="T68" fmla="*/ 242 w 572"/>
                <a:gd name="T69" fmla="*/ 741 h 1326"/>
                <a:gd name="T70" fmla="*/ 200 w 572"/>
                <a:gd name="T71" fmla="*/ 722 h 1326"/>
                <a:gd name="T72" fmla="*/ 201 w 572"/>
                <a:gd name="T73" fmla="*/ 698 h 1326"/>
                <a:gd name="T74" fmla="*/ 105 w 572"/>
                <a:gd name="T75" fmla="*/ 560 h 1326"/>
                <a:gd name="T76" fmla="*/ 57 w 572"/>
                <a:gd name="T77" fmla="*/ 541 h 1326"/>
                <a:gd name="T78" fmla="*/ 54 w 572"/>
                <a:gd name="T79" fmla="*/ 499 h 1326"/>
                <a:gd name="T80" fmla="*/ 48 w 572"/>
                <a:gd name="T81" fmla="*/ 379 h 1326"/>
                <a:gd name="T82" fmla="*/ 74 w 572"/>
                <a:gd name="T83" fmla="*/ 223 h 1326"/>
                <a:gd name="T84" fmla="*/ 114 w 572"/>
                <a:gd name="T85" fmla="*/ 203 h 1326"/>
                <a:gd name="T86" fmla="*/ 147 w 572"/>
                <a:gd name="T87" fmla="*/ 251 h 1326"/>
                <a:gd name="T88" fmla="*/ 180 w 572"/>
                <a:gd name="T89" fmla="*/ 276 h 1326"/>
                <a:gd name="T90" fmla="*/ 198 w 572"/>
                <a:gd name="T91" fmla="*/ 172 h 1326"/>
                <a:gd name="T92" fmla="*/ 260 w 572"/>
                <a:gd name="T93" fmla="*/ 120 h 1326"/>
                <a:gd name="T94" fmla="*/ 348 w 572"/>
                <a:gd name="T95" fmla="*/ 67 h 1326"/>
                <a:gd name="T96" fmla="*/ 364 w 572"/>
                <a:gd name="T97" fmla="*/ 46 h 1326"/>
                <a:gd name="T98" fmla="*/ 382 w 572"/>
                <a:gd name="T99" fmla="*/ 30 h 1326"/>
                <a:gd name="T100" fmla="*/ 430 w 572"/>
                <a:gd name="T101" fmla="*/ 14 h 1326"/>
                <a:gd name="T102" fmla="*/ 449 w 572"/>
                <a:gd name="T103" fmla="*/ 43 h 1326"/>
                <a:gd name="T104" fmla="*/ 484 w 572"/>
                <a:gd name="T105" fmla="*/ 17 h 1326"/>
                <a:gd name="T106" fmla="*/ 525 w 572"/>
                <a:gd name="T107" fmla="*/ 0 h 1326"/>
                <a:gd name="T108" fmla="*/ 560 w 572"/>
                <a:gd name="T109" fmla="*/ 43 h 1326"/>
                <a:gd name="T110" fmla="*/ 344 w 572"/>
                <a:gd name="T111" fmla="*/ 912 h 1326"/>
                <a:gd name="T112" fmla="*/ 332 w 572"/>
                <a:gd name="T113" fmla="*/ 944 h 1326"/>
                <a:gd name="T114" fmla="*/ 320 w 572"/>
                <a:gd name="T115" fmla="*/ 921 h 1326"/>
                <a:gd name="T116" fmla="*/ 332 w 572"/>
                <a:gd name="T117" fmla="*/ 944 h 1326"/>
                <a:gd name="T118" fmla="*/ 374 w 572"/>
                <a:gd name="T119" fmla="*/ 927 h 1326"/>
                <a:gd name="T120" fmla="*/ 559 w 572"/>
                <a:gd name="T121" fmla="*/ 872 h 1326"/>
                <a:gd name="T122" fmla="*/ 302 w 572"/>
                <a:gd name="T123" fmla="*/ 759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2" h="1326">
                  <a:moveTo>
                    <a:pt x="572" y="1291"/>
                  </a:moveTo>
                  <a:lnTo>
                    <a:pt x="566" y="1296"/>
                  </a:lnTo>
                  <a:lnTo>
                    <a:pt x="554" y="1308"/>
                  </a:lnTo>
                  <a:lnTo>
                    <a:pt x="541" y="1322"/>
                  </a:lnTo>
                  <a:lnTo>
                    <a:pt x="537" y="1326"/>
                  </a:lnTo>
                  <a:lnTo>
                    <a:pt x="536" y="1324"/>
                  </a:lnTo>
                  <a:lnTo>
                    <a:pt x="537" y="1321"/>
                  </a:lnTo>
                  <a:lnTo>
                    <a:pt x="541" y="1312"/>
                  </a:lnTo>
                  <a:lnTo>
                    <a:pt x="541" y="1307"/>
                  </a:lnTo>
                  <a:lnTo>
                    <a:pt x="541" y="1302"/>
                  </a:lnTo>
                  <a:lnTo>
                    <a:pt x="540" y="1300"/>
                  </a:lnTo>
                  <a:lnTo>
                    <a:pt x="539" y="1298"/>
                  </a:lnTo>
                  <a:lnTo>
                    <a:pt x="538" y="1297"/>
                  </a:lnTo>
                  <a:lnTo>
                    <a:pt x="537" y="1296"/>
                  </a:lnTo>
                  <a:lnTo>
                    <a:pt x="536" y="1295"/>
                  </a:lnTo>
                  <a:lnTo>
                    <a:pt x="536" y="1294"/>
                  </a:lnTo>
                  <a:lnTo>
                    <a:pt x="537" y="1289"/>
                  </a:lnTo>
                  <a:lnTo>
                    <a:pt x="536" y="1288"/>
                  </a:lnTo>
                  <a:lnTo>
                    <a:pt x="536" y="1288"/>
                  </a:lnTo>
                  <a:lnTo>
                    <a:pt x="534" y="1284"/>
                  </a:lnTo>
                  <a:lnTo>
                    <a:pt x="535" y="1282"/>
                  </a:lnTo>
                  <a:lnTo>
                    <a:pt x="535" y="1280"/>
                  </a:lnTo>
                  <a:lnTo>
                    <a:pt x="536" y="1278"/>
                  </a:lnTo>
                  <a:lnTo>
                    <a:pt x="536" y="1276"/>
                  </a:lnTo>
                  <a:lnTo>
                    <a:pt x="536" y="1274"/>
                  </a:lnTo>
                  <a:lnTo>
                    <a:pt x="538" y="1273"/>
                  </a:lnTo>
                  <a:lnTo>
                    <a:pt x="540" y="1272"/>
                  </a:lnTo>
                  <a:lnTo>
                    <a:pt x="541" y="1271"/>
                  </a:lnTo>
                  <a:lnTo>
                    <a:pt x="546" y="1263"/>
                  </a:lnTo>
                  <a:lnTo>
                    <a:pt x="550" y="1256"/>
                  </a:lnTo>
                  <a:lnTo>
                    <a:pt x="551" y="1255"/>
                  </a:lnTo>
                  <a:lnTo>
                    <a:pt x="552" y="1253"/>
                  </a:lnTo>
                  <a:lnTo>
                    <a:pt x="552" y="1252"/>
                  </a:lnTo>
                  <a:lnTo>
                    <a:pt x="552" y="1250"/>
                  </a:lnTo>
                  <a:lnTo>
                    <a:pt x="552" y="1248"/>
                  </a:lnTo>
                  <a:lnTo>
                    <a:pt x="552" y="1247"/>
                  </a:lnTo>
                  <a:lnTo>
                    <a:pt x="554" y="1245"/>
                  </a:lnTo>
                  <a:lnTo>
                    <a:pt x="555" y="1243"/>
                  </a:lnTo>
                  <a:lnTo>
                    <a:pt x="555" y="1242"/>
                  </a:lnTo>
                  <a:lnTo>
                    <a:pt x="556" y="1240"/>
                  </a:lnTo>
                  <a:lnTo>
                    <a:pt x="556" y="1240"/>
                  </a:lnTo>
                  <a:lnTo>
                    <a:pt x="558" y="1234"/>
                  </a:lnTo>
                  <a:lnTo>
                    <a:pt x="559" y="1230"/>
                  </a:lnTo>
                  <a:lnTo>
                    <a:pt x="559" y="1225"/>
                  </a:lnTo>
                  <a:lnTo>
                    <a:pt x="557" y="1221"/>
                  </a:lnTo>
                  <a:lnTo>
                    <a:pt x="555" y="1216"/>
                  </a:lnTo>
                  <a:lnTo>
                    <a:pt x="553" y="1213"/>
                  </a:lnTo>
                  <a:lnTo>
                    <a:pt x="549" y="1210"/>
                  </a:lnTo>
                  <a:lnTo>
                    <a:pt x="548" y="1207"/>
                  </a:lnTo>
                  <a:lnTo>
                    <a:pt x="548" y="1204"/>
                  </a:lnTo>
                  <a:lnTo>
                    <a:pt x="549" y="1204"/>
                  </a:lnTo>
                  <a:lnTo>
                    <a:pt x="550" y="1205"/>
                  </a:lnTo>
                  <a:lnTo>
                    <a:pt x="550" y="1208"/>
                  </a:lnTo>
                  <a:lnTo>
                    <a:pt x="552" y="1210"/>
                  </a:lnTo>
                  <a:lnTo>
                    <a:pt x="553" y="1211"/>
                  </a:lnTo>
                  <a:lnTo>
                    <a:pt x="554" y="1212"/>
                  </a:lnTo>
                  <a:lnTo>
                    <a:pt x="557" y="1214"/>
                  </a:lnTo>
                  <a:lnTo>
                    <a:pt x="558" y="1215"/>
                  </a:lnTo>
                  <a:lnTo>
                    <a:pt x="558" y="1216"/>
                  </a:lnTo>
                  <a:lnTo>
                    <a:pt x="558" y="1216"/>
                  </a:lnTo>
                  <a:lnTo>
                    <a:pt x="559" y="1216"/>
                  </a:lnTo>
                  <a:lnTo>
                    <a:pt x="559" y="1221"/>
                  </a:lnTo>
                  <a:lnTo>
                    <a:pt x="560" y="1223"/>
                  </a:lnTo>
                  <a:lnTo>
                    <a:pt x="561" y="1224"/>
                  </a:lnTo>
                  <a:lnTo>
                    <a:pt x="562" y="1223"/>
                  </a:lnTo>
                  <a:lnTo>
                    <a:pt x="564" y="1221"/>
                  </a:lnTo>
                  <a:lnTo>
                    <a:pt x="564" y="1217"/>
                  </a:lnTo>
                  <a:lnTo>
                    <a:pt x="565" y="1216"/>
                  </a:lnTo>
                  <a:lnTo>
                    <a:pt x="564" y="1210"/>
                  </a:lnTo>
                  <a:lnTo>
                    <a:pt x="561" y="1206"/>
                  </a:lnTo>
                  <a:lnTo>
                    <a:pt x="559" y="1204"/>
                  </a:lnTo>
                  <a:lnTo>
                    <a:pt x="554" y="1204"/>
                  </a:lnTo>
                  <a:lnTo>
                    <a:pt x="553" y="1201"/>
                  </a:lnTo>
                  <a:lnTo>
                    <a:pt x="549" y="1198"/>
                  </a:lnTo>
                  <a:lnTo>
                    <a:pt x="540" y="1194"/>
                  </a:lnTo>
                  <a:lnTo>
                    <a:pt x="531" y="1194"/>
                  </a:lnTo>
                  <a:lnTo>
                    <a:pt x="529" y="1194"/>
                  </a:lnTo>
                  <a:lnTo>
                    <a:pt x="529" y="1194"/>
                  </a:lnTo>
                  <a:lnTo>
                    <a:pt x="528" y="1195"/>
                  </a:lnTo>
                  <a:lnTo>
                    <a:pt x="526" y="1195"/>
                  </a:lnTo>
                  <a:lnTo>
                    <a:pt x="526" y="1196"/>
                  </a:lnTo>
                  <a:lnTo>
                    <a:pt x="525" y="1198"/>
                  </a:lnTo>
                  <a:lnTo>
                    <a:pt x="524" y="1198"/>
                  </a:lnTo>
                  <a:lnTo>
                    <a:pt x="522" y="1198"/>
                  </a:lnTo>
                  <a:lnTo>
                    <a:pt x="516" y="1190"/>
                  </a:lnTo>
                  <a:lnTo>
                    <a:pt x="512" y="1187"/>
                  </a:lnTo>
                  <a:lnTo>
                    <a:pt x="511" y="1186"/>
                  </a:lnTo>
                  <a:lnTo>
                    <a:pt x="503" y="1188"/>
                  </a:lnTo>
                  <a:lnTo>
                    <a:pt x="497" y="1191"/>
                  </a:lnTo>
                  <a:lnTo>
                    <a:pt x="493" y="1192"/>
                  </a:lnTo>
                  <a:lnTo>
                    <a:pt x="491" y="1193"/>
                  </a:lnTo>
                  <a:lnTo>
                    <a:pt x="489" y="1192"/>
                  </a:lnTo>
                  <a:lnTo>
                    <a:pt x="484" y="1186"/>
                  </a:lnTo>
                  <a:lnTo>
                    <a:pt x="483" y="1184"/>
                  </a:lnTo>
                  <a:lnTo>
                    <a:pt x="481" y="1180"/>
                  </a:lnTo>
                  <a:lnTo>
                    <a:pt x="480" y="1178"/>
                  </a:lnTo>
                  <a:lnTo>
                    <a:pt x="479" y="1176"/>
                  </a:lnTo>
                  <a:lnTo>
                    <a:pt x="478" y="1172"/>
                  </a:lnTo>
                  <a:lnTo>
                    <a:pt x="477" y="1169"/>
                  </a:lnTo>
                  <a:lnTo>
                    <a:pt x="473" y="1164"/>
                  </a:lnTo>
                  <a:lnTo>
                    <a:pt x="471" y="1162"/>
                  </a:lnTo>
                  <a:lnTo>
                    <a:pt x="470" y="1162"/>
                  </a:lnTo>
                  <a:lnTo>
                    <a:pt x="469" y="1162"/>
                  </a:lnTo>
                  <a:lnTo>
                    <a:pt x="468" y="1161"/>
                  </a:lnTo>
                  <a:lnTo>
                    <a:pt x="468" y="1159"/>
                  </a:lnTo>
                  <a:lnTo>
                    <a:pt x="468" y="1158"/>
                  </a:lnTo>
                  <a:lnTo>
                    <a:pt x="469" y="1157"/>
                  </a:lnTo>
                  <a:lnTo>
                    <a:pt x="469" y="1156"/>
                  </a:lnTo>
                  <a:lnTo>
                    <a:pt x="469" y="1153"/>
                  </a:lnTo>
                  <a:lnTo>
                    <a:pt x="468" y="1151"/>
                  </a:lnTo>
                  <a:lnTo>
                    <a:pt x="466" y="1150"/>
                  </a:lnTo>
                  <a:lnTo>
                    <a:pt x="463" y="1151"/>
                  </a:lnTo>
                  <a:lnTo>
                    <a:pt x="458" y="1151"/>
                  </a:lnTo>
                  <a:lnTo>
                    <a:pt x="456" y="1151"/>
                  </a:lnTo>
                  <a:lnTo>
                    <a:pt x="455" y="1152"/>
                  </a:lnTo>
                  <a:lnTo>
                    <a:pt x="455" y="1153"/>
                  </a:lnTo>
                  <a:lnTo>
                    <a:pt x="454" y="1154"/>
                  </a:lnTo>
                  <a:lnTo>
                    <a:pt x="453" y="1154"/>
                  </a:lnTo>
                  <a:lnTo>
                    <a:pt x="451" y="1154"/>
                  </a:lnTo>
                  <a:lnTo>
                    <a:pt x="450" y="1152"/>
                  </a:lnTo>
                  <a:lnTo>
                    <a:pt x="449" y="1152"/>
                  </a:lnTo>
                  <a:lnTo>
                    <a:pt x="440" y="1154"/>
                  </a:lnTo>
                  <a:lnTo>
                    <a:pt x="432" y="1154"/>
                  </a:lnTo>
                  <a:lnTo>
                    <a:pt x="431" y="1153"/>
                  </a:lnTo>
                  <a:lnTo>
                    <a:pt x="431" y="1150"/>
                  </a:lnTo>
                  <a:lnTo>
                    <a:pt x="434" y="1140"/>
                  </a:lnTo>
                  <a:lnTo>
                    <a:pt x="435" y="1135"/>
                  </a:lnTo>
                  <a:lnTo>
                    <a:pt x="436" y="1119"/>
                  </a:lnTo>
                  <a:lnTo>
                    <a:pt x="435" y="1116"/>
                  </a:lnTo>
                  <a:lnTo>
                    <a:pt x="433" y="1110"/>
                  </a:lnTo>
                  <a:lnTo>
                    <a:pt x="433" y="1109"/>
                  </a:lnTo>
                  <a:lnTo>
                    <a:pt x="432" y="1107"/>
                  </a:lnTo>
                  <a:lnTo>
                    <a:pt x="432" y="1105"/>
                  </a:lnTo>
                  <a:lnTo>
                    <a:pt x="432" y="1104"/>
                  </a:lnTo>
                  <a:lnTo>
                    <a:pt x="430" y="1102"/>
                  </a:lnTo>
                  <a:lnTo>
                    <a:pt x="427" y="1100"/>
                  </a:lnTo>
                  <a:lnTo>
                    <a:pt x="426" y="1097"/>
                  </a:lnTo>
                  <a:lnTo>
                    <a:pt x="426" y="1095"/>
                  </a:lnTo>
                  <a:lnTo>
                    <a:pt x="425" y="1095"/>
                  </a:lnTo>
                  <a:lnTo>
                    <a:pt x="424" y="1095"/>
                  </a:lnTo>
                  <a:lnTo>
                    <a:pt x="423" y="1096"/>
                  </a:lnTo>
                  <a:lnTo>
                    <a:pt x="422" y="1095"/>
                  </a:lnTo>
                  <a:lnTo>
                    <a:pt x="421" y="1095"/>
                  </a:lnTo>
                  <a:lnTo>
                    <a:pt x="420" y="1095"/>
                  </a:lnTo>
                  <a:lnTo>
                    <a:pt x="417" y="1091"/>
                  </a:lnTo>
                  <a:lnTo>
                    <a:pt x="409" y="1073"/>
                  </a:lnTo>
                  <a:lnTo>
                    <a:pt x="409" y="1071"/>
                  </a:lnTo>
                  <a:lnTo>
                    <a:pt x="409" y="1069"/>
                  </a:lnTo>
                  <a:lnTo>
                    <a:pt x="408" y="1068"/>
                  </a:lnTo>
                  <a:lnTo>
                    <a:pt x="408" y="1067"/>
                  </a:lnTo>
                  <a:lnTo>
                    <a:pt x="407" y="1066"/>
                  </a:lnTo>
                  <a:lnTo>
                    <a:pt x="406" y="1065"/>
                  </a:lnTo>
                  <a:lnTo>
                    <a:pt x="406" y="1064"/>
                  </a:lnTo>
                  <a:lnTo>
                    <a:pt x="407" y="1061"/>
                  </a:lnTo>
                  <a:lnTo>
                    <a:pt x="406" y="1060"/>
                  </a:lnTo>
                  <a:lnTo>
                    <a:pt x="406" y="1059"/>
                  </a:lnTo>
                  <a:lnTo>
                    <a:pt x="403" y="1056"/>
                  </a:lnTo>
                  <a:lnTo>
                    <a:pt x="403" y="1055"/>
                  </a:lnTo>
                  <a:lnTo>
                    <a:pt x="402" y="1053"/>
                  </a:lnTo>
                  <a:lnTo>
                    <a:pt x="400" y="1051"/>
                  </a:lnTo>
                  <a:lnTo>
                    <a:pt x="399" y="1048"/>
                  </a:lnTo>
                  <a:lnTo>
                    <a:pt x="398" y="1047"/>
                  </a:lnTo>
                  <a:lnTo>
                    <a:pt x="397" y="1047"/>
                  </a:lnTo>
                  <a:lnTo>
                    <a:pt x="396" y="1046"/>
                  </a:lnTo>
                  <a:lnTo>
                    <a:pt x="395" y="1046"/>
                  </a:lnTo>
                  <a:lnTo>
                    <a:pt x="394" y="1044"/>
                  </a:lnTo>
                  <a:lnTo>
                    <a:pt x="394" y="1042"/>
                  </a:lnTo>
                  <a:lnTo>
                    <a:pt x="394" y="1041"/>
                  </a:lnTo>
                  <a:lnTo>
                    <a:pt x="395" y="1040"/>
                  </a:lnTo>
                  <a:lnTo>
                    <a:pt x="394" y="1029"/>
                  </a:lnTo>
                  <a:lnTo>
                    <a:pt x="394" y="1027"/>
                  </a:lnTo>
                  <a:lnTo>
                    <a:pt x="393" y="1025"/>
                  </a:lnTo>
                  <a:lnTo>
                    <a:pt x="391" y="1022"/>
                  </a:lnTo>
                  <a:lnTo>
                    <a:pt x="387" y="1019"/>
                  </a:lnTo>
                  <a:lnTo>
                    <a:pt x="379" y="1016"/>
                  </a:lnTo>
                  <a:lnTo>
                    <a:pt x="348" y="1010"/>
                  </a:lnTo>
                  <a:lnTo>
                    <a:pt x="344" y="1008"/>
                  </a:lnTo>
                  <a:lnTo>
                    <a:pt x="342" y="1006"/>
                  </a:lnTo>
                  <a:lnTo>
                    <a:pt x="340" y="1005"/>
                  </a:lnTo>
                  <a:lnTo>
                    <a:pt x="338" y="1002"/>
                  </a:lnTo>
                  <a:lnTo>
                    <a:pt x="337" y="999"/>
                  </a:lnTo>
                  <a:lnTo>
                    <a:pt x="338" y="993"/>
                  </a:lnTo>
                  <a:lnTo>
                    <a:pt x="338" y="991"/>
                  </a:lnTo>
                  <a:lnTo>
                    <a:pt x="337" y="988"/>
                  </a:lnTo>
                  <a:lnTo>
                    <a:pt x="338" y="987"/>
                  </a:lnTo>
                  <a:lnTo>
                    <a:pt x="337" y="986"/>
                  </a:lnTo>
                  <a:lnTo>
                    <a:pt x="337" y="981"/>
                  </a:lnTo>
                  <a:lnTo>
                    <a:pt x="337" y="977"/>
                  </a:lnTo>
                  <a:lnTo>
                    <a:pt x="338" y="975"/>
                  </a:lnTo>
                  <a:lnTo>
                    <a:pt x="340" y="979"/>
                  </a:lnTo>
                  <a:lnTo>
                    <a:pt x="341" y="977"/>
                  </a:lnTo>
                  <a:lnTo>
                    <a:pt x="342" y="973"/>
                  </a:lnTo>
                  <a:lnTo>
                    <a:pt x="343" y="971"/>
                  </a:lnTo>
                  <a:lnTo>
                    <a:pt x="343" y="970"/>
                  </a:lnTo>
                  <a:lnTo>
                    <a:pt x="343" y="969"/>
                  </a:lnTo>
                  <a:lnTo>
                    <a:pt x="343" y="968"/>
                  </a:lnTo>
                  <a:lnTo>
                    <a:pt x="344" y="966"/>
                  </a:lnTo>
                  <a:lnTo>
                    <a:pt x="345" y="965"/>
                  </a:lnTo>
                  <a:lnTo>
                    <a:pt x="346" y="965"/>
                  </a:lnTo>
                  <a:lnTo>
                    <a:pt x="347" y="966"/>
                  </a:lnTo>
                  <a:lnTo>
                    <a:pt x="348" y="967"/>
                  </a:lnTo>
                  <a:lnTo>
                    <a:pt x="361" y="969"/>
                  </a:lnTo>
                  <a:lnTo>
                    <a:pt x="366" y="969"/>
                  </a:lnTo>
                  <a:lnTo>
                    <a:pt x="370" y="968"/>
                  </a:lnTo>
                  <a:lnTo>
                    <a:pt x="373" y="968"/>
                  </a:lnTo>
                  <a:lnTo>
                    <a:pt x="373" y="970"/>
                  </a:lnTo>
                  <a:lnTo>
                    <a:pt x="375" y="970"/>
                  </a:lnTo>
                  <a:lnTo>
                    <a:pt x="383" y="970"/>
                  </a:lnTo>
                  <a:lnTo>
                    <a:pt x="385" y="972"/>
                  </a:lnTo>
                  <a:lnTo>
                    <a:pt x="385" y="972"/>
                  </a:lnTo>
                  <a:lnTo>
                    <a:pt x="386" y="972"/>
                  </a:lnTo>
                  <a:lnTo>
                    <a:pt x="387" y="970"/>
                  </a:lnTo>
                  <a:lnTo>
                    <a:pt x="387" y="969"/>
                  </a:lnTo>
                  <a:lnTo>
                    <a:pt x="388" y="969"/>
                  </a:lnTo>
                  <a:lnTo>
                    <a:pt x="389" y="969"/>
                  </a:lnTo>
                  <a:lnTo>
                    <a:pt x="393" y="969"/>
                  </a:lnTo>
                  <a:lnTo>
                    <a:pt x="396" y="969"/>
                  </a:lnTo>
                  <a:lnTo>
                    <a:pt x="397" y="970"/>
                  </a:lnTo>
                  <a:lnTo>
                    <a:pt x="401" y="974"/>
                  </a:lnTo>
                  <a:lnTo>
                    <a:pt x="403" y="977"/>
                  </a:lnTo>
                  <a:lnTo>
                    <a:pt x="404" y="977"/>
                  </a:lnTo>
                  <a:lnTo>
                    <a:pt x="407" y="977"/>
                  </a:lnTo>
                  <a:lnTo>
                    <a:pt x="408" y="977"/>
                  </a:lnTo>
                  <a:lnTo>
                    <a:pt x="408" y="978"/>
                  </a:lnTo>
                  <a:lnTo>
                    <a:pt x="408" y="979"/>
                  </a:lnTo>
                  <a:lnTo>
                    <a:pt x="407" y="980"/>
                  </a:lnTo>
                  <a:lnTo>
                    <a:pt x="406" y="980"/>
                  </a:lnTo>
                  <a:lnTo>
                    <a:pt x="408" y="982"/>
                  </a:lnTo>
                  <a:lnTo>
                    <a:pt x="410" y="984"/>
                  </a:lnTo>
                  <a:lnTo>
                    <a:pt x="417" y="987"/>
                  </a:lnTo>
                  <a:lnTo>
                    <a:pt x="420" y="987"/>
                  </a:lnTo>
                  <a:lnTo>
                    <a:pt x="422" y="987"/>
                  </a:lnTo>
                  <a:lnTo>
                    <a:pt x="426" y="987"/>
                  </a:lnTo>
                  <a:lnTo>
                    <a:pt x="427" y="986"/>
                  </a:lnTo>
                  <a:lnTo>
                    <a:pt x="433" y="981"/>
                  </a:lnTo>
                  <a:lnTo>
                    <a:pt x="433" y="980"/>
                  </a:lnTo>
                  <a:lnTo>
                    <a:pt x="433" y="979"/>
                  </a:lnTo>
                  <a:lnTo>
                    <a:pt x="434" y="979"/>
                  </a:lnTo>
                  <a:lnTo>
                    <a:pt x="436" y="979"/>
                  </a:lnTo>
                  <a:lnTo>
                    <a:pt x="438" y="979"/>
                  </a:lnTo>
                  <a:lnTo>
                    <a:pt x="440" y="978"/>
                  </a:lnTo>
                  <a:lnTo>
                    <a:pt x="441" y="978"/>
                  </a:lnTo>
                  <a:lnTo>
                    <a:pt x="441" y="982"/>
                  </a:lnTo>
                  <a:lnTo>
                    <a:pt x="444" y="983"/>
                  </a:lnTo>
                  <a:lnTo>
                    <a:pt x="450" y="981"/>
                  </a:lnTo>
                  <a:lnTo>
                    <a:pt x="456" y="985"/>
                  </a:lnTo>
                  <a:lnTo>
                    <a:pt x="457" y="984"/>
                  </a:lnTo>
                  <a:lnTo>
                    <a:pt x="459" y="982"/>
                  </a:lnTo>
                  <a:lnTo>
                    <a:pt x="458" y="981"/>
                  </a:lnTo>
                  <a:lnTo>
                    <a:pt x="457" y="980"/>
                  </a:lnTo>
                  <a:lnTo>
                    <a:pt x="456" y="978"/>
                  </a:lnTo>
                  <a:lnTo>
                    <a:pt x="451" y="975"/>
                  </a:lnTo>
                  <a:lnTo>
                    <a:pt x="446" y="972"/>
                  </a:lnTo>
                  <a:lnTo>
                    <a:pt x="445" y="971"/>
                  </a:lnTo>
                  <a:lnTo>
                    <a:pt x="440" y="973"/>
                  </a:lnTo>
                  <a:lnTo>
                    <a:pt x="436" y="974"/>
                  </a:lnTo>
                  <a:lnTo>
                    <a:pt x="433" y="971"/>
                  </a:lnTo>
                  <a:lnTo>
                    <a:pt x="430" y="962"/>
                  </a:lnTo>
                  <a:lnTo>
                    <a:pt x="428" y="958"/>
                  </a:lnTo>
                  <a:lnTo>
                    <a:pt x="425" y="955"/>
                  </a:lnTo>
                  <a:lnTo>
                    <a:pt x="418" y="951"/>
                  </a:lnTo>
                  <a:lnTo>
                    <a:pt x="417" y="950"/>
                  </a:lnTo>
                  <a:lnTo>
                    <a:pt x="416" y="949"/>
                  </a:lnTo>
                  <a:lnTo>
                    <a:pt x="415" y="948"/>
                  </a:lnTo>
                  <a:lnTo>
                    <a:pt x="413" y="948"/>
                  </a:lnTo>
                  <a:lnTo>
                    <a:pt x="412" y="947"/>
                  </a:lnTo>
                  <a:lnTo>
                    <a:pt x="411" y="946"/>
                  </a:lnTo>
                  <a:lnTo>
                    <a:pt x="410" y="945"/>
                  </a:lnTo>
                  <a:lnTo>
                    <a:pt x="404" y="942"/>
                  </a:lnTo>
                  <a:lnTo>
                    <a:pt x="403" y="939"/>
                  </a:lnTo>
                  <a:lnTo>
                    <a:pt x="403" y="937"/>
                  </a:lnTo>
                  <a:lnTo>
                    <a:pt x="404" y="934"/>
                  </a:lnTo>
                  <a:lnTo>
                    <a:pt x="405" y="933"/>
                  </a:lnTo>
                  <a:lnTo>
                    <a:pt x="406" y="933"/>
                  </a:lnTo>
                  <a:lnTo>
                    <a:pt x="407" y="932"/>
                  </a:lnTo>
                  <a:lnTo>
                    <a:pt x="407" y="930"/>
                  </a:lnTo>
                  <a:lnTo>
                    <a:pt x="406" y="929"/>
                  </a:lnTo>
                  <a:lnTo>
                    <a:pt x="405" y="929"/>
                  </a:lnTo>
                  <a:lnTo>
                    <a:pt x="404" y="928"/>
                  </a:lnTo>
                  <a:lnTo>
                    <a:pt x="403" y="928"/>
                  </a:lnTo>
                  <a:lnTo>
                    <a:pt x="403" y="927"/>
                  </a:lnTo>
                  <a:lnTo>
                    <a:pt x="403" y="925"/>
                  </a:lnTo>
                  <a:lnTo>
                    <a:pt x="405" y="923"/>
                  </a:lnTo>
                  <a:lnTo>
                    <a:pt x="408" y="923"/>
                  </a:lnTo>
                  <a:lnTo>
                    <a:pt x="409" y="922"/>
                  </a:lnTo>
                  <a:lnTo>
                    <a:pt x="412" y="923"/>
                  </a:lnTo>
                  <a:lnTo>
                    <a:pt x="413" y="922"/>
                  </a:lnTo>
                  <a:lnTo>
                    <a:pt x="415" y="921"/>
                  </a:lnTo>
                  <a:lnTo>
                    <a:pt x="415" y="921"/>
                  </a:lnTo>
                  <a:lnTo>
                    <a:pt x="416" y="919"/>
                  </a:lnTo>
                  <a:lnTo>
                    <a:pt x="417" y="918"/>
                  </a:lnTo>
                  <a:lnTo>
                    <a:pt x="421" y="915"/>
                  </a:lnTo>
                  <a:lnTo>
                    <a:pt x="423" y="915"/>
                  </a:lnTo>
                  <a:lnTo>
                    <a:pt x="425" y="914"/>
                  </a:lnTo>
                  <a:lnTo>
                    <a:pt x="427" y="915"/>
                  </a:lnTo>
                  <a:lnTo>
                    <a:pt x="428" y="917"/>
                  </a:lnTo>
                  <a:lnTo>
                    <a:pt x="430" y="919"/>
                  </a:lnTo>
                  <a:lnTo>
                    <a:pt x="432" y="919"/>
                  </a:lnTo>
                  <a:lnTo>
                    <a:pt x="433" y="917"/>
                  </a:lnTo>
                  <a:lnTo>
                    <a:pt x="432" y="915"/>
                  </a:lnTo>
                  <a:lnTo>
                    <a:pt x="431" y="913"/>
                  </a:lnTo>
                  <a:lnTo>
                    <a:pt x="429" y="910"/>
                  </a:lnTo>
                  <a:lnTo>
                    <a:pt x="429" y="909"/>
                  </a:lnTo>
                  <a:lnTo>
                    <a:pt x="429" y="908"/>
                  </a:lnTo>
                  <a:lnTo>
                    <a:pt x="430" y="906"/>
                  </a:lnTo>
                  <a:lnTo>
                    <a:pt x="430" y="905"/>
                  </a:lnTo>
                  <a:lnTo>
                    <a:pt x="430" y="904"/>
                  </a:lnTo>
                  <a:lnTo>
                    <a:pt x="429" y="903"/>
                  </a:lnTo>
                  <a:lnTo>
                    <a:pt x="429" y="902"/>
                  </a:lnTo>
                  <a:lnTo>
                    <a:pt x="430" y="900"/>
                  </a:lnTo>
                  <a:lnTo>
                    <a:pt x="431" y="897"/>
                  </a:lnTo>
                  <a:lnTo>
                    <a:pt x="433" y="893"/>
                  </a:lnTo>
                  <a:lnTo>
                    <a:pt x="434" y="891"/>
                  </a:lnTo>
                  <a:lnTo>
                    <a:pt x="435" y="890"/>
                  </a:lnTo>
                  <a:lnTo>
                    <a:pt x="443" y="879"/>
                  </a:lnTo>
                  <a:lnTo>
                    <a:pt x="444" y="878"/>
                  </a:lnTo>
                  <a:lnTo>
                    <a:pt x="444" y="875"/>
                  </a:lnTo>
                  <a:lnTo>
                    <a:pt x="445" y="873"/>
                  </a:lnTo>
                  <a:lnTo>
                    <a:pt x="446" y="873"/>
                  </a:lnTo>
                  <a:lnTo>
                    <a:pt x="448" y="878"/>
                  </a:lnTo>
                  <a:lnTo>
                    <a:pt x="451" y="879"/>
                  </a:lnTo>
                  <a:lnTo>
                    <a:pt x="457" y="879"/>
                  </a:lnTo>
                  <a:lnTo>
                    <a:pt x="461" y="878"/>
                  </a:lnTo>
                  <a:lnTo>
                    <a:pt x="463" y="876"/>
                  </a:lnTo>
                  <a:lnTo>
                    <a:pt x="467" y="873"/>
                  </a:lnTo>
                  <a:lnTo>
                    <a:pt x="468" y="873"/>
                  </a:lnTo>
                  <a:lnTo>
                    <a:pt x="469" y="873"/>
                  </a:lnTo>
                  <a:lnTo>
                    <a:pt x="470" y="872"/>
                  </a:lnTo>
                  <a:lnTo>
                    <a:pt x="472" y="870"/>
                  </a:lnTo>
                  <a:lnTo>
                    <a:pt x="473" y="867"/>
                  </a:lnTo>
                  <a:lnTo>
                    <a:pt x="474" y="865"/>
                  </a:lnTo>
                  <a:lnTo>
                    <a:pt x="475" y="864"/>
                  </a:lnTo>
                  <a:lnTo>
                    <a:pt x="476" y="865"/>
                  </a:lnTo>
                  <a:lnTo>
                    <a:pt x="478" y="867"/>
                  </a:lnTo>
                  <a:lnTo>
                    <a:pt x="478" y="868"/>
                  </a:lnTo>
                  <a:lnTo>
                    <a:pt x="479" y="870"/>
                  </a:lnTo>
                  <a:lnTo>
                    <a:pt x="487" y="872"/>
                  </a:lnTo>
                  <a:lnTo>
                    <a:pt x="487" y="873"/>
                  </a:lnTo>
                  <a:lnTo>
                    <a:pt x="490" y="874"/>
                  </a:lnTo>
                  <a:lnTo>
                    <a:pt x="492" y="875"/>
                  </a:lnTo>
                  <a:lnTo>
                    <a:pt x="493" y="874"/>
                  </a:lnTo>
                  <a:lnTo>
                    <a:pt x="496" y="873"/>
                  </a:lnTo>
                  <a:lnTo>
                    <a:pt x="498" y="872"/>
                  </a:lnTo>
                  <a:lnTo>
                    <a:pt x="500" y="872"/>
                  </a:lnTo>
                  <a:lnTo>
                    <a:pt x="504" y="873"/>
                  </a:lnTo>
                  <a:lnTo>
                    <a:pt x="505" y="873"/>
                  </a:lnTo>
                  <a:lnTo>
                    <a:pt x="534" y="870"/>
                  </a:lnTo>
                  <a:lnTo>
                    <a:pt x="537" y="871"/>
                  </a:lnTo>
                  <a:lnTo>
                    <a:pt x="544" y="870"/>
                  </a:lnTo>
                  <a:lnTo>
                    <a:pt x="548" y="871"/>
                  </a:lnTo>
                  <a:lnTo>
                    <a:pt x="564" y="878"/>
                  </a:lnTo>
                  <a:lnTo>
                    <a:pt x="572" y="879"/>
                  </a:lnTo>
                  <a:lnTo>
                    <a:pt x="572" y="1291"/>
                  </a:lnTo>
                  <a:close/>
                  <a:moveTo>
                    <a:pt x="572" y="859"/>
                  </a:moveTo>
                  <a:lnTo>
                    <a:pt x="570" y="858"/>
                  </a:lnTo>
                  <a:lnTo>
                    <a:pt x="565" y="856"/>
                  </a:lnTo>
                  <a:lnTo>
                    <a:pt x="564" y="855"/>
                  </a:lnTo>
                  <a:lnTo>
                    <a:pt x="565" y="853"/>
                  </a:lnTo>
                  <a:lnTo>
                    <a:pt x="564" y="852"/>
                  </a:lnTo>
                  <a:lnTo>
                    <a:pt x="563" y="851"/>
                  </a:lnTo>
                  <a:lnTo>
                    <a:pt x="564" y="850"/>
                  </a:lnTo>
                  <a:lnTo>
                    <a:pt x="565" y="849"/>
                  </a:lnTo>
                  <a:lnTo>
                    <a:pt x="565" y="848"/>
                  </a:lnTo>
                  <a:lnTo>
                    <a:pt x="564" y="847"/>
                  </a:lnTo>
                  <a:lnTo>
                    <a:pt x="564" y="846"/>
                  </a:lnTo>
                  <a:lnTo>
                    <a:pt x="564" y="843"/>
                  </a:lnTo>
                  <a:lnTo>
                    <a:pt x="565" y="840"/>
                  </a:lnTo>
                  <a:lnTo>
                    <a:pt x="565" y="839"/>
                  </a:lnTo>
                  <a:lnTo>
                    <a:pt x="567" y="838"/>
                  </a:lnTo>
                  <a:lnTo>
                    <a:pt x="569" y="837"/>
                  </a:lnTo>
                  <a:lnTo>
                    <a:pt x="570" y="835"/>
                  </a:lnTo>
                  <a:lnTo>
                    <a:pt x="571" y="831"/>
                  </a:lnTo>
                  <a:lnTo>
                    <a:pt x="572" y="828"/>
                  </a:lnTo>
                  <a:lnTo>
                    <a:pt x="572" y="859"/>
                  </a:lnTo>
                  <a:close/>
                  <a:moveTo>
                    <a:pt x="572" y="669"/>
                  </a:moveTo>
                  <a:lnTo>
                    <a:pt x="568" y="670"/>
                  </a:lnTo>
                  <a:lnTo>
                    <a:pt x="563" y="669"/>
                  </a:lnTo>
                  <a:lnTo>
                    <a:pt x="553" y="669"/>
                  </a:lnTo>
                  <a:lnTo>
                    <a:pt x="551" y="668"/>
                  </a:lnTo>
                  <a:lnTo>
                    <a:pt x="549" y="668"/>
                  </a:lnTo>
                  <a:lnTo>
                    <a:pt x="546" y="664"/>
                  </a:lnTo>
                  <a:lnTo>
                    <a:pt x="544" y="663"/>
                  </a:lnTo>
                  <a:lnTo>
                    <a:pt x="538" y="662"/>
                  </a:lnTo>
                  <a:lnTo>
                    <a:pt x="536" y="662"/>
                  </a:lnTo>
                  <a:lnTo>
                    <a:pt x="535" y="664"/>
                  </a:lnTo>
                  <a:lnTo>
                    <a:pt x="535" y="665"/>
                  </a:lnTo>
                  <a:lnTo>
                    <a:pt x="535" y="668"/>
                  </a:lnTo>
                  <a:lnTo>
                    <a:pt x="535" y="670"/>
                  </a:lnTo>
                  <a:lnTo>
                    <a:pt x="531" y="675"/>
                  </a:lnTo>
                  <a:lnTo>
                    <a:pt x="529" y="676"/>
                  </a:lnTo>
                  <a:lnTo>
                    <a:pt x="521" y="680"/>
                  </a:lnTo>
                  <a:lnTo>
                    <a:pt x="518" y="680"/>
                  </a:lnTo>
                  <a:lnTo>
                    <a:pt x="516" y="678"/>
                  </a:lnTo>
                  <a:lnTo>
                    <a:pt x="514" y="678"/>
                  </a:lnTo>
                  <a:lnTo>
                    <a:pt x="514" y="679"/>
                  </a:lnTo>
                  <a:lnTo>
                    <a:pt x="514" y="680"/>
                  </a:lnTo>
                  <a:lnTo>
                    <a:pt x="514" y="681"/>
                  </a:lnTo>
                  <a:lnTo>
                    <a:pt x="517" y="682"/>
                  </a:lnTo>
                  <a:lnTo>
                    <a:pt x="517" y="682"/>
                  </a:lnTo>
                  <a:lnTo>
                    <a:pt x="518" y="683"/>
                  </a:lnTo>
                  <a:lnTo>
                    <a:pt x="518" y="685"/>
                  </a:lnTo>
                  <a:lnTo>
                    <a:pt x="519" y="686"/>
                  </a:lnTo>
                  <a:lnTo>
                    <a:pt x="519" y="687"/>
                  </a:lnTo>
                  <a:lnTo>
                    <a:pt x="519" y="688"/>
                  </a:lnTo>
                  <a:lnTo>
                    <a:pt x="507" y="687"/>
                  </a:lnTo>
                  <a:lnTo>
                    <a:pt x="505" y="686"/>
                  </a:lnTo>
                  <a:lnTo>
                    <a:pt x="505" y="686"/>
                  </a:lnTo>
                  <a:lnTo>
                    <a:pt x="504" y="685"/>
                  </a:lnTo>
                  <a:lnTo>
                    <a:pt x="504" y="684"/>
                  </a:lnTo>
                  <a:lnTo>
                    <a:pt x="504" y="682"/>
                  </a:lnTo>
                  <a:lnTo>
                    <a:pt x="503" y="682"/>
                  </a:lnTo>
                  <a:lnTo>
                    <a:pt x="502" y="681"/>
                  </a:lnTo>
                  <a:lnTo>
                    <a:pt x="499" y="678"/>
                  </a:lnTo>
                  <a:lnTo>
                    <a:pt x="498" y="678"/>
                  </a:lnTo>
                  <a:lnTo>
                    <a:pt x="498" y="677"/>
                  </a:lnTo>
                  <a:lnTo>
                    <a:pt x="497" y="675"/>
                  </a:lnTo>
                  <a:lnTo>
                    <a:pt x="498" y="674"/>
                  </a:lnTo>
                  <a:lnTo>
                    <a:pt x="499" y="674"/>
                  </a:lnTo>
                  <a:lnTo>
                    <a:pt x="499" y="672"/>
                  </a:lnTo>
                  <a:lnTo>
                    <a:pt x="499" y="671"/>
                  </a:lnTo>
                  <a:lnTo>
                    <a:pt x="497" y="670"/>
                  </a:lnTo>
                  <a:lnTo>
                    <a:pt x="496" y="673"/>
                  </a:lnTo>
                  <a:lnTo>
                    <a:pt x="493" y="678"/>
                  </a:lnTo>
                  <a:lnTo>
                    <a:pt x="492" y="679"/>
                  </a:lnTo>
                  <a:lnTo>
                    <a:pt x="489" y="678"/>
                  </a:lnTo>
                  <a:lnTo>
                    <a:pt x="487" y="677"/>
                  </a:lnTo>
                  <a:lnTo>
                    <a:pt x="484" y="676"/>
                  </a:lnTo>
                  <a:lnTo>
                    <a:pt x="487" y="673"/>
                  </a:lnTo>
                  <a:lnTo>
                    <a:pt x="488" y="672"/>
                  </a:lnTo>
                  <a:lnTo>
                    <a:pt x="486" y="671"/>
                  </a:lnTo>
                  <a:lnTo>
                    <a:pt x="484" y="672"/>
                  </a:lnTo>
                  <a:lnTo>
                    <a:pt x="480" y="674"/>
                  </a:lnTo>
                  <a:lnTo>
                    <a:pt x="478" y="674"/>
                  </a:lnTo>
                  <a:lnTo>
                    <a:pt x="476" y="674"/>
                  </a:lnTo>
                  <a:lnTo>
                    <a:pt x="475" y="672"/>
                  </a:lnTo>
                  <a:lnTo>
                    <a:pt x="473" y="670"/>
                  </a:lnTo>
                  <a:lnTo>
                    <a:pt x="469" y="668"/>
                  </a:lnTo>
                  <a:lnTo>
                    <a:pt x="468" y="665"/>
                  </a:lnTo>
                  <a:lnTo>
                    <a:pt x="470" y="660"/>
                  </a:lnTo>
                  <a:lnTo>
                    <a:pt x="469" y="657"/>
                  </a:lnTo>
                  <a:lnTo>
                    <a:pt x="469" y="655"/>
                  </a:lnTo>
                  <a:lnTo>
                    <a:pt x="466" y="655"/>
                  </a:lnTo>
                  <a:lnTo>
                    <a:pt x="464" y="656"/>
                  </a:lnTo>
                  <a:lnTo>
                    <a:pt x="463" y="659"/>
                  </a:lnTo>
                  <a:lnTo>
                    <a:pt x="463" y="662"/>
                  </a:lnTo>
                  <a:lnTo>
                    <a:pt x="463" y="664"/>
                  </a:lnTo>
                  <a:lnTo>
                    <a:pt x="461" y="664"/>
                  </a:lnTo>
                  <a:lnTo>
                    <a:pt x="458" y="662"/>
                  </a:lnTo>
                  <a:lnTo>
                    <a:pt x="457" y="657"/>
                  </a:lnTo>
                  <a:lnTo>
                    <a:pt x="455" y="656"/>
                  </a:lnTo>
                  <a:lnTo>
                    <a:pt x="452" y="655"/>
                  </a:lnTo>
                  <a:lnTo>
                    <a:pt x="446" y="653"/>
                  </a:lnTo>
                  <a:lnTo>
                    <a:pt x="441" y="651"/>
                  </a:lnTo>
                  <a:lnTo>
                    <a:pt x="430" y="649"/>
                  </a:lnTo>
                  <a:lnTo>
                    <a:pt x="427" y="646"/>
                  </a:lnTo>
                  <a:lnTo>
                    <a:pt x="424" y="647"/>
                  </a:lnTo>
                  <a:lnTo>
                    <a:pt x="420" y="650"/>
                  </a:lnTo>
                  <a:lnTo>
                    <a:pt x="416" y="652"/>
                  </a:lnTo>
                  <a:lnTo>
                    <a:pt x="404" y="655"/>
                  </a:lnTo>
                  <a:lnTo>
                    <a:pt x="403" y="656"/>
                  </a:lnTo>
                  <a:lnTo>
                    <a:pt x="400" y="659"/>
                  </a:lnTo>
                  <a:lnTo>
                    <a:pt x="398" y="660"/>
                  </a:lnTo>
                  <a:lnTo>
                    <a:pt x="397" y="660"/>
                  </a:lnTo>
                  <a:lnTo>
                    <a:pt x="395" y="657"/>
                  </a:lnTo>
                  <a:lnTo>
                    <a:pt x="394" y="657"/>
                  </a:lnTo>
                  <a:lnTo>
                    <a:pt x="393" y="657"/>
                  </a:lnTo>
                  <a:lnTo>
                    <a:pt x="393" y="658"/>
                  </a:lnTo>
                  <a:lnTo>
                    <a:pt x="392" y="660"/>
                  </a:lnTo>
                  <a:lnTo>
                    <a:pt x="393" y="660"/>
                  </a:lnTo>
                  <a:lnTo>
                    <a:pt x="392" y="661"/>
                  </a:lnTo>
                  <a:lnTo>
                    <a:pt x="385" y="674"/>
                  </a:lnTo>
                  <a:lnTo>
                    <a:pt x="384" y="674"/>
                  </a:lnTo>
                  <a:lnTo>
                    <a:pt x="383" y="673"/>
                  </a:lnTo>
                  <a:lnTo>
                    <a:pt x="383" y="671"/>
                  </a:lnTo>
                  <a:lnTo>
                    <a:pt x="385" y="668"/>
                  </a:lnTo>
                  <a:lnTo>
                    <a:pt x="385" y="667"/>
                  </a:lnTo>
                  <a:lnTo>
                    <a:pt x="385" y="666"/>
                  </a:lnTo>
                  <a:lnTo>
                    <a:pt x="384" y="667"/>
                  </a:lnTo>
                  <a:lnTo>
                    <a:pt x="380" y="670"/>
                  </a:lnTo>
                  <a:lnTo>
                    <a:pt x="378" y="671"/>
                  </a:lnTo>
                  <a:lnTo>
                    <a:pt x="376" y="672"/>
                  </a:lnTo>
                  <a:lnTo>
                    <a:pt x="374" y="671"/>
                  </a:lnTo>
                  <a:lnTo>
                    <a:pt x="373" y="671"/>
                  </a:lnTo>
                  <a:lnTo>
                    <a:pt x="372" y="674"/>
                  </a:lnTo>
                  <a:lnTo>
                    <a:pt x="372" y="680"/>
                  </a:lnTo>
                  <a:lnTo>
                    <a:pt x="371" y="682"/>
                  </a:lnTo>
                  <a:lnTo>
                    <a:pt x="370" y="684"/>
                  </a:lnTo>
                  <a:lnTo>
                    <a:pt x="368" y="685"/>
                  </a:lnTo>
                  <a:lnTo>
                    <a:pt x="367" y="684"/>
                  </a:lnTo>
                  <a:lnTo>
                    <a:pt x="368" y="682"/>
                  </a:lnTo>
                  <a:lnTo>
                    <a:pt x="369" y="680"/>
                  </a:lnTo>
                  <a:lnTo>
                    <a:pt x="369" y="679"/>
                  </a:lnTo>
                  <a:lnTo>
                    <a:pt x="367" y="678"/>
                  </a:lnTo>
                  <a:lnTo>
                    <a:pt x="364" y="679"/>
                  </a:lnTo>
                  <a:lnTo>
                    <a:pt x="363" y="680"/>
                  </a:lnTo>
                  <a:lnTo>
                    <a:pt x="362" y="680"/>
                  </a:lnTo>
                  <a:lnTo>
                    <a:pt x="361" y="680"/>
                  </a:lnTo>
                  <a:lnTo>
                    <a:pt x="361" y="680"/>
                  </a:lnTo>
                  <a:lnTo>
                    <a:pt x="358" y="677"/>
                  </a:lnTo>
                  <a:lnTo>
                    <a:pt x="357" y="676"/>
                  </a:lnTo>
                  <a:lnTo>
                    <a:pt x="356" y="676"/>
                  </a:lnTo>
                  <a:lnTo>
                    <a:pt x="355" y="676"/>
                  </a:lnTo>
                  <a:lnTo>
                    <a:pt x="355" y="677"/>
                  </a:lnTo>
                  <a:lnTo>
                    <a:pt x="355" y="678"/>
                  </a:lnTo>
                  <a:lnTo>
                    <a:pt x="351" y="686"/>
                  </a:lnTo>
                  <a:lnTo>
                    <a:pt x="350" y="688"/>
                  </a:lnTo>
                  <a:lnTo>
                    <a:pt x="350" y="686"/>
                  </a:lnTo>
                  <a:lnTo>
                    <a:pt x="350" y="681"/>
                  </a:lnTo>
                  <a:lnTo>
                    <a:pt x="349" y="683"/>
                  </a:lnTo>
                  <a:lnTo>
                    <a:pt x="349" y="684"/>
                  </a:lnTo>
                  <a:lnTo>
                    <a:pt x="349" y="686"/>
                  </a:lnTo>
                  <a:lnTo>
                    <a:pt x="348" y="687"/>
                  </a:lnTo>
                  <a:lnTo>
                    <a:pt x="347" y="687"/>
                  </a:lnTo>
                  <a:lnTo>
                    <a:pt x="345" y="687"/>
                  </a:lnTo>
                  <a:lnTo>
                    <a:pt x="344" y="688"/>
                  </a:lnTo>
                  <a:lnTo>
                    <a:pt x="344" y="689"/>
                  </a:lnTo>
                  <a:lnTo>
                    <a:pt x="343" y="689"/>
                  </a:lnTo>
                  <a:lnTo>
                    <a:pt x="340" y="697"/>
                  </a:lnTo>
                  <a:lnTo>
                    <a:pt x="337" y="698"/>
                  </a:lnTo>
                  <a:lnTo>
                    <a:pt x="337" y="698"/>
                  </a:lnTo>
                  <a:lnTo>
                    <a:pt x="337" y="697"/>
                  </a:lnTo>
                  <a:lnTo>
                    <a:pt x="337" y="695"/>
                  </a:lnTo>
                  <a:lnTo>
                    <a:pt x="337" y="694"/>
                  </a:lnTo>
                  <a:lnTo>
                    <a:pt x="337" y="693"/>
                  </a:lnTo>
                  <a:lnTo>
                    <a:pt x="335" y="693"/>
                  </a:lnTo>
                  <a:lnTo>
                    <a:pt x="332" y="696"/>
                  </a:lnTo>
                  <a:lnTo>
                    <a:pt x="324" y="704"/>
                  </a:lnTo>
                  <a:lnTo>
                    <a:pt x="321" y="709"/>
                  </a:lnTo>
                  <a:lnTo>
                    <a:pt x="320" y="710"/>
                  </a:lnTo>
                  <a:lnTo>
                    <a:pt x="319" y="711"/>
                  </a:lnTo>
                  <a:lnTo>
                    <a:pt x="315" y="711"/>
                  </a:lnTo>
                  <a:lnTo>
                    <a:pt x="313" y="711"/>
                  </a:lnTo>
                  <a:lnTo>
                    <a:pt x="313" y="712"/>
                  </a:lnTo>
                  <a:lnTo>
                    <a:pt x="312" y="714"/>
                  </a:lnTo>
                  <a:lnTo>
                    <a:pt x="311" y="715"/>
                  </a:lnTo>
                  <a:lnTo>
                    <a:pt x="307" y="716"/>
                  </a:lnTo>
                  <a:lnTo>
                    <a:pt x="307" y="718"/>
                  </a:lnTo>
                  <a:lnTo>
                    <a:pt x="305" y="718"/>
                  </a:lnTo>
                  <a:lnTo>
                    <a:pt x="302" y="717"/>
                  </a:lnTo>
                  <a:lnTo>
                    <a:pt x="301" y="719"/>
                  </a:lnTo>
                  <a:lnTo>
                    <a:pt x="301" y="722"/>
                  </a:lnTo>
                  <a:lnTo>
                    <a:pt x="301" y="723"/>
                  </a:lnTo>
                  <a:lnTo>
                    <a:pt x="298" y="722"/>
                  </a:lnTo>
                  <a:lnTo>
                    <a:pt x="297" y="720"/>
                  </a:lnTo>
                  <a:lnTo>
                    <a:pt x="296" y="720"/>
                  </a:lnTo>
                  <a:lnTo>
                    <a:pt x="295" y="720"/>
                  </a:lnTo>
                  <a:lnTo>
                    <a:pt x="295" y="722"/>
                  </a:lnTo>
                  <a:lnTo>
                    <a:pt x="295" y="724"/>
                  </a:lnTo>
                  <a:lnTo>
                    <a:pt x="295" y="723"/>
                  </a:lnTo>
                  <a:lnTo>
                    <a:pt x="292" y="721"/>
                  </a:lnTo>
                  <a:lnTo>
                    <a:pt x="291" y="720"/>
                  </a:lnTo>
                  <a:lnTo>
                    <a:pt x="290" y="721"/>
                  </a:lnTo>
                  <a:lnTo>
                    <a:pt x="290" y="722"/>
                  </a:lnTo>
                  <a:lnTo>
                    <a:pt x="290" y="725"/>
                  </a:lnTo>
                  <a:lnTo>
                    <a:pt x="290" y="726"/>
                  </a:lnTo>
                  <a:lnTo>
                    <a:pt x="284" y="718"/>
                  </a:lnTo>
                  <a:lnTo>
                    <a:pt x="283" y="717"/>
                  </a:lnTo>
                  <a:lnTo>
                    <a:pt x="283" y="720"/>
                  </a:lnTo>
                  <a:lnTo>
                    <a:pt x="283" y="726"/>
                  </a:lnTo>
                  <a:lnTo>
                    <a:pt x="282" y="725"/>
                  </a:lnTo>
                  <a:lnTo>
                    <a:pt x="281" y="726"/>
                  </a:lnTo>
                  <a:lnTo>
                    <a:pt x="280" y="727"/>
                  </a:lnTo>
                  <a:lnTo>
                    <a:pt x="279" y="728"/>
                  </a:lnTo>
                  <a:lnTo>
                    <a:pt x="278" y="725"/>
                  </a:lnTo>
                  <a:lnTo>
                    <a:pt x="277" y="724"/>
                  </a:lnTo>
                  <a:lnTo>
                    <a:pt x="271" y="722"/>
                  </a:lnTo>
                  <a:lnTo>
                    <a:pt x="271" y="721"/>
                  </a:lnTo>
                  <a:lnTo>
                    <a:pt x="269" y="719"/>
                  </a:lnTo>
                  <a:lnTo>
                    <a:pt x="269" y="716"/>
                  </a:lnTo>
                  <a:lnTo>
                    <a:pt x="269" y="720"/>
                  </a:lnTo>
                  <a:lnTo>
                    <a:pt x="270" y="722"/>
                  </a:lnTo>
                  <a:lnTo>
                    <a:pt x="271" y="723"/>
                  </a:lnTo>
                  <a:lnTo>
                    <a:pt x="271" y="727"/>
                  </a:lnTo>
                  <a:lnTo>
                    <a:pt x="272" y="728"/>
                  </a:lnTo>
                  <a:lnTo>
                    <a:pt x="271" y="728"/>
                  </a:lnTo>
                  <a:lnTo>
                    <a:pt x="270" y="728"/>
                  </a:lnTo>
                  <a:lnTo>
                    <a:pt x="269" y="728"/>
                  </a:lnTo>
                  <a:lnTo>
                    <a:pt x="268" y="727"/>
                  </a:lnTo>
                  <a:lnTo>
                    <a:pt x="268" y="726"/>
                  </a:lnTo>
                  <a:lnTo>
                    <a:pt x="268" y="725"/>
                  </a:lnTo>
                  <a:lnTo>
                    <a:pt x="269" y="724"/>
                  </a:lnTo>
                  <a:lnTo>
                    <a:pt x="268" y="723"/>
                  </a:lnTo>
                  <a:lnTo>
                    <a:pt x="266" y="722"/>
                  </a:lnTo>
                  <a:lnTo>
                    <a:pt x="265" y="721"/>
                  </a:lnTo>
                  <a:lnTo>
                    <a:pt x="265" y="722"/>
                  </a:lnTo>
                  <a:lnTo>
                    <a:pt x="265" y="722"/>
                  </a:lnTo>
                  <a:lnTo>
                    <a:pt x="265" y="723"/>
                  </a:lnTo>
                  <a:lnTo>
                    <a:pt x="262" y="722"/>
                  </a:lnTo>
                  <a:lnTo>
                    <a:pt x="259" y="722"/>
                  </a:lnTo>
                  <a:lnTo>
                    <a:pt x="256" y="719"/>
                  </a:lnTo>
                  <a:lnTo>
                    <a:pt x="254" y="716"/>
                  </a:lnTo>
                  <a:lnTo>
                    <a:pt x="255" y="720"/>
                  </a:lnTo>
                  <a:lnTo>
                    <a:pt x="261" y="727"/>
                  </a:lnTo>
                  <a:lnTo>
                    <a:pt x="262" y="731"/>
                  </a:lnTo>
                  <a:lnTo>
                    <a:pt x="260" y="730"/>
                  </a:lnTo>
                  <a:lnTo>
                    <a:pt x="257" y="730"/>
                  </a:lnTo>
                  <a:lnTo>
                    <a:pt x="256" y="728"/>
                  </a:lnTo>
                  <a:lnTo>
                    <a:pt x="254" y="727"/>
                  </a:lnTo>
                  <a:lnTo>
                    <a:pt x="253" y="725"/>
                  </a:lnTo>
                  <a:lnTo>
                    <a:pt x="252" y="725"/>
                  </a:lnTo>
                  <a:lnTo>
                    <a:pt x="252" y="726"/>
                  </a:lnTo>
                  <a:lnTo>
                    <a:pt x="253" y="728"/>
                  </a:lnTo>
                  <a:lnTo>
                    <a:pt x="253" y="730"/>
                  </a:lnTo>
                  <a:lnTo>
                    <a:pt x="254" y="733"/>
                  </a:lnTo>
                  <a:lnTo>
                    <a:pt x="257" y="734"/>
                  </a:lnTo>
                  <a:lnTo>
                    <a:pt x="260" y="737"/>
                  </a:lnTo>
                  <a:lnTo>
                    <a:pt x="260" y="739"/>
                  </a:lnTo>
                  <a:lnTo>
                    <a:pt x="260" y="740"/>
                  </a:lnTo>
                  <a:lnTo>
                    <a:pt x="260" y="741"/>
                  </a:lnTo>
                  <a:lnTo>
                    <a:pt x="260" y="743"/>
                  </a:lnTo>
                  <a:lnTo>
                    <a:pt x="256" y="740"/>
                  </a:lnTo>
                  <a:lnTo>
                    <a:pt x="254" y="738"/>
                  </a:lnTo>
                  <a:lnTo>
                    <a:pt x="253" y="736"/>
                  </a:lnTo>
                  <a:lnTo>
                    <a:pt x="252" y="734"/>
                  </a:lnTo>
                  <a:lnTo>
                    <a:pt x="251" y="733"/>
                  </a:lnTo>
                  <a:lnTo>
                    <a:pt x="249" y="732"/>
                  </a:lnTo>
                  <a:lnTo>
                    <a:pt x="247" y="732"/>
                  </a:lnTo>
                  <a:lnTo>
                    <a:pt x="248" y="733"/>
                  </a:lnTo>
                  <a:lnTo>
                    <a:pt x="249" y="734"/>
                  </a:lnTo>
                  <a:lnTo>
                    <a:pt x="249" y="735"/>
                  </a:lnTo>
                  <a:lnTo>
                    <a:pt x="249" y="737"/>
                  </a:lnTo>
                  <a:lnTo>
                    <a:pt x="250" y="738"/>
                  </a:lnTo>
                  <a:lnTo>
                    <a:pt x="253" y="742"/>
                  </a:lnTo>
                  <a:lnTo>
                    <a:pt x="253" y="742"/>
                  </a:lnTo>
                  <a:lnTo>
                    <a:pt x="252" y="743"/>
                  </a:lnTo>
                  <a:lnTo>
                    <a:pt x="251" y="742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2"/>
                  </a:lnTo>
                  <a:lnTo>
                    <a:pt x="244" y="743"/>
                  </a:lnTo>
                  <a:lnTo>
                    <a:pt x="245" y="743"/>
                  </a:lnTo>
                  <a:lnTo>
                    <a:pt x="247" y="744"/>
                  </a:lnTo>
                  <a:lnTo>
                    <a:pt x="247" y="746"/>
                  </a:lnTo>
                  <a:lnTo>
                    <a:pt x="247" y="749"/>
                  </a:lnTo>
                  <a:lnTo>
                    <a:pt x="247" y="750"/>
                  </a:lnTo>
                  <a:lnTo>
                    <a:pt x="247" y="751"/>
                  </a:lnTo>
                  <a:lnTo>
                    <a:pt x="229" y="740"/>
                  </a:lnTo>
                  <a:lnTo>
                    <a:pt x="223" y="735"/>
                  </a:lnTo>
                  <a:lnTo>
                    <a:pt x="219" y="732"/>
                  </a:lnTo>
                  <a:lnTo>
                    <a:pt x="217" y="731"/>
                  </a:lnTo>
                  <a:lnTo>
                    <a:pt x="215" y="730"/>
                  </a:lnTo>
                  <a:lnTo>
                    <a:pt x="213" y="731"/>
                  </a:lnTo>
                  <a:lnTo>
                    <a:pt x="211" y="731"/>
                  </a:lnTo>
                  <a:lnTo>
                    <a:pt x="205" y="727"/>
                  </a:lnTo>
                  <a:lnTo>
                    <a:pt x="203" y="724"/>
                  </a:lnTo>
                  <a:lnTo>
                    <a:pt x="200" y="722"/>
                  </a:lnTo>
                  <a:lnTo>
                    <a:pt x="197" y="721"/>
                  </a:lnTo>
                  <a:lnTo>
                    <a:pt x="188" y="721"/>
                  </a:lnTo>
                  <a:lnTo>
                    <a:pt x="185" y="719"/>
                  </a:lnTo>
                  <a:lnTo>
                    <a:pt x="187" y="716"/>
                  </a:lnTo>
                  <a:lnTo>
                    <a:pt x="186" y="716"/>
                  </a:lnTo>
                  <a:lnTo>
                    <a:pt x="186" y="713"/>
                  </a:lnTo>
                  <a:lnTo>
                    <a:pt x="185" y="711"/>
                  </a:lnTo>
                  <a:lnTo>
                    <a:pt x="184" y="710"/>
                  </a:lnTo>
                  <a:lnTo>
                    <a:pt x="181" y="708"/>
                  </a:lnTo>
                  <a:lnTo>
                    <a:pt x="180" y="707"/>
                  </a:lnTo>
                  <a:lnTo>
                    <a:pt x="178" y="707"/>
                  </a:lnTo>
                  <a:lnTo>
                    <a:pt x="180" y="704"/>
                  </a:lnTo>
                  <a:lnTo>
                    <a:pt x="182" y="698"/>
                  </a:lnTo>
                  <a:lnTo>
                    <a:pt x="187" y="694"/>
                  </a:lnTo>
                  <a:lnTo>
                    <a:pt x="193" y="692"/>
                  </a:lnTo>
                  <a:lnTo>
                    <a:pt x="198" y="694"/>
                  </a:lnTo>
                  <a:lnTo>
                    <a:pt x="199" y="696"/>
                  </a:lnTo>
                  <a:lnTo>
                    <a:pt x="201" y="698"/>
                  </a:lnTo>
                  <a:lnTo>
                    <a:pt x="204" y="704"/>
                  </a:lnTo>
                  <a:lnTo>
                    <a:pt x="205" y="704"/>
                  </a:lnTo>
                  <a:lnTo>
                    <a:pt x="219" y="702"/>
                  </a:lnTo>
                  <a:lnTo>
                    <a:pt x="222" y="699"/>
                  </a:lnTo>
                  <a:lnTo>
                    <a:pt x="228" y="693"/>
                  </a:lnTo>
                  <a:lnTo>
                    <a:pt x="199" y="649"/>
                  </a:lnTo>
                  <a:lnTo>
                    <a:pt x="186" y="614"/>
                  </a:lnTo>
                  <a:lnTo>
                    <a:pt x="185" y="610"/>
                  </a:lnTo>
                  <a:lnTo>
                    <a:pt x="184" y="608"/>
                  </a:lnTo>
                  <a:lnTo>
                    <a:pt x="182" y="607"/>
                  </a:lnTo>
                  <a:lnTo>
                    <a:pt x="180" y="607"/>
                  </a:lnTo>
                  <a:lnTo>
                    <a:pt x="176" y="606"/>
                  </a:lnTo>
                  <a:lnTo>
                    <a:pt x="174" y="603"/>
                  </a:lnTo>
                  <a:lnTo>
                    <a:pt x="169" y="597"/>
                  </a:lnTo>
                  <a:lnTo>
                    <a:pt x="152" y="567"/>
                  </a:lnTo>
                  <a:lnTo>
                    <a:pt x="147" y="563"/>
                  </a:lnTo>
                  <a:lnTo>
                    <a:pt x="140" y="560"/>
                  </a:lnTo>
                  <a:lnTo>
                    <a:pt x="105" y="560"/>
                  </a:lnTo>
                  <a:lnTo>
                    <a:pt x="85" y="551"/>
                  </a:lnTo>
                  <a:lnTo>
                    <a:pt x="84" y="551"/>
                  </a:lnTo>
                  <a:lnTo>
                    <a:pt x="82" y="553"/>
                  </a:lnTo>
                  <a:lnTo>
                    <a:pt x="81" y="554"/>
                  </a:lnTo>
                  <a:lnTo>
                    <a:pt x="82" y="562"/>
                  </a:lnTo>
                  <a:lnTo>
                    <a:pt x="81" y="569"/>
                  </a:lnTo>
                  <a:lnTo>
                    <a:pt x="80" y="572"/>
                  </a:lnTo>
                  <a:lnTo>
                    <a:pt x="78" y="572"/>
                  </a:lnTo>
                  <a:lnTo>
                    <a:pt x="62" y="560"/>
                  </a:lnTo>
                  <a:lnTo>
                    <a:pt x="59" y="557"/>
                  </a:lnTo>
                  <a:lnTo>
                    <a:pt x="58" y="554"/>
                  </a:lnTo>
                  <a:lnTo>
                    <a:pt x="57" y="554"/>
                  </a:lnTo>
                  <a:lnTo>
                    <a:pt x="58" y="552"/>
                  </a:lnTo>
                  <a:lnTo>
                    <a:pt x="59" y="549"/>
                  </a:lnTo>
                  <a:lnTo>
                    <a:pt x="60" y="548"/>
                  </a:lnTo>
                  <a:lnTo>
                    <a:pt x="60" y="548"/>
                  </a:lnTo>
                  <a:lnTo>
                    <a:pt x="60" y="546"/>
                  </a:lnTo>
                  <a:lnTo>
                    <a:pt x="57" y="541"/>
                  </a:lnTo>
                  <a:lnTo>
                    <a:pt x="51" y="532"/>
                  </a:lnTo>
                  <a:lnTo>
                    <a:pt x="50" y="530"/>
                  </a:lnTo>
                  <a:lnTo>
                    <a:pt x="52" y="530"/>
                  </a:lnTo>
                  <a:lnTo>
                    <a:pt x="59" y="525"/>
                  </a:lnTo>
                  <a:lnTo>
                    <a:pt x="62" y="522"/>
                  </a:lnTo>
                  <a:lnTo>
                    <a:pt x="64" y="519"/>
                  </a:lnTo>
                  <a:lnTo>
                    <a:pt x="62" y="518"/>
                  </a:lnTo>
                  <a:lnTo>
                    <a:pt x="57" y="517"/>
                  </a:lnTo>
                  <a:lnTo>
                    <a:pt x="55" y="515"/>
                  </a:lnTo>
                  <a:lnTo>
                    <a:pt x="55" y="513"/>
                  </a:lnTo>
                  <a:lnTo>
                    <a:pt x="56" y="511"/>
                  </a:lnTo>
                  <a:lnTo>
                    <a:pt x="57" y="508"/>
                  </a:lnTo>
                  <a:lnTo>
                    <a:pt x="56" y="505"/>
                  </a:lnTo>
                  <a:lnTo>
                    <a:pt x="55" y="505"/>
                  </a:lnTo>
                  <a:lnTo>
                    <a:pt x="54" y="502"/>
                  </a:lnTo>
                  <a:lnTo>
                    <a:pt x="53" y="501"/>
                  </a:lnTo>
                  <a:lnTo>
                    <a:pt x="54" y="500"/>
                  </a:lnTo>
                  <a:lnTo>
                    <a:pt x="54" y="499"/>
                  </a:lnTo>
                  <a:lnTo>
                    <a:pt x="55" y="499"/>
                  </a:lnTo>
                  <a:lnTo>
                    <a:pt x="56" y="496"/>
                  </a:lnTo>
                  <a:lnTo>
                    <a:pt x="56" y="495"/>
                  </a:lnTo>
                  <a:lnTo>
                    <a:pt x="55" y="493"/>
                  </a:lnTo>
                  <a:lnTo>
                    <a:pt x="54" y="492"/>
                  </a:lnTo>
                  <a:lnTo>
                    <a:pt x="44" y="489"/>
                  </a:lnTo>
                  <a:lnTo>
                    <a:pt x="22" y="481"/>
                  </a:lnTo>
                  <a:lnTo>
                    <a:pt x="0" y="474"/>
                  </a:lnTo>
                  <a:lnTo>
                    <a:pt x="0" y="473"/>
                  </a:lnTo>
                  <a:lnTo>
                    <a:pt x="12" y="438"/>
                  </a:lnTo>
                  <a:lnTo>
                    <a:pt x="24" y="404"/>
                  </a:lnTo>
                  <a:lnTo>
                    <a:pt x="26" y="402"/>
                  </a:lnTo>
                  <a:lnTo>
                    <a:pt x="30" y="399"/>
                  </a:lnTo>
                  <a:lnTo>
                    <a:pt x="36" y="396"/>
                  </a:lnTo>
                  <a:lnTo>
                    <a:pt x="38" y="394"/>
                  </a:lnTo>
                  <a:lnTo>
                    <a:pt x="40" y="392"/>
                  </a:lnTo>
                  <a:lnTo>
                    <a:pt x="44" y="386"/>
                  </a:lnTo>
                  <a:lnTo>
                    <a:pt x="48" y="379"/>
                  </a:lnTo>
                  <a:lnTo>
                    <a:pt x="50" y="372"/>
                  </a:lnTo>
                  <a:lnTo>
                    <a:pt x="49" y="365"/>
                  </a:lnTo>
                  <a:lnTo>
                    <a:pt x="44" y="359"/>
                  </a:lnTo>
                  <a:lnTo>
                    <a:pt x="31" y="349"/>
                  </a:lnTo>
                  <a:lnTo>
                    <a:pt x="26" y="347"/>
                  </a:lnTo>
                  <a:lnTo>
                    <a:pt x="31" y="313"/>
                  </a:lnTo>
                  <a:lnTo>
                    <a:pt x="37" y="279"/>
                  </a:lnTo>
                  <a:lnTo>
                    <a:pt x="39" y="273"/>
                  </a:lnTo>
                  <a:lnTo>
                    <a:pt x="42" y="271"/>
                  </a:lnTo>
                  <a:lnTo>
                    <a:pt x="62" y="261"/>
                  </a:lnTo>
                  <a:lnTo>
                    <a:pt x="68" y="255"/>
                  </a:lnTo>
                  <a:lnTo>
                    <a:pt x="74" y="247"/>
                  </a:lnTo>
                  <a:lnTo>
                    <a:pt x="76" y="244"/>
                  </a:lnTo>
                  <a:lnTo>
                    <a:pt x="76" y="239"/>
                  </a:lnTo>
                  <a:lnTo>
                    <a:pt x="71" y="232"/>
                  </a:lnTo>
                  <a:lnTo>
                    <a:pt x="70" y="228"/>
                  </a:lnTo>
                  <a:lnTo>
                    <a:pt x="72" y="226"/>
                  </a:lnTo>
                  <a:lnTo>
                    <a:pt x="74" y="223"/>
                  </a:lnTo>
                  <a:lnTo>
                    <a:pt x="75" y="221"/>
                  </a:lnTo>
                  <a:lnTo>
                    <a:pt x="75" y="218"/>
                  </a:lnTo>
                  <a:lnTo>
                    <a:pt x="73" y="217"/>
                  </a:lnTo>
                  <a:lnTo>
                    <a:pt x="73" y="215"/>
                  </a:lnTo>
                  <a:lnTo>
                    <a:pt x="74" y="212"/>
                  </a:lnTo>
                  <a:lnTo>
                    <a:pt x="76" y="211"/>
                  </a:lnTo>
                  <a:lnTo>
                    <a:pt x="82" y="209"/>
                  </a:lnTo>
                  <a:lnTo>
                    <a:pt x="83" y="207"/>
                  </a:lnTo>
                  <a:lnTo>
                    <a:pt x="85" y="201"/>
                  </a:lnTo>
                  <a:lnTo>
                    <a:pt x="86" y="200"/>
                  </a:lnTo>
                  <a:lnTo>
                    <a:pt x="89" y="196"/>
                  </a:lnTo>
                  <a:lnTo>
                    <a:pt x="92" y="192"/>
                  </a:lnTo>
                  <a:lnTo>
                    <a:pt x="97" y="190"/>
                  </a:lnTo>
                  <a:lnTo>
                    <a:pt x="101" y="190"/>
                  </a:lnTo>
                  <a:lnTo>
                    <a:pt x="103" y="192"/>
                  </a:lnTo>
                  <a:lnTo>
                    <a:pt x="109" y="199"/>
                  </a:lnTo>
                  <a:lnTo>
                    <a:pt x="113" y="202"/>
                  </a:lnTo>
                  <a:lnTo>
                    <a:pt x="114" y="203"/>
                  </a:lnTo>
                  <a:lnTo>
                    <a:pt x="115" y="205"/>
                  </a:lnTo>
                  <a:lnTo>
                    <a:pt x="115" y="206"/>
                  </a:lnTo>
                  <a:lnTo>
                    <a:pt x="116" y="207"/>
                  </a:lnTo>
                  <a:lnTo>
                    <a:pt x="118" y="208"/>
                  </a:lnTo>
                  <a:lnTo>
                    <a:pt x="120" y="209"/>
                  </a:lnTo>
                  <a:lnTo>
                    <a:pt x="123" y="214"/>
                  </a:lnTo>
                  <a:lnTo>
                    <a:pt x="125" y="217"/>
                  </a:lnTo>
                  <a:lnTo>
                    <a:pt x="129" y="220"/>
                  </a:lnTo>
                  <a:lnTo>
                    <a:pt x="133" y="225"/>
                  </a:lnTo>
                  <a:lnTo>
                    <a:pt x="136" y="229"/>
                  </a:lnTo>
                  <a:lnTo>
                    <a:pt x="137" y="230"/>
                  </a:lnTo>
                  <a:lnTo>
                    <a:pt x="137" y="232"/>
                  </a:lnTo>
                  <a:lnTo>
                    <a:pt x="138" y="234"/>
                  </a:lnTo>
                  <a:lnTo>
                    <a:pt x="139" y="235"/>
                  </a:lnTo>
                  <a:lnTo>
                    <a:pt x="144" y="239"/>
                  </a:lnTo>
                  <a:lnTo>
                    <a:pt x="145" y="243"/>
                  </a:lnTo>
                  <a:lnTo>
                    <a:pt x="146" y="247"/>
                  </a:lnTo>
                  <a:lnTo>
                    <a:pt x="147" y="251"/>
                  </a:lnTo>
                  <a:lnTo>
                    <a:pt x="148" y="255"/>
                  </a:lnTo>
                  <a:lnTo>
                    <a:pt x="149" y="256"/>
                  </a:lnTo>
                  <a:lnTo>
                    <a:pt x="150" y="259"/>
                  </a:lnTo>
                  <a:lnTo>
                    <a:pt x="150" y="260"/>
                  </a:lnTo>
                  <a:lnTo>
                    <a:pt x="151" y="261"/>
                  </a:lnTo>
                  <a:lnTo>
                    <a:pt x="155" y="265"/>
                  </a:lnTo>
                  <a:lnTo>
                    <a:pt x="157" y="268"/>
                  </a:lnTo>
                  <a:lnTo>
                    <a:pt x="157" y="271"/>
                  </a:lnTo>
                  <a:lnTo>
                    <a:pt x="158" y="273"/>
                  </a:lnTo>
                  <a:lnTo>
                    <a:pt x="162" y="273"/>
                  </a:lnTo>
                  <a:lnTo>
                    <a:pt x="164" y="272"/>
                  </a:lnTo>
                  <a:lnTo>
                    <a:pt x="165" y="273"/>
                  </a:lnTo>
                  <a:lnTo>
                    <a:pt x="169" y="277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6" y="280"/>
                  </a:lnTo>
                  <a:lnTo>
                    <a:pt x="179" y="277"/>
                  </a:lnTo>
                  <a:lnTo>
                    <a:pt x="180" y="276"/>
                  </a:lnTo>
                  <a:lnTo>
                    <a:pt x="199" y="269"/>
                  </a:lnTo>
                  <a:lnTo>
                    <a:pt x="207" y="263"/>
                  </a:lnTo>
                  <a:lnTo>
                    <a:pt x="214" y="255"/>
                  </a:lnTo>
                  <a:lnTo>
                    <a:pt x="216" y="253"/>
                  </a:lnTo>
                  <a:lnTo>
                    <a:pt x="217" y="251"/>
                  </a:lnTo>
                  <a:lnTo>
                    <a:pt x="217" y="250"/>
                  </a:lnTo>
                  <a:lnTo>
                    <a:pt x="216" y="244"/>
                  </a:lnTo>
                  <a:lnTo>
                    <a:pt x="215" y="241"/>
                  </a:lnTo>
                  <a:lnTo>
                    <a:pt x="213" y="241"/>
                  </a:lnTo>
                  <a:lnTo>
                    <a:pt x="207" y="238"/>
                  </a:lnTo>
                  <a:lnTo>
                    <a:pt x="207" y="235"/>
                  </a:lnTo>
                  <a:lnTo>
                    <a:pt x="208" y="229"/>
                  </a:lnTo>
                  <a:lnTo>
                    <a:pt x="206" y="224"/>
                  </a:lnTo>
                  <a:lnTo>
                    <a:pt x="202" y="217"/>
                  </a:lnTo>
                  <a:lnTo>
                    <a:pt x="200" y="207"/>
                  </a:lnTo>
                  <a:lnTo>
                    <a:pt x="198" y="186"/>
                  </a:lnTo>
                  <a:lnTo>
                    <a:pt x="198" y="176"/>
                  </a:lnTo>
                  <a:lnTo>
                    <a:pt x="198" y="172"/>
                  </a:lnTo>
                  <a:lnTo>
                    <a:pt x="195" y="169"/>
                  </a:lnTo>
                  <a:lnTo>
                    <a:pt x="191" y="168"/>
                  </a:lnTo>
                  <a:lnTo>
                    <a:pt x="188" y="167"/>
                  </a:lnTo>
                  <a:lnTo>
                    <a:pt x="188" y="164"/>
                  </a:lnTo>
                  <a:lnTo>
                    <a:pt x="189" y="162"/>
                  </a:lnTo>
                  <a:lnTo>
                    <a:pt x="192" y="162"/>
                  </a:lnTo>
                  <a:lnTo>
                    <a:pt x="204" y="169"/>
                  </a:lnTo>
                  <a:lnTo>
                    <a:pt x="207" y="170"/>
                  </a:lnTo>
                  <a:lnTo>
                    <a:pt x="211" y="169"/>
                  </a:lnTo>
                  <a:lnTo>
                    <a:pt x="228" y="157"/>
                  </a:lnTo>
                  <a:lnTo>
                    <a:pt x="236" y="147"/>
                  </a:lnTo>
                  <a:lnTo>
                    <a:pt x="240" y="144"/>
                  </a:lnTo>
                  <a:lnTo>
                    <a:pt x="253" y="140"/>
                  </a:lnTo>
                  <a:lnTo>
                    <a:pt x="260" y="137"/>
                  </a:lnTo>
                  <a:lnTo>
                    <a:pt x="264" y="134"/>
                  </a:lnTo>
                  <a:lnTo>
                    <a:pt x="265" y="129"/>
                  </a:lnTo>
                  <a:lnTo>
                    <a:pt x="264" y="125"/>
                  </a:lnTo>
                  <a:lnTo>
                    <a:pt x="260" y="120"/>
                  </a:lnTo>
                  <a:lnTo>
                    <a:pt x="258" y="117"/>
                  </a:lnTo>
                  <a:lnTo>
                    <a:pt x="259" y="113"/>
                  </a:lnTo>
                  <a:lnTo>
                    <a:pt x="261" y="109"/>
                  </a:lnTo>
                  <a:lnTo>
                    <a:pt x="262" y="107"/>
                  </a:lnTo>
                  <a:lnTo>
                    <a:pt x="263" y="102"/>
                  </a:lnTo>
                  <a:lnTo>
                    <a:pt x="264" y="100"/>
                  </a:lnTo>
                  <a:lnTo>
                    <a:pt x="265" y="97"/>
                  </a:lnTo>
                  <a:lnTo>
                    <a:pt x="266" y="96"/>
                  </a:lnTo>
                  <a:lnTo>
                    <a:pt x="268" y="96"/>
                  </a:lnTo>
                  <a:lnTo>
                    <a:pt x="276" y="97"/>
                  </a:lnTo>
                  <a:lnTo>
                    <a:pt x="297" y="97"/>
                  </a:lnTo>
                  <a:lnTo>
                    <a:pt x="299" y="96"/>
                  </a:lnTo>
                  <a:lnTo>
                    <a:pt x="303" y="90"/>
                  </a:lnTo>
                  <a:lnTo>
                    <a:pt x="316" y="79"/>
                  </a:lnTo>
                  <a:lnTo>
                    <a:pt x="319" y="77"/>
                  </a:lnTo>
                  <a:lnTo>
                    <a:pt x="336" y="74"/>
                  </a:lnTo>
                  <a:lnTo>
                    <a:pt x="346" y="68"/>
                  </a:lnTo>
                  <a:lnTo>
                    <a:pt x="348" y="67"/>
                  </a:lnTo>
                  <a:lnTo>
                    <a:pt x="349" y="66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8" y="59"/>
                  </a:lnTo>
                  <a:lnTo>
                    <a:pt x="349" y="57"/>
                  </a:lnTo>
                  <a:lnTo>
                    <a:pt x="349" y="56"/>
                  </a:lnTo>
                  <a:lnTo>
                    <a:pt x="351" y="55"/>
                  </a:lnTo>
                  <a:lnTo>
                    <a:pt x="350" y="54"/>
                  </a:lnTo>
                  <a:lnTo>
                    <a:pt x="349" y="54"/>
                  </a:lnTo>
                  <a:lnTo>
                    <a:pt x="349" y="53"/>
                  </a:lnTo>
                  <a:lnTo>
                    <a:pt x="350" y="52"/>
                  </a:lnTo>
                  <a:lnTo>
                    <a:pt x="351" y="51"/>
                  </a:lnTo>
                  <a:lnTo>
                    <a:pt x="356" y="51"/>
                  </a:lnTo>
                  <a:lnTo>
                    <a:pt x="358" y="51"/>
                  </a:lnTo>
                  <a:lnTo>
                    <a:pt x="360" y="49"/>
                  </a:lnTo>
                  <a:lnTo>
                    <a:pt x="361" y="47"/>
                  </a:lnTo>
                  <a:lnTo>
                    <a:pt x="362" y="47"/>
                  </a:lnTo>
                  <a:lnTo>
                    <a:pt x="364" y="46"/>
                  </a:lnTo>
                  <a:lnTo>
                    <a:pt x="365" y="44"/>
                  </a:lnTo>
                  <a:lnTo>
                    <a:pt x="365" y="41"/>
                  </a:lnTo>
                  <a:lnTo>
                    <a:pt x="364" y="33"/>
                  </a:lnTo>
                  <a:lnTo>
                    <a:pt x="364" y="30"/>
                  </a:lnTo>
                  <a:lnTo>
                    <a:pt x="366" y="29"/>
                  </a:lnTo>
                  <a:lnTo>
                    <a:pt x="367" y="29"/>
                  </a:lnTo>
                  <a:lnTo>
                    <a:pt x="369" y="27"/>
                  </a:lnTo>
                  <a:lnTo>
                    <a:pt x="369" y="24"/>
                  </a:lnTo>
                  <a:lnTo>
                    <a:pt x="369" y="20"/>
                  </a:lnTo>
                  <a:lnTo>
                    <a:pt x="371" y="20"/>
                  </a:lnTo>
                  <a:lnTo>
                    <a:pt x="374" y="24"/>
                  </a:lnTo>
                  <a:lnTo>
                    <a:pt x="379" y="24"/>
                  </a:lnTo>
                  <a:lnTo>
                    <a:pt x="379" y="24"/>
                  </a:lnTo>
                  <a:lnTo>
                    <a:pt x="378" y="26"/>
                  </a:lnTo>
                  <a:lnTo>
                    <a:pt x="376" y="29"/>
                  </a:lnTo>
                  <a:lnTo>
                    <a:pt x="378" y="30"/>
                  </a:lnTo>
                  <a:lnTo>
                    <a:pt x="379" y="30"/>
                  </a:lnTo>
                  <a:lnTo>
                    <a:pt x="382" y="30"/>
                  </a:lnTo>
                  <a:lnTo>
                    <a:pt x="386" y="29"/>
                  </a:lnTo>
                  <a:lnTo>
                    <a:pt x="388" y="26"/>
                  </a:lnTo>
                  <a:lnTo>
                    <a:pt x="389" y="22"/>
                  </a:lnTo>
                  <a:lnTo>
                    <a:pt x="385" y="10"/>
                  </a:lnTo>
                  <a:lnTo>
                    <a:pt x="384" y="5"/>
                  </a:lnTo>
                  <a:lnTo>
                    <a:pt x="386" y="2"/>
                  </a:lnTo>
                  <a:lnTo>
                    <a:pt x="391" y="3"/>
                  </a:lnTo>
                  <a:lnTo>
                    <a:pt x="392" y="5"/>
                  </a:lnTo>
                  <a:lnTo>
                    <a:pt x="394" y="6"/>
                  </a:lnTo>
                  <a:lnTo>
                    <a:pt x="396" y="8"/>
                  </a:lnTo>
                  <a:lnTo>
                    <a:pt x="397" y="10"/>
                  </a:lnTo>
                  <a:lnTo>
                    <a:pt x="398" y="12"/>
                  </a:lnTo>
                  <a:lnTo>
                    <a:pt x="400" y="14"/>
                  </a:lnTo>
                  <a:lnTo>
                    <a:pt x="422" y="15"/>
                  </a:lnTo>
                  <a:lnTo>
                    <a:pt x="424" y="15"/>
                  </a:lnTo>
                  <a:lnTo>
                    <a:pt x="427" y="13"/>
                  </a:lnTo>
                  <a:lnTo>
                    <a:pt x="428" y="13"/>
                  </a:lnTo>
                  <a:lnTo>
                    <a:pt x="430" y="14"/>
                  </a:lnTo>
                  <a:lnTo>
                    <a:pt x="432" y="18"/>
                  </a:lnTo>
                  <a:lnTo>
                    <a:pt x="433" y="19"/>
                  </a:lnTo>
                  <a:lnTo>
                    <a:pt x="435" y="20"/>
                  </a:lnTo>
                  <a:lnTo>
                    <a:pt x="439" y="20"/>
                  </a:lnTo>
                  <a:lnTo>
                    <a:pt x="440" y="21"/>
                  </a:lnTo>
                  <a:lnTo>
                    <a:pt x="441" y="24"/>
                  </a:lnTo>
                  <a:lnTo>
                    <a:pt x="441" y="27"/>
                  </a:lnTo>
                  <a:lnTo>
                    <a:pt x="441" y="30"/>
                  </a:lnTo>
                  <a:lnTo>
                    <a:pt x="439" y="31"/>
                  </a:lnTo>
                  <a:lnTo>
                    <a:pt x="438" y="32"/>
                  </a:lnTo>
                  <a:lnTo>
                    <a:pt x="429" y="34"/>
                  </a:lnTo>
                  <a:lnTo>
                    <a:pt x="428" y="35"/>
                  </a:lnTo>
                  <a:lnTo>
                    <a:pt x="429" y="37"/>
                  </a:lnTo>
                  <a:lnTo>
                    <a:pt x="431" y="39"/>
                  </a:lnTo>
                  <a:lnTo>
                    <a:pt x="432" y="41"/>
                  </a:lnTo>
                  <a:lnTo>
                    <a:pt x="434" y="44"/>
                  </a:lnTo>
                  <a:lnTo>
                    <a:pt x="441" y="45"/>
                  </a:lnTo>
                  <a:lnTo>
                    <a:pt x="449" y="43"/>
                  </a:lnTo>
                  <a:lnTo>
                    <a:pt x="453" y="41"/>
                  </a:lnTo>
                  <a:lnTo>
                    <a:pt x="455" y="39"/>
                  </a:lnTo>
                  <a:lnTo>
                    <a:pt x="457" y="36"/>
                  </a:lnTo>
                  <a:lnTo>
                    <a:pt x="457" y="35"/>
                  </a:lnTo>
                  <a:lnTo>
                    <a:pt x="460" y="35"/>
                  </a:lnTo>
                  <a:lnTo>
                    <a:pt x="462" y="36"/>
                  </a:lnTo>
                  <a:lnTo>
                    <a:pt x="463" y="37"/>
                  </a:lnTo>
                  <a:lnTo>
                    <a:pt x="463" y="39"/>
                  </a:lnTo>
                  <a:lnTo>
                    <a:pt x="463" y="42"/>
                  </a:lnTo>
                  <a:lnTo>
                    <a:pt x="465" y="47"/>
                  </a:lnTo>
                  <a:lnTo>
                    <a:pt x="469" y="47"/>
                  </a:lnTo>
                  <a:lnTo>
                    <a:pt x="475" y="44"/>
                  </a:lnTo>
                  <a:lnTo>
                    <a:pt x="478" y="41"/>
                  </a:lnTo>
                  <a:lnTo>
                    <a:pt x="478" y="36"/>
                  </a:lnTo>
                  <a:lnTo>
                    <a:pt x="476" y="31"/>
                  </a:lnTo>
                  <a:lnTo>
                    <a:pt x="476" y="26"/>
                  </a:lnTo>
                  <a:lnTo>
                    <a:pt x="481" y="21"/>
                  </a:lnTo>
                  <a:lnTo>
                    <a:pt x="484" y="17"/>
                  </a:lnTo>
                  <a:lnTo>
                    <a:pt x="486" y="15"/>
                  </a:lnTo>
                  <a:lnTo>
                    <a:pt x="488" y="14"/>
                  </a:lnTo>
                  <a:lnTo>
                    <a:pt x="491" y="14"/>
                  </a:lnTo>
                  <a:lnTo>
                    <a:pt x="493" y="15"/>
                  </a:lnTo>
                  <a:lnTo>
                    <a:pt x="495" y="17"/>
                  </a:lnTo>
                  <a:lnTo>
                    <a:pt x="498" y="18"/>
                  </a:lnTo>
                  <a:lnTo>
                    <a:pt x="500" y="18"/>
                  </a:lnTo>
                  <a:lnTo>
                    <a:pt x="503" y="18"/>
                  </a:lnTo>
                  <a:lnTo>
                    <a:pt x="505" y="17"/>
                  </a:lnTo>
                  <a:lnTo>
                    <a:pt x="507" y="15"/>
                  </a:lnTo>
                  <a:lnTo>
                    <a:pt x="510" y="11"/>
                  </a:lnTo>
                  <a:lnTo>
                    <a:pt x="511" y="9"/>
                  </a:lnTo>
                  <a:lnTo>
                    <a:pt x="513" y="7"/>
                  </a:lnTo>
                  <a:lnTo>
                    <a:pt x="518" y="7"/>
                  </a:lnTo>
                  <a:lnTo>
                    <a:pt x="521" y="7"/>
                  </a:lnTo>
                  <a:lnTo>
                    <a:pt x="523" y="6"/>
                  </a:lnTo>
                  <a:lnTo>
                    <a:pt x="523" y="1"/>
                  </a:lnTo>
                  <a:lnTo>
                    <a:pt x="525" y="0"/>
                  </a:lnTo>
                  <a:lnTo>
                    <a:pt x="528" y="1"/>
                  </a:lnTo>
                  <a:lnTo>
                    <a:pt x="529" y="6"/>
                  </a:lnTo>
                  <a:lnTo>
                    <a:pt x="530" y="12"/>
                  </a:lnTo>
                  <a:lnTo>
                    <a:pt x="531" y="17"/>
                  </a:lnTo>
                  <a:lnTo>
                    <a:pt x="537" y="29"/>
                  </a:lnTo>
                  <a:lnTo>
                    <a:pt x="540" y="38"/>
                  </a:lnTo>
                  <a:lnTo>
                    <a:pt x="541" y="39"/>
                  </a:lnTo>
                  <a:lnTo>
                    <a:pt x="541" y="41"/>
                  </a:lnTo>
                  <a:lnTo>
                    <a:pt x="543" y="43"/>
                  </a:lnTo>
                  <a:lnTo>
                    <a:pt x="545" y="45"/>
                  </a:lnTo>
                  <a:lnTo>
                    <a:pt x="547" y="46"/>
                  </a:lnTo>
                  <a:lnTo>
                    <a:pt x="547" y="46"/>
                  </a:lnTo>
                  <a:lnTo>
                    <a:pt x="549" y="45"/>
                  </a:lnTo>
                  <a:lnTo>
                    <a:pt x="557" y="45"/>
                  </a:lnTo>
                  <a:lnTo>
                    <a:pt x="558" y="47"/>
                  </a:lnTo>
                  <a:lnTo>
                    <a:pt x="559" y="46"/>
                  </a:lnTo>
                  <a:lnTo>
                    <a:pt x="559" y="44"/>
                  </a:lnTo>
                  <a:lnTo>
                    <a:pt x="560" y="43"/>
                  </a:lnTo>
                  <a:lnTo>
                    <a:pt x="561" y="42"/>
                  </a:lnTo>
                  <a:lnTo>
                    <a:pt x="562" y="42"/>
                  </a:lnTo>
                  <a:lnTo>
                    <a:pt x="565" y="42"/>
                  </a:lnTo>
                  <a:lnTo>
                    <a:pt x="565" y="42"/>
                  </a:lnTo>
                  <a:lnTo>
                    <a:pt x="565" y="41"/>
                  </a:lnTo>
                  <a:lnTo>
                    <a:pt x="566" y="39"/>
                  </a:lnTo>
                  <a:lnTo>
                    <a:pt x="568" y="39"/>
                  </a:lnTo>
                  <a:lnTo>
                    <a:pt x="569" y="39"/>
                  </a:lnTo>
                  <a:lnTo>
                    <a:pt x="571" y="42"/>
                  </a:lnTo>
                  <a:lnTo>
                    <a:pt x="571" y="42"/>
                  </a:lnTo>
                  <a:lnTo>
                    <a:pt x="572" y="42"/>
                  </a:lnTo>
                  <a:lnTo>
                    <a:pt x="572" y="669"/>
                  </a:lnTo>
                  <a:close/>
                  <a:moveTo>
                    <a:pt x="340" y="921"/>
                  </a:moveTo>
                  <a:lnTo>
                    <a:pt x="341" y="918"/>
                  </a:lnTo>
                  <a:lnTo>
                    <a:pt x="342" y="915"/>
                  </a:lnTo>
                  <a:lnTo>
                    <a:pt x="342" y="913"/>
                  </a:lnTo>
                  <a:lnTo>
                    <a:pt x="343" y="912"/>
                  </a:lnTo>
                  <a:lnTo>
                    <a:pt x="344" y="912"/>
                  </a:lnTo>
                  <a:lnTo>
                    <a:pt x="345" y="912"/>
                  </a:lnTo>
                  <a:lnTo>
                    <a:pt x="347" y="912"/>
                  </a:lnTo>
                  <a:lnTo>
                    <a:pt x="348" y="912"/>
                  </a:lnTo>
                  <a:lnTo>
                    <a:pt x="348" y="911"/>
                  </a:lnTo>
                  <a:lnTo>
                    <a:pt x="349" y="911"/>
                  </a:lnTo>
                  <a:lnTo>
                    <a:pt x="349" y="913"/>
                  </a:lnTo>
                  <a:lnTo>
                    <a:pt x="348" y="915"/>
                  </a:lnTo>
                  <a:lnTo>
                    <a:pt x="348" y="917"/>
                  </a:lnTo>
                  <a:lnTo>
                    <a:pt x="347" y="917"/>
                  </a:lnTo>
                  <a:lnTo>
                    <a:pt x="346" y="918"/>
                  </a:lnTo>
                  <a:lnTo>
                    <a:pt x="347" y="923"/>
                  </a:lnTo>
                  <a:lnTo>
                    <a:pt x="346" y="926"/>
                  </a:lnTo>
                  <a:lnTo>
                    <a:pt x="344" y="927"/>
                  </a:lnTo>
                  <a:lnTo>
                    <a:pt x="343" y="928"/>
                  </a:lnTo>
                  <a:lnTo>
                    <a:pt x="341" y="927"/>
                  </a:lnTo>
                  <a:lnTo>
                    <a:pt x="340" y="924"/>
                  </a:lnTo>
                  <a:lnTo>
                    <a:pt x="340" y="921"/>
                  </a:lnTo>
                  <a:close/>
                  <a:moveTo>
                    <a:pt x="332" y="944"/>
                  </a:moveTo>
                  <a:lnTo>
                    <a:pt x="330" y="945"/>
                  </a:lnTo>
                  <a:lnTo>
                    <a:pt x="327" y="945"/>
                  </a:lnTo>
                  <a:lnTo>
                    <a:pt x="324" y="944"/>
                  </a:lnTo>
                  <a:lnTo>
                    <a:pt x="323" y="942"/>
                  </a:lnTo>
                  <a:lnTo>
                    <a:pt x="322" y="941"/>
                  </a:lnTo>
                  <a:lnTo>
                    <a:pt x="322" y="939"/>
                  </a:lnTo>
                  <a:lnTo>
                    <a:pt x="322" y="938"/>
                  </a:lnTo>
                  <a:lnTo>
                    <a:pt x="321" y="936"/>
                  </a:lnTo>
                  <a:lnTo>
                    <a:pt x="318" y="932"/>
                  </a:lnTo>
                  <a:lnTo>
                    <a:pt x="316" y="929"/>
                  </a:lnTo>
                  <a:lnTo>
                    <a:pt x="316" y="927"/>
                  </a:lnTo>
                  <a:lnTo>
                    <a:pt x="321" y="915"/>
                  </a:lnTo>
                  <a:lnTo>
                    <a:pt x="322" y="914"/>
                  </a:lnTo>
                  <a:lnTo>
                    <a:pt x="323" y="913"/>
                  </a:lnTo>
                  <a:lnTo>
                    <a:pt x="327" y="912"/>
                  </a:lnTo>
                  <a:lnTo>
                    <a:pt x="327" y="915"/>
                  </a:lnTo>
                  <a:lnTo>
                    <a:pt x="322" y="917"/>
                  </a:lnTo>
                  <a:lnTo>
                    <a:pt x="320" y="921"/>
                  </a:lnTo>
                  <a:lnTo>
                    <a:pt x="320" y="922"/>
                  </a:lnTo>
                  <a:lnTo>
                    <a:pt x="319" y="926"/>
                  </a:lnTo>
                  <a:lnTo>
                    <a:pt x="319" y="927"/>
                  </a:lnTo>
                  <a:lnTo>
                    <a:pt x="319" y="929"/>
                  </a:lnTo>
                  <a:lnTo>
                    <a:pt x="319" y="931"/>
                  </a:lnTo>
                  <a:lnTo>
                    <a:pt x="321" y="932"/>
                  </a:lnTo>
                  <a:lnTo>
                    <a:pt x="322" y="931"/>
                  </a:lnTo>
                  <a:lnTo>
                    <a:pt x="322" y="934"/>
                  </a:lnTo>
                  <a:lnTo>
                    <a:pt x="323" y="938"/>
                  </a:lnTo>
                  <a:lnTo>
                    <a:pt x="324" y="939"/>
                  </a:lnTo>
                  <a:lnTo>
                    <a:pt x="325" y="941"/>
                  </a:lnTo>
                  <a:lnTo>
                    <a:pt x="326" y="941"/>
                  </a:lnTo>
                  <a:lnTo>
                    <a:pt x="327" y="942"/>
                  </a:lnTo>
                  <a:lnTo>
                    <a:pt x="328" y="943"/>
                  </a:lnTo>
                  <a:lnTo>
                    <a:pt x="330" y="943"/>
                  </a:lnTo>
                  <a:lnTo>
                    <a:pt x="332" y="940"/>
                  </a:lnTo>
                  <a:lnTo>
                    <a:pt x="334" y="940"/>
                  </a:lnTo>
                  <a:lnTo>
                    <a:pt x="332" y="944"/>
                  </a:lnTo>
                  <a:close/>
                  <a:moveTo>
                    <a:pt x="384" y="937"/>
                  </a:moveTo>
                  <a:lnTo>
                    <a:pt x="385" y="939"/>
                  </a:lnTo>
                  <a:lnTo>
                    <a:pt x="385" y="939"/>
                  </a:lnTo>
                  <a:lnTo>
                    <a:pt x="384" y="939"/>
                  </a:lnTo>
                  <a:lnTo>
                    <a:pt x="383" y="939"/>
                  </a:lnTo>
                  <a:lnTo>
                    <a:pt x="381" y="940"/>
                  </a:lnTo>
                  <a:lnTo>
                    <a:pt x="380" y="940"/>
                  </a:lnTo>
                  <a:lnTo>
                    <a:pt x="379" y="939"/>
                  </a:lnTo>
                  <a:lnTo>
                    <a:pt x="380" y="939"/>
                  </a:lnTo>
                  <a:lnTo>
                    <a:pt x="380" y="938"/>
                  </a:lnTo>
                  <a:lnTo>
                    <a:pt x="379" y="937"/>
                  </a:lnTo>
                  <a:lnTo>
                    <a:pt x="379" y="936"/>
                  </a:lnTo>
                  <a:lnTo>
                    <a:pt x="379" y="935"/>
                  </a:lnTo>
                  <a:lnTo>
                    <a:pt x="379" y="933"/>
                  </a:lnTo>
                  <a:lnTo>
                    <a:pt x="375" y="931"/>
                  </a:lnTo>
                  <a:lnTo>
                    <a:pt x="373" y="928"/>
                  </a:lnTo>
                  <a:lnTo>
                    <a:pt x="373" y="927"/>
                  </a:lnTo>
                  <a:lnTo>
                    <a:pt x="374" y="927"/>
                  </a:lnTo>
                  <a:lnTo>
                    <a:pt x="375" y="928"/>
                  </a:lnTo>
                  <a:lnTo>
                    <a:pt x="376" y="930"/>
                  </a:lnTo>
                  <a:lnTo>
                    <a:pt x="378" y="931"/>
                  </a:lnTo>
                  <a:lnTo>
                    <a:pt x="379" y="930"/>
                  </a:lnTo>
                  <a:lnTo>
                    <a:pt x="380" y="929"/>
                  </a:lnTo>
                  <a:lnTo>
                    <a:pt x="381" y="928"/>
                  </a:lnTo>
                  <a:lnTo>
                    <a:pt x="381" y="929"/>
                  </a:lnTo>
                  <a:lnTo>
                    <a:pt x="382" y="930"/>
                  </a:lnTo>
                  <a:lnTo>
                    <a:pt x="383" y="930"/>
                  </a:lnTo>
                  <a:lnTo>
                    <a:pt x="383" y="931"/>
                  </a:lnTo>
                  <a:lnTo>
                    <a:pt x="384" y="934"/>
                  </a:lnTo>
                  <a:lnTo>
                    <a:pt x="384" y="935"/>
                  </a:lnTo>
                  <a:lnTo>
                    <a:pt x="384" y="937"/>
                  </a:lnTo>
                  <a:close/>
                  <a:moveTo>
                    <a:pt x="559" y="863"/>
                  </a:moveTo>
                  <a:lnTo>
                    <a:pt x="560" y="866"/>
                  </a:lnTo>
                  <a:lnTo>
                    <a:pt x="560" y="867"/>
                  </a:lnTo>
                  <a:lnTo>
                    <a:pt x="560" y="870"/>
                  </a:lnTo>
                  <a:lnTo>
                    <a:pt x="559" y="872"/>
                  </a:lnTo>
                  <a:lnTo>
                    <a:pt x="554" y="870"/>
                  </a:lnTo>
                  <a:lnTo>
                    <a:pt x="550" y="867"/>
                  </a:lnTo>
                  <a:lnTo>
                    <a:pt x="548" y="864"/>
                  </a:lnTo>
                  <a:lnTo>
                    <a:pt x="547" y="861"/>
                  </a:lnTo>
                  <a:lnTo>
                    <a:pt x="548" y="859"/>
                  </a:lnTo>
                  <a:lnTo>
                    <a:pt x="550" y="858"/>
                  </a:lnTo>
                  <a:lnTo>
                    <a:pt x="551" y="857"/>
                  </a:lnTo>
                  <a:lnTo>
                    <a:pt x="551" y="856"/>
                  </a:lnTo>
                  <a:lnTo>
                    <a:pt x="551" y="855"/>
                  </a:lnTo>
                  <a:lnTo>
                    <a:pt x="552" y="855"/>
                  </a:lnTo>
                  <a:lnTo>
                    <a:pt x="554" y="855"/>
                  </a:lnTo>
                  <a:lnTo>
                    <a:pt x="556" y="855"/>
                  </a:lnTo>
                  <a:lnTo>
                    <a:pt x="558" y="858"/>
                  </a:lnTo>
                  <a:lnTo>
                    <a:pt x="559" y="861"/>
                  </a:lnTo>
                  <a:lnTo>
                    <a:pt x="559" y="863"/>
                  </a:lnTo>
                  <a:close/>
                  <a:moveTo>
                    <a:pt x="301" y="752"/>
                  </a:moveTo>
                  <a:lnTo>
                    <a:pt x="302" y="756"/>
                  </a:lnTo>
                  <a:lnTo>
                    <a:pt x="302" y="759"/>
                  </a:lnTo>
                  <a:lnTo>
                    <a:pt x="301" y="765"/>
                  </a:lnTo>
                  <a:lnTo>
                    <a:pt x="300" y="766"/>
                  </a:lnTo>
                  <a:lnTo>
                    <a:pt x="297" y="764"/>
                  </a:lnTo>
                  <a:lnTo>
                    <a:pt x="296" y="761"/>
                  </a:lnTo>
                  <a:lnTo>
                    <a:pt x="292" y="749"/>
                  </a:lnTo>
                  <a:lnTo>
                    <a:pt x="292" y="747"/>
                  </a:lnTo>
                  <a:lnTo>
                    <a:pt x="295" y="747"/>
                  </a:lnTo>
                  <a:lnTo>
                    <a:pt x="298" y="749"/>
                  </a:lnTo>
                  <a:lnTo>
                    <a:pt x="300" y="751"/>
                  </a:lnTo>
                  <a:lnTo>
                    <a:pt x="301" y="7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7" name="Freeform 30">
              <a:extLst>
                <a:ext uri="{FF2B5EF4-FFF2-40B4-BE49-F238E27FC236}">
                  <a16:creationId xmlns:a16="http://schemas.microsoft.com/office/drawing/2014/main" id="{72728B74-9C9E-A8C7-63AA-C0EDD8405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9695" y="1396492"/>
              <a:ext cx="750261" cy="571897"/>
            </a:xfrm>
            <a:custGeom>
              <a:avLst/>
              <a:gdLst>
                <a:gd name="T0" fmla="*/ 505 w 530"/>
                <a:gd name="T1" fmla="*/ 153 h 404"/>
                <a:gd name="T2" fmla="*/ 498 w 530"/>
                <a:gd name="T3" fmla="*/ 179 h 404"/>
                <a:gd name="T4" fmla="*/ 526 w 530"/>
                <a:gd name="T5" fmla="*/ 192 h 404"/>
                <a:gd name="T6" fmla="*/ 512 w 530"/>
                <a:gd name="T7" fmla="*/ 212 h 404"/>
                <a:gd name="T8" fmla="*/ 485 w 530"/>
                <a:gd name="T9" fmla="*/ 208 h 404"/>
                <a:gd name="T10" fmla="*/ 472 w 530"/>
                <a:gd name="T11" fmla="*/ 234 h 404"/>
                <a:gd name="T12" fmla="*/ 444 w 530"/>
                <a:gd name="T13" fmla="*/ 243 h 404"/>
                <a:gd name="T14" fmla="*/ 438 w 530"/>
                <a:gd name="T15" fmla="*/ 260 h 404"/>
                <a:gd name="T16" fmla="*/ 432 w 530"/>
                <a:gd name="T17" fmla="*/ 279 h 404"/>
                <a:gd name="T18" fmla="*/ 431 w 530"/>
                <a:gd name="T19" fmla="*/ 303 h 404"/>
                <a:gd name="T20" fmla="*/ 415 w 530"/>
                <a:gd name="T21" fmla="*/ 333 h 404"/>
                <a:gd name="T22" fmla="*/ 430 w 530"/>
                <a:gd name="T23" fmla="*/ 340 h 404"/>
                <a:gd name="T24" fmla="*/ 438 w 530"/>
                <a:gd name="T25" fmla="*/ 350 h 404"/>
                <a:gd name="T26" fmla="*/ 427 w 530"/>
                <a:gd name="T27" fmla="*/ 366 h 404"/>
                <a:gd name="T28" fmla="*/ 415 w 530"/>
                <a:gd name="T29" fmla="*/ 356 h 404"/>
                <a:gd name="T30" fmla="*/ 410 w 530"/>
                <a:gd name="T31" fmla="*/ 340 h 404"/>
                <a:gd name="T32" fmla="*/ 383 w 530"/>
                <a:gd name="T33" fmla="*/ 356 h 404"/>
                <a:gd name="T34" fmla="*/ 352 w 530"/>
                <a:gd name="T35" fmla="*/ 365 h 404"/>
                <a:gd name="T36" fmla="*/ 349 w 530"/>
                <a:gd name="T37" fmla="*/ 378 h 404"/>
                <a:gd name="T38" fmla="*/ 338 w 530"/>
                <a:gd name="T39" fmla="*/ 388 h 404"/>
                <a:gd name="T40" fmla="*/ 302 w 530"/>
                <a:gd name="T41" fmla="*/ 403 h 404"/>
                <a:gd name="T42" fmla="*/ 275 w 530"/>
                <a:gd name="T43" fmla="*/ 397 h 404"/>
                <a:gd name="T44" fmla="*/ 258 w 530"/>
                <a:gd name="T45" fmla="*/ 397 h 404"/>
                <a:gd name="T46" fmla="*/ 231 w 530"/>
                <a:gd name="T47" fmla="*/ 394 h 404"/>
                <a:gd name="T48" fmla="*/ 231 w 530"/>
                <a:gd name="T49" fmla="*/ 385 h 404"/>
                <a:gd name="T50" fmla="*/ 223 w 530"/>
                <a:gd name="T51" fmla="*/ 359 h 404"/>
                <a:gd name="T52" fmla="*/ 199 w 530"/>
                <a:gd name="T53" fmla="*/ 340 h 404"/>
                <a:gd name="T54" fmla="*/ 190 w 530"/>
                <a:gd name="T55" fmla="*/ 333 h 404"/>
                <a:gd name="T56" fmla="*/ 179 w 530"/>
                <a:gd name="T57" fmla="*/ 328 h 404"/>
                <a:gd name="T58" fmla="*/ 158 w 530"/>
                <a:gd name="T59" fmla="*/ 298 h 404"/>
                <a:gd name="T60" fmla="*/ 162 w 530"/>
                <a:gd name="T61" fmla="*/ 275 h 404"/>
                <a:gd name="T62" fmla="*/ 173 w 530"/>
                <a:gd name="T63" fmla="*/ 263 h 404"/>
                <a:gd name="T64" fmla="*/ 163 w 530"/>
                <a:gd name="T65" fmla="*/ 241 h 404"/>
                <a:gd name="T66" fmla="*/ 150 w 530"/>
                <a:gd name="T67" fmla="*/ 225 h 404"/>
                <a:gd name="T68" fmla="*/ 108 w 530"/>
                <a:gd name="T69" fmla="*/ 224 h 404"/>
                <a:gd name="T70" fmla="*/ 97 w 530"/>
                <a:gd name="T71" fmla="*/ 216 h 404"/>
                <a:gd name="T72" fmla="*/ 75 w 530"/>
                <a:gd name="T73" fmla="*/ 211 h 404"/>
                <a:gd name="T74" fmla="*/ 38 w 530"/>
                <a:gd name="T75" fmla="*/ 185 h 404"/>
                <a:gd name="T76" fmla="*/ 33 w 530"/>
                <a:gd name="T77" fmla="*/ 183 h 404"/>
                <a:gd name="T78" fmla="*/ 23 w 530"/>
                <a:gd name="T79" fmla="*/ 177 h 404"/>
                <a:gd name="T80" fmla="*/ 26 w 530"/>
                <a:gd name="T81" fmla="*/ 147 h 404"/>
                <a:gd name="T82" fmla="*/ 20 w 530"/>
                <a:gd name="T83" fmla="*/ 123 h 404"/>
                <a:gd name="T84" fmla="*/ 10 w 530"/>
                <a:gd name="T85" fmla="*/ 85 h 404"/>
                <a:gd name="T86" fmla="*/ 25 w 530"/>
                <a:gd name="T87" fmla="*/ 55 h 404"/>
                <a:gd name="T88" fmla="*/ 57 w 530"/>
                <a:gd name="T89" fmla="*/ 24 h 404"/>
                <a:gd name="T90" fmla="*/ 116 w 530"/>
                <a:gd name="T91" fmla="*/ 9 h 404"/>
                <a:gd name="T92" fmla="*/ 174 w 530"/>
                <a:gd name="T93" fmla="*/ 8 h 404"/>
                <a:gd name="T94" fmla="*/ 201 w 530"/>
                <a:gd name="T95" fmla="*/ 15 h 404"/>
                <a:gd name="T96" fmla="*/ 248 w 530"/>
                <a:gd name="T97" fmla="*/ 15 h 404"/>
                <a:gd name="T98" fmla="*/ 264 w 530"/>
                <a:gd name="T99" fmla="*/ 17 h 404"/>
                <a:gd name="T100" fmla="*/ 309 w 530"/>
                <a:gd name="T101" fmla="*/ 25 h 404"/>
                <a:gd name="T102" fmla="*/ 350 w 530"/>
                <a:gd name="T103" fmla="*/ 5 h 404"/>
                <a:gd name="T104" fmla="*/ 359 w 530"/>
                <a:gd name="T105" fmla="*/ 3 h 404"/>
                <a:gd name="T106" fmla="*/ 377 w 530"/>
                <a:gd name="T107" fmla="*/ 42 h 404"/>
                <a:gd name="T108" fmla="*/ 430 w 530"/>
                <a:gd name="T109" fmla="*/ 56 h 404"/>
                <a:gd name="T110" fmla="*/ 473 w 530"/>
                <a:gd name="T111" fmla="*/ 96 h 404"/>
                <a:gd name="T112" fmla="*/ 0 w 530"/>
                <a:gd name="T113" fmla="*/ 186 h 404"/>
                <a:gd name="T114" fmla="*/ 15 w 530"/>
                <a:gd name="T115" fmla="*/ 121 h 404"/>
                <a:gd name="T116" fmla="*/ 16 w 530"/>
                <a:gd name="T117" fmla="*/ 156 h 404"/>
                <a:gd name="T118" fmla="*/ 10 w 530"/>
                <a:gd name="T119" fmla="*/ 17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0" h="404">
                  <a:moveTo>
                    <a:pt x="511" y="125"/>
                  </a:moveTo>
                  <a:lnTo>
                    <a:pt x="512" y="129"/>
                  </a:lnTo>
                  <a:lnTo>
                    <a:pt x="512" y="133"/>
                  </a:lnTo>
                  <a:lnTo>
                    <a:pt x="512" y="137"/>
                  </a:lnTo>
                  <a:lnTo>
                    <a:pt x="511" y="141"/>
                  </a:lnTo>
                  <a:lnTo>
                    <a:pt x="509" y="144"/>
                  </a:lnTo>
                  <a:lnTo>
                    <a:pt x="508" y="147"/>
                  </a:lnTo>
                  <a:lnTo>
                    <a:pt x="505" y="149"/>
                  </a:lnTo>
                  <a:lnTo>
                    <a:pt x="505" y="153"/>
                  </a:lnTo>
                  <a:lnTo>
                    <a:pt x="507" y="156"/>
                  </a:lnTo>
                  <a:lnTo>
                    <a:pt x="507" y="159"/>
                  </a:lnTo>
                  <a:lnTo>
                    <a:pt x="503" y="161"/>
                  </a:lnTo>
                  <a:lnTo>
                    <a:pt x="502" y="163"/>
                  </a:lnTo>
                  <a:lnTo>
                    <a:pt x="502" y="169"/>
                  </a:lnTo>
                  <a:lnTo>
                    <a:pt x="501" y="171"/>
                  </a:lnTo>
                  <a:lnTo>
                    <a:pt x="498" y="175"/>
                  </a:lnTo>
                  <a:lnTo>
                    <a:pt x="497" y="177"/>
                  </a:lnTo>
                  <a:lnTo>
                    <a:pt x="498" y="179"/>
                  </a:lnTo>
                  <a:lnTo>
                    <a:pt x="500" y="180"/>
                  </a:lnTo>
                  <a:lnTo>
                    <a:pt x="505" y="183"/>
                  </a:lnTo>
                  <a:lnTo>
                    <a:pt x="507" y="183"/>
                  </a:lnTo>
                  <a:lnTo>
                    <a:pt x="512" y="181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0" y="188"/>
                  </a:lnTo>
                  <a:lnTo>
                    <a:pt x="529" y="190"/>
                  </a:lnTo>
                  <a:lnTo>
                    <a:pt x="526" y="192"/>
                  </a:lnTo>
                  <a:lnTo>
                    <a:pt x="524" y="193"/>
                  </a:lnTo>
                  <a:lnTo>
                    <a:pt x="520" y="194"/>
                  </a:lnTo>
                  <a:lnTo>
                    <a:pt x="520" y="195"/>
                  </a:lnTo>
                  <a:lnTo>
                    <a:pt x="517" y="197"/>
                  </a:lnTo>
                  <a:lnTo>
                    <a:pt x="515" y="199"/>
                  </a:lnTo>
                  <a:lnTo>
                    <a:pt x="514" y="201"/>
                  </a:lnTo>
                  <a:lnTo>
                    <a:pt x="514" y="205"/>
                  </a:lnTo>
                  <a:lnTo>
                    <a:pt x="513" y="210"/>
                  </a:lnTo>
                  <a:lnTo>
                    <a:pt x="512" y="212"/>
                  </a:lnTo>
                  <a:lnTo>
                    <a:pt x="509" y="213"/>
                  </a:lnTo>
                  <a:lnTo>
                    <a:pt x="500" y="208"/>
                  </a:lnTo>
                  <a:lnTo>
                    <a:pt x="499" y="208"/>
                  </a:lnTo>
                  <a:lnTo>
                    <a:pt x="498" y="209"/>
                  </a:lnTo>
                  <a:lnTo>
                    <a:pt x="497" y="210"/>
                  </a:lnTo>
                  <a:lnTo>
                    <a:pt x="497" y="211"/>
                  </a:lnTo>
                  <a:lnTo>
                    <a:pt x="496" y="211"/>
                  </a:lnTo>
                  <a:lnTo>
                    <a:pt x="496" y="211"/>
                  </a:lnTo>
                  <a:lnTo>
                    <a:pt x="485" y="208"/>
                  </a:lnTo>
                  <a:lnTo>
                    <a:pt x="481" y="209"/>
                  </a:lnTo>
                  <a:lnTo>
                    <a:pt x="478" y="213"/>
                  </a:lnTo>
                  <a:lnTo>
                    <a:pt x="478" y="215"/>
                  </a:lnTo>
                  <a:lnTo>
                    <a:pt x="478" y="219"/>
                  </a:lnTo>
                  <a:lnTo>
                    <a:pt x="478" y="221"/>
                  </a:lnTo>
                  <a:lnTo>
                    <a:pt x="478" y="222"/>
                  </a:lnTo>
                  <a:lnTo>
                    <a:pt x="474" y="230"/>
                  </a:lnTo>
                  <a:lnTo>
                    <a:pt x="472" y="232"/>
                  </a:lnTo>
                  <a:lnTo>
                    <a:pt x="472" y="234"/>
                  </a:lnTo>
                  <a:lnTo>
                    <a:pt x="470" y="236"/>
                  </a:lnTo>
                  <a:lnTo>
                    <a:pt x="466" y="237"/>
                  </a:lnTo>
                  <a:lnTo>
                    <a:pt x="456" y="240"/>
                  </a:lnTo>
                  <a:lnTo>
                    <a:pt x="454" y="240"/>
                  </a:lnTo>
                  <a:lnTo>
                    <a:pt x="451" y="239"/>
                  </a:lnTo>
                  <a:lnTo>
                    <a:pt x="449" y="239"/>
                  </a:lnTo>
                  <a:lnTo>
                    <a:pt x="446" y="241"/>
                  </a:lnTo>
                  <a:lnTo>
                    <a:pt x="445" y="242"/>
                  </a:lnTo>
                  <a:lnTo>
                    <a:pt x="444" y="243"/>
                  </a:lnTo>
                  <a:lnTo>
                    <a:pt x="444" y="244"/>
                  </a:lnTo>
                  <a:lnTo>
                    <a:pt x="443" y="246"/>
                  </a:lnTo>
                  <a:lnTo>
                    <a:pt x="442" y="248"/>
                  </a:lnTo>
                  <a:lnTo>
                    <a:pt x="440" y="249"/>
                  </a:lnTo>
                  <a:lnTo>
                    <a:pt x="438" y="251"/>
                  </a:lnTo>
                  <a:lnTo>
                    <a:pt x="437" y="255"/>
                  </a:lnTo>
                  <a:lnTo>
                    <a:pt x="437" y="255"/>
                  </a:lnTo>
                  <a:lnTo>
                    <a:pt x="438" y="259"/>
                  </a:lnTo>
                  <a:lnTo>
                    <a:pt x="438" y="260"/>
                  </a:lnTo>
                  <a:lnTo>
                    <a:pt x="437" y="261"/>
                  </a:lnTo>
                  <a:lnTo>
                    <a:pt x="436" y="261"/>
                  </a:lnTo>
                  <a:lnTo>
                    <a:pt x="436" y="262"/>
                  </a:lnTo>
                  <a:lnTo>
                    <a:pt x="434" y="264"/>
                  </a:lnTo>
                  <a:lnTo>
                    <a:pt x="433" y="266"/>
                  </a:lnTo>
                  <a:lnTo>
                    <a:pt x="432" y="267"/>
                  </a:lnTo>
                  <a:lnTo>
                    <a:pt x="433" y="275"/>
                  </a:lnTo>
                  <a:lnTo>
                    <a:pt x="432" y="277"/>
                  </a:lnTo>
                  <a:lnTo>
                    <a:pt x="432" y="279"/>
                  </a:lnTo>
                  <a:lnTo>
                    <a:pt x="431" y="280"/>
                  </a:lnTo>
                  <a:lnTo>
                    <a:pt x="431" y="282"/>
                  </a:lnTo>
                  <a:lnTo>
                    <a:pt x="431" y="284"/>
                  </a:lnTo>
                  <a:lnTo>
                    <a:pt x="432" y="287"/>
                  </a:lnTo>
                  <a:lnTo>
                    <a:pt x="434" y="292"/>
                  </a:lnTo>
                  <a:lnTo>
                    <a:pt x="435" y="295"/>
                  </a:lnTo>
                  <a:lnTo>
                    <a:pt x="434" y="298"/>
                  </a:lnTo>
                  <a:lnTo>
                    <a:pt x="433" y="301"/>
                  </a:lnTo>
                  <a:lnTo>
                    <a:pt x="431" y="303"/>
                  </a:lnTo>
                  <a:lnTo>
                    <a:pt x="425" y="306"/>
                  </a:lnTo>
                  <a:lnTo>
                    <a:pt x="424" y="308"/>
                  </a:lnTo>
                  <a:lnTo>
                    <a:pt x="424" y="311"/>
                  </a:lnTo>
                  <a:lnTo>
                    <a:pt x="423" y="315"/>
                  </a:lnTo>
                  <a:lnTo>
                    <a:pt x="423" y="318"/>
                  </a:lnTo>
                  <a:lnTo>
                    <a:pt x="423" y="322"/>
                  </a:lnTo>
                  <a:lnTo>
                    <a:pt x="421" y="325"/>
                  </a:lnTo>
                  <a:lnTo>
                    <a:pt x="417" y="329"/>
                  </a:lnTo>
                  <a:lnTo>
                    <a:pt x="415" y="333"/>
                  </a:lnTo>
                  <a:lnTo>
                    <a:pt x="415" y="337"/>
                  </a:lnTo>
                  <a:lnTo>
                    <a:pt x="416" y="339"/>
                  </a:lnTo>
                  <a:lnTo>
                    <a:pt x="418" y="340"/>
                  </a:lnTo>
                  <a:lnTo>
                    <a:pt x="422" y="340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7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2"/>
                  </a:lnTo>
                  <a:lnTo>
                    <a:pt x="432" y="343"/>
                  </a:lnTo>
                  <a:lnTo>
                    <a:pt x="434" y="343"/>
                  </a:lnTo>
                  <a:lnTo>
                    <a:pt x="435" y="344"/>
                  </a:lnTo>
                  <a:lnTo>
                    <a:pt x="436" y="345"/>
                  </a:lnTo>
                  <a:lnTo>
                    <a:pt x="436" y="346"/>
                  </a:lnTo>
                  <a:lnTo>
                    <a:pt x="437" y="348"/>
                  </a:lnTo>
                  <a:lnTo>
                    <a:pt x="438" y="349"/>
                  </a:lnTo>
                  <a:lnTo>
                    <a:pt x="438" y="350"/>
                  </a:lnTo>
                  <a:lnTo>
                    <a:pt x="438" y="351"/>
                  </a:lnTo>
                  <a:lnTo>
                    <a:pt x="437" y="352"/>
                  </a:lnTo>
                  <a:lnTo>
                    <a:pt x="436" y="360"/>
                  </a:lnTo>
                  <a:lnTo>
                    <a:pt x="436" y="362"/>
                  </a:lnTo>
                  <a:lnTo>
                    <a:pt x="434" y="364"/>
                  </a:lnTo>
                  <a:lnTo>
                    <a:pt x="433" y="364"/>
                  </a:lnTo>
                  <a:lnTo>
                    <a:pt x="430" y="364"/>
                  </a:lnTo>
                  <a:lnTo>
                    <a:pt x="429" y="364"/>
                  </a:lnTo>
                  <a:lnTo>
                    <a:pt x="427" y="366"/>
                  </a:lnTo>
                  <a:lnTo>
                    <a:pt x="426" y="366"/>
                  </a:lnTo>
                  <a:lnTo>
                    <a:pt x="424" y="367"/>
                  </a:lnTo>
                  <a:lnTo>
                    <a:pt x="416" y="365"/>
                  </a:lnTo>
                  <a:lnTo>
                    <a:pt x="414" y="364"/>
                  </a:lnTo>
                  <a:lnTo>
                    <a:pt x="412" y="362"/>
                  </a:lnTo>
                  <a:lnTo>
                    <a:pt x="411" y="359"/>
                  </a:lnTo>
                  <a:lnTo>
                    <a:pt x="412" y="358"/>
                  </a:lnTo>
                  <a:lnTo>
                    <a:pt x="414" y="358"/>
                  </a:lnTo>
                  <a:lnTo>
                    <a:pt x="415" y="356"/>
                  </a:lnTo>
                  <a:lnTo>
                    <a:pt x="414" y="355"/>
                  </a:lnTo>
                  <a:lnTo>
                    <a:pt x="412" y="354"/>
                  </a:lnTo>
                  <a:lnTo>
                    <a:pt x="412" y="352"/>
                  </a:lnTo>
                  <a:lnTo>
                    <a:pt x="414" y="352"/>
                  </a:lnTo>
                  <a:lnTo>
                    <a:pt x="417" y="352"/>
                  </a:lnTo>
                  <a:lnTo>
                    <a:pt x="418" y="351"/>
                  </a:lnTo>
                  <a:lnTo>
                    <a:pt x="411" y="342"/>
                  </a:lnTo>
                  <a:lnTo>
                    <a:pt x="411" y="341"/>
                  </a:lnTo>
                  <a:lnTo>
                    <a:pt x="410" y="340"/>
                  </a:lnTo>
                  <a:lnTo>
                    <a:pt x="409" y="340"/>
                  </a:lnTo>
                  <a:lnTo>
                    <a:pt x="406" y="341"/>
                  </a:lnTo>
                  <a:lnTo>
                    <a:pt x="403" y="346"/>
                  </a:lnTo>
                  <a:lnTo>
                    <a:pt x="400" y="348"/>
                  </a:lnTo>
                  <a:lnTo>
                    <a:pt x="394" y="349"/>
                  </a:lnTo>
                  <a:lnTo>
                    <a:pt x="388" y="346"/>
                  </a:lnTo>
                  <a:lnTo>
                    <a:pt x="386" y="346"/>
                  </a:lnTo>
                  <a:lnTo>
                    <a:pt x="385" y="349"/>
                  </a:lnTo>
                  <a:lnTo>
                    <a:pt x="383" y="356"/>
                  </a:lnTo>
                  <a:lnTo>
                    <a:pt x="382" y="359"/>
                  </a:lnTo>
                  <a:lnTo>
                    <a:pt x="377" y="364"/>
                  </a:lnTo>
                  <a:lnTo>
                    <a:pt x="374" y="366"/>
                  </a:lnTo>
                  <a:lnTo>
                    <a:pt x="370" y="367"/>
                  </a:lnTo>
                  <a:lnTo>
                    <a:pt x="363" y="364"/>
                  </a:lnTo>
                  <a:lnTo>
                    <a:pt x="358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2" y="365"/>
                  </a:lnTo>
                  <a:lnTo>
                    <a:pt x="351" y="367"/>
                  </a:lnTo>
                  <a:lnTo>
                    <a:pt x="351" y="368"/>
                  </a:lnTo>
                  <a:lnTo>
                    <a:pt x="351" y="369"/>
                  </a:lnTo>
                  <a:lnTo>
                    <a:pt x="351" y="370"/>
                  </a:lnTo>
                  <a:lnTo>
                    <a:pt x="349" y="370"/>
                  </a:lnTo>
                  <a:lnTo>
                    <a:pt x="348" y="371"/>
                  </a:lnTo>
                  <a:lnTo>
                    <a:pt x="347" y="372"/>
                  </a:lnTo>
                  <a:lnTo>
                    <a:pt x="348" y="375"/>
                  </a:lnTo>
                  <a:lnTo>
                    <a:pt x="349" y="378"/>
                  </a:lnTo>
                  <a:lnTo>
                    <a:pt x="351" y="381"/>
                  </a:lnTo>
                  <a:lnTo>
                    <a:pt x="352" y="383"/>
                  </a:lnTo>
                  <a:lnTo>
                    <a:pt x="351" y="388"/>
                  </a:lnTo>
                  <a:lnTo>
                    <a:pt x="350" y="390"/>
                  </a:lnTo>
                  <a:lnTo>
                    <a:pt x="348" y="391"/>
                  </a:lnTo>
                  <a:lnTo>
                    <a:pt x="342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88"/>
                  </a:lnTo>
                  <a:lnTo>
                    <a:pt x="337" y="388"/>
                  </a:lnTo>
                  <a:lnTo>
                    <a:pt x="335" y="389"/>
                  </a:lnTo>
                  <a:lnTo>
                    <a:pt x="329" y="390"/>
                  </a:lnTo>
                  <a:lnTo>
                    <a:pt x="325" y="393"/>
                  </a:lnTo>
                  <a:lnTo>
                    <a:pt x="315" y="402"/>
                  </a:lnTo>
                  <a:lnTo>
                    <a:pt x="311" y="404"/>
                  </a:lnTo>
                  <a:lnTo>
                    <a:pt x="308" y="404"/>
                  </a:lnTo>
                  <a:lnTo>
                    <a:pt x="305" y="403"/>
                  </a:lnTo>
                  <a:lnTo>
                    <a:pt x="302" y="403"/>
                  </a:lnTo>
                  <a:lnTo>
                    <a:pt x="300" y="402"/>
                  </a:lnTo>
                  <a:lnTo>
                    <a:pt x="299" y="401"/>
                  </a:lnTo>
                  <a:lnTo>
                    <a:pt x="298" y="397"/>
                  </a:lnTo>
                  <a:lnTo>
                    <a:pt x="295" y="394"/>
                  </a:lnTo>
                  <a:lnTo>
                    <a:pt x="292" y="393"/>
                  </a:lnTo>
                  <a:lnTo>
                    <a:pt x="290" y="394"/>
                  </a:lnTo>
                  <a:lnTo>
                    <a:pt x="284" y="396"/>
                  </a:lnTo>
                  <a:lnTo>
                    <a:pt x="281" y="397"/>
                  </a:lnTo>
                  <a:lnTo>
                    <a:pt x="275" y="397"/>
                  </a:lnTo>
                  <a:lnTo>
                    <a:pt x="274" y="397"/>
                  </a:lnTo>
                  <a:lnTo>
                    <a:pt x="271" y="395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2" y="399"/>
                  </a:lnTo>
                  <a:lnTo>
                    <a:pt x="261" y="399"/>
                  </a:lnTo>
                  <a:lnTo>
                    <a:pt x="260" y="399"/>
                  </a:lnTo>
                  <a:lnTo>
                    <a:pt x="258" y="398"/>
                  </a:lnTo>
                  <a:lnTo>
                    <a:pt x="258" y="397"/>
                  </a:lnTo>
                  <a:lnTo>
                    <a:pt x="256" y="398"/>
                  </a:lnTo>
                  <a:lnTo>
                    <a:pt x="255" y="399"/>
                  </a:lnTo>
                  <a:lnTo>
                    <a:pt x="249" y="400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2" y="401"/>
                  </a:lnTo>
                  <a:lnTo>
                    <a:pt x="234" y="396"/>
                  </a:lnTo>
                  <a:lnTo>
                    <a:pt x="231" y="395"/>
                  </a:lnTo>
                  <a:lnTo>
                    <a:pt x="231" y="394"/>
                  </a:lnTo>
                  <a:lnTo>
                    <a:pt x="231" y="394"/>
                  </a:lnTo>
                  <a:lnTo>
                    <a:pt x="231" y="393"/>
                  </a:lnTo>
                  <a:lnTo>
                    <a:pt x="229" y="392"/>
                  </a:lnTo>
                  <a:lnTo>
                    <a:pt x="229" y="390"/>
                  </a:lnTo>
                  <a:lnTo>
                    <a:pt x="228" y="389"/>
                  </a:lnTo>
                  <a:lnTo>
                    <a:pt x="228" y="388"/>
                  </a:lnTo>
                  <a:lnTo>
                    <a:pt x="229" y="387"/>
                  </a:lnTo>
                  <a:lnTo>
                    <a:pt x="229" y="386"/>
                  </a:lnTo>
                  <a:lnTo>
                    <a:pt x="231" y="385"/>
                  </a:lnTo>
                  <a:lnTo>
                    <a:pt x="231" y="383"/>
                  </a:lnTo>
                  <a:lnTo>
                    <a:pt x="231" y="380"/>
                  </a:lnTo>
                  <a:lnTo>
                    <a:pt x="231" y="372"/>
                  </a:lnTo>
                  <a:lnTo>
                    <a:pt x="230" y="369"/>
                  </a:lnTo>
                  <a:lnTo>
                    <a:pt x="229" y="365"/>
                  </a:lnTo>
                  <a:lnTo>
                    <a:pt x="227" y="363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223" y="359"/>
                  </a:lnTo>
                  <a:lnTo>
                    <a:pt x="222" y="358"/>
                  </a:lnTo>
                  <a:lnTo>
                    <a:pt x="221" y="358"/>
                  </a:lnTo>
                  <a:lnTo>
                    <a:pt x="219" y="354"/>
                  </a:lnTo>
                  <a:lnTo>
                    <a:pt x="219" y="353"/>
                  </a:lnTo>
                  <a:lnTo>
                    <a:pt x="217" y="352"/>
                  </a:lnTo>
                  <a:lnTo>
                    <a:pt x="215" y="350"/>
                  </a:lnTo>
                  <a:lnTo>
                    <a:pt x="208" y="347"/>
                  </a:lnTo>
                  <a:lnTo>
                    <a:pt x="205" y="345"/>
                  </a:lnTo>
                  <a:lnTo>
                    <a:pt x="199" y="340"/>
                  </a:lnTo>
                  <a:lnTo>
                    <a:pt x="197" y="340"/>
                  </a:lnTo>
                  <a:lnTo>
                    <a:pt x="195" y="340"/>
                  </a:lnTo>
                  <a:lnTo>
                    <a:pt x="194" y="341"/>
                  </a:lnTo>
                  <a:lnTo>
                    <a:pt x="191" y="341"/>
                  </a:lnTo>
                  <a:lnTo>
                    <a:pt x="189" y="339"/>
                  </a:lnTo>
                  <a:lnTo>
                    <a:pt x="189" y="337"/>
                  </a:lnTo>
                  <a:lnTo>
                    <a:pt x="190" y="335"/>
                  </a:lnTo>
                  <a:lnTo>
                    <a:pt x="190" y="334"/>
                  </a:lnTo>
                  <a:lnTo>
                    <a:pt x="190" y="333"/>
                  </a:lnTo>
                  <a:lnTo>
                    <a:pt x="187" y="333"/>
                  </a:lnTo>
                  <a:lnTo>
                    <a:pt x="186" y="332"/>
                  </a:lnTo>
                  <a:lnTo>
                    <a:pt x="185" y="331"/>
                  </a:lnTo>
                  <a:lnTo>
                    <a:pt x="185" y="329"/>
                  </a:lnTo>
                  <a:lnTo>
                    <a:pt x="184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1" y="328"/>
                  </a:lnTo>
                  <a:lnTo>
                    <a:pt x="179" y="328"/>
                  </a:lnTo>
                  <a:lnTo>
                    <a:pt x="174" y="325"/>
                  </a:lnTo>
                  <a:lnTo>
                    <a:pt x="172" y="324"/>
                  </a:lnTo>
                  <a:lnTo>
                    <a:pt x="170" y="326"/>
                  </a:lnTo>
                  <a:lnTo>
                    <a:pt x="167" y="330"/>
                  </a:lnTo>
                  <a:lnTo>
                    <a:pt x="165" y="332"/>
                  </a:lnTo>
                  <a:lnTo>
                    <a:pt x="160" y="322"/>
                  </a:lnTo>
                  <a:lnTo>
                    <a:pt x="158" y="316"/>
                  </a:lnTo>
                  <a:lnTo>
                    <a:pt x="158" y="310"/>
                  </a:lnTo>
                  <a:lnTo>
                    <a:pt x="158" y="298"/>
                  </a:lnTo>
                  <a:lnTo>
                    <a:pt x="160" y="291"/>
                  </a:lnTo>
                  <a:lnTo>
                    <a:pt x="160" y="288"/>
                  </a:lnTo>
                  <a:lnTo>
                    <a:pt x="160" y="286"/>
                  </a:lnTo>
                  <a:lnTo>
                    <a:pt x="159" y="283"/>
                  </a:lnTo>
                  <a:lnTo>
                    <a:pt x="159" y="281"/>
                  </a:lnTo>
                  <a:lnTo>
                    <a:pt x="160" y="280"/>
                  </a:lnTo>
                  <a:lnTo>
                    <a:pt x="162" y="277"/>
                  </a:lnTo>
                  <a:lnTo>
                    <a:pt x="162" y="276"/>
                  </a:lnTo>
                  <a:lnTo>
                    <a:pt x="162" y="275"/>
                  </a:lnTo>
                  <a:lnTo>
                    <a:pt x="162" y="274"/>
                  </a:lnTo>
                  <a:lnTo>
                    <a:pt x="163" y="273"/>
                  </a:lnTo>
                  <a:lnTo>
                    <a:pt x="164" y="273"/>
                  </a:lnTo>
                  <a:lnTo>
                    <a:pt x="165" y="272"/>
                  </a:lnTo>
                  <a:lnTo>
                    <a:pt x="166" y="271"/>
                  </a:lnTo>
                  <a:lnTo>
                    <a:pt x="168" y="269"/>
                  </a:lnTo>
                  <a:lnTo>
                    <a:pt x="171" y="267"/>
                  </a:lnTo>
                  <a:lnTo>
                    <a:pt x="171" y="266"/>
                  </a:lnTo>
                  <a:lnTo>
                    <a:pt x="173" y="263"/>
                  </a:lnTo>
                  <a:lnTo>
                    <a:pt x="173" y="260"/>
                  </a:lnTo>
                  <a:lnTo>
                    <a:pt x="173" y="257"/>
                  </a:lnTo>
                  <a:lnTo>
                    <a:pt x="171" y="251"/>
                  </a:lnTo>
                  <a:lnTo>
                    <a:pt x="171" y="249"/>
                  </a:lnTo>
                  <a:lnTo>
                    <a:pt x="170" y="248"/>
                  </a:lnTo>
                  <a:lnTo>
                    <a:pt x="165" y="245"/>
                  </a:lnTo>
                  <a:lnTo>
                    <a:pt x="164" y="243"/>
                  </a:lnTo>
                  <a:lnTo>
                    <a:pt x="165" y="242"/>
                  </a:lnTo>
                  <a:lnTo>
                    <a:pt x="163" y="241"/>
                  </a:lnTo>
                  <a:lnTo>
                    <a:pt x="162" y="240"/>
                  </a:lnTo>
                  <a:lnTo>
                    <a:pt x="162" y="239"/>
                  </a:lnTo>
                  <a:lnTo>
                    <a:pt x="161" y="238"/>
                  </a:lnTo>
                  <a:lnTo>
                    <a:pt x="160" y="238"/>
                  </a:lnTo>
                  <a:lnTo>
                    <a:pt x="155" y="238"/>
                  </a:lnTo>
                  <a:lnTo>
                    <a:pt x="153" y="237"/>
                  </a:lnTo>
                  <a:lnTo>
                    <a:pt x="153" y="236"/>
                  </a:lnTo>
                  <a:lnTo>
                    <a:pt x="152" y="232"/>
                  </a:lnTo>
                  <a:lnTo>
                    <a:pt x="150" y="225"/>
                  </a:lnTo>
                  <a:lnTo>
                    <a:pt x="149" y="222"/>
                  </a:lnTo>
                  <a:lnTo>
                    <a:pt x="148" y="221"/>
                  </a:lnTo>
                  <a:lnTo>
                    <a:pt x="147" y="220"/>
                  </a:lnTo>
                  <a:lnTo>
                    <a:pt x="146" y="219"/>
                  </a:lnTo>
                  <a:lnTo>
                    <a:pt x="136" y="222"/>
                  </a:lnTo>
                  <a:lnTo>
                    <a:pt x="121" y="220"/>
                  </a:lnTo>
                  <a:lnTo>
                    <a:pt x="119" y="219"/>
                  </a:lnTo>
                  <a:lnTo>
                    <a:pt x="110" y="222"/>
                  </a:lnTo>
                  <a:lnTo>
                    <a:pt x="108" y="224"/>
                  </a:lnTo>
                  <a:lnTo>
                    <a:pt x="107" y="225"/>
                  </a:lnTo>
                  <a:lnTo>
                    <a:pt x="105" y="226"/>
                  </a:lnTo>
                  <a:lnTo>
                    <a:pt x="104" y="226"/>
                  </a:lnTo>
                  <a:lnTo>
                    <a:pt x="101" y="225"/>
                  </a:lnTo>
                  <a:lnTo>
                    <a:pt x="99" y="224"/>
                  </a:lnTo>
                  <a:lnTo>
                    <a:pt x="99" y="221"/>
                  </a:lnTo>
                  <a:lnTo>
                    <a:pt x="99" y="219"/>
                  </a:lnTo>
                  <a:lnTo>
                    <a:pt x="98" y="217"/>
                  </a:lnTo>
                  <a:lnTo>
                    <a:pt x="97" y="216"/>
                  </a:lnTo>
                  <a:lnTo>
                    <a:pt x="94" y="217"/>
                  </a:lnTo>
                  <a:lnTo>
                    <a:pt x="93" y="219"/>
                  </a:lnTo>
                  <a:lnTo>
                    <a:pt x="92" y="219"/>
                  </a:lnTo>
                  <a:lnTo>
                    <a:pt x="91" y="219"/>
                  </a:lnTo>
                  <a:lnTo>
                    <a:pt x="88" y="217"/>
                  </a:lnTo>
                  <a:lnTo>
                    <a:pt x="85" y="216"/>
                  </a:lnTo>
                  <a:lnTo>
                    <a:pt x="83" y="215"/>
                  </a:lnTo>
                  <a:lnTo>
                    <a:pt x="81" y="212"/>
                  </a:lnTo>
                  <a:lnTo>
                    <a:pt x="75" y="211"/>
                  </a:lnTo>
                  <a:lnTo>
                    <a:pt x="73" y="209"/>
                  </a:lnTo>
                  <a:lnTo>
                    <a:pt x="71" y="207"/>
                  </a:lnTo>
                  <a:lnTo>
                    <a:pt x="65" y="202"/>
                  </a:lnTo>
                  <a:lnTo>
                    <a:pt x="61" y="201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3" y="188"/>
                  </a:lnTo>
                  <a:lnTo>
                    <a:pt x="40" y="185"/>
                  </a:lnTo>
                  <a:lnTo>
                    <a:pt x="38" y="185"/>
                  </a:lnTo>
                  <a:lnTo>
                    <a:pt x="31" y="192"/>
                  </a:lnTo>
                  <a:lnTo>
                    <a:pt x="31" y="191"/>
                  </a:lnTo>
                  <a:lnTo>
                    <a:pt x="30" y="187"/>
                  </a:lnTo>
                  <a:lnTo>
                    <a:pt x="30" y="186"/>
                  </a:lnTo>
                  <a:lnTo>
                    <a:pt x="31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3" y="183"/>
                  </a:lnTo>
                  <a:lnTo>
                    <a:pt x="32" y="181"/>
                  </a:lnTo>
                  <a:lnTo>
                    <a:pt x="31" y="179"/>
                  </a:lnTo>
                  <a:lnTo>
                    <a:pt x="31" y="178"/>
                  </a:lnTo>
                  <a:lnTo>
                    <a:pt x="30" y="177"/>
                  </a:lnTo>
                  <a:lnTo>
                    <a:pt x="30" y="177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23" y="176"/>
                  </a:lnTo>
                  <a:lnTo>
                    <a:pt x="27" y="168"/>
                  </a:lnTo>
                  <a:lnTo>
                    <a:pt x="27" y="166"/>
                  </a:lnTo>
                  <a:lnTo>
                    <a:pt x="29" y="165"/>
                  </a:lnTo>
                  <a:lnTo>
                    <a:pt x="29" y="161"/>
                  </a:lnTo>
                  <a:lnTo>
                    <a:pt x="27" y="154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6" y="147"/>
                  </a:lnTo>
                  <a:lnTo>
                    <a:pt x="25" y="146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40"/>
                  </a:lnTo>
                  <a:lnTo>
                    <a:pt x="24" y="138"/>
                  </a:lnTo>
                  <a:lnTo>
                    <a:pt x="21" y="129"/>
                  </a:lnTo>
                  <a:lnTo>
                    <a:pt x="20" y="126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3" y="112"/>
                  </a:lnTo>
                  <a:lnTo>
                    <a:pt x="13" y="109"/>
                  </a:lnTo>
                  <a:lnTo>
                    <a:pt x="12" y="105"/>
                  </a:lnTo>
                  <a:lnTo>
                    <a:pt x="10" y="92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11" y="60"/>
                  </a:lnTo>
                  <a:lnTo>
                    <a:pt x="15" y="59"/>
                  </a:lnTo>
                  <a:lnTo>
                    <a:pt x="20" y="59"/>
                  </a:lnTo>
                  <a:lnTo>
                    <a:pt x="24" y="58"/>
                  </a:lnTo>
                  <a:lnTo>
                    <a:pt x="25" y="55"/>
                  </a:lnTo>
                  <a:lnTo>
                    <a:pt x="26" y="51"/>
                  </a:lnTo>
                  <a:lnTo>
                    <a:pt x="27" y="45"/>
                  </a:lnTo>
                  <a:lnTo>
                    <a:pt x="29" y="42"/>
                  </a:lnTo>
                  <a:lnTo>
                    <a:pt x="33" y="39"/>
                  </a:lnTo>
                  <a:lnTo>
                    <a:pt x="36" y="35"/>
                  </a:lnTo>
                  <a:lnTo>
                    <a:pt x="39" y="34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57" y="24"/>
                  </a:lnTo>
                  <a:lnTo>
                    <a:pt x="60" y="22"/>
                  </a:lnTo>
                  <a:lnTo>
                    <a:pt x="69" y="21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5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43" y="8"/>
                  </a:lnTo>
                  <a:lnTo>
                    <a:pt x="148" y="9"/>
                  </a:lnTo>
                  <a:lnTo>
                    <a:pt x="149" y="9"/>
                  </a:lnTo>
                  <a:lnTo>
                    <a:pt x="151" y="10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8" y="15"/>
                  </a:lnTo>
                  <a:lnTo>
                    <a:pt x="171" y="9"/>
                  </a:lnTo>
                  <a:lnTo>
                    <a:pt x="174" y="8"/>
                  </a:lnTo>
                  <a:lnTo>
                    <a:pt x="177" y="5"/>
                  </a:lnTo>
                  <a:lnTo>
                    <a:pt x="180" y="5"/>
                  </a:lnTo>
                  <a:lnTo>
                    <a:pt x="183" y="7"/>
                  </a:lnTo>
                  <a:lnTo>
                    <a:pt x="185" y="11"/>
                  </a:lnTo>
                  <a:lnTo>
                    <a:pt x="189" y="19"/>
                  </a:lnTo>
                  <a:lnTo>
                    <a:pt x="192" y="22"/>
                  </a:lnTo>
                  <a:lnTo>
                    <a:pt x="197" y="21"/>
                  </a:lnTo>
                  <a:lnTo>
                    <a:pt x="201" y="16"/>
                  </a:lnTo>
                  <a:lnTo>
                    <a:pt x="201" y="15"/>
                  </a:lnTo>
                  <a:lnTo>
                    <a:pt x="202" y="14"/>
                  </a:lnTo>
                  <a:lnTo>
                    <a:pt x="213" y="11"/>
                  </a:lnTo>
                  <a:lnTo>
                    <a:pt x="215" y="12"/>
                  </a:lnTo>
                  <a:lnTo>
                    <a:pt x="221" y="15"/>
                  </a:lnTo>
                  <a:lnTo>
                    <a:pt x="231" y="18"/>
                  </a:lnTo>
                  <a:lnTo>
                    <a:pt x="233" y="19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15"/>
                  </a:lnTo>
                  <a:lnTo>
                    <a:pt x="252" y="17"/>
                  </a:lnTo>
                  <a:lnTo>
                    <a:pt x="252" y="18"/>
                  </a:lnTo>
                  <a:lnTo>
                    <a:pt x="252" y="19"/>
                  </a:lnTo>
                  <a:lnTo>
                    <a:pt x="255" y="19"/>
                  </a:lnTo>
                  <a:lnTo>
                    <a:pt x="262" y="17"/>
                  </a:lnTo>
                  <a:lnTo>
                    <a:pt x="264" y="17"/>
                  </a:lnTo>
                  <a:lnTo>
                    <a:pt x="266" y="18"/>
                  </a:lnTo>
                  <a:lnTo>
                    <a:pt x="275" y="21"/>
                  </a:lnTo>
                  <a:lnTo>
                    <a:pt x="284" y="27"/>
                  </a:lnTo>
                  <a:lnTo>
                    <a:pt x="287" y="29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303" y="24"/>
                  </a:lnTo>
                  <a:lnTo>
                    <a:pt x="306" y="23"/>
                  </a:lnTo>
                  <a:lnTo>
                    <a:pt x="309" y="25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21" y="28"/>
                  </a:lnTo>
                  <a:lnTo>
                    <a:pt x="326" y="25"/>
                  </a:lnTo>
                  <a:lnTo>
                    <a:pt x="328" y="23"/>
                  </a:lnTo>
                  <a:lnTo>
                    <a:pt x="334" y="14"/>
                  </a:lnTo>
                  <a:lnTo>
                    <a:pt x="339" y="10"/>
                  </a:lnTo>
                  <a:lnTo>
                    <a:pt x="341" y="9"/>
                  </a:lnTo>
                  <a:lnTo>
                    <a:pt x="350" y="5"/>
                  </a:lnTo>
                  <a:lnTo>
                    <a:pt x="351" y="5"/>
                  </a:lnTo>
                  <a:lnTo>
                    <a:pt x="352" y="6"/>
                  </a:lnTo>
                  <a:lnTo>
                    <a:pt x="353" y="6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4" y="1"/>
                  </a:lnTo>
                  <a:lnTo>
                    <a:pt x="356" y="0"/>
                  </a:lnTo>
                  <a:lnTo>
                    <a:pt x="358" y="1"/>
                  </a:lnTo>
                  <a:lnTo>
                    <a:pt x="359" y="3"/>
                  </a:lnTo>
                  <a:lnTo>
                    <a:pt x="362" y="10"/>
                  </a:lnTo>
                  <a:lnTo>
                    <a:pt x="364" y="20"/>
                  </a:lnTo>
                  <a:lnTo>
                    <a:pt x="365" y="23"/>
                  </a:lnTo>
                  <a:lnTo>
                    <a:pt x="366" y="25"/>
                  </a:lnTo>
                  <a:lnTo>
                    <a:pt x="369" y="28"/>
                  </a:lnTo>
                  <a:lnTo>
                    <a:pt x="370" y="30"/>
                  </a:lnTo>
                  <a:lnTo>
                    <a:pt x="371" y="35"/>
                  </a:lnTo>
                  <a:lnTo>
                    <a:pt x="374" y="39"/>
                  </a:lnTo>
                  <a:lnTo>
                    <a:pt x="377" y="42"/>
                  </a:lnTo>
                  <a:lnTo>
                    <a:pt x="399" y="46"/>
                  </a:lnTo>
                  <a:lnTo>
                    <a:pt x="408" y="47"/>
                  </a:lnTo>
                  <a:lnTo>
                    <a:pt x="414" y="46"/>
                  </a:lnTo>
                  <a:lnTo>
                    <a:pt x="419" y="49"/>
                  </a:lnTo>
                  <a:lnTo>
                    <a:pt x="420" y="49"/>
                  </a:lnTo>
                  <a:lnTo>
                    <a:pt x="426" y="49"/>
                  </a:lnTo>
                  <a:lnTo>
                    <a:pt x="427" y="49"/>
                  </a:lnTo>
                  <a:lnTo>
                    <a:pt x="428" y="51"/>
                  </a:lnTo>
                  <a:lnTo>
                    <a:pt x="430" y="56"/>
                  </a:lnTo>
                  <a:lnTo>
                    <a:pt x="430" y="57"/>
                  </a:lnTo>
                  <a:lnTo>
                    <a:pt x="431" y="58"/>
                  </a:lnTo>
                  <a:lnTo>
                    <a:pt x="436" y="63"/>
                  </a:lnTo>
                  <a:lnTo>
                    <a:pt x="439" y="65"/>
                  </a:lnTo>
                  <a:lnTo>
                    <a:pt x="446" y="73"/>
                  </a:lnTo>
                  <a:lnTo>
                    <a:pt x="454" y="78"/>
                  </a:lnTo>
                  <a:lnTo>
                    <a:pt x="459" y="81"/>
                  </a:lnTo>
                  <a:lnTo>
                    <a:pt x="465" y="88"/>
                  </a:lnTo>
                  <a:lnTo>
                    <a:pt x="473" y="96"/>
                  </a:lnTo>
                  <a:lnTo>
                    <a:pt x="476" y="99"/>
                  </a:lnTo>
                  <a:lnTo>
                    <a:pt x="478" y="105"/>
                  </a:lnTo>
                  <a:lnTo>
                    <a:pt x="483" y="113"/>
                  </a:lnTo>
                  <a:lnTo>
                    <a:pt x="489" y="117"/>
                  </a:lnTo>
                  <a:lnTo>
                    <a:pt x="501" y="123"/>
                  </a:lnTo>
                  <a:lnTo>
                    <a:pt x="506" y="125"/>
                  </a:lnTo>
                  <a:lnTo>
                    <a:pt x="511" y="125"/>
                  </a:lnTo>
                  <a:close/>
                  <a:moveTo>
                    <a:pt x="5" y="188"/>
                  </a:moveTo>
                  <a:lnTo>
                    <a:pt x="0" y="186"/>
                  </a:lnTo>
                  <a:lnTo>
                    <a:pt x="7" y="175"/>
                  </a:lnTo>
                  <a:lnTo>
                    <a:pt x="10" y="165"/>
                  </a:lnTo>
                  <a:lnTo>
                    <a:pt x="14" y="153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21"/>
                  </a:lnTo>
                  <a:lnTo>
                    <a:pt x="15" y="117"/>
                  </a:lnTo>
                  <a:lnTo>
                    <a:pt x="17" y="120"/>
                  </a:lnTo>
                  <a:lnTo>
                    <a:pt x="18" y="127"/>
                  </a:lnTo>
                  <a:lnTo>
                    <a:pt x="19" y="141"/>
                  </a:lnTo>
                  <a:lnTo>
                    <a:pt x="18" y="143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53"/>
                  </a:lnTo>
                  <a:lnTo>
                    <a:pt x="16" y="156"/>
                  </a:lnTo>
                  <a:lnTo>
                    <a:pt x="15" y="159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13" y="169"/>
                  </a:lnTo>
                  <a:lnTo>
                    <a:pt x="12" y="172"/>
                  </a:lnTo>
                  <a:lnTo>
                    <a:pt x="11" y="176"/>
                  </a:lnTo>
                  <a:lnTo>
                    <a:pt x="10" y="179"/>
                  </a:lnTo>
                  <a:lnTo>
                    <a:pt x="5" y="185"/>
                  </a:lnTo>
                  <a:lnTo>
                    <a:pt x="5" y="1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8" name="Freeform 40">
              <a:extLst>
                <a:ext uri="{FF2B5EF4-FFF2-40B4-BE49-F238E27FC236}">
                  <a16:creationId xmlns:a16="http://schemas.microsoft.com/office/drawing/2014/main" id="{B35CFE85-235E-F0D0-D786-2E05B2E611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496" y="1707921"/>
              <a:ext cx="1172107" cy="1592536"/>
            </a:xfrm>
            <a:custGeom>
              <a:avLst/>
              <a:gdLst>
                <a:gd name="T0" fmla="*/ 672 w 828"/>
                <a:gd name="T1" fmla="*/ 985 h 1125"/>
                <a:gd name="T2" fmla="*/ 649 w 828"/>
                <a:gd name="T3" fmla="*/ 1069 h 1125"/>
                <a:gd name="T4" fmla="*/ 605 w 828"/>
                <a:gd name="T5" fmla="*/ 1077 h 1125"/>
                <a:gd name="T6" fmla="*/ 522 w 828"/>
                <a:gd name="T7" fmla="*/ 1083 h 1125"/>
                <a:gd name="T8" fmla="*/ 446 w 828"/>
                <a:gd name="T9" fmla="*/ 1093 h 1125"/>
                <a:gd name="T10" fmla="*/ 389 w 828"/>
                <a:gd name="T11" fmla="*/ 1125 h 1125"/>
                <a:gd name="T12" fmla="*/ 357 w 828"/>
                <a:gd name="T13" fmla="*/ 1088 h 1125"/>
                <a:gd name="T14" fmla="*/ 255 w 828"/>
                <a:gd name="T15" fmla="*/ 1059 h 1125"/>
                <a:gd name="T16" fmla="*/ 246 w 828"/>
                <a:gd name="T17" fmla="*/ 1078 h 1125"/>
                <a:gd name="T18" fmla="*/ 169 w 828"/>
                <a:gd name="T19" fmla="*/ 1089 h 1125"/>
                <a:gd name="T20" fmla="*/ 156 w 828"/>
                <a:gd name="T21" fmla="*/ 1012 h 1125"/>
                <a:gd name="T22" fmla="*/ 196 w 828"/>
                <a:gd name="T23" fmla="*/ 925 h 1125"/>
                <a:gd name="T24" fmla="*/ 136 w 828"/>
                <a:gd name="T25" fmla="*/ 870 h 1125"/>
                <a:gd name="T26" fmla="*/ 75 w 828"/>
                <a:gd name="T27" fmla="*/ 861 h 1125"/>
                <a:gd name="T28" fmla="*/ 59 w 828"/>
                <a:gd name="T29" fmla="*/ 794 h 1125"/>
                <a:gd name="T30" fmla="*/ 25 w 828"/>
                <a:gd name="T31" fmla="*/ 734 h 1125"/>
                <a:gd name="T32" fmla="*/ 37 w 828"/>
                <a:gd name="T33" fmla="*/ 683 h 1125"/>
                <a:gd name="T34" fmla="*/ 17 w 828"/>
                <a:gd name="T35" fmla="*/ 633 h 1125"/>
                <a:gd name="T36" fmla="*/ 28 w 828"/>
                <a:gd name="T37" fmla="*/ 565 h 1125"/>
                <a:gd name="T38" fmla="*/ 31 w 828"/>
                <a:gd name="T39" fmla="*/ 485 h 1125"/>
                <a:gd name="T40" fmla="*/ 94 w 828"/>
                <a:gd name="T41" fmla="*/ 443 h 1125"/>
                <a:gd name="T42" fmla="*/ 107 w 828"/>
                <a:gd name="T43" fmla="*/ 371 h 1125"/>
                <a:gd name="T44" fmla="*/ 116 w 828"/>
                <a:gd name="T45" fmla="*/ 239 h 1125"/>
                <a:gd name="T46" fmla="*/ 212 w 828"/>
                <a:gd name="T47" fmla="*/ 255 h 1125"/>
                <a:gd name="T48" fmla="*/ 240 w 828"/>
                <a:gd name="T49" fmla="*/ 223 h 1125"/>
                <a:gd name="T50" fmla="*/ 355 w 828"/>
                <a:gd name="T51" fmla="*/ 232 h 1125"/>
                <a:gd name="T52" fmla="*/ 272 w 828"/>
                <a:gd name="T53" fmla="*/ 147 h 1125"/>
                <a:gd name="T54" fmla="*/ 262 w 828"/>
                <a:gd name="T55" fmla="*/ 102 h 1125"/>
                <a:gd name="T56" fmla="*/ 315 w 828"/>
                <a:gd name="T57" fmla="*/ 41 h 1125"/>
                <a:gd name="T58" fmla="*/ 377 w 828"/>
                <a:gd name="T59" fmla="*/ 62 h 1125"/>
                <a:gd name="T60" fmla="*/ 407 w 828"/>
                <a:gd name="T61" fmla="*/ 98 h 1125"/>
                <a:gd name="T62" fmla="*/ 443 w 828"/>
                <a:gd name="T63" fmla="*/ 162 h 1125"/>
                <a:gd name="T64" fmla="*/ 509 w 828"/>
                <a:gd name="T65" fmla="*/ 166 h 1125"/>
                <a:gd name="T66" fmla="*/ 584 w 828"/>
                <a:gd name="T67" fmla="*/ 121 h 1125"/>
                <a:gd name="T68" fmla="*/ 594 w 828"/>
                <a:gd name="T69" fmla="*/ 108 h 1125"/>
                <a:gd name="T70" fmla="*/ 619 w 828"/>
                <a:gd name="T71" fmla="*/ 102 h 1125"/>
                <a:gd name="T72" fmla="*/ 656 w 828"/>
                <a:gd name="T73" fmla="*/ 124 h 1125"/>
                <a:gd name="T74" fmla="*/ 718 w 828"/>
                <a:gd name="T75" fmla="*/ 151 h 1125"/>
                <a:gd name="T76" fmla="*/ 759 w 828"/>
                <a:gd name="T77" fmla="*/ 207 h 1125"/>
                <a:gd name="T78" fmla="*/ 750 w 828"/>
                <a:gd name="T79" fmla="*/ 331 h 1125"/>
                <a:gd name="T80" fmla="*/ 804 w 828"/>
                <a:gd name="T81" fmla="*/ 455 h 1125"/>
                <a:gd name="T82" fmla="*/ 827 w 828"/>
                <a:gd name="T83" fmla="*/ 572 h 1125"/>
                <a:gd name="T84" fmla="*/ 780 w 828"/>
                <a:gd name="T85" fmla="*/ 608 h 1125"/>
                <a:gd name="T86" fmla="*/ 725 w 828"/>
                <a:gd name="T87" fmla="*/ 647 h 1125"/>
                <a:gd name="T88" fmla="*/ 648 w 828"/>
                <a:gd name="T89" fmla="*/ 684 h 1125"/>
                <a:gd name="T90" fmla="*/ 583 w 828"/>
                <a:gd name="T91" fmla="*/ 728 h 1125"/>
                <a:gd name="T92" fmla="*/ 576 w 828"/>
                <a:gd name="T93" fmla="*/ 745 h 1125"/>
                <a:gd name="T94" fmla="*/ 608 w 828"/>
                <a:gd name="T95" fmla="*/ 821 h 1125"/>
                <a:gd name="T96" fmla="*/ 694 w 828"/>
                <a:gd name="T97" fmla="*/ 896 h 1125"/>
                <a:gd name="T98" fmla="*/ 738 w 828"/>
                <a:gd name="T99" fmla="*/ 172 h 1125"/>
                <a:gd name="T100" fmla="*/ 719 w 828"/>
                <a:gd name="T101" fmla="*/ 139 h 1125"/>
                <a:gd name="T102" fmla="*/ 140 w 828"/>
                <a:gd name="T103" fmla="*/ 207 h 1125"/>
                <a:gd name="T104" fmla="*/ 164 w 828"/>
                <a:gd name="T105" fmla="*/ 204 h 1125"/>
                <a:gd name="T106" fmla="*/ 277 w 828"/>
                <a:gd name="T107" fmla="*/ 91 h 1125"/>
                <a:gd name="T108" fmla="*/ 653 w 828"/>
                <a:gd name="T109" fmla="*/ 86 h 1125"/>
                <a:gd name="T110" fmla="*/ 702 w 828"/>
                <a:gd name="T111" fmla="*/ 116 h 1125"/>
                <a:gd name="T112" fmla="*/ 666 w 828"/>
                <a:gd name="T113" fmla="*/ 125 h 1125"/>
                <a:gd name="T114" fmla="*/ 662 w 828"/>
                <a:gd name="T115" fmla="*/ 88 h 1125"/>
                <a:gd name="T116" fmla="*/ 684 w 828"/>
                <a:gd name="T117" fmla="*/ 90 h 1125"/>
                <a:gd name="T118" fmla="*/ 666 w 828"/>
                <a:gd name="T119" fmla="*/ 68 h 1125"/>
                <a:gd name="T120" fmla="*/ 225 w 828"/>
                <a:gd name="T121" fmla="*/ 58 h 1125"/>
                <a:gd name="T122" fmla="*/ 219 w 828"/>
                <a:gd name="T123" fmla="*/ 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1125">
                  <a:moveTo>
                    <a:pt x="719" y="924"/>
                  </a:moveTo>
                  <a:lnTo>
                    <a:pt x="716" y="930"/>
                  </a:lnTo>
                  <a:lnTo>
                    <a:pt x="715" y="931"/>
                  </a:lnTo>
                  <a:lnTo>
                    <a:pt x="716" y="931"/>
                  </a:lnTo>
                  <a:lnTo>
                    <a:pt x="717" y="932"/>
                  </a:lnTo>
                  <a:lnTo>
                    <a:pt x="718" y="933"/>
                  </a:lnTo>
                  <a:lnTo>
                    <a:pt x="719" y="933"/>
                  </a:lnTo>
                  <a:lnTo>
                    <a:pt x="718" y="935"/>
                  </a:lnTo>
                  <a:lnTo>
                    <a:pt x="717" y="936"/>
                  </a:lnTo>
                  <a:lnTo>
                    <a:pt x="718" y="941"/>
                  </a:lnTo>
                  <a:lnTo>
                    <a:pt x="718" y="943"/>
                  </a:lnTo>
                  <a:lnTo>
                    <a:pt x="717" y="945"/>
                  </a:lnTo>
                  <a:lnTo>
                    <a:pt x="717" y="947"/>
                  </a:lnTo>
                  <a:lnTo>
                    <a:pt x="715" y="950"/>
                  </a:lnTo>
                  <a:lnTo>
                    <a:pt x="714" y="950"/>
                  </a:lnTo>
                  <a:lnTo>
                    <a:pt x="714" y="951"/>
                  </a:lnTo>
                  <a:lnTo>
                    <a:pt x="714" y="952"/>
                  </a:lnTo>
                  <a:lnTo>
                    <a:pt x="712" y="952"/>
                  </a:lnTo>
                  <a:lnTo>
                    <a:pt x="711" y="952"/>
                  </a:lnTo>
                  <a:lnTo>
                    <a:pt x="710" y="954"/>
                  </a:lnTo>
                  <a:lnTo>
                    <a:pt x="709" y="957"/>
                  </a:lnTo>
                  <a:lnTo>
                    <a:pt x="706" y="956"/>
                  </a:lnTo>
                  <a:lnTo>
                    <a:pt x="704" y="953"/>
                  </a:lnTo>
                  <a:lnTo>
                    <a:pt x="703" y="952"/>
                  </a:lnTo>
                  <a:lnTo>
                    <a:pt x="702" y="951"/>
                  </a:lnTo>
                  <a:lnTo>
                    <a:pt x="692" y="949"/>
                  </a:lnTo>
                  <a:lnTo>
                    <a:pt x="689" y="949"/>
                  </a:lnTo>
                  <a:lnTo>
                    <a:pt x="686" y="950"/>
                  </a:lnTo>
                  <a:lnTo>
                    <a:pt x="685" y="951"/>
                  </a:lnTo>
                  <a:lnTo>
                    <a:pt x="684" y="952"/>
                  </a:lnTo>
                  <a:lnTo>
                    <a:pt x="685" y="953"/>
                  </a:lnTo>
                  <a:lnTo>
                    <a:pt x="685" y="956"/>
                  </a:lnTo>
                  <a:lnTo>
                    <a:pt x="686" y="956"/>
                  </a:lnTo>
                  <a:lnTo>
                    <a:pt x="686" y="958"/>
                  </a:lnTo>
                  <a:lnTo>
                    <a:pt x="686" y="959"/>
                  </a:lnTo>
                  <a:lnTo>
                    <a:pt x="685" y="962"/>
                  </a:lnTo>
                  <a:lnTo>
                    <a:pt x="684" y="963"/>
                  </a:lnTo>
                  <a:lnTo>
                    <a:pt x="684" y="964"/>
                  </a:lnTo>
                  <a:lnTo>
                    <a:pt x="684" y="968"/>
                  </a:lnTo>
                  <a:lnTo>
                    <a:pt x="684" y="969"/>
                  </a:lnTo>
                  <a:lnTo>
                    <a:pt x="684" y="970"/>
                  </a:lnTo>
                  <a:lnTo>
                    <a:pt x="684" y="971"/>
                  </a:lnTo>
                  <a:lnTo>
                    <a:pt x="684" y="972"/>
                  </a:lnTo>
                  <a:lnTo>
                    <a:pt x="683" y="974"/>
                  </a:lnTo>
                  <a:lnTo>
                    <a:pt x="682" y="977"/>
                  </a:lnTo>
                  <a:lnTo>
                    <a:pt x="672" y="985"/>
                  </a:lnTo>
                  <a:lnTo>
                    <a:pt x="670" y="986"/>
                  </a:lnTo>
                  <a:lnTo>
                    <a:pt x="657" y="988"/>
                  </a:lnTo>
                  <a:lnTo>
                    <a:pt x="648" y="992"/>
                  </a:lnTo>
                  <a:lnTo>
                    <a:pt x="647" y="993"/>
                  </a:lnTo>
                  <a:lnTo>
                    <a:pt x="643" y="997"/>
                  </a:lnTo>
                  <a:lnTo>
                    <a:pt x="640" y="998"/>
                  </a:lnTo>
                  <a:lnTo>
                    <a:pt x="639" y="999"/>
                  </a:lnTo>
                  <a:lnTo>
                    <a:pt x="634" y="1000"/>
                  </a:lnTo>
                  <a:lnTo>
                    <a:pt x="633" y="1001"/>
                  </a:lnTo>
                  <a:lnTo>
                    <a:pt x="632" y="1002"/>
                  </a:lnTo>
                  <a:lnTo>
                    <a:pt x="630" y="1004"/>
                  </a:lnTo>
                  <a:lnTo>
                    <a:pt x="629" y="1006"/>
                  </a:lnTo>
                  <a:lnTo>
                    <a:pt x="625" y="1009"/>
                  </a:lnTo>
                  <a:lnTo>
                    <a:pt x="624" y="1011"/>
                  </a:lnTo>
                  <a:lnTo>
                    <a:pt x="623" y="1011"/>
                  </a:lnTo>
                  <a:lnTo>
                    <a:pt x="622" y="1011"/>
                  </a:lnTo>
                  <a:lnTo>
                    <a:pt x="622" y="1012"/>
                  </a:lnTo>
                  <a:lnTo>
                    <a:pt x="621" y="1015"/>
                  </a:lnTo>
                  <a:lnTo>
                    <a:pt x="622" y="1017"/>
                  </a:lnTo>
                  <a:lnTo>
                    <a:pt x="623" y="1018"/>
                  </a:lnTo>
                  <a:lnTo>
                    <a:pt x="624" y="1019"/>
                  </a:lnTo>
                  <a:lnTo>
                    <a:pt x="630" y="1026"/>
                  </a:lnTo>
                  <a:lnTo>
                    <a:pt x="631" y="1029"/>
                  </a:lnTo>
                  <a:lnTo>
                    <a:pt x="631" y="1030"/>
                  </a:lnTo>
                  <a:lnTo>
                    <a:pt x="632" y="1032"/>
                  </a:lnTo>
                  <a:lnTo>
                    <a:pt x="633" y="1033"/>
                  </a:lnTo>
                  <a:lnTo>
                    <a:pt x="635" y="1035"/>
                  </a:lnTo>
                  <a:lnTo>
                    <a:pt x="636" y="1036"/>
                  </a:lnTo>
                  <a:lnTo>
                    <a:pt x="637" y="1036"/>
                  </a:lnTo>
                  <a:lnTo>
                    <a:pt x="639" y="1038"/>
                  </a:lnTo>
                  <a:lnTo>
                    <a:pt x="642" y="1045"/>
                  </a:lnTo>
                  <a:lnTo>
                    <a:pt x="644" y="1048"/>
                  </a:lnTo>
                  <a:lnTo>
                    <a:pt x="638" y="1058"/>
                  </a:lnTo>
                  <a:lnTo>
                    <a:pt x="638" y="1059"/>
                  </a:lnTo>
                  <a:lnTo>
                    <a:pt x="638" y="1059"/>
                  </a:lnTo>
                  <a:lnTo>
                    <a:pt x="638" y="1060"/>
                  </a:lnTo>
                  <a:lnTo>
                    <a:pt x="637" y="1061"/>
                  </a:lnTo>
                  <a:lnTo>
                    <a:pt x="637" y="1063"/>
                  </a:lnTo>
                  <a:lnTo>
                    <a:pt x="636" y="1065"/>
                  </a:lnTo>
                  <a:lnTo>
                    <a:pt x="636" y="1066"/>
                  </a:lnTo>
                  <a:lnTo>
                    <a:pt x="642" y="1068"/>
                  </a:lnTo>
                  <a:lnTo>
                    <a:pt x="643" y="1067"/>
                  </a:lnTo>
                  <a:lnTo>
                    <a:pt x="645" y="1066"/>
                  </a:lnTo>
                  <a:lnTo>
                    <a:pt x="647" y="1066"/>
                  </a:lnTo>
                  <a:lnTo>
                    <a:pt x="648" y="1067"/>
                  </a:lnTo>
                  <a:lnTo>
                    <a:pt x="649" y="1069"/>
                  </a:lnTo>
                  <a:lnTo>
                    <a:pt x="651" y="1071"/>
                  </a:lnTo>
                  <a:lnTo>
                    <a:pt x="652" y="1074"/>
                  </a:lnTo>
                  <a:lnTo>
                    <a:pt x="652" y="1076"/>
                  </a:lnTo>
                  <a:lnTo>
                    <a:pt x="652" y="1077"/>
                  </a:lnTo>
                  <a:lnTo>
                    <a:pt x="652" y="1078"/>
                  </a:lnTo>
                  <a:lnTo>
                    <a:pt x="651" y="1079"/>
                  </a:lnTo>
                  <a:lnTo>
                    <a:pt x="650" y="1082"/>
                  </a:lnTo>
                  <a:lnTo>
                    <a:pt x="648" y="1084"/>
                  </a:lnTo>
                  <a:lnTo>
                    <a:pt x="648" y="1083"/>
                  </a:lnTo>
                  <a:lnTo>
                    <a:pt x="648" y="1087"/>
                  </a:lnTo>
                  <a:lnTo>
                    <a:pt x="648" y="1089"/>
                  </a:lnTo>
                  <a:lnTo>
                    <a:pt x="648" y="1092"/>
                  </a:lnTo>
                  <a:lnTo>
                    <a:pt x="648" y="1093"/>
                  </a:lnTo>
                  <a:lnTo>
                    <a:pt x="648" y="1094"/>
                  </a:lnTo>
                  <a:lnTo>
                    <a:pt x="648" y="1094"/>
                  </a:lnTo>
                  <a:lnTo>
                    <a:pt x="648" y="1095"/>
                  </a:lnTo>
                  <a:lnTo>
                    <a:pt x="648" y="1096"/>
                  </a:lnTo>
                  <a:lnTo>
                    <a:pt x="646" y="1099"/>
                  </a:lnTo>
                  <a:lnTo>
                    <a:pt x="645" y="1100"/>
                  </a:lnTo>
                  <a:lnTo>
                    <a:pt x="644" y="1100"/>
                  </a:lnTo>
                  <a:lnTo>
                    <a:pt x="643" y="1099"/>
                  </a:lnTo>
                  <a:lnTo>
                    <a:pt x="642" y="1098"/>
                  </a:lnTo>
                  <a:lnTo>
                    <a:pt x="642" y="1098"/>
                  </a:lnTo>
                  <a:lnTo>
                    <a:pt x="641" y="1099"/>
                  </a:lnTo>
                  <a:lnTo>
                    <a:pt x="640" y="1099"/>
                  </a:lnTo>
                  <a:lnTo>
                    <a:pt x="639" y="1099"/>
                  </a:lnTo>
                  <a:lnTo>
                    <a:pt x="635" y="1095"/>
                  </a:lnTo>
                  <a:lnTo>
                    <a:pt x="630" y="1090"/>
                  </a:lnTo>
                  <a:lnTo>
                    <a:pt x="630" y="1090"/>
                  </a:lnTo>
                  <a:lnTo>
                    <a:pt x="629" y="1089"/>
                  </a:lnTo>
                  <a:lnTo>
                    <a:pt x="627" y="1089"/>
                  </a:lnTo>
                  <a:lnTo>
                    <a:pt x="625" y="1088"/>
                  </a:lnTo>
                  <a:lnTo>
                    <a:pt x="624" y="1084"/>
                  </a:lnTo>
                  <a:lnTo>
                    <a:pt x="626" y="1082"/>
                  </a:lnTo>
                  <a:lnTo>
                    <a:pt x="628" y="1080"/>
                  </a:lnTo>
                  <a:lnTo>
                    <a:pt x="626" y="1078"/>
                  </a:lnTo>
                  <a:lnTo>
                    <a:pt x="624" y="1077"/>
                  </a:lnTo>
                  <a:lnTo>
                    <a:pt x="623" y="1075"/>
                  </a:lnTo>
                  <a:lnTo>
                    <a:pt x="624" y="1073"/>
                  </a:lnTo>
                  <a:lnTo>
                    <a:pt x="622" y="1073"/>
                  </a:lnTo>
                  <a:lnTo>
                    <a:pt x="617" y="1071"/>
                  </a:lnTo>
                  <a:lnTo>
                    <a:pt x="614" y="1071"/>
                  </a:lnTo>
                  <a:lnTo>
                    <a:pt x="611" y="1072"/>
                  </a:lnTo>
                  <a:lnTo>
                    <a:pt x="609" y="1073"/>
                  </a:lnTo>
                  <a:lnTo>
                    <a:pt x="606" y="1076"/>
                  </a:lnTo>
                  <a:lnTo>
                    <a:pt x="605" y="1077"/>
                  </a:lnTo>
                  <a:lnTo>
                    <a:pt x="603" y="1077"/>
                  </a:lnTo>
                  <a:lnTo>
                    <a:pt x="601" y="1078"/>
                  </a:lnTo>
                  <a:lnTo>
                    <a:pt x="600" y="1077"/>
                  </a:lnTo>
                  <a:lnTo>
                    <a:pt x="599" y="1077"/>
                  </a:lnTo>
                  <a:lnTo>
                    <a:pt x="595" y="1075"/>
                  </a:lnTo>
                  <a:lnTo>
                    <a:pt x="595" y="1074"/>
                  </a:lnTo>
                  <a:lnTo>
                    <a:pt x="594" y="1073"/>
                  </a:lnTo>
                  <a:lnTo>
                    <a:pt x="594" y="1071"/>
                  </a:lnTo>
                  <a:lnTo>
                    <a:pt x="593" y="1070"/>
                  </a:lnTo>
                  <a:lnTo>
                    <a:pt x="592" y="1069"/>
                  </a:lnTo>
                  <a:lnTo>
                    <a:pt x="588" y="1071"/>
                  </a:lnTo>
                  <a:lnTo>
                    <a:pt x="587" y="1071"/>
                  </a:lnTo>
                  <a:lnTo>
                    <a:pt x="582" y="1070"/>
                  </a:lnTo>
                  <a:lnTo>
                    <a:pt x="579" y="1070"/>
                  </a:lnTo>
                  <a:lnTo>
                    <a:pt x="577" y="1071"/>
                  </a:lnTo>
                  <a:lnTo>
                    <a:pt x="576" y="1071"/>
                  </a:lnTo>
                  <a:lnTo>
                    <a:pt x="576" y="1071"/>
                  </a:lnTo>
                  <a:lnTo>
                    <a:pt x="575" y="1069"/>
                  </a:lnTo>
                  <a:lnTo>
                    <a:pt x="576" y="1068"/>
                  </a:lnTo>
                  <a:lnTo>
                    <a:pt x="576" y="1067"/>
                  </a:lnTo>
                  <a:lnTo>
                    <a:pt x="576" y="1066"/>
                  </a:lnTo>
                  <a:lnTo>
                    <a:pt x="576" y="1065"/>
                  </a:lnTo>
                  <a:lnTo>
                    <a:pt x="576" y="1064"/>
                  </a:lnTo>
                  <a:lnTo>
                    <a:pt x="576" y="1065"/>
                  </a:lnTo>
                  <a:lnTo>
                    <a:pt x="575" y="1065"/>
                  </a:lnTo>
                  <a:lnTo>
                    <a:pt x="572" y="1067"/>
                  </a:lnTo>
                  <a:lnTo>
                    <a:pt x="570" y="1067"/>
                  </a:lnTo>
                  <a:lnTo>
                    <a:pt x="571" y="1069"/>
                  </a:lnTo>
                  <a:lnTo>
                    <a:pt x="571" y="1070"/>
                  </a:lnTo>
                  <a:lnTo>
                    <a:pt x="572" y="1071"/>
                  </a:lnTo>
                  <a:lnTo>
                    <a:pt x="573" y="1071"/>
                  </a:lnTo>
                  <a:lnTo>
                    <a:pt x="573" y="1071"/>
                  </a:lnTo>
                  <a:lnTo>
                    <a:pt x="573" y="1072"/>
                  </a:lnTo>
                  <a:lnTo>
                    <a:pt x="574" y="1076"/>
                  </a:lnTo>
                  <a:lnTo>
                    <a:pt x="573" y="1077"/>
                  </a:lnTo>
                  <a:lnTo>
                    <a:pt x="573" y="1077"/>
                  </a:lnTo>
                  <a:lnTo>
                    <a:pt x="570" y="1081"/>
                  </a:lnTo>
                  <a:lnTo>
                    <a:pt x="570" y="1081"/>
                  </a:lnTo>
                  <a:lnTo>
                    <a:pt x="549" y="1080"/>
                  </a:lnTo>
                  <a:lnTo>
                    <a:pt x="541" y="1082"/>
                  </a:lnTo>
                  <a:lnTo>
                    <a:pt x="540" y="1083"/>
                  </a:lnTo>
                  <a:lnTo>
                    <a:pt x="539" y="1084"/>
                  </a:lnTo>
                  <a:lnTo>
                    <a:pt x="539" y="1085"/>
                  </a:lnTo>
                  <a:lnTo>
                    <a:pt x="533" y="1084"/>
                  </a:lnTo>
                  <a:lnTo>
                    <a:pt x="526" y="1084"/>
                  </a:lnTo>
                  <a:lnTo>
                    <a:pt x="522" y="1083"/>
                  </a:lnTo>
                  <a:lnTo>
                    <a:pt x="521" y="1083"/>
                  </a:lnTo>
                  <a:lnTo>
                    <a:pt x="518" y="1086"/>
                  </a:lnTo>
                  <a:lnTo>
                    <a:pt x="517" y="1087"/>
                  </a:lnTo>
                  <a:lnTo>
                    <a:pt x="516" y="1090"/>
                  </a:lnTo>
                  <a:lnTo>
                    <a:pt x="516" y="1091"/>
                  </a:lnTo>
                  <a:lnTo>
                    <a:pt x="515" y="1093"/>
                  </a:lnTo>
                  <a:lnTo>
                    <a:pt x="512" y="1094"/>
                  </a:lnTo>
                  <a:lnTo>
                    <a:pt x="508" y="1095"/>
                  </a:lnTo>
                  <a:lnTo>
                    <a:pt x="506" y="1094"/>
                  </a:lnTo>
                  <a:lnTo>
                    <a:pt x="503" y="1094"/>
                  </a:lnTo>
                  <a:lnTo>
                    <a:pt x="502" y="1095"/>
                  </a:lnTo>
                  <a:lnTo>
                    <a:pt x="497" y="1099"/>
                  </a:lnTo>
                  <a:lnTo>
                    <a:pt x="498" y="1100"/>
                  </a:lnTo>
                  <a:lnTo>
                    <a:pt x="500" y="1100"/>
                  </a:lnTo>
                  <a:lnTo>
                    <a:pt x="500" y="1101"/>
                  </a:lnTo>
                  <a:lnTo>
                    <a:pt x="499" y="1102"/>
                  </a:lnTo>
                  <a:lnTo>
                    <a:pt x="497" y="1103"/>
                  </a:lnTo>
                  <a:lnTo>
                    <a:pt x="494" y="1103"/>
                  </a:lnTo>
                  <a:lnTo>
                    <a:pt x="492" y="1104"/>
                  </a:lnTo>
                  <a:lnTo>
                    <a:pt x="491" y="1105"/>
                  </a:lnTo>
                  <a:lnTo>
                    <a:pt x="489" y="1107"/>
                  </a:lnTo>
                  <a:lnTo>
                    <a:pt x="488" y="1108"/>
                  </a:lnTo>
                  <a:lnTo>
                    <a:pt x="486" y="1109"/>
                  </a:lnTo>
                  <a:lnTo>
                    <a:pt x="484" y="1109"/>
                  </a:lnTo>
                  <a:lnTo>
                    <a:pt x="484" y="1106"/>
                  </a:lnTo>
                  <a:lnTo>
                    <a:pt x="482" y="1105"/>
                  </a:lnTo>
                  <a:lnTo>
                    <a:pt x="479" y="1105"/>
                  </a:lnTo>
                  <a:lnTo>
                    <a:pt x="474" y="1109"/>
                  </a:lnTo>
                  <a:lnTo>
                    <a:pt x="472" y="1110"/>
                  </a:lnTo>
                  <a:lnTo>
                    <a:pt x="462" y="1110"/>
                  </a:lnTo>
                  <a:lnTo>
                    <a:pt x="461" y="1109"/>
                  </a:lnTo>
                  <a:lnTo>
                    <a:pt x="461" y="1107"/>
                  </a:lnTo>
                  <a:lnTo>
                    <a:pt x="461" y="1107"/>
                  </a:lnTo>
                  <a:lnTo>
                    <a:pt x="461" y="1106"/>
                  </a:lnTo>
                  <a:lnTo>
                    <a:pt x="461" y="1105"/>
                  </a:lnTo>
                  <a:lnTo>
                    <a:pt x="461" y="1104"/>
                  </a:lnTo>
                  <a:lnTo>
                    <a:pt x="456" y="1099"/>
                  </a:lnTo>
                  <a:lnTo>
                    <a:pt x="452" y="1097"/>
                  </a:lnTo>
                  <a:lnTo>
                    <a:pt x="451" y="1096"/>
                  </a:lnTo>
                  <a:lnTo>
                    <a:pt x="454" y="1094"/>
                  </a:lnTo>
                  <a:lnTo>
                    <a:pt x="455" y="1093"/>
                  </a:lnTo>
                  <a:lnTo>
                    <a:pt x="453" y="1091"/>
                  </a:lnTo>
                  <a:lnTo>
                    <a:pt x="452" y="1091"/>
                  </a:lnTo>
                  <a:lnTo>
                    <a:pt x="450" y="1091"/>
                  </a:lnTo>
                  <a:lnTo>
                    <a:pt x="449" y="1091"/>
                  </a:lnTo>
                  <a:lnTo>
                    <a:pt x="446" y="1093"/>
                  </a:lnTo>
                  <a:lnTo>
                    <a:pt x="443" y="1093"/>
                  </a:lnTo>
                  <a:lnTo>
                    <a:pt x="442" y="1092"/>
                  </a:lnTo>
                  <a:lnTo>
                    <a:pt x="441" y="1091"/>
                  </a:lnTo>
                  <a:lnTo>
                    <a:pt x="429" y="1087"/>
                  </a:lnTo>
                  <a:lnTo>
                    <a:pt x="427" y="1087"/>
                  </a:lnTo>
                  <a:lnTo>
                    <a:pt x="425" y="1088"/>
                  </a:lnTo>
                  <a:lnTo>
                    <a:pt x="424" y="1090"/>
                  </a:lnTo>
                  <a:lnTo>
                    <a:pt x="423" y="1091"/>
                  </a:lnTo>
                  <a:lnTo>
                    <a:pt x="422" y="1091"/>
                  </a:lnTo>
                  <a:lnTo>
                    <a:pt x="418" y="1090"/>
                  </a:lnTo>
                  <a:lnTo>
                    <a:pt x="417" y="1090"/>
                  </a:lnTo>
                  <a:lnTo>
                    <a:pt x="416" y="1089"/>
                  </a:lnTo>
                  <a:lnTo>
                    <a:pt x="415" y="1089"/>
                  </a:lnTo>
                  <a:lnTo>
                    <a:pt x="415" y="1088"/>
                  </a:lnTo>
                  <a:lnTo>
                    <a:pt x="415" y="1087"/>
                  </a:lnTo>
                  <a:lnTo>
                    <a:pt x="416" y="1086"/>
                  </a:lnTo>
                  <a:lnTo>
                    <a:pt x="416" y="1084"/>
                  </a:lnTo>
                  <a:lnTo>
                    <a:pt x="415" y="1084"/>
                  </a:lnTo>
                  <a:lnTo>
                    <a:pt x="414" y="1084"/>
                  </a:lnTo>
                  <a:lnTo>
                    <a:pt x="413" y="1085"/>
                  </a:lnTo>
                  <a:lnTo>
                    <a:pt x="412" y="1085"/>
                  </a:lnTo>
                  <a:lnTo>
                    <a:pt x="412" y="1087"/>
                  </a:lnTo>
                  <a:lnTo>
                    <a:pt x="413" y="1088"/>
                  </a:lnTo>
                  <a:lnTo>
                    <a:pt x="413" y="1089"/>
                  </a:lnTo>
                  <a:lnTo>
                    <a:pt x="413" y="1090"/>
                  </a:lnTo>
                  <a:lnTo>
                    <a:pt x="413" y="1096"/>
                  </a:lnTo>
                  <a:lnTo>
                    <a:pt x="413" y="1096"/>
                  </a:lnTo>
                  <a:lnTo>
                    <a:pt x="414" y="1097"/>
                  </a:lnTo>
                  <a:lnTo>
                    <a:pt x="415" y="1099"/>
                  </a:lnTo>
                  <a:lnTo>
                    <a:pt x="415" y="1101"/>
                  </a:lnTo>
                  <a:lnTo>
                    <a:pt x="415" y="1103"/>
                  </a:lnTo>
                  <a:lnTo>
                    <a:pt x="414" y="1107"/>
                  </a:lnTo>
                  <a:lnTo>
                    <a:pt x="413" y="1109"/>
                  </a:lnTo>
                  <a:lnTo>
                    <a:pt x="412" y="1111"/>
                  </a:lnTo>
                  <a:lnTo>
                    <a:pt x="411" y="1112"/>
                  </a:lnTo>
                  <a:lnTo>
                    <a:pt x="409" y="1112"/>
                  </a:lnTo>
                  <a:lnTo>
                    <a:pt x="408" y="1113"/>
                  </a:lnTo>
                  <a:lnTo>
                    <a:pt x="407" y="1113"/>
                  </a:lnTo>
                  <a:lnTo>
                    <a:pt x="406" y="1118"/>
                  </a:lnTo>
                  <a:lnTo>
                    <a:pt x="404" y="1119"/>
                  </a:lnTo>
                  <a:lnTo>
                    <a:pt x="402" y="1121"/>
                  </a:lnTo>
                  <a:lnTo>
                    <a:pt x="398" y="1124"/>
                  </a:lnTo>
                  <a:lnTo>
                    <a:pt x="396" y="1125"/>
                  </a:lnTo>
                  <a:lnTo>
                    <a:pt x="390" y="1125"/>
                  </a:lnTo>
                  <a:lnTo>
                    <a:pt x="389" y="1125"/>
                  </a:lnTo>
                  <a:lnTo>
                    <a:pt x="389" y="1125"/>
                  </a:lnTo>
                  <a:lnTo>
                    <a:pt x="389" y="1123"/>
                  </a:lnTo>
                  <a:lnTo>
                    <a:pt x="390" y="1123"/>
                  </a:lnTo>
                  <a:lnTo>
                    <a:pt x="391" y="1122"/>
                  </a:lnTo>
                  <a:lnTo>
                    <a:pt x="392" y="1122"/>
                  </a:lnTo>
                  <a:lnTo>
                    <a:pt x="392" y="1121"/>
                  </a:lnTo>
                  <a:lnTo>
                    <a:pt x="392" y="1120"/>
                  </a:lnTo>
                  <a:lnTo>
                    <a:pt x="391" y="1119"/>
                  </a:lnTo>
                  <a:lnTo>
                    <a:pt x="393" y="1114"/>
                  </a:lnTo>
                  <a:lnTo>
                    <a:pt x="393" y="1112"/>
                  </a:lnTo>
                  <a:lnTo>
                    <a:pt x="392" y="1111"/>
                  </a:lnTo>
                  <a:lnTo>
                    <a:pt x="388" y="1112"/>
                  </a:lnTo>
                  <a:lnTo>
                    <a:pt x="387" y="1113"/>
                  </a:lnTo>
                  <a:lnTo>
                    <a:pt x="386" y="1113"/>
                  </a:lnTo>
                  <a:lnTo>
                    <a:pt x="385" y="1113"/>
                  </a:lnTo>
                  <a:lnTo>
                    <a:pt x="384" y="1113"/>
                  </a:lnTo>
                  <a:lnTo>
                    <a:pt x="383" y="1113"/>
                  </a:lnTo>
                  <a:lnTo>
                    <a:pt x="383" y="1113"/>
                  </a:lnTo>
                  <a:lnTo>
                    <a:pt x="382" y="1113"/>
                  </a:lnTo>
                  <a:lnTo>
                    <a:pt x="381" y="1113"/>
                  </a:lnTo>
                  <a:lnTo>
                    <a:pt x="381" y="1112"/>
                  </a:lnTo>
                  <a:lnTo>
                    <a:pt x="380" y="1110"/>
                  </a:lnTo>
                  <a:lnTo>
                    <a:pt x="380" y="1109"/>
                  </a:lnTo>
                  <a:lnTo>
                    <a:pt x="379" y="1107"/>
                  </a:lnTo>
                  <a:lnTo>
                    <a:pt x="381" y="1106"/>
                  </a:lnTo>
                  <a:lnTo>
                    <a:pt x="382" y="1105"/>
                  </a:lnTo>
                  <a:lnTo>
                    <a:pt x="381" y="1103"/>
                  </a:lnTo>
                  <a:lnTo>
                    <a:pt x="377" y="1096"/>
                  </a:lnTo>
                  <a:lnTo>
                    <a:pt x="376" y="1097"/>
                  </a:lnTo>
                  <a:lnTo>
                    <a:pt x="375" y="1098"/>
                  </a:lnTo>
                  <a:lnTo>
                    <a:pt x="374" y="1098"/>
                  </a:lnTo>
                  <a:lnTo>
                    <a:pt x="373" y="1097"/>
                  </a:lnTo>
                  <a:lnTo>
                    <a:pt x="372" y="1097"/>
                  </a:lnTo>
                  <a:lnTo>
                    <a:pt x="372" y="1096"/>
                  </a:lnTo>
                  <a:lnTo>
                    <a:pt x="371" y="1095"/>
                  </a:lnTo>
                  <a:lnTo>
                    <a:pt x="371" y="1093"/>
                  </a:lnTo>
                  <a:lnTo>
                    <a:pt x="370" y="1092"/>
                  </a:lnTo>
                  <a:lnTo>
                    <a:pt x="370" y="1089"/>
                  </a:lnTo>
                  <a:lnTo>
                    <a:pt x="368" y="1090"/>
                  </a:lnTo>
                  <a:lnTo>
                    <a:pt x="367" y="1091"/>
                  </a:lnTo>
                  <a:lnTo>
                    <a:pt x="365" y="1090"/>
                  </a:lnTo>
                  <a:lnTo>
                    <a:pt x="362" y="1089"/>
                  </a:lnTo>
                  <a:lnTo>
                    <a:pt x="361" y="1089"/>
                  </a:lnTo>
                  <a:lnTo>
                    <a:pt x="360" y="1090"/>
                  </a:lnTo>
                  <a:lnTo>
                    <a:pt x="359" y="1090"/>
                  </a:lnTo>
                  <a:lnTo>
                    <a:pt x="358" y="1089"/>
                  </a:lnTo>
                  <a:lnTo>
                    <a:pt x="357" y="1088"/>
                  </a:lnTo>
                  <a:lnTo>
                    <a:pt x="358" y="1086"/>
                  </a:lnTo>
                  <a:lnTo>
                    <a:pt x="357" y="1085"/>
                  </a:lnTo>
                  <a:lnTo>
                    <a:pt x="356" y="1083"/>
                  </a:lnTo>
                  <a:lnTo>
                    <a:pt x="355" y="1083"/>
                  </a:lnTo>
                  <a:lnTo>
                    <a:pt x="353" y="1083"/>
                  </a:lnTo>
                  <a:lnTo>
                    <a:pt x="352" y="1084"/>
                  </a:lnTo>
                  <a:lnTo>
                    <a:pt x="350" y="1086"/>
                  </a:lnTo>
                  <a:lnTo>
                    <a:pt x="349" y="1089"/>
                  </a:lnTo>
                  <a:lnTo>
                    <a:pt x="347" y="1091"/>
                  </a:lnTo>
                  <a:lnTo>
                    <a:pt x="345" y="1092"/>
                  </a:lnTo>
                  <a:lnTo>
                    <a:pt x="340" y="1092"/>
                  </a:lnTo>
                  <a:lnTo>
                    <a:pt x="335" y="1090"/>
                  </a:lnTo>
                  <a:lnTo>
                    <a:pt x="334" y="1090"/>
                  </a:lnTo>
                  <a:lnTo>
                    <a:pt x="309" y="1075"/>
                  </a:lnTo>
                  <a:lnTo>
                    <a:pt x="305" y="1074"/>
                  </a:lnTo>
                  <a:lnTo>
                    <a:pt x="302" y="1074"/>
                  </a:lnTo>
                  <a:lnTo>
                    <a:pt x="301" y="1072"/>
                  </a:lnTo>
                  <a:lnTo>
                    <a:pt x="296" y="1072"/>
                  </a:lnTo>
                  <a:lnTo>
                    <a:pt x="286" y="1071"/>
                  </a:lnTo>
                  <a:lnTo>
                    <a:pt x="284" y="1071"/>
                  </a:lnTo>
                  <a:lnTo>
                    <a:pt x="282" y="1073"/>
                  </a:lnTo>
                  <a:lnTo>
                    <a:pt x="280" y="1074"/>
                  </a:lnTo>
                  <a:lnTo>
                    <a:pt x="275" y="1075"/>
                  </a:lnTo>
                  <a:lnTo>
                    <a:pt x="274" y="1074"/>
                  </a:lnTo>
                  <a:lnTo>
                    <a:pt x="271" y="1072"/>
                  </a:lnTo>
                  <a:lnTo>
                    <a:pt x="269" y="1071"/>
                  </a:lnTo>
                  <a:lnTo>
                    <a:pt x="269" y="1070"/>
                  </a:lnTo>
                  <a:lnTo>
                    <a:pt x="271" y="1070"/>
                  </a:lnTo>
                  <a:lnTo>
                    <a:pt x="269" y="1067"/>
                  </a:lnTo>
                  <a:lnTo>
                    <a:pt x="266" y="1065"/>
                  </a:lnTo>
                  <a:lnTo>
                    <a:pt x="263" y="1065"/>
                  </a:lnTo>
                  <a:lnTo>
                    <a:pt x="263" y="1068"/>
                  </a:lnTo>
                  <a:lnTo>
                    <a:pt x="263" y="1069"/>
                  </a:lnTo>
                  <a:lnTo>
                    <a:pt x="259" y="1069"/>
                  </a:lnTo>
                  <a:lnTo>
                    <a:pt x="258" y="1068"/>
                  </a:lnTo>
                  <a:lnTo>
                    <a:pt x="258" y="1067"/>
                  </a:lnTo>
                  <a:lnTo>
                    <a:pt x="257" y="1066"/>
                  </a:lnTo>
                  <a:lnTo>
                    <a:pt x="257" y="1065"/>
                  </a:lnTo>
                  <a:lnTo>
                    <a:pt x="257" y="1065"/>
                  </a:lnTo>
                  <a:lnTo>
                    <a:pt x="259" y="1063"/>
                  </a:lnTo>
                  <a:lnTo>
                    <a:pt x="259" y="1062"/>
                  </a:lnTo>
                  <a:lnTo>
                    <a:pt x="258" y="1060"/>
                  </a:lnTo>
                  <a:lnTo>
                    <a:pt x="257" y="1060"/>
                  </a:lnTo>
                  <a:lnTo>
                    <a:pt x="257" y="1060"/>
                  </a:lnTo>
                  <a:lnTo>
                    <a:pt x="256" y="1060"/>
                  </a:lnTo>
                  <a:lnTo>
                    <a:pt x="255" y="1059"/>
                  </a:lnTo>
                  <a:lnTo>
                    <a:pt x="254" y="1058"/>
                  </a:lnTo>
                  <a:lnTo>
                    <a:pt x="253" y="1057"/>
                  </a:lnTo>
                  <a:lnTo>
                    <a:pt x="252" y="1056"/>
                  </a:lnTo>
                  <a:lnTo>
                    <a:pt x="251" y="1057"/>
                  </a:lnTo>
                  <a:lnTo>
                    <a:pt x="251" y="1060"/>
                  </a:lnTo>
                  <a:lnTo>
                    <a:pt x="250" y="1060"/>
                  </a:lnTo>
                  <a:lnTo>
                    <a:pt x="249" y="1060"/>
                  </a:lnTo>
                  <a:lnTo>
                    <a:pt x="249" y="1059"/>
                  </a:lnTo>
                  <a:lnTo>
                    <a:pt x="249" y="1057"/>
                  </a:lnTo>
                  <a:lnTo>
                    <a:pt x="248" y="1056"/>
                  </a:lnTo>
                  <a:lnTo>
                    <a:pt x="246" y="1055"/>
                  </a:lnTo>
                  <a:lnTo>
                    <a:pt x="245" y="1055"/>
                  </a:lnTo>
                  <a:lnTo>
                    <a:pt x="243" y="1055"/>
                  </a:lnTo>
                  <a:lnTo>
                    <a:pt x="244" y="1058"/>
                  </a:lnTo>
                  <a:lnTo>
                    <a:pt x="243" y="1059"/>
                  </a:lnTo>
                  <a:lnTo>
                    <a:pt x="238" y="1059"/>
                  </a:lnTo>
                  <a:lnTo>
                    <a:pt x="237" y="1059"/>
                  </a:lnTo>
                  <a:lnTo>
                    <a:pt x="236" y="1059"/>
                  </a:lnTo>
                  <a:lnTo>
                    <a:pt x="234" y="1061"/>
                  </a:lnTo>
                  <a:lnTo>
                    <a:pt x="234" y="1063"/>
                  </a:lnTo>
                  <a:lnTo>
                    <a:pt x="233" y="1065"/>
                  </a:lnTo>
                  <a:lnTo>
                    <a:pt x="233" y="1066"/>
                  </a:lnTo>
                  <a:lnTo>
                    <a:pt x="230" y="1067"/>
                  </a:lnTo>
                  <a:lnTo>
                    <a:pt x="229" y="1068"/>
                  </a:lnTo>
                  <a:lnTo>
                    <a:pt x="229" y="1070"/>
                  </a:lnTo>
                  <a:lnTo>
                    <a:pt x="230" y="1071"/>
                  </a:lnTo>
                  <a:lnTo>
                    <a:pt x="230" y="1071"/>
                  </a:lnTo>
                  <a:lnTo>
                    <a:pt x="229" y="1073"/>
                  </a:lnTo>
                  <a:lnTo>
                    <a:pt x="231" y="1073"/>
                  </a:lnTo>
                  <a:lnTo>
                    <a:pt x="233" y="1075"/>
                  </a:lnTo>
                  <a:lnTo>
                    <a:pt x="235" y="1077"/>
                  </a:lnTo>
                  <a:lnTo>
                    <a:pt x="237" y="1077"/>
                  </a:lnTo>
                  <a:lnTo>
                    <a:pt x="239" y="1076"/>
                  </a:lnTo>
                  <a:lnTo>
                    <a:pt x="239" y="1075"/>
                  </a:lnTo>
                  <a:lnTo>
                    <a:pt x="241" y="1074"/>
                  </a:lnTo>
                  <a:lnTo>
                    <a:pt x="245" y="1073"/>
                  </a:lnTo>
                  <a:lnTo>
                    <a:pt x="246" y="1073"/>
                  </a:lnTo>
                  <a:lnTo>
                    <a:pt x="248" y="1074"/>
                  </a:lnTo>
                  <a:lnTo>
                    <a:pt x="249" y="1074"/>
                  </a:lnTo>
                  <a:lnTo>
                    <a:pt x="248" y="1077"/>
                  </a:lnTo>
                  <a:lnTo>
                    <a:pt x="248" y="1077"/>
                  </a:lnTo>
                  <a:lnTo>
                    <a:pt x="248" y="1076"/>
                  </a:lnTo>
                  <a:lnTo>
                    <a:pt x="247" y="1076"/>
                  </a:lnTo>
                  <a:lnTo>
                    <a:pt x="246" y="1077"/>
                  </a:lnTo>
                  <a:lnTo>
                    <a:pt x="246" y="1077"/>
                  </a:lnTo>
                  <a:lnTo>
                    <a:pt x="246" y="1078"/>
                  </a:lnTo>
                  <a:lnTo>
                    <a:pt x="246" y="1079"/>
                  </a:lnTo>
                  <a:lnTo>
                    <a:pt x="246" y="1080"/>
                  </a:lnTo>
                  <a:lnTo>
                    <a:pt x="246" y="1081"/>
                  </a:lnTo>
                  <a:lnTo>
                    <a:pt x="246" y="1082"/>
                  </a:lnTo>
                  <a:lnTo>
                    <a:pt x="246" y="1083"/>
                  </a:lnTo>
                  <a:lnTo>
                    <a:pt x="245" y="1083"/>
                  </a:lnTo>
                  <a:lnTo>
                    <a:pt x="245" y="1083"/>
                  </a:lnTo>
                  <a:lnTo>
                    <a:pt x="244" y="1082"/>
                  </a:lnTo>
                  <a:lnTo>
                    <a:pt x="243" y="1080"/>
                  </a:lnTo>
                  <a:lnTo>
                    <a:pt x="241" y="1079"/>
                  </a:lnTo>
                  <a:lnTo>
                    <a:pt x="239" y="1079"/>
                  </a:lnTo>
                  <a:lnTo>
                    <a:pt x="236" y="1081"/>
                  </a:lnTo>
                  <a:lnTo>
                    <a:pt x="234" y="1083"/>
                  </a:lnTo>
                  <a:lnTo>
                    <a:pt x="232" y="1084"/>
                  </a:lnTo>
                  <a:lnTo>
                    <a:pt x="226" y="1084"/>
                  </a:lnTo>
                  <a:lnTo>
                    <a:pt x="222" y="1083"/>
                  </a:lnTo>
                  <a:lnTo>
                    <a:pt x="221" y="1083"/>
                  </a:lnTo>
                  <a:lnTo>
                    <a:pt x="221" y="1082"/>
                  </a:lnTo>
                  <a:lnTo>
                    <a:pt x="221" y="1080"/>
                  </a:lnTo>
                  <a:lnTo>
                    <a:pt x="220" y="1079"/>
                  </a:lnTo>
                  <a:lnTo>
                    <a:pt x="219" y="1079"/>
                  </a:lnTo>
                  <a:lnTo>
                    <a:pt x="216" y="1079"/>
                  </a:lnTo>
                  <a:lnTo>
                    <a:pt x="215" y="1079"/>
                  </a:lnTo>
                  <a:lnTo>
                    <a:pt x="210" y="1079"/>
                  </a:lnTo>
                  <a:lnTo>
                    <a:pt x="209" y="1080"/>
                  </a:lnTo>
                  <a:lnTo>
                    <a:pt x="209" y="1081"/>
                  </a:lnTo>
                  <a:lnTo>
                    <a:pt x="209" y="1081"/>
                  </a:lnTo>
                  <a:lnTo>
                    <a:pt x="207" y="1082"/>
                  </a:lnTo>
                  <a:lnTo>
                    <a:pt x="205" y="1083"/>
                  </a:lnTo>
                  <a:lnTo>
                    <a:pt x="204" y="1083"/>
                  </a:lnTo>
                  <a:lnTo>
                    <a:pt x="203" y="1084"/>
                  </a:lnTo>
                  <a:lnTo>
                    <a:pt x="203" y="1085"/>
                  </a:lnTo>
                  <a:lnTo>
                    <a:pt x="203" y="1085"/>
                  </a:lnTo>
                  <a:lnTo>
                    <a:pt x="202" y="1086"/>
                  </a:lnTo>
                  <a:lnTo>
                    <a:pt x="198" y="1087"/>
                  </a:lnTo>
                  <a:lnTo>
                    <a:pt x="186" y="1087"/>
                  </a:lnTo>
                  <a:lnTo>
                    <a:pt x="186" y="1086"/>
                  </a:lnTo>
                  <a:lnTo>
                    <a:pt x="185" y="1085"/>
                  </a:lnTo>
                  <a:lnTo>
                    <a:pt x="185" y="1084"/>
                  </a:lnTo>
                  <a:lnTo>
                    <a:pt x="185" y="1083"/>
                  </a:lnTo>
                  <a:lnTo>
                    <a:pt x="179" y="1083"/>
                  </a:lnTo>
                  <a:lnTo>
                    <a:pt x="178" y="1083"/>
                  </a:lnTo>
                  <a:lnTo>
                    <a:pt x="176" y="1085"/>
                  </a:lnTo>
                  <a:lnTo>
                    <a:pt x="175" y="1087"/>
                  </a:lnTo>
                  <a:lnTo>
                    <a:pt x="173" y="1088"/>
                  </a:lnTo>
                  <a:lnTo>
                    <a:pt x="169" y="1089"/>
                  </a:lnTo>
                  <a:lnTo>
                    <a:pt x="166" y="1089"/>
                  </a:lnTo>
                  <a:lnTo>
                    <a:pt x="163" y="1089"/>
                  </a:lnTo>
                  <a:lnTo>
                    <a:pt x="162" y="1089"/>
                  </a:lnTo>
                  <a:lnTo>
                    <a:pt x="159" y="1086"/>
                  </a:lnTo>
                  <a:lnTo>
                    <a:pt x="161" y="1086"/>
                  </a:lnTo>
                  <a:lnTo>
                    <a:pt x="162" y="1085"/>
                  </a:lnTo>
                  <a:lnTo>
                    <a:pt x="163" y="1082"/>
                  </a:lnTo>
                  <a:lnTo>
                    <a:pt x="161" y="1083"/>
                  </a:lnTo>
                  <a:lnTo>
                    <a:pt x="157" y="1083"/>
                  </a:lnTo>
                  <a:lnTo>
                    <a:pt x="157" y="1083"/>
                  </a:lnTo>
                  <a:lnTo>
                    <a:pt x="157" y="1082"/>
                  </a:lnTo>
                  <a:lnTo>
                    <a:pt x="157" y="1081"/>
                  </a:lnTo>
                  <a:lnTo>
                    <a:pt x="156" y="1080"/>
                  </a:lnTo>
                  <a:lnTo>
                    <a:pt x="156" y="1079"/>
                  </a:lnTo>
                  <a:lnTo>
                    <a:pt x="155" y="1079"/>
                  </a:lnTo>
                  <a:lnTo>
                    <a:pt x="154" y="1075"/>
                  </a:lnTo>
                  <a:lnTo>
                    <a:pt x="152" y="1073"/>
                  </a:lnTo>
                  <a:lnTo>
                    <a:pt x="151" y="1072"/>
                  </a:lnTo>
                  <a:lnTo>
                    <a:pt x="150" y="1071"/>
                  </a:lnTo>
                  <a:lnTo>
                    <a:pt x="150" y="1071"/>
                  </a:lnTo>
                  <a:lnTo>
                    <a:pt x="150" y="1067"/>
                  </a:lnTo>
                  <a:lnTo>
                    <a:pt x="150" y="1066"/>
                  </a:lnTo>
                  <a:lnTo>
                    <a:pt x="152" y="1065"/>
                  </a:lnTo>
                  <a:lnTo>
                    <a:pt x="152" y="1064"/>
                  </a:lnTo>
                  <a:lnTo>
                    <a:pt x="153" y="1062"/>
                  </a:lnTo>
                  <a:lnTo>
                    <a:pt x="151" y="1057"/>
                  </a:lnTo>
                  <a:lnTo>
                    <a:pt x="151" y="1055"/>
                  </a:lnTo>
                  <a:lnTo>
                    <a:pt x="153" y="1051"/>
                  </a:lnTo>
                  <a:lnTo>
                    <a:pt x="154" y="1050"/>
                  </a:lnTo>
                  <a:lnTo>
                    <a:pt x="155" y="1050"/>
                  </a:lnTo>
                  <a:lnTo>
                    <a:pt x="155" y="1048"/>
                  </a:lnTo>
                  <a:lnTo>
                    <a:pt x="155" y="1046"/>
                  </a:lnTo>
                  <a:lnTo>
                    <a:pt x="155" y="1045"/>
                  </a:lnTo>
                  <a:lnTo>
                    <a:pt x="155" y="1044"/>
                  </a:lnTo>
                  <a:lnTo>
                    <a:pt x="155" y="1043"/>
                  </a:lnTo>
                  <a:lnTo>
                    <a:pt x="155" y="1042"/>
                  </a:lnTo>
                  <a:lnTo>
                    <a:pt x="156" y="1041"/>
                  </a:lnTo>
                  <a:lnTo>
                    <a:pt x="156" y="1040"/>
                  </a:lnTo>
                  <a:lnTo>
                    <a:pt x="156" y="1038"/>
                  </a:lnTo>
                  <a:lnTo>
                    <a:pt x="156" y="1036"/>
                  </a:lnTo>
                  <a:lnTo>
                    <a:pt x="159" y="1034"/>
                  </a:lnTo>
                  <a:lnTo>
                    <a:pt x="160" y="1032"/>
                  </a:lnTo>
                  <a:lnTo>
                    <a:pt x="160" y="1028"/>
                  </a:lnTo>
                  <a:lnTo>
                    <a:pt x="155" y="1021"/>
                  </a:lnTo>
                  <a:lnTo>
                    <a:pt x="155" y="1015"/>
                  </a:lnTo>
                  <a:lnTo>
                    <a:pt x="156" y="1012"/>
                  </a:lnTo>
                  <a:lnTo>
                    <a:pt x="156" y="1011"/>
                  </a:lnTo>
                  <a:lnTo>
                    <a:pt x="157" y="1009"/>
                  </a:lnTo>
                  <a:lnTo>
                    <a:pt x="158" y="1009"/>
                  </a:lnTo>
                  <a:lnTo>
                    <a:pt x="158" y="1007"/>
                  </a:lnTo>
                  <a:lnTo>
                    <a:pt x="159" y="1005"/>
                  </a:lnTo>
                  <a:lnTo>
                    <a:pt x="159" y="1004"/>
                  </a:lnTo>
                  <a:lnTo>
                    <a:pt x="165" y="996"/>
                  </a:lnTo>
                  <a:lnTo>
                    <a:pt x="166" y="993"/>
                  </a:lnTo>
                  <a:lnTo>
                    <a:pt x="167" y="992"/>
                  </a:lnTo>
                  <a:lnTo>
                    <a:pt x="167" y="989"/>
                  </a:lnTo>
                  <a:lnTo>
                    <a:pt x="167" y="986"/>
                  </a:lnTo>
                  <a:lnTo>
                    <a:pt x="168" y="985"/>
                  </a:lnTo>
                  <a:lnTo>
                    <a:pt x="170" y="984"/>
                  </a:lnTo>
                  <a:lnTo>
                    <a:pt x="172" y="981"/>
                  </a:lnTo>
                  <a:lnTo>
                    <a:pt x="172" y="980"/>
                  </a:lnTo>
                  <a:lnTo>
                    <a:pt x="171" y="978"/>
                  </a:lnTo>
                  <a:lnTo>
                    <a:pt x="171" y="976"/>
                  </a:lnTo>
                  <a:lnTo>
                    <a:pt x="170" y="974"/>
                  </a:lnTo>
                  <a:lnTo>
                    <a:pt x="171" y="973"/>
                  </a:lnTo>
                  <a:lnTo>
                    <a:pt x="171" y="969"/>
                  </a:lnTo>
                  <a:lnTo>
                    <a:pt x="172" y="968"/>
                  </a:lnTo>
                  <a:lnTo>
                    <a:pt x="173" y="967"/>
                  </a:lnTo>
                  <a:lnTo>
                    <a:pt x="173" y="966"/>
                  </a:lnTo>
                  <a:lnTo>
                    <a:pt x="173" y="964"/>
                  </a:lnTo>
                  <a:lnTo>
                    <a:pt x="173" y="962"/>
                  </a:lnTo>
                  <a:lnTo>
                    <a:pt x="174" y="961"/>
                  </a:lnTo>
                  <a:lnTo>
                    <a:pt x="175" y="959"/>
                  </a:lnTo>
                  <a:lnTo>
                    <a:pt x="177" y="957"/>
                  </a:lnTo>
                  <a:lnTo>
                    <a:pt x="177" y="956"/>
                  </a:lnTo>
                  <a:lnTo>
                    <a:pt x="176" y="954"/>
                  </a:lnTo>
                  <a:lnTo>
                    <a:pt x="176" y="949"/>
                  </a:lnTo>
                  <a:lnTo>
                    <a:pt x="177" y="944"/>
                  </a:lnTo>
                  <a:lnTo>
                    <a:pt x="181" y="938"/>
                  </a:lnTo>
                  <a:lnTo>
                    <a:pt x="182" y="938"/>
                  </a:lnTo>
                  <a:lnTo>
                    <a:pt x="184" y="938"/>
                  </a:lnTo>
                  <a:lnTo>
                    <a:pt x="185" y="936"/>
                  </a:lnTo>
                  <a:lnTo>
                    <a:pt x="187" y="933"/>
                  </a:lnTo>
                  <a:lnTo>
                    <a:pt x="188" y="932"/>
                  </a:lnTo>
                  <a:lnTo>
                    <a:pt x="190" y="932"/>
                  </a:lnTo>
                  <a:lnTo>
                    <a:pt x="191" y="930"/>
                  </a:lnTo>
                  <a:lnTo>
                    <a:pt x="191" y="929"/>
                  </a:lnTo>
                  <a:lnTo>
                    <a:pt x="191" y="926"/>
                  </a:lnTo>
                  <a:lnTo>
                    <a:pt x="191" y="925"/>
                  </a:lnTo>
                  <a:lnTo>
                    <a:pt x="192" y="925"/>
                  </a:lnTo>
                  <a:lnTo>
                    <a:pt x="195" y="925"/>
                  </a:lnTo>
                  <a:lnTo>
                    <a:pt x="196" y="925"/>
                  </a:lnTo>
                  <a:lnTo>
                    <a:pt x="196" y="924"/>
                  </a:lnTo>
                  <a:lnTo>
                    <a:pt x="197" y="923"/>
                  </a:lnTo>
                  <a:lnTo>
                    <a:pt x="197" y="922"/>
                  </a:lnTo>
                  <a:lnTo>
                    <a:pt x="197" y="921"/>
                  </a:lnTo>
                  <a:lnTo>
                    <a:pt x="197" y="920"/>
                  </a:lnTo>
                  <a:lnTo>
                    <a:pt x="198" y="920"/>
                  </a:lnTo>
                  <a:lnTo>
                    <a:pt x="202" y="919"/>
                  </a:lnTo>
                  <a:lnTo>
                    <a:pt x="203" y="918"/>
                  </a:lnTo>
                  <a:lnTo>
                    <a:pt x="203" y="916"/>
                  </a:lnTo>
                  <a:lnTo>
                    <a:pt x="208" y="905"/>
                  </a:lnTo>
                  <a:lnTo>
                    <a:pt x="210" y="900"/>
                  </a:lnTo>
                  <a:lnTo>
                    <a:pt x="212" y="897"/>
                  </a:lnTo>
                  <a:lnTo>
                    <a:pt x="211" y="896"/>
                  </a:lnTo>
                  <a:lnTo>
                    <a:pt x="203" y="895"/>
                  </a:lnTo>
                  <a:lnTo>
                    <a:pt x="188" y="887"/>
                  </a:lnTo>
                  <a:lnTo>
                    <a:pt x="186" y="887"/>
                  </a:lnTo>
                  <a:lnTo>
                    <a:pt x="181" y="887"/>
                  </a:lnTo>
                  <a:lnTo>
                    <a:pt x="173" y="885"/>
                  </a:lnTo>
                  <a:lnTo>
                    <a:pt x="173" y="885"/>
                  </a:lnTo>
                  <a:lnTo>
                    <a:pt x="171" y="887"/>
                  </a:lnTo>
                  <a:lnTo>
                    <a:pt x="169" y="887"/>
                  </a:lnTo>
                  <a:lnTo>
                    <a:pt x="168" y="887"/>
                  </a:lnTo>
                  <a:lnTo>
                    <a:pt x="167" y="886"/>
                  </a:lnTo>
                  <a:lnTo>
                    <a:pt x="166" y="886"/>
                  </a:lnTo>
                  <a:lnTo>
                    <a:pt x="165" y="886"/>
                  </a:lnTo>
                  <a:lnTo>
                    <a:pt x="163" y="887"/>
                  </a:lnTo>
                  <a:lnTo>
                    <a:pt x="162" y="887"/>
                  </a:lnTo>
                  <a:lnTo>
                    <a:pt x="161" y="886"/>
                  </a:lnTo>
                  <a:lnTo>
                    <a:pt x="161" y="886"/>
                  </a:lnTo>
                  <a:lnTo>
                    <a:pt x="160" y="884"/>
                  </a:lnTo>
                  <a:lnTo>
                    <a:pt x="159" y="884"/>
                  </a:lnTo>
                  <a:lnTo>
                    <a:pt x="157" y="882"/>
                  </a:lnTo>
                  <a:lnTo>
                    <a:pt x="153" y="882"/>
                  </a:lnTo>
                  <a:lnTo>
                    <a:pt x="151" y="880"/>
                  </a:lnTo>
                  <a:lnTo>
                    <a:pt x="149" y="878"/>
                  </a:lnTo>
                  <a:lnTo>
                    <a:pt x="148" y="876"/>
                  </a:lnTo>
                  <a:lnTo>
                    <a:pt x="146" y="874"/>
                  </a:lnTo>
                  <a:lnTo>
                    <a:pt x="147" y="873"/>
                  </a:lnTo>
                  <a:lnTo>
                    <a:pt x="148" y="873"/>
                  </a:lnTo>
                  <a:lnTo>
                    <a:pt x="147" y="871"/>
                  </a:lnTo>
                  <a:lnTo>
                    <a:pt x="145" y="871"/>
                  </a:lnTo>
                  <a:lnTo>
                    <a:pt x="142" y="870"/>
                  </a:lnTo>
                  <a:lnTo>
                    <a:pt x="141" y="868"/>
                  </a:lnTo>
                  <a:lnTo>
                    <a:pt x="139" y="868"/>
                  </a:lnTo>
                  <a:lnTo>
                    <a:pt x="137" y="869"/>
                  </a:lnTo>
                  <a:lnTo>
                    <a:pt x="136" y="870"/>
                  </a:lnTo>
                  <a:lnTo>
                    <a:pt x="135" y="871"/>
                  </a:lnTo>
                  <a:lnTo>
                    <a:pt x="135" y="872"/>
                  </a:lnTo>
                  <a:lnTo>
                    <a:pt x="134" y="873"/>
                  </a:lnTo>
                  <a:lnTo>
                    <a:pt x="133" y="873"/>
                  </a:lnTo>
                  <a:lnTo>
                    <a:pt x="131" y="874"/>
                  </a:lnTo>
                  <a:lnTo>
                    <a:pt x="131" y="874"/>
                  </a:lnTo>
                  <a:lnTo>
                    <a:pt x="130" y="875"/>
                  </a:lnTo>
                  <a:lnTo>
                    <a:pt x="129" y="877"/>
                  </a:lnTo>
                  <a:lnTo>
                    <a:pt x="129" y="878"/>
                  </a:lnTo>
                  <a:lnTo>
                    <a:pt x="128" y="878"/>
                  </a:lnTo>
                  <a:lnTo>
                    <a:pt x="125" y="876"/>
                  </a:lnTo>
                  <a:lnTo>
                    <a:pt x="118" y="876"/>
                  </a:lnTo>
                  <a:lnTo>
                    <a:pt x="117" y="876"/>
                  </a:lnTo>
                  <a:lnTo>
                    <a:pt x="115" y="875"/>
                  </a:lnTo>
                  <a:lnTo>
                    <a:pt x="112" y="872"/>
                  </a:lnTo>
                  <a:lnTo>
                    <a:pt x="111" y="872"/>
                  </a:lnTo>
                  <a:lnTo>
                    <a:pt x="110" y="873"/>
                  </a:lnTo>
                  <a:lnTo>
                    <a:pt x="110" y="874"/>
                  </a:lnTo>
                  <a:lnTo>
                    <a:pt x="111" y="874"/>
                  </a:lnTo>
                  <a:lnTo>
                    <a:pt x="111" y="875"/>
                  </a:lnTo>
                  <a:lnTo>
                    <a:pt x="107" y="877"/>
                  </a:lnTo>
                  <a:lnTo>
                    <a:pt x="106" y="875"/>
                  </a:lnTo>
                  <a:lnTo>
                    <a:pt x="105" y="872"/>
                  </a:lnTo>
                  <a:lnTo>
                    <a:pt x="105" y="866"/>
                  </a:lnTo>
                  <a:lnTo>
                    <a:pt x="103" y="866"/>
                  </a:lnTo>
                  <a:lnTo>
                    <a:pt x="97" y="864"/>
                  </a:lnTo>
                  <a:lnTo>
                    <a:pt x="96" y="863"/>
                  </a:lnTo>
                  <a:lnTo>
                    <a:pt x="94" y="864"/>
                  </a:lnTo>
                  <a:lnTo>
                    <a:pt x="89" y="863"/>
                  </a:lnTo>
                  <a:lnTo>
                    <a:pt x="89" y="863"/>
                  </a:lnTo>
                  <a:lnTo>
                    <a:pt x="89" y="865"/>
                  </a:lnTo>
                  <a:lnTo>
                    <a:pt x="89" y="867"/>
                  </a:lnTo>
                  <a:lnTo>
                    <a:pt x="89" y="869"/>
                  </a:lnTo>
                  <a:lnTo>
                    <a:pt x="88" y="872"/>
                  </a:lnTo>
                  <a:lnTo>
                    <a:pt x="87" y="872"/>
                  </a:lnTo>
                  <a:lnTo>
                    <a:pt x="83" y="871"/>
                  </a:lnTo>
                  <a:lnTo>
                    <a:pt x="79" y="871"/>
                  </a:lnTo>
                  <a:lnTo>
                    <a:pt x="78" y="870"/>
                  </a:lnTo>
                  <a:lnTo>
                    <a:pt x="77" y="868"/>
                  </a:lnTo>
                  <a:lnTo>
                    <a:pt x="77" y="866"/>
                  </a:lnTo>
                  <a:lnTo>
                    <a:pt x="77" y="865"/>
                  </a:lnTo>
                  <a:lnTo>
                    <a:pt x="77" y="862"/>
                  </a:lnTo>
                  <a:lnTo>
                    <a:pt x="77" y="862"/>
                  </a:lnTo>
                  <a:lnTo>
                    <a:pt x="76" y="863"/>
                  </a:lnTo>
                  <a:lnTo>
                    <a:pt x="75" y="863"/>
                  </a:lnTo>
                  <a:lnTo>
                    <a:pt x="75" y="861"/>
                  </a:lnTo>
                  <a:lnTo>
                    <a:pt x="74" y="860"/>
                  </a:lnTo>
                  <a:lnTo>
                    <a:pt x="74" y="858"/>
                  </a:lnTo>
                  <a:lnTo>
                    <a:pt x="73" y="858"/>
                  </a:lnTo>
                  <a:lnTo>
                    <a:pt x="72" y="857"/>
                  </a:lnTo>
                  <a:lnTo>
                    <a:pt x="71" y="857"/>
                  </a:lnTo>
                  <a:lnTo>
                    <a:pt x="71" y="856"/>
                  </a:lnTo>
                  <a:lnTo>
                    <a:pt x="71" y="855"/>
                  </a:lnTo>
                  <a:lnTo>
                    <a:pt x="71" y="854"/>
                  </a:lnTo>
                  <a:lnTo>
                    <a:pt x="65" y="848"/>
                  </a:lnTo>
                  <a:lnTo>
                    <a:pt x="64" y="847"/>
                  </a:lnTo>
                  <a:lnTo>
                    <a:pt x="64" y="845"/>
                  </a:lnTo>
                  <a:lnTo>
                    <a:pt x="64" y="844"/>
                  </a:lnTo>
                  <a:lnTo>
                    <a:pt x="65" y="844"/>
                  </a:lnTo>
                  <a:lnTo>
                    <a:pt x="65" y="842"/>
                  </a:lnTo>
                  <a:lnTo>
                    <a:pt x="65" y="842"/>
                  </a:lnTo>
                  <a:lnTo>
                    <a:pt x="61" y="837"/>
                  </a:lnTo>
                  <a:lnTo>
                    <a:pt x="60" y="836"/>
                  </a:lnTo>
                  <a:lnTo>
                    <a:pt x="60" y="836"/>
                  </a:lnTo>
                  <a:lnTo>
                    <a:pt x="60" y="835"/>
                  </a:lnTo>
                  <a:lnTo>
                    <a:pt x="60" y="833"/>
                  </a:lnTo>
                  <a:lnTo>
                    <a:pt x="59" y="831"/>
                  </a:lnTo>
                  <a:lnTo>
                    <a:pt x="50" y="828"/>
                  </a:lnTo>
                  <a:lnTo>
                    <a:pt x="49" y="827"/>
                  </a:lnTo>
                  <a:lnTo>
                    <a:pt x="48" y="828"/>
                  </a:lnTo>
                  <a:lnTo>
                    <a:pt x="47" y="829"/>
                  </a:lnTo>
                  <a:lnTo>
                    <a:pt x="46" y="829"/>
                  </a:lnTo>
                  <a:lnTo>
                    <a:pt x="45" y="829"/>
                  </a:lnTo>
                  <a:lnTo>
                    <a:pt x="45" y="828"/>
                  </a:lnTo>
                  <a:lnTo>
                    <a:pt x="45" y="824"/>
                  </a:lnTo>
                  <a:lnTo>
                    <a:pt x="45" y="819"/>
                  </a:lnTo>
                  <a:lnTo>
                    <a:pt x="46" y="818"/>
                  </a:lnTo>
                  <a:lnTo>
                    <a:pt x="46" y="813"/>
                  </a:lnTo>
                  <a:lnTo>
                    <a:pt x="46" y="812"/>
                  </a:lnTo>
                  <a:lnTo>
                    <a:pt x="47" y="810"/>
                  </a:lnTo>
                  <a:lnTo>
                    <a:pt x="50" y="807"/>
                  </a:lnTo>
                  <a:lnTo>
                    <a:pt x="51" y="805"/>
                  </a:lnTo>
                  <a:lnTo>
                    <a:pt x="51" y="804"/>
                  </a:lnTo>
                  <a:lnTo>
                    <a:pt x="52" y="803"/>
                  </a:lnTo>
                  <a:lnTo>
                    <a:pt x="52" y="802"/>
                  </a:lnTo>
                  <a:lnTo>
                    <a:pt x="51" y="802"/>
                  </a:lnTo>
                  <a:lnTo>
                    <a:pt x="50" y="801"/>
                  </a:lnTo>
                  <a:lnTo>
                    <a:pt x="52" y="799"/>
                  </a:lnTo>
                  <a:lnTo>
                    <a:pt x="58" y="794"/>
                  </a:lnTo>
                  <a:lnTo>
                    <a:pt x="57" y="794"/>
                  </a:lnTo>
                  <a:lnTo>
                    <a:pt x="58" y="793"/>
                  </a:lnTo>
                  <a:lnTo>
                    <a:pt x="59" y="794"/>
                  </a:lnTo>
                  <a:lnTo>
                    <a:pt x="59" y="793"/>
                  </a:lnTo>
                  <a:lnTo>
                    <a:pt x="58" y="791"/>
                  </a:lnTo>
                  <a:lnTo>
                    <a:pt x="58" y="790"/>
                  </a:lnTo>
                  <a:lnTo>
                    <a:pt x="58" y="789"/>
                  </a:lnTo>
                  <a:lnTo>
                    <a:pt x="59" y="788"/>
                  </a:lnTo>
                  <a:lnTo>
                    <a:pt x="59" y="788"/>
                  </a:lnTo>
                  <a:lnTo>
                    <a:pt x="59" y="787"/>
                  </a:lnTo>
                  <a:lnTo>
                    <a:pt x="59" y="786"/>
                  </a:lnTo>
                  <a:lnTo>
                    <a:pt x="59" y="783"/>
                  </a:lnTo>
                  <a:lnTo>
                    <a:pt x="59" y="782"/>
                  </a:lnTo>
                  <a:lnTo>
                    <a:pt x="59" y="782"/>
                  </a:lnTo>
                  <a:lnTo>
                    <a:pt x="59" y="781"/>
                  </a:lnTo>
                  <a:lnTo>
                    <a:pt x="55" y="780"/>
                  </a:lnTo>
                  <a:lnTo>
                    <a:pt x="51" y="780"/>
                  </a:lnTo>
                  <a:lnTo>
                    <a:pt x="49" y="780"/>
                  </a:lnTo>
                  <a:lnTo>
                    <a:pt x="48" y="779"/>
                  </a:lnTo>
                  <a:lnTo>
                    <a:pt x="46" y="776"/>
                  </a:lnTo>
                  <a:lnTo>
                    <a:pt x="44" y="776"/>
                  </a:lnTo>
                  <a:lnTo>
                    <a:pt x="43" y="776"/>
                  </a:lnTo>
                  <a:lnTo>
                    <a:pt x="41" y="776"/>
                  </a:lnTo>
                  <a:lnTo>
                    <a:pt x="41" y="776"/>
                  </a:lnTo>
                  <a:lnTo>
                    <a:pt x="41" y="774"/>
                  </a:lnTo>
                  <a:lnTo>
                    <a:pt x="40" y="773"/>
                  </a:lnTo>
                  <a:lnTo>
                    <a:pt x="40" y="772"/>
                  </a:lnTo>
                  <a:lnTo>
                    <a:pt x="38" y="771"/>
                  </a:lnTo>
                  <a:lnTo>
                    <a:pt x="35" y="770"/>
                  </a:lnTo>
                  <a:lnTo>
                    <a:pt x="34" y="769"/>
                  </a:lnTo>
                  <a:lnTo>
                    <a:pt x="31" y="762"/>
                  </a:lnTo>
                  <a:lnTo>
                    <a:pt x="29" y="759"/>
                  </a:lnTo>
                  <a:lnTo>
                    <a:pt x="29" y="761"/>
                  </a:lnTo>
                  <a:lnTo>
                    <a:pt x="28" y="760"/>
                  </a:lnTo>
                  <a:lnTo>
                    <a:pt x="26" y="756"/>
                  </a:lnTo>
                  <a:lnTo>
                    <a:pt x="24" y="753"/>
                  </a:lnTo>
                  <a:lnTo>
                    <a:pt x="24" y="752"/>
                  </a:lnTo>
                  <a:lnTo>
                    <a:pt x="24" y="751"/>
                  </a:lnTo>
                  <a:lnTo>
                    <a:pt x="24" y="748"/>
                  </a:lnTo>
                  <a:lnTo>
                    <a:pt x="23" y="746"/>
                  </a:lnTo>
                  <a:lnTo>
                    <a:pt x="23" y="746"/>
                  </a:lnTo>
                  <a:lnTo>
                    <a:pt x="23" y="745"/>
                  </a:lnTo>
                  <a:lnTo>
                    <a:pt x="23" y="744"/>
                  </a:lnTo>
                  <a:lnTo>
                    <a:pt x="23" y="744"/>
                  </a:lnTo>
                  <a:lnTo>
                    <a:pt x="23" y="740"/>
                  </a:lnTo>
                  <a:lnTo>
                    <a:pt x="23" y="738"/>
                  </a:lnTo>
                  <a:lnTo>
                    <a:pt x="24" y="736"/>
                  </a:lnTo>
                  <a:lnTo>
                    <a:pt x="25" y="735"/>
                  </a:lnTo>
                  <a:lnTo>
                    <a:pt x="25" y="734"/>
                  </a:lnTo>
                  <a:lnTo>
                    <a:pt x="25" y="734"/>
                  </a:lnTo>
                  <a:lnTo>
                    <a:pt x="24" y="733"/>
                  </a:lnTo>
                  <a:lnTo>
                    <a:pt x="24" y="732"/>
                  </a:lnTo>
                  <a:lnTo>
                    <a:pt x="24" y="730"/>
                  </a:lnTo>
                  <a:lnTo>
                    <a:pt x="25" y="730"/>
                  </a:lnTo>
                  <a:lnTo>
                    <a:pt x="26" y="729"/>
                  </a:lnTo>
                  <a:lnTo>
                    <a:pt x="28" y="729"/>
                  </a:lnTo>
                  <a:lnTo>
                    <a:pt x="28" y="728"/>
                  </a:lnTo>
                  <a:lnTo>
                    <a:pt x="29" y="728"/>
                  </a:lnTo>
                  <a:lnTo>
                    <a:pt x="29" y="726"/>
                  </a:lnTo>
                  <a:lnTo>
                    <a:pt x="29" y="724"/>
                  </a:lnTo>
                  <a:lnTo>
                    <a:pt x="27" y="722"/>
                  </a:lnTo>
                  <a:lnTo>
                    <a:pt x="28" y="722"/>
                  </a:lnTo>
                  <a:lnTo>
                    <a:pt x="30" y="720"/>
                  </a:lnTo>
                  <a:lnTo>
                    <a:pt x="31" y="719"/>
                  </a:lnTo>
                  <a:lnTo>
                    <a:pt x="33" y="718"/>
                  </a:lnTo>
                  <a:lnTo>
                    <a:pt x="36" y="716"/>
                  </a:lnTo>
                  <a:lnTo>
                    <a:pt x="38" y="716"/>
                  </a:lnTo>
                  <a:lnTo>
                    <a:pt x="38" y="714"/>
                  </a:lnTo>
                  <a:lnTo>
                    <a:pt x="38" y="713"/>
                  </a:lnTo>
                  <a:lnTo>
                    <a:pt x="39" y="711"/>
                  </a:lnTo>
                  <a:lnTo>
                    <a:pt x="40" y="710"/>
                  </a:lnTo>
                  <a:lnTo>
                    <a:pt x="41" y="710"/>
                  </a:lnTo>
                  <a:lnTo>
                    <a:pt x="41" y="710"/>
                  </a:lnTo>
                  <a:lnTo>
                    <a:pt x="43" y="710"/>
                  </a:lnTo>
                  <a:lnTo>
                    <a:pt x="44" y="710"/>
                  </a:lnTo>
                  <a:lnTo>
                    <a:pt x="47" y="710"/>
                  </a:lnTo>
                  <a:lnTo>
                    <a:pt x="47" y="709"/>
                  </a:lnTo>
                  <a:lnTo>
                    <a:pt x="47" y="708"/>
                  </a:lnTo>
                  <a:lnTo>
                    <a:pt x="47" y="706"/>
                  </a:lnTo>
                  <a:lnTo>
                    <a:pt x="44" y="701"/>
                  </a:lnTo>
                  <a:lnTo>
                    <a:pt x="44" y="699"/>
                  </a:lnTo>
                  <a:lnTo>
                    <a:pt x="45" y="698"/>
                  </a:lnTo>
                  <a:lnTo>
                    <a:pt x="46" y="694"/>
                  </a:lnTo>
                  <a:lnTo>
                    <a:pt x="46" y="691"/>
                  </a:lnTo>
                  <a:lnTo>
                    <a:pt x="45" y="691"/>
                  </a:lnTo>
                  <a:lnTo>
                    <a:pt x="44" y="691"/>
                  </a:lnTo>
                  <a:lnTo>
                    <a:pt x="44" y="690"/>
                  </a:lnTo>
                  <a:lnTo>
                    <a:pt x="43" y="688"/>
                  </a:lnTo>
                  <a:lnTo>
                    <a:pt x="43" y="687"/>
                  </a:lnTo>
                  <a:lnTo>
                    <a:pt x="43" y="686"/>
                  </a:lnTo>
                  <a:lnTo>
                    <a:pt x="44" y="685"/>
                  </a:lnTo>
                  <a:lnTo>
                    <a:pt x="42" y="685"/>
                  </a:lnTo>
                  <a:lnTo>
                    <a:pt x="39" y="684"/>
                  </a:lnTo>
                  <a:lnTo>
                    <a:pt x="37" y="684"/>
                  </a:lnTo>
                  <a:lnTo>
                    <a:pt x="37" y="683"/>
                  </a:lnTo>
                  <a:lnTo>
                    <a:pt x="36" y="683"/>
                  </a:lnTo>
                  <a:lnTo>
                    <a:pt x="36" y="684"/>
                  </a:lnTo>
                  <a:lnTo>
                    <a:pt x="34" y="685"/>
                  </a:lnTo>
                  <a:lnTo>
                    <a:pt x="32" y="685"/>
                  </a:lnTo>
                  <a:lnTo>
                    <a:pt x="32" y="684"/>
                  </a:lnTo>
                  <a:lnTo>
                    <a:pt x="31" y="682"/>
                  </a:lnTo>
                  <a:lnTo>
                    <a:pt x="30" y="681"/>
                  </a:lnTo>
                  <a:lnTo>
                    <a:pt x="31" y="680"/>
                  </a:lnTo>
                  <a:lnTo>
                    <a:pt x="30" y="680"/>
                  </a:lnTo>
                  <a:lnTo>
                    <a:pt x="29" y="679"/>
                  </a:lnTo>
                  <a:lnTo>
                    <a:pt x="29" y="678"/>
                  </a:lnTo>
                  <a:lnTo>
                    <a:pt x="29" y="676"/>
                  </a:lnTo>
                  <a:lnTo>
                    <a:pt x="30" y="673"/>
                  </a:lnTo>
                  <a:lnTo>
                    <a:pt x="33" y="671"/>
                  </a:lnTo>
                  <a:lnTo>
                    <a:pt x="35" y="670"/>
                  </a:lnTo>
                  <a:lnTo>
                    <a:pt x="35" y="669"/>
                  </a:lnTo>
                  <a:lnTo>
                    <a:pt x="35" y="668"/>
                  </a:lnTo>
                  <a:lnTo>
                    <a:pt x="36" y="667"/>
                  </a:lnTo>
                  <a:lnTo>
                    <a:pt x="36" y="666"/>
                  </a:lnTo>
                  <a:lnTo>
                    <a:pt x="30" y="666"/>
                  </a:lnTo>
                  <a:lnTo>
                    <a:pt x="28" y="665"/>
                  </a:lnTo>
                  <a:lnTo>
                    <a:pt x="27" y="663"/>
                  </a:lnTo>
                  <a:lnTo>
                    <a:pt x="29" y="662"/>
                  </a:lnTo>
                  <a:lnTo>
                    <a:pt x="23" y="654"/>
                  </a:lnTo>
                  <a:lnTo>
                    <a:pt x="21" y="652"/>
                  </a:lnTo>
                  <a:lnTo>
                    <a:pt x="19" y="652"/>
                  </a:lnTo>
                  <a:lnTo>
                    <a:pt x="16" y="653"/>
                  </a:lnTo>
                  <a:lnTo>
                    <a:pt x="15" y="653"/>
                  </a:lnTo>
                  <a:lnTo>
                    <a:pt x="14" y="651"/>
                  </a:lnTo>
                  <a:lnTo>
                    <a:pt x="15" y="650"/>
                  </a:lnTo>
                  <a:lnTo>
                    <a:pt x="15" y="649"/>
                  </a:lnTo>
                  <a:lnTo>
                    <a:pt x="13" y="648"/>
                  </a:lnTo>
                  <a:lnTo>
                    <a:pt x="13" y="647"/>
                  </a:lnTo>
                  <a:lnTo>
                    <a:pt x="13" y="645"/>
                  </a:lnTo>
                  <a:lnTo>
                    <a:pt x="13" y="644"/>
                  </a:lnTo>
                  <a:lnTo>
                    <a:pt x="12" y="643"/>
                  </a:lnTo>
                  <a:lnTo>
                    <a:pt x="11" y="643"/>
                  </a:lnTo>
                  <a:lnTo>
                    <a:pt x="11" y="640"/>
                  </a:lnTo>
                  <a:lnTo>
                    <a:pt x="12" y="641"/>
                  </a:lnTo>
                  <a:lnTo>
                    <a:pt x="14" y="639"/>
                  </a:lnTo>
                  <a:lnTo>
                    <a:pt x="14" y="637"/>
                  </a:lnTo>
                  <a:lnTo>
                    <a:pt x="14" y="637"/>
                  </a:lnTo>
                  <a:lnTo>
                    <a:pt x="14" y="635"/>
                  </a:lnTo>
                  <a:lnTo>
                    <a:pt x="15" y="634"/>
                  </a:lnTo>
                  <a:lnTo>
                    <a:pt x="16" y="633"/>
                  </a:lnTo>
                  <a:lnTo>
                    <a:pt x="17" y="633"/>
                  </a:lnTo>
                  <a:lnTo>
                    <a:pt x="19" y="632"/>
                  </a:lnTo>
                  <a:lnTo>
                    <a:pt x="19" y="631"/>
                  </a:lnTo>
                  <a:lnTo>
                    <a:pt x="19" y="630"/>
                  </a:lnTo>
                  <a:lnTo>
                    <a:pt x="18" y="626"/>
                  </a:lnTo>
                  <a:lnTo>
                    <a:pt x="19" y="625"/>
                  </a:lnTo>
                  <a:lnTo>
                    <a:pt x="19" y="625"/>
                  </a:lnTo>
                  <a:lnTo>
                    <a:pt x="17" y="623"/>
                  </a:lnTo>
                  <a:lnTo>
                    <a:pt x="14" y="622"/>
                  </a:lnTo>
                  <a:lnTo>
                    <a:pt x="14" y="621"/>
                  </a:lnTo>
                  <a:lnTo>
                    <a:pt x="13" y="620"/>
                  </a:lnTo>
                  <a:lnTo>
                    <a:pt x="13" y="618"/>
                  </a:lnTo>
                  <a:lnTo>
                    <a:pt x="14" y="617"/>
                  </a:lnTo>
                  <a:lnTo>
                    <a:pt x="14" y="615"/>
                  </a:lnTo>
                  <a:lnTo>
                    <a:pt x="11" y="615"/>
                  </a:lnTo>
                  <a:lnTo>
                    <a:pt x="9" y="614"/>
                  </a:lnTo>
                  <a:lnTo>
                    <a:pt x="7" y="614"/>
                  </a:lnTo>
                  <a:lnTo>
                    <a:pt x="6" y="614"/>
                  </a:lnTo>
                  <a:lnTo>
                    <a:pt x="4" y="616"/>
                  </a:lnTo>
                  <a:lnTo>
                    <a:pt x="2" y="616"/>
                  </a:lnTo>
                  <a:lnTo>
                    <a:pt x="2" y="613"/>
                  </a:lnTo>
                  <a:lnTo>
                    <a:pt x="1" y="608"/>
                  </a:lnTo>
                  <a:lnTo>
                    <a:pt x="0" y="605"/>
                  </a:lnTo>
                  <a:lnTo>
                    <a:pt x="3" y="603"/>
                  </a:lnTo>
                  <a:lnTo>
                    <a:pt x="4" y="604"/>
                  </a:lnTo>
                  <a:lnTo>
                    <a:pt x="5" y="606"/>
                  </a:lnTo>
                  <a:lnTo>
                    <a:pt x="6" y="607"/>
                  </a:lnTo>
                  <a:lnTo>
                    <a:pt x="8" y="607"/>
                  </a:lnTo>
                  <a:lnTo>
                    <a:pt x="9" y="606"/>
                  </a:lnTo>
                  <a:lnTo>
                    <a:pt x="11" y="601"/>
                  </a:lnTo>
                  <a:lnTo>
                    <a:pt x="12" y="601"/>
                  </a:lnTo>
                  <a:lnTo>
                    <a:pt x="21" y="594"/>
                  </a:lnTo>
                  <a:lnTo>
                    <a:pt x="26" y="591"/>
                  </a:lnTo>
                  <a:lnTo>
                    <a:pt x="27" y="589"/>
                  </a:lnTo>
                  <a:lnTo>
                    <a:pt x="25" y="588"/>
                  </a:lnTo>
                  <a:lnTo>
                    <a:pt x="27" y="586"/>
                  </a:lnTo>
                  <a:lnTo>
                    <a:pt x="28" y="585"/>
                  </a:lnTo>
                  <a:lnTo>
                    <a:pt x="26" y="584"/>
                  </a:lnTo>
                  <a:lnTo>
                    <a:pt x="22" y="588"/>
                  </a:lnTo>
                  <a:lnTo>
                    <a:pt x="19" y="587"/>
                  </a:lnTo>
                  <a:lnTo>
                    <a:pt x="18" y="583"/>
                  </a:lnTo>
                  <a:lnTo>
                    <a:pt x="19" y="581"/>
                  </a:lnTo>
                  <a:lnTo>
                    <a:pt x="20" y="577"/>
                  </a:lnTo>
                  <a:lnTo>
                    <a:pt x="21" y="577"/>
                  </a:lnTo>
                  <a:lnTo>
                    <a:pt x="23" y="574"/>
                  </a:lnTo>
                  <a:lnTo>
                    <a:pt x="27" y="565"/>
                  </a:lnTo>
                  <a:lnTo>
                    <a:pt x="28" y="565"/>
                  </a:lnTo>
                  <a:lnTo>
                    <a:pt x="30" y="563"/>
                  </a:lnTo>
                  <a:lnTo>
                    <a:pt x="31" y="561"/>
                  </a:lnTo>
                  <a:lnTo>
                    <a:pt x="32" y="559"/>
                  </a:lnTo>
                  <a:lnTo>
                    <a:pt x="32" y="557"/>
                  </a:lnTo>
                  <a:lnTo>
                    <a:pt x="33" y="555"/>
                  </a:lnTo>
                  <a:lnTo>
                    <a:pt x="31" y="553"/>
                  </a:lnTo>
                  <a:lnTo>
                    <a:pt x="31" y="551"/>
                  </a:lnTo>
                  <a:lnTo>
                    <a:pt x="32" y="548"/>
                  </a:lnTo>
                  <a:lnTo>
                    <a:pt x="32" y="545"/>
                  </a:lnTo>
                  <a:lnTo>
                    <a:pt x="32" y="542"/>
                  </a:lnTo>
                  <a:lnTo>
                    <a:pt x="31" y="538"/>
                  </a:lnTo>
                  <a:lnTo>
                    <a:pt x="28" y="534"/>
                  </a:lnTo>
                  <a:lnTo>
                    <a:pt x="22" y="525"/>
                  </a:lnTo>
                  <a:lnTo>
                    <a:pt x="21" y="523"/>
                  </a:lnTo>
                  <a:lnTo>
                    <a:pt x="22" y="522"/>
                  </a:lnTo>
                  <a:lnTo>
                    <a:pt x="23" y="518"/>
                  </a:lnTo>
                  <a:lnTo>
                    <a:pt x="17" y="516"/>
                  </a:lnTo>
                  <a:lnTo>
                    <a:pt x="15" y="512"/>
                  </a:lnTo>
                  <a:lnTo>
                    <a:pt x="16" y="509"/>
                  </a:lnTo>
                  <a:lnTo>
                    <a:pt x="15" y="508"/>
                  </a:lnTo>
                  <a:lnTo>
                    <a:pt x="13" y="506"/>
                  </a:lnTo>
                  <a:lnTo>
                    <a:pt x="11" y="505"/>
                  </a:lnTo>
                  <a:lnTo>
                    <a:pt x="9" y="505"/>
                  </a:lnTo>
                  <a:lnTo>
                    <a:pt x="8" y="505"/>
                  </a:lnTo>
                  <a:lnTo>
                    <a:pt x="8" y="504"/>
                  </a:lnTo>
                  <a:lnTo>
                    <a:pt x="9" y="503"/>
                  </a:lnTo>
                  <a:lnTo>
                    <a:pt x="11" y="502"/>
                  </a:lnTo>
                  <a:lnTo>
                    <a:pt x="11" y="499"/>
                  </a:lnTo>
                  <a:lnTo>
                    <a:pt x="10" y="496"/>
                  </a:lnTo>
                  <a:lnTo>
                    <a:pt x="7" y="494"/>
                  </a:lnTo>
                  <a:lnTo>
                    <a:pt x="7" y="493"/>
                  </a:lnTo>
                  <a:lnTo>
                    <a:pt x="9" y="492"/>
                  </a:lnTo>
                  <a:lnTo>
                    <a:pt x="13" y="492"/>
                  </a:lnTo>
                  <a:lnTo>
                    <a:pt x="15" y="491"/>
                  </a:lnTo>
                  <a:lnTo>
                    <a:pt x="17" y="489"/>
                  </a:lnTo>
                  <a:lnTo>
                    <a:pt x="17" y="488"/>
                  </a:lnTo>
                  <a:lnTo>
                    <a:pt x="22" y="487"/>
                  </a:lnTo>
                  <a:lnTo>
                    <a:pt x="24" y="488"/>
                  </a:lnTo>
                  <a:lnTo>
                    <a:pt x="26" y="489"/>
                  </a:lnTo>
                  <a:lnTo>
                    <a:pt x="28" y="489"/>
                  </a:lnTo>
                  <a:lnTo>
                    <a:pt x="27" y="487"/>
                  </a:lnTo>
                  <a:lnTo>
                    <a:pt x="23" y="484"/>
                  </a:lnTo>
                  <a:lnTo>
                    <a:pt x="22" y="483"/>
                  </a:lnTo>
                  <a:lnTo>
                    <a:pt x="25" y="481"/>
                  </a:lnTo>
                  <a:lnTo>
                    <a:pt x="28" y="482"/>
                  </a:lnTo>
                  <a:lnTo>
                    <a:pt x="31" y="485"/>
                  </a:lnTo>
                  <a:lnTo>
                    <a:pt x="34" y="487"/>
                  </a:lnTo>
                  <a:lnTo>
                    <a:pt x="37" y="486"/>
                  </a:lnTo>
                  <a:lnTo>
                    <a:pt x="38" y="486"/>
                  </a:lnTo>
                  <a:lnTo>
                    <a:pt x="38" y="487"/>
                  </a:lnTo>
                  <a:lnTo>
                    <a:pt x="39" y="488"/>
                  </a:lnTo>
                  <a:lnTo>
                    <a:pt x="40" y="488"/>
                  </a:lnTo>
                  <a:lnTo>
                    <a:pt x="43" y="489"/>
                  </a:lnTo>
                  <a:lnTo>
                    <a:pt x="45" y="490"/>
                  </a:lnTo>
                  <a:lnTo>
                    <a:pt x="45" y="493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7" y="487"/>
                  </a:lnTo>
                  <a:lnTo>
                    <a:pt x="53" y="488"/>
                  </a:lnTo>
                  <a:lnTo>
                    <a:pt x="55" y="488"/>
                  </a:lnTo>
                  <a:lnTo>
                    <a:pt x="57" y="487"/>
                  </a:lnTo>
                  <a:lnTo>
                    <a:pt x="61" y="484"/>
                  </a:lnTo>
                  <a:lnTo>
                    <a:pt x="71" y="481"/>
                  </a:lnTo>
                  <a:lnTo>
                    <a:pt x="78" y="481"/>
                  </a:lnTo>
                  <a:lnTo>
                    <a:pt x="81" y="480"/>
                  </a:lnTo>
                  <a:lnTo>
                    <a:pt x="83" y="477"/>
                  </a:lnTo>
                  <a:lnTo>
                    <a:pt x="85" y="474"/>
                  </a:lnTo>
                  <a:lnTo>
                    <a:pt x="86" y="473"/>
                  </a:lnTo>
                  <a:lnTo>
                    <a:pt x="86" y="472"/>
                  </a:lnTo>
                  <a:lnTo>
                    <a:pt x="87" y="472"/>
                  </a:lnTo>
                  <a:lnTo>
                    <a:pt x="87" y="470"/>
                  </a:lnTo>
                  <a:lnTo>
                    <a:pt x="87" y="469"/>
                  </a:lnTo>
                  <a:lnTo>
                    <a:pt x="86" y="469"/>
                  </a:lnTo>
                  <a:lnTo>
                    <a:pt x="84" y="466"/>
                  </a:lnTo>
                  <a:lnTo>
                    <a:pt x="78" y="463"/>
                  </a:lnTo>
                  <a:lnTo>
                    <a:pt x="76" y="462"/>
                  </a:lnTo>
                  <a:lnTo>
                    <a:pt x="75" y="461"/>
                  </a:lnTo>
                  <a:lnTo>
                    <a:pt x="74" y="459"/>
                  </a:lnTo>
                  <a:lnTo>
                    <a:pt x="75" y="457"/>
                  </a:lnTo>
                  <a:lnTo>
                    <a:pt x="76" y="457"/>
                  </a:lnTo>
                  <a:lnTo>
                    <a:pt x="77" y="457"/>
                  </a:lnTo>
                  <a:lnTo>
                    <a:pt x="78" y="457"/>
                  </a:lnTo>
                  <a:lnTo>
                    <a:pt x="78" y="456"/>
                  </a:lnTo>
                  <a:lnTo>
                    <a:pt x="79" y="453"/>
                  </a:lnTo>
                  <a:lnTo>
                    <a:pt x="80" y="452"/>
                  </a:lnTo>
                  <a:lnTo>
                    <a:pt x="82" y="451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9" y="450"/>
                  </a:lnTo>
                  <a:lnTo>
                    <a:pt x="89" y="449"/>
                  </a:lnTo>
                  <a:lnTo>
                    <a:pt x="92" y="445"/>
                  </a:lnTo>
                  <a:lnTo>
                    <a:pt x="94" y="443"/>
                  </a:lnTo>
                  <a:lnTo>
                    <a:pt x="97" y="441"/>
                  </a:lnTo>
                  <a:lnTo>
                    <a:pt x="99" y="439"/>
                  </a:lnTo>
                  <a:lnTo>
                    <a:pt x="101" y="436"/>
                  </a:lnTo>
                  <a:lnTo>
                    <a:pt x="102" y="435"/>
                  </a:lnTo>
                  <a:lnTo>
                    <a:pt x="107" y="433"/>
                  </a:lnTo>
                  <a:lnTo>
                    <a:pt x="107" y="432"/>
                  </a:lnTo>
                  <a:lnTo>
                    <a:pt x="107" y="431"/>
                  </a:lnTo>
                  <a:lnTo>
                    <a:pt x="106" y="430"/>
                  </a:lnTo>
                  <a:lnTo>
                    <a:pt x="105" y="427"/>
                  </a:lnTo>
                  <a:lnTo>
                    <a:pt x="105" y="424"/>
                  </a:lnTo>
                  <a:lnTo>
                    <a:pt x="106" y="422"/>
                  </a:lnTo>
                  <a:lnTo>
                    <a:pt x="107" y="418"/>
                  </a:lnTo>
                  <a:lnTo>
                    <a:pt x="108" y="413"/>
                  </a:lnTo>
                  <a:lnTo>
                    <a:pt x="107" y="409"/>
                  </a:lnTo>
                  <a:lnTo>
                    <a:pt x="101" y="400"/>
                  </a:lnTo>
                  <a:lnTo>
                    <a:pt x="101" y="400"/>
                  </a:lnTo>
                  <a:lnTo>
                    <a:pt x="101" y="401"/>
                  </a:lnTo>
                  <a:lnTo>
                    <a:pt x="100" y="402"/>
                  </a:lnTo>
                  <a:lnTo>
                    <a:pt x="97" y="403"/>
                  </a:lnTo>
                  <a:lnTo>
                    <a:pt x="95" y="403"/>
                  </a:lnTo>
                  <a:lnTo>
                    <a:pt x="92" y="403"/>
                  </a:lnTo>
                  <a:lnTo>
                    <a:pt x="88" y="400"/>
                  </a:lnTo>
                  <a:lnTo>
                    <a:pt x="81" y="399"/>
                  </a:lnTo>
                  <a:lnTo>
                    <a:pt x="78" y="398"/>
                  </a:lnTo>
                  <a:lnTo>
                    <a:pt x="77" y="397"/>
                  </a:lnTo>
                  <a:lnTo>
                    <a:pt x="76" y="394"/>
                  </a:lnTo>
                  <a:lnTo>
                    <a:pt x="76" y="391"/>
                  </a:lnTo>
                  <a:lnTo>
                    <a:pt x="76" y="389"/>
                  </a:lnTo>
                  <a:lnTo>
                    <a:pt x="74" y="386"/>
                  </a:lnTo>
                  <a:lnTo>
                    <a:pt x="76" y="386"/>
                  </a:lnTo>
                  <a:lnTo>
                    <a:pt x="81" y="384"/>
                  </a:lnTo>
                  <a:lnTo>
                    <a:pt x="77" y="381"/>
                  </a:lnTo>
                  <a:lnTo>
                    <a:pt x="77" y="380"/>
                  </a:lnTo>
                  <a:lnTo>
                    <a:pt x="77" y="378"/>
                  </a:lnTo>
                  <a:lnTo>
                    <a:pt x="77" y="378"/>
                  </a:lnTo>
                  <a:lnTo>
                    <a:pt x="77" y="376"/>
                  </a:lnTo>
                  <a:lnTo>
                    <a:pt x="77" y="375"/>
                  </a:lnTo>
                  <a:lnTo>
                    <a:pt x="78" y="373"/>
                  </a:lnTo>
                  <a:lnTo>
                    <a:pt x="80" y="372"/>
                  </a:lnTo>
                  <a:lnTo>
                    <a:pt x="83" y="372"/>
                  </a:lnTo>
                  <a:lnTo>
                    <a:pt x="92" y="372"/>
                  </a:lnTo>
                  <a:lnTo>
                    <a:pt x="96" y="372"/>
                  </a:lnTo>
                  <a:lnTo>
                    <a:pt x="101" y="372"/>
                  </a:lnTo>
                  <a:lnTo>
                    <a:pt x="102" y="372"/>
                  </a:lnTo>
                  <a:lnTo>
                    <a:pt x="106" y="373"/>
                  </a:lnTo>
                  <a:lnTo>
                    <a:pt x="107" y="371"/>
                  </a:lnTo>
                  <a:lnTo>
                    <a:pt x="108" y="366"/>
                  </a:lnTo>
                  <a:lnTo>
                    <a:pt x="108" y="349"/>
                  </a:lnTo>
                  <a:lnTo>
                    <a:pt x="109" y="344"/>
                  </a:lnTo>
                  <a:lnTo>
                    <a:pt x="110" y="342"/>
                  </a:lnTo>
                  <a:lnTo>
                    <a:pt x="111" y="340"/>
                  </a:lnTo>
                  <a:lnTo>
                    <a:pt x="119" y="328"/>
                  </a:lnTo>
                  <a:lnTo>
                    <a:pt x="120" y="323"/>
                  </a:lnTo>
                  <a:lnTo>
                    <a:pt x="121" y="318"/>
                  </a:lnTo>
                  <a:lnTo>
                    <a:pt x="121" y="312"/>
                  </a:lnTo>
                  <a:lnTo>
                    <a:pt x="120" y="302"/>
                  </a:lnTo>
                  <a:lnTo>
                    <a:pt x="120" y="300"/>
                  </a:lnTo>
                  <a:lnTo>
                    <a:pt x="119" y="300"/>
                  </a:lnTo>
                  <a:lnTo>
                    <a:pt x="119" y="299"/>
                  </a:lnTo>
                  <a:lnTo>
                    <a:pt x="119" y="297"/>
                  </a:lnTo>
                  <a:lnTo>
                    <a:pt x="119" y="296"/>
                  </a:lnTo>
                  <a:lnTo>
                    <a:pt x="121" y="293"/>
                  </a:lnTo>
                  <a:lnTo>
                    <a:pt x="121" y="290"/>
                  </a:lnTo>
                  <a:lnTo>
                    <a:pt x="122" y="288"/>
                  </a:lnTo>
                  <a:lnTo>
                    <a:pt x="122" y="285"/>
                  </a:lnTo>
                  <a:lnTo>
                    <a:pt x="121" y="281"/>
                  </a:lnTo>
                  <a:lnTo>
                    <a:pt x="122" y="281"/>
                  </a:lnTo>
                  <a:lnTo>
                    <a:pt x="124" y="280"/>
                  </a:lnTo>
                  <a:lnTo>
                    <a:pt x="125" y="278"/>
                  </a:lnTo>
                  <a:lnTo>
                    <a:pt x="125" y="276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7" y="270"/>
                  </a:lnTo>
                  <a:lnTo>
                    <a:pt x="128" y="270"/>
                  </a:lnTo>
                  <a:lnTo>
                    <a:pt x="131" y="270"/>
                  </a:lnTo>
                  <a:lnTo>
                    <a:pt x="132" y="270"/>
                  </a:lnTo>
                  <a:lnTo>
                    <a:pt x="135" y="271"/>
                  </a:lnTo>
                  <a:lnTo>
                    <a:pt x="137" y="272"/>
                  </a:lnTo>
                  <a:lnTo>
                    <a:pt x="135" y="270"/>
                  </a:lnTo>
                  <a:lnTo>
                    <a:pt x="131" y="268"/>
                  </a:lnTo>
                  <a:lnTo>
                    <a:pt x="111" y="267"/>
                  </a:lnTo>
                  <a:lnTo>
                    <a:pt x="107" y="265"/>
                  </a:lnTo>
                  <a:lnTo>
                    <a:pt x="106" y="261"/>
                  </a:lnTo>
                  <a:lnTo>
                    <a:pt x="106" y="250"/>
                  </a:lnTo>
                  <a:lnTo>
                    <a:pt x="107" y="247"/>
                  </a:lnTo>
                  <a:lnTo>
                    <a:pt x="108" y="243"/>
                  </a:lnTo>
                  <a:lnTo>
                    <a:pt x="108" y="240"/>
                  </a:lnTo>
                  <a:lnTo>
                    <a:pt x="109" y="240"/>
                  </a:lnTo>
                  <a:lnTo>
                    <a:pt x="111" y="240"/>
                  </a:lnTo>
                  <a:lnTo>
                    <a:pt x="114" y="240"/>
                  </a:lnTo>
                  <a:lnTo>
                    <a:pt x="115" y="239"/>
                  </a:lnTo>
                  <a:lnTo>
                    <a:pt x="116" y="239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3" y="233"/>
                  </a:lnTo>
                  <a:lnTo>
                    <a:pt x="112" y="231"/>
                  </a:lnTo>
                  <a:lnTo>
                    <a:pt x="112" y="229"/>
                  </a:lnTo>
                  <a:lnTo>
                    <a:pt x="113" y="228"/>
                  </a:lnTo>
                  <a:lnTo>
                    <a:pt x="116" y="226"/>
                  </a:lnTo>
                  <a:lnTo>
                    <a:pt x="119" y="222"/>
                  </a:lnTo>
                  <a:lnTo>
                    <a:pt x="121" y="221"/>
                  </a:lnTo>
                  <a:lnTo>
                    <a:pt x="125" y="217"/>
                  </a:lnTo>
                  <a:lnTo>
                    <a:pt x="131" y="215"/>
                  </a:lnTo>
                  <a:lnTo>
                    <a:pt x="145" y="213"/>
                  </a:lnTo>
                  <a:lnTo>
                    <a:pt x="146" y="214"/>
                  </a:lnTo>
                  <a:lnTo>
                    <a:pt x="147" y="215"/>
                  </a:lnTo>
                  <a:lnTo>
                    <a:pt x="149" y="216"/>
                  </a:lnTo>
                  <a:lnTo>
                    <a:pt x="162" y="213"/>
                  </a:lnTo>
                  <a:lnTo>
                    <a:pt x="190" y="209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6"/>
                  </a:lnTo>
                  <a:lnTo>
                    <a:pt x="199" y="222"/>
                  </a:lnTo>
                  <a:lnTo>
                    <a:pt x="203" y="227"/>
                  </a:lnTo>
                  <a:lnTo>
                    <a:pt x="205" y="228"/>
                  </a:lnTo>
                  <a:lnTo>
                    <a:pt x="205" y="230"/>
                  </a:lnTo>
                  <a:lnTo>
                    <a:pt x="205" y="232"/>
                  </a:lnTo>
                  <a:lnTo>
                    <a:pt x="206" y="233"/>
                  </a:lnTo>
                  <a:lnTo>
                    <a:pt x="209" y="233"/>
                  </a:lnTo>
                  <a:lnTo>
                    <a:pt x="209" y="234"/>
                  </a:lnTo>
                  <a:lnTo>
                    <a:pt x="209" y="237"/>
                  </a:lnTo>
                  <a:lnTo>
                    <a:pt x="208" y="239"/>
                  </a:lnTo>
                  <a:lnTo>
                    <a:pt x="206" y="240"/>
                  </a:lnTo>
                  <a:lnTo>
                    <a:pt x="204" y="241"/>
                  </a:lnTo>
                  <a:lnTo>
                    <a:pt x="201" y="241"/>
                  </a:lnTo>
                  <a:lnTo>
                    <a:pt x="199" y="242"/>
                  </a:lnTo>
                  <a:lnTo>
                    <a:pt x="201" y="247"/>
                  </a:lnTo>
                  <a:lnTo>
                    <a:pt x="202" y="249"/>
                  </a:lnTo>
                  <a:lnTo>
                    <a:pt x="203" y="251"/>
                  </a:lnTo>
                  <a:lnTo>
                    <a:pt x="204" y="250"/>
                  </a:lnTo>
                  <a:lnTo>
                    <a:pt x="205" y="250"/>
                  </a:lnTo>
                  <a:lnTo>
                    <a:pt x="207" y="250"/>
                  </a:lnTo>
                  <a:lnTo>
                    <a:pt x="208" y="250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11" y="253"/>
                  </a:lnTo>
                  <a:lnTo>
                    <a:pt x="212" y="255"/>
                  </a:lnTo>
                  <a:lnTo>
                    <a:pt x="213" y="256"/>
                  </a:lnTo>
                  <a:lnTo>
                    <a:pt x="214" y="257"/>
                  </a:lnTo>
                  <a:lnTo>
                    <a:pt x="215" y="257"/>
                  </a:lnTo>
                  <a:lnTo>
                    <a:pt x="216" y="257"/>
                  </a:lnTo>
                  <a:lnTo>
                    <a:pt x="217" y="256"/>
                  </a:lnTo>
                  <a:lnTo>
                    <a:pt x="219" y="255"/>
                  </a:lnTo>
                  <a:lnTo>
                    <a:pt x="221" y="252"/>
                  </a:lnTo>
                  <a:lnTo>
                    <a:pt x="222" y="246"/>
                  </a:lnTo>
                  <a:lnTo>
                    <a:pt x="223" y="241"/>
                  </a:lnTo>
                  <a:lnTo>
                    <a:pt x="221" y="238"/>
                  </a:lnTo>
                  <a:lnTo>
                    <a:pt x="217" y="239"/>
                  </a:lnTo>
                  <a:lnTo>
                    <a:pt x="215" y="239"/>
                  </a:lnTo>
                  <a:lnTo>
                    <a:pt x="215" y="236"/>
                  </a:lnTo>
                  <a:lnTo>
                    <a:pt x="215" y="234"/>
                  </a:lnTo>
                  <a:lnTo>
                    <a:pt x="216" y="229"/>
                  </a:lnTo>
                  <a:lnTo>
                    <a:pt x="217" y="227"/>
                  </a:lnTo>
                  <a:lnTo>
                    <a:pt x="219" y="226"/>
                  </a:lnTo>
                  <a:lnTo>
                    <a:pt x="220" y="225"/>
                  </a:lnTo>
                  <a:lnTo>
                    <a:pt x="224" y="225"/>
                  </a:lnTo>
                  <a:lnTo>
                    <a:pt x="226" y="226"/>
                  </a:lnTo>
                  <a:lnTo>
                    <a:pt x="227" y="228"/>
                  </a:lnTo>
                  <a:lnTo>
                    <a:pt x="228" y="229"/>
                  </a:lnTo>
                  <a:lnTo>
                    <a:pt x="229" y="231"/>
                  </a:lnTo>
                  <a:lnTo>
                    <a:pt x="233" y="233"/>
                  </a:lnTo>
                  <a:lnTo>
                    <a:pt x="240" y="234"/>
                  </a:lnTo>
                  <a:lnTo>
                    <a:pt x="244" y="236"/>
                  </a:lnTo>
                  <a:lnTo>
                    <a:pt x="244" y="237"/>
                  </a:lnTo>
                  <a:lnTo>
                    <a:pt x="242" y="239"/>
                  </a:lnTo>
                  <a:lnTo>
                    <a:pt x="239" y="241"/>
                  </a:lnTo>
                  <a:lnTo>
                    <a:pt x="239" y="245"/>
                  </a:lnTo>
                  <a:lnTo>
                    <a:pt x="238" y="249"/>
                  </a:lnTo>
                  <a:lnTo>
                    <a:pt x="238" y="258"/>
                  </a:lnTo>
                  <a:lnTo>
                    <a:pt x="239" y="261"/>
                  </a:lnTo>
                  <a:lnTo>
                    <a:pt x="239" y="264"/>
                  </a:lnTo>
                  <a:lnTo>
                    <a:pt x="239" y="260"/>
                  </a:lnTo>
                  <a:lnTo>
                    <a:pt x="239" y="251"/>
                  </a:lnTo>
                  <a:lnTo>
                    <a:pt x="239" y="246"/>
                  </a:lnTo>
                  <a:lnTo>
                    <a:pt x="240" y="243"/>
                  </a:lnTo>
                  <a:lnTo>
                    <a:pt x="242" y="241"/>
                  </a:lnTo>
                  <a:lnTo>
                    <a:pt x="245" y="240"/>
                  </a:lnTo>
                  <a:lnTo>
                    <a:pt x="245" y="235"/>
                  </a:lnTo>
                  <a:lnTo>
                    <a:pt x="245" y="234"/>
                  </a:lnTo>
                  <a:lnTo>
                    <a:pt x="242" y="228"/>
                  </a:lnTo>
                  <a:lnTo>
                    <a:pt x="242" y="228"/>
                  </a:lnTo>
                  <a:lnTo>
                    <a:pt x="240" y="226"/>
                  </a:lnTo>
                  <a:lnTo>
                    <a:pt x="240" y="223"/>
                  </a:lnTo>
                  <a:lnTo>
                    <a:pt x="239" y="221"/>
                  </a:lnTo>
                  <a:lnTo>
                    <a:pt x="238" y="217"/>
                  </a:lnTo>
                  <a:lnTo>
                    <a:pt x="238" y="215"/>
                  </a:lnTo>
                  <a:lnTo>
                    <a:pt x="238" y="212"/>
                  </a:lnTo>
                  <a:lnTo>
                    <a:pt x="239" y="210"/>
                  </a:lnTo>
                  <a:lnTo>
                    <a:pt x="242" y="201"/>
                  </a:lnTo>
                  <a:lnTo>
                    <a:pt x="245" y="192"/>
                  </a:lnTo>
                  <a:lnTo>
                    <a:pt x="245" y="188"/>
                  </a:lnTo>
                  <a:lnTo>
                    <a:pt x="247" y="186"/>
                  </a:lnTo>
                  <a:lnTo>
                    <a:pt x="249" y="185"/>
                  </a:lnTo>
                  <a:lnTo>
                    <a:pt x="251" y="183"/>
                  </a:lnTo>
                  <a:lnTo>
                    <a:pt x="253" y="183"/>
                  </a:lnTo>
                  <a:lnTo>
                    <a:pt x="255" y="183"/>
                  </a:lnTo>
                  <a:lnTo>
                    <a:pt x="256" y="183"/>
                  </a:lnTo>
                  <a:lnTo>
                    <a:pt x="258" y="186"/>
                  </a:lnTo>
                  <a:lnTo>
                    <a:pt x="261" y="189"/>
                  </a:lnTo>
                  <a:lnTo>
                    <a:pt x="264" y="191"/>
                  </a:lnTo>
                  <a:lnTo>
                    <a:pt x="272" y="192"/>
                  </a:lnTo>
                  <a:lnTo>
                    <a:pt x="275" y="192"/>
                  </a:lnTo>
                  <a:lnTo>
                    <a:pt x="282" y="191"/>
                  </a:lnTo>
                  <a:lnTo>
                    <a:pt x="286" y="191"/>
                  </a:lnTo>
                  <a:lnTo>
                    <a:pt x="287" y="189"/>
                  </a:lnTo>
                  <a:lnTo>
                    <a:pt x="294" y="187"/>
                  </a:lnTo>
                  <a:lnTo>
                    <a:pt x="302" y="187"/>
                  </a:lnTo>
                  <a:lnTo>
                    <a:pt x="303" y="186"/>
                  </a:lnTo>
                  <a:lnTo>
                    <a:pt x="305" y="187"/>
                  </a:lnTo>
                  <a:lnTo>
                    <a:pt x="306" y="187"/>
                  </a:lnTo>
                  <a:lnTo>
                    <a:pt x="309" y="187"/>
                  </a:lnTo>
                  <a:lnTo>
                    <a:pt x="310" y="187"/>
                  </a:lnTo>
                  <a:lnTo>
                    <a:pt x="311" y="190"/>
                  </a:lnTo>
                  <a:lnTo>
                    <a:pt x="321" y="206"/>
                  </a:lnTo>
                  <a:lnTo>
                    <a:pt x="324" y="210"/>
                  </a:lnTo>
                  <a:lnTo>
                    <a:pt x="327" y="212"/>
                  </a:lnTo>
                  <a:lnTo>
                    <a:pt x="328" y="214"/>
                  </a:lnTo>
                  <a:lnTo>
                    <a:pt x="329" y="218"/>
                  </a:lnTo>
                  <a:lnTo>
                    <a:pt x="335" y="228"/>
                  </a:lnTo>
                  <a:lnTo>
                    <a:pt x="337" y="228"/>
                  </a:lnTo>
                  <a:lnTo>
                    <a:pt x="338" y="229"/>
                  </a:lnTo>
                  <a:lnTo>
                    <a:pt x="341" y="230"/>
                  </a:lnTo>
                  <a:lnTo>
                    <a:pt x="341" y="230"/>
                  </a:lnTo>
                  <a:lnTo>
                    <a:pt x="347" y="234"/>
                  </a:lnTo>
                  <a:lnTo>
                    <a:pt x="353" y="235"/>
                  </a:lnTo>
                  <a:lnTo>
                    <a:pt x="358" y="236"/>
                  </a:lnTo>
                  <a:lnTo>
                    <a:pt x="359" y="236"/>
                  </a:lnTo>
                  <a:lnTo>
                    <a:pt x="358" y="234"/>
                  </a:lnTo>
                  <a:lnTo>
                    <a:pt x="355" y="232"/>
                  </a:lnTo>
                  <a:lnTo>
                    <a:pt x="347" y="231"/>
                  </a:lnTo>
                  <a:lnTo>
                    <a:pt x="343" y="230"/>
                  </a:lnTo>
                  <a:lnTo>
                    <a:pt x="337" y="226"/>
                  </a:lnTo>
                  <a:lnTo>
                    <a:pt x="334" y="222"/>
                  </a:lnTo>
                  <a:lnTo>
                    <a:pt x="333" y="217"/>
                  </a:lnTo>
                  <a:lnTo>
                    <a:pt x="333" y="213"/>
                  </a:lnTo>
                  <a:lnTo>
                    <a:pt x="332" y="210"/>
                  </a:lnTo>
                  <a:lnTo>
                    <a:pt x="331" y="210"/>
                  </a:lnTo>
                  <a:lnTo>
                    <a:pt x="327" y="207"/>
                  </a:lnTo>
                  <a:lnTo>
                    <a:pt x="326" y="207"/>
                  </a:lnTo>
                  <a:lnTo>
                    <a:pt x="323" y="204"/>
                  </a:lnTo>
                  <a:lnTo>
                    <a:pt x="322" y="200"/>
                  </a:lnTo>
                  <a:lnTo>
                    <a:pt x="320" y="195"/>
                  </a:lnTo>
                  <a:lnTo>
                    <a:pt x="320" y="192"/>
                  </a:lnTo>
                  <a:lnTo>
                    <a:pt x="317" y="191"/>
                  </a:lnTo>
                  <a:lnTo>
                    <a:pt x="311" y="186"/>
                  </a:lnTo>
                  <a:lnTo>
                    <a:pt x="307" y="184"/>
                  </a:lnTo>
                  <a:lnTo>
                    <a:pt x="304" y="183"/>
                  </a:lnTo>
                  <a:lnTo>
                    <a:pt x="293" y="183"/>
                  </a:lnTo>
                  <a:lnTo>
                    <a:pt x="289" y="181"/>
                  </a:lnTo>
                  <a:lnTo>
                    <a:pt x="287" y="180"/>
                  </a:lnTo>
                  <a:lnTo>
                    <a:pt x="286" y="181"/>
                  </a:lnTo>
                  <a:lnTo>
                    <a:pt x="285" y="183"/>
                  </a:lnTo>
                  <a:lnTo>
                    <a:pt x="283" y="182"/>
                  </a:lnTo>
                  <a:lnTo>
                    <a:pt x="280" y="180"/>
                  </a:lnTo>
                  <a:lnTo>
                    <a:pt x="276" y="176"/>
                  </a:lnTo>
                  <a:lnTo>
                    <a:pt x="269" y="161"/>
                  </a:lnTo>
                  <a:lnTo>
                    <a:pt x="273" y="159"/>
                  </a:lnTo>
                  <a:lnTo>
                    <a:pt x="275" y="159"/>
                  </a:lnTo>
                  <a:lnTo>
                    <a:pt x="276" y="160"/>
                  </a:lnTo>
                  <a:lnTo>
                    <a:pt x="280" y="162"/>
                  </a:lnTo>
                  <a:lnTo>
                    <a:pt x="282" y="162"/>
                  </a:lnTo>
                  <a:lnTo>
                    <a:pt x="284" y="162"/>
                  </a:lnTo>
                  <a:lnTo>
                    <a:pt x="285" y="160"/>
                  </a:lnTo>
                  <a:lnTo>
                    <a:pt x="286" y="157"/>
                  </a:lnTo>
                  <a:lnTo>
                    <a:pt x="286" y="154"/>
                  </a:lnTo>
                  <a:lnTo>
                    <a:pt x="286" y="151"/>
                  </a:lnTo>
                  <a:lnTo>
                    <a:pt x="285" y="150"/>
                  </a:lnTo>
                  <a:lnTo>
                    <a:pt x="283" y="148"/>
                  </a:lnTo>
                  <a:lnTo>
                    <a:pt x="282" y="147"/>
                  </a:lnTo>
                  <a:lnTo>
                    <a:pt x="282" y="145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7" y="144"/>
                  </a:lnTo>
                  <a:lnTo>
                    <a:pt x="274" y="145"/>
                  </a:lnTo>
                  <a:lnTo>
                    <a:pt x="272" y="147"/>
                  </a:lnTo>
                  <a:lnTo>
                    <a:pt x="269" y="143"/>
                  </a:lnTo>
                  <a:lnTo>
                    <a:pt x="268" y="139"/>
                  </a:lnTo>
                  <a:lnTo>
                    <a:pt x="268" y="138"/>
                  </a:lnTo>
                  <a:lnTo>
                    <a:pt x="268" y="136"/>
                  </a:lnTo>
                  <a:lnTo>
                    <a:pt x="269" y="132"/>
                  </a:lnTo>
                  <a:lnTo>
                    <a:pt x="270" y="131"/>
                  </a:lnTo>
                  <a:lnTo>
                    <a:pt x="269" y="128"/>
                  </a:lnTo>
                  <a:lnTo>
                    <a:pt x="269" y="127"/>
                  </a:lnTo>
                  <a:lnTo>
                    <a:pt x="271" y="126"/>
                  </a:lnTo>
                  <a:lnTo>
                    <a:pt x="275" y="125"/>
                  </a:lnTo>
                  <a:lnTo>
                    <a:pt x="276" y="125"/>
                  </a:lnTo>
                  <a:lnTo>
                    <a:pt x="277" y="124"/>
                  </a:lnTo>
                  <a:lnTo>
                    <a:pt x="279" y="122"/>
                  </a:lnTo>
                  <a:lnTo>
                    <a:pt x="280" y="120"/>
                  </a:lnTo>
                  <a:lnTo>
                    <a:pt x="281" y="117"/>
                  </a:lnTo>
                  <a:lnTo>
                    <a:pt x="279" y="118"/>
                  </a:lnTo>
                  <a:lnTo>
                    <a:pt x="275" y="120"/>
                  </a:lnTo>
                  <a:lnTo>
                    <a:pt x="274" y="121"/>
                  </a:lnTo>
                  <a:lnTo>
                    <a:pt x="274" y="120"/>
                  </a:lnTo>
                  <a:lnTo>
                    <a:pt x="274" y="120"/>
                  </a:lnTo>
                  <a:lnTo>
                    <a:pt x="271" y="120"/>
                  </a:lnTo>
                  <a:lnTo>
                    <a:pt x="267" y="121"/>
                  </a:lnTo>
                  <a:lnTo>
                    <a:pt x="264" y="121"/>
                  </a:lnTo>
                  <a:lnTo>
                    <a:pt x="261" y="121"/>
                  </a:lnTo>
                  <a:lnTo>
                    <a:pt x="259" y="121"/>
                  </a:lnTo>
                  <a:lnTo>
                    <a:pt x="257" y="125"/>
                  </a:lnTo>
                  <a:lnTo>
                    <a:pt x="255" y="125"/>
                  </a:lnTo>
                  <a:lnTo>
                    <a:pt x="253" y="124"/>
                  </a:lnTo>
                  <a:lnTo>
                    <a:pt x="251" y="121"/>
                  </a:lnTo>
                  <a:lnTo>
                    <a:pt x="248" y="118"/>
                  </a:lnTo>
                  <a:lnTo>
                    <a:pt x="248" y="114"/>
                  </a:lnTo>
                  <a:lnTo>
                    <a:pt x="250" y="113"/>
                  </a:lnTo>
                  <a:lnTo>
                    <a:pt x="252" y="112"/>
                  </a:lnTo>
                  <a:lnTo>
                    <a:pt x="255" y="111"/>
                  </a:lnTo>
                  <a:lnTo>
                    <a:pt x="257" y="111"/>
                  </a:lnTo>
                  <a:lnTo>
                    <a:pt x="257" y="110"/>
                  </a:lnTo>
                  <a:lnTo>
                    <a:pt x="255" y="109"/>
                  </a:lnTo>
                  <a:lnTo>
                    <a:pt x="254" y="108"/>
                  </a:lnTo>
                  <a:lnTo>
                    <a:pt x="253" y="108"/>
                  </a:lnTo>
                  <a:lnTo>
                    <a:pt x="251" y="110"/>
                  </a:lnTo>
                  <a:lnTo>
                    <a:pt x="251" y="108"/>
                  </a:lnTo>
                  <a:lnTo>
                    <a:pt x="251" y="107"/>
                  </a:lnTo>
                  <a:lnTo>
                    <a:pt x="251" y="105"/>
                  </a:lnTo>
                  <a:lnTo>
                    <a:pt x="252" y="103"/>
                  </a:lnTo>
                  <a:lnTo>
                    <a:pt x="255" y="104"/>
                  </a:lnTo>
                  <a:lnTo>
                    <a:pt x="262" y="102"/>
                  </a:lnTo>
                  <a:lnTo>
                    <a:pt x="272" y="102"/>
                  </a:lnTo>
                  <a:lnTo>
                    <a:pt x="274" y="102"/>
                  </a:lnTo>
                  <a:lnTo>
                    <a:pt x="276" y="101"/>
                  </a:lnTo>
                  <a:lnTo>
                    <a:pt x="280" y="97"/>
                  </a:lnTo>
                  <a:lnTo>
                    <a:pt x="283" y="96"/>
                  </a:lnTo>
                  <a:lnTo>
                    <a:pt x="285" y="95"/>
                  </a:lnTo>
                  <a:lnTo>
                    <a:pt x="285" y="92"/>
                  </a:lnTo>
                  <a:lnTo>
                    <a:pt x="285" y="88"/>
                  </a:lnTo>
                  <a:lnTo>
                    <a:pt x="283" y="84"/>
                  </a:lnTo>
                  <a:lnTo>
                    <a:pt x="275" y="77"/>
                  </a:lnTo>
                  <a:lnTo>
                    <a:pt x="275" y="75"/>
                  </a:lnTo>
                  <a:lnTo>
                    <a:pt x="274" y="73"/>
                  </a:lnTo>
                  <a:lnTo>
                    <a:pt x="274" y="72"/>
                  </a:lnTo>
                  <a:lnTo>
                    <a:pt x="271" y="72"/>
                  </a:lnTo>
                  <a:lnTo>
                    <a:pt x="269" y="73"/>
                  </a:lnTo>
                  <a:lnTo>
                    <a:pt x="269" y="74"/>
                  </a:lnTo>
                  <a:lnTo>
                    <a:pt x="268" y="72"/>
                  </a:lnTo>
                  <a:lnTo>
                    <a:pt x="271" y="71"/>
                  </a:lnTo>
                  <a:lnTo>
                    <a:pt x="268" y="62"/>
                  </a:lnTo>
                  <a:lnTo>
                    <a:pt x="267" y="59"/>
                  </a:lnTo>
                  <a:lnTo>
                    <a:pt x="264" y="59"/>
                  </a:lnTo>
                  <a:lnTo>
                    <a:pt x="259" y="54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7" y="48"/>
                  </a:lnTo>
                  <a:lnTo>
                    <a:pt x="256" y="46"/>
                  </a:lnTo>
                  <a:lnTo>
                    <a:pt x="254" y="42"/>
                  </a:lnTo>
                  <a:lnTo>
                    <a:pt x="252" y="40"/>
                  </a:lnTo>
                  <a:lnTo>
                    <a:pt x="252" y="35"/>
                  </a:lnTo>
                  <a:lnTo>
                    <a:pt x="252" y="32"/>
                  </a:lnTo>
                  <a:lnTo>
                    <a:pt x="254" y="27"/>
                  </a:lnTo>
                  <a:lnTo>
                    <a:pt x="257" y="29"/>
                  </a:lnTo>
                  <a:lnTo>
                    <a:pt x="260" y="29"/>
                  </a:lnTo>
                  <a:lnTo>
                    <a:pt x="266" y="26"/>
                  </a:lnTo>
                  <a:lnTo>
                    <a:pt x="269" y="26"/>
                  </a:lnTo>
                  <a:lnTo>
                    <a:pt x="275" y="27"/>
                  </a:lnTo>
                  <a:lnTo>
                    <a:pt x="282" y="29"/>
                  </a:lnTo>
                  <a:lnTo>
                    <a:pt x="302" y="35"/>
                  </a:lnTo>
                  <a:lnTo>
                    <a:pt x="304" y="35"/>
                  </a:lnTo>
                  <a:lnTo>
                    <a:pt x="304" y="37"/>
                  </a:lnTo>
                  <a:lnTo>
                    <a:pt x="304" y="40"/>
                  </a:lnTo>
                  <a:lnTo>
                    <a:pt x="305" y="41"/>
                  </a:lnTo>
                  <a:lnTo>
                    <a:pt x="306" y="42"/>
                  </a:lnTo>
                  <a:lnTo>
                    <a:pt x="313" y="42"/>
                  </a:lnTo>
                  <a:lnTo>
                    <a:pt x="314" y="41"/>
                  </a:lnTo>
                  <a:lnTo>
                    <a:pt x="315" y="41"/>
                  </a:lnTo>
                  <a:lnTo>
                    <a:pt x="317" y="41"/>
                  </a:lnTo>
                  <a:lnTo>
                    <a:pt x="317" y="40"/>
                  </a:lnTo>
                  <a:lnTo>
                    <a:pt x="319" y="39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5" y="41"/>
                  </a:lnTo>
                  <a:lnTo>
                    <a:pt x="330" y="38"/>
                  </a:lnTo>
                  <a:lnTo>
                    <a:pt x="332" y="35"/>
                  </a:lnTo>
                  <a:lnTo>
                    <a:pt x="335" y="35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7"/>
                  </a:lnTo>
                  <a:lnTo>
                    <a:pt x="341" y="39"/>
                  </a:lnTo>
                  <a:lnTo>
                    <a:pt x="347" y="40"/>
                  </a:lnTo>
                  <a:lnTo>
                    <a:pt x="351" y="41"/>
                  </a:lnTo>
                  <a:lnTo>
                    <a:pt x="352" y="42"/>
                  </a:lnTo>
                  <a:lnTo>
                    <a:pt x="354" y="43"/>
                  </a:lnTo>
                  <a:lnTo>
                    <a:pt x="357" y="45"/>
                  </a:lnTo>
                  <a:lnTo>
                    <a:pt x="358" y="47"/>
                  </a:lnTo>
                  <a:lnTo>
                    <a:pt x="359" y="49"/>
                  </a:lnTo>
                  <a:lnTo>
                    <a:pt x="361" y="48"/>
                  </a:lnTo>
                  <a:lnTo>
                    <a:pt x="365" y="47"/>
                  </a:lnTo>
                  <a:lnTo>
                    <a:pt x="365" y="44"/>
                  </a:lnTo>
                  <a:lnTo>
                    <a:pt x="367" y="44"/>
                  </a:lnTo>
                  <a:lnTo>
                    <a:pt x="370" y="46"/>
                  </a:lnTo>
                  <a:lnTo>
                    <a:pt x="371" y="48"/>
                  </a:lnTo>
                  <a:lnTo>
                    <a:pt x="373" y="53"/>
                  </a:lnTo>
                  <a:lnTo>
                    <a:pt x="373" y="54"/>
                  </a:lnTo>
                  <a:lnTo>
                    <a:pt x="374" y="56"/>
                  </a:lnTo>
                  <a:lnTo>
                    <a:pt x="376" y="58"/>
                  </a:lnTo>
                  <a:lnTo>
                    <a:pt x="375" y="59"/>
                  </a:lnTo>
                  <a:lnTo>
                    <a:pt x="374" y="59"/>
                  </a:lnTo>
                  <a:lnTo>
                    <a:pt x="372" y="58"/>
                  </a:lnTo>
                  <a:lnTo>
                    <a:pt x="371" y="58"/>
                  </a:lnTo>
                  <a:lnTo>
                    <a:pt x="370" y="59"/>
                  </a:lnTo>
                  <a:lnTo>
                    <a:pt x="369" y="59"/>
                  </a:lnTo>
                  <a:lnTo>
                    <a:pt x="369" y="60"/>
                  </a:lnTo>
                  <a:lnTo>
                    <a:pt x="368" y="60"/>
                  </a:lnTo>
                  <a:lnTo>
                    <a:pt x="368" y="62"/>
                  </a:lnTo>
                  <a:lnTo>
                    <a:pt x="370" y="62"/>
                  </a:lnTo>
                  <a:lnTo>
                    <a:pt x="371" y="61"/>
                  </a:lnTo>
                  <a:lnTo>
                    <a:pt x="374" y="61"/>
                  </a:lnTo>
                  <a:lnTo>
                    <a:pt x="376" y="63"/>
                  </a:lnTo>
                  <a:lnTo>
                    <a:pt x="377" y="62"/>
                  </a:lnTo>
                  <a:lnTo>
                    <a:pt x="377" y="62"/>
                  </a:lnTo>
                  <a:lnTo>
                    <a:pt x="378" y="63"/>
                  </a:lnTo>
                  <a:lnTo>
                    <a:pt x="377" y="65"/>
                  </a:lnTo>
                  <a:lnTo>
                    <a:pt x="377" y="67"/>
                  </a:lnTo>
                  <a:lnTo>
                    <a:pt x="377" y="71"/>
                  </a:lnTo>
                  <a:lnTo>
                    <a:pt x="377" y="77"/>
                  </a:lnTo>
                  <a:lnTo>
                    <a:pt x="377" y="80"/>
                  </a:lnTo>
                  <a:lnTo>
                    <a:pt x="377" y="82"/>
                  </a:lnTo>
                  <a:lnTo>
                    <a:pt x="376" y="84"/>
                  </a:lnTo>
                  <a:lnTo>
                    <a:pt x="374" y="85"/>
                  </a:lnTo>
                  <a:lnTo>
                    <a:pt x="371" y="88"/>
                  </a:lnTo>
                  <a:lnTo>
                    <a:pt x="368" y="90"/>
                  </a:lnTo>
                  <a:lnTo>
                    <a:pt x="364" y="91"/>
                  </a:lnTo>
                  <a:lnTo>
                    <a:pt x="360" y="92"/>
                  </a:lnTo>
                  <a:lnTo>
                    <a:pt x="360" y="93"/>
                  </a:lnTo>
                  <a:lnTo>
                    <a:pt x="364" y="95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93" y="96"/>
                  </a:lnTo>
                  <a:lnTo>
                    <a:pt x="391" y="97"/>
                  </a:lnTo>
                  <a:lnTo>
                    <a:pt x="391" y="99"/>
                  </a:lnTo>
                  <a:lnTo>
                    <a:pt x="392" y="101"/>
                  </a:lnTo>
                  <a:lnTo>
                    <a:pt x="392" y="103"/>
                  </a:lnTo>
                  <a:lnTo>
                    <a:pt x="392" y="105"/>
                  </a:lnTo>
                  <a:lnTo>
                    <a:pt x="390" y="107"/>
                  </a:lnTo>
                  <a:lnTo>
                    <a:pt x="389" y="108"/>
                  </a:lnTo>
                  <a:lnTo>
                    <a:pt x="387" y="109"/>
                  </a:lnTo>
                  <a:lnTo>
                    <a:pt x="388" y="109"/>
                  </a:lnTo>
                  <a:lnTo>
                    <a:pt x="388" y="110"/>
                  </a:lnTo>
                  <a:lnTo>
                    <a:pt x="387" y="111"/>
                  </a:lnTo>
                  <a:lnTo>
                    <a:pt x="388" y="112"/>
                  </a:lnTo>
                  <a:lnTo>
                    <a:pt x="389" y="114"/>
                  </a:lnTo>
                  <a:lnTo>
                    <a:pt x="388" y="115"/>
                  </a:lnTo>
                  <a:lnTo>
                    <a:pt x="387" y="116"/>
                  </a:lnTo>
                  <a:lnTo>
                    <a:pt x="389" y="115"/>
                  </a:lnTo>
                  <a:lnTo>
                    <a:pt x="390" y="114"/>
                  </a:lnTo>
                  <a:lnTo>
                    <a:pt x="393" y="109"/>
                  </a:lnTo>
                  <a:lnTo>
                    <a:pt x="394" y="104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9" y="102"/>
                  </a:lnTo>
                  <a:lnTo>
                    <a:pt x="401" y="101"/>
                  </a:lnTo>
                  <a:lnTo>
                    <a:pt x="401" y="100"/>
                  </a:lnTo>
                  <a:lnTo>
                    <a:pt x="401" y="99"/>
                  </a:lnTo>
                  <a:lnTo>
                    <a:pt x="402" y="98"/>
                  </a:lnTo>
                  <a:lnTo>
                    <a:pt x="403" y="98"/>
                  </a:lnTo>
                  <a:lnTo>
                    <a:pt x="407" y="98"/>
                  </a:lnTo>
                  <a:lnTo>
                    <a:pt x="409" y="99"/>
                  </a:lnTo>
                  <a:lnTo>
                    <a:pt x="414" y="103"/>
                  </a:lnTo>
                  <a:lnTo>
                    <a:pt x="429" y="110"/>
                  </a:lnTo>
                  <a:lnTo>
                    <a:pt x="437" y="118"/>
                  </a:lnTo>
                  <a:lnTo>
                    <a:pt x="440" y="119"/>
                  </a:lnTo>
                  <a:lnTo>
                    <a:pt x="444" y="118"/>
                  </a:lnTo>
                  <a:lnTo>
                    <a:pt x="448" y="116"/>
                  </a:lnTo>
                  <a:lnTo>
                    <a:pt x="453" y="111"/>
                  </a:lnTo>
                  <a:lnTo>
                    <a:pt x="455" y="109"/>
                  </a:lnTo>
                  <a:lnTo>
                    <a:pt x="459" y="108"/>
                  </a:lnTo>
                  <a:lnTo>
                    <a:pt x="467" y="107"/>
                  </a:lnTo>
                  <a:lnTo>
                    <a:pt x="467" y="108"/>
                  </a:lnTo>
                  <a:lnTo>
                    <a:pt x="465" y="108"/>
                  </a:lnTo>
                  <a:lnTo>
                    <a:pt x="462" y="108"/>
                  </a:lnTo>
                  <a:lnTo>
                    <a:pt x="464" y="108"/>
                  </a:lnTo>
                  <a:lnTo>
                    <a:pt x="466" y="108"/>
                  </a:lnTo>
                  <a:lnTo>
                    <a:pt x="467" y="109"/>
                  </a:lnTo>
                  <a:lnTo>
                    <a:pt x="474" y="106"/>
                  </a:lnTo>
                  <a:lnTo>
                    <a:pt x="477" y="107"/>
                  </a:lnTo>
                  <a:lnTo>
                    <a:pt x="473" y="111"/>
                  </a:lnTo>
                  <a:lnTo>
                    <a:pt x="473" y="112"/>
                  </a:lnTo>
                  <a:lnTo>
                    <a:pt x="472" y="112"/>
                  </a:lnTo>
                  <a:lnTo>
                    <a:pt x="471" y="111"/>
                  </a:lnTo>
                  <a:lnTo>
                    <a:pt x="472" y="114"/>
                  </a:lnTo>
                  <a:lnTo>
                    <a:pt x="473" y="120"/>
                  </a:lnTo>
                  <a:lnTo>
                    <a:pt x="473" y="123"/>
                  </a:lnTo>
                  <a:lnTo>
                    <a:pt x="473" y="125"/>
                  </a:lnTo>
                  <a:lnTo>
                    <a:pt x="473" y="127"/>
                  </a:lnTo>
                  <a:lnTo>
                    <a:pt x="473" y="132"/>
                  </a:lnTo>
                  <a:lnTo>
                    <a:pt x="473" y="134"/>
                  </a:lnTo>
                  <a:lnTo>
                    <a:pt x="472" y="136"/>
                  </a:lnTo>
                  <a:lnTo>
                    <a:pt x="471" y="137"/>
                  </a:lnTo>
                  <a:lnTo>
                    <a:pt x="471" y="138"/>
                  </a:lnTo>
                  <a:lnTo>
                    <a:pt x="460" y="145"/>
                  </a:lnTo>
                  <a:lnTo>
                    <a:pt x="456" y="150"/>
                  </a:lnTo>
                  <a:lnTo>
                    <a:pt x="455" y="150"/>
                  </a:lnTo>
                  <a:lnTo>
                    <a:pt x="451" y="152"/>
                  </a:lnTo>
                  <a:lnTo>
                    <a:pt x="450" y="152"/>
                  </a:lnTo>
                  <a:lnTo>
                    <a:pt x="449" y="152"/>
                  </a:lnTo>
                  <a:lnTo>
                    <a:pt x="449" y="151"/>
                  </a:lnTo>
                  <a:lnTo>
                    <a:pt x="448" y="151"/>
                  </a:lnTo>
                  <a:lnTo>
                    <a:pt x="447" y="152"/>
                  </a:lnTo>
                  <a:lnTo>
                    <a:pt x="443" y="157"/>
                  </a:lnTo>
                  <a:lnTo>
                    <a:pt x="443" y="159"/>
                  </a:lnTo>
                  <a:lnTo>
                    <a:pt x="443" y="160"/>
                  </a:lnTo>
                  <a:lnTo>
                    <a:pt x="443" y="162"/>
                  </a:lnTo>
                  <a:lnTo>
                    <a:pt x="445" y="165"/>
                  </a:lnTo>
                  <a:lnTo>
                    <a:pt x="447" y="166"/>
                  </a:lnTo>
                  <a:lnTo>
                    <a:pt x="449" y="167"/>
                  </a:lnTo>
                  <a:lnTo>
                    <a:pt x="453" y="167"/>
                  </a:lnTo>
                  <a:lnTo>
                    <a:pt x="454" y="167"/>
                  </a:lnTo>
                  <a:lnTo>
                    <a:pt x="454" y="168"/>
                  </a:lnTo>
                  <a:lnTo>
                    <a:pt x="454" y="170"/>
                  </a:lnTo>
                  <a:lnTo>
                    <a:pt x="455" y="172"/>
                  </a:lnTo>
                  <a:lnTo>
                    <a:pt x="455" y="172"/>
                  </a:lnTo>
                  <a:lnTo>
                    <a:pt x="456" y="172"/>
                  </a:lnTo>
                  <a:lnTo>
                    <a:pt x="457" y="173"/>
                  </a:lnTo>
                  <a:lnTo>
                    <a:pt x="458" y="172"/>
                  </a:lnTo>
                  <a:lnTo>
                    <a:pt x="459" y="171"/>
                  </a:lnTo>
                  <a:lnTo>
                    <a:pt x="461" y="168"/>
                  </a:lnTo>
                  <a:lnTo>
                    <a:pt x="463" y="168"/>
                  </a:lnTo>
                  <a:lnTo>
                    <a:pt x="465" y="168"/>
                  </a:lnTo>
                  <a:lnTo>
                    <a:pt x="469" y="165"/>
                  </a:lnTo>
                  <a:lnTo>
                    <a:pt x="480" y="163"/>
                  </a:lnTo>
                  <a:lnTo>
                    <a:pt x="481" y="164"/>
                  </a:lnTo>
                  <a:lnTo>
                    <a:pt x="482" y="165"/>
                  </a:lnTo>
                  <a:lnTo>
                    <a:pt x="482" y="167"/>
                  </a:lnTo>
                  <a:lnTo>
                    <a:pt x="483" y="168"/>
                  </a:lnTo>
                  <a:lnTo>
                    <a:pt x="486" y="169"/>
                  </a:lnTo>
                  <a:lnTo>
                    <a:pt x="486" y="173"/>
                  </a:lnTo>
                  <a:lnTo>
                    <a:pt x="486" y="174"/>
                  </a:lnTo>
                  <a:lnTo>
                    <a:pt x="488" y="175"/>
                  </a:lnTo>
                  <a:lnTo>
                    <a:pt x="491" y="175"/>
                  </a:lnTo>
                  <a:lnTo>
                    <a:pt x="491" y="175"/>
                  </a:lnTo>
                  <a:lnTo>
                    <a:pt x="495" y="172"/>
                  </a:lnTo>
                  <a:lnTo>
                    <a:pt x="496" y="173"/>
                  </a:lnTo>
                  <a:lnTo>
                    <a:pt x="497" y="175"/>
                  </a:lnTo>
                  <a:lnTo>
                    <a:pt x="501" y="175"/>
                  </a:lnTo>
                  <a:lnTo>
                    <a:pt x="501" y="176"/>
                  </a:lnTo>
                  <a:lnTo>
                    <a:pt x="504" y="180"/>
                  </a:lnTo>
                  <a:lnTo>
                    <a:pt x="505" y="180"/>
                  </a:lnTo>
                  <a:lnTo>
                    <a:pt x="506" y="180"/>
                  </a:lnTo>
                  <a:lnTo>
                    <a:pt x="506" y="179"/>
                  </a:lnTo>
                  <a:lnTo>
                    <a:pt x="507" y="177"/>
                  </a:lnTo>
                  <a:lnTo>
                    <a:pt x="508" y="174"/>
                  </a:lnTo>
                  <a:lnTo>
                    <a:pt x="507" y="171"/>
                  </a:lnTo>
                  <a:lnTo>
                    <a:pt x="508" y="170"/>
                  </a:lnTo>
                  <a:lnTo>
                    <a:pt x="509" y="169"/>
                  </a:lnTo>
                  <a:lnTo>
                    <a:pt x="509" y="169"/>
                  </a:lnTo>
                  <a:lnTo>
                    <a:pt x="509" y="168"/>
                  </a:lnTo>
                  <a:lnTo>
                    <a:pt x="509" y="167"/>
                  </a:lnTo>
                  <a:lnTo>
                    <a:pt x="509" y="166"/>
                  </a:lnTo>
                  <a:lnTo>
                    <a:pt x="512" y="162"/>
                  </a:lnTo>
                  <a:lnTo>
                    <a:pt x="512" y="162"/>
                  </a:lnTo>
                  <a:lnTo>
                    <a:pt x="511" y="162"/>
                  </a:lnTo>
                  <a:lnTo>
                    <a:pt x="511" y="161"/>
                  </a:lnTo>
                  <a:lnTo>
                    <a:pt x="514" y="162"/>
                  </a:lnTo>
                  <a:lnTo>
                    <a:pt x="515" y="162"/>
                  </a:lnTo>
                  <a:lnTo>
                    <a:pt x="516" y="161"/>
                  </a:lnTo>
                  <a:lnTo>
                    <a:pt x="518" y="156"/>
                  </a:lnTo>
                  <a:lnTo>
                    <a:pt x="519" y="156"/>
                  </a:lnTo>
                  <a:lnTo>
                    <a:pt x="520" y="155"/>
                  </a:lnTo>
                  <a:lnTo>
                    <a:pt x="521" y="155"/>
                  </a:lnTo>
                  <a:lnTo>
                    <a:pt x="521" y="154"/>
                  </a:lnTo>
                  <a:lnTo>
                    <a:pt x="521" y="152"/>
                  </a:lnTo>
                  <a:lnTo>
                    <a:pt x="521" y="151"/>
                  </a:lnTo>
                  <a:lnTo>
                    <a:pt x="521" y="151"/>
                  </a:lnTo>
                  <a:lnTo>
                    <a:pt x="521" y="150"/>
                  </a:lnTo>
                  <a:lnTo>
                    <a:pt x="521" y="150"/>
                  </a:lnTo>
                  <a:lnTo>
                    <a:pt x="521" y="149"/>
                  </a:lnTo>
                  <a:lnTo>
                    <a:pt x="524" y="144"/>
                  </a:lnTo>
                  <a:lnTo>
                    <a:pt x="527" y="143"/>
                  </a:lnTo>
                  <a:lnTo>
                    <a:pt x="530" y="142"/>
                  </a:lnTo>
                  <a:lnTo>
                    <a:pt x="538" y="144"/>
                  </a:lnTo>
                  <a:lnTo>
                    <a:pt x="559" y="138"/>
                  </a:lnTo>
                  <a:lnTo>
                    <a:pt x="563" y="137"/>
                  </a:lnTo>
                  <a:lnTo>
                    <a:pt x="564" y="141"/>
                  </a:lnTo>
                  <a:lnTo>
                    <a:pt x="563" y="145"/>
                  </a:lnTo>
                  <a:lnTo>
                    <a:pt x="563" y="149"/>
                  </a:lnTo>
                  <a:lnTo>
                    <a:pt x="565" y="151"/>
                  </a:lnTo>
                  <a:lnTo>
                    <a:pt x="564" y="150"/>
                  </a:lnTo>
                  <a:lnTo>
                    <a:pt x="564" y="145"/>
                  </a:lnTo>
                  <a:lnTo>
                    <a:pt x="564" y="144"/>
                  </a:lnTo>
                  <a:lnTo>
                    <a:pt x="564" y="142"/>
                  </a:lnTo>
                  <a:lnTo>
                    <a:pt x="567" y="141"/>
                  </a:lnTo>
                  <a:lnTo>
                    <a:pt x="568" y="138"/>
                  </a:lnTo>
                  <a:lnTo>
                    <a:pt x="567" y="138"/>
                  </a:lnTo>
                  <a:lnTo>
                    <a:pt x="566" y="138"/>
                  </a:lnTo>
                  <a:lnTo>
                    <a:pt x="564" y="139"/>
                  </a:lnTo>
                  <a:lnTo>
                    <a:pt x="564" y="139"/>
                  </a:lnTo>
                  <a:lnTo>
                    <a:pt x="564" y="138"/>
                  </a:lnTo>
                  <a:lnTo>
                    <a:pt x="568" y="134"/>
                  </a:lnTo>
                  <a:lnTo>
                    <a:pt x="570" y="132"/>
                  </a:lnTo>
                  <a:lnTo>
                    <a:pt x="571" y="129"/>
                  </a:lnTo>
                  <a:lnTo>
                    <a:pt x="573" y="128"/>
                  </a:lnTo>
                  <a:lnTo>
                    <a:pt x="574" y="127"/>
                  </a:lnTo>
                  <a:lnTo>
                    <a:pt x="581" y="124"/>
                  </a:lnTo>
                  <a:lnTo>
                    <a:pt x="584" y="121"/>
                  </a:lnTo>
                  <a:lnTo>
                    <a:pt x="586" y="120"/>
                  </a:lnTo>
                  <a:lnTo>
                    <a:pt x="589" y="114"/>
                  </a:lnTo>
                  <a:lnTo>
                    <a:pt x="594" y="105"/>
                  </a:lnTo>
                  <a:lnTo>
                    <a:pt x="595" y="104"/>
                  </a:lnTo>
                  <a:lnTo>
                    <a:pt x="599" y="97"/>
                  </a:lnTo>
                  <a:lnTo>
                    <a:pt x="600" y="93"/>
                  </a:lnTo>
                  <a:lnTo>
                    <a:pt x="601" y="92"/>
                  </a:lnTo>
                  <a:lnTo>
                    <a:pt x="603" y="91"/>
                  </a:lnTo>
                  <a:lnTo>
                    <a:pt x="603" y="92"/>
                  </a:lnTo>
                  <a:lnTo>
                    <a:pt x="602" y="92"/>
                  </a:lnTo>
                  <a:lnTo>
                    <a:pt x="605" y="95"/>
                  </a:lnTo>
                  <a:lnTo>
                    <a:pt x="608" y="96"/>
                  </a:lnTo>
                  <a:lnTo>
                    <a:pt x="629" y="96"/>
                  </a:lnTo>
                  <a:lnTo>
                    <a:pt x="632" y="98"/>
                  </a:lnTo>
                  <a:lnTo>
                    <a:pt x="634" y="97"/>
                  </a:lnTo>
                  <a:lnTo>
                    <a:pt x="636" y="98"/>
                  </a:lnTo>
                  <a:lnTo>
                    <a:pt x="638" y="100"/>
                  </a:lnTo>
                  <a:lnTo>
                    <a:pt x="636" y="102"/>
                  </a:lnTo>
                  <a:lnTo>
                    <a:pt x="633" y="102"/>
                  </a:lnTo>
                  <a:lnTo>
                    <a:pt x="624" y="102"/>
                  </a:lnTo>
                  <a:lnTo>
                    <a:pt x="620" y="100"/>
                  </a:lnTo>
                  <a:lnTo>
                    <a:pt x="618" y="100"/>
                  </a:lnTo>
                  <a:lnTo>
                    <a:pt x="617" y="100"/>
                  </a:lnTo>
                  <a:lnTo>
                    <a:pt x="616" y="102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1" y="101"/>
                  </a:lnTo>
                  <a:lnTo>
                    <a:pt x="610" y="102"/>
                  </a:lnTo>
                  <a:lnTo>
                    <a:pt x="610" y="103"/>
                  </a:lnTo>
                  <a:lnTo>
                    <a:pt x="609" y="102"/>
                  </a:lnTo>
                  <a:lnTo>
                    <a:pt x="608" y="103"/>
                  </a:lnTo>
                  <a:lnTo>
                    <a:pt x="607" y="103"/>
                  </a:lnTo>
                  <a:lnTo>
                    <a:pt x="607" y="105"/>
                  </a:lnTo>
                  <a:lnTo>
                    <a:pt x="608" y="106"/>
                  </a:lnTo>
                  <a:lnTo>
                    <a:pt x="609" y="106"/>
                  </a:lnTo>
                  <a:lnTo>
                    <a:pt x="608" y="106"/>
                  </a:lnTo>
                  <a:lnTo>
                    <a:pt x="608" y="107"/>
                  </a:lnTo>
                  <a:lnTo>
                    <a:pt x="606" y="106"/>
                  </a:lnTo>
                  <a:lnTo>
                    <a:pt x="605" y="106"/>
                  </a:lnTo>
                  <a:lnTo>
                    <a:pt x="603" y="108"/>
                  </a:lnTo>
                  <a:lnTo>
                    <a:pt x="602" y="109"/>
                  </a:lnTo>
                  <a:lnTo>
                    <a:pt x="601" y="107"/>
                  </a:lnTo>
                  <a:lnTo>
                    <a:pt x="599" y="106"/>
                  </a:lnTo>
                  <a:lnTo>
                    <a:pt x="596" y="106"/>
                  </a:lnTo>
                  <a:lnTo>
                    <a:pt x="594" y="107"/>
                  </a:lnTo>
                  <a:lnTo>
                    <a:pt x="594" y="108"/>
                  </a:lnTo>
                  <a:lnTo>
                    <a:pt x="593" y="111"/>
                  </a:lnTo>
                  <a:lnTo>
                    <a:pt x="593" y="114"/>
                  </a:lnTo>
                  <a:lnTo>
                    <a:pt x="592" y="113"/>
                  </a:lnTo>
                  <a:lnTo>
                    <a:pt x="591" y="113"/>
                  </a:lnTo>
                  <a:lnTo>
                    <a:pt x="591" y="112"/>
                  </a:lnTo>
                  <a:lnTo>
                    <a:pt x="590" y="114"/>
                  </a:lnTo>
                  <a:lnTo>
                    <a:pt x="591" y="115"/>
                  </a:lnTo>
                  <a:lnTo>
                    <a:pt x="590" y="117"/>
                  </a:lnTo>
                  <a:lnTo>
                    <a:pt x="589" y="118"/>
                  </a:lnTo>
                  <a:lnTo>
                    <a:pt x="588" y="119"/>
                  </a:lnTo>
                  <a:lnTo>
                    <a:pt x="588" y="120"/>
                  </a:lnTo>
                  <a:lnTo>
                    <a:pt x="589" y="122"/>
                  </a:lnTo>
                  <a:lnTo>
                    <a:pt x="589" y="124"/>
                  </a:lnTo>
                  <a:lnTo>
                    <a:pt x="588" y="125"/>
                  </a:lnTo>
                  <a:lnTo>
                    <a:pt x="592" y="127"/>
                  </a:lnTo>
                  <a:lnTo>
                    <a:pt x="594" y="128"/>
                  </a:lnTo>
                  <a:lnTo>
                    <a:pt x="596" y="127"/>
                  </a:lnTo>
                  <a:lnTo>
                    <a:pt x="594" y="127"/>
                  </a:lnTo>
                  <a:lnTo>
                    <a:pt x="594" y="126"/>
                  </a:lnTo>
                  <a:lnTo>
                    <a:pt x="592" y="125"/>
                  </a:lnTo>
                  <a:lnTo>
                    <a:pt x="593" y="123"/>
                  </a:lnTo>
                  <a:lnTo>
                    <a:pt x="594" y="122"/>
                  </a:lnTo>
                  <a:lnTo>
                    <a:pt x="595" y="120"/>
                  </a:lnTo>
                  <a:lnTo>
                    <a:pt x="596" y="120"/>
                  </a:lnTo>
                  <a:lnTo>
                    <a:pt x="597" y="119"/>
                  </a:lnTo>
                  <a:lnTo>
                    <a:pt x="598" y="119"/>
                  </a:lnTo>
                  <a:lnTo>
                    <a:pt x="598" y="118"/>
                  </a:lnTo>
                  <a:lnTo>
                    <a:pt x="598" y="116"/>
                  </a:lnTo>
                  <a:lnTo>
                    <a:pt x="598" y="115"/>
                  </a:lnTo>
                  <a:lnTo>
                    <a:pt x="600" y="114"/>
                  </a:lnTo>
                  <a:lnTo>
                    <a:pt x="606" y="111"/>
                  </a:lnTo>
                  <a:lnTo>
                    <a:pt x="604" y="110"/>
                  </a:lnTo>
                  <a:lnTo>
                    <a:pt x="604" y="109"/>
                  </a:lnTo>
                  <a:lnTo>
                    <a:pt x="606" y="108"/>
                  </a:lnTo>
                  <a:lnTo>
                    <a:pt x="606" y="109"/>
                  </a:lnTo>
                  <a:lnTo>
                    <a:pt x="606" y="108"/>
                  </a:lnTo>
                  <a:lnTo>
                    <a:pt x="608" y="109"/>
                  </a:lnTo>
                  <a:lnTo>
                    <a:pt x="611" y="108"/>
                  </a:lnTo>
                  <a:lnTo>
                    <a:pt x="616" y="106"/>
                  </a:lnTo>
                  <a:lnTo>
                    <a:pt x="616" y="105"/>
                  </a:lnTo>
                  <a:lnTo>
                    <a:pt x="616" y="104"/>
                  </a:lnTo>
                  <a:lnTo>
                    <a:pt x="615" y="103"/>
                  </a:lnTo>
                  <a:lnTo>
                    <a:pt x="616" y="103"/>
                  </a:lnTo>
                  <a:lnTo>
                    <a:pt x="618" y="102"/>
                  </a:lnTo>
                  <a:lnTo>
                    <a:pt x="618" y="102"/>
                  </a:lnTo>
                  <a:lnTo>
                    <a:pt x="619" y="102"/>
                  </a:lnTo>
                  <a:lnTo>
                    <a:pt x="619" y="103"/>
                  </a:lnTo>
                  <a:lnTo>
                    <a:pt x="618" y="104"/>
                  </a:lnTo>
                  <a:lnTo>
                    <a:pt x="618" y="105"/>
                  </a:lnTo>
                  <a:lnTo>
                    <a:pt x="617" y="107"/>
                  </a:lnTo>
                  <a:lnTo>
                    <a:pt x="617" y="109"/>
                  </a:lnTo>
                  <a:lnTo>
                    <a:pt x="618" y="107"/>
                  </a:lnTo>
                  <a:lnTo>
                    <a:pt x="618" y="106"/>
                  </a:lnTo>
                  <a:lnTo>
                    <a:pt x="618" y="105"/>
                  </a:lnTo>
                  <a:lnTo>
                    <a:pt x="619" y="106"/>
                  </a:lnTo>
                  <a:lnTo>
                    <a:pt x="620" y="108"/>
                  </a:lnTo>
                  <a:lnTo>
                    <a:pt x="621" y="108"/>
                  </a:lnTo>
                  <a:lnTo>
                    <a:pt x="622" y="107"/>
                  </a:lnTo>
                  <a:lnTo>
                    <a:pt x="624" y="108"/>
                  </a:lnTo>
                  <a:lnTo>
                    <a:pt x="624" y="108"/>
                  </a:lnTo>
                  <a:lnTo>
                    <a:pt x="625" y="107"/>
                  </a:lnTo>
                  <a:lnTo>
                    <a:pt x="626" y="106"/>
                  </a:lnTo>
                  <a:lnTo>
                    <a:pt x="626" y="107"/>
                  </a:lnTo>
                  <a:lnTo>
                    <a:pt x="626" y="108"/>
                  </a:lnTo>
                  <a:lnTo>
                    <a:pt x="627" y="109"/>
                  </a:lnTo>
                  <a:lnTo>
                    <a:pt x="629" y="111"/>
                  </a:lnTo>
                  <a:lnTo>
                    <a:pt x="629" y="112"/>
                  </a:lnTo>
                  <a:lnTo>
                    <a:pt x="630" y="111"/>
                  </a:lnTo>
                  <a:lnTo>
                    <a:pt x="630" y="111"/>
                  </a:lnTo>
                  <a:lnTo>
                    <a:pt x="632" y="111"/>
                  </a:lnTo>
                  <a:lnTo>
                    <a:pt x="633" y="111"/>
                  </a:lnTo>
                  <a:lnTo>
                    <a:pt x="634" y="110"/>
                  </a:lnTo>
                  <a:lnTo>
                    <a:pt x="635" y="108"/>
                  </a:lnTo>
                  <a:lnTo>
                    <a:pt x="636" y="106"/>
                  </a:lnTo>
                  <a:lnTo>
                    <a:pt x="636" y="105"/>
                  </a:lnTo>
                  <a:lnTo>
                    <a:pt x="639" y="102"/>
                  </a:lnTo>
                  <a:lnTo>
                    <a:pt x="642" y="100"/>
                  </a:lnTo>
                  <a:lnTo>
                    <a:pt x="646" y="99"/>
                  </a:lnTo>
                  <a:lnTo>
                    <a:pt x="648" y="100"/>
                  </a:lnTo>
                  <a:lnTo>
                    <a:pt x="647" y="101"/>
                  </a:lnTo>
                  <a:lnTo>
                    <a:pt x="647" y="102"/>
                  </a:lnTo>
                  <a:lnTo>
                    <a:pt x="648" y="104"/>
                  </a:lnTo>
                  <a:lnTo>
                    <a:pt x="648" y="106"/>
                  </a:lnTo>
                  <a:lnTo>
                    <a:pt x="653" y="108"/>
                  </a:lnTo>
                  <a:lnTo>
                    <a:pt x="654" y="109"/>
                  </a:lnTo>
                  <a:lnTo>
                    <a:pt x="652" y="112"/>
                  </a:lnTo>
                  <a:lnTo>
                    <a:pt x="653" y="114"/>
                  </a:lnTo>
                  <a:lnTo>
                    <a:pt x="655" y="119"/>
                  </a:lnTo>
                  <a:lnTo>
                    <a:pt x="655" y="120"/>
                  </a:lnTo>
                  <a:lnTo>
                    <a:pt x="655" y="122"/>
                  </a:lnTo>
                  <a:lnTo>
                    <a:pt x="655" y="123"/>
                  </a:lnTo>
                  <a:lnTo>
                    <a:pt x="656" y="124"/>
                  </a:lnTo>
                  <a:lnTo>
                    <a:pt x="660" y="124"/>
                  </a:lnTo>
                  <a:lnTo>
                    <a:pt x="660" y="125"/>
                  </a:lnTo>
                  <a:lnTo>
                    <a:pt x="660" y="125"/>
                  </a:lnTo>
                  <a:lnTo>
                    <a:pt x="659" y="126"/>
                  </a:lnTo>
                  <a:lnTo>
                    <a:pt x="658" y="126"/>
                  </a:lnTo>
                  <a:lnTo>
                    <a:pt x="661" y="126"/>
                  </a:lnTo>
                  <a:lnTo>
                    <a:pt x="666" y="128"/>
                  </a:lnTo>
                  <a:lnTo>
                    <a:pt x="669" y="129"/>
                  </a:lnTo>
                  <a:lnTo>
                    <a:pt x="671" y="131"/>
                  </a:lnTo>
                  <a:lnTo>
                    <a:pt x="674" y="137"/>
                  </a:lnTo>
                  <a:lnTo>
                    <a:pt x="677" y="138"/>
                  </a:lnTo>
                  <a:lnTo>
                    <a:pt x="675" y="139"/>
                  </a:lnTo>
                  <a:lnTo>
                    <a:pt x="674" y="141"/>
                  </a:lnTo>
                  <a:lnTo>
                    <a:pt x="676" y="141"/>
                  </a:lnTo>
                  <a:lnTo>
                    <a:pt x="679" y="139"/>
                  </a:lnTo>
                  <a:lnTo>
                    <a:pt x="681" y="139"/>
                  </a:lnTo>
                  <a:lnTo>
                    <a:pt x="681" y="142"/>
                  </a:lnTo>
                  <a:lnTo>
                    <a:pt x="680" y="142"/>
                  </a:lnTo>
                  <a:lnTo>
                    <a:pt x="679" y="143"/>
                  </a:lnTo>
                  <a:lnTo>
                    <a:pt x="681" y="144"/>
                  </a:lnTo>
                  <a:lnTo>
                    <a:pt x="681" y="143"/>
                  </a:lnTo>
                  <a:lnTo>
                    <a:pt x="682" y="143"/>
                  </a:lnTo>
                  <a:lnTo>
                    <a:pt x="683" y="143"/>
                  </a:lnTo>
                  <a:lnTo>
                    <a:pt x="684" y="144"/>
                  </a:lnTo>
                  <a:lnTo>
                    <a:pt x="684" y="147"/>
                  </a:lnTo>
                  <a:lnTo>
                    <a:pt x="685" y="150"/>
                  </a:lnTo>
                  <a:lnTo>
                    <a:pt x="687" y="151"/>
                  </a:lnTo>
                  <a:lnTo>
                    <a:pt x="689" y="152"/>
                  </a:lnTo>
                  <a:lnTo>
                    <a:pt x="690" y="152"/>
                  </a:lnTo>
                  <a:lnTo>
                    <a:pt x="690" y="151"/>
                  </a:lnTo>
                  <a:lnTo>
                    <a:pt x="690" y="150"/>
                  </a:lnTo>
                  <a:lnTo>
                    <a:pt x="689" y="149"/>
                  </a:lnTo>
                  <a:lnTo>
                    <a:pt x="688" y="148"/>
                  </a:lnTo>
                  <a:lnTo>
                    <a:pt x="688" y="147"/>
                  </a:lnTo>
                  <a:lnTo>
                    <a:pt x="699" y="145"/>
                  </a:lnTo>
                  <a:lnTo>
                    <a:pt x="702" y="144"/>
                  </a:lnTo>
                  <a:lnTo>
                    <a:pt x="707" y="140"/>
                  </a:lnTo>
                  <a:lnTo>
                    <a:pt x="709" y="139"/>
                  </a:lnTo>
                  <a:lnTo>
                    <a:pt x="709" y="140"/>
                  </a:lnTo>
                  <a:lnTo>
                    <a:pt x="709" y="141"/>
                  </a:lnTo>
                  <a:lnTo>
                    <a:pt x="709" y="142"/>
                  </a:lnTo>
                  <a:lnTo>
                    <a:pt x="708" y="142"/>
                  </a:lnTo>
                  <a:lnTo>
                    <a:pt x="708" y="143"/>
                  </a:lnTo>
                  <a:lnTo>
                    <a:pt x="711" y="144"/>
                  </a:lnTo>
                  <a:lnTo>
                    <a:pt x="718" y="150"/>
                  </a:lnTo>
                  <a:lnTo>
                    <a:pt x="718" y="151"/>
                  </a:lnTo>
                  <a:lnTo>
                    <a:pt x="717" y="154"/>
                  </a:lnTo>
                  <a:lnTo>
                    <a:pt x="716" y="156"/>
                  </a:lnTo>
                  <a:lnTo>
                    <a:pt x="714" y="159"/>
                  </a:lnTo>
                  <a:lnTo>
                    <a:pt x="713" y="161"/>
                  </a:lnTo>
                  <a:lnTo>
                    <a:pt x="714" y="162"/>
                  </a:lnTo>
                  <a:lnTo>
                    <a:pt x="716" y="165"/>
                  </a:lnTo>
                  <a:lnTo>
                    <a:pt x="717" y="167"/>
                  </a:lnTo>
                  <a:lnTo>
                    <a:pt x="718" y="167"/>
                  </a:lnTo>
                  <a:lnTo>
                    <a:pt x="720" y="168"/>
                  </a:lnTo>
                  <a:lnTo>
                    <a:pt x="720" y="168"/>
                  </a:lnTo>
                  <a:lnTo>
                    <a:pt x="721" y="169"/>
                  </a:lnTo>
                  <a:lnTo>
                    <a:pt x="721" y="171"/>
                  </a:lnTo>
                  <a:lnTo>
                    <a:pt x="721" y="172"/>
                  </a:lnTo>
                  <a:lnTo>
                    <a:pt x="721" y="173"/>
                  </a:lnTo>
                  <a:lnTo>
                    <a:pt x="722" y="174"/>
                  </a:lnTo>
                  <a:lnTo>
                    <a:pt x="723" y="174"/>
                  </a:lnTo>
                  <a:lnTo>
                    <a:pt x="724" y="174"/>
                  </a:lnTo>
                  <a:lnTo>
                    <a:pt x="725" y="174"/>
                  </a:lnTo>
                  <a:lnTo>
                    <a:pt x="726" y="174"/>
                  </a:lnTo>
                  <a:lnTo>
                    <a:pt x="726" y="175"/>
                  </a:lnTo>
                  <a:lnTo>
                    <a:pt x="726" y="176"/>
                  </a:lnTo>
                  <a:lnTo>
                    <a:pt x="726" y="178"/>
                  </a:lnTo>
                  <a:lnTo>
                    <a:pt x="726" y="180"/>
                  </a:lnTo>
                  <a:lnTo>
                    <a:pt x="719" y="185"/>
                  </a:lnTo>
                  <a:lnTo>
                    <a:pt x="718" y="187"/>
                  </a:lnTo>
                  <a:lnTo>
                    <a:pt x="719" y="189"/>
                  </a:lnTo>
                  <a:lnTo>
                    <a:pt x="720" y="190"/>
                  </a:lnTo>
                  <a:lnTo>
                    <a:pt x="722" y="190"/>
                  </a:lnTo>
                  <a:lnTo>
                    <a:pt x="723" y="191"/>
                  </a:lnTo>
                  <a:lnTo>
                    <a:pt x="723" y="192"/>
                  </a:lnTo>
                  <a:lnTo>
                    <a:pt x="725" y="194"/>
                  </a:lnTo>
                  <a:lnTo>
                    <a:pt x="726" y="196"/>
                  </a:lnTo>
                  <a:lnTo>
                    <a:pt x="727" y="195"/>
                  </a:lnTo>
                  <a:lnTo>
                    <a:pt x="734" y="201"/>
                  </a:lnTo>
                  <a:lnTo>
                    <a:pt x="737" y="202"/>
                  </a:lnTo>
                  <a:lnTo>
                    <a:pt x="738" y="204"/>
                  </a:lnTo>
                  <a:lnTo>
                    <a:pt x="741" y="204"/>
                  </a:lnTo>
                  <a:lnTo>
                    <a:pt x="744" y="205"/>
                  </a:lnTo>
                  <a:lnTo>
                    <a:pt x="744" y="205"/>
                  </a:lnTo>
                  <a:lnTo>
                    <a:pt x="752" y="206"/>
                  </a:lnTo>
                  <a:lnTo>
                    <a:pt x="755" y="205"/>
                  </a:lnTo>
                  <a:lnTo>
                    <a:pt x="756" y="204"/>
                  </a:lnTo>
                  <a:lnTo>
                    <a:pt x="756" y="203"/>
                  </a:lnTo>
                  <a:lnTo>
                    <a:pt x="758" y="203"/>
                  </a:lnTo>
                  <a:lnTo>
                    <a:pt x="759" y="204"/>
                  </a:lnTo>
                  <a:lnTo>
                    <a:pt x="759" y="207"/>
                  </a:lnTo>
                  <a:lnTo>
                    <a:pt x="759" y="208"/>
                  </a:lnTo>
                  <a:lnTo>
                    <a:pt x="755" y="211"/>
                  </a:lnTo>
                  <a:lnTo>
                    <a:pt x="756" y="211"/>
                  </a:lnTo>
                  <a:lnTo>
                    <a:pt x="756" y="212"/>
                  </a:lnTo>
                  <a:lnTo>
                    <a:pt x="758" y="212"/>
                  </a:lnTo>
                  <a:lnTo>
                    <a:pt x="759" y="212"/>
                  </a:lnTo>
                  <a:lnTo>
                    <a:pt x="759" y="216"/>
                  </a:lnTo>
                  <a:lnTo>
                    <a:pt x="759" y="219"/>
                  </a:lnTo>
                  <a:lnTo>
                    <a:pt x="760" y="222"/>
                  </a:lnTo>
                  <a:lnTo>
                    <a:pt x="762" y="228"/>
                  </a:lnTo>
                  <a:lnTo>
                    <a:pt x="762" y="229"/>
                  </a:lnTo>
                  <a:lnTo>
                    <a:pt x="762" y="234"/>
                  </a:lnTo>
                  <a:lnTo>
                    <a:pt x="762" y="238"/>
                  </a:lnTo>
                  <a:lnTo>
                    <a:pt x="762" y="241"/>
                  </a:lnTo>
                  <a:lnTo>
                    <a:pt x="765" y="245"/>
                  </a:lnTo>
                  <a:lnTo>
                    <a:pt x="766" y="248"/>
                  </a:lnTo>
                  <a:lnTo>
                    <a:pt x="768" y="251"/>
                  </a:lnTo>
                  <a:lnTo>
                    <a:pt x="768" y="259"/>
                  </a:lnTo>
                  <a:lnTo>
                    <a:pt x="770" y="268"/>
                  </a:lnTo>
                  <a:lnTo>
                    <a:pt x="771" y="270"/>
                  </a:lnTo>
                  <a:lnTo>
                    <a:pt x="771" y="272"/>
                  </a:lnTo>
                  <a:lnTo>
                    <a:pt x="771" y="275"/>
                  </a:lnTo>
                  <a:lnTo>
                    <a:pt x="772" y="276"/>
                  </a:lnTo>
                  <a:lnTo>
                    <a:pt x="772" y="277"/>
                  </a:lnTo>
                  <a:lnTo>
                    <a:pt x="774" y="278"/>
                  </a:lnTo>
                  <a:lnTo>
                    <a:pt x="774" y="279"/>
                  </a:lnTo>
                  <a:lnTo>
                    <a:pt x="775" y="280"/>
                  </a:lnTo>
                  <a:lnTo>
                    <a:pt x="773" y="285"/>
                  </a:lnTo>
                  <a:lnTo>
                    <a:pt x="772" y="286"/>
                  </a:lnTo>
                  <a:lnTo>
                    <a:pt x="771" y="286"/>
                  </a:lnTo>
                  <a:lnTo>
                    <a:pt x="770" y="288"/>
                  </a:lnTo>
                  <a:lnTo>
                    <a:pt x="769" y="289"/>
                  </a:lnTo>
                  <a:lnTo>
                    <a:pt x="769" y="291"/>
                  </a:lnTo>
                  <a:lnTo>
                    <a:pt x="769" y="294"/>
                  </a:lnTo>
                  <a:lnTo>
                    <a:pt x="770" y="296"/>
                  </a:lnTo>
                  <a:lnTo>
                    <a:pt x="770" y="298"/>
                  </a:lnTo>
                  <a:lnTo>
                    <a:pt x="768" y="306"/>
                  </a:lnTo>
                  <a:lnTo>
                    <a:pt x="768" y="308"/>
                  </a:lnTo>
                  <a:lnTo>
                    <a:pt x="766" y="311"/>
                  </a:lnTo>
                  <a:lnTo>
                    <a:pt x="763" y="313"/>
                  </a:lnTo>
                  <a:lnTo>
                    <a:pt x="758" y="318"/>
                  </a:lnTo>
                  <a:lnTo>
                    <a:pt x="753" y="321"/>
                  </a:lnTo>
                  <a:lnTo>
                    <a:pt x="748" y="324"/>
                  </a:lnTo>
                  <a:lnTo>
                    <a:pt x="748" y="324"/>
                  </a:lnTo>
                  <a:lnTo>
                    <a:pt x="749" y="326"/>
                  </a:lnTo>
                  <a:lnTo>
                    <a:pt x="750" y="331"/>
                  </a:lnTo>
                  <a:lnTo>
                    <a:pt x="750" y="334"/>
                  </a:lnTo>
                  <a:lnTo>
                    <a:pt x="750" y="336"/>
                  </a:lnTo>
                  <a:lnTo>
                    <a:pt x="749" y="338"/>
                  </a:lnTo>
                  <a:lnTo>
                    <a:pt x="746" y="340"/>
                  </a:lnTo>
                  <a:lnTo>
                    <a:pt x="747" y="342"/>
                  </a:lnTo>
                  <a:lnTo>
                    <a:pt x="749" y="343"/>
                  </a:lnTo>
                  <a:lnTo>
                    <a:pt x="750" y="344"/>
                  </a:lnTo>
                  <a:lnTo>
                    <a:pt x="753" y="344"/>
                  </a:lnTo>
                  <a:lnTo>
                    <a:pt x="755" y="345"/>
                  </a:lnTo>
                  <a:lnTo>
                    <a:pt x="757" y="348"/>
                  </a:lnTo>
                  <a:lnTo>
                    <a:pt x="760" y="350"/>
                  </a:lnTo>
                  <a:lnTo>
                    <a:pt x="769" y="357"/>
                  </a:lnTo>
                  <a:lnTo>
                    <a:pt x="771" y="359"/>
                  </a:lnTo>
                  <a:lnTo>
                    <a:pt x="774" y="365"/>
                  </a:lnTo>
                  <a:lnTo>
                    <a:pt x="775" y="366"/>
                  </a:lnTo>
                  <a:lnTo>
                    <a:pt x="777" y="366"/>
                  </a:lnTo>
                  <a:lnTo>
                    <a:pt x="780" y="370"/>
                  </a:lnTo>
                  <a:lnTo>
                    <a:pt x="785" y="372"/>
                  </a:lnTo>
                  <a:lnTo>
                    <a:pt x="790" y="378"/>
                  </a:lnTo>
                  <a:lnTo>
                    <a:pt x="791" y="378"/>
                  </a:lnTo>
                  <a:lnTo>
                    <a:pt x="793" y="381"/>
                  </a:lnTo>
                  <a:lnTo>
                    <a:pt x="791" y="386"/>
                  </a:lnTo>
                  <a:lnTo>
                    <a:pt x="790" y="390"/>
                  </a:lnTo>
                  <a:lnTo>
                    <a:pt x="792" y="391"/>
                  </a:lnTo>
                  <a:lnTo>
                    <a:pt x="792" y="393"/>
                  </a:lnTo>
                  <a:lnTo>
                    <a:pt x="791" y="397"/>
                  </a:lnTo>
                  <a:lnTo>
                    <a:pt x="788" y="400"/>
                  </a:lnTo>
                  <a:lnTo>
                    <a:pt x="784" y="404"/>
                  </a:lnTo>
                  <a:lnTo>
                    <a:pt x="785" y="410"/>
                  </a:lnTo>
                  <a:lnTo>
                    <a:pt x="786" y="416"/>
                  </a:lnTo>
                  <a:lnTo>
                    <a:pt x="788" y="421"/>
                  </a:lnTo>
                  <a:lnTo>
                    <a:pt x="788" y="423"/>
                  </a:lnTo>
                  <a:lnTo>
                    <a:pt x="790" y="426"/>
                  </a:lnTo>
                  <a:lnTo>
                    <a:pt x="793" y="427"/>
                  </a:lnTo>
                  <a:lnTo>
                    <a:pt x="796" y="427"/>
                  </a:lnTo>
                  <a:lnTo>
                    <a:pt x="798" y="429"/>
                  </a:lnTo>
                  <a:lnTo>
                    <a:pt x="799" y="432"/>
                  </a:lnTo>
                  <a:lnTo>
                    <a:pt x="799" y="434"/>
                  </a:lnTo>
                  <a:lnTo>
                    <a:pt x="798" y="437"/>
                  </a:lnTo>
                  <a:lnTo>
                    <a:pt x="798" y="438"/>
                  </a:lnTo>
                  <a:lnTo>
                    <a:pt x="799" y="439"/>
                  </a:lnTo>
                  <a:lnTo>
                    <a:pt x="798" y="442"/>
                  </a:lnTo>
                  <a:lnTo>
                    <a:pt x="798" y="445"/>
                  </a:lnTo>
                  <a:lnTo>
                    <a:pt x="797" y="449"/>
                  </a:lnTo>
                  <a:lnTo>
                    <a:pt x="798" y="451"/>
                  </a:lnTo>
                  <a:lnTo>
                    <a:pt x="804" y="455"/>
                  </a:lnTo>
                  <a:lnTo>
                    <a:pt x="802" y="457"/>
                  </a:lnTo>
                  <a:lnTo>
                    <a:pt x="802" y="458"/>
                  </a:lnTo>
                  <a:lnTo>
                    <a:pt x="801" y="460"/>
                  </a:lnTo>
                  <a:lnTo>
                    <a:pt x="801" y="461"/>
                  </a:lnTo>
                  <a:lnTo>
                    <a:pt x="801" y="463"/>
                  </a:lnTo>
                  <a:lnTo>
                    <a:pt x="798" y="466"/>
                  </a:lnTo>
                  <a:lnTo>
                    <a:pt x="798" y="467"/>
                  </a:lnTo>
                  <a:lnTo>
                    <a:pt x="798" y="476"/>
                  </a:lnTo>
                  <a:lnTo>
                    <a:pt x="797" y="479"/>
                  </a:lnTo>
                  <a:lnTo>
                    <a:pt x="796" y="481"/>
                  </a:lnTo>
                  <a:lnTo>
                    <a:pt x="794" y="484"/>
                  </a:lnTo>
                  <a:lnTo>
                    <a:pt x="789" y="489"/>
                  </a:lnTo>
                  <a:lnTo>
                    <a:pt x="788" y="492"/>
                  </a:lnTo>
                  <a:lnTo>
                    <a:pt x="788" y="495"/>
                  </a:lnTo>
                  <a:lnTo>
                    <a:pt x="790" y="497"/>
                  </a:lnTo>
                  <a:lnTo>
                    <a:pt x="791" y="499"/>
                  </a:lnTo>
                  <a:lnTo>
                    <a:pt x="792" y="500"/>
                  </a:lnTo>
                  <a:lnTo>
                    <a:pt x="792" y="504"/>
                  </a:lnTo>
                  <a:lnTo>
                    <a:pt x="793" y="507"/>
                  </a:lnTo>
                  <a:lnTo>
                    <a:pt x="796" y="510"/>
                  </a:lnTo>
                  <a:lnTo>
                    <a:pt x="800" y="513"/>
                  </a:lnTo>
                  <a:lnTo>
                    <a:pt x="801" y="516"/>
                  </a:lnTo>
                  <a:lnTo>
                    <a:pt x="802" y="520"/>
                  </a:lnTo>
                  <a:lnTo>
                    <a:pt x="802" y="523"/>
                  </a:lnTo>
                  <a:lnTo>
                    <a:pt x="801" y="527"/>
                  </a:lnTo>
                  <a:lnTo>
                    <a:pt x="799" y="529"/>
                  </a:lnTo>
                  <a:lnTo>
                    <a:pt x="798" y="532"/>
                  </a:lnTo>
                  <a:lnTo>
                    <a:pt x="799" y="533"/>
                  </a:lnTo>
                  <a:lnTo>
                    <a:pt x="799" y="535"/>
                  </a:lnTo>
                  <a:lnTo>
                    <a:pt x="801" y="536"/>
                  </a:lnTo>
                  <a:lnTo>
                    <a:pt x="807" y="539"/>
                  </a:lnTo>
                  <a:lnTo>
                    <a:pt x="809" y="540"/>
                  </a:lnTo>
                  <a:lnTo>
                    <a:pt x="811" y="541"/>
                  </a:lnTo>
                  <a:lnTo>
                    <a:pt x="816" y="542"/>
                  </a:lnTo>
                  <a:lnTo>
                    <a:pt x="817" y="543"/>
                  </a:lnTo>
                  <a:lnTo>
                    <a:pt x="819" y="545"/>
                  </a:lnTo>
                  <a:lnTo>
                    <a:pt x="821" y="547"/>
                  </a:lnTo>
                  <a:lnTo>
                    <a:pt x="822" y="548"/>
                  </a:lnTo>
                  <a:lnTo>
                    <a:pt x="821" y="550"/>
                  </a:lnTo>
                  <a:lnTo>
                    <a:pt x="821" y="554"/>
                  </a:lnTo>
                  <a:lnTo>
                    <a:pt x="822" y="560"/>
                  </a:lnTo>
                  <a:lnTo>
                    <a:pt x="822" y="563"/>
                  </a:lnTo>
                  <a:lnTo>
                    <a:pt x="822" y="564"/>
                  </a:lnTo>
                  <a:lnTo>
                    <a:pt x="824" y="567"/>
                  </a:lnTo>
                  <a:lnTo>
                    <a:pt x="826" y="569"/>
                  </a:lnTo>
                  <a:lnTo>
                    <a:pt x="827" y="572"/>
                  </a:lnTo>
                  <a:lnTo>
                    <a:pt x="827" y="577"/>
                  </a:lnTo>
                  <a:lnTo>
                    <a:pt x="828" y="577"/>
                  </a:lnTo>
                  <a:lnTo>
                    <a:pt x="826" y="580"/>
                  </a:lnTo>
                  <a:lnTo>
                    <a:pt x="825" y="584"/>
                  </a:lnTo>
                  <a:lnTo>
                    <a:pt x="824" y="588"/>
                  </a:lnTo>
                  <a:lnTo>
                    <a:pt x="824" y="591"/>
                  </a:lnTo>
                  <a:lnTo>
                    <a:pt x="823" y="594"/>
                  </a:lnTo>
                  <a:lnTo>
                    <a:pt x="823" y="595"/>
                  </a:lnTo>
                  <a:lnTo>
                    <a:pt x="822" y="595"/>
                  </a:lnTo>
                  <a:lnTo>
                    <a:pt x="822" y="596"/>
                  </a:lnTo>
                  <a:lnTo>
                    <a:pt x="822" y="597"/>
                  </a:lnTo>
                  <a:lnTo>
                    <a:pt x="822" y="601"/>
                  </a:lnTo>
                  <a:lnTo>
                    <a:pt x="822" y="601"/>
                  </a:lnTo>
                  <a:lnTo>
                    <a:pt x="817" y="612"/>
                  </a:lnTo>
                  <a:lnTo>
                    <a:pt x="813" y="623"/>
                  </a:lnTo>
                  <a:lnTo>
                    <a:pt x="810" y="626"/>
                  </a:lnTo>
                  <a:lnTo>
                    <a:pt x="808" y="629"/>
                  </a:lnTo>
                  <a:lnTo>
                    <a:pt x="808" y="631"/>
                  </a:lnTo>
                  <a:lnTo>
                    <a:pt x="807" y="635"/>
                  </a:lnTo>
                  <a:lnTo>
                    <a:pt x="806" y="637"/>
                  </a:lnTo>
                  <a:lnTo>
                    <a:pt x="805" y="637"/>
                  </a:lnTo>
                  <a:lnTo>
                    <a:pt x="804" y="638"/>
                  </a:lnTo>
                  <a:lnTo>
                    <a:pt x="802" y="638"/>
                  </a:lnTo>
                  <a:lnTo>
                    <a:pt x="798" y="637"/>
                  </a:lnTo>
                  <a:lnTo>
                    <a:pt x="795" y="635"/>
                  </a:lnTo>
                  <a:lnTo>
                    <a:pt x="793" y="634"/>
                  </a:lnTo>
                  <a:lnTo>
                    <a:pt x="791" y="633"/>
                  </a:lnTo>
                  <a:lnTo>
                    <a:pt x="790" y="632"/>
                  </a:lnTo>
                  <a:lnTo>
                    <a:pt x="791" y="630"/>
                  </a:lnTo>
                  <a:lnTo>
                    <a:pt x="792" y="626"/>
                  </a:lnTo>
                  <a:lnTo>
                    <a:pt x="792" y="624"/>
                  </a:lnTo>
                  <a:lnTo>
                    <a:pt x="792" y="622"/>
                  </a:lnTo>
                  <a:lnTo>
                    <a:pt x="791" y="622"/>
                  </a:lnTo>
                  <a:lnTo>
                    <a:pt x="786" y="625"/>
                  </a:lnTo>
                  <a:lnTo>
                    <a:pt x="785" y="624"/>
                  </a:lnTo>
                  <a:lnTo>
                    <a:pt x="786" y="622"/>
                  </a:lnTo>
                  <a:lnTo>
                    <a:pt x="786" y="619"/>
                  </a:lnTo>
                  <a:lnTo>
                    <a:pt x="787" y="618"/>
                  </a:lnTo>
                  <a:lnTo>
                    <a:pt x="787" y="616"/>
                  </a:lnTo>
                  <a:lnTo>
                    <a:pt x="787" y="614"/>
                  </a:lnTo>
                  <a:lnTo>
                    <a:pt x="786" y="613"/>
                  </a:lnTo>
                  <a:lnTo>
                    <a:pt x="786" y="612"/>
                  </a:lnTo>
                  <a:lnTo>
                    <a:pt x="784" y="611"/>
                  </a:lnTo>
                  <a:lnTo>
                    <a:pt x="781" y="611"/>
                  </a:lnTo>
                  <a:lnTo>
                    <a:pt x="780" y="610"/>
                  </a:lnTo>
                  <a:lnTo>
                    <a:pt x="780" y="608"/>
                  </a:lnTo>
                  <a:lnTo>
                    <a:pt x="780" y="607"/>
                  </a:lnTo>
                  <a:lnTo>
                    <a:pt x="780" y="607"/>
                  </a:lnTo>
                  <a:lnTo>
                    <a:pt x="779" y="606"/>
                  </a:lnTo>
                  <a:lnTo>
                    <a:pt x="778" y="607"/>
                  </a:lnTo>
                  <a:lnTo>
                    <a:pt x="777" y="608"/>
                  </a:lnTo>
                  <a:lnTo>
                    <a:pt x="774" y="608"/>
                  </a:lnTo>
                  <a:lnTo>
                    <a:pt x="771" y="609"/>
                  </a:lnTo>
                  <a:lnTo>
                    <a:pt x="770" y="609"/>
                  </a:lnTo>
                  <a:lnTo>
                    <a:pt x="769" y="608"/>
                  </a:lnTo>
                  <a:lnTo>
                    <a:pt x="768" y="607"/>
                  </a:lnTo>
                  <a:lnTo>
                    <a:pt x="768" y="607"/>
                  </a:lnTo>
                  <a:lnTo>
                    <a:pt x="764" y="606"/>
                  </a:lnTo>
                  <a:lnTo>
                    <a:pt x="761" y="606"/>
                  </a:lnTo>
                  <a:lnTo>
                    <a:pt x="759" y="608"/>
                  </a:lnTo>
                  <a:lnTo>
                    <a:pt x="757" y="612"/>
                  </a:lnTo>
                  <a:lnTo>
                    <a:pt x="756" y="613"/>
                  </a:lnTo>
                  <a:lnTo>
                    <a:pt x="758" y="614"/>
                  </a:lnTo>
                  <a:lnTo>
                    <a:pt x="761" y="614"/>
                  </a:lnTo>
                  <a:lnTo>
                    <a:pt x="762" y="615"/>
                  </a:lnTo>
                  <a:lnTo>
                    <a:pt x="762" y="616"/>
                  </a:lnTo>
                  <a:lnTo>
                    <a:pt x="762" y="616"/>
                  </a:lnTo>
                  <a:lnTo>
                    <a:pt x="762" y="618"/>
                  </a:lnTo>
                  <a:lnTo>
                    <a:pt x="764" y="620"/>
                  </a:lnTo>
                  <a:lnTo>
                    <a:pt x="768" y="621"/>
                  </a:lnTo>
                  <a:lnTo>
                    <a:pt x="769" y="622"/>
                  </a:lnTo>
                  <a:lnTo>
                    <a:pt x="769" y="626"/>
                  </a:lnTo>
                  <a:lnTo>
                    <a:pt x="767" y="628"/>
                  </a:lnTo>
                  <a:lnTo>
                    <a:pt x="759" y="628"/>
                  </a:lnTo>
                  <a:lnTo>
                    <a:pt x="756" y="628"/>
                  </a:lnTo>
                  <a:lnTo>
                    <a:pt x="755" y="629"/>
                  </a:lnTo>
                  <a:lnTo>
                    <a:pt x="754" y="631"/>
                  </a:lnTo>
                  <a:lnTo>
                    <a:pt x="752" y="633"/>
                  </a:lnTo>
                  <a:lnTo>
                    <a:pt x="738" y="639"/>
                  </a:lnTo>
                  <a:lnTo>
                    <a:pt x="737" y="639"/>
                  </a:lnTo>
                  <a:lnTo>
                    <a:pt x="733" y="639"/>
                  </a:lnTo>
                  <a:lnTo>
                    <a:pt x="732" y="639"/>
                  </a:lnTo>
                  <a:lnTo>
                    <a:pt x="731" y="640"/>
                  </a:lnTo>
                  <a:lnTo>
                    <a:pt x="729" y="642"/>
                  </a:lnTo>
                  <a:lnTo>
                    <a:pt x="728" y="643"/>
                  </a:lnTo>
                  <a:lnTo>
                    <a:pt x="727" y="643"/>
                  </a:lnTo>
                  <a:lnTo>
                    <a:pt x="726" y="643"/>
                  </a:lnTo>
                  <a:lnTo>
                    <a:pt x="726" y="643"/>
                  </a:lnTo>
                  <a:lnTo>
                    <a:pt x="725" y="643"/>
                  </a:lnTo>
                  <a:lnTo>
                    <a:pt x="725" y="645"/>
                  </a:lnTo>
                  <a:lnTo>
                    <a:pt x="725" y="646"/>
                  </a:lnTo>
                  <a:lnTo>
                    <a:pt x="725" y="647"/>
                  </a:lnTo>
                  <a:lnTo>
                    <a:pt x="725" y="648"/>
                  </a:lnTo>
                  <a:lnTo>
                    <a:pt x="724" y="649"/>
                  </a:lnTo>
                  <a:lnTo>
                    <a:pt x="723" y="649"/>
                  </a:lnTo>
                  <a:lnTo>
                    <a:pt x="720" y="650"/>
                  </a:lnTo>
                  <a:lnTo>
                    <a:pt x="719" y="651"/>
                  </a:lnTo>
                  <a:lnTo>
                    <a:pt x="714" y="650"/>
                  </a:lnTo>
                  <a:lnTo>
                    <a:pt x="713" y="650"/>
                  </a:lnTo>
                  <a:lnTo>
                    <a:pt x="709" y="652"/>
                  </a:lnTo>
                  <a:lnTo>
                    <a:pt x="708" y="652"/>
                  </a:lnTo>
                  <a:lnTo>
                    <a:pt x="699" y="652"/>
                  </a:lnTo>
                  <a:lnTo>
                    <a:pt x="696" y="653"/>
                  </a:lnTo>
                  <a:lnTo>
                    <a:pt x="691" y="655"/>
                  </a:lnTo>
                  <a:lnTo>
                    <a:pt x="692" y="657"/>
                  </a:lnTo>
                  <a:lnTo>
                    <a:pt x="692" y="659"/>
                  </a:lnTo>
                  <a:lnTo>
                    <a:pt x="691" y="661"/>
                  </a:lnTo>
                  <a:lnTo>
                    <a:pt x="690" y="662"/>
                  </a:lnTo>
                  <a:lnTo>
                    <a:pt x="690" y="663"/>
                  </a:lnTo>
                  <a:lnTo>
                    <a:pt x="690" y="664"/>
                  </a:lnTo>
                  <a:lnTo>
                    <a:pt x="690" y="665"/>
                  </a:lnTo>
                  <a:lnTo>
                    <a:pt x="689" y="665"/>
                  </a:lnTo>
                  <a:lnTo>
                    <a:pt x="687" y="667"/>
                  </a:lnTo>
                  <a:lnTo>
                    <a:pt x="685" y="668"/>
                  </a:lnTo>
                  <a:lnTo>
                    <a:pt x="684" y="669"/>
                  </a:lnTo>
                  <a:lnTo>
                    <a:pt x="682" y="668"/>
                  </a:lnTo>
                  <a:lnTo>
                    <a:pt x="681" y="667"/>
                  </a:lnTo>
                  <a:lnTo>
                    <a:pt x="680" y="665"/>
                  </a:lnTo>
                  <a:lnTo>
                    <a:pt x="679" y="665"/>
                  </a:lnTo>
                  <a:lnTo>
                    <a:pt x="678" y="664"/>
                  </a:lnTo>
                  <a:lnTo>
                    <a:pt x="678" y="665"/>
                  </a:lnTo>
                  <a:lnTo>
                    <a:pt x="678" y="666"/>
                  </a:lnTo>
                  <a:lnTo>
                    <a:pt x="674" y="667"/>
                  </a:lnTo>
                  <a:lnTo>
                    <a:pt x="673" y="668"/>
                  </a:lnTo>
                  <a:lnTo>
                    <a:pt x="672" y="672"/>
                  </a:lnTo>
                  <a:lnTo>
                    <a:pt x="671" y="673"/>
                  </a:lnTo>
                  <a:lnTo>
                    <a:pt x="669" y="672"/>
                  </a:lnTo>
                  <a:lnTo>
                    <a:pt x="668" y="671"/>
                  </a:lnTo>
                  <a:lnTo>
                    <a:pt x="666" y="671"/>
                  </a:lnTo>
                  <a:lnTo>
                    <a:pt x="663" y="679"/>
                  </a:lnTo>
                  <a:lnTo>
                    <a:pt x="661" y="681"/>
                  </a:lnTo>
                  <a:lnTo>
                    <a:pt x="660" y="683"/>
                  </a:lnTo>
                  <a:lnTo>
                    <a:pt x="654" y="682"/>
                  </a:lnTo>
                  <a:lnTo>
                    <a:pt x="652" y="684"/>
                  </a:lnTo>
                  <a:lnTo>
                    <a:pt x="651" y="684"/>
                  </a:lnTo>
                  <a:lnTo>
                    <a:pt x="650" y="684"/>
                  </a:lnTo>
                  <a:lnTo>
                    <a:pt x="649" y="684"/>
                  </a:lnTo>
                  <a:lnTo>
                    <a:pt x="648" y="684"/>
                  </a:lnTo>
                  <a:lnTo>
                    <a:pt x="648" y="683"/>
                  </a:lnTo>
                  <a:lnTo>
                    <a:pt x="648" y="683"/>
                  </a:lnTo>
                  <a:lnTo>
                    <a:pt x="647" y="683"/>
                  </a:lnTo>
                  <a:lnTo>
                    <a:pt x="646" y="684"/>
                  </a:lnTo>
                  <a:lnTo>
                    <a:pt x="645" y="689"/>
                  </a:lnTo>
                  <a:lnTo>
                    <a:pt x="645" y="691"/>
                  </a:lnTo>
                  <a:lnTo>
                    <a:pt x="643" y="693"/>
                  </a:lnTo>
                  <a:lnTo>
                    <a:pt x="642" y="695"/>
                  </a:lnTo>
                  <a:lnTo>
                    <a:pt x="641" y="696"/>
                  </a:lnTo>
                  <a:lnTo>
                    <a:pt x="637" y="696"/>
                  </a:lnTo>
                  <a:lnTo>
                    <a:pt x="630" y="691"/>
                  </a:lnTo>
                  <a:lnTo>
                    <a:pt x="629" y="691"/>
                  </a:lnTo>
                  <a:lnTo>
                    <a:pt x="628" y="691"/>
                  </a:lnTo>
                  <a:lnTo>
                    <a:pt x="626" y="691"/>
                  </a:lnTo>
                  <a:lnTo>
                    <a:pt x="624" y="691"/>
                  </a:lnTo>
                  <a:lnTo>
                    <a:pt x="623" y="691"/>
                  </a:lnTo>
                  <a:lnTo>
                    <a:pt x="621" y="692"/>
                  </a:lnTo>
                  <a:lnTo>
                    <a:pt x="620" y="693"/>
                  </a:lnTo>
                  <a:lnTo>
                    <a:pt x="618" y="697"/>
                  </a:lnTo>
                  <a:lnTo>
                    <a:pt x="618" y="698"/>
                  </a:lnTo>
                  <a:lnTo>
                    <a:pt x="616" y="698"/>
                  </a:lnTo>
                  <a:lnTo>
                    <a:pt x="612" y="697"/>
                  </a:lnTo>
                  <a:lnTo>
                    <a:pt x="605" y="697"/>
                  </a:lnTo>
                  <a:lnTo>
                    <a:pt x="601" y="698"/>
                  </a:lnTo>
                  <a:lnTo>
                    <a:pt x="599" y="700"/>
                  </a:lnTo>
                  <a:lnTo>
                    <a:pt x="598" y="701"/>
                  </a:lnTo>
                  <a:lnTo>
                    <a:pt x="597" y="702"/>
                  </a:lnTo>
                  <a:lnTo>
                    <a:pt x="597" y="703"/>
                  </a:lnTo>
                  <a:lnTo>
                    <a:pt x="597" y="704"/>
                  </a:lnTo>
                  <a:lnTo>
                    <a:pt x="597" y="704"/>
                  </a:lnTo>
                  <a:lnTo>
                    <a:pt x="597" y="705"/>
                  </a:lnTo>
                  <a:lnTo>
                    <a:pt x="596" y="705"/>
                  </a:lnTo>
                  <a:lnTo>
                    <a:pt x="595" y="705"/>
                  </a:lnTo>
                  <a:lnTo>
                    <a:pt x="594" y="706"/>
                  </a:lnTo>
                  <a:lnTo>
                    <a:pt x="592" y="708"/>
                  </a:lnTo>
                  <a:lnTo>
                    <a:pt x="591" y="709"/>
                  </a:lnTo>
                  <a:lnTo>
                    <a:pt x="588" y="714"/>
                  </a:lnTo>
                  <a:lnTo>
                    <a:pt x="587" y="715"/>
                  </a:lnTo>
                  <a:lnTo>
                    <a:pt x="586" y="716"/>
                  </a:lnTo>
                  <a:lnTo>
                    <a:pt x="585" y="716"/>
                  </a:lnTo>
                  <a:lnTo>
                    <a:pt x="585" y="719"/>
                  </a:lnTo>
                  <a:lnTo>
                    <a:pt x="583" y="721"/>
                  </a:lnTo>
                  <a:lnTo>
                    <a:pt x="582" y="722"/>
                  </a:lnTo>
                  <a:lnTo>
                    <a:pt x="582" y="725"/>
                  </a:lnTo>
                  <a:lnTo>
                    <a:pt x="582" y="727"/>
                  </a:lnTo>
                  <a:lnTo>
                    <a:pt x="583" y="728"/>
                  </a:lnTo>
                  <a:lnTo>
                    <a:pt x="583" y="729"/>
                  </a:lnTo>
                  <a:lnTo>
                    <a:pt x="582" y="730"/>
                  </a:lnTo>
                  <a:lnTo>
                    <a:pt x="581" y="730"/>
                  </a:lnTo>
                  <a:lnTo>
                    <a:pt x="580" y="728"/>
                  </a:lnTo>
                  <a:lnTo>
                    <a:pt x="578" y="725"/>
                  </a:lnTo>
                  <a:lnTo>
                    <a:pt x="578" y="724"/>
                  </a:lnTo>
                  <a:lnTo>
                    <a:pt x="578" y="723"/>
                  </a:lnTo>
                  <a:lnTo>
                    <a:pt x="578" y="722"/>
                  </a:lnTo>
                  <a:lnTo>
                    <a:pt x="577" y="722"/>
                  </a:lnTo>
                  <a:lnTo>
                    <a:pt x="576" y="720"/>
                  </a:lnTo>
                  <a:lnTo>
                    <a:pt x="576" y="719"/>
                  </a:lnTo>
                  <a:lnTo>
                    <a:pt x="576" y="719"/>
                  </a:lnTo>
                  <a:lnTo>
                    <a:pt x="576" y="718"/>
                  </a:lnTo>
                  <a:lnTo>
                    <a:pt x="576" y="717"/>
                  </a:lnTo>
                  <a:lnTo>
                    <a:pt x="576" y="716"/>
                  </a:lnTo>
                  <a:lnTo>
                    <a:pt x="576" y="716"/>
                  </a:lnTo>
                  <a:lnTo>
                    <a:pt x="573" y="716"/>
                  </a:lnTo>
                  <a:lnTo>
                    <a:pt x="572" y="716"/>
                  </a:lnTo>
                  <a:lnTo>
                    <a:pt x="571" y="715"/>
                  </a:lnTo>
                  <a:lnTo>
                    <a:pt x="570" y="714"/>
                  </a:lnTo>
                  <a:lnTo>
                    <a:pt x="570" y="711"/>
                  </a:lnTo>
                  <a:lnTo>
                    <a:pt x="570" y="710"/>
                  </a:lnTo>
                  <a:lnTo>
                    <a:pt x="569" y="709"/>
                  </a:lnTo>
                  <a:lnTo>
                    <a:pt x="564" y="709"/>
                  </a:lnTo>
                  <a:lnTo>
                    <a:pt x="562" y="709"/>
                  </a:lnTo>
                  <a:lnTo>
                    <a:pt x="564" y="710"/>
                  </a:lnTo>
                  <a:lnTo>
                    <a:pt x="564" y="712"/>
                  </a:lnTo>
                  <a:lnTo>
                    <a:pt x="565" y="714"/>
                  </a:lnTo>
                  <a:lnTo>
                    <a:pt x="564" y="716"/>
                  </a:lnTo>
                  <a:lnTo>
                    <a:pt x="564" y="716"/>
                  </a:lnTo>
                  <a:lnTo>
                    <a:pt x="564" y="717"/>
                  </a:lnTo>
                  <a:lnTo>
                    <a:pt x="562" y="719"/>
                  </a:lnTo>
                  <a:lnTo>
                    <a:pt x="563" y="721"/>
                  </a:lnTo>
                  <a:lnTo>
                    <a:pt x="567" y="723"/>
                  </a:lnTo>
                  <a:lnTo>
                    <a:pt x="570" y="726"/>
                  </a:lnTo>
                  <a:lnTo>
                    <a:pt x="570" y="728"/>
                  </a:lnTo>
                  <a:lnTo>
                    <a:pt x="571" y="729"/>
                  </a:lnTo>
                  <a:lnTo>
                    <a:pt x="571" y="731"/>
                  </a:lnTo>
                  <a:lnTo>
                    <a:pt x="571" y="734"/>
                  </a:lnTo>
                  <a:lnTo>
                    <a:pt x="571" y="736"/>
                  </a:lnTo>
                  <a:lnTo>
                    <a:pt x="572" y="739"/>
                  </a:lnTo>
                  <a:lnTo>
                    <a:pt x="573" y="740"/>
                  </a:lnTo>
                  <a:lnTo>
                    <a:pt x="575" y="740"/>
                  </a:lnTo>
                  <a:lnTo>
                    <a:pt x="576" y="741"/>
                  </a:lnTo>
                  <a:lnTo>
                    <a:pt x="576" y="743"/>
                  </a:lnTo>
                  <a:lnTo>
                    <a:pt x="576" y="745"/>
                  </a:lnTo>
                  <a:lnTo>
                    <a:pt x="576" y="746"/>
                  </a:lnTo>
                  <a:lnTo>
                    <a:pt x="577" y="746"/>
                  </a:lnTo>
                  <a:lnTo>
                    <a:pt x="591" y="754"/>
                  </a:lnTo>
                  <a:lnTo>
                    <a:pt x="592" y="755"/>
                  </a:lnTo>
                  <a:lnTo>
                    <a:pt x="595" y="756"/>
                  </a:lnTo>
                  <a:lnTo>
                    <a:pt x="597" y="757"/>
                  </a:lnTo>
                  <a:lnTo>
                    <a:pt x="597" y="759"/>
                  </a:lnTo>
                  <a:lnTo>
                    <a:pt x="597" y="761"/>
                  </a:lnTo>
                  <a:lnTo>
                    <a:pt x="597" y="763"/>
                  </a:lnTo>
                  <a:lnTo>
                    <a:pt x="600" y="764"/>
                  </a:lnTo>
                  <a:lnTo>
                    <a:pt x="601" y="765"/>
                  </a:lnTo>
                  <a:lnTo>
                    <a:pt x="602" y="766"/>
                  </a:lnTo>
                  <a:lnTo>
                    <a:pt x="602" y="769"/>
                  </a:lnTo>
                  <a:lnTo>
                    <a:pt x="601" y="771"/>
                  </a:lnTo>
                  <a:lnTo>
                    <a:pt x="599" y="775"/>
                  </a:lnTo>
                  <a:lnTo>
                    <a:pt x="599" y="777"/>
                  </a:lnTo>
                  <a:lnTo>
                    <a:pt x="596" y="776"/>
                  </a:lnTo>
                  <a:lnTo>
                    <a:pt x="596" y="778"/>
                  </a:lnTo>
                  <a:lnTo>
                    <a:pt x="596" y="782"/>
                  </a:lnTo>
                  <a:lnTo>
                    <a:pt x="595" y="784"/>
                  </a:lnTo>
                  <a:lnTo>
                    <a:pt x="594" y="785"/>
                  </a:lnTo>
                  <a:lnTo>
                    <a:pt x="590" y="787"/>
                  </a:lnTo>
                  <a:lnTo>
                    <a:pt x="589" y="789"/>
                  </a:lnTo>
                  <a:lnTo>
                    <a:pt x="590" y="790"/>
                  </a:lnTo>
                  <a:lnTo>
                    <a:pt x="591" y="792"/>
                  </a:lnTo>
                  <a:lnTo>
                    <a:pt x="593" y="794"/>
                  </a:lnTo>
                  <a:lnTo>
                    <a:pt x="594" y="796"/>
                  </a:lnTo>
                  <a:lnTo>
                    <a:pt x="595" y="797"/>
                  </a:lnTo>
                  <a:lnTo>
                    <a:pt x="599" y="799"/>
                  </a:lnTo>
                  <a:lnTo>
                    <a:pt x="600" y="799"/>
                  </a:lnTo>
                  <a:lnTo>
                    <a:pt x="600" y="800"/>
                  </a:lnTo>
                  <a:lnTo>
                    <a:pt x="600" y="802"/>
                  </a:lnTo>
                  <a:lnTo>
                    <a:pt x="600" y="804"/>
                  </a:lnTo>
                  <a:lnTo>
                    <a:pt x="600" y="805"/>
                  </a:lnTo>
                  <a:lnTo>
                    <a:pt x="600" y="806"/>
                  </a:lnTo>
                  <a:lnTo>
                    <a:pt x="600" y="806"/>
                  </a:lnTo>
                  <a:lnTo>
                    <a:pt x="601" y="807"/>
                  </a:lnTo>
                  <a:lnTo>
                    <a:pt x="603" y="808"/>
                  </a:lnTo>
                  <a:lnTo>
                    <a:pt x="604" y="809"/>
                  </a:lnTo>
                  <a:lnTo>
                    <a:pt x="605" y="811"/>
                  </a:lnTo>
                  <a:lnTo>
                    <a:pt x="606" y="814"/>
                  </a:lnTo>
                  <a:lnTo>
                    <a:pt x="606" y="816"/>
                  </a:lnTo>
                  <a:lnTo>
                    <a:pt x="606" y="818"/>
                  </a:lnTo>
                  <a:lnTo>
                    <a:pt x="606" y="818"/>
                  </a:lnTo>
                  <a:lnTo>
                    <a:pt x="607" y="819"/>
                  </a:lnTo>
                  <a:lnTo>
                    <a:pt x="608" y="821"/>
                  </a:lnTo>
                  <a:lnTo>
                    <a:pt x="609" y="821"/>
                  </a:lnTo>
                  <a:lnTo>
                    <a:pt x="611" y="821"/>
                  </a:lnTo>
                  <a:lnTo>
                    <a:pt x="612" y="824"/>
                  </a:lnTo>
                  <a:lnTo>
                    <a:pt x="612" y="828"/>
                  </a:lnTo>
                  <a:lnTo>
                    <a:pt x="612" y="830"/>
                  </a:lnTo>
                  <a:lnTo>
                    <a:pt x="613" y="832"/>
                  </a:lnTo>
                  <a:lnTo>
                    <a:pt x="615" y="834"/>
                  </a:lnTo>
                  <a:lnTo>
                    <a:pt x="618" y="836"/>
                  </a:lnTo>
                  <a:lnTo>
                    <a:pt x="621" y="838"/>
                  </a:lnTo>
                  <a:lnTo>
                    <a:pt x="624" y="844"/>
                  </a:lnTo>
                  <a:lnTo>
                    <a:pt x="625" y="846"/>
                  </a:lnTo>
                  <a:lnTo>
                    <a:pt x="627" y="847"/>
                  </a:lnTo>
                  <a:lnTo>
                    <a:pt x="632" y="848"/>
                  </a:lnTo>
                  <a:lnTo>
                    <a:pt x="634" y="847"/>
                  </a:lnTo>
                  <a:lnTo>
                    <a:pt x="633" y="845"/>
                  </a:lnTo>
                  <a:lnTo>
                    <a:pt x="635" y="845"/>
                  </a:lnTo>
                  <a:lnTo>
                    <a:pt x="638" y="846"/>
                  </a:lnTo>
                  <a:lnTo>
                    <a:pt x="640" y="847"/>
                  </a:lnTo>
                  <a:lnTo>
                    <a:pt x="641" y="848"/>
                  </a:lnTo>
                  <a:lnTo>
                    <a:pt x="643" y="850"/>
                  </a:lnTo>
                  <a:lnTo>
                    <a:pt x="645" y="851"/>
                  </a:lnTo>
                  <a:lnTo>
                    <a:pt x="646" y="852"/>
                  </a:lnTo>
                  <a:lnTo>
                    <a:pt x="646" y="854"/>
                  </a:lnTo>
                  <a:lnTo>
                    <a:pt x="646" y="855"/>
                  </a:lnTo>
                  <a:lnTo>
                    <a:pt x="649" y="859"/>
                  </a:lnTo>
                  <a:lnTo>
                    <a:pt x="650" y="859"/>
                  </a:lnTo>
                  <a:lnTo>
                    <a:pt x="659" y="871"/>
                  </a:lnTo>
                  <a:lnTo>
                    <a:pt x="660" y="873"/>
                  </a:lnTo>
                  <a:lnTo>
                    <a:pt x="661" y="876"/>
                  </a:lnTo>
                  <a:lnTo>
                    <a:pt x="664" y="877"/>
                  </a:lnTo>
                  <a:lnTo>
                    <a:pt x="669" y="878"/>
                  </a:lnTo>
                  <a:lnTo>
                    <a:pt x="671" y="878"/>
                  </a:lnTo>
                  <a:lnTo>
                    <a:pt x="672" y="879"/>
                  </a:lnTo>
                  <a:lnTo>
                    <a:pt x="675" y="883"/>
                  </a:lnTo>
                  <a:lnTo>
                    <a:pt x="678" y="886"/>
                  </a:lnTo>
                  <a:lnTo>
                    <a:pt x="679" y="889"/>
                  </a:lnTo>
                  <a:lnTo>
                    <a:pt x="679" y="893"/>
                  </a:lnTo>
                  <a:lnTo>
                    <a:pt x="681" y="895"/>
                  </a:lnTo>
                  <a:lnTo>
                    <a:pt x="684" y="897"/>
                  </a:lnTo>
                  <a:lnTo>
                    <a:pt x="686" y="899"/>
                  </a:lnTo>
                  <a:lnTo>
                    <a:pt x="689" y="901"/>
                  </a:lnTo>
                  <a:lnTo>
                    <a:pt x="690" y="898"/>
                  </a:lnTo>
                  <a:lnTo>
                    <a:pt x="690" y="896"/>
                  </a:lnTo>
                  <a:lnTo>
                    <a:pt x="691" y="896"/>
                  </a:lnTo>
                  <a:lnTo>
                    <a:pt x="692" y="896"/>
                  </a:lnTo>
                  <a:lnTo>
                    <a:pt x="694" y="896"/>
                  </a:lnTo>
                  <a:lnTo>
                    <a:pt x="696" y="897"/>
                  </a:lnTo>
                  <a:lnTo>
                    <a:pt x="696" y="898"/>
                  </a:lnTo>
                  <a:lnTo>
                    <a:pt x="698" y="899"/>
                  </a:lnTo>
                  <a:lnTo>
                    <a:pt x="700" y="899"/>
                  </a:lnTo>
                  <a:lnTo>
                    <a:pt x="700" y="902"/>
                  </a:lnTo>
                  <a:lnTo>
                    <a:pt x="701" y="904"/>
                  </a:lnTo>
                  <a:lnTo>
                    <a:pt x="702" y="907"/>
                  </a:lnTo>
                  <a:lnTo>
                    <a:pt x="704" y="908"/>
                  </a:lnTo>
                  <a:lnTo>
                    <a:pt x="706" y="908"/>
                  </a:lnTo>
                  <a:lnTo>
                    <a:pt x="709" y="909"/>
                  </a:lnTo>
                  <a:lnTo>
                    <a:pt x="710" y="910"/>
                  </a:lnTo>
                  <a:lnTo>
                    <a:pt x="713" y="914"/>
                  </a:lnTo>
                  <a:lnTo>
                    <a:pt x="717" y="922"/>
                  </a:lnTo>
                  <a:lnTo>
                    <a:pt x="719" y="924"/>
                  </a:lnTo>
                  <a:close/>
                  <a:moveTo>
                    <a:pt x="754" y="176"/>
                  </a:moveTo>
                  <a:lnTo>
                    <a:pt x="753" y="180"/>
                  </a:lnTo>
                  <a:lnTo>
                    <a:pt x="752" y="180"/>
                  </a:lnTo>
                  <a:lnTo>
                    <a:pt x="751" y="180"/>
                  </a:lnTo>
                  <a:lnTo>
                    <a:pt x="752" y="183"/>
                  </a:lnTo>
                  <a:lnTo>
                    <a:pt x="753" y="185"/>
                  </a:lnTo>
                  <a:lnTo>
                    <a:pt x="743" y="186"/>
                  </a:lnTo>
                  <a:lnTo>
                    <a:pt x="741" y="186"/>
                  </a:lnTo>
                  <a:lnTo>
                    <a:pt x="739" y="185"/>
                  </a:lnTo>
                  <a:lnTo>
                    <a:pt x="738" y="187"/>
                  </a:lnTo>
                  <a:lnTo>
                    <a:pt x="735" y="189"/>
                  </a:lnTo>
                  <a:lnTo>
                    <a:pt x="730" y="190"/>
                  </a:lnTo>
                  <a:lnTo>
                    <a:pt x="724" y="190"/>
                  </a:lnTo>
                  <a:lnTo>
                    <a:pt x="720" y="189"/>
                  </a:lnTo>
                  <a:lnTo>
                    <a:pt x="719" y="187"/>
                  </a:lnTo>
                  <a:lnTo>
                    <a:pt x="720" y="186"/>
                  </a:lnTo>
                  <a:lnTo>
                    <a:pt x="722" y="185"/>
                  </a:lnTo>
                  <a:lnTo>
                    <a:pt x="725" y="185"/>
                  </a:lnTo>
                  <a:lnTo>
                    <a:pt x="728" y="183"/>
                  </a:lnTo>
                  <a:lnTo>
                    <a:pt x="729" y="182"/>
                  </a:lnTo>
                  <a:lnTo>
                    <a:pt x="730" y="177"/>
                  </a:lnTo>
                  <a:lnTo>
                    <a:pt x="726" y="171"/>
                  </a:lnTo>
                  <a:lnTo>
                    <a:pt x="726" y="167"/>
                  </a:lnTo>
                  <a:lnTo>
                    <a:pt x="731" y="168"/>
                  </a:lnTo>
                  <a:lnTo>
                    <a:pt x="732" y="168"/>
                  </a:lnTo>
                  <a:lnTo>
                    <a:pt x="732" y="169"/>
                  </a:lnTo>
                  <a:lnTo>
                    <a:pt x="732" y="170"/>
                  </a:lnTo>
                  <a:lnTo>
                    <a:pt x="732" y="173"/>
                  </a:lnTo>
                  <a:lnTo>
                    <a:pt x="732" y="175"/>
                  </a:lnTo>
                  <a:lnTo>
                    <a:pt x="733" y="173"/>
                  </a:lnTo>
                  <a:lnTo>
                    <a:pt x="734" y="172"/>
                  </a:lnTo>
                  <a:lnTo>
                    <a:pt x="738" y="172"/>
                  </a:lnTo>
                  <a:lnTo>
                    <a:pt x="738" y="173"/>
                  </a:lnTo>
                  <a:lnTo>
                    <a:pt x="737" y="173"/>
                  </a:lnTo>
                  <a:lnTo>
                    <a:pt x="737" y="174"/>
                  </a:lnTo>
                  <a:lnTo>
                    <a:pt x="737" y="174"/>
                  </a:lnTo>
                  <a:lnTo>
                    <a:pt x="739" y="175"/>
                  </a:lnTo>
                  <a:lnTo>
                    <a:pt x="738" y="174"/>
                  </a:lnTo>
                  <a:lnTo>
                    <a:pt x="740" y="169"/>
                  </a:lnTo>
                  <a:lnTo>
                    <a:pt x="740" y="166"/>
                  </a:lnTo>
                  <a:lnTo>
                    <a:pt x="738" y="163"/>
                  </a:lnTo>
                  <a:lnTo>
                    <a:pt x="737" y="164"/>
                  </a:lnTo>
                  <a:lnTo>
                    <a:pt x="736" y="162"/>
                  </a:lnTo>
                  <a:lnTo>
                    <a:pt x="735" y="159"/>
                  </a:lnTo>
                  <a:lnTo>
                    <a:pt x="733" y="157"/>
                  </a:lnTo>
                  <a:lnTo>
                    <a:pt x="732" y="156"/>
                  </a:lnTo>
                  <a:lnTo>
                    <a:pt x="731" y="156"/>
                  </a:lnTo>
                  <a:lnTo>
                    <a:pt x="728" y="156"/>
                  </a:lnTo>
                  <a:lnTo>
                    <a:pt x="727" y="157"/>
                  </a:lnTo>
                  <a:lnTo>
                    <a:pt x="728" y="160"/>
                  </a:lnTo>
                  <a:lnTo>
                    <a:pt x="728" y="161"/>
                  </a:lnTo>
                  <a:lnTo>
                    <a:pt x="727" y="162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6" y="164"/>
                  </a:lnTo>
                  <a:lnTo>
                    <a:pt x="726" y="165"/>
                  </a:lnTo>
                  <a:lnTo>
                    <a:pt x="722" y="166"/>
                  </a:lnTo>
                  <a:lnTo>
                    <a:pt x="722" y="164"/>
                  </a:lnTo>
                  <a:lnTo>
                    <a:pt x="723" y="162"/>
                  </a:lnTo>
                  <a:lnTo>
                    <a:pt x="724" y="162"/>
                  </a:lnTo>
                  <a:lnTo>
                    <a:pt x="724" y="161"/>
                  </a:lnTo>
                  <a:lnTo>
                    <a:pt x="724" y="159"/>
                  </a:lnTo>
                  <a:lnTo>
                    <a:pt x="723" y="159"/>
                  </a:lnTo>
                  <a:lnTo>
                    <a:pt x="722" y="159"/>
                  </a:lnTo>
                  <a:lnTo>
                    <a:pt x="720" y="161"/>
                  </a:lnTo>
                  <a:lnTo>
                    <a:pt x="718" y="162"/>
                  </a:lnTo>
                  <a:lnTo>
                    <a:pt x="717" y="163"/>
                  </a:lnTo>
                  <a:lnTo>
                    <a:pt x="714" y="162"/>
                  </a:lnTo>
                  <a:lnTo>
                    <a:pt x="715" y="160"/>
                  </a:lnTo>
                  <a:lnTo>
                    <a:pt x="718" y="155"/>
                  </a:lnTo>
                  <a:lnTo>
                    <a:pt x="719" y="150"/>
                  </a:lnTo>
                  <a:lnTo>
                    <a:pt x="718" y="149"/>
                  </a:lnTo>
                  <a:lnTo>
                    <a:pt x="714" y="144"/>
                  </a:lnTo>
                  <a:lnTo>
                    <a:pt x="713" y="143"/>
                  </a:lnTo>
                  <a:lnTo>
                    <a:pt x="714" y="141"/>
                  </a:lnTo>
                  <a:lnTo>
                    <a:pt x="715" y="139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1" y="146"/>
                  </a:lnTo>
                  <a:lnTo>
                    <a:pt x="722" y="148"/>
                  </a:lnTo>
                  <a:lnTo>
                    <a:pt x="725" y="150"/>
                  </a:lnTo>
                  <a:lnTo>
                    <a:pt x="731" y="154"/>
                  </a:lnTo>
                  <a:lnTo>
                    <a:pt x="734" y="156"/>
                  </a:lnTo>
                  <a:lnTo>
                    <a:pt x="737" y="157"/>
                  </a:lnTo>
                  <a:lnTo>
                    <a:pt x="752" y="174"/>
                  </a:lnTo>
                  <a:lnTo>
                    <a:pt x="754" y="176"/>
                  </a:lnTo>
                  <a:close/>
                  <a:moveTo>
                    <a:pt x="86" y="227"/>
                  </a:moveTo>
                  <a:lnTo>
                    <a:pt x="83" y="227"/>
                  </a:lnTo>
                  <a:lnTo>
                    <a:pt x="81" y="228"/>
                  </a:lnTo>
                  <a:lnTo>
                    <a:pt x="79" y="228"/>
                  </a:lnTo>
                  <a:lnTo>
                    <a:pt x="79" y="230"/>
                  </a:lnTo>
                  <a:lnTo>
                    <a:pt x="80" y="230"/>
                  </a:lnTo>
                  <a:lnTo>
                    <a:pt x="81" y="231"/>
                  </a:lnTo>
                  <a:lnTo>
                    <a:pt x="82" y="232"/>
                  </a:lnTo>
                  <a:lnTo>
                    <a:pt x="82" y="233"/>
                  </a:lnTo>
                  <a:lnTo>
                    <a:pt x="81" y="233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7" y="232"/>
                  </a:lnTo>
                  <a:lnTo>
                    <a:pt x="75" y="231"/>
                  </a:lnTo>
                  <a:lnTo>
                    <a:pt x="73" y="229"/>
                  </a:lnTo>
                  <a:lnTo>
                    <a:pt x="73" y="228"/>
                  </a:lnTo>
                  <a:lnTo>
                    <a:pt x="74" y="227"/>
                  </a:lnTo>
                  <a:lnTo>
                    <a:pt x="81" y="225"/>
                  </a:lnTo>
                  <a:lnTo>
                    <a:pt x="84" y="224"/>
                  </a:lnTo>
                  <a:lnTo>
                    <a:pt x="86" y="227"/>
                  </a:lnTo>
                  <a:close/>
                  <a:moveTo>
                    <a:pt x="93" y="216"/>
                  </a:moveTo>
                  <a:lnTo>
                    <a:pt x="95" y="215"/>
                  </a:lnTo>
                  <a:lnTo>
                    <a:pt x="108" y="213"/>
                  </a:lnTo>
                  <a:lnTo>
                    <a:pt x="112" y="214"/>
                  </a:lnTo>
                  <a:lnTo>
                    <a:pt x="93" y="216"/>
                  </a:lnTo>
                  <a:close/>
                  <a:moveTo>
                    <a:pt x="116" y="211"/>
                  </a:moveTo>
                  <a:lnTo>
                    <a:pt x="120" y="209"/>
                  </a:lnTo>
                  <a:lnTo>
                    <a:pt x="125" y="208"/>
                  </a:lnTo>
                  <a:lnTo>
                    <a:pt x="135" y="208"/>
                  </a:lnTo>
                  <a:lnTo>
                    <a:pt x="135" y="209"/>
                  </a:lnTo>
                  <a:lnTo>
                    <a:pt x="131" y="210"/>
                  </a:lnTo>
                  <a:lnTo>
                    <a:pt x="119" y="212"/>
                  </a:lnTo>
                  <a:lnTo>
                    <a:pt x="116" y="211"/>
                  </a:lnTo>
                  <a:close/>
                  <a:moveTo>
                    <a:pt x="137" y="208"/>
                  </a:moveTo>
                  <a:lnTo>
                    <a:pt x="138" y="207"/>
                  </a:lnTo>
                  <a:lnTo>
                    <a:pt x="140" y="207"/>
                  </a:lnTo>
                  <a:lnTo>
                    <a:pt x="142" y="207"/>
                  </a:lnTo>
                  <a:lnTo>
                    <a:pt x="143" y="208"/>
                  </a:lnTo>
                  <a:lnTo>
                    <a:pt x="143" y="209"/>
                  </a:lnTo>
                  <a:lnTo>
                    <a:pt x="142" y="209"/>
                  </a:lnTo>
                  <a:lnTo>
                    <a:pt x="138" y="208"/>
                  </a:lnTo>
                  <a:lnTo>
                    <a:pt x="137" y="208"/>
                  </a:lnTo>
                  <a:close/>
                  <a:moveTo>
                    <a:pt x="205" y="209"/>
                  </a:moveTo>
                  <a:lnTo>
                    <a:pt x="206" y="207"/>
                  </a:lnTo>
                  <a:lnTo>
                    <a:pt x="208" y="206"/>
                  </a:lnTo>
                  <a:lnTo>
                    <a:pt x="209" y="206"/>
                  </a:lnTo>
                  <a:lnTo>
                    <a:pt x="212" y="208"/>
                  </a:lnTo>
                  <a:lnTo>
                    <a:pt x="210" y="208"/>
                  </a:lnTo>
                  <a:lnTo>
                    <a:pt x="209" y="208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7" y="210"/>
                  </a:lnTo>
                  <a:lnTo>
                    <a:pt x="206" y="210"/>
                  </a:lnTo>
                  <a:lnTo>
                    <a:pt x="205" y="210"/>
                  </a:lnTo>
                  <a:lnTo>
                    <a:pt x="205" y="209"/>
                  </a:lnTo>
                  <a:close/>
                  <a:moveTo>
                    <a:pt x="150" y="203"/>
                  </a:moveTo>
                  <a:lnTo>
                    <a:pt x="159" y="203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53" y="204"/>
                  </a:lnTo>
                  <a:lnTo>
                    <a:pt x="150" y="205"/>
                  </a:lnTo>
                  <a:lnTo>
                    <a:pt x="150" y="208"/>
                  </a:lnTo>
                  <a:lnTo>
                    <a:pt x="148" y="208"/>
                  </a:lnTo>
                  <a:lnTo>
                    <a:pt x="147" y="207"/>
                  </a:lnTo>
                  <a:lnTo>
                    <a:pt x="146" y="205"/>
                  </a:lnTo>
                  <a:lnTo>
                    <a:pt x="147" y="204"/>
                  </a:lnTo>
                  <a:lnTo>
                    <a:pt x="148" y="203"/>
                  </a:lnTo>
                  <a:lnTo>
                    <a:pt x="150" y="203"/>
                  </a:lnTo>
                  <a:close/>
                  <a:moveTo>
                    <a:pt x="163" y="203"/>
                  </a:moveTo>
                  <a:lnTo>
                    <a:pt x="166" y="200"/>
                  </a:lnTo>
                  <a:lnTo>
                    <a:pt x="169" y="199"/>
                  </a:lnTo>
                  <a:lnTo>
                    <a:pt x="177" y="199"/>
                  </a:lnTo>
                  <a:lnTo>
                    <a:pt x="177" y="200"/>
                  </a:lnTo>
                  <a:lnTo>
                    <a:pt x="176" y="200"/>
                  </a:lnTo>
                  <a:lnTo>
                    <a:pt x="174" y="202"/>
                  </a:lnTo>
                  <a:lnTo>
                    <a:pt x="172" y="203"/>
                  </a:lnTo>
                  <a:lnTo>
                    <a:pt x="169" y="203"/>
                  </a:lnTo>
                  <a:lnTo>
                    <a:pt x="167" y="202"/>
                  </a:lnTo>
                  <a:lnTo>
                    <a:pt x="166" y="203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3" y="203"/>
                  </a:lnTo>
                  <a:close/>
                  <a:moveTo>
                    <a:pt x="183" y="200"/>
                  </a:moveTo>
                  <a:lnTo>
                    <a:pt x="181" y="199"/>
                  </a:lnTo>
                  <a:lnTo>
                    <a:pt x="181" y="198"/>
                  </a:lnTo>
                  <a:lnTo>
                    <a:pt x="183" y="198"/>
                  </a:lnTo>
                  <a:lnTo>
                    <a:pt x="185" y="198"/>
                  </a:lnTo>
                  <a:lnTo>
                    <a:pt x="186" y="198"/>
                  </a:lnTo>
                  <a:lnTo>
                    <a:pt x="188" y="198"/>
                  </a:lnTo>
                  <a:lnTo>
                    <a:pt x="190" y="199"/>
                  </a:lnTo>
                  <a:lnTo>
                    <a:pt x="189" y="199"/>
                  </a:lnTo>
                  <a:lnTo>
                    <a:pt x="188" y="199"/>
                  </a:lnTo>
                  <a:lnTo>
                    <a:pt x="185" y="198"/>
                  </a:lnTo>
                  <a:lnTo>
                    <a:pt x="183" y="198"/>
                  </a:lnTo>
                  <a:lnTo>
                    <a:pt x="183" y="200"/>
                  </a:lnTo>
                  <a:close/>
                  <a:moveTo>
                    <a:pt x="498" y="169"/>
                  </a:moveTo>
                  <a:lnTo>
                    <a:pt x="500" y="166"/>
                  </a:lnTo>
                  <a:lnTo>
                    <a:pt x="503" y="162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7" y="171"/>
                  </a:lnTo>
                  <a:lnTo>
                    <a:pt x="506" y="172"/>
                  </a:lnTo>
                  <a:lnTo>
                    <a:pt x="504" y="173"/>
                  </a:lnTo>
                  <a:lnTo>
                    <a:pt x="504" y="171"/>
                  </a:lnTo>
                  <a:lnTo>
                    <a:pt x="505" y="168"/>
                  </a:lnTo>
                  <a:lnTo>
                    <a:pt x="505" y="167"/>
                  </a:lnTo>
                  <a:lnTo>
                    <a:pt x="504" y="167"/>
                  </a:lnTo>
                  <a:lnTo>
                    <a:pt x="503" y="168"/>
                  </a:lnTo>
                  <a:lnTo>
                    <a:pt x="504" y="170"/>
                  </a:lnTo>
                  <a:lnTo>
                    <a:pt x="503" y="171"/>
                  </a:lnTo>
                  <a:lnTo>
                    <a:pt x="501" y="171"/>
                  </a:lnTo>
                  <a:lnTo>
                    <a:pt x="500" y="170"/>
                  </a:lnTo>
                  <a:lnTo>
                    <a:pt x="498" y="169"/>
                  </a:lnTo>
                  <a:close/>
                  <a:moveTo>
                    <a:pt x="512" y="155"/>
                  </a:moveTo>
                  <a:lnTo>
                    <a:pt x="513" y="153"/>
                  </a:lnTo>
                  <a:lnTo>
                    <a:pt x="519" y="150"/>
                  </a:lnTo>
                  <a:lnTo>
                    <a:pt x="520" y="149"/>
                  </a:lnTo>
                  <a:lnTo>
                    <a:pt x="519" y="151"/>
                  </a:lnTo>
                  <a:lnTo>
                    <a:pt x="515" y="155"/>
                  </a:lnTo>
                  <a:lnTo>
                    <a:pt x="513" y="157"/>
                  </a:lnTo>
                  <a:lnTo>
                    <a:pt x="512" y="155"/>
                  </a:lnTo>
                  <a:close/>
                  <a:moveTo>
                    <a:pt x="281" y="85"/>
                  </a:moveTo>
                  <a:lnTo>
                    <a:pt x="281" y="86"/>
                  </a:lnTo>
                  <a:lnTo>
                    <a:pt x="281" y="87"/>
                  </a:lnTo>
                  <a:lnTo>
                    <a:pt x="281" y="88"/>
                  </a:lnTo>
                  <a:lnTo>
                    <a:pt x="279" y="90"/>
                  </a:lnTo>
                  <a:lnTo>
                    <a:pt x="277" y="91"/>
                  </a:lnTo>
                  <a:lnTo>
                    <a:pt x="276" y="93"/>
                  </a:lnTo>
                  <a:lnTo>
                    <a:pt x="274" y="94"/>
                  </a:lnTo>
                  <a:lnTo>
                    <a:pt x="270" y="95"/>
                  </a:lnTo>
                  <a:lnTo>
                    <a:pt x="269" y="94"/>
                  </a:lnTo>
                  <a:lnTo>
                    <a:pt x="268" y="92"/>
                  </a:lnTo>
                  <a:lnTo>
                    <a:pt x="269" y="91"/>
                  </a:lnTo>
                  <a:lnTo>
                    <a:pt x="269" y="90"/>
                  </a:lnTo>
                  <a:lnTo>
                    <a:pt x="268" y="90"/>
                  </a:lnTo>
                  <a:lnTo>
                    <a:pt x="268" y="89"/>
                  </a:lnTo>
                  <a:lnTo>
                    <a:pt x="270" y="86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81" y="85"/>
                  </a:lnTo>
                  <a:close/>
                  <a:moveTo>
                    <a:pt x="488" y="92"/>
                  </a:moveTo>
                  <a:lnTo>
                    <a:pt x="493" y="102"/>
                  </a:lnTo>
                  <a:lnTo>
                    <a:pt x="481" y="101"/>
                  </a:lnTo>
                  <a:lnTo>
                    <a:pt x="480" y="102"/>
                  </a:lnTo>
                  <a:lnTo>
                    <a:pt x="480" y="102"/>
                  </a:lnTo>
                  <a:lnTo>
                    <a:pt x="477" y="102"/>
                  </a:lnTo>
                  <a:lnTo>
                    <a:pt x="474" y="102"/>
                  </a:lnTo>
                  <a:lnTo>
                    <a:pt x="473" y="101"/>
                  </a:lnTo>
                  <a:lnTo>
                    <a:pt x="474" y="98"/>
                  </a:lnTo>
                  <a:lnTo>
                    <a:pt x="473" y="96"/>
                  </a:lnTo>
                  <a:lnTo>
                    <a:pt x="473" y="96"/>
                  </a:lnTo>
                  <a:lnTo>
                    <a:pt x="470" y="96"/>
                  </a:lnTo>
                  <a:lnTo>
                    <a:pt x="469" y="96"/>
                  </a:lnTo>
                  <a:lnTo>
                    <a:pt x="468" y="97"/>
                  </a:lnTo>
                  <a:lnTo>
                    <a:pt x="467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6" y="96"/>
                  </a:lnTo>
                  <a:lnTo>
                    <a:pt x="465" y="94"/>
                  </a:lnTo>
                  <a:lnTo>
                    <a:pt x="467" y="88"/>
                  </a:lnTo>
                  <a:lnTo>
                    <a:pt x="471" y="84"/>
                  </a:lnTo>
                  <a:lnTo>
                    <a:pt x="475" y="84"/>
                  </a:lnTo>
                  <a:lnTo>
                    <a:pt x="483" y="87"/>
                  </a:lnTo>
                  <a:lnTo>
                    <a:pt x="485" y="89"/>
                  </a:lnTo>
                  <a:lnTo>
                    <a:pt x="486" y="90"/>
                  </a:lnTo>
                  <a:lnTo>
                    <a:pt x="488" y="92"/>
                  </a:lnTo>
                  <a:close/>
                  <a:moveTo>
                    <a:pt x="658" y="74"/>
                  </a:moveTo>
                  <a:lnTo>
                    <a:pt x="656" y="76"/>
                  </a:lnTo>
                  <a:lnTo>
                    <a:pt x="655" y="78"/>
                  </a:lnTo>
                  <a:lnTo>
                    <a:pt x="655" y="81"/>
                  </a:lnTo>
                  <a:lnTo>
                    <a:pt x="654" y="84"/>
                  </a:lnTo>
                  <a:lnTo>
                    <a:pt x="654" y="85"/>
                  </a:lnTo>
                  <a:lnTo>
                    <a:pt x="653" y="86"/>
                  </a:lnTo>
                  <a:lnTo>
                    <a:pt x="652" y="88"/>
                  </a:lnTo>
                  <a:lnTo>
                    <a:pt x="652" y="90"/>
                  </a:lnTo>
                  <a:lnTo>
                    <a:pt x="651" y="90"/>
                  </a:lnTo>
                  <a:lnTo>
                    <a:pt x="651" y="94"/>
                  </a:lnTo>
                  <a:lnTo>
                    <a:pt x="650" y="94"/>
                  </a:lnTo>
                  <a:lnTo>
                    <a:pt x="650" y="92"/>
                  </a:lnTo>
                  <a:lnTo>
                    <a:pt x="651" y="89"/>
                  </a:lnTo>
                  <a:lnTo>
                    <a:pt x="654" y="78"/>
                  </a:lnTo>
                  <a:lnTo>
                    <a:pt x="654" y="74"/>
                  </a:lnTo>
                  <a:lnTo>
                    <a:pt x="655" y="73"/>
                  </a:lnTo>
                  <a:lnTo>
                    <a:pt x="656" y="72"/>
                  </a:lnTo>
                  <a:lnTo>
                    <a:pt x="658" y="72"/>
                  </a:lnTo>
                  <a:lnTo>
                    <a:pt x="659" y="72"/>
                  </a:lnTo>
                  <a:lnTo>
                    <a:pt x="660" y="74"/>
                  </a:lnTo>
                  <a:lnTo>
                    <a:pt x="660" y="76"/>
                  </a:lnTo>
                  <a:lnTo>
                    <a:pt x="659" y="75"/>
                  </a:lnTo>
                  <a:lnTo>
                    <a:pt x="659" y="77"/>
                  </a:lnTo>
                  <a:lnTo>
                    <a:pt x="658" y="77"/>
                  </a:lnTo>
                  <a:lnTo>
                    <a:pt x="658" y="74"/>
                  </a:lnTo>
                  <a:close/>
                  <a:moveTo>
                    <a:pt x="708" y="106"/>
                  </a:moveTo>
                  <a:lnTo>
                    <a:pt x="710" y="110"/>
                  </a:lnTo>
                  <a:lnTo>
                    <a:pt x="712" y="113"/>
                  </a:lnTo>
                  <a:lnTo>
                    <a:pt x="714" y="114"/>
                  </a:lnTo>
                  <a:lnTo>
                    <a:pt x="713" y="114"/>
                  </a:lnTo>
                  <a:lnTo>
                    <a:pt x="712" y="115"/>
                  </a:lnTo>
                  <a:lnTo>
                    <a:pt x="711" y="118"/>
                  </a:lnTo>
                  <a:lnTo>
                    <a:pt x="710" y="120"/>
                  </a:lnTo>
                  <a:lnTo>
                    <a:pt x="710" y="122"/>
                  </a:lnTo>
                  <a:lnTo>
                    <a:pt x="710" y="124"/>
                  </a:lnTo>
                  <a:lnTo>
                    <a:pt x="709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9" y="122"/>
                  </a:lnTo>
                  <a:lnTo>
                    <a:pt x="709" y="121"/>
                  </a:lnTo>
                  <a:lnTo>
                    <a:pt x="709" y="120"/>
                  </a:lnTo>
                  <a:lnTo>
                    <a:pt x="708" y="120"/>
                  </a:lnTo>
                  <a:lnTo>
                    <a:pt x="708" y="120"/>
                  </a:lnTo>
                  <a:lnTo>
                    <a:pt x="707" y="121"/>
                  </a:lnTo>
                  <a:lnTo>
                    <a:pt x="705" y="121"/>
                  </a:lnTo>
                  <a:lnTo>
                    <a:pt x="704" y="120"/>
                  </a:lnTo>
                  <a:lnTo>
                    <a:pt x="704" y="120"/>
                  </a:lnTo>
                  <a:lnTo>
                    <a:pt x="707" y="118"/>
                  </a:lnTo>
                  <a:lnTo>
                    <a:pt x="708" y="117"/>
                  </a:lnTo>
                  <a:lnTo>
                    <a:pt x="709" y="115"/>
                  </a:lnTo>
                  <a:lnTo>
                    <a:pt x="704" y="115"/>
                  </a:lnTo>
                  <a:lnTo>
                    <a:pt x="702" y="116"/>
                  </a:lnTo>
                  <a:lnTo>
                    <a:pt x="701" y="117"/>
                  </a:lnTo>
                  <a:lnTo>
                    <a:pt x="706" y="114"/>
                  </a:lnTo>
                  <a:lnTo>
                    <a:pt x="708" y="114"/>
                  </a:lnTo>
                  <a:lnTo>
                    <a:pt x="708" y="112"/>
                  </a:lnTo>
                  <a:lnTo>
                    <a:pt x="705" y="112"/>
                  </a:lnTo>
                  <a:lnTo>
                    <a:pt x="703" y="112"/>
                  </a:lnTo>
                  <a:lnTo>
                    <a:pt x="702" y="113"/>
                  </a:lnTo>
                  <a:lnTo>
                    <a:pt x="702" y="114"/>
                  </a:lnTo>
                  <a:lnTo>
                    <a:pt x="701" y="114"/>
                  </a:lnTo>
                  <a:lnTo>
                    <a:pt x="700" y="113"/>
                  </a:lnTo>
                  <a:lnTo>
                    <a:pt x="699" y="112"/>
                  </a:lnTo>
                  <a:lnTo>
                    <a:pt x="690" y="114"/>
                  </a:lnTo>
                  <a:lnTo>
                    <a:pt x="689" y="114"/>
                  </a:lnTo>
                  <a:lnTo>
                    <a:pt x="684" y="119"/>
                  </a:lnTo>
                  <a:lnTo>
                    <a:pt x="683" y="120"/>
                  </a:lnTo>
                  <a:lnTo>
                    <a:pt x="682" y="122"/>
                  </a:lnTo>
                  <a:lnTo>
                    <a:pt x="679" y="123"/>
                  </a:lnTo>
                  <a:lnTo>
                    <a:pt x="678" y="124"/>
                  </a:lnTo>
                  <a:lnTo>
                    <a:pt x="677" y="128"/>
                  </a:lnTo>
                  <a:lnTo>
                    <a:pt x="678" y="127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82" y="125"/>
                  </a:lnTo>
                  <a:lnTo>
                    <a:pt x="683" y="126"/>
                  </a:lnTo>
                  <a:lnTo>
                    <a:pt x="684" y="129"/>
                  </a:lnTo>
                  <a:lnTo>
                    <a:pt x="684" y="131"/>
                  </a:lnTo>
                  <a:lnTo>
                    <a:pt x="682" y="132"/>
                  </a:lnTo>
                  <a:lnTo>
                    <a:pt x="679" y="131"/>
                  </a:lnTo>
                  <a:lnTo>
                    <a:pt x="677" y="130"/>
                  </a:lnTo>
                  <a:lnTo>
                    <a:pt x="673" y="127"/>
                  </a:lnTo>
                  <a:lnTo>
                    <a:pt x="674" y="127"/>
                  </a:lnTo>
                  <a:lnTo>
                    <a:pt x="674" y="125"/>
                  </a:lnTo>
                  <a:lnTo>
                    <a:pt x="675" y="123"/>
                  </a:lnTo>
                  <a:lnTo>
                    <a:pt x="674" y="124"/>
                  </a:lnTo>
                  <a:lnTo>
                    <a:pt x="673" y="124"/>
                  </a:lnTo>
                  <a:lnTo>
                    <a:pt x="672" y="125"/>
                  </a:lnTo>
                  <a:lnTo>
                    <a:pt x="673" y="126"/>
                  </a:lnTo>
                  <a:lnTo>
                    <a:pt x="672" y="126"/>
                  </a:lnTo>
                  <a:lnTo>
                    <a:pt x="671" y="126"/>
                  </a:lnTo>
                  <a:lnTo>
                    <a:pt x="670" y="126"/>
                  </a:lnTo>
                  <a:lnTo>
                    <a:pt x="669" y="127"/>
                  </a:lnTo>
                  <a:lnTo>
                    <a:pt x="668" y="126"/>
                  </a:lnTo>
                  <a:lnTo>
                    <a:pt x="667" y="126"/>
                  </a:lnTo>
                  <a:lnTo>
                    <a:pt x="667" y="125"/>
                  </a:lnTo>
                  <a:lnTo>
                    <a:pt x="666" y="125"/>
                  </a:lnTo>
                  <a:lnTo>
                    <a:pt x="664" y="124"/>
                  </a:lnTo>
                  <a:lnTo>
                    <a:pt x="663" y="122"/>
                  </a:lnTo>
                  <a:lnTo>
                    <a:pt x="664" y="120"/>
                  </a:lnTo>
                  <a:lnTo>
                    <a:pt x="662" y="120"/>
                  </a:lnTo>
                  <a:lnTo>
                    <a:pt x="660" y="121"/>
                  </a:lnTo>
                  <a:lnTo>
                    <a:pt x="659" y="121"/>
                  </a:lnTo>
                  <a:lnTo>
                    <a:pt x="658" y="120"/>
                  </a:lnTo>
                  <a:lnTo>
                    <a:pt x="659" y="120"/>
                  </a:lnTo>
                  <a:lnTo>
                    <a:pt x="660" y="119"/>
                  </a:lnTo>
                  <a:lnTo>
                    <a:pt x="661" y="120"/>
                  </a:lnTo>
                  <a:lnTo>
                    <a:pt x="661" y="119"/>
                  </a:lnTo>
                  <a:lnTo>
                    <a:pt x="655" y="114"/>
                  </a:lnTo>
                  <a:lnTo>
                    <a:pt x="657" y="111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4" y="109"/>
                  </a:lnTo>
                  <a:lnTo>
                    <a:pt x="664" y="108"/>
                  </a:lnTo>
                  <a:lnTo>
                    <a:pt x="666" y="109"/>
                  </a:lnTo>
                  <a:lnTo>
                    <a:pt x="666" y="108"/>
                  </a:lnTo>
                  <a:lnTo>
                    <a:pt x="669" y="107"/>
                  </a:lnTo>
                  <a:lnTo>
                    <a:pt x="667" y="107"/>
                  </a:lnTo>
                  <a:lnTo>
                    <a:pt x="666" y="106"/>
                  </a:lnTo>
                  <a:lnTo>
                    <a:pt x="666" y="104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5" y="101"/>
                  </a:lnTo>
                  <a:lnTo>
                    <a:pt x="664" y="100"/>
                  </a:lnTo>
                  <a:lnTo>
                    <a:pt x="663" y="100"/>
                  </a:lnTo>
                  <a:lnTo>
                    <a:pt x="660" y="101"/>
                  </a:lnTo>
                  <a:lnTo>
                    <a:pt x="660" y="97"/>
                  </a:lnTo>
                  <a:lnTo>
                    <a:pt x="661" y="96"/>
                  </a:lnTo>
                  <a:lnTo>
                    <a:pt x="664" y="96"/>
                  </a:lnTo>
                  <a:lnTo>
                    <a:pt x="666" y="95"/>
                  </a:lnTo>
                  <a:lnTo>
                    <a:pt x="668" y="94"/>
                  </a:lnTo>
                  <a:lnTo>
                    <a:pt x="668" y="93"/>
                  </a:lnTo>
                  <a:lnTo>
                    <a:pt x="669" y="93"/>
                  </a:lnTo>
                  <a:lnTo>
                    <a:pt x="670" y="92"/>
                  </a:lnTo>
                  <a:lnTo>
                    <a:pt x="667" y="91"/>
                  </a:lnTo>
                  <a:lnTo>
                    <a:pt x="666" y="90"/>
                  </a:lnTo>
                  <a:lnTo>
                    <a:pt x="666" y="89"/>
                  </a:lnTo>
                  <a:lnTo>
                    <a:pt x="666" y="88"/>
                  </a:lnTo>
                  <a:lnTo>
                    <a:pt x="666" y="88"/>
                  </a:lnTo>
                  <a:lnTo>
                    <a:pt x="666" y="87"/>
                  </a:lnTo>
                  <a:lnTo>
                    <a:pt x="663" y="88"/>
                  </a:lnTo>
                  <a:lnTo>
                    <a:pt x="662" y="88"/>
                  </a:lnTo>
                  <a:lnTo>
                    <a:pt x="661" y="87"/>
                  </a:lnTo>
                  <a:lnTo>
                    <a:pt x="660" y="87"/>
                  </a:lnTo>
                  <a:lnTo>
                    <a:pt x="660" y="86"/>
                  </a:lnTo>
                  <a:lnTo>
                    <a:pt x="660" y="86"/>
                  </a:lnTo>
                  <a:lnTo>
                    <a:pt x="660" y="85"/>
                  </a:lnTo>
                  <a:lnTo>
                    <a:pt x="660" y="84"/>
                  </a:lnTo>
                  <a:lnTo>
                    <a:pt x="660" y="83"/>
                  </a:lnTo>
                  <a:lnTo>
                    <a:pt x="659" y="83"/>
                  </a:lnTo>
                  <a:lnTo>
                    <a:pt x="658" y="83"/>
                  </a:lnTo>
                  <a:lnTo>
                    <a:pt x="660" y="82"/>
                  </a:lnTo>
                  <a:lnTo>
                    <a:pt x="667" y="80"/>
                  </a:lnTo>
                  <a:lnTo>
                    <a:pt x="668" y="81"/>
                  </a:lnTo>
                  <a:lnTo>
                    <a:pt x="669" y="82"/>
                  </a:lnTo>
                  <a:lnTo>
                    <a:pt x="670" y="82"/>
                  </a:lnTo>
                  <a:lnTo>
                    <a:pt x="671" y="83"/>
                  </a:lnTo>
                  <a:lnTo>
                    <a:pt x="672" y="85"/>
                  </a:lnTo>
                  <a:lnTo>
                    <a:pt x="672" y="86"/>
                  </a:lnTo>
                  <a:lnTo>
                    <a:pt x="672" y="85"/>
                  </a:lnTo>
                  <a:lnTo>
                    <a:pt x="673" y="84"/>
                  </a:lnTo>
                  <a:lnTo>
                    <a:pt x="672" y="81"/>
                  </a:lnTo>
                  <a:lnTo>
                    <a:pt x="673" y="79"/>
                  </a:lnTo>
                  <a:lnTo>
                    <a:pt x="675" y="78"/>
                  </a:lnTo>
                  <a:lnTo>
                    <a:pt x="677" y="77"/>
                  </a:lnTo>
                  <a:lnTo>
                    <a:pt x="678" y="76"/>
                  </a:lnTo>
                  <a:lnTo>
                    <a:pt x="678" y="79"/>
                  </a:lnTo>
                  <a:lnTo>
                    <a:pt x="677" y="80"/>
                  </a:lnTo>
                  <a:lnTo>
                    <a:pt x="676" y="81"/>
                  </a:lnTo>
                  <a:lnTo>
                    <a:pt x="677" y="81"/>
                  </a:lnTo>
                  <a:lnTo>
                    <a:pt x="678" y="82"/>
                  </a:lnTo>
                  <a:lnTo>
                    <a:pt x="678" y="83"/>
                  </a:lnTo>
                  <a:lnTo>
                    <a:pt x="678" y="84"/>
                  </a:lnTo>
                  <a:lnTo>
                    <a:pt x="677" y="85"/>
                  </a:lnTo>
                  <a:lnTo>
                    <a:pt x="678" y="85"/>
                  </a:lnTo>
                  <a:lnTo>
                    <a:pt x="678" y="85"/>
                  </a:lnTo>
                  <a:lnTo>
                    <a:pt x="679" y="84"/>
                  </a:lnTo>
                  <a:lnTo>
                    <a:pt x="680" y="83"/>
                  </a:lnTo>
                  <a:lnTo>
                    <a:pt x="679" y="82"/>
                  </a:lnTo>
                  <a:lnTo>
                    <a:pt x="678" y="82"/>
                  </a:lnTo>
                  <a:lnTo>
                    <a:pt x="678" y="81"/>
                  </a:lnTo>
                  <a:lnTo>
                    <a:pt x="678" y="80"/>
                  </a:lnTo>
                  <a:lnTo>
                    <a:pt x="679" y="79"/>
                  </a:lnTo>
                  <a:lnTo>
                    <a:pt x="680" y="81"/>
                  </a:lnTo>
                  <a:lnTo>
                    <a:pt x="682" y="84"/>
                  </a:lnTo>
                  <a:lnTo>
                    <a:pt x="683" y="85"/>
                  </a:lnTo>
                  <a:lnTo>
                    <a:pt x="682" y="88"/>
                  </a:lnTo>
                  <a:lnTo>
                    <a:pt x="684" y="90"/>
                  </a:lnTo>
                  <a:lnTo>
                    <a:pt x="686" y="91"/>
                  </a:lnTo>
                  <a:lnTo>
                    <a:pt x="690" y="91"/>
                  </a:lnTo>
                  <a:lnTo>
                    <a:pt x="690" y="90"/>
                  </a:lnTo>
                  <a:lnTo>
                    <a:pt x="691" y="88"/>
                  </a:lnTo>
                  <a:lnTo>
                    <a:pt x="691" y="87"/>
                  </a:lnTo>
                  <a:lnTo>
                    <a:pt x="692" y="87"/>
                  </a:lnTo>
                  <a:lnTo>
                    <a:pt x="692" y="85"/>
                  </a:lnTo>
                  <a:lnTo>
                    <a:pt x="691" y="84"/>
                  </a:lnTo>
                  <a:lnTo>
                    <a:pt x="690" y="82"/>
                  </a:lnTo>
                  <a:lnTo>
                    <a:pt x="690" y="81"/>
                  </a:lnTo>
                  <a:lnTo>
                    <a:pt x="690" y="80"/>
                  </a:lnTo>
                  <a:lnTo>
                    <a:pt x="691" y="79"/>
                  </a:lnTo>
                  <a:lnTo>
                    <a:pt x="692" y="79"/>
                  </a:lnTo>
                  <a:lnTo>
                    <a:pt x="692" y="78"/>
                  </a:lnTo>
                  <a:lnTo>
                    <a:pt x="690" y="78"/>
                  </a:lnTo>
                  <a:lnTo>
                    <a:pt x="690" y="79"/>
                  </a:lnTo>
                  <a:lnTo>
                    <a:pt x="690" y="80"/>
                  </a:lnTo>
                  <a:lnTo>
                    <a:pt x="689" y="80"/>
                  </a:lnTo>
                  <a:lnTo>
                    <a:pt x="688" y="80"/>
                  </a:lnTo>
                  <a:lnTo>
                    <a:pt x="684" y="80"/>
                  </a:lnTo>
                  <a:lnTo>
                    <a:pt x="684" y="78"/>
                  </a:lnTo>
                  <a:lnTo>
                    <a:pt x="684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0" y="76"/>
                  </a:lnTo>
                  <a:lnTo>
                    <a:pt x="680" y="75"/>
                  </a:lnTo>
                  <a:lnTo>
                    <a:pt x="679" y="74"/>
                  </a:lnTo>
                  <a:lnTo>
                    <a:pt x="678" y="72"/>
                  </a:lnTo>
                  <a:lnTo>
                    <a:pt x="678" y="72"/>
                  </a:lnTo>
                  <a:lnTo>
                    <a:pt x="677" y="72"/>
                  </a:lnTo>
                  <a:lnTo>
                    <a:pt x="677" y="73"/>
                  </a:lnTo>
                  <a:lnTo>
                    <a:pt x="675" y="76"/>
                  </a:lnTo>
                  <a:lnTo>
                    <a:pt x="672" y="77"/>
                  </a:lnTo>
                  <a:lnTo>
                    <a:pt x="672" y="78"/>
                  </a:lnTo>
                  <a:lnTo>
                    <a:pt x="670" y="79"/>
                  </a:lnTo>
                  <a:lnTo>
                    <a:pt x="668" y="79"/>
                  </a:lnTo>
                  <a:lnTo>
                    <a:pt x="667" y="78"/>
                  </a:lnTo>
                  <a:lnTo>
                    <a:pt x="668" y="74"/>
                  </a:lnTo>
                  <a:lnTo>
                    <a:pt x="669" y="72"/>
                  </a:lnTo>
                  <a:lnTo>
                    <a:pt x="671" y="71"/>
                  </a:lnTo>
                  <a:lnTo>
                    <a:pt x="671" y="70"/>
                  </a:lnTo>
                  <a:lnTo>
                    <a:pt x="672" y="68"/>
                  </a:lnTo>
                  <a:lnTo>
                    <a:pt x="672" y="67"/>
                  </a:lnTo>
                  <a:lnTo>
                    <a:pt x="672" y="66"/>
                  </a:lnTo>
                  <a:lnTo>
                    <a:pt x="667" y="67"/>
                  </a:lnTo>
                  <a:lnTo>
                    <a:pt x="666" y="68"/>
                  </a:lnTo>
                  <a:lnTo>
                    <a:pt x="666" y="66"/>
                  </a:lnTo>
                  <a:lnTo>
                    <a:pt x="666" y="65"/>
                  </a:lnTo>
                  <a:lnTo>
                    <a:pt x="666" y="64"/>
                  </a:lnTo>
                  <a:lnTo>
                    <a:pt x="668" y="64"/>
                  </a:lnTo>
                  <a:lnTo>
                    <a:pt x="680" y="59"/>
                  </a:lnTo>
                  <a:lnTo>
                    <a:pt x="683" y="59"/>
                  </a:lnTo>
                  <a:lnTo>
                    <a:pt x="685" y="61"/>
                  </a:lnTo>
                  <a:lnTo>
                    <a:pt x="685" y="62"/>
                  </a:lnTo>
                  <a:lnTo>
                    <a:pt x="684" y="63"/>
                  </a:lnTo>
                  <a:lnTo>
                    <a:pt x="682" y="65"/>
                  </a:lnTo>
                  <a:lnTo>
                    <a:pt x="680" y="65"/>
                  </a:lnTo>
                  <a:lnTo>
                    <a:pt x="679" y="68"/>
                  </a:lnTo>
                  <a:lnTo>
                    <a:pt x="680" y="71"/>
                  </a:lnTo>
                  <a:lnTo>
                    <a:pt x="681" y="73"/>
                  </a:lnTo>
                  <a:lnTo>
                    <a:pt x="682" y="75"/>
                  </a:lnTo>
                  <a:lnTo>
                    <a:pt x="684" y="76"/>
                  </a:lnTo>
                  <a:lnTo>
                    <a:pt x="687" y="78"/>
                  </a:lnTo>
                  <a:lnTo>
                    <a:pt x="699" y="75"/>
                  </a:lnTo>
                  <a:lnTo>
                    <a:pt x="702" y="76"/>
                  </a:lnTo>
                  <a:lnTo>
                    <a:pt x="706" y="79"/>
                  </a:lnTo>
                  <a:lnTo>
                    <a:pt x="706" y="83"/>
                  </a:lnTo>
                  <a:lnTo>
                    <a:pt x="704" y="87"/>
                  </a:lnTo>
                  <a:lnTo>
                    <a:pt x="700" y="90"/>
                  </a:lnTo>
                  <a:lnTo>
                    <a:pt x="698" y="91"/>
                  </a:lnTo>
                  <a:lnTo>
                    <a:pt x="697" y="94"/>
                  </a:lnTo>
                  <a:lnTo>
                    <a:pt x="697" y="96"/>
                  </a:lnTo>
                  <a:lnTo>
                    <a:pt x="698" y="99"/>
                  </a:lnTo>
                  <a:lnTo>
                    <a:pt x="699" y="102"/>
                  </a:lnTo>
                  <a:lnTo>
                    <a:pt x="700" y="102"/>
                  </a:lnTo>
                  <a:lnTo>
                    <a:pt x="702" y="103"/>
                  </a:lnTo>
                  <a:lnTo>
                    <a:pt x="706" y="104"/>
                  </a:lnTo>
                  <a:lnTo>
                    <a:pt x="708" y="106"/>
                  </a:lnTo>
                  <a:close/>
                  <a:moveTo>
                    <a:pt x="224" y="59"/>
                  </a:moveTo>
                  <a:lnTo>
                    <a:pt x="228" y="67"/>
                  </a:lnTo>
                  <a:lnTo>
                    <a:pt x="230" y="68"/>
                  </a:lnTo>
                  <a:lnTo>
                    <a:pt x="229" y="70"/>
                  </a:lnTo>
                  <a:lnTo>
                    <a:pt x="226" y="71"/>
                  </a:lnTo>
                  <a:lnTo>
                    <a:pt x="224" y="69"/>
                  </a:lnTo>
                  <a:lnTo>
                    <a:pt x="222" y="65"/>
                  </a:lnTo>
                  <a:lnTo>
                    <a:pt x="221" y="63"/>
                  </a:lnTo>
                  <a:lnTo>
                    <a:pt x="223" y="58"/>
                  </a:lnTo>
                  <a:lnTo>
                    <a:pt x="225" y="56"/>
                  </a:lnTo>
                  <a:lnTo>
                    <a:pt x="227" y="56"/>
                  </a:lnTo>
                  <a:lnTo>
                    <a:pt x="227" y="57"/>
                  </a:lnTo>
                  <a:lnTo>
                    <a:pt x="226" y="57"/>
                  </a:lnTo>
                  <a:lnTo>
                    <a:pt x="225" y="58"/>
                  </a:lnTo>
                  <a:lnTo>
                    <a:pt x="224" y="59"/>
                  </a:lnTo>
                  <a:close/>
                  <a:moveTo>
                    <a:pt x="239" y="49"/>
                  </a:moveTo>
                  <a:lnTo>
                    <a:pt x="244" y="49"/>
                  </a:lnTo>
                  <a:lnTo>
                    <a:pt x="246" y="51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47" y="56"/>
                  </a:lnTo>
                  <a:lnTo>
                    <a:pt x="245" y="59"/>
                  </a:lnTo>
                  <a:lnTo>
                    <a:pt x="245" y="59"/>
                  </a:lnTo>
                  <a:lnTo>
                    <a:pt x="244" y="60"/>
                  </a:lnTo>
                  <a:lnTo>
                    <a:pt x="242" y="60"/>
                  </a:lnTo>
                  <a:lnTo>
                    <a:pt x="241" y="59"/>
                  </a:lnTo>
                  <a:lnTo>
                    <a:pt x="240" y="59"/>
                  </a:lnTo>
                  <a:lnTo>
                    <a:pt x="238" y="59"/>
                  </a:lnTo>
                  <a:lnTo>
                    <a:pt x="235" y="59"/>
                  </a:lnTo>
                  <a:lnTo>
                    <a:pt x="230" y="56"/>
                  </a:lnTo>
                  <a:lnTo>
                    <a:pt x="232" y="53"/>
                  </a:lnTo>
                  <a:lnTo>
                    <a:pt x="233" y="50"/>
                  </a:lnTo>
                  <a:lnTo>
                    <a:pt x="236" y="49"/>
                  </a:lnTo>
                  <a:lnTo>
                    <a:pt x="239" y="49"/>
                  </a:lnTo>
                  <a:close/>
                  <a:moveTo>
                    <a:pt x="227" y="19"/>
                  </a:moveTo>
                  <a:lnTo>
                    <a:pt x="226" y="24"/>
                  </a:lnTo>
                  <a:lnTo>
                    <a:pt x="229" y="28"/>
                  </a:lnTo>
                  <a:lnTo>
                    <a:pt x="233" y="29"/>
                  </a:lnTo>
                  <a:lnTo>
                    <a:pt x="253" y="28"/>
                  </a:lnTo>
                  <a:lnTo>
                    <a:pt x="251" y="29"/>
                  </a:lnTo>
                  <a:lnTo>
                    <a:pt x="239" y="29"/>
                  </a:lnTo>
                  <a:lnTo>
                    <a:pt x="238" y="29"/>
                  </a:lnTo>
                  <a:lnTo>
                    <a:pt x="236" y="31"/>
                  </a:lnTo>
                  <a:lnTo>
                    <a:pt x="234" y="32"/>
                  </a:lnTo>
                  <a:lnTo>
                    <a:pt x="228" y="32"/>
                  </a:lnTo>
                  <a:lnTo>
                    <a:pt x="227" y="32"/>
                  </a:lnTo>
                  <a:lnTo>
                    <a:pt x="227" y="30"/>
                  </a:lnTo>
                  <a:lnTo>
                    <a:pt x="226" y="29"/>
                  </a:lnTo>
                  <a:lnTo>
                    <a:pt x="225" y="30"/>
                  </a:lnTo>
                  <a:lnTo>
                    <a:pt x="221" y="32"/>
                  </a:lnTo>
                  <a:lnTo>
                    <a:pt x="221" y="33"/>
                  </a:lnTo>
                  <a:lnTo>
                    <a:pt x="221" y="34"/>
                  </a:lnTo>
                  <a:lnTo>
                    <a:pt x="221" y="36"/>
                  </a:lnTo>
                  <a:lnTo>
                    <a:pt x="221" y="37"/>
                  </a:lnTo>
                  <a:lnTo>
                    <a:pt x="221" y="46"/>
                  </a:lnTo>
                  <a:lnTo>
                    <a:pt x="221" y="48"/>
                  </a:lnTo>
                  <a:lnTo>
                    <a:pt x="221" y="51"/>
                  </a:lnTo>
                  <a:lnTo>
                    <a:pt x="220" y="51"/>
                  </a:lnTo>
                  <a:lnTo>
                    <a:pt x="219" y="49"/>
                  </a:lnTo>
                  <a:lnTo>
                    <a:pt x="219" y="45"/>
                  </a:lnTo>
                  <a:lnTo>
                    <a:pt x="220" y="28"/>
                  </a:lnTo>
                  <a:lnTo>
                    <a:pt x="221" y="24"/>
                  </a:lnTo>
                  <a:lnTo>
                    <a:pt x="227" y="5"/>
                  </a:lnTo>
                  <a:lnTo>
                    <a:pt x="232" y="0"/>
                  </a:lnTo>
                  <a:lnTo>
                    <a:pt x="236" y="3"/>
                  </a:lnTo>
                  <a:lnTo>
                    <a:pt x="230" y="3"/>
                  </a:lnTo>
                  <a:lnTo>
                    <a:pt x="230" y="4"/>
                  </a:lnTo>
                  <a:lnTo>
                    <a:pt x="232" y="5"/>
                  </a:lnTo>
                  <a:lnTo>
                    <a:pt x="233" y="6"/>
                  </a:lnTo>
                  <a:lnTo>
                    <a:pt x="232" y="8"/>
                  </a:lnTo>
                  <a:lnTo>
                    <a:pt x="228" y="11"/>
                  </a:lnTo>
                  <a:lnTo>
                    <a:pt x="227" y="13"/>
                  </a:lnTo>
                  <a:lnTo>
                    <a:pt x="226" y="16"/>
                  </a:lnTo>
                  <a:lnTo>
                    <a:pt x="227" y="19"/>
                  </a:lnTo>
                  <a:close/>
                  <a:moveTo>
                    <a:pt x="251" y="83"/>
                  </a:moveTo>
                  <a:lnTo>
                    <a:pt x="257" y="80"/>
                  </a:lnTo>
                  <a:lnTo>
                    <a:pt x="257" y="82"/>
                  </a:lnTo>
                  <a:lnTo>
                    <a:pt x="257" y="85"/>
                  </a:lnTo>
                  <a:lnTo>
                    <a:pt x="255" y="89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8" y="87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1" y="83"/>
                  </a:lnTo>
                  <a:lnTo>
                    <a:pt x="251" y="83"/>
                  </a:lnTo>
                  <a:close/>
                  <a:moveTo>
                    <a:pt x="185" y="138"/>
                  </a:moveTo>
                  <a:lnTo>
                    <a:pt x="185" y="139"/>
                  </a:lnTo>
                  <a:lnTo>
                    <a:pt x="185" y="138"/>
                  </a:lnTo>
                  <a:lnTo>
                    <a:pt x="185" y="138"/>
                  </a:lnTo>
                  <a:lnTo>
                    <a:pt x="184" y="137"/>
                  </a:lnTo>
                  <a:lnTo>
                    <a:pt x="183" y="137"/>
                  </a:lnTo>
                  <a:lnTo>
                    <a:pt x="185" y="137"/>
                  </a:lnTo>
                  <a:lnTo>
                    <a:pt x="185" y="137"/>
                  </a:lnTo>
                  <a:lnTo>
                    <a:pt x="185" y="138"/>
                  </a:lnTo>
                  <a:close/>
                  <a:moveTo>
                    <a:pt x="186" y="137"/>
                  </a:moveTo>
                  <a:lnTo>
                    <a:pt x="188" y="137"/>
                  </a:lnTo>
                  <a:lnTo>
                    <a:pt x="186" y="138"/>
                  </a:lnTo>
                  <a:lnTo>
                    <a:pt x="186" y="1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9" name="Freeform 65">
              <a:extLst>
                <a:ext uri="{FF2B5EF4-FFF2-40B4-BE49-F238E27FC236}">
                  <a16:creationId xmlns:a16="http://schemas.microsoft.com/office/drawing/2014/main" id="{0094547C-7B2A-E36F-94EC-E2425C1AD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941" y="1059582"/>
              <a:ext cx="927210" cy="513859"/>
            </a:xfrm>
            <a:custGeom>
              <a:avLst/>
              <a:gdLst>
                <a:gd name="T0" fmla="*/ 457 w 655"/>
                <a:gd name="T1" fmla="*/ 8 h 363"/>
                <a:gd name="T2" fmla="*/ 481 w 655"/>
                <a:gd name="T3" fmla="*/ 46 h 363"/>
                <a:gd name="T4" fmla="*/ 501 w 655"/>
                <a:gd name="T5" fmla="*/ 60 h 363"/>
                <a:gd name="T6" fmla="*/ 508 w 655"/>
                <a:gd name="T7" fmla="*/ 57 h 363"/>
                <a:gd name="T8" fmla="*/ 529 w 655"/>
                <a:gd name="T9" fmla="*/ 47 h 363"/>
                <a:gd name="T10" fmla="*/ 540 w 655"/>
                <a:gd name="T11" fmla="*/ 43 h 363"/>
                <a:gd name="T12" fmla="*/ 577 w 655"/>
                <a:gd name="T13" fmla="*/ 58 h 363"/>
                <a:gd name="T14" fmla="*/ 607 w 655"/>
                <a:gd name="T15" fmla="*/ 87 h 363"/>
                <a:gd name="T16" fmla="*/ 619 w 655"/>
                <a:gd name="T17" fmla="*/ 120 h 363"/>
                <a:gd name="T18" fmla="*/ 612 w 655"/>
                <a:gd name="T19" fmla="*/ 141 h 363"/>
                <a:gd name="T20" fmla="*/ 602 w 655"/>
                <a:gd name="T21" fmla="*/ 173 h 363"/>
                <a:gd name="T22" fmla="*/ 627 w 655"/>
                <a:gd name="T23" fmla="*/ 178 h 363"/>
                <a:gd name="T24" fmla="*/ 635 w 655"/>
                <a:gd name="T25" fmla="*/ 211 h 363"/>
                <a:gd name="T26" fmla="*/ 643 w 655"/>
                <a:gd name="T27" fmla="*/ 229 h 363"/>
                <a:gd name="T28" fmla="*/ 650 w 655"/>
                <a:gd name="T29" fmla="*/ 253 h 363"/>
                <a:gd name="T30" fmla="*/ 651 w 655"/>
                <a:gd name="T31" fmla="*/ 280 h 363"/>
                <a:gd name="T32" fmla="*/ 630 w 655"/>
                <a:gd name="T33" fmla="*/ 291 h 363"/>
                <a:gd name="T34" fmla="*/ 614 w 655"/>
                <a:gd name="T35" fmla="*/ 311 h 363"/>
                <a:gd name="T36" fmla="*/ 584 w 655"/>
                <a:gd name="T37" fmla="*/ 342 h 363"/>
                <a:gd name="T38" fmla="*/ 560 w 655"/>
                <a:gd name="T39" fmla="*/ 337 h 363"/>
                <a:gd name="T40" fmla="*/ 529 w 655"/>
                <a:gd name="T41" fmla="*/ 357 h 363"/>
                <a:gd name="T42" fmla="*/ 498 w 655"/>
                <a:gd name="T43" fmla="*/ 361 h 363"/>
                <a:gd name="T44" fmla="*/ 451 w 655"/>
                <a:gd name="T45" fmla="*/ 316 h 363"/>
                <a:gd name="T46" fmla="*/ 424 w 655"/>
                <a:gd name="T47" fmla="*/ 287 h 363"/>
                <a:gd name="T48" fmla="*/ 371 w 655"/>
                <a:gd name="T49" fmla="*/ 277 h 363"/>
                <a:gd name="T50" fmla="*/ 356 w 655"/>
                <a:gd name="T51" fmla="*/ 241 h 363"/>
                <a:gd name="T52" fmla="*/ 348 w 655"/>
                <a:gd name="T53" fmla="*/ 243 h 363"/>
                <a:gd name="T54" fmla="*/ 314 w 655"/>
                <a:gd name="T55" fmla="*/ 267 h 363"/>
                <a:gd name="T56" fmla="*/ 284 w 655"/>
                <a:gd name="T57" fmla="*/ 267 h 363"/>
                <a:gd name="T58" fmla="*/ 249 w 655"/>
                <a:gd name="T59" fmla="*/ 256 h 363"/>
                <a:gd name="T60" fmla="*/ 230 w 655"/>
                <a:gd name="T61" fmla="*/ 257 h 363"/>
                <a:gd name="T62" fmla="*/ 194 w 655"/>
                <a:gd name="T63" fmla="*/ 259 h 363"/>
                <a:gd name="T64" fmla="*/ 168 w 655"/>
                <a:gd name="T65" fmla="*/ 247 h 363"/>
                <a:gd name="T66" fmla="*/ 113 w 655"/>
                <a:gd name="T67" fmla="*/ 247 h 363"/>
                <a:gd name="T68" fmla="*/ 57 w 655"/>
                <a:gd name="T69" fmla="*/ 260 h 363"/>
                <a:gd name="T70" fmla="*/ 24 w 655"/>
                <a:gd name="T71" fmla="*/ 283 h 363"/>
                <a:gd name="T72" fmla="*/ 8 w 655"/>
                <a:gd name="T73" fmla="*/ 297 h 363"/>
                <a:gd name="T74" fmla="*/ 2 w 655"/>
                <a:gd name="T75" fmla="*/ 263 h 363"/>
                <a:gd name="T76" fmla="*/ 3 w 655"/>
                <a:gd name="T77" fmla="*/ 241 h 363"/>
                <a:gd name="T78" fmla="*/ 6 w 655"/>
                <a:gd name="T79" fmla="*/ 227 h 363"/>
                <a:gd name="T80" fmla="*/ 7 w 655"/>
                <a:gd name="T81" fmla="*/ 241 h 363"/>
                <a:gd name="T82" fmla="*/ 10 w 655"/>
                <a:gd name="T83" fmla="*/ 238 h 363"/>
                <a:gd name="T84" fmla="*/ 6 w 655"/>
                <a:gd name="T85" fmla="*/ 224 h 363"/>
                <a:gd name="T86" fmla="*/ 5 w 655"/>
                <a:gd name="T87" fmla="*/ 212 h 363"/>
                <a:gd name="T88" fmla="*/ 17 w 655"/>
                <a:gd name="T89" fmla="*/ 167 h 363"/>
                <a:gd name="T90" fmla="*/ 36 w 655"/>
                <a:gd name="T91" fmla="*/ 148 h 363"/>
                <a:gd name="T92" fmla="*/ 41 w 655"/>
                <a:gd name="T93" fmla="*/ 117 h 363"/>
                <a:gd name="T94" fmla="*/ 47 w 655"/>
                <a:gd name="T95" fmla="*/ 90 h 363"/>
                <a:gd name="T96" fmla="*/ 111 w 655"/>
                <a:gd name="T97" fmla="*/ 36 h 363"/>
                <a:gd name="T98" fmla="*/ 149 w 655"/>
                <a:gd name="T99" fmla="*/ 20 h 363"/>
                <a:gd name="T100" fmla="*/ 153 w 655"/>
                <a:gd name="T101" fmla="*/ 48 h 363"/>
                <a:gd name="T102" fmla="*/ 196 w 655"/>
                <a:gd name="T103" fmla="*/ 88 h 363"/>
                <a:gd name="T104" fmla="*/ 203 w 655"/>
                <a:gd name="T105" fmla="*/ 110 h 363"/>
                <a:gd name="T106" fmla="*/ 229 w 655"/>
                <a:gd name="T107" fmla="*/ 141 h 363"/>
                <a:gd name="T108" fmla="*/ 267 w 655"/>
                <a:gd name="T109" fmla="*/ 145 h 363"/>
                <a:gd name="T110" fmla="*/ 293 w 655"/>
                <a:gd name="T111" fmla="*/ 126 h 363"/>
                <a:gd name="T112" fmla="*/ 308 w 655"/>
                <a:gd name="T113" fmla="*/ 108 h 363"/>
                <a:gd name="T114" fmla="*/ 307 w 655"/>
                <a:gd name="T115" fmla="*/ 54 h 363"/>
                <a:gd name="T116" fmla="*/ 301 w 655"/>
                <a:gd name="T117" fmla="*/ 11 h 363"/>
                <a:gd name="T118" fmla="*/ 311 w 655"/>
                <a:gd name="T1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5" h="363">
                  <a:moveTo>
                    <a:pt x="433" y="0"/>
                  </a:moveTo>
                  <a:lnTo>
                    <a:pt x="433" y="0"/>
                  </a:lnTo>
                  <a:lnTo>
                    <a:pt x="436" y="3"/>
                  </a:lnTo>
                  <a:lnTo>
                    <a:pt x="455" y="5"/>
                  </a:lnTo>
                  <a:lnTo>
                    <a:pt x="456" y="5"/>
                  </a:lnTo>
                  <a:lnTo>
                    <a:pt x="457" y="6"/>
                  </a:lnTo>
                  <a:lnTo>
                    <a:pt x="457" y="7"/>
                  </a:lnTo>
                  <a:lnTo>
                    <a:pt x="457" y="8"/>
                  </a:lnTo>
                  <a:lnTo>
                    <a:pt x="456" y="10"/>
                  </a:lnTo>
                  <a:lnTo>
                    <a:pt x="456" y="11"/>
                  </a:lnTo>
                  <a:lnTo>
                    <a:pt x="456" y="14"/>
                  </a:lnTo>
                  <a:lnTo>
                    <a:pt x="457" y="17"/>
                  </a:lnTo>
                  <a:lnTo>
                    <a:pt x="467" y="25"/>
                  </a:lnTo>
                  <a:lnTo>
                    <a:pt x="469" y="29"/>
                  </a:lnTo>
                  <a:lnTo>
                    <a:pt x="478" y="42"/>
                  </a:lnTo>
                  <a:lnTo>
                    <a:pt x="481" y="46"/>
                  </a:lnTo>
                  <a:lnTo>
                    <a:pt x="485" y="49"/>
                  </a:lnTo>
                  <a:lnTo>
                    <a:pt x="486" y="49"/>
                  </a:lnTo>
                  <a:lnTo>
                    <a:pt x="493" y="53"/>
                  </a:lnTo>
                  <a:lnTo>
                    <a:pt x="493" y="53"/>
                  </a:lnTo>
                  <a:lnTo>
                    <a:pt x="495" y="54"/>
                  </a:lnTo>
                  <a:lnTo>
                    <a:pt x="498" y="59"/>
                  </a:lnTo>
                  <a:lnTo>
                    <a:pt x="499" y="60"/>
                  </a:lnTo>
                  <a:lnTo>
                    <a:pt x="501" y="60"/>
                  </a:lnTo>
                  <a:lnTo>
                    <a:pt x="502" y="59"/>
                  </a:lnTo>
                  <a:lnTo>
                    <a:pt x="504" y="58"/>
                  </a:lnTo>
                  <a:lnTo>
                    <a:pt x="505" y="59"/>
                  </a:lnTo>
                  <a:lnTo>
                    <a:pt x="506" y="60"/>
                  </a:lnTo>
                  <a:lnTo>
                    <a:pt x="507" y="60"/>
                  </a:lnTo>
                  <a:lnTo>
                    <a:pt x="508" y="60"/>
                  </a:lnTo>
                  <a:lnTo>
                    <a:pt x="508" y="59"/>
                  </a:lnTo>
                  <a:lnTo>
                    <a:pt x="508" y="57"/>
                  </a:lnTo>
                  <a:lnTo>
                    <a:pt x="509" y="56"/>
                  </a:lnTo>
                  <a:lnTo>
                    <a:pt x="511" y="54"/>
                  </a:lnTo>
                  <a:lnTo>
                    <a:pt x="515" y="52"/>
                  </a:lnTo>
                  <a:lnTo>
                    <a:pt x="517" y="51"/>
                  </a:lnTo>
                  <a:lnTo>
                    <a:pt x="524" y="51"/>
                  </a:lnTo>
                  <a:lnTo>
                    <a:pt x="526" y="51"/>
                  </a:lnTo>
                  <a:lnTo>
                    <a:pt x="528" y="49"/>
                  </a:lnTo>
                  <a:lnTo>
                    <a:pt x="529" y="47"/>
                  </a:lnTo>
                  <a:lnTo>
                    <a:pt x="530" y="44"/>
                  </a:lnTo>
                  <a:lnTo>
                    <a:pt x="531" y="42"/>
                  </a:lnTo>
                  <a:lnTo>
                    <a:pt x="533" y="42"/>
                  </a:lnTo>
                  <a:lnTo>
                    <a:pt x="535" y="42"/>
                  </a:lnTo>
                  <a:lnTo>
                    <a:pt x="535" y="43"/>
                  </a:lnTo>
                  <a:lnTo>
                    <a:pt x="536" y="44"/>
                  </a:lnTo>
                  <a:lnTo>
                    <a:pt x="538" y="43"/>
                  </a:lnTo>
                  <a:lnTo>
                    <a:pt x="540" y="43"/>
                  </a:lnTo>
                  <a:lnTo>
                    <a:pt x="543" y="44"/>
                  </a:lnTo>
                  <a:lnTo>
                    <a:pt x="545" y="46"/>
                  </a:lnTo>
                  <a:lnTo>
                    <a:pt x="548" y="51"/>
                  </a:lnTo>
                  <a:lnTo>
                    <a:pt x="550" y="54"/>
                  </a:lnTo>
                  <a:lnTo>
                    <a:pt x="553" y="54"/>
                  </a:lnTo>
                  <a:lnTo>
                    <a:pt x="559" y="55"/>
                  </a:lnTo>
                  <a:lnTo>
                    <a:pt x="573" y="60"/>
                  </a:lnTo>
                  <a:lnTo>
                    <a:pt x="577" y="58"/>
                  </a:lnTo>
                  <a:lnTo>
                    <a:pt x="592" y="58"/>
                  </a:lnTo>
                  <a:lnTo>
                    <a:pt x="592" y="64"/>
                  </a:lnTo>
                  <a:lnTo>
                    <a:pt x="592" y="68"/>
                  </a:lnTo>
                  <a:lnTo>
                    <a:pt x="591" y="72"/>
                  </a:lnTo>
                  <a:lnTo>
                    <a:pt x="590" y="74"/>
                  </a:lnTo>
                  <a:lnTo>
                    <a:pt x="593" y="77"/>
                  </a:lnTo>
                  <a:lnTo>
                    <a:pt x="602" y="82"/>
                  </a:lnTo>
                  <a:lnTo>
                    <a:pt x="607" y="87"/>
                  </a:lnTo>
                  <a:lnTo>
                    <a:pt x="608" y="89"/>
                  </a:lnTo>
                  <a:lnTo>
                    <a:pt x="618" y="94"/>
                  </a:lnTo>
                  <a:lnTo>
                    <a:pt x="619" y="96"/>
                  </a:lnTo>
                  <a:lnTo>
                    <a:pt x="620" y="98"/>
                  </a:lnTo>
                  <a:lnTo>
                    <a:pt x="621" y="102"/>
                  </a:lnTo>
                  <a:lnTo>
                    <a:pt x="620" y="111"/>
                  </a:lnTo>
                  <a:lnTo>
                    <a:pt x="619" y="116"/>
                  </a:lnTo>
                  <a:lnTo>
                    <a:pt x="619" y="120"/>
                  </a:lnTo>
                  <a:lnTo>
                    <a:pt x="616" y="122"/>
                  </a:lnTo>
                  <a:lnTo>
                    <a:pt x="607" y="126"/>
                  </a:lnTo>
                  <a:lnTo>
                    <a:pt x="606" y="129"/>
                  </a:lnTo>
                  <a:lnTo>
                    <a:pt x="607" y="132"/>
                  </a:lnTo>
                  <a:lnTo>
                    <a:pt x="610" y="133"/>
                  </a:lnTo>
                  <a:lnTo>
                    <a:pt x="612" y="135"/>
                  </a:lnTo>
                  <a:lnTo>
                    <a:pt x="613" y="139"/>
                  </a:lnTo>
                  <a:lnTo>
                    <a:pt x="612" y="141"/>
                  </a:lnTo>
                  <a:lnTo>
                    <a:pt x="610" y="144"/>
                  </a:lnTo>
                  <a:lnTo>
                    <a:pt x="610" y="146"/>
                  </a:lnTo>
                  <a:lnTo>
                    <a:pt x="610" y="148"/>
                  </a:lnTo>
                  <a:lnTo>
                    <a:pt x="609" y="151"/>
                  </a:lnTo>
                  <a:lnTo>
                    <a:pt x="609" y="153"/>
                  </a:lnTo>
                  <a:lnTo>
                    <a:pt x="603" y="166"/>
                  </a:lnTo>
                  <a:lnTo>
                    <a:pt x="601" y="172"/>
                  </a:lnTo>
                  <a:lnTo>
                    <a:pt x="602" y="173"/>
                  </a:lnTo>
                  <a:lnTo>
                    <a:pt x="604" y="173"/>
                  </a:lnTo>
                  <a:lnTo>
                    <a:pt x="612" y="168"/>
                  </a:lnTo>
                  <a:lnTo>
                    <a:pt x="615" y="168"/>
                  </a:lnTo>
                  <a:lnTo>
                    <a:pt x="619" y="168"/>
                  </a:lnTo>
                  <a:lnTo>
                    <a:pt x="621" y="170"/>
                  </a:lnTo>
                  <a:lnTo>
                    <a:pt x="625" y="174"/>
                  </a:lnTo>
                  <a:lnTo>
                    <a:pt x="627" y="176"/>
                  </a:lnTo>
                  <a:lnTo>
                    <a:pt x="627" y="178"/>
                  </a:lnTo>
                  <a:lnTo>
                    <a:pt x="625" y="182"/>
                  </a:lnTo>
                  <a:lnTo>
                    <a:pt x="624" y="186"/>
                  </a:lnTo>
                  <a:lnTo>
                    <a:pt x="623" y="189"/>
                  </a:lnTo>
                  <a:lnTo>
                    <a:pt x="625" y="192"/>
                  </a:lnTo>
                  <a:lnTo>
                    <a:pt x="633" y="198"/>
                  </a:lnTo>
                  <a:lnTo>
                    <a:pt x="634" y="201"/>
                  </a:lnTo>
                  <a:lnTo>
                    <a:pt x="634" y="208"/>
                  </a:lnTo>
                  <a:lnTo>
                    <a:pt x="635" y="211"/>
                  </a:lnTo>
                  <a:lnTo>
                    <a:pt x="636" y="214"/>
                  </a:lnTo>
                  <a:lnTo>
                    <a:pt x="637" y="216"/>
                  </a:lnTo>
                  <a:lnTo>
                    <a:pt x="644" y="219"/>
                  </a:lnTo>
                  <a:lnTo>
                    <a:pt x="646" y="221"/>
                  </a:lnTo>
                  <a:lnTo>
                    <a:pt x="647" y="223"/>
                  </a:lnTo>
                  <a:lnTo>
                    <a:pt x="646" y="224"/>
                  </a:lnTo>
                  <a:lnTo>
                    <a:pt x="643" y="226"/>
                  </a:lnTo>
                  <a:lnTo>
                    <a:pt x="643" y="229"/>
                  </a:lnTo>
                  <a:lnTo>
                    <a:pt x="643" y="230"/>
                  </a:lnTo>
                  <a:lnTo>
                    <a:pt x="644" y="231"/>
                  </a:lnTo>
                  <a:lnTo>
                    <a:pt x="649" y="237"/>
                  </a:lnTo>
                  <a:lnTo>
                    <a:pt x="649" y="239"/>
                  </a:lnTo>
                  <a:lnTo>
                    <a:pt x="650" y="241"/>
                  </a:lnTo>
                  <a:lnTo>
                    <a:pt x="649" y="246"/>
                  </a:lnTo>
                  <a:lnTo>
                    <a:pt x="649" y="250"/>
                  </a:lnTo>
                  <a:lnTo>
                    <a:pt x="650" y="253"/>
                  </a:lnTo>
                  <a:lnTo>
                    <a:pt x="654" y="265"/>
                  </a:lnTo>
                  <a:lnTo>
                    <a:pt x="655" y="266"/>
                  </a:lnTo>
                  <a:lnTo>
                    <a:pt x="655" y="268"/>
                  </a:lnTo>
                  <a:lnTo>
                    <a:pt x="654" y="270"/>
                  </a:lnTo>
                  <a:lnTo>
                    <a:pt x="653" y="271"/>
                  </a:lnTo>
                  <a:lnTo>
                    <a:pt x="652" y="272"/>
                  </a:lnTo>
                  <a:lnTo>
                    <a:pt x="651" y="277"/>
                  </a:lnTo>
                  <a:lnTo>
                    <a:pt x="651" y="280"/>
                  </a:lnTo>
                  <a:lnTo>
                    <a:pt x="650" y="283"/>
                  </a:lnTo>
                  <a:lnTo>
                    <a:pt x="649" y="287"/>
                  </a:lnTo>
                  <a:lnTo>
                    <a:pt x="645" y="284"/>
                  </a:lnTo>
                  <a:lnTo>
                    <a:pt x="641" y="286"/>
                  </a:lnTo>
                  <a:lnTo>
                    <a:pt x="639" y="287"/>
                  </a:lnTo>
                  <a:lnTo>
                    <a:pt x="637" y="289"/>
                  </a:lnTo>
                  <a:lnTo>
                    <a:pt x="633" y="290"/>
                  </a:lnTo>
                  <a:lnTo>
                    <a:pt x="630" y="291"/>
                  </a:lnTo>
                  <a:lnTo>
                    <a:pt x="628" y="292"/>
                  </a:lnTo>
                  <a:lnTo>
                    <a:pt x="627" y="294"/>
                  </a:lnTo>
                  <a:lnTo>
                    <a:pt x="626" y="295"/>
                  </a:lnTo>
                  <a:lnTo>
                    <a:pt x="625" y="297"/>
                  </a:lnTo>
                  <a:lnTo>
                    <a:pt x="624" y="300"/>
                  </a:lnTo>
                  <a:lnTo>
                    <a:pt x="618" y="304"/>
                  </a:lnTo>
                  <a:lnTo>
                    <a:pt x="615" y="307"/>
                  </a:lnTo>
                  <a:lnTo>
                    <a:pt x="614" y="311"/>
                  </a:lnTo>
                  <a:lnTo>
                    <a:pt x="612" y="316"/>
                  </a:lnTo>
                  <a:lnTo>
                    <a:pt x="603" y="322"/>
                  </a:lnTo>
                  <a:lnTo>
                    <a:pt x="601" y="329"/>
                  </a:lnTo>
                  <a:lnTo>
                    <a:pt x="600" y="337"/>
                  </a:lnTo>
                  <a:lnTo>
                    <a:pt x="599" y="340"/>
                  </a:lnTo>
                  <a:lnTo>
                    <a:pt x="598" y="343"/>
                  </a:lnTo>
                  <a:lnTo>
                    <a:pt x="595" y="343"/>
                  </a:lnTo>
                  <a:lnTo>
                    <a:pt x="584" y="342"/>
                  </a:lnTo>
                  <a:lnTo>
                    <a:pt x="581" y="341"/>
                  </a:lnTo>
                  <a:lnTo>
                    <a:pt x="578" y="339"/>
                  </a:lnTo>
                  <a:lnTo>
                    <a:pt x="576" y="337"/>
                  </a:lnTo>
                  <a:lnTo>
                    <a:pt x="574" y="339"/>
                  </a:lnTo>
                  <a:lnTo>
                    <a:pt x="570" y="343"/>
                  </a:lnTo>
                  <a:lnTo>
                    <a:pt x="568" y="344"/>
                  </a:lnTo>
                  <a:lnTo>
                    <a:pt x="565" y="343"/>
                  </a:lnTo>
                  <a:lnTo>
                    <a:pt x="560" y="337"/>
                  </a:lnTo>
                  <a:lnTo>
                    <a:pt x="559" y="337"/>
                  </a:lnTo>
                  <a:lnTo>
                    <a:pt x="554" y="336"/>
                  </a:lnTo>
                  <a:lnTo>
                    <a:pt x="543" y="337"/>
                  </a:lnTo>
                  <a:lnTo>
                    <a:pt x="543" y="337"/>
                  </a:lnTo>
                  <a:lnTo>
                    <a:pt x="541" y="339"/>
                  </a:lnTo>
                  <a:lnTo>
                    <a:pt x="535" y="345"/>
                  </a:lnTo>
                  <a:lnTo>
                    <a:pt x="530" y="355"/>
                  </a:lnTo>
                  <a:lnTo>
                    <a:pt x="529" y="357"/>
                  </a:lnTo>
                  <a:lnTo>
                    <a:pt x="522" y="361"/>
                  </a:lnTo>
                  <a:lnTo>
                    <a:pt x="519" y="361"/>
                  </a:lnTo>
                  <a:lnTo>
                    <a:pt x="515" y="359"/>
                  </a:lnTo>
                  <a:lnTo>
                    <a:pt x="512" y="359"/>
                  </a:lnTo>
                  <a:lnTo>
                    <a:pt x="510" y="360"/>
                  </a:lnTo>
                  <a:lnTo>
                    <a:pt x="508" y="363"/>
                  </a:lnTo>
                  <a:lnTo>
                    <a:pt x="503" y="363"/>
                  </a:lnTo>
                  <a:lnTo>
                    <a:pt x="498" y="361"/>
                  </a:lnTo>
                  <a:lnTo>
                    <a:pt x="486" y="355"/>
                  </a:lnTo>
                  <a:lnTo>
                    <a:pt x="480" y="351"/>
                  </a:lnTo>
                  <a:lnTo>
                    <a:pt x="475" y="343"/>
                  </a:lnTo>
                  <a:lnTo>
                    <a:pt x="473" y="337"/>
                  </a:lnTo>
                  <a:lnTo>
                    <a:pt x="470" y="334"/>
                  </a:lnTo>
                  <a:lnTo>
                    <a:pt x="462" y="326"/>
                  </a:lnTo>
                  <a:lnTo>
                    <a:pt x="456" y="319"/>
                  </a:lnTo>
                  <a:lnTo>
                    <a:pt x="451" y="316"/>
                  </a:lnTo>
                  <a:lnTo>
                    <a:pt x="443" y="311"/>
                  </a:lnTo>
                  <a:lnTo>
                    <a:pt x="436" y="303"/>
                  </a:lnTo>
                  <a:lnTo>
                    <a:pt x="433" y="301"/>
                  </a:lnTo>
                  <a:lnTo>
                    <a:pt x="428" y="296"/>
                  </a:lnTo>
                  <a:lnTo>
                    <a:pt x="427" y="295"/>
                  </a:lnTo>
                  <a:lnTo>
                    <a:pt x="427" y="294"/>
                  </a:lnTo>
                  <a:lnTo>
                    <a:pt x="425" y="289"/>
                  </a:lnTo>
                  <a:lnTo>
                    <a:pt x="424" y="287"/>
                  </a:lnTo>
                  <a:lnTo>
                    <a:pt x="423" y="287"/>
                  </a:lnTo>
                  <a:lnTo>
                    <a:pt x="417" y="287"/>
                  </a:lnTo>
                  <a:lnTo>
                    <a:pt x="416" y="287"/>
                  </a:lnTo>
                  <a:lnTo>
                    <a:pt x="411" y="284"/>
                  </a:lnTo>
                  <a:lnTo>
                    <a:pt x="405" y="285"/>
                  </a:lnTo>
                  <a:lnTo>
                    <a:pt x="396" y="284"/>
                  </a:lnTo>
                  <a:lnTo>
                    <a:pt x="374" y="280"/>
                  </a:lnTo>
                  <a:lnTo>
                    <a:pt x="371" y="277"/>
                  </a:lnTo>
                  <a:lnTo>
                    <a:pt x="368" y="273"/>
                  </a:lnTo>
                  <a:lnTo>
                    <a:pt x="367" y="268"/>
                  </a:lnTo>
                  <a:lnTo>
                    <a:pt x="366" y="266"/>
                  </a:lnTo>
                  <a:lnTo>
                    <a:pt x="363" y="263"/>
                  </a:lnTo>
                  <a:lnTo>
                    <a:pt x="362" y="261"/>
                  </a:lnTo>
                  <a:lnTo>
                    <a:pt x="361" y="258"/>
                  </a:lnTo>
                  <a:lnTo>
                    <a:pt x="359" y="248"/>
                  </a:lnTo>
                  <a:lnTo>
                    <a:pt x="356" y="241"/>
                  </a:lnTo>
                  <a:lnTo>
                    <a:pt x="355" y="239"/>
                  </a:lnTo>
                  <a:lnTo>
                    <a:pt x="353" y="238"/>
                  </a:lnTo>
                  <a:lnTo>
                    <a:pt x="351" y="239"/>
                  </a:lnTo>
                  <a:lnTo>
                    <a:pt x="351" y="241"/>
                  </a:lnTo>
                  <a:lnTo>
                    <a:pt x="351" y="242"/>
                  </a:lnTo>
                  <a:lnTo>
                    <a:pt x="350" y="244"/>
                  </a:lnTo>
                  <a:lnTo>
                    <a:pt x="349" y="244"/>
                  </a:lnTo>
                  <a:lnTo>
                    <a:pt x="348" y="243"/>
                  </a:lnTo>
                  <a:lnTo>
                    <a:pt x="347" y="243"/>
                  </a:lnTo>
                  <a:lnTo>
                    <a:pt x="338" y="247"/>
                  </a:lnTo>
                  <a:lnTo>
                    <a:pt x="336" y="248"/>
                  </a:lnTo>
                  <a:lnTo>
                    <a:pt x="331" y="252"/>
                  </a:lnTo>
                  <a:lnTo>
                    <a:pt x="325" y="261"/>
                  </a:lnTo>
                  <a:lnTo>
                    <a:pt x="323" y="263"/>
                  </a:lnTo>
                  <a:lnTo>
                    <a:pt x="318" y="266"/>
                  </a:lnTo>
                  <a:lnTo>
                    <a:pt x="314" y="267"/>
                  </a:lnTo>
                  <a:lnTo>
                    <a:pt x="312" y="267"/>
                  </a:lnTo>
                  <a:lnTo>
                    <a:pt x="306" y="263"/>
                  </a:lnTo>
                  <a:lnTo>
                    <a:pt x="303" y="261"/>
                  </a:lnTo>
                  <a:lnTo>
                    <a:pt x="300" y="262"/>
                  </a:lnTo>
                  <a:lnTo>
                    <a:pt x="289" y="268"/>
                  </a:lnTo>
                  <a:lnTo>
                    <a:pt x="287" y="268"/>
                  </a:lnTo>
                  <a:lnTo>
                    <a:pt x="287" y="268"/>
                  </a:lnTo>
                  <a:lnTo>
                    <a:pt x="284" y="267"/>
                  </a:lnTo>
                  <a:lnTo>
                    <a:pt x="281" y="265"/>
                  </a:lnTo>
                  <a:lnTo>
                    <a:pt x="272" y="259"/>
                  </a:lnTo>
                  <a:lnTo>
                    <a:pt x="263" y="256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2" y="257"/>
                  </a:lnTo>
                  <a:lnTo>
                    <a:pt x="249" y="257"/>
                  </a:lnTo>
                  <a:lnTo>
                    <a:pt x="249" y="256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8" y="253"/>
                  </a:lnTo>
                  <a:lnTo>
                    <a:pt x="247" y="253"/>
                  </a:lnTo>
                  <a:lnTo>
                    <a:pt x="245" y="253"/>
                  </a:lnTo>
                  <a:lnTo>
                    <a:pt x="239" y="253"/>
                  </a:lnTo>
                  <a:lnTo>
                    <a:pt x="236" y="253"/>
                  </a:lnTo>
                  <a:lnTo>
                    <a:pt x="230" y="257"/>
                  </a:lnTo>
                  <a:lnTo>
                    <a:pt x="228" y="256"/>
                  </a:lnTo>
                  <a:lnTo>
                    <a:pt x="218" y="253"/>
                  </a:lnTo>
                  <a:lnTo>
                    <a:pt x="212" y="250"/>
                  </a:lnTo>
                  <a:lnTo>
                    <a:pt x="210" y="249"/>
                  </a:lnTo>
                  <a:lnTo>
                    <a:pt x="199" y="252"/>
                  </a:lnTo>
                  <a:lnTo>
                    <a:pt x="198" y="253"/>
                  </a:lnTo>
                  <a:lnTo>
                    <a:pt x="198" y="254"/>
                  </a:lnTo>
                  <a:lnTo>
                    <a:pt x="194" y="259"/>
                  </a:lnTo>
                  <a:lnTo>
                    <a:pt x="189" y="260"/>
                  </a:lnTo>
                  <a:lnTo>
                    <a:pt x="186" y="257"/>
                  </a:lnTo>
                  <a:lnTo>
                    <a:pt x="182" y="249"/>
                  </a:lnTo>
                  <a:lnTo>
                    <a:pt x="180" y="245"/>
                  </a:lnTo>
                  <a:lnTo>
                    <a:pt x="177" y="243"/>
                  </a:lnTo>
                  <a:lnTo>
                    <a:pt x="174" y="243"/>
                  </a:lnTo>
                  <a:lnTo>
                    <a:pt x="171" y="246"/>
                  </a:lnTo>
                  <a:lnTo>
                    <a:pt x="168" y="247"/>
                  </a:lnTo>
                  <a:lnTo>
                    <a:pt x="155" y="253"/>
                  </a:lnTo>
                  <a:lnTo>
                    <a:pt x="154" y="253"/>
                  </a:lnTo>
                  <a:lnTo>
                    <a:pt x="152" y="253"/>
                  </a:lnTo>
                  <a:lnTo>
                    <a:pt x="148" y="248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0" y="246"/>
                  </a:lnTo>
                  <a:lnTo>
                    <a:pt x="113" y="247"/>
                  </a:lnTo>
                  <a:lnTo>
                    <a:pt x="111" y="246"/>
                  </a:lnTo>
                  <a:lnTo>
                    <a:pt x="108" y="243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92" y="247"/>
                  </a:lnTo>
                  <a:lnTo>
                    <a:pt x="90" y="247"/>
                  </a:lnTo>
                  <a:lnTo>
                    <a:pt x="66" y="259"/>
                  </a:lnTo>
                  <a:lnTo>
                    <a:pt x="57" y="260"/>
                  </a:lnTo>
                  <a:lnTo>
                    <a:pt x="54" y="262"/>
                  </a:lnTo>
                  <a:lnTo>
                    <a:pt x="42" y="271"/>
                  </a:lnTo>
                  <a:lnTo>
                    <a:pt x="40" y="271"/>
                  </a:lnTo>
                  <a:lnTo>
                    <a:pt x="36" y="272"/>
                  </a:lnTo>
                  <a:lnTo>
                    <a:pt x="33" y="273"/>
                  </a:lnTo>
                  <a:lnTo>
                    <a:pt x="30" y="277"/>
                  </a:lnTo>
                  <a:lnTo>
                    <a:pt x="26" y="280"/>
                  </a:lnTo>
                  <a:lnTo>
                    <a:pt x="24" y="283"/>
                  </a:lnTo>
                  <a:lnTo>
                    <a:pt x="23" y="289"/>
                  </a:lnTo>
                  <a:lnTo>
                    <a:pt x="22" y="293"/>
                  </a:lnTo>
                  <a:lnTo>
                    <a:pt x="21" y="296"/>
                  </a:lnTo>
                  <a:lnTo>
                    <a:pt x="17" y="297"/>
                  </a:lnTo>
                  <a:lnTo>
                    <a:pt x="12" y="297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7"/>
                  </a:lnTo>
                  <a:lnTo>
                    <a:pt x="7" y="291"/>
                  </a:lnTo>
                  <a:lnTo>
                    <a:pt x="6" y="286"/>
                  </a:lnTo>
                  <a:lnTo>
                    <a:pt x="2" y="276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1" y="268"/>
                  </a:lnTo>
                  <a:lnTo>
                    <a:pt x="1" y="265"/>
                  </a:lnTo>
                  <a:lnTo>
                    <a:pt x="2" y="263"/>
                  </a:lnTo>
                  <a:lnTo>
                    <a:pt x="2" y="261"/>
                  </a:lnTo>
                  <a:lnTo>
                    <a:pt x="2" y="259"/>
                  </a:lnTo>
                  <a:lnTo>
                    <a:pt x="1" y="253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1" y="244"/>
                  </a:lnTo>
                  <a:lnTo>
                    <a:pt x="3" y="242"/>
                  </a:lnTo>
                  <a:lnTo>
                    <a:pt x="3" y="241"/>
                  </a:lnTo>
                  <a:lnTo>
                    <a:pt x="4" y="239"/>
                  </a:lnTo>
                  <a:lnTo>
                    <a:pt x="4" y="237"/>
                  </a:lnTo>
                  <a:lnTo>
                    <a:pt x="4" y="235"/>
                  </a:lnTo>
                  <a:lnTo>
                    <a:pt x="5" y="233"/>
                  </a:lnTo>
                  <a:lnTo>
                    <a:pt x="4" y="229"/>
                  </a:lnTo>
                  <a:lnTo>
                    <a:pt x="4" y="227"/>
                  </a:lnTo>
                  <a:lnTo>
                    <a:pt x="4" y="225"/>
                  </a:lnTo>
                  <a:lnTo>
                    <a:pt x="6" y="227"/>
                  </a:lnTo>
                  <a:lnTo>
                    <a:pt x="6" y="229"/>
                  </a:lnTo>
                  <a:lnTo>
                    <a:pt x="6" y="233"/>
                  </a:lnTo>
                  <a:lnTo>
                    <a:pt x="7" y="235"/>
                  </a:lnTo>
                  <a:lnTo>
                    <a:pt x="6" y="237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7" y="241"/>
                  </a:lnTo>
                  <a:lnTo>
                    <a:pt x="7" y="241"/>
                  </a:lnTo>
                  <a:lnTo>
                    <a:pt x="6" y="243"/>
                  </a:lnTo>
                  <a:lnTo>
                    <a:pt x="8" y="247"/>
                  </a:lnTo>
                  <a:lnTo>
                    <a:pt x="9" y="247"/>
                  </a:lnTo>
                  <a:lnTo>
                    <a:pt x="10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0" y="241"/>
                  </a:lnTo>
                  <a:lnTo>
                    <a:pt x="10" y="238"/>
                  </a:lnTo>
                  <a:lnTo>
                    <a:pt x="10" y="235"/>
                  </a:lnTo>
                  <a:lnTo>
                    <a:pt x="10" y="234"/>
                  </a:lnTo>
                  <a:lnTo>
                    <a:pt x="10" y="232"/>
                  </a:lnTo>
                  <a:lnTo>
                    <a:pt x="9" y="229"/>
                  </a:lnTo>
                  <a:lnTo>
                    <a:pt x="9" y="228"/>
                  </a:lnTo>
                  <a:lnTo>
                    <a:pt x="8" y="227"/>
                  </a:lnTo>
                  <a:lnTo>
                    <a:pt x="8" y="22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5" y="224"/>
                  </a:lnTo>
                  <a:lnTo>
                    <a:pt x="4" y="223"/>
                  </a:lnTo>
                  <a:lnTo>
                    <a:pt x="3" y="223"/>
                  </a:lnTo>
                  <a:lnTo>
                    <a:pt x="3" y="221"/>
                  </a:lnTo>
                  <a:lnTo>
                    <a:pt x="3" y="220"/>
                  </a:lnTo>
                  <a:lnTo>
                    <a:pt x="4" y="219"/>
                  </a:lnTo>
                  <a:lnTo>
                    <a:pt x="5" y="212"/>
                  </a:lnTo>
                  <a:lnTo>
                    <a:pt x="7" y="203"/>
                  </a:lnTo>
                  <a:lnTo>
                    <a:pt x="9" y="198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8" y="177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4" y="162"/>
                  </a:lnTo>
                  <a:lnTo>
                    <a:pt x="25" y="160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0" y="153"/>
                  </a:lnTo>
                  <a:lnTo>
                    <a:pt x="33" y="150"/>
                  </a:lnTo>
                  <a:lnTo>
                    <a:pt x="36" y="148"/>
                  </a:lnTo>
                  <a:lnTo>
                    <a:pt x="38" y="144"/>
                  </a:lnTo>
                  <a:lnTo>
                    <a:pt x="40" y="140"/>
                  </a:lnTo>
                  <a:lnTo>
                    <a:pt x="41" y="134"/>
                  </a:lnTo>
                  <a:lnTo>
                    <a:pt x="41" y="127"/>
                  </a:lnTo>
                  <a:lnTo>
                    <a:pt x="41" y="126"/>
                  </a:lnTo>
                  <a:lnTo>
                    <a:pt x="40" y="121"/>
                  </a:lnTo>
                  <a:lnTo>
                    <a:pt x="40" y="120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05"/>
                  </a:lnTo>
                  <a:lnTo>
                    <a:pt x="41" y="102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4" y="93"/>
                  </a:lnTo>
                  <a:lnTo>
                    <a:pt x="46" y="92"/>
                  </a:lnTo>
                  <a:lnTo>
                    <a:pt x="47" y="90"/>
                  </a:lnTo>
                  <a:lnTo>
                    <a:pt x="50" y="82"/>
                  </a:lnTo>
                  <a:lnTo>
                    <a:pt x="57" y="73"/>
                  </a:lnTo>
                  <a:lnTo>
                    <a:pt x="66" y="54"/>
                  </a:lnTo>
                  <a:lnTo>
                    <a:pt x="69" y="50"/>
                  </a:lnTo>
                  <a:lnTo>
                    <a:pt x="73" y="48"/>
                  </a:lnTo>
                  <a:lnTo>
                    <a:pt x="90" y="48"/>
                  </a:lnTo>
                  <a:lnTo>
                    <a:pt x="94" y="46"/>
                  </a:lnTo>
                  <a:lnTo>
                    <a:pt x="111" y="36"/>
                  </a:lnTo>
                  <a:lnTo>
                    <a:pt x="138" y="22"/>
                  </a:lnTo>
                  <a:lnTo>
                    <a:pt x="141" y="21"/>
                  </a:lnTo>
                  <a:lnTo>
                    <a:pt x="144" y="21"/>
                  </a:lnTo>
                  <a:lnTo>
                    <a:pt x="144" y="20"/>
                  </a:lnTo>
                  <a:lnTo>
                    <a:pt x="145" y="19"/>
                  </a:lnTo>
                  <a:lnTo>
                    <a:pt x="146" y="19"/>
                  </a:lnTo>
                  <a:lnTo>
                    <a:pt x="148" y="19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8" y="21"/>
                  </a:lnTo>
                  <a:lnTo>
                    <a:pt x="148" y="22"/>
                  </a:lnTo>
                  <a:lnTo>
                    <a:pt x="147" y="28"/>
                  </a:lnTo>
                  <a:lnTo>
                    <a:pt x="147" y="35"/>
                  </a:lnTo>
                  <a:lnTo>
                    <a:pt x="147" y="38"/>
                  </a:lnTo>
                  <a:lnTo>
                    <a:pt x="148" y="41"/>
                  </a:lnTo>
                  <a:lnTo>
                    <a:pt x="153" y="48"/>
                  </a:lnTo>
                  <a:lnTo>
                    <a:pt x="173" y="66"/>
                  </a:lnTo>
                  <a:lnTo>
                    <a:pt x="180" y="74"/>
                  </a:lnTo>
                  <a:lnTo>
                    <a:pt x="186" y="80"/>
                  </a:lnTo>
                  <a:lnTo>
                    <a:pt x="192" y="84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89"/>
                  </a:lnTo>
                  <a:lnTo>
                    <a:pt x="198" y="93"/>
                  </a:lnTo>
                  <a:lnTo>
                    <a:pt x="198" y="94"/>
                  </a:lnTo>
                  <a:lnTo>
                    <a:pt x="199" y="96"/>
                  </a:lnTo>
                  <a:lnTo>
                    <a:pt x="200" y="100"/>
                  </a:lnTo>
                  <a:lnTo>
                    <a:pt x="201" y="106"/>
                  </a:lnTo>
                  <a:lnTo>
                    <a:pt x="202" y="109"/>
                  </a:lnTo>
                  <a:lnTo>
                    <a:pt x="203" y="110"/>
                  </a:lnTo>
                  <a:lnTo>
                    <a:pt x="204" y="112"/>
                  </a:lnTo>
                  <a:lnTo>
                    <a:pt x="206" y="127"/>
                  </a:lnTo>
                  <a:lnTo>
                    <a:pt x="207" y="130"/>
                  </a:lnTo>
                  <a:lnTo>
                    <a:pt x="209" y="131"/>
                  </a:lnTo>
                  <a:lnTo>
                    <a:pt x="210" y="132"/>
                  </a:lnTo>
                  <a:lnTo>
                    <a:pt x="215" y="137"/>
                  </a:lnTo>
                  <a:lnTo>
                    <a:pt x="222" y="139"/>
                  </a:lnTo>
                  <a:lnTo>
                    <a:pt x="229" y="141"/>
                  </a:lnTo>
                  <a:lnTo>
                    <a:pt x="231" y="142"/>
                  </a:lnTo>
                  <a:lnTo>
                    <a:pt x="235" y="149"/>
                  </a:lnTo>
                  <a:lnTo>
                    <a:pt x="236" y="150"/>
                  </a:lnTo>
                  <a:lnTo>
                    <a:pt x="236" y="150"/>
                  </a:lnTo>
                  <a:lnTo>
                    <a:pt x="240" y="151"/>
                  </a:lnTo>
                  <a:lnTo>
                    <a:pt x="246" y="151"/>
                  </a:lnTo>
                  <a:lnTo>
                    <a:pt x="262" y="148"/>
                  </a:lnTo>
                  <a:lnTo>
                    <a:pt x="267" y="145"/>
                  </a:lnTo>
                  <a:lnTo>
                    <a:pt x="270" y="144"/>
                  </a:lnTo>
                  <a:lnTo>
                    <a:pt x="273" y="141"/>
                  </a:lnTo>
                  <a:lnTo>
                    <a:pt x="275" y="138"/>
                  </a:lnTo>
                  <a:lnTo>
                    <a:pt x="276" y="137"/>
                  </a:lnTo>
                  <a:lnTo>
                    <a:pt x="277" y="135"/>
                  </a:lnTo>
                  <a:lnTo>
                    <a:pt x="281" y="134"/>
                  </a:lnTo>
                  <a:lnTo>
                    <a:pt x="284" y="132"/>
                  </a:lnTo>
                  <a:lnTo>
                    <a:pt x="293" y="126"/>
                  </a:lnTo>
                  <a:lnTo>
                    <a:pt x="294" y="123"/>
                  </a:lnTo>
                  <a:lnTo>
                    <a:pt x="295" y="121"/>
                  </a:lnTo>
                  <a:lnTo>
                    <a:pt x="298" y="120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6"/>
                  </a:lnTo>
                  <a:lnTo>
                    <a:pt x="302" y="115"/>
                  </a:lnTo>
                  <a:lnTo>
                    <a:pt x="308" y="108"/>
                  </a:lnTo>
                  <a:lnTo>
                    <a:pt x="310" y="103"/>
                  </a:lnTo>
                  <a:lnTo>
                    <a:pt x="311" y="96"/>
                  </a:lnTo>
                  <a:lnTo>
                    <a:pt x="311" y="89"/>
                  </a:lnTo>
                  <a:lnTo>
                    <a:pt x="308" y="68"/>
                  </a:lnTo>
                  <a:lnTo>
                    <a:pt x="308" y="62"/>
                  </a:lnTo>
                  <a:lnTo>
                    <a:pt x="308" y="58"/>
                  </a:lnTo>
                  <a:lnTo>
                    <a:pt x="307" y="56"/>
                  </a:lnTo>
                  <a:lnTo>
                    <a:pt x="307" y="54"/>
                  </a:lnTo>
                  <a:lnTo>
                    <a:pt x="307" y="50"/>
                  </a:lnTo>
                  <a:lnTo>
                    <a:pt x="308" y="44"/>
                  </a:lnTo>
                  <a:lnTo>
                    <a:pt x="307" y="34"/>
                  </a:lnTo>
                  <a:lnTo>
                    <a:pt x="307" y="31"/>
                  </a:lnTo>
                  <a:lnTo>
                    <a:pt x="302" y="25"/>
                  </a:lnTo>
                  <a:lnTo>
                    <a:pt x="301" y="22"/>
                  </a:lnTo>
                  <a:lnTo>
                    <a:pt x="301" y="18"/>
                  </a:lnTo>
                  <a:lnTo>
                    <a:pt x="301" y="11"/>
                  </a:lnTo>
                  <a:lnTo>
                    <a:pt x="300" y="6"/>
                  </a:lnTo>
                  <a:lnTo>
                    <a:pt x="301" y="5"/>
                  </a:lnTo>
                  <a:lnTo>
                    <a:pt x="301" y="3"/>
                  </a:lnTo>
                  <a:lnTo>
                    <a:pt x="301" y="0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10" y="1"/>
                  </a:lnTo>
                  <a:lnTo>
                    <a:pt x="311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0" name="Freeform 66">
              <a:extLst>
                <a:ext uri="{FF2B5EF4-FFF2-40B4-BE49-F238E27FC236}">
                  <a16:creationId xmlns:a16="http://schemas.microsoft.com/office/drawing/2014/main" id="{37E6BF28-FFD9-B23E-76DE-59CEBD09B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264" y="1059582"/>
              <a:ext cx="956937" cy="587469"/>
            </a:xfrm>
            <a:custGeom>
              <a:avLst/>
              <a:gdLst>
                <a:gd name="T0" fmla="*/ 444 w 676"/>
                <a:gd name="T1" fmla="*/ 14 h 415"/>
                <a:gd name="T2" fmla="*/ 449 w 676"/>
                <a:gd name="T3" fmla="*/ 30 h 415"/>
                <a:gd name="T4" fmla="*/ 447 w 676"/>
                <a:gd name="T5" fmla="*/ 42 h 415"/>
                <a:gd name="T6" fmla="*/ 439 w 676"/>
                <a:gd name="T7" fmla="*/ 47 h 415"/>
                <a:gd name="T8" fmla="*/ 449 w 676"/>
                <a:gd name="T9" fmla="*/ 72 h 415"/>
                <a:gd name="T10" fmla="*/ 442 w 676"/>
                <a:gd name="T11" fmla="*/ 93 h 415"/>
                <a:gd name="T12" fmla="*/ 442 w 676"/>
                <a:gd name="T13" fmla="*/ 135 h 415"/>
                <a:gd name="T14" fmla="*/ 435 w 676"/>
                <a:gd name="T15" fmla="*/ 138 h 415"/>
                <a:gd name="T16" fmla="*/ 430 w 676"/>
                <a:gd name="T17" fmla="*/ 162 h 415"/>
                <a:gd name="T18" fmla="*/ 430 w 676"/>
                <a:gd name="T19" fmla="*/ 183 h 415"/>
                <a:gd name="T20" fmla="*/ 417 w 676"/>
                <a:gd name="T21" fmla="*/ 203 h 415"/>
                <a:gd name="T22" fmla="*/ 398 w 676"/>
                <a:gd name="T23" fmla="*/ 255 h 415"/>
                <a:gd name="T24" fmla="*/ 376 w 676"/>
                <a:gd name="T25" fmla="*/ 284 h 415"/>
                <a:gd name="T26" fmla="*/ 355 w 676"/>
                <a:gd name="T27" fmla="*/ 278 h 415"/>
                <a:gd name="T28" fmla="*/ 335 w 676"/>
                <a:gd name="T29" fmla="*/ 283 h 415"/>
                <a:gd name="T30" fmla="*/ 314 w 676"/>
                <a:gd name="T31" fmla="*/ 283 h 415"/>
                <a:gd name="T32" fmla="*/ 287 w 676"/>
                <a:gd name="T33" fmla="*/ 283 h 415"/>
                <a:gd name="T34" fmla="*/ 276 w 676"/>
                <a:gd name="T35" fmla="*/ 296 h 415"/>
                <a:gd name="T36" fmla="*/ 268 w 676"/>
                <a:gd name="T37" fmla="*/ 308 h 415"/>
                <a:gd name="T38" fmla="*/ 251 w 676"/>
                <a:gd name="T39" fmla="*/ 309 h 415"/>
                <a:gd name="T40" fmla="*/ 235 w 676"/>
                <a:gd name="T41" fmla="*/ 361 h 415"/>
                <a:gd name="T42" fmla="*/ 229 w 676"/>
                <a:gd name="T43" fmla="*/ 406 h 415"/>
                <a:gd name="T44" fmla="*/ 177 w 676"/>
                <a:gd name="T45" fmla="*/ 404 h 415"/>
                <a:gd name="T46" fmla="*/ 119 w 676"/>
                <a:gd name="T47" fmla="*/ 405 h 415"/>
                <a:gd name="T48" fmla="*/ 111 w 676"/>
                <a:gd name="T49" fmla="*/ 402 h 415"/>
                <a:gd name="T50" fmla="*/ 125 w 676"/>
                <a:gd name="T51" fmla="*/ 367 h 415"/>
                <a:gd name="T52" fmla="*/ 116 w 676"/>
                <a:gd name="T53" fmla="*/ 343 h 415"/>
                <a:gd name="T54" fmla="*/ 97 w 676"/>
                <a:gd name="T55" fmla="*/ 308 h 415"/>
                <a:gd name="T56" fmla="*/ 90 w 676"/>
                <a:gd name="T57" fmla="*/ 269 h 415"/>
                <a:gd name="T58" fmla="*/ 100 w 676"/>
                <a:gd name="T59" fmla="*/ 259 h 415"/>
                <a:gd name="T60" fmla="*/ 106 w 676"/>
                <a:gd name="T61" fmla="*/ 204 h 415"/>
                <a:gd name="T62" fmla="*/ 79 w 676"/>
                <a:gd name="T63" fmla="*/ 171 h 415"/>
                <a:gd name="T64" fmla="*/ 63 w 676"/>
                <a:gd name="T65" fmla="*/ 149 h 415"/>
                <a:gd name="T66" fmla="*/ 49 w 676"/>
                <a:gd name="T67" fmla="*/ 117 h 415"/>
                <a:gd name="T68" fmla="*/ 42 w 676"/>
                <a:gd name="T69" fmla="*/ 105 h 415"/>
                <a:gd name="T70" fmla="*/ 40 w 676"/>
                <a:gd name="T71" fmla="*/ 89 h 415"/>
                <a:gd name="T72" fmla="*/ 34 w 676"/>
                <a:gd name="T73" fmla="*/ 70 h 415"/>
                <a:gd name="T74" fmla="*/ 22 w 676"/>
                <a:gd name="T75" fmla="*/ 74 h 415"/>
                <a:gd name="T76" fmla="*/ 22 w 676"/>
                <a:gd name="T77" fmla="*/ 42 h 415"/>
                <a:gd name="T78" fmla="*/ 10 w 676"/>
                <a:gd name="T79" fmla="*/ 27 h 415"/>
                <a:gd name="T80" fmla="*/ 3 w 676"/>
                <a:gd name="T81" fmla="*/ 6 h 415"/>
                <a:gd name="T82" fmla="*/ 647 w 676"/>
                <a:gd name="T83" fmla="*/ 0 h 415"/>
                <a:gd name="T84" fmla="*/ 653 w 676"/>
                <a:gd name="T85" fmla="*/ 25 h 415"/>
                <a:gd name="T86" fmla="*/ 645 w 676"/>
                <a:gd name="T87" fmla="*/ 45 h 415"/>
                <a:gd name="T88" fmla="*/ 650 w 676"/>
                <a:gd name="T89" fmla="*/ 73 h 415"/>
                <a:gd name="T90" fmla="*/ 644 w 676"/>
                <a:gd name="T91" fmla="*/ 84 h 415"/>
                <a:gd name="T92" fmla="*/ 624 w 676"/>
                <a:gd name="T93" fmla="*/ 113 h 415"/>
                <a:gd name="T94" fmla="*/ 605 w 676"/>
                <a:gd name="T95" fmla="*/ 148 h 415"/>
                <a:gd name="T96" fmla="*/ 598 w 676"/>
                <a:gd name="T97" fmla="*/ 132 h 415"/>
                <a:gd name="T98" fmla="*/ 581 w 676"/>
                <a:gd name="T99" fmla="*/ 103 h 415"/>
                <a:gd name="T100" fmla="*/ 584 w 676"/>
                <a:gd name="T101" fmla="*/ 72 h 415"/>
                <a:gd name="T102" fmla="*/ 629 w 676"/>
                <a:gd name="T103" fmla="*/ 0 h 415"/>
                <a:gd name="T104" fmla="*/ 486 w 676"/>
                <a:gd name="T105" fmla="*/ 113 h 415"/>
                <a:gd name="T106" fmla="*/ 476 w 676"/>
                <a:gd name="T107" fmla="*/ 144 h 415"/>
                <a:gd name="T108" fmla="*/ 460 w 676"/>
                <a:gd name="T109" fmla="*/ 185 h 415"/>
                <a:gd name="T110" fmla="*/ 448 w 676"/>
                <a:gd name="T111" fmla="*/ 228 h 415"/>
                <a:gd name="T112" fmla="*/ 432 w 676"/>
                <a:gd name="T113" fmla="*/ 274 h 415"/>
                <a:gd name="T114" fmla="*/ 430 w 676"/>
                <a:gd name="T115" fmla="*/ 215 h 415"/>
                <a:gd name="T116" fmla="*/ 474 w 676"/>
                <a:gd name="T117" fmla="*/ 112 h 415"/>
                <a:gd name="T118" fmla="*/ 491 w 676"/>
                <a:gd name="T119" fmla="*/ 89 h 415"/>
                <a:gd name="T120" fmla="*/ 364 w 676"/>
                <a:gd name="T121" fmla="*/ 29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6" h="415">
                  <a:moveTo>
                    <a:pt x="436" y="0"/>
                  </a:moveTo>
                  <a:lnTo>
                    <a:pt x="453" y="18"/>
                  </a:lnTo>
                  <a:lnTo>
                    <a:pt x="455" y="21"/>
                  </a:lnTo>
                  <a:lnTo>
                    <a:pt x="454" y="22"/>
                  </a:lnTo>
                  <a:lnTo>
                    <a:pt x="453" y="21"/>
                  </a:lnTo>
                  <a:lnTo>
                    <a:pt x="448" y="18"/>
                  </a:lnTo>
                  <a:lnTo>
                    <a:pt x="448" y="17"/>
                  </a:lnTo>
                  <a:lnTo>
                    <a:pt x="441" y="6"/>
                  </a:lnTo>
                  <a:lnTo>
                    <a:pt x="435" y="0"/>
                  </a:lnTo>
                  <a:lnTo>
                    <a:pt x="436" y="0"/>
                  </a:lnTo>
                  <a:close/>
                  <a:moveTo>
                    <a:pt x="430" y="0"/>
                  </a:moveTo>
                  <a:lnTo>
                    <a:pt x="431" y="1"/>
                  </a:lnTo>
                  <a:lnTo>
                    <a:pt x="434" y="5"/>
                  </a:lnTo>
                  <a:lnTo>
                    <a:pt x="439" y="8"/>
                  </a:lnTo>
                  <a:lnTo>
                    <a:pt x="443" y="13"/>
                  </a:lnTo>
                  <a:lnTo>
                    <a:pt x="444" y="14"/>
                  </a:lnTo>
                  <a:lnTo>
                    <a:pt x="444" y="16"/>
                  </a:lnTo>
                  <a:lnTo>
                    <a:pt x="445" y="17"/>
                  </a:lnTo>
                  <a:lnTo>
                    <a:pt x="446" y="18"/>
                  </a:lnTo>
                  <a:lnTo>
                    <a:pt x="448" y="18"/>
                  </a:lnTo>
                  <a:lnTo>
                    <a:pt x="450" y="21"/>
                  </a:lnTo>
                  <a:lnTo>
                    <a:pt x="452" y="23"/>
                  </a:lnTo>
                  <a:lnTo>
                    <a:pt x="450" y="24"/>
                  </a:lnTo>
                  <a:lnTo>
                    <a:pt x="452" y="24"/>
                  </a:lnTo>
                  <a:lnTo>
                    <a:pt x="454" y="25"/>
                  </a:lnTo>
                  <a:lnTo>
                    <a:pt x="455" y="26"/>
                  </a:lnTo>
                  <a:lnTo>
                    <a:pt x="456" y="29"/>
                  </a:lnTo>
                  <a:lnTo>
                    <a:pt x="454" y="29"/>
                  </a:lnTo>
                  <a:lnTo>
                    <a:pt x="454" y="30"/>
                  </a:lnTo>
                  <a:lnTo>
                    <a:pt x="455" y="30"/>
                  </a:lnTo>
                  <a:lnTo>
                    <a:pt x="455" y="31"/>
                  </a:lnTo>
                  <a:lnTo>
                    <a:pt x="449" y="30"/>
                  </a:lnTo>
                  <a:lnTo>
                    <a:pt x="447" y="30"/>
                  </a:lnTo>
                  <a:lnTo>
                    <a:pt x="443" y="28"/>
                  </a:lnTo>
                  <a:lnTo>
                    <a:pt x="444" y="29"/>
                  </a:lnTo>
                  <a:lnTo>
                    <a:pt x="446" y="31"/>
                  </a:lnTo>
                  <a:lnTo>
                    <a:pt x="447" y="32"/>
                  </a:lnTo>
                  <a:lnTo>
                    <a:pt x="448" y="35"/>
                  </a:lnTo>
                  <a:lnTo>
                    <a:pt x="448" y="36"/>
                  </a:lnTo>
                  <a:lnTo>
                    <a:pt x="446" y="36"/>
                  </a:lnTo>
                  <a:lnTo>
                    <a:pt x="444" y="36"/>
                  </a:lnTo>
                  <a:lnTo>
                    <a:pt x="445" y="37"/>
                  </a:lnTo>
                  <a:lnTo>
                    <a:pt x="446" y="38"/>
                  </a:lnTo>
                  <a:lnTo>
                    <a:pt x="447" y="38"/>
                  </a:lnTo>
                  <a:lnTo>
                    <a:pt x="448" y="39"/>
                  </a:lnTo>
                  <a:lnTo>
                    <a:pt x="448" y="42"/>
                  </a:lnTo>
                  <a:lnTo>
                    <a:pt x="448" y="42"/>
                  </a:lnTo>
                  <a:lnTo>
                    <a:pt x="447" y="42"/>
                  </a:lnTo>
                  <a:lnTo>
                    <a:pt x="446" y="43"/>
                  </a:lnTo>
                  <a:lnTo>
                    <a:pt x="445" y="44"/>
                  </a:lnTo>
                  <a:lnTo>
                    <a:pt x="443" y="47"/>
                  </a:lnTo>
                  <a:lnTo>
                    <a:pt x="442" y="48"/>
                  </a:lnTo>
                  <a:lnTo>
                    <a:pt x="442" y="47"/>
                  </a:lnTo>
                  <a:lnTo>
                    <a:pt x="442" y="45"/>
                  </a:lnTo>
                  <a:lnTo>
                    <a:pt x="442" y="43"/>
                  </a:lnTo>
                  <a:lnTo>
                    <a:pt x="442" y="42"/>
                  </a:lnTo>
                  <a:lnTo>
                    <a:pt x="441" y="42"/>
                  </a:lnTo>
                  <a:lnTo>
                    <a:pt x="440" y="42"/>
                  </a:lnTo>
                  <a:lnTo>
                    <a:pt x="439" y="42"/>
                  </a:lnTo>
                  <a:lnTo>
                    <a:pt x="438" y="42"/>
                  </a:lnTo>
                  <a:lnTo>
                    <a:pt x="439" y="43"/>
                  </a:lnTo>
                  <a:lnTo>
                    <a:pt x="440" y="44"/>
                  </a:lnTo>
                  <a:lnTo>
                    <a:pt x="441" y="45"/>
                  </a:lnTo>
                  <a:lnTo>
                    <a:pt x="439" y="47"/>
                  </a:lnTo>
                  <a:lnTo>
                    <a:pt x="438" y="48"/>
                  </a:lnTo>
                  <a:lnTo>
                    <a:pt x="438" y="48"/>
                  </a:lnTo>
                  <a:lnTo>
                    <a:pt x="441" y="49"/>
                  </a:lnTo>
                  <a:lnTo>
                    <a:pt x="441" y="51"/>
                  </a:lnTo>
                  <a:lnTo>
                    <a:pt x="438" y="51"/>
                  </a:lnTo>
                  <a:lnTo>
                    <a:pt x="438" y="52"/>
                  </a:lnTo>
                  <a:lnTo>
                    <a:pt x="445" y="52"/>
                  </a:lnTo>
                  <a:lnTo>
                    <a:pt x="448" y="54"/>
                  </a:lnTo>
                  <a:lnTo>
                    <a:pt x="451" y="60"/>
                  </a:lnTo>
                  <a:lnTo>
                    <a:pt x="453" y="65"/>
                  </a:lnTo>
                  <a:lnTo>
                    <a:pt x="454" y="67"/>
                  </a:lnTo>
                  <a:lnTo>
                    <a:pt x="451" y="66"/>
                  </a:lnTo>
                  <a:lnTo>
                    <a:pt x="452" y="70"/>
                  </a:lnTo>
                  <a:lnTo>
                    <a:pt x="452" y="71"/>
                  </a:lnTo>
                  <a:lnTo>
                    <a:pt x="450" y="71"/>
                  </a:lnTo>
                  <a:lnTo>
                    <a:pt x="449" y="72"/>
                  </a:lnTo>
                  <a:lnTo>
                    <a:pt x="448" y="73"/>
                  </a:lnTo>
                  <a:lnTo>
                    <a:pt x="449" y="75"/>
                  </a:lnTo>
                  <a:lnTo>
                    <a:pt x="450" y="77"/>
                  </a:lnTo>
                  <a:lnTo>
                    <a:pt x="452" y="77"/>
                  </a:lnTo>
                  <a:lnTo>
                    <a:pt x="451" y="78"/>
                  </a:lnTo>
                  <a:lnTo>
                    <a:pt x="449" y="78"/>
                  </a:lnTo>
                  <a:lnTo>
                    <a:pt x="448" y="80"/>
                  </a:lnTo>
                  <a:lnTo>
                    <a:pt x="448" y="83"/>
                  </a:lnTo>
                  <a:lnTo>
                    <a:pt x="443" y="82"/>
                  </a:lnTo>
                  <a:lnTo>
                    <a:pt x="441" y="83"/>
                  </a:lnTo>
                  <a:lnTo>
                    <a:pt x="440" y="86"/>
                  </a:lnTo>
                  <a:lnTo>
                    <a:pt x="443" y="89"/>
                  </a:lnTo>
                  <a:lnTo>
                    <a:pt x="442" y="90"/>
                  </a:lnTo>
                  <a:lnTo>
                    <a:pt x="441" y="90"/>
                  </a:lnTo>
                  <a:lnTo>
                    <a:pt x="441" y="91"/>
                  </a:lnTo>
                  <a:lnTo>
                    <a:pt x="442" y="93"/>
                  </a:lnTo>
                  <a:lnTo>
                    <a:pt x="436" y="97"/>
                  </a:lnTo>
                  <a:lnTo>
                    <a:pt x="434" y="101"/>
                  </a:lnTo>
                  <a:lnTo>
                    <a:pt x="436" y="106"/>
                  </a:lnTo>
                  <a:lnTo>
                    <a:pt x="434" y="108"/>
                  </a:lnTo>
                  <a:lnTo>
                    <a:pt x="433" y="113"/>
                  </a:lnTo>
                  <a:lnTo>
                    <a:pt x="434" y="117"/>
                  </a:lnTo>
                  <a:lnTo>
                    <a:pt x="435" y="120"/>
                  </a:lnTo>
                  <a:lnTo>
                    <a:pt x="437" y="125"/>
                  </a:lnTo>
                  <a:lnTo>
                    <a:pt x="438" y="126"/>
                  </a:lnTo>
                  <a:lnTo>
                    <a:pt x="439" y="126"/>
                  </a:lnTo>
                  <a:lnTo>
                    <a:pt x="440" y="126"/>
                  </a:lnTo>
                  <a:lnTo>
                    <a:pt x="441" y="126"/>
                  </a:lnTo>
                  <a:lnTo>
                    <a:pt x="442" y="128"/>
                  </a:lnTo>
                  <a:lnTo>
                    <a:pt x="443" y="132"/>
                  </a:lnTo>
                  <a:lnTo>
                    <a:pt x="442" y="132"/>
                  </a:lnTo>
                  <a:lnTo>
                    <a:pt x="442" y="135"/>
                  </a:lnTo>
                  <a:lnTo>
                    <a:pt x="443" y="137"/>
                  </a:lnTo>
                  <a:lnTo>
                    <a:pt x="444" y="138"/>
                  </a:lnTo>
                  <a:lnTo>
                    <a:pt x="443" y="138"/>
                  </a:lnTo>
                  <a:lnTo>
                    <a:pt x="440" y="138"/>
                  </a:lnTo>
                  <a:lnTo>
                    <a:pt x="440" y="137"/>
                  </a:lnTo>
                  <a:lnTo>
                    <a:pt x="440" y="136"/>
                  </a:lnTo>
                  <a:lnTo>
                    <a:pt x="439" y="135"/>
                  </a:lnTo>
                  <a:lnTo>
                    <a:pt x="438" y="136"/>
                  </a:lnTo>
                  <a:lnTo>
                    <a:pt x="438" y="137"/>
                  </a:lnTo>
                  <a:lnTo>
                    <a:pt x="437" y="137"/>
                  </a:lnTo>
                  <a:lnTo>
                    <a:pt x="437" y="138"/>
                  </a:lnTo>
                  <a:lnTo>
                    <a:pt x="437" y="138"/>
                  </a:lnTo>
                  <a:lnTo>
                    <a:pt x="437" y="139"/>
                  </a:lnTo>
                  <a:lnTo>
                    <a:pt x="436" y="139"/>
                  </a:lnTo>
                  <a:lnTo>
                    <a:pt x="436" y="139"/>
                  </a:lnTo>
                  <a:lnTo>
                    <a:pt x="435" y="138"/>
                  </a:lnTo>
                  <a:lnTo>
                    <a:pt x="432" y="138"/>
                  </a:lnTo>
                  <a:lnTo>
                    <a:pt x="431" y="138"/>
                  </a:lnTo>
                  <a:lnTo>
                    <a:pt x="432" y="138"/>
                  </a:lnTo>
                  <a:lnTo>
                    <a:pt x="433" y="140"/>
                  </a:lnTo>
                  <a:lnTo>
                    <a:pt x="434" y="141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31" y="144"/>
                  </a:lnTo>
                  <a:lnTo>
                    <a:pt x="430" y="146"/>
                  </a:lnTo>
                  <a:lnTo>
                    <a:pt x="431" y="150"/>
                  </a:lnTo>
                  <a:lnTo>
                    <a:pt x="432" y="152"/>
                  </a:lnTo>
                  <a:lnTo>
                    <a:pt x="433" y="153"/>
                  </a:lnTo>
                  <a:lnTo>
                    <a:pt x="434" y="155"/>
                  </a:lnTo>
                  <a:lnTo>
                    <a:pt x="433" y="156"/>
                  </a:lnTo>
                  <a:lnTo>
                    <a:pt x="431" y="161"/>
                  </a:lnTo>
                  <a:lnTo>
                    <a:pt x="430" y="162"/>
                  </a:lnTo>
                  <a:lnTo>
                    <a:pt x="431" y="167"/>
                  </a:lnTo>
                  <a:lnTo>
                    <a:pt x="431" y="168"/>
                  </a:lnTo>
                  <a:lnTo>
                    <a:pt x="430" y="170"/>
                  </a:lnTo>
                  <a:lnTo>
                    <a:pt x="429" y="178"/>
                  </a:lnTo>
                  <a:lnTo>
                    <a:pt x="429" y="180"/>
                  </a:lnTo>
                  <a:lnTo>
                    <a:pt x="429" y="181"/>
                  </a:lnTo>
                  <a:lnTo>
                    <a:pt x="430" y="182"/>
                  </a:lnTo>
                  <a:lnTo>
                    <a:pt x="431" y="181"/>
                  </a:lnTo>
                  <a:lnTo>
                    <a:pt x="432" y="180"/>
                  </a:lnTo>
                  <a:lnTo>
                    <a:pt x="433" y="180"/>
                  </a:lnTo>
                  <a:lnTo>
                    <a:pt x="434" y="180"/>
                  </a:lnTo>
                  <a:lnTo>
                    <a:pt x="435" y="181"/>
                  </a:lnTo>
                  <a:lnTo>
                    <a:pt x="434" y="183"/>
                  </a:lnTo>
                  <a:lnTo>
                    <a:pt x="434" y="184"/>
                  </a:lnTo>
                  <a:lnTo>
                    <a:pt x="432" y="185"/>
                  </a:lnTo>
                  <a:lnTo>
                    <a:pt x="430" y="183"/>
                  </a:lnTo>
                  <a:lnTo>
                    <a:pt x="429" y="183"/>
                  </a:lnTo>
                  <a:lnTo>
                    <a:pt x="427" y="183"/>
                  </a:lnTo>
                  <a:lnTo>
                    <a:pt x="425" y="185"/>
                  </a:lnTo>
                  <a:lnTo>
                    <a:pt x="424" y="186"/>
                  </a:lnTo>
                  <a:lnTo>
                    <a:pt x="424" y="186"/>
                  </a:lnTo>
                  <a:lnTo>
                    <a:pt x="424" y="188"/>
                  </a:lnTo>
                  <a:lnTo>
                    <a:pt x="425" y="192"/>
                  </a:lnTo>
                  <a:lnTo>
                    <a:pt x="426" y="197"/>
                  </a:lnTo>
                  <a:lnTo>
                    <a:pt x="425" y="199"/>
                  </a:lnTo>
                  <a:lnTo>
                    <a:pt x="425" y="202"/>
                  </a:lnTo>
                  <a:lnTo>
                    <a:pt x="424" y="203"/>
                  </a:lnTo>
                  <a:lnTo>
                    <a:pt x="423" y="204"/>
                  </a:lnTo>
                  <a:lnTo>
                    <a:pt x="421" y="204"/>
                  </a:lnTo>
                  <a:lnTo>
                    <a:pt x="418" y="202"/>
                  </a:lnTo>
                  <a:lnTo>
                    <a:pt x="418" y="202"/>
                  </a:lnTo>
                  <a:lnTo>
                    <a:pt x="417" y="203"/>
                  </a:lnTo>
                  <a:lnTo>
                    <a:pt x="415" y="204"/>
                  </a:lnTo>
                  <a:lnTo>
                    <a:pt x="414" y="204"/>
                  </a:lnTo>
                  <a:lnTo>
                    <a:pt x="414" y="205"/>
                  </a:lnTo>
                  <a:lnTo>
                    <a:pt x="412" y="210"/>
                  </a:lnTo>
                  <a:lnTo>
                    <a:pt x="412" y="210"/>
                  </a:lnTo>
                  <a:lnTo>
                    <a:pt x="412" y="211"/>
                  </a:lnTo>
                  <a:lnTo>
                    <a:pt x="412" y="213"/>
                  </a:lnTo>
                  <a:lnTo>
                    <a:pt x="411" y="217"/>
                  </a:lnTo>
                  <a:lnTo>
                    <a:pt x="411" y="221"/>
                  </a:lnTo>
                  <a:lnTo>
                    <a:pt x="410" y="223"/>
                  </a:lnTo>
                  <a:lnTo>
                    <a:pt x="407" y="223"/>
                  </a:lnTo>
                  <a:lnTo>
                    <a:pt x="407" y="224"/>
                  </a:lnTo>
                  <a:lnTo>
                    <a:pt x="406" y="227"/>
                  </a:lnTo>
                  <a:lnTo>
                    <a:pt x="402" y="236"/>
                  </a:lnTo>
                  <a:lnTo>
                    <a:pt x="400" y="241"/>
                  </a:lnTo>
                  <a:lnTo>
                    <a:pt x="398" y="255"/>
                  </a:lnTo>
                  <a:lnTo>
                    <a:pt x="395" y="269"/>
                  </a:lnTo>
                  <a:lnTo>
                    <a:pt x="394" y="270"/>
                  </a:lnTo>
                  <a:lnTo>
                    <a:pt x="394" y="270"/>
                  </a:lnTo>
                  <a:lnTo>
                    <a:pt x="393" y="271"/>
                  </a:lnTo>
                  <a:lnTo>
                    <a:pt x="393" y="273"/>
                  </a:lnTo>
                  <a:lnTo>
                    <a:pt x="392" y="274"/>
                  </a:lnTo>
                  <a:lnTo>
                    <a:pt x="390" y="276"/>
                  </a:lnTo>
                  <a:lnTo>
                    <a:pt x="387" y="279"/>
                  </a:lnTo>
                  <a:lnTo>
                    <a:pt x="385" y="282"/>
                  </a:lnTo>
                  <a:lnTo>
                    <a:pt x="380" y="293"/>
                  </a:lnTo>
                  <a:lnTo>
                    <a:pt x="378" y="295"/>
                  </a:lnTo>
                  <a:lnTo>
                    <a:pt x="376" y="295"/>
                  </a:lnTo>
                  <a:lnTo>
                    <a:pt x="375" y="294"/>
                  </a:lnTo>
                  <a:lnTo>
                    <a:pt x="372" y="293"/>
                  </a:lnTo>
                  <a:lnTo>
                    <a:pt x="376" y="287"/>
                  </a:lnTo>
                  <a:lnTo>
                    <a:pt x="376" y="284"/>
                  </a:lnTo>
                  <a:lnTo>
                    <a:pt x="374" y="283"/>
                  </a:lnTo>
                  <a:lnTo>
                    <a:pt x="370" y="284"/>
                  </a:lnTo>
                  <a:lnTo>
                    <a:pt x="367" y="284"/>
                  </a:lnTo>
                  <a:lnTo>
                    <a:pt x="365" y="282"/>
                  </a:lnTo>
                  <a:lnTo>
                    <a:pt x="364" y="283"/>
                  </a:lnTo>
                  <a:lnTo>
                    <a:pt x="364" y="282"/>
                  </a:lnTo>
                  <a:lnTo>
                    <a:pt x="364" y="281"/>
                  </a:lnTo>
                  <a:lnTo>
                    <a:pt x="363" y="280"/>
                  </a:lnTo>
                  <a:lnTo>
                    <a:pt x="362" y="280"/>
                  </a:lnTo>
                  <a:lnTo>
                    <a:pt x="360" y="278"/>
                  </a:lnTo>
                  <a:lnTo>
                    <a:pt x="358" y="280"/>
                  </a:lnTo>
                  <a:lnTo>
                    <a:pt x="357" y="283"/>
                  </a:lnTo>
                  <a:lnTo>
                    <a:pt x="355" y="283"/>
                  </a:lnTo>
                  <a:lnTo>
                    <a:pt x="353" y="282"/>
                  </a:lnTo>
                  <a:lnTo>
                    <a:pt x="354" y="281"/>
                  </a:lnTo>
                  <a:lnTo>
                    <a:pt x="355" y="278"/>
                  </a:lnTo>
                  <a:lnTo>
                    <a:pt x="355" y="277"/>
                  </a:lnTo>
                  <a:lnTo>
                    <a:pt x="354" y="276"/>
                  </a:lnTo>
                  <a:lnTo>
                    <a:pt x="353" y="277"/>
                  </a:lnTo>
                  <a:lnTo>
                    <a:pt x="350" y="279"/>
                  </a:lnTo>
                  <a:lnTo>
                    <a:pt x="346" y="281"/>
                  </a:lnTo>
                  <a:lnTo>
                    <a:pt x="346" y="282"/>
                  </a:lnTo>
                  <a:lnTo>
                    <a:pt x="345" y="284"/>
                  </a:lnTo>
                  <a:lnTo>
                    <a:pt x="345" y="285"/>
                  </a:lnTo>
                  <a:lnTo>
                    <a:pt x="343" y="283"/>
                  </a:lnTo>
                  <a:lnTo>
                    <a:pt x="342" y="283"/>
                  </a:lnTo>
                  <a:lnTo>
                    <a:pt x="341" y="282"/>
                  </a:lnTo>
                  <a:lnTo>
                    <a:pt x="340" y="281"/>
                  </a:lnTo>
                  <a:lnTo>
                    <a:pt x="339" y="280"/>
                  </a:lnTo>
                  <a:lnTo>
                    <a:pt x="338" y="281"/>
                  </a:lnTo>
                  <a:lnTo>
                    <a:pt x="337" y="282"/>
                  </a:lnTo>
                  <a:lnTo>
                    <a:pt x="335" y="283"/>
                  </a:lnTo>
                  <a:lnTo>
                    <a:pt x="334" y="285"/>
                  </a:lnTo>
                  <a:lnTo>
                    <a:pt x="334" y="286"/>
                  </a:lnTo>
                  <a:lnTo>
                    <a:pt x="334" y="287"/>
                  </a:lnTo>
                  <a:lnTo>
                    <a:pt x="330" y="287"/>
                  </a:lnTo>
                  <a:lnTo>
                    <a:pt x="329" y="287"/>
                  </a:lnTo>
                  <a:lnTo>
                    <a:pt x="328" y="286"/>
                  </a:lnTo>
                  <a:lnTo>
                    <a:pt x="330" y="285"/>
                  </a:lnTo>
                  <a:lnTo>
                    <a:pt x="330" y="283"/>
                  </a:lnTo>
                  <a:lnTo>
                    <a:pt x="328" y="279"/>
                  </a:lnTo>
                  <a:lnTo>
                    <a:pt x="326" y="282"/>
                  </a:lnTo>
                  <a:lnTo>
                    <a:pt x="322" y="284"/>
                  </a:lnTo>
                  <a:lnTo>
                    <a:pt x="319" y="285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15" y="283"/>
                  </a:lnTo>
                  <a:lnTo>
                    <a:pt x="314" y="283"/>
                  </a:lnTo>
                  <a:lnTo>
                    <a:pt x="313" y="283"/>
                  </a:lnTo>
                  <a:lnTo>
                    <a:pt x="310" y="283"/>
                  </a:lnTo>
                  <a:lnTo>
                    <a:pt x="309" y="283"/>
                  </a:lnTo>
                  <a:lnTo>
                    <a:pt x="309" y="280"/>
                  </a:lnTo>
                  <a:lnTo>
                    <a:pt x="308" y="279"/>
                  </a:lnTo>
                  <a:lnTo>
                    <a:pt x="305" y="280"/>
                  </a:lnTo>
                  <a:lnTo>
                    <a:pt x="304" y="280"/>
                  </a:lnTo>
                  <a:lnTo>
                    <a:pt x="304" y="282"/>
                  </a:lnTo>
                  <a:lnTo>
                    <a:pt x="305" y="284"/>
                  </a:lnTo>
                  <a:lnTo>
                    <a:pt x="306" y="285"/>
                  </a:lnTo>
                  <a:lnTo>
                    <a:pt x="300" y="283"/>
                  </a:lnTo>
                  <a:lnTo>
                    <a:pt x="298" y="282"/>
                  </a:lnTo>
                  <a:lnTo>
                    <a:pt x="295" y="283"/>
                  </a:lnTo>
                  <a:lnTo>
                    <a:pt x="293" y="283"/>
                  </a:lnTo>
                  <a:lnTo>
                    <a:pt x="290" y="283"/>
                  </a:lnTo>
                  <a:lnTo>
                    <a:pt x="287" y="283"/>
                  </a:lnTo>
                  <a:lnTo>
                    <a:pt x="288" y="286"/>
                  </a:lnTo>
                  <a:lnTo>
                    <a:pt x="286" y="287"/>
                  </a:lnTo>
                  <a:lnTo>
                    <a:pt x="285" y="285"/>
                  </a:lnTo>
                  <a:lnTo>
                    <a:pt x="283" y="283"/>
                  </a:lnTo>
                  <a:lnTo>
                    <a:pt x="281" y="283"/>
                  </a:lnTo>
                  <a:lnTo>
                    <a:pt x="276" y="283"/>
                  </a:lnTo>
                  <a:lnTo>
                    <a:pt x="274" y="283"/>
                  </a:lnTo>
                  <a:lnTo>
                    <a:pt x="273" y="286"/>
                  </a:lnTo>
                  <a:lnTo>
                    <a:pt x="273" y="287"/>
                  </a:lnTo>
                  <a:lnTo>
                    <a:pt x="273" y="289"/>
                  </a:lnTo>
                  <a:lnTo>
                    <a:pt x="273" y="291"/>
                  </a:lnTo>
                  <a:lnTo>
                    <a:pt x="274" y="291"/>
                  </a:lnTo>
                  <a:lnTo>
                    <a:pt x="274" y="292"/>
                  </a:lnTo>
                  <a:lnTo>
                    <a:pt x="275" y="293"/>
                  </a:lnTo>
                  <a:lnTo>
                    <a:pt x="275" y="295"/>
                  </a:lnTo>
                  <a:lnTo>
                    <a:pt x="276" y="296"/>
                  </a:lnTo>
                  <a:lnTo>
                    <a:pt x="279" y="300"/>
                  </a:lnTo>
                  <a:lnTo>
                    <a:pt x="280" y="302"/>
                  </a:lnTo>
                  <a:lnTo>
                    <a:pt x="280" y="305"/>
                  </a:lnTo>
                  <a:lnTo>
                    <a:pt x="280" y="306"/>
                  </a:lnTo>
                  <a:lnTo>
                    <a:pt x="278" y="307"/>
                  </a:lnTo>
                  <a:lnTo>
                    <a:pt x="277" y="307"/>
                  </a:lnTo>
                  <a:lnTo>
                    <a:pt x="276" y="308"/>
                  </a:lnTo>
                  <a:lnTo>
                    <a:pt x="275" y="309"/>
                  </a:lnTo>
                  <a:lnTo>
                    <a:pt x="275" y="308"/>
                  </a:lnTo>
                  <a:lnTo>
                    <a:pt x="274" y="307"/>
                  </a:lnTo>
                  <a:lnTo>
                    <a:pt x="273" y="307"/>
                  </a:lnTo>
                  <a:lnTo>
                    <a:pt x="273" y="308"/>
                  </a:lnTo>
                  <a:lnTo>
                    <a:pt x="272" y="309"/>
                  </a:lnTo>
                  <a:lnTo>
                    <a:pt x="271" y="308"/>
                  </a:lnTo>
                  <a:lnTo>
                    <a:pt x="270" y="308"/>
                  </a:lnTo>
                  <a:lnTo>
                    <a:pt x="268" y="308"/>
                  </a:lnTo>
                  <a:lnTo>
                    <a:pt x="267" y="308"/>
                  </a:lnTo>
                  <a:lnTo>
                    <a:pt x="266" y="307"/>
                  </a:lnTo>
                  <a:lnTo>
                    <a:pt x="268" y="306"/>
                  </a:lnTo>
                  <a:lnTo>
                    <a:pt x="267" y="305"/>
                  </a:lnTo>
                  <a:lnTo>
                    <a:pt x="266" y="304"/>
                  </a:lnTo>
                  <a:lnTo>
                    <a:pt x="266" y="302"/>
                  </a:lnTo>
                  <a:lnTo>
                    <a:pt x="266" y="301"/>
                  </a:lnTo>
                  <a:lnTo>
                    <a:pt x="263" y="302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59" y="302"/>
                  </a:lnTo>
                  <a:lnTo>
                    <a:pt x="258" y="302"/>
                  </a:lnTo>
                  <a:lnTo>
                    <a:pt x="256" y="303"/>
                  </a:lnTo>
                  <a:lnTo>
                    <a:pt x="255" y="305"/>
                  </a:lnTo>
                  <a:lnTo>
                    <a:pt x="251" y="309"/>
                  </a:lnTo>
                  <a:lnTo>
                    <a:pt x="248" y="313"/>
                  </a:lnTo>
                  <a:lnTo>
                    <a:pt x="246" y="315"/>
                  </a:lnTo>
                  <a:lnTo>
                    <a:pt x="244" y="316"/>
                  </a:lnTo>
                  <a:lnTo>
                    <a:pt x="243" y="317"/>
                  </a:lnTo>
                  <a:lnTo>
                    <a:pt x="241" y="320"/>
                  </a:lnTo>
                  <a:lnTo>
                    <a:pt x="240" y="323"/>
                  </a:lnTo>
                  <a:lnTo>
                    <a:pt x="239" y="325"/>
                  </a:lnTo>
                  <a:lnTo>
                    <a:pt x="236" y="326"/>
                  </a:lnTo>
                  <a:lnTo>
                    <a:pt x="232" y="331"/>
                  </a:lnTo>
                  <a:lnTo>
                    <a:pt x="230" y="338"/>
                  </a:lnTo>
                  <a:lnTo>
                    <a:pt x="229" y="345"/>
                  </a:lnTo>
                  <a:lnTo>
                    <a:pt x="229" y="351"/>
                  </a:lnTo>
                  <a:lnTo>
                    <a:pt x="229" y="354"/>
                  </a:lnTo>
                  <a:lnTo>
                    <a:pt x="230" y="356"/>
                  </a:lnTo>
                  <a:lnTo>
                    <a:pt x="232" y="358"/>
                  </a:lnTo>
                  <a:lnTo>
                    <a:pt x="235" y="361"/>
                  </a:lnTo>
                  <a:lnTo>
                    <a:pt x="236" y="363"/>
                  </a:lnTo>
                  <a:lnTo>
                    <a:pt x="236" y="365"/>
                  </a:lnTo>
                  <a:lnTo>
                    <a:pt x="236" y="367"/>
                  </a:lnTo>
                  <a:lnTo>
                    <a:pt x="236" y="368"/>
                  </a:lnTo>
                  <a:lnTo>
                    <a:pt x="237" y="370"/>
                  </a:lnTo>
                  <a:lnTo>
                    <a:pt x="238" y="372"/>
                  </a:lnTo>
                  <a:lnTo>
                    <a:pt x="240" y="373"/>
                  </a:lnTo>
                  <a:lnTo>
                    <a:pt x="244" y="379"/>
                  </a:lnTo>
                  <a:lnTo>
                    <a:pt x="244" y="383"/>
                  </a:lnTo>
                  <a:lnTo>
                    <a:pt x="244" y="386"/>
                  </a:lnTo>
                  <a:lnTo>
                    <a:pt x="243" y="388"/>
                  </a:lnTo>
                  <a:lnTo>
                    <a:pt x="238" y="394"/>
                  </a:lnTo>
                  <a:lnTo>
                    <a:pt x="236" y="395"/>
                  </a:lnTo>
                  <a:lnTo>
                    <a:pt x="235" y="396"/>
                  </a:lnTo>
                  <a:lnTo>
                    <a:pt x="231" y="403"/>
                  </a:lnTo>
                  <a:lnTo>
                    <a:pt x="229" y="406"/>
                  </a:lnTo>
                  <a:lnTo>
                    <a:pt x="227" y="407"/>
                  </a:lnTo>
                  <a:lnTo>
                    <a:pt x="226" y="408"/>
                  </a:lnTo>
                  <a:lnTo>
                    <a:pt x="220" y="408"/>
                  </a:lnTo>
                  <a:lnTo>
                    <a:pt x="217" y="407"/>
                  </a:lnTo>
                  <a:lnTo>
                    <a:pt x="214" y="406"/>
                  </a:lnTo>
                  <a:lnTo>
                    <a:pt x="208" y="402"/>
                  </a:lnTo>
                  <a:lnTo>
                    <a:pt x="205" y="401"/>
                  </a:lnTo>
                  <a:lnTo>
                    <a:pt x="202" y="400"/>
                  </a:lnTo>
                  <a:lnTo>
                    <a:pt x="201" y="401"/>
                  </a:lnTo>
                  <a:lnTo>
                    <a:pt x="198" y="402"/>
                  </a:lnTo>
                  <a:lnTo>
                    <a:pt x="197" y="403"/>
                  </a:lnTo>
                  <a:lnTo>
                    <a:pt x="196" y="403"/>
                  </a:lnTo>
                  <a:lnTo>
                    <a:pt x="191" y="402"/>
                  </a:lnTo>
                  <a:lnTo>
                    <a:pt x="179" y="403"/>
                  </a:lnTo>
                  <a:lnTo>
                    <a:pt x="178" y="403"/>
                  </a:lnTo>
                  <a:lnTo>
                    <a:pt x="177" y="404"/>
                  </a:lnTo>
                  <a:lnTo>
                    <a:pt x="176" y="405"/>
                  </a:lnTo>
                  <a:lnTo>
                    <a:pt x="175" y="407"/>
                  </a:lnTo>
                  <a:lnTo>
                    <a:pt x="173" y="408"/>
                  </a:lnTo>
                  <a:lnTo>
                    <a:pt x="170" y="407"/>
                  </a:lnTo>
                  <a:lnTo>
                    <a:pt x="166" y="408"/>
                  </a:lnTo>
                  <a:lnTo>
                    <a:pt x="158" y="413"/>
                  </a:lnTo>
                  <a:lnTo>
                    <a:pt x="155" y="415"/>
                  </a:lnTo>
                  <a:lnTo>
                    <a:pt x="149" y="415"/>
                  </a:lnTo>
                  <a:lnTo>
                    <a:pt x="147" y="415"/>
                  </a:lnTo>
                  <a:lnTo>
                    <a:pt x="131" y="409"/>
                  </a:lnTo>
                  <a:lnTo>
                    <a:pt x="127" y="409"/>
                  </a:lnTo>
                  <a:lnTo>
                    <a:pt x="124" y="408"/>
                  </a:lnTo>
                  <a:lnTo>
                    <a:pt x="124" y="408"/>
                  </a:lnTo>
                  <a:lnTo>
                    <a:pt x="122" y="406"/>
                  </a:lnTo>
                  <a:lnTo>
                    <a:pt x="121" y="406"/>
                  </a:lnTo>
                  <a:lnTo>
                    <a:pt x="119" y="405"/>
                  </a:lnTo>
                  <a:lnTo>
                    <a:pt x="118" y="406"/>
                  </a:lnTo>
                  <a:lnTo>
                    <a:pt x="116" y="406"/>
                  </a:lnTo>
                  <a:lnTo>
                    <a:pt x="115" y="408"/>
                  </a:lnTo>
                  <a:lnTo>
                    <a:pt x="114" y="408"/>
                  </a:lnTo>
                  <a:lnTo>
                    <a:pt x="113" y="408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6" y="409"/>
                  </a:lnTo>
                  <a:lnTo>
                    <a:pt x="106" y="406"/>
                  </a:lnTo>
                  <a:lnTo>
                    <a:pt x="108" y="400"/>
                  </a:lnTo>
                  <a:lnTo>
                    <a:pt x="109" y="400"/>
                  </a:lnTo>
                  <a:lnTo>
                    <a:pt x="110" y="400"/>
                  </a:lnTo>
                  <a:lnTo>
                    <a:pt x="110" y="401"/>
                  </a:lnTo>
                  <a:lnTo>
                    <a:pt x="111" y="402"/>
                  </a:lnTo>
                  <a:lnTo>
                    <a:pt x="112" y="403"/>
                  </a:lnTo>
                  <a:lnTo>
                    <a:pt x="115" y="403"/>
                  </a:lnTo>
                  <a:lnTo>
                    <a:pt x="117" y="402"/>
                  </a:lnTo>
                  <a:lnTo>
                    <a:pt x="118" y="400"/>
                  </a:lnTo>
                  <a:lnTo>
                    <a:pt x="118" y="398"/>
                  </a:lnTo>
                  <a:lnTo>
                    <a:pt x="118" y="397"/>
                  </a:lnTo>
                  <a:lnTo>
                    <a:pt x="118" y="397"/>
                  </a:lnTo>
                  <a:lnTo>
                    <a:pt x="120" y="398"/>
                  </a:lnTo>
                  <a:lnTo>
                    <a:pt x="118" y="394"/>
                  </a:lnTo>
                  <a:lnTo>
                    <a:pt x="115" y="386"/>
                  </a:lnTo>
                  <a:lnTo>
                    <a:pt x="113" y="382"/>
                  </a:lnTo>
                  <a:lnTo>
                    <a:pt x="115" y="377"/>
                  </a:lnTo>
                  <a:lnTo>
                    <a:pt x="118" y="374"/>
                  </a:lnTo>
                  <a:lnTo>
                    <a:pt x="124" y="370"/>
                  </a:lnTo>
                  <a:lnTo>
                    <a:pt x="124" y="368"/>
                  </a:lnTo>
                  <a:lnTo>
                    <a:pt x="125" y="367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6" y="359"/>
                  </a:lnTo>
                  <a:lnTo>
                    <a:pt x="124" y="357"/>
                  </a:lnTo>
                  <a:lnTo>
                    <a:pt x="124" y="356"/>
                  </a:lnTo>
                  <a:lnTo>
                    <a:pt x="122" y="354"/>
                  </a:lnTo>
                  <a:lnTo>
                    <a:pt x="120" y="354"/>
                  </a:lnTo>
                  <a:lnTo>
                    <a:pt x="118" y="354"/>
                  </a:lnTo>
                  <a:lnTo>
                    <a:pt x="118" y="350"/>
                  </a:lnTo>
                  <a:lnTo>
                    <a:pt x="116" y="350"/>
                  </a:lnTo>
                  <a:lnTo>
                    <a:pt x="114" y="350"/>
                  </a:lnTo>
                  <a:lnTo>
                    <a:pt x="113" y="348"/>
                  </a:lnTo>
                  <a:lnTo>
                    <a:pt x="114" y="348"/>
                  </a:lnTo>
                  <a:lnTo>
                    <a:pt x="115" y="347"/>
                  </a:lnTo>
                  <a:lnTo>
                    <a:pt x="115" y="345"/>
                  </a:lnTo>
                  <a:lnTo>
                    <a:pt x="116" y="343"/>
                  </a:lnTo>
                  <a:lnTo>
                    <a:pt x="114" y="337"/>
                  </a:lnTo>
                  <a:lnTo>
                    <a:pt x="112" y="333"/>
                  </a:lnTo>
                  <a:lnTo>
                    <a:pt x="107" y="331"/>
                  </a:lnTo>
                  <a:lnTo>
                    <a:pt x="105" y="328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104" y="322"/>
                  </a:lnTo>
                  <a:lnTo>
                    <a:pt x="104" y="321"/>
                  </a:lnTo>
                  <a:lnTo>
                    <a:pt x="103" y="320"/>
                  </a:lnTo>
                  <a:lnTo>
                    <a:pt x="102" y="319"/>
                  </a:lnTo>
                  <a:lnTo>
                    <a:pt x="101" y="319"/>
                  </a:lnTo>
                  <a:lnTo>
                    <a:pt x="100" y="318"/>
                  </a:lnTo>
                  <a:lnTo>
                    <a:pt x="100" y="315"/>
                  </a:lnTo>
                  <a:lnTo>
                    <a:pt x="100" y="313"/>
                  </a:lnTo>
                  <a:lnTo>
                    <a:pt x="99" y="310"/>
                  </a:lnTo>
                  <a:lnTo>
                    <a:pt x="97" y="308"/>
                  </a:lnTo>
                  <a:lnTo>
                    <a:pt x="96" y="307"/>
                  </a:lnTo>
                  <a:lnTo>
                    <a:pt x="94" y="307"/>
                  </a:lnTo>
                  <a:lnTo>
                    <a:pt x="94" y="303"/>
                  </a:lnTo>
                  <a:lnTo>
                    <a:pt x="94" y="301"/>
                  </a:lnTo>
                  <a:lnTo>
                    <a:pt x="86" y="291"/>
                  </a:lnTo>
                  <a:lnTo>
                    <a:pt x="85" y="289"/>
                  </a:lnTo>
                  <a:lnTo>
                    <a:pt x="82" y="282"/>
                  </a:lnTo>
                  <a:lnTo>
                    <a:pt x="81" y="280"/>
                  </a:lnTo>
                  <a:lnTo>
                    <a:pt x="80" y="275"/>
                  </a:lnTo>
                  <a:lnTo>
                    <a:pt x="80" y="274"/>
                  </a:lnTo>
                  <a:lnTo>
                    <a:pt x="77" y="269"/>
                  </a:lnTo>
                  <a:lnTo>
                    <a:pt x="76" y="265"/>
                  </a:lnTo>
                  <a:lnTo>
                    <a:pt x="73" y="263"/>
                  </a:lnTo>
                  <a:lnTo>
                    <a:pt x="71" y="260"/>
                  </a:lnTo>
                  <a:lnTo>
                    <a:pt x="89" y="268"/>
                  </a:lnTo>
                  <a:lnTo>
                    <a:pt x="90" y="269"/>
                  </a:lnTo>
                  <a:lnTo>
                    <a:pt x="91" y="271"/>
                  </a:lnTo>
                  <a:lnTo>
                    <a:pt x="92" y="271"/>
                  </a:lnTo>
                  <a:lnTo>
                    <a:pt x="93" y="272"/>
                  </a:lnTo>
                  <a:lnTo>
                    <a:pt x="94" y="273"/>
                  </a:lnTo>
                  <a:lnTo>
                    <a:pt x="94" y="274"/>
                  </a:lnTo>
                  <a:lnTo>
                    <a:pt x="95" y="273"/>
                  </a:lnTo>
                  <a:lnTo>
                    <a:pt x="96" y="273"/>
                  </a:lnTo>
                  <a:lnTo>
                    <a:pt x="97" y="272"/>
                  </a:lnTo>
                  <a:lnTo>
                    <a:pt x="101" y="273"/>
                  </a:lnTo>
                  <a:lnTo>
                    <a:pt x="103" y="273"/>
                  </a:lnTo>
                  <a:lnTo>
                    <a:pt x="105" y="271"/>
                  </a:lnTo>
                  <a:lnTo>
                    <a:pt x="106" y="269"/>
                  </a:lnTo>
                  <a:lnTo>
                    <a:pt x="106" y="267"/>
                  </a:lnTo>
                  <a:lnTo>
                    <a:pt x="106" y="265"/>
                  </a:lnTo>
                  <a:lnTo>
                    <a:pt x="101" y="262"/>
                  </a:lnTo>
                  <a:lnTo>
                    <a:pt x="100" y="259"/>
                  </a:lnTo>
                  <a:lnTo>
                    <a:pt x="97" y="252"/>
                  </a:lnTo>
                  <a:lnTo>
                    <a:pt x="89" y="246"/>
                  </a:lnTo>
                  <a:lnTo>
                    <a:pt x="87" y="241"/>
                  </a:lnTo>
                  <a:lnTo>
                    <a:pt x="90" y="236"/>
                  </a:lnTo>
                  <a:lnTo>
                    <a:pt x="95" y="234"/>
                  </a:lnTo>
                  <a:lnTo>
                    <a:pt x="106" y="238"/>
                  </a:lnTo>
                  <a:lnTo>
                    <a:pt x="111" y="236"/>
                  </a:lnTo>
                  <a:lnTo>
                    <a:pt x="112" y="234"/>
                  </a:lnTo>
                  <a:lnTo>
                    <a:pt x="114" y="231"/>
                  </a:lnTo>
                  <a:lnTo>
                    <a:pt x="115" y="228"/>
                  </a:lnTo>
                  <a:lnTo>
                    <a:pt x="116" y="224"/>
                  </a:lnTo>
                  <a:lnTo>
                    <a:pt x="115" y="221"/>
                  </a:lnTo>
                  <a:lnTo>
                    <a:pt x="112" y="213"/>
                  </a:lnTo>
                  <a:lnTo>
                    <a:pt x="111" y="206"/>
                  </a:lnTo>
                  <a:lnTo>
                    <a:pt x="110" y="204"/>
                  </a:lnTo>
                  <a:lnTo>
                    <a:pt x="106" y="204"/>
                  </a:lnTo>
                  <a:lnTo>
                    <a:pt x="105" y="204"/>
                  </a:lnTo>
                  <a:lnTo>
                    <a:pt x="101" y="204"/>
                  </a:lnTo>
                  <a:lnTo>
                    <a:pt x="100" y="205"/>
                  </a:lnTo>
                  <a:lnTo>
                    <a:pt x="98" y="204"/>
                  </a:lnTo>
                  <a:lnTo>
                    <a:pt x="97" y="204"/>
                  </a:lnTo>
                  <a:lnTo>
                    <a:pt x="92" y="199"/>
                  </a:lnTo>
                  <a:lnTo>
                    <a:pt x="91" y="197"/>
                  </a:lnTo>
                  <a:lnTo>
                    <a:pt x="91" y="193"/>
                  </a:lnTo>
                  <a:lnTo>
                    <a:pt x="89" y="192"/>
                  </a:lnTo>
                  <a:lnTo>
                    <a:pt x="88" y="190"/>
                  </a:lnTo>
                  <a:lnTo>
                    <a:pt x="87" y="187"/>
                  </a:lnTo>
                  <a:lnTo>
                    <a:pt x="84" y="181"/>
                  </a:lnTo>
                  <a:lnTo>
                    <a:pt x="85" y="178"/>
                  </a:lnTo>
                  <a:lnTo>
                    <a:pt x="85" y="176"/>
                  </a:lnTo>
                  <a:lnTo>
                    <a:pt x="79" y="172"/>
                  </a:lnTo>
                  <a:lnTo>
                    <a:pt x="79" y="171"/>
                  </a:lnTo>
                  <a:lnTo>
                    <a:pt x="78" y="170"/>
                  </a:lnTo>
                  <a:lnTo>
                    <a:pt x="78" y="169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74" y="165"/>
                  </a:lnTo>
                  <a:lnTo>
                    <a:pt x="73" y="164"/>
                  </a:lnTo>
                  <a:lnTo>
                    <a:pt x="70" y="163"/>
                  </a:lnTo>
                  <a:lnTo>
                    <a:pt x="68" y="162"/>
                  </a:lnTo>
                  <a:lnTo>
                    <a:pt x="64" y="161"/>
                  </a:lnTo>
                  <a:lnTo>
                    <a:pt x="63" y="159"/>
                  </a:lnTo>
                  <a:lnTo>
                    <a:pt x="62" y="156"/>
                  </a:lnTo>
                  <a:lnTo>
                    <a:pt x="62" y="152"/>
                  </a:lnTo>
                  <a:lnTo>
                    <a:pt x="62" y="151"/>
                  </a:lnTo>
                  <a:lnTo>
                    <a:pt x="63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2" y="145"/>
                  </a:lnTo>
                  <a:lnTo>
                    <a:pt x="62" y="144"/>
                  </a:lnTo>
                  <a:lnTo>
                    <a:pt x="61" y="143"/>
                  </a:lnTo>
                  <a:lnTo>
                    <a:pt x="58" y="141"/>
                  </a:lnTo>
                  <a:lnTo>
                    <a:pt x="55" y="139"/>
                  </a:lnTo>
                  <a:lnTo>
                    <a:pt x="53" y="136"/>
                  </a:lnTo>
                  <a:lnTo>
                    <a:pt x="53" y="133"/>
                  </a:lnTo>
                  <a:lnTo>
                    <a:pt x="52" y="132"/>
                  </a:lnTo>
                  <a:lnTo>
                    <a:pt x="51" y="131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7"/>
                  </a:lnTo>
                  <a:lnTo>
                    <a:pt x="49" y="115"/>
                  </a:lnTo>
                  <a:lnTo>
                    <a:pt x="48" y="115"/>
                  </a:lnTo>
                  <a:lnTo>
                    <a:pt x="46" y="115"/>
                  </a:lnTo>
                  <a:lnTo>
                    <a:pt x="45" y="115"/>
                  </a:lnTo>
                  <a:lnTo>
                    <a:pt x="47" y="113"/>
                  </a:lnTo>
                  <a:lnTo>
                    <a:pt x="48" y="111"/>
                  </a:lnTo>
                  <a:lnTo>
                    <a:pt x="47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2" y="108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7"/>
                  </a:lnTo>
                  <a:lnTo>
                    <a:pt x="45" y="106"/>
                  </a:lnTo>
                  <a:lnTo>
                    <a:pt x="44" y="105"/>
                  </a:lnTo>
                  <a:lnTo>
                    <a:pt x="42" y="105"/>
                  </a:lnTo>
                  <a:lnTo>
                    <a:pt x="40" y="105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1" y="102"/>
                  </a:lnTo>
                  <a:lnTo>
                    <a:pt x="41" y="101"/>
                  </a:lnTo>
                  <a:lnTo>
                    <a:pt x="44" y="100"/>
                  </a:lnTo>
                  <a:lnTo>
                    <a:pt x="44" y="99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3" y="93"/>
                  </a:lnTo>
                  <a:lnTo>
                    <a:pt x="42" y="92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39" y="89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5" y="88"/>
                  </a:lnTo>
                  <a:lnTo>
                    <a:pt x="37" y="85"/>
                  </a:lnTo>
                  <a:lnTo>
                    <a:pt x="39" y="84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9" y="79"/>
                  </a:lnTo>
                  <a:lnTo>
                    <a:pt x="40" y="78"/>
                  </a:lnTo>
                  <a:lnTo>
                    <a:pt x="39" y="76"/>
                  </a:lnTo>
                  <a:lnTo>
                    <a:pt x="36" y="70"/>
                  </a:lnTo>
                  <a:lnTo>
                    <a:pt x="35" y="69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1"/>
                  </a:lnTo>
                  <a:lnTo>
                    <a:pt x="33" y="72"/>
                  </a:lnTo>
                  <a:lnTo>
                    <a:pt x="32" y="74"/>
                  </a:lnTo>
                  <a:lnTo>
                    <a:pt x="30" y="85"/>
                  </a:lnTo>
                  <a:lnTo>
                    <a:pt x="29" y="89"/>
                  </a:lnTo>
                  <a:lnTo>
                    <a:pt x="28" y="85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4" y="82"/>
                  </a:lnTo>
                  <a:lnTo>
                    <a:pt x="23" y="81"/>
                  </a:lnTo>
                  <a:lnTo>
                    <a:pt x="22" y="80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69"/>
                  </a:lnTo>
                  <a:lnTo>
                    <a:pt x="23" y="66"/>
                  </a:lnTo>
                  <a:lnTo>
                    <a:pt x="24" y="66"/>
                  </a:lnTo>
                  <a:lnTo>
                    <a:pt x="26" y="65"/>
                  </a:lnTo>
                  <a:lnTo>
                    <a:pt x="24" y="63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2" y="60"/>
                  </a:lnTo>
                  <a:lnTo>
                    <a:pt x="22" y="59"/>
                  </a:lnTo>
                  <a:lnTo>
                    <a:pt x="23" y="56"/>
                  </a:lnTo>
                  <a:lnTo>
                    <a:pt x="23" y="47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4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6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6" y="12"/>
                  </a:lnTo>
                  <a:lnTo>
                    <a:pt x="4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430" y="0"/>
                  </a:lnTo>
                  <a:close/>
                  <a:moveTo>
                    <a:pt x="641" y="0"/>
                  </a:moveTo>
                  <a:lnTo>
                    <a:pt x="641" y="1"/>
                  </a:lnTo>
                  <a:lnTo>
                    <a:pt x="641" y="2"/>
                  </a:lnTo>
                  <a:lnTo>
                    <a:pt x="642" y="3"/>
                  </a:lnTo>
                  <a:lnTo>
                    <a:pt x="642" y="4"/>
                  </a:lnTo>
                  <a:lnTo>
                    <a:pt x="642" y="6"/>
                  </a:lnTo>
                  <a:lnTo>
                    <a:pt x="645" y="8"/>
                  </a:lnTo>
                  <a:lnTo>
                    <a:pt x="645" y="4"/>
                  </a:lnTo>
                  <a:lnTo>
                    <a:pt x="647" y="1"/>
                  </a:lnTo>
                  <a:lnTo>
                    <a:pt x="647" y="0"/>
                  </a:lnTo>
                  <a:lnTo>
                    <a:pt x="665" y="0"/>
                  </a:lnTo>
                  <a:lnTo>
                    <a:pt x="666" y="2"/>
                  </a:lnTo>
                  <a:lnTo>
                    <a:pt x="669" y="6"/>
                  </a:lnTo>
                  <a:lnTo>
                    <a:pt x="670" y="8"/>
                  </a:lnTo>
                  <a:lnTo>
                    <a:pt x="664" y="9"/>
                  </a:lnTo>
                  <a:lnTo>
                    <a:pt x="661" y="11"/>
                  </a:lnTo>
                  <a:lnTo>
                    <a:pt x="660" y="18"/>
                  </a:lnTo>
                  <a:lnTo>
                    <a:pt x="659" y="16"/>
                  </a:lnTo>
                  <a:lnTo>
                    <a:pt x="659" y="15"/>
                  </a:lnTo>
                  <a:lnTo>
                    <a:pt x="658" y="15"/>
                  </a:lnTo>
                  <a:lnTo>
                    <a:pt x="658" y="18"/>
                  </a:lnTo>
                  <a:lnTo>
                    <a:pt x="657" y="18"/>
                  </a:lnTo>
                  <a:lnTo>
                    <a:pt x="656" y="20"/>
                  </a:lnTo>
                  <a:lnTo>
                    <a:pt x="656" y="23"/>
                  </a:lnTo>
                  <a:lnTo>
                    <a:pt x="657" y="24"/>
                  </a:lnTo>
                  <a:lnTo>
                    <a:pt x="653" y="25"/>
                  </a:lnTo>
                  <a:lnTo>
                    <a:pt x="650" y="25"/>
                  </a:lnTo>
                  <a:lnTo>
                    <a:pt x="649" y="25"/>
                  </a:lnTo>
                  <a:lnTo>
                    <a:pt x="647" y="24"/>
                  </a:lnTo>
                  <a:lnTo>
                    <a:pt x="646" y="23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5" y="26"/>
                  </a:lnTo>
                  <a:lnTo>
                    <a:pt x="645" y="28"/>
                  </a:lnTo>
                  <a:lnTo>
                    <a:pt x="644" y="33"/>
                  </a:lnTo>
                  <a:lnTo>
                    <a:pt x="642" y="37"/>
                  </a:lnTo>
                  <a:lnTo>
                    <a:pt x="641" y="39"/>
                  </a:lnTo>
                  <a:lnTo>
                    <a:pt x="641" y="40"/>
                  </a:lnTo>
                  <a:lnTo>
                    <a:pt x="641" y="42"/>
                  </a:lnTo>
                  <a:lnTo>
                    <a:pt x="641" y="43"/>
                  </a:lnTo>
                  <a:lnTo>
                    <a:pt x="641" y="43"/>
                  </a:lnTo>
                  <a:lnTo>
                    <a:pt x="645" y="45"/>
                  </a:lnTo>
                  <a:lnTo>
                    <a:pt x="644" y="48"/>
                  </a:lnTo>
                  <a:lnTo>
                    <a:pt x="644" y="50"/>
                  </a:lnTo>
                  <a:lnTo>
                    <a:pt x="643" y="52"/>
                  </a:lnTo>
                  <a:lnTo>
                    <a:pt x="643" y="54"/>
                  </a:lnTo>
                  <a:lnTo>
                    <a:pt x="642" y="57"/>
                  </a:lnTo>
                  <a:lnTo>
                    <a:pt x="641" y="60"/>
                  </a:lnTo>
                  <a:lnTo>
                    <a:pt x="641" y="61"/>
                  </a:lnTo>
                  <a:lnTo>
                    <a:pt x="642" y="63"/>
                  </a:lnTo>
                  <a:lnTo>
                    <a:pt x="641" y="66"/>
                  </a:lnTo>
                  <a:lnTo>
                    <a:pt x="641" y="67"/>
                  </a:lnTo>
                  <a:lnTo>
                    <a:pt x="643" y="68"/>
                  </a:lnTo>
                  <a:lnTo>
                    <a:pt x="645" y="68"/>
                  </a:lnTo>
                  <a:lnTo>
                    <a:pt x="644" y="69"/>
                  </a:lnTo>
                  <a:lnTo>
                    <a:pt x="643" y="72"/>
                  </a:lnTo>
                  <a:lnTo>
                    <a:pt x="647" y="73"/>
                  </a:lnTo>
                  <a:lnTo>
                    <a:pt x="650" y="73"/>
                  </a:lnTo>
                  <a:lnTo>
                    <a:pt x="651" y="73"/>
                  </a:lnTo>
                  <a:lnTo>
                    <a:pt x="651" y="72"/>
                  </a:lnTo>
                  <a:lnTo>
                    <a:pt x="652" y="72"/>
                  </a:lnTo>
                  <a:lnTo>
                    <a:pt x="653" y="72"/>
                  </a:lnTo>
                  <a:lnTo>
                    <a:pt x="654" y="73"/>
                  </a:lnTo>
                  <a:lnTo>
                    <a:pt x="655" y="75"/>
                  </a:lnTo>
                  <a:lnTo>
                    <a:pt x="655" y="77"/>
                  </a:lnTo>
                  <a:lnTo>
                    <a:pt x="656" y="79"/>
                  </a:lnTo>
                  <a:lnTo>
                    <a:pt x="655" y="81"/>
                  </a:lnTo>
                  <a:lnTo>
                    <a:pt x="654" y="82"/>
                  </a:lnTo>
                  <a:lnTo>
                    <a:pt x="651" y="82"/>
                  </a:lnTo>
                  <a:lnTo>
                    <a:pt x="650" y="81"/>
                  </a:lnTo>
                  <a:lnTo>
                    <a:pt x="649" y="80"/>
                  </a:lnTo>
                  <a:lnTo>
                    <a:pt x="649" y="81"/>
                  </a:lnTo>
                  <a:lnTo>
                    <a:pt x="647" y="83"/>
                  </a:lnTo>
                  <a:lnTo>
                    <a:pt x="644" y="84"/>
                  </a:lnTo>
                  <a:lnTo>
                    <a:pt x="641" y="85"/>
                  </a:lnTo>
                  <a:lnTo>
                    <a:pt x="639" y="89"/>
                  </a:lnTo>
                  <a:lnTo>
                    <a:pt x="637" y="91"/>
                  </a:lnTo>
                  <a:lnTo>
                    <a:pt x="634" y="95"/>
                  </a:lnTo>
                  <a:lnTo>
                    <a:pt x="632" y="97"/>
                  </a:lnTo>
                  <a:lnTo>
                    <a:pt x="633" y="100"/>
                  </a:lnTo>
                  <a:lnTo>
                    <a:pt x="634" y="101"/>
                  </a:lnTo>
                  <a:lnTo>
                    <a:pt x="635" y="100"/>
                  </a:lnTo>
                  <a:lnTo>
                    <a:pt x="636" y="101"/>
                  </a:lnTo>
                  <a:lnTo>
                    <a:pt x="636" y="106"/>
                  </a:lnTo>
                  <a:lnTo>
                    <a:pt x="633" y="108"/>
                  </a:lnTo>
                  <a:lnTo>
                    <a:pt x="634" y="108"/>
                  </a:lnTo>
                  <a:lnTo>
                    <a:pt x="625" y="110"/>
                  </a:lnTo>
                  <a:lnTo>
                    <a:pt x="623" y="111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4" y="114"/>
                  </a:lnTo>
                  <a:lnTo>
                    <a:pt x="622" y="114"/>
                  </a:lnTo>
                  <a:lnTo>
                    <a:pt x="611" y="120"/>
                  </a:lnTo>
                  <a:lnTo>
                    <a:pt x="609" y="122"/>
                  </a:lnTo>
                  <a:lnTo>
                    <a:pt x="607" y="125"/>
                  </a:lnTo>
                  <a:lnTo>
                    <a:pt x="613" y="125"/>
                  </a:lnTo>
                  <a:lnTo>
                    <a:pt x="611" y="126"/>
                  </a:lnTo>
                  <a:lnTo>
                    <a:pt x="605" y="130"/>
                  </a:lnTo>
                  <a:lnTo>
                    <a:pt x="603" y="132"/>
                  </a:lnTo>
                  <a:lnTo>
                    <a:pt x="603" y="141"/>
                  </a:lnTo>
                  <a:lnTo>
                    <a:pt x="604" y="143"/>
                  </a:lnTo>
                  <a:lnTo>
                    <a:pt x="605" y="144"/>
                  </a:lnTo>
                  <a:lnTo>
                    <a:pt x="608" y="145"/>
                  </a:lnTo>
                  <a:lnTo>
                    <a:pt x="603" y="145"/>
                  </a:lnTo>
                  <a:lnTo>
                    <a:pt x="603" y="147"/>
                  </a:lnTo>
                  <a:lnTo>
                    <a:pt x="605" y="148"/>
                  </a:lnTo>
                  <a:lnTo>
                    <a:pt x="602" y="150"/>
                  </a:lnTo>
                  <a:lnTo>
                    <a:pt x="601" y="151"/>
                  </a:lnTo>
                  <a:lnTo>
                    <a:pt x="600" y="155"/>
                  </a:lnTo>
                  <a:lnTo>
                    <a:pt x="599" y="156"/>
                  </a:lnTo>
                  <a:lnTo>
                    <a:pt x="590" y="160"/>
                  </a:lnTo>
                  <a:lnTo>
                    <a:pt x="587" y="161"/>
                  </a:lnTo>
                  <a:lnTo>
                    <a:pt x="585" y="159"/>
                  </a:lnTo>
                  <a:lnTo>
                    <a:pt x="590" y="149"/>
                  </a:lnTo>
                  <a:lnTo>
                    <a:pt x="591" y="147"/>
                  </a:lnTo>
                  <a:lnTo>
                    <a:pt x="591" y="145"/>
                  </a:lnTo>
                  <a:lnTo>
                    <a:pt x="590" y="144"/>
                  </a:lnTo>
                  <a:lnTo>
                    <a:pt x="591" y="142"/>
                  </a:lnTo>
                  <a:lnTo>
                    <a:pt x="594" y="141"/>
                  </a:lnTo>
                  <a:lnTo>
                    <a:pt x="596" y="139"/>
                  </a:lnTo>
                  <a:lnTo>
                    <a:pt x="597" y="138"/>
                  </a:lnTo>
                  <a:lnTo>
                    <a:pt x="598" y="132"/>
                  </a:lnTo>
                  <a:lnTo>
                    <a:pt x="599" y="131"/>
                  </a:lnTo>
                  <a:lnTo>
                    <a:pt x="596" y="132"/>
                  </a:lnTo>
                  <a:lnTo>
                    <a:pt x="594" y="135"/>
                  </a:lnTo>
                  <a:lnTo>
                    <a:pt x="592" y="136"/>
                  </a:lnTo>
                  <a:lnTo>
                    <a:pt x="590" y="135"/>
                  </a:lnTo>
                  <a:lnTo>
                    <a:pt x="590" y="134"/>
                  </a:lnTo>
                  <a:lnTo>
                    <a:pt x="592" y="132"/>
                  </a:lnTo>
                  <a:lnTo>
                    <a:pt x="593" y="131"/>
                  </a:lnTo>
                  <a:lnTo>
                    <a:pt x="593" y="128"/>
                  </a:lnTo>
                  <a:lnTo>
                    <a:pt x="592" y="127"/>
                  </a:lnTo>
                  <a:lnTo>
                    <a:pt x="592" y="126"/>
                  </a:lnTo>
                  <a:lnTo>
                    <a:pt x="593" y="125"/>
                  </a:lnTo>
                  <a:lnTo>
                    <a:pt x="593" y="124"/>
                  </a:lnTo>
                  <a:lnTo>
                    <a:pt x="588" y="122"/>
                  </a:lnTo>
                  <a:lnTo>
                    <a:pt x="587" y="108"/>
                  </a:lnTo>
                  <a:lnTo>
                    <a:pt x="581" y="103"/>
                  </a:lnTo>
                  <a:lnTo>
                    <a:pt x="581" y="100"/>
                  </a:lnTo>
                  <a:lnTo>
                    <a:pt x="582" y="96"/>
                  </a:lnTo>
                  <a:lnTo>
                    <a:pt x="586" y="94"/>
                  </a:lnTo>
                  <a:lnTo>
                    <a:pt x="587" y="91"/>
                  </a:lnTo>
                  <a:lnTo>
                    <a:pt x="587" y="88"/>
                  </a:lnTo>
                  <a:lnTo>
                    <a:pt x="587" y="85"/>
                  </a:lnTo>
                  <a:lnTo>
                    <a:pt x="588" y="83"/>
                  </a:lnTo>
                  <a:lnTo>
                    <a:pt x="588" y="82"/>
                  </a:lnTo>
                  <a:lnTo>
                    <a:pt x="587" y="81"/>
                  </a:lnTo>
                  <a:lnTo>
                    <a:pt x="587" y="80"/>
                  </a:lnTo>
                  <a:lnTo>
                    <a:pt x="586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5"/>
                  </a:lnTo>
                  <a:lnTo>
                    <a:pt x="585" y="74"/>
                  </a:lnTo>
                  <a:lnTo>
                    <a:pt x="584" y="72"/>
                  </a:lnTo>
                  <a:lnTo>
                    <a:pt x="583" y="69"/>
                  </a:lnTo>
                  <a:lnTo>
                    <a:pt x="582" y="65"/>
                  </a:lnTo>
                  <a:lnTo>
                    <a:pt x="582" y="61"/>
                  </a:lnTo>
                  <a:lnTo>
                    <a:pt x="583" y="54"/>
                  </a:lnTo>
                  <a:lnTo>
                    <a:pt x="587" y="50"/>
                  </a:lnTo>
                  <a:lnTo>
                    <a:pt x="601" y="34"/>
                  </a:lnTo>
                  <a:lnTo>
                    <a:pt x="614" y="12"/>
                  </a:lnTo>
                  <a:lnTo>
                    <a:pt x="617" y="8"/>
                  </a:lnTo>
                  <a:lnTo>
                    <a:pt x="622" y="6"/>
                  </a:lnTo>
                  <a:lnTo>
                    <a:pt x="623" y="6"/>
                  </a:lnTo>
                  <a:lnTo>
                    <a:pt x="624" y="6"/>
                  </a:lnTo>
                  <a:lnTo>
                    <a:pt x="626" y="7"/>
                  </a:lnTo>
                  <a:lnTo>
                    <a:pt x="627" y="6"/>
                  </a:lnTo>
                  <a:lnTo>
                    <a:pt x="628" y="5"/>
                  </a:lnTo>
                  <a:lnTo>
                    <a:pt x="628" y="2"/>
                  </a:lnTo>
                  <a:lnTo>
                    <a:pt x="629" y="0"/>
                  </a:lnTo>
                  <a:lnTo>
                    <a:pt x="641" y="0"/>
                  </a:lnTo>
                  <a:close/>
                  <a:moveTo>
                    <a:pt x="676" y="0"/>
                  </a:moveTo>
                  <a:lnTo>
                    <a:pt x="674" y="4"/>
                  </a:lnTo>
                  <a:lnTo>
                    <a:pt x="674" y="5"/>
                  </a:lnTo>
                  <a:lnTo>
                    <a:pt x="672" y="4"/>
                  </a:lnTo>
                  <a:lnTo>
                    <a:pt x="671" y="3"/>
                  </a:lnTo>
                  <a:lnTo>
                    <a:pt x="670" y="2"/>
                  </a:lnTo>
                  <a:lnTo>
                    <a:pt x="669" y="0"/>
                  </a:lnTo>
                  <a:lnTo>
                    <a:pt x="676" y="0"/>
                  </a:lnTo>
                  <a:close/>
                  <a:moveTo>
                    <a:pt x="493" y="93"/>
                  </a:moveTo>
                  <a:lnTo>
                    <a:pt x="490" y="94"/>
                  </a:lnTo>
                  <a:lnTo>
                    <a:pt x="489" y="96"/>
                  </a:lnTo>
                  <a:lnTo>
                    <a:pt x="485" y="102"/>
                  </a:lnTo>
                  <a:lnTo>
                    <a:pt x="488" y="106"/>
                  </a:lnTo>
                  <a:lnTo>
                    <a:pt x="488" y="108"/>
                  </a:lnTo>
                  <a:lnTo>
                    <a:pt x="486" y="113"/>
                  </a:lnTo>
                  <a:lnTo>
                    <a:pt x="486" y="114"/>
                  </a:lnTo>
                  <a:lnTo>
                    <a:pt x="486" y="115"/>
                  </a:lnTo>
                  <a:lnTo>
                    <a:pt x="484" y="116"/>
                  </a:lnTo>
                  <a:lnTo>
                    <a:pt x="484" y="118"/>
                  </a:lnTo>
                  <a:lnTo>
                    <a:pt x="484" y="120"/>
                  </a:lnTo>
                  <a:lnTo>
                    <a:pt x="483" y="121"/>
                  </a:lnTo>
                  <a:lnTo>
                    <a:pt x="479" y="129"/>
                  </a:lnTo>
                  <a:lnTo>
                    <a:pt x="478" y="132"/>
                  </a:lnTo>
                  <a:lnTo>
                    <a:pt x="478" y="136"/>
                  </a:lnTo>
                  <a:lnTo>
                    <a:pt x="477" y="138"/>
                  </a:lnTo>
                  <a:lnTo>
                    <a:pt x="474" y="138"/>
                  </a:lnTo>
                  <a:lnTo>
                    <a:pt x="472" y="140"/>
                  </a:lnTo>
                  <a:lnTo>
                    <a:pt x="473" y="141"/>
                  </a:lnTo>
                  <a:lnTo>
                    <a:pt x="474" y="143"/>
                  </a:lnTo>
                  <a:lnTo>
                    <a:pt x="475" y="143"/>
                  </a:lnTo>
                  <a:lnTo>
                    <a:pt x="476" y="144"/>
                  </a:lnTo>
                  <a:lnTo>
                    <a:pt x="474" y="145"/>
                  </a:lnTo>
                  <a:lnTo>
                    <a:pt x="472" y="147"/>
                  </a:lnTo>
                  <a:lnTo>
                    <a:pt x="470" y="151"/>
                  </a:lnTo>
                  <a:lnTo>
                    <a:pt x="471" y="153"/>
                  </a:lnTo>
                  <a:lnTo>
                    <a:pt x="472" y="156"/>
                  </a:lnTo>
                  <a:lnTo>
                    <a:pt x="471" y="160"/>
                  </a:lnTo>
                  <a:lnTo>
                    <a:pt x="470" y="162"/>
                  </a:lnTo>
                  <a:lnTo>
                    <a:pt x="469" y="163"/>
                  </a:lnTo>
                  <a:lnTo>
                    <a:pt x="467" y="172"/>
                  </a:lnTo>
                  <a:lnTo>
                    <a:pt x="466" y="175"/>
                  </a:lnTo>
                  <a:lnTo>
                    <a:pt x="462" y="178"/>
                  </a:lnTo>
                  <a:lnTo>
                    <a:pt x="461" y="179"/>
                  </a:lnTo>
                  <a:lnTo>
                    <a:pt x="460" y="180"/>
                  </a:lnTo>
                  <a:lnTo>
                    <a:pt x="460" y="181"/>
                  </a:lnTo>
                  <a:lnTo>
                    <a:pt x="460" y="183"/>
                  </a:lnTo>
                  <a:lnTo>
                    <a:pt x="460" y="185"/>
                  </a:lnTo>
                  <a:lnTo>
                    <a:pt x="460" y="188"/>
                  </a:lnTo>
                  <a:lnTo>
                    <a:pt x="454" y="204"/>
                  </a:lnTo>
                  <a:lnTo>
                    <a:pt x="454" y="208"/>
                  </a:lnTo>
                  <a:lnTo>
                    <a:pt x="454" y="211"/>
                  </a:lnTo>
                  <a:lnTo>
                    <a:pt x="453" y="213"/>
                  </a:lnTo>
                  <a:lnTo>
                    <a:pt x="453" y="215"/>
                  </a:lnTo>
                  <a:lnTo>
                    <a:pt x="451" y="217"/>
                  </a:lnTo>
                  <a:lnTo>
                    <a:pt x="449" y="217"/>
                  </a:lnTo>
                  <a:lnTo>
                    <a:pt x="449" y="219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49" y="223"/>
                  </a:lnTo>
                  <a:lnTo>
                    <a:pt x="449" y="224"/>
                  </a:lnTo>
                  <a:lnTo>
                    <a:pt x="448" y="225"/>
                  </a:lnTo>
                  <a:lnTo>
                    <a:pt x="448" y="227"/>
                  </a:lnTo>
                  <a:lnTo>
                    <a:pt x="448" y="228"/>
                  </a:lnTo>
                  <a:lnTo>
                    <a:pt x="448" y="231"/>
                  </a:lnTo>
                  <a:lnTo>
                    <a:pt x="448" y="233"/>
                  </a:lnTo>
                  <a:lnTo>
                    <a:pt x="447" y="235"/>
                  </a:lnTo>
                  <a:lnTo>
                    <a:pt x="446" y="237"/>
                  </a:lnTo>
                  <a:lnTo>
                    <a:pt x="444" y="241"/>
                  </a:lnTo>
                  <a:lnTo>
                    <a:pt x="443" y="244"/>
                  </a:lnTo>
                  <a:lnTo>
                    <a:pt x="443" y="247"/>
                  </a:lnTo>
                  <a:lnTo>
                    <a:pt x="442" y="248"/>
                  </a:lnTo>
                  <a:lnTo>
                    <a:pt x="443" y="252"/>
                  </a:lnTo>
                  <a:lnTo>
                    <a:pt x="442" y="253"/>
                  </a:lnTo>
                  <a:lnTo>
                    <a:pt x="442" y="256"/>
                  </a:lnTo>
                  <a:lnTo>
                    <a:pt x="441" y="258"/>
                  </a:lnTo>
                  <a:lnTo>
                    <a:pt x="441" y="260"/>
                  </a:lnTo>
                  <a:lnTo>
                    <a:pt x="436" y="271"/>
                  </a:lnTo>
                  <a:lnTo>
                    <a:pt x="434" y="273"/>
                  </a:lnTo>
                  <a:lnTo>
                    <a:pt x="432" y="274"/>
                  </a:lnTo>
                  <a:lnTo>
                    <a:pt x="430" y="275"/>
                  </a:lnTo>
                  <a:lnTo>
                    <a:pt x="429" y="272"/>
                  </a:lnTo>
                  <a:lnTo>
                    <a:pt x="429" y="271"/>
                  </a:lnTo>
                  <a:lnTo>
                    <a:pt x="429" y="267"/>
                  </a:lnTo>
                  <a:lnTo>
                    <a:pt x="429" y="266"/>
                  </a:lnTo>
                  <a:lnTo>
                    <a:pt x="428" y="261"/>
                  </a:lnTo>
                  <a:lnTo>
                    <a:pt x="428" y="258"/>
                  </a:lnTo>
                  <a:lnTo>
                    <a:pt x="429" y="254"/>
                  </a:lnTo>
                  <a:lnTo>
                    <a:pt x="428" y="247"/>
                  </a:lnTo>
                  <a:lnTo>
                    <a:pt x="429" y="244"/>
                  </a:lnTo>
                  <a:lnTo>
                    <a:pt x="429" y="241"/>
                  </a:lnTo>
                  <a:lnTo>
                    <a:pt x="427" y="238"/>
                  </a:lnTo>
                  <a:lnTo>
                    <a:pt x="427" y="235"/>
                  </a:lnTo>
                  <a:lnTo>
                    <a:pt x="428" y="221"/>
                  </a:lnTo>
                  <a:lnTo>
                    <a:pt x="428" y="220"/>
                  </a:lnTo>
                  <a:lnTo>
                    <a:pt x="430" y="215"/>
                  </a:lnTo>
                  <a:lnTo>
                    <a:pt x="431" y="210"/>
                  </a:lnTo>
                  <a:lnTo>
                    <a:pt x="432" y="210"/>
                  </a:lnTo>
                  <a:lnTo>
                    <a:pt x="432" y="206"/>
                  </a:lnTo>
                  <a:lnTo>
                    <a:pt x="448" y="168"/>
                  </a:lnTo>
                  <a:lnTo>
                    <a:pt x="449" y="166"/>
                  </a:lnTo>
                  <a:lnTo>
                    <a:pt x="451" y="165"/>
                  </a:lnTo>
                  <a:lnTo>
                    <a:pt x="454" y="165"/>
                  </a:lnTo>
                  <a:lnTo>
                    <a:pt x="456" y="164"/>
                  </a:lnTo>
                  <a:lnTo>
                    <a:pt x="458" y="162"/>
                  </a:lnTo>
                  <a:lnTo>
                    <a:pt x="459" y="156"/>
                  </a:lnTo>
                  <a:lnTo>
                    <a:pt x="463" y="145"/>
                  </a:lnTo>
                  <a:lnTo>
                    <a:pt x="468" y="137"/>
                  </a:lnTo>
                  <a:lnTo>
                    <a:pt x="472" y="126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4" y="112"/>
                  </a:lnTo>
                  <a:lnTo>
                    <a:pt x="477" y="111"/>
                  </a:lnTo>
                  <a:lnTo>
                    <a:pt x="478" y="109"/>
                  </a:lnTo>
                  <a:lnTo>
                    <a:pt x="478" y="108"/>
                  </a:lnTo>
                  <a:lnTo>
                    <a:pt x="478" y="98"/>
                  </a:lnTo>
                  <a:lnTo>
                    <a:pt x="478" y="96"/>
                  </a:lnTo>
                  <a:lnTo>
                    <a:pt x="481" y="93"/>
                  </a:lnTo>
                  <a:lnTo>
                    <a:pt x="484" y="89"/>
                  </a:lnTo>
                  <a:lnTo>
                    <a:pt x="485" y="88"/>
                  </a:lnTo>
                  <a:lnTo>
                    <a:pt x="487" y="87"/>
                  </a:lnTo>
                  <a:lnTo>
                    <a:pt x="488" y="87"/>
                  </a:lnTo>
                  <a:lnTo>
                    <a:pt x="489" y="89"/>
                  </a:lnTo>
                  <a:lnTo>
                    <a:pt x="489" y="90"/>
                  </a:lnTo>
                  <a:lnTo>
                    <a:pt x="490" y="89"/>
                  </a:lnTo>
                  <a:lnTo>
                    <a:pt x="490" y="88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0"/>
                  </a:lnTo>
                  <a:lnTo>
                    <a:pt x="492" y="90"/>
                  </a:lnTo>
                  <a:lnTo>
                    <a:pt x="492" y="91"/>
                  </a:lnTo>
                  <a:lnTo>
                    <a:pt x="493" y="92"/>
                  </a:lnTo>
                  <a:lnTo>
                    <a:pt x="493" y="93"/>
                  </a:lnTo>
                  <a:close/>
                  <a:moveTo>
                    <a:pt x="365" y="291"/>
                  </a:moveTo>
                  <a:lnTo>
                    <a:pt x="366" y="291"/>
                  </a:lnTo>
                  <a:lnTo>
                    <a:pt x="367" y="290"/>
                  </a:lnTo>
                  <a:lnTo>
                    <a:pt x="367" y="291"/>
                  </a:lnTo>
                  <a:lnTo>
                    <a:pt x="366" y="293"/>
                  </a:lnTo>
                  <a:lnTo>
                    <a:pt x="364" y="293"/>
                  </a:lnTo>
                  <a:lnTo>
                    <a:pt x="364" y="294"/>
                  </a:lnTo>
                  <a:lnTo>
                    <a:pt x="364" y="295"/>
                  </a:lnTo>
                  <a:lnTo>
                    <a:pt x="364" y="296"/>
                  </a:lnTo>
                  <a:lnTo>
                    <a:pt x="364" y="297"/>
                  </a:lnTo>
                  <a:lnTo>
                    <a:pt x="364" y="298"/>
                  </a:lnTo>
                  <a:lnTo>
                    <a:pt x="364" y="298"/>
                  </a:lnTo>
                  <a:lnTo>
                    <a:pt x="363" y="297"/>
                  </a:lnTo>
                  <a:lnTo>
                    <a:pt x="360" y="295"/>
                  </a:lnTo>
                  <a:lnTo>
                    <a:pt x="359" y="293"/>
                  </a:lnTo>
                  <a:lnTo>
                    <a:pt x="360" y="290"/>
                  </a:lnTo>
                  <a:lnTo>
                    <a:pt x="362" y="289"/>
                  </a:lnTo>
                  <a:lnTo>
                    <a:pt x="362" y="290"/>
                  </a:lnTo>
                  <a:lnTo>
                    <a:pt x="363" y="291"/>
                  </a:lnTo>
                  <a:lnTo>
                    <a:pt x="364" y="291"/>
                  </a:lnTo>
                  <a:lnTo>
                    <a:pt x="365" y="2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1" name="Freeform 68">
              <a:extLst>
                <a:ext uri="{FF2B5EF4-FFF2-40B4-BE49-F238E27FC236}">
                  <a16:creationId xmlns:a16="http://schemas.microsoft.com/office/drawing/2014/main" id="{8E6421F1-A309-19B5-C417-05CE39A95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819" y="2472338"/>
              <a:ext cx="491209" cy="402027"/>
            </a:xfrm>
            <a:custGeom>
              <a:avLst/>
              <a:gdLst>
                <a:gd name="T0" fmla="*/ 75 w 347"/>
                <a:gd name="T1" fmla="*/ 30 h 284"/>
                <a:gd name="T2" fmla="*/ 89 w 347"/>
                <a:gd name="T3" fmla="*/ 31 h 284"/>
                <a:gd name="T4" fmla="*/ 113 w 347"/>
                <a:gd name="T5" fmla="*/ 39 h 284"/>
                <a:gd name="T6" fmla="*/ 154 w 347"/>
                <a:gd name="T7" fmla="*/ 19 h 284"/>
                <a:gd name="T8" fmla="*/ 160 w 347"/>
                <a:gd name="T9" fmla="*/ 31 h 284"/>
                <a:gd name="T10" fmla="*/ 158 w 347"/>
                <a:gd name="T11" fmla="*/ 19 h 284"/>
                <a:gd name="T12" fmla="*/ 168 w 347"/>
                <a:gd name="T13" fmla="*/ 13 h 284"/>
                <a:gd name="T14" fmla="*/ 181 w 347"/>
                <a:gd name="T15" fmla="*/ 4 h 284"/>
                <a:gd name="T16" fmla="*/ 192 w 347"/>
                <a:gd name="T17" fmla="*/ 10 h 284"/>
                <a:gd name="T18" fmla="*/ 208 w 347"/>
                <a:gd name="T19" fmla="*/ 12 h 284"/>
                <a:gd name="T20" fmla="*/ 221 w 347"/>
                <a:gd name="T21" fmla="*/ 9 h 284"/>
                <a:gd name="T22" fmla="*/ 229 w 347"/>
                <a:gd name="T23" fmla="*/ 13 h 284"/>
                <a:gd name="T24" fmla="*/ 243 w 347"/>
                <a:gd name="T25" fmla="*/ 29 h 284"/>
                <a:gd name="T26" fmla="*/ 270 w 347"/>
                <a:gd name="T27" fmla="*/ 31 h 284"/>
                <a:gd name="T28" fmla="*/ 285 w 347"/>
                <a:gd name="T29" fmla="*/ 45 h 284"/>
                <a:gd name="T30" fmla="*/ 298 w 347"/>
                <a:gd name="T31" fmla="*/ 52 h 284"/>
                <a:gd name="T32" fmla="*/ 296 w 347"/>
                <a:gd name="T33" fmla="*/ 62 h 284"/>
                <a:gd name="T34" fmla="*/ 292 w 347"/>
                <a:gd name="T35" fmla="*/ 76 h 284"/>
                <a:gd name="T36" fmla="*/ 283 w 347"/>
                <a:gd name="T37" fmla="*/ 98 h 284"/>
                <a:gd name="T38" fmla="*/ 291 w 347"/>
                <a:gd name="T39" fmla="*/ 104 h 284"/>
                <a:gd name="T40" fmla="*/ 313 w 347"/>
                <a:gd name="T41" fmla="*/ 108 h 284"/>
                <a:gd name="T42" fmla="*/ 327 w 347"/>
                <a:gd name="T43" fmla="*/ 123 h 284"/>
                <a:gd name="T44" fmla="*/ 329 w 347"/>
                <a:gd name="T45" fmla="*/ 136 h 284"/>
                <a:gd name="T46" fmla="*/ 336 w 347"/>
                <a:gd name="T47" fmla="*/ 144 h 284"/>
                <a:gd name="T48" fmla="*/ 344 w 347"/>
                <a:gd name="T49" fmla="*/ 150 h 284"/>
                <a:gd name="T50" fmla="*/ 347 w 347"/>
                <a:gd name="T51" fmla="*/ 169 h 284"/>
                <a:gd name="T52" fmla="*/ 338 w 347"/>
                <a:gd name="T53" fmla="*/ 176 h 284"/>
                <a:gd name="T54" fmla="*/ 328 w 347"/>
                <a:gd name="T55" fmla="*/ 188 h 284"/>
                <a:gd name="T56" fmla="*/ 324 w 347"/>
                <a:gd name="T57" fmla="*/ 196 h 284"/>
                <a:gd name="T58" fmla="*/ 317 w 347"/>
                <a:gd name="T59" fmla="*/ 192 h 284"/>
                <a:gd name="T60" fmla="*/ 308 w 347"/>
                <a:gd name="T61" fmla="*/ 195 h 284"/>
                <a:gd name="T62" fmla="*/ 299 w 347"/>
                <a:gd name="T63" fmla="*/ 209 h 284"/>
                <a:gd name="T64" fmla="*/ 292 w 347"/>
                <a:gd name="T65" fmla="*/ 220 h 284"/>
                <a:gd name="T66" fmla="*/ 289 w 347"/>
                <a:gd name="T67" fmla="*/ 233 h 284"/>
                <a:gd name="T68" fmla="*/ 292 w 347"/>
                <a:gd name="T69" fmla="*/ 243 h 284"/>
                <a:gd name="T70" fmla="*/ 301 w 347"/>
                <a:gd name="T71" fmla="*/ 254 h 284"/>
                <a:gd name="T72" fmla="*/ 302 w 347"/>
                <a:gd name="T73" fmla="*/ 260 h 284"/>
                <a:gd name="T74" fmla="*/ 299 w 347"/>
                <a:gd name="T75" fmla="*/ 274 h 284"/>
                <a:gd name="T76" fmla="*/ 284 w 347"/>
                <a:gd name="T77" fmla="*/ 277 h 284"/>
                <a:gd name="T78" fmla="*/ 268 w 347"/>
                <a:gd name="T79" fmla="*/ 282 h 284"/>
                <a:gd name="T80" fmla="*/ 258 w 347"/>
                <a:gd name="T81" fmla="*/ 267 h 284"/>
                <a:gd name="T82" fmla="*/ 250 w 347"/>
                <a:gd name="T83" fmla="*/ 263 h 284"/>
                <a:gd name="T84" fmla="*/ 232 w 347"/>
                <a:gd name="T85" fmla="*/ 248 h 284"/>
                <a:gd name="T86" fmla="*/ 210 w 347"/>
                <a:gd name="T87" fmla="*/ 242 h 284"/>
                <a:gd name="T88" fmla="*/ 211 w 347"/>
                <a:gd name="T89" fmla="*/ 225 h 284"/>
                <a:gd name="T90" fmla="*/ 210 w 347"/>
                <a:gd name="T91" fmla="*/ 200 h 284"/>
                <a:gd name="T92" fmla="*/ 195 w 347"/>
                <a:gd name="T93" fmla="*/ 201 h 284"/>
                <a:gd name="T94" fmla="*/ 188 w 347"/>
                <a:gd name="T95" fmla="*/ 216 h 284"/>
                <a:gd name="T96" fmla="*/ 146 w 347"/>
                <a:gd name="T97" fmla="*/ 214 h 284"/>
                <a:gd name="T98" fmla="*/ 151 w 347"/>
                <a:gd name="T99" fmla="*/ 201 h 284"/>
                <a:gd name="T100" fmla="*/ 148 w 347"/>
                <a:gd name="T101" fmla="*/ 182 h 284"/>
                <a:gd name="T102" fmla="*/ 147 w 347"/>
                <a:gd name="T103" fmla="*/ 177 h 284"/>
                <a:gd name="T104" fmla="*/ 124 w 347"/>
                <a:gd name="T105" fmla="*/ 167 h 284"/>
                <a:gd name="T106" fmla="*/ 106 w 347"/>
                <a:gd name="T107" fmla="*/ 170 h 284"/>
                <a:gd name="T108" fmla="*/ 96 w 347"/>
                <a:gd name="T109" fmla="*/ 145 h 284"/>
                <a:gd name="T110" fmla="*/ 82 w 347"/>
                <a:gd name="T111" fmla="*/ 142 h 284"/>
                <a:gd name="T112" fmla="*/ 64 w 347"/>
                <a:gd name="T113" fmla="*/ 121 h 284"/>
                <a:gd name="T114" fmla="*/ 55 w 347"/>
                <a:gd name="T115" fmla="*/ 103 h 284"/>
                <a:gd name="T116" fmla="*/ 24 w 347"/>
                <a:gd name="T117" fmla="*/ 110 h 284"/>
                <a:gd name="T118" fmla="*/ 13 w 347"/>
                <a:gd name="T119" fmla="*/ 97 h 284"/>
                <a:gd name="T120" fmla="*/ 6 w 347"/>
                <a:gd name="T121" fmla="*/ 92 h 284"/>
                <a:gd name="T122" fmla="*/ 2 w 347"/>
                <a:gd name="T123" fmla="*/ 6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" h="284">
                  <a:moveTo>
                    <a:pt x="0" y="59"/>
                  </a:moveTo>
                  <a:lnTo>
                    <a:pt x="2" y="57"/>
                  </a:lnTo>
                  <a:lnTo>
                    <a:pt x="5" y="56"/>
                  </a:lnTo>
                  <a:lnTo>
                    <a:pt x="17" y="47"/>
                  </a:lnTo>
                  <a:lnTo>
                    <a:pt x="36" y="36"/>
                  </a:lnTo>
                  <a:lnTo>
                    <a:pt x="54" y="24"/>
                  </a:lnTo>
                  <a:lnTo>
                    <a:pt x="75" y="17"/>
                  </a:lnTo>
                  <a:lnTo>
                    <a:pt x="76" y="23"/>
                  </a:lnTo>
                  <a:lnTo>
                    <a:pt x="75" y="26"/>
                  </a:lnTo>
                  <a:lnTo>
                    <a:pt x="75" y="30"/>
                  </a:lnTo>
                  <a:lnTo>
                    <a:pt x="76" y="33"/>
                  </a:lnTo>
                  <a:lnTo>
                    <a:pt x="78" y="36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4" y="37"/>
                  </a:lnTo>
                  <a:lnTo>
                    <a:pt x="88" y="37"/>
                  </a:lnTo>
                  <a:lnTo>
                    <a:pt x="88" y="35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6" y="30"/>
                  </a:lnTo>
                  <a:lnTo>
                    <a:pt x="98" y="29"/>
                  </a:lnTo>
                  <a:lnTo>
                    <a:pt x="100" y="30"/>
                  </a:lnTo>
                  <a:lnTo>
                    <a:pt x="112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3" y="38"/>
                  </a:lnTo>
                  <a:lnTo>
                    <a:pt x="113" y="39"/>
                  </a:lnTo>
                  <a:lnTo>
                    <a:pt x="115" y="41"/>
                  </a:lnTo>
                  <a:lnTo>
                    <a:pt x="116" y="42"/>
                  </a:lnTo>
                  <a:lnTo>
                    <a:pt x="127" y="42"/>
                  </a:lnTo>
                  <a:lnTo>
                    <a:pt x="129" y="41"/>
                  </a:lnTo>
                  <a:lnTo>
                    <a:pt x="133" y="37"/>
                  </a:lnTo>
                  <a:lnTo>
                    <a:pt x="144" y="32"/>
                  </a:lnTo>
                  <a:lnTo>
                    <a:pt x="148" y="28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4" y="19"/>
                  </a:lnTo>
                  <a:lnTo>
                    <a:pt x="154" y="18"/>
                  </a:lnTo>
                  <a:lnTo>
                    <a:pt x="155" y="19"/>
                  </a:lnTo>
                  <a:lnTo>
                    <a:pt x="156" y="21"/>
                  </a:lnTo>
                  <a:lnTo>
                    <a:pt x="156" y="24"/>
                  </a:lnTo>
                  <a:lnTo>
                    <a:pt x="158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2" y="31"/>
                  </a:lnTo>
                  <a:lnTo>
                    <a:pt x="163" y="29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59" y="25"/>
                  </a:lnTo>
                  <a:lnTo>
                    <a:pt x="159" y="22"/>
                  </a:lnTo>
                  <a:lnTo>
                    <a:pt x="159" y="20"/>
                  </a:lnTo>
                  <a:lnTo>
                    <a:pt x="158" y="19"/>
                  </a:lnTo>
                  <a:lnTo>
                    <a:pt x="157" y="18"/>
                  </a:lnTo>
                  <a:lnTo>
                    <a:pt x="159" y="18"/>
                  </a:lnTo>
                  <a:lnTo>
                    <a:pt x="160" y="18"/>
                  </a:lnTo>
                  <a:lnTo>
                    <a:pt x="163" y="19"/>
                  </a:lnTo>
                  <a:lnTo>
                    <a:pt x="165" y="20"/>
                  </a:lnTo>
                  <a:lnTo>
                    <a:pt x="169" y="20"/>
                  </a:lnTo>
                  <a:lnTo>
                    <a:pt x="171" y="19"/>
                  </a:lnTo>
                  <a:lnTo>
                    <a:pt x="171" y="17"/>
                  </a:lnTo>
                  <a:lnTo>
                    <a:pt x="170" y="16"/>
                  </a:lnTo>
                  <a:lnTo>
                    <a:pt x="168" y="13"/>
                  </a:lnTo>
                  <a:lnTo>
                    <a:pt x="167" y="12"/>
                  </a:lnTo>
                  <a:lnTo>
                    <a:pt x="167" y="11"/>
                  </a:lnTo>
                  <a:lnTo>
                    <a:pt x="168" y="9"/>
                  </a:lnTo>
                  <a:lnTo>
                    <a:pt x="168" y="8"/>
                  </a:lnTo>
                  <a:lnTo>
                    <a:pt x="167" y="7"/>
                  </a:lnTo>
                  <a:lnTo>
                    <a:pt x="172" y="5"/>
                  </a:lnTo>
                  <a:lnTo>
                    <a:pt x="177" y="3"/>
                  </a:lnTo>
                  <a:lnTo>
                    <a:pt x="179" y="2"/>
                  </a:lnTo>
                  <a:lnTo>
                    <a:pt x="181" y="2"/>
                  </a:lnTo>
                  <a:lnTo>
                    <a:pt x="181" y="4"/>
                  </a:lnTo>
                  <a:lnTo>
                    <a:pt x="181" y="6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6" y="10"/>
                  </a:lnTo>
                  <a:lnTo>
                    <a:pt x="189" y="11"/>
                  </a:lnTo>
                  <a:lnTo>
                    <a:pt x="190" y="11"/>
                  </a:lnTo>
                  <a:lnTo>
                    <a:pt x="191" y="10"/>
                  </a:lnTo>
                  <a:lnTo>
                    <a:pt x="192" y="10"/>
                  </a:lnTo>
                  <a:lnTo>
                    <a:pt x="199" y="1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08" y="2"/>
                  </a:lnTo>
                  <a:lnTo>
                    <a:pt x="208" y="5"/>
                  </a:lnTo>
                  <a:lnTo>
                    <a:pt x="208" y="7"/>
                  </a:lnTo>
                  <a:lnTo>
                    <a:pt x="207" y="9"/>
                  </a:lnTo>
                  <a:lnTo>
                    <a:pt x="208" y="12"/>
                  </a:lnTo>
                  <a:lnTo>
                    <a:pt x="203" y="10"/>
                  </a:lnTo>
                  <a:lnTo>
                    <a:pt x="202" y="10"/>
                  </a:lnTo>
                  <a:lnTo>
                    <a:pt x="202" y="12"/>
                  </a:lnTo>
                  <a:lnTo>
                    <a:pt x="204" y="13"/>
                  </a:lnTo>
                  <a:lnTo>
                    <a:pt x="210" y="13"/>
                  </a:lnTo>
                  <a:lnTo>
                    <a:pt x="212" y="13"/>
                  </a:lnTo>
                  <a:lnTo>
                    <a:pt x="215" y="14"/>
                  </a:lnTo>
                  <a:lnTo>
                    <a:pt x="217" y="14"/>
                  </a:lnTo>
                  <a:lnTo>
                    <a:pt x="220" y="12"/>
                  </a:lnTo>
                  <a:lnTo>
                    <a:pt x="221" y="9"/>
                  </a:lnTo>
                  <a:lnTo>
                    <a:pt x="223" y="7"/>
                  </a:lnTo>
                  <a:lnTo>
                    <a:pt x="224" y="5"/>
                  </a:lnTo>
                  <a:lnTo>
                    <a:pt x="224" y="4"/>
                  </a:lnTo>
                  <a:lnTo>
                    <a:pt x="225" y="3"/>
                  </a:lnTo>
                  <a:lnTo>
                    <a:pt x="226" y="2"/>
                  </a:lnTo>
                  <a:lnTo>
                    <a:pt x="226" y="2"/>
                  </a:lnTo>
                  <a:lnTo>
                    <a:pt x="229" y="5"/>
                  </a:lnTo>
                  <a:lnTo>
                    <a:pt x="231" y="8"/>
                  </a:lnTo>
                  <a:lnTo>
                    <a:pt x="231" y="10"/>
                  </a:lnTo>
                  <a:lnTo>
                    <a:pt x="229" y="13"/>
                  </a:lnTo>
                  <a:lnTo>
                    <a:pt x="229" y="16"/>
                  </a:lnTo>
                  <a:lnTo>
                    <a:pt x="230" y="17"/>
                  </a:lnTo>
                  <a:lnTo>
                    <a:pt x="232" y="20"/>
                  </a:lnTo>
                  <a:lnTo>
                    <a:pt x="233" y="22"/>
                  </a:lnTo>
                  <a:lnTo>
                    <a:pt x="234" y="25"/>
                  </a:lnTo>
                  <a:lnTo>
                    <a:pt x="234" y="26"/>
                  </a:lnTo>
                  <a:lnTo>
                    <a:pt x="236" y="27"/>
                  </a:lnTo>
                  <a:lnTo>
                    <a:pt x="239" y="26"/>
                  </a:lnTo>
                  <a:lnTo>
                    <a:pt x="241" y="26"/>
                  </a:lnTo>
                  <a:lnTo>
                    <a:pt x="243" y="29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5" y="34"/>
                  </a:lnTo>
                  <a:lnTo>
                    <a:pt x="248" y="33"/>
                  </a:lnTo>
                  <a:lnTo>
                    <a:pt x="258" y="34"/>
                  </a:lnTo>
                  <a:lnTo>
                    <a:pt x="261" y="33"/>
                  </a:lnTo>
                  <a:lnTo>
                    <a:pt x="264" y="31"/>
                  </a:lnTo>
                  <a:lnTo>
                    <a:pt x="266" y="30"/>
                  </a:lnTo>
                  <a:lnTo>
                    <a:pt x="268" y="30"/>
                  </a:lnTo>
                  <a:lnTo>
                    <a:pt x="270" y="31"/>
                  </a:lnTo>
                  <a:lnTo>
                    <a:pt x="272" y="33"/>
                  </a:lnTo>
                  <a:lnTo>
                    <a:pt x="273" y="37"/>
                  </a:lnTo>
                  <a:lnTo>
                    <a:pt x="273" y="39"/>
                  </a:lnTo>
                  <a:lnTo>
                    <a:pt x="273" y="40"/>
                  </a:lnTo>
                  <a:lnTo>
                    <a:pt x="274" y="41"/>
                  </a:lnTo>
                  <a:lnTo>
                    <a:pt x="280" y="43"/>
                  </a:lnTo>
                  <a:lnTo>
                    <a:pt x="281" y="43"/>
                  </a:lnTo>
                  <a:lnTo>
                    <a:pt x="282" y="44"/>
                  </a:lnTo>
                  <a:lnTo>
                    <a:pt x="283" y="45"/>
                  </a:lnTo>
                  <a:lnTo>
                    <a:pt x="285" y="45"/>
                  </a:lnTo>
                  <a:lnTo>
                    <a:pt x="288" y="44"/>
                  </a:lnTo>
                  <a:lnTo>
                    <a:pt x="289" y="44"/>
                  </a:lnTo>
                  <a:lnTo>
                    <a:pt x="291" y="45"/>
                  </a:lnTo>
                  <a:lnTo>
                    <a:pt x="292" y="48"/>
                  </a:lnTo>
                  <a:lnTo>
                    <a:pt x="294" y="49"/>
                  </a:lnTo>
                  <a:lnTo>
                    <a:pt x="297" y="49"/>
                  </a:lnTo>
                  <a:lnTo>
                    <a:pt x="298" y="49"/>
                  </a:lnTo>
                  <a:lnTo>
                    <a:pt x="299" y="50"/>
                  </a:lnTo>
                  <a:lnTo>
                    <a:pt x="299" y="51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299" y="56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7" y="57"/>
                  </a:lnTo>
                  <a:lnTo>
                    <a:pt x="296" y="57"/>
                  </a:lnTo>
                  <a:lnTo>
                    <a:pt x="296" y="58"/>
                  </a:lnTo>
                  <a:lnTo>
                    <a:pt x="297" y="59"/>
                  </a:lnTo>
                  <a:lnTo>
                    <a:pt x="296" y="61"/>
                  </a:lnTo>
                  <a:lnTo>
                    <a:pt x="296" y="62"/>
                  </a:lnTo>
                  <a:lnTo>
                    <a:pt x="295" y="63"/>
                  </a:lnTo>
                  <a:lnTo>
                    <a:pt x="294" y="62"/>
                  </a:lnTo>
                  <a:lnTo>
                    <a:pt x="293" y="62"/>
                  </a:lnTo>
                  <a:lnTo>
                    <a:pt x="292" y="64"/>
                  </a:lnTo>
                  <a:lnTo>
                    <a:pt x="292" y="66"/>
                  </a:lnTo>
                  <a:lnTo>
                    <a:pt x="293" y="67"/>
                  </a:lnTo>
                  <a:lnTo>
                    <a:pt x="292" y="71"/>
                  </a:lnTo>
                  <a:lnTo>
                    <a:pt x="288" y="77"/>
                  </a:lnTo>
                  <a:lnTo>
                    <a:pt x="291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0" y="82"/>
                  </a:lnTo>
                  <a:lnTo>
                    <a:pt x="288" y="84"/>
                  </a:lnTo>
                  <a:lnTo>
                    <a:pt x="287" y="85"/>
                  </a:lnTo>
                  <a:lnTo>
                    <a:pt x="286" y="85"/>
                  </a:lnTo>
                  <a:lnTo>
                    <a:pt x="280" y="92"/>
                  </a:lnTo>
                  <a:lnTo>
                    <a:pt x="280" y="96"/>
                  </a:lnTo>
                  <a:lnTo>
                    <a:pt x="281" y="97"/>
                  </a:lnTo>
                  <a:lnTo>
                    <a:pt x="283" y="98"/>
                  </a:lnTo>
                  <a:lnTo>
                    <a:pt x="283" y="99"/>
                  </a:lnTo>
                  <a:lnTo>
                    <a:pt x="286" y="100"/>
                  </a:lnTo>
                  <a:lnTo>
                    <a:pt x="286" y="100"/>
                  </a:lnTo>
                  <a:lnTo>
                    <a:pt x="286" y="102"/>
                  </a:lnTo>
                  <a:lnTo>
                    <a:pt x="286" y="105"/>
                  </a:lnTo>
                  <a:lnTo>
                    <a:pt x="287" y="106"/>
                  </a:lnTo>
                  <a:lnTo>
                    <a:pt x="288" y="106"/>
                  </a:lnTo>
                  <a:lnTo>
                    <a:pt x="289" y="106"/>
                  </a:lnTo>
                  <a:lnTo>
                    <a:pt x="290" y="105"/>
                  </a:lnTo>
                  <a:lnTo>
                    <a:pt x="291" y="104"/>
                  </a:lnTo>
                  <a:lnTo>
                    <a:pt x="292" y="103"/>
                  </a:lnTo>
                  <a:lnTo>
                    <a:pt x="292" y="103"/>
                  </a:lnTo>
                  <a:lnTo>
                    <a:pt x="294" y="106"/>
                  </a:lnTo>
                  <a:lnTo>
                    <a:pt x="295" y="107"/>
                  </a:lnTo>
                  <a:lnTo>
                    <a:pt x="303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11" y="107"/>
                  </a:lnTo>
                  <a:lnTo>
                    <a:pt x="313" y="107"/>
                  </a:lnTo>
                  <a:lnTo>
                    <a:pt x="313" y="108"/>
                  </a:lnTo>
                  <a:lnTo>
                    <a:pt x="315" y="109"/>
                  </a:lnTo>
                  <a:lnTo>
                    <a:pt x="315" y="110"/>
                  </a:lnTo>
                  <a:lnTo>
                    <a:pt x="314" y="111"/>
                  </a:lnTo>
                  <a:lnTo>
                    <a:pt x="315" y="113"/>
                  </a:lnTo>
                  <a:lnTo>
                    <a:pt x="316" y="113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23" y="114"/>
                  </a:lnTo>
                  <a:lnTo>
                    <a:pt x="329" y="122"/>
                  </a:lnTo>
                  <a:lnTo>
                    <a:pt x="327" y="123"/>
                  </a:lnTo>
                  <a:lnTo>
                    <a:pt x="328" y="125"/>
                  </a:lnTo>
                  <a:lnTo>
                    <a:pt x="330" y="126"/>
                  </a:lnTo>
                  <a:lnTo>
                    <a:pt x="336" y="126"/>
                  </a:lnTo>
                  <a:lnTo>
                    <a:pt x="336" y="127"/>
                  </a:lnTo>
                  <a:lnTo>
                    <a:pt x="335" y="128"/>
                  </a:lnTo>
                  <a:lnTo>
                    <a:pt x="335" y="129"/>
                  </a:lnTo>
                  <a:lnTo>
                    <a:pt x="335" y="130"/>
                  </a:lnTo>
                  <a:lnTo>
                    <a:pt x="333" y="131"/>
                  </a:lnTo>
                  <a:lnTo>
                    <a:pt x="330" y="133"/>
                  </a:lnTo>
                  <a:lnTo>
                    <a:pt x="329" y="136"/>
                  </a:lnTo>
                  <a:lnTo>
                    <a:pt x="329" y="138"/>
                  </a:lnTo>
                  <a:lnTo>
                    <a:pt x="329" y="139"/>
                  </a:lnTo>
                  <a:lnTo>
                    <a:pt x="330" y="140"/>
                  </a:lnTo>
                  <a:lnTo>
                    <a:pt x="331" y="140"/>
                  </a:lnTo>
                  <a:lnTo>
                    <a:pt x="330" y="141"/>
                  </a:lnTo>
                  <a:lnTo>
                    <a:pt x="331" y="142"/>
                  </a:lnTo>
                  <a:lnTo>
                    <a:pt x="332" y="144"/>
                  </a:lnTo>
                  <a:lnTo>
                    <a:pt x="332" y="145"/>
                  </a:lnTo>
                  <a:lnTo>
                    <a:pt x="334" y="145"/>
                  </a:lnTo>
                  <a:lnTo>
                    <a:pt x="336" y="144"/>
                  </a:lnTo>
                  <a:lnTo>
                    <a:pt x="336" y="143"/>
                  </a:lnTo>
                  <a:lnTo>
                    <a:pt x="337" y="143"/>
                  </a:lnTo>
                  <a:lnTo>
                    <a:pt x="337" y="144"/>
                  </a:lnTo>
                  <a:lnTo>
                    <a:pt x="339" y="144"/>
                  </a:lnTo>
                  <a:lnTo>
                    <a:pt x="342" y="145"/>
                  </a:lnTo>
                  <a:lnTo>
                    <a:pt x="344" y="145"/>
                  </a:lnTo>
                  <a:lnTo>
                    <a:pt x="343" y="146"/>
                  </a:lnTo>
                  <a:lnTo>
                    <a:pt x="343" y="147"/>
                  </a:lnTo>
                  <a:lnTo>
                    <a:pt x="343" y="148"/>
                  </a:lnTo>
                  <a:lnTo>
                    <a:pt x="344" y="150"/>
                  </a:lnTo>
                  <a:lnTo>
                    <a:pt x="344" y="151"/>
                  </a:lnTo>
                  <a:lnTo>
                    <a:pt x="345" y="151"/>
                  </a:lnTo>
                  <a:lnTo>
                    <a:pt x="346" y="151"/>
                  </a:lnTo>
                  <a:lnTo>
                    <a:pt x="346" y="154"/>
                  </a:lnTo>
                  <a:lnTo>
                    <a:pt x="345" y="158"/>
                  </a:lnTo>
                  <a:lnTo>
                    <a:pt x="344" y="159"/>
                  </a:lnTo>
                  <a:lnTo>
                    <a:pt x="344" y="161"/>
                  </a:lnTo>
                  <a:lnTo>
                    <a:pt x="347" y="166"/>
                  </a:lnTo>
                  <a:lnTo>
                    <a:pt x="347" y="168"/>
                  </a:lnTo>
                  <a:lnTo>
                    <a:pt x="347" y="169"/>
                  </a:lnTo>
                  <a:lnTo>
                    <a:pt x="347" y="170"/>
                  </a:lnTo>
                  <a:lnTo>
                    <a:pt x="344" y="170"/>
                  </a:lnTo>
                  <a:lnTo>
                    <a:pt x="343" y="170"/>
                  </a:lnTo>
                  <a:lnTo>
                    <a:pt x="341" y="170"/>
                  </a:lnTo>
                  <a:lnTo>
                    <a:pt x="341" y="170"/>
                  </a:lnTo>
                  <a:lnTo>
                    <a:pt x="340" y="170"/>
                  </a:lnTo>
                  <a:lnTo>
                    <a:pt x="339" y="171"/>
                  </a:lnTo>
                  <a:lnTo>
                    <a:pt x="338" y="173"/>
                  </a:lnTo>
                  <a:lnTo>
                    <a:pt x="338" y="174"/>
                  </a:lnTo>
                  <a:lnTo>
                    <a:pt x="338" y="176"/>
                  </a:lnTo>
                  <a:lnTo>
                    <a:pt x="336" y="176"/>
                  </a:lnTo>
                  <a:lnTo>
                    <a:pt x="333" y="178"/>
                  </a:lnTo>
                  <a:lnTo>
                    <a:pt x="331" y="179"/>
                  </a:lnTo>
                  <a:lnTo>
                    <a:pt x="330" y="180"/>
                  </a:lnTo>
                  <a:lnTo>
                    <a:pt x="328" y="182"/>
                  </a:lnTo>
                  <a:lnTo>
                    <a:pt x="327" y="182"/>
                  </a:lnTo>
                  <a:lnTo>
                    <a:pt x="329" y="184"/>
                  </a:lnTo>
                  <a:lnTo>
                    <a:pt x="329" y="186"/>
                  </a:lnTo>
                  <a:lnTo>
                    <a:pt x="329" y="188"/>
                  </a:lnTo>
                  <a:lnTo>
                    <a:pt x="328" y="188"/>
                  </a:lnTo>
                  <a:lnTo>
                    <a:pt x="328" y="189"/>
                  </a:lnTo>
                  <a:lnTo>
                    <a:pt x="326" y="189"/>
                  </a:lnTo>
                  <a:lnTo>
                    <a:pt x="325" y="190"/>
                  </a:lnTo>
                  <a:lnTo>
                    <a:pt x="324" y="190"/>
                  </a:lnTo>
                  <a:lnTo>
                    <a:pt x="324" y="192"/>
                  </a:lnTo>
                  <a:lnTo>
                    <a:pt x="324" y="193"/>
                  </a:lnTo>
                  <a:lnTo>
                    <a:pt x="325" y="194"/>
                  </a:lnTo>
                  <a:lnTo>
                    <a:pt x="325" y="194"/>
                  </a:lnTo>
                  <a:lnTo>
                    <a:pt x="325" y="195"/>
                  </a:lnTo>
                  <a:lnTo>
                    <a:pt x="324" y="196"/>
                  </a:lnTo>
                  <a:lnTo>
                    <a:pt x="323" y="195"/>
                  </a:lnTo>
                  <a:lnTo>
                    <a:pt x="323" y="194"/>
                  </a:lnTo>
                  <a:lnTo>
                    <a:pt x="323" y="193"/>
                  </a:lnTo>
                  <a:lnTo>
                    <a:pt x="323" y="192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20" y="191"/>
                  </a:lnTo>
                  <a:lnTo>
                    <a:pt x="319" y="192"/>
                  </a:lnTo>
                  <a:lnTo>
                    <a:pt x="317" y="192"/>
                  </a:lnTo>
                  <a:lnTo>
                    <a:pt x="317" y="192"/>
                  </a:lnTo>
                  <a:lnTo>
                    <a:pt x="316" y="192"/>
                  </a:lnTo>
                  <a:lnTo>
                    <a:pt x="315" y="191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2" y="189"/>
                  </a:lnTo>
                  <a:lnTo>
                    <a:pt x="311" y="189"/>
                  </a:lnTo>
                  <a:lnTo>
                    <a:pt x="310" y="191"/>
                  </a:lnTo>
                  <a:lnTo>
                    <a:pt x="309" y="193"/>
                  </a:lnTo>
                  <a:lnTo>
                    <a:pt x="308" y="195"/>
                  </a:lnTo>
                  <a:lnTo>
                    <a:pt x="307" y="196"/>
                  </a:lnTo>
                  <a:lnTo>
                    <a:pt x="304" y="198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1" y="204"/>
                  </a:lnTo>
                  <a:lnTo>
                    <a:pt x="299" y="206"/>
                  </a:lnTo>
                  <a:lnTo>
                    <a:pt x="299" y="206"/>
                  </a:lnTo>
                  <a:lnTo>
                    <a:pt x="299" y="208"/>
                  </a:lnTo>
                  <a:lnTo>
                    <a:pt x="299" y="209"/>
                  </a:lnTo>
                  <a:lnTo>
                    <a:pt x="298" y="211"/>
                  </a:lnTo>
                  <a:lnTo>
                    <a:pt x="297" y="212"/>
                  </a:lnTo>
                  <a:lnTo>
                    <a:pt x="296" y="212"/>
                  </a:lnTo>
                  <a:lnTo>
                    <a:pt x="296" y="214"/>
                  </a:lnTo>
                  <a:lnTo>
                    <a:pt x="297" y="215"/>
                  </a:lnTo>
                  <a:lnTo>
                    <a:pt x="297" y="216"/>
                  </a:lnTo>
                  <a:lnTo>
                    <a:pt x="296" y="218"/>
                  </a:lnTo>
                  <a:lnTo>
                    <a:pt x="295" y="218"/>
                  </a:lnTo>
                  <a:lnTo>
                    <a:pt x="293" y="219"/>
                  </a:lnTo>
                  <a:lnTo>
                    <a:pt x="292" y="220"/>
                  </a:lnTo>
                  <a:lnTo>
                    <a:pt x="292" y="221"/>
                  </a:lnTo>
                  <a:lnTo>
                    <a:pt x="292" y="222"/>
                  </a:lnTo>
                  <a:lnTo>
                    <a:pt x="292" y="223"/>
                  </a:lnTo>
                  <a:lnTo>
                    <a:pt x="288" y="228"/>
                  </a:lnTo>
                  <a:lnTo>
                    <a:pt x="288" y="230"/>
                  </a:lnTo>
                  <a:lnTo>
                    <a:pt x="289" y="230"/>
                  </a:lnTo>
                  <a:lnTo>
                    <a:pt x="291" y="231"/>
                  </a:lnTo>
                  <a:lnTo>
                    <a:pt x="292" y="233"/>
                  </a:lnTo>
                  <a:lnTo>
                    <a:pt x="289" y="232"/>
                  </a:lnTo>
                  <a:lnTo>
                    <a:pt x="289" y="233"/>
                  </a:lnTo>
                  <a:lnTo>
                    <a:pt x="289" y="234"/>
                  </a:lnTo>
                  <a:lnTo>
                    <a:pt x="289" y="235"/>
                  </a:lnTo>
                  <a:lnTo>
                    <a:pt x="290" y="236"/>
                  </a:lnTo>
                  <a:lnTo>
                    <a:pt x="289" y="236"/>
                  </a:lnTo>
                  <a:lnTo>
                    <a:pt x="288" y="237"/>
                  </a:lnTo>
                  <a:lnTo>
                    <a:pt x="288" y="239"/>
                  </a:lnTo>
                  <a:lnTo>
                    <a:pt x="289" y="241"/>
                  </a:lnTo>
                  <a:lnTo>
                    <a:pt x="290" y="242"/>
                  </a:lnTo>
                  <a:lnTo>
                    <a:pt x="291" y="243"/>
                  </a:lnTo>
                  <a:lnTo>
                    <a:pt x="292" y="243"/>
                  </a:lnTo>
                  <a:lnTo>
                    <a:pt x="293" y="244"/>
                  </a:lnTo>
                  <a:lnTo>
                    <a:pt x="293" y="245"/>
                  </a:lnTo>
                  <a:lnTo>
                    <a:pt x="296" y="249"/>
                  </a:lnTo>
                  <a:lnTo>
                    <a:pt x="296" y="252"/>
                  </a:lnTo>
                  <a:lnTo>
                    <a:pt x="297" y="253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9" y="253"/>
                  </a:lnTo>
                  <a:lnTo>
                    <a:pt x="300" y="253"/>
                  </a:lnTo>
                  <a:lnTo>
                    <a:pt x="301" y="254"/>
                  </a:lnTo>
                  <a:lnTo>
                    <a:pt x="301" y="254"/>
                  </a:lnTo>
                  <a:lnTo>
                    <a:pt x="300" y="255"/>
                  </a:lnTo>
                  <a:lnTo>
                    <a:pt x="300" y="256"/>
                  </a:lnTo>
                  <a:lnTo>
                    <a:pt x="300" y="257"/>
                  </a:lnTo>
                  <a:lnTo>
                    <a:pt x="300" y="258"/>
                  </a:lnTo>
                  <a:lnTo>
                    <a:pt x="299" y="258"/>
                  </a:lnTo>
                  <a:lnTo>
                    <a:pt x="299" y="259"/>
                  </a:lnTo>
                  <a:lnTo>
                    <a:pt x="299" y="260"/>
                  </a:lnTo>
                  <a:lnTo>
                    <a:pt x="300" y="260"/>
                  </a:lnTo>
                  <a:lnTo>
                    <a:pt x="302" y="260"/>
                  </a:lnTo>
                  <a:lnTo>
                    <a:pt x="303" y="260"/>
                  </a:lnTo>
                  <a:lnTo>
                    <a:pt x="304" y="263"/>
                  </a:lnTo>
                  <a:lnTo>
                    <a:pt x="303" y="264"/>
                  </a:lnTo>
                  <a:lnTo>
                    <a:pt x="302" y="265"/>
                  </a:lnTo>
                  <a:lnTo>
                    <a:pt x="301" y="266"/>
                  </a:lnTo>
                  <a:lnTo>
                    <a:pt x="300" y="269"/>
                  </a:lnTo>
                  <a:lnTo>
                    <a:pt x="299" y="270"/>
                  </a:lnTo>
                  <a:lnTo>
                    <a:pt x="298" y="272"/>
                  </a:lnTo>
                  <a:lnTo>
                    <a:pt x="300" y="272"/>
                  </a:lnTo>
                  <a:lnTo>
                    <a:pt x="299" y="274"/>
                  </a:lnTo>
                  <a:lnTo>
                    <a:pt x="297" y="277"/>
                  </a:lnTo>
                  <a:lnTo>
                    <a:pt x="295" y="278"/>
                  </a:lnTo>
                  <a:lnTo>
                    <a:pt x="293" y="278"/>
                  </a:lnTo>
                  <a:lnTo>
                    <a:pt x="292" y="276"/>
                  </a:lnTo>
                  <a:lnTo>
                    <a:pt x="291" y="276"/>
                  </a:lnTo>
                  <a:lnTo>
                    <a:pt x="290" y="277"/>
                  </a:lnTo>
                  <a:lnTo>
                    <a:pt x="289" y="278"/>
                  </a:lnTo>
                  <a:lnTo>
                    <a:pt x="287" y="278"/>
                  </a:lnTo>
                  <a:lnTo>
                    <a:pt x="286" y="278"/>
                  </a:lnTo>
                  <a:lnTo>
                    <a:pt x="284" y="277"/>
                  </a:lnTo>
                  <a:lnTo>
                    <a:pt x="281" y="277"/>
                  </a:lnTo>
                  <a:lnTo>
                    <a:pt x="280" y="278"/>
                  </a:lnTo>
                  <a:lnTo>
                    <a:pt x="278" y="279"/>
                  </a:lnTo>
                  <a:lnTo>
                    <a:pt x="278" y="280"/>
                  </a:lnTo>
                  <a:lnTo>
                    <a:pt x="278" y="281"/>
                  </a:lnTo>
                  <a:lnTo>
                    <a:pt x="276" y="281"/>
                  </a:lnTo>
                  <a:lnTo>
                    <a:pt x="275" y="281"/>
                  </a:lnTo>
                  <a:lnTo>
                    <a:pt x="273" y="279"/>
                  </a:lnTo>
                  <a:lnTo>
                    <a:pt x="271" y="280"/>
                  </a:lnTo>
                  <a:lnTo>
                    <a:pt x="268" y="282"/>
                  </a:lnTo>
                  <a:lnTo>
                    <a:pt x="267" y="284"/>
                  </a:lnTo>
                  <a:lnTo>
                    <a:pt x="264" y="283"/>
                  </a:lnTo>
                  <a:lnTo>
                    <a:pt x="264" y="282"/>
                  </a:lnTo>
                  <a:lnTo>
                    <a:pt x="264" y="280"/>
                  </a:lnTo>
                  <a:lnTo>
                    <a:pt x="264" y="279"/>
                  </a:lnTo>
                  <a:lnTo>
                    <a:pt x="264" y="278"/>
                  </a:lnTo>
                  <a:lnTo>
                    <a:pt x="264" y="277"/>
                  </a:lnTo>
                  <a:lnTo>
                    <a:pt x="260" y="268"/>
                  </a:lnTo>
                  <a:lnTo>
                    <a:pt x="259" y="267"/>
                  </a:lnTo>
                  <a:lnTo>
                    <a:pt x="258" y="267"/>
                  </a:lnTo>
                  <a:lnTo>
                    <a:pt x="256" y="266"/>
                  </a:lnTo>
                  <a:lnTo>
                    <a:pt x="254" y="266"/>
                  </a:lnTo>
                  <a:lnTo>
                    <a:pt x="253" y="266"/>
                  </a:lnTo>
                  <a:lnTo>
                    <a:pt x="253" y="266"/>
                  </a:lnTo>
                  <a:lnTo>
                    <a:pt x="252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50" y="263"/>
                  </a:lnTo>
                  <a:lnTo>
                    <a:pt x="251" y="262"/>
                  </a:lnTo>
                  <a:lnTo>
                    <a:pt x="250" y="260"/>
                  </a:lnTo>
                  <a:lnTo>
                    <a:pt x="249" y="258"/>
                  </a:lnTo>
                  <a:lnTo>
                    <a:pt x="247" y="256"/>
                  </a:lnTo>
                  <a:lnTo>
                    <a:pt x="244" y="256"/>
                  </a:lnTo>
                  <a:lnTo>
                    <a:pt x="241" y="257"/>
                  </a:lnTo>
                  <a:lnTo>
                    <a:pt x="238" y="257"/>
                  </a:lnTo>
                  <a:lnTo>
                    <a:pt x="237" y="255"/>
                  </a:lnTo>
                  <a:lnTo>
                    <a:pt x="236" y="254"/>
                  </a:lnTo>
                  <a:lnTo>
                    <a:pt x="232" y="248"/>
                  </a:lnTo>
                  <a:lnTo>
                    <a:pt x="231" y="248"/>
                  </a:lnTo>
                  <a:lnTo>
                    <a:pt x="227" y="247"/>
                  </a:lnTo>
                  <a:lnTo>
                    <a:pt x="226" y="246"/>
                  </a:lnTo>
                  <a:lnTo>
                    <a:pt x="222" y="242"/>
                  </a:lnTo>
                  <a:lnTo>
                    <a:pt x="220" y="242"/>
                  </a:lnTo>
                  <a:lnTo>
                    <a:pt x="219" y="242"/>
                  </a:lnTo>
                  <a:lnTo>
                    <a:pt x="215" y="242"/>
                  </a:lnTo>
                  <a:lnTo>
                    <a:pt x="213" y="243"/>
                  </a:lnTo>
                  <a:lnTo>
                    <a:pt x="211" y="242"/>
                  </a:lnTo>
                  <a:lnTo>
                    <a:pt x="210" y="242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8" y="234"/>
                  </a:lnTo>
                  <a:lnTo>
                    <a:pt x="208" y="233"/>
                  </a:lnTo>
                  <a:lnTo>
                    <a:pt x="209" y="232"/>
                  </a:lnTo>
                  <a:lnTo>
                    <a:pt x="210" y="231"/>
                  </a:lnTo>
                  <a:lnTo>
                    <a:pt x="210" y="230"/>
                  </a:lnTo>
                  <a:lnTo>
                    <a:pt x="211" y="228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09" y="223"/>
                  </a:lnTo>
                  <a:lnTo>
                    <a:pt x="205" y="221"/>
                  </a:lnTo>
                  <a:lnTo>
                    <a:pt x="204" y="218"/>
                  </a:lnTo>
                  <a:lnTo>
                    <a:pt x="204" y="217"/>
                  </a:lnTo>
                  <a:lnTo>
                    <a:pt x="208" y="208"/>
                  </a:lnTo>
                  <a:lnTo>
                    <a:pt x="208" y="206"/>
                  </a:lnTo>
                  <a:lnTo>
                    <a:pt x="208" y="206"/>
                  </a:lnTo>
                  <a:lnTo>
                    <a:pt x="208" y="204"/>
                  </a:lnTo>
                  <a:lnTo>
                    <a:pt x="209" y="200"/>
                  </a:lnTo>
                  <a:lnTo>
                    <a:pt x="210" y="200"/>
                  </a:lnTo>
                  <a:lnTo>
                    <a:pt x="211" y="201"/>
                  </a:lnTo>
                  <a:lnTo>
                    <a:pt x="211" y="199"/>
                  </a:lnTo>
                  <a:lnTo>
                    <a:pt x="212" y="196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08" y="193"/>
                  </a:lnTo>
                  <a:lnTo>
                    <a:pt x="208" y="193"/>
                  </a:lnTo>
                  <a:lnTo>
                    <a:pt x="207" y="190"/>
                  </a:lnTo>
                  <a:lnTo>
                    <a:pt x="204" y="191"/>
                  </a:lnTo>
                  <a:lnTo>
                    <a:pt x="195" y="201"/>
                  </a:lnTo>
                  <a:lnTo>
                    <a:pt x="194" y="202"/>
                  </a:lnTo>
                  <a:lnTo>
                    <a:pt x="194" y="204"/>
                  </a:lnTo>
                  <a:lnTo>
                    <a:pt x="194" y="205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4" y="211"/>
                  </a:lnTo>
                  <a:lnTo>
                    <a:pt x="193" y="212"/>
                  </a:lnTo>
                  <a:lnTo>
                    <a:pt x="192" y="214"/>
                  </a:lnTo>
                  <a:lnTo>
                    <a:pt x="191" y="215"/>
                  </a:lnTo>
                  <a:lnTo>
                    <a:pt x="188" y="216"/>
                  </a:lnTo>
                  <a:lnTo>
                    <a:pt x="175" y="222"/>
                  </a:lnTo>
                  <a:lnTo>
                    <a:pt x="172" y="223"/>
                  </a:lnTo>
                  <a:lnTo>
                    <a:pt x="172" y="222"/>
                  </a:lnTo>
                  <a:lnTo>
                    <a:pt x="159" y="218"/>
                  </a:lnTo>
                  <a:lnTo>
                    <a:pt x="153" y="219"/>
                  </a:lnTo>
                  <a:lnTo>
                    <a:pt x="151" y="219"/>
                  </a:lnTo>
                  <a:lnTo>
                    <a:pt x="150" y="219"/>
                  </a:lnTo>
                  <a:lnTo>
                    <a:pt x="145" y="217"/>
                  </a:lnTo>
                  <a:lnTo>
                    <a:pt x="146" y="217"/>
                  </a:lnTo>
                  <a:lnTo>
                    <a:pt x="146" y="214"/>
                  </a:lnTo>
                  <a:lnTo>
                    <a:pt x="145" y="212"/>
                  </a:lnTo>
                  <a:lnTo>
                    <a:pt x="145" y="211"/>
                  </a:lnTo>
                  <a:lnTo>
                    <a:pt x="146" y="209"/>
                  </a:lnTo>
                  <a:lnTo>
                    <a:pt x="147" y="209"/>
                  </a:lnTo>
                  <a:lnTo>
                    <a:pt x="148" y="207"/>
                  </a:lnTo>
                  <a:lnTo>
                    <a:pt x="150" y="206"/>
                  </a:lnTo>
                  <a:lnTo>
                    <a:pt x="152" y="205"/>
                  </a:lnTo>
                  <a:lnTo>
                    <a:pt x="152" y="204"/>
                  </a:lnTo>
                  <a:lnTo>
                    <a:pt x="152" y="202"/>
                  </a:lnTo>
                  <a:lnTo>
                    <a:pt x="151" y="201"/>
                  </a:lnTo>
                  <a:lnTo>
                    <a:pt x="149" y="195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6" y="195"/>
                  </a:lnTo>
                  <a:lnTo>
                    <a:pt x="145" y="195"/>
                  </a:lnTo>
                  <a:lnTo>
                    <a:pt x="145" y="193"/>
                  </a:lnTo>
                  <a:lnTo>
                    <a:pt x="147" y="187"/>
                  </a:lnTo>
                  <a:lnTo>
                    <a:pt x="147" y="184"/>
                  </a:lnTo>
                  <a:lnTo>
                    <a:pt x="148" y="183"/>
                  </a:lnTo>
                  <a:lnTo>
                    <a:pt x="148" y="182"/>
                  </a:lnTo>
                  <a:lnTo>
                    <a:pt x="150" y="180"/>
                  </a:lnTo>
                  <a:lnTo>
                    <a:pt x="151" y="179"/>
                  </a:lnTo>
                  <a:lnTo>
                    <a:pt x="152" y="177"/>
                  </a:lnTo>
                  <a:lnTo>
                    <a:pt x="151" y="176"/>
                  </a:lnTo>
                  <a:lnTo>
                    <a:pt x="150" y="176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5"/>
                  </a:lnTo>
                  <a:lnTo>
                    <a:pt x="147" y="176"/>
                  </a:lnTo>
                  <a:lnTo>
                    <a:pt x="147" y="177"/>
                  </a:lnTo>
                  <a:lnTo>
                    <a:pt x="146" y="177"/>
                  </a:lnTo>
                  <a:lnTo>
                    <a:pt x="144" y="176"/>
                  </a:lnTo>
                  <a:lnTo>
                    <a:pt x="142" y="171"/>
                  </a:lnTo>
                  <a:lnTo>
                    <a:pt x="140" y="170"/>
                  </a:lnTo>
                  <a:lnTo>
                    <a:pt x="138" y="169"/>
                  </a:lnTo>
                  <a:lnTo>
                    <a:pt x="136" y="165"/>
                  </a:lnTo>
                  <a:lnTo>
                    <a:pt x="134" y="164"/>
                  </a:lnTo>
                  <a:lnTo>
                    <a:pt x="131" y="164"/>
                  </a:lnTo>
                  <a:lnTo>
                    <a:pt x="126" y="167"/>
                  </a:lnTo>
                  <a:lnTo>
                    <a:pt x="124" y="167"/>
                  </a:lnTo>
                  <a:lnTo>
                    <a:pt x="122" y="166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5" y="164"/>
                  </a:lnTo>
                  <a:lnTo>
                    <a:pt x="112" y="164"/>
                  </a:lnTo>
                  <a:lnTo>
                    <a:pt x="110" y="164"/>
                  </a:lnTo>
                  <a:lnTo>
                    <a:pt x="109" y="165"/>
                  </a:lnTo>
                  <a:lnTo>
                    <a:pt x="107" y="168"/>
                  </a:lnTo>
                  <a:lnTo>
                    <a:pt x="107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1"/>
                  </a:lnTo>
                  <a:lnTo>
                    <a:pt x="103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1" y="150"/>
                  </a:lnTo>
                  <a:lnTo>
                    <a:pt x="100" y="147"/>
                  </a:lnTo>
                  <a:lnTo>
                    <a:pt x="98" y="145"/>
                  </a:lnTo>
                  <a:lnTo>
                    <a:pt x="96" y="145"/>
                  </a:lnTo>
                  <a:lnTo>
                    <a:pt x="94" y="145"/>
                  </a:lnTo>
                  <a:lnTo>
                    <a:pt x="88" y="145"/>
                  </a:lnTo>
                  <a:lnTo>
                    <a:pt x="87" y="144"/>
                  </a:lnTo>
                  <a:lnTo>
                    <a:pt x="88" y="142"/>
                  </a:lnTo>
                  <a:lnTo>
                    <a:pt x="88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40"/>
                  </a:lnTo>
                  <a:lnTo>
                    <a:pt x="83" y="141"/>
                  </a:lnTo>
                  <a:lnTo>
                    <a:pt x="82" y="142"/>
                  </a:lnTo>
                  <a:lnTo>
                    <a:pt x="78" y="144"/>
                  </a:lnTo>
                  <a:lnTo>
                    <a:pt x="76" y="144"/>
                  </a:lnTo>
                  <a:lnTo>
                    <a:pt x="74" y="143"/>
                  </a:lnTo>
                  <a:lnTo>
                    <a:pt x="70" y="141"/>
                  </a:lnTo>
                  <a:lnTo>
                    <a:pt x="69" y="140"/>
                  </a:lnTo>
                  <a:lnTo>
                    <a:pt x="68" y="139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4" y="124"/>
                  </a:lnTo>
                  <a:lnTo>
                    <a:pt x="64" y="121"/>
                  </a:lnTo>
                  <a:lnTo>
                    <a:pt x="65" y="118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60" y="112"/>
                  </a:lnTo>
                  <a:lnTo>
                    <a:pt x="59" y="109"/>
                  </a:lnTo>
                  <a:lnTo>
                    <a:pt x="58" y="107"/>
                  </a:lnTo>
                  <a:lnTo>
                    <a:pt x="56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46" y="104"/>
                  </a:lnTo>
                  <a:lnTo>
                    <a:pt x="40" y="106"/>
                  </a:lnTo>
                  <a:lnTo>
                    <a:pt x="39" y="107"/>
                  </a:lnTo>
                  <a:lnTo>
                    <a:pt x="37" y="109"/>
                  </a:lnTo>
                  <a:lnTo>
                    <a:pt x="34" y="114"/>
                  </a:lnTo>
                  <a:lnTo>
                    <a:pt x="33" y="115"/>
                  </a:lnTo>
                  <a:lnTo>
                    <a:pt x="32" y="114"/>
                  </a:lnTo>
                  <a:lnTo>
                    <a:pt x="31" y="114"/>
                  </a:lnTo>
                  <a:lnTo>
                    <a:pt x="24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1" y="105"/>
                  </a:lnTo>
                  <a:lnTo>
                    <a:pt x="20" y="104"/>
                  </a:lnTo>
                  <a:lnTo>
                    <a:pt x="16" y="101"/>
                  </a:lnTo>
                  <a:lnTo>
                    <a:pt x="16" y="100"/>
                  </a:lnTo>
                  <a:lnTo>
                    <a:pt x="16" y="99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3" y="97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0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8" y="95"/>
                  </a:lnTo>
                  <a:lnTo>
                    <a:pt x="7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7" y="90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8" y="80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6" y="74"/>
                  </a:lnTo>
                  <a:lnTo>
                    <a:pt x="4" y="71"/>
                  </a:lnTo>
                  <a:lnTo>
                    <a:pt x="2" y="68"/>
                  </a:lnTo>
                  <a:lnTo>
                    <a:pt x="1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2" name="Freeform 69">
              <a:extLst>
                <a:ext uri="{FF2B5EF4-FFF2-40B4-BE49-F238E27FC236}">
                  <a16:creationId xmlns:a16="http://schemas.microsoft.com/office/drawing/2014/main" id="{9AB37899-DE98-F4DC-AC46-DA258AA68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090" y="3972862"/>
              <a:ext cx="855015" cy="437417"/>
            </a:xfrm>
            <a:custGeom>
              <a:avLst/>
              <a:gdLst>
                <a:gd name="T0" fmla="*/ 116 w 604"/>
                <a:gd name="T1" fmla="*/ 98 h 309"/>
                <a:gd name="T2" fmla="*/ 99 w 604"/>
                <a:gd name="T3" fmla="*/ 84 h 309"/>
                <a:gd name="T4" fmla="*/ 79 w 604"/>
                <a:gd name="T5" fmla="*/ 65 h 309"/>
                <a:gd name="T6" fmla="*/ 51 w 604"/>
                <a:gd name="T7" fmla="*/ 59 h 309"/>
                <a:gd name="T8" fmla="*/ 29 w 604"/>
                <a:gd name="T9" fmla="*/ 50 h 309"/>
                <a:gd name="T10" fmla="*/ 13 w 604"/>
                <a:gd name="T11" fmla="*/ 30 h 309"/>
                <a:gd name="T12" fmla="*/ 9 w 604"/>
                <a:gd name="T13" fmla="*/ 2 h 309"/>
                <a:gd name="T14" fmla="*/ 63 w 604"/>
                <a:gd name="T15" fmla="*/ 7 h 309"/>
                <a:gd name="T16" fmla="*/ 113 w 604"/>
                <a:gd name="T17" fmla="*/ 30 h 309"/>
                <a:gd name="T18" fmla="*/ 137 w 604"/>
                <a:gd name="T19" fmla="*/ 40 h 309"/>
                <a:gd name="T20" fmla="*/ 174 w 604"/>
                <a:gd name="T21" fmla="*/ 47 h 309"/>
                <a:gd name="T22" fmla="*/ 214 w 604"/>
                <a:gd name="T23" fmla="*/ 43 h 309"/>
                <a:gd name="T24" fmla="*/ 242 w 604"/>
                <a:gd name="T25" fmla="*/ 52 h 309"/>
                <a:gd name="T26" fmla="*/ 272 w 604"/>
                <a:gd name="T27" fmla="*/ 61 h 309"/>
                <a:gd name="T28" fmla="*/ 315 w 604"/>
                <a:gd name="T29" fmla="*/ 88 h 309"/>
                <a:gd name="T30" fmla="*/ 345 w 604"/>
                <a:gd name="T31" fmla="*/ 107 h 309"/>
                <a:gd name="T32" fmla="*/ 353 w 604"/>
                <a:gd name="T33" fmla="*/ 126 h 309"/>
                <a:gd name="T34" fmla="*/ 379 w 604"/>
                <a:gd name="T35" fmla="*/ 118 h 309"/>
                <a:gd name="T36" fmla="*/ 407 w 604"/>
                <a:gd name="T37" fmla="*/ 103 h 309"/>
                <a:gd name="T38" fmla="*/ 430 w 604"/>
                <a:gd name="T39" fmla="*/ 119 h 309"/>
                <a:gd name="T40" fmla="*/ 454 w 604"/>
                <a:gd name="T41" fmla="*/ 110 h 309"/>
                <a:gd name="T42" fmla="*/ 478 w 604"/>
                <a:gd name="T43" fmla="*/ 125 h 309"/>
                <a:gd name="T44" fmla="*/ 515 w 604"/>
                <a:gd name="T45" fmla="*/ 133 h 309"/>
                <a:gd name="T46" fmla="*/ 532 w 604"/>
                <a:gd name="T47" fmla="*/ 183 h 309"/>
                <a:gd name="T48" fmla="*/ 544 w 604"/>
                <a:gd name="T49" fmla="*/ 192 h 309"/>
                <a:gd name="T50" fmla="*/ 560 w 604"/>
                <a:gd name="T51" fmla="*/ 195 h 309"/>
                <a:gd name="T52" fmla="*/ 581 w 604"/>
                <a:gd name="T53" fmla="*/ 208 h 309"/>
                <a:gd name="T54" fmla="*/ 559 w 604"/>
                <a:gd name="T55" fmla="*/ 226 h 309"/>
                <a:gd name="T56" fmla="*/ 565 w 604"/>
                <a:gd name="T57" fmla="*/ 241 h 309"/>
                <a:gd name="T58" fmla="*/ 582 w 604"/>
                <a:gd name="T59" fmla="*/ 264 h 309"/>
                <a:gd name="T60" fmla="*/ 604 w 604"/>
                <a:gd name="T61" fmla="*/ 283 h 309"/>
                <a:gd name="T62" fmla="*/ 599 w 604"/>
                <a:gd name="T63" fmla="*/ 297 h 309"/>
                <a:gd name="T64" fmla="*/ 588 w 604"/>
                <a:gd name="T65" fmla="*/ 308 h 309"/>
                <a:gd name="T66" fmla="*/ 564 w 604"/>
                <a:gd name="T67" fmla="*/ 293 h 309"/>
                <a:gd name="T68" fmla="*/ 539 w 604"/>
                <a:gd name="T69" fmla="*/ 295 h 309"/>
                <a:gd name="T70" fmla="*/ 519 w 604"/>
                <a:gd name="T71" fmla="*/ 275 h 309"/>
                <a:gd name="T72" fmla="*/ 486 w 604"/>
                <a:gd name="T73" fmla="*/ 264 h 309"/>
                <a:gd name="T74" fmla="*/ 448 w 604"/>
                <a:gd name="T75" fmla="*/ 283 h 309"/>
                <a:gd name="T76" fmla="*/ 436 w 604"/>
                <a:gd name="T77" fmla="*/ 290 h 309"/>
                <a:gd name="T78" fmla="*/ 409 w 604"/>
                <a:gd name="T79" fmla="*/ 292 h 309"/>
                <a:gd name="T80" fmla="*/ 393 w 604"/>
                <a:gd name="T81" fmla="*/ 289 h 309"/>
                <a:gd name="T82" fmla="*/ 378 w 604"/>
                <a:gd name="T83" fmla="*/ 287 h 309"/>
                <a:gd name="T84" fmla="*/ 365 w 604"/>
                <a:gd name="T85" fmla="*/ 293 h 309"/>
                <a:gd name="T86" fmla="*/ 322 w 604"/>
                <a:gd name="T87" fmla="*/ 300 h 309"/>
                <a:gd name="T88" fmla="*/ 306 w 604"/>
                <a:gd name="T89" fmla="*/ 292 h 309"/>
                <a:gd name="T90" fmla="*/ 281 w 604"/>
                <a:gd name="T91" fmla="*/ 285 h 309"/>
                <a:gd name="T92" fmla="*/ 270 w 604"/>
                <a:gd name="T93" fmla="*/ 267 h 309"/>
                <a:gd name="T94" fmla="*/ 261 w 604"/>
                <a:gd name="T95" fmla="*/ 256 h 309"/>
                <a:gd name="T96" fmla="*/ 254 w 604"/>
                <a:gd name="T97" fmla="*/ 251 h 309"/>
                <a:gd name="T98" fmla="*/ 234 w 604"/>
                <a:gd name="T99" fmla="*/ 246 h 309"/>
                <a:gd name="T100" fmla="*/ 221 w 604"/>
                <a:gd name="T101" fmla="*/ 263 h 309"/>
                <a:gd name="T102" fmla="*/ 189 w 604"/>
                <a:gd name="T103" fmla="*/ 255 h 309"/>
                <a:gd name="T104" fmla="*/ 165 w 604"/>
                <a:gd name="T105" fmla="*/ 265 h 309"/>
                <a:gd name="T106" fmla="*/ 154 w 604"/>
                <a:gd name="T107" fmla="*/ 256 h 309"/>
                <a:gd name="T108" fmla="*/ 154 w 604"/>
                <a:gd name="T109" fmla="*/ 232 h 309"/>
                <a:gd name="T110" fmla="*/ 161 w 604"/>
                <a:gd name="T111" fmla="*/ 206 h 309"/>
                <a:gd name="T112" fmla="*/ 151 w 604"/>
                <a:gd name="T113" fmla="*/ 17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4" h="309">
                  <a:moveTo>
                    <a:pt x="141" y="145"/>
                  </a:moveTo>
                  <a:lnTo>
                    <a:pt x="136" y="116"/>
                  </a:lnTo>
                  <a:lnTo>
                    <a:pt x="135" y="111"/>
                  </a:lnTo>
                  <a:lnTo>
                    <a:pt x="133" y="108"/>
                  </a:lnTo>
                  <a:lnTo>
                    <a:pt x="129" y="104"/>
                  </a:lnTo>
                  <a:lnTo>
                    <a:pt x="126" y="102"/>
                  </a:lnTo>
                  <a:lnTo>
                    <a:pt x="119" y="101"/>
                  </a:lnTo>
                  <a:lnTo>
                    <a:pt x="117" y="100"/>
                  </a:lnTo>
                  <a:lnTo>
                    <a:pt x="116" y="98"/>
                  </a:lnTo>
                  <a:lnTo>
                    <a:pt x="114" y="97"/>
                  </a:lnTo>
                  <a:lnTo>
                    <a:pt x="111" y="97"/>
                  </a:lnTo>
                  <a:lnTo>
                    <a:pt x="110" y="97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0" y="91"/>
                  </a:lnTo>
                  <a:lnTo>
                    <a:pt x="99" y="84"/>
                  </a:lnTo>
                  <a:lnTo>
                    <a:pt x="95" y="77"/>
                  </a:lnTo>
                  <a:lnTo>
                    <a:pt x="93" y="73"/>
                  </a:lnTo>
                  <a:lnTo>
                    <a:pt x="91" y="73"/>
                  </a:lnTo>
                  <a:lnTo>
                    <a:pt x="87" y="75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81" y="69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4"/>
                  </a:lnTo>
                  <a:lnTo>
                    <a:pt x="72" y="61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49" y="57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5" y="55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1" y="55"/>
                  </a:lnTo>
                  <a:lnTo>
                    <a:pt x="30" y="54"/>
                  </a:lnTo>
                  <a:lnTo>
                    <a:pt x="29" y="50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6" y="42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6" y="6"/>
                  </a:lnTo>
                  <a:lnTo>
                    <a:pt x="8" y="4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9"/>
                  </a:lnTo>
                  <a:lnTo>
                    <a:pt x="57" y="6"/>
                  </a:lnTo>
                  <a:lnTo>
                    <a:pt x="60" y="6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8" y="11"/>
                  </a:lnTo>
                  <a:lnTo>
                    <a:pt x="77" y="14"/>
                  </a:lnTo>
                  <a:lnTo>
                    <a:pt x="80" y="16"/>
                  </a:lnTo>
                  <a:lnTo>
                    <a:pt x="93" y="25"/>
                  </a:lnTo>
                  <a:lnTo>
                    <a:pt x="95" y="26"/>
                  </a:lnTo>
                  <a:lnTo>
                    <a:pt x="105" y="25"/>
                  </a:lnTo>
                  <a:lnTo>
                    <a:pt x="107" y="25"/>
                  </a:lnTo>
                  <a:lnTo>
                    <a:pt x="111" y="27"/>
                  </a:lnTo>
                  <a:lnTo>
                    <a:pt x="113" y="30"/>
                  </a:lnTo>
                  <a:lnTo>
                    <a:pt x="117" y="31"/>
                  </a:lnTo>
                  <a:lnTo>
                    <a:pt x="123" y="30"/>
                  </a:lnTo>
                  <a:lnTo>
                    <a:pt x="125" y="31"/>
                  </a:lnTo>
                  <a:lnTo>
                    <a:pt x="126" y="32"/>
                  </a:lnTo>
                  <a:lnTo>
                    <a:pt x="128" y="35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41" y="44"/>
                  </a:lnTo>
                  <a:lnTo>
                    <a:pt x="143" y="45"/>
                  </a:lnTo>
                  <a:lnTo>
                    <a:pt x="147" y="46"/>
                  </a:lnTo>
                  <a:lnTo>
                    <a:pt x="154" y="45"/>
                  </a:lnTo>
                  <a:lnTo>
                    <a:pt x="157" y="45"/>
                  </a:lnTo>
                  <a:lnTo>
                    <a:pt x="162" y="47"/>
                  </a:lnTo>
                  <a:lnTo>
                    <a:pt x="166" y="47"/>
                  </a:lnTo>
                  <a:lnTo>
                    <a:pt x="172" y="47"/>
                  </a:lnTo>
                  <a:lnTo>
                    <a:pt x="174" y="47"/>
                  </a:lnTo>
                  <a:lnTo>
                    <a:pt x="177" y="48"/>
                  </a:lnTo>
                  <a:lnTo>
                    <a:pt x="179" y="49"/>
                  </a:lnTo>
                  <a:lnTo>
                    <a:pt x="183" y="49"/>
                  </a:lnTo>
                  <a:lnTo>
                    <a:pt x="185" y="49"/>
                  </a:lnTo>
                  <a:lnTo>
                    <a:pt x="189" y="49"/>
                  </a:lnTo>
                  <a:lnTo>
                    <a:pt x="196" y="45"/>
                  </a:lnTo>
                  <a:lnTo>
                    <a:pt x="198" y="44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20" y="43"/>
                  </a:lnTo>
                  <a:lnTo>
                    <a:pt x="225" y="48"/>
                  </a:lnTo>
                  <a:lnTo>
                    <a:pt x="227" y="49"/>
                  </a:lnTo>
                  <a:lnTo>
                    <a:pt x="230" y="52"/>
                  </a:lnTo>
                  <a:lnTo>
                    <a:pt x="235" y="55"/>
                  </a:lnTo>
                  <a:lnTo>
                    <a:pt x="237" y="55"/>
                  </a:lnTo>
                  <a:lnTo>
                    <a:pt x="238" y="55"/>
                  </a:lnTo>
                  <a:lnTo>
                    <a:pt x="241" y="52"/>
                  </a:lnTo>
                  <a:lnTo>
                    <a:pt x="242" y="52"/>
                  </a:lnTo>
                  <a:lnTo>
                    <a:pt x="245" y="51"/>
                  </a:lnTo>
                  <a:lnTo>
                    <a:pt x="250" y="50"/>
                  </a:lnTo>
                  <a:lnTo>
                    <a:pt x="253" y="50"/>
                  </a:lnTo>
                  <a:lnTo>
                    <a:pt x="256" y="51"/>
                  </a:lnTo>
                  <a:lnTo>
                    <a:pt x="259" y="53"/>
                  </a:lnTo>
                  <a:lnTo>
                    <a:pt x="262" y="55"/>
                  </a:lnTo>
                  <a:lnTo>
                    <a:pt x="264" y="57"/>
                  </a:lnTo>
                  <a:lnTo>
                    <a:pt x="272" y="60"/>
                  </a:lnTo>
                  <a:lnTo>
                    <a:pt x="272" y="61"/>
                  </a:lnTo>
                  <a:lnTo>
                    <a:pt x="271" y="64"/>
                  </a:lnTo>
                  <a:lnTo>
                    <a:pt x="271" y="66"/>
                  </a:lnTo>
                  <a:lnTo>
                    <a:pt x="272" y="67"/>
                  </a:lnTo>
                  <a:lnTo>
                    <a:pt x="276" y="70"/>
                  </a:lnTo>
                  <a:lnTo>
                    <a:pt x="286" y="79"/>
                  </a:lnTo>
                  <a:lnTo>
                    <a:pt x="287" y="80"/>
                  </a:lnTo>
                  <a:lnTo>
                    <a:pt x="289" y="81"/>
                  </a:lnTo>
                  <a:lnTo>
                    <a:pt x="306" y="86"/>
                  </a:lnTo>
                  <a:lnTo>
                    <a:pt x="315" y="88"/>
                  </a:lnTo>
                  <a:lnTo>
                    <a:pt x="318" y="89"/>
                  </a:lnTo>
                  <a:lnTo>
                    <a:pt x="324" y="92"/>
                  </a:lnTo>
                  <a:lnTo>
                    <a:pt x="326" y="94"/>
                  </a:lnTo>
                  <a:lnTo>
                    <a:pt x="330" y="98"/>
                  </a:lnTo>
                  <a:lnTo>
                    <a:pt x="332" y="99"/>
                  </a:lnTo>
                  <a:lnTo>
                    <a:pt x="340" y="101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5" y="107"/>
                  </a:lnTo>
                  <a:lnTo>
                    <a:pt x="343" y="109"/>
                  </a:lnTo>
                  <a:lnTo>
                    <a:pt x="340" y="112"/>
                  </a:lnTo>
                  <a:lnTo>
                    <a:pt x="337" y="115"/>
                  </a:lnTo>
                  <a:lnTo>
                    <a:pt x="337" y="118"/>
                  </a:lnTo>
                  <a:lnTo>
                    <a:pt x="340" y="121"/>
                  </a:lnTo>
                  <a:lnTo>
                    <a:pt x="344" y="122"/>
                  </a:lnTo>
                  <a:lnTo>
                    <a:pt x="348" y="123"/>
                  </a:lnTo>
                  <a:lnTo>
                    <a:pt x="352" y="124"/>
                  </a:lnTo>
                  <a:lnTo>
                    <a:pt x="353" y="126"/>
                  </a:lnTo>
                  <a:lnTo>
                    <a:pt x="355" y="127"/>
                  </a:lnTo>
                  <a:lnTo>
                    <a:pt x="357" y="127"/>
                  </a:lnTo>
                  <a:lnTo>
                    <a:pt x="358" y="127"/>
                  </a:lnTo>
                  <a:lnTo>
                    <a:pt x="359" y="126"/>
                  </a:lnTo>
                  <a:lnTo>
                    <a:pt x="362" y="122"/>
                  </a:lnTo>
                  <a:lnTo>
                    <a:pt x="363" y="121"/>
                  </a:lnTo>
                  <a:lnTo>
                    <a:pt x="367" y="120"/>
                  </a:lnTo>
                  <a:lnTo>
                    <a:pt x="376" y="119"/>
                  </a:lnTo>
                  <a:lnTo>
                    <a:pt x="379" y="118"/>
                  </a:lnTo>
                  <a:lnTo>
                    <a:pt x="380" y="118"/>
                  </a:lnTo>
                  <a:lnTo>
                    <a:pt x="381" y="116"/>
                  </a:lnTo>
                  <a:lnTo>
                    <a:pt x="382" y="115"/>
                  </a:lnTo>
                  <a:lnTo>
                    <a:pt x="384" y="111"/>
                  </a:lnTo>
                  <a:lnTo>
                    <a:pt x="387" y="109"/>
                  </a:lnTo>
                  <a:lnTo>
                    <a:pt x="394" y="109"/>
                  </a:lnTo>
                  <a:lnTo>
                    <a:pt x="398" y="108"/>
                  </a:lnTo>
                  <a:lnTo>
                    <a:pt x="405" y="103"/>
                  </a:lnTo>
                  <a:lnTo>
                    <a:pt x="407" y="103"/>
                  </a:lnTo>
                  <a:lnTo>
                    <a:pt x="412" y="103"/>
                  </a:lnTo>
                  <a:lnTo>
                    <a:pt x="416" y="103"/>
                  </a:lnTo>
                  <a:lnTo>
                    <a:pt x="419" y="104"/>
                  </a:lnTo>
                  <a:lnTo>
                    <a:pt x="420" y="104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7" y="110"/>
                  </a:lnTo>
                  <a:lnTo>
                    <a:pt x="428" y="112"/>
                  </a:lnTo>
                  <a:lnTo>
                    <a:pt x="430" y="119"/>
                  </a:lnTo>
                  <a:lnTo>
                    <a:pt x="431" y="120"/>
                  </a:lnTo>
                  <a:lnTo>
                    <a:pt x="432" y="119"/>
                  </a:lnTo>
                  <a:lnTo>
                    <a:pt x="434" y="113"/>
                  </a:lnTo>
                  <a:lnTo>
                    <a:pt x="436" y="107"/>
                  </a:lnTo>
                  <a:lnTo>
                    <a:pt x="437" y="105"/>
                  </a:lnTo>
                  <a:lnTo>
                    <a:pt x="439" y="102"/>
                  </a:lnTo>
                  <a:lnTo>
                    <a:pt x="443" y="103"/>
                  </a:lnTo>
                  <a:lnTo>
                    <a:pt x="453" y="109"/>
                  </a:lnTo>
                  <a:lnTo>
                    <a:pt x="454" y="110"/>
                  </a:lnTo>
                  <a:lnTo>
                    <a:pt x="456" y="111"/>
                  </a:lnTo>
                  <a:lnTo>
                    <a:pt x="458" y="110"/>
                  </a:lnTo>
                  <a:lnTo>
                    <a:pt x="459" y="110"/>
                  </a:lnTo>
                  <a:lnTo>
                    <a:pt x="461" y="109"/>
                  </a:lnTo>
                  <a:lnTo>
                    <a:pt x="463" y="109"/>
                  </a:lnTo>
                  <a:lnTo>
                    <a:pt x="466" y="109"/>
                  </a:lnTo>
                  <a:lnTo>
                    <a:pt x="469" y="112"/>
                  </a:lnTo>
                  <a:lnTo>
                    <a:pt x="478" y="123"/>
                  </a:lnTo>
                  <a:lnTo>
                    <a:pt x="478" y="125"/>
                  </a:lnTo>
                  <a:lnTo>
                    <a:pt x="479" y="127"/>
                  </a:lnTo>
                  <a:lnTo>
                    <a:pt x="480" y="128"/>
                  </a:lnTo>
                  <a:lnTo>
                    <a:pt x="481" y="130"/>
                  </a:lnTo>
                  <a:lnTo>
                    <a:pt x="484" y="131"/>
                  </a:lnTo>
                  <a:lnTo>
                    <a:pt x="488" y="131"/>
                  </a:lnTo>
                  <a:lnTo>
                    <a:pt x="496" y="128"/>
                  </a:lnTo>
                  <a:lnTo>
                    <a:pt x="501" y="128"/>
                  </a:lnTo>
                  <a:lnTo>
                    <a:pt x="508" y="130"/>
                  </a:lnTo>
                  <a:lnTo>
                    <a:pt x="515" y="133"/>
                  </a:lnTo>
                  <a:lnTo>
                    <a:pt x="519" y="137"/>
                  </a:lnTo>
                  <a:lnTo>
                    <a:pt x="519" y="140"/>
                  </a:lnTo>
                  <a:lnTo>
                    <a:pt x="508" y="167"/>
                  </a:lnTo>
                  <a:lnTo>
                    <a:pt x="509" y="170"/>
                  </a:lnTo>
                  <a:lnTo>
                    <a:pt x="512" y="172"/>
                  </a:lnTo>
                  <a:lnTo>
                    <a:pt x="515" y="174"/>
                  </a:lnTo>
                  <a:lnTo>
                    <a:pt x="526" y="181"/>
                  </a:lnTo>
                  <a:lnTo>
                    <a:pt x="532" y="182"/>
                  </a:lnTo>
                  <a:lnTo>
                    <a:pt x="532" y="183"/>
                  </a:lnTo>
                  <a:lnTo>
                    <a:pt x="535" y="190"/>
                  </a:lnTo>
                  <a:lnTo>
                    <a:pt x="536" y="191"/>
                  </a:lnTo>
                  <a:lnTo>
                    <a:pt x="538" y="192"/>
                  </a:lnTo>
                  <a:lnTo>
                    <a:pt x="539" y="192"/>
                  </a:lnTo>
                  <a:lnTo>
                    <a:pt x="540" y="192"/>
                  </a:lnTo>
                  <a:lnTo>
                    <a:pt x="541" y="191"/>
                  </a:lnTo>
                  <a:lnTo>
                    <a:pt x="542" y="190"/>
                  </a:lnTo>
                  <a:lnTo>
                    <a:pt x="543" y="191"/>
                  </a:lnTo>
                  <a:lnTo>
                    <a:pt x="544" y="192"/>
                  </a:lnTo>
                  <a:lnTo>
                    <a:pt x="544" y="193"/>
                  </a:lnTo>
                  <a:lnTo>
                    <a:pt x="546" y="193"/>
                  </a:lnTo>
                  <a:lnTo>
                    <a:pt x="548" y="192"/>
                  </a:lnTo>
                  <a:lnTo>
                    <a:pt x="549" y="193"/>
                  </a:lnTo>
                  <a:lnTo>
                    <a:pt x="549" y="195"/>
                  </a:lnTo>
                  <a:lnTo>
                    <a:pt x="551" y="196"/>
                  </a:lnTo>
                  <a:lnTo>
                    <a:pt x="554" y="196"/>
                  </a:lnTo>
                  <a:lnTo>
                    <a:pt x="559" y="195"/>
                  </a:lnTo>
                  <a:lnTo>
                    <a:pt x="560" y="195"/>
                  </a:lnTo>
                  <a:lnTo>
                    <a:pt x="561" y="195"/>
                  </a:lnTo>
                  <a:lnTo>
                    <a:pt x="562" y="195"/>
                  </a:lnTo>
                  <a:lnTo>
                    <a:pt x="562" y="195"/>
                  </a:lnTo>
                  <a:lnTo>
                    <a:pt x="565" y="197"/>
                  </a:lnTo>
                  <a:lnTo>
                    <a:pt x="568" y="202"/>
                  </a:lnTo>
                  <a:lnTo>
                    <a:pt x="571" y="203"/>
                  </a:lnTo>
                  <a:lnTo>
                    <a:pt x="577" y="204"/>
                  </a:lnTo>
                  <a:lnTo>
                    <a:pt x="579" y="205"/>
                  </a:lnTo>
                  <a:lnTo>
                    <a:pt x="581" y="208"/>
                  </a:lnTo>
                  <a:lnTo>
                    <a:pt x="578" y="215"/>
                  </a:lnTo>
                  <a:lnTo>
                    <a:pt x="575" y="218"/>
                  </a:lnTo>
                  <a:lnTo>
                    <a:pt x="572" y="223"/>
                  </a:lnTo>
                  <a:lnTo>
                    <a:pt x="570" y="224"/>
                  </a:lnTo>
                  <a:lnTo>
                    <a:pt x="569" y="224"/>
                  </a:lnTo>
                  <a:lnTo>
                    <a:pt x="567" y="225"/>
                  </a:lnTo>
                  <a:lnTo>
                    <a:pt x="563" y="223"/>
                  </a:lnTo>
                  <a:lnTo>
                    <a:pt x="561" y="224"/>
                  </a:lnTo>
                  <a:lnTo>
                    <a:pt x="559" y="226"/>
                  </a:lnTo>
                  <a:lnTo>
                    <a:pt x="558" y="230"/>
                  </a:lnTo>
                  <a:lnTo>
                    <a:pt x="558" y="236"/>
                  </a:lnTo>
                  <a:lnTo>
                    <a:pt x="560" y="241"/>
                  </a:lnTo>
                  <a:lnTo>
                    <a:pt x="562" y="244"/>
                  </a:lnTo>
                  <a:lnTo>
                    <a:pt x="562" y="243"/>
                  </a:lnTo>
                  <a:lnTo>
                    <a:pt x="563" y="241"/>
                  </a:lnTo>
                  <a:lnTo>
                    <a:pt x="564" y="241"/>
                  </a:lnTo>
                  <a:lnTo>
                    <a:pt x="565" y="241"/>
                  </a:lnTo>
                  <a:lnTo>
                    <a:pt x="565" y="241"/>
                  </a:lnTo>
                  <a:lnTo>
                    <a:pt x="568" y="246"/>
                  </a:lnTo>
                  <a:lnTo>
                    <a:pt x="568" y="247"/>
                  </a:lnTo>
                  <a:lnTo>
                    <a:pt x="568" y="251"/>
                  </a:lnTo>
                  <a:lnTo>
                    <a:pt x="569" y="253"/>
                  </a:lnTo>
                  <a:lnTo>
                    <a:pt x="570" y="256"/>
                  </a:lnTo>
                  <a:lnTo>
                    <a:pt x="575" y="259"/>
                  </a:lnTo>
                  <a:lnTo>
                    <a:pt x="576" y="259"/>
                  </a:lnTo>
                  <a:lnTo>
                    <a:pt x="578" y="259"/>
                  </a:lnTo>
                  <a:lnTo>
                    <a:pt x="582" y="264"/>
                  </a:lnTo>
                  <a:lnTo>
                    <a:pt x="591" y="267"/>
                  </a:lnTo>
                  <a:lnTo>
                    <a:pt x="596" y="270"/>
                  </a:lnTo>
                  <a:lnTo>
                    <a:pt x="597" y="273"/>
                  </a:lnTo>
                  <a:lnTo>
                    <a:pt x="598" y="273"/>
                  </a:lnTo>
                  <a:lnTo>
                    <a:pt x="599" y="273"/>
                  </a:lnTo>
                  <a:lnTo>
                    <a:pt x="599" y="274"/>
                  </a:lnTo>
                  <a:lnTo>
                    <a:pt x="601" y="277"/>
                  </a:lnTo>
                  <a:lnTo>
                    <a:pt x="604" y="281"/>
                  </a:lnTo>
                  <a:lnTo>
                    <a:pt x="604" y="283"/>
                  </a:lnTo>
                  <a:lnTo>
                    <a:pt x="604" y="283"/>
                  </a:lnTo>
                  <a:lnTo>
                    <a:pt x="603" y="283"/>
                  </a:lnTo>
                  <a:lnTo>
                    <a:pt x="603" y="284"/>
                  </a:lnTo>
                  <a:lnTo>
                    <a:pt x="603" y="287"/>
                  </a:lnTo>
                  <a:lnTo>
                    <a:pt x="602" y="288"/>
                  </a:lnTo>
                  <a:lnTo>
                    <a:pt x="601" y="289"/>
                  </a:lnTo>
                  <a:lnTo>
                    <a:pt x="600" y="290"/>
                  </a:lnTo>
                  <a:lnTo>
                    <a:pt x="599" y="293"/>
                  </a:lnTo>
                  <a:lnTo>
                    <a:pt x="599" y="297"/>
                  </a:lnTo>
                  <a:lnTo>
                    <a:pt x="598" y="301"/>
                  </a:lnTo>
                  <a:lnTo>
                    <a:pt x="598" y="301"/>
                  </a:lnTo>
                  <a:lnTo>
                    <a:pt x="597" y="303"/>
                  </a:lnTo>
                  <a:lnTo>
                    <a:pt x="595" y="304"/>
                  </a:lnTo>
                  <a:lnTo>
                    <a:pt x="593" y="303"/>
                  </a:lnTo>
                  <a:lnTo>
                    <a:pt x="592" y="303"/>
                  </a:lnTo>
                  <a:lnTo>
                    <a:pt x="589" y="304"/>
                  </a:lnTo>
                  <a:lnTo>
                    <a:pt x="588" y="307"/>
                  </a:lnTo>
                  <a:lnTo>
                    <a:pt x="588" y="308"/>
                  </a:lnTo>
                  <a:lnTo>
                    <a:pt x="587" y="309"/>
                  </a:lnTo>
                  <a:lnTo>
                    <a:pt x="585" y="309"/>
                  </a:lnTo>
                  <a:lnTo>
                    <a:pt x="583" y="308"/>
                  </a:lnTo>
                  <a:lnTo>
                    <a:pt x="580" y="305"/>
                  </a:lnTo>
                  <a:lnTo>
                    <a:pt x="580" y="304"/>
                  </a:lnTo>
                  <a:lnTo>
                    <a:pt x="574" y="302"/>
                  </a:lnTo>
                  <a:lnTo>
                    <a:pt x="572" y="301"/>
                  </a:lnTo>
                  <a:lnTo>
                    <a:pt x="567" y="296"/>
                  </a:lnTo>
                  <a:lnTo>
                    <a:pt x="564" y="293"/>
                  </a:lnTo>
                  <a:lnTo>
                    <a:pt x="562" y="291"/>
                  </a:lnTo>
                  <a:lnTo>
                    <a:pt x="562" y="291"/>
                  </a:lnTo>
                  <a:lnTo>
                    <a:pt x="555" y="291"/>
                  </a:lnTo>
                  <a:lnTo>
                    <a:pt x="552" y="291"/>
                  </a:lnTo>
                  <a:lnTo>
                    <a:pt x="550" y="293"/>
                  </a:lnTo>
                  <a:lnTo>
                    <a:pt x="548" y="295"/>
                  </a:lnTo>
                  <a:lnTo>
                    <a:pt x="546" y="295"/>
                  </a:lnTo>
                  <a:lnTo>
                    <a:pt x="544" y="295"/>
                  </a:lnTo>
                  <a:lnTo>
                    <a:pt x="539" y="295"/>
                  </a:lnTo>
                  <a:lnTo>
                    <a:pt x="526" y="289"/>
                  </a:lnTo>
                  <a:lnTo>
                    <a:pt x="521" y="287"/>
                  </a:lnTo>
                  <a:lnTo>
                    <a:pt x="520" y="286"/>
                  </a:lnTo>
                  <a:lnTo>
                    <a:pt x="516" y="283"/>
                  </a:lnTo>
                  <a:lnTo>
                    <a:pt x="514" y="279"/>
                  </a:lnTo>
                  <a:lnTo>
                    <a:pt x="516" y="277"/>
                  </a:lnTo>
                  <a:lnTo>
                    <a:pt x="518" y="276"/>
                  </a:lnTo>
                  <a:lnTo>
                    <a:pt x="520" y="276"/>
                  </a:lnTo>
                  <a:lnTo>
                    <a:pt x="519" y="275"/>
                  </a:lnTo>
                  <a:lnTo>
                    <a:pt x="517" y="274"/>
                  </a:lnTo>
                  <a:lnTo>
                    <a:pt x="511" y="272"/>
                  </a:lnTo>
                  <a:lnTo>
                    <a:pt x="498" y="267"/>
                  </a:lnTo>
                  <a:lnTo>
                    <a:pt x="496" y="265"/>
                  </a:lnTo>
                  <a:lnTo>
                    <a:pt x="494" y="263"/>
                  </a:lnTo>
                  <a:lnTo>
                    <a:pt x="493" y="263"/>
                  </a:lnTo>
                  <a:lnTo>
                    <a:pt x="490" y="264"/>
                  </a:lnTo>
                  <a:lnTo>
                    <a:pt x="488" y="264"/>
                  </a:lnTo>
                  <a:lnTo>
                    <a:pt x="486" y="264"/>
                  </a:lnTo>
                  <a:lnTo>
                    <a:pt x="482" y="261"/>
                  </a:lnTo>
                  <a:lnTo>
                    <a:pt x="480" y="260"/>
                  </a:lnTo>
                  <a:lnTo>
                    <a:pt x="478" y="260"/>
                  </a:lnTo>
                  <a:lnTo>
                    <a:pt x="474" y="261"/>
                  </a:lnTo>
                  <a:lnTo>
                    <a:pt x="460" y="273"/>
                  </a:lnTo>
                  <a:lnTo>
                    <a:pt x="452" y="280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8" y="283"/>
                  </a:lnTo>
                  <a:lnTo>
                    <a:pt x="444" y="283"/>
                  </a:lnTo>
                  <a:lnTo>
                    <a:pt x="436" y="282"/>
                  </a:lnTo>
                  <a:lnTo>
                    <a:pt x="434" y="283"/>
                  </a:lnTo>
                  <a:lnTo>
                    <a:pt x="435" y="285"/>
                  </a:lnTo>
                  <a:lnTo>
                    <a:pt x="438" y="287"/>
                  </a:lnTo>
                  <a:lnTo>
                    <a:pt x="439" y="288"/>
                  </a:lnTo>
                  <a:lnTo>
                    <a:pt x="439" y="289"/>
                  </a:lnTo>
                  <a:lnTo>
                    <a:pt x="438" y="289"/>
                  </a:lnTo>
                  <a:lnTo>
                    <a:pt x="436" y="290"/>
                  </a:lnTo>
                  <a:lnTo>
                    <a:pt x="423" y="289"/>
                  </a:lnTo>
                  <a:lnTo>
                    <a:pt x="419" y="289"/>
                  </a:lnTo>
                  <a:lnTo>
                    <a:pt x="417" y="288"/>
                  </a:lnTo>
                  <a:lnTo>
                    <a:pt x="415" y="289"/>
                  </a:lnTo>
                  <a:lnTo>
                    <a:pt x="414" y="290"/>
                  </a:lnTo>
                  <a:lnTo>
                    <a:pt x="413" y="292"/>
                  </a:lnTo>
                  <a:lnTo>
                    <a:pt x="412" y="294"/>
                  </a:lnTo>
                  <a:lnTo>
                    <a:pt x="410" y="293"/>
                  </a:lnTo>
                  <a:lnTo>
                    <a:pt x="409" y="292"/>
                  </a:lnTo>
                  <a:lnTo>
                    <a:pt x="409" y="291"/>
                  </a:lnTo>
                  <a:lnTo>
                    <a:pt x="408" y="290"/>
                  </a:lnTo>
                  <a:lnTo>
                    <a:pt x="407" y="290"/>
                  </a:lnTo>
                  <a:lnTo>
                    <a:pt x="405" y="293"/>
                  </a:lnTo>
                  <a:lnTo>
                    <a:pt x="403" y="293"/>
                  </a:lnTo>
                  <a:lnTo>
                    <a:pt x="400" y="293"/>
                  </a:lnTo>
                  <a:lnTo>
                    <a:pt x="399" y="292"/>
                  </a:lnTo>
                  <a:lnTo>
                    <a:pt x="394" y="289"/>
                  </a:lnTo>
                  <a:lnTo>
                    <a:pt x="393" y="289"/>
                  </a:lnTo>
                  <a:lnTo>
                    <a:pt x="392" y="289"/>
                  </a:lnTo>
                  <a:lnTo>
                    <a:pt x="391" y="290"/>
                  </a:lnTo>
                  <a:lnTo>
                    <a:pt x="390" y="291"/>
                  </a:lnTo>
                  <a:lnTo>
                    <a:pt x="389" y="292"/>
                  </a:lnTo>
                  <a:lnTo>
                    <a:pt x="388" y="292"/>
                  </a:lnTo>
                  <a:lnTo>
                    <a:pt x="386" y="291"/>
                  </a:lnTo>
                  <a:lnTo>
                    <a:pt x="382" y="289"/>
                  </a:lnTo>
                  <a:lnTo>
                    <a:pt x="379" y="287"/>
                  </a:lnTo>
                  <a:lnTo>
                    <a:pt x="378" y="287"/>
                  </a:lnTo>
                  <a:lnTo>
                    <a:pt x="377" y="288"/>
                  </a:lnTo>
                  <a:lnTo>
                    <a:pt x="376" y="289"/>
                  </a:lnTo>
                  <a:lnTo>
                    <a:pt x="376" y="290"/>
                  </a:lnTo>
                  <a:lnTo>
                    <a:pt x="376" y="291"/>
                  </a:lnTo>
                  <a:lnTo>
                    <a:pt x="375" y="293"/>
                  </a:lnTo>
                  <a:lnTo>
                    <a:pt x="373" y="294"/>
                  </a:lnTo>
                  <a:lnTo>
                    <a:pt x="371" y="294"/>
                  </a:lnTo>
                  <a:lnTo>
                    <a:pt x="367" y="293"/>
                  </a:lnTo>
                  <a:lnTo>
                    <a:pt x="365" y="293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58" y="295"/>
                  </a:lnTo>
                  <a:lnTo>
                    <a:pt x="350" y="295"/>
                  </a:lnTo>
                  <a:lnTo>
                    <a:pt x="346" y="297"/>
                  </a:lnTo>
                  <a:lnTo>
                    <a:pt x="341" y="301"/>
                  </a:lnTo>
                  <a:lnTo>
                    <a:pt x="340" y="301"/>
                  </a:lnTo>
                  <a:lnTo>
                    <a:pt x="338" y="302"/>
                  </a:lnTo>
                  <a:lnTo>
                    <a:pt x="322" y="300"/>
                  </a:lnTo>
                  <a:lnTo>
                    <a:pt x="319" y="300"/>
                  </a:lnTo>
                  <a:lnTo>
                    <a:pt x="314" y="302"/>
                  </a:lnTo>
                  <a:lnTo>
                    <a:pt x="313" y="302"/>
                  </a:lnTo>
                  <a:lnTo>
                    <a:pt x="312" y="302"/>
                  </a:lnTo>
                  <a:lnTo>
                    <a:pt x="311" y="302"/>
                  </a:lnTo>
                  <a:lnTo>
                    <a:pt x="312" y="299"/>
                  </a:lnTo>
                  <a:lnTo>
                    <a:pt x="311" y="296"/>
                  </a:lnTo>
                  <a:lnTo>
                    <a:pt x="309" y="294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1" y="292"/>
                  </a:lnTo>
                  <a:lnTo>
                    <a:pt x="292" y="294"/>
                  </a:lnTo>
                  <a:lnTo>
                    <a:pt x="292" y="293"/>
                  </a:lnTo>
                  <a:lnTo>
                    <a:pt x="289" y="288"/>
                  </a:lnTo>
                  <a:lnTo>
                    <a:pt x="287" y="286"/>
                  </a:lnTo>
                  <a:lnTo>
                    <a:pt x="286" y="285"/>
                  </a:lnTo>
                  <a:lnTo>
                    <a:pt x="283" y="286"/>
                  </a:lnTo>
                  <a:lnTo>
                    <a:pt x="281" y="285"/>
                  </a:lnTo>
                  <a:lnTo>
                    <a:pt x="286" y="283"/>
                  </a:lnTo>
                  <a:lnTo>
                    <a:pt x="287" y="282"/>
                  </a:lnTo>
                  <a:lnTo>
                    <a:pt x="288" y="280"/>
                  </a:lnTo>
                  <a:lnTo>
                    <a:pt x="288" y="279"/>
                  </a:lnTo>
                  <a:lnTo>
                    <a:pt x="286" y="278"/>
                  </a:lnTo>
                  <a:lnTo>
                    <a:pt x="283" y="277"/>
                  </a:lnTo>
                  <a:lnTo>
                    <a:pt x="279" y="273"/>
                  </a:lnTo>
                  <a:lnTo>
                    <a:pt x="272" y="269"/>
                  </a:lnTo>
                  <a:lnTo>
                    <a:pt x="270" y="267"/>
                  </a:lnTo>
                  <a:lnTo>
                    <a:pt x="268" y="262"/>
                  </a:lnTo>
                  <a:lnTo>
                    <a:pt x="267" y="261"/>
                  </a:lnTo>
                  <a:lnTo>
                    <a:pt x="266" y="261"/>
                  </a:lnTo>
                  <a:lnTo>
                    <a:pt x="266" y="260"/>
                  </a:lnTo>
                  <a:lnTo>
                    <a:pt x="265" y="259"/>
                  </a:lnTo>
                  <a:lnTo>
                    <a:pt x="262" y="259"/>
                  </a:lnTo>
                  <a:lnTo>
                    <a:pt x="262" y="259"/>
                  </a:lnTo>
                  <a:lnTo>
                    <a:pt x="261" y="257"/>
                  </a:lnTo>
                  <a:lnTo>
                    <a:pt x="261" y="256"/>
                  </a:lnTo>
                  <a:lnTo>
                    <a:pt x="260" y="255"/>
                  </a:lnTo>
                  <a:lnTo>
                    <a:pt x="258" y="255"/>
                  </a:lnTo>
                  <a:lnTo>
                    <a:pt x="256" y="258"/>
                  </a:lnTo>
                  <a:lnTo>
                    <a:pt x="255" y="258"/>
                  </a:lnTo>
                  <a:lnTo>
                    <a:pt x="253" y="256"/>
                  </a:lnTo>
                  <a:lnTo>
                    <a:pt x="250" y="254"/>
                  </a:lnTo>
                  <a:lnTo>
                    <a:pt x="251" y="253"/>
                  </a:lnTo>
                  <a:lnTo>
                    <a:pt x="253" y="252"/>
                  </a:lnTo>
                  <a:lnTo>
                    <a:pt x="254" y="251"/>
                  </a:lnTo>
                  <a:lnTo>
                    <a:pt x="254" y="250"/>
                  </a:lnTo>
                  <a:lnTo>
                    <a:pt x="255" y="248"/>
                  </a:lnTo>
                  <a:lnTo>
                    <a:pt x="255" y="247"/>
                  </a:lnTo>
                  <a:lnTo>
                    <a:pt x="256" y="246"/>
                  </a:lnTo>
                  <a:lnTo>
                    <a:pt x="254" y="245"/>
                  </a:lnTo>
                  <a:lnTo>
                    <a:pt x="241" y="244"/>
                  </a:lnTo>
                  <a:lnTo>
                    <a:pt x="237" y="245"/>
                  </a:lnTo>
                  <a:lnTo>
                    <a:pt x="235" y="245"/>
                  </a:lnTo>
                  <a:lnTo>
                    <a:pt x="234" y="246"/>
                  </a:lnTo>
                  <a:lnTo>
                    <a:pt x="232" y="247"/>
                  </a:lnTo>
                  <a:lnTo>
                    <a:pt x="232" y="249"/>
                  </a:lnTo>
                  <a:lnTo>
                    <a:pt x="231" y="253"/>
                  </a:lnTo>
                  <a:lnTo>
                    <a:pt x="230" y="256"/>
                  </a:lnTo>
                  <a:lnTo>
                    <a:pt x="228" y="258"/>
                  </a:lnTo>
                  <a:lnTo>
                    <a:pt x="225" y="262"/>
                  </a:lnTo>
                  <a:lnTo>
                    <a:pt x="223" y="263"/>
                  </a:lnTo>
                  <a:lnTo>
                    <a:pt x="222" y="263"/>
                  </a:lnTo>
                  <a:lnTo>
                    <a:pt x="221" y="263"/>
                  </a:lnTo>
                  <a:lnTo>
                    <a:pt x="205" y="257"/>
                  </a:lnTo>
                  <a:lnTo>
                    <a:pt x="201" y="257"/>
                  </a:lnTo>
                  <a:lnTo>
                    <a:pt x="198" y="257"/>
                  </a:lnTo>
                  <a:lnTo>
                    <a:pt x="197" y="256"/>
                  </a:lnTo>
                  <a:lnTo>
                    <a:pt x="196" y="255"/>
                  </a:lnTo>
                  <a:lnTo>
                    <a:pt x="195" y="255"/>
                  </a:lnTo>
                  <a:lnTo>
                    <a:pt x="191" y="256"/>
                  </a:lnTo>
                  <a:lnTo>
                    <a:pt x="190" y="255"/>
                  </a:lnTo>
                  <a:lnTo>
                    <a:pt x="189" y="255"/>
                  </a:lnTo>
                  <a:lnTo>
                    <a:pt x="188" y="255"/>
                  </a:lnTo>
                  <a:lnTo>
                    <a:pt x="186" y="256"/>
                  </a:lnTo>
                  <a:lnTo>
                    <a:pt x="184" y="257"/>
                  </a:lnTo>
                  <a:lnTo>
                    <a:pt x="177" y="254"/>
                  </a:lnTo>
                  <a:lnTo>
                    <a:pt x="173" y="256"/>
                  </a:lnTo>
                  <a:lnTo>
                    <a:pt x="172" y="257"/>
                  </a:lnTo>
                  <a:lnTo>
                    <a:pt x="169" y="260"/>
                  </a:lnTo>
                  <a:lnTo>
                    <a:pt x="166" y="264"/>
                  </a:lnTo>
                  <a:lnTo>
                    <a:pt x="165" y="265"/>
                  </a:lnTo>
                  <a:lnTo>
                    <a:pt x="164" y="264"/>
                  </a:lnTo>
                  <a:lnTo>
                    <a:pt x="160" y="260"/>
                  </a:lnTo>
                  <a:lnTo>
                    <a:pt x="159" y="260"/>
                  </a:lnTo>
                  <a:lnTo>
                    <a:pt x="156" y="259"/>
                  </a:lnTo>
                  <a:lnTo>
                    <a:pt x="155" y="259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7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2" y="257"/>
                  </a:lnTo>
                  <a:lnTo>
                    <a:pt x="149" y="258"/>
                  </a:lnTo>
                  <a:lnTo>
                    <a:pt x="148" y="257"/>
                  </a:lnTo>
                  <a:lnTo>
                    <a:pt x="138" y="253"/>
                  </a:lnTo>
                  <a:lnTo>
                    <a:pt x="144" y="242"/>
                  </a:lnTo>
                  <a:lnTo>
                    <a:pt x="147" y="239"/>
                  </a:lnTo>
                  <a:lnTo>
                    <a:pt x="153" y="235"/>
                  </a:lnTo>
                  <a:lnTo>
                    <a:pt x="154" y="232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8" y="223"/>
                  </a:lnTo>
                  <a:lnTo>
                    <a:pt x="159" y="221"/>
                  </a:lnTo>
                  <a:lnTo>
                    <a:pt x="159" y="220"/>
                  </a:lnTo>
                  <a:lnTo>
                    <a:pt x="160" y="218"/>
                  </a:lnTo>
                  <a:lnTo>
                    <a:pt x="161" y="217"/>
                  </a:lnTo>
                  <a:lnTo>
                    <a:pt x="161" y="216"/>
                  </a:lnTo>
                  <a:lnTo>
                    <a:pt x="161" y="206"/>
                  </a:lnTo>
                  <a:lnTo>
                    <a:pt x="161" y="205"/>
                  </a:lnTo>
                  <a:lnTo>
                    <a:pt x="160" y="198"/>
                  </a:lnTo>
                  <a:lnTo>
                    <a:pt x="160" y="195"/>
                  </a:lnTo>
                  <a:lnTo>
                    <a:pt x="160" y="193"/>
                  </a:lnTo>
                  <a:lnTo>
                    <a:pt x="156" y="187"/>
                  </a:lnTo>
                  <a:lnTo>
                    <a:pt x="153" y="182"/>
                  </a:lnTo>
                  <a:lnTo>
                    <a:pt x="152" y="181"/>
                  </a:lnTo>
                  <a:lnTo>
                    <a:pt x="151" y="181"/>
                  </a:lnTo>
                  <a:lnTo>
                    <a:pt x="151" y="178"/>
                  </a:lnTo>
                  <a:lnTo>
                    <a:pt x="151" y="174"/>
                  </a:lnTo>
                  <a:lnTo>
                    <a:pt x="150" y="169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4" y="151"/>
                  </a:lnTo>
                  <a:lnTo>
                    <a:pt x="142" y="148"/>
                  </a:lnTo>
                  <a:lnTo>
                    <a:pt x="142" y="147"/>
                  </a:lnTo>
                  <a:lnTo>
                    <a:pt x="141" y="1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3" name="Freeform 74">
              <a:extLst>
                <a:ext uri="{FF2B5EF4-FFF2-40B4-BE49-F238E27FC236}">
                  <a16:creationId xmlns:a16="http://schemas.microsoft.com/office/drawing/2014/main" id="{B983CB0A-B45B-41F4-22DA-4D96C6AC6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150" y="4230499"/>
              <a:ext cx="2444720" cy="645508"/>
            </a:xfrm>
            <a:custGeom>
              <a:avLst/>
              <a:gdLst>
                <a:gd name="T0" fmla="*/ 61 w 1727"/>
                <a:gd name="T1" fmla="*/ 445 h 456"/>
                <a:gd name="T2" fmla="*/ 68 w 1727"/>
                <a:gd name="T3" fmla="*/ 432 h 456"/>
                <a:gd name="T4" fmla="*/ 87 w 1727"/>
                <a:gd name="T5" fmla="*/ 423 h 456"/>
                <a:gd name="T6" fmla="*/ 95 w 1727"/>
                <a:gd name="T7" fmla="*/ 435 h 456"/>
                <a:gd name="T8" fmla="*/ 133 w 1727"/>
                <a:gd name="T9" fmla="*/ 431 h 456"/>
                <a:gd name="T10" fmla="*/ 104 w 1727"/>
                <a:gd name="T11" fmla="*/ 415 h 456"/>
                <a:gd name="T12" fmla="*/ 111 w 1727"/>
                <a:gd name="T13" fmla="*/ 397 h 456"/>
                <a:gd name="T14" fmla="*/ 121 w 1727"/>
                <a:gd name="T15" fmla="*/ 378 h 456"/>
                <a:gd name="T16" fmla="*/ 99 w 1727"/>
                <a:gd name="T17" fmla="*/ 347 h 456"/>
                <a:gd name="T18" fmla="*/ 103 w 1727"/>
                <a:gd name="T19" fmla="*/ 319 h 456"/>
                <a:gd name="T20" fmla="*/ 54 w 1727"/>
                <a:gd name="T21" fmla="*/ 312 h 456"/>
                <a:gd name="T22" fmla="*/ 45 w 1727"/>
                <a:gd name="T23" fmla="*/ 256 h 456"/>
                <a:gd name="T24" fmla="*/ 81 w 1727"/>
                <a:gd name="T25" fmla="*/ 220 h 456"/>
                <a:gd name="T26" fmla="*/ 151 w 1727"/>
                <a:gd name="T27" fmla="*/ 208 h 456"/>
                <a:gd name="T28" fmla="*/ 188 w 1727"/>
                <a:gd name="T29" fmla="*/ 198 h 456"/>
                <a:gd name="T30" fmla="*/ 255 w 1727"/>
                <a:gd name="T31" fmla="*/ 204 h 456"/>
                <a:gd name="T32" fmla="*/ 309 w 1727"/>
                <a:gd name="T33" fmla="*/ 201 h 456"/>
                <a:gd name="T34" fmla="*/ 340 w 1727"/>
                <a:gd name="T35" fmla="*/ 169 h 456"/>
                <a:gd name="T36" fmla="*/ 338 w 1727"/>
                <a:gd name="T37" fmla="*/ 160 h 456"/>
                <a:gd name="T38" fmla="*/ 322 w 1727"/>
                <a:gd name="T39" fmla="*/ 147 h 456"/>
                <a:gd name="T40" fmla="*/ 381 w 1727"/>
                <a:gd name="T41" fmla="*/ 115 h 456"/>
                <a:gd name="T42" fmla="*/ 503 w 1727"/>
                <a:gd name="T43" fmla="*/ 120 h 456"/>
                <a:gd name="T44" fmla="*/ 593 w 1727"/>
                <a:gd name="T45" fmla="*/ 49 h 456"/>
                <a:gd name="T46" fmla="*/ 646 w 1727"/>
                <a:gd name="T47" fmla="*/ 29 h 456"/>
                <a:gd name="T48" fmla="*/ 837 w 1727"/>
                <a:gd name="T49" fmla="*/ 4 h 456"/>
                <a:gd name="T50" fmla="*/ 851 w 1727"/>
                <a:gd name="T51" fmla="*/ 23 h 456"/>
                <a:gd name="T52" fmla="*/ 928 w 1727"/>
                <a:gd name="T53" fmla="*/ 47 h 456"/>
                <a:gd name="T54" fmla="*/ 963 w 1727"/>
                <a:gd name="T55" fmla="*/ 95 h 456"/>
                <a:gd name="T56" fmla="*/ 1025 w 1727"/>
                <a:gd name="T57" fmla="*/ 104 h 456"/>
                <a:gd name="T58" fmla="*/ 1085 w 1727"/>
                <a:gd name="T59" fmla="*/ 118 h 456"/>
                <a:gd name="T60" fmla="*/ 1170 w 1727"/>
                <a:gd name="T61" fmla="*/ 136 h 456"/>
                <a:gd name="T62" fmla="*/ 1231 w 1727"/>
                <a:gd name="T63" fmla="*/ 125 h 456"/>
                <a:gd name="T64" fmla="*/ 1308 w 1727"/>
                <a:gd name="T65" fmla="*/ 141 h 456"/>
                <a:gd name="T66" fmla="*/ 1399 w 1727"/>
                <a:gd name="T67" fmla="*/ 98 h 456"/>
                <a:gd name="T68" fmla="*/ 1461 w 1727"/>
                <a:gd name="T69" fmla="*/ 78 h 456"/>
                <a:gd name="T70" fmla="*/ 1548 w 1727"/>
                <a:gd name="T71" fmla="*/ 64 h 456"/>
                <a:gd name="T72" fmla="*/ 1578 w 1727"/>
                <a:gd name="T73" fmla="*/ 101 h 456"/>
                <a:gd name="T74" fmla="*/ 1629 w 1727"/>
                <a:gd name="T75" fmla="*/ 163 h 456"/>
                <a:gd name="T76" fmla="*/ 1626 w 1727"/>
                <a:gd name="T77" fmla="*/ 223 h 456"/>
                <a:gd name="T78" fmla="*/ 1704 w 1727"/>
                <a:gd name="T79" fmla="*/ 265 h 456"/>
                <a:gd name="T80" fmla="*/ 1694 w 1727"/>
                <a:gd name="T81" fmla="*/ 295 h 456"/>
                <a:gd name="T82" fmla="*/ 1660 w 1727"/>
                <a:gd name="T83" fmla="*/ 336 h 456"/>
                <a:gd name="T84" fmla="*/ 1674 w 1727"/>
                <a:gd name="T85" fmla="*/ 384 h 456"/>
                <a:gd name="T86" fmla="*/ 1691 w 1727"/>
                <a:gd name="T87" fmla="*/ 440 h 456"/>
                <a:gd name="T88" fmla="*/ 215 w 1727"/>
                <a:gd name="T89" fmla="*/ 47 h 456"/>
                <a:gd name="T90" fmla="*/ 307 w 1727"/>
                <a:gd name="T91" fmla="*/ 112 h 456"/>
                <a:gd name="T92" fmla="*/ 288 w 1727"/>
                <a:gd name="T93" fmla="*/ 136 h 456"/>
                <a:gd name="T94" fmla="*/ 247 w 1727"/>
                <a:gd name="T95" fmla="*/ 127 h 456"/>
                <a:gd name="T96" fmla="*/ 165 w 1727"/>
                <a:gd name="T97" fmla="*/ 136 h 456"/>
                <a:gd name="T98" fmla="*/ 90 w 1727"/>
                <a:gd name="T99" fmla="*/ 203 h 456"/>
                <a:gd name="T100" fmla="*/ 45 w 1727"/>
                <a:gd name="T101" fmla="*/ 244 h 456"/>
                <a:gd name="T102" fmla="*/ 91 w 1727"/>
                <a:gd name="T103" fmla="*/ 192 h 456"/>
                <a:gd name="T104" fmla="*/ 37 w 1727"/>
                <a:gd name="T105" fmla="*/ 177 h 456"/>
                <a:gd name="T106" fmla="*/ 56 w 1727"/>
                <a:gd name="T107" fmla="*/ 144 h 456"/>
                <a:gd name="T108" fmla="*/ 59 w 1727"/>
                <a:gd name="T109" fmla="*/ 110 h 456"/>
                <a:gd name="T110" fmla="*/ 84 w 1727"/>
                <a:gd name="T111" fmla="*/ 61 h 456"/>
                <a:gd name="T112" fmla="*/ 80 w 1727"/>
                <a:gd name="T113" fmla="*/ 23 h 456"/>
                <a:gd name="T114" fmla="*/ 119 w 1727"/>
                <a:gd name="T115" fmla="*/ 8 h 456"/>
                <a:gd name="T116" fmla="*/ 171 w 1727"/>
                <a:gd name="T117" fmla="*/ 22 h 456"/>
                <a:gd name="T118" fmla="*/ 38 w 1727"/>
                <a:gd name="T119" fmla="*/ 275 h 456"/>
                <a:gd name="T120" fmla="*/ 24 w 1727"/>
                <a:gd name="T121" fmla="*/ 223 h 456"/>
                <a:gd name="T122" fmla="*/ 169 w 1727"/>
                <a:gd name="T123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7" h="456">
                  <a:moveTo>
                    <a:pt x="66" y="456"/>
                  </a:moveTo>
                  <a:lnTo>
                    <a:pt x="66" y="455"/>
                  </a:lnTo>
                  <a:lnTo>
                    <a:pt x="66" y="454"/>
                  </a:lnTo>
                  <a:lnTo>
                    <a:pt x="65" y="454"/>
                  </a:lnTo>
                  <a:lnTo>
                    <a:pt x="64" y="456"/>
                  </a:lnTo>
                  <a:lnTo>
                    <a:pt x="58" y="456"/>
                  </a:lnTo>
                  <a:lnTo>
                    <a:pt x="57" y="454"/>
                  </a:lnTo>
                  <a:lnTo>
                    <a:pt x="57" y="454"/>
                  </a:lnTo>
                  <a:lnTo>
                    <a:pt x="51" y="452"/>
                  </a:lnTo>
                  <a:lnTo>
                    <a:pt x="51" y="451"/>
                  </a:lnTo>
                  <a:lnTo>
                    <a:pt x="52" y="450"/>
                  </a:lnTo>
                  <a:lnTo>
                    <a:pt x="54" y="450"/>
                  </a:lnTo>
                  <a:lnTo>
                    <a:pt x="56" y="449"/>
                  </a:lnTo>
                  <a:lnTo>
                    <a:pt x="57" y="447"/>
                  </a:lnTo>
                  <a:lnTo>
                    <a:pt x="58" y="446"/>
                  </a:lnTo>
                  <a:lnTo>
                    <a:pt x="58" y="445"/>
                  </a:lnTo>
                  <a:lnTo>
                    <a:pt x="57" y="444"/>
                  </a:lnTo>
                  <a:lnTo>
                    <a:pt x="57" y="443"/>
                  </a:lnTo>
                  <a:lnTo>
                    <a:pt x="57" y="441"/>
                  </a:lnTo>
                  <a:lnTo>
                    <a:pt x="58" y="443"/>
                  </a:lnTo>
                  <a:lnTo>
                    <a:pt x="58" y="442"/>
                  </a:lnTo>
                  <a:lnTo>
                    <a:pt x="58" y="441"/>
                  </a:lnTo>
                  <a:lnTo>
                    <a:pt x="59" y="441"/>
                  </a:lnTo>
                  <a:lnTo>
                    <a:pt x="59" y="440"/>
                  </a:lnTo>
                  <a:lnTo>
                    <a:pt x="60" y="442"/>
                  </a:lnTo>
                  <a:lnTo>
                    <a:pt x="60" y="443"/>
                  </a:lnTo>
                  <a:lnTo>
                    <a:pt x="59" y="444"/>
                  </a:lnTo>
                  <a:lnTo>
                    <a:pt x="59" y="445"/>
                  </a:lnTo>
                  <a:lnTo>
                    <a:pt x="60" y="445"/>
                  </a:lnTo>
                  <a:lnTo>
                    <a:pt x="61" y="445"/>
                  </a:lnTo>
                  <a:lnTo>
                    <a:pt x="62" y="446"/>
                  </a:lnTo>
                  <a:lnTo>
                    <a:pt x="62" y="447"/>
                  </a:lnTo>
                  <a:lnTo>
                    <a:pt x="63" y="447"/>
                  </a:lnTo>
                  <a:lnTo>
                    <a:pt x="64" y="447"/>
                  </a:lnTo>
                  <a:lnTo>
                    <a:pt x="65" y="447"/>
                  </a:lnTo>
                  <a:lnTo>
                    <a:pt x="66" y="446"/>
                  </a:lnTo>
                  <a:lnTo>
                    <a:pt x="65" y="445"/>
                  </a:lnTo>
                  <a:lnTo>
                    <a:pt x="65" y="444"/>
                  </a:lnTo>
                  <a:lnTo>
                    <a:pt x="66" y="445"/>
                  </a:lnTo>
                  <a:lnTo>
                    <a:pt x="67" y="445"/>
                  </a:lnTo>
                  <a:lnTo>
                    <a:pt x="68" y="445"/>
                  </a:lnTo>
                  <a:lnTo>
                    <a:pt x="69" y="444"/>
                  </a:lnTo>
                  <a:lnTo>
                    <a:pt x="71" y="443"/>
                  </a:lnTo>
                  <a:lnTo>
                    <a:pt x="72" y="443"/>
                  </a:lnTo>
                  <a:lnTo>
                    <a:pt x="74" y="442"/>
                  </a:lnTo>
                  <a:lnTo>
                    <a:pt x="74" y="439"/>
                  </a:lnTo>
                  <a:lnTo>
                    <a:pt x="73" y="437"/>
                  </a:lnTo>
                  <a:lnTo>
                    <a:pt x="71" y="436"/>
                  </a:lnTo>
                  <a:lnTo>
                    <a:pt x="71" y="435"/>
                  </a:lnTo>
                  <a:lnTo>
                    <a:pt x="74" y="436"/>
                  </a:lnTo>
                  <a:lnTo>
                    <a:pt x="75" y="437"/>
                  </a:lnTo>
                  <a:lnTo>
                    <a:pt x="75" y="437"/>
                  </a:lnTo>
                  <a:lnTo>
                    <a:pt x="76" y="434"/>
                  </a:lnTo>
                  <a:lnTo>
                    <a:pt x="75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0" y="429"/>
                  </a:lnTo>
                  <a:lnTo>
                    <a:pt x="69" y="429"/>
                  </a:lnTo>
                  <a:lnTo>
                    <a:pt x="69" y="430"/>
                  </a:lnTo>
                  <a:lnTo>
                    <a:pt x="68" y="432"/>
                  </a:lnTo>
                  <a:lnTo>
                    <a:pt x="67" y="432"/>
                  </a:lnTo>
                  <a:lnTo>
                    <a:pt x="65" y="432"/>
                  </a:lnTo>
                  <a:lnTo>
                    <a:pt x="65" y="431"/>
                  </a:lnTo>
                  <a:lnTo>
                    <a:pt x="66" y="430"/>
                  </a:lnTo>
                  <a:lnTo>
                    <a:pt x="67" y="427"/>
                  </a:lnTo>
                  <a:lnTo>
                    <a:pt x="67" y="426"/>
                  </a:lnTo>
                  <a:lnTo>
                    <a:pt x="63" y="422"/>
                  </a:lnTo>
                  <a:lnTo>
                    <a:pt x="64" y="423"/>
                  </a:lnTo>
                  <a:lnTo>
                    <a:pt x="64" y="421"/>
                  </a:lnTo>
                  <a:lnTo>
                    <a:pt x="63" y="418"/>
                  </a:lnTo>
                  <a:lnTo>
                    <a:pt x="63" y="417"/>
                  </a:lnTo>
                  <a:lnTo>
                    <a:pt x="63" y="416"/>
                  </a:lnTo>
                  <a:lnTo>
                    <a:pt x="62" y="412"/>
                  </a:lnTo>
                  <a:lnTo>
                    <a:pt x="62" y="410"/>
                  </a:lnTo>
                  <a:lnTo>
                    <a:pt x="62" y="408"/>
                  </a:lnTo>
                  <a:lnTo>
                    <a:pt x="63" y="408"/>
                  </a:lnTo>
                  <a:lnTo>
                    <a:pt x="63" y="407"/>
                  </a:lnTo>
                  <a:lnTo>
                    <a:pt x="65" y="407"/>
                  </a:lnTo>
                  <a:lnTo>
                    <a:pt x="67" y="406"/>
                  </a:lnTo>
                  <a:lnTo>
                    <a:pt x="68" y="406"/>
                  </a:lnTo>
                  <a:lnTo>
                    <a:pt x="70" y="406"/>
                  </a:lnTo>
                  <a:lnTo>
                    <a:pt x="72" y="406"/>
                  </a:lnTo>
                  <a:lnTo>
                    <a:pt x="75" y="408"/>
                  </a:lnTo>
                  <a:lnTo>
                    <a:pt x="76" y="408"/>
                  </a:lnTo>
                  <a:lnTo>
                    <a:pt x="79" y="412"/>
                  </a:lnTo>
                  <a:lnTo>
                    <a:pt x="81" y="414"/>
                  </a:lnTo>
                  <a:lnTo>
                    <a:pt x="81" y="416"/>
                  </a:lnTo>
                  <a:lnTo>
                    <a:pt x="83" y="419"/>
                  </a:lnTo>
                  <a:lnTo>
                    <a:pt x="86" y="422"/>
                  </a:lnTo>
                  <a:lnTo>
                    <a:pt x="87" y="423"/>
                  </a:lnTo>
                  <a:lnTo>
                    <a:pt x="87" y="424"/>
                  </a:lnTo>
                  <a:lnTo>
                    <a:pt x="87" y="426"/>
                  </a:lnTo>
                  <a:lnTo>
                    <a:pt x="88" y="426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30"/>
                  </a:lnTo>
                  <a:lnTo>
                    <a:pt x="87" y="431"/>
                  </a:lnTo>
                  <a:lnTo>
                    <a:pt x="87" y="430"/>
                  </a:lnTo>
                  <a:lnTo>
                    <a:pt x="86" y="430"/>
                  </a:lnTo>
                  <a:lnTo>
                    <a:pt x="85" y="430"/>
                  </a:lnTo>
                  <a:lnTo>
                    <a:pt x="83" y="431"/>
                  </a:lnTo>
                  <a:lnTo>
                    <a:pt x="85" y="432"/>
                  </a:lnTo>
                  <a:lnTo>
                    <a:pt x="85" y="432"/>
                  </a:lnTo>
                  <a:lnTo>
                    <a:pt x="84" y="434"/>
                  </a:lnTo>
                  <a:lnTo>
                    <a:pt x="83" y="436"/>
                  </a:lnTo>
                  <a:lnTo>
                    <a:pt x="86" y="436"/>
                  </a:lnTo>
                  <a:lnTo>
                    <a:pt x="87" y="437"/>
                  </a:lnTo>
                  <a:lnTo>
                    <a:pt x="87" y="438"/>
                  </a:lnTo>
                  <a:lnTo>
                    <a:pt x="88" y="441"/>
                  </a:lnTo>
                  <a:lnTo>
                    <a:pt x="90" y="446"/>
                  </a:lnTo>
                  <a:lnTo>
                    <a:pt x="91" y="449"/>
                  </a:lnTo>
                  <a:lnTo>
                    <a:pt x="93" y="448"/>
                  </a:lnTo>
                  <a:lnTo>
                    <a:pt x="93" y="446"/>
                  </a:lnTo>
                  <a:lnTo>
                    <a:pt x="93" y="445"/>
                  </a:lnTo>
                  <a:lnTo>
                    <a:pt x="92" y="444"/>
                  </a:lnTo>
                  <a:lnTo>
                    <a:pt x="91" y="439"/>
                  </a:lnTo>
                  <a:lnTo>
                    <a:pt x="92" y="438"/>
                  </a:lnTo>
                  <a:lnTo>
                    <a:pt x="93" y="435"/>
                  </a:lnTo>
                  <a:lnTo>
                    <a:pt x="93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6" y="434"/>
                  </a:lnTo>
                  <a:lnTo>
                    <a:pt x="97" y="435"/>
                  </a:lnTo>
                  <a:lnTo>
                    <a:pt x="98" y="437"/>
                  </a:lnTo>
                  <a:lnTo>
                    <a:pt x="99" y="442"/>
                  </a:lnTo>
                  <a:lnTo>
                    <a:pt x="100" y="442"/>
                  </a:lnTo>
                  <a:lnTo>
                    <a:pt x="101" y="441"/>
                  </a:lnTo>
                  <a:lnTo>
                    <a:pt x="102" y="443"/>
                  </a:lnTo>
                  <a:lnTo>
                    <a:pt x="104" y="442"/>
                  </a:lnTo>
                  <a:lnTo>
                    <a:pt x="105" y="442"/>
                  </a:lnTo>
                  <a:lnTo>
                    <a:pt x="106" y="441"/>
                  </a:lnTo>
                  <a:lnTo>
                    <a:pt x="114" y="440"/>
                  </a:lnTo>
                  <a:lnTo>
                    <a:pt x="118" y="438"/>
                  </a:lnTo>
                  <a:lnTo>
                    <a:pt x="120" y="438"/>
                  </a:lnTo>
                  <a:lnTo>
                    <a:pt x="122" y="437"/>
                  </a:lnTo>
                  <a:lnTo>
                    <a:pt x="122" y="436"/>
                  </a:lnTo>
                  <a:lnTo>
                    <a:pt x="123" y="436"/>
                  </a:lnTo>
                  <a:lnTo>
                    <a:pt x="123" y="437"/>
                  </a:lnTo>
                  <a:lnTo>
                    <a:pt x="124" y="437"/>
                  </a:lnTo>
                  <a:lnTo>
                    <a:pt x="125" y="436"/>
                  </a:lnTo>
                  <a:lnTo>
                    <a:pt x="126" y="437"/>
                  </a:lnTo>
                  <a:lnTo>
                    <a:pt x="126" y="436"/>
                  </a:lnTo>
                  <a:lnTo>
                    <a:pt x="129" y="438"/>
                  </a:lnTo>
                  <a:lnTo>
                    <a:pt x="130" y="436"/>
                  </a:lnTo>
                  <a:lnTo>
                    <a:pt x="133" y="434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1"/>
                  </a:lnTo>
                  <a:lnTo>
                    <a:pt x="134" y="432"/>
                  </a:lnTo>
                  <a:lnTo>
                    <a:pt x="133" y="431"/>
                  </a:lnTo>
                  <a:lnTo>
                    <a:pt x="131" y="432"/>
                  </a:lnTo>
                  <a:lnTo>
                    <a:pt x="128" y="432"/>
                  </a:lnTo>
                  <a:lnTo>
                    <a:pt x="125" y="431"/>
                  </a:lnTo>
                  <a:lnTo>
                    <a:pt x="123" y="431"/>
                  </a:lnTo>
                  <a:lnTo>
                    <a:pt x="117" y="432"/>
                  </a:lnTo>
                  <a:lnTo>
                    <a:pt x="115" y="434"/>
                  </a:lnTo>
                  <a:lnTo>
                    <a:pt x="115" y="433"/>
                  </a:lnTo>
                  <a:lnTo>
                    <a:pt x="116" y="432"/>
                  </a:lnTo>
                  <a:lnTo>
                    <a:pt x="114" y="432"/>
                  </a:lnTo>
                  <a:lnTo>
                    <a:pt x="111" y="426"/>
                  </a:lnTo>
                  <a:lnTo>
                    <a:pt x="111" y="426"/>
                  </a:lnTo>
                  <a:lnTo>
                    <a:pt x="108" y="426"/>
                  </a:lnTo>
                  <a:lnTo>
                    <a:pt x="107" y="425"/>
                  </a:lnTo>
                  <a:lnTo>
                    <a:pt x="105" y="423"/>
                  </a:lnTo>
                  <a:lnTo>
                    <a:pt x="104" y="421"/>
                  </a:lnTo>
                  <a:lnTo>
                    <a:pt x="105" y="422"/>
                  </a:lnTo>
                  <a:lnTo>
                    <a:pt x="107" y="424"/>
                  </a:lnTo>
                  <a:lnTo>
                    <a:pt x="109" y="426"/>
                  </a:lnTo>
                  <a:lnTo>
                    <a:pt x="111" y="426"/>
                  </a:lnTo>
                  <a:lnTo>
                    <a:pt x="111" y="425"/>
                  </a:lnTo>
                  <a:lnTo>
                    <a:pt x="110" y="423"/>
                  </a:lnTo>
                  <a:lnTo>
                    <a:pt x="109" y="422"/>
                  </a:lnTo>
                  <a:lnTo>
                    <a:pt x="107" y="421"/>
                  </a:lnTo>
                  <a:lnTo>
                    <a:pt x="105" y="420"/>
                  </a:lnTo>
                  <a:lnTo>
                    <a:pt x="106" y="420"/>
                  </a:lnTo>
                  <a:lnTo>
                    <a:pt x="106" y="416"/>
                  </a:lnTo>
                  <a:lnTo>
                    <a:pt x="107" y="415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4" y="415"/>
                  </a:lnTo>
                  <a:lnTo>
                    <a:pt x="102" y="415"/>
                  </a:lnTo>
                  <a:lnTo>
                    <a:pt x="102" y="414"/>
                  </a:lnTo>
                  <a:lnTo>
                    <a:pt x="103" y="414"/>
                  </a:lnTo>
                  <a:lnTo>
                    <a:pt x="100" y="413"/>
                  </a:lnTo>
                  <a:lnTo>
                    <a:pt x="99" y="413"/>
                  </a:lnTo>
                  <a:lnTo>
                    <a:pt x="99" y="413"/>
                  </a:lnTo>
                  <a:lnTo>
                    <a:pt x="99" y="412"/>
                  </a:lnTo>
                  <a:lnTo>
                    <a:pt x="99" y="411"/>
                  </a:lnTo>
                  <a:lnTo>
                    <a:pt x="99" y="410"/>
                  </a:lnTo>
                  <a:lnTo>
                    <a:pt x="98" y="410"/>
                  </a:lnTo>
                  <a:lnTo>
                    <a:pt x="97" y="410"/>
                  </a:lnTo>
                  <a:lnTo>
                    <a:pt x="95" y="408"/>
                  </a:lnTo>
                  <a:lnTo>
                    <a:pt x="96" y="408"/>
                  </a:lnTo>
                  <a:lnTo>
                    <a:pt x="97" y="408"/>
                  </a:lnTo>
                  <a:lnTo>
                    <a:pt x="98" y="407"/>
                  </a:lnTo>
                  <a:lnTo>
                    <a:pt x="99" y="407"/>
                  </a:lnTo>
                  <a:lnTo>
                    <a:pt x="97" y="404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7" y="400"/>
                  </a:lnTo>
                  <a:lnTo>
                    <a:pt x="102" y="398"/>
                  </a:lnTo>
                  <a:lnTo>
                    <a:pt x="105" y="396"/>
                  </a:lnTo>
                  <a:lnTo>
                    <a:pt x="105" y="397"/>
                  </a:lnTo>
                  <a:lnTo>
                    <a:pt x="105" y="397"/>
                  </a:lnTo>
                  <a:lnTo>
                    <a:pt x="106" y="398"/>
                  </a:lnTo>
                  <a:lnTo>
                    <a:pt x="107" y="398"/>
                  </a:lnTo>
                  <a:lnTo>
                    <a:pt x="110" y="399"/>
                  </a:lnTo>
                  <a:lnTo>
                    <a:pt x="111" y="399"/>
                  </a:lnTo>
                  <a:lnTo>
                    <a:pt x="112" y="399"/>
                  </a:lnTo>
                  <a:lnTo>
                    <a:pt x="111" y="397"/>
                  </a:lnTo>
                  <a:lnTo>
                    <a:pt x="112" y="397"/>
                  </a:lnTo>
                  <a:lnTo>
                    <a:pt x="113" y="396"/>
                  </a:lnTo>
                  <a:lnTo>
                    <a:pt x="114" y="396"/>
                  </a:lnTo>
                  <a:lnTo>
                    <a:pt x="114" y="396"/>
                  </a:lnTo>
                  <a:lnTo>
                    <a:pt x="115" y="396"/>
                  </a:lnTo>
                  <a:lnTo>
                    <a:pt x="115" y="395"/>
                  </a:lnTo>
                  <a:lnTo>
                    <a:pt x="115" y="394"/>
                  </a:lnTo>
                  <a:lnTo>
                    <a:pt x="114" y="393"/>
                  </a:lnTo>
                  <a:lnTo>
                    <a:pt x="114" y="394"/>
                  </a:lnTo>
                  <a:lnTo>
                    <a:pt x="112" y="390"/>
                  </a:lnTo>
                  <a:lnTo>
                    <a:pt x="111" y="390"/>
                  </a:lnTo>
                  <a:lnTo>
                    <a:pt x="115" y="388"/>
                  </a:lnTo>
                  <a:lnTo>
                    <a:pt x="116" y="390"/>
                  </a:lnTo>
                  <a:lnTo>
                    <a:pt x="117" y="390"/>
                  </a:lnTo>
                  <a:lnTo>
                    <a:pt x="118" y="390"/>
                  </a:lnTo>
                  <a:lnTo>
                    <a:pt x="117" y="386"/>
                  </a:lnTo>
                  <a:lnTo>
                    <a:pt x="118" y="386"/>
                  </a:lnTo>
                  <a:lnTo>
                    <a:pt x="120" y="385"/>
                  </a:lnTo>
                  <a:lnTo>
                    <a:pt x="121" y="384"/>
                  </a:lnTo>
                  <a:lnTo>
                    <a:pt x="122" y="384"/>
                  </a:lnTo>
                  <a:lnTo>
                    <a:pt x="123" y="384"/>
                  </a:lnTo>
                  <a:lnTo>
                    <a:pt x="126" y="384"/>
                  </a:lnTo>
                  <a:lnTo>
                    <a:pt x="126" y="382"/>
                  </a:lnTo>
                  <a:lnTo>
                    <a:pt x="124" y="381"/>
                  </a:lnTo>
                  <a:lnTo>
                    <a:pt x="126" y="378"/>
                  </a:lnTo>
                  <a:lnTo>
                    <a:pt x="126" y="377"/>
                  </a:lnTo>
                  <a:lnTo>
                    <a:pt x="124" y="375"/>
                  </a:lnTo>
                  <a:lnTo>
                    <a:pt x="123" y="377"/>
                  </a:lnTo>
                  <a:lnTo>
                    <a:pt x="122" y="378"/>
                  </a:lnTo>
                  <a:lnTo>
                    <a:pt x="121" y="378"/>
                  </a:lnTo>
                  <a:lnTo>
                    <a:pt x="119" y="378"/>
                  </a:lnTo>
                  <a:lnTo>
                    <a:pt x="118" y="378"/>
                  </a:lnTo>
                  <a:lnTo>
                    <a:pt x="117" y="376"/>
                  </a:lnTo>
                  <a:lnTo>
                    <a:pt x="117" y="375"/>
                  </a:lnTo>
                  <a:lnTo>
                    <a:pt x="116" y="376"/>
                  </a:lnTo>
                  <a:lnTo>
                    <a:pt x="115" y="377"/>
                  </a:lnTo>
                  <a:lnTo>
                    <a:pt x="114" y="375"/>
                  </a:lnTo>
                  <a:lnTo>
                    <a:pt x="113" y="376"/>
                  </a:lnTo>
                  <a:lnTo>
                    <a:pt x="110" y="378"/>
                  </a:lnTo>
                  <a:lnTo>
                    <a:pt x="109" y="378"/>
                  </a:lnTo>
                  <a:lnTo>
                    <a:pt x="108" y="378"/>
                  </a:lnTo>
                  <a:lnTo>
                    <a:pt x="106" y="376"/>
                  </a:lnTo>
                  <a:lnTo>
                    <a:pt x="105" y="375"/>
                  </a:lnTo>
                  <a:lnTo>
                    <a:pt x="103" y="374"/>
                  </a:lnTo>
                  <a:lnTo>
                    <a:pt x="102" y="372"/>
                  </a:lnTo>
                  <a:lnTo>
                    <a:pt x="103" y="368"/>
                  </a:lnTo>
                  <a:lnTo>
                    <a:pt x="104" y="366"/>
                  </a:lnTo>
                  <a:lnTo>
                    <a:pt x="104" y="366"/>
                  </a:lnTo>
                  <a:lnTo>
                    <a:pt x="102" y="366"/>
                  </a:lnTo>
                  <a:lnTo>
                    <a:pt x="103" y="365"/>
                  </a:lnTo>
                  <a:lnTo>
                    <a:pt x="105" y="363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10" y="360"/>
                  </a:lnTo>
                  <a:lnTo>
                    <a:pt x="110" y="358"/>
                  </a:lnTo>
                  <a:lnTo>
                    <a:pt x="107" y="354"/>
                  </a:lnTo>
                  <a:lnTo>
                    <a:pt x="105" y="351"/>
                  </a:lnTo>
                  <a:lnTo>
                    <a:pt x="104" y="350"/>
                  </a:lnTo>
                  <a:lnTo>
                    <a:pt x="100" y="348"/>
                  </a:lnTo>
                  <a:lnTo>
                    <a:pt x="99" y="347"/>
                  </a:lnTo>
                  <a:lnTo>
                    <a:pt x="97" y="346"/>
                  </a:lnTo>
                  <a:lnTo>
                    <a:pt x="97" y="344"/>
                  </a:lnTo>
                  <a:lnTo>
                    <a:pt x="96" y="342"/>
                  </a:lnTo>
                  <a:lnTo>
                    <a:pt x="96" y="340"/>
                  </a:lnTo>
                  <a:lnTo>
                    <a:pt x="95" y="338"/>
                  </a:lnTo>
                  <a:lnTo>
                    <a:pt x="93" y="337"/>
                  </a:lnTo>
                  <a:lnTo>
                    <a:pt x="89" y="337"/>
                  </a:lnTo>
                  <a:lnTo>
                    <a:pt x="87" y="337"/>
                  </a:lnTo>
                  <a:lnTo>
                    <a:pt x="86" y="336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2"/>
                  </a:lnTo>
                  <a:lnTo>
                    <a:pt x="88" y="331"/>
                  </a:lnTo>
                  <a:lnTo>
                    <a:pt x="89" y="332"/>
                  </a:lnTo>
                  <a:lnTo>
                    <a:pt x="89" y="333"/>
                  </a:lnTo>
                  <a:lnTo>
                    <a:pt x="87" y="333"/>
                  </a:lnTo>
                  <a:lnTo>
                    <a:pt x="87" y="334"/>
                  </a:lnTo>
                  <a:lnTo>
                    <a:pt x="89" y="334"/>
                  </a:lnTo>
                  <a:lnTo>
                    <a:pt x="90" y="334"/>
                  </a:lnTo>
                  <a:lnTo>
                    <a:pt x="90" y="335"/>
                  </a:lnTo>
                  <a:lnTo>
                    <a:pt x="91" y="336"/>
                  </a:lnTo>
                  <a:lnTo>
                    <a:pt x="90" y="334"/>
                  </a:lnTo>
                  <a:lnTo>
                    <a:pt x="91" y="333"/>
                  </a:lnTo>
                  <a:lnTo>
                    <a:pt x="92" y="332"/>
                  </a:lnTo>
                  <a:lnTo>
                    <a:pt x="93" y="331"/>
                  </a:lnTo>
                  <a:lnTo>
                    <a:pt x="94" y="330"/>
                  </a:lnTo>
                  <a:lnTo>
                    <a:pt x="104" y="322"/>
                  </a:lnTo>
                  <a:lnTo>
                    <a:pt x="103" y="321"/>
                  </a:lnTo>
                  <a:lnTo>
                    <a:pt x="103" y="320"/>
                  </a:lnTo>
                  <a:lnTo>
                    <a:pt x="103" y="319"/>
                  </a:lnTo>
                  <a:lnTo>
                    <a:pt x="103" y="318"/>
                  </a:lnTo>
                  <a:lnTo>
                    <a:pt x="106" y="318"/>
                  </a:lnTo>
                  <a:lnTo>
                    <a:pt x="107" y="318"/>
                  </a:lnTo>
                  <a:lnTo>
                    <a:pt x="108" y="317"/>
                  </a:lnTo>
                  <a:lnTo>
                    <a:pt x="107" y="315"/>
                  </a:lnTo>
                  <a:lnTo>
                    <a:pt x="109" y="313"/>
                  </a:lnTo>
                  <a:lnTo>
                    <a:pt x="114" y="312"/>
                  </a:lnTo>
                  <a:lnTo>
                    <a:pt x="114" y="311"/>
                  </a:lnTo>
                  <a:lnTo>
                    <a:pt x="114" y="310"/>
                  </a:lnTo>
                  <a:lnTo>
                    <a:pt x="116" y="306"/>
                  </a:lnTo>
                  <a:lnTo>
                    <a:pt x="116" y="303"/>
                  </a:lnTo>
                  <a:lnTo>
                    <a:pt x="115" y="301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1"/>
                  </a:lnTo>
                  <a:lnTo>
                    <a:pt x="107" y="303"/>
                  </a:lnTo>
                  <a:lnTo>
                    <a:pt x="105" y="304"/>
                  </a:lnTo>
                  <a:lnTo>
                    <a:pt x="104" y="302"/>
                  </a:lnTo>
                  <a:lnTo>
                    <a:pt x="91" y="304"/>
                  </a:lnTo>
                  <a:lnTo>
                    <a:pt x="72" y="307"/>
                  </a:lnTo>
                  <a:lnTo>
                    <a:pt x="69" y="308"/>
                  </a:lnTo>
                  <a:lnTo>
                    <a:pt x="69" y="310"/>
                  </a:lnTo>
                  <a:lnTo>
                    <a:pt x="68" y="310"/>
                  </a:lnTo>
                  <a:lnTo>
                    <a:pt x="63" y="312"/>
                  </a:lnTo>
                  <a:lnTo>
                    <a:pt x="63" y="312"/>
                  </a:lnTo>
                  <a:lnTo>
                    <a:pt x="62" y="312"/>
                  </a:lnTo>
                  <a:lnTo>
                    <a:pt x="57" y="312"/>
                  </a:lnTo>
                  <a:lnTo>
                    <a:pt x="57" y="312"/>
                  </a:lnTo>
                  <a:lnTo>
                    <a:pt x="55" y="312"/>
                  </a:lnTo>
                  <a:lnTo>
                    <a:pt x="54" y="312"/>
                  </a:lnTo>
                  <a:lnTo>
                    <a:pt x="53" y="313"/>
                  </a:lnTo>
                  <a:lnTo>
                    <a:pt x="53" y="314"/>
                  </a:lnTo>
                  <a:lnTo>
                    <a:pt x="52" y="314"/>
                  </a:lnTo>
                  <a:lnTo>
                    <a:pt x="51" y="313"/>
                  </a:lnTo>
                  <a:lnTo>
                    <a:pt x="45" y="315"/>
                  </a:lnTo>
                  <a:lnTo>
                    <a:pt x="40" y="315"/>
                  </a:lnTo>
                  <a:lnTo>
                    <a:pt x="37" y="313"/>
                  </a:lnTo>
                  <a:lnTo>
                    <a:pt x="37" y="311"/>
                  </a:lnTo>
                  <a:lnTo>
                    <a:pt x="39" y="305"/>
                  </a:lnTo>
                  <a:lnTo>
                    <a:pt x="40" y="299"/>
                  </a:lnTo>
                  <a:lnTo>
                    <a:pt x="44" y="295"/>
                  </a:lnTo>
                  <a:lnTo>
                    <a:pt x="45" y="293"/>
                  </a:lnTo>
                  <a:lnTo>
                    <a:pt x="45" y="286"/>
                  </a:lnTo>
                  <a:lnTo>
                    <a:pt x="45" y="285"/>
                  </a:lnTo>
                  <a:lnTo>
                    <a:pt x="43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4" y="278"/>
                  </a:lnTo>
                  <a:lnTo>
                    <a:pt x="44" y="275"/>
                  </a:lnTo>
                  <a:lnTo>
                    <a:pt x="45" y="272"/>
                  </a:lnTo>
                  <a:lnTo>
                    <a:pt x="44" y="271"/>
                  </a:lnTo>
                  <a:lnTo>
                    <a:pt x="43" y="270"/>
                  </a:lnTo>
                  <a:lnTo>
                    <a:pt x="43" y="270"/>
                  </a:lnTo>
                  <a:lnTo>
                    <a:pt x="45" y="264"/>
                  </a:lnTo>
                  <a:lnTo>
                    <a:pt x="45" y="263"/>
                  </a:lnTo>
                  <a:lnTo>
                    <a:pt x="44" y="260"/>
                  </a:lnTo>
                  <a:lnTo>
                    <a:pt x="44" y="259"/>
                  </a:lnTo>
                  <a:lnTo>
                    <a:pt x="45" y="258"/>
                  </a:lnTo>
                  <a:lnTo>
                    <a:pt x="45" y="257"/>
                  </a:lnTo>
                  <a:lnTo>
                    <a:pt x="45" y="256"/>
                  </a:lnTo>
                  <a:lnTo>
                    <a:pt x="45" y="255"/>
                  </a:lnTo>
                  <a:lnTo>
                    <a:pt x="47" y="252"/>
                  </a:lnTo>
                  <a:lnTo>
                    <a:pt x="48" y="251"/>
                  </a:lnTo>
                  <a:lnTo>
                    <a:pt x="53" y="252"/>
                  </a:lnTo>
                  <a:lnTo>
                    <a:pt x="55" y="251"/>
                  </a:lnTo>
                  <a:lnTo>
                    <a:pt x="57" y="250"/>
                  </a:lnTo>
                  <a:lnTo>
                    <a:pt x="58" y="249"/>
                  </a:lnTo>
                  <a:lnTo>
                    <a:pt x="63" y="246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4" y="240"/>
                  </a:lnTo>
                  <a:lnTo>
                    <a:pt x="65" y="240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7" y="237"/>
                  </a:lnTo>
                  <a:lnTo>
                    <a:pt x="67" y="235"/>
                  </a:lnTo>
                  <a:lnTo>
                    <a:pt x="67" y="233"/>
                  </a:lnTo>
                  <a:lnTo>
                    <a:pt x="66" y="231"/>
                  </a:lnTo>
                  <a:lnTo>
                    <a:pt x="67" y="229"/>
                  </a:lnTo>
                  <a:lnTo>
                    <a:pt x="67" y="228"/>
                  </a:lnTo>
                  <a:lnTo>
                    <a:pt x="68" y="228"/>
                  </a:lnTo>
                  <a:lnTo>
                    <a:pt x="69" y="228"/>
                  </a:lnTo>
                  <a:lnTo>
                    <a:pt x="70" y="228"/>
                  </a:lnTo>
                  <a:lnTo>
                    <a:pt x="73" y="228"/>
                  </a:lnTo>
                  <a:lnTo>
                    <a:pt x="75" y="227"/>
                  </a:lnTo>
                  <a:lnTo>
                    <a:pt x="77" y="225"/>
                  </a:lnTo>
                  <a:lnTo>
                    <a:pt x="81" y="220"/>
                  </a:lnTo>
                  <a:lnTo>
                    <a:pt x="82" y="219"/>
                  </a:lnTo>
                  <a:lnTo>
                    <a:pt x="83" y="219"/>
                  </a:lnTo>
                  <a:lnTo>
                    <a:pt x="84" y="218"/>
                  </a:lnTo>
                  <a:lnTo>
                    <a:pt x="85" y="217"/>
                  </a:lnTo>
                  <a:lnTo>
                    <a:pt x="95" y="205"/>
                  </a:lnTo>
                  <a:lnTo>
                    <a:pt x="97" y="204"/>
                  </a:lnTo>
                  <a:lnTo>
                    <a:pt x="100" y="204"/>
                  </a:lnTo>
                  <a:lnTo>
                    <a:pt x="108" y="204"/>
                  </a:lnTo>
                  <a:lnTo>
                    <a:pt x="111" y="204"/>
                  </a:lnTo>
                  <a:lnTo>
                    <a:pt x="112" y="204"/>
                  </a:lnTo>
                  <a:lnTo>
                    <a:pt x="115" y="205"/>
                  </a:lnTo>
                  <a:lnTo>
                    <a:pt x="120" y="205"/>
                  </a:lnTo>
                  <a:lnTo>
                    <a:pt x="122" y="205"/>
                  </a:lnTo>
                  <a:lnTo>
                    <a:pt x="124" y="204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34" y="198"/>
                  </a:lnTo>
                  <a:lnTo>
                    <a:pt x="136" y="198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5" y="196"/>
                  </a:lnTo>
                  <a:lnTo>
                    <a:pt x="147" y="196"/>
                  </a:lnTo>
                  <a:lnTo>
                    <a:pt x="148" y="198"/>
                  </a:lnTo>
                  <a:lnTo>
                    <a:pt x="149" y="199"/>
                  </a:lnTo>
                  <a:lnTo>
                    <a:pt x="150" y="203"/>
                  </a:lnTo>
                  <a:lnTo>
                    <a:pt x="149" y="204"/>
                  </a:lnTo>
                  <a:lnTo>
                    <a:pt x="148" y="204"/>
                  </a:lnTo>
                  <a:lnTo>
                    <a:pt x="148" y="203"/>
                  </a:lnTo>
                  <a:lnTo>
                    <a:pt x="147" y="204"/>
                  </a:lnTo>
                  <a:lnTo>
                    <a:pt x="151" y="208"/>
                  </a:lnTo>
                  <a:lnTo>
                    <a:pt x="156" y="211"/>
                  </a:lnTo>
                  <a:lnTo>
                    <a:pt x="161" y="214"/>
                  </a:lnTo>
                  <a:lnTo>
                    <a:pt x="168" y="215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75" y="213"/>
                  </a:lnTo>
                  <a:lnTo>
                    <a:pt x="176" y="212"/>
                  </a:lnTo>
                  <a:lnTo>
                    <a:pt x="178" y="213"/>
                  </a:lnTo>
                  <a:lnTo>
                    <a:pt x="181" y="214"/>
                  </a:lnTo>
                  <a:lnTo>
                    <a:pt x="183" y="215"/>
                  </a:lnTo>
                  <a:lnTo>
                    <a:pt x="185" y="213"/>
                  </a:lnTo>
                  <a:lnTo>
                    <a:pt x="187" y="214"/>
                  </a:lnTo>
                  <a:lnTo>
                    <a:pt x="189" y="215"/>
                  </a:lnTo>
                  <a:lnTo>
                    <a:pt x="192" y="214"/>
                  </a:lnTo>
                  <a:lnTo>
                    <a:pt x="194" y="210"/>
                  </a:lnTo>
                  <a:lnTo>
                    <a:pt x="199" y="208"/>
                  </a:lnTo>
                  <a:lnTo>
                    <a:pt x="201" y="206"/>
                  </a:lnTo>
                  <a:lnTo>
                    <a:pt x="199" y="206"/>
                  </a:lnTo>
                  <a:lnTo>
                    <a:pt x="194" y="204"/>
                  </a:lnTo>
                  <a:lnTo>
                    <a:pt x="193" y="205"/>
                  </a:lnTo>
                  <a:lnTo>
                    <a:pt x="192" y="205"/>
                  </a:lnTo>
                  <a:lnTo>
                    <a:pt x="192" y="204"/>
                  </a:lnTo>
                  <a:lnTo>
                    <a:pt x="191" y="203"/>
                  </a:lnTo>
                  <a:lnTo>
                    <a:pt x="190" y="203"/>
                  </a:lnTo>
                  <a:lnTo>
                    <a:pt x="189" y="202"/>
                  </a:lnTo>
                  <a:lnTo>
                    <a:pt x="189" y="201"/>
                  </a:lnTo>
                  <a:lnTo>
                    <a:pt x="189" y="200"/>
                  </a:lnTo>
                  <a:lnTo>
                    <a:pt x="189" y="198"/>
                  </a:lnTo>
                  <a:lnTo>
                    <a:pt x="189" y="198"/>
                  </a:lnTo>
                  <a:lnTo>
                    <a:pt x="188" y="198"/>
                  </a:lnTo>
                  <a:lnTo>
                    <a:pt x="187" y="198"/>
                  </a:lnTo>
                  <a:lnTo>
                    <a:pt x="186" y="197"/>
                  </a:lnTo>
                  <a:lnTo>
                    <a:pt x="183" y="194"/>
                  </a:lnTo>
                  <a:lnTo>
                    <a:pt x="183" y="193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84" y="191"/>
                  </a:lnTo>
                  <a:lnTo>
                    <a:pt x="186" y="189"/>
                  </a:lnTo>
                  <a:lnTo>
                    <a:pt x="187" y="189"/>
                  </a:lnTo>
                  <a:lnTo>
                    <a:pt x="188" y="189"/>
                  </a:lnTo>
                  <a:lnTo>
                    <a:pt x="189" y="190"/>
                  </a:lnTo>
                  <a:lnTo>
                    <a:pt x="189" y="188"/>
                  </a:lnTo>
                  <a:lnTo>
                    <a:pt x="191" y="190"/>
                  </a:lnTo>
                  <a:lnTo>
                    <a:pt x="191" y="191"/>
                  </a:lnTo>
                  <a:lnTo>
                    <a:pt x="192" y="191"/>
                  </a:lnTo>
                  <a:lnTo>
                    <a:pt x="192" y="190"/>
                  </a:lnTo>
                  <a:lnTo>
                    <a:pt x="193" y="190"/>
                  </a:lnTo>
                  <a:lnTo>
                    <a:pt x="208" y="192"/>
                  </a:lnTo>
                  <a:lnTo>
                    <a:pt x="212" y="193"/>
                  </a:lnTo>
                  <a:lnTo>
                    <a:pt x="214" y="196"/>
                  </a:lnTo>
                  <a:lnTo>
                    <a:pt x="213" y="198"/>
                  </a:lnTo>
                  <a:lnTo>
                    <a:pt x="205" y="202"/>
                  </a:lnTo>
                  <a:lnTo>
                    <a:pt x="202" y="204"/>
                  </a:lnTo>
                  <a:lnTo>
                    <a:pt x="202" y="207"/>
                  </a:lnTo>
                  <a:lnTo>
                    <a:pt x="206" y="209"/>
                  </a:lnTo>
                  <a:lnTo>
                    <a:pt x="213" y="208"/>
                  </a:lnTo>
                  <a:lnTo>
                    <a:pt x="221" y="204"/>
                  </a:lnTo>
                  <a:lnTo>
                    <a:pt x="243" y="204"/>
                  </a:lnTo>
                  <a:lnTo>
                    <a:pt x="247" y="204"/>
                  </a:lnTo>
                  <a:lnTo>
                    <a:pt x="255" y="204"/>
                  </a:lnTo>
                  <a:lnTo>
                    <a:pt x="254" y="204"/>
                  </a:lnTo>
                  <a:lnTo>
                    <a:pt x="253" y="205"/>
                  </a:lnTo>
                  <a:lnTo>
                    <a:pt x="252" y="205"/>
                  </a:lnTo>
                  <a:lnTo>
                    <a:pt x="252" y="207"/>
                  </a:lnTo>
                  <a:lnTo>
                    <a:pt x="255" y="205"/>
                  </a:lnTo>
                  <a:lnTo>
                    <a:pt x="260" y="205"/>
                  </a:lnTo>
                  <a:lnTo>
                    <a:pt x="264" y="206"/>
                  </a:lnTo>
                  <a:lnTo>
                    <a:pt x="268" y="209"/>
                  </a:lnTo>
                  <a:lnTo>
                    <a:pt x="269" y="208"/>
                  </a:lnTo>
                  <a:lnTo>
                    <a:pt x="270" y="209"/>
                  </a:lnTo>
                  <a:lnTo>
                    <a:pt x="271" y="208"/>
                  </a:lnTo>
                  <a:lnTo>
                    <a:pt x="272" y="207"/>
                  </a:lnTo>
                  <a:lnTo>
                    <a:pt x="273" y="207"/>
                  </a:lnTo>
                  <a:lnTo>
                    <a:pt x="278" y="206"/>
                  </a:lnTo>
                  <a:lnTo>
                    <a:pt x="279" y="204"/>
                  </a:lnTo>
                  <a:lnTo>
                    <a:pt x="280" y="204"/>
                  </a:lnTo>
                  <a:lnTo>
                    <a:pt x="282" y="204"/>
                  </a:lnTo>
                  <a:lnTo>
                    <a:pt x="285" y="205"/>
                  </a:lnTo>
                  <a:lnTo>
                    <a:pt x="288" y="205"/>
                  </a:lnTo>
                  <a:lnTo>
                    <a:pt x="291" y="206"/>
                  </a:lnTo>
                  <a:lnTo>
                    <a:pt x="291" y="206"/>
                  </a:lnTo>
                  <a:lnTo>
                    <a:pt x="294" y="208"/>
                  </a:lnTo>
                  <a:lnTo>
                    <a:pt x="296" y="209"/>
                  </a:lnTo>
                  <a:lnTo>
                    <a:pt x="297" y="209"/>
                  </a:lnTo>
                  <a:lnTo>
                    <a:pt x="304" y="209"/>
                  </a:lnTo>
                  <a:lnTo>
                    <a:pt x="306" y="208"/>
                  </a:lnTo>
                  <a:lnTo>
                    <a:pt x="307" y="207"/>
                  </a:lnTo>
                  <a:lnTo>
                    <a:pt x="308" y="205"/>
                  </a:lnTo>
                  <a:lnTo>
                    <a:pt x="309" y="203"/>
                  </a:lnTo>
                  <a:lnTo>
                    <a:pt x="309" y="201"/>
                  </a:lnTo>
                  <a:lnTo>
                    <a:pt x="310" y="202"/>
                  </a:lnTo>
                  <a:lnTo>
                    <a:pt x="312" y="202"/>
                  </a:lnTo>
                  <a:lnTo>
                    <a:pt x="313" y="201"/>
                  </a:lnTo>
                  <a:lnTo>
                    <a:pt x="315" y="200"/>
                  </a:lnTo>
                  <a:lnTo>
                    <a:pt x="313" y="198"/>
                  </a:lnTo>
                  <a:lnTo>
                    <a:pt x="311" y="197"/>
                  </a:lnTo>
                  <a:lnTo>
                    <a:pt x="309" y="195"/>
                  </a:lnTo>
                  <a:lnTo>
                    <a:pt x="307" y="195"/>
                  </a:lnTo>
                  <a:lnTo>
                    <a:pt x="302" y="195"/>
                  </a:lnTo>
                  <a:lnTo>
                    <a:pt x="301" y="195"/>
                  </a:lnTo>
                  <a:lnTo>
                    <a:pt x="299" y="197"/>
                  </a:lnTo>
                  <a:lnTo>
                    <a:pt x="298" y="197"/>
                  </a:lnTo>
                  <a:lnTo>
                    <a:pt x="293" y="196"/>
                  </a:lnTo>
                  <a:lnTo>
                    <a:pt x="285" y="191"/>
                  </a:lnTo>
                  <a:lnTo>
                    <a:pt x="280" y="190"/>
                  </a:lnTo>
                  <a:lnTo>
                    <a:pt x="282" y="186"/>
                  </a:lnTo>
                  <a:lnTo>
                    <a:pt x="285" y="184"/>
                  </a:lnTo>
                  <a:lnTo>
                    <a:pt x="291" y="181"/>
                  </a:lnTo>
                  <a:lnTo>
                    <a:pt x="294" y="180"/>
                  </a:lnTo>
                  <a:lnTo>
                    <a:pt x="298" y="176"/>
                  </a:lnTo>
                  <a:lnTo>
                    <a:pt x="300" y="175"/>
                  </a:lnTo>
                  <a:lnTo>
                    <a:pt x="327" y="173"/>
                  </a:lnTo>
                  <a:lnTo>
                    <a:pt x="330" y="172"/>
                  </a:lnTo>
                  <a:lnTo>
                    <a:pt x="333" y="169"/>
                  </a:lnTo>
                  <a:lnTo>
                    <a:pt x="336" y="168"/>
                  </a:lnTo>
                  <a:lnTo>
                    <a:pt x="337" y="168"/>
                  </a:lnTo>
                  <a:lnTo>
                    <a:pt x="338" y="169"/>
                  </a:lnTo>
                  <a:lnTo>
                    <a:pt x="339" y="170"/>
                  </a:lnTo>
                  <a:lnTo>
                    <a:pt x="339" y="170"/>
                  </a:lnTo>
                  <a:lnTo>
                    <a:pt x="340" y="169"/>
                  </a:lnTo>
                  <a:lnTo>
                    <a:pt x="341" y="168"/>
                  </a:lnTo>
                  <a:lnTo>
                    <a:pt x="343" y="168"/>
                  </a:lnTo>
                  <a:lnTo>
                    <a:pt x="343" y="168"/>
                  </a:lnTo>
                  <a:lnTo>
                    <a:pt x="344" y="167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6" y="165"/>
                  </a:lnTo>
                  <a:lnTo>
                    <a:pt x="347" y="165"/>
                  </a:lnTo>
                  <a:lnTo>
                    <a:pt x="349" y="166"/>
                  </a:lnTo>
                  <a:lnTo>
                    <a:pt x="350" y="168"/>
                  </a:lnTo>
                  <a:lnTo>
                    <a:pt x="351" y="170"/>
                  </a:lnTo>
                  <a:lnTo>
                    <a:pt x="351" y="170"/>
                  </a:lnTo>
                  <a:lnTo>
                    <a:pt x="369" y="166"/>
                  </a:lnTo>
                  <a:lnTo>
                    <a:pt x="379" y="165"/>
                  </a:lnTo>
                  <a:lnTo>
                    <a:pt x="382" y="167"/>
                  </a:lnTo>
                  <a:lnTo>
                    <a:pt x="384" y="167"/>
                  </a:lnTo>
                  <a:lnTo>
                    <a:pt x="386" y="164"/>
                  </a:lnTo>
                  <a:lnTo>
                    <a:pt x="385" y="162"/>
                  </a:lnTo>
                  <a:lnTo>
                    <a:pt x="382" y="161"/>
                  </a:lnTo>
                  <a:lnTo>
                    <a:pt x="374" y="162"/>
                  </a:lnTo>
                  <a:lnTo>
                    <a:pt x="373" y="162"/>
                  </a:lnTo>
                  <a:lnTo>
                    <a:pt x="372" y="163"/>
                  </a:lnTo>
                  <a:lnTo>
                    <a:pt x="371" y="163"/>
                  </a:lnTo>
                  <a:lnTo>
                    <a:pt x="370" y="162"/>
                  </a:lnTo>
                  <a:lnTo>
                    <a:pt x="368" y="161"/>
                  </a:lnTo>
                  <a:lnTo>
                    <a:pt x="366" y="160"/>
                  </a:lnTo>
                  <a:lnTo>
                    <a:pt x="363" y="159"/>
                  </a:lnTo>
                  <a:lnTo>
                    <a:pt x="361" y="159"/>
                  </a:lnTo>
                  <a:lnTo>
                    <a:pt x="339" y="160"/>
                  </a:lnTo>
                  <a:lnTo>
                    <a:pt x="338" y="160"/>
                  </a:lnTo>
                  <a:lnTo>
                    <a:pt x="337" y="162"/>
                  </a:lnTo>
                  <a:lnTo>
                    <a:pt x="335" y="162"/>
                  </a:lnTo>
                  <a:lnTo>
                    <a:pt x="333" y="162"/>
                  </a:lnTo>
                  <a:lnTo>
                    <a:pt x="333" y="160"/>
                  </a:lnTo>
                  <a:lnTo>
                    <a:pt x="332" y="159"/>
                  </a:lnTo>
                  <a:lnTo>
                    <a:pt x="332" y="158"/>
                  </a:lnTo>
                  <a:lnTo>
                    <a:pt x="331" y="158"/>
                  </a:lnTo>
                  <a:lnTo>
                    <a:pt x="331" y="157"/>
                  </a:lnTo>
                  <a:lnTo>
                    <a:pt x="332" y="157"/>
                  </a:lnTo>
                  <a:lnTo>
                    <a:pt x="332" y="155"/>
                  </a:lnTo>
                  <a:lnTo>
                    <a:pt x="331" y="155"/>
                  </a:lnTo>
                  <a:lnTo>
                    <a:pt x="330" y="155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4"/>
                  </a:lnTo>
                  <a:lnTo>
                    <a:pt x="327" y="155"/>
                  </a:lnTo>
                  <a:lnTo>
                    <a:pt x="327" y="155"/>
                  </a:lnTo>
                  <a:lnTo>
                    <a:pt x="324" y="155"/>
                  </a:lnTo>
                  <a:lnTo>
                    <a:pt x="324" y="155"/>
                  </a:lnTo>
                  <a:lnTo>
                    <a:pt x="325" y="155"/>
                  </a:lnTo>
                  <a:lnTo>
                    <a:pt x="326" y="154"/>
                  </a:lnTo>
                  <a:lnTo>
                    <a:pt x="326" y="153"/>
                  </a:lnTo>
                  <a:lnTo>
                    <a:pt x="326" y="152"/>
                  </a:lnTo>
                  <a:lnTo>
                    <a:pt x="327" y="153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5" y="149"/>
                  </a:lnTo>
                  <a:lnTo>
                    <a:pt x="324" y="148"/>
                  </a:lnTo>
                  <a:lnTo>
                    <a:pt x="322" y="147"/>
                  </a:lnTo>
                  <a:lnTo>
                    <a:pt x="321" y="147"/>
                  </a:lnTo>
                  <a:lnTo>
                    <a:pt x="319" y="145"/>
                  </a:lnTo>
                  <a:lnTo>
                    <a:pt x="314" y="143"/>
                  </a:lnTo>
                  <a:lnTo>
                    <a:pt x="312" y="142"/>
                  </a:lnTo>
                  <a:lnTo>
                    <a:pt x="310" y="139"/>
                  </a:lnTo>
                  <a:lnTo>
                    <a:pt x="309" y="137"/>
                  </a:lnTo>
                  <a:lnTo>
                    <a:pt x="303" y="135"/>
                  </a:lnTo>
                  <a:lnTo>
                    <a:pt x="304" y="135"/>
                  </a:lnTo>
                  <a:lnTo>
                    <a:pt x="304" y="134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3" y="131"/>
                  </a:lnTo>
                  <a:lnTo>
                    <a:pt x="302" y="129"/>
                  </a:lnTo>
                  <a:lnTo>
                    <a:pt x="303" y="128"/>
                  </a:lnTo>
                  <a:lnTo>
                    <a:pt x="305" y="126"/>
                  </a:lnTo>
                  <a:lnTo>
                    <a:pt x="307" y="124"/>
                  </a:lnTo>
                  <a:lnTo>
                    <a:pt x="308" y="119"/>
                  </a:lnTo>
                  <a:lnTo>
                    <a:pt x="309" y="118"/>
                  </a:lnTo>
                  <a:lnTo>
                    <a:pt x="309" y="116"/>
                  </a:lnTo>
                  <a:lnTo>
                    <a:pt x="307" y="114"/>
                  </a:lnTo>
                  <a:lnTo>
                    <a:pt x="309" y="111"/>
                  </a:lnTo>
                  <a:lnTo>
                    <a:pt x="313" y="107"/>
                  </a:lnTo>
                  <a:lnTo>
                    <a:pt x="316" y="105"/>
                  </a:lnTo>
                  <a:lnTo>
                    <a:pt x="319" y="106"/>
                  </a:lnTo>
                  <a:lnTo>
                    <a:pt x="320" y="106"/>
                  </a:lnTo>
                  <a:lnTo>
                    <a:pt x="321" y="104"/>
                  </a:lnTo>
                  <a:lnTo>
                    <a:pt x="321" y="104"/>
                  </a:lnTo>
                  <a:lnTo>
                    <a:pt x="339" y="107"/>
                  </a:lnTo>
                  <a:lnTo>
                    <a:pt x="357" y="112"/>
                  </a:lnTo>
                  <a:lnTo>
                    <a:pt x="381" y="115"/>
                  </a:lnTo>
                  <a:lnTo>
                    <a:pt x="404" y="116"/>
                  </a:lnTo>
                  <a:lnTo>
                    <a:pt x="406" y="115"/>
                  </a:lnTo>
                  <a:lnTo>
                    <a:pt x="407" y="114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2" y="112"/>
                  </a:lnTo>
                  <a:lnTo>
                    <a:pt x="412" y="111"/>
                  </a:lnTo>
                  <a:lnTo>
                    <a:pt x="413" y="110"/>
                  </a:lnTo>
                  <a:lnTo>
                    <a:pt x="415" y="109"/>
                  </a:lnTo>
                  <a:lnTo>
                    <a:pt x="416" y="107"/>
                  </a:lnTo>
                  <a:lnTo>
                    <a:pt x="417" y="107"/>
                  </a:lnTo>
                  <a:lnTo>
                    <a:pt x="418" y="108"/>
                  </a:lnTo>
                  <a:lnTo>
                    <a:pt x="422" y="109"/>
                  </a:lnTo>
                  <a:lnTo>
                    <a:pt x="424" y="111"/>
                  </a:lnTo>
                  <a:lnTo>
                    <a:pt x="454" y="119"/>
                  </a:lnTo>
                  <a:lnTo>
                    <a:pt x="457" y="121"/>
                  </a:lnTo>
                  <a:lnTo>
                    <a:pt x="459" y="122"/>
                  </a:lnTo>
                  <a:lnTo>
                    <a:pt x="466" y="123"/>
                  </a:lnTo>
                  <a:lnTo>
                    <a:pt x="490" y="123"/>
                  </a:lnTo>
                  <a:lnTo>
                    <a:pt x="492" y="121"/>
                  </a:lnTo>
                  <a:lnTo>
                    <a:pt x="493" y="121"/>
                  </a:lnTo>
                  <a:lnTo>
                    <a:pt x="494" y="121"/>
                  </a:lnTo>
                  <a:lnTo>
                    <a:pt x="496" y="122"/>
                  </a:lnTo>
                  <a:lnTo>
                    <a:pt x="496" y="122"/>
                  </a:lnTo>
                  <a:lnTo>
                    <a:pt x="501" y="121"/>
                  </a:lnTo>
                  <a:lnTo>
                    <a:pt x="502" y="122"/>
                  </a:lnTo>
                  <a:lnTo>
                    <a:pt x="502" y="122"/>
                  </a:lnTo>
                  <a:lnTo>
                    <a:pt x="503" y="122"/>
                  </a:lnTo>
                  <a:lnTo>
                    <a:pt x="503" y="121"/>
                  </a:lnTo>
                  <a:lnTo>
                    <a:pt x="503" y="120"/>
                  </a:lnTo>
                  <a:lnTo>
                    <a:pt x="504" y="120"/>
                  </a:lnTo>
                  <a:lnTo>
                    <a:pt x="508" y="119"/>
                  </a:lnTo>
                  <a:lnTo>
                    <a:pt x="511" y="117"/>
                  </a:lnTo>
                  <a:lnTo>
                    <a:pt x="515" y="112"/>
                  </a:lnTo>
                  <a:lnTo>
                    <a:pt x="517" y="110"/>
                  </a:lnTo>
                  <a:lnTo>
                    <a:pt x="518" y="108"/>
                  </a:lnTo>
                  <a:lnTo>
                    <a:pt x="518" y="107"/>
                  </a:lnTo>
                  <a:lnTo>
                    <a:pt x="518" y="104"/>
                  </a:lnTo>
                  <a:lnTo>
                    <a:pt x="518" y="103"/>
                  </a:lnTo>
                  <a:lnTo>
                    <a:pt x="519" y="101"/>
                  </a:lnTo>
                  <a:lnTo>
                    <a:pt x="520" y="99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7" y="96"/>
                  </a:lnTo>
                  <a:lnTo>
                    <a:pt x="518" y="95"/>
                  </a:lnTo>
                  <a:lnTo>
                    <a:pt x="520" y="95"/>
                  </a:lnTo>
                  <a:lnTo>
                    <a:pt x="524" y="94"/>
                  </a:lnTo>
                  <a:lnTo>
                    <a:pt x="525" y="94"/>
                  </a:lnTo>
                  <a:lnTo>
                    <a:pt x="526" y="91"/>
                  </a:lnTo>
                  <a:lnTo>
                    <a:pt x="526" y="90"/>
                  </a:lnTo>
                  <a:lnTo>
                    <a:pt x="527" y="90"/>
                  </a:lnTo>
                  <a:lnTo>
                    <a:pt x="541" y="85"/>
                  </a:lnTo>
                  <a:lnTo>
                    <a:pt x="560" y="72"/>
                  </a:lnTo>
                  <a:lnTo>
                    <a:pt x="571" y="67"/>
                  </a:lnTo>
                  <a:lnTo>
                    <a:pt x="574" y="65"/>
                  </a:lnTo>
                  <a:lnTo>
                    <a:pt x="575" y="64"/>
                  </a:lnTo>
                  <a:lnTo>
                    <a:pt x="584" y="61"/>
                  </a:lnTo>
                  <a:lnTo>
                    <a:pt x="586" y="59"/>
                  </a:lnTo>
                  <a:lnTo>
                    <a:pt x="587" y="56"/>
                  </a:lnTo>
                  <a:lnTo>
                    <a:pt x="593" y="49"/>
                  </a:lnTo>
                  <a:lnTo>
                    <a:pt x="594" y="49"/>
                  </a:lnTo>
                  <a:lnTo>
                    <a:pt x="595" y="47"/>
                  </a:lnTo>
                  <a:lnTo>
                    <a:pt x="598" y="46"/>
                  </a:lnTo>
                  <a:lnTo>
                    <a:pt x="604" y="45"/>
                  </a:lnTo>
                  <a:lnTo>
                    <a:pt x="604" y="44"/>
                  </a:lnTo>
                  <a:lnTo>
                    <a:pt x="604" y="44"/>
                  </a:lnTo>
                  <a:lnTo>
                    <a:pt x="605" y="44"/>
                  </a:lnTo>
                  <a:lnTo>
                    <a:pt x="605" y="43"/>
                  </a:lnTo>
                  <a:lnTo>
                    <a:pt x="605" y="42"/>
                  </a:lnTo>
                  <a:lnTo>
                    <a:pt x="606" y="42"/>
                  </a:lnTo>
                  <a:lnTo>
                    <a:pt x="607" y="43"/>
                  </a:lnTo>
                  <a:lnTo>
                    <a:pt x="608" y="44"/>
                  </a:lnTo>
                  <a:lnTo>
                    <a:pt x="610" y="43"/>
                  </a:lnTo>
                  <a:lnTo>
                    <a:pt x="611" y="41"/>
                  </a:lnTo>
                  <a:lnTo>
                    <a:pt x="612" y="40"/>
                  </a:lnTo>
                  <a:lnTo>
                    <a:pt x="619" y="36"/>
                  </a:lnTo>
                  <a:lnTo>
                    <a:pt x="620" y="35"/>
                  </a:lnTo>
                  <a:lnTo>
                    <a:pt x="621" y="35"/>
                  </a:lnTo>
                  <a:lnTo>
                    <a:pt x="622" y="35"/>
                  </a:lnTo>
                  <a:lnTo>
                    <a:pt x="623" y="35"/>
                  </a:lnTo>
                  <a:lnTo>
                    <a:pt x="625" y="34"/>
                  </a:lnTo>
                  <a:lnTo>
                    <a:pt x="627" y="32"/>
                  </a:lnTo>
                  <a:lnTo>
                    <a:pt x="629" y="31"/>
                  </a:lnTo>
                  <a:lnTo>
                    <a:pt x="631" y="32"/>
                  </a:lnTo>
                  <a:lnTo>
                    <a:pt x="633" y="32"/>
                  </a:lnTo>
                  <a:lnTo>
                    <a:pt x="639" y="30"/>
                  </a:lnTo>
                  <a:lnTo>
                    <a:pt x="640" y="29"/>
                  </a:lnTo>
                  <a:lnTo>
                    <a:pt x="641" y="29"/>
                  </a:lnTo>
                  <a:lnTo>
                    <a:pt x="644" y="29"/>
                  </a:lnTo>
                  <a:lnTo>
                    <a:pt x="646" y="29"/>
                  </a:lnTo>
                  <a:lnTo>
                    <a:pt x="648" y="28"/>
                  </a:lnTo>
                  <a:lnTo>
                    <a:pt x="649" y="29"/>
                  </a:lnTo>
                  <a:lnTo>
                    <a:pt x="655" y="27"/>
                  </a:lnTo>
                  <a:lnTo>
                    <a:pt x="658" y="25"/>
                  </a:lnTo>
                  <a:lnTo>
                    <a:pt x="663" y="23"/>
                  </a:lnTo>
                  <a:lnTo>
                    <a:pt x="676" y="17"/>
                  </a:lnTo>
                  <a:lnTo>
                    <a:pt x="691" y="10"/>
                  </a:lnTo>
                  <a:lnTo>
                    <a:pt x="694" y="10"/>
                  </a:lnTo>
                  <a:lnTo>
                    <a:pt x="701" y="11"/>
                  </a:lnTo>
                  <a:lnTo>
                    <a:pt x="711" y="11"/>
                  </a:lnTo>
                  <a:lnTo>
                    <a:pt x="712" y="11"/>
                  </a:lnTo>
                  <a:lnTo>
                    <a:pt x="717" y="13"/>
                  </a:lnTo>
                  <a:lnTo>
                    <a:pt x="736" y="15"/>
                  </a:lnTo>
                  <a:lnTo>
                    <a:pt x="738" y="15"/>
                  </a:lnTo>
                  <a:lnTo>
                    <a:pt x="741" y="16"/>
                  </a:lnTo>
                  <a:lnTo>
                    <a:pt x="752" y="15"/>
                  </a:lnTo>
                  <a:lnTo>
                    <a:pt x="782" y="18"/>
                  </a:lnTo>
                  <a:lnTo>
                    <a:pt x="792" y="16"/>
                  </a:lnTo>
                  <a:lnTo>
                    <a:pt x="796" y="16"/>
                  </a:lnTo>
                  <a:lnTo>
                    <a:pt x="797" y="16"/>
                  </a:lnTo>
                  <a:lnTo>
                    <a:pt x="799" y="17"/>
                  </a:lnTo>
                  <a:lnTo>
                    <a:pt x="802" y="18"/>
                  </a:lnTo>
                  <a:lnTo>
                    <a:pt x="814" y="19"/>
                  </a:lnTo>
                  <a:lnTo>
                    <a:pt x="820" y="18"/>
                  </a:lnTo>
                  <a:lnTo>
                    <a:pt x="824" y="17"/>
                  </a:lnTo>
                  <a:lnTo>
                    <a:pt x="826" y="16"/>
                  </a:lnTo>
                  <a:lnTo>
                    <a:pt x="829" y="13"/>
                  </a:lnTo>
                  <a:lnTo>
                    <a:pt x="832" y="11"/>
                  </a:lnTo>
                  <a:lnTo>
                    <a:pt x="835" y="8"/>
                  </a:lnTo>
                  <a:lnTo>
                    <a:pt x="837" y="4"/>
                  </a:lnTo>
                  <a:lnTo>
                    <a:pt x="838" y="0"/>
                  </a:lnTo>
                  <a:lnTo>
                    <a:pt x="838" y="1"/>
                  </a:lnTo>
                  <a:lnTo>
                    <a:pt x="841" y="1"/>
                  </a:lnTo>
                  <a:lnTo>
                    <a:pt x="843" y="2"/>
                  </a:lnTo>
                  <a:lnTo>
                    <a:pt x="843" y="1"/>
                  </a:lnTo>
                  <a:lnTo>
                    <a:pt x="844" y="1"/>
                  </a:lnTo>
                  <a:lnTo>
                    <a:pt x="844" y="1"/>
                  </a:lnTo>
                  <a:lnTo>
                    <a:pt x="845" y="3"/>
                  </a:lnTo>
                  <a:lnTo>
                    <a:pt x="846" y="4"/>
                  </a:lnTo>
                  <a:lnTo>
                    <a:pt x="846" y="5"/>
                  </a:lnTo>
                  <a:lnTo>
                    <a:pt x="846" y="5"/>
                  </a:lnTo>
                  <a:lnTo>
                    <a:pt x="846" y="6"/>
                  </a:lnTo>
                  <a:lnTo>
                    <a:pt x="850" y="9"/>
                  </a:lnTo>
                  <a:lnTo>
                    <a:pt x="851" y="10"/>
                  </a:lnTo>
                  <a:lnTo>
                    <a:pt x="854" y="10"/>
                  </a:lnTo>
                  <a:lnTo>
                    <a:pt x="855" y="9"/>
                  </a:lnTo>
                  <a:lnTo>
                    <a:pt x="856" y="7"/>
                  </a:lnTo>
                  <a:lnTo>
                    <a:pt x="857" y="7"/>
                  </a:lnTo>
                  <a:lnTo>
                    <a:pt x="859" y="7"/>
                  </a:lnTo>
                  <a:lnTo>
                    <a:pt x="860" y="8"/>
                  </a:lnTo>
                  <a:lnTo>
                    <a:pt x="862" y="10"/>
                  </a:lnTo>
                  <a:lnTo>
                    <a:pt x="862" y="11"/>
                  </a:lnTo>
                  <a:lnTo>
                    <a:pt x="856" y="10"/>
                  </a:lnTo>
                  <a:lnTo>
                    <a:pt x="855" y="10"/>
                  </a:lnTo>
                  <a:lnTo>
                    <a:pt x="853" y="11"/>
                  </a:lnTo>
                  <a:lnTo>
                    <a:pt x="852" y="13"/>
                  </a:lnTo>
                  <a:lnTo>
                    <a:pt x="851" y="16"/>
                  </a:lnTo>
                  <a:lnTo>
                    <a:pt x="850" y="19"/>
                  </a:lnTo>
                  <a:lnTo>
                    <a:pt x="850" y="21"/>
                  </a:lnTo>
                  <a:lnTo>
                    <a:pt x="851" y="23"/>
                  </a:lnTo>
                  <a:lnTo>
                    <a:pt x="853" y="28"/>
                  </a:lnTo>
                  <a:lnTo>
                    <a:pt x="856" y="31"/>
                  </a:lnTo>
                  <a:lnTo>
                    <a:pt x="861" y="35"/>
                  </a:lnTo>
                  <a:lnTo>
                    <a:pt x="861" y="36"/>
                  </a:lnTo>
                  <a:lnTo>
                    <a:pt x="860" y="36"/>
                  </a:lnTo>
                  <a:lnTo>
                    <a:pt x="860" y="38"/>
                  </a:lnTo>
                  <a:lnTo>
                    <a:pt x="862" y="40"/>
                  </a:lnTo>
                  <a:lnTo>
                    <a:pt x="862" y="41"/>
                  </a:lnTo>
                  <a:lnTo>
                    <a:pt x="865" y="42"/>
                  </a:lnTo>
                  <a:lnTo>
                    <a:pt x="868" y="46"/>
                  </a:lnTo>
                  <a:lnTo>
                    <a:pt x="869" y="47"/>
                  </a:lnTo>
                  <a:lnTo>
                    <a:pt x="874" y="49"/>
                  </a:lnTo>
                  <a:lnTo>
                    <a:pt x="878" y="50"/>
                  </a:lnTo>
                  <a:lnTo>
                    <a:pt x="880" y="51"/>
                  </a:lnTo>
                  <a:lnTo>
                    <a:pt x="882" y="53"/>
                  </a:lnTo>
                  <a:lnTo>
                    <a:pt x="886" y="55"/>
                  </a:lnTo>
                  <a:lnTo>
                    <a:pt x="890" y="57"/>
                  </a:lnTo>
                  <a:lnTo>
                    <a:pt x="894" y="57"/>
                  </a:lnTo>
                  <a:lnTo>
                    <a:pt x="898" y="57"/>
                  </a:lnTo>
                  <a:lnTo>
                    <a:pt x="900" y="56"/>
                  </a:lnTo>
                  <a:lnTo>
                    <a:pt x="904" y="54"/>
                  </a:lnTo>
                  <a:lnTo>
                    <a:pt x="909" y="53"/>
                  </a:lnTo>
                  <a:lnTo>
                    <a:pt x="918" y="49"/>
                  </a:lnTo>
                  <a:lnTo>
                    <a:pt x="921" y="48"/>
                  </a:lnTo>
                  <a:lnTo>
                    <a:pt x="923" y="47"/>
                  </a:lnTo>
                  <a:lnTo>
                    <a:pt x="927" y="45"/>
                  </a:lnTo>
                  <a:lnTo>
                    <a:pt x="929" y="44"/>
                  </a:lnTo>
                  <a:lnTo>
                    <a:pt x="929" y="45"/>
                  </a:lnTo>
                  <a:lnTo>
                    <a:pt x="928" y="46"/>
                  </a:lnTo>
                  <a:lnTo>
                    <a:pt x="928" y="47"/>
                  </a:lnTo>
                  <a:lnTo>
                    <a:pt x="927" y="47"/>
                  </a:lnTo>
                  <a:lnTo>
                    <a:pt x="926" y="47"/>
                  </a:lnTo>
                  <a:lnTo>
                    <a:pt x="926" y="49"/>
                  </a:lnTo>
                  <a:lnTo>
                    <a:pt x="924" y="53"/>
                  </a:lnTo>
                  <a:lnTo>
                    <a:pt x="925" y="55"/>
                  </a:lnTo>
                  <a:lnTo>
                    <a:pt x="926" y="53"/>
                  </a:lnTo>
                  <a:lnTo>
                    <a:pt x="927" y="50"/>
                  </a:lnTo>
                  <a:lnTo>
                    <a:pt x="928" y="47"/>
                  </a:lnTo>
                  <a:lnTo>
                    <a:pt x="929" y="46"/>
                  </a:lnTo>
                  <a:lnTo>
                    <a:pt x="930" y="45"/>
                  </a:lnTo>
                  <a:lnTo>
                    <a:pt x="935" y="50"/>
                  </a:lnTo>
                  <a:lnTo>
                    <a:pt x="935" y="48"/>
                  </a:lnTo>
                  <a:lnTo>
                    <a:pt x="936" y="48"/>
                  </a:lnTo>
                  <a:lnTo>
                    <a:pt x="943" y="58"/>
                  </a:lnTo>
                  <a:lnTo>
                    <a:pt x="945" y="61"/>
                  </a:lnTo>
                  <a:lnTo>
                    <a:pt x="945" y="65"/>
                  </a:lnTo>
                  <a:lnTo>
                    <a:pt x="944" y="67"/>
                  </a:lnTo>
                  <a:lnTo>
                    <a:pt x="943" y="69"/>
                  </a:lnTo>
                  <a:lnTo>
                    <a:pt x="943" y="70"/>
                  </a:lnTo>
                  <a:lnTo>
                    <a:pt x="943" y="73"/>
                  </a:lnTo>
                  <a:lnTo>
                    <a:pt x="943" y="76"/>
                  </a:lnTo>
                  <a:lnTo>
                    <a:pt x="945" y="77"/>
                  </a:lnTo>
                  <a:lnTo>
                    <a:pt x="948" y="83"/>
                  </a:lnTo>
                  <a:lnTo>
                    <a:pt x="951" y="84"/>
                  </a:lnTo>
                  <a:lnTo>
                    <a:pt x="953" y="89"/>
                  </a:lnTo>
                  <a:lnTo>
                    <a:pt x="955" y="91"/>
                  </a:lnTo>
                  <a:lnTo>
                    <a:pt x="959" y="94"/>
                  </a:lnTo>
                  <a:lnTo>
                    <a:pt x="962" y="94"/>
                  </a:lnTo>
                  <a:lnTo>
                    <a:pt x="963" y="95"/>
                  </a:lnTo>
                  <a:lnTo>
                    <a:pt x="963" y="95"/>
                  </a:lnTo>
                  <a:lnTo>
                    <a:pt x="963" y="97"/>
                  </a:lnTo>
                  <a:lnTo>
                    <a:pt x="964" y="98"/>
                  </a:lnTo>
                  <a:lnTo>
                    <a:pt x="964" y="99"/>
                  </a:lnTo>
                  <a:lnTo>
                    <a:pt x="965" y="99"/>
                  </a:lnTo>
                  <a:lnTo>
                    <a:pt x="966" y="100"/>
                  </a:lnTo>
                  <a:lnTo>
                    <a:pt x="966" y="101"/>
                  </a:lnTo>
                  <a:lnTo>
                    <a:pt x="967" y="101"/>
                  </a:lnTo>
                  <a:lnTo>
                    <a:pt x="968" y="102"/>
                  </a:lnTo>
                  <a:lnTo>
                    <a:pt x="969" y="102"/>
                  </a:lnTo>
                  <a:lnTo>
                    <a:pt x="971" y="102"/>
                  </a:lnTo>
                  <a:lnTo>
                    <a:pt x="971" y="103"/>
                  </a:lnTo>
                  <a:lnTo>
                    <a:pt x="973" y="104"/>
                  </a:lnTo>
                  <a:lnTo>
                    <a:pt x="976" y="103"/>
                  </a:lnTo>
                  <a:lnTo>
                    <a:pt x="979" y="101"/>
                  </a:lnTo>
                  <a:lnTo>
                    <a:pt x="983" y="97"/>
                  </a:lnTo>
                  <a:lnTo>
                    <a:pt x="984" y="96"/>
                  </a:lnTo>
                  <a:lnTo>
                    <a:pt x="985" y="95"/>
                  </a:lnTo>
                  <a:lnTo>
                    <a:pt x="986" y="93"/>
                  </a:lnTo>
                  <a:lnTo>
                    <a:pt x="987" y="92"/>
                  </a:lnTo>
                  <a:lnTo>
                    <a:pt x="987" y="89"/>
                  </a:lnTo>
                  <a:lnTo>
                    <a:pt x="987" y="89"/>
                  </a:lnTo>
                  <a:lnTo>
                    <a:pt x="989" y="88"/>
                  </a:lnTo>
                  <a:lnTo>
                    <a:pt x="989" y="88"/>
                  </a:lnTo>
                  <a:lnTo>
                    <a:pt x="991" y="89"/>
                  </a:lnTo>
                  <a:lnTo>
                    <a:pt x="993" y="89"/>
                  </a:lnTo>
                  <a:lnTo>
                    <a:pt x="1001" y="89"/>
                  </a:lnTo>
                  <a:lnTo>
                    <a:pt x="1007" y="91"/>
                  </a:lnTo>
                  <a:lnTo>
                    <a:pt x="1021" y="97"/>
                  </a:lnTo>
                  <a:lnTo>
                    <a:pt x="1024" y="100"/>
                  </a:lnTo>
                  <a:lnTo>
                    <a:pt x="1025" y="104"/>
                  </a:lnTo>
                  <a:lnTo>
                    <a:pt x="1025" y="109"/>
                  </a:lnTo>
                  <a:lnTo>
                    <a:pt x="1026" y="111"/>
                  </a:lnTo>
                  <a:lnTo>
                    <a:pt x="1028" y="112"/>
                  </a:lnTo>
                  <a:lnTo>
                    <a:pt x="1030" y="113"/>
                  </a:lnTo>
                  <a:lnTo>
                    <a:pt x="1033" y="114"/>
                  </a:lnTo>
                  <a:lnTo>
                    <a:pt x="1035" y="115"/>
                  </a:lnTo>
                  <a:lnTo>
                    <a:pt x="1046" y="115"/>
                  </a:lnTo>
                  <a:lnTo>
                    <a:pt x="1049" y="116"/>
                  </a:lnTo>
                  <a:lnTo>
                    <a:pt x="1052" y="118"/>
                  </a:lnTo>
                  <a:lnTo>
                    <a:pt x="1053" y="119"/>
                  </a:lnTo>
                  <a:lnTo>
                    <a:pt x="1055" y="119"/>
                  </a:lnTo>
                  <a:lnTo>
                    <a:pt x="1056" y="119"/>
                  </a:lnTo>
                  <a:lnTo>
                    <a:pt x="1058" y="119"/>
                  </a:lnTo>
                  <a:lnTo>
                    <a:pt x="1061" y="122"/>
                  </a:lnTo>
                  <a:lnTo>
                    <a:pt x="1062" y="124"/>
                  </a:lnTo>
                  <a:lnTo>
                    <a:pt x="1066" y="125"/>
                  </a:lnTo>
                  <a:lnTo>
                    <a:pt x="1066" y="125"/>
                  </a:lnTo>
                  <a:lnTo>
                    <a:pt x="1068" y="128"/>
                  </a:lnTo>
                  <a:lnTo>
                    <a:pt x="1070" y="128"/>
                  </a:lnTo>
                  <a:lnTo>
                    <a:pt x="1073" y="128"/>
                  </a:lnTo>
                  <a:lnTo>
                    <a:pt x="1075" y="128"/>
                  </a:lnTo>
                  <a:lnTo>
                    <a:pt x="1077" y="127"/>
                  </a:lnTo>
                  <a:lnTo>
                    <a:pt x="1078" y="127"/>
                  </a:lnTo>
                  <a:lnTo>
                    <a:pt x="1078" y="125"/>
                  </a:lnTo>
                  <a:lnTo>
                    <a:pt x="1079" y="123"/>
                  </a:lnTo>
                  <a:lnTo>
                    <a:pt x="1080" y="120"/>
                  </a:lnTo>
                  <a:lnTo>
                    <a:pt x="1082" y="119"/>
                  </a:lnTo>
                  <a:lnTo>
                    <a:pt x="1083" y="117"/>
                  </a:lnTo>
                  <a:lnTo>
                    <a:pt x="1085" y="116"/>
                  </a:lnTo>
                  <a:lnTo>
                    <a:pt x="1085" y="118"/>
                  </a:lnTo>
                  <a:lnTo>
                    <a:pt x="1087" y="119"/>
                  </a:lnTo>
                  <a:lnTo>
                    <a:pt x="1089" y="119"/>
                  </a:lnTo>
                  <a:lnTo>
                    <a:pt x="1091" y="118"/>
                  </a:lnTo>
                  <a:lnTo>
                    <a:pt x="1091" y="119"/>
                  </a:lnTo>
                  <a:lnTo>
                    <a:pt x="1093" y="118"/>
                  </a:lnTo>
                  <a:lnTo>
                    <a:pt x="1093" y="125"/>
                  </a:lnTo>
                  <a:lnTo>
                    <a:pt x="1095" y="128"/>
                  </a:lnTo>
                  <a:lnTo>
                    <a:pt x="1099" y="130"/>
                  </a:lnTo>
                  <a:lnTo>
                    <a:pt x="1101" y="131"/>
                  </a:lnTo>
                  <a:lnTo>
                    <a:pt x="1102" y="132"/>
                  </a:lnTo>
                  <a:lnTo>
                    <a:pt x="1103" y="135"/>
                  </a:lnTo>
                  <a:lnTo>
                    <a:pt x="1107" y="133"/>
                  </a:lnTo>
                  <a:lnTo>
                    <a:pt x="1111" y="134"/>
                  </a:lnTo>
                  <a:lnTo>
                    <a:pt x="1122" y="137"/>
                  </a:lnTo>
                  <a:lnTo>
                    <a:pt x="1127" y="138"/>
                  </a:lnTo>
                  <a:lnTo>
                    <a:pt x="1131" y="140"/>
                  </a:lnTo>
                  <a:lnTo>
                    <a:pt x="1133" y="140"/>
                  </a:lnTo>
                  <a:lnTo>
                    <a:pt x="1137" y="138"/>
                  </a:lnTo>
                  <a:lnTo>
                    <a:pt x="1139" y="139"/>
                  </a:lnTo>
                  <a:lnTo>
                    <a:pt x="1143" y="143"/>
                  </a:lnTo>
                  <a:lnTo>
                    <a:pt x="1145" y="143"/>
                  </a:lnTo>
                  <a:lnTo>
                    <a:pt x="1148" y="142"/>
                  </a:lnTo>
                  <a:lnTo>
                    <a:pt x="1151" y="143"/>
                  </a:lnTo>
                  <a:lnTo>
                    <a:pt x="1153" y="143"/>
                  </a:lnTo>
                  <a:lnTo>
                    <a:pt x="1155" y="142"/>
                  </a:lnTo>
                  <a:lnTo>
                    <a:pt x="1162" y="142"/>
                  </a:lnTo>
                  <a:lnTo>
                    <a:pt x="1163" y="141"/>
                  </a:lnTo>
                  <a:lnTo>
                    <a:pt x="1166" y="137"/>
                  </a:lnTo>
                  <a:lnTo>
                    <a:pt x="1167" y="137"/>
                  </a:lnTo>
                  <a:lnTo>
                    <a:pt x="1170" y="136"/>
                  </a:lnTo>
                  <a:lnTo>
                    <a:pt x="1171" y="136"/>
                  </a:lnTo>
                  <a:lnTo>
                    <a:pt x="1172" y="137"/>
                  </a:lnTo>
                  <a:lnTo>
                    <a:pt x="1173" y="138"/>
                  </a:lnTo>
                  <a:lnTo>
                    <a:pt x="1174" y="139"/>
                  </a:lnTo>
                  <a:lnTo>
                    <a:pt x="1175" y="138"/>
                  </a:lnTo>
                  <a:lnTo>
                    <a:pt x="1176" y="138"/>
                  </a:lnTo>
                  <a:lnTo>
                    <a:pt x="1177" y="138"/>
                  </a:lnTo>
                  <a:lnTo>
                    <a:pt x="1178" y="137"/>
                  </a:lnTo>
                  <a:lnTo>
                    <a:pt x="1179" y="137"/>
                  </a:lnTo>
                  <a:lnTo>
                    <a:pt x="1180" y="136"/>
                  </a:lnTo>
                  <a:lnTo>
                    <a:pt x="1181" y="136"/>
                  </a:lnTo>
                  <a:lnTo>
                    <a:pt x="1182" y="134"/>
                  </a:lnTo>
                  <a:lnTo>
                    <a:pt x="1183" y="133"/>
                  </a:lnTo>
                  <a:lnTo>
                    <a:pt x="1183" y="132"/>
                  </a:lnTo>
                  <a:lnTo>
                    <a:pt x="1186" y="131"/>
                  </a:lnTo>
                  <a:lnTo>
                    <a:pt x="1192" y="131"/>
                  </a:lnTo>
                  <a:lnTo>
                    <a:pt x="1193" y="130"/>
                  </a:lnTo>
                  <a:lnTo>
                    <a:pt x="1194" y="128"/>
                  </a:lnTo>
                  <a:lnTo>
                    <a:pt x="1196" y="128"/>
                  </a:lnTo>
                  <a:lnTo>
                    <a:pt x="1206" y="128"/>
                  </a:lnTo>
                  <a:lnTo>
                    <a:pt x="1214" y="126"/>
                  </a:lnTo>
                  <a:lnTo>
                    <a:pt x="1215" y="125"/>
                  </a:lnTo>
                  <a:lnTo>
                    <a:pt x="1217" y="124"/>
                  </a:lnTo>
                  <a:lnTo>
                    <a:pt x="1218" y="123"/>
                  </a:lnTo>
                  <a:lnTo>
                    <a:pt x="1221" y="124"/>
                  </a:lnTo>
                  <a:lnTo>
                    <a:pt x="1223" y="124"/>
                  </a:lnTo>
                  <a:lnTo>
                    <a:pt x="1225" y="126"/>
                  </a:lnTo>
                  <a:lnTo>
                    <a:pt x="1228" y="127"/>
                  </a:lnTo>
                  <a:lnTo>
                    <a:pt x="1229" y="126"/>
                  </a:lnTo>
                  <a:lnTo>
                    <a:pt x="1231" y="125"/>
                  </a:lnTo>
                  <a:lnTo>
                    <a:pt x="1234" y="125"/>
                  </a:lnTo>
                  <a:lnTo>
                    <a:pt x="1235" y="124"/>
                  </a:lnTo>
                  <a:lnTo>
                    <a:pt x="1239" y="121"/>
                  </a:lnTo>
                  <a:lnTo>
                    <a:pt x="1240" y="120"/>
                  </a:lnTo>
                  <a:lnTo>
                    <a:pt x="1241" y="119"/>
                  </a:lnTo>
                  <a:lnTo>
                    <a:pt x="1241" y="119"/>
                  </a:lnTo>
                  <a:lnTo>
                    <a:pt x="1247" y="120"/>
                  </a:lnTo>
                  <a:lnTo>
                    <a:pt x="1248" y="122"/>
                  </a:lnTo>
                  <a:lnTo>
                    <a:pt x="1251" y="125"/>
                  </a:lnTo>
                  <a:lnTo>
                    <a:pt x="1256" y="130"/>
                  </a:lnTo>
                  <a:lnTo>
                    <a:pt x="1259" y="131"/>
                  </a:lnTo>
                  <a:lnTo>
                    <a:pt x="1263" y="132"/>
                  </a:lnTo>
                  <a:lnTo>
                    <a:pt x="1265" y="132"/>
                  </a:lnTo>
                  <a:lnTo>
                    <a:pt x="1267" y="131"/>
                  </a:lnTo>
                  <a:lnTo>
                    <a:pt x="1269" y="131"/>
                  </a:lnTo>
                  <a:lnTo>
                    <a:pt x="1271" y="132"/>
                  </a:lnTo>
                  <a:lnTo>
                    <a:pt x="1272" y="132"/>
                  </a:lnTo>
                  <a:lnTo>
                    <a:pt x="1274" y="132"/>
                  </a:lnTo>
                  <a:lnTo>
                    <a:pt x="1275" y="133"/>
                  </a:lnTo>
                  <a:lnTo>
                    <a:pt x="1280" y="137"/>
                  </a:lnTo>
                  <a:lnTo>
                    <a:pt x="1282" y="137"/>
                  </a:lnTo>
                  <a:lnTo>
                    <a:pt x="1283" y="138"/>
                  </a:lnTo>
                  <a:lnTo>
                    <a:pt x="1285" y="137"/>
                  </a:lnTo>
                  <a:lnTo>
                    <a:pt x="1291" y="135"/>
                  </a:lnTo>
                  <a:lnTo>
                    <a:pt x="1293" y="135"/>
                  </a:lnTo>
                  <a:lnTo>
                    <a:pt x="1298" y="140"/>
                  </a:lnTo>
                  <a:lnTo>
                    <a:pt x="1301" y="142"/>
                  </a:lnTo>
                  <a:lnTo>
                    <a:pt x="1304" y="143"/>
                  </a:lnTo>
                  <a:lnTo>
                    <a:pt x="1306" y="142"/>
                  </a:lnTo>
                  <a:lnTo>
                    <a:pt x="1308" y="141"/>
                  </a:lnTo>
                  <a:lnTo>
                    <a:pt x="1311" y="140"/>
                  </a:lnTo>
                  <a:lnTo>
                    <a:pt x="1314" y="139"/>
                  </a:lnTo>
                  <a:lnTo>
                    <a:pt x="1316" y="137"/>
                  </a:lnTo>
                  <a:lnTo>
                    <a:pt x="1320" y="137"/>
                  </a:lnTo>
                  <a:lnTo>
                    <a:pt x="1335" y="127"/>
                  </a:lnTo>
                  <a:lnTo>
                    <a:pt x="1338" y="128"/>
                  </a:lnTo>
                  <a:lnTo>
                    <a:pt x="1341" y="129"/>
                  </a:lnTo>
                  <a:lnTo>
                    <a:pt x="1343" y="128"/>
                  </a:lnTo>
                  <a:lnTo>
                    <a:pt x="1346" y="126"/>
                  </a:lnTo>
                  <a:lnTo>
                    <a:pt x="1349" y="123"/>
                  </a:lnTo>
                  <a:lnTo>
                    <a:pt x="1350" y="123"/>
                  </a:lnTo>
                  <a:lnTo>
                    <a:pt x="1354" y="122"/>
                  </a:lnTo>
                  <a:lnTo>
                    <a:pt x="1355" y="122"/>
                  </a:lnTo>
                  <a:lnTo>
                    <a:pt x="1356" y="121"/>
                  </a:lnTo>
                  <a:lnTo>
                    <a:pt x="1361" y="113"/>
                  </a:lnTo>
                  <a:lnTo>
                    <a:pt x="1367" y="109"/>
                  </a:lnTo>
                  <a:lnTo>
                    <a:pt x="1368" y="108"/>
                  </a:lnTo>
                  <a:lnTo>
                    <a:pt x="1370" y="109"/>
                  </a:lnTo>
                  <a:lnTo>
                    <a:pt x="1374" y="110"/>
                  </a:lnTo>
                  <a:lnTo>
                    <a:pt x="1376" y="110"/>
                  </a:lnTo>
                  <a:lnTo>
                    <a:pt x="1379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5" y="106"/>
                  </a:lnTo>
                  <a:lnTo>
                    <a:pt x="1387" y="105"/>
                  </a:lnTo>
                  <a:lnTo>
                    <a:pt x="1389" y="104"/>
                  </a:lnTo>
                  <a:lnTo>
                    <a:pt x="1392" y="100"/>
                  </a:lnTo>
                  <a:lnTo>
                    <a:pt x="1394" y="99"/>
                  </a:lnTo>
                  <a:lnTo>
                    <a:pt x="1397" y="98"/>
                  </a:lnTo>
                  <a:lnTo>
                    <a:pt x="1399" y="98"/>
                  </a:lnTo>
                  <a:lnTo>
                    <a:pt x="1400" y="97"/>
                  </a:lnTo>
                  <a:lnTo>
                    <a:pt x="1409" y="90"/>
                  </a:lnTo>
                  <a:lnTo>
                    <a:pt x="1411" y="89"/>
                  </a:lnTo>
                  <a:lnTo>
                    <a:pt x="1413" y="89"/>
                  </a:lnTo>
                  <a:lnTo>
                    <a:pt x="1414" y="89"/>
                  </a:lnTo>
                  <a:lnTo>
                    <a:pt x="1417" y="88"/>
                  </a:lnTo>
                  <a:lnTo>
                    <a:pt x="1418" y="88"/>
                  </a:lnTo>
                  <a:lnTo>
                    <a:pt x="1420" y="86"/>
                  </a:lnTo>
                  <a:lnTo>
                    <a:pt x="1421" y="84"/>
                  </a:lnTo>
                  <a:lnTo>
                    <a:pt x="1422" y="82"/>
                  </a:lnTo>
                  <a:lnTo>
                    <a:pt x="1422" y="78"/>
                  </a:lnTo>
                  <a:lnTo>
                    <a:pt x="1424" y="78"/>
                  </a:lnTo>
                  <a:lnTo>
                    <a:pt x="1429" y="73"/>
                  </a:lnTo>
                  <a:lnTo>
                    <a:pt x="1430" y="71"/>
                  </a:lnTo>
                  <a:lnTo>
                    <a:pt x="1440" y="75"/>
                  </a:lnTo>
                  <a:lnTo>
                    <a:pt x="1441" y="76"/>
                  </a:lnTo>
                  <a:lnTo>
                    <a:pt x="1444" y="75"/>
                  </a:lnTo>
                  <a:lnTo>
                    <a:pt x="1446" y="74"/>
                  </a:lnTo>
                  <a:lnTo>
                    <a:pt x="1446" y="74"/>
                  </a:lnTo>
                  <a:lnTo>
                    <a:pt x="1446" y="75"/>
                  </a:lnTo>
                  <a:lnTo>
                    <a:pt x="1446" y="76"/>
                  </a:lnTo>
                  <a:lnTo>
                    <a:pt x="1446" y="77"/>
                  </a:lnTo>
                  <a:lnTo>
                    <a:pt x="1447" y="77"/>
                  </a:lnTo>
                  <a:lnTo>
                    <a:pt x="1448" y="77"/>
                  </a:lnTo>
                  <a:lnTo>
                    <a:pt x="1451" y="78"/>
                  </a:lnTo>
                  <a:lnTo>
                    <a:pt x="1452" y="78"/>
                  </a:lnTo>
                  <a:lnTo>
                    <a:pt x="1456" y="82"/>
                  </a:lnTo>
                  <a:lnTo>
                    <a:pt x="1457" y="83"/>
                  </a:lnTo>
                  <a:lnTo>
                    <a:pt x="1458" y="82"/>
                  </a:lnTo>
                  <a:lnTo>
                    <a:pt x="1461" y="78"/>
                  </a:lnTo>
                  <a:lnTo>
                    <a:pt x="1464" y="75"/>
                  </a:lnTo>
                  <a:lnTo>
                    <a:pt x="1465" y="74"/>
                  </a:lnTo>
                  <a:lnTo>
                    <a:pt x="1469" y="72"/>
                  </a:lnTo>
                  <a:lnTo>
                    <a:pt x="1476" y="75"/>
                  </a:lnTo>
                  <a:lnTo>
                    <a:pt x="1478" y="74"/>
                  </a:lnTo>
                  <a:lnTo>
                    <a:pt x="1480" y="73"/>
                  </a:lnTo>
                  <a:lnTo>
                    <a:pt x="1481" y="73"/>
                  </a:lnTo>
                  <a:lnTo>
                    <a:pt x="1482" y="73"/>
                  </a:lnTo>
                  <a:lnTo>
                    <a:pt x="1483" y="74"/>
                  </a:lnTo>
                  <a:lnTo>
                    <a:pt x="1487" y="73"/>
                  </a:lnTo>
                  <a:lnTo>
                    <a:pt x="1488" y="73"/>
                  </a:lnTo>
                  <a:lnTo>
                    <a:pt x="1489" y="74"/>
                  </a:lnTo>
                  <a:lnTo>
                    <a:pt x="1490" y="75"/>
                  </a:lnTo>
                  <a:lnTo>
                    <a:pt x="1493" y="75"/>
                  </a:lnTo>
                  <a:lnTo>
                    <a:pt x="1497" y="75"/>
                  </a:lnTo>
                  <a:lnTo>
                    <a:pt x="1513" y="81"/>
                  </a:lnTo>
                  <a:lnTo>
                    <a:pt x="1514" y="81"/>
                  </a:lnTo>
                  <a:lnTo>
                    <a:pt x="1515" y="81"/>
                  </a:lnTo>
                  <a:lnTo>
                    <a:pt x="1517" y="80"/>
                  </a:lnTo>
                  <a:lnTo>
                    <a:pt x="1520" y="76"/>
                  </a:lnTo>
                  <a:lnTo>
                    <a:pt x="1522" y="74"/>
                  </a:lnTo>
                  <a:lnTo>
                    <a:pt x="1523" y="71"/>
                  </a:lnTo>
                  <a:lnTo>
                    <a:pt x="1524" y="67"/>
                  </a:lnTo>
                  <a:lnTo>
                    <a:pt x="1524" y="65"/>
                  </a:lnTo>
                  <a:lnTo>
                    <a:pt x="1526" y="64"/>
                  </a:lnTo>
                  <a:lnTo>
                    <a:pt x="1527" y="63"/>
                  </a:lnTo>
                  <a:lnTo>
                    <a:pt x="1529" y="63"/>
                  </a:lnTo>
                  <a:lnTo>
                    <a:pt x="1533" y="62"/>
                  </a:lnTo>
                  <a:lnTo>
                    <a:pt x="1546" y="63"/>
                  </a:lnTo>
                  <a:lnTo>
                    <a:pt x="1548" y="64"/>
                  </a:lnTo>
                  <a:lnTo>
                    <a:pt x="1547" y="65"/>
                  </a:lnTo>
                  <a:lnTo>
                    <a:pt x="1547" y="66"/>
                  </a:lnTo>
                  <a:lnTo>
                    <a:pt x="1546" y="68"/>
                  </a:lnTo>
                  <a:lnTo>
                    <a:pt x="1546" y="69"/>
                  </a:lnTo>
                  <a:lnTo>
                    <a:pt x="1545" y="70"/>
                  </a:lnTo>
                  <a:lnTo>
                    <a:pt x="1543" y="71"/>
                  </a:lnTo>
                  <a:lnTo>
                    <a:pt x="1542" y="72"/>
                  </a:lnTo>
                  <a:lnTo>
                    <a:pt x="1545" y="74"/>
                  </a:lnTo>
                  <a:lnTo>
                    <a:pt x="1547" y="76"/>
                  </a:lnTo>
                  <a:lnTo>
                    <a:pt x="1548" y="76"/>
                  </a:lnTo>
                  <a:lnTo>
                    <a:pt x="1550" y="73"/>
                  </a:lnTo>
                  <a:lnTo>
                    <a:pt x="1552" y="73"/>
                  </a:lnTo>
                  <a:lnTo>
                    <a:pt x="1553" y="74"/>
                  </a:lnTo>
                  <a:lnTo>
                    <a:pt x="1553" y="75"/>
                  </a:lnTo>
                  <a:lnTo>
                    <a:pt x="1554" y="77"/>
                  </a:lnTo>
                  <a:lnTo>
                    <a:pt x="1554" y="77"/>
                  </a:lnTo>
                  <a:lnTo>
                    <a:pt x="1557" y="77"/>
                  </a:lnTo>
                  <a:lnTo>
                    <a:pt x="1558" y="78"/>
                  </a:lnTo>
                  <a:lnTo>
                    <a:pt x="1558" y="79"/>
                  </a:lnTo>
                  <a:lnTo>
                    <a:pt x="1559" y="79"/>
                  </a:lnTo>
                  <a:lnTo>
                    <a:pt x="1560" y="80"/>
                  </a:lnTo>
                  <a:lnTo>
                    <a:pt x="1562" y="85"/>
                  </a:lnTo>
                  <a:lnTo>
                    <a:pt x="1564" y="87"/>
                  </a:lnTo>
                  <a:lnTo>
                    <a:pt x="1571" y="91"/>
                  </a:lnTo>
                  <a:lnTo>
                    <a:pt x="1575" y="95"/>
                  </a:lnTo>
                  <a:lnTo>
                    <a:pt x="1578" y="96"/>
                  </a:lnTo>
                  <a:lnTo>
                    <a:pt x="1580" y="97"/>
                  </a:lnTo>
                  <a:lnTo>
                    <a:pt x="1580" y="98"/>
                  </a:lnTo>
                  <a:lnTo>
                    <a:pt x="1579" y="100"/>
                  </a:lnTo>
                  <a:lnTo>
                    <a:pt x="1578" y="101"/>
                  </a:lnTo>
                  <a:lnTo>
                    <a:pt x="1573" y="103"/>
                  </a:lnTo>
                  <a:lnTo>
                    <a:pt x="1575" y="104"/>
                  </a:lnTo>
                  <a:lnTo>
                    <a:pt x="1578" y="103"/>
                  </a:lnTo>
                  <a:lnTo>
                    <a:pt x="1579" y="104"/>
                  </a:lnTo>
                  <a:lnTo>
                    <a:pt x="1581" y="106"/>
                  </a:lnTo>
                  <a:lnTo>
                    <a:pt x="1584" y="111"/>
                  </a:lnTo>
                  <a:lnTo>
                    <a:pt x="1584" y="112"/>
                  </a:lnTo>
                  <a:lnTo>
                    <a:pt x="1593" y="110"/>
                  </a:lnTo>
                  <a:lnTo>
                    <a:pt x="1596" y="110"/>
                  </a:lnTo>
                  <a:lnTo>
                    <a:pt x="1598" y="110"/>
                  </a:lnTo>
                  <a:lnTo>
                    <a:pt x="1601" y="112"/>
                  </a:lnTo>
                  <a:lnTo>
                    <a:pt x="1603" y="114"/>
                  </a:lnTo>
                  <a:lnTo>
                    <a:pt x="1604" y="117"/>
                  </a:lnTo>
                  <a:lnTo>
                    <a:pt x="1603" y="120"/>
                  </a:lnTo>
                  <a:lnTo>
                    <a:pt x="1603" y="123"/>
                  </a:lnTo>
                  <a:lnTo>
                    <a:pt x="1604" y="126"/>
                  </a:lnTo>
                  <a:lnTo>
                    <a:pt x="1605" y="130"/>
                  </a:lnTo>
                  <a:lnTo>
                    <a:pt x="1607" y="131"/>
                  </a:lnTo>
                  <a:lnTo>
                    <a:pt x="1611" y="132"/>
                  </a:lnTo>
                  <a:lnTo>
                    <a:pt x="1614" y="134"/>
                  </a:lnTo>
                  <a:lnTo>
                    <a:pt x="1618" y="137"/>
                  </a:lnTo>
                  <a:lnTo>
                    <a:pt x="1621" y="141"/>
                  </a:lnTo>
                  <a:lnTo>
                    <a:pt x="1622" y="143"/>
                  </a:lnTo>
                  <a:lnTo>
                    <a:pt x="1622" y="145"/>
                  </a:lnTo>
                  <a:lnTo>
                    <a:pt x="1623" y="148"/>
                  </a:lnTo>
                  <a:lnTo>
                    <a:pt x="1623" y="150"/>
                  </a:lnTo>
                  <a:lnTo>
                    <a:pt x="1624" y="153"/>
                  </a:lnTo>
                  <a:lnTo>
                    <a:pt x="1628" y="159"/>
                  </a:lnTo>
                  <a:lnTo>
                    <a:pt x="1629" y="162"/>
                  </a:lnTo>
                  <a:lnTo>
                    <a:pt x="1629" y="163"/>
                  </a:lnTo>
                  <a:lnTo>
                    <a:pt x="1630" y="171"/>
                  </a:lnTo>
                  <a:lnTo>
                    <a:pt x="1629" y="173"/>
                  </a:lnTo>
                  <a:lnTo>
                    <a:pt x="1627" y="176"/>
                  </a:lnTo>
                  <a:lnTo>
                    <a:pt x="1626" y="176"/>
                  </a:lnTo>
                  <a:lnTo>
                    <a:pt x="1627" y="180"/>
                  </a:lnTo>
                  <a:lnTo>
                    <a:pt x="1624" y="184"/>
                  </a:lnTo>
                  <a:lnTo>
                    <a:pt x="1622" y="186"/>
                  </a:lnTo>
                  <a:lnTo>
                    <a:pt x="1622" y="189"/>
                  </a:lnTo>
                  <a:lnTo>
                    <a:pt x="1622" y="188"/>
                  </a:lnTo>
                  <a:lnTo>
                    <a:pt x="1621" y="188"/>
                  </a:lnTo>
                  <a:lnTo>
                    <a:pt x="1620" y="188"/>
                  </a:lnTo>
                  <a:lnTo>
                    <a:pt x="1621" y="188"/>
                  </a:lnTo>
                  <a:lnTo>
                    <a:pt x="1621" y="189"/>
                  </a:lnTo>
                  <a:lnTo>
                    <a:pt x="1621" y="190"/>
                  </a:lnTo>
                  <a:lnTo>
                    <a:pt x="1620" y="190"/>
                  </a:lnTo>
                  <a:lnTo>
                    <a:pt x="1617" y="192"/>
                  </a:lnTo>
                  <a:lnTo>
                    <a:pt x="1614" y="195"/>
                  </a:lnTo>
                  <a:lnTo>
                    <a:pt x="1614" y="197"/>
                  </a:lnTo>
                  <a:lnTo>
                    <a:pt x="1616" y="198"/>
                  </a:lnTo>
                  <a:lnTo>
                    <a:pt x="1620" y="202"/>
                  </a:lnTo>
                  <a:lnTo>
                    <a:pt x="1620" y="203"/>
                  </a:lnTo>
                  <a:lnTo>
                    <a:pt x="1620" y="203"/>
                  </a:lnTo>
                  <a:lnTo>
                    <a:pt x="1619" y="208"/>
                  </a:lnTo>
                  <a:lnTo>
                    <a:pt x="1618" y="209"/>
                  </a:lnTo>
                  <a:lnTo>
                    <a:pt x="1617" y="210"/>
                  </a:lnTo>
                  <a:lnTo>
                    <a:pt x="1618" y="213"/>
                  </a:lnTo>
                  <a:lnTo>
                    <a:pt x="1620" y="215"/>
                  </a:lnTo>
                  <a:lnTo>
                    <a:pt x="1625" y="220"/>
                  </a:lnTo>
                  <a:lnTo>
                    <a:pt x="1626" y="223"/>
                  </a:lnTo>
                  <a:lnTo>
                    <a:pt x="1626" y="223"/>
                  </a:lnTo>
                  <a:lnTo>
                    <a:pt x="1625" y="225"/>
                  </a:lnTo>
                  <a:lnTo>
                    <a:pt x="1626" y="227"/>
                  </a:lnTo>
                  <a:lnTo>
                    <a:pt x="1628" y="230"/>
                  </a:lnTo>
                  <a:lnTo>
                    <a:pt x="1629" y="232"/>
                  </a:lnTo>
                  <a:lnTo>
                    <a:pt x="1628" y="233"/>
                  </a:lnTo>
                  <a:lnTo>
                    <a:pt x="1624" y="234"/>
                  </a:lnTo>
                  <a:lnTo>
                    <a:pt x="1622" y="235"/>
                  </a:lnTo>
                  <a:lnTo>
                    <a:pt x="1624" y="239"/>
                  </a:lnTo>
                  <a:lnTo>
                    <a:pt x="1628" y="240"/>
                  </a:lnTo>
                  <a:lnTo>
                    <a:pt x="1636" y="243"/>
                  </a:lnTo>
                  <a:lnTo>
                    <a:pt x="1646" y="249"/>
                  </a:lnTo>
                  <a:lnTo>
                    <a:pt x="1656" y="251"/>
                  </a:lnTo>
                  <a:lnTo>
                    <a:pt x="1658" y="250"/>
                  </a:lnTo>
                  <a:lnTo>
                    <a:pt x="1662" y="248"/>
                  </a:lnTo>
                  <a:lnTo>
                    <a:pt x="1663" y="247"/>
                  </a:lnTo>
                  <a:lnTo>
                    <a:pt x="1664" y="247"/>
                  </a:lnTo>
                  <a:lnTo>
                    <a:pt x="1665" y="249"/>
                  </a:lnTo>
                  <a:lnTo>
                    <a:pt x="1666" y="249"/>
                  </a:lnTo>
                  <a:lnTo>
                    <a:pt x="1667" y="249"/>
                  </a:lnTo>
                  <a:lnTo>
                    <a:pt x="1668" y="248"/>
                  </a:lnTo>
                  <a:lnTo>
                    <a:pt x="1671" y="248"/>
                  </a:lnTo>
                  <a:lnTo>
                    <a:pt x="1677" y="246"/>
                  </a:lnTo>
                  <a:lnTo>
                    <a:pt x="1680" y="246"/>
                  </a:lnTo>
                  <a:lnTo>
                    <a:pt x="1683" y="247"/>
                  </a:lnTo>
                  <a:lnTo>
                    <a:pt x="1688" y="251"/>
                  </a:lnTo>
                  <a:lnTo>
                    <a:pt x="1696" y="255"/>
                  </a:lnTo>
                  <a:lnTo>
                    <a:pt x="1701" y="259"/>
                  </a:lnTo>
                  <a:lnTo>
                    <a:pt x="1704" y="262"/>
                  </a:lnTo>
                  <a:lnTo>
                    <a:pt x="1704" y="264"/>
                  </a:lnTo>
                  <a:lnTo>
                    <a:pt x="1704" y="265"/>
                  </a:lnTo>
                  <a:lnTo>
                    <a:pt x="1705" y="266"/>
                  </a:lnTo>
                  <a:lnTo>
                    <a:pt x="1706" y="267"/>
                  </a:lnTo>
                  <a:lnTo>
                    <a:pt x="1707" y="268"/>
                  </a:lnTo>
                  <a:lnTo>
                    <a:pt x="1707" y="270"/>
                  </a:lnTo>
                  <a:lnTo>
                    <a:pt x="1708" y="270"/>
                  </a:lnTo>
                  <a:lnTo>
                    <a:pt x="1708" y="271"/>
                  </a:lnTo>
                  <a:lnTo>
                    <a:pt x="1709" y="270"/>
                  </a:lnTo>
                  <a:lnTo>
                    <a:pt x="1712" y="275"/>
                  </a:lnTo>
                  <a:lnTo>
                    <a:pt x="1714" y="276"/>
                  </a:lnTo>
                  <a:lnTo>
                    <a:pt x="1715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22" y="284"/>
                  </a:lnTo>
                  <a:lnTo>
                    <a:pt x="1723" y="287"/>
                  </a:lnTo>
                  <a:lnTo>
                    <a:pt x="1724" y="288"/>
                  </a:lnTo>
                  <a:lnTo>
                    <a:pt x="1726" y="293"/>
                  </a:lnTo>
                  <a:lnTo>
                    <a:pt x="1727" y="294"/>
                  </a:lnTo>
                  <a:lnTo>
                    <a:pt x="1719" y="288"/>
                  </a:lnTo>
                  <a:lnTo>
                    <a:pt x="1717" y="287"/>
                  </a:lnTo>
                  <a:lnTo>
                    <a:pt x="1712" y="284"/>
                  </a:lnTo>
                  <a:lnTo>
                    <a:pt x="1711" y="283"/>
                  </a:lnTo>
                  <a:lnTo>
                    <a:pt x="1709" y="279"/>
                  </a:lnTo>
                  <a:lnTo>
                    <a:pt x="1707" y="278"/>
                  </a:lnTo>
                  <a:lnTo>
                    <a:pt x="1704" y="279"/>
                  </a:lnTo>
                  <a:lnTo>
                    <a:pt x="1695" y="287"/>
                  </a:lnTo>
                  <a:lnTo>
                    <a:pt x="1695" y="288"/>
                  </a:lnTo>
                  <a:lnTo>
                    <a:pt x="1695" y="292"/>
                  </a:lnTo>
                  <a:lnTo>
                    <a:pt x="1695" y="294"/>
                  </a:lnTo>
                  <a:lnTo>
                    <a:pt x="1694" y="295"/>
                  </a:lnTo>
                  <a:lnTo>
                    <a:pt x="1692" y="301"/>
                  </a:lnTo>
                  <a:lnTo>
                    <a:pt x="1692" y="303"/>
                  </a:lnTo>
                  <a:lnTo>
                    <a:pt x="1691" y="305"/>
                  </a:lnTo>
                  <a:lnTo>
                    <a:pt x="1692" y="306"/>
                  </a:lnTo>
                  <a:lnTo>
                    <a:pt x="1692" y="308"/>
                  </a:lnTo>
                  <a:lnTo>
                    <a:pt x="1692" y="310"/>
                  </a:lnTo>
                  <a:lnTo>
                    <a:pt x="1691" y="311"/>
                  </a:lnTo>
                  <a:lnTo>
                    <a:pt x="1690" y="313"/>
                  </a:lnTo>
                  <a:lnTo>
                    <a:pt x="1691" y="316"/>
                  </a:lnTo>
                  <a:lnTo>
                    <a:pt x="1691" y="318"/>
                  </a:lnTo>
                  <a:lnTo>
                    <a:pt x="1689" y="320"/>
                  </a:lnTo>
                  <a:lnTo>
                    <a:pt x="1687" y="321"/>
                  </a:lnTo>
                  <a:lnTo>
                    <a:pt x="1682" y="324"/>
                  </a:lnTo>
                  <a:lnTo>
                    <a:pt x="1680" y="324"/>
                  </a:lnTo>
                  <a:lnTo>
                    <a:pt x="1678" y="324"/>
                  </a:lnTo>
                  <a:lnTo>
                    <a:pt x="1672" y="321"/>
                  </a:lnTo>
                  <a:lnTo>
                    <a:pt x="1670" y="320"/>
                  </a:lnTo>
                  <a:lnTo>
                    <a:pt x="1665" y="322"/>
                  </a:lnTo>
                  <a:lnTo>
                    <a:pt x="1662" y="322"/>
                  </a:lnTo>
                  <a:lnTo>
                    <a:pt x="1661" y="322"/>
                  </a:lnTo>
                  <a:lnTo>
                    <a:pt x="1659" y="322"/>
                  </a:lnTo>
                  <a:lnTo>
                    <a:pt x="1658" y="322"/>
                  </a:lnTo>
                  <a:lnTo>
                    <a:pt x="1656" y="324"/>
                  </a:lnTo>
                  <a:lnTo>
                    <a:pt x="1656" y="324"/>
                  </a:lnTo>
                  <a:lnTo>
                    <a:pt x="1656" y="326"/>
                  </a:lnTo>
                  <a:lnTo>
                    <a:pt x="1658" y="329"/>
                  </a:lnTo>
                  <a:lnTo>
                    <a:pt x="1658" y="330"/>
                  </a:lnTo>
                  <a:lnTo>
                    <a:pt x="1659" y="333"/>
                  </a:lnTo>
                  <a:lnTo>
                    <a:pt x="1660" y="335"/>
                  </a:lnTo>
                  <a:lnTo>
                    <a:pt x="1660" y="336"/>
                  </a:lnTo>
                  <a:lnTo>
                    <a:pt x="1660" y="336"/>
                  </a:lnTo>
                  <a:lnTo>
                    <a:pt x="1660" y="337"/>
                  </a:lnTo>
                  <a:lnTo>
                    <a:pt x="1660" y="339"/>
                  </a:lnTo>
                  <a:lnTo>
                    <a:pt x="1662" y="341"/>
                  </a:lnTo>
                  <a:lnTo>
                    <a:pt x="1662" y="342"/>
                  </a:lnTo>
                  <a:lnTo>
                    <a:pt x="1661" y="344"/>
                  </a:lnTo>
                  <a:lnTo>
                    <a:pt x="1661" y="345"/>
                  </a:lnTo>
                  <a:lnTo>
                    <a:pt x="1663" y="347"/>
                  </a:lnTo>
                  <a:lnTo>
                    <a:pt x="1668" y="349"/>
                  </a:lnTo>
                  <a:lnTo>
                    <a:pt x="1671" y="352"/>
                  </a:lnTo>
                  <a:lnTo>
                    <a:pt x="1671" y="354"/>
                  </a:lnTo>
                  <a:lnTo>
                    <a:pt x="1669" y="358"/>
                  </a:lnTo>
                  <a:lnTo>
                    <a:pt x="1669" y="360"/>
                  </a:lnTo>
                  <a:lnTo>
                    <a:pt x="1670" y="365"/>
                  </a:lnTo>
                  <a:lnTo>
                    <a:pt x="1669" y="366"/>
                  </a:lnTo>
                  <a:lnTo>
                    <a:pt x="1668" y="367"/>
                  </a:lnTo>
                  <a:lnTo>
                    <a:pt x="1667" y="369"/>
                  </a:lnTo>
                  <a:lnTo>
                    <a:pt x="1667" y="370"/>
                  </a:lnTo>
                  <a:lnTo>
                    <a:pt x="1668" y="371"/>
                  </a:lnTo>
                  <a:lnTo>
                    <a:pt x="1668" y="372"/>
                  </a:lnTo>
                  <a:lnTo>
                    <a:pt x="1668" y="373"/>
                  </a:lnTo>
                  <a:lnTo>
                    <a:pt x="1669" y="374"/>
                  </a:lnTo>
                  <a:lnTo>
                    <a:pt x="1669" y="375"/>
                  </a:lnTo>
                  <a:lnTo>
                    <a:pt x="1669" y="376"/>
                  </a:lnTo>
                  <a:lnTo>
                    <a:pt x="1669" y="377"/>
                  </a:lnTo>
                  <a:lnTo>
                    <a:pt x="1670" y="378"/>
                  </a:lnTo>
                  <a:lnTo>
                    <a:pt x="1670" y="378"/>
                  </a:lnTo>
                  <a:lnTo>
                    <a:pt x="1671" y="381"/>
                  </a:lnTo>
                  <a:lnTo>
                    <a:pt x="1673" y="383"/>
                  </a:lnTo>
                  <a:lnTo>
                    <a:pt x="1674" y="384"/>
                  </a:lnTo>
                  <a:lnTo>
                    <a:pt x="1679" y="386"/>
                  </a:lnTo>
                  <a:lnTo>
                    <a:pt x="1679" y="390"/>
                  </a:lnTo>
                  <a:lnTo>
                    <a:pt x="1677" y="398"/>
                  </a:lnTo>
                  <a:lnTo>
                    <a:pt x="1676" y="401"/>
                  </a:lnTo>
                  <a:lnTo>
                    <a:pt x="1676" y="402"/>
                  </a:lnTo>
                  <a:lnTo>
                    <a:pt x="1677" y="403"/>
                  </a:lnTo>
                  <a:lnTo>
                    <a:pt x="1677" y="406"/>
                  </a:lnTo>
                  <a:lnTo>
                    <a:pt x="1677" y="407"/>
                  </a:lnTo>
                  <a:lnTo>
                    <a:pt x="1676" y="407"/>
                  </a:lnTo>
                  <a:lnTo>
                    <a:pt x="1676" y="408"/>
                  </a:lnTo>
                  <a:lnTo>
                    <a:pt x="1677" y="408"/>
                  </a:lnTo>
                  <a:lnTo>
                    <a:pt x="1679" y="409"/>
                  </a:lnTo>
                  <a:lnTo>
                    <a:pt x="1680" y="409"/>
                  </a:lnTo>
                  <a:lnTo>
                    <a:pt x="1680" y="410"/>
                  </a:lnTo>
                  <a:lnTo>
                    <a:pt x="1680" y="412"/>
                  </a:lnTo>
                  <a:lnTo>
                    <a:pt x="1680" y="414"/>
                  </a:lnTo>
                  <a:lnTo>
                    <a:pt x="1680" y="419"/>
                  </a:lnTo>
                  <a:lnTo>
                    <a:pt x="1681" y="425"/>
                  </a:lnTo>
                  <a:lnTo>
                    <a:pt x="1681" y="426"/>
                  </a:lnTo>
                  <a:lnTo>
                    <a:pt x="1680" y="432"/>
                  </a:lnTo>
                  <a:lnTo>
                    <a:pt x="1680" y="432"/>
                  </a:lnTo>
                  <a:lnTo>
                    <a:pt x="1680" y="436"/>
                  </a:lnTo>
                  <a:lnTo>
                    <a:pt x="1680" y="437"/>
                  </a:lnTo>
                  <a:lnTo>
                    <a:pt x="1680" y="438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682" y="441"/>
                  </a:lnTo>
                  <a:lnTo>
                    <a:pt x="1686" y="442"/>
                  </a:lnTo>
                  <a:lnTo>
                    <a:pt x="1690" y="440"/>
                  </a:lnTo>
                  <a:lnTo>
                    <a:pt x="1691" y="440"/>
                  </a:lnTo>
                  <a:lnTo>
                    <a:pt x="1692" y="440"/>
                  </a:lnTo>
                  <a:lnTo>
                    <a:pt x="1693" y="441"/>
                  </a:lnTo>
                  <a:lnTo>
                    <a:pt x="1694" y="443"/>
                  </a:lnTo>
                  <a:lnTo>
                    <a:pt x="1695" y="444"/>
                  </a:lnTo>
                  <a:lnTo>
                    <a:pt x="1695" y="447"/>
                  </a:lnTo>
                  <a:lnTo>
                    <a:pt x="1693" y="450"/>
                  </a:lnTo>
                  <a:lnTo>
                    <a:pt x="1690" y="452"/>
                  </a:lnTo>
                  <a:lnTo>
                    <a:pt x="1687" y="455"/>
                  </a:lnTo>
                  <a:lnTo>
                    <a:pt x="1687" y="456"/>
                  </a:lnTo>
                  <a:lnTo>
                    <a:pt x="66" y="456"/>
                  </a:lnTo>
                  <a:close/>
                  <a:moveTo>
                    <a:pt x="213" y="16"/>
                  </a:moveTo>
                  <a:lnTo>
                    <a:pt x="213" y="22"/>
                  </a:lnTo>
                  <a:lnTo>
                    <a:pt x="213" y="23"/>
                  </a:lnTo>
                  <a:lnTo>
                    <a:pt x="214" y="23"/>
                  </a:lnTo>
                  <a:lnTo>
                    <a:pt x="214" y="24"/>
                  </a:lnTo>
                  <a:lnTo>
                    <a:pt x="215" y="25"/>
                  </a:lnTo>
                  <a:lnTo>
                    <a:pt x="215" y="26"/>
                  </a:lnTo>
                  <a:lnTo>
                    <a:pt x="214" y="26"/>
                  </a:lnTo>
                  <a:lnTo>
                    <a:pt x="213" y="26"/>
                  </a:lnTo>
                  <a:lnTo>
                    <a:pt x="212" y="25"/>
                  </a:lnTo>
                  <a:lnTo>
                    <a:pt x="210" y="25"/>
                  </a:lnTo>
                  <a:lnTo>
                    <a:pt x="209" y="26"/>
                  </a:lnTo>
                  <a:lnTo>
                    <a:pt x="208" y="28"/>
                  </a:lnTo>
                  <a:lnTo>
                    <a:pt x="207" y="30"/>
                  </a:lnTo>
                  <a:lnTo>
                    <a:pt x="208" y="34"/>
                  </a:lnTo>
                  <a:lnTo>
                    <a:pt x="210" y="36"/>
                  </a:lnTo>
                  <a:lnTo>
                    <a:pt x="211" y="38"/>
                  </a:lnTo>
                  <a:lnTo>
                    <a:pt x="213" y="41"/>
                  </a:lnTo>
                  <a:lnTo>
                    <a:pt x="214" y="46"/>
                  </a:lnTo>
                  <a:lnTo>
                    <a:pt x="215" y="47"/>
                  </a:lnTo>
                  <a:lnTo>
                    <a:pt x="217" y="49"/>
                  </a:lnTo>
                  <a:lnTo>
                    <a:pt x="218" y="50"/>
                  </a:lnTo>
                  <a:lnTo>
                    <a:pt x="219" y="51"/>
                  </a:lnTo>
                  <a:lnTo>
                    <a:pt x="219" y="52"/>
                  </a:lnTo>
                  <a:lnTo>
                    <a:pt x="219" y="53"/>
                  </a:lnTo>
                  <a:lnTo>
                    <a:pt x="218" y="53"/>
                  </a:lnTo>
                  <a:lnTo>
                    <a:pt x="218" y="53"/>
                  </a:lnTo>
                  <a:lnTo>
                    <a:pt x="219" y="55"/>
                  </a:lnTo>
                  <a:lnTo>
                    <a:pt x="219" y="58"/>
                  </a:lnTo>
                  <a:lnTo>
                    <a:pt x="221" y="59"/>
                  </a:lnTo>
                  <a:lnTo>
                    <a:pt x="224" y="61"/>
                  </a:lnTo>
                  <a:lnTo>
                    <a:pt x="225" y="63"/>
                  </a:lnTo>
                  <a:lnTo>
                    <a:pt x="227" y="65"/>
                  </a:lnTo>
                  <a:lnTo>
                    <a:pt x="231" y="71"/>
                  </a:lnTo>
                  <a:lnTo>
                    <a:pt x="245" y="79"/>
                  </a:lnTo>
                  <a:lnTo>
                    <a:pt x="265" y="88"/>
                  </a:lnTo>
                  <a:lnTo>
                    <a:pt x="292" y="101"/>
                  </a:lnTo>
                  <a:lnTo>
                    <a:pt x="302" y="103"/>
                  </a:lnTo>
                  <a:lnTo>
                    <a:pt x="303" y="103"/>
                  </a:lnTo>
                  <a:lnTo>
                    <a:pt x="303" y="104"/>
                  </a:lnTo>
                  <a:lnTo>
                    <a:pt x="303" y="104"/>
                  </a:lnTo>
                  <a:lnTo>
                    <a:pt x="303" y="103"/>
                  </a:lnTo>
                  <a:lnTo>
                    <a:pt x="304" y="102"/>
                  </a:lnTo>
                  <a:lnTo>
                    <a:pt x="305" y="102"/>
                  </a:lnTo>
                  <a:lnTo>
                    <a:pt x="307" y="102"/>
                  </a:lnTo>
                  <a:lnTo>
                    <a:pt x="309" y="103"/>
                  </a:lnTo>
                  <a:lnTo>
                    <a:pt x="311" y="105"/>
                  </a:lnTo>
                  <a:lnTo>
                    <a:pt x="310" y="107"/>
                  </a:lnTo>
                  <a:lnTo>
                    <a:pt x="309" y="110"/>
                  </a:lnTo>
                  <a:lnTo>
                    <a:pt x="307" y="112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5" y="114"/>
                  </a:lnTo>
                  <a:lnTo>
                    <a:pt x="306" y="115"/>
                  </a:lnTo>
                  <a:lnTo>
                    <a:pt x="306" y="116"/>
                  </a:lnTo>
                  <a:lnTo>
                    <a:pt x="307" y="117"/>
                  </a:lnTo>
                  <a:lnTo>
                    <a:pt x="308" y="117"/>
                  </a:lnTo>
                  <a:lnTo>
                    <a:pt x="307" y="118"/>
                  </a:lnTo>
                  <a:lnTo>
                    <a:pt x="307" y="119"/>
                  </a:lnTo>
                  <a:lnTo>
                    <a:pt x="306" y="121"/>
                  </a:lnTo>
                  <a:lnTo>
                    <a:pt x="306" y="123"/>
                  </a:lnTo>
                  <a:lnTo>
                    <a:pt x="305" y="125"/>
                  </a:lnTo>
                  <a:lnTo>
                    <a:pt x="303" y="126"/>
                  </a:lnTo>
                  <a:lnTo>
                    <a:pt x="303" y="127"/>
                  </a:lnTo>
                  <a:lnTo>
                    <a:pt x="302" y="127"/>
                  </a:lnTo>
                  <a:lnTo>
                    <a:pt x="301" y="128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299" y="132"/>
                  </a:lnTo>
                  <a:lnTo>
                    <a:pt x="297" y="132"/>
                  </a:lnTo>
                  <a:lnTo>
                    <a:pt x="297" y="131"/>
                  </a:lnTo>
                  <a:lnTo>
                    <a:pt x="296" y="131"/>
                  </a:lnTo>
                  <a:lnTo>
                    <a:pt x="296" y="132"/>
                  </a:lnTo>
                  <a:lnTo>
                    <a:pt x="295" y="133"/>
                  </a:lnTo>
                  <a:lnTo>
                    <a:pt x="293" y="133"/>
                  </a:lnTo>
                  <a:lnTo>
                    <a:pt x="291" y="135"/>
                  </a:lnTo>
                  <a:lnTo>
                    <a:pt x="288" y="136"/>
                  </a:lnTo>
                  <a:lnTo>
                    <a:pt x="287" y="136"/>
                  </a:lnTo>
                  <a:lnTo>
                    <a:pt x="286" y="137"/>
                  </a:lnTo>
                  <a:lnTo>
                    <a:pt x="286" y="137"/>
                  </a:lnTo>
                  <a:lnTo>
                    <a:pt x="285" y="137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1" y="137"/>
                  </a:lnTo>
                  <a:lnTo>
                    <a:pt x="280" y="135"/>
                  </a:lnTo>
                  <a:lnTo>
                    <a:pt x="278" y="135"/>
                  </a:lnTo>
                  <a:lnTo>
                    <a:pt x="267" y="137"/>
                  </a:lnTo>
                  <a:lnTo>
                    <a:pt x="265" y="136"/>
                  </a:lnTo>
                  <a:lnTo>
                    <a:pt x="265" y="131"/>
                  </a:lnTo>
                  <a:lnTo>
                    <a:pt x="264" y="131"/>
                  </a:lnTo>
                  <a:lnTo>
                    <a:pt x="263" y="131"/>
                  </a:lnTo>
                  <a:lnTo>
                    <a:pt x="262" y="130"/>
                  </a:lnTo>
                  <a:lnTo>
                    <a:pt x="263" y="127"/>
                  </a:lnTo>
                  <a:lnTo>
                    <a:pt x="262" y="125"/>
                  </a:lnTo>
                  <a:lnTo>
                    <a:pt x="261" y="123"/>
                  </a:lnTo>
                  <a:lnTo>
                    <a:pt x="258" y="123"/>
                  </a:lnTo>
                  <a:lnTo>
                    <a:pt x="259" y="125"/>
                  </a:lnTo>
                  <a:lnTo>
                    <a:pt x="261" y="126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60" y="134"/>
                  </a:lnTo>
                  <a:lnTo>
                    <a:pt x="257" y="134"/>
                  </a:lnTo>
                  <a:lnTo>
                    <a:pt x="252" y="129"/>
                  </a:lnTo>
                  <a:lnTo>
                    <a:pt x="250" y="128"/>
                  </a:lnTo>
                  <a:lnTo>
                    <a:pt x="247" y="127"/>
                  </a:lnTo>
                  <a:lnTo>
                    <a:pt x="241" y="125"/>
                  </a:lnTo>
                  <a:lnTo>
                    <a:pt x="237" y="125"/>
                  </a:lnTo>
                  <a:lnTo>
                    <a:pt x="235" y="125"/>
                  </a:lnTo>
                  <a:lnTo>
                    <a:pt x="234" y="124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29" y="124"/>
                  </a:lnTo>
                  <a:lnTo>
                    <a:pt x="227" y="124"/>
                  </a:lnTo>
                  <a:lnTo>
                    <a:pt x="226" y="123"/>
                  </a:lnTo>
                  <a:lnTo>
                    <a:pt x="225" y="123"/>
                  </a:lnTo>
                  <a:lnTo>
                    <a:pt x="221" y="125"/>
                  </a:lnTo>
                  <a:lnTo>
                    <a:pt x="220" y="125"/>
                  </a:lnTo>
                  <a:lnTo>
                    <a:pt x="219" y="125"/>
                  </a:lnTo>
                  <a:lnTo>
                    <a:pt x="215" y="127"/>
                  </a:lnTo>
                  <a:lnTo>
                    <a:pt x="213" y="127"/>
                  </a:lnTo>
                  <a:lnTo>
                    <a:pt x="212" y="128"/>
                  </a:lnTo>
                  <a:lnTo>
                    <a:pt x="211" y="129"/>
                  </a:lnTo>
                  <a:lnTo>
                    <a:pt x="209" y="130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6" y="137"/>
                  </a:lnTo>
                  <a:lnTo>
                    <a:pt x="198" y="136"/>
                  </a:lnTo>
                  <a:lnTo>
                    <a:pt x="197" y="135"/>
                  </a:lnTo>
                  <a:lnTo>
                    <a:pt x="195" y="133"/>
                  </a:lnTo>
                  <a:lnTo>
                    <a:pt x="194" y="132"/>
                  </a:lnTo>
                  <a:lnTo>
                    <a:pt x="190" y="131"/>
                  </a:lnTo>
                  <a:lnTo>
                    <a:pt x="187" y="131"/>
                  </a:lnTo>
                  <a:lnTo>
                    <a:pt x="168" y="134"/>
                  </a:lnTo>
                  <a:lnTo>
                    <a:pt x="165" y="136"/>
                  </a:lnTo>
                  <a:lnTo>
                    <a:pt x="163" y="140"/>
                  </a:lnTo>
                  <a:lnTo>
                    <a:pt x="161" y="149"/>
                  </a:lnTo>
                  <a:lnTo>
                    <a:pt x="159" y="153"/>
                  </a:lnTo>
                  <a:lnTo>
                    <a:pt x="151" y="162"/>
                  </a:lnTo>
                  <a:lnTo>
                    <a:pt x="147" y="168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7" y="176"/>
                  </a:lnTo>
                  <a:lnTo>
                    <a:pt x="136" y="177"/>
                  </a:lnTo>
                  <a:lnTo>
                    <a:pt x="135" y="177"/>
                  </a:lnTo>
                  <a:lnTo>
                    <a:pt x="134" y="177"/>
                  </a:lnTo>
                  <a:lnTo>
                    <a:pt x="131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3" y="180"/>
                  </a:lnTo>
                  <a:lnTo>
                    <a:pt x="121" y="184"/>
                  </a:lnTo>
                  <a:lnTo>
                    <a:pt x="120" y="185"/>
                  </a:lnTo>
                  <a:lnTo>
                    <a:pt x="117" y="186"/>
                  </a:lnTo>
                  <a:lnTo>
                    <a:pt x="116" y="186"/>
                  </a:lnTo>
                  <a:lnTo>
                    <a:pt x="112" y="186"/>
                  </a:lnTo>
                  <a:lnTo>
                    <a:pt x="107" y="190"/>
                  </a:lnTo>
                  <a:lnTo>
                    <a:pt x="106" y="191"/>
                  </a:lnTo>
                  <a:lnTo>
                    <a:pt x="105" y="192"/>
                  </a:lnTo>
                  <a:lnTo>
                    <a:pt x="99" y="193"/>
                  </a:lnTo>
                  <a:lnTo>
                    <a:pt x="97" y="194"/>
                  </a:lnTo>
                  <a:lnTo>
                    <a:pt x="94" y="197"/>
                  </a:lnTo>
                  <a:lnTo>
                    <a:pt x="93" y="197"/>
                  </a:lnTo>
                  <a:lnTo>
                    <a:pt x="92" y="198"/>
                  </a:lnTo>
                  <a:lnTo>
                    <a:pt x="91" y="201"/>
                  </a:lnTo>
                  <a:lnTo>
                    <a:pt x="90" y="203"/>
                  </a:lnTo>
                  <a:lnTo>
                    <a:pt x="87" y="204"/>
                  </a:lnTo>
                  <a:lnTo>
                    <a:pt x="87" y="205"/>
                  </a:lnTo>
                  <a:lnTo>
                    <a:pt x="87" y="207"/>
                  </a:lnTo>
                  <a:lnTo>
                    <a:pt x="86" y="209"/>
                  </a:lnTo>
                  <a:lnTo>
                    <a:pt x="85" y="210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6" y="216"/>
                  </a:lnTo>
                  <a:lnTo>
                    <a:pt x="75" y="217"/>
                  </a:lnTo>
                  <a:lnTo>
                    <a:pt x="74" y="219"/>
                  </a:lnTo>
                  <a:lnTo>
                    <a:pt x="74" y="220"/>
                  </a:lnTo>
                  <a:lnTo>
                    <a:pt x="73" y="220"/>
                  </a:lnTo>
                  <a:lnTo>
                    <a:pt x="70" y="223"/>
                  </a:lnTo>
                  <a:lnTo>
                    <a:pt x="69" y="224"/>
                  </a:lnTo>
                  <a:lnTo>
                    <a:pt x="67" y="226"/>
                  </a:lnTo>
                  <a:lnTo>
                    <a:pt x="64" y="227"/>
                  </a:lnTo>
                  <a:lnTo>
                    <a:pt x="63" y="227"/>
                  </a:lnTo>
                  <a:lnTo>
                    <a:pt x="62" y="228"/>
                  </a:lnTo>
                  <a:lnTo>
                    <a:pt x="62" y="230"/>
                  </a:lnTo>
                  <a:lnTo>
                    <a:pt x="63" y="233"/>
                  </a:lnTo>
                  <a:lnTo>
                    <a:pt x="64" y="234"/>
                  </a:lnTo>
                  <a:lnTo>
                    <a:pt x="60" y="238"/>
                  </a:lnTo>
                  <a:lnTo>
                    <a:pt x="58" y="239"/>
                  </a:lnTo>
                  <a:lnTo>
                    <a:pt x="55" y="240"/>
                  </a:lnTo>
                  <a:lnTo>
                    <a:pt x="52" y="243"/>
                  </a:lnTo>
                  <a:lnTo>
                    <a:pt x="51" y="244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5"/>
                  </a:lnTo>
                  <a:lnTo>
                    <a:pt x="45" y="244"/>
                  </a:lnTo>
                  <a:lnTo>
                    <a:pt x="45" y="242"/>
                  </a:lnTo>
                  <a:lnTo>
                    <a:pt x="46" y="241"/>
                  </a:lnTo>
                  <a:lnTo>
                    <a:pt x="48" y="240"/>
                  </a:lnTo>
                  <a:lnTo>
                    <a:pt x="49" y="238"/>
                  </a:lnTo>
                  <a:lnTo>
                    <a:pt x="50" y="235"/>
                  </a:lnTo>
                  <a:lnTo>
                    <a:pt x="50" y="234"/>
                  </a:lnTo>
                  <a:lnTo>
                    <a:pt x="54" y="228"/>
                  </a:lnTo>
                  <a:lnTo>
                    <a:pt x="55" y="224"/>
                  </a:lnTo>
                  <a:lnTo>
                    <a:pt x="55" y="221"/>
                  </a:lnTo>
                  <a:lnTo>
                    <a:pt x="53" y="219"/>
                  </a:lnTo>
                  <a:lnTo>
                    <a:pt x="50" y="216"/>
                  </a:lnTo>
                  <a:lnTo>
                    <a:pt x="51" y="216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0" y="214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52" y="211"/>
                  </a:lnTo>
                  <a:lnTo>
                    <a:pt x="53" y="210"/>
                  </a:lnTo>
                  <a:lnTo>
                    <a:pt x="57" y="209"/>
                  </a:lnTo>
                  <a:lnTo>
                    <a:pt x="59" y="209"/>
                  </a:lnTo>
                  <a:lnTo>
                    <a:pt x="61" y="206"/>
                  </a:lnTo>
                  <a:lnTo>
                    <a:pt x="65" y="203"/>
                  </a:lnTo>
                  <a:lnTo>
                    <a:pt x="69" y="199"/>
                  </a:lnTo>
                  <a:lnTo>
                    <a:pt x="75" y="198"/>
                  </a:lnTo>
                  <a:lnTo>
                    <a:pt x="79" y="194"/>
                  </a:lnTo>
                  <a:lnTo>
                    <a:pt x="81" y="192"/>
                  </a:lnTo>
                  <a:lnTo>
                    <a:pt x="84" y="192"/>
                  </a:lnTo>
                  <a:lnTo>
                    <a:pt x="87" y="191"/>
                  </a:lnTo>
                  <a:lnTo>
                    <a:pt x="91" y="192"/>
                  </a:lnTo>
                  <a:lnTo>
                    <a:pt x="92" y="191"/>
                  </a:lnTo>
                  <a:lnTo>
                    <a:pt x="93" y="189"/>
                  </a:lnTo>
                  <a:lnTo>
                    <a:pt x="95" y="186"/>
                  </a:lnTo>
                  <a:lnTo>
                    <a:pt x="97" y="185"/>
                  </a:lnTo>
                  <a:lnTo>
                    <a:pt x="99" y="186"/>
                  </a:lnTo>
                  <a:lnTo>
                    <a:pt x="101" y="185"/>
                  </a:lnTo>
                  <a:lnTo>
                    <a:pt x="104" y="183"/>
                  </a:lnTo>
                  <a:lnTo>
                    <a:pt x="105" y="180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1" y="174"/>
                  </a:lnTo>
                  <a:lnTo>
                    <a:pt x="95" y="174"/>
                  </a:lnTo>
                  <a:lnTo>
                    <a:pt x="93" y="175"/>
                  </a:lnTo>
                  <a:lnTo>
                    <a:pt x="92" y="176"/>
                  </a:lnTo>
                  <a:lnTo>
                    <a:pt x="86" y="176"/>
                  </a:lnTo>
                  <a:lnTo>
                    <a:pt x="83" y="177"/>
                  </a:lnTo>
                  <a:lnTo>
                    <a:pt x="76" y="180"/>
                  </a:lnTo>
                  <a:lnTo>
                    <a:pt x="74" y="179"/>
                  </a:lnTo>
                  <a:lnTo>
                    <a:pt x="72" y="179"/>
                  </a:lnTo>
                  <a:lnTo>
                    <a:pt x="70" y="179"/>
                  </a:lnTo>
                  <a:lnTo>
                    <a:pt x="69" y="179"/>
                  </a:lnTo>
                  <a:lnTo>
                    <a:pt x="68" y="180"/>
                  </a:lnTo>
                  <a:lnTo>
                    <a:pt x="67" y="180"/>
                  </a:lnTo>
                  <a:lnTo>
                    <a:pt x="64" y="179"/>
                  </a:lnTo>
                  <a:lnTo>
                    <a:pt x="63" y="179"/>
                  </a:lnTo>
                  <a:lnTo>
                    <a:pt x="57" y="180"/>
                  </a:lnTo>
                  <a:lnTo>
                    <a:pt x="41" y="180"/>
                  </a:lnTo>
                  <a:lnTo>
                    <a:pt x="39" y="180"/>
                  </a:lnTo>
                  <a:lnTo>
                    <a:pt x="38" y="180"/>
                  </a:lnTo>
                  <a:lnTo>
                    <a:pt x="37" y="177"/>
                  </a:lnTo>
                  <a:lnTo>
                    <a:pt x="36" y="175"/>
                  </a:lnTo>
                  <a:lnTo>
                    <a:pt x="35" y="174"/>
                  </a:lnTo>
                  <a:lnTo>
                    <a:pt x="36" y="172"/>
                  </a:lnTo>
                  <a:lnTo>
                    <a:pt x="36" y="169"/>
                  </a:lnTo>
                  <a:lnTo>
                    <a:pt x="35" y="167"/>
                  </a:lnTo>
                  <a:lnTo>
                    <a:pt x="33" y="164"/>
                  </a:lnTo>
                  <a:lnTo>
                    <a:pt x="34" y="164"/>
                  </a:lnTo>
                  <a:lnTo>
                    <a:pt x="38" y="164"/>
                  </a:lnTo>
                  <a:lnTo>
                    <a:pt x="40" y="163"/>
                  </a:lnTo>
                  <a:lnTo>
                    <a:pt x="43" y="161"/>
                  </a:lnTo>
                  <a:lnTo>
                    <a:pt x="44" y="157"/>
                  </a:lnTo>
                  <a:lnTo>
                    <a:pt x="45" y="155"/>
                  </a:lnTo>
                  <a:lnTo>
                    <a:pt x="50" y="15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51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1" y="147"/>
                  </a:lnTo>
                  <a:lnTo>
                    <a:pt x="51" y="146"/>
                  </a:lnTo>
                  <a:lnTo>
                    <a:pt x="51" y="145"/>
                  </a:lnTo>
                  <a:lnTo>
                    <a:pt x="51" y="146"/>
                  </a:lnTo>
                  <a:lnTo>
                    <a:pt x="51" y="147"/>
                  </a:lnTo>
                  <a:lnTo>
                    <a:pt x="52" y="147"/>
                  </a:lnTo>
                  <a:lnTo>
                    <a:pt x="52" y="146"/>
                  </a:lnTo>
                  <a:lnTo>
                    <a:pt x="53" y="144"/>
                  </a:lnTo>
                  <a:lnTo>
                    <a:pt x="54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7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8" y="140"/>
                  </a:lnTo>
                  <a:lnTo>
                    <a:pt x="61" y="139"/>
                  </a:lnTo>
                  <a:lnTo>
                    <a:pt x="62" y="138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2" y="137"/>
                  </a:lnTo>
                  <a:lnTo>
                    <a:pt x="61" y="135"/>
                  </a:lnTo>
                  <a:lnTo>
                    <a:pt x="61" y="134"/>
                  </a:lnTo>
                  <a:lnTo>
                    <a:pt x="61" y="133"/>
                  </a:lnTo>
                  <a:lnTo>
                    <a:pt x="62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4" y="131"/>
                  </a:lnTo>
                  <a:lnTo>
                    <a:pt x="64" y="129"/>
                  </a:lnTo>
                  <a:lnTo>
                    <a:pt x="62" y="128"/>
                  </a:lnTo>
                  <a:lnTo>
                    <a:pt x="61" y="126"/>
                  </a:lnTo>
                  <a:lnTo>
                    <a:pt x="60" y="124"/>
                  </a:lnTo>
                  <a:lnTo>
                    <a:pt x="59" y="122"/>
                  </a:lnTo>
                  <a:lnTo>
                    <a:pt x="61" y="119"/>
                  </a:lnTo>
                  <a:lnTo>
                    <a:pt x="60" y="119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61" y="114"/>
                  </a:lnTo>
                  <a:lnTo>
                    <a:pt x="60" y="113"/>
                  </a:lnTo>
                  <a:lnTo>
                    <a:pt x="59" y="110"/>
                  </a:lnTo>
                  <a:lnTo>
                    <a:pt x="60" y="108"/>
                  </a:lnTo>
                  <a:lnTo>
                    <a:pt x="61" y="106"/>
                  </a:lnTo>
                  <a:lnTo>
                    <a:pt x="59" y="103"/>
                  </a:lnTo>
                  <a:lnTo>
                    <a:pt x="60" y="102"/>
                  </a:lnTo>
                  <a:lnTo>
                    <a:pt x="66" y="101"/>
                  </a:lnTo>
                  <a:lnTo>
                    <a:pt x="68" y="101"/>
                  </a:lnTo>
                  <a:lnTo>
                    <a:pt x="70" y="99"/>
                  </a:lnTo>
                  <a:lnTo>
                    <a:pt x="73" y="97"/>
                  </a:lnTo>
                  <a:lnTo>
                    <a:pt x="73" y="96"/>
                  </a:lnTo>
                  <a:lnTo>
                    <a:pt x="74" y="95"/>
                  </a:lnTo>
                  <a:lnTo>
                    <a:pt x="75" y="95"/>
                  </a:lnTo>
                  <a:lnTo>
                    <a:pt x="79" y="90"/>
                  </a:lnTo>
                  <a:lnTo>
                    <a:pt x="80" y="92"/>
                  </a:lnTo>
                  <a:lnTo>
                    <a:pt x="81" y="93"/>
                  </a:lnTo>
                  <a:lnTo>
                    <a:pt x="84" y="94"/>
                  </a:lnTo>
                  <a:lnTo>
                    <a:pt x="86" y="93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6" y="77"/>
                  </a:lnTo>
                  <a:lnTo>
                    <a:pt x="86" y="72"/>
                  </a:lnTo>
                  <a:lnTo>
                    <a:pt x="85" y="70"/>
                  </a:lnTo>
                  <a:lnTo>
                    <a:pt x="84" y="68"/>
                  </a:lnTo>
                  <a:lnTo>
                    <a:pt x="85" y="67"/>
                  </a:lnTo>
                  <a:lnTo>
                    <a:pt x="84" y="64"/>
                  </a:lnTo>
                  <a:lnTo>
                    <a:pt x="85" y="63"/>
                  </a:lnTo>
                  <a:lnTo>
                    <a:pt x="84" y="62"/>
                  </a:lnTo>
                  <a:lnTo>
                    <a:pt x="84" y="61"/>
                  </a:lnTo>
                  <a:lnTo>
                    <a:pt x="84" y="60"/>
                  </a:lnTo>
                  <a:lnTo>
                    <a:pt x="84" y="59"/>
                  </a:lnTo>
                  <a:lnTo>
                    <a:pt x="82" y="62"/>
                  </a:lnTo>
                  <a:lnTo>
                    <a:pt x="81" y="61"/>
                  </a:lnTo>
                  <a:lnTo>
                    <a:pt x="77" y="59"/>
                  </a:lnTo>
                  <a:lnTo>
                    <a:pt x="72" y="55"/>
                  </a:lnTo>
                  <a:lnTo>
                    <a:pt x="73" y="53"/>
                  </a:lnTo>
                  <a:lnTo>
                    <a:pt x="74" y="52"/>
                  </a:lnTo>
                  <a:lnTo>
                    <a:pt x="72" y="51"/>
                  </a:lnTo>
                  <a:lnTo>
                    <a:pt x="70" y="51"/>
                  </a:lnTo>
                  <a:lnTo>
                    <a:pt x="67" y="50"/>
                  </a:lnTo>
                  <a:lnTo>
                    <a:pt x="64" y="47"/>
                  </a:lnTo>
                  <a:lnTo>
                    <a:pt x="63" y="47"/>
                  </a:lnTo>
                  <a:lnTo>
                    <a:pt x="61" y="47"/>
                  </a:lnTo>
                  <a:lnTo>
                    <a:pt x="60" y="46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61" y="38"/>
                  </a:lnTo>
                  <a:lnTo>
                    <a:pt x="64" y="35"/>
                  </a:lnTo>
                  <a:lnTo>
                    <a:pt x="74" y="35"/>
                  </a:lnTo>
                  <a:lnTo>
                    <a:pt x="78" y="34"/>
                  </a:lnTo>
                  <a:lnTo>
                    <a:pt x="79" y="32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81" y="27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1" y="23"/>
                  </a:lnTo>
                  <a:lnTo>
                    <a:pt x="80" y="23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4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95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1" y="13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7" y="9"/>
                  </a:lnTo>
                  <a:lnTo>
                    <a:pt x="119" y="8"/>
                  </a:lnTo>
                  <a:lnTo>
                    <a:pt x="121" y="7"/>
                  </a:lnTo>
                  <a:lnTo>
                    <a:pt x="123" y="4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4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37" y="5"/>
                  </a:lnTo>
                  <a:lnTo>
                    <a:pt x="139" y="2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5" y="1"/>
                  </a:lnTo>
                  <a:lnTo>
                    <a:pt x="148" y="3"/>
                  </a:lnTo>
                  <a:lnTo>
                    <a:pt x="151" y="5"/>
                  </a:lnTo>
                  <a:lnTo>
                    <a:pt x="154" y="11"/>
                  </a:lnTo>
                  <a:lnTo>
                    <a:pt x="156" y="14"/>
                  </a:lnTo>
                  <a:lnTo>
                    <a:pt x="159" y="16"/>
                  </a:lnTo>
                  <a:lnTo>
                    <a:pt x="165" y="19"/>
                  </a:lnTo>
                  <a:lnTo>
                    <a:pt x="166" y="21"/>
                  </a:lnTo>
                  <a:lnTo>
                    <a:pt x="169" y="23"/>
                  </a:lnTo>
                  <a:lnTo>
                    <a:pt x="170" y="24"/>
                  </a:lnTo>
                  <a:lnTo>
                    <a:pt x="171" y="23"/>
                  </a:lnTo>
                  <a:lnTo>
                    <a:pt x="170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2"/>
                  </a:lnTo>
                  <a:lnTo>
                    <a:pt x="172" y="21"/>
                  </a:lnTo>
                  <a:lnTo>
                    <a:pt x="173" y="20"/>
                  </a:lnTo>
                  <a:lnTo>
                    <a:pt x="174" y="19"/>
                  </a:lnTo>
                  <a:lnTo>
                    <a:pt x="175" y="20"/>
                  </a:lnTo>
                  <a:lnTo>
                    <a:pt x="176" y="19"/>
                  </a:lnTo>
                  <a:lnTo>
                    <a:pt x="176" y="18"/>
                  </a:lnTo>
                  <a:lnTo>
                    <a:pt x="183" y="17"/>
                  </a:lnTo>
                  <a:lnTo>
                    <a:pt x="186" y="17"/>
                  </a:lnTo>
                  <a:lnTo>
                    <a:pt x="190" y="19"/>
                  </a:lnTo>
                  <a:lnTo>
                    <a:pt x="192" y="19"/>
                  </a:lnTo>
                  <a:lnTo>
                    <a:pt x="193" y="19"/>
                  </a:lnTo>
                  <a:lnTo>
                    <a:pt x="194" y="19"/>
                  </a:lnTo>
                  <a:lnTo>
                    <a:pt x="195" y="18"/>
                  </a:lnTo>
                  <a:lnTo>
                    <a:pt x="193" y="17"/>
                  </a:lnTo>
                  <a:lnTo>
                    <a:pt x="193" y="16"/>
                  </a:lnTo>
                  <a:lnTo>
                    <a:pt x="193" y="14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3"/>
                  </a:lnTo>
                  <a:lnTo>
                    <a:pt x="197" y="13"/>
                  </a:lnTo>
                  <a:lnTo>
                    <a:pt x="200" y="13"/>
                  </a:lnTo>
                  <a:lnTo>
                    <a:pt x="202" y="15"/>
                  </a:lnTo>
                  <a:lnTo>
                    <a:pt x="203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13" y="16"/>
                  </a:lnTo>
                  <a:close/>
                  <a:moveTo>
                    <a:pt x="36" y="270"/>
                  </a:moveTo>
                  <a:lnTo>
                    <a:pt x="38" y="270"/>
                  </a:lnTo>
                  <a:lnTo>
                    <a:pt x="38" y="271"/>
                  </a:lnTo>
                  <a:lnTo>
                    <a:pt x="38" y="275"/>
                  </a:lnTo>
                  <a:lnTo>
                    <a:pt x="37" y="276"/>
                  </a:lnTo>
                  <a:lnTo>
                    <a:pt x="36" y="276"/>
                  </a:lnTo>
                  <a:lnTo>
                    <a:pt x="33" y="275"/>
                  </a:lnTo>
                  <a:lnTo>
                    <a:pt x="30" y="273"/>
                  </a:lnTo>
                  <a:lnTo>
                    <a:pt x="29" y="272"/>
                  </a:lnTo>
                  <a:lnTo>
                    <a:pt x="28" y="271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4" y="270"/>
                  </a:lnTo>
                  <a:lnTo>
                    <a:pt x="35" y="270"/>
                  </a:lnTo>
                  <a:lnTo>
                    <a:pt x="36" y="270"/>
                  </a:lnTo>
                  <a:close/>
                  <a:moveTo>
                    <a:pt x="32" y="232"/>
                  </a:moveTo>
                  <a:lnTo>
                    <a:pt x="32" y="234"/>
                  </a:lnTo>
                  <a:lnTo>
                    <a:pt x="29" y="235"/>
                  </a:lnTo>
                  <a:lnTo>
                    <a:pt x="27" y="236"/>
                  </a:lnTo>
                  <a:lnTo>
                    <a:pt x="21" y="237"/>
                  </a:lnTo>
                  <a:lnTo>
                    <a:pt x="17" y="239"/>
                  </a:lnTo>
                  <a:lnTo>
                    <a:pt x="9" y="240"/>
                  </a:lnTo>
                  <a:lnTo>
                    <a:pt x="8" y="240"/>
                  </a:lnTo>
                  <a:lnTo>
                    <a:pt x="5" y="240"/>
                  </a:lnTo>
                  <a:lnTo>
                    <a:pt x="4" y="239"/>
                  </a:lnTo>
                  <a:lnTo>
                    <a:pt x="3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3" y="233"/>
                  </a:lnTo>
                  <a:lnTo>
                    <a:pt x="5" y="229"/>
                  </a:lnTo>
                  <a:lnTo>
                    <a:pt x="9" y="227"/>
                  </a:lnTo>
                  <a:lnTo>
                    <a:pt x="15" y="226"/>
                  </a:lnTo>
                  <a:lnTo>
                    <a:pt x="22" y="223"/>
                  </a:lnTo>
                  <a:lnTo>
                    <a:pt x="24" y="223"/>
                  </a:lnTo>
                  <a:lnTo>
                    <a:pt x="25" y="223"/>
                  </a:lnTo>
                  <a:lnTo>
                    <a:pt x="26" y="223"/>
                  </a:lnTo>
                  <a:lnTo>
                    <a:pt x="26" y="224"/>
                  </a:lnTo>
                  <a:lnTo>
                    <a:pt x="27" y="225"/>
                  </a:lnTo>
                  <a:lnTo>
                    <a:pt x="28" y="226"/>
                  </a:lnTo>
                  <a:lnTo>
                    <a:pt x="27" y="228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8" y="231"/>
                  </a:lnTo>
                  <a:lnTo>
                    <a:pt x="27" y="233"/>
                  </a:lnTo>
                  <a:lnTo>
                    <a:pt x="28" y="234"/>
                  </a:lnTo>
                  <a:lnTo>
                    <a:pt x="30" y="233"/>
                  </a:lnTo>
                  <a:lnTo>
                    <a:pt x="31" y="232"/>
                  </a:lnTo>
                  <a:lnTo>
                    <a:pt x="32" y="232"/>
                  </a:lnTo>
                  <a:close/>
                  <a:moveTo>
                    <a:pt x="180" y="174"/>
                  </a:moveTo>
                  <a:lnTo>
                    <a:pt x="182" y="174"/>
                  </a:lnTo>
                  <a:lnTo>
                    <a:pt x="184" y="174"/>
                  </a:lnTo>
                  <a:lnTo>
                    <a:pt x="186" y="175"/>
                  </a:lnTo>
                  <a:lnTo>
                    <a:pt x="187" y="178"/>
                  </a:lnTo>
                  <a:lnTo>
                    <a:pt x="185" y="179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77" y="183"/>
                  </a:lnTo>
                  <a:lnTo>
                    <a:pt x="175" y="183"/>
                  </a:lnTo>
                  <a:lnTo>
                    <a:pt x="173" y="182"/>
                  </a:lnTo>
                  <a:lnTo>
                    <a:pt x="172" y="182"/>
                  </a:lnTo>
                  <a:lnTo>
                    <a:pt x="171" y="181"/>
                  </a:lnTo>
                  <a:lnTo>
                    <a:pt x="169" y="180"/>
                  </a:lnTo>
                  <a:lnTo>
                    <a:pt x="169" y="178"/>
                  </a:lnTo>
                  <a:lnTo>
                    <a:pt x="169" y="177"/>
                  </a:lnTo>
                  <a:lnTo>
                    <a:pt x="168" y="176"/>
                  </a:lnTo>
                  <a:lnTo>
                    <a:pt x="169" y="174"/>
                  </a:lnTo>
                  <a:lnTo>
                    <a:pt x="169" y="174"/>
                  </a:lnTo>
                  <a:lnTo>
                    <a:pt x="170" y="174"/>
                  </a:lnTo>
                  <a:lnTo>
                    <a:pt x="171" y="174"/>
                  </a:lnTo>
                  <a:lnTo>
                    <a:pt x="171" y="175"/>
                  </a:lnTo>
                  <a:lnTo>
                    <a:pt x="173" y="174"/>
                  </a:lnTo>
                  <a:lnTo>
                    <a:pt x="175" y="173"/>
                  </a:lnTo>
                  <a:lnTo>
                    <a:pt x="177" y="173"/>
                  </a:lnTo>
                  <a:lnTo>
                    <a:pt x="180" y="174"/>
                  </a:lnTo>
                  <a:close/>
                  <a:moveTo>
                    <a:pt x="179" y="198"/>
                  </a:moveTo>
                  <a:lnTo>
                    <a:pt x="179" y="197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4" y="198"/>
                  </a:lnTo>
                  <a:lnTo>
                    <a:pt x="173" y="197"/>
                  </a:lnTo>
                  <a:lnTo>
                    <a:pt x="173" y="195"/>
                  </a:lnTo>
                  <a:lnTo>
                    <a:pt x="174" y="194"/>
                  </a:lnTo>
                  <a:lnTo>
                    <a:pt x="175" y="192"/>
                  </a:lnTo>
                  <a:lnTo>
                    <a:pt x="176" y="192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9" y="1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4" name="Freeform 134">
              <a:extLst>
                <a:ext uri="{FF2B5EF4-FFF2-40B4-BE49-F238E27FC236}">
                  <a16:creationId xmlns:a16="http://schemas.microsoft.com/office/drawing/2014/main" id="{48F404DF-C31A-1ECE-B553-42D0E9ADE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0756" y="3335848"/>
              <a:ext cx="1520341" cy="1540159"/>
            </a:xfrm>
            <a:custGeom>
              <a:avLst/>
              <a:gdLst>
                <a:gd name="T0" fmla="*/ 839 w 1074"/>
                <a:gd name="T1" fmla="*/ 938 h 1088"/>
                <a:gd name="T2" fmla="*/ 776 w 1074"/>
                <a:gd name="T3" fmla="*/ 871 h 1088"/>
                <a:gd name="T4" fmla="*/ 710 w 1074"/>
                <a:gd name="T5" fmla="*/ 810 h 1088"/>
                <a:gd name="T6" fmla="*/ 671 w 1074"/>
                <a:gd name="T7" fmla="*/ 789 h 1088"/>
                <a:gd name="T8" fmla="*/ 568 w 1074"/>
                <a:gd name="T9" fmla="*/ 717 h 1088"/>
                <a:gd name="T10" fmla="*/ 466 w 1074"/>
                <a:gd name="T11" fmla="*/ 631 h 1088"/>
                <a:gd name="T12" fmla="*/ 411 w 1074"/>
                <a:gd name="T13" fmla="*/ 576 h 1088"/>
                <a:gd name="T14" fmla="*/ 356 w 1074"/>
                <a:gd name="T15" fmla="*/ 504 h 1088"/>
                <a:gd name="T16" fmla="*/ 292 w 1074"/>
                <a:gd name="T17" fmla="*/ 392 h 1088"/>
                <a:gd name="T18" fmla="*/ 201 w 1074"/>
                <a:gd name="T19" fmla="*/ 345 h 1088"/>
                <a:gd name="T20" fmla="*/ 134 w 1074"/>
                <a:gd name="T21" fmla="*/ 408 h 1088"/>
                <a:gd name="T22" fmla="*/ 63 w 1074"/>
                <a:gd name="T23" fmla="*/ 378 h 1088"/>
                <a:gd name="T24" fmla="*/ 40 w 1074"/>
                <a:gd name="T25" fmla="*/ 310 h 1088"/>
                <a:gd name="T26" fmla="*/ 25 w 1074"/>
                <a:gd name="T27" fmla="*/ 253 h 1088"/>
                <a:gd name="T28" fmla="*/ 32 w 1074"/>
                <a:gd name="T29" fmla="*/ 188 h 1088"/>
                <a:gd name="T30" fmla="*/ 83 w 1074"/>
                <a:gd name="T31" fmla="*/ 145 h 1088"/>
                <a:gd name="T32" fmla="*/ 141 w 1074"/>
                <a:gd name="T33" fmla="*/ 103 h 1088"/>
                <a:gd name="T34" fmla="*/ 197 w 1074"/>
                <a:gd name="T35" fmla="*/ 140 h 1088"/>
                <a:gd name="T36" fmla="*/ 232 w 1074"/>
                <a:gd name="T37" fmla="*/ 117 h 1088"/>
                <a:gd name="T38" fmla="*/ 280 w 1074"/>
                <a:gd name="T39" fmla="*/ 100 h 1088"/>
                <a:gd name="T40" fmla="*/ 309 w 1074"/>
                <a:gd name="T41" fmla="*/ 74 h 1088"/>
                <a:gd name="T42" fmla="*/ 346 w 1074"/>
                <a:gd name="T43" fmla="*/ 35 h 1088"/>
                <a:gd name="T44" fmla="*/ 431 w 1074"/>
                <a:gd name="T45" fmla="*/ 15 h 1088"/>
                <a:gd name="T46" fmla="*/ 498 w 1074"/>
                <a:gd name="T47" fmla="*/ 23 h 1088"/>
                <a:gd name="T48" fmla="*/ 596 w 1074"/>
                <a:gd name="T49" fmla="*/ 70 h 1088"/>
                <a:gd name="T50" fmla="*/ 619 w 1074"/>
                <a:gd name="T51" fmla="*/ 113 h 1088"/>
                <a:gd name="T52" fmla="*/ 655 w 1074"/>
                <a:gd name="T53" fmla="*/ 189 h 1088"/>
                <a:gd name="T54" fmla="*/ 611 w 1074"/>
                <a:gd name="T55" fmla="*/ 178 h 1088"/>
                <a:gd name="T56" fmla="*/ 526 w 1074"/>
                <a:gd name="T57" fmla="*/ 210 h 1088"/>
                <a:gd name="T58" fmla="*/ 524 w 1074"/>
                <a:gd name="T59" fmla="*/ 208 h 1088"/>
                <a:gd name="T60" fmla="*/ 507 w 1074"/>
                <a:gd name="T61" fmla="*/ 242 h 1088"/>
                <a:gd name="T62" fmla="*/ 527 w 1074"/>
                <a:gd name="T63" fmla="*/ 270 h 1088"/>
                <a:gd name="T64" fmla="*/ 520 w 1074"/>
                <a:gd name="T65" fmla="*/ 298 h 1088"/>
                <a:gd name="T66" fmla="*/ 572 w 1074"/>
                <a:gd name="T67" fmla="*/ 410 h 1088"/>
                <a:gd name="T68" fmla="*/ 721 w 1074"/>
                <a:gd name="T69" fmla="*/ 619 h 1088"/>
                <a:gd name="T70" fmla="*/ 857 w 1074"/>
                <a:gd name="T71" fmla="*/ 676 h 1088"/>
                <a:gd name="T72" fmla="*/ 1024 w 1074"/>
                <a:gd name="T73" fmla="*/ 804 h 1088"/>
                <a:gd name="T74" fmla="*/ 1063 w 1074"/>
                <a:gd name="T75" fmla="*/ 905 h 1088"/>
                <a:gd name="T76" fmla="*/ 977 w 1074"/>
                <a:gd name="T77" fmla="*/ 844 h 1088"/>
                <a:gd name="T78" fmla="*/ 904 w 1074"/>
                <a:gd name="T79" fmla="*/ 871 h 1088"/>
                <a:gd name="T80" fmla="*/ 951 w 1074"/>
                <a:gd name="T81" fmla="*/ 976 h 1088"/>
                <a:gd name="T82" fmla="*/ 898 w 1074"/>
                <a:gd name="T83" fmla="*/ 1068 h 1088"/>
                <a:gd name="T84" fmla="*/ 522 w 1074"/>
                <a:gd name="T85" fmla="*/ 404 h 1088"/>
                <a:gd name="T86" fmla="*/ 744 w 1074"/>
                <a:gd name="T87" fmla="*/ 1048 h 1088"/>
                <a:gd name="T88" fmla="*/ 147 w 1074"/>
                <a:gd name="T89" fmla="*/ 980 h 1088"/>
                <a:gd name="T90" fmla="*/ 154 w 1074"/>
                <a:gd name="T91" fmla="*/ 751 h 1088"/>
                <a:gd name="T92" fmla="*/ 281 w 1074"/>
                <a:gd name="T93" fmla="*/ 891 h 1088"/>
                <a:gd name="T94" fmla="*/ 268 w 1074"/>
                <a:gd name="T95" fmla="*/ 978 h 1088"/>
                <a:gd name="T96" fmla="*/ 219 w 1074"/>
                <a:gd name="T97" fmla="*/ 970 h 1088"/>
                <a:gd name="T98" fmla="*/ 185 w 1074"/>
                <a:gd name="T99" fmla="*/ 1013 h 1088"/>
                <a:gd name="T100" fmla="*/ 165 w 1074"/>
                <a:gd name="T101" fmla="*/ 968 h 1088"/>
                <a:gd name="T102" fmla="*/ 176 w 1074"/>
                <a:gd name="T103" fmla="*/ 906 h 1088"/>
                <a:gd name="T104" fmla="*/ 168 w 1074"/>
                <a:gd name="T105" fmla="*/ 866 h 1088"/>
                <a:gd name="T106" fmla="*/ 139 w 1074"/>
                <a:gd name="T107" fmla="*/ 798 h 1088"/>
                <a:gd name="T108" fmla="*/ 213 w 1074"/>
                <a:gd name="T109" fmla="*/ 757 h 1088"/>
                <a:gd name="T110" fmla="*/ 254 w 1074"/>
                <a:gd name="T111" fmla="*/ 745 h 1088"/>
                <a:gd name="T112" fmla="*/ 267 w 1074"/>
                <a:gd name="T113" fmla="*/ 763 h 1088"/>
                <a:gd name="T114" fmla="*/ 280 w 1074"/>
                <a:gd name="T115" fmla="*/ 783 h 1088"/>
                <a:gd name="T116" fmla="*/ 345 w 1074"/>
                <a:gd name="T117" fmla="*/ 550 h 1088"/>
                <a:gd name="T118" fmla="*/ 338 w 1074"/>
                <a:gd name="T119" fmla="*/ 546 h 1088"/>
                <a:gd name="T120" fmla="*/ 719 w 1074"/>
                <a:gd name="T121" fmla="*/ 1052 h 1088"/>
                <a:gd name="T122" fmla="*/ 259 w 1074"/>
                <a:gd name="T123" fmla="*/ 745 h 1088"/>
                <a:gd name="T124" fmla="*/ 312 w 1074"/>
                <a:gd name="T125" fmla="*/ 572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4" h="1088">
                  <a:moveTo>
                    <a:pt x="817" y="1088"/>
                  </a:moveTo>
                  <a:lnTo>
                    <a:pt x="819" y="1087"/>
                  </a:lnTo>
                  <a:lnTo>
                    <a:pt x="828" y="1083"/>
                  </a:lnTo>
                  <a:lnTo>
                    <a:pt x="829" y="1082"/>
                  </a:lnTo>
                  <a:lnTo>
                    <a:pt x="831" y="1081"/>
                  </a:lnTo>
                  <a:lnTo>
                    <a:pt x="832" y="1076"/>
                  </a:lnTo>
                  <a:lnTo>
                    <a:pt x="839" y="1061"/>
                  </a:lnTo>
                  <a:lnTo>
                    <a:pt x="840" y="1056"/>
                  </a:lnTo>
                  <a:lnTo>
                    <a:pt x="840" y="1052"/>
                  </a:lnTo>
                  <a:lnTo>
                    <a:pt x="838" y="1049"/>
                  </a:lnTo>
                  <a:lnTo>
                    <a:pt x="836" y="1046"/>
                  </a:lnTo>
                  <a:lnTo>
                    <a:pt x="835" y="1046"/>
                  </a:lnTo>
                  <a:lnTo>
                    <a:pt x="834" y="1045"/>
                  </a:lnTo>
                  <a:lnTo>
                    <a:pt x="833" y="1045"/>
                  </a:lnTo>
                  <a:lnTo>
                    <a:pt x="832" y="1043"/>
                  </a:lnTo>
                  <a:lnTo>
                    <a:pt x="832" y="1042"/>
                  </a:lnTo>
                  <a:lnTo>
                    <a:pt x="832" y="1041"/>
                  </a:lnTo>
                  <a:lnTo>
                    <a:pt x="833" y="1040"/>
                  </a:lnTo>
                  <a:lnTo>
                    <a:pt x="835" y="1039"/>
                  </a:lnTo>
                  <a:lnTo>
                    <a:pt x="839" y="1038"/>
                  </a:lnTo>
                  <a:lnTo>
                    <a:pt x="844" y="1034"/>
                  </a:lnTo>
                  <a:lnTo>
                    <a:pt x="848" y="1032"/>
                  </a:lnTo>
                  <a:lnTo>
                    <a:pt x="852" y="1032"/>
                  </a:lnTo>
                  <a:lnTo>
                    <a:pt x="858" y="1033"/>
                  </a:lnTo>
                  <a:lnTo>
                    <a:pt x="860" y="1033"/>
                  </a:lnTo>
                  <a:lnTo>
                    <a:pt x="862" y="1032"/>
                  </a:lnTo>
                  <a:lnTo>
                    <a:pt x="863" y="1029"/>
                  </a:lnTo>
                  <a:lnTo>
                    <a:pt x="866" y="1026"/>
                  </a:lnTo>
                  <a:lnTo>
                    <a:pt x="867" y="1022"/>
                  </a:lnTo>
                  <a:lnTo>
                    <a:pt x="868" y="1017"/>
                  </a:lnTo>
                  <a:lnTo>
                    <a:pt x="868" y="1012"/>
                  </a:lnTo>
                  <a:lnTo>
                    <a:pt x="867" y="1010"/>
                  </a:lnTo>
                  <a:lnTo>
                    <a:pt x="866" y="1008"/>
                  </a:lnTo>
                  <a:lnTo>
                    <a:pt x="865" y="1007"/>
                  </a:lnTo>
                  <a:lnTo>
                    <a:pt x="862" y="1006"/>
                  </a:lnTo>
                  <a:lnTo>
                    <a:pt x="862" y="1005"/>
                  </a:lnTo>
                  <a:lnTo>
                    <a:pt x="860" y="1004"/>
                  </a:lnTo>
                  <a:lnTo>
                    <a:pt x="855" y="992"/>
                  </a:lnTo>
                  <a:lnTo>
                    <a:pt x="851" y="964"/>
                  </a:lnTo>
                  <a:lnTo>
                    <a:pt x="850" y="960"/>
                  </a:lnTo>
                  <a:lnTo>
                    <a:pt x="847" y="950"/>
                  </a:lnTo>
                  <a:lnTo>
                    <a:pt x="844" y="944"/>
                  </a:lnTo>
                  <a:lnTo>
                    <a:pt x="842" y="940"/>
                  </a:lnTo>
                  <a:lnTo>
                    <a:pt x="839" y="938"/>
                  </a:lnTo>
                  <a:lnTo>
                    <a:pt x="837" y="936"/>
                  </a:lnTo>
                  <a:lnTo>
                    <a:pt x="836" y="935"/>
                  </a:lnTo>
                  <a:lnTo>
                    <a:pt x="835" y="932"/>
                  </a:lnTo>
                  <a:lnTo>
                    <a:pt x="834" y="929"/>
                  </a:lnTo>
                  <a:lnTo>
                    <a:pt x="832" y="924"/>
                  </a:lnTo>
                  <a:lnTo>
                    <a:pt x="831" y="921"/>
                  </a:lnTo>
                  <a:lnTo>
                    <a:pt x="830" y="920"/>
                  </a:lnTo>
                  <a:lnTo>
                    <a:pt x="828" y="908"/>
                  </a:lnTo>
                  <a:lnTo>
                    <a:pt x="828" y="908"/>
                  </a:lnTo>
                  <a:lnTo>
                    <a:pt x="828" y="906"/>
                  </a:lnTo>
                  <a:lnTo>
                    <a:pt x="827" y="905"/>
                  </a:lnTo>
                  <a:lnTo>
                    <a:pt x="827" y="904"/>
                  </a:lnTo>
                  <a:lnTo>
                    <a:pt x="826" y="903"/>
                  </a:lnTo>
                  <a:lnTo>
                    <a:pt x="828" y="899"/>
                  </a:lnTo>
                  <a:lnTo>
                    <a:pt x="827" y="896"/>
                  </a:lnTo>
                  <a:lnTo>
                    <a:pt x="824" y="892"/>
                  </a:lnTo>
                  <a:lnTo>
                    <a:pt x="824" y="890"/>
                  </a:lnTo>
                  <a:lnTo>
                    <a:pt x="823" y="888"/>
                  </a:lnTo>
                  <a:lnTo>
                    <a:pt x="821" y="886"/>
                  </a:lnTo>
                  <a:lnTo>
                    <a:pt x="819" y="883"/>
                  </a:lnTo>
                  <a:lnTo>
                    <a:pt x="816" y="878"/>
                  </a:lnTo>
                  <a:lnTo>
                    <a:pt x="814" y="877"/>
                  </a:lnTo>
                  <a:lnTo>
                    <a:pt x="814" y="876"/>
                  </a:lnTo>
                  <a:lnTo>
                    <a:pt x="814" y="874"/>
                  </a:lnTo>
                  <a:lnTo>
                    <a:pt x="813" y="875"/>
                  </a:lnTo>
                  <a:lnTo>
                    <a:pt x="806" y="874"/>
                  </a:lnTo>
                  <a:lnTo>
                    <a:pt x="803" y="876"/>
                  </a:lnTo>
                  <a:lnTo>
                    <a:pt x="802" y="878"/>
                  </a:lnTo>
                  <a:lnTo>
                    <a:pt x="799" y="880"/>
                  </a:lnTo>
                  <a:lnTo>
                    <a:pt x="796" y="884"/>
                  </a:lnTo>
                  <a:lnTo>
                    <a:pt x="795" y="884"/>
                  </a:lnTo>
                  <a:lnTo>
                    <a:pt x="790" y="884"/>
                  </a:lnTo>
                  <a:lnTo>
                    <a:pt x="789" y="883"/>
                  </a:lnTo>
                  <a:lnTo>
                    <a:pt x="785" y="879"/>
                  </a:lnTo>
                  <a:lnTo>
                    <a:pt x="784" y="879"/>
                  </a:lnTo>
                  <a:lnTo>
                    <a:pt x="784" y="879"/>
                  </a:lnTo>
                  <a:lnTo>
                    <a:pt x="783" y="880"/>
                  </a:lnTo>
                  <a:lnTo>
                    <a:pt x="782" y="880"/>
                  </a:lnTo>
                  <a:lnTo>
                    <a:pt x="781" y="880"/>
                  </a:lnTo>
                  <a:lnTo>
                    <a:pt x="781" y="879"/>
                  </a:lnTo>
                  <a:lnTo>
                    <a:pt x="783" y="878"/>
                  </a:lnTo>
                  <a:lnTo>
                    <a:pt x="781" y="875"/>
                  </a:lnTo>
                  <a:lnTo>
                    <a:pt x="778" y="872"/>
                  </a:lnTo>
                  <a:lnTo>
                    <a:pt x="776" y="871"/>
                  </a:lnTo>
                  <a:lnTo>
                    <a:pt x="774" y="870"/>
                  </a:lnTo>
                  <a:lnTo>
                    <a:pt x="769" y="864"/>
                  </a:lnTo>
                  <a:lnTo>
                    <a:pt x="767" y="863"/>
                  </a:lnTo>
                  <a:lnTo>
                    <a:pt x="766" y="863"/>
                  </a:lnTo>
                  <a:lnTo>
                    <a:pt x="763" y="864"/>
                  </a:lnTo>
                  <a:lnTo>
                    <a:pt x="761" y="864"/>
                  </a:lnTo>
                  <a:lnTo>
                    <a:pt x="760" y="863"/>
                  </a:lnTo>
                  <a:lnTo>
                    <a:pt x="760" y="860"/>
                  </a:lnTo>
                  <a:lnTo>
                    <a:pt x="758" y="859"/>
                  </a:lnTo>
                  <a:lnTo>
                    <a:pt x="755" y="858"/>
                  </a:lnTo>
                  <a:lnTo>
                    <a:pt x="754" y="857"/>
                  </a:lnTo>
                  <a:lnTo>
                    <a:pt x="754" y="856"/>
                  </a:lnTo>
                  <a:lnTo>
                    <a:pt x="752" y="857"/>
                  </a:lnTo>
                  <a:lnTo>
                    <a:pt x="750" y="855"/>
                  </a:lnTo>
                  <a:lnTo>
                    <a:pt x="749" y="855"/>
                  </a:lnTo>
                  <a:lnTo>
                    <a:pt x="749" y="853"/>
                  </a:lnTo>
                  <a:lnTo>
                    <a:pt x="751" y="850"/>
                  </a:lnTo>
                  <a:lnTo>
                    <a:pt x="752" y="848"/>
                  </a:lnTo>
                  <a:lnTo>
                    <a:pt x="751" y="845"/>
                  </a:lnTo>
                  <a:lnTo>
                    <a:pt x="751" y="844"/>
                  </a:lnTo>
                  <a:lnTo>
                    <a:pt x="752" y="843"/>
                  </a:lnTo>
                  <a:lnTo>
                    <a:pt x="754" y="843"/>
                  </a:lnTo>
                  <a:lnTo>
                    <a:pt x="754" y="842"/>
                  </a:lnTo>
                  <a:lnTo>
                    <a:pt x="755" y="842"/>
                  </a:lnTo>
                  <a:lnTo>
                    <a:pt x="757" y="842"/>
                  </a:lnTo>
                  <a:lnTo>
                    <a:pt x="757" y="840"/>
                  </a:lnTo>
                  <a:lnTo>
                    <a:pt x="757" y="836"/>
                  </a:lnTo>
                  <a:lnTo>
                    <a:pt x="755" y="832"/>
                  </a:lnTo>
                  <a:lnTo>
                    <a:pt x="748" y="816"/>
                  </a:lnTo>
                  <a:lnTo>
                    <a:pt x="745" y="812"/>
                  </a:lnTo>
                  <a:lnTo>
                    <a:pt x="742" y="809"/>
                  </a:lnTo>
                  <a:lnTo>
                    <a:pt x="740" y="806"/>
                  </a:lnTo>
                  <a:lnTo>
                    <a:pt x="737" y="804"/>
                  </a:lnTo>
                  <a:lnTo>
                    <a:pt x="735" y="804"/>
                  </a:lnTo>
                  <a:lnTo>
                    <a:pt x="732" y="805"/>
                  </a:lnTo>
                  <a:lnTo>
                    <a:pt x="730" y="806"/>
                  </a:lnTo>
                  <a:lnTo>
                    <a:pt x="729" y="807"/>
                  </a:lnTo>
                  <a:lnTo>
                    <a:pt x="724" y="806"/>
                  </a:lnTo>
                  <a:lnTo>
                    <a:pt x="723" y="807"/>
                  </a:lnTo>
                  <a:lnTo>
                    <a:pt x="718" y="811"/>
                  </a:lnTo>
                  <a:lnTo>
                    <a:pt x="716" y="811"/>
                  </a:lnTo>
                  <a:lnTo>
                    <a:pt x="714" y="810"/>
                  </a:lnTo>
                  <a:lnTo>
                    <a:pt x="711" y="809"/>
                  </a:lnTo>
                  <a:lnTo>
                    <a:pt x="710" y="810"/>
                  </a:lnTo>
                  <a:lnTo>
                    <a:pt x="706" y="811"/>
                  </a:lnTo>
                  <a:lnTo>
                    <a:pt x="703" y="812"/>
                  </a:lnTo>
                  <a:lnTo>
                    <a:pt x="700" y="814"/>
                  </a:lnTo>
                  <a:lnTo>
                    <a:pt x="698" y="816"/>
                  </a:lnTo>
                  <a:lnTo>
                    <a:pt x="697" y="814"/>
                  </a:lnTo>
                  <a:lnTo>
                    <a:pt x="697" y="812"/>
                  </a:lnTo>
                  <a:lnTo>
                    <a:pt x="698" y="810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2" y="808"/>
                  </a:lnTo>
                  <a:lnTo>
                    <a:pt x="703" y="807"/>
                  </a:lnTo>
                  <a:lnTo>
                    <a:pt x="704" y="806"/>
                  </a:lnTo>
                  <a:lnTo>
                    <a:pt x="707" y="802"/>
                  </a:lnTo>
                  <a:lnTo>
                    <a:pt x="710" y="801"/>
                  </a:lnTo>
                  <a:lnTo>
                    <a:pt x="711" y="800"/>
                  </a:lnTo>
                  <a:lnTo>
                    <a:pt x="710" y="797"/>
                  </a:lnTo>
                  <a:lnTo>
                    <a:pt x="709" y="795"/>
                  </a:lnTo>
                  <a:lnTo>
                    <a:pt x="707" y="794"/>
                  </a:lnTo>
                  <a:lnTo>
                    <a:pt x="706" y="794"/>
                  </a:lnTo>
                  <a:lnTo>
                    <a:pt x="704" y="794"/>
                  </a:lnTo>
                  <a:lnTo>
                    <a:pt x="703" y="794"/>
                  </a:lnTo>
                  <a:lnTo>
                    <a:pt x="701" y="792"/>
                  </a:lnTo>
                  <a:lnTo>
                    <a:pt x="700" y="791"/>
                  </a:lnTo>
                  <a:lnTo>
                    <a:pt x="699" y="789"/>
                  </a:lnTo>
                  <a:lnTo>
                    <a:pt x="695" y="786"/>
                  </a:lnTo>
                  <a:lnTo>
                    <a:pt x="694" y="784"/>
                  </a:lnTo>
                  <a:lnTo>
                    <a:pt x="692" y="784"/>
                  </a:lnTo>
                  <a:lnTo>
                    <a:pt x="689" y="784"/>
                  </a:lnTo>
                  <a:lnTo>
                    <a:pt x="688" y="785"/>
                  </a:lnTo>
                  <a:lnTo>
                    <a:pt x="687" y="787"/>
                  </a:lnTo>
                  <a:lnTo>
                    <a:pt x="686" y="788"/>
                  </a:lnTo>
                  <a:lnTo>
                    <a:pt x="683" y="788"/>
                  </a:lnTo>
                  <a:lnTo>
                    <a:pt x="682" y="787"/>
                  </a:lnTo>
                  <a:lnTo>
                    <a:pt x="679" y="787"/>
                  </a:lnTo>
                  <a:lnTo>
                    <a:pt x="677" y="785"/>
                  </a:lnTo>
                  <a:lnTo>
                    <a:pt x="676" y="785"/>
                  </a:lnTo>
                  <a:lnTo>
                    <a:pt x="675" y="785"/>
                  </a:lnTo>
                  <a:lnTo>
                    <a:pt x="674" y="786"/>
                  </a:lnTo>
                  <a:lnTo>
                    <a:pt x="674" y="787"/>
                  </a:lnTo>
                  <a:lnTo>
                    <a:pt x="675" y="789"/>
                  </a:lnTo>
                  <a:lnTo>
                    <a:pt x="675" y="791"/>
                  </a:lnTo>
                  <a:lnTo>
                    <a:pt x="674" y="790"/>
                  </a:lnTo>
                  <a:lnTo>
                    <a:pt x="671" y="790"/>
                  </a:lnTo>
                  <a:lnTo>
                    <a:pt x="671" y="789"/>
                  </a:lnTo>
                  <a:lnTo>
                    <a:pt x="672" y="784"/>
                  </a:lnTo>
                  <a:lnTo>
                    <a:pt x="671" y="780"/>
                  </a:lnTo>
                  <a:lnTo>
                    <a:pt x="669" y="774"/>
                  </a:lnTo>
                  <a:lnTo>
                    <a:pt x="664" y="765"/>
                  </a:lnTo>
                  <a:lnTo>
                    <a:pt x="661" y="763"/>
                  </a:lnTo>
                  <a:lnTo>
                    <a:pt x="660" y="762"/>
                  </a:lnTo>
                  <a:lnTo>
                    <a:pt x="659" y="761"/>
                  </a:lnTo>
                  <a:lnTo>
                    <a:pt x="659" y="758"/>
                  </a:lnTo>
                  <a:lnTo>
                    <a:pt x="659" y="757"/>
                  </a:lnTo>
                  <a:lnTo>
                    <a:pt x="657" y="752"/>
                  </a:lnTo>
                  <a:lnTo>
                    <a:pt x="654" y="747"/>
                  </a:lnTo>
                  <a:lnTo>
                    <a:pt x="648" y="740"/>
                  </a:lnTo>
                  <a:lnTo>
                    <a:pt x="642" y="734"/>
                  </a:lnTo>
                  <a:lnTo>
                    <a:pt x="641" y="734"/>
                  </a:lnTo>
                  <a:lnTo>
                    <a:pt x="638" y="735"/>
                  </a:lnTo>
                  <a:lnTo>
                    <a:pt x="637" y="735"/>
                  </a:lnTo>
                  <a:lnTo>
                    <a:pt x="636" y="733"/>
                  </a:lnTo>
                  <a:lnTo>
                    <a:pt x="631" y="734"/>
                  </a:lnTo>
                  <a:lnTo>
                    <a:pt x="628" y="736"/>
                  </a:lnTo>
                  <a:lnTo>
                    <a:pt x="629" y="740"/>
                  </a:lnTo>
                  <a:lnTo>
                    <a:pt x="626" y="740"/>
                  </a:lnTo>
                  <a:lnTo>
                    <a:pt x="625" y="740"/>
                  </a:lnTo>
                  <a:lnTo>
                    <a:pt x="624" y="739"/>
                  </a:lnTo>
                  <a:lnTo>
                    <a:pt x="624" y="738"/>
                  </a:lnTo>
                  <a:lnTo>
                    <a:pt x="623" y="738"/>
                  </a:lnTo>
                  <a:lnTo>
                    <a:pt x="622" y="739"/>
                  </a:lnTo>
                  <a:lnTo>
                    <a:pt x="621" y="736"/>
                  </a:lnTo>
                  <a:lnTo>
                    <a:pt x="606" y="729"/>
                  </a:lnTo>
                  <a:lnTo>
                    <a:pt x="603" y="729"/>
                  </a:lnTo>
                  <a:lnTo>
                    <a:pt x="596" y="731"/>
                  </a:lnTo>
                  <a:lnTo>
                    <a:pt x="594" y="732"/>
                  </a:lnTo>
                  <a:lnTo>
                    <a:pt x="591" y="733"/>
                  </a:lnTo>
                  <a:lnTo>
                    <a:pt x="587" y="735"/>
                  </a:lnTo>
                  <a:lnTo>
                    <a:pt x="586" y="738"/>
                  </a:lnTo>
                  <a:lnTo>
                    <a:pt x="583" y="739"/>
                  </a:lnTo>
                  <a:lnTo>
                    <a:pt x="581" y="738"/>
                  </a:lnTo>
                  <a:lnTo>
                    <a:pt x="580" y="736"/>
                  </a:lnTo>
                  <a:lnTo>
                    <a:pt x="580" y="734"/>
                  </a:lnTo>
                  <a:lnTo>
                    <a:pt x="580" y="732"/>
                  </a:lnTo>
                  <a:lnTo>
                    <a:pt x="578" y="731"/>
                  </a:lnTo>
                  <a:lnTo>
                    <a:pt x="576" y="727"/>
                  </a:lnTo>
                  <a:lnTo>
                    <a:pt x="575" y="725"/>
                  </a:lnTo>
                  <a:lnTo>
                    <a:pt x="570" y="719"/>
                  </a:lnTo>
                  <a:lnTo>
                    <a:pt x="568" y="717"/>
                  </a:lnTo>
                  <a:lnTo>
                    <a:pt x="565" y="715"/>
                  </a:lnTo>
                  <a:lnTo>
                    <a:pt x="562" y="715"/>
                  </a:lnTo>
                  <a:lnTo>
                    <a:pt x="556" y="715"/>
                  </a:lnTo>
                  <a:lnTo>
                    <a:pt x="555" y="714"/>
                  </a:lnTo>
                  <a:lnTo>
                    <a:pt x="548" y="710"/>
                  </a:lnTo>
                  <a:lnTo>
                    <a:pt x="546" y="709"/>
                  </a:lnTo>
                  <a:lnTo>
                    <a:pt x="544" y="709"/>
                  </a:lnTo>
                  <a:lnTo>
                    <a:pt x="544" y="711"/>
                  </a:lnTo>
                  <a:lnTo>
                    <a:pt x="543" y="709"/>
                  </a:lnTo>
                  <a:lnTo>
                    <a:pt x="536" y="699"/>
                  </a:lnTo>
                  <a:lnTo>
                    <a:pt x="527" y="689"/>
                  </a:lnTo>
                  <a:lnTo>
                    <a:pt x="518" y="680"/>
                  </a:lnTo>
                  <a:lnTo>
                    <a:pt x="516" y="679"/>
                  </a:lnTo>
                  <a:lnTo>
                    <a:pt x="514" y="679"/>
                  </a:lnTo>
                  <a:lnTo>
                    <a:pt x="513" y="678"/>
                  </a:lnTo>
                  <a:lnTo>
                    <a:pt x="512" y="677"/>
                  </a:lnTo>
                  <a:lnTo>
                    <a:pt x="509" y="677"/>
                  </a:lnTo>
                  <a:lnTo>
                    <a:pt x="508" y="676"/>
                  </a:lnTo>
                  <a:lnTo>
                    <a:pt x="507" y="674"/>
                  </a:lnTo>
                  <a:lnTo>
                    <a:pt x="506" y="673"/>
                  </a:lnTo>
                  <a:lnTo>
                    <a:pt x="506" y="670"/>
                  </a:lnTo>
                  <a:lnTo>
                    <a:pt x="506" y="667"/>
                  </a:lnTo>
                  <a:lnTo>
                    <a:pt x="506" y="666"/>
                  </a:lnTo>
                  <a:lnTo>
                    <a:pt x="504" y="663"/>
                  </a:lnTo>
                  <a:lnTo>
                    <a:pt x="502" y="659"/>
                  </a:lnTo>
                  <a:lnTo>
                    <a:pt x="500" y="656"/>
                  </a:lnTo>
                  <a:lnTo>
                    <a:pt x="491" y="649"/>
                  </a:lnTo>
                  <a:lnTo>
                    <a:pt x="490" y="649"/>
                  </a:lnTo>
                  <a:lnTo>
                    <a:pt x="490" y="648"/>
                  </a:lnTo>
                  <a:lnTo>
                    <a:pt x="490" y="646"/>
                  </a:lnTo>
                  <a:lnTo>
                    <a:pt x="489" y="645"/>
                  </a:lnTo>
                  <a:lnTo>
                    <a:pt x="486" y="645"/>
                  </a:lnTo>
                  <a:lnTo>
                    <a:pt x="485" y="644"/>
                  </a:lnTo>
                  <a:lnTo>
                    <a:pt x="484" y="643"/>
                  </a:lnTo>
                  <a:lnTo>
                    <a:pt x="483" y="642"/>
                  </a:lnTo>
                  <a:lnTo>
                    <a:pt x="481" y="641"/>
                  </a:lnTo>
                  <a:lnTo>
                    <a:pt x="479" y="640"/>
                  </a:lnTo>
                  <a:lnTo>
                    <a:pt x="472" y="640"/>
                  </a:lnTo>
                  <a:lnTo>
                    <a:pt x="471" y="640"/>
                  </a:lnTo>
                  <a:lnTo>
                    <a:pt x="471" y="639"/>
                  </a:lnTo>
                  <a:lnTo>
                    <a:pt x="470" y="637"/>
                  </a:lnTo>
                  <a:lnTo>
                    <a:pt x="468" y="634"/>
                  </a:lnTo>
                  <a:lnTo>
                    <a:pt x="467" y="633"/>
                  </a:lnTo>
                  <a:lnTo>
                    <a:pt x="466" y="631"/>
                  </a:lnTo>
                  <a:lnTo>
                    <a:pt x="465" y="629"/>
                  </a:lnTo>
                  <a:lnTo>
                    <a:pt x="464" y="628"/>
                  </a:lnTo>
                  <a:lnTo>
                    <a:pt x="464" y="626"/>
                  </a:lnTo>
                  <a:lnTo>
                    <a:pt x="463" y="624"/>
                  </a:lnTo>
                  <a:lnTo>
                    <a:pt x="458" y="613"/>
                  </a:lnTo>
                  <a:lnTo>
                    <a:pt x="456" y="610"/>
                  </a:lnTo>
                  <a:lnTo>
                    <a:pt x="445" y="602"/>
                  </a:lnTo>
                  <a:lnTo>
                    <a:pt x="441" y="601"/>
                  </a:lnTo>
                  <a:lnTo>
                    <a:pt x="435" y="597"/>
                  </a:lnTo>
                  <a:lnTo>
                    <a:pt x="432" y="596"/>
                  </a:lnTo>
                  <a:lnTo>
                    <a:pt x="432" y="595"/>
                  </a:lnTo>
                  <a:lnTo>
                    <a:pt x="431" y="595"/>
                  </a:lnTo>
                  <a:lnTo>
                    <a:pt x="430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7" y="595"/>
                  </a:lnTo>
                  <a:lnTo>
                    <a:pt x="420" y="593"/>
                  </a:lnTo>
                  <a:lnTo>
                    <a:pt x="418" y="593"/>
                  </a:lnTo>
                  <a:lnTo>
                    <a:pt x="417" y="593"/>
                  </a:lnTo>
                  <a:lnTo>
                    <a:pt x="416" y="594"/>
                  </a:lnTo>
                  <a:lnTo>
                    <a:pt x="415" y="595"/>
                  </a:lnTo>
                  <a:lnTo>
                    <a:pt x="415" y="596"/>
                  </a:lnTo>
                  <a:lnTo>
                    <a:pt x="413" y="598"/>
                  </a:lnTo>
                  <a:lnTo>
                    <a:pt x="413" y="600"/>
                  </a:lnTo>
                  <a:lnTo>
                    <a:pt x="412" y="600"/>
                  </a:lnTo>
                  <a:lnTo>
                    <a:pt x="411" y="600"/>
                  </a:lnTo>
                  <a:lnTo>
                    <a:pt x="411" y="600"/>
                  </a:lnTo>
                  <a:lnTo>
                    <a:pt x="410" y="599"/>
                  </a:lnTo>
                  <a:lnTo>
                    <a:pt x="409" y="598"/>
                  </a:lnTo>
                  <a:lnTo>
                    <a:pt x="406" y="597"/>
                  </a:lnTo>
                  <a:lnTo>
                    <a:pt x="405" y="595"/>
                  </a:lnTo>
                  <a:lnTo>
                    <a:pt x="405" y="594"/>
                  </a:lnTo>
                  <a:lnTo>
                    <a:pt x="405" y="592"/>
                  </a:lnTo>
                  <a:lnTo>
                    <a:pt x="405" y="590"/>
                  </a:lnTo>
                  <a:lnTo>
                    <a:pt x="407" y="590"/>
                  </a:lnTo>
                  <a:lnTo>
                    <a:pt x="410" y="591"/>
                  </a:lnTo>
                  <a:lnTo>
                    <a:pt x="411" y="591"/>
                  </a:lnTo>
                  <a:lnTo>
                    <a:pt x="413" y="589"/>
                  </a:lnTo>
                  <a:lnTo>
                    <a:pt x="413" y="586"/>
                  </a:lnTo>
                  <a:lnTo>
                    <a:pt x="414" y="583"/>
                  </a:lnTo>
                  <a:lnTo>
                    <a:pt x="413" y="581"/>
                  </a:lnTo>
                  <a:lnTo>
                    <a:pt x="411" y="577"/>
                  </a:lnTo>
                  <a:lnTo>
                    <a:pt x="411" y="576"/>
                  </a:lnTo>
                  <a:lnTo>
                    <a:pt x="410" y="576"/>
                  </a:lnTo>
                  <a:lnTo>
                    <a:pt x="409" y="577"/>
                  </a:lnTo>
                  <a:lnTo>
                    <a:pt x="408" y="577"/>
                  </a:lnTo>
                  <a:lnTo>
                    <a:pt x="407" y="575"/>
                  </a:lnTo>
                  <a:lnTo>
                    <a:pt x="406" y="572"/>
                  </a:lnTo>
                  <a:lnTo>
                    <a:pt x="405" y="571"/>
                  </a:lnTo>
                  <a:lnTo>
                    <a:pt x="404" y="570"/>
                  </a:lnTo>
                  <a:lnTo>
                    <a:pt x="404" y="567"/>
                  </a:lnTo>
                  <a:lnTo>
                    <a:pt x="401" y="565"/>
                  </a:lnTo>
                  <a:lnTo>
                    <a:pt x="397" y="563"/>
                  </a:lnTo>
                  <a:lnTo>
                    <a:pt x="397" y="561"/>
                  </a:lnTo>
                  <a:lnTo>
                    <a:pt x="396" y="559"/>
                  </a:lnTo>
                  <a:lnTo>
                    <a:pt x="396" y="558"/>
                  </a:lnTo>
                  <a:lnTo>
                    <a:pt x="395" y="557"/>
                  </a:lnTo>
                  <a:lnTo>
                    <a:pt x="394" y="557"/>
                  </a:lnTo>
                  <a:lnTo>
                    <a:pt x="392" y="553"/>
                  </a:lnTo>
                  <a:lnTo>
                    <a:pt x="387" y="551"/>
                  </a:lnTo>
                  <a:lnTo>
                    <a:pt x="372" y="547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5" y="540"/>
                  </a:lnTo>
                  <a:lnTo>
                    <a:pt x="375" y="537"/>
                  </a:lnTo>
                  <a:lnTo>
                    <a:pt x="375" y="536"/>
                  </a:lnTo>
                  <a:lnTo>
                    <a:pt x="376" y="536"/>
                  </a:lnTo>
                  <a:lnTo>
                    <a:pt x="376" y="535"/>
                  </a:lnTo>
                  <a:lnTo>
                    <a:pt x="376" y="534"/>
                  </a:lnTo>
                  <a:lnTo>
                    <a:pt x="375" y="532"/>
                  </a:lnTo>
                  <a:lnTo>
                    <a:pt x="374" y="531"/>
                  </a:lnTo>
                  <a:lnTo>
                    <a:pt x="368" y="529"/>
                  </a:lnTo>
                  <a:lnTo>
                    <a:pt x="363" y="527"/>
                  </a:lnTo>
                  <a:lnTo>
                    <a:pt x="359" y="527"/>
                  </a:lnTo>
                  <a:lnTo>
                    <a:pt x="355" y="529"/>
                  </a:lnTo>
                  <a:lnTo>
                    <a:pt x="356" y="529"/>
                  </a:lnTo>
                  <a:lnTo>
                    <a:pt x="356" y="530"/>
                  </a:lnTo>
                  <a:lnTo>
                    <a:pt x="353" y="531"/>
                  </a:lnTo>
                  <a:lnTo>
                    <a:pt x="351" y="529"/>
                  </a:lnTo>
                  <a:lnTo>
                    <a:pt x="350" y="523"/>
                  </a:lnTo>
                  <a:lnTo>
                    <a:pt x="351" y="522"/>
                  </a:lnTo>
                  <a:lnTo>
                    <a:pt x="353" y="519"/>
                  </a:lnTo>
                  <a:lnTo>
                    <a:pt x="355" y="512"/>
                  </a:lnTo>
                  <a:lnTo>
                    <a:pt x="355" y="511"/>
                  </a:lnTo>
                  <a:lnTo>
                    <a:pt x="355" y="508"/>
                  </a:lnTo>
                  <a:lnTo>
                    <a:pt x="355" y="505"/>
                  </a:lnTo>
                  <a:lnTo>
                    <a:pt x="356" y="504"/>
                  </a:lnTo>
                  <a:lnTo>
                    <a:pt x="355" y="502"/>
                  </a:lnTo>
                  <a:lnTo>
                    <a:pt x="355" y="499"/>
                  </a:lnTo>
                  <a:lnTo>
                    <a:pt x="355" y="494"/>
                  </a:lnTo>
                  <a:lnTo>
                    <a:pt x="354" y="492"/>
                  </a:lnTo>
                  <a:lnTo>
                    <a:pt x="353" y="489"/>
                  </a:lnTo>
                  <a:lnTo>
                    <a:pt x="345" y="474"/>
                  </a:lnTo>
                  <a:lnTo>
                    <a:pt x="340" y="466"/>
                  </a:lnTo>
                  <a:lnTo>
                    <a:pt x="339" y="464"/>
                  </a:lnTo>
                  <a:lnTo>
                    <a:pt x="336" y="463"/>
                  </a:lnTo>
                  <a:lnTo>
                    <a:pt x="335" y="461"/>
                  </a:lnTo>
                  <a:lnTo>
                    <a:pt x="333" y="451"/>
                  </a:lnTo>
                  <a:lnTo>
                    <a:pt x="330" y="421"/>
                  </a:lnTo>
                  <a:lnTo>
                    <a:pt x="329" y="417"/>
                  </a:lnTo>
                  <a:lnTo>
                    <a:pt x="326" y="408"/>
                  </a:lnTo>
                  <a:lnTo>
                    <a:pt x="322" y="403"/>
                  </a:lnTo>
                  <a:lnTo>
                    <a:pt x="319" y="401"/>
                  </a:lnTo>
                  <a:lnTo>
                    <a:pt x="316" y="396"/>
                  </a:lnTo>
                  <a:lnTo>
                    <a:pt x="315" y="395"/>
                  </a:lnTo>
                  <a:lnTo>
                    <a:pt x="313" y="394"/>
                  </a:lnTo>
                  <a:lnTo>
                    <a:pt x="309" y="391"/>
                  </a:lnTo>
                  <a:lnTo>
                    <a:pt x="308" y="391"/>
                  </a:lnTo>
                  <a:lnTo>
                    <a:pt x="306" y="390"/>
                  </a:lnTo>
                  <a:lnTo>
                    <a:pt x="305" y="390"/>
                  </a:lnTo>
                  <a:lnTo>
                    <a:pt x="304" y="391"/>
                  </a:lnTo>
                  <a:lnTo>
                    <a:pt x="304" y="392"/>
                  </a:lnTo>
                  <a:lnTo>
                    <a:pt x="303" y="392"/>
                  </a:lnTo>
                  <a:lnTo>
                    <a:pt x="303" y="391"/>
                  </a:lnTo>
                  <a:lnTo>
                    <a:pt x="301" y="390"/>
                  </a:lnTo>
                  <a:lnTo>
                    <a:pt x="297" y="388"/>
                  </a:lnTo>
                  <a:lnTo>
                    <a:pt x="297" y="386"/>
                  </a:lnTo>
                  <a:lnTo>
                    <a:pt x="295" y="387"/>
                  </a:lnTo>
                  <a:lnTo>
                    <a:pt x="292" y="384"/>
                  </a:lnTo>
                  <a:lnTo>
                    <a:pt x="291" y="384"/>
                  </a:lnTo>
                  <a:lnTo>
                    <a:pt x="291" y="385"/>
                  </a:lnTo>
                  <a:lnTo>
                    <a:pt x="291" y="385"/>
                  </a:lnTo>
                  <a:lnTo>
                    <a:pt x="291" y="386"/>
                  </a:lnTo>
                  <a:lnTo>
                    <a:pt x="290" y="386"/>
                  </a:lnTo>
                  <a:lnTo>
                    <a:pt x="291" y="387"/>
                  </a:lnTo>
                  <a:lnTo>
                    <a:pt x="291" y="388"/>
                  </a:lnTo>
                  <a:lnTo>
                    <a:pt x="292" y="389"/>
                  </a:lnTo>
                  <a:lnTo>
                    <a:pt x="292" y="390"/>
                  </a:lnTo>
                  <a:lnTo>
                    <a:pt x="292" y="390"/>
                  </a:lnTo>
                  <a:lnTo>
                    <a:pt x="291" y="391"/>
                  </a:lnTo>
                  <a:lnTo>
                    <a:pt x="292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85" y="388"/>
                  </a:lnTo>
                  <a:lnTo>
                    <a:pt x="281" y="384"/>
                  </a:lnTo>
                  <a:lnTo>
                    <a:pt x="280" y="383"/>
                  </a:lnTo>
                  <a:lnTo>
                    <a:pt x="278" y="380"/>
                  </a:lnTo>
                  <a:lnTo>
                    <a:pt x="277" y="380"/>
                  </a:lnTo>
                  <a:lnTo>
                    <a:pt x="274" y="380"/>
                  </a:lnTo>
                  <a:lnTo>
                    <a:pt x="273" y="379"/>
                  </a:lnTo>
                  <a:lnTo>
                    <a:pt x="273" y="379"/>
                  </a:lnTo>
                  <a:lnTo>
                    <a:pt x="269" y="375"/>
                  </a:lnTo>
                  <a:lnTo>
                    <a:pt x="268" y="375"/>
                  </a:lnTo>
                  <a:lnTo>
                    <a:pt x="268" y="373"/>
                  </a:lnTo>
                  <a:lnTo>
                    <a:pt x="267" y="372"/>
                  </a:lnTo>
                  <a:lnTo>
                    <a:pt x="262" y="371"/>
                  </a:lnTo>
                  <a:lnTo>
                    <a:pt x="261" y="370"/>
                  </a:lnTo>
                  <a:lnTo>
                    <a:pt x="261" y="369"/>
                  </a:lnTo>
                  <a:lnTo>
                    <a:pt x="260" y="367"/>
                  </a:lnTo>
                  <a:lnTo>
                    <a:pt x="259" y="367"/>
                  </a:lnTo>
                  <a:lnTo>
                    <a:pt x="257" y="368"/>
                  </a:lnTo>
                  <a:lnTo>
                    <a:pt x="255" y="367"/>
                  </a:lnTo>
                  <a:lnTo>
                    <a:pt x="255" y="366"/>
                  </a:lnTo>
                  <a:lnTo>
                    <a:pt x="255" y="366"/>
                  </a:lnTo>
                  <a:lnTo>
                    <a:pt x="250" y="364"/>
                  </a:lnTo>
                  <a:lnTo>
                    <a:pt x="249" y="360"/>
                  </a:lnTo>
                  <a:lnTo>
                    <a:pt x="240" y="355"/>
                  </a:lnTo>
                  <a:lnTo>
                    <a:pt x="237" y="354"/>
                  </a:lnTo>
                  <a:lnTo>
                    <a:pt x="237" y="354"/>
                  </a:lnTo>
                  <a:lnTo>
                    <a:pt x="236" y="356"/>
                  </a:lnTo>
                  <a:lnTo>
                    <a:pt x="235" y="357"/>
                  </a:lnTo>
                  <a:lnTo>
                    <a:pt x="235" y="360"/>
                  </a:lnTo>
                  <a:lnTo>
                    <a:pt x="231" y="358"/>
                  </a:lnTo>
                  <a:lnTo>
                    <a:pt x="230" y="356"/>
                  </a:lnTo>
                  <a:lnTo>
                    <a:pt x="230" y="355"/>
                  </a:lnTo>
                  <a:lnTo>
                    <a:pt x="228" y="352"/>
                  </a:lnTo>
                  <a:lnTo>
                    <a:pt x="225" y="351"/>
                  </a:lnTo>
                  <a:lnTo>
                    <a:pt x="216" y="349"/>
                  </a:lnTo>
                  <a:lnTo>
                    <a:pt x="212" y="348"/>
                  </a:lnTo>
                  <a:lnTo>
                    <a:pt x="209" y="346"/>
                  </a:lnTo>
                  <a:lnTo>
                    <a:pt x="208" y="346"/>
                  </a:lnTo>
                  <a:lnTo>
                    <a:pt x="204" y="346"/>
                  </a:lnTo>
                  <a:lnTo>
                    <a:pt x="202" y="346"/>
                  </a:lnTo>
                  <a:lnTo>
                    <a:pt x="201" y="345"/>
                  </a:lnTo>
                  <a:lnTo>
                    <a:pt x="201" y="344"/>
                  </a:lnTo>
                  <a:lnTo>
                    <a:pt x="195" y="343"/>
                  </a:lnTo>
                  <a:lnTo>
                    <a:pt x="193" y="343"/>
                  </a:lnTo>
                  <a:lnTo>
                    <a:pt x="191" y="344"/>
                  </a:lnTo>
                  <a:lnTo>
                    <a:pt x="189" y="347"/>
                  </a:lnTo>
                  <a:lnTo>
                    <a:pt x="188" y="348"/>
                  </a:lnTo>
                  <a:lnTo>
                    <a:pt x="187" y="348"/>
                  </a:lnTo>
                  <a:lnTo>
                    <a:pt x="186" y="348"/>
                  </a:lnTo>
                  <a:lnTo>
                    <a:pt x="185" y="348"/>
                  </a:lnTo>
                  <a:lnTo>
                    <a:pt x="180" y="352"/>
                  </a:lnTo>
                  <a:lnTo>
                    <a:pt x="178" y="353"/>
                  </a:lnTo>
                  <a:lnTo>
                    <a:pt x="177" y="353"/>
                  </a:lnTo>
                  <a:lnTo>
                    <a:pt x="175" y="355"/>
                  </a:lnTo>
                  <a:lnTo>
                    <a:pt x="168" y="360"/>
                  </a:lnTo>
                  <a:lnTo>
                    <a:pt x="166" y="362"/>
                  </a:lnTo>
                  <a:lnTo>
                    <a:pt x="166" y="365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65" y="367"/>
                  </a:lnTo>
                  <a:lnTo>
                    <a:pt x="165" y="368"/>
                  </a:lnTo>
                  <a:lnTo>
                    <a:pt x="164" y="369"/>
                  </a:lnTo>
                  <a:lnTo>
                    <a:pt x="163" y="369"/>
                  </a:lnTo>
                  <a:lnTo>
                    <a:pt x="163" y="371"/>
                  </a:lnTo>
                  <a:lnTo>
                    <a:pt x="163" y="372"/>
                  </a:lnTo>
                  <a:lnTo>
                    <a:pt x="163" y="373"/>
                  </a:lnTo>
                  <a:lnTo>
                    <a:pt x="162" y="375"/>
                  </a:lnTo>
                  <a:lnTo>
                    <a:pt x="159" y="376"/>
                  </a:lnTo>
                  <a:lnTo>
                    <a:pt x="154" y="378"/>
                  </a:lnTo>
                  <a:lnTo>
                    <a:pt x="152" y="379"/>
                  </a:lnTo>
                  <a:lnTo>
                    <a:pt x="150" y="380"/>
                  </a:lnTo>
                  <a:lnTo>
                    <a:pt x="149" y="382"/>
                  </a:lnTo>
                  <a:lnTo>
                    <a:pt x="147" y="384"/>
                  </a:lnTo>
                  <a:lnTo>
                    <a:pt x="147" y="385"/>
                  </a:lnTo>
                  <a:lnTo>
                    <a:pt x="147" y="388"/>
                  </a:lnTo>
                  <a:lnTo>
                    <a:pt x="147" y="389"/>
                  </a:lnTo>
                  <a:lnTo>
                    <a:pt x="147" y="390"/>
                  </a:lnTo>
                  <a:lnTo>
                    <a:pt x="146" y="392"/>
                  </a:lnTo>
                  <a:lnTo>
                    <a:pt x="141" y="396"/>
                  </a:lnTo>
                  <a:lnTo>
                    <a:pt x="140" y="400"/>
                  </a:lnTo>
                  <a:lnTo>
                    <a:pt x="141" y="402"/>
                  </a:lnTo>
                  <a:lnTo>
                    <a:pt x="141" y="403"/>
                  </a:lnTo>
                  <a:lnTo>
                    <a:pt x="139" y="403"/>
                  </a:lnTo>
                  <a:lnTo>
                    <a:pt x="136" y="407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3" y="409"/>
                  </a:lnTo>
                  <a:lnTo>
                    <a:pt x="132" y="411"/>
                  </a:lnTo>
                  <a:lnTo>
                    <a:pt x="131" y="411"/>
                  </a:lnTo>
                  <a:lnTo>
                    <a:pt x="129" y="412"/>
                  </a:lnTo>
                  <a:lnTo>
                    <a:pt x="123" y="416"/>
                  </a:lnTo>
                  <a:lnTo>
                    <a:pt x="107" y="420"/>
                  </a:lnTo>
                  <a:lnTo>
                    <a:pt x="102" y="423"/>
                  </a:lnTo>
                  <a:lnTo>
                    <a:pt x="99" y="424"/>
                  </a:lnTo>
                  <a:lnTo>
                    <a:pt x="87" y="424"/>
                  </a:lnTo>
                  <a:lnTo>
                    <a:pt x="85" y="425"/>
                  </a:lnTo>
                  <a:lnTo>
                    <a:pt x="84" y="425"/>
                  </a:lnTo>
                  <a:lnTo>
                    <a:pt x="83" y="424"/>
                  </a:lnTo>
                  <a:lnTo>
                    <a:pt x="82" y="424"/>
                  </a:lnTo>
                  <a:lnTo>
                    <a:pt x="81" y="424"/>
                  </a:lnTo>
                  <a:lnTo>
                    <a:pt x="80" y="418"/>
                  </a:lnTo>
                  <a:lnTo>
                    <a:pt x="79" y="414"/>
                  </a:lnTo>
                  <a:lnTo>
                    <a:pt x="81" y="412"/>
                  </a:lnTo>
                  <a:lnTo>
                    <a:pt x="84" y="408"/>
                  </a:lnTo>
                  <a:lnTo>
                    <a:pt x="86" y="405"/>
                  </a:lnTo>
                  <a:lnTo>
                    <a:pt x="91" y="401"/>
                  </a:lnTo>
                  <a:lnTo>
                    <a:pt x="93" y="398"/>
                  </a:lnTo>
                  <a:lnTo>
                    <a:pt x="93" y="397"/>
                  </a:lnTo>
                  <a:lnTo>
                    <a:pt x="94" y="394"/>
                  </a:lnTo>
                  <a:lnTo>
                    <a:pt x="95" y="393"/>
                  </a:lnTo>
                  <a:lnTo>
                    <a:pt x="96" y="391"/>
                  </a:lnTo>
                  <a:lnTo>
                    <a:pt x="97" y="390"/>
                  </a:lnTo>
                  <a:lnTo>
                    <a:pt x="98" y="390"/>
                  </a:lnTo>
                  <a:lnTo>
                    <a:pt x="99" y="387"/>
                  </a:lnTo>
                  <a:lnTo>
                    <a:pt x="98" y="386"/>
                  </a:lnTo>
                  <a:lnTo>
                    <a:pt x="97" y="384"/>
                  </a:lnTo>
                  <a:lnTo>
                    <a:pt x="95" y="382"/>
                  </a:lnTo>
                  <a:lnTo>
                    <a:pt x="93" y="379"/>
                  </a:lnTo>
                  <a:lnTo>
                    <a:pt x="95" y="376"/>
                  </a:lnTo>
                  <a:lnTo>
                    <a:pt x="93" y="375"/>
                  </a:lnTo>
                  <a:lnTo>
                    <a:pt x="88" y="378"/>
                  </a:lnTo>
                  <a:lnTo>
                    <a:pt x="86" y="378"/>
                  </a:lnTo>
                  <a:lnTo>
                    <a:pt x="70" y="382"/>
                  </a:lnTo>
                  <a:lnTo>
                    <a:pt x="67" y="382"/>
                  </a:lnTo>
                  <a:lnTo>
                    <a:pt x="66" y="382"/>
                  </a:lnTo>
                  <a:lnTo>
                    <a:pt x="65" y="381"/>
                  </a:lnTo>
                  <a:lnTo>
                    <a:pt x="64" y="380"/>
                  </a:lnTo>
                  <a:lnTo>
                    <a:pt x="63" y="379"/>
                  </a:lnTo>
                  <a:lnTo>
                    <a:pt x="63" y="378"/>
                  </a:lnTo>
                  <a:lnTo>
                    <a:pt x="60" y="378"/>
                  </a:lnTo>
                  <a:lnTo>
                    <a:pt x="58" y="378"/>
                  </a:lnTo>
                  <a:lnTo>
                    <a:pt x="49" y="372"/>
                  </a:lnTo>
                  <a:lnTo>
                    <a:pt x="45" y="371"/>
                  </a:lnTo>
                  <a:lnTo>
                    <a:pt x="40" y="367"/>
                  </a:lnTo>
                  <a:lnTo>
                    <a:pt x="39" y="367"/>
                  </a:lnTo>
                  <a:lnTo>
                    <a:pt x="38" y="367"/>
                  </a:lnTo>
                  <a:lnTo>
                    <a:pt x="37" y="367"/>
                  </a:lnTo>
                  <a:lnTo>
                    <a:pt x="35" y="368"/>
                  </a:lnTo>
                  <a:lnTo>
                    <a:pt x="34" y="367"/>
                  </a:lnTo>
                  <a:lnTo>
                    <a:pt x="33" y="366"/>
                  </a:lnTo>
                  <a:lnTo>
                    <a:pt x="33" y="366"/>
                  </a:lnTo>
                  <a:lnTo>
                    <a:pt x="33" y="364"/>
                  </a:lnTo>
                  <a:lnTo>
                    <a:pt x="33" y="363"/>
                  </a:lnTo>
                  <a:lnTo>
                    <a:pt x="32" y="362"/>
                  </a:lnTo>
                  <a:lnTo>
                    <a:pt x="30" y="360"/>
                  </a:lnTo>
                  <a:lnTo>
                    <a:pt x="29" y="360"/>
                  </a:lnTo>
                  <a:lnTo>
                    <a:pt x="28" y="359"/>
                  </a:lnTo>
                  <a:lnTo>
                    <a:pt x="27" y="356"/>
                  </a:lnTo>
                  <a:lnTo>
                    <a:pt x="27" y="355"/>
                  </a:lnTo>
                  <a:lnTo>
                    <a:pt x="25" y="353"/>
                  </a:lnTo>
                  <a:lnTo>
                    <a:pt x="24" y="352"/>
                  </a:lnTo>
                  <a:lnTo>
                    <a:pt x="24" y="351"/>
                  </a:lnTo>
                  <a:lnTo>
                    <a:pt x="24" y="350"/>
                  </a:lnTo>
                  <a:lnTo>
                    <a:pt x="24" y="349"/>
                  </a:lnTo>
                  <a:lnTo>
                    <a:pt x="25" y="346"/>
                  </a:lnTo>
                  <a:lnTo>
                    <a:pt x="26" y="344"/>
                  </a:lnTo>
                  <a:lnTo>
                    <a:pt x="28" y="342"/>
                  </a:lnTo>
                  <a:lnTo>
                    <a:pt x="26" y="341"/>
                  </a:lnTo>
                  <a:lnTo>
                    <a:pt x="23" y="338"/>
                  </a:lnTo>
                  <a:lnTo>
                    <a:pt x="21" y="335"/>
                  </a:lnTo>
                  <a:lnTo>
                    <a:pt x="21" y="330"/>
                  </a:lnTo>
                  <a:lnTo>
                    <a:pt x="22" y="329"/>
                  </a:lnTo>
                  <a:lnTo>
                    <a:pt x="27" y="325"/>
                  </a:lnTo>
                  <a:lnTo>
                    <a:pt x="30" y="320"/>
                  </a:lnTo>
                  <a:lnTo>
                    <a:pt x="31" y="318"/>
                  </a:lnTo>
                  <a:lnTo>
                    <a:pt x="30" y="316"/>
                  </a:lnTo>
                  <a:lnTo>
                    <a:pt x="31" y="313"/>
                  </a:lnTo>
                  <a:lnTo>
                    <a:pt x="33" y="312"/>
                  </a:lnTo>
                  <a:lnTo>
                    <a:pt x="34" y="311"/>
                  </a:lnTo>
                  <a:lnTo>
                    <a:pt x="36" y="311"/>
                  </a:lnTo>
                  <a:lnTo>
                    <a:pt x="39" y="312"/>
                  </a:lnTo>
                  <a:lnTo>
                    <a:pt x="41" y="312"/>
                  </a:lnTo>
                  <a:lnTo>
                    <a:pt x="40" y="310"/>
                  </a:lnTo>
                  <a:lnTo>
                    <a:pt x="38" y="305"/>
                  </a:lnTo>
                  <a:lnTo>
                    <a:pt x="37" y="303"/>
                  </a:lnTo>
                  <a:lnTo>
                    <a:pt x="37" y="300"/>
                  </a:lnTo>
                  <a:lnTo>
                    <a:pt x="36" y="298"/>
                  </a:lnTo>
                  <a:lnTo>
                    <a:pt x="36" y="297"/>
                  </a:lnTo>
                  <a:lnTo>
                    <a:pt x="36" y="295"/>
                  </a:lnTo>
                  <a:lnTo>
                    <a:pt x="37" y="295"/>
                  </a:lnTo>
                  <a:lnTo>
                    <a:pt x="36" y="294"/>
                  </a:lnTo>
                  <a:lnTo>
                    <a:pt x="37" y="294"/>
                  </a:lnTo>
                  <a:lnTo>
                    <a:pt x="37" y="294"/>
                  </a:lnTo>
                  <a:lnTo>
                    <a:pt x="36" y="293"/>
                  </a:lnTo>
                  <a:lnTo>
                    <a:pt x="34" y="291"/>
                  </a:lnTo>
                  <a:lnTo>
                    <a:pt x="30" y="288"/>
                  </a:lnTo>
                  <a:lnTo>
                    <a:pt x="28" y="288"/>
                  </a:lnTo>
                  <a:lnTo>
                    <a:pt x="24" y="289"/>
                  </a:lnTo>
                  <a:lnTo>
                    <a:pt x="22" y="289"/>
                  </a:lnTo>
                  <a:lnTo>
                    <a:pt x="16" y="286"/>
                  </a:lnTo>
                  <a:lnTo>
                    <a:pt x="13" y="283"/>
                  </a:lnTo>
                  <a:lnTo>
                    <a:pt x="11" y="281"/>
                  </a:lnTo>
                  <a:lnTo>
                    <a:pt x="11" y="273"/>
                  </a:lnTo>
                  <a:lnTo>
                    <a:pt x="11" y="270"/>
                  </a:lnTo>
                  <a:lnTo>
                    <a:pt x="9" y="268"/>
                  </a:lnTo>
                  <a:lnTo>
                    <a:pt x="5" y="268"/>
                  </a:lnTo>
                  <a:lnTo>
                    <a:pt x="4" y="267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3" y="263"/>
                  </a:lnTo>
                  <a:lnTo>
                    <a:pt x="3" y="262"/>
                  </a:lnTo>
                  <a:lnTo>
                    <a:pt x="2" y="260"/>
                  </a:lnTo>
                  <a:lnTo>
                    <a:pt x="0" y="258"/>
                  </a:lnTo>
                  <a:lnTo>
                    <a:pt x="1" y="257"/>
                  </a:lnTo>
                  <a:lnTo>
                    <a:pt x="3" y="256"/>
                  </a:lnTo>
                  <a:lnTo>
                    <a:pt x="3" y="255"/>
                  </a:lnTo>
                  <a:lnTo>
                    <a:pt x="6" y="253"/>
                  </a:lnTo>
                  <a:lnTo>
                    <a:pt x="7" y="253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9" y="252"/>
                  </a:lnTo>
                  <a:lnTo>
                    <a:pt x="11" y="252"/>
                  </a:lnTo>
                  <a:lnTo>
                    <a:pt x="12" y="251"/>
                  </a:lnTo>
                  <a:lnTo>
                    <a:pt x="15" y="252"/>
                  </a:lnTo>
                  <a:lnTo>
                    <a:pt x="19" y="253"/>
                  </a:lnTo>
                  <a:lnTo>
                    <a:pt x="21" y="255"/>
                  </a:lnTo>
                  <a:lnTo>
                    <a:pt x="25" y="253"/>
                  </a:lnTo>
                  <a:lnTo>
                    <a:pt x="25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28" y="250"/>
                  </a:lnTo>
                  <a:lnTo>
                    <a:pt x="29" y="248"/>
                  </a:lnTo>
                  <a:lnTo>
                    <a:pt x="31" y="246"/>
                  </a:lnTo>
                  <a:lnTo>
                    <a:pt x="33" y="245"/>
                  </a:lnTo>
                  <a:lnTo>
                    <a:pt x="35" y="243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40" y="244"/>
                  </a:lnTo>
                  <a:lnTo>
                    <a:pt x="41" y="244"/>
                  </a:lnTo>
                  <a:lnTo>
                    <a:pt x="41" y="243"/>
                  </a:lnTo>
                  <a:lnTo>
                    <a:pt x="43" y="240"/>
                  </a:lnTo>
                  <a:lnTo>
                    <a:pt x="45" y="238"/>
                  </a:lnTo>
                  <a:lnTo>
                    <a:pt x="45" y="236"/>
                  </a:lnTo>
                  <a:lnTo>
                    <a:pt x="45" y="234"/>
                  </a:lnTo>
                  <a:lnTo>
                    <a:pt x="45" y="230"/>
                  </a:lnTo>
                  <a:lnTo>
                    <a:pt x="45" y="229"/>
                  </a:lnTo>
                  <a:lnTo>
                    <a:pt x="48" y="226"/>
                  </a:lnTo>
                  <a:lnTo>
                    <a:pt x="50" y="222"/>
                  </a:lnTo>
                  <a:lnTo>
                    <a:pt x="51" y="220"/>
                  </a:lnTo>
                  <a:lnTo>
                    <a:pt x="51" y="219"/>
                  </a:lnTo>
                  <a:lnTo>
                    <a:pt x="50" y="218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4" y="214"/>
                  </a:lnTo>
                  <a:lnTo>
                    <a:pt x="43" y="212"/>
                  </a:lnTo>
                  <a:lnTo>
                    <a:pt x="43" y="211"/>
                  </a:lnTo>
                  <a:lnTo>
                    <a:pt x="42" y="211"/>
                  </a:lnTo>
                  <a:lnTo>
                    <a:pt x="39" y="208"/>
                  </a:lnTo>
                  <a:lnTo>
                    <a:pt x="34" y="206"/>
                  </a:lnTo>
                  <a:lnTo>
                    <a:pt x="33" y="204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2" y="196"/>
                  </a:lnTo>
                  <a:lnTo>
                    <a:pt x="32" y="195"/>
                  </a:lnTo>
                  <a:lnTo>
                    <a:pt x="32" y="194"/>
                  </a:lnTo>
                  <a:lnTo>
                    <a:pt x="33" y="192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2" y="188"/>
                  </a:lnTo>
                  <a:lnTo>
                    <a:pt x="28" y="187"/>
                  </a:lnTo>
                  <a:lnTo>
                    <a:pt x="27" y="186"/>
                  </a:lnTo>
                  <a:lnTo>
                    <a:pt x="26" y="185"/>
                  </a:lnTo>
                  <a:lnTo>
                    <a:pt x="24" y="184"/>
                  </a:lnTo>
                  <a:lnTo>
                    <a:pt x="21" y="184"/>
                  </a:lnTo>
                  <a:lnTo>
                    <a:pt x="20" y="182"/>
                  </a:lnTo>
                  <a:lnTo>
                    <a:pt x="17" y="179"/>
                  </a:lnTo>
                  <a:lnTo>
                    <a:pt x="16" y="174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4"/>
                  </a:lnTo>
                  <a:lnTo>
                    <a:pt x="23" y="164"/>
                  </a:lnTo>
                  <a:lnTo>
                    <a:pt x="24" y="165"/>
                  </a:lnTo>
                  <a:lnTo>
                    <a:pt x="24" y="164"/>
                  </a:lnTo>
                  <a:lnTo>
                    <a:pt x="24" y="163"/>
                  </a:lnTo>
                  <a:lnTo>
                    <a:pt x="25" y="162"/>
                  </a:lnTo>
                  <a:lnTo>
                    <a:pt x="27" y="162"/>
                  </a:lnTo>
                  <a:lnTo>
                    <a:pt x="29" y="162"/>
                  </a:lnTo>
                  <a:lnTo>
                    <a:pt x="32" y="161"/>
                  </a:lnTo>
                  <a:lnTo>
                    <a:pt x="33" y="160"/>
                  </a:lnTo>
                  <a:lnTo>
                    <a:pt x="34" y="157"/>
                  </a:lnTo>
                  <a:lnTo>
                    <a:pt x="35" y="155"/>
                  </a:lnTo>
                  <a:lnTo>
                    <a:pt x="36" y="154"/>
                  </a:lnTo>
                  <a:lnTo>
                    <a:pt x="37" y="153"/>
                  </a:lnTo>
                  <a:lnTo>
                    <a:pt x="38" y="152"/>
                  </a:lnTo>
                  <a:lnTo>
                    <a:pt x="42" y="156"/>
                  </a:lnTo>
                  <a:lnTo>
                    <a:pt x="44" y="158"/>
                  </a:lnTo>
                  <a:lnTo>
                    <a:pt x="47" y="159"/>
                  </a:lnTo>
                  <a:lnTo>
                    <a:pt x="50" y="159"/>
                  </a:lnTo>
                  <a:lnTo>
                    <a:pt x="52" y="158"/>
                  </a:lnTo>
                  <a:lnTo>
                    <a:pt x="58" y="155"/>
                  </a:lnTo>
                  <a:lnTo>
                    <a:pt x="61" y="154"/>
                  </a:lnTo>
                  <a:lnTo>
                    <a:pt x="62" y="154"/>
                  </a:lnTo>
                  <a:lnTo>
                    <a:pt x="69" y="155"/>
                  </a:lnTo>
                  <a:lnTo>
                    <a:pt x="71" y="154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1" y="148"/>
                  </a:lnTo>
                  <a:lnTo>
                    <a:pt x="82" y="147"/>
                  </a:lnTo>
                  <a:lnTo>
                    <a:pt x="83" y="145"/>
                  </a:lnTo>
                  <a:lnTo>
                    <a:pt x="85" y="144"/>
                  </a:lnTo>
                  <a:lnTo>
                    <a:pt x="94" y="147"/>
                  </a:lnTo>
                  <a:lnTo>
                    <a:pt x="95" y="148"/>
                  </a:lnTo>
                  <a:lnTo>
                    <a:pt x="97" y="149"/>
                  </a:lnTo>
                  <a:lnTo>
                    <a:pt x="99" y="151"/>
                  </a:lnTo>
                  <a:lnTo>
                    <a:pt x="99" y="152"/>
                  </a:lnTo>
                  <a:lnTo>
                    <a:pt x="99" y="152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2" y="151"/>
                  </a:lnTo>
                  <a:lnTo>
                    <a:pt x="106" y="153"/>
                  </a:lnTo>
                  <a:lnTo>
                    <a:pt x="109" y="153"/>
                  </a:lnTo>
                  <a:lnTo>
                    <a:pt x="111" y="154"/>
                  </a:lnTo>
                  <a:lnTo>
                    <a:pt x="112" y="153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4" y="150"/>
                  </a:lnTo>
                  <a:lnTo>
                    <a:pt x="115" y="148"/>
                  </a:lnTo>
                  <a:lnTo>
                    <a:pt x="116" y="146"/>
                  </a:lnTo>
                  <a:lnTo>
                    <a:pt x="117" y="145"/>
                  </a:lnTo>
                  <a:lnTo>
                    <a:pt x="123" y="143"/>
                  </a:lnTo>
                  <a:lnTo>
                    <a:pt x="124" y="143"/>
                  </a:lnTo>
                  <a:lnTo>
                    <a:pt x="125" y="143"/>
                  </a:lnTo>
                  <a:lnTo>
                    <a:pt x="126" y="141"/>
                  </a:lnTo>
                  <a:lnTo>
                    <a:pt x="127" y="139"/>
                  </a:lnTo>
                  <a:lnTo>
                    <a:pt x="127" y="138"/>
                  </a:lnTo>
                  <a:lnTo>
                    <a:pt x="128" y="135"/>
                  </a:lnTo>
                  <a:lnTo>
                    <a:pt x="128" y="133"/>
                  </a:lnTo>
                  <a:lnTo>
                    <a:pt x="128" y="132"/>
                  </a:lnTo>
                  <a:lnTo>
                    <a:pt x="129" y="131"/>
                  </a:lnTo>
                  <a:lnTo>
                    <a:pt x="129" y="130"/>
                  </a:lnTo>
                  <a:lnTo>
                    <a:pt x="131" y="130"/>
                  </a:lnTo>
                  <a:lnTo>
                    <a:pt x="132" y="130"/>
                  </a:lnTo>
                  <a:lnTo>
                    <a:pt x="136" y="126"/>
                  </a:lnTo>
                  <a:lnTo>
                    <a:pt x="138" y="122"/>
                  </a:lnTo>
                  <a:lnTo>
                    <a:pt x="138" y="117"/>
                  </a:lnTo>
                  <a:lnTo>
                    <a:pt x="135" y="112"/>
                  </a:lnTo>
                  <a:lnTo>
                    <a:pt x="133" y="110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4" y="107"/>
                  </a:lnTo>
                  <a:lnTo>
                    <a:pt x="135" y="105"/>
                  </a:lnTo>
                  <a:lnTo>
                    <a:pt x="138" y="104"/>
                  </a:lnTo>
                  <a:lnTo>
                    <a:pt x="141" y="103"/>
                  </a:lnTo>
                  <a:lnTo>
                    <a:pt x="143" y="102"/>
                  </a:lnTo>
                  <a:lnTo>
                    <a:pt x="148" y="96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53" y="88"/>
                  </a:lnTo>
                  <a:lnTo>
                    <a:pt x="154" y="86"/>
                  </a:lnTo>
                  <a:lnTo>
                    <a:pt x="157" y="84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5" y="84"/>
                  </a:lnTo>
                  <a:lnTo>
                    <a:pt x="166" y="86"/>
                  </a:lnTo>
                  <a:lnTo>
                    <a:pt x="166" y="89"/>
                  </a:lnTo>
                  <a:lnTo>
                    <a:pt x="166" y="93"/>
                  </a:lnTo>
                  <a:lnTo>
                    <a:pt x="166" y="96"/>
                  </a:lnTo>
                  <a:lnTo>
                    <a:pt x="165" y="103"/>
                  </a:lnTo>
                  <a:lnTo>
                    <a:pt x="165" y="107"/>
                  </a:lnTo>
                  <a:lnTo>
                    <a:pt x="165" y="110"/>
                  </a:lnTo>
                  <a:lnTo>
                    <a:pt x="165" y="112"/>
                  </a:lnTo>
                  <a:lnTo>
                    <a:pt x="167" y="113"/>
                  </a:lnTo>
                  <a:lnTo>
                    <a:pt x="170" y="114"/>
                  </a:lnTo>
                  <a:lnTo>
                    <a:pt x="172" y="115"/>
                  </a:lnTo>
                  <a:lnTo>
                    <a:pt x="175" y="118"/>
                  </a:lnTo>
                  <a:lnTo>
                    <a:pt x="180" y="126"/>
                  </a:lnTo>
                  <a:lnTo>
                    <a:pt x="181" y="127"/>
                  </a:lnTo>
                  <a:lnTo>
                    <a:pt x="183" y="127"/>
                  </a:lnTo>
                  <a:lnTo>
                    <a:pt x="187" y="130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91" y="129"/>
                  </a:lnTo>
                  <a:lnTo>
                    <a:pt x="191" y="128"/>
                  </a:lnTo>
                  <a:lnTo>
                    <a:pt x="192" y="128"/>
                  </a:lnTo>
                  <a:lnTo>
                    <a:pt x="192" y="129"/>
                  </a:lnTo>
                  <a:lnTo>
                    <a:pt x="193" y="130"/>
                  </a:lnTo>
                  <a:lnTo>
                    <a:pt x="194" y="131"/>
                  </a:lnTo>
                  <a:lnTo>
                    <a:pt x="195" y="131"/>
                  </a:lnTo>
                  <a:lnTo>
                    <a:pt x="198" y="131"/>
                  </a:lnTo>
                  <a:lnTo>
                    <a:pt x="199" y="131"/>
                  </a:lnTo>
                  <a:lnTo>
                    <a:pt x="201" y="134"/>
                  </a:lnTo>
                  <a:lnTo>
                    <a:pt x="200" y="137"/>
                  </a:lnTo>
                  <a:lnTo>
                    <a:pt x="197" y="140"/>
                  </a:lnTo>
                  <a:lnTo>
                    <a:pt x="195" y="143"/>
                  </a:lnTo>
                  <a:lnTo>
                    <a:pt x="195" y="144"/>
                  </a:lnTo>
                  <a:lnTo>
                    <a:pt x="197" y="145"/>
                  </a:lnTo>
                  <a:lnTo>
                    <a:pt x="198" y="145"/>
                  </a:lnTo>
                  <a:lnTo>
                    <a:pt x="203" y="148"/>
                  </a:lnTo>
                  <a:lnTo>
                    <a:pt x="204" y="149"/>
                  </a:lnTo>
                  <a:lnTo>
                    <a:pt x="205" y="149"/>
                  </a:lnTo>
                  <a:lnTo>
                    <a:pt x="206" y="151"/>
                  </a:lnTo>
                  <a:lnTo>
                    <a:pt x="207" y="155"/>
                  </a:lnTo>
                  <a:lnTo>
                    <a:pt x="207" y="156"/>
                  </a:lnTo>
                  <a:lnTo>
                    <a:pt x="208" y="157"/>
                  </a:lnTo>
                  <a:lnTo>
                    <a:pt x="208" y="160"/>
                  </a:lnTo>
                  <a:lnTo>
                    <a:pt x="208" y="161"/>
                  </a:lnTo>
                  <a:lnTo>
                    <a:pt x="207" y="163"/>
                  </a:lnTo>
                  <a:lnTo>
                    <a:pt x="207" y="165"/>
                  </a:lnTo>
                  <a:lnTo>
                    <a:pt x="211" y="164"/>
                  </a:lnTo>
                  <a:lnTo>
                    <a:pt x="213" y="165"/>
                  </a:lnTo>
                  <a:lnTo>
                    <a:pt x="217" y="166"/>
                  </a:lnTo>
                  <a:lnTo>
                    <a:pt x="219" y="162"/>
                  </a:lnTo>
                  <a:lnTo>
                    <a:pt x="221" y="158"/>
                  </a:lnTo>
                  <a:lnTo>
                    <a:pt x="222" y="155"/>
                  </a:lnTo>
                  <a:lnTo>
                    <a:pt x="221" y="154"/>
                  </a:lnTo>
                  <a:lnTo>
                    <a:pt x="220" y="153"/>
                  </a:lnTo>
                  <a:lnTo>
                    <a:pt x="218" y="153"/>
                  </a:lnTo>
                  <a:lnTo>
                    <a:pt x="217" y="152"/>
                  </a:lnTo>
                  <a:lnTo>
                    <a:pt x="216" y="151"/>
                  </a:lnTo>
                  <a:lnTo>
                    <a:pt x="216" y="149"/>
                  </a:lnTo>
                  <a:lnTo>
                    <a:pt x="214" y="148"/>
                  </a:lnTo>
                  <a:lnTo>
                    <a:pt x="214" y="147"/>
                  </a:lnTo>
                  <a:lnTo>
                    <a:pt x="214" y="146"/>
                  </a:lnTo>
                  <a:lnTo>
                    <a:pt x="218" y="143"/>
                  </a:lnTo>
                  <a:lnTo>
                    <a:pt x="216" y="139"/>
                  </a:lnTo>
                  <a:lnTo>
                    <a:pt x="216" y="137"/>
                  </a:lnTo>
                  <a:lnTo>
                    <a:pt x="219" y="136"/>
                  </a:lnTo>
                  <a:lnTo>
                    <a:pt x="220" y="135"/>
                  </a:lnTo>
                  <a:lnTo>
                    <a:pt x="221" y="134"/>
                  </a:lnTo>
                  <a:lnTo>
                    <a:pt x="222" y="133"/>
                  </a:lnTo>
                  <a:lnTo>
                    <a:pt x="223" y="131"/>
                  </a:lnTo>
                  <a:lnTo>
                    <a:pt x="222" y="129"/>
                  </a:lnTo>
                  <a:lnTo>
                    <a:pt x="223" y="127"/>
                  </a:lnTo>
                  <a:lnTo>
                    <a:pt x="225" y="125"/>
                  </a:lnTo>
                  <a:lnTo>
                    <a:pt x="231" y="120"/>
                  </a:lnTo>
                  <a:lnTo>
                    <a:pt x="231" y="119"/>
                  </a:lnTo>
                  <a:lnTo>
                    <a:pt x="232" y="117"/>
                  </a:lnTo>
                  <a:lnTo>
                    <a:pt x="232" y="116"/>
                  </a:lnTo>
                  <a:lnTo>
                    <a:pt x="233" y="115"/>
                  </a:lnTo>
                  <a:lnTo>
                    <a:pt x="235" y="114"/>
                  </a:lnTo>
                  <a:lnTo>
                    <a:pt x="236" y="113"/>
                  </a:lnTo>
                  <a:lnTo>
                    <a:pt x="237" y="113"/>
                  </a:lnTo>
                  <a:lnTo>
                    <a:pt x="237" y="107"/>
                  </a:lnTo>
                  <a:lnTo>
                    <a:pt x="241" y="102"/>
                  </a:lnTo>
                  <a:lnTo>
                    <a:pt x="241" y="100"/>
                  </a:lnTo>
                  <a:lnTo>
                    <a:pt x="241" y="98"/>
                  </a:lnTo>
                  <a:lnTo>
                    <a:pt x="240" y="93"/>
                  </a:lnTo>
                  <a:lnTo>
                    <a:pt x="240" y="91"/>
                  </a:lnTo>
                  <a:lnTo>
                    <a:pt x="240" y="89"/>
                  </a:lnTo>
                  <a:lnTo>
                    <a:pt x="240" y="89"/>
                  </a:lnTo>
                  <a:lnTo>
                    <a:pt x="238" y="88"/>
                  </a:lnTo>
                  <a:lnTo>
                    <a:pt x="237" y="85"/>
                  </a:lnTo>
                  <a:lnTo>
                    <a:pt x="238" y="83"/>
                  </a:lnTo>
                  <a:lnTo>
                    <a:pt x="240" y="79"/>
                  </a:lnTo>
                  <a:lnTo>
                    <a:pt x="242" y="77"/>
                  </a:lnTo>
                  <a:lnTo>
                    <a:pt x="246" y="77"/>
                  </a:lnTo>
                  <a:lnTo>
                    <a:pt x="248" y="77"/>
                  </a:lnTo>
                  <a:lnTo>
                    <a:pt x="248" y="79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2" y="81"/>
                  </a:lnTo>
                  <a:lnTo>
                    <a:pt x="253" y="79"/>
                  </a:lnTo>
                  <a:lnTo>
                    <a:pt x="253" y="78"/>
                  </a:lnTo>
                  <a:lnTo>
                    <a:pt x="255" y="77"/>
                  </a:lnTo>
                  <a:lnTo>
                    <a:pt x="255" y="77"/>
                  </a:lnTo>
                  <a:lnTo>
                    <a:pt x="255" y="78"/>
                  </a:lnTo>
                  <a:lnTo>
                    <a:pt x="256" y="91"/>
                  </a:lnTo>
                  <a:lnTo>
                    <a:pt x="256" y="93"/>
                  </a:lnTo>
                  <a:lnTo>
                    <a:pt x="256" y="94"/>
                  </a:lnTo>
                  <a:lnTo>
                    <a:pt x="257" y="95"/>
                  </a:lnTo>
                  <a:lnTo>
                    <a:pt x="259" y="95"/>
                  </a:lnTo>
                  <a:lnTo>
                    <a:pt x="260" y="96"/>
                  </a:lnTo>
                  <a:lnTo>
                    <a:pt x="261" y="101"/>
                  </a:lnTo>
                  <a:lnTo>
                    <a:pt x="262" y="102"/>
                  </a:lnTo>
                  <a:lnTo>
                    <a:pt x="265" y="104"/>
                  </a:lnTo>
                  <a:lnTo>
                    <a:pt x="267" y="104"/>
                  </a:lnTo>
                  <a:lnTo>
                    <a:pt x="277" y="105"/>
                  </a:lnTo>
                  <a:lnTo>
                    <a:pt x="279" y="104"/>
                  </a:lnTo>
                  <a:lnTo>
                    <a:pt x="280" y="102"/>
                  </a:lnTo>
                  <a:lnTo>
                    <a:pt x="280" y="101"/>
                  </a:lnTo>
                  <a:lnTo>
                    <a:pt x="280" y="100"/>
                  </a:lnTo>
                  <a:lnTo>
                    <a:pt x="280" y="98"/>
                  </a:lnTo>
                  <a:lnTo>
                    <a:pt x="281" y="97"/>
                  </a:lnTo>
                  <a:lnTo>
                    <a:pt x="282" y="97"/>
                  </a:lnTo>
                  <a:lnTo>
                    <a:pt x="285" y="98"/>
                  </a:lnTo>
                  <a:lnTo>
                    <a:pt x="285" y="98"/>
                  </a:lnTo>
                  <a:lnTo>
                    <a:pt x="287" y="98"/>
                  </a:lnTo>
                  <a:lnTo>
                    <a:pt x="293" y="95"/>
                  </a:lnTo>
                  <a:lnTo>
                    <a:pt x="297" y="94"/>
                  </a:lnTo>
                  <a:lnTo>
                    <a:pt x="299" y="94"/>
                  </a:lnTo>
                  <a:lnTo>
                    <a:pt x="301" y="95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3" y="101"/>
                  </a:lnTo>
                  <a:lnTo>
                    <a:pt x="304" y="104"/>
                  </a:lnTo>
                  <a:lnTo>
                    <a:pt x="306" y="106"/>
                  </a:lnTo>
                  <a:lnTo>
                    <a:pt x="309" y="108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13" y="113"/>
                  </a:lnTo>
                  <a:lnTo>
                    <a:pt x="317" y="113"/>
                  </a:lnTo>
                  <a:lnTo>
                    <a:pt x="320" y="111"/>
                  </a:lnTo>
                  <a:lnTo>
                    <a:pt x="321" y="108"/>
                  </a:lnTo>
                  <a:lnTo>
                    <a:pt x="320" y="106"/>
                  </a:lnTo>
                  <a:lnTo>
                    <a:pt x="315" y="102"/>
                  </a:lnTo>
                  <a:lnTo>
                    <a:pt x="315" y="101"/>
                  </a:lnTo>
                  <a:lnTo>
                    <a:pt x="315" y="100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5"/>
                  </a:lnTo>
                  <a:lnTo>
                    <a:pt x="318" y="94"/>
                  </a:lnTo>
                  <a:lnTo>
                    <a:pt x="318" y="93"/>
                  </a:lnTo>
                  <a:lnTo>
                    <a:pt x="319" y="90"/>
                  </a:lnTo>
                  <a:lnTo>
                    <a:pt x="318" y="89"/>
                  </a:lnTo>
                  <a:lnTo>
                    <a:pt x="317" y="88"/>
                  </a:lnTo>
                  <a:lnTo>
                    <a:pt x="313" y="87"/>
                  </a:lnTo>
                  <a:lnTo>
                    <a:pt x="310" y="86"/>
                  </a:lnTo>
                  <a:lnTo>
                    <a:pt x="309" y="84"/>
                  </a:lnTo>
                  <a:lnTo>
                    <a:pt x="310" y="82"/>
                  </a:lnTo>
                  <a:lnTo>
                    <a:pt x="309" y="81"/>
                  </a:lnTo>
                  <a:lnTo>
                    <a:pt x="309" y="80"/>
                  </a:lnTo>
                  <a:lnTo>
                    <a:pt x="309" y="79"/>
                  </a:lnTo>
                  <a:lnTo>
                    <a:pt x="309" y="78"/>
                  </a:lnTo>
                  <a:lnTo>
                    <a:pt x="309" y="77"/>
                  </a:lnTo>
                  <a:lnTo>
                    <a:pt x="309" y="74"/>
                  </a:lnTo>
                  <a:lnTo>
                    <a:pt x="309" y="73"/>
                  </a:lnTo>
                  <a:lnTo>
                    <a:pt x="310" y="71"/>
                  </a:lnTo>
                  <a:lnTo>
                    <a:pt x="312" y="70"/>
                  </a:lnTo>
                  <a:lnTo>
                    <a:pt x="313" y="69"/>
                  </a:lnTo>
                  <a:lnTo>
                    <a:pt x="314" y="65"/>
                  </a:lnTo>
                  <a:lnTo>
                    <a:pt x="315" y="64"/>
                  </a:lnTo>
                  <a:lnTo>
                    <a:pt x="315" y="63"/>
                  </a:lnTo>
                  <a:lnTo>
                    <a:pt x="324" y="60"/>
                  </a:lnTo>
                  <a:lnTo>
                    <a:pt x="326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7" y="66"/>
                  </a:lnTo>
                  <a:lnTo>
                    <a:pt x="327" y="67"/>
                  </a:lnTo>
                  <a:lnTo>
                    <a:pt x="331" y="69"/>
                  </a:lnTo>
                  <a:lnTo>
                    <a:pt x="332" y="70"/>
                  </a:lnTo>
                  <a:lnTo>
                    <a:pt x="333" y="70"/>
                  </a:lnTo>
                  <a:lnTo>
                    <a:pt x="333" y="71"/>
                  </a:lnTo>
                  <a:lnTo>
                    <a:pt x="334" y="71"/>
                  </a:lnTo>
                  <a:lnTo>
                    <a:pt x="335" y="71"/>
                  </a:lnTo>
                  <a:lnTo>
                    <a:pt x="339" y="71"/>
                  </a:lnTo>
                  <a:lnTo>
                    <a:pt x="345" y="72"/>
                  </a:lnTo>
                  <a:lnTo>
                    <a:pt x="346" y="72"/>
                  </a:lnTo>
                  <a:lnTo>
                    <a:pt x="347" y="71"/>
                  </a:lnTo>
                  <a:lnTo>
                    <a:pt x="348" y="71"/>
                  </a:lnTo>
                  <a:lnTo>
                    <a:pt x="348" y="67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6" y="59"/>
                  </a:lnTo>
                  <a:lnTo>
                    <a:pt x="342" y="59"/>
                  </a:lnTo>
                  <a:lnTo>
                    <a:pt x="340" y="57"/>
                  </a:lnTo>
                  <a:lnTo>
                    <a:pt x="339" y="54"/>
                  </a:lnTo>
                  <a:lnTo>
                    <a:pt x="340" y="53"/>
                  </a:lnTo>
                  <a:lnTo>
                    <a:pt x="341" y="53"/>
                  </a:lnTo>
                  <a:lnTo>
                    <a:pt x="342" y="51"/>
                  </a:lnTo>
                  <a:lnTo>
                    <a:pt x="342" y="49"/>
                  </a:lnTo>
                  <a:lnTo>
                    <a:pt x="342" y="47"/>
                  </a:lnTo>
                  <a:lnTo>
                    <a:pt x="342" y="47"/>
                  </a:lnTo>
                  <a:lnTo>
                    <a:pt x="344" y="46"/>
                  </a:lnTo>
                  <a:lnTo>
                    <a:pt x="345" y="44"/>
                  </a:lnTo>
                  <a:lnTo>
                    <a:pt x="345" y="42"/>
                  </a:lnTo>
                  <a:lnTo>
                    <a:pt x="345" y="40"/>
                  </a:lnTo>
                  <a:lnTo>
                    <a:pt x="344" y="38"/>
                  </a:lnTo>
                  <a:lnTo>
                    <a:pt x="346" y="35"/>
                  </a:lnTo>
                  <a:lnTo>
                    <a:pt x="346" y="35"/>
                  </a:lnTo>
                  <a:lnTo>
                    <a:pt x="347" y="34"/>
                  </a:lnTo>
                  <a:lnTo>
                    <a:pt x="347" y="29"/>
                  </a:lnTo>
                  <a:lnTo>
                    <a:pt x="351" y="32"/>
                  </a:lnTo>
                  <a:lnTo>
                    <a:pt x="354" y="32"/>
                  </a:lnTo>
                  <a:lnTo>
                    <a:pt x="363" y="29"/>
                  </a:lnTo>
                  <a:lnTo>
                    <a:pt x="365" y="29"/>
                  </a:lnTo>
                  <a:lnTo>
                    <a:pt x="366" y="29"/>
                  </a:lnTo>
                  <a:lnTo>
                    <a:pt x="373" y="34"/>
                  </a:lnTo>
                  <a:lnTo>
                    <a:pt x="374" y="35"/>
                  </a:lnTo>
                  <a:lnTo>
                    <a:pt x="374" y="36"/>
                  </a:lnTo>
                  <a:lnTo>
                    <a:pt x="371" y="38"/>
                  </a:lnTo>
                  <a:lnTo>
                    <a:pt x="371" y="39"/>
                  </a:lnTo>
                  <a:lnTo>
                    <a:pt x="372" y="40"/>
                  </a:lnTo>
                  <a:lnTo>
                    <a:pt x="373" y="40"/>
                  </a:lnTo>
                  <a:lnTo>
                    <a:pt x="375" y="39"/>
                  </a:lnTo>
                  <a:lnTo>
                    <a:pt x="375" y="40"/>
                  </a:lnTo>
                  <a:lnTo>
                    <a:pt x="378" y="41"/>
                  </a:lnTo>
                  <a:lnTo>
                    <a:pt x="379" y="41"/>
                  </a:lnTo>
                  <a:lnTo>
                    <a:pt x="381" y="41"/>
                  </a:lnTo>
                  <a:lnTo>
                    <a:pt x="381" y="41"/>
                  </a:lnTo>
                  <a:lnTo>
                    <a:pt x="382" y="41"/>
                  </a:lnTo>
                  <a:lnTo>
                    <a:pt x="384" y="42"/>
                  </a:lnTo>
                  <a:lnTo>
                    <a:pt x="385" y="42"/>
                  </a:lnTo>
                  <a:lnTo>
                    <a:pt x="386" y="42"/>
                  </a:lnTo>
                  <a:lnTo>
                    <a:pt x="389" y="41"/>
                  </a:lnTo>
                  <a:lnTo>
                    <a:pt x="390" y="41"/>
                  </a:lnTo>
                  <a:lnTo>
                    <a:pt x="393" y="41"/>
                  </a:lnTo>
                  <a:lnTo>
                    <a:pt x="395" y="42"/>
                  </a:lnTo>
                  <a:lnTo>
                    <a:pt x="396" y="42"/>
                  </a:lnTo>
                  <a:lnTo>
                    <a:pt x="398" y="41"/>
                  </a:lnTo>
                  <a:lnTo>
                    <a:pt x="399" y="37"/>
                  </a:lnTo>
                  <a:lnTo>
                    <a:pt x="400" y="37"/>
                  </a:lnTo>
                  <a:lnTo>
                    <a:pt x="401" y="36"/>
                  </a:lnTo>
                  <a:lnTo>
                    <a:pt x="401" y="35"/>
                  </a:lnTo>
                  <a:lnTo>
                    <a:pt x="401" y="34"/>
                  </a:lnTo>
                  <a:lnTo>
                    <a:pt x="403" y="29"/>
                  </a:lnTo>
                  <a:lnTo>
                    <a:pt x="404" y="24"/>
                  </a:lnTo>
                  <a:lnTo>
                    <a:pt x="405" y="23"/>
                  </a:lnTo>
                  <a:lnTo>
                    <a:pt x="411" y="17"/>
                  </a:lnTo>
                  <a:lnTo>
                    <a:pt x="412" y="17"/>
                  </a:lnTo>
                  <a:lnTo>
                    <a:pt x="418" y="14"/>
                  </a:lnTo>
                  <a:lnTo>
                    <a:pt x="425" y="13"/>
                  </a:lnTo>
                  <a:lnTo>
                    <a:pt x="428" y="14"/>
                  </a:lnTo>
                  <a:lnTo>
                    <a:pt x="431" y="15"/>
                  </a:lnTo>
                  <a:lnTo>
                    <a:pt x="434" y="16"/>
                  </a:lnTo>
                  <a:lnTo>
                    <a:pt x="436" y="12"/>
                  </a:lnTo>
                  <a:lnTo>
                    <a:pt x="437" y="11"/>
                  </a:lnTo>
                  <a:lnTo>
                    <a:pt x="438" y="11"/>
                  </a:lnTo>
                  <a:lnTo>
                    <a:pt x="439" y="11"/>
                  </a:lnTo>
                  <a:lnTo>
                    <a:pt x="441" y="11"/>
                  </a:lnTo>
                  <a:lnTo>
                    <a:pt x="441" y="11"/>
                  </a:lnTo>
                  <a:lnTo>
                    <a:pt x="442" y="12"/>
                  </a:lnTo>
                  <a:lnTo>
                    <a:pt x="443" y="13"/>
                  </a:lnTo>
                  <a:lnTo>
                    <a:pt x="444" y="13"/>
                  </a:lnTo>
                  <a:lnTo>
                    <a:pt x="445" y="13"/>
                  </a:lnTo>
                  <a:lnTo>
                    <a:pt x="446" y="12"/>
                  </a:lnTo>
                  <a:lnTo>
                    <a:pt x="448" y="11"/>
                  </a:lnTo>
                  <a:lnTo>
                    <a:pt x="450" y="11"/>
                  </a:lnTo>
                  <a:lnTo>
                    <a:pt x="455" y="12"/>
                  </a:lnTo>
                  <a:lnTo>
                    <a:pt x="456" y="12"/>
                  </a:lnTo>
                  <a:lnTo>
                    <a:pt x="457" y="12"/>
                  </a:lnTo>
                  <a:lnTo>
                    <a:pt x="459" y="12"/>
                  </a:lnTo>
                  <a:lnTo>
                    <a:pt x="461" y="15"/>
                  </a:lnTo>
                  <a:lnTo>
                    <a:pt x="463" y="16"/>
                  </a:lnTo>
                  <a:lnTo>
                    <a:pt x="464" y="15"/>
                  </a:lnTo>
                  <a:lnTo>
                    <a:pt x="465" y="14"/>
                  </a:lnTo>
                  <a:lnTo>
                    <a:pt x="466" y="13"/>
                  </a:lnTo>
                  <a:lnTo>
                    <a:pt x="471" y="12"/>
                  </a:lnTo>
                  <a:lnTo>
                    <a:pt x="474" y="10"/>
                  </a:lnTo>
                  <a:lnTo>
                    <a:pt x="478" y="8"/>
                  </a:lnTo>
                  <a:lnTo>
                    <a:pt x="482" y="6"/>
                  </a:lnTo>
                  <a:lnTo>
                    <a:pt x="488" y="6"/>
                  </a:lnTo>
                  <a:lnTo>
                    <a:pt x="497" y="1"/>
                  </a:lnTo>
                  <a:lnTo>
                    <a:pt x="499" y="1"/>
                  </a:lnTo>
                  <a:lnTo>
                    <a:pt x="503" y="0"/>
                  </a:lnTo>
                  <a:lnTo>
                    <a:pt x="505" y="1"/>
                  </a:lnTo>
                  <a:lnTo>
                    <a:pt x="505" y="3"/>
                  </a:lnTo>
                  <a:lnTo>
                    <a:pt x="505" y="5"/>
                  </a:lnTo>
                  <a:lnTo>
                    <a:pt x="503" y="7"/>
                  </a:lnTo>
                  <a:lnTo>
                    <a:pt x="498" y="10"/>
                  </a:lnTo>
                  <a:lnTo>
                    <a:pt x="497" y="12"/>
                  </a:lnTo>
                  <a:lnTo>
                    <a:pt x="497" y="14"/>
                  </a:lnTo>
                  <a:lnTo>
                    <a:pt x="498" y="15"/>
                  </a:lnTo>
                  <a:lnTo>
                    <a:pt x="498" y="18"/>
                  </a:lnTo>
                  <a:lnTo>
                    <a:pt x="499" y="20"/>
                  </a:lnTo>
                  <a:lnTo>
                    <a:pt x="500" y="21"/>
                  </a:lnTo>
                  <a:lnTo>
                    <a:pt x="500" y="23"/>
                  </a:lnTo>
                  <a:lnTo>
                    <a:pt x="498" y="23"/>
                  </a:lnTo>
                  <a:lnTo>
                    <a:pt x="499" y="24"/>
                  </a:lnTo>
                  <a:lnTo>
                    <a:pt x="502" y="24"/>
                  </a:lnTo>
                  <a:lnTo>
                    <a:pt x="502" y="25"/>
                  </a:lnTo>
                  <a:lnTo>
                    <a:pt x="503" y="26"/>
                  </a:lnTo>
                  <a:lnTo>
                    <a:pt x="504" y="27"/>
                  </a:lnTo>
                  <a:lnTo>
                    <a:pt x="504" y="28"/>
                  </a:lnTo>
                  <a:lnTo>
                    <a:pt x="506" y="28"/>
                  </a:lnTo>
                  <a:lnTo>
                    <a:pt x="509" y="28"/>
                  </a:lnTo>
                  <a:lnTo>
                    <a:pt x="511" y="29"/>
                  </a:lnTo>
                  <a:lnTo>
                    <a:pt x="512" y="32"/>
                  </a:lnTo>
                  <a:lnTo>
                    <a:pt x="512" y="34"/>
                  </a:lnTo>
                  <a:lnTo>
                    <a:pt x="512" y="35"/>
                  </a:lnTo>
                  <a:lnTo>
                    <a:pt x="511" y="35"/>
                  </a:lnTo>
                  <a:lnTo>
                    <a:pt x="511" y="37"/>
                  </a:lnTo>
                  <a:lnTo>
                    <a:pt x="511" y="39"/>
                  </a:lnTo>
                  <a:lnTo>
                    <a:pt x="511" y="40"/>
                  </a:lnTo>
                  <a:lnTo>
                    <a:pt x="512" y="40"/>
                  </a:lnTo>
                  <a:lnTo>
                    <a:pt x="513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2"/>
                  </a:lnTo>
                  <a:lnTo>
                    <a:pt x="519" y="46"/>
                  </a:lnTo>
                  <a:lnTo>
                    <a:pt x="520" y="49"/>
                  </a:lnTo>
                  <a:lnTo>
                    <a:pt x="523" y="53"/>
                  </a:lnTo>
                  <a:lnTo>
                    <a:pt x="527" y="53"/>
                  </a:lnTo>
                  <a:lnTo>
                    <a:pt x="529" y="54"/>
                  </a:lnTo>
                  <a:lnTo>
                    <a:pt x="532" y="54"/>
                  </a:lnTo>
                  <a:lnTo>
                    <a:pt x="535" y="57"/>
                  </a:lnTo>
                  <a:lnTo>
                    <a:pt x="536" y="57"/>
                  </a:lnTo>
                  <a:lnTo>
                    <a:pt x="538" y="58"/>
                  </a:lnTo>
                  <a:lnTo>
                    <a:pt x="543" y="57"/>
                  </a:lnTo>
                  <a:lnTo>
                    <a:pt x="547" y="57"/>
                  </a:lnTo>
                  <a:lnTo>
                    <a:pt x="548" y="58"/>
                  </a:lnTo>
                  <a:lnTo>
                    <a:pt x="550" y="59"/>
                  </a:lnTo>
                  <a:lnTo>
                    <a:pt x="550" y="59"/>
                  </a:lnTo>
                  <a:lnTo>
                    <a:pt x="551" y="59"/>
                  </a:lnTo>
                  <a:lnTo>
                    <a:pt x="553" y="59"/>
                  </a:lnTo>
                  <a:lnTo>
                    <a:pt x="554" y="59"/>
                  </a:lnTo>
                  <a:lnTo>
                    <a:pt x="555" y="59"/>
                  </a:lnTo>
                  <a:lnTo>
                    <a:pt x="556" y="59"/>
                  </a:lnTo>
                  <a:lnTo>
                    <a:pt x="562" y="63"/>
                  </a:lnTo>
                  <a:lnTo>
                    <a:pt x="583" y="65"/>
                  </a:lnTo>
                  <a:lnTo>
                    <a:pt x="590" y="66"/>
                  </a:lnTo>
                  <a:lnTo>
                    <a:pt x="596" y="70"/>
                  </a:lnTo>
                  <a:lnTo>
                    <a:pt x="598" y="71"/>
                  </a:lnTo>
                  <a:lnTo>
                    <a:pt x="602" y="71"/>
                  </a:lnTo>
                  <a:lnTo>
                    <a:pt x="610" y="69"/>
                  </a:lnTo>
                  <a:lnTo>
                    <a:pt x="615" y="70"/>
                  </a:lnTo>
                  <a:lnTo>
                    <a:pt x="620" y="69"/>
                  </a:lnTo>
                  <a:lnTo>
                    <a:pt x="621" y="69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7" y="71"/>
                  </a:lnTo>
                  <a:lnTo>
                    <a:pt x="638" y="75"/>
                  </a:lnTo>
                  <a:lnTo>
                    <a:pt x="639" y="75"/>
                  </a:lnTo>
                  <a:lnTo>
                    <a:pt x="640" y="75"/>
                  </a:lnTo>
                  <a:lnTo>
                    <a:pt x="640" y="76"/>
                  </a:lnTo>
                  <a:lnTo>
                    <a:pt x="640" y="77"/>
                  </a:lnTo>
                  <a:lnTo>
                    <a:pt x="640" y="77"/>
                  </a:lnTo>
                  <a:lnTo>
                    <a:pt x="640" y="78"/>
                  </a:lnTo>
                  <a:lnTo>
                    <a:pt x="639" y="82"/>
                  </a:lnTo>
                  <a:lnTo>
                    <a:pt x="638" y="83"/>
                  </a:lnTo>
                  <a:lnTo>
                    <a:pt x="636" y="84"/>
                  </a:lnTo>
                  <a:lnTo>
                    <a:pt x="634" y="84"/>
                  </a:lnTo>
                  <a:lnTo>
                    <a:pt x="631" y="85"/>
                  </a:lnTo>
                  <a:lnTo>
                    <a:pt x="629" y="87"/>
                  </a:lnTo>
                  <a:lnTo>
                    <a:pt x="627" y="89"/>
                  </a:lnTo>
                  <a:lnTo>
                    <a:pt x="625" y="92"/>
                  </a:lnTo>
                  <a:lnTo>
                    <a:pt x="621" y="94"/>
                  </a:lnTo>
                  <a:lnTo>
                    <a:pt x="618" y="95"/>
                  </a:lnTo>
                  <a:lnTo>
                    <a:pt x="617" y="96"/>
                  </a:lnTo>
                  <a:lnTo>
                    <a:pt x="616" y="96"/>
                  </a:lnTo>
                  <a:lnTo>
                    <a:pt x="616" y="97"/>
                  </a:lnTo>
                  <a:lnTo>
                    <a:pt x="614" y="101"/>
                  </a:lnTo>
                  <a:lnTo>
                    <a:pt x="613" y="102"/>
                  </a:lnTo>
                  <a:lnTo>
                    <a:pt x="612" y="103"/>
                  </a:lnTo>
                  <a:lnTo>
                    <a:pt x="610" y="105"/>
                  </a:lnTo>
                  <a:lnTo>
                    <a:pt x="610" y="106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2" y="111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4" y="115"/>
                  </a:lnTo>
                  <a:lnTo>
                    <a:pt x="616" y="115"/>
                  </a:lnTo>
                  <a:lnTo>
                    <a:pt x="616" y="113"/>
                  </a:lnTo>
                  <a:lnTo>
                    <a:pt x="616" y="113"/>
                  </a:lnTo>
                  <a:lnTo>
                    <a:pt x="619" y="113"/>
                  </a:lnTo>
                  <a:lnTo>
                    <a:pt x="621" y="114"/>
                  </a:lnTo>
                  <a:lnTo>
                    <a:pt x="623" y="114"/>
                  </a:lnTo>
                  <a:lnTo>
                    <a:pt x="625" y="116"/>
                  </a:lnTo>
                  <a:lnTo>
                    <a:pt x="628" y="119"/>
                  </a:lnTo>
                  <a:lnTo>
                    <a:pt x="630" y="119"/>
                  </a:lnTo>
                  <a:lnTo>
                    <a:pt x="633" y="119"/>
                  </a:lnTo>
                  <a:lnTo>
                    <a:pt x="634" y="119"/>
                  </a:lnTo>
                  <a:lnTo>
                    <a:pt x="634" y="119"/>
                  </a:lnTo>
                  <a:lnTo>
                    <a:pt x="634" y="120"/>
                  </a:lnTo>
                  <a:lnTo>
                    <a:pt x="635" y="121"/>
                  </a:lnTo>
                  <a:lnTo>
                    <a:pt x="633" y="126"/>
                  </a:lnTo>
                  <a:lnTo>
                    <a:pt x="624" y="132"/>
                  </a:lnTo>
                  <a:lnTo>
                    <a:pt x="622" y="134"/>
                  </a:lnTo>
                  <a:lnTo>
                    <a:pt x="621" y="137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2" y="139"/>
                  </a:lnTo>
                  <a:lnTo>
                    <a:pt x="621" y="140"/>
                  </a:lnTo>
                  <a:lnTo>
                    <a:pt x="620" y="140"/>
                  </a:lnTo>
                  <a:lnTo>
                    <a:pt x="619" y="142"/>
                  </a:lnTo>
                  <a:lnTo>
                    <a:pt x="620" y="143"/>
                  </a:lnTo>
                  <a:lnTo>
                    <a:pt x="620" y="143"/>
                  </a:lnTo>
                  <a:lnTo>
                    <a:pt x="621" y="143"/>
                  </a:lnTo>
                  <a:lnTo>
                    <a:pt x="623" y="147"/>
                  </a:lnTo>
                  <a:lnTo>
                    <a:pt x="626" y="147"/>
                  </a:lnTo>
                  <a:lnTo>
                    <a:pt x="628" y="145"/>
                  </a:lnTo>
                  <a:lnTo>
                    <a:pt x="631" y="144"/>
                  </a:lnTo>
                  <a:lnTo>
                    <a:pt x="632" y="144"/>
                  </a:lnTo>
                  <a:lnTo>
                    <a:pt x="634" y="147"/>
                  </a:lnTo>
                  <a:lnTo>
                    <a:pt x="633" y="149"/>
                  </a:lnTo>
                  <a:lnTo>
                    <a:pt x="632" y="152"/>
                  </a:lnTo>
                  <a:lnTo>
                    <a:pt x="631" y="154"/>
                  </a:lnTo>
                  <a:lnTo>
                    <a:pt x="628" y="160"/>
                  </a:lnTo>
                  <a:lnTo>
                    <a:pt x="628" y="165"/>
                  </a:lnTo>
                  <a:lnTo>
                    <a:pt x="628" y="166"/>
                  </a:lnTo>
                  <a:lnTo>
                    <a:pt x="629" y="168"/>
                  </a:lnTo>
                  <a:lnTo>
                    <a:pt x="632" y="168"/>
                  </a:lnTo>
                  <a:lnTo>
                    <a:pt x="635" y="169"/>
                  </a:lnTo>
                  <a:lnTo>
                    <a:pt x="636" y="169"/>
                  </a:lnTo>
                  <a:lnTo>
                    <a:pt x="640" y="173"/>
                  </a:lnTo>
                  <a:lnTo>
                    <a:pt x="641" y="173"/>
                  </a:lnTo>
                  <a:lnTo>
                    <a:pt x="647" y="176"/>
                  </a:lnTo>
                  <a:lnTo>
                    <a:pt x="654" y="188"/>
                  </a:lnTo>
                  <a:lnTo>
                    <a:pt x="655" y="189"/>
                  </a:lnTo>
                  <a:lnTo>
                    <a:pt x="657" y="190"/>
                  </a:lnTo>
                  <a:lnTo>
                    <a:pt x="658" y="190"/>
                  </a:lnTo>
                  <a:lnTo>
                    <a:pt x="657" y="192"/>
                  </a:lnTo>
                  <a:lnTo>
                    <a:pt x="655" y="194"/>
                  </a:lnTo>
                  <a:lnTo>
                    <a:pt x="653" y="197"/>
                  </a:lnTo>
                  <a:lnTo>
                    <a:pt x="649" y="197"/>
                  </a:lnTo>
                  <a:lnTo>
                    <a:pt x="646" y="195"/>
                  </a:lnTo>
                  <a:lnTo>
                    <a:pt x="641" y="195"/>
                  </a:lnTo>
                  <a:lnTo>
                    <a:pt x="642" y="194"/>
                  </a:lnTo>
                  <a:lnTo>
                    <a:pt x="643" y="192"/>
                  </a:lnTo>
                  <a:lnTo>
                    <a:pt x="646" y="192"/>
                  </a:lnTo>
                  <a:lnTo>
                    <a:pt x="648" y="193"/>
                  </a:lnTo>
                  <a:lnTo>
                    <a:pt x="650" y="192"/>
                  </a:lnTo>
                  <a:lnTo>
                    <a:pt x="649" y="192"/>
                  </a:lnTo>
                  <a:lnTo>
                    <a:pt x="648" y="192"/>
                  </a:lnTo>
                  <a:lnTo>
                    <a:pt x="647" y="190"/>
                  </a:lnTo>
                  <a:lnTo>
                    <a:pt x="644" y="188"/>
                  </a:lnTo>
                  <a:lnTo>
                    <a:pt x="646" y="187"/>
                  </a:lnTo>
                  <a:lnTo>
                    <a:pt x="645" y="185"/>
                  </a:lnTo>
                  <a:lnTo>
                    <a:pt x="644" y="182"/>
                  </a:lnTo>
                  <a:lnTo>
                    <a:pt x="642" y="181"/>
                  </a:lnTo>
                  <a:lnTo>
                    <a:pt x="635" y="174"/>
                  </a:lnTo>
                  <a:lnTo>
                    <a:pt x="634" y="172"/>
                  </a:lnTo>
                  <a:lnTo>
                    <a:pt x="628" y="170"/>
                  </a:lnTo>
                  <a:lnTo>
                    <a:pt x="627" y="169"/>
                  </a:lnTo>
                  <a:lnTo>
                    <a:pt x="625" y="171"/>
                  </a:lnTo>
                  <a:lnTo>
                    <a:pt x="624" y="174"/>
                  </a:lnTo>
                  <a:lnTo>
                    <a:pt x="625" y="176"/>
                  </a:lnTo>
                  <a:lnTo>
                    <a:pt x="627" y="177"/>
                  </a:lnTo>
                  <a:lnTo>
                    <a:pt x="624" y="178"/>
                  </a:lnTo>
                  <a:lnTo>
                    <a:pt x="623" y="179"/>
                  </a:lnTo>
                  <a:lnTo>
                    <a:pt x="622" y="180"/>
                  </a:lnTo>
                  <a:lnTo>
                    <a:pt x="621" y="180"/>
                  </a:lnTo>
                  <a:lnTo>
                    <a:pt x="619" y="180"/>
                  </a:lnTo>
                  <a:lnTo>
                    <a:pt x="618" y="182"/>
                  </a:lnTo>
                  <a:lnTo>
                    <a:pt x="616" y="184"/>
                  </a:lnTo>
                  <a:lnTo>
                    <a:pt x="613" y="185"/>
                  </a:lnTo>
                  <a:lnTo>
                    <a:pt x="611" y="184"/>
                  </a:lnTo>
                  <a:lnTo>
                    <a:pt x="612" y="183"/>
                  </a:lnTo>
                  <a:lnTo>
                    <a:pt x="614" y="182"/>
                  </a:lnTo>
                  <a:lnTo>
                    <a:pt x="616" y="181"/>
                  </a:lnTo>
                  <a:lnTo>
                    <a:pt x="616" y="180"/>
                  </a:lnTo>
                  <a:lnTo>
                    <a:pt x="615" y="179"/>
                  </a:lnTo>
                  <a:lnTo>
                    <a:pt x="611" y="178"/>
                  </a:lnTo>
                  <a:lnTo>
                    <a:pt x="610" y="175"/>
                  </a:lnTo>
                  <a:lnTo>
                    <a:pt x="609" y="176"/>
                  </a:lnTo>
                  <a:lnTo>
                    <a:pt x="600" y="174"/>
                  </a:lnTo>
                  <a:lnTo>
                    <a:pt x="599" y="174"/>
                  </a:lnTo>
                  <a:lnTo>
                    <a:pt x="597" y="172"/>
                  </a:lnTo>
                  <a:lnTo>
                    <a:pt x="597" y="171"/>
                  </a:lnTo>
                  <a:lnTo>
                    <a:pt x="596" y="171"/>
                  </a:lnTo>
                  <a:lnTo>
                    <a:pt x="592" y="173"/>
                  </a:lnTo>
                  <a:lnTo>
                    <a:pt x="592" y="174"/>
                  </a:lnTo>
                  <a:lnTo>
                    <a:pt x="591" y="174"/>
                  </a:lnTo>
                  <a:lnTo>
                    <a:pt x="590" y="174"/>
                  </a:lnTo>
                  <a:lnTo>
                    <a:pt x="589" y="173"/>
                  </a:lnTo>
                  <a:lnTo>
                    <a:pt x="588" y="172"/>
                  </a:lnTo>
                  <a:lnTo>
                    <a:pt x="587" y="173"/>
                  </a:lnTo>
                  <a:lnTo>
                    <a:pt x="586" y="174"/>
                  </a:lnTo>
                  <a:lnTo>
                    <a:pt x="587" y="175"/>
                  </a:lnTo>
                  <a:lnTo>
                    <a:pt x="588" y="175"/>
                  </a:lnTo>
                  <a:lnTo>
                    <a:pt x="588" y="177"/>
                  </a:lnTo>
                  <a:lnTo>
                    <a:pt x="586" y="177"/>
                  </a:lnTo>
                  <a:lnTo>
                    <a:pt x="585" y="178"/>
                  </a:lnTo>
                  <a:lnTo>
                    <a:pt x="583" y="180"/>
                  </a:lnTo>
                  <a:lnTo>
                    <a:pt x="584" y="182"/>
                  </a:lnTo>
                  <a:lnTo>
                    <a:pt x="586" y="183"/>
                  </a:lnTo>
                  <a:lnTo>
                    <a:pt x="587" y="182"/>
                  </a:lnTo>
                  <a:lnTo>
                    <a:pt x="591" y="181"/>
                  </a:lnTo>
                  <a:lnTo>
                    <a:pt x="590" y="183"/>
                  </a:lnTo>
                  <a:lnTo>
                    <a:pt x="586" y="186"/>
                  </a:lnTo>
                  <a:lnTo>
                    <a:pt x="586" y="187"/>
                  </a:lnTo>
                  <a:lnTo>
                    <a:pt x="585" y="189"/>
                  </a:lnTo>
                  <a:lnTo>
                    <a:pt x="582" y="190"/>
                  </a:lnTo>
                  <a:lnTo>
                    <a:pt x="575" y="190"/>
                  </a:lnTo>
                  <a:lnTo>
                    <a:pt x="572" y="191"/>
                  </a:lnTo>
                  <a:lnTo>
                    <a:pt x="557" y="200"/>
                  </a:lnTo>
                  <a:lnTo>
                    <a:pt x="542" y="208"/>
                  </a:lnTo>
                  <a:lnTo>
                    <a:pt x="533" y="211"/>
                  </a:lnTo>
                  <a:lnTo>
                    <a:pt x="532" y="212"/>
                  </a:lnTo>
                  <a:lnTo>
                    <a:pt x="531" y="213"/>
                  </a:lnTo>
                  <a:lnTo>
                    <a:pt x="527" y="214"/>
                  </a:lnTo>
                  <a:lnTo>
                    <a:pt x="525" y="216"/>
                  </a:lnTo>
                  <a:lnTo>
                    <a:pt x="524" y="216"/>
                  </a:lnTo>
                  <a:lnTo>
                    <a:pt x="525" y="214"/>
                  </a:lnTo>
                  <a:lnTo>
                    <a:pt x="526" y="212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7" y="210"/>
                  </a:lnTo>
                  <a:lnTo>
                    <a:pt x="527" y="209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9" y="209"/>
                  </a:lnTo>
                  <a:lnTo>
                    <a:pt x="530" y="209"/>
                  </a:lnTo>
                  <a:lnTo>
                    <a:pt x="529" y="207"/>
                  </a:lnTo>
                  <a:lnTo>
                    <a:pt x="530" y="207"/>
                  </a:lnTo>
                  <a:lnTo>
                    <a:pt x="531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8"/>
                  </a:lnTo>
                  <a:lnTo>
                    <a:pt x="532" y="207"/>
                  </a:lnTo>
                  <a:lnTo>
                    <a:pt x="532" y="209"/>
                  </a:lnTo>
                  <a:lnTo>
                    <a:pt x="533" y="208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5" y="204"/>
                  </a:lnTo>
                  <a:lnTo>
                    <a:pt x="536" y="204"/>
                  </a:lnTo>
                  <a:lnTo>
                    <a:pt x="538" y="203"/>
                  </a:lnTo>
                  <a:lnTo>
                    <a:pt x="538" y="202"/>
                  </a:lnTo>
                  <a:lnTo>
                    <a:pt x="539" y="200"/>
                  </a:lnTo>
                  <a:lnTo>
                    <a:pt x="538" y="201"/>
                  </a:lnTo>
                  <a:lnTo>
                    <a:pt x="536" y="203"/>
                  </a:lnTo>
                  <a:lnTo>
                    <a:pt x="535" y="203"/>
                  </a:lnTo>
                  <a:lnTo>
                    <a:pt x="533" y="201"/>
                  </a:lnTo>
                  <a:lnTo>
                    <a:pt x="533" y="199"/>
                  </a:lnTo>
                  <a:lnTo>
                    <a:pt x="532" y="198"/>
                  </a:lnTo>
                  <a:lnTo>
                    <a:pt x="531" y="198"/>
                  </a:lnTo>
                  <a:lnTo>
                    <a:pt x="528" y="201"/>
                  </a:lnTo>
                  <a:lnTo>
                    <a:pt x="526" y="204"/>
                  </a:lnTo>
                  <a:lnTo>
                    <a:pt x="527" y="205"/>
                  </a:lnTo>
                  <a:lnTo>
                    <a:pt x="526" y="205"/>
                  </a:lnTo>
                  <a:lnTo>
                    <a:pt x="525" y="204"/>
                  </a:lnTo>
                  <a:lnTo>
                    <a:pt x="524" y="205"/>
                  </a:lnTo>
                  <a:lnTo>
                    <a:pt x="523" y="205"/>
                  </a:lnTo>
                  <a:lnTo>
                    <a:pt x="523" y="202"/>
                  </a:lnTo>
                  <a:lnTo>
                    <a:pt x="521" y="204"/>
                  </a:lnTo>
                  <a:lnTo>
                    <a:pt x="522" y="205"/>
                  </a:lnTo>
                  <a:lnTo>
                    <a:pt x="525" y="207"/>
                  </a:lnTo>
                  <a:lnTo>
                    <a:pt x="524" y="208"/>
                  </a:lnTo>
                  <a:lnTo>
                    <a:pt x="522" y="208"/>
                  </a:lnTo>
                  <a:lnTo>
                    <a:pt x="521" y="208"/>
                  </a:lnTo>
                  <a:lnTo>
                    <a:pt x="521" y="207"/>
                  </a:lnTo>
                  <a:lnTo>
                    <a:pt x="519" y="206"/>
                  </a:lnTo>
                  <a:lnTo>
                    <a:pt x="514" y="209"/>
                  </a:lnTo>
                  <a:lnTo>
                    <a:pt x="512" y="212"/>
                  </a:lnTo>
                  <a:lnTo>
                    <a:pt x="509" y="216"/>
                  </a:lnTo>
                  <a:lnTo>
                    <a:pt x="509" y="216"/>
                  </a:lnTo>
                  <a:lnTo>
                    <a:pt x="510" y="216"/>
                  </a:lnTo>
                  <a:lnTo>
                    <a:pt x="509" y="217"/>
                  </a:lnTo>
                  <a:lnTo>
                    <a:pt x="509" y="219"/>
                  </a:lnTo>
                  <a:lnTo>
                    <a:pt x="509" y="220"/>
                  </a:lnTo>
                  <a:lnTo>
                    <a:pt x="510" y="221"/>
                  </a:lnTo>
                  <a:lnTo>
                    <a:pt x="509" y="222"/>
                  </a:lnTo>
                  <a:lnTo>
                    <a:pt x="509" y="222"/>
                  </a:lnTo>
                  <a:lnTo>
                    <a:pt x="509" y="224"/>
                  </a:lnTo>
                  <a:lnTo>
                    <a:pt x="509" y="225"/>
                  </a:lnTo>
                  <a:lnTo>
                    <a:pt x="508" y="226"/>
                  </a:lnTo>
                  <a:lnTo>
                    <a:pt x="508" y="226"/>
                  </a:lnTo>
                  <a:lnTo>
                    <a:pt x="507" y="226"/>
                  </a:lnTo>
                  <a:lnTo>
                    <a:pt x="508" y="228"/>
                  </a:lnTo>
                  <a:lnTo>
                    <a:pt x="507" y="229"/>
                  </a:lnTo>
                  <a:lnTo>
                    <a:pt x="507" y="231"/>
                  </a:lnTo>
                  <a:lnTo>
                    <a:pt x="506" y="232"/>
                  </a:lnTo>
                  <a:lnTo>
                    <a:pt x="504" y="232"/>
                  </a:lnTo>
                  <a:lnTo>
                    <a:pt x="502" y="232"/>
                  </a:lnTo>
                  <a:lnTo>
                    <a:pt x="502" y="231"/>
                  </a:lnTo>
                  <a:lnTo>
                    <a:pt x="501" y="231"/>
                  </a:lnTo>
                  <a:lnTo>
                    <a:pt x="501" y="234"/>
                  </a:lnTo>
                  <a:lnTo>
                    <a:pt x="502" y="235"/>
                  </a:lnTo>
                  <a:lnTo>
                    <a:pt x="502" y="238"/>
                  </a:lnTo>
                  <a:lnTo>
                    <a:pt x="503" y="238"/>
                  </a:lnTo>
                  <a:lnTo>
                    <a:pt x="504" y="238"/>
                  </a:lnTo>
                  <a:lnTo>
                    <a:pt x="505" y="236"/>
                  </a:lnTo>
                  <a:lnTo>
                    <a:pt x="505" y="234"/>
                  </a:lnTo>
                  <a:lnTo>
                    <a:pt x="505" y="233"/>
                  </a:lnTo>
                  <a:lnTo>
                    <a:pt x="507" y="234"/>
                  </a:lnTo>
                  <a:lnTo>
                    <a:pt x="507" y="235"/>
                  </a:lnTo>
                  <a:lnTo>
                    <a:pt x="507" y="237"/>
                  </a:lnTo>
                  <a:lnTo>
                    <a:pt x="507" y="239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6" y="241"/>
                  </a:lnTo>
                  <a:lnTo>
                    <a:pt x="507" y="242"/>
                  </a:lnTo>
                  <a:lnTo>
                    <a:pt x="507" y="244"/>
                  </a:lnTo>
                  <a:lnTo>
                    <a:pt x="508" y="245"/>
                  </a:lnTo>
                  <a:lnTo>
                    <a:pt x="509" y="246"/>
                  </a:lnTo>
                  <a:lnTo>
                    <a:pt x="511" y="246"/>
                  </a:lnTo>
                  <a:lnTo>
                    <a:pt x="511" y="246"/>
                  </a:lnTo>
                  <a:lnTo>
                    <a:pt x="510" y="246"/>
                  </a:lnTo>
                  <a:lnTo>
                    <a:pt x="512" y="245"/>
                  </a:lnTo>
                  <a:lnTo>
                    <a:pt x="514" y="242"/>
                  </a:lnTo>
                  <a:lnTo>
                    <a:pt x="514" y="242"/>
                  </a:lnTo>
                  <a:lnTo>
                    <a:pt x="514" y="244"/>
                  </a:lnTo>
                  <a:lnTo>
                    <a:pt x="514" y="246"/>
                  </a:lnTo>
                  <a:lnTo>
                    <a:pt x="515" y="247"/>
                  </a:lnTo>
                  <a:lnTo>
                    <a:pt x="516" y="249"/>
                  </a:lnTo>
                  <a:lnTo>
                    <a:pt x="516" y="253"/>
                  </a:lnTo>
                  <a:lnTo>
                    <a:pt x="516" y="258"/>
                  </a:lnTo>
                  <a:lnTo>
                    <a:pt x="515" y="258"/>
                  </a:lnTo>
                  <a:lnTo>
                    <a:pt x="514" y="258"/>
                  </a:lnTo>
                  <a:lnTo>
                    <a:pt x="514" y="257"/>
                  </a:lnTo>
                  <a:lnTo>
                    <a:pt x="514" y="255"/>
                  </a:lnTo>
                  <a:lnTo>
                    <a:pt x="514" y="258"/>
                  </a:lnTo>
                  <a:lnTo>
                    <a:pt x="514" y="260"/>
                  </a:lnTo>
                  <a:lnTo>
                    <a:pt x="514" y="261"/>
                  </a:lnTo>
                  <a:lnTo>
                    <a:pt x="516" y="261"/>
                  </a:lnTo>
                  <a:lnTo>
                    <a:pt x="516" y="260"/>
                  </a:lnTo>
                  <a:lnTo>
                    <a:pt x="516" y="259"/>
                  </a:lnTo>
                  <a:lnTo>
                    <a:pt x="518" y="261"/>
                  </a:lnTo>
                  <a:lnTo>
                    <a:pt x="519" y="263"/>
                  </a:lnTo>
                  <a:lnTo>
                    <a:pt x="520" y="264"/>
                  </a:lnTo>
                  <a:lnTo>
                    <a:pt x="520" y="266"/>
                  </a:lnTo>
                  <a:lnTo>
                    <a:pt x="520" y="267"/>
                  </a:lnTo>
                  <a:lnTo>
                    <a:pt x="520" y="268"/>
                  </a:lnTo>
                  <a:lnTo>
                    <a:pt x="519" y="268"/>
                  </a:lnTo>
                  <a:lnTo>
                    <a:pt x="520" y="270"/>
                  </a:lnTo>
                  <a:lnTo>
                    <a:pt x="521" y="268"/>
                  </a:lnTo>
                  <a:lnTo>
                    <a:pt x="522" y="266"/>
                  </a:lnTo>
                  <a:lnTo>
                    <a:pt x="521" y="264"/>
                  </a:lnTo>
                  <a:lnTo>
                    <a:pt x="520" y="263"/>
                  </a:lnTo>
                  <a:lnTo>
                    <a:pt x="521" y="264"/>
                  </a:lnTo>
                  <a:lnTo>
                    <a:pt x="523" y="265"/>
                  </a:lnTo>
                  <a:lnTo>
                    <a:pt x="524" y="266"/>
                  </a:lnTo>
                  <a:lnTo>
                    <a:pt x="524" y="267"/>
                  </a:lnTo>
                  <a:lnTo>
                    <a:pt x="526" y="269"/>
                  </a:lnTo>
                  <a:lnTo>
                    <a:pt x="526" y="270"/>
                  </a:lnTo>
                  <a:lnTo>
                    <a:pt x="527" y="270"/>
                  </a:lnTo>
                  <a:lnTo>
                    <a:pt x="529" y="272"/>
                  </a:lnTo>
                  <a:lnTo>
                    <a:pt x="531" y="274"/>
                  </a:lnTo>
                  <a:lnTo>
                    <a:pt x="532" y="273"/>
                  </a:lnTo>
                  <a:lnTo>
                    <a:pt x="531" y="273"/>
                  </a:lnTo>
                  <a:lnTo>
                    <a:pt x="531" y="272"/>
                  </a:lnTo>
                  <a:lnTo>
                    <a:pt x="532" y="272"/>
                  </a:lnTo>
                  <a:lnTo>
                    <a:pt x="533" y="273"/>
                  </a:lnTo>
                  <a:lnTo>
                    <a:pt x="534" y="274"/>
                  </a:lnTo>
                  <a:lnTo>
                    <a:pt x="535" y="275"/>
                  </a:lnTo>
                  <a:lnTo>
                    <a:pt x="535" y="276"/>
                  </a:lnTo>
                  <a:lnTo>
                    <a:pt x="534" y="277"/>
                  </a:lnTo>
                  <a:lnTo>
                    <a:pt x="534" y="278"/>
                  </a:lnTo>
                  <a:lnTo>
                    <a:pt x="533" y="280"/>
                  </a:lnTo>
                  <a:lnTo>
                    <a:pt x="533" y="281"/>
                  </a:lnTo>
                  <a:lnTo>
                    <a:pt x="532" y="281"/>
                  </a:lnTo>
                  <a:lnTo>
                    <a:pt x="532" y="282"/>
                  </a:lnTo>
                  <a:lnTo>
                    <a:pt x="532" y="282"/>
                  </a:lnTo>
                  <a:lnTo>
                    <a:pt x="532" y="287"/>
                  </a:lnTo>
                  <a:lnTo>
                    <a:pt x="531" y="288"/>
                  </a:lnTo>
                  <a:lnTo>
                    <a:pt x="530" y="291"/>
                  </a:lnTo>
                  <a:lnTo>
                    <a:pt x="527" y="294"/>
                  </a:lnTo>
                  <a:lnTo>
                    <a:pt x="526" y="294"/>
                  </a:lnTo>
                  <a:lnTo>
                    <a:pt x="526" y="292"/>
                  </a:lnTo>
                  <a:lnTo>
                    <a:pt x="526" y="291"/>
                  </a:lnTo>
                  <a:lnTo>
                    <a:pt x="525" y="290"/>
                  </a:lnTo>
                  <a:lnTo>
                    <a:pt x="526" y="287"/>
                  </a:lnTo>
                  <a:lnTo>
                    <a:pt x="526" y="285"/>
                  </a:lnTo>
                  <a:lnTo>
                    <a:pt x="526" y="284"/>
                  </a:lnTo>
                  <a:lnTo>
                    <a:pt x="526" y="283"/>
                  </a:lnTo>
                  <a:lnTo>
                    <a:pt x="525" y="284"/>
                  </a:lnTo>
                  <a:lnTo>
                    <a:pt x="524" y="285"/>
                  </a:lnTo>
                  <a:lnTo>
                    <a:pt x="523" y="286"/>
                  </a:lnTo>
                  <a:lnTo>
                    <a:pt x="522" y="288"/>
                  </a:lnTo>
                  <a:lnTo>
                    <a:pt x="522" y="289"/>
                  </a:lnTo>
                  <a:lnTo>
                    <a:pt x="525" y="290"/>
                  </a:lnTo>
                  <a:lnTo>
                    <a:pt x="525" y="291"/>
                  </a:lnTo>
                  <a:lnTo>
                    <a:pt x="524" y="292"/>
                  </a:lnTo>
                  <a:lnTo>
                    <a:pt x="523" y="293"/>
                  </a:lnTo>
                  <a:lnTo>
                    <a:pt x="523" y="294"/>
                  </a:lnTo>
                  <a:lnTo>
                    <a:pt x="525" y="294"/>
                  </a:lnTo>
                  <a:lnTo>
                    <a:pt x="525" y="294"/>
                  </a:lnTo>
                  <a:lnTo>
                    <a:pt x="525" y="296"/>
                  </a:lnTo>
                  <a:lnTo>
                    <a:pt x="523" y="298"/>
                  </a:lnTo>
                  <a:lnTo>
                    <a:pt x="520" y="298"/>
                  </a:lnTo>
                  <a:lnTo>
                    <a:pt x="519" y="296"/>
                  </a:lnTo>
                  <a:lnTo>
                    <a:pt x="518" y="294"/>
                  </a:lnTo>
                  <a:lnTo>
                    <a:pt x="516" y="293"/>
                  </a:lnTo>
                  <a:lnTo>
                    <a:pt x="514" y="291"/>
                  </a:lnTo>
                  <a:lnTo>
                    <a:pt x="514" y="291"/>
                  </a:lnTo>
                  <a:lnTo>
                    <a:pt x="511" y="294"/>
                  </a:lnTo>
                  <a:lnTo>
                    <a:pt x="511" y="294"/>
                  </a:lnTo>
                  <a:lnTo>
                    <a:pt x="512" y="294"/>
                  </a:lnTo>
                  <a:lnTo>
                    <a:pt x="510" y="303"/>
                  </a:lnTo>
                  <a:lnTo>
                    <a:pt x="509" y="308"/>
                  </a:lnTo>
                  <a:lnTo>
                    <a:pt x="509" y="313"/>
                  </a:lnTo>
                  <a:lnTo>
                    <a:pt x="511" y="318"/>
                  </a:lnTo>
                  <a:lnTo>
                    <a:pt x="512" y="319"/>
                  </a:lnTo>
                  <a:lnTo>
                    <a:pt x="513" y="320"/>
                  </a:lnTo>
                  <a:lnTo>
                    <a:pt x="513" y="322"/>
                  </a:lnTo>
                  <a:lnTo>
                    <a:pt x="512" y="330"/>
                  </a:lnTo>
                  <a:lnTo>
                    <a:pt x="513" y="336"/>
                  </a:lnTo>
                  <a:lnTo>
                    <a:pt x="515" y="349"/>
                  </a:lnTo>
                  <a:lnTo>
                    <a:pt x="515" y="352"/>
                  </a:lnTo>
                  <a:lnTo>
                    <a:pt x="516" y="354"/>
                  </a:lnTo>
                  <a:lnTo>
                    <a:pt x="518" y="355"/>
                  </a:lnTo>
                  <a:lnTo>
                    <a:pt x="518" y="356"/>
                  </a:lnTo>
                  <a:lnTo>
                    <a:pt x="518" y="359"/>
                  </a:lnTo>
                  <a:lnTo>
                    <a:pt x="519" y="361"/>
                  </a:lnTo>
                  <a:lnTo>
                    <a:pt x="520" y="366"/>
                  </a:lnTo>
                  <a:lnTo>
                    <a:pt x="522" y="370"/>
                  </a:lnTo>
                  <a:lnTo>
                    <a:pt x="525" y="373"/>
                  </a:lnTo>
                  <a:lnTo>
                    <a:pt x="528" y="377"/>
                  </a:lnTo>
                  <a:lnTo>
                    <a:pt x="530" y="380"/>
                  </a:lnTo>
                  <a:lnTo>
                    <a:pt x="533" y="384"/>
                  </a:lnTo>
                  <a:lnTo>
                    <a:pt x="536" y="386"/>
                  </a:lnTo>
                  <a:lnTo>
                    <a:pt x="538" y="387"/>
                  </a:lnTo>
                  <a:lnTo>
                    <a:pt x="544" y="394"/>
                  </a:lnTo>
                  <a:lnTo>
                    <a:pt x="546" y="396"/>
                  </a:lnTo>
                  <a:lnTo>
                    <a:pt x="550" y="399"/>
                  </a:lnTo>
                  <a:lnTo>
                    <a:pt x="551" y="400"/>
                  </a:lnTo>
                  <a:lnTo>
                    <a:pt x="555" y="401"/>
                  </a:lnTo>
                  <a:lnTo>
                    <a:pt x="555" y="402"/>
                  </a:lnTo>
                  <a:lnTo>
                    <a:pt x="559" y="402"/>
                  </a:lnTo>
                  <a:lnTo>
                    <a:pt x="561" y="402"/>
                  </a:lnTo>
                  <a:lnTo>
                    <a:pt x="565" y="406"/>
                  </a:lnTo>
                  <a:lnTo>
                    <a:pt x="571" y="408"/>
                  </a:lnTo>
                  <a:lnTo>
                    <a:pt x="572" y="409"/>
                  </a:lnTo>
                  <a:lnTo>
                    <a:pt x="572" y="410"/>
                  </a:lnTo>
                  <a:lnTo>
                    <a:pt x="600" y="435"/>
                  </a:lnTo>
                  <a:lnTo>
                    <a:pt x="610" y="441"/>
                  </a:lnTo>
                  <a:lnTo>
                    <a:pt x="612" y="442"/>
                  </a:lnTo>
                  <a:lnTo>
                    <a:pt x="613" y="444"/>
                  </a:lnTo>
                  <a:lnTo>
                    <a:pt x="617" y="444"/>
                  </a:lnTo>
                  <a:lnTo>
                    <a:pt x="620" y="446"/>
                  </a:lnTo>
                  <a:lnTo>
                    <a:pt x="621" y="445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3" y="444"/>
                  </a:lnTo>
                  <a:lnTo>
                    <a:pt x="624" y="444"/>
                  </a:lnTo>
                  <a:lnTo>
                    <a:pt x="624" y="445"/>
                  </a:lnTo>
                  <a:lnTo>
                    <a:pt x="626" y="446"/>
                  </a:lnTo>
                  <a:lnTo>
                    <a:pt x="628" y="448"/>
                  </a:lnTo>
                  <a:lnTo>
                    <a:pt x="628" y="450"/>
                  </a:lnTo>
                  <a:lnTo>
                    <a:pt x="629" y="451"/>
                  </a:lnTo>
                  <a:lnTo>
                    <a:pt x="631" y="451"/>
                  </a:lnTo>
                  <a:lnTo>
                    <a:pt x="633" y="452"/>
                  </a:lnTo>
                  <a:lnTo>
                    <a:pt x="634" y="454"/>
                  </a:lnTo>
                  <a:lnTo>
                    <a:pt x="633" y="456"/>
                  </a:lnTo>
                  <a:lnTo>
                    <a:pt x="646" y="489"/>
                  </a:lnTo>
                  <a:lnTo>
                    <a:pt x="647" y="492"/>
                  </a:lnTo>
                  <a:lnTo>
                    <a:pt x="647" y="493"/>
                  </a:lnTo>
                  <a:lnTo>
                    <a:pt x="648" y="498"/>
                  </a:lnTo>
                  <a:lnTo>
                    <a:pt x="648" y="499"/>
                  </a:lnTo>
                  <a:lnTo>
                    <a:pt x="649" y="500"/>
                  </a:lnTo>
                  <a:lnTo>
                    <a:pt x="652" y="506"/>
                  </a:lnTo>
                  <a:lnTo>
                    <a:pt x="653" y="511"/>
                  </a:lnTo>
                  <a:lnTo>
                    <a:pt x="655" y="521"/>
                  </a:lnTo>
                  <a:lnTo>
                    <a:pt x="658" y="535"/>
                  </a:lnTo>
                  <a:lnTo>
                    <a:pt x="662" y="547"/>
                  </a:lnTo>
                  <a:lnTo>
                    <a:pt x="665" y="555"/>
                  </a:lnTo>
                  <a:lnTo>
                    <a:pt x="667" y="559"/>
                  </a:lnTo>
                  <a:lnTo>
                    <a:pt x="673" y="568"/>
                  </a:lnTo>
                  <a:lnTo>
                    <a:pt x="673" y="570"/>
                  </a:lnTo>
                  <a:lnTo>
                    <a:pt x="674" y="571"/>
                  </a:lnTo>
                  <a:lnTo>
                    <a:pt x="687" y="587"/>
                  </a:lnTo>
                  <a:lnTo>
                    <a:pt x="693" y="592"/>
                  </a:lnTo>
                  <a:lnTo>
                    <a:pt x="700" y="596"/>
                  </a:lnTo>
                  <a:lnTo>
                    <a:pt x="702" y="599"/>
                  </a:lnTo>
                  <a:lnTo>
                    <a:pt x="706" y="605"/>
                  </a:lnTo>
                  <a:lnTo>
                    <a:pt x="718" y="617"/>
                  </a:lnTo>
                  <a:lnTo>
                    <a:pt x="721" y="619"/>
                  </a:lnTo>
                  <a:lnTo>
                    <a:pt x="726" y="621"/>
                  </a:lnTo>
                  <a:lnTo>
                    <a:pt x="730" y="622"/>
                  </a:lnTo>
                  <a:lnTo>
                    <a:pt x="731" y="623"/>
                  </a:lnTo>
                  <a:lnTo>
                    <a:pt x="732" y="625"/>
                  </a:lnTo>
                  <a:lnTo>
                    <a:pt x="732" y="630"/>
                  </a:lnTo>
                  <a:lnTo>
                    <a:pt x="733" y="632"/>
                  </a:lnTo>
                  <a:lnTo>
                    <a:pt x="734" y="634"/>
                  </a:lnTo>
                  <a:lnTo>
                    <a:pt x="736" y="635"/>
                  </a:lnTo>
                  <a:lnTo>
                    <a:pt x="736" y="635"/>
                  </a:lnTo>
                  <a:lnTo>
                    <a:pt x="737" y="635"/>
                  </a:lnTo>
                  <a:lnTo>
                    <a:pt x="739" y="637"/>
                  </a:lnTo>
                  <a:lnTo>
                    <a:pt x="742" y="639"/>
                  </a:lnTo>
                  <a:lnTo>
                    <a:pt x="746" y="641"/>
                  </a:lnTo>
                  <a:lnTo>
                    <a:pt x="753" y="642"/>
                  </a:lnTo>
                  <a:lnTo>
                    <a:pt x="757" y="643"/>
                  </a:lnTo>
                  <a:lnTo>
                    <a:pt x="758" y="644"/>
                  </a:lnTo>
                  <a:lnTo>
                    <a:pt x="760" y="648"/>
                  </a:lnTo>
                  <a:lnTo>
                    <a:pt x="761" y="649"/>
                  </a:lnTo>
                  <a:lnTo>
                    <a:pt x="763" y="649"/>
                  </a:lnTo>
                  <a:lnTo>
                    <a:pt x="766" y="651"/>
                  </a:lnTo>
                  <a:lnTo>
                    <a:pt x="768" y="652"/>
                  </a:lnTo>
                  <a:lnTo>
                    <a:pt x="771" y="653"/>
                  </a:lnTo>
                  <a:lnTo>
                    <a:pt x="772" y="653"/>
                  </a:lnTo>
                  <a:lnTo>
                    <a:pt x="783" y="653"/>
                  </a:lnTo>
                  <a:lnTo>
                    <a:pt x="794" y="655"/>
                  </a:lnTo>
                  <a:lnTo>
                    <a:pt x="797" y="655"/>
                  </a:lnTo>
                  <a:lnTo>
                    <a:pt x="813" y="653"/>
                  </a:lnTo>
                  <a:lnTo>
                    <a:pt x="827" y="654"/>
                  </a:lnTo>
                  <a:lnTo>
                    <a:pt x="850" y="651"/>
                  </a:lnTo>
                  <a:lnTo>
                    <a:pt x="857" y="653"/>
                  </a:lnTo>
                  <a:lnTo>
                    <a:pt x="857" y="654"/>
                  </a:lnTo>
                  <a:lnTo>
                    <a:pt x="860" y="654"/>
                  </a:lnTo>
                  <a:lnTo>
                    <a:pt x="862" y="657"/>
                  </a:lnTo>
                  <a:lnTo>
                    <a:pt x="863" y="657"/>
                  </a:lnTo>
                  <a:lnTo>
                    <a:pt x="863" y="659"/>
                  </a:lnTo>
                  <a:lnTo>
                    <a:pt x="864" y="661"/>
                  </a:lnTo>
                  <a:lnTo>
                    <a:pt x="865" y="666"/>
                  </a:lnTo>
                  <a:lnTo>
                    <a:pt x="865" y="667"/>
                  </a:lnTo>
                  <a:lnTo>
                    <a:pt x="865" y="670"/>
                  </a:lnTo>
                  <a:lnTo>
                    <a:pt x="864" y="671"/>
                  </a:lnTo>
                  <a:lnTo>
                    <a:pt x="862" y="673"/>
                  </a:lnTo>
                  <a:lnTo>
                    <a:pt x="861" y="675"/>
                  </a:lnTo>
                  <a:lnTo>
                    <a:pt x="859" y="676"/>
                  </a:lnTo>
                  <a:lnTo>
                    <a:pt x="857" y="676"/>
                  </a:lnTo>
                  <a:lnTo>
                    <a:pt x="856" y="678"/>
                  </a:lnTo>
                  <a:lnTo>
                    <a:pt x="853" y="680"/>
                  </a:lnTo>
                  <a:lnTo>
                    <a:pt x="850" y="683"/>
                  </a:lnTo>
                  <a:lnTo>
                    <a:pt x="841" y="688"/>
                  </a:lnTo>
                  <a:lnTo>
                    <a:pt x="838" y="691"/>
                  </a:lnTo>
                  <a:lnTo>
                    <a:pt x="838" y="696"/>
                  </a:lnTo>
                  <a:lnTo>
                    <a:pt x="838" y="701"/>
                  </a:lnTo>
                  <a:lnTo>
                    <a:pt x="839" y="704"/>
                  </a:lnTo>
                  <a:lnTo>
                    <a:pt x="842" y="708"/>
                  </a:lnTo>
                  <a:lnTo>
                    <a:pt x="844" y="709"/>
                  </a:lnTo>
                  <a:lnTo>
                    <a:pt x="850" y="714"/>
                  </a:lnTo>
                  <a:lnTo>
                    <a:pt x="856" y="715"/>
                  </a:lnTo>
                  <a:lnTo>
                    <a:pt x="856" y="716"/>
                  </a:lnTo>
                  <a:lnTo>
                    <a:pt x="858" y="718"/>
                  </a:lnTo>
                  <a:lnTo>
                    <a:pt x="874" y="726"/>
                  </a:lnTo>
                  <a:lnTo>
                    <a:pt x="889" y="733"/>
                  </a:lnTo>
                  <a:lnTo>
                    <a:pt x="894" y="735"/>
                  </a:lnTo>
                  <a:lnTo>
                    <a:pt x="896" y="736"/>
                  </a:lnTo>
                  <a:lnTo>
                    <a:pt x="898" y="738"/>
                  </a:lnTo>
                  <a:lnTo>
                    <a:pt x="901" y="740"/>
                  </a:lnTo>
                  <a:lnTo>
                    <a:pt x="922" y="747"/>
                  </a:lnTo>
                  <a:lnTo>
                    <a:pt x="924" y="749"/>
                  </a:lnTo>
                  <a:lnTo>
                    <a:pt x="925" y="749"/>
                  </a:lnTo>
                  <a:lnTo>
                    <a:pt x="925" y="748"/>
                  </a:lnTo>
                  <a:lnTo>
                    <a:pt x="926" y="748"/>
                  </a:lnTo>
                  <a:lnTo>
                    <a:pt x="928" y="750"/>
                  </a:lnTo>
                  <a:lnTo>
                    <a:pt x="943" y="755"/>
                  </a:lnTo>
                  <a:lnTo>
                    <a:pt x="956" y="763"/>
                  </a:lnTo>
                  <a:lnTo>
                    <a:pt x="963" y="767"/>
                  </a:lnTo>
                  <a:lnTo>
                    <a:pt x="965" y="770"/>
                  </a:lnTo>
                  <a:lnTo>
                    <a:pt x="969" y="775"/>
                  </a:lnTo>
                  <a:lnTo>
                    <a:pt x="970" y="776"/>
                  </a:lnTo>
                  <a:lnTo>
                    <a:pt x="972" y="776"/>
                  </a:lnTo>
                  <a:lnTo>
                    <a:pt x="975" y="779"/>
                  </a:lnTo>
                  <a:lnTo>
                    <a:pt x="981" y="785"/>
                  </a:lnTo>
                  <a:lnTo>
                    <a:pt x="982" y="786"/>
                  </a:lnTo>
                  <a:lnTo>
                    <a:pt x="984" y="787"/>
                  </a:lnTo>
                  <a:lnTo>
                    <a:pt x="987" y="788"/>
                  </a:lnTo>
                  <a:lnTo>
                    <a:pt x="995" y="791"/>
                  </a:lnTo>
                  <a:lnTo>
                    <a:pt x="996" y="791"/>
                  </a:lnTo>
                  <a:lnTo>
                    <a:pt x="1006" y="795"/>
                  </a:lnTo>
                  <a:lnTo>
                    <a:pt x="1014" y="801"/>
                  </a:lnTo>
                  <a:lnTo>
                    <a:pt x="1021" y="803"/>
                  </a:lnTo>
                  <a:lnTo>
                    <a:pt x="1024" y="804"/>
                  </a:lnTo>
                  <a:lnTo>
                    <a:pt x="1024" y="807"/>
                  </a:lnTo>
                  <a:lnTo>
                    <a:pt x="1025" y="807"/>
                  </a:lnTo>
                  <a:lnTo>
                    <a:pt x="1027" y="806"/>
                  </a:lnTo>
                  <a:lnTo>
                    <a:pt x="1029" y="806"/>
                  </a:lnTo>
                  <a:lnTo>
                    <a:pt x="1029" y="807"/>
                  </a:lnTo>
                  <a:lnTo>
                    <a:pt x="1029" y="808"/>
                  </a:lnTo>
                  <a:lnTo>
                    <a:pt x="1030" y="810"/>
                  </a:lnTo>
                  <a:lnTo>
                    <a:pt x="1031" y="812"/>
                  </a:lnTo>
                  <a:lnTo>
                    <a:pt x="1032" y="812"/>
                  </a:lnTo>
                  <a:lnTo>
                    <a:pt x="1031" y="818"/>
                  </a:lnTo>
                  <a:lnTo>
                    <a:pt x="1039" y="824"/>
                  </a:lnTo>
                  <a:lnTo>
                    <a:pt x="1047" y="829"/>
                  </a:lnTo>
                  <a:lnTo>
                    <a:pt x="1049" y="829"/>
                  </a:lnTo>
                  <a:lnTo>
                    <a:pt x="1049" y="830"/>
                  </a:lnTo>
                  <a:lnTo>
                    <a:pt x="1051" y="833"/>
                  </a:lnTo>
                  <a:lnTo>
                    <a:pt x="1052" y="834"/>
                  </a:lnTo>
                  <a:lnTo>
                    <a:pt x="1055" y="836"/>
                  </a:lnTo>
                  <a:lnTo>
                    <a:pt x="1058" y="840"/>
                  </a:lnTo>
                  <a:lnTo>
                    <a:pt x="1059" y="842"/>
                  </a:lnTo>
                  <a:lnTo>
                    <a:pt x="1061" y="842"/>
                  </a:lnTo>
                  <a:lnTo>
                    <a:pt x="1061" y="843"/>
                  </a:lnTo>
                  <a:lnTo>
                    <a:pt x="1067" y="852"/>
                  </a:lnTo>
                  <a:lnTo>
                    <a:pt x="1073" y="866"/>
                  </a:lnTo>
                  <a:lnTo>
                    <a:pt x="1073" y="866"/>
                  </a:lnTo>
                  <a:lnTo>
                    <a:pt x="1074" y="866"/>
                  </a:lnTo>
                  <a:lnTo>
                    <a:pt x="1074" y="867"/>
                  </a:lnTo>
                  <a:lnTo>
                    <a:pt x="1074" y="868"/>
                  </a:lnTo>
                  <a:lnTo>
                    <a:pt x="1074" y="869"/>
                  </a:lnTo>
                  <a:lnTo>
                    <a:pt x="1074" y="870"/>
                  </a:lnTo>
                  <a:lnTo>
                    <a:pt x="1074" y="872"/>
                  </a:lnTo>
                  <a:lnTo>
                    <a:pt x="1073" y="872"/>
                  </a:lnTo>
                  <a:lnTo>
                    <a:pt x="1073" y="873"/>
                  </a:lnTo>
                  <a:lnTo>
                    <a:pt x="1072" y="877"/>
                  </a:lnTo>
                  <a:lnTo>
                    <a:pt x="1070" y="878"/>
                  </a:lnTo>
                  <a:lnTo>
                    <a:pt x="1067" y="881"/>
                  </a:lnTo>
                  <a:lnTo>
                    <a:pt x="1065" y="886"/>
                  </a:lnTo>
                  <a:lnTo>
                    <a:pt x="1065" y="887"/>
                  </a:lnTo>
                  <a:lnTo>
                    <a:pt x="1064" y="890"/>
                  </a:lnTo>
                  <a:lnTo>
                    <a:pt x="1064" y="892"/>
                  </a:lnTo>
                  <a:lnTo>
                    <a:pt x="1063" y="893"/>
                  </a:lnTo>
                  <a:lnTo>
                    <a:pt x="1064" y="896"/>
                  </a:lnTo>
                  <a:lnTo>
                    <a:pt x="1064" y="898"/>
                  </a:lnTo>
                  <a:lnTo>
                    <a:pt x="1063" y="904"/>
                  </a:lnTo>
                  <a:lnTo>
                    <a:pt x="1063" y="905"/>
                  </a:lnTo>
                  <a:lnTo>
                    <a:pt x="1062" y="905"/>
                  </a:lnTo>
                  <a:lnTo>
                    <a:pt x="1061" y="907"/>
                  </a:lnTo>
                  <a:lnTo>
                    <a:pt x="1061" y="908"/>
                  </a:lnTo>
                  <a:lnTo>
                    <a:pt x="1059" y="908"/>
                  </a:lnTo>
                  <a:lnTo>
                    <a:pt x="1059" y="907"/>
                  </a:lnTo>
                  <a:lnTo>
                    <a:pt x="1058" y="907"/>
                  </a:lnTo>
                  <a:lnTo>
                    <a:pt x="1054" y="903"/>
                  </a:lnTo>
                  <a:lnTo>
                    <a:pt x="1052" y="902"/>
                  </a:lnTo>
                  <a:lnTo>
                    <a:pt x="1049" y="902"/>
                  </a:lnTo>
                  <a:lnTo>
                    <a:pt x="1047" y="902"/>
                  </a:lnTo>
                  <a:lnTo>
                    <a:pt x="1045" y="901"/>
                  </a:lnTo>
                  <a:lnTo>
                    <a:pt x="1043" y="900"/>
                  </a:lnTo>
                  <a:lnTo>
                    <a:pt x="1040" y="897"/>
                  </a:lnTo>
                  <a:lnTo>
                    <a:pt x="1037" y="895"/>
                  </a:lnTo>
                  <a:lnTo>
                    <a:pt x="1035" y="895"/>
                  </a:lnTo>
                  <a:lnTo>
                    <a:pt x="1035" y="894"/>
                  </a:lnTo>
                  <a:lnTo>
                    <a:pt x="1029" y="885"/>
                  </a:lnTo>
                  <a:lnTo>
                    <a:pt x="1028" y="884"/>
                  </a:lnTo>
                  <a:lnTo>
                    <a:pt x="1028" y="884"/>
                  </a:lnTo>
                  <a:lnTo>
                    <a:pt x="1029" y="883"/>
                  </a:lnTo>
                  <a:lnTo>
                    <a:pt x="1030" y="883"/>
                  </a:lnTo>
                  <a:lnTo>
                    <a:pt x="1030" y="881"/>
                  </a:lnTo>
                  <a:lnTo>
                    <a:pt x="1030" y="879"/>
                  </a:lnTo>
                  <a:lnTo>
                    <a:pt x="1029" y="878"/>
                  </a:lnTo>
                  <a:lnTo>
                    <a:pt x="1026" y="878"/>
                  </a:lnTo>
                  <a:lnTo>
                    <a:pt x="1025" y="877"/>
                  </a:lnTo>
                  <a:lnTo>
                    <a:pt x="1028" y="875"/>
                  </a:lnTo>
                  <a:lnTo>
                    <a:pt x="1029" y="872"/>
                  </a:lnTo>
                  <a:lnTo>
                    <a:pt x="1028" y="869"/>
                  </a:lnTo>
                  <a:lnTo>
                    <a:pt x="1025" y="866"/>
                  </a:lnTo>
                  <a:lnTo>
                    <a:pt x="1023" y="865"/>
                  </a:lnTo>
                  <a:lnTo>
                    <a:pt x="1021" y="863"/>
                  </a:lnTo>
                  <a:lnTo>
                    <a:pt x="1021" y="861"/>
                  </a:lnTo>
                  <a:lnTo>
                    <a:pt x="1020" y="859"/>
                  </a:lnTo>
                  <a:lnTo>
                    <a:pt x="1020" y="857"/>
                  </a:lnTo>
                  <a:lnTo>
                    <a:pt x="1020" y="855"/>
                  </a:lnTo>
                  <a:lnTo>
                    <a:pt x="1019" y="854"/>
                  </a:lnTo>
                  <a:lnTo>
                    <a:pt x="1020" y="854"/>
                  </a:lnTo>
                  <a:lnTo>
                    <a:pt x="1020" y="854"/>
                  </a:lnTo>
                  <a:lnTo>
                    <a:pt x="1016" y="850"/>
                  </a:lnTo>
                  <a:lnTo>
                    <a:pt x="1014" y="849"/>
                  </a:lnTo>
                  <a:lnTo>
                    <a:pt x="984" y="848"/>
                  </a:lnTo>
                  <a:lnTo>
                    <a:pt x="982" y="848"/>
                  </a:lnTo>
                  <a:lnTo>
                    <a:pt x="977" y="844"/>
                  </a:lnTo>
                  <a:lnTo>
                    <a:pt x="976" y="844"/>
                  </a:lnTo>
                  <a:lnTo>
                    <a:pt x="975" y="844"/>
                  </a:lnTo>
                  <a:lnTo>
                    <a:pt x="974" y="844"/>
                  </a:lnTo>
                  <a:lnTo>
                    <a:pt x="973" y="844"/>
                  </a:lnTo>
                  <a:lnTo>
                    <a:pt x="971" y="842"/>
                  </a:lnTo>
                  <a:lnTo>
                    <a:pt x="970" y="842"/>
                  </a:lnTo>
                  <a:lnTo>
                    <a:pt x="964" y="839"/>
                  </a:lnTo>
                  <a:lnTo>
                    <a:pt x="959" y="836"/>
                  </a:lnTo>
                  <a:lnTo>
                    <a:pt x="957" y="836"/>
                  </a:lnTo>
                  <a:lnTo>
                    <a:pt x="956" y="834"/>
                  </a:lnTo>
                  <a:lnTo>
                    <a:pt x="958" y="833"/>
                  </a:lnTo>
                  <a:lnTo>
                    <a:pt x="959" y="831"/>
                  </a:lnTo>
                  <a:lnTo>
                    <a:pt x="960" y="830"/>
                  </a:lnTo>
                  <a:lnTo>
                    <a:pt x="958" y="828"/>
                  </a:lnTo>
                  <a:lnTo>
                    <a:pt x="960" y="827"/>
                  </a:lnTo>
                  <a:lnTo>
                    <a:pt x="964" y="828"/>
                  </a:lnTo>
                  <a:lnTo>
                    <a:pt x="966" y="827"/>
                  </a:lnTo>
                  <a:lnTo>
                    <a:pt x="967" y="824"/>
                  </a:lnTo>
                  <a:lnTo>
                    <a:pt x="965" y="824"/>
                  </a:lnTo>
                  <a:lnTo>
                    <a:pt x="961" y="826"/>
                  </a:lnTo>
                  <a:lnTo>
                    <a:pt x="962" y="825"/>
                  </a:lnTo>
                  <a:lnTo>
                    <a:pt x="960" y="824"/>
                  </a:lnTo>
                  <a:lnTo>
                    <a:pt x="958" y="824"/>
                  </a:lnTo>
                  <a:lnTo>
                    <a:pt x="957" y="826"/>
                  </a:lnTo>
                  <a:lnTo>
                    <a:pt x="955" y="827"/>
                  </a:lnTo>
                  <a:lnTo>
                    <a:pt x="954" y="826"/>
                  </a:lnTo>
                  <a:lnTo>
                    <a:pt x="953" y="825"/>
                  </a:lnTo>
                  <a:lnTo>
                    <a:pt x="953" y="824"/>
                  </a:lnTo>
                  <a:lnTo>
                    <a:pt x="952" y="824"/>
                  </a:lnTo>
                  <a:lnTo>
                    <a:pt x="952" y="823"/>
                  </a:lnTo>
                  <a:lnTo>
                    <a:pt x="950" y="823"/>
                  </a:lnTo>
                  <a:lnTo>
                    <a:pt x="949" y="823"/>
                  </a:lnTo>
                  <a:lnTo>
                    <a:pt x="942" y="822"/>
                  </a:lnTo>
                  <a:lnTo>
                    <a:pt x="935" y="825"/>
                  </a:lnTo>
                  <a:lnTo>
                    <a:pt x="930" y="831"/>
                  </a:lnTo>
                  <a:lnTo>
                    <a:pt x="925" y="837"/>
                  </a:lnTo>
                  <a:lnTo>
                    <a:pt x="918" y="848"/>
                  </a:lnTo>
                  <a:lnTo>
                    <a:pt x="916" y="852"/>
                  </a:lnTo>
                  <a:lnTo>
                    <a:pt x="914" y="859"/>
                  </a:lnTo>
                  <a:lnTo>
                    <a:pt x="913" y="860"/>
                  </a:lnTo>
                  <a:lnTo>
                    <a:pt x="912" y="860"/>
                  </a:lnTo>
                  <a:lnTo>
                    <a:pt x="909" y="866"/>
                  </a:lnTo>
                  <a:lnTo>
                    <a:pt x="905" y="870"/>
                  </a:lnTo>
                  <a:lnTo>
                    <a:pt x="904" y="871"/>
                  </a:lnTo>
                  <a:lnTo>
                    <a:pt x="902" y="873"/>
                  </a:lnTo>
                  <a:lnTo>
                    <a:pt x="901" y="878"/>
                  </a:lnTo>
                  <a:lnTo>
                    <a:pt x="902" y="879"/>
                  </a:lnTo>
                  <a:lnTo>
                    <a:pt x="903" y="884"/>
                  </a:lnTo>
                  <a:lnTo>
                    <a:pt x="904" y="888"/>
                  </a:lnTo>
                  <a:lnTo>
                    <a:pt x="904" y="889"/>
                  </a:lnTo>
                  <a:lnTo>
                    <a:pt x="902" y="890"/>
                  </a:lnTo>
                  <a:lnTo>
                    <a:pt x="901" y="893"/>
                  </a:lnTo>
                  <a:lnTo>
                    <a:pt x="897" y="897"/>
                  </a:lnTo>
                  <a:lnTo>
                    <a:pt x="893" y="902"/>
                  </a:lnTo>
                  <a:lnTo>
                    <a:pt x="892" y="907"/>
                  </a:lnTo>
                  <a:lnTo>
                    <a:pt x="892" y="910"/>
                  </a:lnTo>
                  <a:lnTo>
                    <a:pt x="892" y="914"/>
                  </a:lnTo>
                  <a:lnTo>
                    <a:pt x="895" y="916"/>
                  </a:lnTo>
                  <a:lnTo>
                    <a:pt x="895" y="917"/>
                  </a:lnTo>
                  <a:lnTo>
                    <a:pt x="894" y="920"/>
                  </a:lnTo>
                  <a:lnTo>
                    <a:pt x="897" y="923"/>
                  </a:lnTo>
                  <a:lnTo>
                    <a:pt x="901" y="926"/>
                  </a:lnTo>
                  <a:lnTo>
                    <a:pt x="904" y="927"/>
                  </a:lnTo>
                  <a:lnTo>
                    <a:pt x="915" y="928"/>
                  </a:lnTo>
                  <a:lnTo>
                    <a:pt x="918" y="929"/>
                  </a:lnTo>
                  <a:lnTo>
                    <a:pt x="920" y="930"/>
                  </a:lnTo>
                  <a:lnTo>
                    <a:pt x="921" y="932"/>
                  </a:lnTo>
                  <a:lnTo>
                    <a:pt x="922" y="933"/>
                  </a:lnTo>
                  <a:lnTo>
                    <a:pt x="923" y="935"/>
                  </a:lnTo>
                  <a:lnTo>
                    <a:pt x="924" y="936"/>
                  </a:lnTo>
                  <a:lnTo>
                    <a:pt x="929" y="938"/>
                  </a:lnTo>
                  <a:lnTo>
                    <a:pt x="934" y="942"/>
                  </a:lnTo>
                  <a:lnTo>
                    <a:pt x="935" y="943"/>
                  </a:lnTo>
                  <a:lnTo>
                    <a:pt x="937" y="943"/>
                  </a:lnTo>
                  <a:lnTo>
                    <a:pt x="939" y="944"/>
                  </a:lnTo>
                  <a:lnTo>
                    <a:pt x="940" y="945"/>
                  </a:lnTo>
                  <a:lnTo>
                    <a:pt x="941" y="947"/>
                  </a:lnTo>
                  <a:lnTo>
                    <a:pt x="943" y="949"/>
                  </a:lnTo>
                  <a:lnTo>
                    <a:pt x="946" y="951"/>
                  </a:lnTo>
                  <a:lnTo>
                    <a:pt x="949" y="953"/>
                  </a:lnTo>
                  <a:lnTo>
                    <a:pt x="952" y="953"/>
                  </a:lnTo>
                  <a:lnTo>
                    <a:pt x="949" y="961"/>
                  </a:lnTo>
                  <a:lnTo>
                    <a:pt x="948" y="968"/>
                  </a:lnTo>
                  <a:lnTo>
                    <a:pt x="948" y="969"/>
                  </a:lnTo>
                  <a:lnTo>
                    <a:pt x="948" y="971"/>
                  </a:lnTo>
                  <a:lnTo>
                    <a:pt x="949" y="972"/>
                  </a:lnTo>
                  <a:lnTo>
                    <a:pt x="951" y="974"/>
                  </a:lnTo>
                  <a:lnTo>
                    <a:pt x="951" y="976"/>
                  </a:lnTo>
                  <a:lnTo>
                    <a:pt x="951" y="980"/>
                  </a:lnTo>
                  <a:lnTo>
                    <a:pt x="949" y="986"/>
                  </a:lnTo>
                  <a:lnTo>
                    <a:pt x="949" y="990"/>
                  </a:lnTo>
                  <a:lnTo>
                    <a:pt x="951" y="994"/>
                  </a:lnTo>
                  <a:lnTo>
                    <a:pt x="952" y="995"/>
                  </a:lnTo>
                  <a:lnTo>
                    <a:pt x="952" y="996"/>
                  </a:lnTo>
                  <a:lnTo>
                    <a:pt x="955" y="997"/>
                  </a:lnTo>
                  <a:lnTo>
                    <a:pt x="957" y="997"/>
                  </a:lnTo>
                  <a:lnTo>
                    <a:pt x="954" y="998"/>
                  </a:lnTo>
                  <a:lnTo>
                    <a:pt x="953" y="999"/>
                  </a:lnTo>
                  <a:lnTo>
                    <a:pt x="953" y="1000"/>
                  </a:lnTo>
                  <a:lnTo>
                    <a:pt x="953" y="1004"/>
                  </a:lnTo>
                  <a:lnTo>
                    <a:pt x="953" y="1005"/>
                  </a:lnTo>
                  <a:lnTo>
                    <a:pt x="950" y="1008"/>
                  </a:lnTo>
                  <a:lnTo>
                    <a:pt x="949" y="1009"/>
                  </a:lnTo>
                  <a:lnTo>
                    <a:pt x="948" y="1010"/>
                  </a:lnTo>
                  <a:lnTo>
                    <a:pt x="947" y="1012"/>
                  </a:lnTo>
                  <a:lnTo>
                    <a:pt x="946" y="1010"/>
                  </a:lnTo>
                  <a:lnTo>
                    <a:pt x="944" y="1010"/>
                  </a:lnTo>
                  <a:lnTo>
                    <a:pt x="941" y="1010"/>
                  </a:lnTo>
                  <a:lnTo>
                    <a:pt x="940" y="1011"/>
                  </a:lnTo>
                  <a:lnTo>
                    <a:pt x="937" y="1009"/>
                  </a:lnTo>
                  <a:lnTo>
                    <a:pt x="936" y="1008"/>
                  </a:lnTo>
                  <a:lnTo>
                    <a:pt x="934" y="1007"/>
                  </a:lnTo>
                  <a:lnTo>
                    <a:pt x="932" y="1008"/>
                  </a:lnTo>
                  <a:lnTo>
                    <a:pt x="923" y="1010"/>
                  </a:lnTo>
                  <a:lnTo>
                    <a:pt x="913" y="1015"/>
                  </a:lnTo>
                  <a:lnTo>
                    <a:pt x="910" y="1017"/>
                  </a:lnTo>
                  <a:lnTo>
                    <a:pt x="909" y="1018"/>
                  </a:lnTo>
                  <a:lnTo>
                    <a:pt x="908" y="1019"/>
                  </a:lnTo>
                  <a:lnTo>
                    <a:pt x="903" y="1022"/>
                  </a:lnTo>
                  <a:lnTo>
                    <a:pt x="900" y="1024"/>
                  </a:lnTo>
                  <a:lnTo>
                    <a:pt x="899" y="1025"/>
                  </a:lnTo>
                  <a:lnTo>
                    <a:pt x="898" y="1028"/>
                  </a:lnTo>
                  <a:lnTo>
                    <a:pt x="898" y="1030"/>
                  </a:lnTo>
                  <a:lnTo>
                    <a:pt x="896" y="1033"/>
                  </a:lnTo>
                  <a:lnTo>
                    <a:pt x="896" y="1035"/>
                  </a:lnTo>
                  <a:lnTo>
                    <a:pt x="897" y="1036"/>
                  </a:lnTo>
                  <a:lnTo>
                    <a:pt x="897" y="1039"/>
                  </a:lnTo>
                  <a:lnTo>
                    <a:pt x="898" y="1047"/>
                  </a:lnTo>
                  <a:lnTo>
                    <a:pt x="899" y="1055"/>
                  </a:lnTo>
                  <a:lnTo>
                    <a:pt x="899" y="1058"/>
                  </a:lnTo>
                  <a:lnTo>
                    <a:pt x="899" y="1066"/>
                  </a:lnTo>
                  <a:lnTo>
                    <a:pt x="898" y="1068"/>
                  </a:lnTo>
                  <a:lnTo>
                    <a:pt x="895" y="1071"/>
                  </a:lnTo>
                  <a:lnTo>
                    <a:pt x="893" y="1073"/>
                  </a:lnTo>
                  <a:lnTo>
                    <a:pt x="892" y="1073"/>
                  </a:lnTo>
                  <a:lnTo>
                    <a:pt x="890" y="1076"/>
                  </a:lnTo>
                  <a:lnTo>
                    <a:pt x="886" y="1076"/>
                  </a:lnTo>
                  <a:lnTo>
                    <a:pt x="878" y="1081"/>
                  </a:lnTo>
                  <a:lnTo>
                    <a:pt x="875" y="1084"/>
                  </a:lnTo>
                  <a:lnTo>
                    <a:pt x="872" y="1088"/>
                  </a:lnTo>
                  <a:lnTo>
                    <a:pt x="817" y="1088"/>
                  </a:lnTo>
                  <a:close/>
                  <a:moveTo>
                    <a:pt x="779" y="1088"/>
                  </a:moveTo>
                  <a:lnTo>
                    <a:pt x="778" y="1087"/>
                  </a:lnTo>
                  <a:lnTo>
                    <a:pt x="779" y="1086"/>
                  </a:lnTo>
                  <a:lnTo>
                    <a:pt x="778" y="1085"/>
                  </a:lnTo>
                  <a:lnTo>
                    <a:pt x="779" y="1085"/>
                  </a:lnTo>
                  <a:lnTo>
                    <a:pt x="779" y="1087"/>
                  </a:lnTo>
                  <a:lnTo>
                    <a:pt x="779" y="1088"/>
                  </a:lnTo>
                  <a:close/>
                  <a:moveTo>
                    <a:pt x="796" y="1088"/>
                  </a:moveTo>
                  <a:lnTo>
                    <a:pt x="796" y="1087"/>
                  </a:lnTo>
                  <a:lnTo>
                    <a:pt x="800" y="1085"/>
                  </a:lnTo>
                  <a:lnTo>
                    <a:pt x="803" y="1082"/>
                  </a:lnTo>
                  <a:lnTo>
                    <a:pt x="805" y="1081"/>
                  </a:lnTo>
                  <a:lnTo>
                    <a:pt x="808" y="1082"/>
                  </a:lnTo>
                  <a:lnTo>
                    <a:pt x="813" y="1083"/>
                  </a:lnTo>
                  <a:lnTo>
                    <a:pt x="816" y="1084"/>
                  </a:lnTo>
                  <a:lnTo>
                    <a:pt x="816" y="1085"/>
                  </a:lnTo>
                  <a:lnTo>
                    <a:pt x="815" y="1086"/>
                  </a:lnTo>
                  <a:lnTo>
                    <a:pt x="814" y="1086"/>
                  </a:lnTo>
                  <a:lnTo>
                    <a:pt x="814" y="1086"/>
                  </a:lnTo>
                  <a:lnTo>
                    <a:pt x="811" y="1088"/>
                  </a:lnTo>
                  <a:lnTo>
                    <a:pt x="796" y="1088"/>
                  </a:lnTo>
                  <a:close/>
                  <a:moveTo>
                    <a:pt x="526" y="411"/>
                  </a:moveTo>
                  <a:lnTo>
                    <a:pt x="528" y="411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30" y="407"/>
                  </a:lnTo>
                  <a:lnTo>
                    <a:pt x="531" y="407"/>
                  </a:lnTo>
                  <a:lnTo>
                    <a:pt x="531" y="405"/>
                  </a:lnTo>
                  <a:lnTo>
                    <a:pt x="532" y="403"/>
                  </a:lnTo>
                  <a:lnTo>
                    <a:pt x="531" y="401"/>
                  </a:lnTo>
                  <a:lnTo>
                    <a:pt x="531" y="400"/>
                  </a:lnTo>
                  <a:lnTo>
                    <a:pt x="528" y="400"/>
                  </a:lnTo>
                  <a:lnTo>
                    <a:pt x="525" y="402"/>
                  </a:lnTo>
                  <a:lnTo>
                    <a:pt x="524" y="402"/>
                  </a:lnTo>
                  <a:lnTo>
                    <a:pt x="522" y="404"/>
                  </a:lnTo>
                  <a:lnTo>
                    <a:pt x="521" y="407"/>
                  </a:lnTo>
                  <a:lnTo>
                    <a:pt x="523" y="410"/>
                  </a:lnTo>
                  <a:lnTo>
                    <a:pt x="526" y="411"/>
                  </a:lnTo>
                  <a:close/>
                  <a:moveTo>
                    <a:pt x="528" y="656"/>
                  </a:moveTo>
                  <a:lnTo>
                    <a:pt x="527" y="656"/>
                  </a:lnTo>
                  <a:lnTo>
                    <a:pt x="528" y="656"/>
                  </a:lnTo>
                  <a:close/>
                  <a:moveTo>
                    <a:pt x="754" y="1066"/>
                  </a:moveTo>
                  <a:lnTo>
                    <a:pt x="754" y="1068"/>
                  </a:lnTo>
                  <a:lnTo>
                    <a:pt x="756" y="1068"/>
                  </a:lnTo>
                  <a:lnTo>
                    <a:pt x="757" y="1070"/>
                  </a:lnTo>
                  <a:lnTo>
                    <a:pt x="758" y="1070"/>
                  </a:lnTo>
                  <a:lnTo>
                    <a:pt x="758" y="1072"/>
                  </a:lnTo>
                  <a:lnTo>
                    <a:pt x="757" y="1073"/>
                  </a:lnTo>
                  <a:lnTo>
                    <a:pt x="756" y="1074"/>
                  </a:lnTo>
                  <a:lnTo>
                    <a:pt x="754" y="1072"/>
                  </a:lnTo>
                  <a:lnTo>
                    <a:pt x="753" y="1070"/>
                  </a:lnTo>
                  <a:lnTo>
                    <a:pt x="753" y="1068"/>
                  </a:lnTo>
                  <a:lnTo>
                    <a:pt x="754" y="1066"/>
                  </a:lnTo>
                  <a:lnTo>
                    <a:pt x="754" y="1066"/>
                  </a:lnTo>
                  <a:close/>
                  <a:moveTo>
                    <a:pt x="749" y="1061"/>
                  </a:moveTo>
                  <a:lnTo>
                    <a:pt x="748" y="1060"/>
                  </a:lnTo>
                  <a:lnTo>
                    <a:pt x="748" y="1058"/>
                  </a:lnTo>
                  <a:lnTo>
                    <a:pt x="749" y="1057"/>
                  </a:lnTo>
                  <a:lnTo>
                    <a:pt x="751" y="1056"/>
                  </a:lnTo>
                  <a:lnTo>
                    <a:pt x="754" y="1056"/>
                  </a:lnTo>
                  <a:lnTo>
                    <a:pt x="754" y="1057"/>
                  </a:lnTo>
                  <a:lnTo>
                    <a:pt x="754" y="1058"/>
                  </a:lnTo>
                  <a:lnTo>
                    <a:pt x="754" y="1058"/>
                  </a:lnTo>
                  <a:lnTo>
                    <a:pt x="755" y="1059"/>
                  </a:lnTo>
                  <a:lnTo>
                    <a:pt x="755" y="1060"/>
                  </a:lnTo>
                  <a:lnTo>
                    <a:pt x="753" y="1060"/>
                  </a:lnTo>
                  <a:lnTo>
                    <a:pt x="754" y="1062"/>
                  </a:lnTo>
                  <a:lnTo>
                    <a:pt x="754" y="1063"/>
                  </a:lnTo>
                  <a:lnTo>
                    <a:pt x="754" y="1064"/>
                  </a:lnTo>
                  <a:lnTo>
                    <a:pt x="753" y="1064"/>
                  </a:lnTo>
                  <a:lnTo>
                    <a:pt x="752" y="1063"/>
                  </a:lnTo>
                  <a:lnTo>
                    <a:pt x="750" y="1062"/>
                  </a:lnTo>
                  <a:lnTo>
                    <a:pt x="749" y="1061"/>
                  </a:lnTo>
                  <a:close/>
                  <a:moveTo>
                    <a:pt x="745" y="1052"/>
                  </a:moveTo>
                  <a:lnTo>
                    <a:pt x="745" y="1053"/>
                  </a:lnTo>
                  <a:lnTo>
                    <a:pt x="742" y="1052"/>
                  </a:lnTo>
                  <a:lnTo>
                    <a:pt x="739" y="1050"/>
                  </a:lnTo>
                  <a:lnTo>
                    <a:pt x="741" y="1048"/>
                  </a:lnTo>
                  <a:lnTo>
                    <a:pt x="744" y="1048"/>
                  </a:lnTo>
                  <a:lnTo>
                    <a:pt x="745" y="1049"/>
                  </a:lnTo>
                  <a:lnTo>
                    <a:pt x="746" y="1050"/>
                  </a:lnTo>
                  <a:lnTo>
                    <a:pt x="746" y="1051"/>
                  </a:lnTo>
                  <a:lnTo>
                    <a:pt x="746" y="1052"/>
                  </a:lnTo>
                  <a:lnTo>
                    <a:pt x="745" y="1052"/>
                  </a:lnTo>
                  <a:close/>
                  <a:moveTo>
                    <a:pt x="167" y="992"/>
                  </a:moveTo>
                  <a:lnTo>
                    <a:pt x="167" y="992"/>
                  </a:lnTo>
                  <a:lnTo>
                    <a:pt x="168" y="992"/>
                  </a:lnTo>
                  <a:lnTo>
                    <a:pt x="169" y="992"/>
                  </a:lnTo>
                  <a:lnTo>
                    <a:pt x="169" y="992"/>
                  </a:lnTo>
                  <a:lnTo>
                    <a:pt x="170" y="992"/>
                  </a:lnTo>
                  <a:lnTo>
                    <a:pt x="168" y="994"/>
                  </a:lnTo>
                  <a:lnTo>
                    <a:pt x="167" y="995"/>
                  </a:lnTo>
                  <a:lnTo>
                    <a:pt x="168" y="996"/>
                  </a:lnTo>
                  <a:lnTo>
                    <a:pt x="167" y="997"/>
                  </a:lnTo>
                  <a:lnTo>
                    <a:pt x="166" y="1001"/>
                  </a:lnTo>
                  <a:lnTo>
                    <a:pt x="165" y="1004"/>
                  </a:lnTo>
                  <a:lnTo>
                    <a:pt x="164" y="1005"/>
                  </a:lnTo>
                  <a:lnTo>
                    <a:pt x="163" y="1004"/>
                  </a:lnTo>
                  <a:lnTo>
                    <a:pt x="163" y="1004"/>
                  </a:lnTo>
                  <a:lnTo>
                    <a:pt x="162" y="1003"/>
                  </a:lnTo>
                  <a:lnTo>
                    <a:pt x="159" y="997"/>
                  </a:lnTo>
                  <a:lnTo>
                    <a:pt x="158" y="993"/>
                  </a:lnTo>
                  <a:lnTo>
                    <a:pt x="158" y="991"/>
                  </a:lnTo>
                  <a:lnTo>
                    <a:pt x="158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6"/>
                  </a:lnTo>
                  <a:lnTo>
                    <a:pt x="161" y="988"/>
                  </a:lnTo>
                  <a:lnTo>
                    <a:pt x="164" y="988"/>
                  </a:lnTo>
                  <a:lnTo>
                    <a:pt x="166" y="988"/>
                  </a:lnTo>
                  <a:lnTo>
                    <a:pt x="167" y="992"/>
                  </a:lnTo>
                  <a:close/>
                  <a:moveTo>
                    <a:pt x="153" y="978"/>
                  </a:moveTo>
                  <a:lnTo>
                    <a:pt x="153" y="981"/>
                  </a:lnTo>
                  <a:lnTo>
                    <a:pt x="154" y="986"/>
                  </a:lnTo>
                  <a:lnTo>
                    <a:pt x="153" y="988"/>
                  </a:lnTo>
                  <a:lnTo>
                    <a:pt x="153" y="989"/>
                  </a:lnTo>
                  <a:lnTo>
                    <a:pt x="150" y="989"/>
                  </a:lnTo>
                  <a:lnTo>
                    <a:pt x="149" y="988"/>
                  </a:lnTo>
                  <a:lnTo>
                    <a:pt x="149" y="986"/>
                  </a:lnTo>
                  <a:lnTo>
                    <a:pt x="149" y="986"/>
                  </a:lnTo>
                  <a:lnTo>
                    <a:pt x="147" y="984"/>
                  </a:lnTo>
                  <a:lnTo>
                    <a:pt x="147" y="982"/>
                  </a:lnTo>
                  <a:lnTo>
                    <a:pt x="147" y="980"/>
                  </a:lnTo>
                  <a:lnTo>
                    <a:pt x="148" y="980"/>
                  </a:lnTo>
                  <a:lnTo>
                    <a:pt x="153" y="979"/>
                  </a:lnTo>
                  <a:lnTo>
                    <a:pt x="153" y="978"/>
                  </a:lnTo>
                  <a:close/>
                  <a:moveTo>
                    <a:pt x="662" y="800"/>
                  </a:moveTo>
                  <a:lnTo>
                    <a:pt x="661" y="800"/>
                  </a:lnTo>
                  <a:lnTo>
                    <a:pt x="660" y="800"/>
                  </a:lnTo>
                  <a:lnTo>
                    <a:pt x="658" y="800"/>
                  </a:lnTo>
                  <a:lnTo>
                    <a:pt x="658" y="801"/>
                  </a:lnTo>
                  <a:lnTo>
                    <a:pt x="657" y="800"/>
                  </a:lnTo>
                  <a:lnTo>
                    <a:pt x="654" y="800"/>
                  </a:lnTo>
                  <a:lnTo>
                    <a:pt x="653" y="799"/>
                  </a:lnTo>
                  <a:lnTo>
                    <a:pt x="654" y="796"/>
                  </a:lnTo>
                  <a:lnTo>
                    <a:pt x="655" y="795"/>
                  </a:lnTo>
                  <a:lnTo>
                    <a:pt x="656" y="795"/>
                  </a:lnTo>
                  <a:lnTo>
                    <a:pt x="655" y="794"/>
                  </a:lnTo>
                  <a:lnTo>
                    <a:pt x="655" y="794"/>
                  </a:lnTo>
                  <a:lnTo>
                    <a:pt x="657" y="794"/>
                  </a:lnTo>
                  <a:lnTo>
                    <a:pt x="663" y="795"/>
                  </a:lnTo>
                  <a:lnTo>
                    <a:pt x="664" y="796"/>
                  </a:lnTo>
                  <a:lnTo>
                    <a:pt x="664" y="797"/>
                  </a:lnTo>
                  <a:lnTo>
                    <a:pt x="664" y="798"/>
                  </a:lnTo>
                  <a:lnTo>
                    <a:pt x="664" y="799"/>
                  </a:lnTo>
                  <a:lnTo>
                    <a:pt x="664" y="800"/>
                  </a:lnTo>
                  <a:lnTo>
                    <a:pt x="662" y="800"/>
                  </a:lnTo>
                  <a:close/>
                  <a:moveTo>
                    <a:pt x="151" y="758"/>
                  </a:moveTo>
                  <a:lnTo>
                    <a:pt x="148" y="759"/>
                  </a:lnTo>
                  <a:lnTo>
                    <a:pt x="148" y="763"/>
                  </a:lnTo>
                  <a:lnTo>
                    <a:pt x="148" y="765"/>
                  </a:lnTo>
                  <a:lnTo>
                    <a:pt x="145" y="765"/>
                  </a:lnTo>
                  <a:lnTo>
                    <a:pt x="146" y="764"/>
                  </a:lnTo>
                  <a:lnTo>
                    <a:pt x="146" y="763"/>
                  </a:lnTo>
                  <a:lnTo>
                    <a:pt x="147" y="762"/>
                  </a:lnTo>
                  <a:lnTo>
                    <a:pt x="147" y="761"/>
                  </a:lnTo>
                  <a:lnTo>
                    <a:pt x="147" y="760"/>
                  </a:lnTo>
                  <a:lnTo>
                    <a:pt x="147" y="758"/>
                  </a:lnTo>
                  <a:lnTo>
                    <a:pt x="150" y="757"/>
                  </a:lnTo>
                  <a:lnTo>
                    <a:pt x="151" y="757"/>
                  </a:lnTo>
                  <a:lnTo>
                    <a:pt x="151" y="755"/>
                  </a:lnTo>
                  <a:lnTo>
                    <a:pt x="151" y="753"/>
                  </a:lnTo>
                  <a:lnTo>
                    <a:pt x="151" y="752"/>
                  </a:lnTo>
                  <a:lnTo>
                    <a:pt x="152" y="752"/>
                  </a:lnTo>
                  <a:lnTo>
                    <a:pt x="153" y="752"/>
                  </a:lnTo>
                  <a:lnTo>
                    <a:pt x="153" y="751"/>
                  </a:lnTo>
                  <a:lnTo>
                    <a:pt x="154" y="751"/>
                  </a:lnTo>
                  <a:lnTo>
                    <a:pt x="155" y="750"/>
                  </a:lnTo>
                  <a:lnTo>
                    <a:pt x="155" y="751"/>
                  </a:lnTo>
                  <a:lnTo>
                    <a:pt x="156" y="751"/>
                  </a:lnTo>
                  <a:lnTo>
                    <a:pt x="156" y="752"/>
                  </a:lnTo>
                  <a:lnTo>
                    <a:pt x="157" y="753"/>
                  </a:lnTo>
                  <a:lnTo>
                    <a:pt x="157" y="755"/>
                  </a:lnTo>
                  <a:lnTo>
                    <a:pt x="157" y="756"/>
                  </a:lnTo>
                  <a:lnTo>
                    <a:pt x="156" y="757"/>
                  </a:lnTo>
                  <a:lnTo>
                    <a:pt x="151" y="758"/>
                  </a:lnTo>
                  <a:close/>
                  <a:moveTo>
                    <a:pt x="288" y="818"/>
                  </a:moveTo>
                  <a:lnTo>
                    <a:pt x="291" y="820"/>
                  </a:lnTo>
                  <a:lnTo>
                    <a:pt x="291" y="821"/>
                  </a:lnTo>
                  <a:lnTo>
                    <a:pt x="291" y="822"/>
                  </a:lnTo>
                  <a:lnTo>
                    <a:pt x="290" y="824"/>
                  </a:lnTo>
                  <a:lnTo>
                    <a:pt x="290" y="825"/>
                  </a:lnTo>
                  <a:lnTo>
                    <a:pt x="289" y="828"/>
                  </a:lnTo>
                  <a:lnTo>
                    <a:pt x="288" y="830"/>
                  </a:lnTo>
                  <a:lnTo>
                    <a:pt x="286" y="833"/>
                  </a:lnTo>
                  <a:lnTo>
                    <a:pt x="285" y="837"/>
                  </a:lnTo>
                  <a:lnTo>
                    <a:pt x="284" y="839"/>
                  </a:lnTo>
                  <a:lnTo>
                    <a:pt x="282" y="840"/>
                  </a:lnTo>
                  <a:lnTo>
                    <a:pt x="280" y="840"/>
                  </a:lnTo>
                  <a:lnTo>
                    <a:pt x="279" y="842"/>
                  </a:lnTo>
                  <a:lnTo>
                    <a:pt x="278" y="845"/>
                  </a:lnTo>
                  <a:lnTo>
                    <a:pt x="277" y="847"/>
                  </a:lnTo>
                  <a:lnTo>
                    <a:pt x="274" y="848"/>
                  </a:lnTo>
                  <a:lnTo>
                    <a:pt x="273" y="850"/>
                  </a:lnTo>
                  <a:lnTo>
                    <a:pt x="273" y="853"/>
                  </a:lnTo>
                  <a:lnTo>
                    <a:pt x="273" y="854"/>
                  </a:lnTo>
                  <a:lnTo>
                    <a:pt x="273" y="860"/>
                  </a:lnTo>
                  <a:lnTo>
                    <a:pt x="273" y="860"/>
                  </a:lnTo>
                  <a:lnTo>
                    <a:pt x="275" y="866"/>
                  </a:lnTo>
                  <a:lnTo>
                    <a:pt x="276" y="868"/>
                  </a:lnTo>
                  <a:lnTo>
                    <a:pt x="278" y="869"/>
                  </a:lnTo>
                  <a:lnTo>
                    <a:pt x="279" y="869"/>
                  </a:lnTo>
                  <a:lnTo>
                    <a:pt x="280" y="872"/>
                  </a:lnTo>
                  <a:lnTo>
                    <a:pt x="282" y="873"/>
                  </a:lnTo>
                  <a:lnTo>
                    <a:pt x="282" y="876"/>
                  </a:lnTo>
                  <a:lnTo>
                    <a:pt x="279" y="884"/>
                  </a:lnTo>
                  <a:lnTo>
                    <a:pt x="279" y="888"/>
                  </a:lnTo>
                  <a:lnTo>
                    <a:pt x="279" y="891"/>
                  </a:lnTo>
                  <a:lnTo>
                    <a:pt x="280" y="890"/>
                  </a:lnTo>
                  <a:lnTo>
                    <a:pt x="281" y="890"/>
                  </a:lnTo>
                  <a:lnTo>
                    <a:pt x="281" y="891"/>
                  </a:lnTo>
                  <a:lnTo>
                    <a:pt x="280" y="892"/>
                  </a:lnTo>
                  <a:lnTo>
                    <a:pt x="280" y="893"/>
                  </a:lnTo>
                  <a:lnTo>
                    <a:pt x="279" y="893"/>
                  </a:lnTo>
                  <a:lnTo>
                    <a:pt x="279" y="895"/>
                  </a:lnTo>
                  <a:lnTo>
                    <a:pt x="278" y="896"/>
                  </a:lnTo>
                  <a:lnTo>
                    <a:pt x="278" y="897"/>
                  </a:lnTo>
                  <a:lnTo>
                    <a:pt x="279" y="899"/>
                  </a:lnTo>
                  <a:lnTo>
                    <a:pt x="278" y="899"/>
                  </a:lnTo>
                  <a:lnTo>
                    <a:pt x="279" y="900"/>
                  </a:lnTo>
                  <a:lnTo>
                    <a:pt x="279" y="900"/>
                  </a:lnTo>
                  <a:lnTo>
                    <a:pt x="279" y="901"/>
                  </a:lnTo>
                  <a:lnTo>
                    <a:pt x="278" y="902"/>
                  </a:lnTo>
                  <a:lnTo>
                    <a:pt x="277" y="905"/>
                  </a:lnTo>
                  <a:lnTo>
                    <a:pt x="277" y="908"/>
                  </a:lnTo>
                  <a:lnTo>
                    <a:pt x="277" y="911"/>
                  </a:lnTo>
                  <a:lnTo>
                    <a:pt x="277" y="912"/>
                  </a:lnTo>
                  <a:lnTo>
                    <a:pt x="277" y="915"/>
                  </a:lnTo>
                  <a:lnTo>
                    <a:pt x="277" y="917"/>
                  </a:lnTo>
                  <a:lnTo>
                    <a:pt x="277" y="918"/>
                  </a:lnTo>
                  <a:lnTo>
                    <a:pt x="276" y="920"/>
                  </a:lnTo>
                  <a:lnTo>
                    <a:pt x="276" y="921"/>
                  </a:lnTo>
                  <a:lnTo>
                    <a:pt x="276" y="922"/>
                  </a:lnTo>
                  <a:lnTo>
                    <a:pt x="275" y="923"/>
                  </a:lnTo>
                  <a:lnTo>
                    <a:pt x="275" y="925"/>
                  </a:lnTo>
                  <a:lnTo>
                    <a:pt x="275" y="926"/>
                  </a:lnTo>
                  <a:lnTo>
                    <a:pt x="275" y="931"/>
                  </a:lnTo>
                  <a:lnTo>
                    <a:pt x="275" y="934"/>
                  </a:lnTo>
                  <a:lnTo>
                    <a:pt x="273" y="942"/>
                  </a:lnTo>
                  <a:lnTo>
                    <a:pt x="274" y="944"/>
                  </a:lnTo>
                  <a:lnTo>
                    <a:pt x="273" y="948"/>
                  </a:lnTo>
                  <a:lnTo>
                    <a:pt x="272" y="954"/>
                  </a:lnTo>
                  <a:lnTo>
                    <a:pt x="271" y="959"/>
                  </a:lnTo>
                  <a:lnTo>
                    <a:pt x="270" y="961"/>
                  </a:lnTo>
                  <a:lnTo>
                    <a:pt x="271" y="962"/>
                  </a:lnTo>
                  <a:lnTo>
                    <a:pt x="272" y="963"/>
                  </a:lnTo>
                  <a:lnTo>
                    <a:pt x="273" y="965"/>
                  </a:lnTo>
                  <a:lnTo>
                    <a:pt x="273" y="966"/>
                  </a:lnTo>
                  <a:lnTo>
                    <a:pt x="271" y="967"/>
                  </a:lnTo>
                  <a:lnTo>
                    <a:pt x="268" y="969"/>
                  </a:lnTo>
                  <a:lnTo>
                    <a:pt x="267" y="973"/>
                  </a:lnTo>
                  <a:lnTo>
                    <a:pt x="268" y="975"/>
                  </a:lnTo>
                  <a:lnTo>
                    <a:pt x="267" y="976"/>
                  </a:lnTo>
                  <a:lnTo>
                    <a:pt x="267" y="977"/>
                  </a:lnTo>
                  <a:lnTo>
                    <a:pt x="268" y="978"/>
                  </a:lnTo>
                  <a:lnTo>
                    <a:pt x="268" y="979"/>
                  </a:lnTo>
                  <a:lnTo>
                    <a:pt x="268" y="980"/>
                  </a:lnTo>
                  <a:lnTo>
                    <a:pt x="267" y="982"/>
                  </a:lnTo>
                  <a:lnTo>
                    <a:pt x="267" y="983"/>
                  </a:lnTo>
                  <a:lnTo>
                    <a:pt x="267" y="984"/>
                  </a:lnTo>
                  <a:lnTo>
                    <a:pt x="265" y="985"/>
                  </a:lnTo>
                  <a:lnTo>
                    <a:pt x="263" y="986"/>
                  </a:lnTo>
                  <a:lnTo>
                    <a:pt x="263" y="988"/>
                  </a:lnTo>
                  <a:lnTo>
                    <a:pt x="262" y="988"/>
                  </a:lnTo>
                  <a:lnTo>
                    <a:pt x="262" y="987"/>
                  </a:lnTo>
                  <a:lnTo>
                    <a:pt x="262" y="986"/>
                  </a:lnTo>
                  <a:lnTo>
                    <a:pt x="262" y="986"/>
                  </a:lnTo>
                  <a:lnTo>
                    <a:pt x="261" y="985"/>
                  </a:lnTo>
                  <a:lnTo>
                    <a:pt x="260" y="985"/>
                  </a:lnTo>
                  <a:lnTo>
                    <a:pt x="258" y="985"/>
                  </a:lnTo>
                  <a:lnTo>
                    <a:pt x="257" y="986"/>
                  </a:lnTo>
                  <a:lnTo>
                    <a:pt x="256" y="986"/>
                  </a:lnTo>
                  <a:lnTo>
                    <a:pt x="255" y="985"/>
                  </a:lnTo>
                  <a:lnTo>
                    <a:pt x="255" y="984"/>
                  </a:lnTo>
                  <a:lnTo>
                    <a:pt x="253" y="983"/>
                  </a:lnTo>
                  <a:lnTo>
                    <a:pt x="251" y="980"/>
                  </a:lnTo>
                  <a:lnTo>
                    <a:pt x="250" y="980"/>
                  </a:lnTo>
                  <a:lnTo>
                    <a:pt x="249" y="980"/>
                  </a:lnTo>
                  <a:lnTo>
                    <a:pt x="248" y="978"/>
                  </a:lnTo>
                  <a:lnTo>
                    <a:pt x="247" y="977"/>
                  </a:lnTo>
                  <a:lnTo>
                    <a:pt x="246" y="977"/>
                  </a:lnTo>
                  <a:lnTo>
                    <a:pt x="244" y="976"/>
                  </a:lnTo>
                  <a:lnTo>
                    <a:pt x="243" y="975"/>
                  </a:lnTo>
                  <a:lnTo>
                    <a:pt x="243" y="974"/>
                  </a:lnTo>
                  <a:lnTo>
                    <a:pt x="242" y="975"/>
                  </a:lnTo>
                  <a:lnTo>
                    <a:pt x="241" y="974"/>
                  </a:lnTo>
                  <a:lnTo>
                    <a:pt x="239" y="974"/>
                  </a:lnTo>
                  <a:lnTo>
                    <a:pt x="236" y="974"/>
                  </a:lnTo>
                  <a:lnTo>
                    <a:pt x="234" y="974"/>
                  </a:lnTo>
                  <a:lnTo>
                    <a:pt x="232" y="976"/>
                  </a:lnTo>
                  <a:lnTo>
                    <a:pt x="231" y="978"/>
                  </a:lnTo>
                  <a:lnTo>
                    <a:pt x="231" y="979"/>
                  </a:lnTo>
                  <a:lnTo>
                    <a:pt x="229" y="978"/>
                  </a:lnTo>
                  <a:lnTo>
                    <a:pt x="226" y="976"/>
                  </a:lnTo>
                  <a:lnTo>
                    <a:pt x="223" y="972"/>
                  </a:lnTo>
                  <a:lnTo>
                    <a:pt x="222" y="972"/>
                  </a:lnTo>
                  <a:lnTo>
                    <a:pt x="221" y="972"/>
                  </a:lnTo>
                  <a:lnTo>
                    <a:pt x="220" y="971"/>
                  </a:lnTo>
                  <a:lnTo>
                    <a:pt x="219" y="970"/>
                  </a:lnTo>
                  <a:lnTo>
                    <a:pt x="219" y="969"/>
                  </a:lnTo>
                  <a:lnTo>
                    <a:pt x="218" y="969"/>
                  </a:lnTo>
                  <a:lnTo>
                    <a:pt x="218" y="970"/>
                  </a:lnTo>
                  <a:lnTo>
                    <a:pt x="219" y="971"/>
                  </a:lnTo>
                  <a:lnTo>
                    <a:pt x="219" y="972"/>
                  </a:lnTo>
                  <a:lnTo>
                    <a:pt x="218" y="973"/>
                  </a:lnTo>
                  <a:lnTo>
                    <a:pt x="219" y="973"/>
                  </a:lnTo>
                  <a:lnTo>
                    <a:pt x="219" y="974"/>
                  </a:lnTo>
                  <a:lnTo>
                    <a:pt x="221" y="974"/>
                  </a:lnTo>
                  <a:lnTo>
                    <a:pt x="223" y="974"/>
                  </a:lnTo>
                  <a:lnTo>
                    <a:pt x="224" y="974"/>
                  </a:lnTo>
                  <a:lnTo>
                    <a:pt x="224" y="975"/>
                  </a:lnTo>
                  <a:lnTo>
                    <a:pt x="219" y="980"/>
                  </a:lnTo>
                  <a:lnTo>
                    <a:pt x="219" y="981"/>
                  </a:lnTo>
                  <a:lnTo>
                    <a:pt x="218" y="983"/>
                  </a:lnTo>
                  <a:lnTo>
                    <a:pt x="218" y="986"/>
                  </a:lnTo>
                  <a:lnTo>
                    <a:pt x="218" y="988"/>
                  </a:lnTo>
                  <a:lnTo>
                    <a:pt x="219" y="991"/>
                  </a:lnTo>
                  <a:lnTo>
                    <a:pt x="219" y="992"/>
                  </a:lnTo>
                  <a:lnTo>
                    <a:pt x="219" y="993"/>
                  </a:lnTo>
                  <a:lnTo>
                    <a:pt x="220" y="993"/>
                  </a:lnTo>
                  <a:lnTo>
                    <a:pt x="220" y="994"/>
                  </a:lnTo>
                  <a:lnTo>
                    <a:pt x="219" y="997"/>
                  </a:lnTo>
                  <a:lnTo>
                    <a:pt x="218" y="1001"/>
                  </a:lnTo>
                  <a:lnTo>
                    <a:pt x="219" y="1001"/>
                  </a:lnTo>
                  <a:lnTo>
                    <a:pt x="218" y="1002"/>
                  </a:lnTo>
                  <a:lnTo>
                    <a:pt x="217" y="1001"/>
                  </a:lnTo>
                  <a:lnTo>
                    <a:pt x="216" y="1003"/>
                  </a:lnTo>
                  <a:lnTo>
                    <a:pt x="207" y="1011"/>
                  </a:lnTo>
                  <a:lnTo>
                    <a:pt x="206" y="1012"/>
                  </a:lnTo>
                  <a:lnTo>
                    <a:pt x="205" y="1012"/>
                  </a:lnTo>
                  <a:lnTo>
                    <a:pt x="204" y="1014"/>
                  </a:lnTo>
                  <a:lnTo>
                    <a:pt x="203" y="1015"/>
                  </a:lnTo>
                  <a:lnTo>
                    <a:pt x="202" y="1014"/>
                  </a:lnTo>
                  <a:lnTo>
                    <a:pt x="201" y="1013"/>
                  </a:lnTo>
                  <a:lnTo>
                    <a:pt x="199" y="1011"/>
                  </a:lnTo>
                  <a:lnTo>
                    <a:pt x="199" y="1014"/>
                  </a:lnTo>
                  <a:lnTo>
                    <a:pt x="197" y="1011"/>
                  </a:lnTo>
                  <a:lnTo>
                    <a:pt x="195" y="1010"/>
                  </a:lnTo>
                  <a:lnTo>
                    <a:pt x="193" y="1009"/>
                  </a:lnTo>
                  <a:lnTo>
                    <a:pt x="190" y="1008"/>
                  </a:lnTo>
                  <a:lnTo>
                    <a:pt x="189" y="1009"/>
                  </a:lnTo>
                  <a:lnTo>
                    <a:pt x="186" y="1010"/>
                  </a:lnTo>
                  <a:lnTo>
                    <a:pt x="185" y="1013"/>
                  </a:lnTo>
                  <a:lnTo>
                    <a:pt x="185" y="1016"/>
                  </a:lnTo>
                  <a:lnTo>
                    <a:pt x="183" y="1016"/>
                  </a:lnTo>
                  <a:lnTo>
                    <a:pt x="183" y="1016"/>
                  </a:lnTo>
                  <a:lnTo>
                    <a:pt x="184" y="1013"/>
                  </a:lnTo>
                  <a:lnTo>
                    <a:pt x="183" y="1012"/>
                  </a:lnTo>
                  <a:lnTo>
                    <a:pt x="182" y="1012"/>
                  </a:lnTo>
                  <a:lnTo>
                    <a:pt x="180" y="1012"/>
                  </a:lnTo>
                  <a:lnTo>
                    <a:pt x="180" y="1011"/>
                  </a:lnTo>
                  <a:lnTo>
                    <a:pt x="182" y="1010"/>
                  </a:lnTo>
                  <a:lnTo>
                    <a:pt x="182" y="1006"/>
                  </a:lnTo>
                  <a:lnTo>
                    <a:pt x="181" y="1004"/>
                  </a:lnTo>
                  <a:lnTo>
                    <a:pt x="178" y="1005"/>
                  </a:lnTo>
                  <a:lnTo>
                    <a:pt x="177" y="998"/>
                  </a:lnTo>
                  <a:lnTo>
                    <a:pt x="177" y="994"/>
                  </a:lnTo>
                  <a:lnTo>
                    <a:pt x="176" y="994"/>
                  </a:lnTo>
                  <a:lnTo>
                    <a:pt x="175" y="994"/>
                  </a:lnTo>
                  <a:lnTo>
                    <a:pt x="173" y="993"/>
                  </a:lnTo>
                  <a:lnTo>
                    <a:pt x="171" y="993"/>
                  </a:lnTo>
                  <a:lnTo>
                    <a:pt x="172" y="992"/>
                  </a:lnTo>
                  <a:lnTo>
                    <a:pt x="173" y="991"/>
                  </a:lnTo>
                  <a:lnTo>
                    <a:pt x="171" y="990"/>
                  </a:lnTo>
                  <a:lnTo>
                    <a:pt x="170" y="991"/>
                  </a:lnTo>
                  <a:lnTo>
                    <a:pt x="169" y="990"/>
                  </a:lnTo>
                  <a:lnTo>
                    <a:pt x="169" y="988"/>
                  </a:lnTo>
                  <a:lnTo>
                    <a:pt x="168" y="986"/>
                  </a:lnTo>
                  <a:lnTo>
                    <a:pt x="167" y="986"/>
                  </a:lnTo>
                  <a:lnTo>
                    <a:pt x="166" y="986"/>
                  </a:lnTo>
                  <a:lnTo>
                    <a:pt x="165" y="986"/>
                  </a:lnTo>
                  <a:lnTo>
                    <a:pt x="165" y="982"/>
                  </a:lnTo>
                  <a:lnTo>
                    <a:pt x="165" y="981"/>
                  </a:lnTo>
                  <a:lnTo>
                    <a:pt x="165" y="980"/>
                  </a:lnTo>
                  <a:lnTo>
                    <a:pt x="164" y="980"/>
                  </a:lnTo>
                  <a:lnTo>
                    <a:pt x="163" y="980"/>
                  </a:lnTo>
                  <a:lnTo>
                    <a:pt x="164" y="981"/>
                  </a:lnTo>
                  <a:lnTo>
                    <a:pt x="163" y="980"/>
                  </a:lnTo>
                  <a:lnTo>
                    <a:pt x="162" y="980"/>
                  </a:lnTo>
                  <a:lnTo>
                    <a:pt x="162" y="978"/>
                  </a:lnTo>
                  <a:lnTo>
                    <a:pt x="162" y="977"/>
                  </a:lnTo>
                  <a:lnTo>
                    <a:pt x="161" y="977"/>
                  </a:lnTo>
                  <a:lnTo>
                    <a:pt x="160" y="976"/>
                  </a:lnTo>
                  <a:lnTo>
                    <a:pt x="159" y="974"/>
                  </a:lnTo>
                  <a:lnTo>
                    <a:pt x="159" y="974"/>
                  </a:lnTo>
                  <a:lnTo>
                    <a:pt x="160" y="973"/>
                  </a:lnTo>
                  <a:lnTo>
                    <a:pt x="165" y="968"/>
                  </a:lnTo>
                  <a:lnTo>
                    <a:pt x="165" y="965"/>
                  </a:lnTo>
                  <a:lnTo>
                    <a:pt x="164" y="962"/>
                  </a:lnTo>
                  <a:lnTo>
                    <a:pt x="164" y="961"/>
                  </a:lnTo>
                  <a:lnTo>
                    <a:pt x="160" y="958"/>
                  </a:lnTo>
                  <a:lnTo>
                    <a:pt x="159" y="956"/>
                  </a:lnTo>
                  <a:lnTo>
                    <a:pt x="160" y="956"/>
                  </a:lnTo>
                  <a:lnTo>
                    <a:pt x="162" y="953"/>
                  </a:lnTo>
                  <a:lnTo>
                    <a:pt x="162" y="952"/>
                  </a:lnTo>
                  <a:lnTo>
                    <a:pt x="163" y="950"/>
                  </a:lnTo>
                  <a:lnTo>
                    <a:pt x="163" y="950"/>
                  </a:lnTo>
                  <a:lnTo>
                    <a:pt x="161" y="946"/>
                  </a:lnTo>
                  <a:lnTo>
                    <a:pt x="161" y="945"/>
                  </a:lnTo>
                  <a:lnTo>
                    <a:pt x="162" y="944"/>
                  </a:lnTo>
                  <a:lnTo>
                    <a:pt x="164" y="941"/>
                  </a:lnTo>
                  <a:lnTo>
                    <a:pt x="165" y="939"/>
                  </a:lnTo>
                  <a:lnTo>
                    <a:pt x="167" y="935"/>
                  </a:lnTo>
                  <a:lnTo>
                    <a:pt x="168" y="933"/>
                  </a:lnTo>
                  <a:lnTo>
                    <a:pt x="167" y="932"/>
                  </a:lnTo>
                  <a:lnTo>
                    <a:pt x="168" y="931"/>
                  </a:lnTo>
                  <a:lnTo>
                    <a:pt x="168" y="928"/>
                  </a:lnTo>
                  <a:lnTo>
                    <a:pt x="166" y="924"/>
                  </a:lnTo>
                  <a:lnTo>
                    <a:pt x="166" y="918"/>
                  </a:lnTo>
                  <a:lnTo>
                    <a:pt x="166" y="917"/>
                  </a:lnTo>
                  <a:lnTo>
                    <a:pt x="166" y="916"/>
                  </a:lnTo>
                  <a:lnTo>
                    <a:pt x="166" y="915"/>
                  </a:lnTo>
                  <a:lnTo>
                    <a:pt x="166" y="912"/>
                  </a:lnTo>
                  <a:lnTo>
                    <a:pt x="166" y="911"/>
                  </a:lnTo>
                  <a:lnTo>
                    <a:pt x="167" y="912"/>
                  </a:lnTo>
                  <a:lnTo>
                    <a:pt x="168" y="913"/>
                  </a:lnTo>
                  <a:lnTo>
                    <a:pt x="171" y="917"/>
                  </a:lnTo>
                  <a:lnTo>
                    <a:pt x="172" y="919"/>
                  </a:lnTo>
                  <a:lnTo>
                    <a:pt x="175" y="920"/>
                  </a:lnTo>
                  <a:lnTo>
                    <a:pt x="177" y="919"/>
                  </a:lnTo>
                  <a:lnTo>
                    <a:pt x="172" y="917"/>
                  </a:lnTo>
                  <a:lnTo>
                    <a:pt x="171" y="916"/>
                  </a:lnTo>
                  <a:lnTo>
                    <a:pt x="171" y="914"/>
                  </a:lnTo>
                  <a:lnTo>
                    <a:pt x="173" y="912"/>
                  </a:lnTo>
                  <a:lnTo>
                    <a:pt x="174" y="910"/>
                  </a:lnTo>
                  <a:lnTo>
                    <a:pt x="175" y="909"/>
                  </a:lnTo>
                  <a:lnTo>
                    <a:pt x="174" y="910"/>
                  </a:lnTo>
                  <a:lnTo>
                    <a:pt x="173" y="911"/>
                  </a:lnTo>
                  <a:lnTo>
                    <a:pt x="174" y="910"/>
                  </a:lnTo>
                  <a:lnTo>
                    <a:pt x="175" y="908"/>
                  </a:lnTo>
                  <a:lnTo>
                    <a:pt x="176" y="906"/>
                  </a:lnTo>
                  <a:lnTo>
                    <a:pt x="176" y="904"/>
                  </a:lnTo>
                  <a:lnTo>
                    <a:pt x="176" y="901"/>
                  </a:lnTo>
                  <a:lnTo>
                    <a:pt x="176" y="900"/>
                  </a:lnTo>
                  <a:lnTo>
                    <a:pt x="175" y="898"/>
                  </a:lnTo>
                  <a:lnTo>
                    <a:pt x="173" y="896"/>
                  </a:lnTo>
                  <a:lnTo>
                    <a:pt x="171" y="894"/>
                  </a:lnTo>
                  <a:lnTo>
                    <a:pt x="168" y="894"/>
                  </a:lnTo>
                  <a:lnTo>
                    <a:pt x="165" y="896"/>
                  </a:lnTo>
                  <a:lnTo>
                    <a:pt x="166" y="896"/>
                  </a:lnTo>
                  <a:lnTo>
                    <a:pt x="166" y="896"/>
                  </a:lnTo>
                  <a:lnTo>
                    <a:pt x="167" y="896"/>
                  </a:lnTo>
                  <a:lnTo>
                    <a:pt x="168" y="896"/>
                  </a:lnTo>
                  <a:lnTo>
                    <a:pt x="167" y="896"/>
                  </a:lnTo>
                  <a:lnTo>
                    <a:pt x="166" y="897"/>
                  </a:lnTo>
                  <a:lnTo>
                    <a:pt x="165" y="900"/>
                  </a:lnTo>
                  <a:lnTo>
                    <a:pt x="165" y="899"/>
                  </a:lnTo>
                  <a:lnTo>
                    <a:pt x="165" y="898"/>
                  </a:lnTo>
                  <a:lnTo>
                    <a:pt x="165" y="897"/>
                  </a:lnTo>
                  <a:lnTo>
                    <a:pt x="164" y="896"/>
                  </a:lnTo>
                  <a:lnTo>
                    <a:pt x="163" y="895"/>
                  </a:lnTo>
                  <a:lnTo>
                    <a:pt x="162" y="895"/>
                  </a:lnTo>
                  <a:lnTo>
                    <a:pt x="162" y="894"/>
                  </a:lnTo>
                  <a:lnTo>
                    <a:pt x="161" y="893"/>
                  </a:lnTo>
                  <a:lnTo>
                    <a:pt x="162" y="892"/>
                  </a:lnTo>
                  <a:lnTo>
                    <a:pt x="162" y="891"/>
                  </a:lnTo>
                  <a:lnTo>
                    <a:pt x="162" y="890"/>
                  </a:lnTo>
                  <a:lnTo>
                    <a:pt x="161" y="886"/>
                  </a:lnTo>
                  <a:lnTo>
                    <a:pt x="162" y="885"/>
                  </a:lnTo>
                  <a:lnTo>
                    <a:pt x="163" y="883"/>
                  </a:lnTo>
                  <a:lnTo>
                    <a:pt x="163" y="881"/>
                  </a:lnTo>
                  <a:lnTo>
                    <a:pt x="162" y="879"/>
                  </a:lnTo>
                  <a:lnTo>
                    <a:pt x="160" y="880"/>
                  </a:lnTo>
                  <a:lnTo>
                    <a:pt x="160" y="879"/>
                  </a:lnTo>
                  <a:lnTo>
                    <a:pt x="161" y="878"/>
                  </a:lnTo>
                  <a:lnTo>
                    <a:pt x="162" y="878"/>
                  </a:lnTo>
                  <a:lnTo>
                    <a:pt x="163" y="878"/>
                  </a:lnTo>
                  <a:lnTo>
                    <a:pt x="165" y="878"/>
                  </a:lnTo>
                  <a:lnTo>
                    <a:pt x="167" y="877"/>
                  </a:lnTo>
                  <a:lnTo>
                    <a:pt x="168" y="876"/>
                  </a:lnTo>
                  <a:lnTo>
                    <a:pt x="169" y="875"/>
                  </a:lnTo>
                  <a:lnTo>
                    <a:pt x="170" y="873"/>
                  </a:lnTo>
                  <a:lnTo>
                    <a:pt x="171" y="872"/>
                  </a:lnTo>
                  <a:lnTo>
                    <a:pt x="170" y="870"/>
                  </a:lnTo>
                  <a:lnTo>
                    <a:pt x="168" y="866"/>
                  </a:lnTo>
                  <a:lnTo>
                    <a:pt x="168" y="864"/>
                  </a:lnTo>
                  <a:lnTo>
                    <a:pt x="167" y="858"/>
                  </a:lnTo>
                  <a:lnTo>
                    <a:pt x="169" y="853"/>
                  </a:lnTo>
                  <a:lnTo>
                    <a:pt x="169" y="849"/>
                  </a:lnTo>
                  <a:lnTo>
                    <a:pt x="168" y="847"/>
                  </a:lnTo>
                  <a:lnTo>
                    <a:pt x="165" y="844"/>
                  </a:lnTo>
                  <a:lnTo>
                    <a:pt x="164" y="842"/>
                  </a:lnTo>
                  <a:lnTo>
                    <a:pt x="163" y="843"/>
                  </a:lnTo>
                  <a:lnTo>
                    <a:pt x="161" y="842"/>
                  </a:lnTo>
                  <a:lnTo>
                    <a:pt x="160" y="840"/>
                  </a:lnTo>
                  <a:lnTo>
                    <a:pt x="162" y="834"/>
                  </a:lnTo>
                  <a:lnTo>
                    <a:pt x="161" y="831"/>
                  </a:lnTo>
                  <a:lnTo>
                    <a:pt x="160" y="828"/>
                  </a:lnTo>
                  <a:lnTo>
                    <a:pt x="159" y="825"/>
                  </a:lnTo>
                  <a:lnTo>
                    <a:pt x="158" y="824"/>
                  </a:lnTo>
                  <a:lnTo>
                    <a:pt x="156" y="824"/>
                  </a:lnTo>
                  <a:lnTo>
                    <a:pt x="155" y="821"/>
                  </a:lnTo>
                  <a:lnTo>
                    <a:pt x="155" y="818"/>
                  </a:lnTo>
                  <a:lnTo>
                    <a:pt x="154" y="815"/>
                  </a:lnTo>
                  <a:lnTo>
                    <a:pt x="153" y="813"/>
                  </a:lnTo>
                  <a:lnTo>
                    <a:pt x="150" y="813"/>
                  </a:lnTo>
                  <a:lnTo>
                    <a:pt x="146" y="816"/>
                  </a:lnTo>
                  <a:lnTo>
                    <a:pt x="144" y="815"/>
                  </a:lnTo>
                  <a:lnTo>
                    <a:pt x="145" y="812"/>
                  </a:lnTo>
                  <a:lnTo>
                    <a:pt x="146" y="811"/>
                  </a:lnTo>
                  <a:lnTo>
                    <a:pt x="143" y="811"/>
                  </a:lnTo>
                  <a:lnTo>
                    <a:pt x="142" y="812"/>
                  </a:lnTo>
                  <a:lnTo>
                    <a:pt x="141" y="814"/>
                  </a:lnTo>
                  <a:lnTo>
                    <a:pt x="141" y="817"/>
                  </a:lnTo>
                  <a:lnTo>
                    <a:pt x="140" y="815"/>
                  </a:lnTo>
                  <a:lnTo>
                    <a:pt x="140" y="813"/>
                  </a:lnTo>
                  <a:lnTo>
                    <a:pt x="139" y="811"/>
                  </a:lnTo>
                  <a:lnTo>
                    <a:pt x="139" y="810"/>
                  </a:lnTo>
                  <a:lnTo>
                    <a:pt x="141" y="809"/>
                  </a:lnTo>
                  <a:lnTo>
                    <a:pt x="141" y="807"/>
                  </a:lnTo>
                  <a:lnTo>
                    <a:pt x="143" y="806"/>
                  </a:lnTo>
                  <a:lnTo>
                    <a:pt x="143" y="803"/>
                  </a:lnTo>
                  <a:lnTo>
                    <a:pt x="144" y="802"/>
                  </a:lnTo>
                  <a:lnTo>
                    <a:pt x="143" y="801"/>
                  </a:lnTo>
                  <a:lnTo>
                    <a:pt x="142" y="801"/>
                  </a:lnTo>
                  <a:lnTo>
                    <a:pt x="141" y="801"/>
                  </a:lnTo>
                  <a:lnTo>
                    <a:pt x="141" y="800"/>
                  </a:lnTo>
                  <a:lnTo>
                    <a:pt x="140" y="799"/>
                  </a:lnTo>
                  <a:lnTo>
                    <a:pt x="139" y="798"/>
                  </a:lnTo>
                  <a:lnTo>
                    <a:pt x="138" y="797"/>
                  </a:lnTo>
                  <a:lnTo>
                    <a:pt x="145" y="781"/>
                  </a:lnTo>
                  <a:lnTo>
                    <a:pt x="146" y="779"/>
                  </a:lnTo>
                  <a:lnTo>
                    <a:pt x="146" y="777"/>
                  </a:lnTo>
                  <a:lnTo>
                    <a:pt x="145" y="775"/>
                  </a:lnTo>
                  <a:lnTo>
                    <a:pt x="143" y="775"/>
                  </a:lnTo>
                  <a:lnTo>
                    <a:pt x="142" y="774"/>
                  </a:lnTo>
                  <a:lnTo>
                    <a:pt x="142" y="771"/>
                  </a:lnTo>
                  <a:lnTo>
                    <a:pt x="143" y="769"/>
                  </a:lnTo>
                  <a:lnTo>
                    <a:pt x="144" y="768"/>
                  </a:lnTo>
                  <a:lnTo>
                    <a:pt x="145" y="768"/>
                  </a:lnTo>
                  <a:lnTo>
                    <a:pt x="145" y="769"/>
                  </a:lnTo>
                  <a:lnTo>
                    <a:pt x="146" y="769"/>
                  </a:lnTo>
                  <a:lnTo>
                    <a:pt x="147" y="769"/>
                  </a:lnTo>
                  <a:lnTo>
                    <a:pt x="147" y="770"/>
                  </a:lnTo>
                  <a:lnTo>
                    <a:pt x="147" y="771"/>
                  </a:lnTo>
                  <a:lnTo>
                    <a:pt x="147" y="773"/>
                  </a:lnTo>
                  <a:lnTo>
                    <a:pt x="147" y="775"/>
                  </a:lnTo>
                  <a:lnTo>
                    <a:pt x="147" y="775"/>
                  </a:lnTo>
                  <a:lnTo>
                    <a:pt x="151" y="781"/>
                  </a:lnTo>
                  <a:lnTo>
                    <a:pt x="154" y="782"/>
                  </a:lnTo>
                  <a:lnTo>
                    <a:pt x="164" y="784"/>
                  </a:lnTo>
                  <a:lnTo>
                    <a:pt x="169" y="786"/>
                  </a:lnTo>
                  <a:lnTo>
                    <a:pt x="171" y="786"/>
                  </a:lnTo>
                  <a:lnTo>
                    <a:pt x="173" y="786"/>
                  </a:lnTo>
                  <a:lnTo>
                    <a:pt x="180" y="782"/>
                  </a:lnTo>
                  <a:lnTo>
                    <a:pt x="182" y="781"/>
                  </a:lnTo>
                  <a:lnTo>
                    <a:pt x="183" y="779"/>
                  </a:lnTo>
                  <a:lnTo>
                    <a:pt x="183" y="777"/>
                  </a:lnTo>
                  <a:lnTo>
                    <a:pt x="190" y="775"/>
                  </a:lnTo>
                  <a:lnTo>
                    <a:pt x="192" y="775"/>
                  </a:lnTo>
                  <a:lnTo>
                    <a:pt x="194" y="775"/>
                  </a:lnTo>
                  <a:lnTo>
                    <a:pt x="195" y="775"/>
                  </a:lnTo>
                  <a:lnTo>
                    <a:pt x="201" y="771"/>
                  </a:lnTo>
                  <a:lnTo>
                    <a:pt x="201" y="769"/>
                  </a:lnTo>
                  <a:lnTo>
                    <a:pt x="205" y="763"/>
                  </a:lnTo>
                  <a:lnTo>
                    <a:pt x="206" y="763"/>
                  </a:lnTo>
                  <a:lnTo>
                    <a:pt x="206" y="762"/>
                  </a:lnTo>
                  <a:lnTo>
                    <a:pt x="208" y="761"/>
                  </a:lnTo>
                  <a:lnTo>
                    <a:pt x="209" y="760"/>
                  </a:lnTo>
                  <a:lnTo>
                    <a:pt x="210" y="759"/>
                  </a:lnTo>
                  <a:lnTo>
                    <a:pt x="211" y="757"/>
                  </a:lnTo>
                  <a:lnTo>
                    <a:pt x="212" y="757"/>
                  </a:lnTo>
                  <a:lnTo>
                    <a:pt x="213" y="757"/>
                  </a:lnTo>
                  <a:lnTo>
                    <a:pt x="214" y="755"/>
                  </a:lnTo>
                  <a:lnTo>
                    <a:pt x="215" y="753"/>
                  </a:lnTo>
                  <a:lnTo>
                    <a:pt x="217" y="751"/>
                  </a:lnTo>
                  <a:lnTo>
                    <a:pt x="219" y="750"/>
                  </a:lnTo>
                  <a:lnTo>
                    <a:pt x="225" y="749"/>
                  </a:lnTo>
                  <a:lnTo>
                    <a:pt x="226" y="748"/>
                  </a:lnTo>
                  <a:lnTo>
                    <a:pt x="229" y="745"/>
                  </a:lnTo>
                  <a:lnTo>
                    <a:pt x="229" y="746"/>
                  </a:lnTo>
                  <a:lnTo>
                    <a:pt x="231" y="745"/>
                  </a:lnTo>
                  <a:lnTo>
                    <a:pt x="231" y="743"/>
                  </a:lnTo>
                  <a:lnTo>
                    <a:pt x="231" y="738"/>
                  </a:lnTo>
                  <a:lnTo>
                    <a:pt x="231" y="736"/>
                  </a:lnTo>
                  <a:lnTo>
                    <a:pt x="233" y="735"/>
                  </a:lnTo>
                  <a:lnTo>
                    <a:pt x="236" y="734"/>
                  </a:lnTo>
                  <a:lnTo>
                    <a:pt x="237" y="733"/>
                  </a:lnTo>
                  <a:lnTo>
                    <a:pt x="237" y="734"/>
                  </a:lnTo>
                  <a:lnTo>
                    <a:pt x="237" y="735"/>
                  </a:lnTo>
                  <a:lnTo>
                    <a:pt x="238" y="735"/>
                  </a:lnTo>
                  <a:lnTo>
                    <a:pt x="239" y="735"/>
                  </a:lnTo>
                  <a:lnTo>
                    <a:pt x="240" y="737"/>
                  </a:lnTo>
                  <a:lnTo>
                    <a:pt x="240" y="740"/>
                  </a:lnTo>
                  <a:lnTo>
                    <a:pt x="242" y="741"/>
                  </a:lnTo>
                  <a:lnTo>
                    <a:pt x="241" y="741"/>
                  </a:lnTo>
                  <a:lnTo>
                    <a:pt x="241" y="740"/>
                  </a:lnTo>
                  <a:lnTo>
                    <a:pt x="241" y="739"/>
                  </a:lnTo>
                  <a:lnTo>
                    <a:pt x="242" y="739"/>
                  </a:lnTo>
                  <a:lnTo>
                    <a:pt x="243" y="739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1"/>
                  </a:lnTo>
                  <a:lnTo>
                    <a:pt x="244" y="740"/>
                  </a:lnTo>
                  <a:lnTo>
                    <a:pt x="245" y="741"/>
                  </a:lnTo>
                  <a:lnTo>
                    <a:pt x="246" y="742"/>
                  </a:lnTo>
                  <a:lnTo>
                    <a:pt x="247" y="739"/>
                  </a:lnTo>
                  <a:lnTo>
                    <a:pt x="248" y="740"/>
                  </a:lnTo>
                  <a:lnTo>
                    <a:pt x="251" y="743"/>
                  </a:lnTo>
                  <a:lnTo>
                    <a:pt x="251" y="742"/>
                  </a:lnTo>
                  <a:lnTo>
                    <a:pt x="252" y="743"/>
                  </a:lnTo>
                  <a:lnTo>
                    <a:pt x="253" y="743"/>
                  </a:lnTo>
                  <a:lnTo>
                    <a:pt x="254" y="743"/>
                  </a:lnTo>
                  <a:lnTo>
                    <a:pt x="255" y="743"/>
                  </a:lnTo>
                  <a:lnTo>
                    <a:pt x="255" y="744"/>
                  </a:lnTo>
                  <a:lnTo>
                    <a:pt x="254" y="745"/>
                  </a:lnTo>
                  <a:lnTo>
                    <a:pt x="254" y="745"/>
                  </a:lnTo>
                  <a:lnTo>
                    <a:pt x="253" y="745"/>
                  </a:lnTo>
                  <a:lnTo>
                    <a:pt x="254" y="746"/>
                  </a:lnTo>
                  <a:lnTo>
                    <a:pt x="255" y="747"/>
                  </a:lnTo>
                  <a:lnTo>
                    <a:pt x="255" y="748"/>
                  </a:lnTo>
                  <a:lnTo>
                    <a:pt x="256" y="749"/>
                  </a:lnTo>
                  <a:lnTo>
                    <a:pt x="255" y="750"/>
                  </a:lnTo>
                  <a:lnTo>
                    <a:pt x="255" y="751"/>
                  </a:lnTo>
                  <a:lnTo>
                    <a:pt x="256" y="754"/>
                  </a:lnTo>
                  <a:lnTo>
                    <a:pt x="257" y="751"/>
                  </a:lnTo>
                  <a:lnTo>
                    <a:pt x="258" y="751"/>
                  </a:lnTo>
                  <a:lnTo>
                    <a:pt x="259" y="750"/>
                  </a:lnTo>
                  <a:lnTo>
                    <a:pt x="258" y="749"/>
                  </a:lnTo>
                  <a:lnTo>
                    <a:pt x="258" y="748"/>
                  </a:lnTo>
                  <a:lnTo>
                    <a:pt x="257" y="748"/>
                  </a:lnTo>
                  <a:lnTo>
                    <a:pt x="259" y="747"/>
                  </a:lnTo>
                  <a:lnTo>
                    <a:pt x="260" y="747"/>
                  </a:lnTo>
                  <a:lnTo>
                    <a:pt x="261" y="748"/>
                  </a:lnTo>
                  <a:lnTo>
                    <a:pt x="262" y="748"/>
                  </a:lnTo>
                  <a:lnTo>
                    <a:pt x="263" y="747"/>
                  </a:lnTo>
                  <a:lnTo>
                    <a:pt x="264" y="748"/>
                  </a:lnTo>
                  <a:lnTo>
                    <a:pt x="263" y="749"/>
                  </a:lnTo>
                  <a:lnTo>
                    <a:pt x="264" y="750"/>
                  </a:lnTo>
                  <a:lnTo>
                    <a:pt x="265" y="750"/>
                  </a:lnTo>
                  <a:lnTo>
                    <a:pt x="266" y="751"/>
                  </a:lnTo>
                  <a:lnTo>
                    <a:pt x="266" y="750"/>
                  </a:lnTo>
                  <a:lnTo>
                    <a:pt x="267" y="750"/>
                  </a:lnTo>
                  <a:lnTo>
                    <a:pt x="267" y="751"/>
                  </a:lnTo>
                  <a:lnTo>
                    <a:pt x="267" y="751"/>
                  </a:lnTo>
                  <a:lnTo>
                    <a:pt x="267" y="752"/>
                  </a:lnTo>
                  <a:lnTo>
                    <a:pt x="267" y="753"/>
                  </a:lnTo>
                  <a:lnTo>
                    <a:pt x="267" y="754"/>
                  </a:lnTo>
                  <a:lnTo>
                    <a:pt x="266" y="756"/>
                  </a:lnTo>
                  <a:lnTo>
                    <a:pt x="265" y="755"/>
                  </a:lnTo>
                  <a:lnTo>
                    <a:pt x="265" y="754"/>
                  </a:lnTo>
                  <a:lnTo>
                    <a:pt x="263" y="761"/>
                  </a:lnTo>
                  <a:lnTo>
                    <a:pt x="262" y="763"/>
                  </a:lnTo>
                  <a:lnTo>
                    <a:pt x="264" y="763"/>
                  </a:lnTo>
                  <a:lnTo>
                    <a:pt x="263" y="761"/>
                  </a:lnTo>
                  <a:lnTo>
                    <a:pt x="265" y="760"/>
                  </a:lnTo>
                  <a:lnTo>
                    <a:pt x="267" y="761"/>
                  </a:lnTo>
                  <a:lnTo>
                    <a:pt x="267" y="762"/>
                  </a:lnTo>
                  <a:lnTo>
                    <a:pt x="266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8" y="763"/>
                  </a:lnTo>
                  <a:lnTo>
                    <a:pt x="269" y="763"/>
                  </a:lnTo>
                  <a:lnTo>
                    <a:pt x="272" y="763"/>
                  </a:lnTo>
                  <a:lnTo>
                    <a:pt x="274" y="763"/>
                  </a:lnTo>
                  <a:lnTo>
                    <a:pt x="276" y="764"/>
                  </a:lnTo>
                  <a:lnTo>
                    <a:pt x="275" y="766"/>
                  </a:lnTo>
                  <a:lnTo>
                    <a:pt x="273" y="766"/>
                  </a:lnTo>
                  <a:lnTo>
                    <a:pt x="272" y="765"/>
                  </a:lnTo>
                  <a:lnTo>
                    <a:pt x="271" y="764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8" y="769"/>
                  </a:lnTo>
                  <a:lnTo>
                    <a:pt x="267" y="771"/>
                  </a:lnTo>
                  <a:lnTo>
                    <a:pt x="267" y="773"/>
                  </a:lnTo>
                  <a:lnTo>
                    <a:pt x="267" y="773"/>
                  </a:lnTo>
                  <a:lnTo>
                    <a:pt x="262" y="773"/>
                  </a:lnTo>
                  <a:lnTo>
                    <a:pt x="262" y="774"/>
                  </a:lnTo>
                  <a:lnTo>
                    <a:pt x="261" y="774"/>
                  </a:lnTo>
                  <a:lnTo>
                    <a:pt x="262" y="775"/>
                  </a:lnTo>
                  <a:lnTo>
                    <a:pt x="263" y="775"/>
                  </a:lnTo>
                  <a:lnTo>
                    <a:pt x="264" y="775"/>
                  </a:lnTo>
                  <a:lnTo>
                    <a:pt x="265" y="775"/>
                  </a:lnTo>
                  <a:lnTo>
                    <a:pt x="266" y="775"/>
                  </a:lnTo>
                  <a:lnTo>
                    <a:pt x="267" y="775"/>
                  </a:lnTo>
                  <a:lnTo>
                    <a:pt x="268" y="776"/>
                  </a:lnTo>
                  <a:lnTo>
                    <a:pt x="270" y="775"/>
                  </a:lnTo>
                  <a:lnTo>
                    <a:pt x="271" y="775"/>
                  </a:lnTo>
                  <a:lnTo>
                    <a:pt x="273" y="774"/>
                  </a:lnTo>
                  <a:lnTo>
                    <a:pt x="274" y="775"/>
                  </a:lnTo>
                  <a:lnTo>
                    <a:pt x="273" y="775"/>
                  </a:lnTo>
                  <a:lnTo>
                    <a:pt x="273" y="776"/>
                  </a:lnTo>
                  <a:lnTo>
                    <a:pt x="273" y="776"/>
                  </a:lnTo>
                  <a:lnTo>
                    <a:pt x="272" y="777"/>
                  </a:lnTo>
                  <a:lnTo>
                    <a:pt x="275" y="779"/>
                  </a:lnTo>
                  <a:lnTo>
                    <a:pt x="275" y="780"/>
                  </a:lnTo>
                  <a:lnTo>
                    <a:pt x="275" y="781"/>
                  </a:lnTo>
                  <a:lnTo>
                    <a:pt x="276" y="781"/>
                  </a:lnTo>
                  <a:lnTo>
                    <a:pt x="277" y="781"/>
                  </a:lnTo>
                  <a:lnTo>
                    <a:pt x="278" y="781"/>
                  </a:lnTo>
                  <a:lnTo>
                    <a:pt x="279" y="782"/>
                  </a:lnTo>
                  <a:lnTo>
                    <a:pt x="279" y="782"/>
                  </a:lnTo>
                  <a:lnTo>
                    <a:pt x="280" y="783"/>
                  </a:lnTo>
                  <a:lnTo>
                    <a:pt x="281" y="783"/>
                  </a:lnTo>
                  <a:lnTo>
                    <a:pt x="279" y="784"/>
                  </a:lnTo>
                  <a:lnTo>
                    <a:pt x="278" y="785"/>
                  </a:lnTo>
                  <a:lnTo>
                    <a:pt x="279" y="787"/>
                  </a:lnTo>
                  <a:lnTo>
                    <a:pt x="279" y="787"/>
                  </a:lnTo>
                  <a:lnTo>
                    <a:pt x="277" y="787"/>
                  </a:lnTo>
                  <a:lnTo>
                    <a:pt x="276" y="787"/>
                  </a:lnTo>
                  <a:lnTo>
                    <a:pt x="275" y="788"/>
                  </a:lnTo>
                  <a:lnTo>
                    <a:pt x="277" y="790"/>
                  </a:lnTo>
                  <a:lnTo>
                    <a:pt x="277" y="788"/>
                  </a:lnTo>
                  <a:lnTo>
                    <a:pt x="277" y="790"/>
                  </a:lnTo>
                  <a:lnTo>
                    <a:pt x="279" y="794"/>
                  </a:lnTo>
                  <a:lnTo>
                    <a:pt x="280" y="795"/>
                  </a:lnTo>
                  <a:lnTo>
                    <a:pt x="280" y="798"/>
                  </a:lnTo>
                  <a:lnTo>
                    <a:pt x="284" y="803"/>
                  </a:lnTo>
                  <a:lnTo>
                    <a:pt x="284" y="805"/>
                  </a:lnTo>
                  <a:lnTo>
                    <a:pt x="284" y="812"/>
                  </a:lnTo>
                  <a:lnTo>
                    <a:pt x="285" y="813"/>
                  </a:lnTo>
                  <a:lnTo>
                    <a:pt x="285" y="814"/>
                  </a:lnTo>
                  <a:lnTo>
                    <a:pt x="285" y="814"/>
                  </a:lnTo>
                  <a:lnTo>
                    <a:pt x="287" y="815"/>
                  </a:lnTo>
                  <a:lnTo>
                    <a:pt x="287" y="816"/>
                  </a:lnTo>
                  <a:lnTo>
                    <a:pt x="287" y="817"/>
                  </a:lnTo>
                  <a:lnTo>
                    <a:pt x="288" y="818"/>
                  </a:lnTo>
                  <a:close/>
                  <a:moveTo>
                    <a:pt x="387" y="597"/>
                  </a:moveTo>
                  <a:lnTo>
                    <a:pt x="389" y="599"/>
                  </a:lnTo>
                  <a:lnTo>
                    <a:pt x="390" y="601"/>
                  </a:lnTo>
                  <a:lnTo>
                    <a:pt x="390" y="603"/>
                  </a:lnTo>
                  <a:lnTo>
                    <a:pt x="391" y="604"/>
                  </a:lnTo>
                  <a:lnTo>
                    <a:pt x="390" y="606"/>
                  </a:lnTo>
                  <a:lnTo>
                    <a:pt x="388" y="605"/>
                  </a:lnTo>
                  <a:lnTo>
                    <a:pt x="385" y="601"/>
                  </a:lnTo>
                  <a:lnTo>
                    <a:pt x="384" y="600"/>
                  </a:lnTo>
                  <a:lnTo>
                    <a:pt x="386" y="599"/>
                  </a:lnTo>
                  <a:lnTo>
                    <a:pt x="386" y="597"/>
                  </a:lnTo>
                  <a:lnTo>
                    <a:pt x="386" y="596"/>
                  </a:lnTo>
                  <a:lnTo>
                    <a:pt x="387" y="597"/>
                  </a:lnTo>
                  <a:close/>
                  <a:moveTo>
                    <a:pt x="346" y="541"/>
                  </a:moveTo>
                  <a:lnTo>
                    <a:pt x="345" y="542"/>
                  </a:lnTo>
                  <a:lnTo>
                    <a:pt x="345" y="543"/>
                  </a:lnTo>
                  <a:lnTo>
                    <a:pt x="345" y="545"/>
                  </a:lnTo>
                  <a:lnTo>
                    <a:pt x="345" y="547"/>
                  </a:lnTo>
                  <a:lnTo>
                    <a:pt x="345" y="548"/>
                  </a:lnTo>
                  <a:lnTo>
                    <a:pt x="345" y="550"/>
                  </a:lnTo>
                  <a:lnTo>
                    <a:pt x="343" y="551"/>
                  </a:lnTo>
                  <a:lnTo>
                    <a:pt x="341" y="551"/>
                  </a:lnTo>
                  <a:lnTo>
                    <a:pt x="343" y="552"/>
                  </a:lnTo>
                  <a:lnTo>
                    <a:pt x="345" y="554"/>
                  </a:lnTo>
                  <a:lnTo>
                    <a:pt x="345" y="556"/>
                  </a:lnTo>
                  <a:lnTo>
                    <a:pt x="344" y="558"/>
                  </a:lnTo>
                  <a:lnTo>
                    <a:pt x="344" y="557"/>
                  </a:lnTo>
                  <a:lnTo>
                    <a:pt x="343" y="557"/>
                  </a:lnTo>
                  <a:lnTo>
                    <a:pt x="342" y="557"/>
                  </a:lnTo>
                  <a:lnTo>
                    <a:pt x="341" y="556"/>
                  </a:lnTo>
                  <a:lnTo>
                    <a:pt x="340" y="555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8" y="553"/>
                  </a:lnTo>
                  <a:lnTo>
                    <a:pt x="337" y="551"/>
                  </a:lnTo>
                  <a:lnTo>
                    <a:pt x="336" y="551"/>
                  </a:lnTo>
                  <a:lnTo>
                    <a:pt x="334" y="553"/>
                  </a:lnTo>
                  <a:lnTo>
                    <a:pt x="333" y="552"/>
                  </a:lnTo>
                  <a:lnTo>
                    <a:pt x="330" y="553"/>
                  </a:lnTo>
                  <a:lnTo>
                    <a:pt x="328" y="552"/>
                  </a:lnTo>
                  <a:lnTo>
                    <a:pt x="328" y="553"/>
                  </a:lnTo>
                  <a:lnTo>
                    <a:pt x="327" y="554"/>
                  </a:lnTo>
                  <a:lnTo>
                    <a:pt x="320" y="554"/>
                  </a:lnTo>
                  <a:lnTo>
                    <a:pt x="318" y="553"/>
                  </a:lnTo>
                  <a:lnTo>
                    <a:pt x="316" y="552"/>
                  </a:lnTo>
                  <a:lnTo>
                    <a:pt x="315" y="548"/>
                  </a:lnTo>
                  <a:lnTo>
                    <a:pt x="316" y="547"/>
                  </a:lnTo>
                  <a:lnTo>
                    <a:pt x="318" y="545"/>
                  </a:lnTo>
                  <a:lnTo>
                    <a:pt x="321" y="545"/>
                  </a:lnTo>
                  <a:lnTo>
                    <a:pt x="322" y="544"/>
                  </a:lnTo>
                  <a:lnTo>
                    <a:pt x="323" y="545"/>
                  </a:lnTo>
                  <a:lnTo>
                    <a:pt x="326" y="546"/>
                  </a:lnTo>
                  <a:lnTo>
                    <a:pt x="327" y="547"/>
                  </a:lnTo>
                  <a:lnTo>
                    <a:pt x="328" y="547"/>
                  </a:lnTo>
                  <a:lnTo>
                    <a:pt x="330" y="547"/>
                  </a:lnTo>
                  <a:lnTo>
                    <a:pt x="330" y="546"/>
                  </a:lnTo>
                  <a:lnTo>
                    <a:pt x="330" y="545"/>
                  </a:lnTo>
                  <a:lnTo>
                    <a:pt x="331" y="544"/>
                  </a:lnTo>
                  <a:lnTo>
                    <a:pt x="331" y="543"/>
                  </a:lnTo>
                  <a:lnTo>
                    <a:pt x="333" y="543"/>
                  </a:lnTo>
                  <a:lnTo>
                    <a:pt x="336" y="543"/>
                  </a:lnTo>
                  <a:lnTo>
                    <a:pt x="335" y="545"/>
                  </a:lnTo>
                  <a:lnTo>
                    <a:pt x="336" y="546"/>
                  </a:lnTo>
                  <a:lnTo>
                    <a:pt x="338" y="546"/>
                  </a:lnTo>
                  <a:lnTo>
                    <a:pt x="339" y="546"/>
                  </a:lnTo>
                  <a:lnTo>
                    <a:pt x="339" y="545"/>
                  </a:lnTo>
                  <a:lnTo>
                    <a:pt x="339" y="544"/>
                  </a:lnTo>
                  <a:lnTo>
                    <a:pt x="340" y="543"/>
                  </a:lnTo>
                  <a:lnTo>
                    <a:pt x="341" y="543"/>
                  </a:lnTo>
                  <a:lnTo>
                    <a:pt x="342" y="540"/>
                  </a:lnTo>
                  <a:lnTo>
                    <a:pt x="343" y="538"/>
                  </a:lnTo>
                  <a:lnTo>
                    <a:pt x="344" y="538"/>
                  </a:lnTo>
                  <a:lnTo>
                    <a:pt x="345" y="538"/>
                  </a:lnTo>
                  <a:lnTo>
                    <a:pt x="345" y="539"/>
                  </a:lnTo>
                  <a:lnTo>
                    <a:pt x="346" y="540"/>
                  </a:lnTo>
                  <a:lnTo>
                    <a:pt x="346" y="541"/>
                  </a:lnTo>
                  <a:close/>
                  <a:moveTo>
                    <a:pt x="292" y="514"/>
                  </a:moveTo>
                  <a:lnTo>
                    <a:pt x="292" y="515"/>
                  </a:lnTo>
                  <a:lnTo>
                    <a:pt x="293" y="517"/>
                  </a:lnTo>
                  <a:lnTo>
                    <a:pt x="292" y="519"/>
                  </a:lnTo>
                  <a:lnTo>
                    <a:pt x="291" y="521"/>
                  </a:lnTo>
                  <a:lnTo>
                    <a:pt x="289" y="521"/>
                  </a:lnTo>
                  <a:lnTo>
                    <a:pt x="287" y="518"/>
                  </a:lnTo>
                  <a:lnTo>
                    <a:pt x="289" y="514"/>
                  </a:lnTo>
                  <a:lnTo>
                    <a:pt x="291" y="513"/>
                  </a:lnTo>
                  <a:lnTo>
                    <a:pt x="292" y="514"/>
                  </a:lnTo>
                  <a:close/>
                  <a:moveTo>
                    <a:pt x="519" y="219"/>
                  </a:moveTo>
                  <a:lnTo>
                    <a:pt x="520" y="216"/>
                  </a:lnTo>
                  <a:lnTo>
                    <a:pt x="522" y="216"/>
                  </a:lnTo>
                  <a:lnTo>
                    <a:pt x="524" y="216"/>
                  </a:lnTo>
                  <a:lnTo>
                    <a:pt x="526" y="218"/>
                  </a:lnTo>
                  <a:lnTo>
                    <a:pt x="525" y="217"/>
                  </a:lnTo>
                  <a:lnTo>
                    <a:pt x="523" y="217"/>
                  </a:lnTo>
                  <a:lnTo>
                    <a:pt x="520" y="217"/>
                  </a:lnTo>
                  <a:lnTo>
                    <a:pt x="516" y="227"/>
                  </a:lnTo>
                  <a:lnTo>
                    <a:pt x="515" y="226"/>
                  </a:lnTo>
                  <a:lnTo>
                    <a:pt x="516" y="223"/>
                  </a:lnTo>
                  <a:lnTo>
                    <a:pt x="519" y="219"/>
                  </a:lnTo>
                  <a:close/>
                  <a:moveTo>
                    <a:pt x="699" y="1054"/>
                  </a:moveTo>
                  <a:lnTo>
                    <a:pt x="698" y="1052"/>
                  </a:lnTo>
                  <a:lnTo>
                    <a:pt x="700" y="1052"/>
                  </a:lnTo>
                  <a:lnTo>
                    <a:pt x="700" y="1053"/>
                  </a:lnTo>
                  <a:lnTo>
                    <a:pt x="699" y="1054"/>
                  </a:lnTo>
                  <a:close/>
                  <a:moveTo>
                    <a:pt x="719" y="1049"/>
                  </a:moveTo>
                  <a:lnTo>
                    <a:pt x="719" y="1051"/>
                  </a:lnTo>
                  <a:lnTo>
                    <a:pt x="720" y="1051"/>
                  </a:lnTo>
                  <a:lnTo>
                    <a:pt x="720" y="1052"/>
                  </a:lnTo>
                  <a:lnTo>
                    <a:pt x="719" y="1052"/>
                  </a:lnTo>
                  <a:lnTo>
                    <a:pt x="717" y="1051"/>
                  </a:lnTo>
                  <a:lnTo>
                    <a:pt x="716" y="1050"/>
                  </a:lnTo>
                  <a:lnTo>
                    <a:pt x="716" y="1048"/>
                  </a:lnTo>
                  <a:lnTo>
                    <a:pt x="717" y="1048"/>
                  </a:lnTo>
                  <a:lnTo>
                    <a:pt x="718" y="1048"/>
                  </a:lnTo>
                  <a:lnTo>
                    <a:pt x="719" y="1049"/>
                  </a:lnTo>
                  <a:close/>
                  <a:moveTo>
                    <a:pt x="592" y="1033"/>
                  </a:moveTo>
                  <a:lnTo>
                    <a:pt x="594" y="1033"/>
                  </a:lnTo>
                  <a:lnTo>
                    <a:pt x="595" y="1034"/>
                  </a:lnTo>
                  <a:lnTo>
                    <a:pt x="595" y="1034"/>
                  </a:lnTo>
                  <a:lnTo>
                    <a:pt x="593" y="1036"/>
                  </a:lnTo>
                  <a:lnTo>
                    <a:pt x="592" y="1036"/>
                  </a:lnTo>
                  <a:lnTo>
                    <a:pt x="591" y="1035"/>
                  </a:lnTo>
                  <a:lnTo>
                    <a:pt x="591" y="1034"/>
                  </a:lnTo>
                  <a:lnTo>
                    <a:pt x="592" y="1034"/>
                  </a:lnTo>
                  <a:lnTo>
                    <a:pt x="592" y="1033"/>
                  </a:lnTo>
                  <a:close/>
                  <a:moveTo>
                    <a:pt x="778" y="1022"/>
                  </a:moveTo>
                  <a:lnTo>
                    <a:pt x="778" y="1022"/>
                  </a:lnTo>
                  <a:lnTo>
                    <a:pt x="779" y="1023"/>
                  </a:lnTo>
                  <a:lnTo>
                    <a:pt x="778" y="1024"/>
                  </a:lnTo>
                  <a:lnTo>
                    <a:pt x="778" y="1025"/>
                  </a:lnTo>
                  <a:lnTo>
                    <a:pt x="778" y="1026"/>
                  </a:lnTo>
                  <a:lnTo>
                    <a:pt x="778" y="1026"/>
                  </a:lnTo>
                  <a:lnTo>
                    <a:pt x="777" y="1027"/>
                  </a:lnTo>
                  <a:lnTo>
                    <a:pt x="776" y="1027"/>
                  </a:lnTo>
                  <a:lnTo>
                    <a:pt x="774" y="1025"/>
                  </a:lnTo>
                  <a:lnTo>
                    <a:pt x="774" y="1024"/>
                  </a:lnTo>
                  <a:lnTo>
                    <a:pt x="775" y="1024"/>
                  </a:lnTo>
                  <a:lnTo>
                    <a:pt x="776" y="1023"/>
                  </a:lnTo>
                  <a:lnTo>
                    <a:pt x="776" y="1022"/>
                  </a:lnTo>
                  <a:lnTo>
                    <a:pt x="777" y="1022"/>
                  </a:lnTo>
                  <a:lnTo>
                    <a:pt x="778" y="1022"/>
                  </a:lnTo>
                  <a:close/>
                  <a:moveTo>
                    <a:pt x="615" y="789"/>
                  </a:moveTo>
                  <a:lnTo>
                    <a:pt x="616" y="788"/>
                  </a:lnTo>
                  <a:lnTo>
                    <a:pt x="616" y="790"/>
                  </a:lnTo>
                  <a:lnTo>
                    <a:pt x="615" y="790"/>
                  </a:lnTo>
                  <a:lnTo>
                    <a:pt x="615" y="789"/>
                  </a:lnTo>
                  <a:close/>
                  <a:moveTo>
                    <a:pt x="259" y="737"/>
                  </a:moveTo>
                  <a:lnTo>
                    <a:pt x="260" y="738"/>
                  </a:lnTo>
                  <a:lnTo>
                    <a:pt x="260" y="739"/>
                  </a:lnTo>
                  <a:lnTo>
                    <a:pt x="259" y="742"/>
                  </a:lnTo>
                  <a:lnTo>
                    <a:pt x="259" y="743"/>
                  </a:lnTo>
                  <a:lnTo>
                    <a:pt x="259" y="744"/>
                  </a:lnTo>
                  <a:lnTo>
                    <a:pt x="259" y="745"/>
                  </a:lnTo>
                  <a:lnTo>
                    <a:pt x="258" y="744"/>
                  </a:lnTo>
                  <a:lnTo>
                    <a:pt x="257" y="743"/>
                  </a:lnTo>
                  <a:lnTo>
                    <a:pt x="256" y="743"/>
                  </a:lnTo>
                  <a:lnTo>
                    <a:pt x="255" y="743"/>
                  </a:lnTo>
                  <a:lnTo>
                    <a:pt x="256" y="740"/>
                  </a:lnTo>
                  <a:lnTo>
                    <a:pt x="256" y="739"/>
                  </a:lnTo>
                  <a:lnTo>
                    <a:pt x="256" y="739"/>
                  </a:lnTo>
                  <a:lnTo>
                    <a:pt x="257" y="737"/>
                  </a:lnTo>
                  <a:lnTo>
                    <a:pt x="258" y="736"/>
                  </a:lnTo>
                  <a:lnTo>
                    <a:pt x="259" y="737"/>
                  </a:lnTo>
                  <a:close/>
                  <a:moveTo>
                    <a:pt x="255" y="738"/>
                  </a:moveTo>
                  <a:lnTo>
                    <a:pt x="255" y="739"/>
                  </a:lnTo>
                  <a:lnTo>
                    <a:pt x="252" y="739"/>
                  </a:lnTo>
                  <a:lnTo>
                    <a:pt x="250" y="739"/>
                  </a:lnTo>
                  <a:lnTo>
                    <a:pt x="250" y="739"/>
                  </a:lnTo>
                  <a:lnTo>
                    <a:pt x="250" y="737"/>
                  </a:lnTo>
                  <a:lnTo>
                    <a:pt x="251" y="737"/>
                  </a:lnTo>
                  <a:lnTo>
                    <a:pt x="251" y="736"/>
                  </a:lnTo>
                  <a:lnTo>
                    <a:pt x="252" y="735"/>
                  </a:lnTo>
                  <a:lnTo>
                    <a:pt x="252" y="734"/>
                  </a:lnTo>
                  <a:lnTo>
                    <a:pt x="253" y="734"/>
                  </a:lnTo>
                  <a:lnTo>
                    <a:pt x="254" y="733"/>
                  </a:lnTo>
                  <a:lnTo>
                    <a:pt x="255" y="733"/>
                  </a:lnTo>
                  <a:lnTo>
                    <a:pt x="255" y="734"/>
                  </a:lnTo>
                  <a:lnTo>
                    <a:pt x="255" y="735"/>
                  </a:lnTo>
                  <a:lnTo>
                    <a:pt x="255" y="736"/>
                  </a:lnTo>
                  <a:lnTo>
                    <a:pt x="255" y="738"/>
                  </a:lnTo>
                  <a:lnTo>
                    <a:pt x="255" y="738"/>
                  </a:lnTo>
                  <a:close/>
                  <a:moveTo>
                    <a:pt x="333" y="602"/>
                  </a:moveTo>
                  <a:lnTo>
                    <a:pt x="334" y="601"/>
                  </a:lnTo>
                  <a:lnTo>
                    <a:pt x="335" y="603"/>
                  </a:lnTo>
                  <a:lnTo>
                    <a:pt x="334" y="605"/>
                  </a:lnTo>
                  <a:lnTo>
                    <a:pt x="333" y="605"/>
                  </a:lnTo>
                  <a:lnTo>
                    <a:pt x="333" y="602"/>
                  </a:lnTo>
                  <a:close/>
                  <a:moveTo>
                    <a:pt x="315" y="571"/>
                  </a:moveTo>
                  <a:lnTo>
                    <a:pt x="315" y="572"/>
                  </a:lnTo>
                  <a:lnTo>
                    <a:pt x="315" y="573"/>
                  </a:lnTo>
                  <a:lnTo>
                    <a:pt x="315" y="574"/>
                  </a:lnTo>
                  <a:lnTo>
                    <a:pt x="314" y="575"/>
                  </a:lnTo>
                  <a:lnTo>
                    <a:pt x="313" y="575"/>
                  </a:lnTo>
                  <a:lnTo>
                    <a:pt x="312" y="574"/>
                  </a:lnTo>
                  <a:lnTo>
                    <a:pt x="311" y="573"/>
                  </a:lnTo>
                  <a:lnTo>
                    <a:pt x="311" y="572"/>
                  </a:lnTo>
                  <a:lnTo>
                    <a:pt x="312" y="572"/>
                  </a:lnTo>
                  <a:lnTo>
                    <a:pt x="313" y="571"/>
                  </a:lnTo>
                  <a:lnTo>
                    <a:pt x="314" y="570"/>
                  </a:lnTo>
                  <a:lnTo>
                    <a:pt x="315" y="571"/>
                  </a:lnTo>
                  <a:lnTo>
                    <a:pt x="315" y="571"/>
                  </a:lnTo>
                  <a:close/>
                  <a:moveTo>
                    <a:pt x="517" y="212"/>
                  </a:moveTo>
                  <a:lnTo>
                    <a:pt x="518" y="212"/>
                  </a:lnTo>
                  <a:lnTo>
                    <a:pt x="520" y="214"/>
                  </a:lnTo>
                  <a:lnTo>
                    <a:pt x="520" y="216"/>
                  </a:lnTo>
                  <a:lnTo>
                    <a:pt x="519" y="216"/>
                  </a:lnTo>
                  <a:lnTo>
                    <a:pt x="517" y="216"/>
                  </a:lnTo>
                  <a:lnTo>
                    <a:pt x="516" y="216"/>
                  </a:lnTo>
                  <a:lnTo>
                    <a:pt x="515" y="215"/>
                  </a:lnTo>
                  <a:lnTo>
                    <a:pt x="517" y="2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5" name="Freeform 165">
              <a:extLst>
                <a:ext uri="{FF2B5EF4-FFF2-40B4-BE49-F238E27FC236}">
                  <a16:creationId xmlns:a16="http://schemas.microsoft.com/office/drawing/2014/main" id="{AF26622B-9297-8894-13AC-C01AA0D73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5988" y="2039169"/>
              <a:ext cx="491209" cy="584638"/>
            </a:xfrm>
            <a:custGeom>
              <a:avLst/>
              <a:gdLst>
                <a:gd name="T0" fmla="*/ 346 w 347"/>
                <a:gd name="T1" fmla="*/ 84 h 413"/>
                <a:gd name="T2" fmla="*/ 317 w 347"/>
                <a:gd name="T3" fmla="*/ 138 h 413"/>
                <a:gd name="T4" fmla="*/ 301 w 347"/>
                <a:gd name="T5" fmla="*/ 155 h 413"/>
                <a:gd name="T6" fmla="*/ 326 w 347"/>
                <a:gd name="T7" fmla="*/ 166 h 413"/>
                <a:gd name="T8" fmla="*/ 324 w 347"/>
                <a:gd name="T9" fmla="*/ 205 h 413"/>
                <a:gd name="T10" fmla="*/ 302 w 347"/>
                <a:gd name="T11" fmla="*/ 223 h 413"/>
                <a:gd name="T12" fmla="*/ 311 w 347"/>
                <a:gd name="T13" fmla="*/ 239 h 413"/>
                <a:gd name="T14" fmla="*/ 270 w 347"/>
                <a:gd name="T15" fmla="*/ 259 h 413"/>
                <a:gd name="T16" fmla="*/ 248 w 347"/>
                <a:gd name="T17" fmla="*/ 250 h 413"/>
                <a:gd name="T18" fmla="*/ 235 w 347"/>
                <a:gd name="T19" fmla="*/ 262 h 413"/>
                <a:gd name="T20" fmla="*/ 248 w 347"/>
                <a:gd name="T21" fmla="*/ 284 h 413"/>
                <a:gd name="T22" fmla="*/ 257 w 347"/>
                <a:gd name="T23" fmla="*/ 325 h 413"/>
                <a:gd name="T24" fmla="*/ 253 w 347"/>
                <a:gd name="T25" fmla="*/ 351 h 413"/>
                <a:gd name="T26" fmla="*/ 228 w 347"/>
                <a:gd name="T27" fmla="*/ 369 h 413"/>
                <a:gd name="T28" fmla="*/ 238 w 347"/>
                <a:gd name="T29" fmla="*/ 386 h 413"/>
                <a:gd name="T30" fmla="*/ 239 w 347"/>
                <a:gd name="T31" fmla="*/ 401 h 413"/>
                <a:gd name="T32" fmla="*/ 229 w 347"/>
                <a:gd name="T33" fmla="*/ 413 h 413"/>
                <a:gd name="T34" fmla="*/ 211 w 347"/>
                <a:gd name="T35" fmla="*/ 406 h 413"/>
                <a:gd name="T36" fmla="*/ 217 w 347"/>
                <a:gd name="T37" fmla="*/ 382 h 413"/>
                <a:gd name="T38" fmla="*/ 221 w 347"/>
                <a:gd name="T39" fmla="*/ 364 h 413"/>
                <a:gd name="T40" fmla="*/ 217 w 347"/>
                <a:gd name="T41" fmla="*/ 354 h 413"/>
                <a:gd name="T42" fmla="*/ 197 w 347"/>
                <a:gd name="T43" fmla="*/ 339 h 413"/>
                <a:gd name="T44" fmla="*/ 164 w 347"/>
                <a:gd name="T45" fmla="*/ 332 h 413"/>
                <a:gd name="T46" fmla="*/ 151 w 347"/>
                <a:gd name="T47" fmla="*/ 308 h 413"/>
                <a:gd name="T48" fmla="*/ 127 w 347"/>
                <a:gd name="T49" fmla="*/ 316 h 413"/>
                <a:gd name="T50" fmla="*/ 116 w 347"/>
                <a:gd name="T51" fmla="*/ 316 h 413"/>
                <a:gd name="T52" fmla="*/ 97 w 347"/>
                <a:gd name="T53" fmla="*/ 311 h 413"/>
                <a:gd name="T54" fmla="*/ 85 w 347"/>
                <a:gd name="T55" fmla="*/ 324 h 413"/>
                <a:gd name="T56" fmla="*/ 65 w 347"/>
                <a:gd name="T57" fmla="*/ 317 h 413"/>
                <a:gd name="T58" fmla="*/ 34 w 347"/>
                <a:gd name="T59" fmla="*/ 315 h 413"/>
                <a:gd name="T60" fmla="*/ 9 w 347"/>
                <a:gd name="T61" fmla="*/ 297 h 413"/>
                <a:gd name="T62" fmla="*/ 60 w 347"/>
                <a:gd name="T63" fmla="*/ 301 h 413"/>
                <a:gd name="T64" fmla="*/ 85 w 347"/>
                <a:gd name="T65" fmla="*/ 306 h 413"/>
                <a:gd name="T66" fmla="*/ 73 w 347"/>
                <a:gd name="T67" fmla="*/ 289 h 413"/>
                <a:gd name="T68" fmla="*/ 70 w 347"/>
                <a:gd name="T69" fmla="*/ 279 h 413"/>
                <a:gd name="T70" fmla="*/ 50 w 347"/>
                <a:gd name="T71" fmla="*/ 262 h 413"/>
                <a:gd name="T72" fmla="*/ 64 w 347"/>
                <a:gd name="T73" fmla="*/ 256 h 413"/>
                <a:gd name="T74" fmla="*/ 60 w 347"/>
                <a:gd name="T75" fmla="*/ 234 h 413"/>
                <a:gd name="T76" fmla="*/ 117 w 347"/>
                <a:gd name="T77" fmla="*/ 121 h 413"/>
                <a:gd name="T78" fmla="*/ 133 w 347"/>
                <a:gd name="T79" fmla="*/ 97 h 413"/>
                <a:gd name="T80" fmla="*/ 185 w 347"/>
                <a:gd name="T81" fmla="*/ 66 h 413"/>
                <a:gd name="T82" fmla="*/ 229 w 347"/>
                <a:gd name="T83" fmla="*/ 26 h 413"/>
                <a:gd name="T84" fmla="*/ 314 w 347"/>
                <a:gd name="T85" fmla="*/ 16 h 413"/>
                <a:gd name="T86" fmla="*/ 334 w 347"/>
                <a:gd name="T87" fmla="*/ 38 h 413"/>
                <a:gd name="T88" fmla="*/ 14 w 347"/>
                <a:gd name="T89" fmla="*/ 319 h 413"/>
                <a:gd name="T90" fmla="*/ 57 w 347"/>
                <a:gd name="T91" fmla="*/ 318 h 413"/>
                <a:gd name="T92" fmla="*/ 76 w 347"/>
                <a:gd name="T93" fmla="*/ 323 h 413"/>
                <a:gd name="T94" fmla="*/ 38 w 347"/>
                <a:gd name="T95" fmla="*/ 344 h 413"/>
                <a:gd name="T96" fmla="*/ 13 w 347"/>
                <a:gd name="T97" fmla="*/ 343 h 413"/>
                <a:gd name="T98" fmla="*/ 67 w 347"/>
                <a:gd name="T99" fmla="*/ 283 h 413"/>
                <a:gd name="T100" fmla="*/ 42 w 347"/>
                <a:gd name="T101" fmla="*/ 277 h 413"/>
                <a:gd name="T102" fmla="*/ 44 w 347"/>
                <a:gd name="T103" fmla="*/ 270 h 413"/>
                <a:gd name="T104" fmla="*/ 136 w 347"/>
                <a:gd name="T105" fmla="*/ 77 h 413"/>
                <a:gd name="T106" fmla="*/ 139 w 347"/>
                <a:gd name="T107" fmla="*/ 57 h 413"/>
                <a:gd name="T108" fmla="*/ 156 w 347"/>
                <a:gd name="T109" fmla="*/ 38 h 413"/>
                <a:gd name="T110" fmla="*/ 192 w 347"/>
                <a:gd name="T111" fmla="*/ 20 h 413"/>
                <a:gd name="T112" fmla="*/ 173 w 347"/>
                <a:gd name="T113" fmla="*/ 23 h 413"/>
                <a:gd name="T114" fmla="*/ 208 w 347"/>
                <a:gd name="T115" fmla="*/ 12 h 413"/>
                <a:gd name="T116" fmla="*/ 252 w 347"/>
                <a:gd name="T117" fmla="*/ 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7" h="413">
                  <a:moveTo>
                    <a:pt x="346" y="47"/>
                  </a:moveTo>
                  <a:lnTo>
                    <a:pt x="347" y="51"/>
                  </a:lnTo>
                  <a:lnTo>
                    <a:pt x="347" y="54"/>
                  </a:lnTo>
                  <a:lnTo>
                    <a:pt x="346" y="56"/>
                  </a:lnTo>
                  <a:lnTo>
                    <a:pt x="346" y="59"/>
                  </a:lnTo>
                  <a:lnTo>
                    <a:pt x="344" y="62"/>
                  </a:lnTo>
                  <a:lnTo>
                    <a:pt x="344" y="63"/>
                  </a:lnTo>
                  <a:lnTo>
                    <a:pt x="344" y="65"/>
                  </a:lnTo>
                  <a:lnTo>
                    <a:pt x="344" y="66"/>
                  </a:lnTo>
                  <a:lnTo>
                    <a:pt x="345" y="66"/>
                  </a:lnTo>
                  <a:lnTo>
                    <a:pt x="345" y="68"/>
                  </a:lnTo>
                  <a:lnTo>
                    <a:pt x="346" y="78"/>
                  </a:lnTo>
                  <a:lnTo>
                    <a:pt x="346" y="84"/>
                  </a:lnTo>
                  <a:lnTo>
                    <a:pt x="345" y="89"/>
                  </a:lnTo>
                  <a:lnTo>
                    <a:pt x="344" y="94"/>
                  </a:lnTo>
                  <a:lnTo>
                    <a:pt x="336" y="106"/>
                  </a:lnTo>
                  <a:lnTo>
                    <a:pt x="335" y="108"/>
                  </a:lnTo>
                  <a:lnTo>
                    <a:pt x="334" y="110"/>
                  </a:lnTo>
                  <a:lnTo>
                    <a:pt x="333" y="115"/>
                  </a:lnTo>
                  <a:lnTo>
                    <a:pt x="333" y="132"/>
                  </a:lnTo>
                  <a:lnTo>
                    <a:pt x="332" y="137"/>
                  </a:lnTo>
                  <a:lnTo>
                    <a:pt x="331" y="139"/>
                  </a:lnTo>
                  <a:lnTo>
                    <a:pt x="327" y="138"/>
                  </a:lnTo>
                  <a:lnTo>
                    <a:pt x="326" y="138"/>
                  </a:lnTo>
                  <a:lnTo>
                    <a:pt x="321" y="138"/>
                  </a:lnTo>
                  <a:lnTo>
                    <a:pt x="317" y="138"/>
                  </a:lnTo>
                  <a:lnTo>
                    <a:pt x="308" y="138"/>
                  </a:lnTo>
                  <a:lnTo>
                    <a:pt x="305" y="138"/>
                  </a:lnTo>
                  <a:lnTo>
                    <a:pt x="303" y="139"/>
                  </a:lnTo>
                  <a:lnTo>
                    <a:pt x="302" y="141"/>
                  </a:lnTo>
                  <a:lnTo>
                    <a:pt x="302" y="142"/>
                  </a:lnTo>
                  <a:lnTo>
                    <a:pt x="302" y="144"/>
                  </a:lnTo>
                  <a:lnTo>
                    <a:pt x="302" y="144"/>
                  </a:lnTo>
                  <a:lnTo>
                    <a:pt x="302" y="146"/>
                  </a:lnTo>
                  <a:lnTo>
                    <a:pt x="302" y="147"/>
                  </a:lnTo>
                  <a:lnTo>
                    <a:pt x="306" y="150"/>
                  </a:lnTo>
                  <a:lnTo>
                    <a:pt x="301" y="152"/>
                  </a:lnTo>
                  <a:lnTo>
                    <a:pt x="299" y="152"/>
                  </a:lnTo>
                  <a:lnTo>
                    <a:pt x="301" y="155"/>
                  </a:lnTo>
                  <a:lnTo>
                    <a:pt x="301" y="157"/>
                  </a:lnTo>
                  <a:lnTo>
                    <a:pt x="301" y="160"/>
                  </a:lnTo>
                  <a:lnTo>
                    <a:pt x="302" y="163"/>
                  </a:lnTo>
                  <a:lnTo>
                    <a:pt x="303" y="164"/>
                  </a:lnTo>
                  <a:lnTo>
                    <a:pt x="306" y="165"/>
                  </a:lnTo>
                  <a:lnTo>
                    <a:pt x="313" y="166"/>
                  </a:lnTo>
                  <a:lnTo>
                    <a:pt x="317" y="169"/>
                  </a:lnTo>
                  <a:lnTo>
                    <a:pt x="320" y="169"/>
                  </a:lnTo>
                  <a:lnTo>
                    <a:pt x="322" y="169"/>
                  </a:lnTo>
                  <a:lnTo>
                    <a:pt x="325" y="168"/>
                  </a:lnTo>
                  <a:lnTo>
                    <a:pt x="326" y="167"/>
                  </a:lnTo>
                  <a:lnTo>
                    <a:pt x="326" y="166"/>
                  </a:lnTo>
                  <a:lnTo>
                    <a:pt x="326" y="166"/>
                  </a:lnTo>
                  <a:lnTo>
                    <a:pt x="332" y="175"/>
                  </a:lnTo>
                  <a:lnTo>
                    <a:pt x="333" y="179"/>
                  </a:lnTo>
                  <a:lnTo>
                    <a:pt x="332" y="184"/>
                  </a:lnTo>
                  <a:lnTo>
                    <a:pt x="331" y="188"/>
                  </a:lnTo>
                  <a:lnTo>
                    <a:pt x="330" y="190"/>
                  </a:lnTo>
                  <a:lnTo>
                    <a:pt x="330" y="193"/>
                  </a:lnTo>
                  <a:lnTo>
                    <a:pt x="331" y="196"/>
                  </a:lnTo>
                  <a:lnTo>
                    <a:pt x="332" y="197"/>
                  </a:lnTo>
                  <a:lnTo>
                    <a:pt x="332" y="198"/>
                  </a:lnTo>
                  <a:lnTo>
                    <a:pt x="332" y="199"/>
                  </a:lnTo>
                  <a:lnTo>
                    <a:pt x="327" y="201"/>
                  </a:lnTo>
                  <a:lnTo>
                    <a:pt x="326" y="202"/>
                  </a:lnTo>
                  <a:lnTo>
                    <a:pt x="324" y="205"/>
                  </a:lnTo>
                  <a:lnTo>
                    <a:pt x="322" y="207"/>
                  </a:lnTo>
                  <a:lnTo>
                    <a:pt x="319" y="209"/>
                  </a:lnTo>
                  <a:lnTo>
                    <a:pt x="317" y="211"/>
                  </a:lnTo>
                  <a:lnTo>
                    <a:pt x="314" y="215"/>
                  </a:lnTo>
                  <a:lnTo>
                    <a:pt x="314" y="216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07" y="217"/>
                  </a:lnTo>
                  <a:lnTo>
                    <a:pt x="305" y="218"/>
                  </a:lnTo>
                  <a:lnTo>
                    <a:pt x="304" y="219"/>
                  </a:lnTo>
                  <a:lnTo>
                    <a:pt x="303" y="222"/>
                  </a:lnTo>
                  <a:lnTo>
                    <a:pt x="303" y="223"/>
                  </a:lnTo>
                  <a:lnTo>
                    <a:pt x="302" y="223"/>
                  </a:lnTo>
                  <a:lnTo>
                    <a:pt x="301" y="223"/>
                  </a:lnTo>
                  <a:lnTo>
                    <a:pt x="300" y="223"/>
                  </a:lnTo>
                  <a:lnTo>
                    <a:pt x="299" y="225"/>
                  </a:lnTo>
                  <a:lnTo>
                    <a:pt x="300" y="227"/>
                  </a:lnTo>
                  <a:lnTo>
                    <a:pt x="301" y="228"/>
                  </a:lnTo>
                  <a:lnTo>
                    <a:pt x="303" y="229"/>
                  </a:lnTo>
                  <a:lnTo>
                    <a:pt x="309" y="232"/>
                  </a:lnTo>
                  <a:lnTo>
                    <a:pt x="311" y="235"/>
                  </a:lnTo>
                  <a:lnTo>
                    <a:pt x="312" y="235"/>
                  </a:lnTo>
                  <a:lnTo>
                    <a:pt x="312" y="236"/>
                  </a:lnTo>
                  <a:lnTo>
                    <a:pt x="312" y="238"/>
                  </a:lnTo>
                  <a:lnTo>
                    <a:pt x="311" y="238"/>
                  </a:lnTo>
                  <a:lnTo>
                    <a:pt x="311" y="239"/>
                  </a:lnTo>
                  <a:lnTo>
                    <a:pt x="310" y="240"/>
                  </a:lnTo>
                  <a:lnTo>
                    <a:pt x="308" y="243"/>
                  </a:lnTo>
                  <a:lnTo>
                    <a:pt x="306" y="246"/>
                  </a:lnTo>
                  <a:lnTo>
                    <a:pt x="303" y="247"/>
                  </a:lnTo>
                  <a:lnTo>
                    <a:pt x="296" y="247"/>
                  </a:lnTo>
                  <a:lnTo>
                    <a:pt x="286" y="250"/>
                  </a:lnTo>
                  <a:lnTo>
                    <a:pt x="282" y="253"/>
                  </a:lnTo>
                  <a:lnTo>
                    <a:pt x="280" y="254"/>
                  </a:lnTo>
                  <a:lnTo>
                    <a:pt x="278" y="254"/>
                  </a:lnTo>
                  <a:lnTo>
                    <a:pt x="272" y="253"/>
                  </a:lnTo>
                  <a:lnTo>
                    <a:pt x="273" y="256"/>
                  </a:lnTo>
                  <a:lnTo>
                    <a:pt x="273" y="258"/>
                  </a:lnTo>
                  <a:lnTo>
                    <a:pt x="270" y="259"/>
                  </a:lnTo>
                  <a:lnTo>
                    <a:pt x="270" y="256"/>
                  </a:lnTo>
                  <a:lnTo>
                    <a:pt x="268" y="255"/>
                  </a:lnTo>
                  <a:lnTo>
                    <a:pt x="265" y="254"/>
                  </a:lnTo>
                  <a:lnTo>
                    <a:pt x="264" y="254"/>
                  </a:lnTo>
                  <a:lnTo>
                    <a:pt x="263" y="253"/>
                  </a:lnTo>
                  <a:lnTo>
                    <a:pt x="263" y="252"/>
                  </a:lnTo>
                  <a:lnTo>
                    <a:pt x="262" y="252"/>
                  </a:lnTo>
                  <a:lnTo>
                    <a:pt x="259" y="253"/>
                  </a:lnTo>
                  <a:lnTo>
                    <a:pt x="256" y="251"/>
                  </a:lnTo>
                  <a:lnTo>
                    <a:pt x="253" y="248"/>
                  </a:lnTo>
                  <a:lnTo>
                    <a:pt x="250" y="247"/>
                  </a:lnTo>
                  <a:lnTo>
                    <a:pt x="247" y="249"/>
                  </a:lnTo>
                  <a:lnTo>
                    <a:pt x="248" y="250"/>
                  </a:lnTo>
                  <a:lnTo>
                    <a:pt x="252" y="253"/>
                  </a:lnTo>
                  <a:lnTo>
                    <a:pt x="253" y="255"/>
                  </a:lnTo>
                  <a:lnTo>
                    <a:pt x="251" y="255"/>
                  </a:lnTo>
                  <a:lnTo>
                    <a:pt x="249" y="254"/>
                  </a:lnTo>
                  <a:lnTo>
                    <a:pt x="247" y="253"/>
                  </a:lnTo>
                  <a:lnTo>
                    <a:pt x="242" y="254"/>
                  </a:lnTo>
                  <a:lnTo>
                    <a:pt x="242" y="255"/>
                  </a:lnTo>
                  <a:lnTo>
                    <a:pt x="240" y="257"/>
                  </a:lnTo>
                  <a:lnTo>
                    <a:pt x="238" y="258"/>
                  </a:lnTo>
                  <a:lnTo>
                    <a:pt x="234" y="258"/>
                  </a:lnTo>
                  <a:lnTo>
                    <a:pt x="232" y="259"/>
                  </a:lnTo>
                  <a:lnTo>
                    <a:pt x="232" y="260"/>
                  </a:lnTo>
                  <a:lnTo>
                    <a:pt x="235" y="262"/>
                  </a:lnTo>
                  <a:lnTo>
                    <a:pt x="236" y="265"/>
                  </a:lnTo>
                  <a:lnTo>
                    <a:pt x="236" y="268"/>
                  </a:lnTo>
                  <a:lnTo>
                    <a:pt x="234" y="269"/>
                  </a:lnTo>
                  <a:lnTo>
                    <a:pt x="233" y="270"/>
                  </a:lnTo>
                  <a:lnTo>
                    <a:pt x="233" y="271"/>
                  </a:lnTo>
                  <a:lnTo>
                    <a:pt x="234" y="271"/>
                  </a:lnTo>
                  <a:lnTo>
                    <a:pt x="236" y="271"/>
                  </a:lnTo>
                  <a:lnTo>
                    <a:pt x="238" y="272"/>
                  </a:lnTo>
                  <a:lnTo>
                    <a:pt x="240" y="274"/>
                  </a:lnTo>
                  <a:lnTo>
                    <a:pt x="241" y="275"/>
                  </a:lnTo>
                  <a:lnTo>
                    <a:pt x="240" y="278"/>
                  </a:lnTo>
                  <a:lnTo>
                    <a:pt x="242" y="282"/>
                  </a:lnTo>
                  <a:lnTo>
                    <a:pt x="248" y="284"/>
                  </a:lnTo>
                  <a:lnTo>
                    <a:pt x="247" y="288"/>
                  </a:lnTo>
                  <a:lnTo>
                    <a:pt x="246" y="289"/>
                  </a:lnTo>
                  <a:lnTo>
                    <a:pt x="247" y="291"/>
                  </a:lnTo>
                  <a:lnTo>
                    <a:pt x="253" y="300"/>
                  </a:lnTo>
                  <a:lnTo>
                    <a:pt x="256" y="304"/>
                  </a:lnTo>
                  <a:lnTo>
                    <a:pt x="257" y="308"/>
                  </a:lnTo>
                  <a:lnTo>
                    <a:pt x="257" y="311"/>
                  </a:lnTo>
                  <a:lnTo>
                    <a:pt x="257" y="314"/>
                  </a:lnTo>
                  <a:lnTo>
                    <a:pt x="256" y="317"/>
                  </a:lnTo>
                  <a:lnTo>
                    <a:pt x="256" y="319"/>
                  </a:lnTo>
                  <a:lnTo>
                    <a:pt x="258" y="321"/>
                  </a:lnTo>
                  <a:lnTo>
                    <a:pt x="257" y="323"/>
                  </a:lnTo>
                  <a:lnTo>
                    <a:pt x="257" y="325"/>
                  </a:lnTo>
                  <a:lnTo>
                    <a:pt x="256" y="327"/>
                  </a:lnTo>
                  <a:lnTo>
                    <a:pt x="255" y="329"/>
                  </a:lnTo>
                  <a:lnTo>
                    <a:pt x="253" y="331"/>
                  </a:lnTo>
                  <a:lnTo>
                    <a:pt x="252" y="331"/>
                  </a:lnTo>
                  <a:lnTo>
                    <a:pt x="248" y="340"/>
                  </a:lnTo>
                  <a:lnTo>
                    <a:pt x="246" y="343"/>
                  </a:lnTo>
                  <a:lnTo>
                    <a:pt x="245" y="343"/>
                  </a:lnTo>
                  <a:lnTo>
                    <a:pt x="244" y="347"/>
                  </a:lnTo>
                  <a:lnTo>
                    <a:pt x="243" y="349"/>
                  </a:lnTo>
                  <a:lnTo>
                    <a:pt x="244" y="353"/>
                  </a:lnTo>
                  <a:lnTo>
                    <a:pt x="247" y="354"/>
                  </a:lnTo>
                  <a:lnTo>
                    <a:pt x="251" y="350"/>
                  </a:lnTo>
                  <a:lnTo>
                    <a:pt x="253" y="351"/>
                  </a:lnTo>
                  <a:lnTo>
                    <a:pt x="252" y="352"/>
                  </a:lnTo>
                  <a:lnTo>
                    <a:pt x="250" y="354"/>
                  </a:lnTo>
                  <a:lnTo>
                    <a:pt x="252" y="355"/>
                  </a:lnTo>
                  <a:lnTo>
                    <a:pt x="251" y="357"/>
                  </a:lnTo>
                  <a:lnTo>
                    <a:pt x="246" y="360"/>
                  </a:lnTo>
                  <a:lnTo>
                    <a:pt x="237" y="367"/>
                  </a:lnTo>
                  <a:lnTo>
                    <a:pt x="236" y="367"/>
                  </a:lnTo>
                  <a:lnTo>
                    <a:pt x="234" y="372"/>
                  </a:lnTo>
                  <a:lnTo>
                    <a:pt x="233" y="373"/>
                  </a:lnTo>
                  <a:lnTo>
                    <a:pt x="231" y="373"/>
                  </a:lnTo>
                  <a:lnTo>
                    <a:pt x="230" y="372"/>
                  </a:lnTo>
                  <a:lnTo>
                    <a:pt x="229" y="370"/>
                  </a:lnTo>
                  <a:lnTo>
                    <a:pt x="228" y="369"/>
                  </a:lnTo>
                  <a:lnTo>
                    <a:pt x="225" y="371"/>
                  </a:lnTo>
                  <a:lnTo>
                    <a:pt x="226" y="374"/>
                  </a:lnTo>
                  <a:lnTo>
                    <a:pt x="227" y="379"/>
                  </a:lnTo>
                  <a:lnTo>
                    <a:pt x="227" y="382"/>
                  </a:lnTo>
                  <a:lnTo>
                    <a:pt x="229" y="382"/>
                  </a:lnTo>
                  <a:lnTo>
                    <a:pt x="231" y="380"/>
                  </a:lnTo>
                  <a:lnTo>
                    <a:pt x="232" y="380"/>
                  </a:lnTo>
                  <a:lnTo>
                    <a:pt x="234" y="380"/>
                  </a:lnTo>
                  <a:lnTo>
                    <a:pt x="236" y="381"/>
                  </a:lnTo>
                  <a:lnTo>
                    <a:pt x="239" y="381"/>
                  </a:lnTo>
                  <a:lnTo>
                    <a:pt x="239" y="383"/>
                  </a:lnTo>
                  <a:lnTo>
                    <a:pt x="238" y="384"/>
                  </a:lnTo>
                  <a:lnTo>
                    <a:pt x="238" y="386"/>
                  </a:lnTo>
                  <a:lnTo>
                    <a:pt x="239" y="387"/>
                  </a:lnTo>
                  <a:lnTo>
                    <a:pt x="239" y="388"/>
                  </a:lnTo>
                  <a:lnTo>
                    <a:pt x="242" y="389"/>
                  </a:lnTo>
                  <a:lnTo>
                    <a:pt x="244" y="391"/>
                  </a:lnTo>
                  <a:lnTo>
                    <a:pt x="244" y="391"/>
                  </a:lnTo>
                  <a:lnTo>
                    <a:pt x="243" y="392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8"/>
                  </a:lnTo>
                  <a:lnTo>
                    <a:pt x="242" y="399"/>
                  </a:lnTo>
                  <a:lnTo>
                    <a:pt x="241" y="399"/>
                  </a:lnTo>
                  <a:lnTo>
                    <a:pt x="240" y="400"/>
                  </a:lnTo>
                  <a:lnTo>
                    <a:pt x="239" y="401"/>
                  </a:lnTo>
                  <a:lnTo>
                    <a:pt x="239" y="403"/>
                  </a:lnTo>
                  <a:lnTo>
                    <a:pt x="239" y="403"/>
                  </a:lnTo>
                  <a:lnTo>
                    <a:pt x="239" y="405"/>
                  </a:lnTo>
                  <a:lnTo>
                    <a:pt x="237" y="407"/>
                  </a:lnTo>
                  <a:lnTo>
                    <a:pt x="236" y="406"/>
                  </a:lnTo>
                  <a:lnTo>
                    <a:pt x="236" y="409"/>
                  </a:lnTo>
                  <a:lnTo>
                    <a:pt x="237" y="409"/>
                  </a:lnTo>
                  <a:lnTo>
                    <a:pt x="238" y="410"/>
                  </a:lnTo>
                  <a:lnTo>
                    <a:pt x="238" y="411"/>
                  </a:lnTo>
                  <a:lnTo>
                    <a:pt x="238" y="413"/>
                  </a:lnTo>
                  <a:lnTo>
                    <a:pt x="236" y="413"/>
                  </a:lnTo>
                  <a:lnTo>
                    <a:pt x="229" y="413"/>
                  </a:lnTo>
                  <a:lnTo>
                    <a:pt x="229" y="413"/>
                  </a:lnTo>
                  <a:lnTo>
                    <a:pt x="228" y="412"/>
                  </a:lnTo>
                  <a:lnTo>
                    <a:pt x="220" y="413"/>
                  </a:lnTo>
                  <a:lnTo>
                    <a:pt x="219" y="412"/>
                  </a:lnTo>
                  <a:lnTo>
                    <a:pt x="217" y="409"/>
                  </a:lnTo>
                  <a:lnTo>
                    <a:pt x="217" y="409"/>
                  </a:lnTo>
                  <a:lnTo>
                    <a:pt x="216" y="410"/>
                  </a:lnTo>
                  <a:lnTo>
                    <a:pt x="215" y="411"/>
                  </a:lnTo>
                  <a:lnTo>
                    <a:pt x="214" y="412"/>
                  </a:lnTo>
                  <a:lnTo>
                    <a:pt x="213" y="412"/>
                  </a:lnTo>
                  <a:lnTo>
                    <a:pt x="212" y="412"/>
                  </a:lnTo>
                  <a:lnTo>
                    <a:pt x="211" y="411"/>
                  </a:lnTo>
                  <a:lnTo>
                    <a:pt x="211" y="408"/>
                  </a:lnTo>
                  <a:lnTo>
                    <a:pt x="211" y="406"/>
                  </a:lnTo>
                  <a:lnTo>
                    <a:pt x="211" y="406"/>
                  </a:lnTo>
                  <a:lnTo>
                    <a:pt x="208" y="405"/>
                  </a:lnTo>
                  <a:lnTo>
                    <a:pt x="208" y="404"/>
                  </a:lnTo>
                  <a:lnTo>
                    <a:pt x="206" y="403"/>
                  </a:lnTo>
                  <a:lnTo>
                    <a:pt x="205" y="402"/>
                  </a:lnTo>
                  <a:lnTo>
                    <a:pt x="205" y="398"/>
                  </a:lnTo>
                  <a:lnTo>
                    <a:pt x="211" y="391"/>
                  </a:lnTo>
                  <a:lnTo>
                    <a:pt x="212" y="391"/>
                  </a:lnTo>
                  <a:lnTo>
                    <a:pt x="213" y="390"/>
                  </a:lnTo>
                  <a:lnTo>
                    <a:pt x="215" y="388"/>
                  </a:lnTo>
                  <a:lnTo>
                    <a:pt x="217" y="385"/>
                  </a:lnTo>
                  <a:lnTo>
                    <a:pt x="217" y="383"/>
                  </a:lnTo>
                  <a:lnTo>
                    <a:pt x="217" y="382"/>
                  </a:lnTo>
                  <a:lnTo>
                    <a:pt x="216" y="382"/>
                  </a:lnTo>
                  <a:lnTo>
                    <a:pt x="213" y="383"/>
                  </a:lnTo>
                  <a:lnTo>
                    <a:pt x="217" y="377"/>
                  </a:lnTo>
                  <a:lnTo>
                    <a:pt x="218" y="373"/>
                  </a:lnTo>
                  <a:lnTo>
                    <a:pt x="217" y="372"/>
                  </a:lnTo>
                  <a:lnTo>
                    <a:pt x="217" y="370"/>
                  </a:lnTo>
                  <a:lnTo>
                    <a:pt x="218" y="368"/>
                  </a:lnTo>
                  <a:lnTo>
                    <a:pt x="219" y="368"/>
                  </a:lnTo>
                  <a:lnTo>
                    <a:pt x="220" y="369"/>
                  </a:lnTo>
                  <a:lnTo>
                    <a:pt x="221" y="368"/>
                  </a:lnTo>
                  <a:lnTo>
                    <a:pt x="221" y="367"/>
                  </a:lnTo>
                  <a:lnTo>
                    <a:pt x="222" y="365"/>
                  </a:lnTo>
                  <a:lnTo>
                    <a:pt x="221" y="364"/>
                  </a:lnTo>
                  <a:lnTo>
                    <a:pt x="221" y="363"/>
                  </a:lnTo>
                  <a:lnTo>
                    <a:pt x="222" y="363"/>
                  </a:lnTo>
                  <a:lnTo>
                    <a:pt x="223" y="363"/>
                  </a:lnTo>
                  <a:lnTo>
                    <a:pt x="224" y="363"/>
                  </a:lnTo>
                  <a:lnTo>
                    <a:pt x="224" y="362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4" y="357"/>
                  </a:lnTo>
                  <a:lnTo>
                    <a:pt x="224" y="356"/>
                  </a:lnTo>
                  <a:lnTo>
                    <a:pt x="223" y="355"/>
                  </a:lnTo>
                  <a:lnTo>
                    <a:pt x="222" y="355"/>
                  </a:lnTo>
                  <a:lnTo>
                    <a:pt x="219" y="355"/>
                  </a:lnTo>
                  <a:lnTo>
                    <a:pt x="217" y="354"/>
                  </a:lnTo>
                  <a:lnTo>
                    <a:pt x="216" y="351"/>
                  </a:lnTo>
                  <a:lnTo>
                    <a:pt x="214" y="350"/>
                  </a:lnTo>
                  <a:lnTo>
                    <a:pt x="213" y="350"/>
                  </a:lnTo>
                  <a:lnTo>
                    <a:pt x="210" y="351"/>
                  </a:lnTo>
                  <a:lnTo>
                    <a:pt x="208" y="351"/>
                  </a:lnTo>
                  <a:lnTo>
                    <a:pt x="207" y="350"/>
                  </a:lnTo>
                  <a:lnTo>
                    <a:pt x="206" y="349"/>
                  </a:lnTo>
                  <a:lnTo>
                    <a:pt x="205" y="349"/>
                  </a:lnTo>
                  <a:lnTo>
                    <a:pt x="199" y="347"/>
                  </a:lnTo>
                  <a:lnTo>
                    <a:pt x="198" y="346"/>
                  </a:lnTo>
                  <a:lnTo>
                    <a:pt x="198" y="345"/>
                  </a:lnTo>
                  <a:lnTo>
                    <a:pt x="198" y="343"/>
                  </a:lnTo>
                  <a:lnTo>
                    <a:pt x="197" y="339"/>
                  </a:lnTo>
                  <a:lnTo>
                    <a:pt x="195" y="337"/>
                  </a:lnTo>
                  <a:lnTo>
                    <a:pt x="193" y="336"/>
                  </a:lnTo>
                  <a:lnTo>
                    <a:pt x="191" y="336"/>
                  </a:lnTo>
                  <a:lnTo>
                    <a:pt x="189" y="337"/>
                  </a:lnTo>
                  <a:lnTo>
                    <a:pt x="186" y="339"/>
                  </a:lnTo>
                  <a:lnTo>
                    <a:pt x="183" y="340"/>
                  </a:lnTo>
                  <a:lnTo>
                    <a:pt x="173" y="339"/>
                  </a:lnTo>
                  <a:lnTo>
                    <a:pt x="170" y="340"/>
                  </a:lnTo>
                  <a:lnTo>
                    <a:pt x="169" y="340"/>
                  </a:lnTo>
                  <a:lnTo>
                    <a:pt x="168" y="340"/>
                  </a:lnTo>
                  <a:lnTo>
                    <a:pt x="168" y="335"/>
                  </a:lnTo>
                  <a:lnTo>
                    <a:pt x="166" y="332"/>
                  </a:lnTo>
                  <a:lnTo>
                    <a:pt x="164" y="332"/>
                  </a:lnTo>
                  <a:lnTo>
                    <a:pt x="161" y="333"/>
                  </a:lnTo>
                  <a:lnTo>
                    <a:pt x="159" y="332"/>
                  </a:lnTo>
                  <a:lnTo>
                    <a:pt x="159" y="331"/>
                  </a:lnTo>
                  <a:lnTo>
                    <a:pt x="158" y="328"/>
                  </a:lnTo>
                  <a:lnTo>
                    <a:pt x="157" y="326"/>
                  </a:lnTo>
                  <a:lnTo>
                    <a:pt x="155" y="323"/>
                  </a:lnTo>
                  <a:lnTo>
                    <a:pt x="154" y="322"/>
                  </a:lnTo>
                  <a:lnTo>
                    <a:pt x="154" y="319"/>
                  </a:lnTo>
                  <a:lnTo>
                    <a:pt x="156" y="316"/>
                  </a:lnTo>
                  <a:lnTo>
                    <a:pt x="156" y="314"/>
                  </a:lnTo>
                  <a:lnTo>
                    <a:pt x="154" y="311"/>
                  </a:lnTo>
                  <a:lnTo>
                    <a:pt x="151" y="308"/>
                  </a:lnTo>
                  <a:lnTo>
                    <a:pt x="151" y="308"/>
                  </a:lnTo>
                  <a:lnTo>
                    <a:pt x="150" y="309"/>
                  </a:lnTo>
                  <a:lnTo>
                    <a:pt x="149" y="310"/>
                  </a:lnTo>
                  <a:lnTo>
                    <a:pt x="149" y="311"/>
                  </a:lnTo>
                  <a:lnTo>
                    <a:pt x="148" y="313"/>
                  </a:lnTo>
                  <a:lnTo>
                    <a:pt x="146" y="315"/>
                  </a:lnTo>
                  <a:lnTo>
                    <a:pt x="145" y="318"/>
                  </a:lnTo>
                  <a:lnTo>
                    <a:pt x="142" y="320"/>
                  </a:lnTo>
                  <a:lnTo>
                    <a:pt x="140" y="320"/>
                  </a:lnTo>
                  <a:lnTo>
                    <a:pt x="137" y="319"/>
                  </a:lnTo>
                  <a:lnTo>
                    <a:pt x="135" y="319"/>
                  </a:lnTo>
                  <a:lnTo>
                    <a:pt x="129" y="319"/>
                  </a:lnTo>
                  <a:lnTo>
                    <a:pt x="127" y="318"/>
                  </a:lnTo>
                  <a:lnTo>
                    <a:pt x="127" y="316"/>
                  </a:lnTo>
                  <a:lnTo>
                    <a:pt x="128" y="316"/>
                  </a:lnTo>
                  <a:lnTo>
                    <a:pt x="133" y="318"/>
                  </a:lnTo>
                  <a:lnTo>
                    <a:pt x="132" y="315"/>
                  </a:lnTo>
                  <a:lnTo>
                    <a:pt x="133" y="313"/>
                  </a:lnTo>
                  <a:lnTo>
                    <a:pt x="133" y="311"/>
                  </a:lnTo>
                  <a:lnTo>
                    <a:pt x="133" y="308"/>
                  </a:lnTo>
                  <a:lnTo>
                    <a:pt x="132" y="307"/>
                  </a:lnTo>
                  <a:lnTo>
                    <a:pt x="130" y="307"/>
                  </a:lnTo>
                  <a:lnTo>
                    <a:pt x="128" y="306"/>
                  </a:lnTo>
                  <a:lnTo>
                    <a:pt x="127" y="306"/>
                  </a:lnTo>
                  <a:lnTo>
                    <a:pt x="124" y="307"/>
                  </a:lnTo>
                  <a:lnTo>
                    <a:pt x="117" y="316"/>
                  </a:lnTo>
                  <a:lnTo>
                    <a:pt x="116" y="316"/>
                  </a:lnTo>
                  <a:lnTo>
                    <a:pt x="115" y="317"/>
                  </a:lnTo>
                  <a:lnTo>
                    <a:pt x="114" y="317"/>
                  </a:lnTo>
                  <a:lnTo>
                    <a:pt x="111" y="316"/>
                  </a:lnTo>
                  <a:lnTo>
                    <a:pt x="109" y="317"/>
                  </a:lnTo>
                  <a:lnTo>
                    <a:pt x="107" y="317"/>
                  </a:lnTo>
                  <a:lnTo>
                    <a:pt x="105" y="315"/>
                  </a:lnTo>
                  <a:lnTo>
                    <a:pt x="105" y="314"/>
                  </a:lnTo>
                  <a:lnTo>
                    <a:pt x="106" y="312"/>
                  </a:lnTo>
                  <a:lnTo>
                    <a:pt x="106" y="310"/>
                  </a:lnTo>
                  <a:lnTo>
                    <a:pt x="106" y="308"/>
                  </a:lnTo>
                  <a:lnTo>
                    <a:pt x="104" y="308"/>
                  </a:lnTo>
                  <a:lnTo>
                    <a:pt x="102" y="309"/>
                  </a:lnTo>
                  <a:lnTo>
                    <a:pt x="97" y="311"/>
                  </a:lnTo>
                  <a:lnTo>
                    <a:pt x="92" y="313"/>
                  </a:lnTo>
                  <a:lnTo>
                    <a:pt x="93" y="314"/>
                  </a:lnTo>
                  <a:lnTo>
                    <a:pt x="93" y="315"/>
                  </a:lnTo>
                  <a:lnTo>
                    <a:pt x="92" y="317"/>
                  </a:lnTo>
                  <a:lnTo>
                    <a:pt x="92" y="318"/>
                  </a:lnTo>
                  <a:lnTo>
                    <a:pt x="93" y="319"/>
                  </a:lnTo>
                  <a:lnTo>
                    <a:pt x="95" y="322"/>
                  </a:lnTo>
                  <a:lnTo>
                    <a:pt x="96" y="323"/>
                  </a:lnTo>
                  <a:lnTo>
                    <a:pt x="96" y="325"/>
                  </a:lnTo>
                  <a:lnTo>
                    <a:pt x="94" y="326"/>
                  </a:lnTo>
                  <a:lnTo>
                    <a:pt x="90" y="326"/>
                  </a:lnTo>
                  <a:lnTo>
                    <a:pt x="88" y="325"/>
                  </a:lnTo>
                  <a:lnTo>
                    <a:pt x="85" y="324"/>
                  </a:lnTo>
                  <a:lnTo>
                    <a:pt x="84" y="324"/>
                  </a:lnTo>
                  <a:lnTo>
                    <a:pt x="82" y="324"/>
                  </a:lnTo>
                  <a:lnTo>
                    <a:pt x="81" y="324"/>
                  </a:lnTo>
                  <a:lnTo>
                    <a:pt x="81" y="322"/>
                  </a:lnTo>
                  <a:lnTo>
                    <a:pt x="80" y="320"/>
                  </a:lnTo>
                  <a:lnTo>
                    <a:pt x="80" y="319"/>
                  </a:lnTo>
                  <a:lnTo>
                    <a:pt x="80" y="318"/>
                  </a:lnTo>
                  <a:lnTo>
                    <a:pt x="79" y="317"/>
                  </a:lnTo>
                  <a:lnTo>
                    <a:pt x="79" y="318"/>
                  </a:lnTo>
                  <a:lnTo>
                    <a:pt x="76" y="319"/>
                  </a:lnTo>
                  <a:lnTo>
                    <a:pt x="68" y="319"/>
                  </a:lnTo>
                  <a:lnTo>
                    <a:pt x="67" y="318"/>
                  </a:lnTo>
                  <a:lnTo>
                    <a:pt x="65" y="317"/>
                  </a:lnTo>
                  <a:lnTo>
                    <a:pt x="60" y="313"/>
                  </a:lnTo>
                  <a:lnTo>
                    <a:pt x="58" y="312"/>
                  </a:lnTo>
                  <a:lnTo>
                    <a:pt x="55" y="312"/>
                  </a:lnTo>
                  <a:lnTo>
                    <a:pt x="53" y="313"/>
                  </a:lnTo>
                  <a:lnTo>
                    <a:pt x="50" y="317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5" y="319"/>
                  </a:lnTo>
                  <a:lnTo>
                    <a:pt x="43" y="320"/>
                  </a:lnTo>
                  <a:lnTo>
                    <a:pt x="43" y="321"/>
                  </a:lnTo>
                  <a:lnTo>
                    <a:pt x="42" y="320"/>
                  </a:lnTo>
                  <a:lnTo>
                    <a:pt x="39" y="318"/>
                  </a:lnTo>
                  <a:lnTo>
                    <a:pt x="34" y="315"/>
                  </a:lnTo>
                  <a:lnTo>
                    <a:pt x="31" y="312"/>
                  </a:lnTo>
                  <a:lnTo>
                    <a:pt x="29" y="312"/>
                  </a:lnTo>
                  <a:lnTo>
                    <a:pt x="25" y="313"/>
                  </a:lnTo>
                  <a:lnTo>
                    <a:pt x="23" y="313"/>
                  </a:lnTo>
                  <a:lnTo>
                    <a:pt x="18" y="312"/>
                  </a:lnTo>
                  <a:lnTo>
                    <a:pt x="16" y="311"/>
                  </a:lnTo>
                  <a:lnTo>
                    <a:pt x="15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0" y="302"/>
                  </a:lnTo>
                  <a:lnTo>
                    <a:pt x="9" y="301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19" y="291"/>
                  </a:lnTo>
                  <a:lnTo>
                    <a:pt x="43" y="289"/>
                  </a:lnTo>
                  <a:lnTo>
                    <a:pt x="45" y="289"/>
                  </a:lnTo>
                  <a:lnTo>
                    <a:pt x="46" y="289"/>
                  </a:lnTo>
                  <a:lnTo>
                    <a:pt x="48" y="291"/>
                  </a:lnTo>
                  <a:lnTo>
                    <a:pt x="49" y="293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7" y="296"/>
                  </a:lnTo>
                  <a:lnTo>
                    <a:pt x="47" y="297"/>
                  </a:lnTo>
                  <a:lnTo>
                    <a:pt x="47" y="298"/>
                  </a:lnTo>
                  <a:lnTo>
                    <a:pt x="55" y="299"/>
                  </a:lnTo>
                  <a:lnTo>
                    <a:pt x="60" y="301"/>
                  </a:lnTo>
                  <a:lnTo>
                    <a:pt x="63" y="304"/>
                  </a:lnTo>
                  <a:lnTo>
                    <a:pt x="65" y="306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70" y="313"/>
                  </a:lnTo>
                  <a:lnTo>
                    <a:pt x="74" y="313"/>
                  </a:lnTo>
                  <a:lnTo>
                    <a:pt x="76" y="313"/>
                  </a:lnTo>
                  <a:lnTo>
                    <a:pt x="78" y="313"/>
                  </a:lnTo>
                  <a:lnTo>
                    <a:pt x="81" y="313"/>
                  </a:lnTo>
                  <a:lnTo>
                    <a:pt x="82" y="313"/>
                  </a:lnTo>
                  <a:lnTo>
                    <a:pt x="84" y="313"/>
                  </a:lnTo>
                  <a:lnTo>
                    <a:pt x="85" y="309"/>
                  </a:lnTo>
                  <a:lnTo>
                    <a:pt x="85" y="306"/>
                  </a:lnTo>
                  <a:lnTo>
                    <a:pt x="82" y="304"/>
                  </a:lnTo>
                  <a:lnTo>
                    <a:pt x="80" y="302"/>
                  </a:lnTo>
                  <a:lnTo>
                    <a:pt x="79" y="302"/>
                  </a:lnTo>
                  <a:lnTo>
                    <a:pt x="76" y="301"/>
                  </a:lnTo>
                  <a:lnTo>
                    <a:pt x="72" y="300"/>
                  </a:lnTo>
                  <a:lnTo>
                    <a:pt x="71" y="300"/>
                  </a:lnTo>
                  <a:lnTo>
                    <a:pt x="67" y="301"/>
                  </a:lnTo>
                  <a:lnTo>
                    <a:pt x="67" y="300"/>
                  </a:lnTo>
                  <a:lnTo>
                    <a:pt x="64" y="299"/>
                  </a:lnTo>
                  <a:lnTo>
                    <a:pt x="57" y="292"/>
                  </a:lnTo>
                  <a:lnTo>
                    <a:pt x="62" y="289"/>
                  </a:lnTo>
                  <a:lnTo>
                    <a:pt x="64" y="289"/>
                  </a:lnTo>
                  <a:lnTo>
                    <a:pt x="73" y="289"/>
                  </a:lnTo>
                  <a:lnTo>
                    <a:pt x="75" y="290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75" y="288"/>
                  </a:lnTo>
                  <a:lnTo>
                    <a:pt x="72" y="288"/>
                  </a:lnTo>
                  <a:lnTo>
                    <a:pt x="71" y="288"/>
                  </a:lnTo>
                  <a:lnTo>
                    <a:pt x="70" y="287"/>
                  </a:lnTo>
                  <a:lnTo>
                    <a:pt x="69" y="286"/>
                  </a:lnTo>
                  <a:lnTo>
                    <a:pt x="68" y="285"/>
                  </a:lnTo>
                  <a:lnTo>
                    <a:pt x="68" y="283"/>
                  </a:lnTo>
                  <a:lnTo>
                    <a:pt x="68" y="282"/>
                  </a:lnTo>
                  <a:lnTo>
                    <a:pt x="68" y="280"/>
                  </a:lnTo>
                  <a:lnTo>
                    <a:pt x="70" y="279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3" y="277"/>
                  </a:lnTo>
                  <a:lnTo>
                    <a:pt x="71" y="276"/>
                  </a:lnTo>
                  <a:lnTo>
                    <a:pt x="65" y="273"/>
                  </a:lnTo>
                  <a:lnTo>
                    <a:pt x="63" y="271"/>
                  </a:lnTo>
                  <a:lnTo>
                    <a:pt x="63" y="267"/>
                  </a:lnTo>
                  <a:lnTo>
                    <a:pt x="61" y="264"/>
                  </a:lnTo>
                  <a:lnTo>
                    <a:pt x="59" y="262"/>
                  </a:lnTo>
                  <a:lnTo>
                    <a:pt x="56" y="260"/>
                  </a:lnTo>
                  <a:lnTo>
                    <a:pt x="55" y="261"/>
                  </a:lnTo>
                  <a:lnTo>
                    <a:pt x="53" y="262"/>
                  </a:lnTo>
                  <a:lnTo>
                    <a:pt x="50" y="262"/>
                  </a:lnTo>
                  <a:lnTo>
                    <a:pt x="49" y="263"/>
                  </a:lnTo>
                  <a:lnTo>
                    <a:pt x="48" y="263"/>
                  </a:lnTo>
                  <a:lnTo>
                    <a:pt x="47" y="263"/>
                  </a:lnTo>
                  <a:lnTo>
                    <a:pt x="46" y="259"/>
                  </a:lnTo>
                  <a:lnTo>
                    <a:pt x="49" y="257"/>
                  </a:lnTo>
                  <a:lnTo>
                    <a:pt x="54" y="255"/>
                  </a:lnTo>
                  <a:lnTo>
                    <a:pt x="55" y="254"/>
                  </a:lnTo>
                  <a:lnTo>
                    <a:pt x="56" y="254"/>
                  </a:lnTo>
                  <a:lnTo>
                    <a:pt x="60" y="255"/>
                  </a:lnTo>
                  <a:lnTo>
                    <a:pt x="62" y="256"/>
                  </a:lnTo>
                  <a:lnTo>
                    <a:pt x="62" y="257"/>
                  </a:lnTo>
                  <a:lnTo>
                    <a:pt x="63" y="256"/>
                  </a:lnTo>
                  <a:lnTo>
                    <a:pt x="64" y="256"/>
                  </a:lnTo>
                  <a:lnTo>
                    <a:pt x="65" y="255"/>
                  </a:lnTo>
                  <a:lnTo>
                    <a:pt x="65" y="253"/>
                  </a:lnTo>
                  <a:lnTo>
                    <a:pt x="62" y="251"/>
                  </a:lnTo>
                  <a:lnTo>
                    <a:pt x="61" y="250"/>
                  </a:lnTo>
                  <a:lnTo>
                    <a:pt x="61" y="249"/>
                  </a:lnTo>
                  <a:lnTo>
                    <a:pt x="61" y="248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6"/>
                  </a:lnTo>
                  <a:lnTo>
                    <a:pt x="62" y="243"/>
                  </a:lnTo>
                  <a:lnTo>
                    <a:pt x="61" y="237"/>
                  </a:lnTo>
                  <a:lnTo>
                    <a:pt x="59" y="235"/>
                  </a:lnTo>
                  <a:lnTo>
                    <a:pt x="60" y="234"/>
                  </a:lnTo>
                  <a:lnTo>
                    <a:pt x="61" y="233"/>
                  </a:lnTo>
                  <a:lnTo>
                    <a:pt x="65" y="234"/>
                  </a:lnTo>
                  <a:lnTo>
                    <a:pt x="68" y="234"/>
                  </a:lnTo>
                  <a:lnTo>
                    <a:pt x="71" y="231"/>
                  </a:lnTo>
                  <a:lnTo>
                    <a:pt x="84" y="216"/>
                  </a:lnTo>
                  <a:lnTo>
                    <a:pt x="95" y="199"/>
                  </a:lnTo>
                  <a:lnTo>
                    <a:pt x="104" y="183"/>
                  </a:lnTo>
                  <a:lnTo>
                    <a:pt x="109" y="167"/>
                  </a:lnTo>
                  <a:lnTo>
                    <a:pt x="110" y="163"/>
                  </a:lnTo>
                  <a:lnTo>
                    <a:pt x="110" y="162"/>
                  </a:lnTo>
                  <a:lnTo>
                    <a:pt x="112" y="157"/>
                  </a:lnTo>
                  <a:lnTo>
                    <a:pt x="116" y="129"/>
                  </a:lnTo>
                  <a:lnTo>
                    <a:pt x="117" y="121"/>
                  </a:lnTo>
                  <a:lnTo>
                    <a:pt x="118" y="119"/>
                  </a:lnTo>
                  <a:lnTo>
                    <a:pt x="119" y="114"/>
                  </a:lnTo>
                  <a:lnTo>
                    <a:pt x="122" y="104"/>
                  </a:lnTo>
                  <a:lnTo>
                    <a:pt x="123" y="100"/>
                  </a:lnTo>
                  <a:lnTo>
                    <a:pt x="123" y="96"/>
                  </a:lnTo>
                  <a:lnTo>
                    <a:pt x="124" y="93"/>
                  </a:lnTo>
                  <a:lnTo>
                    <a:pt x="125" y="90"/>
                  </a:lnTo>
                  <a:lnTo>
                    <a:pt x="126" y="89"/>
                  </a:lnTo>
                  <a:lnTo>
                    <a:pt x="131" y="90"/>
                  </a:lnTo>
                  <a:lnTo>
                    <a:pt x="132" y="89"/>
                  </a:lnTo>
                  <a:lnTo>
                    <a:pt x="133" y="90"/>
                  </a:lnTo>
                  <a:lnTo>
                    <a:pt x="131" y="95"/>
                  </a:lnTo>
                  <a:lnTo>
                    <a:pt x="133" y="97"/>
                  </a:lnTo>
                  <a:lnTo>
                    <a:pt x="137" y="98"/>
                  </a:lnTo>
                  <a:lnTo>
                    <a:pt x="140" y="98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93"/>
                  </a:lnTo>
                  <a:lnTo>
                    <a:pt x="152" y="92"/>
                  </a:lnTo>
                  <a:lnTo>
                    <a:pt x="156" y="90"/>
                  </a:lnTo>
                  <a:lnTo>
                    <a:pt x="174" y="74"/>
                  </a:lnTo>
                  <a:lnTo>
                    <a:pt x="175" y="73"/>
                  </a:lnTo>
                  <a:lnTo>
                    <a:pt x="176" y="72"/>
                  </a:lnTo>
                  <a:lnTo>
                    <a:pt x="181" y="71"/>
                  </a:lnTo>
                  <a:lnTo>
                    <a:pt x="182" y="69"/>
                  </a:lnTo>
                  <a:lnTo>
                    <a:pt x="185" y="66"/>
                  </a:lnTo>
                  <a:lnTo>
                    <a:pt x="187" y="55"/>
                  </a:lnTo>
                  <a:lnTo>
                    <a:pt x="189" y="51"/>
                  </a:lnTo>
                  <a:lnTo>
                    <a:pt x="192" y="47"/>
                  </a:lnTo>
                  <a:lnTo>
                    <a:pt x="194" y="45"/>
                  </a:lnTo>
                  <a:lnTo>
                    <a:pt x="197" y="44"/>
                  </a:lnTo>
                  <a:lnTo>
                    <a:pt x="199" y="42"/>
                  </a:lnTo>
                  <a:lnTo>
                    <a:pt x="200" y="40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8" y="37"/>
                  </a:lnTo>
                  <a:lnTo>
                    <a:pt x="211" y="34"/>
                  </a:lnTo>
                  <a:lnTo>
                    <a:pt x="225" y="29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7" y="23"/>
                  </a:lnTo>
                  <a:lnTo>
                    <a:pt x="246" y="23"/>
                  </a:lnTo>
                  <a:lnTo>
                    <a:pt x="255" y="22"/>
                  </a:lnTo>
                  <a:lnTo>
                    <a:pt x="264" y="22"/>
                  </a:lnTo>
                  <a:lnTo>
                    <a:pt x="265" y="22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7" y="24"/>
                  </a:lnTo>
                  <a:lnTo>
                    <a:pt x="270" y="22"/>
                  </a:lnTo>
                  <a:lnTo>
                    <a:pt x="284" y="18"/>
                  </a:lnTo>
                  <a:lnTo>
                    <a:pt x="305" y="14"/>
                  </a:lnTo>
                  <a:lnTo>
                    <a:pt x="314" y="16"/>
                  </a:lnTo>
                  <a:lnTo>
                    <a:pt x="315" y="17"/>
                  </a:lnTo>
                  <a:lnTo>
                    <a:pt x="317" y="18"/>
                  </a:lnTo>
                  <a:lnTo>
                    <a:pt x="320" y="31"/>
                  </a:lnTo>
                  <a:lnTo>
                    <a:pt x="320" y="31"/>
                  </a:lnTo>
                  <a:lnTo>
                    <a:pt x="323" y="33"/>
                  </a:lnTo>
                  <a:lnTo>
                    <a:pt x="323" y="34"/>
                  </a:lnTo>
                  <a:lnTo>
                    <a:pt x="324" y="34"/>
                  </a:lnTo>
                  <a:lnTo>
                    <a:pt x="324" y="35"/>
                  </a:lnTo>
                  <a:lnTo>
                    <a:pt x="327" y="36"/>
                  </a:lnTo>
                  <a:lnTo>
                    <a:pt x="331" y="38"/>
                  </a:lnTo>
                  <a:lnTo>
                    <a:pt x="332" y="37"/>
                  </a:lnTo>
                  <a:lnTo>
                    <a:pt x="333" y="38"/>
                  </a:lnTo>
                  <a:lnTo>
                    <a:pt x="334" y="38"/>
                  </a:lnTo>
                  <a:lnTo>
                    <a:pt x="335" y="38"/>
                  </a:lnTo>
                  <a:lnTo>
                    <a:pt x="336" y="37"/>
                  </a:lnTo>
                  <a:lnTo>
                    <a:pt x="337" y="37"/>
                  </a:lnTo>
                  <a:lnTo>
                    <a:pt x="337" y="38"/>
                  </a:lnTo>
                  <a:lnTo>
                    <a:pt x="336" y="39"/>
                  </a:lnTo>
                  <a:lnTo>
                    <a:pt x="336" y="40"/>
                  </a:lnTo>
                  <a:lnTo>
                    <a:pt x="336" y="42"/>
                  </a:lnTo>
                  <a:lnTo>
                    <a:pt x="336" y="44"/>
                  </a:lnTo>
                  <a:lnTo>
                    <a:pt x="339" y="45"/>
                  </a:lnTo>
                  <a:lnTo>
                    <a:pt x="345" y="47"/>
                  </a:lnTo>
                  <a:lnTo>
                    <a:pt x="346" y="47"/>
                  </a:lnTo>
                  <a:close/>
                  <a:moveTo>
                    <a:pt x="0" y="323"/>
                  </a:moveTo>
                  <a:lnTo>
                    <a:pt x="14" y="319"/>
                  </a:lnTo>
                  <a:lnTo>
                    <a:pt x="15" y="317"/>
                  </a:lnTo>
                  <a:lnTo>
                    <a:pt x="17" y="317"/>
                  </a:lnTo>
                  <a:lnTo>
                    <a:pt x="23" y="321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37" y="326"/>
                  </a:lnTo>
                  <a:lnTo>
                    <a:pt x="40" y="326"/>
                  </a:lnTo>
                  <a:lnTo>
                    <a:pt x="43" y="328"/>
                  </a:lnTo>
                  <a:lnTo>
                    <a:pt x="45" y="327"/>
                  </a:lnTo>
                  <a:lnTo>
                    <a:pt x="55" y="324"/>
                  </a:lnTo>
                  <a:lnTo>
                    <a:pt x="55" y="322"/>
                  </a:lnTo>
                  <a:lnTo>
                    <a:pt x="56" y="319"/>
                  </a:lnTo>
                  <a:lnTo>
                    <a:pt x="57" y="318"/>
                  </a:lnTo>
                  <a:lnTo>
                    <a:pt x="59" y="318"/>
                  </a:lnTo>
                  <a:lnTo>
                    <a:pt x="61" y="319"/>
                  </a:lnTo>
                  <a:lnTo>
                    <a:pt x="62" y="319"/>
                  </a:lnTo>
                  <a:lnTo>
                    <a:pt x="63" y="320"/>
                  </a:lnTo>
                  <a:lnTo>
                    <a:pt x="64" y="323"/>
                  </a:lnTo>
                  <a:lnTo>
                    <a:pt x="65" y="324"/>
                  </a:lnTo>
                  <a:lnTo>
                    <a:pt x="66" y="324"/>
                  </a:lnTo>
                  <a:lnTo>
                    <a:pt x="67" y="325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3" y="325"/>
                  </a:lnTo>
                  <a:lnTo>
                    <a:pt x="74" y="323"/>
                  </a:lnTo>
                  <a:lnTo>
                    <a:pt x="76" y="323"/>
                  </a:lnTo>
                  <a:lnTo>
                    <a:pt x="79" y="324"/>
                  </a:lnTo>
                  <a:lnTo>
                    <a:pt x="79" y="325"/>
                  </a:lnTo>
                  <a:lnTo>
                    <a:pt x="78" y="328"/>
                  </a:lnTo>
                  <a:lnTo>
                    <a:pt x="77" y="330"/>
                  </a:lnTo>
                  <a:lnTo>
                    <a:pt x="73" y="334"/>
                  </a:lnTo>
                  <a:lnTo>
                    <a:pt x="69" y="338"/>
                  </a:lnTo>
                  <a:lnTo>
                    <a:pt x="58" y="343"/>
                  </a:lnTo>
                  <a:lnTo>
                    <a:pt x="54" y="347"/>
                  </a:lnTo>
                  <a:lnTo>
                    <a:pt x="52" y="348"/>
                  </a:lnTo>
                  <a:lnTo>
                    <a:pt x="41" y="348"/>
                  </a:lnTo>
                  <a:lnTo>
                    <a:pt x="40" y="347"/>
                  </a:lnTo>
                  <a:lnTo>
                    <a:pt x="38" y="345"/>
                  </a:lnTo>
                  <a:lnTo>
                    <a:pt x="38" y="344"/>
                  </a:lnTo>
                  <a:lnTo>
                    <a:pt x="38" y="343"/>
                  </a:lnTo>
                  <a:lnTo>
                    <a:pt x="38" y="341"/>
                  </a:lnTo>
                  <a:lnTo>
                    <a:pt x="37" y="339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1" y="336"/>
                  </a:lnTo>
                  <a:lnTo>
                    <a:pt x="17" y="337"/>
                  </a:lnTo>
                  <a:lnTo>
                    <a:pt x="16" y="337"/>
                  </a:lnTo>
                  <a:lnTo>
                    <a:pt x="14" y="337"/>
                  </a:lnTo>
                  <a:lnTo>
                    <a:pt x="13" y="337"/>
                  </a:lnTo>
                  <a:lnTo>
                    <a:pt x="13" y="339"/>
                  </a:lnTo>
                  <a:lnTo>
                    <a:pt x="13" y="341"/>
                  </a:lnTo>
                  <a:lnTo>
                    <a:pt x="13" y="343"/>
                  </a:lnTo>
                  <a:lnTo>
                    <a:pt x="9" y="343"/>
                  </a:lnTo>
                  <a:lnTo>
                    <a:pt x="6" y="343"/>
                  </a:lnTo>
                  <a:lnTo>
                    <a:pt x="4" y="342"/>
                  </a:lnTo>
                  <a:lnTo>
                    <a:pt x="3" y="342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1" y="329"/>
                  </a:lnTo>
                  <a:lnTo>
                    <a:pt x="0" y="323"/>
                  </a:lnTo>
                  <a:close/>
                  <a:moveTo>
                    <a:pt x="61" y="278"/>
                  </a:moveTo>
                  <a:lnTo>
                    <a:pt x="66" y="279"/>
                  </a:lnTo>
                  <a:lnTo>
                    <a:pt x="67" y="280"/>
                  </a:lnTo>
                  <a:lnTo>
                    <a:pt x="67" y="283"/>
                  </a:lnTo>
                  <a:lnTo>
                    <a:pt x="67" y="284"/>
                  </a:lnTo>
                  <a:lnTo>
                    <a:pt x="65" y="285"/>
                  </a:lnTo>
                  <a:lnTo>
                    <a:pt x="63" y="286"/>
                  </a:lnTo>
                  <a:lnTo>
                    <a:pt x="56" y="287"/>
                  </a:lnTo>
                  <a:lnTo>
                    <a:pt x="55" y="287"/>
                  </a:lnTo>
                  <a:lnTo>
                    <a:pt x="51" y="286"/>
                  </a:lnTo>
                  <a:lnTo>
                    <a:pt x="49" y="284"/>
                  </a:lnTo>
                  <a:lnTo>
                    <a:pt x="49" y="283"/>
                  </a:lnTo>
                  <a:lnTo>
                    <a:pt x="48" y="281"/>
                  </a:lnTo>
                  <a:lnTo>
                    <a:pt x="47" y="279"/>
                  </a:lnTo>
                  <a:lnTo>
                    <a:pt x="43" y="278"/>
                  </a:lnTo>
                  <a:lnTo>
                    <a:pt x="43" y="277"/>
                  </a:lnTo>
                  <a:lnTo>
                    <a:pt x="42" y="277"/>
                  </a:lnTo>
                  <a:lnTo>
                    <a:pt x="41" y="276"/>
                  </a:lnTo>
                  <a:lnTo>
                    <a:pt x="40" y="276"/>
                  </a:lnTo>
                  <a:lnTo>
                    <a:pt x="37" y="278"/>
                  </a:lnTo>
                  <a:lnTo>
                    <a:pt x="37" y="279"/>
                  </a:lnTo>
                  <a:lnTo>
                    <a:pt x="33" y="279"/>
                  </a:lnTo>
                  <a:lnTo>
                    <a:pt x="31" y="279"/>
                  </a:lnTo>
                  <a:lnTo>
                    <a:pt x="30" y="277"/>
                  </a:lnTo>
                  <a:lnTo>
                    <a:pt x="31" y="272"/>
                  </a:lnTo>
                  <a:lnTo>
                    <a:pt x="33" y="271"/>
                  </a:lnTo>
                  <a:lnTo>
                    <a:pt x="41" y="269"/>
                  </a:lnTo>
                  <a:lnTo>
                    <a:pt x="42" y="269"/>
                  </a:lnTo>
                  <a:lnTo>
                    <a:pt x="43" y="269"/>
                  </a:lnTo>
                  <a:lnTo>
                    <a:pt x="44" y="270"/>
                  </a:lnTo>
                  <a:lnTo>
                    <a:pt x="53" y="270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60" y="276"/>
                  </a:lnTo>
                  <a:lnTo>
                    <a:pt x="60" y="277"/>
                  </a:lnTo>
                  <a:lnTo>
                    <a:pt x="61" y="277"/>
                  </a:lnTo>
                  <a:lnTo>
                    <a:pt x="61" y="278"/>
                  </a:lnTo>
                  <a:close/>
                  <a:moveTo>
                    <a:pt x="139" y="67"/>
                  </a:moveTo>
                  <a:lnTo>
                    <a:pt x="139" y="68"/>
                  </a:lnTo>
                  <a:lnTo>
                    <a:pt x="140" y="68"/>
                  </a:lnTo>
                  <a:lnTo>
                    <a:pt x="140" y="70"/>
                  </a:lnTo>
                  <a:lnTo>
                    <a:pt x="139" y="72"/>
                  </a:lnTo>
                  <a:lnTo>
                    <a:pt x="136" y="77"/>
                  </a:lnTo>
                  <a:lnTo>
                    <a:pt x="132" y="80"/>
                  </a:lnTo>
                  <a:lnTo>
                    <a:pt x="130" y="84"/>
                  </a:lnTo>
                  <a:lnTo>
                    <a:pt x="127" y="84"/>
                  </a:lnTo>
                  <a:lnTo>
                    <a:pt x="124" y="84"/>
                  </a:lnTo>
                  <a:lnTo>
                    <a:pt x="122" y="79"/>
                  </a:lnTo>
                  <a:lnTo>
                    <a:pt x="122" y="76"/>
                  </a:lnTo>
                  <a:lnTo>
                    <a:pt x="124" y="72"/>
                  </a:lnTo>
                  <a:lnTo>
                    <a:pt x="127" y="67"/>
                  </a:lnTo>
                  <a:lnTo>
                    <a:pt x="131" y="64"/>
                  </a:lnTo>
                  <a:lnTo>
                    <a:pt x="133" y="60"/>
                  </a:lnTo>
                  <a:lnTo>
                    <a:pt x="135" y="56"/>
                  </a:lnTo>
                  <a:lnTo>
                    <a:pt x="138" y="56"/>
                  </a:lnTo>
                  <a:lnTo>
                    <a:pt x="139" y="57"/>
                  </a:lnTo>
                  <a:lnTo>
                    <a:pt x="139" y="58"/>
                  </a:lnTo>
                  <a:lnTo>
                    <a:pt x="138" y="59"/>
                  </a:lnTo>
                  <a:lnTo>
                    <a:pt x="139" y="61"/>
                  </a:lnTo>
                  <a:lnTo>
                    <a:pt x="140" y="64"/>
                  </a:lnTo>
                  <a:lnTo>
                    <a:pt x="140" y="66"/>
                  </a:lnTo>
                  <a:lnTo>
                    <a:pt x="139" y="67"/>
                  </a:lnTo>
                  <a:close/>
                  <a:moveTo>
                    <a:pt x="138" y="51"/>
                  </a:moveTo>
                  <a:lnTo>
                    <a:pt x="141" y="46"/>
                  </a:lnTo>
                  <a:lnTo>
                    <a:pt x="147" y="41"/>
                  </a:lnTo>
                  <a:lnTo>
                    <a:pt x="153" y="36"/>
                  </a:lnTo>
                  <a:lnTo>
                    <a:pt x="158" y="37"/>
                  </a:lnTo>
                  <a:lnTo>
                    <a:pt x="158" y="38"/>
                  </a:lnTo>
                  <a:lnTo>
                    <a:pt x="156" y="38"/>
                  </a:lnTo>
                  <a:lnTo>
                    <a:pt x="154" y="39"/>
                  </a:lnTo>
                  <a:lnTo>
                    <a:pt x="151" y="40"/>
                  </a:lnTo>
                  <a:lnTo>
                    <a:pt x="145" y="47"/>
                  </a:lnTo>
                  <a:lnTo>
                    <a:pt x="143" y="50"/>
                  </a:lnTo>
                  <a:lnTo>
                    <a:pt x="140" y="52"/>
                  </a:lnTo>
                  <a:lnTo>
                    <a:pt x="138" y="51"/>
                  </a:lnTo>
                  <a:close/>
                  <a:moveTo>
                    <a:pt x="187" y="19"/>
                  </a:moveTo>
                  <a:lnTo>
                    <a:pt x="187" y="18"/>
                  </a:lnTo>
                  <a:lnTo>
                    <a:pt x="201" y="16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2" y="19"/>
                  </a:lnTo>
                  <a:lnTo>
                    <a:pt x="192" y="20"/>
                  </a:lnTo>
                  <a:lnTo>
                    <a:pt x="192" y="21"/>
                  </a:lnTo>
                  <a:lnTo>
                    <a:pt x="192" y="22"/>
                  </a:lnTo>
                  <a:lnTo>
                    <a:pt x="191" y="23"/>
                  </a:lnTo>
                  <a:lnTo>
                    <a:pt x="187" y="23"/>
                  </a:lnTo>
                  <a:lnTo>
                    <a:pt x="183" y="24"/>
                  </a:lnTo>
                  <a:lnTo>
                    <a:pt x="180" y="25"/>
                  </a:lnTo>
                  <a:lnTo>
                    <a:pt x="167" y="31"/>
                  </a:lnTo>
                  <a:lnTo>
                    <a:pt x="164" y="30"/>
                  </a:lnTo>
                  <a:lnTo>
                    <a:pt x="163" y="29"/>
                  </a:lnTo>
                  <a:lnTo>
                    <a:pt x="164" y="26"/>
                  </a:lnTo>
                  <a:lnTo>
                    <a:pt x="169" y="24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85" y="20"/>
                  </a:lnTo>
                  <a:lnTo>
                    <a:pt x="187" y="19"/>
                  </a:lnTo>
                  <a:close/>
                  <a:moveTo>
                    <a:pt x="209" y="13"/>
                  </a:moveTo>
                  <a:lnTo>
                    <a:pt x="231" y="12"/>
                  </a:lnTo>
                  <a:lnTo>
                    <a:pt x="235" y="14"/>
                  </a:lnTo>
                  <a:lnTo>
                    <a:pt x="226" y="17"/>
                  </a:lnTo>
                  <a:lnTo>
                    <a:pt x="217" y="17"/>
                  </a:lnTo>
                  <a:lnTo>
                    <a:pt x="214" y="18"/>
                  </a:lnTo>
                  <a:lnTo>
                    <a:pt x="210" y="19"/>
                  </a:lnTo>
                  <a:lnTo>
                    <a:pt x="207" y="18"/>
                  </a:lnTo>
                  <a:lnTo>
                    <a:pt x="205" y="17"/>
                  </a:lnTo>
                  <a:lnTo>
                    <a:pt x="206" y="14"/>
                  </a:lnTo>
                  <a:lnTo>
                    <a:pt x="208" y="12"/>
                  </a:lnTo>
                  <a:lnTo>
                    <a:pt x="209" y="13"/>
                  </a:lnTo>
                  <a:close/>
                  <a:moveTo>
                    <a:pt x="258" y="7"/>
                  </a:moveTo>
                  <a:lnTo>
                    <a:pt x="266" y="6"/>
                  </a:lnTo>
                  <a:lnTo>
                    <a:pt x="269" y="7"/>
                  </a:lnTo>
                  <a:lnTo>
                    <a:pt x="269" y="8"/>
                  </a:lnTo>
                  <a:lnTo>
                    <a:pt x="268" y="8"/>
                  </a:lnTo>
                  <a:lnTo>
                    <a:pt x="253" y="13"/>
                  </a:lnTo>
                  <a:lnTo>
                    <a:pt x="251" y="16"/>
                  </a:lnTo>
                  <a:lnTo>
                    <a:pt x="250" y="15"/>
                  </a:lnTo>
                  <a:lnTo>
                    <a:pt x="250" y="14"/>
                  </a:lnTo>
                  <a:lnTo>
                    <a:pt x="251" y="13"/>
                  </a:lnTo>
                  <a:lnTo>
                    <a:pt x="250" y="12"/>
                  </a:lnTo>
                  <a:lnTo>
                    <a:pt x="252" y="9"/>
                  </a:lnTo>
                  <a:lnTo>
                    <a:pt x="255" y="8"/>
                  </a:lnTo>
                  <a:lnTo>
                    <a:pt x="258" y="7"/>
                  </a:lnTo>
                  <a:close/>
                  <a:moveTo>
                    <a:pt x="278" y="0"/>
                  </a:moveTo>
                  <a:lnTo>
                    <a:pt x="280" y="0"/>
                  </a:lnTo>
                  <a:lnTo>
                    <a:pt x="284" y="2"/>
                  </a:lnTo>
                  <a:lnTo>
                    <a:pt x="284" y="2"/>
                  </a:lnTo>
                  <a:lnTo>
                    <a:pt x="284" y="3"/>
                  </a:lnTo>
                  <a:lnTo>
                    <a:pt x="280" y="2"/>
                  </a:lnTo>
                  <a:lnTo>
                    <a:pt x="278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6" name="Freeform 167">
              <a:extLst>
                <a:ext uri="{FF2B5EF4-FFF2-40B4-BE49-F238E27FC236}">
                  <a16:creationId xmlns:a16="http://schemas.microsoft.com/office/drawing/2014/main" id="{8A371313-B39A-851D-425D-F4CA3A3E7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564" y="3504302"/>
              <a:ext cx="528015" cy="703547"/>
            </a:xfrm>
            <a:custGeom>
              <a:avLst/>
              <a:gdLst>
                <a:gd name="T0" fmla="*/ 159 w 373"/>
                <a:gd name="T1" fmla="*/ 43 h 497"/>
                <a:gd name="T2" fmla="*/ 171 w 373"/>
                <a:gd name="T3" fmla="*/ 57 h 497"/>
                <a:gd name="T4" fmla="*/ 173 w 373"/>
                <a:gd name="T5" fmla="*/ 77 h 497"/>
                <a:gd name="T6" fmla="*/ 193 w 373"/>
                <a:gd name="T7" fmla="*/ 109 h 497"/>
                <a:gd name="T8" fmla="*/ 218 w 373"/>
                <a:gd name="T9" fmla="*/ 124 h 497"/>
                <a:gd name="T10" fmla="*/ 234 w 373"/>
                <a:gd name="T11" fmla="*/ 141 h 497"/>
                <a:gd name="T12" fmla="*/ 227 w 373"/>
                <a:gd name="T13" fmla="*/ 154 h 497"/>
                <a:gd name="T14" fmla="*/ 230 w 373"/>
                <a:gd name="T15" fmla="*/ 169 h 497"/>
                <a:gd name="T16" fmla="*/ 250 w 373"/>
                <a:gd name="T17" fmla="*/ 187 h 497"/>
                <a:gd name="T18" fmla="*/ 288 w 373"/>
                <a:gd name="T19" fmla="*/ 205 h 497"/>
                <a:gd name="T20" fmla="*/ 313 w 373"/>
                <a:gd name="T21" fmla="*/ 193 h 497"/>
                <a:gd name="T22" fmla="*/ 353 w 373"/>
                <a:gd name="T23" fmla="*/ 207 h 497"/>
                <a:gd name="T24" fmla="*/ 329 w 373"/>
                <a:gd name="T25" fmla="*/ 215 h 497"/>
                <a:gd name="T26" fmla="*/ 337 w 373"/>
                <a:gd name="T27" fmla="*/ 237 h 497"/>
                <a:gd name="T28" fmla="*/ 340 w 373"/>
                <a:gd name="T29" fmla="*/ 259 h 497"/>
                <a:gd name="T30" fmla="*/ 327 w 373"/>
                <a:gd name="T31" fmla="*/ 277 h 497"/>
                <a:gd name="T32" fmla="*/ 320 w 373"/>
                <a:gd name="T33" fmla="*/ 309 h 497"/>
                <a:gd name="T34" fmla="*/ 328 w 373"/>
                <a:gd name="T35" fmla="*/ 330 h 497"/>
                <a:gd name="T36" fmla="*/ 337 w 373"/>
                <a:gd name="T37" fmla="*/ 349 h 497"/>
                <a:gd name="T38" fmla="*/ 351 w 373"/>
                <a:gd name="T39" fmla="*/ 355 h 497"/>
                <a:gd name="T40" fmla="*/ 373 w 373"/>
                <a:gd name="T41" fmla="*/ 381 h 497"/>
                <a:gd name="T42" fmla="*/ 354 w 373"/>
                <a:gd name="T43" fmla="*/ 407 h 497"/>
                <a:gd name="T44" fmla="*/ 330 w 373"/>
                <a:gd name="T45" fmla="*/ 419 h 497"/>
                <a:gd name="T46" fmla="*/ 327 w 373"/>
                <a:gd name="T47" fmla="*/ 438 h 497"/>
                <a:gd name="T48" fmla="*/ 331 w 373"/>
                <a:gd name="T49" fmla="*/ 474 h 497"/>
                <a:gd name="T50" fmla="*/ 310 w 373"/>
                <a:gd name="T51" fmla="*/ 484 h 497"/>
                <a:gd name="T52" fmla="*/ 275 w 373"/>
                <a:gd name="T53" fmla="*/ 488 h 497"/>
                <a:gd name="T54" fmla="*/ 241 w 373"/>
                <a:gd name="T55" fmla="*/ 484 h 497"/>
                <a:gd name="T56" fmla="*/ 261 w 373"/>
                <a:gd name="T57" fmla="*/ 450 h 497"/>
                <a:gd name="T58" fmla="*/ 247 w 373"/>
                <a:gd name="T59" fmla="*/ 439 h 497"/>
                <a:gd name="T60" fmla="*/ 231 w 373"/>
                <a:gd name="T61" fmla="*/ 421 h 497"/>
                <a:gd name="T62" fmla="*/ 210 w 373"/>
                <a:gd name="T63" fmla="*/ 404 h 497"/>
                <a:gd name="T64" fmla="*/ 180 w 373"/>
                <a:gd name="T65" fmla="*/ 378 h 497"/>
                <a:gd name="T66" fmla="*/ 160 w 373"/>
                <a:gd name="T67" fmla="*/ 378 h 497"/>
                <a:gd name="T68" fmla="*/ 160 w 373"/>
                <a:gd name="T69" fmla="*/ 400 h 497"/>
                <a:gd name="T70" fmla="*/ 146 w 373"/>
                <a:gd name="T71" fmla="*/ 414 h 497"/>
                <a:gd name="T72" fmla="*/ 116 w 373"/>
                <a:gd name="T73" fmla="*/ 406 h 497"/>
                <a:gd name="T74" fmla="*/ 87 w 373"/>
                <a:gd name="T75" fmla="*/ 392 h 497"/>
                <a:gd name="T76" fmla="*/ 58 w 373"/>
                <a:gd name="T77" fmla="*/ 368 h 497"/>
                <a:gd name="T78" fmla="*/ 38 w 373"/>
                <a:gd name="T79" fmla="*/ 330 h 497"/>
                <a:gd name="T80" fmla="*/ 58 w 373"/>
                <a:gd name="T81" fmla="*/ 333 h 497"/>
                <a:gd name="T82" fmla="*/ 39 w 373"/>
                <a:gd name="T83" fmla="*/ 287 h 497"/>
                <a:gd name="T84" fmla="*/ 47 w 373"/>
                <a:gd name="T85" fmla="*/ 282 h 497"/>
                <a:gd name="T86" fmla="*/ 65 w 373"/>
                <a:gd name="T87" fmla="*/ 271 h 497"/>
                <a:gd name="T88" fmla="*/ 47 w 373"/>
                <a:gd name="T89" fmla="*/ 253 h 497"/>
                <a:gd name="T90" fmla="*/ 24 w 373"/>
                <a:gd name="T91" fmla="*/ 233 h 497"/>
                <a:gd name="T92" fmla="*/ 31 w 373"/>
                <a:gd name="T93" fmla="*/ 206 h 497"/>
                <a:gd name="T94" fmla="*/ 47 w 373"/>
                <a:gd name="T95" fmla="*/ 168 h 497"/>
                <a:gd name="T96" fmla="*/ 32 w 373"/>
                <a:gd name="T97" fmla="*/ 164 h 497"/>
                <a:gd name="T98" fmla="*/ 20 w 373"/>
                <a:gd name="T99" fmla="*/ 164 h 497"/>
                <a:gd name="T100" fmla="*/ 23 w 373"/>
                <a:gd name="T101" fmla="*/ 150 h 497"/>
                <a:gd name="T102" fmla="*/ 26 w 373"/>
                <a:gd name="T103" fmla="*/ 129 h 497"/>
                <a:gd name="T104" fmla="*/ 41 w 373"/>
                <a:gd name="T105" fmla="*/ 131 h 497"/>
                <a:gd name="T106" fmla="*/ 22 w 373"/>
                <a:gd name="T107" fmla="*/ 109 h 497"/>
                <a:gd name="T108" fmla="*/ 14 w 373"/>
                <a:gd name="T109" fmla="*/ 94 h 497"/>
                <a:gd name="T110" fmla="*/ 15 w 373"/>
                <a:gd name="T111" fmla="*/ 79 h 497"/>
                <a:gd name="T112" fmla="*/ 11 w 373"/>
                <a:gd name="T113" fmla="*/ 67 h 497"/>
                <a:gd name="T114" fmla="*/ 0 w 373"/>
                <a:gd name="T115" fmla="*/ 46 h 497"/>
                <a:gd name="T116" fmla="*/ 12 w 373"/>
                <a:gd name="T117" fmla="*/ 34 h 497"/>
                <a:gd name="T118" fmla="*/ 28 w 373"/>
                <a:gd name="T119" fmla="*/ 25 h 497"/>
                <a:gd name="T120" fmla="*/ 53 w 373"/>
                <a:gd name="T121" fmla="*/ 15 h 497"/>
                <a:gd name="T122" fmla="*/ 67 w 373"/>
                <a:gd name="T123" fmla="*/ 2 h 497"/>
                <a:gd name="T124" fmla="*/ 113 w 373"/>
                <a:gd name="T125" fmla="*/ 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497">
                  <a:moveTo>
                    <a:pt x="126" y="9"/>
                  </a:moveTo>
                  <a:lnTo>
                    <a:pt x="132" y="17"/>
                  </a:lnTo>
                  <a:lnTo>
                    <a:pt x="133" y="18"/>
                  </a:lnTo>
                  <a:lnTo>
                    <a:pt x="135" y="24"/>
                  </a:lnTo>
                  <a:lnTo>
                    <a:pt x="137" y="26"/>
                  </a:lnTo>
                  <a:lnTo>
                    <a:pt x="137" y="28"/>
                  </a:lnTo>
                  <a:lnTo>
                    <a:pt x="142" y="30"/>
                  </a:lnTo>
                  <a:lnTo>
                    <a:pt x="143" y="30"/>
                  </a:lnTo>
                  <a:lnTo>
                    <a:pt x="148" y="35"/>
                  </a:lnTo>
                  <a:lnTo>
                    <a:pt x="149" y="36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6" y="38"/>
                  </a:lnTo>
                  <a:lnTo>
                    <a:pt x="159" y="43"/>
                  </a:lnTo>
                  <a:lnTo>
                    <a:pt x="160" y="44"/>
                  </a:lnTo>
                  <a:lnTo>
                    <a:pt x="161" y="45"/>
                  </a:lnTo>
                  <a:lnTo>
                    <a:pt x="161" y="46"/>
                  </a:lnTo>
                  <a:lnTo>
                    <a:pt x="162" y="47"/>
                  </a:lnTo>
                  <a:lnTo>
                    <a:pt x="162" y="49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3" y="53"/>
                  </a:lnTo>
                  <a:lnTo>
                    <a:pt x="166" y="55"/>
                  </a:lnTo>
                  <a:lnTo>
                    <a:pt x="167" y="57"/>
                  </a:lnTo>
                  <a:lnTo>
                    <a:pt x="167" y="58"/>
                  </a:lnTo>
                  <a:lnTo>
                    <a:pt x="168" y="58"/>
                  </a:lnTo>
                  <a:lnTo>
                    <a:pt x="170" y="58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3" y="55"/>
                  </a:lnTo>
                  <a:lnTo>
                    <a:pt x="173" y="54"/>
                  </a:lnTo>
                  <a:lnTo>
                    <a:pt x="174" y="55"/>
                  </a:lnTo>
                  <a:lnTo>
                    <a:pt x="175" y="55"/>
                  </a:lnTo>
                  <a:lnTo>
                    <a:pt x="175" y="57"/>
                  </a:lnTo>
                  <a:lnTo>
                    <a:pt x="175" y="58"/>
                  </a:lnTo>
                  <a:lnTo>
                    <a:pt x="174" y="60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3" y="72"/>
                  </a:lnTo>
                  <a:lnTo>
                    <a:pt x="173" y="74"/>
                  </a:lnTo>
                  <a:lnTo>
                    <a:pt x="173" y="77"/>
                  </a:lnTo>
                  <a:lnTo>
                    <a:pt x="175" y="81"/>
                  </a:lnTo>
                  <a:lnTo>
                    <a:pt x="177" y="85"/>
                  </a:lnTo>
                  <a:lnTo>
                    <a:pt x="176" y="86"/>
                  </a:lnTo>
                  <a:lnTo>
                    <a:pt x="175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5" y="91"/>
                  </a:lnTo>
                  <a:lnTo>
                    <a:pt x="176" y="92"/>
                  </a:lnTo>
                  <a:lnTo>
                    <a:pt x="178" y="93"/>
                  </a:lnTo>
                  <a:lnTo>
                    <a:pt x="179" y="94"/>
                  </a:lnTo>
                  <a:lnTo>
                    <a:pt x="182" y="98"/>
                  </a:lnTo>
                  <a:lnTo>
                    <a:pt x="188" y="104"/>
                  </a:lnTo>
                  <a:lnTo>
                    <a:pt x="191" y="109"/>
                  </a:lnTo>
                  <a:lnTo>
                    <a:pt x="193" y="109"/>
                  </a:lnTo>
                  <a:lnTo>
                    <a:pt x="196" y="111"/>
                  </a:lnTo>
                  <a:lnTo>
                    <a:pt x="200" y="113"/>
                  </a:lnTo>
                  <a:lnTo>
                    <a:pt x="201" y="114"/>
                  </a:lnTo>
                  <a:lnTo>
                    <a:pt x="202" y="115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204" y="115"/>
                  </a:lnTo>
                  <a:lnTo>
                    <a:pt x="206" y="114"/>
                  </a:lnTo>
                  <a:lnTo>
                    <a:pt x="207" y="114"/>
                  </a:lnTo>
                  <a:lnTo>
                    <a:pt x="209" y="115"/>
                  </a:lnTo>
                  <a:lnTo>
                    <a:pt x="212" y="119"/>
                  </a:lnTo>
                  <a:lnTo>
                    <a:pt x="213" y="121"/>
                  </a:lnTo>
                  <a:lnTo>
                    <a:pt x="216" y="123"/>
                  </a:lnTo>
                  <a:lnTo>
                    <a:pt x="218" y="124"/>
                  </a:lnTo>
                  <a:lnTo>
                    <a:pt x="221" y="124"/>
                  </a:lnTo>
                  <a:lnTo>
                    <a:pt x="231" y="127"/>
                  </a:lnTo>
                  <a:lnTo>
                    <a:pt x="233" y="128"/>
                  </a:lnTo>
                  <a:lnTo>
                    <a:pt x="236" y="130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5"/>
                  </a:lnTo>
                  <a:lnTo>
                    <a:pt x="239" y="137"/>
                  </a:lnTo>
                  <a:lnTo>
                    <a:pt x="238" y="138"/>
                  </a:lnTo>
                  <a:lnTo>
                    <a:pt x="237" y="138"/>
                  </a:lnTo>
                  <a:lnTo>
                    <a:pt x="236" y="139"/>
                  </a:lnTo>
                  <a:lnTo>
                    <a:pt x="235" y="139"/>
                  </a:lnTo>
                  <a:lnTo>
                    <a:pt x="234" y="140"/>
                  </a:lnTo>
                  <a:lnTo>
                    <a:pt x="234" y="141"/>
                  </a:lnTo>
                  <a:lnTo>
                    <a:pt x="234" y="142"/>
                  </a:lnTo>
                  <a:lnTo>
                    <a:pt x="234" y="143"/>
                  </a:lnTo>
                  <a:lnTo>
                    <a:pt x="234" y="144"/>
                  </a:lnTo>
                  <a:lnTo>
                    <a:pt x="233" y="145"/>
                  </a:lnTo>
                  <a:lnTo>
                    <a:pt x="233" y="146"/>
                  </a:lnTo>
                  <a:lnTo>
                    <a:pt x="233" y="148"/>
                  </a:lnTo>
                  <a:lnTo>
                    <a:pt x="232" y="149"/>
                  </a:lnTo>
                  <a:lnTo>
                    <a:pt x="231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1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7" y="154"/>
                  </a:lnTo>
                  <a:lnTo>
                    <a:pt x="229" y="154"/>
                  </a:lnTo>
                  <a:lnTo>
                    <a:pt x="229" y="155"/>
                  </a:lnTo>
                  <a:lnTo>
                    <a:pt x="229" y="156"/>
                  </a:lnTo>
                  <a:lnTo>
                    <a:pt x="232" y="157"/>
                  </a:lnTo>
                  <a:lnTo>
                    <a:pt x="236" y="158"/>
                  </a:lnTo>
                  <a:lnTo>
                    <a:pt x="238" y="159"/>
                  </a:lnTo>
                  <a:lnTo>
                    <a:pt x="241" y="161"/>
                  </a:lnTo>
                  <a:lnTo>
                    <a:pt x="242" y="162"/>
                  </a:lnTo>
                  <a:lnTo>
                    <a:pt x="243" y="164"/>
                  </a:lnTo>
                  <a:lnTo>
                    <a:pt x="243" y="166"/>
                  </a:lnTo>
                  <a:lnTo>
                    <a:pt x="241" y="168"/>
                  </a:lnTo>
                  <a:lnTo>
                    <a:pt x="238" y="169"/>
                  </a:lnTo>
                  <a:lnTo>
                    <a:pt x="235" y="169"/>
                  </a:lnTo>
                  <a:lnTo>
                    <a:pt x="230" y="169"/>
                  </a:lnTo>
                  <a:lnTo>
                    <a:pt x="227" y="169"/>
                  </a:lnTo>
                  <a:lnTo>
                    <a:pt x="227" y="170"/>
                  </a:lnTo>
                  <a:lnTo>
                    <a:pt x="226" y="172"/>
                  </a:lnTo>
                  <a:lnTo>
                    <a:pt x="226" y="174"/>
                  </a:lnTo>
                  <a:lnTo>
                    <a:pt x="227" y="175"/>
                  </a:lnTo>
                  <a:lnTo>
                    <a:pt x="228" y="175"/>
                  </a:lnTo>
                  <a:lnTo>
                    <a:pt x="230" y="179"/>
                  </a:lnTo>
                  <a:lnTo>
                    <a:pt x="232" y="180"/>
                  </a:lnTo>
                  <a:lnTo>
                    <a:pt x="239" y="181"/>
                  </a:lnTo>
                  <a:lnTo>
                    <a:pt x="245" y="180"/>
                  </a:lnTo>
                  <a:lnTo>
                    <a:pt x="246" y="181"/>
                  </a:lnTo>
                  <a:lnTo>
                    <a:pt x="248" y="182"/>
                  </a:lnTo>
                  <a:lnTo>
                    <a:pt x="249" y="184"/>
                  </a:lnTo>
                  <a:lnTo>
                    <a:pt x="250" y="187"/>
                  </a:lnTo>
                  <a:lnTo>
                    <a:pt x="251" y="188"/>
                  </a:lnTo>
                  <a:lnTo>
                    <a:pt x="254" y="192"/>
                  </a:lnTo>
                  <a:lnTo>
                    <a:pt x="258" y="193"/>
                  </a:lnTo>
                  <a:lnTo>
                    <a:pt x="263" y="193"/>
                  </a:lnTo>
                  <a:lnTo>
                    <a:pt x="267" y="193"/>
                  </a:lnTo>
                  <a:lnTo>
                    <a:pt x="270" y="191"/>
                  </a:lnTo>
                  <a:lnTo>
                    <a:pt x="272" y="191"/>
                  </a:lnTo>
                  <a:lnTo>
                    <a:pt x="273" y="191"/>
                  </a:lnTo>
                  <a:lnTo>
                    <a:pt x="281" y="195"/>
                  </a:lnTo>
                  <a:lnTo>
                    <a:pt x="284" y="196"/>
                  </a:lnTo>
                  <a:lnTo>
                    <a:pt x="285" y="197"/>
                  </a:lnTo>
                  <a:lnTo>
                    <a:pt x="287" y="203"/>
                  </a:lnTo>
                  <a:lnTo>
                    <a:pt x="287" y="204"/>
                  </a:lnTo>
                  <a:lnTo>
                    <a:pt x="288" y="205"/>
                  </a:lnTo>
                  <a:lnTo>
                    <a:pt x="288" y="206"/>
                  </a:lnTo>
                  <a:lnTo>
                    <a:pt x="289" y="207"/>
                  </a:lnTo>
                  <a:lnTo>
                    <a:pt x="290" y="208"/>
                  </a:lnTo>
                  <a:lnTo>
                    <a:pt x="291" y="209"/>
                  </a:lnTo>
                  <a:lnTo>
                    <a:pt x="292" y="210"/>
                  </a:lnTo>
                  <a:lnTo>
                    <a:pt x="293" y="213"/>
                  </a:lnTo>
                  <a:lnTo>
                    <a:pt x="294" y="215"/>
                  </a:lnTo>
                  <a:lnTo>
                    <a:pt x="296" y="216"/>
                  </a:lnTo>
                  <a:lnTo>
                    <a:pt x="298" y="216"/>
                  </a:lnTo>
                  <a:lnTo>
                    <a:pt x="300" y="215"/>
                  </a:lnTo>
                  <a:lnTo>
                    <a:pt x="301" y="214"/>
                  </a:lnTo>
                  <a:lnTo>
                    <a:pt x="311" y="195"/>
                  </a:lnTo>
                  <a:lnTo>
                    <a:pt x="312" y="193"/>
                  </a:lnTo>
                  <a:lnTo>
                    <a:pt x="313" y="193"/>
                  </a:lnTo>
                  <a:lnTo>
                    <a:pt x="317" y="192"/>
                  </a:lnTo>
                  <a:lnTo>
                    <a:pt x="319" y="190"/>
                  </a:lnTo>
                  <a:lnTo>
                    <a:pt x="322" y="187"/>
                  </a:lnTo>
                  <a:lnTo>
                    <a:pt x="323" y="186"/>
                  </a:lnTo>
                  <a:lnTo>
                    <a:pt x="325" y="187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35" y="194"/>
                  </a:lnTo>
                  <a:lnTo>
                    <a:pt x="338" y="197"/>
                  </a:lnTo>
                  <a:lnTo>
                    <a:pt x="341" y="199"/>
                  </a:lnTo>
                  <a:lnTo>
                    <a:pt x="347" y="199"/>
                  </a:lnTo>
                  <a:lnTo>
                    <a:pt x="349" y="200"/>
                  </a:lnTo>
                  <a:lnTo>
                    <a:pt x="353" y="205"/>
                  </a:lnTo>
                  <a:lnTo>
                    <a:pt x="353" y="207"/>
                  </a:lnTo>
                  <a:lnTo>
                    <a:pt x="352" y="209"/>
                  </a:lnTo>
                  <a:lnTo>
                    <a:pt x="349" y="210"/>
                  </a:lnTo>
                  <a:lnTo>
                    <a:pt x="347" y="211"/>
                  </a:lnTo>
                  <a:lnTo>
                    <a:pt x="346" y="210"/>
                  </a:lnTo>
                  <a:lnTo>
                    <a:pt x="342" y="208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7" y="207"/>
                  </a:lnTo>
                  <a:lnTo>
                    <a:pt x="335" y="209"/>
                  </a:lnTo>
                  <a:lnTo>
                    <a:pt x="335" y="211"/>
                  </a:lnTo>
                  <a:lnTo>
                    <a:pt x="335" y="213"/>
                  </a:lnTo>
                  <a:lnTo>
                    <a:pt x="334" y="214"/>
                  </a:lnTo>
                  <a:lnTo>
                    <a:pt x="333" y="215"/>
                  </a:lnTo>
                  <a:lnTo>
                    <a:pt x="329" y="215"/>
                  </a:lnTo>
                  <a:lnTo>
                    <a:pt x="329" y="215"/>
                  </a:lnTo>
                  <a:lnTo>
                    <a:pt x="329" y="216"/>
                  </a:lnTo>
                  <a:lnTo>
                    <a:pt x="328" y="217"/>
                  </a:lnTo>
                  <a:lnTo>
                    <a:pt x="328" y="218"/>
                  </a:lnTo>
                  <a:lnTo>
                    <a:pt x="328" y="220"/>
                  </a:lnTo>
                  <a:lnTo>
                    <a:pt x="328" y="222"/>
                  </a:lnTo>
                  <a:lnTo>
                    <a:pt x="329" y="223"/>
                  </a:lnTo>
                  <a:lnTo>
                    <a:pt x="330" y="224"/>
                  </a:lnTo>
                  <a:lnTo>
                    <a:pt x="330" y="225"/>
                  </a:lnTo>
                  <a:lnTo>
                    <a:pt x="330" y="227"/>
                  </a:lnTo>
                  <a:lnTo>
                    <a:pt x="330" y="228"/>
                  </a:lnTo>
                  <a:lnTo>
                    <a:pt x="332" y="231"/>
                  </a:lnTo>
                  <a:lnTo>
                    <a:pt x="335" y="235"/>
                  </a:lnTo>
                  <a:lnTo>
                    <a:pt x="337" y="237"/>
                  </a:lnTo>
                  <a:lnTo>
                    <a:pt x="341" y="239"/>
                  </a:lnTo>
                  <a:lnTo>
                    <a:pt x="344" y="240"/>
                  </a:lnTo>
                  <a:lnTo>
                    <a:pt x="346" y="241"/>
                  </a:lnTo>
                  <a:lnTo>
                    <a:pt x="347" y="242"/>
                  </a:lnTo>
                  <a:lnTo>
                    <a:pt x="347" y="248"/>
                  </a:lnTo>
                  <a:lnTo>
                    <a:pt x="347" y="250"/>
                  </a:lnTo>
                  <a:lnTo>
                    <a:pt x="347" y="250"/>
                  </a:lnTo>
                  <a:lnTo>
                    <a:pt x="343" y="252"/>
                  </a:lnTo>
                  <a:lnTo>
                    <a:pt x="342" y="253"/>
                  </a:lnTo>
                  <a:lnTo>
                    <a:pt x="341" y="255"/>
                  </a:lnTo>
                  <a:lnTo>
                    <a:pt x="340" y="257"/>
                  </a:lnTo>
                  <a:lnTo>
                    <a:pt x="339" y="258"/>
                  </a:lnTo>
                  <a:lnTo>
                    <a:pt x="339" y="259"/>
                  </a:lnTo>
                  <a:lnTo>
                    <a:pt x="340" y="259"/>
                  </a:lnTo>
                  <a:lnTo>
                    <a:pt x="339" y="262"/>
                  </a:lnTo>
                  <a:lnTo>
                    <a:pt x="339" y="264"/>
                  </a:lnTo>
                  <a:lnTo>
                    <a:pt x="339" y="265"/>
                  </a:lnTo>
                  <a:lnTo>
                    <a:pt x="339" y="268"/>
                  </a:lnTo>
                  <a:lnTo>
                    <a:pt x="339" y="269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5" y="271"/>
                  </a:lnTo>
                  <a:lnTo>
                    <a:pt x="333" y="271"/>
                  </a:lnTo>
                  <a:lnTo>
                    <a:pt x="332" y="273"/>
                  </a:lnTo>
                  <a:lnTo>
                    <a:pt x="331" y="275"/>
                  </a:lnTo>
                  <a:lnTo>
                    <a:pt x="330" y="277"/>
                  </a:lnTo>
                  <a:lnTo>
                    <a:pt x="328" y="277"/>
                  </a:lnTo>
                  <a:lnTo>
                    <a:pt x="327" y="277"/>
                  </a:lnTo>
                  <a:lnTo>
                    <a:pt x="323" y="277"/>
                  </a:lnTo>
                  <a:lnTo>
                    <a:pt x="322" y="277"/>
                  </a:lnTo>
                  <a:lnTo>
                    <a:pt x="321" y="279"/>
                  </a:lnTo>
                  <a:lnTo>
                    <a:pt x="321" y="281"/>
                  </a:lnTo>
                  <a:lnTo>
                    <a:pt x="320" y="284"/>
                  </a:lnTo>
                  <a:lnTo>
                    <a:pt x="320" y="287"/>
                  </a:lnTo>
                  <a:lnTo>
                    <a:pt x="319" y="289"/>
                  </a:lnTo>
                  <a:lnTo>
                    <a:pt x="319" y="289"/>
                  </a:lnTo>
                  <a:lnTo>
                    <a:pt x="318" y="293"/>
                  </a:lnTo>
                  <a:lnTo>
                    <a:pt x="317" y="297"/>
                  </a:lnTo>
                  <a:lnTo>
                    <a:pt x="317" y="300"/>
                  </a:lnTo>
                  <a:lnTo>
                    <a:pt x="317" y="302"/>
                  </a:lnTo>
                  <a:lnTo>
                    <a:pt x="317" y="306"/>
                  </a:lnTo>
                  <a:lnTo>
                    <a:pt x="320" y="309"/>
                  </a:lnTo>
                  <a:lnTo>
                    <a:pt x="320" y="310"/>
                  </a:lnTo>
                  <a:lnTo>
                    <a:pt x="319" y="312"/>
                  </a:lnTo>
                  <a:lnTo>
                    <a:pt x="319" y="313"/>
                  </a:lnTo>
                  <a:lnTo>
                    <a:pt x="320" y="314"/>
                  </a:lnTo>
                  <a:lnTo>
                    <a:pt x="321" y="316"/>
                  </a:lnTo>
                  <a:lnTo>
                    <a:pt x="321" y="318"/>
                  </a:lnTo>
                  <a:lnTo>
                    <a:pt x="322" y="319"/>
                  </a:lnTo>
                  <a:lnTo>
                    <a:pt x="323" y="320"/>
                  </a:lnTo>
                  <a:lnTo>
                    <a:pt x="326" y="322"/>
                  </a:lnTo>
                  <a:lnTo>
                    <a:pt x="327" y="323"/>
                  </a:lnTo>
                  <a:lnTo>
                    <a:pt x="327" y="324"/>
                  </a:lnTo>
                  <a:lnTo>
                    <a:pt x="328" y="327"/>
                  </a:lnTo>
                  <a:lnTo>
                    <a:pt x="328" y="329"/>
                  </a:lnTo>
                  <a:lnTo>
                    <a:pt x="328" y="330"/>
                  </a:lnTo>
                  <a:lnTo>
                    <a:pt x="328" y="331"/>
                  </a:lnTo>
                  <a:lnTo>
                    <a:pt x="329" y="331"/>
                  </a:lnTo>
                  <a:lnTo>
                    <a:pt x="329" y="331"/>
                  </a:lnTo>
                  <a:lnTo>
                    <a:pt x="328" y="331"/>
                  </a:lnTo>
                  <a:lnTo>
                    <a:pt x="328" y="332"/>
                  </a:lnTo>
                  <a:lnTo>
                    <a:pt x="328" y="333"/>
                  </a:lnTo>
                  <a:lnTo>
                    <a:pt x="328" y="334"/>
                  </a:lnTo>
                  <a:lnTo>
                    <a:pt x="329" y="336"/>
                  </a:lnTo>
                  <a:lnTo>
                    <a:pt x="330" y="342"/>
                  </a:lnTo>
                  <a:lnTo>
                    <a:pt x="331" y="344"/>
                  </a:lnTo>
                  <a:lnTo>
                    <a:pt x="333" y="345"/>
                  </a:lnTo>
                  <a:lnTo>
                    <a:pt x="335" y="347"/>
                  </a:lnTo>
                  <a:lnTo>
                    <a:pt x="336" y="348"/>
                  </a:lnTo>
                  <a:lnTo>
                    <a:pt x="337" y="349"/>
                  </a:lnTo>
                  <a:lnTo>
                    <a:pt x="338" y="350"/>
                  </a:lnTo>
                  <a:lnTo>
                    <a:pt x="340" y="350"/>
                  </a:lnTo>
                  <a:lnTo>
                    <a:pt x="341" y="350"/>
                  </a:lnTo>
                  <a:lnTo>
                    <a:pt x="342" y="350"/>
                  </a:lnTo>
                  <a:lnTo>
                    <a:pt x="343" y="351"/>
                  </a:lnTo>
                  <a:lnTo>
                    <a:pt x="344" y="353"/>
                  </a:lnTo>
                  <a:lnTo>
                    <a:pt x="344" y="354"/>
                  </a:lnTo>
                  <a:lnTo>
                    <a:pt x="345" y="354"/>
                  </a:lnTo>
                  <a:lnTo>
                    <a:pt x="346" y="355"/>
                  </a:lnTo>
                  <a:lnTo>
                    <a:pt x="347" y="354"/>
                  </a:lnTo>
                  <a:lnTo>
                    <a:pt x="348" y="355"/>
                  </a:lnTo>
                  <a:lnTo>
                    <a:pt x="349" y="355"/>
                  </a:lnTo>
                  <a:lnTo>
                    <a:pt x="350" y="355"/>
                  </a:lnTo>
                  <a:lnTo>
                    <a:pt x="351" y="355"/>
                  </a:lnTo>
                  <a:lnTo>
                    <a:pt x="357" y="362"/>
                  </a:lnTo>
                  <a:lnTo>
                    <a:pt x="359" y="364"/>
                  </a:lnTo>
                  <a:lnTo>
                    <a:pt x="359" y="365"/>
                  </a:lnTo>
                  <a:lnTo>
                    <a:pt x="359" y="368"/>
                  </a:lnTo>
                  <a:lnTo>
                    <a:pt x="359" y="368"/>
                  </a:lnTo>
                  <a:lnTo>
                    <a:pt x="359" y="369"/>
                  </a:lnTo>
                  <a:lnTo>
                    <a:pt x="362" y="371"/>
                  </a:lnTo>
                  <a:lnTo>
                    <a:pt x="365" y="374"/>
                  </a:lnTo>
                  <a:lnTo>
                    <a:pt x="365" y="376"/>
                  </a:lnTo>
                  <a:lnTo>
                    <a:pt x="367" y="377"/>
                  </a:lnTo>
                  <a:lnTo>
                    <a:pt x="371" y="378"/>
                  </a:lnTo>
                  <a:lnTo>
                    <a:pt x="373" y="379"/>
                  </a:lnTo>
                  <a:lnTo>
                    <a:pt x="373" y="380"/>
                  </a:lnTo>
                  <a:lnTo>
                    <a:pt x="373" y="381"/>
                  </a:lnTo>
                  <a:lnTo>
                    <a:pt x="372" y="386"/>
                  </a:lnTo>
                  <a:lnTo>
                    <a:pt x="371" y="390"/>
                  </a:lnTo>
                  <a:lnTo>
                    <a:pt x="369" y="392"/>
                  </a:lnTo>
                  <a:lnTo>
                    <a:pt x="368" y="393"/>
                  </a:lnTo>
                  <a:lnTo>
                    <a:pt x="366" y="394"/>
                  </a:lnTo>
                  <a:lnTo>
                    <a:pt x="365" y="395"/>
                  </a:lnTo>
                  <a:lnTo>
                    <a:pt x="365" y="398"/>
                  </a:lnTo>
                  <a:lnTo>
                    <a:pt x="365" y="398"/>
                  </a:lnTo>
                  <a:lnTo>
                    <a:pt x="360" y="402"/>
                  </a:lnTo>
                  <a:lnTo>
                    <a:pt x="359" y="404"/>
                  </a:lnTo>
                  <a:lnTo>
                    <a:pt x="359" y="404"/>
                  </a:lnTo>
                  <a:lnTo>
                    <a:pt x="356" y="405"/>
                  </a:lnTo>
                  <a:lnTo>
                    <a:pt x="354" y="405"/>
                  </a:lnTo>
                  <a:lnTo>
                    <a:pt x="354" y="407"/>
                  </a:lnTo>
                  <a:lnTo>
                    <a:pt x="353" y="408"/>
                  </a:lnTo>
                  <a:lnTo>
                    <a:pt x="352" y="414"/>
                  </a:lnTo>
                  <a:lnTo>
                    <a:pt x="352" y="416"/>
                  </a:lnTo>
                  <a:lnTo>
                    <a:pt x="351" y="416"/>
                  </a:lnTo>
                  <a:lnTo>
                    <a:pt x="350" y="417"/>
                  </a:lnTo>
                  <a:lnTo>
                    <a:pt x="347" y="418"/>
                  </a:lnTo>
                  <a:lnTo>
                    <a:pt x="345" y="419"/>
                  </a:lnTo>
                  <a:lnTo>
                    <a:pt x="338" y="417"/>
                  </a:lnTo>
                  <a:lnTo>
                    <a:pt x="335" y="417"/>
                  </a:lnTo>
                  <a:lnTo>
                    <a:pt x="335" y="418"/>
                  </a:lnTo>
                  <a:lnTo>
                    <a:pt x="334" y="419"/>
                  </a:lnTo>
                  <a:lnTo>
                    <a:pt x="333" y="419"/>
                  </a:lnTo>
                  <a:lnTo>
                    <a:pt x="331" y="419"/>
                  </a:lnTo>
                  <a:lnTo>
                    <a:pt x="330" y="419"/>
                  </a:lnTo>
                  <a:lnTo>
                    <a:pt x="329" y="420"/>
                  </a:lnTo>
                  <a:lnTo>
                    <a:pt x="328" y="422"/>
                  </a:lnTo>
                  <a:lnTo>
                    <a:pt x="327" y="422"/>
                  </a:lnTo>
                  <a:lnTo>
                    <a:pt x="325" y="424"/>
                  </a:lnTo>
                  <a:lnTo>
                    <a:pt x="324" y="425"/>
                  </a:lnTo>
                  <a:lnTo>
                    <a:pt x="323" y="426"/>
                  </a:lnTo>
                  <a:lnTo>
                    <a:pt x="323" y="427"/>
                  </a:lnTo>
                  <a:lnTo>
                    <a:pt x="325" y="432"/>
                  </a:lnTo>
                  <a:lnTo>
                    <a:pt x="327" y="434"/>
                  </a:lnTo>
                  <a:lnTo>
                    <a:pt x="328" y="435"/>
                  </a:lnTo>
                  <a:lnTo>
                    <a:pt x="329" y="435"/>
                  </a:lnTo>
                  <a:lnTo>
                    <a:pt x="329" y="436"/>
                  </a:lnTo>
                  <a:lnTo>
                    <a:pt x="328" y="437"/>
                  </a:lnTo>
                  <a:lnTo>
                    <a:pt x="327" y="438"/>
                  </a:lnTo>
                  <a:lnTo>
                    <a:pt x="324" y="442"/>
                  </a:lnTo>
                  <a:lnTo>
                    <a:pt x="325" y="444"/>
                  </a:lnTo>
                  <a:lnTo>
                    <a:pt x="325" y="447"/>
                  </a:lnTo>
                  <a:lnTo>
                    <a:pt x="324" y="448"/>
                  </a:lnTo>
                  <a:lnTo>
                    <a:pt x="323" y="453"/>
                  </a:lnTo>
                  <a:lnTo>
                    <a:pt x="323" y="456"/>
                  </a:lnTo>
                  <a:lnTo>
                    <a:pt x="323" y="456"/>
                  </a:lnTo>
                  <a:lnTo>
                    <a:pt x="328" y="460"/>
                  </a:lnTo>
                  <a:lnTo>
                    <a:pt x="331" y="462"/>
                  </a:lnTo>
                  <a:lnTo>
                    <a:pt x="332" y="464"/>
                  </a:lnTo>
                  <a:lnTo>
                    <a:pt x="333" y="465"/>
                  </a:lnTo>
                  <a:lnTo>
                    <a:pt x="333" y="467"/>
                  </a:lnTo>
                  <a:lnTo>
                    <a:pt x="333" y="470"/>
                  </a:lnTo>
                  <a:lnTo>
                    <a:pt x="331" y="474"/>
                  </a:lnTo>
                  <a:lnTo>
                    <a:pt x="330" y="476"/>
                  </a:lnTo>
                  <a:lnTo>
                    <a:pt x="329" y="476"/>
                  </a:lnTo>
                  <a:lnTo>
                    <a:pt x="329" y="477"/>
                  </a:lnTo>
                  <a:lnTo>
                    <a:pt x="327" y="478"/>
                  </a:lnTo>
                  <a:lnTo>
                    <a:pt x="326" y="480"/>
                  </a:lnTo>
                  <a:lnTo>
                    <a:pt x="324" y="484"/>
                  </a:lnTo>
                  <a:lnTo>
                    <a:pt x="323" y="486"/>
                  </a:lnTo>
                  <a:lnTo>
                    <a:pt x="321" y="486"/>
                  </a:lnTo>
                  <a:lnTo>
                    <a:pt x="317" y="487"/>
                  </a:lnTo>
                  <a:lnTo>
                    <a:pt x="316" y="488"/>
                  </a:lnTo>
                  <a:lnTo>
                    <a:pt x="314" y="488"/>
                  </a:lnTo>
                  <a:lnTo>
                    <a:pt x="312" y="487"/>
                  </a:lnTo>
                  <a:lnTo>
                    <a:pt x="311" y="486"/>
                  </a:lnTo>
                  <a:lnTo>
                    <a:pt x="310" y="484"/>
                  </a:lnTo>
                  <a:lnTo>
                    <a:pt x="310" y="483"/>
                  </a:lnTo>
                  <a:lnTo>
                    <a:pt x="310" y="481"/>
                  </a:lnTo>
                  <a:lnTo>
                    <a:pt x="309" y="481"/>
                  </a:lnTo>
                  <a:lnTo>
                    <a:pt x="308" y="481"/>
                  </a:lnTo>
                  <a:lnTo>
                    <a:pt x="305" y="483"/>
                  </a:lnTo>
                  <a:lnTo>
                    <a:pt x="293" y="488"/>
                  </a:lnTo>
                  <a:lnTo>
                    <a:pt x="290" y="488"/>
                  </a:lnTo>
                  <a:lnTo>
                    <a:pt x="289" y="488"/>
                  </a:lnTo>
                  <a:lnTo>
                    <a:pt x="287" y="488"/>
                  </a:lnTo>
                  <a:lnTo>
                    <a:pt x="284" y="488"/>
                  </a:lnTo>
                  <a:lnTo>
                    <a:pt x="280" y="485"/>
                  </a:lnTo>
                  <a:lnTo>
                    <a:pt x="278" y="485"/>
                  </a:lnTo>
                  <a:lnTo>
                    <a:pt x="277" y="485"/>
                  </a:lnTo>
                  <a:lnTo>
                    <a:pt x="275" y="488"/>
                  </a:lnTo>
                  <a:lnTo>
                    <a:pt x="274" y="488"/>
                  </a:lnTo>
                  <a:lnTo>
                    <a:pt x="270" y="488"/>
                  </a:lnTo>
                  <a:lnTo>
                    <a:pt x="269" y="488"/>
                  </a:lnTo>
                  <a:lnTo>
                    <a:pt x="259" y="494"/>
                  </a:lnTo>
                  <a:lnTo>
                    <a:pt x="258" y="494"/>
                  </a:lnTo>
                  <a:lnTo>
                    <a:pt x="257" y="496"/>
                  </a:lnTo>
                  <a:lnTo>
                    <a:pt x="256" y="497"/>
                  </a:lnTo>
                  <a:lnTo>
                    <a:pt x="254" y="497"/>
                  </a:lnTo>
                  <a:lnTo>
                    <a:pt x="251" y="496"/>
                  </a:lnTo>
                  <a:lnTo>
                    <a:pt x="246" y="496"/>
                  </a:lnTo>
                  <a:lnTo>
                    <a:pt x="245" y="495"/>
                  </a:lnTo>
                  <a:lnTo>
                    <a:pt x="245" y="492"/>
                  </a:lnTo>
                  <a:lnTo>
                    <a:pt x="241" y="487"/>
                  </a:lnTo>
                  <a:lnTo>
                    <a:pt x="241" y="484"/>
                  </a:lnTo>
                  <a:lnTo>
                    <a:pt x="243" y="482"/>
                  </a:lnTo>
                  <a:lnTo>
                    <a:pt x="248" y="480"/>
                  </a:lnTo>
                  <a:lnTo>
                    <a:pt x="251" y="478"/>
                  </a:lnTo>
                  <a:lnTo>
                    <a:pt x="251" y="476"/>
                  </a:lnTo>
                  <a:lnTo>
                    <a:pt x="250" y="472"/>
                  </a:lnTo>
                  <a:lnTo>
                    <a:pt x="251" y="470"/>
                  </a:lnTo>
                  <a:lnTo>
                    <a:pt x="251" y="470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0" y="455"/>
                  </a:lnTo>
                  <a:lnTo>
                    <a:pt x="259" y="454"/>
                  </a:lnTo>
                  <a:lnTo>
                    <a:pt x="259" y="453"/>
                  </a:lnTo>
                  <a:lnTo>
                    <a:pt x="260" y="452"/>
                  </a:lnTo>
                  <a:lnTo>
                    <a:pt x="261" y="450"/>
                  </a:lnTo>
                  <a:lnTo>
                    <a:pt x="261" y="449"/>
                  </a:lnTo>
                  <a:lnTo>
                    <a:pt x="262" y="449"/>
                  </a:lnTo>
                  <a:lnTo>
                    <a:pt x="263" y="448"/>
                  </a:lnTo>
                  <a:lnTo>
                    <a:pt x="263" y="447"/>
                  </a:lnTo>
                  <a:lnTo>
                    <a:pt x="264" y="446"/>
                  </a:lnTo>
                  <a:lnTo>
                    <a:pt x="263" y="444"/>
                  </a:lnTo>
                  <a:lnTo>
                    <a:pt x="262" y="442"/>
                  </a:lnTo>
                  <a:lnTo>
                    <a:pt x="261" y="442"/>
                  </a:lnTo>
                  <a:lnTo>
                    <a:pt x="258" y="441"/>
                  </a:lnTo>
                  <a:lnTo>
                    <a:pt x="257" y="441"/>
                  </a:lnTo>
                  <a:lnTo>
                    <a:pt x="252" y="443"/>
                  </a:lnTo>
                  <a:lnTo>
                    <a:pt x="251" y="443"/>
                  </a:lnTo>
                  <a:lnTo>
                    <a:pt x="250" y="442"/>
                  </a:lnTo>
                  <a:lnTo>
                    <a:pt x="247" y="439"/>
                  </a:lnTo>
                  <a:lnTo>
                    <a:pt x="245" y="438"/>
                  </a:lnTo>
                  <a:lnTo>
                    <a:pt x="244" y="437"/>
                  </a:lnTo>
                  <a:lnTo>
                    <a:pt x="234" y="435"/>
                  </a:lnTo>
                  <a:lnTo>
                    <a:pt x="233" y="435"/>
                  </a:lnTo>
                  <a:lnTo>
                    <a:pt x="231" y="435"/>
                  </a:lnTo>
                  <a:lnTo>
                    <a:pt x="229" y="435"/>
                  </a:lnTo>
                  <a:lnTo>
                    <a:pt x="228" y="434"/>
                  </a:lnTo>
                  <a:lnTo>
                    <a:pt x="229" y="434"/>
                  </a:lnTo>
                  <a:lnTo>
                    <a:pt x="230" y="431"/>
                  </a:lnTo>
                  <a:lnTo>
                    <a:pt x="231" y="428"/>
                  </a:lnTo>
                  <a:lnTo>
                    <a:pt x="232" y="425"/>
                  </a:lnTo>
                  <a:lnTo>
                    <a:pt x="232" y="422"/>
                  </a:lnTo>
                  <a:lnTo>
                    <a:pt x="232" y="422"/>
                  </a:lnTo>
                  <a:lnTo>
                    <a:pt x="231" y="421"/>
                  </a:lnTo>
                  <a:lnTo>
                    <a:pt x="228" y="421"/>
                  </a:lnTo>
                  <a:lnTo>
                    <a:pt x="226" y="420"/>
                  </a:lnTo>
                  <a:lnTo>
                    <a:pt x="225" y="420"/>
                  </a:lnTo>
                  <a:lnTo>
                    <a:pt x="223" y="418"/>
                  </a:lnTo>
                  <a:lnTo>
                    <a:pt x="222" y="417"/>
                  </a:lnTo>
                  <a:lnTo>
                    <a:pt x="221" y="417"/>
                  </a:lnTo>
                  <a:lnTo>
                    <a:pt x="219" y="417"/>
                  </a:lnTo>
                  <a:lnTo>
                    <a:pt x="218" y="417"/>
                  </a:lnTo>
                  <a:lnTo>
                    <a:pt x="215" y="414"/>
                  </a:lnTo>
                  <a:lnTo>
                    <a:pt x="215" y="410"/>
                  </a:lnTo>
                  <a:lnTo>
                    <a:pt x="215" y="406"/>
                  </a:lnTo>
                  <a:lnTo>
                    <a:pt x="214" y="404"/>
                  </a:lnTo>
                  <a:lnTo>
                    <a:pt x="212" y="404"/>
                  </a:lnTo>
                  <a:lnTo>
                    <a:pt x="210" y="404"/>
                  </a:lnTo>
                  <a:lnTo>
                    <a:pt x="209" y="405"/>
                  </a:lnTo>
                  <a:lnTo>
                    <a:pt x="208" y="404"/>
                  </a:lnTo>
                  <a:lnTo>
                    <a:pt x="207" y="403"/>
                  </a:lnTo>
                  <a:lnTo>
                    <a:pt x="206" y="396"/>
                  </a:lnTo>
                  <a:lnTo>
                    <a:pt x="204" y="393"/>
                  </a:lnTo>
                  <a:lnTo>
                    <a:pt x="203" y="392"/>
                  </a:lnTo>
                  <a:lnTo>
                    <a:pt x="197" y="392"/>
                  </a:lnTo>
                  <a:lnTo>
                    <a:pt x="195" y="391"/>
                  </a:lnTo>
                  <a:lnTo>
                    <a:pt x="194" y="390"/>
                  </a:lnTo>
                  <a:lnTo>
                    <a:pt x="186" y="386"/>
                  </a:lnTo>
                  <a:lnTo>
                    <a:pt x="180" y="382"/>
                  </a:lnTo>
                  <a:lnTo>
                    <a:pt x="179" y="381"/>
                  </a:lnTo>
                  <a:lnTo>
                    <a:pt x="180" y="380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1" y="376"/>
                  </a:lnTo>
                  <a:lnTo>
                    <a:pt x="182" y="376"/>
                  </a:lnTo>
                  <a:lnTo>
                    <a:pt x="181" y="374"/>
                  </a:lnTo>
                  <a:lnTo>
                    <a:pt x="181" y="374"/>
                  </a:lnTo>
                  <a:lnTo>
                    <a:pt x="180" y="373"/>
                  </a:lnTo>
                  <a:lnTo>
                    <a:pt x="179" y="371"/>
                  </a:lnTo>
                  <a:lnTo>
                    <a:pt x="178" y="371"/>
                  </a:lnTo>
                  <a:lnTo>
                    <a:pt x="176" y="371"/>
                  </a:lnTo>
                  <a:lnTo>
                    <a:pt x="173" y="371"/>
                  </a:lnTo>
                  <a:lnTo>
                    <a:pt x="172" y="372"/>
                  </a:lnTo>
                  <a:lnTo>
                    <a:pt x="165" y="377"/>
                  </a:lnTo>
                  <a:lnTo>
                    <a:pt x="162" y="378"/>
                  </a:lnTo>
                  <a:lnTo>
                    <a:pt x="160" y="378"/>
                  </a:lnTo>
                  <a:lnTo>
                    <a:pt x="159" y="379"/>
                  </a:lnTo>
                  <a:lnTo>
                    <a:pt x="158" y="380"/>
                  </a:lnTo>
                  <a:lnTo>
                    <a:pt x="158" y="381"/>
                  </a:lnTo>
                  <a:lnTo>
                    <a:pt x="160" y="384"/>
                  </a:lnTo>
                  <a:lnTo>
                    <a:pt x="161" y="386"/>
                  </a:lnTo>
                  <a:lnTo>
                    <a:pt x="161" y="388"/>
                  </a:lnTo>
                  <a:lnTo>
                    <a:pt x="161" y="389"/>
                  </a:lnTo>
                  <a:lnTo>
                    <a:pt x="162" y="389"/>
                  </a:lnTo>
                  <a:lnTo>
                    <a:pt x="163" y="389"/>
                  </a:lnTo>
                  <a:lnTo>
                    <a:pt x="164" y="389"/>
                  </a:lnTo>
                  <a:lnTo>
                    <a:pt x="165" y="390"/>
                  </a:lnTo>
                  <a:lnTo>
                    <a:pt x="164" y="392"/>
                  </a:lnTo>
                  <a:lnTo>
                    <a:pt x="162" y="397"/>
                  </a:lnTo>
                  <a:lnTo>
                    <a:pt x="160" y="400"/>
                  </a:lnTo>
                  <a:lnTo>
                    <a:pt x="158" y="402"/>
                  </a:lnTo>
                  <a:lnTo>
                    <a:pt x="157" y="402"/>
                  </a:lnTo>
                  <a:lnTo>
                    <a:pt x="156" y="402"/>
                  </a:lnTo>
                  <a:lnTo>
                    <a:pt x="155" y="402"/>
                  </a:lnTo>
                  <a:lnTo>
                    <a:pt x="155" y="403"/>
                  </a:lnTo>
                  <a:lnTo>
                    <a:pt x="154" y="404"/>
                  </a:lnTo>
                  <a:lnTo>
                    <a:pt x="153" y="405"/>
                  </a:lnTo>
                  <a:lnTo>
                    <a:pt x="152" y="406"/>
                  </a:lnTo>
                  <a:lnTo>
                    <a:pt x="150" y="407"/>
                  </a:lnTo>
                  <a:lnTo>
                    <a:pt x="149" y="407"/>
                  </a:lnTo>
                  <a:lnTo>
                    <a:pt x="147" y="407"/>
                  </a:lnTo>
                  <a:lnTo>
                    <a:pt x="146" y="410"/>
                  </a:lnTo>
                  <a:lnTo>
                    <a:pt x="145" y="413"/>
                  </a:lnTo>
                  <a:lnTo>
                    <a:pt x="146" y="414"/>
                  </a:lnTo>
                  <a:lnTo>
                    <a:pt x="149" y="416"/>
                  </a:lnTo>
                  <a:lnTo>
                    <a:pt x="149" y="417"/>
                  </a:lnTo>
                  <a:lnTo>
                    <a:pt x="149" y="418"/>
                  </a:lnTo>
                  <a:lnTo>
                    <a:pt x="147" y="421"/>
                  </a:lnTo>
                  <a:lnTo>
                    <a:pt x="143" y="422"/>
                  </a:lnTo>
                  <a:lnTo>
                    <a:pt x="136" y="424"/>
                  </a:lnTo>
                  <a:lnTo>
                    <a:pt x="137" y="420"/>
                  </a:lnTo>
                  <a:lnTo>
                    <a:pt x="137" y="416"/>
                  </a:lnTo>
                  <a:lnTo>
                    <a:pt x="135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2" y="407"/>
                  </a:lnTo>
                  <a:lnTo>
                    <a:pt x="117" y="407"/>
                  </a:lnTo>
                  <a:lnTo>
                    <a:pt x="116" y="406"/>
                  </a:lnTo>
                  <a:lnTo>
                    <a:pt x="115" y="406"/>
                  </a:lnTo>
                  <a:lnTo>
                    <a:pt x="109" y="400"/>
                  </a:lnTo>
                  <a:lnTo>
                    <a:pt x="106" y="398"/>
                  </a:lnTo>
                  <a:lnTo>
                    <a:pt x="101" y="393"/>
                  </a:lnTo>
                  <a:lnTo>
                    <a:pt x="100" y="392"/>
                  </a:lnTo>
                  <a:lnTo>
                    <a:pt x="99" y="392"/>
                  </a:lnTo>
                  <a:lnTo>
                    <a:pt x="99" y="390"/>
                  </a:lnTo>
                  <a:lnTo>
                    <a:pt x="98" y="389"/>
                  </a:lnTo>
                  <a:lnTo>
                    <a:pt x="97" y="389"/>
                  </a:lnTo>
                  <a:lnTo>
                    <a:pt x="96" y="389"/>
                  </a:lnTo>
                  <a:lnTo>
                    <a:pt x="94" y="392"/>
                  </a:lnTo>
                  <a:lnTo>
                    <a:pt x="93" y="392"/>
                  </a:lnTo>
                  <a:lnTo>
                    <a:pt x="89" y="392"/>
                  </a:lnTo>
                  <a:lnTo>
                    <a:pt x="87" y="392"/>
                  </a:lnTo>
                  <a:lnTo>
                    <a:pt x="84" y="392"/>
                  </a:lnTo>
                  <a:lnTo>
                    <a:pt x="83" y="390"/>
                  </a:lnTo>
                  <a:lnTo>
                    <a:pt x="81" y="387"/>
                  </a:lnTo>
                  <a:lnTo>
                    <a:pt x="78" y="383"/>
                  </a:lnTo>
                  <a:lnTo>
                    <a:pt x="77" y="383"/>
                  </a:lnTo>
                  <a:lnTo>
                    <a:pt x="76" y="384"/>
                  </a:lnTo>
                  <a:lnTo>
                    <a:pt x="74" y="384"/>
                  </a:lnTo>
                  <a:lnTo>
                    <a:pt x="70" y="382"/>
                  </a:lnTo>
                  <a:lnTo>
                    <a:pt x="68" y="381"/>
                  </a:lnTo>
                  <a:lnTo>
                    <a:pt x="66" y="380"/>
                  </a:lnTo>
                  <a:lnTo>
                    <a:pt x="64" y="376"/>
                  </a:lnTo>
                  <a:lnTo>
                    <a:pt x="60" y="374"/>
                  </a:lnTo>
                  <a:lnTo>
                    <a:pt x="59" y="372"/>
                  </a:lnTo>
                  <a:lnTo>
                    <a:pt x="58" y="368"/>
                  </a:lnTo>
                  <a:lnTo>
                    <a:pt x="57" y="367"/>
                  </a:lnTo>
                  <a:lnTo>
                    <a:pt x="52" y="362"/>
                  </a:lnTo>
                  <a:lnTo>
                    <a:pt x="47" y="355"/>
                  </a:lnTo>
                  <a:lnTo>
                    <a:pt x="47" y="355"/>
                  </a:lnTo>
                  <a:lnTo>
                    <a:pt x="34" y="349"/>
                  </a:lnTo>
                  <a:lnTo>
                    <a:pt x="31" y="347"/>
                  </a:lnTo>
                  <a:lnTo>
                    <a:pt x="30" y="343"/>
                  </a:lnTo>
                  <a:lnTo>
                    <a:pt x="30" y="340"/>
                  </a:lnTo>
                  <a:lnTo>
                    <a:pt x="32" y="337"/>
                  </a:lnTo>
                  <a:lnTo>
                    <a:pt x="34" y="337"/>
                  </a:lnTo>
                  <a:lnTo>
                    <a:pt x="35" y="335"/>
                  </a:lnTo>
                  <a:lnTo>
                    <a:pt x="35" y="332"/>
                  </a:lnTo>
                  <a:lnTo>
                    <a:pt x="37" y="330"/>
                  </a:lnTo>
                  <a:lnTo>
                    <a:pt x="38" y="330"/>
                  </a:lnTo>
                  <a:lnTo>
                    <a:pt x="41" y="330"/>
                  </a:lnTo>
                  <a:lnTo>
                    <a:pt x="41" y="330"/>
                  </a:lnTo>
                  <a:lnTo>
                    <a:pt x="42" y="330"/>
                  </a:lnTo>
                  <a:lnTo>
                    <a:pt x="45" y="328"/>
                  </a:lnTo>
                  <a:lnTo>
                    <a:pt x="46" y="327"/>
                  </a:lnTo>
                  <a:lnTo>
                    <a:pt x="47" y="328"/>
                  </a:lnTo>
                  <a:lnTo>
                    <a:pt x="48" y="331"/>
                  </a:lnTo>
                  <a:lnTo>
                    <a:pt x="50" y="333"/>
                  </a:lnTo>
                  <a:lnTo>
                    <a:pt x="51" y="335"/>
                  </a:lnTo>
                  <a:lnTo>
                    <a:pt x="51" y="336"/>
                  </a:lnTo>
                  <a:lnTo>
                    <a:pt x="52" y="335"/>
                  </a:lnTo>
                  <a:lnTo>
                    <a:pt x="53" y="332"/>
                  </a:lnTo>
                  <a:lnTo>
                    <a:pt x="54" y="332"/>
                  </a:lnTo>
                  <a:lnTo>
                    <a:pt x="58" y="333"/>
                  </a:lnTo>
                  <a:lnTo>
                    <a:pt x="59" y="333"/>
                  </a:lnTo>
                  <a:lnTo>
                    <a:pt x="59" y="332"/>
                  </a:lnTo>
                  <a:lnTo>
                    <a:pt x="58" y="331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8" y="325"/>
                  </a:lnTo>
                  <a:lnTo>
                    <a:pt x="60" y="323"/>
                  </a:lnTo>
                  <a:lnTo>
                    <a:pt x="59" y="319"/>
                  </a:lnTo>
                  <a:lnTo>
                    <a:pt x="58" y="313"/>
                  </a:lnTo>
                  <a:lnTo>
                    <a:pt x="56" y="308"/>
                  </a:lnTo>
                  <a:lnTo>
                    <a:pt x="47" y="298"/>
                  </a:lnTo>
                  <a:lnTo>
                    <a:pt x="41" y="290"/>
                  </a:lnTo>
                  <a:lnTo>
                    <a:pt x="39" y="287"/>
                  </a:lnTo>
                  <a:lnTo>
                    <a:pt x="36" y="284"/>
                  </a:lnTo>
                  <a:lnTo>
                    <a:pt x="35" y="284"/>
                  </a:lnTo>
                  <a:lnTo>
                    <a:pt x="36" y="283"/>
                  </a:lnTo>
                  <a:lnTo>
                    <a:pt x="36" y="282"/>
                  </a:lnTo>
                  <a:lnTo>
                    <a:pt x="35" y="281"/>
                  </a:lnTo>
                  <a:lnTo>
                    <a:pt x="35" y="280"/>
                  </a:lnTo>
                  <a:lnTo>
                    <a:pt x="36" y="278"/>
                  </a:lnTo>
                  <a:lnTo>
                    <a:pt x="37" y="277"/>
                  </a:lnTo>
                  <a:lnTo>
                    <a:pt x="39" y="277"/>
                  </a:lnTo>
                  <a:lnTo>
                    <a:pt x="40" y="277"/>
                  </a:lnTo>
                  <a:lnTo>
                    <a:pt x="41" y="277"/>
                  </a:lnTo>
                  <a:lnTo>
                    <a:pt x="43" y="279"/>
                  </a:lnTo>
                  <a:lnTo>
                    <a:pt x="46" y="281"/>
                  </a:lnTo>
                  <a:lnTo>
                    <a:pt x="47" y="282"/>
                  </a:lnTo>
                  <a:lnTo>
                    <a:pt x="48" y="282"/>
                  </a:lnTo>
                  <a:lnTo>
                    <a:pt x="50" y="282"/>
                  </a:lnTo>
                  <a:lnTo>
                    <a:pt x="54" y="281"/>
                  </a:lnTo>
                  <a:lnTo>
                    <a:pt x="59" y="282"/>
                  </a:lnTo>
                  <a:lnTo>
                    <a:pt x="62" y="282"/>
                  </a:lnTo>
                  <a:lnTo>
                    <a:pt x="64" y="281"/>
                  </a:lnTo>
                  <a:lnTo>
                    <a:pt x="68" y="278"/>
                  </a:lnTo>
                  <a:lnTo>
                    <a:pt x="69" y="277"/>
                  </a:lnTo>
                  <a:lnTo>
                    <a:pt x="70" y="274"/>
                  </a:lnTo>
                  <a:lnTo>
                    <a:pt x="69" y="271"/>
                  </a:lnTo>
                  <a:lnTo>
                    <a:pt x="68" y="271"/>
                  </a:lnTo>
                  <a:lnTo>
                    <a:pt x="67" y="271"/>
                  </a:lnTo>
                  <a:lnTo>
                    <a:pt x="66" y="272"/>
                  </a:lnTo>
                  <a:lnTo>
                    <a:pt x="65" y="271"/>
                  </a:lnTo>
                  <a:lnTo>
                    <a:pt x="65" y="270"/>
                  </a:lnTo>
                  <a:lnTo>
                    <a:pt x="61" y="268"/>
                  </a:lnTo>
                  <a:lnTo>
                    <a:pt x="60" y="267"/>
                  </a:lnTo>
                  <a:lnTo>
                    <a:pt x="59" y="265"/>
                  </a:lnTo>
                  <a:lnTo>
                    <a:pt x="58" y="264"/>
                  </a:lnTo>
                  <a:lnTo>
                    <a:pt x="57" y="263"/>
                  </a:lnTo>
                  <a:lnTo>
                    <a:pt x="57" y="260"/>
                  </a:lnTo>
                  <a:lnTo>
                    <a:pt x="56" y="259"/>
                  </a:lnTo>
                  <a:lnTo>
                    <a:pt x="54" y="260"/>
                  </a:lnTo>
                  <a:lnTo>
                    <a:pt x="53" y="260"/>
                  </a:lnTo>
                  <a:lnTo>
                    <a:pt x="53" y="259"/>
                  </a:lnTo>
                  <a:lnTo>
                    <a:pt x="48" y="256"/>
                  </a:lnTo>
                  <a:lnTo>
                    <a:pt x="47" y="254"/>
                  </a:lnTo>
                  <a:lnTo>
                    <a:pt x="47" y="253"/>
                  </a:lnTo>
                  <a:lnTo>
                    <a:pt x="46" y="251"/>
                  </a:lnTo>
                  <a:lnTo>
                    <a:pt x="45" y="247"/>
                  </a:lnTo>
                  <a:lnTo>
                    <a:pt x="43" y="246"/>
                  </a:lnTo>
                  <a:lnTo>
                    <a:pt x="42" y="244"/>
                  </a:lnTo>
                  <a:lnTo>
                    <a:pt x="41" y="244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4" y="243"/>
                  </a:lnTo>
                  <a:lnTo>
                    <a:pt x="30" y="242"/>
                  </a:lnTo>
                  <a:lnTo>
                    <a:pt x="29" y="241"/>
                  </a:lnTo>
                  <a:lnTo>
                    <a:pt x="27" y="240"/>
                  </a:lnTo>
                  <a:lnTo>
                    <a:pt x="24" y="235"/>
                  </a:lnTo>
                  <a:lnTo>
                    <a:pt x="24" y="233"/>
                  </a:lnTo>
                  <a:lnTo>
                    <a:pt x="23" y="230"/>
                  </a:lnTo>
                  <a:lnTo>
                    <a:pt x="24" y="228"/>
                  </a:lnTo>
                  <a:lnTo>
                    <a:pt x="26" y="226"/>
                  </a:lnTo>
                  <a:lnTo>
                    <a:pt x="27" y="224"/>
                  </a:lnTo>
                  <a:lnTo>
                    <a:pt x="27" y="221"/>
                  </a:lnTo>
                  <a:lnTo>
                    <a:pt x="26" y="216"/>
                  </a:lnTo>
                  <a:lnTo>
                    <a:pt x="26" y="213"/>
                  </a:lnTo>
                  <a:lnTo>
                    <a:pt x="29" y="212"/>
                  </a:lnTo>
                  <a:lnTo>
                    <a:pt x="29" y="211"/>
                  </a:lnTo>
                  <a:lnTo>
                    <a:pt x="30" y="211"/>
                  </a:lnTo>
                  <a:lnTo>
                    <a:pt x="31" y="210"/>
                  </a:lnTo>
                  <a:lnTo>
                    <a:pt x="31" y="209"/>
                  </a:lnTo>
                  <a:lnTo>
                    <a:pt x="31" y="207"/>
                  </a:lnTo>
                  <a:lnTo>
                    <a:pt x="31" y="206"/>
                  </a:lnTo>
                  <a:lnTo>
                    <a:pt x="32" y="205"/>
                  </a:lnTo>
                  <a:lnTo>
                    <a:pt x="33" y="205"/>
                  </a:lnTo>
                  <a:lnTo>
                    <a:pt x="37" y="197"/>
                  </a:lnTo>
                  <a:lnTo>
                    <a:pt x="39" y="193"/>
                  </a:lnTo>
                  <a:lnTo>
                    <a:pt x="39" y="193"/>
                  </a:lnTo>
                  <a:lnTo>
                    <a:pt x="41" y="191"/>
                  </a:lnTo>
                  <a:lnTo>
                    <a:pt x="42" y="190"/>
                  </a:lnTo>
                  <a:lnTo>
                    <a:pt x="43" y="188"/>
                  </a:lnTo>
                  <a:lnTo>
                    <a:pt x="44" y="186"/>
                  </a:lnTo>
                  <a:lnTo>
                    <a:pt x="47" y="171"/>
                  </a:lnTo>
                  <a:lnTo>
                    <a:pt x="47" y="17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7" y="168"/>
                  </a:lnTo>
                  <a:lnTo>
                    <a:pt x="47" y="167"/>
                  </a:lnTo>
                  <a:lnTo>
                    <a:pt x="47" y="166"/>
                  </a:lnTo>
                  <a:lnTo>
                    <a:pt x="47" y="165"/>
                  </a:lnTo>
                  <a:lnTo>
                    <a:pt x="46" y="165"/>
                  </a:lnTo>
                  <a:lnTo>
                    <a:pt x="45" y="165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0" y="164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3" y="164"/>
                  </a:lnTo>
                  <a:lnTo>
                    <a:pt x="32" y="164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22" y="168"/>
                  </a:lnTo>
                  <a:lnTo>
                    <a:pt x="20" y="169"/>
                  </a:lnTo>
                  <a:lnTo>
                    <a:pt x="18" y="169"/>
                  </a:lnTo>
                  <a:lnTo>
                    <a:pt x="16" y="169"/>
                  </a:lnTo>
                  <a:lnTo>
                    <a:pt x="14" y="166"/>
                  </a:lnTo>
                  <a:lnTo>
                    <a:pt x="13" y="163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9" y="164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3"/>
                  </a:lnTo>
                  <a:lnTo>
                    <a:pt x="23" y="160"/>
                  </a:lnTo>
                  <a:lnTo>
                    <a:pt x="24" y="159"/>
                  </a:lnTo>
                  <a:lnTo>
                    <a:pt x="25" y="159"/>
                  </a:lnTo>
                  <a:lnTo>
                    <a:pt x="26" y="158"/>
                  </a:lnTo>
                  <a:lnTo>
                    <a:pt x="26" y="157"/>
                  </a:lnTo>
                  <a:lnTo>
                    <a:pt x="25" y="156"/>
                  </a:lnTo>
                  <a:lnTo>
                    <a:pt x="23" y="156"/>
                  </a:lnTo>
                  <a:lnTo>
                    <a:pt x="22" y="155"/>
                  </a:lnTo>
                  <a:lnTo>
                    <a:pt x="22" y="154"/>
                  </a:lnTo>
                  <a:lnTo>
                    <a:pt x="22" y="152"/>
                  </a:lnTo>
                  <a:lnTo>
                    <a:pt x="23" y="151"/>
                  </a:lnTo>
                  <a:lnTo>
                    <a:pt x="23" y="150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1"/>
                  </a:lnTo>
                  <a:lnTo>
                    <a:pt x="22" y="140"/>
                  </a:lnTo>
                  <a:lnTo>
                    <a:pt x="21" y="139"/>
                  </a:lnTo>
                  <a:lnTo>
                    <a:pt x="20" y="138"/>
                  </a:lnTo>
                  <a:lnTo>
                    <a:pt x="19" y="137"/>
                  </a:lnTo>
                  <a:lnTo>
                    <a:pt x="18" y="136"/>
                  </a:lnTo>
                  <a:lnTo>
                    <a:pt x="18" y="134"/>
                  </a:lnTo>
                  <a:lnTo>
                    <a:pt x="19" y="133"/>
                  </a:lnTo>
                  <a:lnTo>
                    <a:pt x="24" y="134"/>
                  </a:lnTo>
                  <a:lnTo>
                    <a:pt x="27" y="133"/>
                  </a:lnTo>
                  <a:lnTo>
                    <a:pt x="27" y="132"/>
                  </a:lnTo>
                  <a:lnTo>
                    <a:pt x="26" y="129"/>
                  </a:lnTo>
                  <a:lnTo>
                    <a:pt x="25" y="127"/>
                  </a:lnTo>
                  <a:lnTo>
                    <a:pt x="27" y="127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1" y="131"/>
                  </a:lnTo>
                  <a:lnTo>
                    <a:pt x="33" y="132"/>
                  </a:lnTo>
                  <a:lnTo>
                    <a:pt x="35" y="132"/>
                  </a:lnTo>
                  <a:lnTo>
                    <a:pt x="38" y="131"/>
                  </a:lnTo>
                  <a:lnTo>
                    <a:pt x="39" y="131"/>
                  </a:lnTo>
                  <a:lnTo>
                    <a:pt x="39" y="130"/>
                  </a:lnTo>
                  <a:lnTo>
                    <a:pt x="40" y="130"/>
                  </a:lnTo>
                  <a:lnTo>
                    <a:pt x="40" y="129"/>
                  </a:lnTo>
                  <a:lnTo>
                    <a:pt x="41" y="129"/>
                  </a:lnTo>
                  <a:lnTo>
                    <a:pt x="41" y="131"/>
                  </a:lnTo>
                  <a:lnTo>
                    <a:pt x="49" y="131"/>
                  </a:lnTo>
                  <a:lnTo>
                    <a:pt x="50" y="130"/>
                  </a:lnTo>
                  <a:lnTo>
                    <a:pt x="51" y="129"/>
                  </a:lnTo>
                  <a:lnTo>
                    <a:pt x="51" y="127"/>
                  </a:lnTo>
                  <a:lnTo>
                    <a:pt x="50" y="124"/>
                  </a:lnTo>
                  <a:lnTo>
                    <a:pt x="48" y="123"/>
                  </a:lnTo>
                  <a:lnTo>
                    <a:pt x="41" y="122"/>
                  </a:lnTo>
                  <a:lnTo>
                    <a:pt x="38" y="121"/>
                  </a:lnTo>
                  <a:lnTo>
                    <a:pt x="32" y="118"/>
                  </a:lnTo>
                  <a:lnTo>
                    <a:pt x="29" y="117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2" y="109"/>
                  </a:lnTo>
                  <a:lnTo>
                    <a:pt x="20" y="109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5" y="106"/>
                  </a:lnTo>
                  <a:lnTo>
                    <a:pt x="14" y="106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4" y="101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16" y="97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4" y="91"/>
                  </a:lnTo>
                  <a:lnTo>
                    <a:pt x="15" y="88"/>
                  </a:lnTo>
                  <a:lnTo>
                    <a:pt x="16" y="89"/>
                  </a:lnTo>
                  <a:lnTo>
                    <a:pt x="21" y="89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0" y="84"/>
                  </a:lnTo>
                  <a:lnTo>
                    <a:pt x="19" y="83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4" y="80"/>
                  </a:lnTo>
                  <a:lnTo>
                    <a:pt x="12" y="81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2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8" y="62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3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1" y="42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28" y="25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39" y="24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50" y="17"/>
                  </a:lnTo>
                  <a:lnTo>
                    <a:pt x="51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3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1" y="3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2" y="0"/>
                  </a:lnTo>
                  <a:lnTo>
                    <a:pt x="75" y="1"/>
                  </a:lnTo>
                  <a:lnTo>
                    <a:pt x="77" y="1"/>
                  </a:lnTo>
                  <a:lnTo>
                    <a:pt x="78" y="3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93" y="4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4" y="3"/>
                  </a:lnTo>
                  <a:lnTo>
                    <a:pt x="107" y="5"/>
                  </a:lnTo>
                  <a:lnTo>
                    <a:pt x="110" y="5"/>
                  </a:lnTo>
                  <a:lnTo>
                    <a:pt x="113" y="3"/>
                  </a:lnTo>
                  <a:lnTo>
                    <a:pt x="113" y="3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6" y="6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21" y="6"/>
                  </a:lnTo>
                  <a:lnTo>
                    <a:pt x="126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7" name="Freeform 72">
              <a:extLst>
                <a:ext uri="{FF2B5EF4-FFF2-40B4-BE49-F238E27FC236}">
                  <a16:creationId xmlns:a16="http://schemas.microsoft.com/office/drawing/2014/main" id="{FB2F8744-4A83-6B41-D26F-6AA5BE6A9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3208" y="4267304"/>
              <a:ext cx="747430" cy="583222"/>
            </a:xfrm>
            <a:custGeom>
              <a:avLst/>
              <a:gdLst>
                <a:gd name="T0" fmla="*/ 51 w 528"/>
                <a:gd name="T1" fmla="*/ 53 h 412"/>
                <a:gd name="T2" fmla="*/ 85 w 528"/>
                <a:gd name="T3" fmla="*/ 75 h 412"/>
                <a:gd name="T4" fmla="*/ 141 w 528"/>
                <a:gd name="T5" fmla="*/ 93 h 412"/>
                <a:gd name="T6" fmla="*/ 167 w 528"/>
                <a:gd name="T7" fmla="*/ 93 h 412"/>
                <a:gd name="T8" fmla="*/ 167 w 528"/>
                <a:gd name="T9" fmla="*/ 65 h 412"/>
                <a:gd name="T10" fmla="*/ 133 w 528"/>
                <a:gd name="T11" fmla="*/ 33 h 412"/>
                <a:gd name="T12" fmla="*/ 147 w 528"/>
                <a:gd name="T13" fmla="*/ 7 h 412"/>
                <a:gd name="T14" fmla="*/ 175 w 528"/>
                <a:gd name="T15" fmla="*/ 6 h 412"/>
                <a:gd name="T16" fmla="*/ 194 w 528"/>
                <a:gd name="T17" fmla="*/ 25 h 412"/>
                <a:gd name="T18" fmla="*/ 217 w 528"/>
                <a:gd name="T19" fmla="*/ 48 h 412"/>
                <a:gd name="T20" fmla="*/ 246 w 528"/>
                <a:gd name="T21" fmla="*/ 77 h 412"/>
                <a:gd name="T22" fmla="*/ 282 w 528"/>
                <a:gd name="T23" fmla="*/ 78 h 412"/>
                <a:gd name="T24" fmla="*/ 312 w 528"/>
                <a:gd name="T25" fmla="*/ 46 h 412"/>
                <a:gd name="T26" fmla="*/ 370 w 528"/>
                <a:gd name="T27" fmla="*/ 37 h 412"/>
                <a:gd name="T28" fmla="*/ 394 w 528"/>
                <a:gd name="T29" fmla="*/ 74 h 412"/>
                <a:gd name="T30" fmla="*/ 427 w 528"/>
                <a:gd name="T31" fmla="*/ 130 h 412"/>
                <a:gd name="T32" fmla="*/ 441 w 528"/>
                <a:gd name="T33" fmla="*/ 153 h 412"/>
                <a:gd name="T34" fmla="*/ 480 w 528"/>
                <a:gd name="T35" fmla="*/ 161 h 412"/>
                <a:gd name="T36" fmla="*/ 507 w 528"/>
                <a:gd name="T37" fmla="*/ 196 h 412"/>
                <a:gd name="T38" fmla="*/ 477 w 528"/>
                <a:gd name="T39" fmla="*/ 184 h 412"/>
                <a:gd name="T40" fmla="*/ 441 w 528"/>
                <a:gd name="T41" fmla="*/ 197 h 412"/>
                <a:gd name="T42" fmla="*/ 425 w 528"/>
                <a:gd name="T43" fmla="*/ 226 h 412"/>
                <a:gd name="T44" fmla="*/ 420 w 528"/>
                <a:gd name="T45" fmla="*/ 245 h 412"/>
                <a:gd name="T46" fmla="*/ 414 w 528"/>
                <a:gd name="T47" fmla="*/ 265 h 412"/>
                <a:gd name="T48" fmla="*/ 418 w 528"/>
                <a:gd name="T49" fmla="*/ 304 h 412"/>
                <a:gd name="T50" fmla="*/ 407 w 528"/>
                <a:gd name="T51" fmla="*/ 304 h 412"/>
                <a:gd name="T52" fmla="*/ 387 w 528"/>
                <a:gd name="T53" fmla="*/ 342 h 412"/>
                <a:gd name="T54" fmla="*/ 384 w 528"/>
                <a:gd name="T55" fmla="*/ 321 h 412"/>
                <a:gd name="T56" fmla="*/ 372 w 528"/>
                <a:gd name="T57" fmla="*/ 355 h 412"/>
                <a:gd name="T58" fmla="*/ 351 w 528"/>
                <a:gd name="T59" fmla="*/ 412 h 412"/>
                <a:gd name="T60" fmla="*/ 319 w 528"/>
                <a:gd name="T61" fmla="*/ 388 h 412"/>
                <a:gd name="T62" fmla="*/ 297 w 528"/>
                <a:gd name="T63" fmla="*/ 350 h 412"/>
                <a:gd name="T64" fmla="*/ 301 w 528"/>
                <a:gd name="T65" fmla="*/ 315 h 412"/>
                <a:gd name="T66" fmla="*/ 288 w 528"/>
                <a:gd name="T67" fmla="*/ 260 h 412"/>
                <a:gd name="T68" fmla="*/ 238 w 528"/>
                <a:gd name="T69" fmla="*/ 286 h 412"/>
                <a:gd name="T70" fmla="*/ 197 w 528"/>
                <a:gd name="T71" fmla="*/ 323 h 412"/>
                <a:gd name="T72" fmla="*/ 177 w 528"/>
                <a:gd name="T73" fmla="*/ 339 h 412"/>
                <a:gd name="T74" fmla="*/ 155 w 528"/>
                <a:gd name="T75" fmla="*/ 344 h 412"/>
                <a:gd name="T76" fmla="*/ 165 w 528"/>
                <a:gd name="T77" fmla="*/ 317 h 412"/>
                <a:gd name="T78" fmla="*/ 148 w 528"/>
                <a:gd name="T79" fmla="*/ 290 h 412"/>
                <a:gd name="T80" fmla="*/ 147 w 528"/>
                <a:gd name="T81" fmla="*/ 275 h 412"/>
                <a:gd name="T82" fmla="*/ 109 w 528"/>
                <a:gd name="T83" fmla="*/ 253 h 412"/>
                <a:gd name="T84" fmla="*/ 100 w 528"/>
                <a:gd name="T85" fmla="*/ 225 h 412"/>
                <a:gd name="T86" fmla="*/ 102 w 528"/>
                <a:gd name="T87" fmla="*/ 194 h 412"/>
                <a:gd name="T88" fmla="*/ 58 w 528"/>
                <a:gd name="T89" fmla="*/ 155 h 412"/>
                <a:gd name="T90" fmla="*/ 68 w 528"/>
                <a:gd name="T91" fmla="*/ 120 h 412"/>
                <a:gd name="T92" fmla="*/ 38 w 528"/>
                <a:gd name="T93" fmla="*/ 102 h 412"/>
                <a:gd name="T94" fmla="*/ 32 w 528"/>
                <a:gd name="T95" fmla="*/ 84 h 412"/>
                <a:gd name="T96" fmla="*/ 64 w 528"/>
                <a:gd name="T97" fmla="*/ 151 h 412"/>
                <a:gd name="T98" fmla="*/ 69 w 528"/>
                <a:gd name="T99" fmla="*/ 346 h 412"/>
                <a:gd name="T100" fmla="*/ 56 w 528"/>
                <a:gd name="T101" fmla="*/ 330 h 412"/>
                <a:gd name="T102" fmla="*/ 47 w 528"/>
                <a:gd name="T103" fmla="*/ 319 h 412"/>
                <a:gd name="T104" fmla="*/ 23 w 528"/>
                <a:gd name="T105" fmla="*/ 295 h 412"/>
                <a:gd name="T106" fmla="*/ 7 w 528"/>
                <a:gd name="T107" fmla="*/ 269 h 412"/>
                <a:gd name="T108" fmla="*/ 27 w 528"/>
                <a:gd name="T109" fmla="*/ 254 h 412"/>
                <a:gd name="T110" fmla="*/ 49 w 528"/>
                <a:gd name="T111" fmla="*/ 280 h 412"/>
                <a:gd name="T112" fmla="*/ 92 w 528"/>
                <a:gd name="T113" fmla="*/ 279 h 412"/>
                <a:gd name="T114" fmla="*/ 109 w 528"/>
                <a:gd name="T115" fmla="*/ 312 h 412"/>
                <a:gd name="T116" fmla="*/ 37 w 528"/>
                <a:gd name="T117" fmla="*/ 107 h 412"/>
                <a:gd name="T118" fmla="*/ 528 w 528"/>
                <a:gd name="T119" fmla="*/ 189 h 412"/>
                <a:gd name="T120" fmla="*/ 508 w 528"/>
                <a:gd name="T121" fmla="*/ 17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8" h="412">
                  <a:moveTo>
                    <a:pt x="19" y="97"/>
                  </a:moveTo>
                  <a:lnTo>
                    <a:pt x="23" y="98"/>
                  </a:lnTo>
                  <a:lnTo>
                    <a:pt x="23" y="101"/>
                  </a:lnTo>
                  <a:lnTo>
                    <a:pt x="23" y="104"/>
                  </a:lnTo>
                  <a:lnTo>
                    <a:pt x="19" y="103"/>
                  </a:lnTo>
                  <a:lnTo>
                    <a:pt x="18" y="101"/>
                  </a:lnTo>
                  <a:lnTo>
                    <a:pt x="17" y="99"/>
                  </a:lnTo>
                  <a:lnTo>
                    <a:pt x="17" y="98"/>
                  </a:lnTo>
                  <a:lnTo>
                    <a:pt x="19" y="97"/>
                  </a:lnTo>
                  <a:close/>
                  <a:moveTo>
                    <a:pt x="21" y="72"/>
                  </a:moveTo>
                  <a:lnTo>
                    <a:pt x="29" y="65"/>
                  </a:lnTo>
                  <a:lnTo>
                    <a:pt x="43" y="53"/>
                  </a:lnTo>
                  <a:lnTo>
                    <a:pt x="47" y="52"/>
                  </a:lnTo>
                  <a:lnTo>
                    <a:pt x="49" y="52"/>
                  </a:lnTo>
                  <a:lnTo>
                    <a:pt x="51" y="53"/>
                  </a:lnTo>
                  <a:lnTo>
                    <a:pt x="55" y="56"/>
                  </a:lnTo>
                  <a:lnTo>
                    <a:pt x="57" y="56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3" y="55"/>
                  </a:lnTo>
                  <a:lnTo>
                    <a:pt x="65" y="57"/>
                  </a:lnTo>
                  <a:lnTo>
                    <a:pt x="67" y="59"/>
                  </a:lnTo>
                  <a:lnTo>
                    <a:pt x="80" y="64"/>
                  </a:lnTo>
                  <a:lnTo>
                    <a:pt x="86" y="66"/>
                  </a:lnTo>
                  <a:lnTo>
                    <a:pt x="88" y="67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5" y="69"/>
                  </a:lnTo>
                  <a:lnTo>
                    <a:pt x="83" y="71"/>
                  </a:lnTo>
                  <a:lnTo>
                    <a:pt x="85" y="75"/>
                  </a:lnTo>
                  <a:lnTo>
                    <a:pt x="89" y="78"/>
                  </a:lnTo>
                  <a:lnTo>
                    <a:pt x="90" y="79"/>
                  </a:lnTo>
                  <a:lnTo>
                    <a:pt x="95" y="81"/>
                  </a:lnTo>
                  <a:lnTo>
                    <a:pt x="108" y="87"/>
                  </a:lnTo>
                  <a:lnTo>
                    <a:pt x="113" y="87"/>
                  </a:lnTo>
                  <a:lnTo>
                    <a:pt x="115" y="87"/>
                  </a:lnTo>
                  <a:lnTo>
                    <a:pt x="117" y="87"/>
                  </a:lnTo>
                  <a:lnTo>
                    <a:pt x="119" y="85"/>
                  </a:lnTo>
                  <a:lnTo>
                    <a:pt x="121" y="83"/>
                  </a:lnTo>
                  <a:lnTo>
                    <a:pt x="124" y="83"/>
                  </a:lnTo>
                  <a:lnTo>
                    <a:pt x="131" y="83"/>
                  </a:lnTo>
                  <a:lnTo>
                    <a:pt x="131" y="83"/>
                  </a:lnTo>
                  <a:lnTo>
                    <a:pt x="133" y="85"/>
                  </a:lnTo>
                  <a:lnTo>
                    <a:pt x="136" y="88"/>
                  </a:lnTo>
                  <a:lnTo>
                    <a:pt x="141" y="93"/>
                  </a:lnTo>
                  <a:lnTo>
                    <a:pt x="143" y="94"/>
                  </a:lnTo>
                  <a:lnTo>
                    <a:pt x="149" y="96"/>
                  </a:lnTo>
                  <a:lnTo>
                    <a:pt x="149" y="97"/>
                  </a:lnTo>
                  <a:lnTo>
                    <a:pt x="152" y="100"/>
                  </a:lnTo>
                  <a:lnTo>
                    <a:pt x="154" y="101"/>
                  </a:lnTo>
                  <a:lnTo>
                    <a:pt x="156" y="101"/>
                  </a:lnTo>
                  <a:lnTo>
                    <a:pt x="157" y="100"/>
                  </a:lnTo>
                  <a:lnTo>
                    <a:pt x="157" y="99"/>
                  </a:lnTo>
                  <a:lnTo>
                    <a:pt x="158" y="96"/>
                  </a:lnTo>
                  <a:lnTo>
                    <a:pt x="161" y="95"/>
                  </a:lnTo>
                  <a:lnTo>
                    <a:pt x="162" y="95"/>
                  </a:lnTo>
                  <a:lnTo>
                    <a:pt x="164" y="96"/>
                  </a:lnTo>
                  <a:lnTo>
                    <a:pt x="166" y="95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8" y="89"/>
                  </a:lnTo>
                  <a:lnTo>
                    <a:pt x="168" y="85"/>
                  </a:lnTo>
                  <a:lnTo>
                    <a:pt x="169" y="82"/>
                  </a:lnTo>
                  <a:lnTo>
                    <a:pt x="170" y="81"/>
                  </a:lnTo>
                  <a:lnTo>
                    <a:pt x="171" y="80"/>
                  </a:lnTo>
                  <a:lnTo>
                    <a:pt x="172" y="79"/>
                  </a:lnTo>
                  <a:lnTo>
                    <a:pt x="172" y="76"/>
                  </a:lnTo>
                  <a:lnTo>
                    <a:pt x="172" y="75"/>
                  </a:lnTo>
                  <a:lnTo>
                    <a:pt x="173" y="75"/>
                  </a:lnTo>
                  <a:lnTo>
                    <a:pt x="173" y="75"/>
                  </a:lnTo>
                  <a:lnTo>
                    <a:pt x="173" y="73"/>
                  </a:lnTo>
                  <a:lnTo>
                    <a:pt x="170" y="69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7" y="65"/>
                  </a:lnTo>
                  <a:lnTo>
                    <a:pt x="166" y="65"/>
                  </a:lnTo>
                  <a:lnTo>
                    <a:pt x="165" y="62"/>
                  </a:lnTo>
                  <a:lnTo>
                    <a:pt x="160" y="59"/>
                  </a:lnTo>
                  <a:lnTo>
                    <a:pt x="151" y="56"/>
                  </a:lnTo>
                  <a:lnTo>
                    <a:pt x="147" y="51"/>
                  </a:lnTo>
                  <a:lnTo>
                    <a:pt x="145" y="51"/>
                  </a:lnTo>
                  <a:lnTo>
                    <a:pt x="144" y="51"/>
                  </a:lnTo>
                  <a:lnTo>
                    <a:pt x="139" y="48"/>
                  </a:lnTo>
                  <a:lnTo>
                    <a:pt x="138" y="45"/>
                  </a:lnTo>
                  <a:lnTo>
                    <a:pt x="137" y="43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2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7" y="28"/>
                  </a:lnTo>
                  <a:lnTo>
                    <a:pt x="127" y="22"/>
                  </a:lnTo>
                  <a:lnTo>
                    <a:pt x="128" y="18"/>
                  </a:lnTo>
                  <a:lnTo>
                    <a:pt x="130" y="16"/>
                  </a:lnTo>
                  <a:lnTo>
                    <a:pt x="132" y="15"/>
                  </a:lnTo>
                  <a:lnTo>
                    <a:pt x="136" y="17"/>
                  </a:lnTo>
                  <a:lnTo>
                    <a:pt x="138" y="16"/>
                  </a:lnTo>
                  <a:lnTo>
                    <a:pt x="139" y="16"/>
                  </a:lnTo>
                  <a:lnTo>
                    <a:pt x="141" y="15"/>
                  </a:lnTo>
                  <a:lnTo>
                    <a:pt x="144" y="10"/>
                  </a:lnTo>
                  <a:lnTo>
                    <a:pt x="147" y="7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9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9"/>
                  </a:lnTo>
                  <a:lnTo>
                    <a:pt x="161" y="11"/>
                  </a:lnTo>
                  <a:lnTo>
                    <a:pt x="162" y="12"/>
                  </a:lnTo>
                  <a:lnTo>
                    <a:pt x="164" y="12"/>
                  </a:lnTo>
                  <a:lnTo>
                    <a:pt x="166" y="11"/>
                  </a:lnTo>
                  <a:lnTo>
                    <a:pt x="168" y="9"/>
                  </a:lnTo>
                  <a:lnTo>
                    <a:pt x="170" y="8"/>
                  </a:lnTo>
                  <a:lnTo>
                    <a:pt x="174" y="7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7" y="4"/>
                  </a:lnTo>
                  <a:lnTo>
                    <a:pt x="178" y="4"/>
                  </a:lnTo>
                  <a:lnTo>
                    <a:pt x="179" y="6"/>
                  </a:lnTo>
                  <a:lnTo>
                    <a:pt x="179" y="10"/>
                  </a:lnTo>
                  <a:lnTo>
                    <a:pt x="179" y="12"/>
                  </a:lnTo>
                  <a:lnTo>
                    <a:pt x="180" y="14"/>
                  </a:lnTo>
                  <a:lnTo>
                    <a:pt x="186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2" y="21"/>
                  </a:lnTo>
                  <a:lnTo>
                    <a:pt x="193" y="22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4"/>
                  </a:lnTo>
                  <a:lnTo>
                    <a:pt x="203" y="38"/>
                  </a:lnTo>
                  <a:lnTo>
                    <a:pt x="203" y="40"/>
                  </a:lnTo>
                  <a:lnTo>
                    <a:pt x="204" y="40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3" y="39"/>
                  </a:lnTo>
                  <a:lnTo>
                    <a:pt x="214" y="40"/>
                  </a:lnTo>
                  <a:lnTo>
                    <a:pt x="215" y="43"/>
                  </a:lnTo>
                  <a:lnTo>
                    <a:pt x="215" y="45"/>
                  </a:lnTo>
                  <a:lnTo>
                    <a:pt x="215" y="46"/>
                  </a:lnTo>
                  <a:lnTo>
                    <a:pt x="217" y="48"/>
                  </a:lnTo>
                  <a:lnTo>
                    <a:pt x="218" y="49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3" y="60"/>
                  </a:lnTo>
                  <a:lnTo>
                    <a:pt x="223" y="66"/>
                  </a:lnTo>
                  <a:lnTo>
                    <a:pt x="224" y="69"/>
                  </a:lnTo>
                  <a:lnTo>
                    <a:pt x="226" y="70"/>
                  </a:lnTo>
                  <a:lnTo>
                    <a:pt x="233" y="75"/>
                  </a:lnTo>
                  <a:lnTo>
                    <a:pt x="234" y="75"/>
                  </a:lnTo>
                  <a:lnTo>
                    <a:pt x="235" y="75"/>
                  </a:lnTo>
                  <a:lnTo>
                    <a:pt x="245" y="76"/>
                  </a:lnTo>
                  <a:lnTo>
                    <a:pt x="246" y="77"/>
                  </a:lnTo>
                  <a:lnTo>
                    <a:pt x="249" y="81"/>
                  </a:lnTo>
                  <a:lnTo>
                    <a:pt x="251" y="82"/>
                  </a:lnTo>
                  <a:lnTo>
                    <a:pt x="252" y="82"/>
                  </a:lnTo>
                  <a:lnTo>
                    <a:pt x="256" y="80"/>
                  </a:lnTo>
                  <a:lnTo>
                    <a:pt x="258" y="80"/>
                  </a:lnTo>
                  <a:lnTo>
                    <a:pt x="259" y="80"/>
                  </a:lnTo>
                  <a:lnTo>
                    <a:pt x="264" y="82"/>
                  </a:lnTo>
                  <a:lnTo>
                    <a:pt x="267" y="83"/>
                  </a:lnTo>
                  <a:lnTo>
                    <a:pt x="269" y="84"/>
                  </a:lnTo>
                  <a:lnTo>
                    <a:pt x="275" y="83"/>
                  </a:lnTo>
                  <a:lnTo>
                    <a:pt x="276" y="83"/>
                  </a:lnTo>
                  <a:lnTo>
                    <a:pt x="280" y="82"/>
                  </a:lnTo>
                  <a:lnTo>
                    <a:pt x="282" y="81"/>
                  </a:lnTo>
                  <a:lnTo>
                    <a:pt x="282" y="80"/>
                  </a:lnTo>
                  <a:lnTo>
                    <a:pt x="282" y="78"/>
                  </a:lnTo>
                  <a:lnTo>
                    <a:pt x="282" y="75"/>
                  </a:lnTo>
                  <a:lnTo>
                    <a:pt x="282" y="73"/>
                  </a:lnTo>
                  <a:lnTo>
                    <a:pt x="282" y="72"/>
                  </a:lnTo>
                  <a:lnTo>
                    <a:pt x="284" y="71"/>
                  </a:lnTo>
                  <a:lnTo>
                    <a:pt x="285" y="69"/>
                  </a:lnTo>
                  <a:lnTo>
                    <a:pt x="286" y="67"/>
                  </a:lnTo>
                  <a:lnTo>
                    <a:pt x="287" y="65"/>
                  </a:lnTo>
                  <a:lnTo>
                    <a:pt x="288" y="64"/>
                  </a:lnTo>
                  <a:lnTo>
                    <a:pt x="290" y="64"/>
                  </a:lnTo>
                  <a:lnTo>
                    <a:pt x="292" y="63"/>
                  </a:lnTo>
                  <a:lnTo>
                    <a:pt x="294" y="55"/>
                  </a:lnTo>
                  <a:lnTo>
                    <a:pt x="296" y="51"/>
                  </a:lnTo>
                  <a:lnTo>
                    <a:pt x="300" y="50"/>
                  </a:lnTo>
                  <a:lnTo>
                    <a:pt x="310" y="48"/>
                  </a:lnTo>
                  <a:lnTo>
                    <a:pt x="312" y="46"/>
                  </a:lnTo>
                  <a:lnTo>
                    <a:pt x="318" y="42"/>
                  </a:lnTo>
                  <a:lnTo>
                    <a:pt x="325" y="37"/>
                  </a:lnTo>
                  <a:lnTo>
                    <a:pt x="327" y="35"/>
                  </a:lnTo>
                  <a:lnTo>
                    <a:pt x="329" y="32"/>
                  </a:lnTo>
                  <a:lnTo>
                    <a:pt x="333" y="21"/>
                  </a:lnTo>
                  <a:lnTo>
                    <a:pt x="340" y="12"/>
                  </a:lnTo>
                  <a:lnTo>
                    <a:pt x="344" y="5"/>
                  </a:lnTo>
                  <a:lnTo>
                    <a:pt x="345" y="6"/>
                  </a:lnTo>
                  <a:lnTo>
                    <a:pt x="348" y="8"/>
                  </a:lnTo>
                  <a:lnTo>
                    <a:pt x="351" y="10"/>
                  </a:lnTo>
                  <a:lnTo>
                    <a:pt x="359" y="21"/>
                  </a:lnTo>
                  <a:lnTo>
                    <a:pt x="362" y="25"/>
                  </a:lnTo>
                  <a:lnTo>
                    <a:pt x="363" y="27"/>
                  </a:lnTo>
                  <a:lnTo>
                    <a:pt x="364" y="29"/>
                  </a:lnTo>
                  <a:lnTo>
                    <a:pt x="370" y="37"/>
                  </a:lnTo>
                  <a:lnTo>
                    <a:pt x="373" y="44"/>
                  </a:lnTo>
                  <a:lnTo>
                    <a:pt x="375" y="45"/>
                  </a:lnTo>
                  <a:lnTo>
                    <a:pt x="377" y="46"/>
                  </a:lnTo>
                  <a:lnTo>
                    <a:pt x="378" y="48"/>
                  </a:lnTo>
                  <a:lnTo>
                    <a:pt x="378" y="50"/>
                  </a:lnTo>
                  <a:lnTo>
                    <a:pt x="380" y="53"/>
                  </a:lnTo>
                  <a:lnTo>
                    <a:pt x="381" y="53"/>
                  </a:lnTo>
                  <a:lnTo>
                    <a:pt x="381" y="54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5" y="57"/>
                  </a:lnTo>
                  <a:lnTo>
                    <a:pt x="389" y="64"/>
                  </a:lnTo>
                  <a:lnTo>
                    <a:pt x="391" y="69"/>
                  </a:lnTo>
                  <a:lnTo>
                    <a:pt x="393" y="72"/>
                  </a:lnTo>
                  <a:lnTo>
                    <a:pt x="394" y="74"/>
                  </a:lnTo>
                  <a:lnTo>
                    <a:pt x="395" y="76"/>
                  </a:lnTo>
                  <a:lnTo>
                    <a:pt x="396" y="87"/>
                  </a:lnTo>
                  <a:lnTo>
                    <a:pt x="396" y="89"/>
                  </a:lnTo>
                  <a:lnTo>
                    <a:pt x="397" y="90"/>
                  </a:lnTo>
                  <a:lnTo>
                    <a:pt x="398" y="92"/>
                  </a:lnTo>
                  <a:lnTo>
                    <a:pt x="399" y="100"/>
                  </a:lnTo>
                  <a:lnTo>
                    <a:pt x="404" y="107"/>
                  </a:lnTo>
                  <a:lnTo>
                    <a:pt x="414" y="119"/>
                  </a:lnTo>
                  <a:lnTo>
                    <a:pt x="415" y="121"/>
                  </a:lnTo>
                  <a:lnTo>
                    <a:pt x="416" y="123"/>
                  </a:lnTo>
                  <a:lnTo>
                    <a:pt x="418" y="124"/>
                  </a:lnTo>
                  <a:lnTo>
                    <a:pt x="422" y="127"/>
                  </a:lnTo>
                  <a:lnTo>
                    <a:pt x="424" y="126"/>
                  </a:lnTo>
                  <a:lnTo>
                    <a:pt x="426" y="128"/>
                  </a:lnTo>
                  <a:lnTo>
                    <a:pt x="427" y="130"/>
                  </a:lnTo>
                  <a:lnTo>
                    <a:pt x="429" y="131"/>
                  </a:lnTo>
                  <a:lnTo>
                    <a:pt x="431" y="132"/>
                  </a:lnTo>
                  <a:lnTo>
                    <a:pt x="430" y="135"/>
                  </a:lnTo>
                  <a:lnTo>
                    <a:pt x="428" y="139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4"/>
                  </a:lnTo>
                  <a:lnTo>
                    <a:pt x="428" y="145"/>
                  </a:lnTo>
                  <a:lnTo>
                    <a:pt x="430" y="147"/>
                  </a:lnTo>
                  <a:lnTo>
                    <a:pt x="431" y="148"/>
                  </a:lnTo>
                  <a:lnTo>
                    <a:pt x="432" y="149"/>
                  </a:lnTo>
                  <a:lnTo>
                    <a:pt x="434" y="151"/>
                  </a:lnTo>
                  <a:lnTo>
                    <a:pt x="435" y="152"/>
                  </a:lnTo>
                  <a:lnTo>
                    <a:pt x="439" y="152"/>
                  </a:lnTo>
                  <a:lnTo>
                    <a:pt x="441" y="153"/>
                  </a:lnTo>
                  <a:lnTo>
                    <a:pt x="442" y="153"/>
                  </a:lnTo>
                  <a:lnTo>
                    <a:pt x="445" y="156"/>
                  </a:lnTo>
                  <a:lnTo>
                    <a:pt x="447" y="157"/>
                  </a:lnTo>
                  <a:lnTo>
                    <a:pt x="451" y="158"/>
                  </a:lnTo>
                  <a:lnTo>
                    <a:pt x="456" y="159"/>
                  </a:lnTo>
                  <a:lnTo>
                    <a:pt x="457" y="159"/>
                  </a:lnTo>
                  <a:lnTo>
                    <a:pt x="459" y="159"/>
                  </a:lnTo>
                  <a:lnTo>
                    <a:pt x="464" y="156"/>
                  </a:lnTo>
                  <a:lnTo>
                    <a:pt x="467" y="156"/>
                  </a:lnTo>
                  <a:lnTo>
                    <a:pt x="477" y="156"/>
                  </a:lnTo>
                  <a:lnTo>
                    <a:pt x="477" y="157"/>
                  </a:lnTo>
                  <a:lnTo>
                    <a:pt x="478" y="158"/>
                  </a:lnTo>
                  <a:lnTo>
                    <a:pt x="478" y="159"/>
                  </a:lnTo>
                  <a:lnTo>
                    <a:pt x="479" y="160"/>
                  </a:lnTo>
                  <a:lnTo>
                    <a:pt x="480" y="161"/>
                  </a:lnTo>
                  <a:lnTo>
                    <a:pt x="482" y="163"/>
                  </a:lnTo>
                  <a:lnTo>
                    <a:pt x="484" y="164"/>
                  </a:lnTo>
                  <a:lnTo>
                    <a:pt x="492" y="166"/>
                  </a:lnTo>
                  <a:lnTo>
                    <a:pt x="493" y="167"/>
                  </a:lnTo>
                  <a:lnTo>
                    <a:pt x="494" y="169"/>
                  </a:lnTo>
                  <a:lnTo>
                    <a:pt x="496" y="172"/>
                  </a:lnTo>
                  <a:lnTo>
                    <a:pt x="497" y="174"/>
                  </a:lnTo>
                  <a:lnTo>
                    <a:pt x="498" y="175"/>
                  </a:lnTo>
                  <a:lnTo>
                    <a:pt x="501" y="176"/>
                  </a:lnTo>
                  <a:lnTo>
                    <a:pt x="502" y="178"/>
                  </a:lnTo>
                  <a:lnTo>
                    <a:pt x="504" y="180"/>
                  </a:lnTo>
                  <a:lnTo>
                    <a:pt x="504" y="183"/>
                  </a:lnTo>
                  <a:lnTo>
                    <a:pt x="505" y="192"/>
                  </a:lnTo>
                  <a:lnTo>
                    <a:pt x="506" y="193"/>
                  </a:lnTo>
                  <a:lnTo>
                    <a:pt x="507" y="196"/>
                  </a:lnTo>
                  <a:lnTo>
                    <a:pt x="507" y="198"/>
                  </a:lnTo>
                  <a:lnTo>
                    <a:pt x="507" y="200"/>
                  </a:lnTo>
                  <a:lnTo>
                    <a:pt x="505" y="196"/>
                  </a:lnTo>
                  <a:lnTo>
                    <a:pt x="504" y="193"/>
                  </a:lnTo>
                  <a:lnTo>
                    <a:pt x="501" y="190"/>
                  </a:lnTo>
                  <a:lnTo>
                    <a:pt x="497" y="187"/>
                  </a:lnTo>
                  <a:lnTo>
                    <a:pt x="495" y="186"/>
                  </a:lnTo>
                  <a:lnTo>
                    <a:pt x="492" y="185"/>
                  </a:lnTo>
                  <a:lnTo>
                    <a:pt x="489" y="184"/>
                  </a:lnTo>
                  <a:lnTo>
                    <a:pt x="486" y="184"/>
                  </a:lnTo>
                  <a:lnTo>
                    <a:pt x="484" y="183"/>
                  </a:lnTo>
                  <a:lnTo>
                    <a:pt x="482" y="184"/>
                  </a:lnTo>
                  <a:lnTo>
                    <a:pt x="481" y="184"/>
                  </a:lnTo>
                  <a:lnTo>
                    <a:pt x="480" y="184"/>
                  </a:lnTo>
                  <a:lnTo>
                    <a:pt x="477" y="184"/>
                  </a:lnTo>
                  <a:lnTo>
                    <a:pt x="475" y="184"/>
                  </a:lnTo>
                  <a:lnTo>
                    <a:pt x="473" y="187"/>
                  </a:lnTo>
                  <a:lnTo>
                    <a:pt x="470" y="187"/>
                  </a:lnTo>
                  <a:lnTo>
                    <a:pt x="468" y="184"/>
                  </a:lnTo>
                  <a:lnTo>
                    <a:pt x="468" y="184"/>
                  </a:lnTo>
                  <a:lnTo>
                    <a:pt x="467" y="184"/>
                  </a:lnTo>
                  <a:lnTo>
                    <a:pt x="465" y="184"/>
                  </a:lnTo>
                  <a:lnTo>
                    <a:pt x="462" y="182"/>
                  </a:lnTo>
                  <a:lnTo>
                    <a:pt x="461" y="183"/>
                  </a:lnTo>
                  <a:lnTo>
                    <a:pt x="457" y="185"/>
                  </a:lnTo>
                  <a:lnTo>
                    <a:pt x="458" y="189"/>
                  </a:lnTo>
                  <a:lnTo>
                    <a:pt x="456" y="191"/>
                  </a:lnTo>
                  <a:lnTo>
                    <a:pt x="452" y="193"/>
                  </a:lnTo>
                  <a:lnTo>
                    <a:pt x="446" y="195"/>
                  </a:lnTo>
                  <a:lnTo>
                    <a:pt x="441" y="197"/>
                  </a:lnTo>
                  <a:lnTo>
                    <a:pt x="434" y="200"/>
                  </a:lnTo>
                  <a:lnTo>
                    <a:pt x="432" y="201"/>
                  </a:lnTo>
                  <a:lnTo>
                    <a:pt x="429" y="205"/>
                  </a:lnTo>
                  <a:lnTo>
                    <a:pt x="427" y="206"/>
                  </a:lnTo>
                  <a:lnTo>
                    <a:pt x="426" y="208"/>
                  </a:lnTo>
                  <a:lnTo>
                    <a:pt x="426" y="210"/>
                  </a:lnTo>
                  <a:lnTo>
                    <a:pt x="426" y="213"/>
                  </a:lnTo>
                  <a:lnTo>
                    <a:pt x="426" y="214"/>
                  </a:lnTo>
                  <a:lnTo>
                    <a:pt x="421" y="216"/>
                  </a:lnTo>
                  <a:lnTo>
                    <a:pt x="420" y="218"/>
                  </a:lnTo>
                  <a:lnTo>
                    <a:pt x="421" y="220"/>
                  </a:lnTo>
                  <a:lnTo>
                    <a:pt x="422" y="223"/>
                  </a:lnTo>
                  <a:lnTo>
                    <a:pt x="423" y="224"/>
                  </a:lnTo>
                  <a:lnTo>
                    <a:pt x="425" y="225"/>
                  </a:lnTo>
                  <a:lnTo>
                    <a:pt x="425" y="226"/>
                  </a:lnTo>
                  <a:lnTo>
                    <a:pt x="426" y="226"/>
                  </a:lnTo>
                  <a:lnTo>
                    <a:pt x="425" y="227"/>
                  </a:lnTo>
                  <a:lnTo>
                    <a:pt x="424" y="228"/>
                  </a:lnTo>
                  <a:lnTo>
                    <a:pt x="422" y="230"/>
                  </a:lnTo>
                  <a:lnTo>
                    <a:pt x="421" y="231"/>
                  </a:lnTo>
                  <a:lnTo>
                    <a:pt x="420" y="232"/>
                  </a:lnTo>
                  <a:lnTo>
                    <a:pt x="420" y="233"/>
                  </a:lnTo>
                  <a:lnTo>
                    <a:pt x="420" y="234"/>
                  </a:lnTo>
                  <a:lnTo>
                    <a:pt x="420" y="237"/>
                  </a:lnTo>
                  <a:lnTo>
                    <a:pt x="421" y="239"/>
                  </a:lnTo>
                  <a:lnTo>
                    <a:pt x="422" y="240"/>
                  </a:lnTo>
                  <a:lnTo>
                    <a:pt x="421" y="242"/>
                  </a:lnTo>
                  <a:lnTo>
                    <a:pt x="420" y="243"/>
                  </a:lnTo>
                  <a:lnTo>
                    <a:pt x="420" y="244"/>
                  </a:lnTo>
                  <a:lnTo>
                    <a:pt x="420" y="245"/>
                  </a:lnTo>
                  <a:lnTo>
                    <a:pt x="420" y="246"/>
                  </a:lnTo>
                  <a:lnTo>
                    <a:pt x="420" y="247"/>
                  </a:lnTo>
                  <a:lnTo>
                    <a:pt x="420" y="248"/>
                  </a:lnTo>
                  <a:lnTo>
                    <a:pt x="420" y="249"/>
                  </a:lnTo>
                  <a:lnTo>
                    <a:pt x="418" y="250"/>
                  </a:lnTo>
                  <a:lnTo>
                    <a:pt x="417" y="251"/>
                  </a:lnTo>
                  <a:lnTo>
                    <a:pt x="418" y="252"/>
                  </a:lnTo>
                  <a:lnTo>
                    <a:pt x="418" y="253"/>
                  </a:lnTo>
                  <a:lnTo>
                    <a:pt x="418" y="254"/>
                  </a:lnTo>
                  <a:lnTo>
                    <a:pt x="418" y="256"/>
                  </a:lnTo>
                  <a:lnTo>
                    <a:pt x="420" y="259"/>
                  </a:lnTo>
                  <a:lnTo>
                    <a:pt x="420" y="260"/>
                  </a:lnTo>
                  <a:lnTo>
                    <a:pt x="419" y="261"/>
                  </a:lnTo>
                  <a:lnTo>
                    <a:pt x="416" y="262"/>
                  </a:lnTo>
                  <a:lnTo>
                    <a:pt x="414" y="265"/>
                  </a:lnTo>
                  <a:lnTo>
                    <a:pt x="412" y="267"/>
                  </a:lnTo>
                  <a:lnTo>
                    <a:pt x="410" y="270"/>
                  </a:lnTo>
                  <a:lnTo>
                    <a:pt x="410" y="272"/>
                  </a:lnTo>
                  <a:lnTo>
                    <a:pt x="409" y="274"/>
                  </a:lnTo>
                  <a:lnTo>
                    <a:pt x="408" y="276"/>
                  </a:lnTo>
                  <a:lnTo>
                    <a:pt x="408" y="280"/>
                  </a:lnTo>
                  <a:lnTo>
                    <a:pt x="408" y="281"/>
                  </a:lnTo>
                  <a:lnTo>
                    <a:pt x="408" y="285"/>
                  </a:lnTo>
                  <a:lnTo>
                    <a:pt x="408" y="287"/>
                  </a:lnTo>
                  <a:lnTo>
                    <a:pt x="417" y="294"/>
                  </a:lnTo>
                  <a:lnTo>
                    <a:pt x="418" y="296"/>
                  </a:lnTo>
                  <a:lnTo>
                    <a:pt x="419" y="298"/>
                  </a:lnTo>
                  <a:lnTo>
                    <a:pt x="418" y="298"/>
                  </a:lnTo>
                  <a:lnTo>
                    <a:pt x="418" y="302"/>
                  </a:lnTo>
                  <a:lnTo>
                    <a:pt x="418" y="304"/>
                  </a:lnTo>
                  <a:lnTo>
                    <a:pt x="419" y="304"/>
                  </a:lnTo>
                  <a:lnTo>
                    <a:pt x="417" y="304"/>
                  </a:lnTo>
                  <a:lnTo>
                    <a:pt x="416" y="304"/>
                  </a:lnTo>
                  <a:lnTo>
                    <a:pt x="416" y="303"/>
                  </a:lnTo>
                  <a:lnTo>
                    <a:pt x="415" y="302"/>
                  </a:lnTo>
                  <a:lnTo>
                    <a:pt x="415" y="304"/>
                  </a:lnTo>
                  <a:lnTo>
                    <a:pt x="416" y="305"/>
                  </a:lnTo>
                  <a:lnTo>
                    <a:pt x="417" y="307"/>
                  </a:lnTo>
                  <a:lnTo>
                    <a:pt x="419" y="308"/>
                  </a:lnTo>
                  <a:lnTo>
                    <a:pt x="419" y="309"/>
                  </a:lnTo>
                  <a:lnTo>
                    <a:pt x="416" y="308"/>
                  </a:lnTo>
                  <a:lnTo>
                    <a:pt x="415" y="307"/>
                  </a:lnTo>
                  <a:lnTo>
                    <a:pt x="414" y="305"/>
                  </a:lnTo>
                  <a:lnTo>
                    <a:pt x="409" y="302"/>
                  </a:lnTo>
                  <a:lnTo>
                    <a:pt x="407" y="304"/>
                  </a:lnTo>
                  <a:lnTo>
                    <a:pt x="404" y="306"/>
                  </a:lnTo>
                  <a:lnTo>
                    <a:pt x="403" y="310"/>
                  </a:lnTo>
                  <a:lnTo>
                    <a:pt x="403" y="322"/>
                  </a:lnTo>
                  <a:lnTo>
                    <a:pt x="403" y="324"/>
                  </a:lnTo>
                  <a:lnTo>
                    <a:pt x="402" y="326"/>
                  </a:lnTo>
                  <a:lnTo>
                    <a:pt x="402" y="330"/>
                  </a:lnTo>
                  <a:lnTo>
                    <a:pt x="401" y="332"/>
                  </a:lnTo>
                  <a:lnTo>
                    <a:pt x="401" y="336"/>
                  </a:lnTo>
                  <a:lnTo>
                    <a:pt x="400" y="339"/>
                  </a:lnTo>
                  <a:lnTo>
                    <a:pt x="399" y="340"/>
                  </a:lnTo>
                  <a:lnTo>
                    <a:pt x="392" y="346"/>
                  </a:lnTo>
                  <a:lnTo>
                    <a:pt x="389" y="346"/>
                  </a:lnTo>
                  <a:lnTo>
                    <a:pt x="386" y="345"/>
                  </a:lnTo>
                  <a:lnTo>
                    <a:pt x="387" y="343"/>
                  </a:lnTo>
                  <a:lnTo>
                    <a:pt x="387" y="342"/>
                  </a:lnTo>
                  <a:lnTo>
                    <a:pt x="387" y="341"/>
                  </a:lnTo>
                  <a:lnTo>
                    <a:pt x="388" y="340"/>
                  </a:lnTo>
                  <a:lnTo>
                    <a:pt x="392" y="340"/>
                  </a:lnTo>
                  <a:lnTo>
                    <a:pt x="393" y="339"/>
                  </a:lnTo>
                  <a:lnTo>
                    <a:pt x="395" y="337"/>
                  </a:lnTo>
                  <a:lnTo>
                    <a:pt x="395" y="335"/>
                  </a:lnTo>
                  <a:lnTo>
                    <a:pt x="395" y="333"/>
                  </a:lnTo>
                  <a:lnTo>
                    <a:pt x="394" y="330"/>
                  </a:lnTo>
                  <a:lnTo>
                    <a:pt x="392" y="329"/>
                  </a:lnTo>
                  <a:lnTo>
                    <a:pt x="388" y="329"/>
                  </a:lnTo>
                  <a:lnTo>
                    <a:pt x="388" y="328"/>
                  </a:lnTo>
                  <a:lnTo>
                    <a:pt x="388" y="323"/>
                  </a:lnTo>
                  <a:lnTo>
                    <a:pt x="387" y="322"/>
                  </a:lnTo>
                  <a:lnTo>
                    <a:pt x="385" y="321"/>
                  </a:lnTo>
                  <a:lnTo>
                    <a:pt x="384" y="321"/>
                  </a:lnTo>
                  <a:lnTo>
                    <a:pt x="380" y="321"/>
                  </a:lnTo>
                  <a:lnTo>
                    <a:pt x="379" y="321"/>
                  </a:lnTo>
                  <a:lnTo>
                    <a:pt x="378" y="322"/>
                  </a:lnTo>
                  <a:lnTo>
                    <a:pt x="378" y="323"/>
                  </a:lnTo>
                  <a:lnTo>
                    <a:pt x="378" y="325"/>
                  </a:lnTo>
                  <a:lnTo>
                    <a:pt x="378" y="327"/>
                  </a:lnTo>
                  <a:lnTo>
                    <a:pt x="377" y="328"/>
                  </a:lnTo>
                  <a:lnTo>
                    <a:pt x="376" y="328"/>
                  </a:lnTo>
                  <a:lnTo>
                    <a:pt x="376" y="334"/>
                  </a:lnTo>
                  <a:lnTo>
                    <a:pt x="376" y="336"/>
                  </a:lnTo>
                  <a:lnTo>
                    <a:pt x="378" y="339"/>
                  </a:lnTo>
                  <a:lnTo>
                    <a:pt x="378" y="341"/>
                  </a:lnTo>
                  <a:lnTo>
                    <a:pt x="375" y="350"/>
                  </a:lnTo>
                  <a:lnTo>
                    <a:pt x="374" y="351"/>
                  </a:lnTo>
                  <a:lnTo>
                    <a:pt x="372" y="355"/>
                  </a:lnTo>
                  <a:lnTo>
                    <a:pt x="370" y="358"/>
                  </a:lnTo>
                  <a:lnTo>
                    <a:pt x="366" y="358"/>
                  </a:lnTo>
                  <a:lnTo>
                    <a:pt x="366" y="361"/>
                  </a:lnTo>
                  <a:lnTo>
                    <a:pt x="367" y="364"/>
                  </a:lnTo>
                  <a:lnTo>
                    <a:pt x="367" y="365"/>
                  </a:lnTo>
                  <a:lnTo>
                    <a:pt x="370" y="370"/>
                  </a:lnTo>
                  <a:lnTo>
                    <a:pt x="370" y="388"/>
                  </a:lnTo>
                  <a:lnTo>
                    <a:pt x="371" y="408"/>
                  </a:lnTo>
                  <a:lnTo>
                    <a:pt x="365" y="406"/>
                  </a:lnTo>
                  <a:lnTo>
                    <a:pt x="362" y="406"/>
                  </a:lnTo>
                  <a:lnTo>
                    <a:pt x="360" y="407"/>
                  </a:lnTo>
                  <a:lnTo>
                    <a:pt x="358" y="409"/>
                  </a:lnTo>
                  <a:lnTo>
                    <a:pt x="355" y="411"/>
                  </a:lnTo>
                  <a:lnTo>
                    <a:pt x="354" y="412"/>
                  </a:lnTo>
                  <a:lnTo>
                    <a:pt x="351" y="412"/>
                  </a:lnTo>
                  <a:lnTo>
                    <a:pt x="347" y="412"/>
                  </a:lnTo>
                  <a:lnTo>
                    <a:pt x="343" y="409"/>
                  </a:lnTo>
                  <a:lnTo>
                    <a:pt x="341" y="406"/>
                  </a:lnTo>
                  <a:lnTo>
                    <a:pt x="340" y="404"/>
                  </a:lnTo>
                  <a:lnTo>
                    <a:pt x="337" y="401"/>
                  </a:lnTo>
                  <a:lnTo>
                    <a:pt x="336" y="399"/>
                  </a:lnTo>
                  <a:lnTo>
                    <a:pt x="335" y="397"/>
                  </a:lnTo>
                  <a:lnTo>
                    <a:pt x="333" y="395"/>
                  </a:lnTo>
                  <a:lnTo>
                    <a:pt x="332" y="394"/>
                  </a:lnTo>
                  <a:lnTo>
                    <a:pt x="330" y="392"/>
                  </a:lnTo>
                  <a:lnTo>
                    <a:pt x="330" y="389"/>
                  </a:lnTo>
                  <a:lnTo>
                    <a:pt x="329" y="387"/>
                  </a:lnTo>
                  <a:lnTo>
                    <a:pt x="327" y="387"/>
                  </a:lnTo>
                  <a:lnTo>
                    <a:pt x="323" y="388"/>
                  </a:lnTo>
                  <a:lnTo>
                    <a:pt x="319" y="388"/>
                  </a:lnTo>
                  <a:lnTo>
                    <a:pt x="318" y="387"/>
                  </a:lnTo>
                  <a:lnTo>
                    <a:pt x="317" y="385"/>
                  </a:lnTo>
                  <a:lnTo>
                    <a:pt x="312" y="382"/>
                  </a:lnTo>
                  <a:lnTo>
                    <a:pt x="312" y="380"/>
                  </a:lnTo>
                  <a:lnTo>
                    <a:pt x="312" y="377"/>
                  </a:lnTo>
                  <a:lnTo>
                    <a:pt x="312" y="376"/>
                  </a:lnTo>
                  <a:lnTo>
                    <a:pt x="312" y="375"/>
                  </a:lnTo>
                  <a:lnTo>
                    <a:pt x="311" y="374"/>
                  </a:lnTo>
                  <a:lnTo>
                    <a:pt x="299" y="368"/>
                  </a:lnTo>
                  <a:lnTo>
                    <a:pt x="293" y="363"/>
                  </a:lnTo>
                  <a:lnTo>
                    <a:pt x="291" y="360"/>
                  </a:lnTo>
                  <a:lnTo>
                    <a:pt x="291" y="355"/>
                  </a:lnTo>
                  <a:lnTo>
                    <a:pt x="292" y="353"/>
                  </a:lnTo>
                  <a:lnTo>
                    <a:pt x="296" y="351"/>
                  </a:lnTo>
                  <a:lnTo>
                    <a:pt x="297" y="350"/>
                  </a:lnTo>
                  <a:lnTo>
                    <a:pt x="297" y="349"/>
                  </a:lnTo>
                  <a:lnTo>
                    <a:pt x="297" y="348"/>
                  </a:lnTo>
                  <a:lnTo>
                    <a:pt x="313" y="346"/>
                  </a:lnTo>
                  <a:lnTo>
                    <a:pt x="318" y="343"/>
                  </a:lnTo>
                  <a:lnTo>
                    <a:pt x="318" y="342"/>
                  </a:lnTo>
                  <a:lnTo>
                    <a:pt x="318" y="340"/>
                  </a:lnTo>
                  <a:lnTo>
                    <a:pt x="319" y="339"/>
                  </a:lnTo>
                  <a:lnTo>
                    <a:pt x="319" y="337"/>
                  </a:lnTo>
                  <a:lnTo>
                    <a:pt x="318" y="335"/>
                  </a:lnTo>
                  <a:lnTo>
                    <a:pt x="316" y="330"/>
                  </a:lnTo>
                  <a:lnTo>
                    <a:pt x="315" y="328"/>
                  </a:lnTo>
                  <a:lnTo>
                    <a:pt x="310" y="327"/>
                  </a:lnTo>
                  <a:lnTo>
                    <a:pt x="305" y="322"/>
                  </a:lnTo>
                  <a:lnTo>
                    <a:pt x="302" y="318"/>
                  </a:lnTo>
                  <a:lnTo>
                    <a:pt x="301" y="315"/>
                  </a:lnTo>
                  <a:lnTo>
                    <a:pt x="301" y="311"/>
                  </a:lnTo>
                  <a:lnTo>
                    <a:pt x="303" y="308"/>
                  </a:lnTo>
                  <a:lnTo>
                    <a:pt x="306" y="305"/>
                  </a:lnTo>
                  <a:lnTo>
                    <a:pt x="308" y="304"/>
                  </a:lnTo>
                  <a:lnTo>
                    <a:pt x="314" y="303"/>
                  </a:lnTo>
                  <a:lnTo>
                    <a:pt x="319" y="299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0" y="294"/>
                  </a:lnTo>
                  <a:lnTo>
                    <a:pt x="318" y="291"/>
                  </a:lnTo>
                  <a:lnTo>
                    <a:pt x="312" y="285"/>
                  </a:lnTo>
                  <a:lnTo>
                    <a:pt x="296" y="267"/>
                  </a:lnTo>
                  <a:lnTo>
                    <a:pt x="291" y="262"/>
                  </a:lnTo>
                  <a:lnTo>
                    <a:pt x="289" y="260"/>
                  </a:lnTo>
                  <a:lnTo>
                    <a:pt x="288" y="260"/>
                  </a:lnTo>
                  <a:lnTo>
                    <a:pt x="287" y="262"/>
                  </a:lnTo>
                  <a:lnTo>
                    <a:pt x="286" y="262"/>
                  </a:lnTo>
                  <a:lnTo>
                    <a:pt x="285" y="262"/>
                  </a:lnTo>
                  <a:lnTo>
                    <a:pt x="278" y="262"/>
                  </a:lnTo>
                  <a:lnTo>
                    <a:pt x="276" y="263"/>
                  </a:lnTo>
                  <a:lnTo>
                    <a:pt x="274" y="264"/>
                  </a:lnTo>
                  <a:lnTo>
                    <a:pt x="272" y="266"/>
                  </a:lnTo>
                  <a:lnTo>
                    <a:pt x="269" y="269"/>
                  </a:lnTo>
                  <a:lnTo>
                    <a:pt x="258" y="276"/>
                  </a:lnTo>
                  <a:lnTo>
                    <a:pt x="256" y="277"/>
                  </a:lnTo>
                  <a:lnTo>
                    <a:pt x="252" y="281"/>
                  </a:lnTo>
                  <a:lnTo>
                    <a:pt x="250" y="282"/>
                  </a:lnTo>
                  <a:lnTo>
                    <a:pt x="248" y="283"/>
                  </a:lnTo>
                  <a:lnTo>
                    <a:pt x="242" y="285"/>
                  </a:lnTo>
                  <a:lnTo>
                    <a:pt x="238" y="286"/>
                  </a:lnTo>
                  <a:lnTo>
                    <a:pt x="235" y="289"/>
                  </a:lnTo>
                  <a:lnTo>
                    <a:pt x="231" y="295"/>
                  </a:lnTo>
                  <a:lnTo>
                    <a:pt x="227" y="298"/>
                  </a:lnTo>
                  <a:lnTo>
                    <a:pt x="225" y="300"/>
                  </a:lnTo>
                  <a:lnTo>
                    <a:pt x="224" y="300"/>
                  </a:lnTo>
                  <a:lnTo>
                    <a:pt x="215" y="304"/>
                  </a:lnTo>
                  <a:lnTo>
                    <a:pt x="210" y="306"/>
                  </a:lnTo>
                  <a:lnTo>
                    <a:pt x="209" y="308"/>
                  </a:lnTo>
                  <a:lnTo>
                    <a:pt x="209" y="309"/>
                  </a:lnTo>
                  <a:lnTo>
                    <a:pt x="206" y="314"/>
                  </a:lnTo>
                  <a:lnTo>
                    <a:pt x="204" y="318"/>
                  </a:lnTo>
                  <a:lnTo>
                    <a:pt x="204" y="319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197" y="323"/>
                  </a:lnTo>
                  <a:lnTo>
                    <a:pt x="196" y="324"/>
                  </a:lnTo>
                  <a:lnTo>
                    <a:pt x="195" y="323"/>
                  </a:lnTo>
                  <a:lnTo>
                    <a:pt x="192" y="322"/>
                  </a:lnTo>
                  <a:lnTo>
                    <a:pt x="191" y="322"/>
                  </a:lnTo>
                  <a:lnTo>
                    <a:pt x="189" y="323"/>
                  </a:lnTo>
                  <a:lnTo>
                    <a:pt x="188" y="324"/>
                  </a:lnTo>
                  <a:lnTo>
                    <a:pt x="186" y="326"/>
                  </a:lnTo>
                  <a:lnTo>
                    <a:pt x="185" y="330"/>
                  </a:lnTo>
                  <a:lnTo>
                    <a:pt x="184" y="330"/>
                  </a:lnTo>
                  <a:lnTo>
                    <a:pt x="183" y="331"/>
                  </a:lnTo>
                  <a:lnTo>
                    <a:pt x="182" y="332"/>
                  </a:lnTo>
                  <a:lnTo>
                    <a:pt x="181" y="333"/>
                  </a:lnTo>
                  <a:lnTo>
                    <a:pt x="179" y="334"/>
                  </a:lnTo>
                  <a:lnTo>
                    <a:pt x="179" y="338"/>
                  </a:lnTo>
                  <a:lnTo>
                    <a:pt x="177" y="339"/>
                  </a:lnTo>
                  <a:lnTo>
                    <a:pt x="172" y="342"/>
                  </a:lnTo>
                  <a:lnTo>
                    <a:pt x="170" y="343"/>
                  </a:lnTo>
                  <a:lnTo>
                    <a:pt x="169" y="345"/>
                  </a:lnTo>
                  <a:lnTo>
                    <a:pt x="167" y="350"/>
                  </a:lnTo>
                  <a:lnTo>
                    <a:pt x="165" y="352"/>
                  </a:lnTo>
                  <a:lnTo>
                    <a:pt x="164" y="353"/>
                  </a:lnTo>
                  <a:lnTo>
                    <a:pt x="162" y="354"/>
                  </a:lnTo>
                  <a:lnTo>
                    <a:pt x="161" y="355"/>
                  </a:lnTo>
                  <a:lnTo>
                    <a:pt x="159" y="356"/>
                  </a:lnTo>
                  <a:lnTo>
                    <a:pt x="157" y="356"/>
                  </a:lnTo>
                  <a:lnTo>
                    <a:pt x="155" y="349"/>
                  </a:lnTo>
                  <a:lnTo>
                    <a:pt x="154" y="348"/>
                  </a:lnTo>
                  <a:lnTo>
                    <a:pt x="154" y="346"/>
                  </a:lnTo>
                  <a:lnTo>
                    <a:pt x="154" y="346"/>
                  </a:lnTo>
                  <a:lnTo>
                    <a:pt x="155" y="344"/>
                  </a:lnTo>
                  <a:lnTo>
                    <a:pt x="155" y="343"/>
                  </a:lnTo>
                  <a:lnTo>
                    <a:pt x="155" y="340"/>
                  </a:lnTo>
                  <a:lnTo>
                    <a:pt x="156" y="336"/>
                  </a:lnTo>
                  <a:lnTo>
                    <a:pt x="155" y="333"/>
                  </a:lnTo>
                  <a:lnTo>
                    <a:pt x="155" y="329"/>
                  </a:lnTo>
                  <a:lnTo>
                    <a:pt x="152" y="328"/>
                  </a:lnTo>
                  <a:lnTo>
                    <a:pt x="149" y="326"/>
                  </a:lnTo>
                  <a:lnTo>
                    <a:pt x="147" y="323"/>
                  </a:lnTo>
                  <a:lnTo>
                    <a:pt x="147" y="320"/>
                  </a:lnTo>
                  <a:lnTo>
                    <a:pt x="149" y="318"/>
                  </a:lnTo>
                  <a:lnTo>
                    <a:pt x="152" y="318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3" y="318"/>
                  </a:lnTo>
                  <a:lnTo>
                    <a:pt x="165" y="317"/>
                  </a:lnTo>
                  <a:lnTo>
                    <a:pt x="166" y="317"/>
                  </a:lnTo>
                  <a:lnTo>
                    <a:pt x="165" y="316"/>
                  </a:lnTo>
                  <a:lnTo>
                    <a:pt x="165" y="316"/>
                  </a:lnTo>
                  <a:lnTo>
                    <a:pt x="164" y="315"/>
                  </a:lnTo>
                  <a:lnTo>
                    <a:pt x="160" y="312"/>
                  </a:lnTo>
                  <a:lnTo>
                    <a:pt x="158" y="310"/>
                  </a:lnTo>
                  <a:lnTo>
                    <a:pt x="157" y="308"/>
                  </a:lnTo>
                  <a:lnTo>
                    <a:pt x="156" y="306"/>
                  </a:lnTo>
                  <a:lnTo>
                    <a:pt x="155" y="304"/>
                  </a:lnTo>
                  <a:lnTo>
                    <a:pt x="155" y="304"/>
                  </a:lnTo>
                  <a:lnTo>
                    <a:pt x="148" y="301"/>
                  </a:lnTo>
                  <a:lnTo>
                    <a:pt x="145" y="298"/>
                  </a:lnTo>
                  <a:lnTo>
                    <a:pt x="143" y="295"/>
                  </a:lnTo>
                  <a:lnTo>
                    <a:pt x="145" y="292"/>
                  </a:lnTo>
                  <a:lnTo>
                    <a:pt x="148" y="290"/>
                  </a:lnTo>
                  <a:lnTo>
                    <a:pt x="155" y="289"/>
                  </a:lnTo>
                  <a:lnTo>
                    <a:pt x="155" y="288"/>
                  </a:lnTo>
                  <a:lnTo>
                    <a:pt x="156" y="287"/>
                  </a:lnTo>
                  <a:lnTo>
                    <a:pt x="156" y="286"/>
                  </a:lnTo>
                  <a:lnTo>
                    <a:pt x="155" y="285"/>
                  </a:lnTo>
                  <a:lnTo>
                    <a:pt x="155" y="283"/>
                  </a:lnTo>
                  <a:lnTo>
                    <a:pt x="156" y="282"/>
                  </a:lnTo>
                  <a:lnTo>
                    <a:pt x="158" y="281"/>
                  </a:lnTo>
                  <a:lnTo>
                    <a:pt x="159" y="280"/>
                  </a:lnTo>
                  <a:lnTo>
                    <a:pt x="159" y="278"/>
                  </a:lnTo>
                  <a:lnTo>
                    <a:pt x="157" y="276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9" y="275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3" y="271"/>
                  </a:lnTo>
                  <a:lnTo>
                    <a:pt x="143" y="270"/>
                  </a:lnTo>
                  <a:lnTo>
                    <a:pt x="139" y="270"/>
                  </a:lnTo>
                  <a:lnTo>
                    <a:pt x="133" y="274"/>
                  </a:lnTo>
                  <a:lnTo>
                    <a:pt x="130" y="274"/>
                  </a:lnTo>
                  <a:lnTo>
                    <a:pt x="128" y="274"/>
                  </a:lnTo>
                  <a:lnTo>
                    <a:pt x="126" y="272"/>
                  </a:lnTo>
                  <a:lnTo>
                    <a:pt x="125" y="268"/>
                  </a:lnTo>
                  <a:lnTo>
                    <a:pt x="123" y="267"/>
                  </a:lnTo>
                  <a:lnTo>
                    <a:pt x="121" y="266"/>
                  </a:lnTo>
                  <a:lnTo>
                    <a:pt x="118" y="264"/>
                  </a:lnTo>
                  <a:lnTo>
                    <a:pt x="115" y="262"/>
                  </a:lnTo>
                  <a:lnTo>
                    <a:pt x="112" y="255"/>
                  </a:lnTo>
                  <a:lnTo>
                    <a:pt x="109" y="253"/>
                  </a:lnTo>
                  <a:lnTo>
                    <a:pt x="104" y="251"/>
                  </a:lnTo>
                  <a:lnTo>
                    <a:pt x="101" y="250"/>
                  </a:lnTo>
                  <a:lnTo>
                    <a:pt x="99" y="249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0" y="235"/>
                  </a:lnTo>
                  <a:lnTo>
                    <a:pt x="88" y="232"/>
                  </a:lnTo>
                  <a:lnTo>
                    <a:pt x="85" y="232"/>
                  </a:lnTo>
                  <a:lnTo>
                    <a:pt x="76" y="231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73" y="226"/>
                  </a:lnTo>
                  <a:lnTo>
                    <a:pt x="78" y="222"/>
                  </a:lnTo>
                  <a:lnTo>
                    <a:pt x="94" y="225"/>
                  </a:lnTo>
                  <a:lnTo>
                    <a:pt x="100" y="225"/>
                  </a:lnTo>
                  <a:lnTo>
                    <a:pt x="101" y="223"/>
                  </a:lnTo>
                  <a:lnTo>
                    <a:pt x="101" y="222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5" y="214"/>
                  </a:lnTo>
                  <a:lnTo>
                    <a:pt x="107" y="212"/>
                  </a:lnTo>
                  <a:lnTo>
                    <a:pt x="107" y="208"/>
                  </a:lnTo>
                  <a:lnTo>
                    <a:pt x="109" y="202"/>
                  </a:lnTo>
                  <a:lnTo>
                    <a:pt x="109" y="201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7" y="196"/>
                  </a:lnTo>
                  <a:lnTo>
                    <a:pt x="106" y="195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99" y="195"/>
                  </a:lnTo>
                  <a:lnTo>
                    <a:pt x="95" y="190"/>
                  </a:lnTo>
                  <a:lnTo>
                    <a:pt x="74" y="178"/>
                  </a:lnTo>
                  <a:lnTo>
                    <a:pt x="69" y="173"/>
                  </a:lnTo>
                  <a:lnTo>
                    <a:pt x="65" y="167"/>
                  </a:lnTo>
                  <a:lnTo>
                    <a:pt x="65" y="166"/>
                  </a:lnTo>
                  <a:lnTo>
                    <a:pt x="63" y="165"/>
                  </a:lnTo>
                  <a:lnTo>
                    <a:pt x="62" y="164"/>
                  </a:lnTo>
                  <a:lnTo>
                    <a:pt x="62" y="162"/>
                  </a:lnTo>
                  <a:lnTo>
                    <a:pt x="61" y="160"/>
                  </a:lnTo>
                  <a:lnTo>
                    <a:pt x="61" y="159"/>
                  </a:lnTo>
                  <a:lnTo>
                    <a:pt x="59" y="157"/>
                  </a:lnTo>
                  <a:lnTo>
                    <a:pt x="58" y="155"/>
                  </a:lnTo>
                  <a:lnTo>
                    <a:pt x="56" y="154"/>
                  </a:lnTo>
                  <a:lnTo>
                    <a:pt x="54" y="151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7" y="142"/>
                  </a:lnTo>
                  <a:lnTo>
                    <a:pt x="60" y="139"/>
                  </a:lnTo>
                  <a:lnTo>
                    <a:pt x="64" y="137"/>
                  </a:lnTo>
                  <a:lnTo>
                    <a:pt x="71" y="134"/>
                  </a:lnTo>
                  <a:lnTo>
                    <a:pt x="73" y="131"/>
                  </a:lnTo>
                  <a:lnTo>
                    <a:pt x="75" y="126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0" y="122"/>
                  </a:lnTo>
                  <a:lnTo>
                    <a:pt x="68" y="120"/>
                  </a:lnTo>
                  <a:lnTo>
                    <a:pt x="65" y="115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59" y="112"/>
                  </a:lnTo>
                  <a:lnTo>
                    <a:pt x="59" y="111"/>
                  </a:lnTo>
                  <a:lnTo>
                    <a:pt x="59" y="107"/>
                  </a:lnTo>
                  <a:lnTo>
                    <a:pt x="59" y="105"/>
                  </a:lnTo>
                  <a:lnTo>
                    <a:pt x="56" y="105"/>
                  </a:lnTo>
                  <a:lnTo>
                    <a:pt x="55" y="105"/>
                  </a:lnTo>
                  <a:lnTo>
                    <a:pt x="51" y="107"/>
                  </a:lnTo>
                  <a:lnTo>
                    <a:pt x="49" y="107"/>
                  </a:lnTo>
                  <a:lnTo>
                    <a:pt x="45" y="105"/>
                  </a:lnTo>
                  <a:lnTo>
                    <a:pt x="41" y="105"/>
                  </a:lnTo>
                  <a:lnTo>
                    <a:pt x="40" y="104"/>
                  </a:lnTo>
                  <a:lnTo>
                    <a:pt x="38" y="102"/>
                  </a:lnTo>
                  <a:lnTo>
                    <a:pt x="36" y="101"/>
                  </a:lnTo>
                  <a:lnTo>
                    <a:pt x="34" y="98"/>
                  </a:lnTo>
                  <a:lnTo>
                    <a:pt x="32" y="97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6" y="98"/>
                  </a:lnTo>
                  <a:lnTo>
                    <a:pt x="27" y="93"/>
                  </a:lnTo>
                  <a:lnTo>
                    <a:pt x="36" y="94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8" y="88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26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4" y="79"/>
                  </a:lnTo>
                  <a:lnTo>
                    <a:pt x="21" y="72"/>
                  </a:lnTo>
                  <a:close/>
                  <a:moveTo>
                    <a:pt x="67" y="154"/>
                  </a:moveTo>
                  <a:lnTo>
                    <a:pt x="71" y="152"/>
                  </a:lnTo>
                  <a:lnTo>
                    <a:pt x="71" y="149"/>
                  </a:lnTo>
                  <a:lnTo>
                    <a:pt x="69" y="148"/>
                  </a:lnTo>
                  <a:lnTo>
                    <a:pt x="68" y="148"/>
                  </a:lnTo>
                  <a:lnTo>
                    <a:pt x="66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4" y="150"/>
                  </a:lnTo>
                  <a:lnTo>
                    <a:pt x="64" y="151"/>
                  </a:lnTo>
                  <a:lnTo>
                    <a:pt x="64" y="152"/>
                  </a:lnTo>
                  <a:lnTo>
                    <a:pt x="65" y="154"/>
                  </a:lnTo>
                  <a:lnTo>
                    <a:pt x="67" y="154"/>
                  </a:lnTo>
                  <a:close/>
                  <a:moveTo>
                    <a:pt x="124" y="358"/>
                  </a:moveTo>
                  <a:lnTo>
                    <a:pt x="123" y="358"/>
                  </a:lnTo>
                  <a:lnTo>
                    <a:pt x="118" y="357"/>
                  </a:lnTo>
                  <a:lnTo>
                    <a:pt x="112" y="354"/>
                  </a:lnTo>
                  <a:lnTo>
                    <a:pt x="92" y="350"/>
                  </a:lnTo>
                  <a:lnTo>
                    <a:pt x="90" y="349"/>
                  </a:lnTo>
                  <a:lnTo>
                    <a:pt x="86" y="347"/>
                  </a:lnTo>
                  <a:lnTo>
                    <a:pt x="77" y="347"/>
                  </a:lnTo>
                  <a:lnTo>
                    <a:pt x="72" y="346"/>
                  </a:lnTo>
                  <a:lnTo>
                    <a:pt x="70" y="346"/>
                  </a:lnTo>
                  <a:lnTo>
                    <a:pt x="69" y="346"/>
                  </a:lnTo>
                  <a:lnTo>
                    <a:pt x="69" y="346"/>
                  </a:lnTo>
                  <a:lnTo>
                    <a:pt x="67" y="345"/>
                  </a:lnTo>
                  <a:lnTo>
                    <a:pt x="65" y="345"/>
                  </a:lnTo>
                  <a:lnTo>
                    <a:pt x="65" y="344"/>
                  </a:lnTo>
                  <a:lnTo>
                    <a:pt x="63" y="343"/>
                  </a:lnTo>
                  <a:lnTo>
                    <a:pt x="60" y="342"/>
                  </a:lnTo>
                  <a:lnTo>
                    <a:pt x="59" y="340"/>
                  </a:lnTo>
                  <a:lnTo>
                    <a:pt x="59" y="340"/>
                  </a:lnTo>
                  <a:lnTo>
                    <a:pt x="59" y="339"/>
                  </a:lnTo>
                  <a:lnTo>
                    <a:pt x="60" y="337"/>
                  </a:lnTo>
                  <a:lnTo>
                    <a:pt x="60" y="336"/>
                  </a:lnTo>
                  <a:lnTo>
                    <a:pt x="59" y="335"/>
                  </a:lnTo>
                  <a:lnTo>
                    <a:pt x="58" y="334"/>
                  </a:lnTo>
                  <a:lnTo>
                    <a:pt x="57" y="334"/>
                  </a:lnTo>
                  <a:lnTo>
                    <a:pt x="56" y="333"/>
                  </a:lnTo>
                  <a:lnTo>
                    <a:pt x="56" y="330"/>
                  </a:lnTo>
                  <a:lnTo>
                    <a:pt x="55" y="329"/>
                  </a:lnTo>
                  <a:lnTo>
                    <a:pt x="54" y="328"/>
                  </a:lnTo>
                  <a:lnTo>
                    <a:pt x="53" y="328"/>
                  </a:lnTo>
                  <a:lnTo>
                    <a:pt x="53" y="328"/>
                  </a:lnTo>
                  <a:lnTo>
                    <a:pt x="52" y="326"/>
                  </a:lnTo>
                  <a:lnTo>
                    <a:pt x="53" y="324"/>
                  </a:lnTo>
                  <a:lnTo>
                    <a:pt x="53" y="323"/>
                  </a:lnTo>
                  <a:lnTo>
                    <a:pt x="51" y="322"/>
                  </a:lnTo>
                  <a:lnTo>
                    <a:pt x="50" y="322"/>
                  </a:lnTo>
                  <a:lnTo>
                    <a:pt x="49" y="322"/>
                  </a:lnTo>
                  <a:lnTo>
                    <a:pt x="49" y="321"/>
                  </a:lnTo>
                  <a:lnTo>
                    <a:pt x="49" y="320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7" y="319"/>
                  </a:lnTo>
                  <a:lnTo>
                    <a:pt x="47" y="320"/>
                  </a:lnTo>
                  <a:lnTo>
                    <a:pt x="37" y="316"/>
                  </a:lnTo>
                  <a:lnTo>
                    <a:pt x="35" y="317"/>
                  </a:lnTo>
                  <a:lnTo>
                    <a:pt x="35" y="316"/>
                  </a:lnTo>
                  <a:lnTo>
                    <a:pt x="33" y="310"/>
                  </a:lnTo>
                  <a:lnTo>
                    <a:pt x="33" y="309"/>
                  </a:lnTo>
                  <a:lnTo>
                    <a:pt x="32" y="308"/>
                  </a:lnTo>
                  <a:lnTo>
                    <a:pt x="31" y="306"/>
                  </a:lnTo>
                  <a:lnTo>
                    <a:pt x="29" y="303"/>
                  </a:lnTo>
                  <a:lnTo>
                    <a:pt x="29" y="302"/>
                  </a:lnTo>
                  <a:lnTo>
                    <a:pt x="28" y="301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6" y="298"/>
                  </a:lnTo>
                  <a:lnTo>
                    <a:pt x="23" y="295"/>
                  </a:lnTo>
                  <a:lnTo>
                    <a:pt x="22" y="295"/>
                  </a:lnTo>
                  <a:lnTo>
                    <a:pt x="22" y="294"/>
                  </a:lnTo>
                  <a:lnTo>
                    <a:pt x="21" y="293"/>
                  </a:lnTo>
                  <a:lnTo>
                    <a:pt x="20" y="293"/>
                  </a:lnTo>
                  <a:lnTo>
                    <a:pt x="19" y="293"/>
                  </a:lnTo>
                  <a:lnTo>
                    <a:pt x="17" y="292"/>
                  </a:lnTo>
                  <a:lnTo>
                    <a:pt x="17" y="291"/>
                  </a:lnTo>
                  <a:lnTo>
                    <a:pt x="17" y="290"/>
                  </a:lnTo>
                  <a:lnTo>
                    <a:pt x="16" y="288"/>
                  </a:lnTo>
                  <a:lnTo>
                    <a:pt x="15" y="286"/>
                  </a:lnTo>
                  <a:lnTo>
                    <a:pt x="11" y="274"/>
                  </a:lnTo>
                  <a:lnTo>
                    <a:pt x="11" y="272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7" y="269"/>
                  </a:lnTo>
                  <a:lnTo>
                    <a:pt x="5" y="269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3" y="267"/>
                  </a:lnTo>
                  <a:lnTo>
                    <a:pt x="1" y="262"/>
                  </a:lnTo>
                  <a:lnTo>
                    <a:pt x="0" y="261"/>
                  </a:lnTo>
                  <a:lnTo>
                    <a:pt x="3" y="259"/>
                  </a:lnTo>
                  <a:lnTo>
                    <a:pt x="7" y="258"/>
                  </a:lnTo>
                  <a:lnTo>
                    <a:pt x="11" y="259"/>
                  </a:lnTo>
                  <a:lnTo>
                    <a:pt x="15" y="258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21" y="254"/>
                  </a:lnTo>
                  <a:lnTo>
                    <a:pt x="24" y="252"/>
                  </a:lnTo>
                  <a:lnTo>
                    <a:pt x="27" y="254"/>
                  </a:lnTo>
                  <a:lnTo>
                    <a:pt x="28" y="255"/>
                  </a:lnTo>
                  <a:lnTo>
                    <a:pt x="34" y="262"/>
                  </a:lnTo>
                  <a:lnTo>
                    <a:pt x="35" y="264"/>
                  </a:lnTo>
                  <a:lnTo>
                    <a:pt x="35" y="267"/>
                  </a:lnTo>
                  <a:lnTo>
                    <a:pt x="35" y="269"/>
                  </a:lnTo>
                  <a:lnTo>
                    <a:pt x="34" y="274"/>
                  </a:lnTo>
                  <a:lnTo>
                    <a:pt x="35" y="275"/>
                  </a:lnTo>
                  <a:lnTo>
                    <a:pt x="36" y="276"/>
                  </a:lnTo>
                  <a:lnTo>
                    <a:pt x="40" y="275"/>
                  </a:lnTo>
                  <a:lnTo>
                    <a:pt x="42" y="274"/>
                  </a:lnTo>
                  <a:lnTo>
                    <a:pt x="45" y="273"/>
                  </a:lnTo>
                  <a:lnTo>
                    <a:pt x="45" y="274"/>
                  </a:lnTo>
                  <a:lnTo>
                    <a:pt x="47" y="276"/>
                  </a:lnTo>
                  <a:lnTo>
                    <a:pt x="48" y="279"/>
                  </a:lnTo>
                  <a:lnTo>
                    <a:pt x="49" y="280"/>
                  </a:lnTo>
                  <a:lnTo>
                    <a:pt x="51" y="280"/>
                  </a:lnTo>
                  <a:lnTo>
                    <a:pt x="55" y="281"/>
                  </a:lnTo>
                  <a:lnTo>
                    <a:pt x="56" y="282"/>
                  </a:lnTo>
                  <a:lnTo>
                    <a:pt x="59" y="285"/>
                  </a:lnTo>
                  <a:lnTo>
                    <a:pt x="60" y="286"/>
                  </a:lnTo>
                  <a:lnTo>
                    <a:pt x="61" y="286"/>
                  </a:lnTo>
                  <a:lnTo>
                    <a:pt x="62" y="286"/>
                  </a:lnTo>
                  <a:lnTo>
                    <a:pt x="63" y="285"/>
                  </a:lnTo>
                  <a:lnTo>
                    <a:pt x="65" y="285"/>
                  </a:lnTo>
                  <a:lnTo>
                    <a:pt x="71" y="280"/>
                  </a:lnTo>
                  <a:lnTo>
                    <a:pt x="74" y="279"/>
                  </a:lnTo>
                  <a:lnTo>
                    <a:pt x="85" y="276"/>
                  </a:lnTo>
                  <a:lnTo>
                    <a:pt x="88" y="276"/>
                  </a:lnTo>
                  <a:lnTo>
                    <a:pt x="90" y="277"/>
                  </a:lnTo>
                  <a:lnTo>
                    <a:pt x="92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5"/>
                  </a:lnTo>
                  <a:lnTo>
                    <a:pt x="94" y="290"/>
                  </a:lnTo>
                  <a:lnTo>
                    <a:pt x="93" y="292"/>
                  </a:lnTo>
                  <a:lnTo>
                    <a:pt x="90" y="297"/>
                  </a:lnTo>
                  <a:lnTo>
                    <a:pt x="89" y="299"/>
                  </a:lnTo>
                  <a:lnTo>
                    <a:pt x="90" y="301"/>
                  </a:lnTo>
                  <a:lnTo>
                    <a:pt x="95" y="303"/>
                  </a:lnTo>
                  <a:lnTo>
                    <a:pt x="97" y="304"/>
                  </a:lnTo>
                  <a:lnTo>
                    <a:pt x="99" y="306"/>
                  </a:lnTo>
                  <a:lnTo>
                    <a:pt x="101" y="308"/>
                  </a:lnTo>
                  <a:lnTo>
                    <a:pt x="102" y="308"/>
                  </a:lnTo>
                  <a:lnTo>
                    <a:pt x="107" y="310"/>
                  </a:lnTo>
                  <a:lnTo>
                    <a:pt x="109" y="312"/>
                  </a:lnTo>
                  <a:lnTo>
                    <a:pt x="110" y="313"/>
                  </a:lnTo>
                  <a:lnTo>
                    <a:pt x="110" y="314"/>
                  </a:lnTo>
                  <a:lnTo>
                    <a:pt x="110" y="315"/>
                  </a:lnTo>
                  <a:lnTo>
                    <a:pt x="109" y="316"/>
                  </a:lnTo>
                  <a:lnTo>
                    <a:pt x="107" y="319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9" y="328"/>
                  </a:lnTo>
                  <a:lnTo>
                    <a:pt x="112" y="331"/>
                  </a:lnTo>
                  <a:lnTo>
                    <a:pt x="113" y="335"/>
                  </a:lnTo>
                  <a:lnTo>
                    <a:pt x="119" y="348"/>
                  </a:lnTo>
                  <a:lnTo>
                    <a:pt x="124" y="358"/>
                  </a:lnTo>
                  <a:close/>
                  <a:moveTo>
                    <a:pt x="40" y="111"/>
                  </a:moveTo>
                  <a:lnTo>
                    <a:pt x="38" y="111"/>
                  </a:lnTo>
                  <a:lnTo>
                    <a:pt x="37" y="107"/>
                  </a:lnTo>
                  <a:lnTo>
                    <a:pt x="38" y="107"/>
                  </a:lnTo>
                  <a:lnTo>
                    <a:pt x="41" y="109"/>
                  </a:lnTo>
                  <a:lnTo>
                    <a:pt x="40" y="111"/>
                  </a:lnTo>
                  <a:close/>
                  <a:moveTo>
                    <a:pt x="528" y="190"/>
                  </a:moveTo>
                  <a:lnTo>
                    <a:pt x="526" y="190"/>
                  </a:lnTo>
                  <a:lnTo>
                    <a:pt x="525" y="190"/>
                  </a:lnTo>
                  <a:lnTo>
                    <a:pt x="523" y="189"/>
                  </a:lnTo>
                  <a:lnTo>
                    <a:pt x="522" y="187"/>
                  </a:lnTo>
                  <a:lnTo>
                    <a:pt x="523" y="185"/>
                  </a:lnTo>
                  <a:lnTo>
                    <a:pt x="524" y="186"/>
                  </a:lnTo>
                  <a:lnTo>
                    <a:pt x="525" y="186"/>
                  </a:lnTo>
                  <a:lnTo>
                    <a:pt x="526" y="185"/>
                  </a:lnTo>
                  <a:lnTo>
                    <a:pt x="527" y="185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0"/>
                  </a:lnTo>
                  <a:close/>
                  <a:moveTo>
                    <a:pt x="507" y="178"/>
                  </a:moveTo>
                  <a:lnTo>
                    <a:pt x="505" y="178"/>
                  </a:lnTo>
                  <a:lnTo>
                    <a:pt x="504" y="178"/>
                  </a:lnTo>
                  <a:lnTo>
                    <a:pt x="504" y="175"/>
                  </a:lnTo>
                  <a:lnTo>
                    <a:pt x="501" y="172"/>
                  </a:lnTo>
                  <a:lnTo>
                    <a:pt x="501" y="169"/>
                  </a:lnTo>
                  <a:lnTo>
                    <a:pt x="503" y="169"/>
                  </a:lnTo>
                  <a:lnTo>
                    <a:pt x="504" y="169"/>
                  </a:lnTo>
                  <a:lnTo>
                    <a:pt x="504" y="170"/>
                  </a:lnTo>
                  <a:lnTo>
                    <a:pt x="504" y="172"/>
                  </a:lnTo>
                  <a:lnTo>
                    <a:pt x="505" y="173"/>
                  </a:lnTo>
                  <a:lnTo>
                    <a:pt x="507" y="174"/>
                  </a:lnTo>
                  <a:lnTo>
                    <a:pt x="508" y="176"/>
                  </a:lnTo>
                  <a:lnTo>
                    <a:pt x="508" y="178"/>
                  </a:lnTo>
                  <a:lnTo>
                    <a:pt x="507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8" name="Freeform 82">
              <a:extLst>
                <a:ext uri="{FF2B5EF4-FFF2-40B4-BE49-F238E27FC236}">
                  <a16:creationId xmlns:a16="http://schemas.microsoft.com/office/drawing/2014/main" id="{EDD3B2AB-0D49-037A-AA5C-ABF62249F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4163966"/>
              <a:ext cx="304352" cy="569066"/>
            </a:xfrm>
            <a:custGeom>
              <a:avLst/>
              <a:gdLst>
                <a:gd name="T0" fmla="*/ 7 w 215"/>
                <a:gd name="T1" fmla="*/ 17 h 402"/>
                <a:gd name="T2" fmla="*/ 15 w 215"/>
                <a:gd name="T3" fmla="*/ 10 h 402"/>
                <a:gd name="T4" fmla="*/ 37 w 215"/>
                <a:gd name="T5" fmla="*/ 12 h 402"/>
                <a:gd name="T6" fmla="*/ 49 w 215"/>
                <a:gd name="T7" fmla="*/ 20 h 402"/>
                <a:gd name="T8" fmla="*/ 59 w 215"/>
                <a:gd name="T9" fmla="*/ 18 h 402"/>
                <a:gd name="T10" fmla="*/ 67 w 215"/>
                <a:gd name="T11" fmla="*/ 10 h 402"/>
                <a:gd name="T12" fmla="*/ 80 w 215"/>
                <a:gd name="T13" fmla="*/ 4 h 402"/>
                <a:gd name="T14" fmla="*/ 93 w 215"/>
                <a:gd name="T15" fmla="*/ 3 h 402"/>
                <a:gd name="T16" fmla="*/ 102 w 215"/>
                <a:gd name="T17" fmla="*/ 7 h 402"/>
                <a:gd name="T18" fmla="*/ 109 w 215"/>
                <a:gd name="T19" fmla="*/ 15 h 402"/>
                <a:gd name="T20" fmla="*/ 120 w 215"/>
                <a:gd name="T21" fmla="*/ 18 h 402"/>
                <a:gd name="T22" fmla="*/ 119 w 215"/>
                <a:gd name="T23" fmla="*/ 29 h 402"/>
                <a:gd name="T24" fmla="*/ 106 w 215"/>
                <a:gd name="T25" fmla="*/ 30 h 402"/>
                <a:gd name="T26" fmla="*/ 111 w 215"/>
                <a:gd name="T27" fmla="*/ 48 h 402"/>
                <a:gd name="T28" fmla="*/ 113 w 215"/>
                <a:gd name="T29" fmla="*/ 61 h 402"/>
                <a:gd name="T30" fmla="*/ 110 w 215"/>
                <a:gd name="T31" fmla="*/ 75 h 402"/>
                <a:gd name="T32" fmla="*/ 88 w 215"/>
                <a:gd name="T33" fmla="*/ 94 h 402"/>
                <a:gd name="T34" fmla="*/ 78 w 215"/>
                <a:gd name="T35" fmla="*/ 99 h 402"/>
                <a:gd name="T36" fmla="*/ 43 w 215"/>
                <a:gd name="T37" fmla="*/ 118 h 402"/>
                <a:gd name="T38" fmla="*/ 16 w 215"/>
                <a:gd name="T39" fmla="*/ 143 h 402"/>
                <a:gd name="T40" fmla="*/ 0 w 215"/>
                <a:gd name="T41" fmla="*/ 1 h 402"/>
                <a:gd name="T42" fmla="*/ 2 w 215"/>
                <a:gd name="T43" fmla="*/ 5 h 402"/>
                <a:gd name="T44" fmla="*/ 137 w 215"/>
                <a:gd name="T45" fmla="*/ 328 h 402"/>
                <a:gd name="T46" fmla="*/ 136 w 215"/>
                <a:gd name="T47" fmla="*/ 334 h 402"/>
                <a:gd name="T48" fmla="*/ 130 w 215"/>
                <a:gd name="T49" fmla="*/ 345 h 402"/>
                <a:gd name="T50" fmla="*/ 118 w 215"/>
                <a:gd name="T51" fmla="*/ 365 h 402"/>
                <a:gd name="T52" fmla="*/ 100 w 215"/>
                <a:gd name="T53" fmla="*/ 383 h 402"/>
                <a:gd name="T54" fmla="*/ 94 w 215"/>
                <a:gd name="T55" fmla="*/ 377 h 402"/>
                <a:gd name="T56" fmla="*/ 89 w 215"/>
                <a:gd name="T57" fmla="*/ 373 h 402"/>
                <a:gd name="T58" fmla="*/ 70 w 215"/>
                <a:gd name="T59" fmla="*/ 361 h 402"/>
                <a:gd name="T60" fmla="*/ 61 w 215"/>
                <a:gd name="T61" fmla="*/ 350 h 402"/>
                <a:gd name="T62" fmla="*/ 47 w 215"/>
                <a:gd name="T63" fmla="*/ 358 h 402"/>
                <a:gd name="T64" fmla="*/ 43 w 215"/>
                <a:gd name="T65" fmla="*/ 354 h 402"/>
                <a:gd name="T66" fmla="*/ 36 w 215"/>
                <a:gd name="T67" fmla="*/ 348 h 402"/>
                <a:gd name="T68" fmla="*/ 52 w 215"/>
                <a:gd name="T69" fmla="*/ 333 h 402"/>
                <a:gd name="T70" fmla="*/ 61 w 215"/>
                <a:gd name="T71" fmla="*/ 325 h 402"/>
                <a:gd name="T72" fmla="*/ 67 w 215"/>
                <a:gd name="T73" fmla="*/ 320 h 402"/>
                <a:gd name="T74" fmla="*/ 76 w 215"/>
                <a:gd name="T75" fmla="*/ 315 h 402"/>
                <a:gd name="T76" fmla="*/ 88 w 215"/>
                <a:gd name="T77" fmla="*/ 309 h 402"/>
                <a:gd name="T78" fmla="*/ 112 w 215"/>
                <a:gd name="T79" fmla="*/ 303 h 402"/>
                <a:gd name="T80" fmla="*/ 104 w 215"/>
                <a:gd name="T81" fmla="*/ 309 h 402"/>
                <a:gd name="T82" fmla="*/ 112 w 215"/>
                <a:gd name="T83" fmla="*/ 312 h 402"/>
                <a:gd name="T84" fmla="*/ 106 w 215"/>
                <a:gd name="T85" fmla="*/ 317 h 402"/>
                <a:gd name="T86" fmla="*/ 121 w 215"/>
                <a:gd name="T87" fmla="*/ 328 h 402"/>
                <a:gd name="T88" fmla="*/ 215 w 215"/>
                <a:gd name="T89" fmla="*/ 314 h 402"/>
                <a:gd name="T90" fmla="*/ 206 w 215"/>
                <a:gd name="T91" fmla="*/ 320 h 402"/>
                <a:gd name="T92" fmla="*/ 169 w 215"/>
                <a:gd name="T93" fmla="*/ 305 h 402"/>
                <a:gd name="T94" fmla="*/ 167 w 215"/>
                <a:gd name="T95" fmla="*/ 297 h 402"/>
                <a:gd name="T96" fmla="*/ 186 w 215"/>
                <a:gd name="T97" fmla="*/ 292 h 402"/>
                <a:gd name="T98" fmla="*/ 195 w 215"/>
                <a:gd name="T99" fmla="*/ 292 h 402"/>
                <a:gd name="T100" fmla="*/ 199 w 215"/>
                <a:gd name="T101" fmla="*/ 294 h 402"/>
                <a:gd name="T102" fmla="*/ 203 w 215"/>
                <a:gd name="T103" fmla="*/ 296 h 402"/>
                <a:gd name="T104" fmla="*/ 208 w 215"/>
                <a:gd name="T105" fmla="*/ 300 h 402"/>
                <a:gd name="T106" fmla="*/ 211 w 215"/>
                <a:gd name="T107" fmla="*/ 307 h 402"/>
                <a:gd name="T108" fmla="*/ 92 w 215"/>
                <a:gd name="T109" fmla="*/ 39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402">
                  <a:moveTo>
                    <a:pt x="0" y="11"/>
                  </a:moveTo>
                  <a:lnTo>
                    <a:pt x="0" y="13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3" y="10"/>
                  </a:lnTo>
                  <a:lnTo>
                    <a:pt x="75" y="10"/>
                  </a:lnTo>
                  <a:lnTo>
                    <a:pt x="77" y="9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8" y="2"/>
                  </a:lnTo>
                  <a:lnTo>
                    <a:pt x="91" y="4"/>
                  </a:lnTo>
                  <a:lnTo>
                    <a:pt x="92" y="2"/>
                  </a:lnTo>
                  <a:lnTo>
                    <a:pt x="93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4"/>
                  </a:lnTo>
                  <a:lnTo>
                    <a:pt x="98" y="5"/>
                  </a:lnTo>
                  <a:lnTo>
                    <a:pt x="99" y="6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4" y="8"/>
                  </a:lnTo>
                  <a:lnTo>
                    <a:pt x="107" y="8"/>
                  </a:lnTo>
                  <a:lnTo>
                    <a:pt x="110" y="7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5"/>
                  </a:lnTo>
                  <a:lnTo>
                    <a:pt x="111" y="17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6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20" y="18"/>
                  </a:lnTo>
                  <a:lnTo>
                    <a:pt x="121" y="19"/>
                  </a:lnTo>
                  <a:lnTo>
                    <a:pt x="123" y="20"/>
                  </a:lnTo>
                  <a:lnTo>
                    <a:pt x="121" y="24"/>
                  </a:lnTo>
                  <a:lnTo>
                    <a:pt x="121" y="26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9" y="29"/>
                  </a:lnTo>
                  <a:lnTo>
                    <a:pt x="118" y="30"/>
                  </a:lnTo>
                  <a:lnTo>
                    <a:pt x="116" y="29"/>
                  </a:lnTo>
                  <a:lnTo>
                    <a:pt x="113" y="30"/>
                  </a:lnTo>
                  <a:lnTo>
                    <a:pt x="110" y="29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5" y="33"/>
                  </a:lnTo>
                  <a:lnTo>
                    <a:pt x="104" y="37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7" y="44"/>
                  </a:lnTo>
                  <a:lnTo>
                    <a:pt x="109" y="46"/>
                  </a:lnTo>
                  <a:lnTo>
                    <a:pt x="111" y="48"/>
                  </a:lnTo>
                  <a:lnTo>
                    <a:pt x="114" y="51"/>
                  </a:lnTo>
                  <a:lnTo>
                    <a:pt x="114" y="52"/>
                  </a:lnTo>
                  <a:lnTo>
                    <a:pt x="112" y="54"/>
                  </a:lnTo>
                  <a:lnTo>
                    <a:pt x="112" y="55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5" y="63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3" y="70"/>
                  </a:lnTo>
                  <a:lnTo>
                    <a:pt x="112" y="73"/>
                  </a:lnTo>
                  <a:lnTo>
                    <a:pt x="110" y="75"/>
                  </a:lnTo>
                  <a:lnTo>
                    <a:pt x="108" y="78"/>
                  </a:lnTo>
                  <a:lnTo>
                    <a:pt x="104" y="78"/>
                  </a:lnTo>
                  <a:lnTo>
                    <a:pt x="101" y="81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0" y="92"/>
                  </a:lnTo>
                  <a:lnTo>
                    <a:pt x="88" y="94"/>
                  </a:lnTo>
                  <a:lnTo>
                    <a:pt x="85" y="95"/>
                  </a:lnTo>
                  <a:lnTo>
                    <a:pt x="83" y="95"/>
                  </a:lnTo>
                  <a:lnTo>
                    <a:pt x="80" y="96"/>
                  </a:lnTo>
                  <a:lnTo>
                    <a:pt x="79" y="96"/>
                  </a:lnTo>
                  <a:lnTo>
                    <a:pt x="79" y="97"/>
                  </a:lnTo>
                  <a:lnTo>
                    <a:pt x="78" y="98"/>
                  </a:lnTo>
                  <a:lnTo>
                    <a:pt x="78" y="99"/>
                  </a:lnTo>
                  <a:lnTo>
                    <a:pt x="77" y="100"/>
                  </a:lnTo>
                  <a:lnTo>
                    <a:pt x="76" y="100"/>
                  </a:lnTo>
                  <a:lnTo>
                    <a:pt x="75" y="100"/>
                  </a:lnTo>
                  <a:lnTo>
                    <a:pt x="74" y="102"/>
                  </a:lnTo>
                  <a:lnTo>
                    <a:pt x="62" y="107"/>
                  </a:lnTo>
                  <a:lnTo>
                    <a:pt x="44" y="116"/>
                  </a:lnTo>
                  <a:lnTo>
                    <a:pt x="43" y="118"/>
                  </a:lnTo>
                  <a:lnTo>
                    <a:pt x="37" y="121"/>
                  </a:lnTo>
                  <a:lnTo>
                    <a:pt x="31" y="124"/>
                  </a:lnTo>
                  <a:lnTo>
                    <a:pt x="28" y="126"/>
                  </a:lnTo>
                  <a:lnTo>
                    <a:pt x="25" y="130"/>
                  </a:lnTo>
                  <a:lnTo>
                    <a:pt x="21" y="137"/>
                  </a:lnTo>
                  <a:lnTo>
                    <a:pt x="19" y="141"/>
                  </a:lnTo>
                  <a:lnTo>
                    <a:pt x="16" y="143"/>
                  </a:lnTo>
                  <a:lnTo>
                    <a:pt x="9" y="147"/>
                  </a:lnTo>
                  <a:lnTo>
                    <a:pt x="6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1"/>
                  </a:lnTo>
                  <a:close/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close/>
                  <a:moveTo>
                    <a:pt x="126" y="323"/>
                  </a:moveTo>
                  <a:lnTo>
                    <a:pt x="128" y="324"/>
                  </a:lnTo>
                  <a:lnTo>
                    <a:pt x="133" y="328"/>
                  </a:lnTo>
                  <a:lnTo>
                    <a:pt x="137" y="328"/>
                  </a:lnTo>
                  <a:lnTo>
                    <a:pt x="136" y="329"/>
                  </a:lnTo>
                  <a:lnTo>
                    <a:pt x="136" y="330"/>
                  </a:lnTo>
                  <a:lnTo>
                    <a:pt x="137" y="331"/>
                  </a:lnTo>
                  <a:lnTo>
                    <a:pt x="137" y="332"/>
                  </a:lnTo>
                  <a:lnTo>
                    <a:pt x="137" y="333"/>
                  </a:lnTo>
                  <a:lnTo>
                    <a:pt x="136" y="333"/>
                  </a:lnTo>
                  <a:lnTo>
                    <a:pt x="136" y="334"/>
                  </a:lnTo>
                  <a:lnTo>
                    <a:pt x="136" y="335"/>
                  </a:lnTo>
                  <a:lnTo>
                    <a:pt x="135" y="339"/>
                  </a:lnTo>
                  <a:lnTo>
                    <a:pt x="134" y="340"/>
                  </a:lnTo>
                  <a:lnTo>
                    <a:pt x="133" y="341"/>
                  </a:lnTo>
                  <a:lnTo>
                    <a:pt x="132" y="341"/>
                  </a:lnTo>
                  <a:lnTo>
                    <a:pt x="130" y="343"/>
                  </a:lnTo>
                  <a:lnTo>
                    <a:pt x="130" y="345"/>
                  </a:lnTo>
                  <a:lnTo>
                    <a:pt x="131" y="347"/>
                  </a:lnTo>
                  <a:lnTo>
                    <a:pt x="127" y="350"/>
                  </a:lnTo>
                  <a:lnTo>
                    <a:pt x="123" y="354"/>
                  </a:lnTo>
                  <a:lnTo>
                    <a:pt x="121" y="360"/>
                  </a:lnTo>
                  <a:lnTo>
                    <a:pt x="120" y="366"/>
                  </a:lnTo>
                  <a:lnTo>
                    <a:pt x="119" y="366"/>
                  </a:lnTo>
                  <a:lnTo>
                    <a:pt x="118" y="365"/>
                  </a:lnTo>
                  <a:lnTo>
                    <a:pt x="117" y="371"/>
                  </a:lnTo>
                  <a:lnTo>
                    <a:pt x="114" y="373"/>
                  </a:lnTo>
                  <a:lnTo>
                    <a:pt x="106" y="378"/>
                  </a:lnTo>
                  <a:lnTo>
                    <a:pt x="103" y="382"/>
                  </a:lnTo>
                  <a:lnTo>
                    <a:pt x="102" y="383"/>
                  </a:lnTo>
                  <a:lnTo>
                    <a:pt x="101" y="383"/>
                  </a:lnTo>
                  <a:lnTo>
                    <a:pt x="100" y="383"/>
                  </a:lnTo>
                  <a:lnTo>
                    <a:pt x="100" y="384"/>
                  </a:lnTo>
                  <a:lnTo>
                    <a:pt x="99" y="383"/>
                  </a:lnTo>
                  <a:lnTo>
                    <a:pt x="97" y="380"/>
                  </a:lnTo>
                  <a:lnTo>
                    <a:pt x="97" y="379"/>
                  </a:lnTo>
                  <a:lnTo>
                    <a:pt x="95" y="379"/>
                  </a:lnTo>
                  <a:lnTo>
                    <a:pt x="94" y="378"/>
                  </a:lnTo>
                  <a:lnTo>
                    <a:pt x="94" y="377"/>
                  </a:lnTo>
                  <a:lnTo>
                    <a:pt x="94" y="376"/>
                  </a:lnTo>
                  <a:lnTo>
                    <a:pt x="93" y="375"/>
                  </a:lnTo>
                  <a:lnTo>
                    <a:pt x="92" y="375"/>
                  </a:lnTo>
                  <a:lnTo>
                    <a:pt x="91" y="374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89" y="373"/>
                  </a:lnTo>
                  <a:lnTo>
                    <a:pt x="87" y="373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5" y="371"/>
                  </a:lnTo>
                  <a:lnTo>
                    <a:pt x="73" y="369"/>
                  </a:lnTo>
                  <a:lnTo>
                    <a:pt x="72" y="362"/>
                  </a:lnTo>
                  <a:lnTo>
                    <a:pt x="70" y="361"/>
                  </a:lnTo>
                  <a:lnTo>
                    <a:pt x="71" y="359"/>
                  </a:lnTo>
                  <a:lnTo>
                    <a:pt x="72" y="357"/>
                  </a:lnTo>
                  <a:lnTo>
                    <a:pt x="71" y="354"/>
                  </a:lnTo>
                  <a:lnTo>
                    <a:pt x="68" y="352"/>
                  </a:lnTo>
                  <a:lnTo>
                    <a:pt x="66" y="350"/>
                  </a:lnTo>
                  <a:lnTo>
                    <a:pt x="63" y="350"/>
                  </a:lnTo>
                  <a:lnTo>
                    <a:pt x="61" y="350"/>
                  </a:lnTo>
                  <a:lnTo>
                    <a:pt x="55" y="353"/>
                  </a:lnTo>
                  <a:lnTo>
                    <a:pt x="54" y="355"/>
                  </a:lnTo>
                  <a:lnTo>
                    <a:pt x="53" y="358"/>
                  </a:lnTo>
                  <a:lnTo>
                    <a:pt x="51" y="360"/>
                  </a:lnTo>
                  <a:lnTo>
                    <a:pt x="49" y="360"/>
                  </a:lnTo>
                  <a:lnTo>
                    <a:pt x="47" y="358"/>
                  </a:lnTo>
                  <a:lnTo>
                    <a:pt x="47" y="358"/>
                  </a:lnTo>
                  <a:lnTo>
                    <a:pt x="46" y="357"/>
                  </a:lnTo>
                  <a:lnTo>
                    <a:pt x="47" y="356"/>
                  </a:lnTo>
                  <a:lnTo>
                    <a:pt x="47" y="355"/>
                  </a:lnTo>
                  <a:lnTo>
                    <a:pt x="45" y="353"/>
                  </a:lnTo>
                  <a:lnTo>
                    <a:pt x="44" y="353"/>
                  </a:lnTo>
                  <a:lnTo>
                    <a:pt x="43" y="354"/>
                  </a:lnTo>
                  <a:lnTo>
                    <a:pt x="43" y="354"/>
                  </a:lnTo>
                  <a:lnTo>
                    <a:pt x="43" y="353"/>
                  </a:lnTo>
                  <a:lnTo>
                    <a:pt x="40" y="354"/>
                  </a:lnTo>
                  <a:lnTo>
                    <a:pt x="39" y="354"/>
                  </a:lnTo>
                  <a:lnTo>
                    <a:pt x="38" y="353"/>
                  </a:lnTo>
                  <a:lnTo>
                    <a:pt x="37" y="352"/>
                  </a:lnTo>
                  <a:lnTo>
                    <a:pt x="36" y="350"/>
                  </a:lnTo>
                  <a:lnTo>
                    <a:pt x="36" y="348"/>
                  </a:lnTo>
                  <a:lnTo>
                    <a:pt x="36" y="346"/>
                  </a:lnTo>
                  <a:lnTo>
                    <a:pt x="37" y="344"/>
                  </a:lnTo>
                  <a:lnTo>
                    <a:pt x="43" y="340"/>
                  </a:lnTo>
                  <a:lnTo>
                    <a:pt x="44" y="340"/>
                  </a:lnTo>
                  <a:lnTo>
                    <a:pt x="46" y="339"/>
                  </a:lnTo>
                  <a:lnTo>
                    <a:pt x="50" y="334"/>
                  </a:lnTo>
                  <a:lnTo>
                    <a:pt x="52" y="333"/>
                  </a:lnTo>
                  <a:lnTo>
                    <a:pt x="54" y="333"/>
                  </a:lnTo>
                  <a:lnTo>
                    <a:pt x="55" y="332"/>
                  </a:lnTo>
                  <a:lnTo>
                    <a:pt x="57" y="331"/>
                  </a:lnTo>
                  <a:lnTo>
                    <a:pt x="60" y="328"/>
                  </a:lnTo>
                  <a:lnTo>
                    <a:pt x="60" y="328"/>
                  </a:lnTo>
                  <a:lnTo>
                    <a:pt x="61" y="326"/>
                  </a:lnTo>
                  <a:lnTo>
                    <a:pt x="61" y="325"/>
                  </a:lnTo>
                  <a:lnTo>
                    <a:pt x="61" y="325"/>
                  </a:lnTo>
                  <a:lnTo>
                    <a:pt x="62" y="326"/>
                  </a:lnTo>
                  <a:lnTo>
                    <a:pt x="62" y="325"/>
                  </a:lnTo>
                  <a:lnTo>
                    <a:pt x="65" y="323"/>
                  </a:lnTo>
                  <a:lnTo>
                    <a:pt x="65" y="323"/>
                  </a:lnTo>
                  <a:lnTo>
                    <a:pt x="66" y="323"/>
                  </a:lnTo>
                  <a:lnTo>
                    <a:pt x="67" y="320"/>
                  </a:lnTo>
                  <a:lnTo>
                    <a:pt x="68" y="320"/>
                  </a:lnTo>
                  <a:lnTo>
                    <a:pt x="68" y="320"/>
                  </a:lnTo>
                  <a:lnTo>
                    <a:pt x="72" y="318"/>
                  </a:lnTo>
                  <a:lnTo>
                    <a:pt x="73" y="317"/>
                  </a:lnTo>
                  <a:lnTo>
                    <a:pt x="73" y="317"/>
                  </a:lnTo>
                  <a:lnTo>
                    <a:pt x="74" y="316"/>
                  </a:lnTo>
                  <a:lnTo>
                    <a:pt x="76" y="315"/>
                  </a:lnTo>
                  <a:lnTo>
                    <a:pt x="76" y="315"/>
                  </a:lnTo>
                  <a:lnTo>
                    <a:pt x="77" y="314"/>
                  </a:lnTo>
                  <a:lnTo>
                    <a:pt x="77" y="313"/>
                  </a:lnTo>
                  <a:lnTo>
                    <a:pt x="79" y="314"/>
                  </a:lnTo>
                  <a:lnTo>
                    <a:pt x="80" y="313"/>
                  </a:lnTo>
                  <a:lnTo>
                    <a:pt x="83" y="312"/>
                  </a:lnTo>
                  <a:lnTo>
                    <a:pt x="88" y="309"/>
                  </a:lnTo>
                  <a:lnTo>
                    <a:pt x="91" y="308"/>
                  </a:lnTo>
                  <a:lnTo>
                    <a:pt x="96" y="307"/>
                  </a:lnTo>
                  <a:lnTo>
                    <a:pt x="101" y="306"/>
                  </a:lnTo>
                  <a:lnTo>
                    <a:pt x="110" y="302"/>
                  </a:lnTo>
                  <a:lnTo>
                    <a:pt x="111" y="304"/>
                  </a:lnTo>
                  <a:lnTo>
                    <a:pt x="112" y="304"/>
                  </a:lnTo>
                  <a:lnTo>
                    <a:pt x="112" y="303"/>
                  </a:lnTo>
                  <a:lnTo>
                    <a:pt x="114" y="304"/>
                  </a:lnTo>
                  <a:lnTo>
                    <a:pt x="113" y="305"/>
                  </a:lnTo>
                  <a:lnTo>
                    <a:pt x="109" y="306"/>
                  </a:lnTo>
                  <a:lnTo>
                    <a:pt x="108" y="306"/>
                  </a:lnTo>
                  <a:lnTo>
                    <a:pt x="107" y="307"/>
                  </a:lnTo>
                  <a:lnTo>
                    <a:pt x="106" y="308"/>
                  </a:lnTo>
                  <a:lnTo>
                    <a:pt x="104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12"/>
                  </a:lnTo>
                  <a:lnTo>
                    <a:pt x="106" y="313"/>
                  </a:lnTo>
                  <a:lnTo>
                    <a:pt x="113" y="311"/>
                  </a:lnTo>
                  <a:lnTo>
                    <a:pt x="113" y="311"/>
                  </a:lnTo>
                  <a:lnTo>
                    <a:pt x="112" y="312"/>
                  </a:lnTo>
                  <a:lnTo>
                    <a:pt x="112" y="313"/>
                  </a:lnTo>
                  <a:lnTo>
                    <a:pt x="112" y="314"/>
                  </a:lnTo>
                  <a:lnTo>
                    <a:pt x="111" y="315"/>
                  </a:lnTo>
                  <a:lnTo>
                    <a:pt x="111" y="316"/>
                  </a:lnTo>
                  <a:lnTo>
                    <a:pt x="110" y="316"/>
                  </a:lnTo>
                  <a:lnTo>
                    <a:pt x="109" y="317"/>
                  </a:lnTo>
                  <a:lnTo>
                    <a:pt x="106" y="317"/>
                  </a:lnTo>
                  <a:lnTo>
                    <a:pt x="105" y="318"/>
                  </a:lnTo>
                  <a:lnTo>
                    <a:pt x="105" y="321"/>
                  </a:lnTo>
                  <a:lnTo>
                    <a:pt x="106" y="323"/>
                  </a:lnTo>
                  <a:lnTo>
                    <a:pt x="109" y="326"/>
                  </a:lnTo>
                  <a:lnTo>
                    <a:pt x="112" y="328"/>
                  </a:lnTo>
                  <a:lnTo>
                    <a:pt x="115" y="328"/>
                  </a:lnTo>
                  <a:lnTo>
                    <a:pt x="121" y="328"/>
                  </a:lnTo>
                  <a:lnTo>
                    <a:pt x="122" y="327"/>
                  </a:lnTo>
                  <a:lnTo>
                    <a:pt x="125" y="324"/>
                  </a:lnTo>
                  <a:lnTo>
                    <a:pt x="126" y="323"/>
                  </a:lnTo>
                  <a:close/>
                  <a:moveTo>
                    <a:pt x="211" y="307"/>
                  </a:moveTo>
                  <a:lnTo>
                    <a:pt x="212" y="309"/>
                  </a:lnTo>
                  <a:lnTo>
                    <a:pt x="214" y="312"/>
                  </a:lnTo>
                  <a:lnTo>
                    <a:pt x="215" y="314"/>
                  </a:lnTo>
                  <a:lnTo>
                    <a:pt x="214" y="314"/>
                  </a:lnTo>
                  <a:lnTo>
                    <a:pt x="214" y="313"/>
                  </a:lnTo>
                  <a:lnTo>
                    <a:pt x="213" y="312"/>
                  </a:lnTo>
                  <a:lnTo>
                    <a:pt x="212" y="312"/>
                  </a:lnTo>
                  <a:lnTo>
                    <a:pt x="211" y="311"/>
                  </a:lnTo>
                  <a:lnTo>
                    <a:pt x="211" y="319"/>
                  </a:lnTo>
                  <a:lnTo>
                    <a:pt x="206" y="320"/>
                  </a:lnTo>
                  <a:lnTo>
                    <a:pt x="200" y="317"/>
                  </a:lnTo>
                  <a:lnTo>
                    <a:pt x="186" y="307"/>
                  </a:lnTo>
                  <a:lnTo>
                    <a:pt x="182" y="306"/>
                  </a:lnTo>
                  <a:lnTo>
                    <a:pt x="179" y="306"/>
                  </a:lnTo>
                  <a:lnTo>
                    <a:pt x="173" y="307"/>
                  </a:lnTo>
                  <a:lnTo>
                    <a:pt x="169" y="306"/>
                  </a:lnTo>
                  <a:lnTo>
                    <a:pt x="169" y="305"/>
                  </a:lnTo>
                  <a:lnTo>
                    <a:pt x="169" y="303"/>
                  </a:lnTo>
                  <a:lnTo>
                    <a:pt x="169" y="301"/>
                  </a:lnTo>
                  <a:lnTo>
                    <a:pt x="171" y="300"/>
                  </a:lnTo>
                  <a:lnTo>
                    <a:pt x="170" y="299"/>
                  </a:lnTo>
                  <a:lnTo>
                    <a:pt x="169" y="299"/>
                  </a:lnTo>
                  <a:lnTo>
                    <a:pt x="168" y="299"/>
                  </a:lnTo>
                  <a:lnTo>
                    <a:pt x="167" y="297"/>
                  </a:lnTo>
                  <a:lnTo>
                    <a:pt x="167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3"/>
                  </a:lnTo>
                  <a:lnTo>
                    <a:pt x="175" y="292"/>
                  </a:lnTo>
                  <a:lnTo>
                    <a:pt x="176" y="293"/>
                  </a:lnTo>
                  <a:lnTo>
                    <a:pt x="186" y="292"/>
                  </a:lnTo>
                  <a:lnTo>
                    <a:pt x="189" y="292"/>
                  </a:lnTo>
                  <a:lnTo>
                    <a:pt x="190" y="292"/>
                  </a:lnTo>
                  <a:lnTo>
                    <a:pt x="191" y="291"/>
                  </a:lnTo>
                  <a:lnTo>
                    <a:pt x="193" y="290"/>
                  </a:lnTo>
                  <a:lnTo>
                    <a:pt x="193" y="289"/>
                  </a:lnTo>
                  <a:lnTo>
                    <a:pt x="194" y="291"/>
                  </a:lnTo>
                  <a:lnTo>
                    <a:pt x="195" y="292"/>
                  </a:lnTo>
                  <a:lnTo>
                    <a:pt x="197" y="293"/>
                  </a:lnTo>
                  <a:lnTo>
                    <a:pt x="197" y="293"/>
                  </a:lnTo>
                  <a:lnTo>
                    <a:pt x="196" y="294"/>
                  </a:lnTo>
                  <a:lnTo>
                    <a:pt x="197" y="295"/>
                  </a:lnTo>
                  <a:lnTo>
                    <a:pt x="197" y="296"/>
                  </a:lnTo>
                  <a:lnTo>
                    <a:pt x="198" y="295"/>
                  </a:lnTo>
                  <a:lnTo>
                    <a:pt x="199" y="294"/>
                  </a:lnTo>
                  <a:lnTo>
                    <a:pt x="199" y="293"/>
                  </a:lnTo>
                  <a:lnTo>
                    <a:pt x="199" y="292"/>
                  </a:lnTo>
                  <a:lnTo>
                    <a:pt x="199" y="291"/>
                  </a:lnTo>
                  <a:lnTo>
                    <a:pt x="200" y="292"/>
                  </a:lnTo>
                  <a:lnTo>
                    <a:pt x="199" y="293"/>
                  </a:lnTo>
                  <a:lnTo>
                    <a:pt x="200" y="294"/>
                  </a:lnTo>
                  <a:lnTo>
                    <a:pt x="203" y="296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5" y="298"/>
                  </a:lnTo>
                  <a:lnTo>
                    <a:pt x="205" y="299"/>
                  </a:lnTo>
                  <a:lnTo>
                    <a:pt x="206" y="299"/>
                  </a:lnTo>
                  <a:lnTo>
                    <a:pt x="207" y="299"/>
                  </a:lnTo>
                  <a:lnTo>
                    <a:pt x="208" y="300"/>
                  </a:lnTo>
                  <a:lnTo>
                    <a:pt x="209" y="302"/>
                  </a:lnTo>
                  <a:lnTo>
                    <a:pt x="209" y="304"/>
                  </a:lnTo>
                  <a:lnTo>
                    <a:pt x="207" y="305"/>
                  </a:lnTo>
                  <a:lnTo>
                    <a:pt x="209" y="305"/>
                  </a:lnTo>
                  <a:lnTo>
                    <a:pt x="210" y="305"/>
                  </a:lnTo>
                  <a:lnTo>
                    <a:pt x="211" y="305"/>
                  </a:lnTo>
                  <a:lnTo>
                    <a:pt x="211" y="307"/>
                  </a:lnTo>
                  <a:close/>
                  <a:moveTo>
                    <a:pt x="93" y="396"/>
                  </a:moveTo>
                  <a:lnTo>
                    <a:pt x="92" y="399"/>
                  </a:lnTo>
                  <a:lnTo>
                    <a:pt x="91" y="402"/>
                  </a:lnTo>
                  <a:lnTo>
                    <a:pt x="88" y="401"/>
                  </a:lnTo>
                  <a:lnTo>
                    <a:pt x="86" y="398"/>
                  </a:lnTo>
                  <a:lnTo>
                    <a:pt x="89" y="395"/>
                  </a:lnTo>
                  <a:lnTo>
                    <a:pt x="92" y="394"/>
                  </a:lnTo>
                  <a:lnTo>
                    <a:pt x="93" y="3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9" name="Freeform 83">
              <a:extLst>
                <a:ext uri="{FF2B5EF4-FFF2-40B4-BE49-F238E27FC236}">
                  <a16:creationId xmlns:a16="http://schemas.microsoft.com/office/drawing/2014/main" id="{BFFAC031-3709-F994-F8B9-3D717E8C7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3338" y="4369227"/>
              <a:ext cx="404858" cy="404858"/>
            </a:xfrm>
            <a:custGeom>
              <a:avLst/>
              <a:gdLst>
                <a:gd name="T0" fmla="*/ 153 w 286"/>
                <a:gd name="T1" fmla="*/ 12 h 286"/>
                <a:gd name="T2" fmla="*/ 148 w 286"/>
                <a:gd name="T3" fmla="*/ 27 h 286"/>
                <a:gd name="T4" fmla="*/ 158 w 286"/>
                <a:gd name="T5" fmla="*/ 30 h 286"/>
                <a:gd name="T6" fmla="*/ 176 w 286"/>
                <a:gd name="T7" fmla="*/ 33 h 286"/>
                <a:gd name="T8" fmla="*/ 185 w 286"/>
                <a:gd name="T9" fmla="*/ 43 h 286"/>
                <a:gd name="T10" fmla="*/ 193 w 286"/>
                <a:gd name="T11" fmla="*/ 59 h 286"/>
                <a:gd name="T12" fmla="*/ 174 w 286"/>
                <a:gd name="T13" fmla="*/ 79 h 286"/>
                <a:gd name="T14" fmla="*/ 182 w 286"/>
                <a:gd name="T15" fmla="*/ 92 h 286"/>
                <a:gd name="T16" fmla="*/ 215 w 286"/>
                <a:gd name="T17" fmla="*/ 118 h 286"/>
                <a:gd name="T18" fmla="*/ 227 w 286"/>
                <a:gd name="T19" fmla="*/ 124 h 286"/>
                <a:gd name="T20" fmla="*/ 225 w 286"/>
                <a:gd name="T21" fmla="*/ 142 h 286"/>
                <a:gd name="T22" fmla="*/ 198 w 286"/>
                <a:gd name="T23" fmla="*/ 150 h 286"/>
                <a:gd name="T24" fmla="*/ 210 w 286"/>
                <a:gd name="T25" fmla="*/ 163 h 286"/>
                <a:gd name="T26" fmla="*/ 232 w 286"/>
                <a:gd name="T27" fmla="*/ 183 h 286"/>
                <a:gd name="T28" fmla="*/ 248 w 286"/>
                <a:gd name="T29" fmla="*/ 202 h 286"/>
                <a:gd name="T30" fmla="*/ 267 w 286"/>
                <a:gd name="T31" fmla="*/ 203 h 286"/>
                <a:gd name="T32" fmla="*/ 278 w 286"/>
                <a:gd name="T33" fmla="*/ 209 h 286"/>
                <a:gd name="T34" fmla="*/ 275 w 286"/>
                <a:gd name="T35" fmla="*/ 217 h 286"/>
                <a:gd name="T36" fmla="*/ 275 w 286"/>
                <a:gd name="T37" fmla="*/ 232 h 286"/>
                <a:gd name="T38" fmla="*/ 285 w 286"/>
                <a:gd name="T39" fmla="*/ 244 h 286"/>
                <a:gd name="T40" fmla="*/ 277 w 286"/>
                <a:gd name="T41" fmla="*/ 249 h 286"/>
                <a:gd name="T42" fmla="*/ 275 w 286"/>
                <a:gd name="T43" fmla="*/ 257 h 286"/>
                <a:gd name="T44" fmla="*/ 274 w 286"/>
                <a:gd name="T45" fmla="*/ 274 h 286"/>
                <a:gd name="T46" fmla="*/ 265 w 286"/>
                <a:gd name="T47" fmla="*/ 279 h 286"/>
                <a:gd name="T48" fmla="*/ 250 w 286"/>
                <a:gd name="T49" fmla="*/ 286 h 286"/>
                <a:gd name="T50" fmla="*/ 227 w 286"/>
                <a:gd name="T51" fmla="*/ 250 h 286"/>
                <a:gd name="T52" fmla="*/ 227 w 286"/>
                <a:gd name="T53" fmla="*/ 238 h 286"/>
                <a:gd name="T54" fmla="*/ 210 w 286"/>
                <a:gd name="T55" fmla="*/ 229 h 286"/>
                <a:gd name="T56" fmla="*/ 213 w 286"/>
                <a:gd name="T57" fmla="*/ 210 h 286"/>
                <a:gd name="T58" fmla="*/ 194 w 286"/>
                <a:gd name="T59" fmla="*/ 207 h 286"/>
                <a:gd name="T60" fmla="*/ 179 w 286"/>
                <a:gd name="T61" fmla="*/ 213 h 286"/>
                <a:gd name="T62" fmla="*/ 167 w 286"/>
                <a:gd name="T63" fmla="*/ 204 h 286"/>
                <a:gd name="T64" fmla="*/ 154 w 286"/>
                <a:gd name="T65" fmla="*/ 202 h 286"/>
                <a:gd name="T66" fmla="*/ 144 w 286"/>
                <a:gd name="T67" fmla="*/ 180 h 286"/>
                <a:gd name="T68" fmla="*/ 123 w 286"/>
                <a:gd name="T69" fmla="*/ 187 h 286"/>
                <a:gd name="T70" fmla="*/ 112 w 286"/>
                <a:gd name="T71" fmla="*/ 178 h 286"/>
                <a:gd name="T72" fmla="*/ 104 w 286"/>
                <a:gd name="T73" fmla="*/ 170 h 286"/>
                <a:gd name="T74" fmla="*/ 93 w 286"/>
                <a:gd name="T75" fmla="*/ 157 h 286"/>
                <a:gd name="T76" fmla="*/ 64 w 286"/>
                <a:gd name="T77" fmla="*/ 151 h 286"/>
                <a:gd name="T78" fmla="*/ 53 w 286"/>
                <a:gd name="T79" fmla="*/ 153 h 286"/>
                <a:gd name="T80" fmla="*/ 25 w 286"/>
                <a:gd name="T81" fmla="*/ 135 h 286"/>
                <a:gd name="T82" fmla="*/ 22 w 286"/>
                <a:gd name="T83" fmla="*/ 122 h 286"/>
                <a:gd name="T84" fmla="*/ 17 w 286"/>
                <a:gd name="T85" fmla="*/ 105 h 286"/>
                <a:gd name="T86" fmla="*/ 18 w 286"/>
                <a:gd name="T87" fmla="*/ 92 h 286"/>
                <a:gd name="T88" fmla="*/ 19 w 286"/>
                <a:gd name="T89" fmla="*/ 91 h 286"/>
                <a:gd name="T90" fmla="*/ 27 w 286"/>
                <a:gd name="T91" fmla="*/ 73 h 286"/>
                <a:gd name="T92" fmla="*/ 19 w 286"/>
                <a:gd name="T93" fmla="*/ 47 h 286"/>
                <a:gd name="T94" fmla="*/ 2 w 286"/>
                <a:gd name="T95" fmla="*/ 32 h 286"/>
                <a:gd name="T96" fmla="*/ 8 w 286"/>
                <a:gd name="T97" fmla="*/ 20 h 286"/>
                <a:gd name="T98" fmla="*/ 47 w 286"/>
                <a:gd name="T99" fmla="*/ 15 h 286"/>
                <a:gd name="T100" fmla="*/ 62 w 286"/>
                <a:gd name="T101" fmla="*/ 14 h 286"/>
                <a:gd name="T102" fmla="*/ 68 w 286"/>
                <a:gd name="T103" fmla="*/ 7 h 286"/>
                <a:gd name="T104" fmla="*/ 81 w 286"/>
                <a:gd name="T105" fmla="*/ 9 h 286"/>
                <a:gd name="T106" fmla="*/ 96 w 286"/>
                <a:gd name="T107" fmla="*/ 10 h 286"/>
                <a:gd name="T108" fmla="*/ 102 w 286"/>
                <a:gd name="T109" fmla="*/ 12 h 286"/>
                <a:gd name="T110" fmla="*/ 127 w 286"/>
                <a:gd name="T111" fmla="*/ 9 h 286"/>
                <a:gd name="T112" fmla="*/ 133 w 286"/>
                <a:gd name="T113" fmla="*/ 3 h 286"/>
                <a:gd name="T114" fmla="*/ 137 w 286"/>
                <a:gd name="T115" fmla="*/ 27 h 286"/>
                <a:gd name="T116" fmla="*/ 160 w 286"/>
                <a:gd name="T117" fmla="*/ 39 h 286"/>
                <a:gd name="T118" fmla="*/ 158 w 286"/>
                <a:gd name="T119" fmla="*/ 39 h 286"/>
                <a:gd name="T120" fmla="*/ 185 w 286"/>
                <a:gd name="T121" fmla="*/ 76 h 286"/>
                <a:gd name="T122" fmla="*/ 187 w 286"/>
                <a:gd name="T123" fmla="*/ 8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286">
                  <a:moveTo>
                    <a:pt x="141" y="0"/>
                  </a:moveTo>
                  <a:lnTo>
                    <a:pt x="144" y="7"/>
                  </a:lnTo>
                  <a:lnTo>
                    <a:pt x="143" y="9"/>
                  </a:lnTo>
                  <a:lnTo>
                    <a:pt x="144" y="11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8" y="16"/>
                  </a:lnTo>
                  <a:lnTo>
                    <a:pt x="159" y="18"/>
                  </a:lnTo>
                  <a:lnTo>
                    <a:pt x="159" y="20"/>
                  </a:lnTo>
                  <a:lnTo>
                    <a:pt x="156" y="22"/>
                  </a:lnTo>
                  <a:lnTo>
                    <a:pt x="147" y="21"/>
                  </a:lnTo>
                  <a:lnTo>
                    <a:pt x="146" y="26"/>
                  </a:lnTo>
                  <a:lnTo>
                    <a:pt x="148" y="27"/>
                  </a:lnTo>
                  <a:lnTo>
                    <a:pt x="149" y="28"/>
                  </a:lnTo>
                  <a:lnTo>
                    <a:pt x="151" y="29"/>
                  </a:lnTo>
                  <a:lnTo>
                    <a:pt x="151" y="27"/>
                  </a:lnTo>
                  <a:lnTo>
                    <a:pt x="152" y="25"/>
                  </a:lnTo>
                  <a:lnTo>
                    <a:pt x="154" y="26"/>
                  </a:lnTo>
                  <a:lnTo>
                    <a:pt x="156" y="29"/>
                  </a:lnTo>
                  <a:lnTo>
                    <a:pt x="158" y="30"/>
                  </a:lnTo>
                  <a:lnTo>
                    <a:pt x="160" y="32"/>
                  </a:lnTo>
                  <a:lnTo>
                    <a:pt x="161" y="33"/>
                  </a:lnTo>
                  <a:lnTo>
                    <a:pt x="165" y="33"/>
                  </a:lnTo>
                  <a:lnTo>
                    <a:pt x="169" y="35"/>
                  </a:lnTo>
                  <a:lnTo>
                    <a:pt x="171" y="35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79" y="39"/>
                  </a:lnTo>
                  <a:lnTo>
                    <a:pt x="179" y="40"/>
                  </a:lnTo>
                  <a:lnTo>
                    <a:pt x="181" y="41"/>
                  </a:lnTo>
                  <a:lnTo>
                    <a:pt x="182" y="41"/>
                  </a:lnTo>
                  <a:lnTo>
                    <a:pt x="185" y="43"/>
                  </a:lnTo>
                  <a:lnTo>
                    <a:pt x="188" y="48"/>
                  </a:lnTo>
                  <a:lnTo>
                    <a:pt x="190" y="50"/>
                  </a:lnTo>
                  <a:lnTo>
                    <a:pt x="191" y="51"/>
                  </a:lnTo>
                  <a:lnTo>
                    <a:pt x="193" y="51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3" y="59"/>
                  </a:lnTo>
                  <a:lnTo>
                    <a:pt x="191" y="62"/>
                  </a:lnTo>
                  <a:lnTo>
                    <a:pt x="184" y="65"/>
                  </a:lnTo>
                  <a:lnTo>
                    <a:pt x="180" y="67"/>
                  </a:lnTo>
                  <a:lnTo>
                    <a:pt x="177" y="70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4" y="79"/>
                  </a:lnTo>
                  <a:lnTo>
                    <a:pt x="176" y="82"/>
                  </a:lnTo>
                  <a:lnTo>
                    <a:pt x="178" y="83"/>
                  </a:lnTo>
                  <a:lnTo>
                    <a:pt x="179" y="85"/>
                  </a:lnTo>
                  <a:lnTo>
                    <a:pt x="181" y="87"/>
                  </a:lnTo>
                  <a:lnTo>
                    <a:pt x="181" y="88"/>
                  </a:lnTo>
                  <a:lnTo>
                    <a:pt x="182" y="90"/>
                  </a:lnTo>
                  <a:lnTo>
                    <a:pt x="182" y="92"/>
                  </a:lnTo>
                  <a:lnTo>
                    <a:pt x="183" y="93"/>
                  </a:lnTo>
                  <a:lnTo>
                    <a:pt x="185" y="94"/>
                  </a:lnTo>
                  <a:lnTo>
                    <a:pt x="185" y="95"/>
                  </a:lnTo>
                  <a:lnTo>
                    <a:pt x="189" y="101"/>
                  </a:lnTo>
                  <a:lnTo>
                    <a:pt x="194" y="106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3"/>
                  </a:lnTo>
                  <a:lnTo>
                    <a:pt x="222" y="122"/>
                  </a:lnTo>
                  <a:lnTo>
                    <a:pt x="224" y="122"/>
                  </a:lnTo>
                  <a:lnTo>
                    <a:pt x="226" y="123"/>
                  </a:lnTo>
                  <a:lnTo>
                    <a:pt x="227" y="124"/>
                  </a:lnTo>
                  <a:lnTo>
                    <a:pt x="229" y="127"/>
                  </a:lnTo>
                  <a:lnTo>
                    <a:pt x="229" y="128"/>
                  </a:lnTo>
                  <a:lnTo>
                    <a:pt x="229" y="129"/>
                  </a:lnTo>
                  <a:lnTo>
                    <a:pt x="229" y="130"/>
                  </a:lnTo>
                  <a:lnTo>
                    <a:pt x="227" y="136"/>
                  </a:lnTo>
                  <a:lnTo>
                    <a:pt x="227" y="140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20" y="153"/>
                  </a:lnTo>
                  <a:lnTo>
                    <a:pt x="214" y="153"/>
                  </a:lnTo>
                  <a:lnTo>
                    <a:pt x="198" y="150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3" y="157"/>
                  </a:lnTo>
                  <a:lnTo>
                    <a:pt x="196" y="159"/>
                  </a:lnTo>
                  <a:lnTo>
                    <a:pt x="205" y="160"/>
                  </a:lnTo>
                  <a:lnTo>
                    <a:pt x="208" y="160"/>
                  </a:lnTo>
                  <a:lnTo>
                    <a:pt x="210" y="163"/>
                  </a:lnTo>
                  <a:lnTo>
                    <a:pt x="214" y="171"/>
                  </a:lnTo>
                  <a:lnTo>
                    <a:pt x="215" y="172"/>
                  </a:lnTo>
                  <a:lnTo>
                    <a:pt x="219" y="177"/>
                  </a:lnTo>
                  <a:lnTo>
                    <a:pt x="221" y="178"/>
                  </a:lnTo>
                  <a:lnTo>
                    <a:pt x="224" y="179"/>
                  </a:lnTo>
                  <a:lnTo>
                    <a:pt x="229" y="181"/>
                  </a:lnTo>
                  <a:lnTo>
                    <a:pt x="232" y="183"/>
                  </a:lnTo>
                  <a:lnTo>
                    <a:pt x="235" y="190"/>
                  </a:lnTo>
                  <a:lnTo>
                    <a:pt x="238" y="192"/>
                  </a:lnTo>
                  <a:lnTo>
                    <a:pt x="241" y="194"/>
                  </a:lnTo>
                  <a:lnTo>
                    <a:pt x="243" y="195"/>
                  </a:lnTo>
                  <a:lnTo>
                    <a:pt x="245" y="196"/>
                  </a:lnTo>
                  <a:lnTo>
                    <a:pt x="246" y="200"/>
                  </a:lnTo>
                  <a:lnTo>
                    <a:pt x="248" y="202"/>
                  </a:lnTo>
                  <a:lnTo>
                    <a:pt x="250" y="202"/>
                  </a:lnTo>
                  <a:lnTo>
                    <a:pt x="253" y="202"/>
                  </a:lnTo>
                  <a:lnTo>
                    <a:pt x="259" y="198"/>
                  </a:lnTo>
                  <a:lnTo>
                    <a:pt x="263" y="198"/>
                  </a:lnTo>
                  <a:lnTo>
                    <a:pt x="263" y="199"/>
                  </a:lnTo>
                  <a:lnTo>
                    <a:pt x="265" y="202"/>
                  </a:lnTo>
                  <a:lnTo>
                    <a:pt x="267" y="203"/>
                  </a:lnTo>
                  <a:lnTo>
                    <a:pt x="269" y="203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7" y="204"/>
                  </a:lnTo>
                  <a:lnTo>
                    <a:pt x="279" y="206"/>
                  </a:lnTo>
                  <a:lnTo>
                    <a:pt x="279" y="208"/>
                  </a:lnTo>
                  <a:lnTo>
                    <a:pt x="278" y="209"/>
                  </a:lnTo>
                  <a:lnTo>
                    <a:pt x="276" y="210"/>
                  </a:lnTo>
                  <a:lnTo>
                    <a:pt x="275" y="211"/>
                  </a:lnTo>
                  <a:lnTo>
                    <a:pt x="275" y="213"/>
                  </a:lnTo>
                  <a:lnTo>
                    <a:pt x="276" y="214"/>
                  </a:lnTo>
                  <a:lnTo>
                    <a:pt x="276" y="215"/>
                  </a:lnTo>
                  <a:lnTo>
                    <a:pt x="275" y="216"/>
                  </a:lnTo>
                  <a:lnTo>
                    <a:pt x="275" y="217"/>
                  </a:lnTo>
                  <a:lnTo>
                    <a:pt x="275" y="217"/>
                  </a:lnTo>
                  <a:lnTo>
                    <a:pt x="268" y="218"/>
                  </a:lnTo>
                  <a:lnTo>
                    <a:pt x="265" y="220"/>
                  </a:lnTo>
                  <a:lnTo>
                    <a:pt x="263" y="223"/>
                  </a:lnTo>
                  <a:lnTo>
                    <a:pt x="265" y="226"/>
                  </a:lnTo>
                  <a:lnTo>
                    <a:pt x="268" y="229"/>
                  </a:lnTo>
                  <a:lnTo>
                    <a:pt x="275" y="232"/>
                  </a:lnTo>
                  <a:lnTo>
                    <a:pt x="275" y="232"/>
                  </a:lnTo>
                  <a:lnTo>
                    <a:pt x="276" y="234"/>
                  </a:lnTo>
                  <a:lnTo>
                    <a:pt x="277" y="236"/>
                  </a:lnTo>
                  <a:lnTo>
                    <a:pt x="278" y="238"/>
                  </a:lnTo>
                  <a:lnTo>
                    <a:pt x="280" y="240"/>
                  </a:lnTo>
                  <a:lnTo>
                    <a:pt x="284" y="243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6" y="245"/>
                  </a:lnTo>
                  <a:lnTo>
                    <a:pt x="285" y="245"/>
                  </a:lnTo>
                  <a:lnTo>
                    <a:pt x="283" y="246"/>
                  </a:lnTo>
                  <a:lnTo>
                    <a:pt x="279" y="249"/>
                  </a:lnTo>
                  <a:lnTo>
                    <a:pt x="277" y="249"/>
                  </a:lnTo>
                  <a:lnTo>
                    <a:pt x="272" y="246"/>
                  </a:lnTo>
                  <a:lnTo>
                    <a:pt x="269" y="246"/>
                  </a:lnTo>
                  <a:lnTo>
                    <a:pt x="267" y="248"/>
                  </a:lnTo>
                  <a:lnTo>
                    <a:pt x="267" y="251"/>
                  </a:lnTo>
                  <a:lnTo>
                    <a:pt x="269" y="254"/>
                  </a:lnTo>
                  <a:lnTo>
                    <a:pt x="272" y="256"/>
                  </a:lnTo>
                  <a:lnTo>
                    <a:pt x="275" y="257"/>
                  </a:lnTo>
                  <a:lnTo>
                    <a:pt x="275" y="261"/>
                  </a:lnTo>
                  <a:lnTo>
                    <a:pt x="276" y="264"/>
                  </a:lnTo>
                  <a:lnTo>
                    <a:pt x="275" y="268"/>
                  </a:lnTo>
                  <a:lnTo>
                    <a:pt x="275" y="271"/>
                  </a:lnTo>
                  <a:lnTo>
                    <a:pt x="275" y="272"/>
                  </a:lnTo>
                  <a:lnTo>
                    <a:pt x="275" y="272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4" y="276"/>
                  </a:lnTo>
                  <a:lnTo>
                    <a:pt x="275" y="277"/>
                  </a:lnTo>
                  <a:lnTo>
                    <a:pt x="277" y="284"/>
                  </a:lnTo>
                  <a:lnTo>
                    <a:pt x="276" y="284"/>
                  </a:lnTo>
                  <a:lnTo>
                    <a:pt x="267" y="280"/>
                  </a:lnTo>
                  <a:lnTo>
                    <a:pt x="265" y="279"/>
                  </a:lnTo>
                  <a:lnTo>
                    <a:pt x="264" y="280"/>
                  </a:lnTo>
                  <a:lnTo>
                    <a:pt x="262" y="280"/>
                  </a:lnTo>
                  <a:lnTo>
                    <a:pt x="258" y="280"/>
                  </a:lnTo>
                  <a:lnTo>
                    <a:pt x="257" y="280"/>
                  </a:lnTo>
                  <a:lnTo>
                    <a:pt x="256" y="281"/>
                  </a:lnTo>
                  <a:lnTo>
                    <a:pt x="251" y="285"/>
                  </a:lnTo>
                  <a:lnTo>
                    <a:pt x="250" y="286"/>
                  </a:lnTo>
                  <a:lnTo>
                    <a:pt x="244" y="286"/>
                  </a:lnTo>
                  <a:lnTo>
                    <a:pt x="239" y="276"/>
                  </a:lnTo>
                  <a:lnTo>
                    <a:pt x="233" y="263"/>
                  </a:lnTo>
                  <a:lnTo>
                    <a:pt x="232" y="259"/>
                  </a:lnTo>
                  <a:lnTo>
                    <a:pt x="229" y="256"/>
                  </a:lnTo>
                  <a:lnTo>
                    <a:pt x="227" y="253"/>
                  </a:lnTo>
                  <a:lnTo>
                    <a:pt x="227" y="250"/>
                  </a:lnTo>
                  <a:lnTo>
                    <a:pt x="227" y="247"/>
                  </a:lnTo>
                  <a:lnTo>
                    <a:pt x="229" y="244"/>
                  </a:lnTo>
                  <a:lnTo>
                    <a:pt x="230" y="243"/>
                  </a:lnTo>
                  <a:lnTo>
                    <a:pt x="230" y="242"/>
                  </a:lnTo>
                  <a:lnTo>
                    <a:pt x="230" y="241"/>
                  </a:lnTo>
                  <a:lnTo>
                    <a:pt x="229" y="240"/>
                  </a:lnTo>
                  <a:lnTo>
                    <a:pt x="227" y="238"/>
                  </a:lnTo>
                  <a:lnTo>
                    <a:pt x="222" y="236"/>
                  </a:lnTo>
                  <a:lnTo>
                    <a:pt x="221" y="236"/>
                  </a:lnTo>
                  <a:lnTo>
                    <a:pt x="219" y="234"/>
                  </a:lnTo>
                  <a:lnTo>
                    <a:pt x="217" y="232"/>
                  </a:lnTo>
                  <a:lnTo>
                    <a:pt x="215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9" y="227"/>
                  </a:lnTo>
                  <a:lnTo>
                    <a:pt x="210" y="225"/>
                  </a:lnTo>
                  <a:lnTo>
                    <a:pt x="213" y="220"/>
                  </a:lnTo>
                  <a:lnTo>
                    <a:pt x="214" y="218"/>
                  </a:lnTo>
                  <a:lnTo>
                    <a:pt x="213" y="213"/>
                  </a:lnTo>
                  <a:lnTo>
                    <a:pt x="213" y="213"/>
                  </a:lnTo>
                  <a:lnTo>
                    <a:pt x="213" y="210"/>
                  </a:lnTo>
                  <a:lnTo>
                    <a:pt x="213" y="208"/>
                  </a:lnTo>
                  <a:lnTo>
                    <a:pt x="212" y="207"/>
                  </a:lnTo>
                  <a:lnTo>
                    <a:pt x="210" y="205"/>
                  </a:lnTo>
                  <a:lnTo>
                    <a:pt x="208" y="204"/>
                  </a:lnTo>
                  <a:lnTo>
                    <a:pt x="205" y="204"/>
                  </a:lnTo>
                  <a:lnTo>
                    <a:pt x="205" y="204"/>
                  </a:lnTo>
                  <a:lnTo>
                    <a:pt x="194" y="207"/>
                  </a:lnTo>
                  <a:lnTo>
                    <a:pt x="191" y="208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2" y="214"/>
                  </a:lnTo>
                  <a:lnTo>
                    <a:pt x="181" y="214"/>
                  </a:lnTo>
                  <a:lnTo>
                    <a:pt x="180" y="214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6" y="210"/>
                  </a:lnTo>
                  <a:lnTo>
                    <a:pt x="175" y="209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8" y="207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1"/>
                  </a:lnTo>
                  <a:lnTo>
                    <a:pt x="162" y="202"/>
                  </a:lnTo>
                  <a:lnTo>
                    <a:pt x="160" y="203"/>
                  </a:lnTo>
                  <a:lnTo>
                    <a:pt x="156" y="204"/>
                  </a:lnTo>
                  <a:lnTo>
                    <a:pt x="155" y="203"/>
                  </a:lnTo>
                  <a:lnTo>
                    <a:pt x="154" y="202"/>
                  </a:lnTo>
                  <a:lnTo>
                    <a:pt x="155" y="197"/>
                  </a:lnTo>
                  <a:lnTo>
                    <a:pt x="155" y="195"/>
                  </a:lnTo>
                  <a:lnTo>
                    <a:pt x="155" y="192"/>
                  </a:lnTo>
                  <a:lnTo>
                    <a:pt x="154" y="190"/>
                  </a:lnTo>
                  <a:lnTo>
                    <a:pt x="148" y="183"/>
                  </a:lnTo>
                  <a:lnTo>
                    <a:pt x="147" y="182"/>
                  </a:lnTo>
                  <a:lnTo>
                    <a:pt x="144" y="180"/>
                  </a:lnTo>
                  <a:lnTo>
                    <a:pt x="141" y="182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6"/>
                  </a:lnTo>
                  <a:lnTo>
                    <a:pt x="131" y="187"/>
                  </a:lnTo>
                  <a:lnTo>
                    <a:pt x="127" y="186"/>
                  </a:lnTo>
                  <a:lnTo>
                    <a:pt x="123" y="187"/>
                  </a:lnTo>
                  <a:lnTo>
                    <a:pt x="120" y="189"/>
                  </a:lnTo>
                  <a:lnTo>
                    <a:pt x="119" y="186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2" y="178"/>
                  </a:lnTo>
                  <a:lnTo>
                    <a:pt x="111" y="178"/>
                  </a:lnTo>
                  <a:lnTo>
                    <a:pt x="109" y="177"/>
                  </a:lnTo>
                  <a:lnTo>
                    <a:pt x="106" y="172"/>
                  </a:lnTo>
                  <a:lnTo>
                    <a:pt x="105" y="173"/>
                  </a:lnTo>
                  <a:lnTo>
                    <a:pt x="105" y="172"/>
                  </a:lnTo>
                  <a:lnTo>
                    <a:pt x="104" y="172"/>
                  </a:lnTo>
                  <a:lnTo>
                    <a:pt x="104" y="170"/>
                  </a:lnTo>
                  <a:lnTo>
                    <a:pt x="103" y="169"/>
                  </a:lnTo>
                  <a:lnTo>
                    <a:pt x="102" y="168"/>
                  </a:lnTo>
                  <a:lnTo>
                    <a:pt x="101" y="167"/>
                  </a:lnTo>
                  <a:lnTo>
                    <a:pt x="101" y="166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3" y="157"/>
                  </a:lnTo>
                  <a:lnTo>
                    <a:pt x="85" y="153"/>
                  </a:lnTo>
                  <a:lnTo>
                    <a:pt x="80" y="149"/>
                  </a:lnTo>
                  <a:lnTo>
                    <a:pt x="77" y="148"/>
                  </a:lnTo>
                  <a:lnTo>
                    <a:pt x="74" y="148"/>
                  </a:lnTo>
                  <a:lnTo>
                    <a:pt x="68" y="150"/>
                  </a:lnTo>
                  <a:lnTo>
                    <a:pt x="65" y="150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2" y="151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9" y="150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43" y="151"/>
                  </a:lnTo>
                  <a:lnTo>
                    <a:pt x="33" y="145"/>
                  </a:lnTo>
                  <a:lnTo>
                    <a:pt x="25" y="142"/>
                  </a:lnTo>
                  <a:lnTo>
                    <a:pt x="21" y="141"/>
                  </a:lnTo>
                  <a:lnTo>
                    <a:pt x="19" y="137"/>
                  </a:lnTo>
                  <a:lnTo>
                    <a:pt x="21" y="136"/>
                  </a:lnTo>
                  <a:lnTo>
                    <a:pt x="25" y="135"/>
                  </a:lnTo>
                  <a:lnTo>
                    <a:pt x="26" y="134"/>
                  </a:lnTo>
                  <a:lnTo>
                    <a:pt x="25" y="132"/>
                  </a:lnTo>
                  <a:lnTo>
                    <a:pt x="23" y="129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2" y="122"/>
                  </a:lnTo>
                  <a:lnTo>
                    <a:pt x="17" y="117"/>
                  </a:lnTo>
                  <a:lnTo>
                    <a:pt x="15" y="115"/>
                  </a:lnTo>
                  <a:lnTo>
                    <a:pt x="14" y="112"/>
                  </a:lnTo>
                  <a:lnTo>
                    <a:pt x="15" y="111"/>
                  </a:lnTo>
                  <a:lnTo>
                    <a:pt x="16" y="110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7" y="104"/>
                  </a:lnTo>
                  <a:lnTo>
                    <a:pt x="13" y="100"/>
                  </a:lnTo>
                  <a:lnTo>
                    <a:pt x="11" y="99"/>
                  </a:lnTo>
                  <a:lnTo>
                    <a:pt x="11" y="97"/>
                  </a:lnTo>
                  <a:lnTo>
                    <a:pt x="14" y="94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9" y="88"/>
                  </a:lnTo>
                  <a:lnTo>
                    <a:pt x="21" y="86"/>
                  </a:lnTo>
                  <a:lnTo>
                    <a:pt x="24" y="82"/>
                  </a:lnTo>
                  <a:lnTo>
                    <a:pt x="23" y="78"/>
                  </a:lnTo>
                  <a:lnTo>
                    <a:pt x="24" y="78"/>
                  </a:lnTo>
                  <a:lnTo>
                    <a:pt x="26" y="75"/>
                  </a:lnTo>
                  <a:lnTo>
                    <a:pt x="27" y="73"/>
                  </a:lnTo>
                  <a:lnTo>
                    <a:pt x="26" y="65"/>
                  </a:lnTo>
                  <a:lnTo>
                    <a:pt x="26" y="64"/>
                  </a:lnTo>
                  <a:lnTo>
                    <a:pt x="25" y="61"/>
                  </a:lnTo>
                  <a:lnTo>
                    <a:pt x="21" y="55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5" y="39"/>
                  </a:lnTo>
                  <a:lnTo>
                    <a:pt x="11" y="36"/>
                  </a:lnTo>
                  <a:lnTo>
                    <a:pt x="8" y="34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5" y="17"/>
                  </a:lnTo>
                  <a:lnTo>
                    <a:pt x="39" y="15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4" y="13"/>
                  </a:lnTo>
                  <a:lnTo>
                    <a:pt x="65" y="11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71" y="9"/>
                  </a:lnTo>
                  <a:lnTo>
                    <a:pt x="75" y="11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9" y="11"/>
                  </a:lnTo>
                  <a:lnTo>
                    <a:pt x="80" y="10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8" y="12"/>
                  </a:lnTo>
                  <a:lnTo>
                    <a:pt x="89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7" y="10"/>
                  </a:lnTo>
                  <a:lnTo>
                    <a:pt x="98" y="11"/>
                  </a:lnTo>
                  <a:lnTo>
                    <a:pt x="98" y="12"/>
                  </a:lnTo>
                  <a:lnTo>
                    <a:pt x="99" y="13"/>
                  </a:lnTo>
                  <a:lnTo>
                    <a:pt x="101" y="14"/>
                  </a:lnTo>
                  <a:lnTo>
                    <a:pt x="102" y="12"/>
                  </a:lnTo>
                  <a:lnTo>
                    <a:pt x="103" y="10"/>
                  </a:lnTo>
                  <a:lnTo>
                    <a:pt x="104" y="9"/>
                  </a:lnTo>
                  <a:lnTo>
                    <a:pt x="106" y="8"/>
                  </a:lnTo>
                  <a:lnTo>
                    <a:pt x="108" y="9"/>
                  </a:lnTo>
                  <a:lnTo>
                    <a:pt x="112" y="9"/>
                  </a:lnTo>
                  <a:lnTo>
                    <a:pt x="125" y="10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28" y="8"/>
                  </a:lnTo>
                  <a:lnTo>
                    <a:pt x="127" y="7"/>
                  </a:lnTo>
                  <a:lnTo>
                    <a:pt x="124" y="5"/>
                  </a:lnTo>
                  <a:lnTo>
                    <a:pt x="123" y="3"/>
                  </a:lnTo>
                  <a:lnTo>
                    <a:pt x="125" y="2"/>
                  </a:lnTo>
                  <a:lnTo>
                    <a:pt x="133" y="3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40" y="1"/>
                  </a:lnTo>
                  <a:lnTo>
                    <a:pt x="141" y="0"/>
                  </a:lnTo>
                  <a:close/>
                  <a:moveTo>
                    <a:pt x="139" y="25"/>
                  </a:moveTo>
                  <a:lnTo>
                    <a:pt x="137" y="26"/>
                  </a:lnTo>
                  <a:lnTo>
                    <a:pt x="137" y="27"/>
                  </a:lnTo>
                  <a:lnTo>
                    <a:pt x="138" y="29"/>
                  </a:lnTo>
                  <a:lnTo>
                    <a:pt x="139" y="31"/>
                  </a:lnTo>
                  <a:lnTo>
                    <a:pt x="143" y="32"/>
                  </a:lnTo>
                  <a:lnTo>
                    <a:pt x="143" y="29"/>
                  </a:lnTo>
                  <a:lnTo>
                    <a:pt x="143" y="26"/>
                  </a:lnTo>
                  <a:lnTo>
                    <a:pt x="139" y="25"/>
                  </a:lnTo>
                  <a:close/>
                  <a:moveTo>
                    <a:pt x="160" y="39"/>
                  </a:moveTo>
                  <a:lnTo>
                    <a:pt x="161" y="37"/>
                  </a:lnTo>
                  <a:lnTo>
                    <a:pt x="158" y="35"/>
                  </a:lnTo>
                  <a:lnTo>
                    <a:pt x="158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8" y="39"/>
                  </a:lnTo>
                  <a:lnTo>
                    <a:pt x="160" y="39"/>
                  </a:lnTo>
                  <a:close/>
                  <a:moveTo>
                    <a:pt x="187" y="82"/>
                  </a:moveTo>
                  <a:lnTo>
                    <a:pt x="185" y="82"/>
                  </a:lnTo>
                  <a:lnTo>
                    <a:pt x="184" y="80"/>
                  </a:lnTo>
                  <a:lnTo>
                    <a:pt x="184" y="79"/>
                  </a:lnTo>
                  <a:lnTo>
                    <a:pt x="184" y="78"/>
                  </a:lnTo>
                  <a:lnTo>
                    <a:pt x="185" y="76"/>
                  </a:lnTo>
                  <a:lnTo>
                    <a:pt x="185" y="76"/>
                  </a:lnTo>
                  <a:lnTo>
                    <a:pt x="186" y="76"/>
                  </a:lnTo>
                  <a:lnTo>
                    <a:pt x="188" y="76"/>
                  </a:lnTo>
                  <a:lnTo>
                    <a:pt x="189" y="76"/>
                  </a:lnTo>
                  <a:lnTo>
                    <a:pt x="191" y="77"/>
                  </a:lnTo>
                  <a:lnTo>
                    <a:pt x="191" y="80"/>
                  </a:lnTo>
                  <a:lnTo>
                    <a:pt x="187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0" name="Freeform 108">
              <a:extLst>
                <a:ext uri="{FF2B5EF4-FFF2-40B4-BE49-F238E27FC236}">
                  <a16:creationId xmlns:a16="http://schemas.microsoft.com/office/drawing/2014/main" id="{F2CF0E5F-C417-6725-A74C-288BB0EF4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071" y="4289954"/>
              <a:ext cx="893236" cy="586053"/>
            </a:xfrm>
            <a:custGeom>
              <a:avLst/>
              <a:gdLst>
                <a:gd name="T0" fmla="*/ 272 w 631"/>
                <a:gd name="T1" fmla="*/ 399 h 414"/>
                <a:gd name="T2" fmla="*/ 245 w 631"/>
                <a:gd name="T3" fmla="*/ 402 h 414"/>
                <a:gd name="T4" fmla="*/ 171 w 631"/>
                <a:gd name="T5" fmla="*/ 408 h 414"/>
                <a:gd name="T6" fmla="*/ 152 w 631"/>
                <a:gd name="T7" fmla="*/ 396 h 414"/>
                <a:gd name="T8" fmla="*/ 134 w 631"/>
                <a:gd name="T9" fmla="*/ 395 h 414"/>
                <a:gd name="T10" fmla="*/ 115 w 631"/>
                <a:gd name="T11" fmla="*/ 361 h 414"/>
                <a:gd name="T12" fmla="*/ 114 w 631"/>
                <a:gd name="T13" fmla="*/ 335 h 414"/>
                <a:gd name="T14" fmla="*/ 136 w 631"/>
                <a:gd name="T15" fmla="*/ 324 h 414"/>
                <a:gd name="T16" fmla="*/ 108 w 631"/>
                <a:gd name="T17" fmla="*/ 314 h 414"/>
                <a:gd name="T18" fmla="*/ 90 w 631"/>
                <a:gd name="T19" fmla="*/ 314 h 414"/>
                <a:gd name="T20" fmla="*/ 56 w 631"/>
                <a:gd name="T21" fmla="*/ 266 h 414"/>
                <a:gd name="T22" fmla="*/ 54 w 631"/>
                <a:gd name="T23" fmla="*/ 248 h 414"/>
                <a:gd name="T24" fmla="*/ 85 w 631"/>
                <a:gd name="T25" fmla="*/ 202 h 414"/>
                <a:gd name="T26" fmla="*/ 124 w 631"/>
                <a:gd name="T27" fmla="*/ 145 h 414"/>
                <a:gd name="T28" fmla="*/ 192 w 631"/>
                <a:gd name="T29" fmla="*/ 100 h 414"/>
                <a:gd name="T30" fmla="*/ 256 w 631"/>
                <a:gd name="T31" fmla="*/ 77 h 414"/>
                <a:gd name="T32" fmla="*/ 333 w 631"/>
                <a:gd name="T33" fmla="*/ 47 h 414"/>
                <a:gd name="T34" fmla="*/ 412 w 631"/>
                <a:gd name="T35" fmla="*/ 25 h 414"/>
                <a:gd name="T36" fmla="*/ 466 w 631"/>
                <a:gd name="T37" fmla="*/ 46 h 414"/>
                <a:gd name="T38" fmla="*/ 571 w 631"/>
                <a:gd name="T39" fmla="*/ 53 h 414"/>
                <a:gd name="T40" fmla="*/ 591 w 631"/>
                <a:gd name="T41" fmla="*/ 3 h 414"/>
                <a:gd name="T42" fmla="*/ 612 w 631"/>
                <a:gd name="T43" fmla="*/ 59 h 414"/>
                <a:gd name="T44" fmla="*/ 595 w 631"/>
                <a:gd name="T45" fmla="*/ 103 h 414"/>
                <a:gd name="T46" fmla="*/ 547 w 631"/>
                <a:gd name="T47" fmla="*/ 107 h 414"/>
                <a:gd name="T48" fmla="*/ 460 w 631"/>
                <a:gd name="T49" fmla="*/ 108 h 414"/>
                <a:gd name="T50" fmla="*/ 377 w 631"/>
                <a:gd name="T51" fmla="*/ 117 h 414"/>
                <a:gd name="T52" fmla="*/ 404 w 631"/>
                <a:gd name="T53" fmla="*/ 168 h 414"/>
                <a:gd name="T54" fmla="*/ 369 w 631"/>
                <a:gd name="T55" fmla="*/ 180 h 414"/>
                <a:gd name="T56" fmla="*/ 385 w 631"/>
                <a:gd name="T57" fmla="*/ 213 h 414"/>
                <a:gd name="T58" fmla="*/ 366 w 631"/>
                <a:gd name="T59" fmla="*/ 216 h 414"/>
                <a:gd name="T60" fmla="*/ 291 w 631"/>
                <a:gd name="T61" fmla="*/ 156 h 414"/>
                <a:gd name="T62" fmla="*/ 273 w 631"/>
                <a:gd name="T63" fmla="*/ 150 h 414"/>
                <a:gd name="T64" fmla="*/ 280 w 631"/>
                <a:gd name="T65" fmla="*/ 223 h 414"/>
                <a:gd name="T66" fmla="*/ 312 w 631"/>
                <a:gd name="T67" fmla="*/ 316 h 414"/>
                <a:gd name="T68" fmla="*/ 289 w 631"/>
                <a:gd name="T69" fmla="*/ 293 h 414"/>
                <a:gd name="T70" fmla="*/ 300 w 631"/>
                <a:gd name="T71" fmla="*/ 332 h 414"/>
                <a:gd name="T72" fmla="*/ 268 w 631"/>
                <a:gd name="T73" fmla="*/ 344 h 414"/>
                <a:gd name="T74" fmla="*/ 333 w 631"/>
                <a:gd name="T75" fmla="*/ 367 h 414"/>
                <a:gd name="T76" fmla="*/ 390 w 631"/>
                <a:gd name="T77" fmla="*/ 408 h 414"/>
                <a:gd name="T78" fmla="*/ 90 w 631"/>
                <a:gd name="T79" fmla="*/ 402 h 414"/>
                <a:gd name="T80" fmla="*/ 570 w 631"/>
                <a:gd name="T81" fmla="*/ 390 h 414"/>
                <a:gd name="T82" fmla="*/ 408 w 631"/>
                <a:gd name="T83" fmla="*/ 412 h 414"/>
                <a:gd name="T84" fmla="*/ 357 w 631"/>
                <a:gd name="T85" fmla="*/ 390 h 414"/>
                <a:gd name="T86" fmla="*/ 302 w 631"/>
                <a:gd name="T87" fmla="*/ 340 h 414"/>
                <a:gd name="T88" fmla="*/ 337 w 631"/>
                <a:gd name="T89" fmla="*/ 325 h 414"/>
                <a:gd name="T90" fmla="*/ 405 w 631"/>
                <a:gd name="T91" fmla="*/ 369 h 414"/>
                <a:gd name="T92" fmla="*/ 90 w 631"/>
                <a:gd name="T93" fmla="*/ 390 h 414"/>
                <a:gd name="T94" fmla="*/ 535 w 631"/>
                <a:gd name="T95" fmla="*/ 379 h 414"/>
                <a:gd name="T96" fmla="*/ 99 w 631"/>
                <a:gd name="T97" fmla="*/ 358 h 414"/>
                <a:gd name="T98" fmla="*/ 449 w 631"/>
                <a:gd name="T99" fmla="*/ 352 h 414"/>
                <a:gd name="T100" fmla="*/ 343 w 631"/>
                <a:gd name="T101" fmla="*/ 309 h 414"/>
                <a:gd name="T102" fmla="*/ 364 w 631"/>
                <a:gd name="T103" fmla="*/ 316 h 414"/>
                <a:gd name="T104" fmla="*/ 621 w 631"/>
                <a:gd name="T105" fmla="*/ 321 h 414"/>
                <a:gd name="T106" fmla="*/ 595 w 631"/>
                <a:gd name="T107" fmla="*/ 311 h 414"/>
                <a:gd name="T108" fmla="*/ 575 w 631"/>
                <a:gd name="T109" fmla="*/ 293 h 414"/>
                <a:gd name="T110" fmla="*/ 488 w 631"/>
                <a:gd name="T111" fmla="*/ 263 h 414"/>
                <a:gd name="T112" fmla="*/ 6 w 631"/>
                <a:gd name="T113" fmla="*/ 248 h 414"/>
                <a:gd name="T114" fmla="*/ 27 w 631"/>
                <a:gd name="T115" fmla="*/ 270 h 414"/>
                <a:gd name="T116" fmla="*/ 514 w 631"/>
                <a:gd name="T117" fmla="*/ 234 h 414"/>
                <a:gd name="T118" fmla="*/ 489 w 631"/>
                <a:gd name="T119" fmla="*/ 228 h 414"/>
                <a:gd name="T120" fmla="*/ 537 w 631"/>
                <a:gd name="T121" fmla="*/ 162 h 414"/>
                <a:gd name="T122" fmla="*/ 444 w 631"/>
                <a:gd name="T123" fmla="*/ 135 h 414"/>
                <a:gd name="T124" fmla="*/ 106 w 631"/>
                <a:gd name="T125" fmla="*/ 37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1" h="414">
                  <a:moveTo>
                    <a:pt x="189" y="414"/>
                  </a:moveTo>
                  <a:lnTo>
                    <a:pt x="191" y="411"/>
                  </a:lnTo>
                  <a:lnTo>
                    <a:pt x="192" y="408"/>
                  </a:lnTo>
                  <a:lnTo>
                    <a:pt x="199" y="403"/>
                  </a:lnTo>
                  <a:lnTo>
                    <a:pt x="200" y="402"/>
                  </a:lnTo>
                  <a:lnTo>
                    <a:pt x="206" y="403"/>
                  </a:lnTo>
                  <a:lnTo>
                    <a:pt x="208" y="403"/>
                  </a:lnTo>
                  <a:lnTo>
                    <a:pt x="209" y="403"/>
                  </a:lnTo>
                  <a:lnTo>
                    <a:pt x="210" y="403"/>
                  </a:lnTo>
                  <a:lnTo>
                    <a:pt x="210" y="404"/>
                  </a:lnTo>
                  <a:lnTo>
                    <a:pt x="211" y="404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6" y="406"/>
                  </a:lnTo>
                  <a:lnTo>
                    <a:pt x="216" y="407"/>
                  </a:lnTo>
                  <a:lnTo>
                    <a:pt x="216" y="408"/>
                  </a:lnTo>
                  <a:lnTo>
                    <a:pt x="217" y="409"/>
                  </a:lnTo>
                  <a:lnTo>
                    <a:pt x="218" y="410"/>
                  </a:lnTo>
                  <a:lnTo>
                    <a:pt x="221" y="411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223" y="411"/>
                  </a:lnTo>
                  <a:lnTo>
                    <a:pt x="224" y="411"/>
                  </a:lnTo>
                  <a:lnTo>
                    <a:pt x="225" y="412"/>
                  </a:lnTo>
                  <a:lnTo>
                    <a:pt x="226" y="413"/>
                  </a:lnTo>
                  <a:lnTo>
                    <a:pt x="227" y="413"/>
                  </a:lnTo>
                  <a:lnTo>
                    <a:pt x="227" y="414"/>
                  </a:lnTo>
                  <a:lnTo>
                    <a:pt x="189" y="414"/>
                  </a:lnTo>
                  <a:close/>
                  <a:moveTo>
                    <a:pt x="283" y="414"/>
                  </a:moveTo>
                  <a:lnTo>
                    <a:pt x="282" y="414"/>
                  </a:lnTo>
                  <a:lnTo>
                    <a:pt x="283" y="412"/>
                  </a:lnTo>
                  <a:lnTo>
                    <a:pt x="285" y="410"/>
                  </a:lnTo>
                  <a:lnTo>
                    <a:pt x="286" y="409"/>
                  </a:lnTo>
                  <a:lnTo>
                    <a:pt x="284" y="408"/>
                  </a:lnTo>
                  <a:lnTo>
                    <a:pt x="281" y="408"/>
                  </a:lnTo>
                  <a:lnTo>
                    <a:pt x="278" y="406"/>
                  </a:lnTo>
                  <a:lnTo>
                    <a:pt x="277" y="406"/>
                  </a:lnTo>
                  <a:lnTo>
                    <a:pt x="276" y="405"/>
                  </a:lnTo>
                  <a:lnTo>
                    <a:pt x="276" y="405"/>
                  </a:lnTo>
                  <a:lnTo>
                    <a:pt x="275" y="402"/>
                  </a:lnTo>
                  <a:lnTo>
                    <a:pt x="276" y="400"/>
                  </a:lnTo>
                  <a:lnTo>
                    <a:pt x="274" y="398"/>
                  </a:lnTo>
                  <a:lnTo>
                    <a:pt x="272" y="396"/>
                  </a:lnTo>
                  <a:lnTo>
                    <a:pt x="270" y="399"/>
                  </a:lnTo>
                  <a:lnTo>
                    <a:pt x="272" y="399"/>
                  </a:lnTo>
                  <a:lnTo>
                    <a:pt x="272" y="400"/>
                  </a:lnTo>
                  <a:lnTo>
                    <a:pt x="271" y="401"/>
                  </a:lnTo>
                  <a:lnTo>
                    <a:pt x="270" y="400"/>
                  </a:lnTo>
                  <a:lnTo>
                    <a:pt x="269" y="400"/>
                  </a:lnTo>
                  <a:lnTo>
                    <a:pt x="268" y="401"/>
                  </a:lnTo>
                  <a:lnTo>
                    <a:pt x="267" y="402"/>
                  </a:lnTo>
                  <a:lnTo>
                    <a:pt x="267" y="403"/>
                  </a:lnTo>
                  <a:lnTo>
                    <a:pt x="267" y="404"/>
                  </a:lnTo>
                  <a:lnTo>
                    <a:pt x="268" y="404"/>
                  </a:lnTo>
                  <a:lnTo>
                    <a:pt x="269" y="404"/>
                  </a:lnTo>
                  <a:lnTo>
                    <a:pt x="269" y="405"/>
                  </a:lnTo>
                  <a:lnTo>
                    <a:pt x="268" y="406"/>
                  </a:lnTo>
                  <a:lnTo>
                    <a:pt x="268" y="407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4" y="408"/>
                  </a:lnTo>
                  <a:lnTo>
                    <a:pt x="263" y="407"/>
                  </a:lnTo>
                  <a:lnTo>
                    <a:pt x="262" y="404"/>
                  </a:lnTo>
                  <a:lnTo>
                    <a:pt x="261" y="404"/>
                  </a:lnTo>
                  <a:lnTo>
                    <a:pt x="261" y="403"/>
                  </a:lnTo>
                  <a:lnTo>
                    <a:pt x="262" y="403"/>
                  </a:lnTo>
                  <a:lnTo>
                    <a:pt x="261" y="401"/>
                  </a:lnTo>
                  <a:lnTo>
                    <a:pt x="257" y="395"/>
                  </a:lnTo>
                  <a:lnTo>
                    <a:pt x="256" y="393"/>
                  </a:lnTo>
                  <a:lnTo>
                    <a:pt x="255" y="393"/>
                  </a:lnTo>
                  <a:lnTo>
                    <a:pt x="255" y="392"/>
                  </a:lnTo>
                  <a:lnTo>
                    <a:pt x="254" y="392"/>
                  </a:lnTo>
                  <a:lnTo>
                    <a:pt x="250" y="390"/>
                  </a:lnTo>
                  <a:lnTo>
                    <a:pt x="250" y="390"/>
                  </a:lnTo>
                  <a:lnTo>
                    <a:pt x="251" y="393"/>
                  </a:lnTo>
                  <a:lnTo>
                    <a:pt x="251" y="394"/>
                  </a:lnTo>
                  <a:lnTo>
                    <a:pt x="248" y="396"/>
                  </a:lnTo>
                  <a:lnTo>
                    <a:pt x="247" y="396"/>
                  </a:lnTo>
                  <a:lnTo>
                    <a:pt x="248" y="397"/>
                  </a:lnTo>
                  <a:lnTo>
                    <a:pt x="248" y="398"/>
                  </a:lnTo>
                  <a:lnTo>
                    <a:pt x="249" y="398"/>
                  </a:lnTo>
                  <a:lnTo>
                    <a:pt x="249" y="397"/>
                  </a:lnTo>
                  <a:lnTo>
                    <a:pt x="250" y="398"/>
                  </a:lnTo>
                  <a:lnTo>
                    <a:pt x="249" y="399"/>
                  </a:lnTo>
                  <a:lnTo>
                    <a:pt x="249" y="400"/>
                  </a:lnTo>
                  <a:lnTo>
                    <a:pt x="248" y="401"/>
                  </a:lnTo>
                  <a:lnTo>
                    <a:pt x="249" y="402"/>
                  </a:lnTo>
                  <a:lnTo>
                    <a:pt x="248" y="402"/>
                  </a:lnTo>
                  <a:lnTo>
                    <a:pt x="246" y="402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0" y="402"/>
                  </a:lnTo>
                  <a:lnTo>
                    <a:pt x="239" y="401"/>
                  </a:lnTo>
                  <a:lnTo>
                    <a:pt x="238" y="401"/>
                  </a:lnTo>
                  <a:lnTo>
                    <a:pt x="236" y="400"/>
                  </a:lnTo>
                  <a:lnTo>
                    <a:pt x="235" y="401"/>
                  </a:lnTo>
                  <a:lnTo>
                    <a:pt x="234" y="400"/>
                  </a:lnTo>
                  <a:lnTo>
                    <a:pt x="233" y="401"/>
                  </a:lnTo>
                  <a:lnTo>
                    <a:pt x="231" y="402"/>
                  </a:lnTo>
                  <a:lnTo>
                    <a:pt x="231" y="404"/>
                  </a:lnTo>
                  <a:lnTo>
                    <a:pt x="230" y="404"/>
                  </a:lnTo>
                  <a:lnTo>
                    <a:pt x="229" y="402"/>
                  </a:lnTo>
                  <a:lnTo>
                    <a:pt x="229" y="402"/>
                  </a:lnTo>
                  <a:lnTo>
                    <a:pt x="228" y="401"/>
                  </a:lnTo>
                  <a:lnTo>
                    <a:pt x="228" y="401"/>
                  </a:lnTo>
                  <a:lnTo>
                    <a:pt x="227" y="401"/>
                  </a:lnTo>
                  <a:lnTo>
                    <a:pt x="227" y="400"/>
                  </a:lnTo>
                  <a:lnTo>
                    <a:pt x="226" y="399"/>
                  </a:lnTo>
                  <a:lnTo>
                    <a:pt x="222" y="398"/>
                  </a:lnTo>
                  <a:lnTo>
                    <a:pt x="218" y="396"/>
                  </a:lnTo>
                  <a:lnTo>
                    <a:pt x="216" y="396"/>
                  </a:lnTo>
                  <a:lnTo>
                    <a:pt x="215" y="396"/>
                  </a:lnTo>
                  <a:lnTo>
                    <a:pt x="212" y="395"/>
                  </a:lnTo>
                  <a:lnTo>
                    <a:pt x="210" y="395"/>
                  </a:lnTo>
                  <a:lnTo>
                    <a:pt x="207" y="396"/>
                  </a:lnTo>
                  <a:lnTo>
                    <a:pt x="204" y="398"/>
                  </a:lnTo>
                  <a:lnTo>
                    <a:pt x="203" y="398"/>
                  </a:lnTo>
                  <a:lnTo>
                    <a:pt x="201" y="398"/>
                  </a:lnTo>
                  <a:lnTo>
                    <a:pt x="200" y="397"/>
                  </a:lnTo>
                  <a:lnTo>
                    <a:pt x="200" y="396"/>
                  </a:lnTo>
                  <a:lnTo>
                    <a:pt x="199" y="396"/>
                  </a:lnTo>
                  <a:lnTo>
                    <a:pt x="198" y="396"/>
                  </a:lnTo>
                  <a:lnTo>
                    <a:pt x="194" y="400"/>
                  </a:lnTo>
                  <a:lnTo>
                    <a:pt x="193" y="401"/>
                  </a:lnTo>
                  <a:lnTo>
                    <a:pt x="193" y="403"/>
                  </a:lnTo>
                  <a:lnTo>
                    <a:pt x="192" y="404"/>
                  </a:lnTo>
                  <a:lnTo>
                    <a:pt x="191" y="402"/>
                  </a:lnTo>
                  <a:lnTo>
                    <a:pt x="188" y="401"/>
                  </a:lnTo>
                  <a:lnTo>
                    <a:pt x="183" y="401"/>
                  </a:lnTo>
                  <a:lnTo>
                    <a:pt x="181" y="401"/>
                  </a:lnTo>
                  <a:lnTo>
                    <a:pt x="180" y="402"/>
                  </a:lnTo>
                  <a:lnTo>
                    <a:pt x="179" y="402"/>
                  </a:lnTo>
                  <a:lnTo>
                    <a:pt x="178" y="402"/>
                  </a:lnTo>
                  <a:lnTo>
                    <a:pt x="172" y="406"/>
                  </a:lnTo>
                  <a:lnTo>
                    <a:pt x="171" y="408"/>
                  </a:lnTo>
                  <a:lnTo>
                    <a:pt x="170" y="408"/>
                  </a:lnTo>
                  <a:lnTo>
                    <a:pt x="169" y="407"/>
                  </a:lnTo>
                  <a:lnTo>
                    <a:pt x="168" y="407"/>
                  </a:lnTo>
                  <a:lnTo>
                    <a:pt x="167" y="407"/>
                  </a:lnTo>
                  <a:lnTo>
                    <a:pt x="166" y="406"/>
                  </a:lnTo>
                  <a:lnTo>
                    <a:pt x="162" y="403"/>
                  </a:lnTo>
                  <a:lnTo>
                    <a:pt x="163" y="403"/>
                  </a:lnTo>
                  <a:lnTo>
                    <a:pt x="165" y="404"/>
                  </a:lnTo>
                  <a:lnTo>
                    <a:pt x="167" y="405"/>
                  </a:lnTo>
                  <a:lnTo>
                    <a:pt x="168" y="406"/>
                  </a:lnTo>
                  <a:lnTo>
                    <a:pt x="168" y="405"/>
                  </a:lnTo>
                  <a:lnTo>
                    <a:pt x="167" y="404"/>
                  </a:lnTo>
                  <a:lnTo>
                    <a:pt x="168" y="403"/>
                  </a:lnTo>
                  <a:lnTo>
                    <a:pt x="167" y="402"/>
                  </a:lnTo>
                  <a:lnTo>
                    <a:pt x="167" y="402"/>
                  </a:lnTo>
                  <a:lnTo>
                    <a:pt x="167" y="401"/>
                  </a:lnTo>
                  <a:lnTo>
                    <a:pt x="168" y="401"/>
                  </a:lnTo>
                  <a:lnTo>
                    <a:pt x="166" y="401"/>
                  </a:lnTo>
                  <a:lnTo>
                    <a:pt x="167" y="399"/>
                  </a:lnTo>
                  <a:lnTo>
                    <a:pt x="166" y="399"/>
                  </a:lnTo>
                  <a:lnTo>
                    <a:pt x="165" y="400"/>
                  </a:lnTo>
                  <a:lnTo>
                    <a:pt x="164" y="399"/>
                  </a:lnTo>
                  <a:lnTo>
                    <a:pt x="163" y="399"/>
                  </a:lnTo>
                  <a:lnTo>
                    <a:pt x="162" y="400"/>
                  </a:lnTo>
                  <a:lnTo>
                    <a:pt x="162" y="400"/>
                  </a:lnTo>
                  <a:lnTo>
                    <a:pt x="162" y="397"/>
                  </a:lnTo>
                  <a:lnTo>
                    <a:pt x="161" y="396"/>
                  </a:lnTo>
                  <a:lnTo>
                    <a:pt x="159" y="396"/>
                  </a:lnTo>
                  <a:lnTo>
                    <a:pt x="157" y="396"/>
                  </a:lnTo>
                  <a:lnTo>
                    <a:pt x="156" y="395"/>
                  </a:lnTo>
                  <a:lnTo>
                    <a:pt x="156" y="388"/>
                  </a:lnTo>
                  <a:lnTo>
                    <a:pt x="154" y="385"/>
                  </a:lnTo>
                  <a:lnTo>
                    <a:pt x="153" y="384"/>
                  </a:lnTo>
                  <a:lnTo>
                    <a:pt x="152" y="384"/>
                  </a:lnTo>
                  <a:lnTo>
                    <a:pt x="151" y="384"/>
                  </a:lnTo>
                  <a:lnTo>
                    <a:pt x="151" y="385"/>
                  </a:lnTo>
                  <a:lnTo>
                    <a:pt x="156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5" y="393"/>
                  </a:lnTo>
                  <a:lnTo>
                    <a:pt x="155" y="394"/>
                  </a:lnTo>
                  <a:lnTo>
                    <a:pt x="154" y="396"/>
                  </a:lnTo>
                  <a:lnTo>
                    <a:pt x="154" y="396"/>
                  </a:lnTo>
                  <a:lnTo>
                    <a:pt x="153" y="396"/>
                  </a:lnTo>
                  <a:lnTo>
                    <a:pt x="152" y="396"/>
                  </a:lnTo>
                  <a:lnTo>
                    <a:pt x="150" y="398"/>
                  </a:lnTo>
                  <a:lnTo>
                    <a:pt x="150" y="398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0" y="400"/>
                  </a:lnTo>
                  <a:lnTo>
                    <a:pt x="149" y="399"/>
                  </a:lnTo>
                  <a:lnTo>
                    <a:pt x="148" y="399"/>
                  </a:lnTo>
                  <a:lnTo>
                    <a:pt x="148" y="400"/>
                  </a:lnTo>
                  <a:lnTo>
                    <a:pt x="148" y="401"/>
                  </a:lnTo>
                  <a:lnTo>
                    <a:pt x="147" y="402"/>
                  </a:lnTo>
                  <a:lnTo>
                    <a:pt x="146" y="403"/>
                  </a:lnTo>
                  <a:lnTo>
                    <a:pt x="145" y="403"/>
                  </a:lnTo>
                  <a:lnTo>
                    <a:pt x="144" y="404"/>
                  </a:lnTo>
                  <a:lnTo>
                    <a:pt x="143" y="403"/>
                  </a:lnTo>
                  <a:lnTo>
                    <a:pt x="142" y="403"/>
                  </a:lnTo>
                  <a:lnTo>
                    <a:pt x="141" y="402"/>
                  </a:lnTo>
                  <a:lnTo>
                    <a:pt x="140" y="403"/>
                  </a:lnTo>
                  <a:lnTo>
                    <a:pt x="140" y="404"/>
                  </a:lnTo>
                  <a:lnTo>
                    <a:pt x="141" y="404"/>
                  </a:lnTo>
                  <a:lnTo>
                    <a:pt x="142" y="404"/>
                  </a:lnTo>
                  <a:lnTo>
                    <a:pt x="141" y="405"/>
                  </a:lnTo>
                  <a:lnTo>
                    <a:pt x="140" y="405"/>
                  </a:lnTo>
                  <a:lnTo>
                    <a:pt x="139" y="406"/>
                  </a:lnTo>
                  <a:lnTo>
                    <a:pt x="139" y="407"/>
                  </a:lnTo>
                  <a:lnTo>
                    <a:pt x="138" y="407"/>
                  </a:lnTo>
                  <a:lnTo>
                    <a:pt x="137" y="406"/>
                  </a:lnTo>
                  <a:lnTo>
                    <a:pt x="137" y="404"/>
                  </a:lnTo>
                  <a:lnTo>
                    <a:pt x="136" y="403"/>
                  </a:lnTo>
                  <a:lnTo>
                    <a:pt x="135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3" y="401"/>
                  </a:lnTo>
                  <a:lnTo>
                    <a:pt x="133" y="400"/>
                  </a:lnTo>
                  <a:lnTo>
                    <a:pt x="133" y="399"/>
                  </a:lnTo>
                  <a:lnTo>
                    <a:pt x="132" y="400"/>
                  </a:lnTo>
                  <a:lnTo>
                    <a:pt x="132" y="400"/>
                  </a:lnTo>
                  <a:lnTo>
                    <a:pt x="132" y="398"/>
                  </a:lnTo>
                  <a:lnTo>
                    <a:pt x="133" y="397"/>
                  </a:lnTo>
                  <a:lnTo>
                    <a:pt x="132" y="398"/>
                  </a:lnTo>
                  <a:lnTo>
                    <a:pt x="134" y="399"/>
                  </a:lnTo>
                  <a:lnTo>
                    <a:pt x="135" y="398"/>
                  </a:lnTo>
                  <a:lnTo>
                    <a:pt x="136" y="397"/>
                  </a:lnTo>
                  <a:lnTo>
                    <a:pt x="136" y="396"/>
                  </a:lnTo>
                  <a:lnTo>
                    <a:pt x="134" y="395"/>
                  </a:lnTo>
                  <a:lnTo>
                    <a:pt x="133" y="396"/>
                  </a:lnTo>
                  <a:lnTo>
                    <a:pt x="132" y="396"/>
                  </a:lnTo>
                  <a:lnTo>
                    <a:pt x="132" y="395"/>
                  </a:lnTo>
                  <a:lnTo>
                    <a:pt x="131" y="393"/>
                  </a:lnTo>
                  <a:lnTo>
                    <a:pt x="131" y="392"/>
                  </a:lnTo>
                  <a:lnTo>
                    <a:pt x="131" y="391"/>
                  </a:lnTo>
                  <a:lnTo>
                    <a:pt x="132" y="391"/>
                  </a:lnTo>
                  <a:lnTo>
                    <a:pt x="132" y="392"/>
                  </a:lnTo>
                  <a:lnTo>
                    <a:pt x="133" y="393"/>
                  </a:lnTo>
                  <a:lnTo>
                    <a:pt x="134" y="392"/>
                  </a:lnTo>
                  <a:lnTo>
                    <a:pt x="134" y="391"/>
                  </a:lnTo>
                  <a:lnTo>
                    <a:pt x="133" y="392"/>
                  </a:lnTo>
                  <a:lnTo>
                    <a:pt x="133" y="390"/>
                  </a:lnTo>
                  <a:lnTo>
                    <a:pt x="132" y="388"/>
                  </a:lnTo>
                  <a:lnTo>
                    <a:pt x="133" y="387"/>
                  </a:lnTo>
                  <a:lnTo>
                    <a:pt x="133" y="386"/>
                  </a:lnTo>
                  <a:lnTo>
                    <a:pt x="132" y="386"/>
                  </a:lnTo>
                  <a:lnTo>
                    <a:pt x="132" y="386"/>
                  </a:lnTo>
                  <a:lnTo>
                    <a:pt x="131" y="385"/>
                  </a:lnTo>
                  <a:lnTo>
                    <a:pt x="132" y="385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2"/>
                  </a:lnTo>
                  <a:lnTo>
                    <a:pt x="132" y="381"/>
                  </a:lnTo>
                  <a:lnTo>
                    <a:pt x="132" y="380"/>
                  </a:lnTo>
                  <a:lnTo>
                    <a:pt x="132" y="380"/>
                  </a:lnTo>
                  <a:lnTo>
                    <a:pt x="131" y="380"/>
                  </a:lnTo>
                  <a:lnTo>
                    <a:pt x="130" y="381"/>
                  </a:lnTo>
                  <a:lnTo>
                    <a:pt x="129" y="382"/>
                  </a:lnTo>
                  <a:lnTo>
                    <a:pt x="128" y="383"/>
                  </a:lnTo>
                  <a:lnTo>
                    <a:pt x="126" y="384"/>
                  </a:lnTo>
                  <a:lnTo>
                    <a:pt x="126" y="383"/>
                  </a:lnTo>
                  <a:lnTo>
                    <a:pt x="126" y="382"/>
                  </a:lnTo>
                  <a:lnTo>
                    <a:pt x="126" y="380"/>
                  </a:lnTo>
                  <a:lnTo>
                    <a:pt x="125" y="379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4" y="370"/>
                  </a:lnTo>
                  <a:lnTo>
                    <a:pt x="122" y="366"/>
                  </a:lnTo>
                  <a:lnTo>
                    <a:pt x="121" y="364"/>
                  </a:lnTo>
                  <a:lnTo>
                    <a:pt x="118" y="364"/>
                  </a:lnTo>
                  <a:lnTo>
                    <a:pt x="117" y="364"/>
                  </a:lnTo>
                  <a:lnTo>
                    <a:pt x="116" y="363"/>
                  </a:lnTo>
                  <a:lnTo>
                    <a:pt x="115" y="361"/>
                  </a:lnTo>
                  <a:lnTo>
                    <a:pt x="113" y="352"/>
                  </a:lnTo>
                  <a:lnTo>
                    <a:pt x="112" y="350"/>
                  </a:lnTo>
                  <a:lnTo>
                    <a:pt x="111" y="349"/>
                  </a:lnTo>
                  <a:lnTo>
                    <a:pt x="109" y="349"/>
                  </a:lnTo>
                  <a:lnTo>
                    <a:pt x="108" y="351"/>
                  </a:lnTo>
                  <a:lnTo>
                    <a:pt x="107" y="353"/>
                  </a:lnTo>
                  <a:lnTo>
                    <a:pt x="107" y="354"/>
                  </a:lnTo>
                  <a:lnTo>
                    <a:pt x="106" y="353"/>
                  </a:lnTo>
                  <a:lnTo>
                    <a:pt x="105" y="353"/>
                  </a:lnTo>
                  <a:lnTo>
                    <a:pt x="105" y="354"/>
                  </a:lnTo>
                  <a:lnTo>
                    <a:pt x="104" y="354"/>
                  </a:lnTo>
                  <a:lnTo>
                    <a:pt x="103" y="354"/>
                  </a:lnTo>
                  <a:lnTo>
                    <a:pt x="102" y="354"/>
                  </a:lnTo>
                  <a:lnTo>
                    <a:pt x="102" y="353"/>
                  </a:lnTo>
                  <a:lnTo>
                    <a:pt x="102" y="352"/>
                  </a:lnTo>
                  <a:lnTo>
                    <a:pt x="99" y="349"/>
                  </a:lnTo>
                  <a:lnTo>
                    <a:pt x="99" y="348"/>
                  </a:lnTo>
                  <a:lnTo>
                    <a:pt x="100" y="347"/>
                  </a:lnTo>
                  <a:lnTo>
                    <a:pt x="100" y="345"/>
                  </a:lnTo>
                  <a:lnTo>
                    <a:pt x="101" y="343"/>
                  </a:lnTo>
                  <a:lnTo>
                    <a:pt x="102" y="342"/>
                  </a:lnTo>
                  <a:lnTo>
                    <a:pt x="104" y="342"/>
                  </a:lnTo>
                  <a:lnTo>
                    <a:pt x="106" y="342"/>
                  </a:lnTo>
                  <a:lnTo>
                    <a:pt x="106" y="342"/>
                  </a:lnTo>
                  <a:lnTo>
                    <a:pt x="106" y="341"/>
                  </a:lnTo>
                  <a:lnTo>
                    <a:pt x="105" y="341"/>
                  </a:lnTo>
                  <a:lnTo>
                    <a:pt x="104" y="340"/>
                  </a:lnTo>
                  <a:lnTo>
                    <a:pt x="102" y="339"/>
                  </a:lnTo>
                  <a:lnTo>
                    <a:pt x="102" y="337"/>
                  </a:lnTo>
                  <a:lnTo>
                    <a:pt x="102" y="335"/>
                  </a:lnTo>
                  <a:lnTo>
                    <a:pt x="102" y="333"/>
                  </a:lnTo>
                  <a:lnTo>
                    <a:pt x="102" y="331"/>
                  </a:lnTo>
                  <a:lnTo>
                    <a:pt x="103" y="332"/>
                  </a:lnTo>
                  <a:lnTo>
                    <a:pt x="104" y="334"/>
                  </a:lnTo>
                  <a:lnTo>
                    <a:pt x="105" y="335"/>
                  </a:lnTo>
                  <a:lnTo>
                    <a:pt x="107" y="336"/>
                  </a:lnTo>
                  <a:lnTo>
                    <a:pt x="108" y="335"/>
                  </a:lnTo>
                  <a:lnTo>
                    <a:pt x="110" y="333"/>
                  </a:lnTo>
                  <a:lnTo>
                    <a:pt x="111" y="331"/>
                  </a:lnTo>
                  <a:lnTo>
                    <a:pt x="112" y="331"/>
                  </a:lnTo>
                  <a:lnTo>
                    <a:pt x="112" y="332"/>
                  </a:lnTo>
                  <a:lnTo>
                    <a:pt x="112" y="333"/>
                  </a:lnTo>
                  <a:lnTo>
                    <a:pt x="112" y="334"/>
                  </a:lnTo>
                  <a:lnTo>
                    <a:pt x="112" y="33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16" y="334"/>
                  </a:lnTo>
                  <a:lnTo>
                    <a:pt x="116" y="331"/>
                  </a:lnTo>
                  <a:lnTo>
                    <a:pt x="117" y="331"/>
                  </a:lnTo>
                  <a:lnTo>
                    <a:pt x="118" y="333"/>
                  </a:lnTo>
                  <a:lnTo>
                    <a:pt x="119" y="333"/>
                  </a:lnTo>
                  <a:lnTo>
                    <a:pt x="120" y="332"/>
                  </a:lnTo>
                  <a:lnTo>
                    <a:pt x="121" y="332"/>
                  </a:lnTo>
                  <a:lnTo>
                    <a:pt x="122" y="333"/>
                  </a:lnTo>
                  <a:lnTo>
                    <a:pt x="123" y="334"/>
                  </a:lnTo>
                  <a:lnTo>
                    <a:pt x="125" y="334"/>
                  </a:lnTo>
                  <a:lnTo>
                    <a:pt x="126" y="334"/>
                  </a:lnTo>
                  <a:lnTo>
                    <a:pt x="126" y="335"/>
                  </a:lnTo>
                  <a:lnTo>
                    <a:pt x="126" y="336"/>
                  </a:lnTo>
                  <a:lnTo>
                    <a:pt x="126" y="338"/>
                  </a:lnTo>
                  <a:lnTo>
                    <a:pt x="126" y="339"/>
                  </a:lnTo>
                  <a:lnTo>
                    <a:pt x="128" y="339"/>
                  </a:lnTo>
                  <a:lnTo>
                    <a:pt x="129" y="340"/>
                  </a:lnTo>
                  <a:lnTo>
                    <a:pt x="132" y="342"/>
                  </a:lnTo>
                  <a:lnTo>
                    <a:pt x="132" y="341"/>
                  </a:lnTo>
                  <a:lnTo>
                    <a:pt x="132" y="340"/>
                  </a:lnTo>
                  <a:lnTo>
                    <a:pt x="132" y="340"/>
                  </a:lnTo>
                  <a:lnTo>
                    <a:pt x="132" y="339"/>
                  </a:lnTo>
                  <a:lnTo>
                    <a:pt x="132" y="337"/>
                  </a:lnTo>
                  <a:lnTo>
                    <a:pt x="132" y="336"/>
                  </a:lnTo>
                  <a:lnTo>
                    <a:pt x="134" y="336"/>
                  </a:lnTo>
                  <a:lnTo>
                    <a:pt x="136" y="337"/>
                  </a:lnTo>
                  <a:lnTo>
                    <a:pt x="138" y="340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39" y="341"/>
                  </a:lnTo>
                  <a:lnTo>
                    <a:pt x="140" y="340"/>
                  </a:lnTo>
                  <a:lnTo>
                    <a:pt x="139" y="339"/>
                  </a:lnTo>
                  <a:lnTo>
                    <a:pt x="138" y="338"/>
                  </a:lnTo>
                  <a:lnTo>
                    <a:pt x="138" y="336"/>
                  </a:lnTo>
                  <a:lnTo>
                    <a:pt x="138" y="336"/>
                  </a:lnTo>
                  <a:lnTo>
                    <a:pt x="136" y="335"/>
                  </a:lnTo>
                  <a:lnTo>
                    <a:pt x="136" y="333"/>
                  </a:lnTo>
                  <a:lnTo>
                    <a:pt x="137" y="331"/>
                  </a:lnTo>
                  <a:lnTo>
                    <a:pt x="136" y="330"/>
                  </a:lnTo>
                  <a:lnTo>
                    <a:pt x="137" y="330"/>
                  </a:lnTo>
                  <a:lnTo>
                    <a:pt x="138" y="329"/>
                  </a:lnTo>
                  <a:lnTo>
                    <a:pt x="138" y="330"/>
                  </a:lnTo>
                  <a:lnTo>
                    <a:pt x="138" y="327"/>
                  </a:lnTo>
                  <a:lnTo>
                    <a:pt x="136" y="324"/>
                  </a:lnTo>
                  <a:lnTo>
                    <a:pt x="132" y="319"/>
                  </a:lnTo>
                  <a:lnTo>
                    <a:pt x="131" y="320"/>
                  </a:lnTo>
                  <a:lnTo>
                    <a:pt x="130" y="320"/>
                  </a:lnTo>
                  <a:lnTo>
                    <a:pt x="130" y="321"/>
                  </a:lnTo>
                  <a:lnTo>
                    <a:pt x="131" y="322"/>
                  </a:lnTo>
                  <a:lnTo>
                    <a:pt x="129" y="322"/>
                  </a:lnTo>
                  <a:lnTo>
                    <a:pt x="128" y="322"/>
                  </a:lnTo>
                  <a:lnTo>
                    <a:pt x="126" y="324"/>
                  </a:lnTo>
                  <a:lnTo>
                    <a:pt x="129" y="325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23" y="324"/>
                  </a:lnTo>
                  <a:lnTo>
                    <a:pt x="121" y="323"/>
                  </a:lnTo>
                  <a:lnTo>
                    <a:pt x="120" y="322"/>
                  </a:lnTo>
                  <a:lnTo>
                    <a:pt x="120" y="323"/>
                  </a:lnTo>
                  <a:lnTo>
                    <a:pt x="119" y="322"/>
                  </a:lnTo>
                  <a:lnTo>
                    <a:pt x="118" y="321"/>
                  </a:lnTo>
                  <a:lnTo>
                    <a:pt x="118" y="320"/>
                  </a:lnTo>
                  <a:lnTo>
                    <a:pt x="118" y="319"/>
                  </a:lnTo>
                  <a:lnTo>
                    <a:pt x="119" y="319"/>
                  </a:lnTo>
                  <a:lnTo>
                    <a:pt x="119" y="318"/>
                  </a:lnTo>
                  <a:lnTo>
                    <a:pt x="118" y="318"/>
                  </a:lnTo>
                  <a:lnTo>
                    <a:pt x="117" y="318"/>
                  </a:lnTo>
                  <a:lnTo>
                    <a:pt x="116" y="319"/>
                  </a:lnTo>
                  <a:lnTo>
                    <a:pt x="115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2" y="319"/>
                  </a:lnTo>
                  <a:lnTo>
                    <a:pt x="112" y="320"/>
                  </a:lnTo>
                  <a:lnTo>
                    <a:pt x="112" y="321"/>
                  </a:lnTo>
                  <a:lnTo>
                    <a:pt x="113" y="322"/>
                  </a:lnTo>
                  <a:lnTo>
                    <a:pt x="114" y="322"/>
                  </a:lnTo>
                  <a:lnTo>
                    <a:pt x="109" y="322"/>
                  </a:lnTo>
                  <a:lnTo>
                    <a:pt x="111" y="322"/>
                  </a:lnTo>
                  <a:lnTo>
                    <a:pt x="111" y="321"/>
                  </a:lnTo>
                  <a:lnTo>
                    <a:pt x="111" y="319"/>
                  </a:lnTo>
                  <a:lnTo>
                    <a:pt x="110" y="318"/>
                  </a:lnTo>
                  <a:lnTo>
                    <a:pt x="109" y="319"/>
                  </a:lnTo>
                  <a:lnTo>
                    <a:pt x="109" y="318"/>
                  </a:lnTo>
                  <a:lnTo>
                    <a:pt x="109" y="318"/>
                  </a:lnTo>
                  <a:lnTo>
                    <a:pt x="108" y="318"/>
                  </a:lnTo>
                  <a:lnTo>
                    <a:pt x="108" y="318"/>
                  </a:lnTo>
                  <a:lnTo>
                    <a:pt x="109" y="316"/>
                  </a:lnTo>
                  <a:lnTo>
                    <a:pt x="108" y="314"/>
                  </a:lnTo>
                  <a:lnTo>
                    <a:pt x="108" y="313"/>
                  </a:lnTo>
                  <a:lnTo>
                    <a:pt x="107" y="314"/>
                  </a:lnTo>
                  <a:lnTo>
                    <a:pt x="106" y="313"/>
                  </a:lnTo>
                  <a:lnTo>
                    <a:pt x="106" y="314"/>
                  </a:lnTo>
                  <a:lnTo>
                    <a:pt x="105" y="315"/>
                  </a:lnTo>
                  <a:lnTo>
                    <a:pt x="104" y="315"/>
                  </a:lnTo>
                  <a:lnTo>
                    <a:pt x="103" y="316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4" y="318"/>
                  </a:lnTo>
                  <a:lnTo>
                    <a:pt x="104" y="319"/>
                  </a:lnTo>
                  <a:lnTo>
                    <a:pt x="104" y="321"/>
                  </a:lnTo>
                  <a:lnTo>
                    <a:pt x="103" y="322"/>
                  </a:lnTo>
                  <a:lnTo>
                    <a:pt x="102" y="322"/>
                  </a:lnTo>
                  <a:lnTo>
                    <a:pt x="102" y="323"/>
                  </a:lnTo>
                  <a:lnTo>
                    <a:pt x="102" y="324"/>
                  </a:lnTo>
                  <a:lnTo>
                    <a:pt x="101" y="323"/>
                  </a:lnTo>
                  <a:lnTo>
                    <a:pt x="101" y="324"/>
                  </a:lnTo>
                  <a:lnTo>
                    <a:pt x="102" y="324"/>
                  </a:lnTo>
                  <a:lnTo>
                    <a:pt x="106" y="328"/>
                  </a:lnTo>
                  <a:lnTo>
                    <a:pt x="108" y="329"/>
                  </a:lnTo>
                  <a:lnTo>
                    <a:pt x="108" y="330"/>
                  </a:lnTo>
                  <a:lnTo>
                    <a:pt x="108" y="330"/>
                  </a:lnTo>
                  <a:lnTo>
                    <a:pt x="108" y="331"/>
                  </a:lnTo>
                  <a:lnTo>
                    <a:pt x="108" y="330"/>
                  </a:lnTo>
                  <a:lnTo>
                    <a:pt x="106" y="330"/>
                  </a:lnTo>
                  <a:lnTo>
                    <a:pt x="103" y="329"/>
                  </a:lnTo>
                  <a:lnTo>
                    <a:pt x="102" y="329"/>
                  </a:lnTo>
                  <a:lnTo>
                    <a:pt x="102" y="330"/>
                  </a:lnTo>
                  <a:lnTo>
                    <a:pt x="101" y="331"/>
                  </a:lnTo>
                  <a:lnTo>
                    <a:pt x="100" y="332"/>
                  </a:lnTo>
                  <a:lnTo>
                    <a:pt x="99" y="331"/>
                  </a:lnTo>
                  <a:lnTo>
                    <a:pt x="99" y="330"/>
                  </a:lnTo>
                  <a:lnTo>
                    <a:pt x="98" y="330"/>
                  </a:lnTo>
                  <a:lnTo>
                    <a:pt x="97" y="329"/>
                  </a:lnTo>
                  <a:lnTo>
                    <a:pt x="97" y="328"/>
                  </a:lnTo>
                  <a:lnTo>
                    <a:pt x="97" y="327"/>
                  </a:lnTo>
                  <a:lnTo>
                    <a:pt x="96" y="327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98" y="324"/>
                  </a:lnTo>
                  <a:lnTo>
                    <a:pt x="97" y="321"/>
                  </a:lnTo>
                  <a:lnTo>
                    <a:pt x="96" y="318"/>
                  </a:lnTo>
                  <a:lnTo>
                    <a:pt x="93" y="316"/>
                  </a:lnTo>
                  <a:lnTo>
                    <a:pt x="90" y="314"/>
                  </a:lnTo>
                  <a:lnTo>
                    <a:pt x="87" y="312"/>
                  </a:lnTo>
                  <a:lnTo>
                    <a:pt x="80" y="303"/>
                  </a:lnTo>
                  <a:lnTo>
                    <a:pt x="78" y="301"/>
                  </a:lnTo>
                  <a:lnTo>
                    <a:pt x="77" y="300"/>
                  </a:lnTo>
                  <a:lnTo>
                    <a:pt x="77" y="299"/>
                  </a:lnTo>
                  <a:lnTo>
                    <a:pt x="77" y="298"/>
                  </a:lnTo>
                  <a:lnTo>
                    <a:pt x="76" y="297"/>
                  </a:lnTo>
                  <a:lnTo>
                    <a:pt x="76" y="295"/>
                  </a:lnTo>
                  <a:lnTo>
                    <a:pt x="77" y="294"/>
                  </a:lnTo>
                  <a:lnTo>
                    <a:pt x="77" y="294"/>
                  </a:lnTo>
                  <a:lnTo>
                    <a:pt x="76" y="294"/>
                  </a:lnTo>
                  <a:lnTo>
                    <a:pt x="75" y="294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2" y="294"/>
                  </a:lnTo>
                  <a:lnTo>
                    <a:pt x="71" y="294"/>
                  </a:lnTo>
                  <a:lnTo>
                    <a:pt x="70" y="293"/>
                  </a:lnTo>
                  <a:lnTo>
                    <a:pt x="69" y="292"/>
                  </a:lnTo>
                  <a:lnTo>
                    <a:pt x="66" y="293"/>
                  </a:lnTo>
                  <a:lnTo>
                    <a:pt x="63" y="291"/>
                  </a:lnTo>
                  <a:lnTo>
                    <a:pt x="60" y="288"/>
                  </a:lnTo>
                  <a:lnTo>
                    <a:pt x="60" y="284"/>
                  </a:lnTo>
                  <a:lnTo>
                    <a:pt x="59" y="282"/>
                  </a:lnTo>
                  <a:lnTo>
                    <a:pt x="58" y="282"/>
                  </a:lnTo>
                  <a:lnTo>
                    <a:pt x="57" y="28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9"/>
                  </a:lnTo>
                  <a:lnTo>
                    <a:pt x="55" y="278"/>
                  </a:lnTo>
                  <a:lnTo>
                    <a:pt x="54" y="277"/>
                  </a:lnTo>
                  <a:lnTo>
                    <a:pt x="54" y="276"/>
                  </a:lnTo>
                  <a:lnTo>
                    <a:pt x="53" y="275"/>
                  </a:lnTo>
                  <a:lnTo>
                    <a:pt x="54" y="275"/>
                  </a:lnTo>
                  <a:lnTo>
                    <a:pt x="56" y="275"/>
                  </a:lnTo>
                  <a:lnTo>
                    <a:pt x="57" y="275"/>
                  </a:lnTo>
                  <a:lnTo>
                    <a:pt x="57" y="273"/>
                  </a:lnTo>
                  <a:lnTo>
                    <a:pt x="56" y="272"/>
                  </a:lnTo>
                  <a:lnTo>
                    <a:pt x="53" y="270"/>
                  </a:lnTo>
                  <a:lnTo>
                    <a:pt x="53" y="269"/>
                  </a:lnTo>
                  <a:lnTo>
                    <a:pt x="54" y="269"/>
                  </a:lnTo>
                  <a:lnTo>
                    <a:pt x="55" y="269"/>
                  </a:lnTo>
                  <a:lnTo>
                    <a:pt x="56" y="269"/>
                  </a:lnTo>
                  <a:lnTo>
                    <a:pt x="57" y="268"/>
                  </a:lnTo>
                  <a:lnTo>
                    <a:pt x="57" y="267"/>
                  </a:lnTo>
                  <a:lnTo>
                    <a:pt x="56" y="266"/>
                  </a:lnTo>
                  <a:lnTo>
                    <a:pt x="54" y="265"/>
                  </a:lnTo>
                  <a:lnTo>
                    <a:pt x="54" y="265"/>
                  </a:lnTo>
                  <a:lnTo>
                    <a:pt x="54" y="267"/>
                  </a:lnTo>
                  <a:lnTo>
                    <a:pt x="53" y="266"/>
                  </a:lnTo>
                  <a:lnTo>
                    <a:pt x="52" y="266"/>
                  </a:lnTo>
                  <a:lnTo>
                    <a:pt x="50" y="265"/>
                  </a:lnTo>
                  <a:lnTo>
                    <a:pt x="52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7" y="264"/>
                  </a:lnTo>
                  <a:lnTo>
                    <a:pt x="45" y="264"/>
                  </a:lnTo>
                  <a:lnTo>
                    <a:pt x="46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61"/>
                  </a:lnTo>
                  <a:lnTo>
                    <a:pt x="48" y="260"/>
                  </a:lnTo>
                  <a:lnTo>
                    <a:pt x="49" y="259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9" y="257"/>
                  </a:lnTo>
                  <a:lnTo>
                    <a:pt x="50" y="256"/>
                  </a:lnTo>
                  <a:lnTo>
                    <a:pt x="49" y="253"/>
                  </a:lnTo>
                  <a:lnTo>
                    <a:pt x="48" y="252"/>
                  </a:lnTo>
                  <a:lnTo>
                    <a:pt x="47" y="252"/>
                  </a:lnTo>
                  <a:lnTo>
                    <a:pt x="46" y="252"/>
                  </a:lnTo>
                  <a:lnTo>
                    <a:pt x="46" y="251"/>
                  </a:lnTo>
                  <a:lnTo>
                    <a:pt x="44" y="250"/>
                  </a:lnTo>
                  <a:lnTo>
                    <a:pt x="42" y="249"/>
                  </a:lnTo>
                  <a:lnTo>
                    <a:pt x="42" y="248"/>
                  </a:lnTo>
                  <a:lnTo>
                    <a:pt x="37" y="247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3" y="246"/>
                  </a:lnTo>
                  <a:lnTo>
                    <a:pt x="35" y="245"/>
                  </a:lnTo>
                  <a:lnTo>
                    <a:pt x="38" y="246"/>
                  </a:lnTo>
                  <a:lnTo>
                    <a:pt x="42" y="246"/>
                  </a:lnTo>
                  <a:lnTo>
                    <a:pt x="46" y="249"/>
                  </a:lnTo>
                  <a:lnTo>
                    <a:pt x="48" y="252"/>
                  </a:lnTo>
                  <a:lnTo>
                    <a:pt x="50" y="252"/>
                  </a:lnTo>
                  <a:lnTo>
                    <a:pt x="51" y="252"/>
                  </a:lnTo>
                  <a:lnTo>
                    <a:pt x="52" y="251"/>
                  </a:lnTo>
                  <a:lnTo>
                    <a:pt x="52" y="249"/>
                  </a:lnTo>
                  <a:lnTo>
                    <a:pt x="53" y="249"/>
                  </a:lnTo>
                  <a:lnTo>
                    <a:pt x="54" y="248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6" y="246"/>
                  </a:lnTo>
                  <a:lnTo>
                    <a:pt x="57" y="246"/>
                  </a:lnTo>
                  <a:lnTo>
                    <a:pt x="59" y="244"/>
                  </a:lnTo>
                  <a:lnTo>
                    <a:pt x="60" y="243"/>
                  </a:lnTo>
                  <a:lnTo>
                    <a:pt x="60" y="241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59" y="239"/>
                  </a:lnTo>
                  <a:lnTo>
                    <a:pt x="59" y="238"/>
                  </a:lnTo>
                  <a:lnTo>
                    <a:pt x="58" y="238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5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9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4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8" y="234"/>
                  </a:lnTo>
                  <a:lnTo>
                    <a:pt x="69" y="231"/>
                  </a:lnTo>
                  <a:lnTo>
                    <a:pt x="69" y="228"/>
                  </a:lnTo>
                  <a:lnTo>
                    <a:pt x="65" y="222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0" y="212"/>
                  </a:lnTo>
                  <a:lnTo>
                    <a:pt x="60" y="211"/>
                  </a:lnTo>
                  <a:lnTo>
                    <a:pt x="61" y="210"/>
                  </a:lnTo>
                  <a:lnTo>
                    <a:pt x="66" y="210"/>
                  </a:lnTo>
                  <a:lnTo>
                    <a:pt x="67" y="210"/>
                  </a:lnTo>
                  <a:lnTo>
                    <a:pt x="67" y="208"/>
                  </a:lnTo>
                  <a:lnTo>
                    <a:pt x="68" y="206"/>
                  </a:lnTo>
                  <a:lnTo>
                    <a:pt x="69" y="204"/>
                  </a:lnTo>
                  <a:lnTo>
                    <a:pt x="71" y="203"/>
                  </a:lnTo>
                  <a:lnTo>
                    <a:pt x="72" y="202"/>
                  </a:lnTo>
                  <a:lnTo>
                    <a:pt x="75" y="203"/>
                  </a:lnTo>
                  <a:lnTo>
                    <a:pt x="77" y="202"/>
                  </a:lnTo>
                  <a:lnTo>
                    <a:pt x="78" y="201"/>
                  </a:lnTo>
                  <a:lnTo>
                    <a:pt x="84" y="202"/>
                  </a:lnTo>
                  <a:lnTo>
                    <a:pt x="85" y="202"/>
                  </a:lnTo>
                  <a:lnTo>
                    <a:pt x="89" y="200"/>
                  </a:lnTo>
                  <a:lnTo>
                    <a:pt x="91" y="199"/>
                  </a:lnTo>
                  <a:lnTo>
                    <a:pt x="91" y="198"/>
                  </a:lnTo>
                  <a:lnTo>
                    <a:pt x="92" y="198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3" y="191"/>
                  </a:lnTo>
                  <a:lnTo>
                    <a:pt x="93" y="189"/>
                  </a:lnTo>
                  <a:lnTo>
                    <a:pt x="93" y="188"/>
                  </a:lnTo>
                  <a:lnTo>
                    <a:pt x="95" y="187"/>
                  </a:lnTo>
                  <a:lnTo>
                    <a:pt x="96" y="184"/>
                  </a:lnTo>
                  <a:lnTo>
                    <a:pt x="96" y="182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3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7"/>
                  </a:lnTo>
                  <a:lnTo>
                    <a:pt x="103" y="165"/>
                  </a:lnTo>
                  <a:lnTo>
                    <a:pt x="103" y="164"/>
                  </a:lnTo>
                  <a:lnTo>
                    <a:pt x="102" y="161"/>
                  </a:lnTo>
                  <a:lnTo>
                    <a:pt x="102" y="160"/>
                  </a:lnTo>
                  <a:lnTo>
                    <a:pt x="103" y="159"/>
                  </a:lnTo>
                  <a:lnTo>
                    <a:pt x="106" y="158"/>
                  </a:lnTo>
                  <a:lnTo>
                    <a:pt x="107" y="156"/>
                  </a:lnTo>
                  <a:lnTo>
                    <a:pt x="108" y="156"/>
                  </a:lnTo>
                  <a:lnTo>
                    <a:pt x="108" y="155"/>
                  </a:lnTo>
                  <a:lnTo>
                    <a:pt x="109" y="154"/>
                  </a:lnTo>
                  <a:lnTo>
                    <a:pt x="112" y="154"/>
                  </a:lnTo>
                  <a:lnTo>
                    <a:pt x="114" y="155"/>
                  </a:lnTo>
                  <a:lnTo>
                    <a:pt x="115" y="156"/>
                  </a:lnTo>
                  <a:lnTo>
                    <a:pt x="118" y="154"/>
                  </a:lnTo>
                  <a:lnTo>
                    <a:pt x="119" y="152"/>
                  </a:lnTo>
                  <a:lnTo>
                    <a:pt x="120" y="151"/>
                  </a:lnTo>
                  <a:lnTo>
                    <a:pt x="120" y="150"/>
                  </a:lnTo>
                  <a:lnTo>
                    <a:pt x="120" y="149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2" y="146"/>
                  </a:lnTo>
                  <a:lnTo>
                    <a:pt x="123" y="146"/>
                  </a:lnTo>
                  <a:lnTo>
                    <a:pt x="124" y="145"/>
                  </a:lnTo>
                  <a:lnTo>
                    <a:pt x="125" y="144"/>
                  </a:lnTo>
                  <a:lnTo>
                    <a:pt x="126" y="144"/>
                  </a:lnTo>
                  <a:lnTo>
                    <a:pt x="126" y="143"/>
                  </a:lnTo>
                  <a:lnTo>
                    <a:pt x="126" y="142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6" y="132"/>
                  </a:lnTo>
                  <a:lnTo>
                    <a:pt x="126" y="130"/>
                  </a:lnTo>
                  <a:lnTo>
                    <a:pt x="126" y="128"/>
                  </a:lnTo>
                  <a:lnTo>
                    <a:pt x="123" y="125"/>
                  </a:lnTo>
                  <a:lnTo>
                    <a:pt x="120" y="122"/>
                  </a:lnTo>
                  <a:lnTo>
                    <a:pt x="120" y="121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19" y="119"/>
                  </a:lnTo>
                  <a:lnTo>
                    <a:pt x="120" y="117"/>
                  </a:lnTo>
                  <a:lnTo>
                    <a:pt x="120" y="114"/>
                  </a:lnTo>
                  <a:lnTo>
                    <a:pt x="120" y="109"/>
                  </a:lnTo>
                  <a:lnTo>
                    <a:pt x="133" y="108"/>
                  </a:lnTo>
                  <a:lnTo>
                    <a:pt x="140" y="107"/>
                  </a:lnTo>
                  <a:lnTo>
                    <a:pt x="143" y="107"/>
                  </a:lnTo>
                  <a:lnTo>
                    <a:pt x="145" y="107"/>
                  </a:lnTo>
                  <a:lnTo>
                    <a:pt x="147" y="107"/>
                  </a:lnTo>
                  <a:lnTo>
                    <a:pt x="150" y="107"/>
                  </a:lnTo>
                  <a:lnTo>
                    <a:pt x="153" y="107"/>
                  </a:lnTo>
                  <a:lnTo>
                    <a:pt x="155" y="106"/>
                  </a:lnTo>
                  <a:lnTo>
                    <a:pt x="158" y="102"/>
                  </a:lnTo>
                  <a:lnTo>
                    <a:pt x="160" y="101"/>
                  </a:lnTo>
                  <a:lnTo>
                    <a:pt x="162" y="101"/>
                  </a:lnTo>
                  <a:lnTo>
                    <a:pt x="169" y="102"/>
                  </a:lnTo>
                  <a:lnTo>
                    <a:pt x="174" y="107"/>
                  </a:lnTo>
                  <a:lnTo>
                    <a:pt x="176" y="107"/>
                  </a:lnTo>
                  <a:lnTo>
                    <a:pt x="177" y="107"/>
                  </a:lnTo>
                  <a:lnTo>
                    <a:pt x="179" y="104"/>
                  </a:lnTo>
                  <a:lnTo>
                    <a:pt x="180" y="103"/>
                  </a:lnTo>
                  <a:lnTo>
                    <a:pt x="180" y="103"/>
                  </a:lnTo>
                  <a:lnTo>
                    <a:pt x="181" y="103"/>
                  </a:lnTo>
                  <a:lnTo>
                    <a:pt x="182" y="103"/>
                  </a:lnTo>
                  <a:lnTo>
                    <a:pt x="182" y="102"/>
                  </a:lnTo>
                  <a:lnTo>
                    <a:pt x="182" y="101"/>
                  </a:lnTo>
                  <a:lnTo>
                    <a:pt x="183" y="101"/>
                  </a:lnTo>
                  <a:lnTo>
                    <a:pt x="186" y="100"/>
                  </a:lnTo>
                  <a:lnTo>
                    <a:pt x="190" y="101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3" y="99"/>
                  </a:lnTo>
                  <a:lnTo>
                    <a:pt x="194" y="97"/>
                  </a:lnTo>
                  <a:lnTo>
                    <a:pt x="194" y="96"/>
                  </a:lnTo>
                  <a:lnTo>
                    <a:pt x="194" y="95"/>
                  </a:lnTo>
                  <a:lnTo>
                    <a:pt x="195" y="94"/>
                  </a:lnTo>
                  <a:lnTo>
                    <a:pt x="198" y="91"/>
                  </a:lnTo>
                  <a:lnTo>
                    <a:pt x="199" y="89"/>
                  </a:lnTo>
                  <a:lnTo>
                    <a:pt x="203" y="86"/>
                  </a:lnTo>
                  <a:lnTo>
                    <a:pt x="204" y="84"/>
                  </a:lnTo>
                  <a:lnTo>
                    <a:pt x="204" y="83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5" y="79"/>
                  </a:lnTo>
                  <a:lnTo>
                    <a:pt x="207" y="78"/>
                  </a:lnTo>
                  <a:lnTo>
                    <a:pt x="208" y="77"/>
                  </a:lnTo>
                  <a:lnTo>
                    <a:pt x="210" y="76"/>
                  </a:lnTo>
                  <a:lnTo>
                    <a:pt x="216" y="74"/>
                  </a:lnTo>
                  <a:lnTo>
                    <a:pt x="217" y="73"/>
                  </a:lnTo>
                  <a:lnTo>
                    <a:pt x="218" y="72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2" y="76"/>
                  </a:lnTo>
                  <a:lnTo>
                    <a:pt x="223" y="77"/>
                  </a:lnTo>
                  <a:lnTo>
                    <a:pt x="225" y="76"/>
                  </a:lnTo>
                  <a:lnTo>
                    <a:pt x="228" y="72"/>
                  </a:lnTo>
                  <a:lnTo>
                    <a:pt x="230" y="71"/>
                  </a:lnTo>
                  <a:lnTo>
                    <a:pt x="232" y="71"/>
                  </a:lnTo>
                  <a:lnTo>
                    <a:pt x="233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40" y="73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6"/>
                  </a:lnTo>
                  <a:lnTo>
                    <a:pt x="242" y="76"/>
                  </a:lnTo>
                  <a:lnTo>
                    <a:pt x="243" y="76"/>
                  </a:lnTo>
                  <a:lnTo>
                    <a:pt x="245" y="76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9" y="76"/>
                  </a:lnTo>
                  <a:lnTo>
                    <a:pt x="251" y="77"/>
                  </a:lnTo>
                  <a:lnTo>
                    <a:pt x="252" y="77"/>
                  </a:lnTo>
                  <a:lnTo>
                    <a:pt x="254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8" y="77"/>
                  </a:lnTo>
                  <a:lnTo>
                    <a:pt x="260" y="77"/>
                  </a:lnTo>
                  <a:lnTo>
                    <a:pt x="264" y="77"/>
                  </a:lnTo>
                  <a:lnTo>
                    <a:pt x="265" y="77"/>
                  </a:lnTo>
                  <a:lnTo>
                    <a:pt x="266" y="76"/>
                  </a:lnTo>
                  <a:lnTo>
                    <a:pt x="267" y="76"/>
                  </a:lnTo>
                  <a:lnTo>
                    <a:pt x="269" y="75"/>
                  </a:lnTo>
                  <a:lnTo>
                    <a:pt x="270" y="72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0"/>
                  </a:lnTo>
                  <a:lnTo>
                    <a:pt x="272" y="69"/>
                  </a:lnTo>
                  <a:lnTo>
                    <a:pt x="273" y="70"/>
                  </a:lnTo>
                  <a:lnTo>
                    <a:pt x="273" y="71"/>
                  </a:lnTo>
                  <a:lnTo>
                    <a:pt x="274" y="71"/>
                  </a:lnTo>
                  <a:lnTo>
                    <a:pt x="275" y="72"/>
                  </a:lnTo>
                  <a:lnTo>
                    <a:pt x="276" y="73"/>
                  </a:lnTo>
                  <a:lnTo>
                    <a:pt x="277" y="74"/>
                  </a:lnTo>
                  <a:lnTo>
                    <a:pt x="278" y="73"/>
                  </a:lnTo>
                  <a:lnTo>
                    <a:pt x="279" y="71"/>
                  </a:lnTo>
                  <a:lnTo>
                    <a:pt x="280" y="66"/>
                  </a:lnTo>
                  <a:lnTo>
                    <a:pt x="281" y="57"/>
                  </a:lnTo>
                  <a:lnTo>
                    <a:pt x="281" y="56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4" y="51"/>
                  </a:lnTo>
                  <a:lnTo>
                    <a:pt x="286" y="50"/>
                  </a:lnTo>
                  <a:lnTo>
                    <a:pt x="288" y="50"/>
                  </a:lnTo>
                  <a:lnTo>
                    <a:pt x="296" y="51"/>
                  </a:lnTo>
                  <a:lnTo>
                    <a:pt x="314" y="53"/>
                  </a:lnTo>
                  <a:lnTo>
                    <a:pt x="318" y="53"/>
                  </a:lnTo>
                  <a:lnTo>
                    <a:pt x="320" y="53"/>
                  </a:lnTo>
                  <a:lnTo>
                    <a:pt x="321" y="52"/>
                  </a:lnTo>
                  <a:lnTo>
                    <a:pt x="322" y="51"/>
                  </a:lnTo>
                  <a:lnTo>
                    <a:pt x="322" y="50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6" y="44"/>
                  </a:lnTo>
                  <a:lnTo>
                    <a:pt x="328" y="43"/>
                  </a:lnTo>
                  <a:lnTo>
                    <a:pt x="330" y="43"/>
                  </a:lnTo>
                  <a:lnTo>
                    <a:pt x="331" y="44"/>
                  </a:lnTo>
                  <a:lnTo>
                    <a:pt x="332" y="46"/>
                  </a:lnTo>
                  <a:lnTo>
                    <a:pt x="333" y="47"/>
                  </a:lnTo>
                  <a:lnTo>
                    <a:pt x="335" y="47"/>
                  </a:lnTo>
                  <a:lnTo>
                    <a:pt x="336" y="46"/>
                  </a:lnTo>
                  <a:lnTo>
                    <a:pt x="340" y="43"/>
                  </a:lnTo>
                  <a:lnTo>
                    <a:pt x="342" y="43"/>
                  </a:lnTo>
                  <a:lnTo>
                    <a:pt x="350" y="43"/>
                  </a:lnTo>
                  <a:lnTo>
                    <a:pt x="356" y="47"/>
                  </a:lnTo>
                  <a:lnTo>
                    <a:pt x="359" y="47"/>
                  </a:lnTo>
                  <a:lnTo>
                    <a:pt x="360" y="46"/>
                  </a:lnTo>
                  <a:lnTo>
                    <a:pt x="363" y="43"/>
                  </a:lnTo>
                  <a:lnTo>
                    <a:pt x="365" y="42"/>
                  </a:lnTo>
                  <a:lnTo>
                    <a:pt x="367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4" y="40"/>
                  </a:lnTo>
                  <a:lnTo>
                    <a:pt x="375" y="39"/>
                  </a:lnTo>
                  <a:lnTo>
                    <a:pt x="377" y="39"/>
                  </a:lnTo>
                  <a:lnTo>
                    <a:pt x="379" y="39"/>
                  </a:lnTo>
                  <a:lnTo>
                    <a:pt x="381" y="38"/>
                  </a:lnTo>
                  <a:lnTo>
                    <a:pt x="382" y="37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90" y="38"/>
                  </a:lnTo>
                  <a:lnTo>
                    <a:pt x="391" y="38"/>
                  </a:lnTo>
                  <a:lnTo>
                    <a:pt x="392" y="37"/>
                  </a:lnTo>
                  <a:lnTo>
                    <a:pt x="393" y="36"/>
                  </a:lnTo>
                  <a:lnTo>
                    <a:pt x="394" y="36"/>
                  </a:lnTo>
                  <a:lnTo>
                    <a:pt x="394" y="35"/>
                  </a:lnTo>
                  <a:lnTo>
                    <a:pt x="397" y="36"/>
                  </a:lnTo>
                  <a:lnTo>
                    <a:pt x="397" y="36"/>
                  </a:lnTo>
                  <a:lnTo>
                    <a:pt x="398" y="36"/>
                  </a:lnTo>
                  <a:lnTo>
                    <a:pt x="399" y="35"/>
                  </a:lnTo>
                  <a:lnTo>
                    <a:pt x="399" y="35"/>
                  </a:lnTo>
                  <a:lnTo>
                    <a:pt x="398" y="32"/>
                  </a:lnTo>
                  <a:lnTo>
                    <a:pt x="398" y="28"/>
                  </a:lnTo>
                  <a:lnTo>
                    <a:pt x="401" y="27"/>
                  </a:lnTo>
                  <a:lnTo>
                    <a:pt x="404" y="27"/>
                  </a:lnTo>
                  <a:lnTo>
                    <a:pt x="408" y="28"/>
                  </a:lnTo>
                  <a:lnTo>
                    <a:pt x="408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10" y="27"/>
                  </a:lnTo>
                  <a:lnTo>
                    <a:pt x="410" y="26"/>
                  </a:lnTo>
                  <a:lnTo>
                    <a:pt x="412" y="25"/>
                  </a:lnTo>
                  <a:lnTo>
                    <a:pt x="414" y="24"/>
                  </a:lnTo>
                  <a:lnTo>
                    <a:pt x="415" y="23"/>
                  </a:lnTo>
                  <a:lnTo>
                    <a:pt x="417" y="23"/>
                  </a:lnTo>
                  <a:lnTo>
                    <a:pt x="418" y="25"/>
                  </a:lnTo>
                  <a:lnTo>
                    <a:pt x="420" y="26"/>
                  </a:lnTo>
                  <a:lnTo>
                    <a:pt x="420" y="27"/>
                  </a:lnTo>
                  <a:lnTo>
                    <a:pt x="420" y="28"/>
                  </a:lnTo>
                  <a:lnTo>
                    <a:pt x="420" y="29"/>
                  </a:lnTo>
                  <a:lnTo>
                    <a:pt x="421" y="29"/>
                  </a:lnTo>
                  <a:lnTo>
                    <a:pt x="421" y="29"/>
                  </a:lnTo>
                  <a:lnTo>
                    <a:pt x="422" y="29"/>
                  </a:lnTo>
                  <a:lnTo>
                    <a:pt x="423" y="29"/>
                  </a:lnTo>
                  <a:lnTo>
                    <a:pt x="425" y="29"/>
                  </a:lnTo>
                  <a:lnTo>
                    <a:pt x="426" y="29"/>
                  </a:lnTo>
                  <a:lnTo>
                    <a:pt x="429" y="28"/>
                  </a:lnTo>
                  <a:lnTo>
                    <a:pt x="431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5" y="25"/>
                  </a:lnTo>
                  <a:lnTo>
                    <a:pt x="438" y="24"/>
                  </a:lnTo>
                  <a:lnTo>
                    <a:pt x="440" y="23"/>
                  </a:lnTo>
                  <a:lnTo>
                    <a:pt x="442" y="25"/>
                  </a:lnTo>
                  <a:lnTo>
                    <a:pt x="443" y="29"/>
                  </a:lnTo>
                  <a:lnTo>
                    <a:pt x="444" y="32"/>
                  </a:lnTo>
                  <a:lnTo>
                    <a:pt x="444" y="33"/>
                  </a:lnTo>
                  <a:lnTo>
                    <a:pt x="445" y="34"/>
                  </a:lnTo>
                  <a:lnTo>
                    <a:pt x="445" y="35"/>
                  </a:lnTo>
                  <a:lnTo>
                    <a:pt x="445" y="35"/>
                  </a:lnTo>
                  <a:lnTo>
                    <a:pt x="446" y="35"/>
                  </a:lnTo>
                  <a:lnTo>
                    <a:pt x="446" y="36"/>
                  </a:lnTo>
                  <a:lnTo>
                    <a:pt x="446" y="37"/>
                  </a:lnTo>
                  <a:lnTo>
                    <a:pt x="446" y="38"/>
                  </a:lnTo>
                  <a:lnTo>
                    <a:pt x="448" y="39"/>
                  </a:lnTo>
                  <a:lnTo>
                    <a:pt x="449" y="40"/>
                  </a:lnTo>
                  <a:lnTo>
                    <a:pt x="452" y="40"/>
                  </a:lnTo>
                  <a:lnTo>
                    <a:pt x="451" y="41"/>
                  </a:lnTo>
                  <a:lnTo>
                    <a:pt x="454" y="41"/>
                  </a:lnTo>
                  <a:lnTo>
                    <a:pt x="456" y="41"/>
                  </a:lnTo>
                  <a:lnTo>
                    <a:pt x="457" y="41"/>
                  </a:lnTo>
                  <a:lnTo>
                    <a:pt x="459" y="43"/>
                  </a:lnTo>
                  <a:lnTo>
                    <a:pt x="462" y="47"/>
                  </a:lnTo>
                  <a:lnTo>
                    <a:pt x="464" y="49"/>
                  </a:lnTo>
                  <a:lnTo>
                    <a:pt x="466" y="49"/>
                  </a:lnTo>
                  <a:lnTo>
                    <a:pt x="467" y="47"/>
                  </a:lnTo>
                  <a:lnTo>
                    <a:pt x="466" y="46"/>
                  </a:lnTo>
                  <a:lnTo>
                    <a:pt x="467" y="44"/>
                  </a:lnTo>
                  <a:lnTo>
                    <a:pt x="470" y="43"/>
                  </a:lnTo>
                  <a:lnTo>
                    <a:pt x="472" y="43"/>
                  </a:lnTo>
                  <a:lnTo>
                    <a:pt x="473" y="42"/>
                  </a:lnTo>
                  <a:lnTo>
                    <a:pt x="474" y="43"/>
                  </a:lnTo>
                  <a:lnTo>
                    <a:pt x="477" y="45"/>
                  </a:lnTo>
                  <a:lnTo>
                    <a:pt x="492" y="51"/>
                  </a:lnTo>
                  <a:lnTo>
                    <a:pt x="493" y="51"/>
                  </a:lnTo>
                  <a:lnTo>
                    <a:pt x="494" y="52"/>
                  </a:lnTo>
                  <a:lnTo>
                    <a:pt x="495" y="53"/>
                  </a:lnTo>
                  <a:lnTo>
                    <a:pt x="499" y="54"/>
                  </a:lnTo>
                  <a:lnTo>
                    <a:pt x="500" y="56"/>
                  </a:lnTo>
                  <a:lnTo>
                    <a:pt x="504" y="61"/>
                  </a:lnTo>
                  <a:lnTo>
                    <a:pt x="505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25" y="57"/>
                  </a:lnTo>
                  <a:lnTo>
                    <a:pt x="528" y="57"/>
                  </a:lnTo>
                  <a:lnTo>
                    <a:pt x="529" y="57"/>
                  </a:lnTo>
                  <a:lnTo>
                    <a:pt x="529" y="57"/>
                  </a:lnTo>
                  <a:lnTo>
                    <a:pt x="530" y="57"/>
                  </a:lnTo>
                  <a:lnTo>
                    <a:pt x="531" y="56"/>
                  </a:lnTo>
                  <a:lnTo>
                    <a:pt x="532" y="54"/>
                  </a:lnTo>
                  <a:lnTo>
                    <a:pt x="533" y="53"/>
                  </a:lnTo>
                  <a:lnTo>
                    <a:pt x="534" y="53"/>
                  </a:lnTo>
                  <a:lnTo>
                    <a:pt x="542" y="53"/>
                  </a:lnTo>
                  <a:lnTo>
                    <a:pt x="543" y="53"/>
                  </a:lnTo>
                  <a:lnTo>
                    <a:pt x="545" y="55"/>
                  </a:lnTo>
                  <a:lnTo>
                    <a:pt x="546" y="55"/>
                  </a:lnTo>
                  <a:lnTo>
                    <a:pt x="547" y="55"/>
                  </a:lnTo>
                  <a:lnTo>
                    <a:pt x="547" y="54"/>
                  </a:lnTo>
                  <a:lnTo>
                    <a:pt x="548" y="54"/>
                  </a:lnTo>
                  <a:lnTo>
                    <a:pt x="549" y="53"/>
                  </a:lnTo>
                  <a:lnTo>
                    <a:pt x="550" y="53"/>
                  </a:lnTo>
                  <a:lnTo>
                    <a:pt x="553" y="53"/>
                  </a:lnTo>
                  <a:lnTo>
                    <a:pt x="557" y="50"/>
                  </a:lnTo>
                  <a:lnTo>
                    <a:pt x="558" y="50"/>
                  </a:lnTo>
                  <a:lnTo>
                    <a:pt x="559" y="51"/>
                  </a:lnTo>
                  <a:lnTo>
                    <a:pt x="562" y="53"/>
                  </a:lnTo>
                  <a:lnTo>
                    <a:pt x="564" y="54"/>
                  </a:lnTo>
                  <a:lnTo>
                    <a:pt x="565" y="54"/>
                  </a:lnTo>
                  <a:lnTo>
                    <a:pt x="567" y="53"/>
                  </a:lnTo>
                  <a:lnTo>
                    <a:pt x="569" y="53"/>
                  </a:lnTo>
                  <a:lnTo>
                    <a:pt x="570" y="53"/>
                  </a:lnTo>
                  <a:lnTo>
                    <a:pt x="571" y="53"/>
                  </a:lnTo>
                  <a:lnTo>
                    <a:pt x="573" y="52"/>
                  </a:lnTo>
                  <a:lnTo>
                    <a:pt x="575" y="51"/>
                  </a:lnTo>
                  <a:lnTo>
                    <a:pt x="577" y="50"/>
                  </a:lnTo>
                  <a:lnTo>
                    <a:pt x="584" y="48"/>
                  </a:lnTo>
                  <a:lnTo>
                    <a:pt x="585" y="48"/>
                  </a:lnTo>
                  <a:lnTo>
                    <a:pt x="586" y="47"/>
                  </a:lnTo>
                  <a:lnTo>
                    <a:pt x="588" y="43"/>
                  </a:lnTo>
                  <a:lnTo>
                    <a:pt x="589" y="41"/>
                  </a:lnTo>
                  <a:lnTo>
                    <a:pt x="589" y="40"/>
                  </a:lnTo>
                  <a:lnTo>
                    <a:pt x="590" y="39"/>
                  </a:lnTo>
                  <a:lnTo>
                    <a:pt x="590" y="38"/>
                  </a:lnTo>
                  <a:lnTo>
                    <a:pt x="590" y="37"/>
                  </a:lnTo>
                  <a:lnTo>
                    <a:pt x="589" y="36"/>
                  </a:lnTo>
                  <a:lnTo>
                    <a:pt x="589" y="35"/>
                  </a:lnTo>
                  <a:lnTo>
                    <a:pt x="588" y="34"/>
                  </a:lnTo>
                  <a:lnTo>
                    <a:pt x="588" y="33"/>
                  </a:lnTo>
                  <a:lnTo>
                    <a:pt x="589" y="31"/>
                  </a:lnTo>
                  <a:lnTo>
                    <a:pt x="589" y="30"/>
                  </a:lnTo>
                  <a:lnTo>
                    <a:pt x="589" y="29"/>
                  </a:lnTo>
                  <a:lnTo>
                    <a:pt x="589" y="28"/>
                  </a:lnTo>
                  <a:lnTo>
                    <a:pt x="589" y="26"/>
                  </a:lnTo>
                  <a:lnTo>
                    <a:pt x="589" y="25"/>
                  </a:lnTo>
                  <a:lnTo>
                    <a:pt x="587" y="25"/>
                  </a:lnTo>
                  <a:lnTo>
                    <a:pt x="586" y="24"/>
                  </a:lnTo>
                  <a:lnTo>
                    <a:pt x="586" y="23"/>
                  </a:lnTo>
                  <a:lnTo>
                    <a:pt x="586" y="22"/>
                  </a:lnTo>
                  <a:lnTo>
                    <a:pt x="586" y="21"/>
                  </a:lnTo>
                  <a:lnTo>
                    <a:pt x="585" y="17"/>
                  </a:lnTo>
                  <a:lnTo>
                    <a:pt x="585" y="17"/>
                  </a:lnTo>
                  <a:lnTo>
                    <a:pt x="584" y="16"/>
                  </a:lnTo>
                  <a:lnTo>
                    <a:pt x="583" y="16"/>
                  </a:lnTo>
                  <a:lnTo>
                    <a:pt x="582" y="15"/>
                  </a:lnTo>
                  <a:lnTo>
                    <a:pt x="581" y="15"/>
                  </a:lnTo>
                  <a:lnTo>
                    <a:pt x="580" y="13"/>
                  </a:lnTo>
                  <a:lnTo>
                    <a:pt x="579" y="13"/>
                  </a:lnTo>
                  <a:lnTo>
                    <a:pt x="579" y="11"/>
                  </a:lnTo>
                  <a:lnTo>
                    <a:pt x="579" y="10"/>
                  </a:lnTo>
                  <a:lnTo>
                    <a:pt x="579" y="8"/>
                  </a:lnTo>
                  <a:lnTo>
                    <a:pt x="579" y="6"/>
                  </a:lnTo>
                  <a:lnTo>
                    <a:pt x="580" y="5"/>
                  </a:lnTo>
                  <a:lnTo>
                    <a:pt x="581" y="5"/>
                  </a:lnTo>
                  <a:lnTo>
                    <a:pt x="582" y="5"/>
                  </a:lnTo>
                  <a:lnTo>
                    <a:pt x="584" y="4"/>
                  </a:lnTo>
                  <a:lnTo>
                    <a:pt x="587" y="3"/>
                  </a:lnTo>
                  <a:lnTo>
                    <a:pt x="591" y="3"/>
                  </a:lnTo>
                  <a:lnTo>
                    <a:pt x="594" y="0"/>
                  </a:lnTo>
                  <a:lnTo>
                    <a:pt x="595" y="0"/>
                  </a:lnTo>
                  <a:lnTo>
                    <a:pt x="595" y="1"/>
                  </a:lnTo>
                  <a:lnTo>
                    <a:pt x="598" y="4"/>
                  </a:lnTo>
                  <a:lnTo>
                    <a:pt x="599" y="5"/>
                  </a:lnTo>
                  <a:lnTo>
                    <a:pt x="601" y="5"/>
                  </a:lnTo>
                  <a:lnTo>
                    <a:pt x="605" y="5"/>
                  </a:lnTo>
                  <a:lnTo>
                    <a:pt x="607" y="5"/>
                  </a:lnTo>
                  <a:lnTo>
                    <a:pt x="608" y="5"/>
                  </a:lnTo>
                  <a:lnTo>
                    <a:pt x="611" y="8"/>
                  </a:lnTo>
                  <a:lnTo>
                    <a:pt x="614" y="9"/>
                  </a:lnTo>
                  <a:lnTo>
                    <a:pt x="616" y="9"/>
                  </a:lnTo>
                  <a:lnTo>
                    <a:pt x="618" y="10"/>
                  </a:lnTo>
                  <a:lnTo>
                    <a:pt x="617" y="11"/>
                  </a:lnTo>
                  <a:lnTo>
                    <a:pt x="616" y="13"/>
                  </a:lnTo>
                  <a:lnTo>
                    <a:pt x="621" y="17"/>
                  </a:lnTo>
                  <a:lnTo>
                    <a:pt x="625" y="19"/>
                  </a:lnTo>
                  <a:lnTo>
                    <a:pt x="626" y="20"/>
                  </a:lnTo>
                  <a:lnTo>
                    <a:pt x="628" y="17"/>
                  </a:lnTo>
                  <a:lnTo>
                    <a:pt x="628" y="18"/>
                  </a:lnTo>
                  <a:lnTo>
                    <a:pt x="628" y="19"/>
                  </a:lnTo>
                  <a:lnTo>
                    <a:pt x="628" y="20"/>
                  </a:lnTo>
                  <a:lnTo>
                    <a:pt x="629" y="21"/>
                  </a:lnTo>
                  <a:lnTo>
                    <a:pt x="628" y="22"/>
                  </a:lnTo>
                  <a:lnTo>
                    <a:pt x="629" y="25"/>
                  </a:lnTo>
                  <a:lnTo>
                    <a:pt x="628" y="26"/>
                  </a:lnTo>
                  <a:lnTo>
                    <a:pt x="629" y="28"/>
                  </a:lnTo>
                  <a:lnTo>
                    <a:pt x="630" y="30"/>
                  </a:lnTo>
                  <a:lnTo>
                    <a:pt x="630" y="35"/>
                  </a:lnTo>
                  <a:lnTo>
                    <a:pt x="631" y="41"/>
                  </a:lnTo>
                  <a:lnTo>
                    <a:pt x="631" y="43"/>
                  </a:lnTo>
                  <a:lnTo>
                    <a:pt x="631" y="46"/>
                  </a:lnTo>
                  <a:lnTo>
                    <a:pt x="631" y="48"/>
                  </a:lnTo>
                  <a:lnTo>
                    <a:pt x="631" y="50"/>
                  </a:lnTo>
                  <a:lnTo>
                    <a:pt x="630" y="51"/>
                  </a:lnTo>
                  <a:lnTo>
                    <a:pt x="628" y="52"/>
                  </a:lnTo>
                  <a:lnTo>
                    <a:pt x="625" y="51"/>
                  </a:lnTo>
                  <a:lnTo>
                    <a:pt x="624" y="50"/>
                  </a:lnTo>
                  <a:lnTo>
                    <a:pt x="623" y="48"/>
                  </a:lnTo>
                  <a:lnTo>
                    <a:pt x="619" y="53"/>
                  </a:lnTo>
                  <a:lnTo>
                    <a:pt x="618" y="53"/>
                  </a:lnTo>
                  <a:lnTo>
                    <a:pt x="617" y="54"/>
                  </a:lnTo>
                  <a:lnTo>
                    <a:pt x="617" y="55"/>
                  </a:lnTo>
                  <a:lnTo>
                    <a:pt x="614" y="57"/>
                  </a:lnTo>
                  <a:lnTo>
                    <a:pt x="612" y="59"/>
                  </a:lnTo>
                  <a:lnTo>
                    <a:pt x="610" y="59"/>
                  </a:lnTo>
                  <a:lnTo>
                    <a:pt x="604" y="60"/>
                  </a:lnTo>
                  <a:lnTo>
                    <a:pt x="603" y="61"/>
                  </a:lnTo>
                  <a:lnTo>
                    <a:pt x="605" y="64"/>
                  </a:lnTo>
                  <a:lnTo>
                    <a:pt x="604" y="66"/>
                  </a:lnTo>
                  <a:lnTo>
                    <a:pt x="603" y="68"/>
                  </a:lnTo>
                  <a:lnTo>
                    <a:pt x="604" y="71"/>
                  </a:lnTo>
                  <a:lnTo>
                    <a:pt x="605" y="72"/>
                  </a:lnTo>
                  <a:lnTo>
                    <a:pt x="603" y="75"/>
                  </a:lnTo>
                  <a:lnTo>
                    <a:pt x="603" y="77"/>
                  </a:lnTo>
                  <a:lnTo>
                    <a:pt x="604" y="77"/>
                  </a:lnTo>
                  <a:lnTo>
                    <a:pt x="605" y="77"/>
                  </a:lnTo>
                  <a:lnTo>
                    <a:pt x="603" y="80"/>
                  </a:lnTo>
                  <a:lnTo>
                    <a:pt x="604" y="82"/>
                  </a:lnTo>
                  <a:lnTo>
                    <a:pt x="605" y="84"/>
                  </a:lnTo>
                  <a:lnTo>
                    <a:pt x="606" y="86"/>
                  </a:lnTo>
                  <a:lnTo>
                    <a:pt x="608" y="87"/>
                  </a:lnTo>
                  <a:lnTo>
                    <a:pt x="608" y="89"/>
                  </a:lnTo>
                  <a:lnTo>
                    <a:pt x="607" y="90"/>
                  </a:lnTo>
                  <a:lnTo>
                    <a:pt x="607" y="90"/>
                  </a:lnTo>
                  <a:lnTo>
                    <a:pt x="606" y="90"/>
                  </a:lnTo>
                  <a:lnTo>
                    <a:pt x="605" y="91"/>
                  </a:lnTo>
                  <a:lnTo>
                    <a:pt x="605" y="92"/>
                  </a:lnTo>
                  <a:lnTo>
                    <a:pt x="605" y="93"/>
                  </a:lnTo>
                  <a:lnTo>
                    <a:pt x="606" y="95"/>
                  </a:lnTo>
                  <a:lnTo>
                    <a:pt x="607" y="95"/>
                  </a:lnTo>
                  <a:lnTo>
                    <a:pt x="607" y="95"/>
                  </a:lnTo>
                  <a:lnTo>
                    <a:pt x="606" y="96"/>
                  </a:lnTo>
                  <a:lnTo>
                    <a:pt x="605" y="97"/>
                  </a:lnTo>
                  <a:lnTo>
                    <a:pt x="602" y="98"/>
                  </a:lnTo>
                  <a:lnTo>
                    <a:pt x="601" y="100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2" y="101"/>
                  </a:lnTo>
                  <a:lnTo>
                    <a:pt x="601" y="102"/>
                  </a:lnTo>
                  <a:lnTo>
                    <a:pt x="600" y="102"/>
                  </a:lnTo>
                  <a:lnTo>
                    <a:pt x="599" y="101"/>
                  </a:lnTo>
                  <a:lnTo>
                    <a:pt x="599" y="101"/>
                  </a:lnTo>
                  <a:lnTo>
                    <a:pt x="598" y="101"/>
                  </a:lnTo>
                  <a:lnTo>
                    <a:pt x="597" y="102"/>
                  </a:lnTo>
                  <a:lnTo>
                    <a:pt x="596" y="104"/>
                  </a:lnTo>
                  <a:lnTo>
                    <a:pt x="596" y="105"/>
                  </a:lnTo>
                  <a:lnTo>
                    <a:pt x="595" y="105"/>
                  </a:lnTo>
                  <a:lnTo>
                    <a:pt x="595" y="104"/>
                  </a:lnTo>
                  <a:lnTo>
                    <a:pt x="595" y="103"/>
                  </a:lnTo>
                  <a:lnTo>
                    <a:pt x="595" y="104"/>
                  </a:lnTo>
                  <a:lnTo>
                    <a:pt x="595" y="105"/>
                  </a:lnTo>
                  <a:lnTo>
                    <a:pt x="594" y="105"/>
                  </a:lnTo>
                  <a:lnTo>
                    <a:pt x="594" y="106"/>
                  </a:lnTo>
                  <a:lnTo>
                    <a:pt x="595" y="106"/>
                  </a:lnTo>
                  <a:lnTo>
                    <a:pt x="593" y="107"/>
                  </a:lnTo>
                  <a:lnTo>
                    <a:pt x="593" y="107"/>
                  </a:lnTo>
                  <a:lnTo>
                    <a:pt x="594" y="109"/>
                  </a:lnTo>
                  <a:lnTo>
                    <a:pt x="589" y="113"/>
                  </a:lnTo>
                  <a:lnTo>
                    <a:pt x="588" y="115"/>
                  </a:lnTo>
                  <a:lnTo>
                    <a:pt x="587" y="119"/>
                  </a:lnTo>
                  <a:lnTo>
                    <a:pt x="584" y="121"/>
                  </a:lnTo>
                  <a:lnTo>
                    <a:pt x="582" y="122"/>
                  </a:lnTo>
                  <a:lnTo>
                    <a:pt x="578" y="122"/>
                  </a:lnTo>
                  <a:lnTo>
                    <a:pt x="578" y="121"/>
                  </a:lnTo>
                  <a:lnTo>
                    <a:pt x="577" y="120"/>
                  </a:lnTo>
                  <a:lnTo>
                    <a:pt x="577" y="117"/>
                  </a:lnTo>
                  <a:lnTo>
                    <a:pt x="577" y="115"/>
                  </a:lnTo>
                  <a:lnTo>
                    <a:pt x="575" y="114"/>
                  </a:lnTo>
                  <a:lnTo>
                    <a:pt x="575" y="113"/>
                  </a:lnTo>
                  <a:lnTo>
                    <a:pt x="577" y="113"/>
                  </a:lnTo>
                  <a:lnTo>
                    <a:pt x="578" y="113"/>
                  </a:lnTo>
                  <a:lnTo>
                    <a:pt x="579" y="113"/>
                  </a:lnTo>
                  <a:lnTo>
                    <a:pt x="580" y="113"/>
                  </a:lnTo>
                  <a:lnTo>
                    <a:pt x="579" y="111"/>
                  </a:lnTo>
                  <a:lnTo>
                    <a:pt x="578" y="111"/>
                  </a:lnTo>
                  <a:lnTo>
                    <a:pt x="577" y="111"/>
                  </a:lnTo>
                  <a:lnTo>
                    <a:pt x="576" y="112"/>
                  </a:lnTo>
                  <a:lnTo>
                    <a:pt x="575" y="111"/>
                  </a:lnTo>
                  <a:lnTo>
                    <a:pt x="575" y="110"/>
                  </a:lnTo>
                  <a:lnTo>
                    <a:pt x="574" y="110"/>
                  </a:lnTo>
                  <a:lnTo>
                    <a:pt x="574" y="111"/>
                  </a:lnTo>
                  <a:lnTo>
                    <a:pt x="575" y="112"/>
                  </a:lnTo>
                  <a:lnTo>
                    <a:pt x="575" y="113"/>
                  </a:lnTo>
                  <a:lnTo>
                    <a:pt x="574" y="113"/>
                  </a:lnTo>
                  <a:lnTo>
                    <a:pt x="573" y="111"/>
                  </a:lnTo>
                  <a:lnTo>
                    <a:pt x="570" y="109"/>
                  </a:lnTo>
                  <a:lnTo>
                    <a:pt x="567" y="108"/>
                  </a:lnTo>
                  <a:lnTo>
                    <a:pt x="565" y="109"/>
                  </a:lnTo>
                  <a:lnTo>
                    <a:pt x="564" y="109"/>
                  </a:lnTo>
                  <a:lnTo>
                    <a:pt x="559" y="109"/>
                  </a:lnTo>
                  <a:lnTo>
                    <a:pt x="558" y="108"/>
                  </a:lnTo>
                  <a:lnTo>
                    <a:pt x="557" y="108"/>
                  </a:lnTo>
                  <a:lnTo>
                    <a:pt x="550" y="108"/>
                  </a:lnTo>
                  <a:lnTo>
                    <a:pt x="547" y="107"/>
                  </a:lnTo>
                  <a:lnTo>
                    <a:pt x="542" y="107"/>
                  </a:lnTo>
                  <a:lnTo>
                    <a:pt x="539" y="106"/>
                  </a:lnTo>
                  <a:lnTo>
                    <a:pt x="535" y="107"/>
                  </a:lnTo>
                  <a:lnTo>
                    <a:pt x="535" y="107"/>
                  </a:lnTo>
                  <a:lnTo>
                    <a:pt x="533" y="107"/>
                  </a:lnTo>
                  <a:lnTo>
                    <a:pt x="531" y="105"/>
                  </a:lnTo>
                  <a:lnTo>
                    <a:pt x="529" y="104"/>
                  </a:lnTo>
                  <a:lnTo>
                    <a:pt x="529" y="103"/>
                  </a:lnTo>
                  <a:lnTo>
                    <a:pt x="523" y="102"/>
                  </a:lnTo>
                  <a:lnTo>
                    <a:pt x="522" y="102"/>
                  </a:lnTo>
                  <a:lnTo>
                    <a:pt x="519" y="101"/>
                  </a:lnTo>
                  <a:lnTo>
                    <a:pt x="515" y="98"/>
                  </a:lnTo>
                  <a:lnTo>
                    <a:pt x="511" y="96"/>
                  </a:lnTo>
                  <a:lnTo>
                    <a:pt x="508" y="100"/>
                  </a:lnTo>
                  <a:lnTo>
                    <a:pt x="508" y="99"/>
                  </a:lnTo>
                  <a:lnTo>
                    <a:pt x="500" y="98"/>
                  </a:lnTo>
                  <a:lnTo>
                    <a:pt x="499" y="96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7" y="94"/>
                  </a:lnTo>
                  <a:lnTo>
                    <a:pt x="497" y="93"/>
                  </a:lnTo>
                  <a:lnTo>
                    <a:pt x="498" y="92"/>
                  </a:lnTo>
                  <a:lnTo>
                    <a:pt x="499" y="91"/>
                  </a:lnTo>
                  <a:lnTo>
                    <a:pt x="499" y="91"/>
                  </a:lnTo>
                  <a:lnTo>
                    <a:pt x="498" y="90"/>
                  </a:lnTo>
                  <a:lnTo>
                    <a:pt x="497" y="89"/>
                  </a:lnTo>
                  <a:lnTo>
                    <a:pt x="489" y="89"/>
                  </a:lnTo>
                  <a:lnTo>
                    <a:pt x="487" y="90"/>
                  </a:lnTo>
                  <a:lnTo>
                    <a:pt x="487" y="92"/>
                  </a:lnTo>
                  <a:lnTo>
                    <a:pt x="486" y="94"/>
                  </a:lnTo>
                  <a:lnTo>
                    <a:pt x="485" y="95"/>
                  </a:lnTo>
                  <a:lnTo>
                    <a:pt x="483" y="95"/>
                  </a:lnTo>
                  <a:lnTo>
                    <a:pt x="484" y="97"/>
                  </a:lnTo>
                  <a:lnTo>
                    <a:pt x="483" y="98"/>
                  </a:lnTo>
                  <a:lnTo>
                    <a:pt x="481" y="98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6" y="100"/>
                  </a:lnTo>
                  <a:lnTo>
                    <a:pt x="475" y="101"/>
                  </a:lnTo>
                  <a:lnTo>
                    <a:pt x="472" y="102"/>
                  </a:lnTo>
                  <a:lnTo>
                    <a:pt x="469" y="106"/>
                  </a:lnTo>
                  <a:lnTo>
                    <a:pt x="467" y="108"/>
                  </a:lnTo>
                  <a:lnTo>
                    <a:pt x="463" y="107"/>
                  </a:lnTo>
                  <a:lnTo>
                    <a:pt x="460" y="108"/>
                  </a:lnTo>
                  <a:lnTo>
                    <a:pt x="458" y="108"/>
                  </a:lnTo>
                  <a:lnTo>
                    <a:pt x="457" y="107"/>
                  </a:lnTo>
                  <a:lnTo>
                    <a:pt x="457" y="107"/>
                  </a:lnTo>
                  <a:lnTo>
                    <a:pt x="454" y="105"/>
                  </a:lnTo>
                  <a:lnTo>
                    <a:pt x="452" y="107"/>
                  </a:lnTo>
                  <a:lnTo>
                    <a:pt x="451" y="107"/>
                  </a:lnTo>
                  <a:lnTo>
                    <a:pt x="451" y="107"/>
                  </a:lnTo>
                  <a:lnTo>
                    <a:pt x="450" y="106"/>
                  </a:lnTo>
                  <a:lnTo>
                    <a:pt x="449" y="104"/>
                  </a:lnTo>
                  <a:lnTo>
                    <a:pt x="448" y="102"/>
                  </a:lnTo>
                  <a:lnTo>
                    <a:pt x="448" y="101"/>
                  </a:lnTo>
                  <a:lnTo>
                    <a:pt x="447" y="101"/>
                  </a:lnTo>
                  <a:lnTo>
                    <a:pt x="446" y="100"/>
                  </a:lnTo>
                  <a:lnTo>
                    <a:pt x="445" y="98"/>
                  </a:lnTo>
                  <a:lnTo>
                    <a:pt x="445" y="96"/>
                  </a:lnTo>
                  <a:lnTo>
                    <a:pt x="441" y="95"/>
                  </a:lnTo>
                  <a:lnTo>
                    <a:pt x="439" y="95"/>
                  </a:lnTo>
                  <a:lnTo>
                    <a:pt x="439" y="96"/>
                  </a:lnTo>
                  <a:lnTo>
                    <a:pt x="438" y="96"/>
                  </a:lnTo>
                  <a:lnTo>
                    <a:pt x="437" y="96"/>
                  </a:lnTo>
                  <a:lnTo>
                    <a:pt x="436" y="98"/>
                  </a:lnTo>
                  <a:lnTo>
                    <a:pt x="434" y="97"/>
                  </a:lnTo>
                  <a:lnTo>
                    <a:pt x="432" y="97"/>
                  </a:lnTo>
                  <a:lnTo>
                    <a:pt x="429" y="98"/>
                  </a:lnTo>
                  <a:lnTo>
                    <a:pt x="427" y="101"/>
                  </a:lnTo>
                  <a:lnTo>
                    <a:pt x="424" y="104"/>
                  </a:lnTo>
                  <a:lnTo>
                    <a:pt x="422" y="105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4" y="108"/>
                  </a:lnTo>
                  <a:lnTo>
                    <a:pt x="422" y="108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22" y="111"/>
                  </a:lnTo>
                  <a:lnTo>
                    <a:pt x="424" y="111"/>
                  </a:lnTo>
                  <a:lnTo>
                    <a:pt x="425" y="111"/>
                  </a:lnTo>
                  <a:lnTo>
                    <a:pt x="413" y="118"/>
                  </a:lnTo>
                  <a:lnTo>
                    <a:pt x="404" y="123"/>
                  </a:lnTo>
                  <a:lnTo>
                    <a:pt x="401" y="124"/>
                  </a:lnTo>
                  <a:lnTo>
                    <a:pt x="397" y="124"/>
                  </a:lnTo>
                  <a:lnTo>
                    <a:pt x="393" y="123"/>
                  </a:lnTo>
                  <a:lnTo>
                    <a:pt x="383" y="118"/>
                  </a:lnTo>
                  <a:lnTo>
                    <a:pt x="381" y="117"/>
                  </a:lnTo>
                  <a:lnTo>
                    <a:pt x="380" y="117"/>
                  </a:lnTo>
                  <a:lnTo>
                    <a:pt x="377" y="117"/>
                  </a:lnTo>
                  <a:lnTo>
                    <a:pt x="372" y="120"/>
                  </a:lnTo>
                  <a:lnTo>
                    <a:pt x="370" y="120"/>
                  </a:lnTo>
                  <a:lnTo>
                    <a:pt x="368" y="122"/>
                  </a:lnTo>
                  <a:lnTo>
                    <a:pt x="366" y="124"/>
                  </a:lnTo>
                  <a:lnTo>
                    <a:pt x="366" y="127"/>
                  </a:lnTo>
                  <a:lnTo>
                    <a:pt x="367" y="130"/>
                  </a:lnTo>
                  <a:lnTo>
                    <a:pt x="368" y="132"/>
                  </a:lnTo>
                  <a:lnTo>
                    <a:pt x="371" y="132"/>
                  </a:lnTo>
                  <a:lnTo>
                    <a:pt x="372" y="133"/>
                  </a:lnTo>
                  <a:lnTo>
                    <a:pt x="373" y="135"/>
                  </a:lnTo>
                  <a:lnTo>
                    <a:pt x="375" y="138"/>
                  </a:lnTo>
                  <a:lnTo>
                    <a:pt x="375" y="140"/>
                  </a:lnTo>
                  <a:lnTo>
                    <a:pt x="376" y="140"/>
                  </a:lnTo>
                  <a:lnTo>
                    <a:pt x="379" y="143"/>
                  </a:lnTo>
                  <a:lnTo>
                    <a:pt x="380" y="144"/>
                  </a:lnTo>
                  <a:lnTo>
                    <a:pt x="382" y="144"/>
                  </a:lnTo>
                  <a:lnTo>
                    <a:pt x="383" y="144"/>
                  </a:lnTo>
                  <a:lnTo>
                    <a:pt x="384" y="143"/>
                  </a:lnTo>
                  <a:lnTo>
                    <a:pt x="385" y="144"/>
                  </a:lnTo>
                  <a:lnTo>
                    <a:pt x="386" y="146"/>
                  </a:lnTo>
                  <a:lnTo>
                    <a:pt x="386" y="147"/>
                  </a:lnTo>
                  <a:lnTo>
                    <a:pt x="385" y="147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78" y="152"/>
                  </a:lnTo>
                  <a:lnTo>
                    <a:pt x="379" y="155"/>
                  </a:lnTo>
                  <a:lnTo>
                    <a:pt x="382" y="161"/>
                  </a:lnTo>
                  <a:lnTo>
                    <a:pt x="383" y="162"/>
                  </a:lnTo>
                  <a:lnTo>
                    <a:pt x="386" y="163"/>
                  </a:lnTo>
                  <a:lnTo>
                    <a:pt x="390" y="164"/>
                  </a:lnTo>
                  <a:lnTo>
                    <a:pt x="391" y="165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5" y="163"/>
                  </a:lnTo>
                  <a:lnTo>
                    <a:pt x="395" y="162"/>
                  </a:lnTo>
                  <a:lnTo>
                    <a:pt x="395" y="161"/>
                  </a:lnTo>
                  <a:lnTo>
                    <a:pt x="393" y="158"/>
                  </a:lnTo>
                  <a:lnTo>
                    <a:pt x="394" y="157"/>
                  </a:lnTo>
                  <a:lnTo>
                    <a:pt x="393" y="156"/>
                  </a:lnTo>
                  <a:lnTo>
                    <a:pt x="395" y="156"/>
                  </a:lnTo>
                  <a:lnTo>
                    <a:pt x="397" y="158"/>
                  </a:lnTo>
                  <a:lnTo>
                    <a:pt x="399" y="163"/>
                  </a:lnTo>
                  <a:lnTo>
                    <a:pt x="400" y="164"/>
                  </a:lnTo>
                  <a:lnTo>
                    <a:pt x="402" y="167"/>
                  </a:lnTo>
                  <a:lnTo>
                    <a:pt x="404" y="168"/>
                  </a:lnTo>
                  <a:lnTo>
                    <a:pt x="406" y="167"/>
                  </a:lnTo>
                  <a:lnTo>
                    <a:pt x="407" y="167"/>
                  </a:lnTo>
                  <a:lnTo>
                    <a:pt x="409" y="168"/>
                  </a:lnTo>
                  <a:lnTo>
                    <a:pt x="410" y="168"/>
                  </a:lnTo>
                  <a:lnTo>
                    <a:pt x="411" y="168"/>
                  </a:lnTo>
                  <a:lnTo>
                    <a:pt x="412" y="171"/>
                  </a:lnTo>
                  <a:lnTo>
                    <a:pt x="413" y="172"/>
                  </a:lnTo>
                  <a:lnTo>
                    <a:pt x="415" y="172"/>
                  </a:lnTo>
                  <a:lnTo>
                    <a:pt x="418" y="175"/>
                  </a:lnTo>
                  <a:lnTo>
                    <a:pt x="423" y="183"/>
                  </a:lnTo>
                  <a:lnTo>
                    <a:pt x="428" y="188"/>
                  </a:lnTo>
                  <a:lnTo>
                    <a:pt x="430" y="192"/>
                  </a:lnTo>
                  <a:lnTo>
                    <a:pt x="427" y="194"/>
                  </a:lnTo>
                  <a:lnTo>
                    <a:pt x="423" y="195"/>
                  </a:lnTo>
                  <a:lnTo>
                    <a:pt x="421" y="194"/>
                  </a:lnTo>
                  <a:lnTo>
                    <a:pt x="421" y="192"/>
                  </a:lnTo>
                  <a:lnTo>
                    <a:pt x="420" y="191"/>
                  </a:lnTo>
                  <a:lnTo>
                    <a:pt x="419" y="189"/>
                  </a:lnTo>
                  <a:lnTo>
                    <a:pt x="417" y="188"/>
                  </a:lnTo>
                  <a:lnTo>
                    <a:pt x="415" y="187"/>
                  </a:lnTo>
                  <a:lnTo>
                    <a:pt x="413" y="184"/>
                  </a:lnTo>
                  <a:lnTo>
                    <a:pt x="411" y="180"/>
                  </a:lnTo>
                  <a:lnTo>
                    <a:pt x="409" y="177"/>
                  </a:lnTo>
                  <a:lnTo>
                    <a:pt x="406" y="175"/>
                  </a:lnTo>
                  <a:lnTo>
                    <a:pt x="398" y="174"/>
                  </a:lnTo>
                  <a:lnTo>
                    <a:pt x="396" y="173"/>
                  </a:lnTo>
                  <a:lnTo>
                    <a:pt x="393" y="171"/>
                  </a:lnTo>
                  <a:lnTo>
                    <a:pt x="391" y="168"/>
                  </a:lnTo>
                  <a:lnTo>
                    <a:pt x="388" y="167"/>
                  </a:lnTo>
                  <a:lnTo>
                    <a:pt x="387" y="166"/>
                  </a:lnTo>
                  <a:lnTo>
                    <a:pt x="384" y="167"/>
                  </a:lnTo>
                  <a:lnTo>
                    <a:pt x="380" y="166"/>
                  </a:lnTo>
                  <a:lnTo>
                    <a:pt x="379" y="166"/>
                  </a:lnTo>
                  <a:lnTo>
                    <a:pt x="374" y="168"/>
                  </a:lnTo>
                  <a:lnTo>
                    <a:pt x="373" y="168"/>
                  </a:lnTo>
                  <a:lnTo>
                    <a:pt x="370" y="167"/>
                  </a:lnTo>
                  <a:lnTo>
                    <a:pt x="369" y="168"/>
                  </a:lnTo>
                  <a:lnTo>
                    <a:pt x="369" y="168"/>
                  </a:lnTo>
                  <a:lnTo>
                    <a:pt x="368" y="168"/>
                  </a:lnTo>
                  <a:lnTo>
                    <a:pt x="367" y="171"/>
                  </a:lnTo>
                  <a:lnTo>
                    <a:pt x="366" y="173"/>
                  </a:lnTo>
                  <a:lnTo>
                    <a:pt x="366" y="175"/>
                  </a:lnTo>
                  <a:lnTo>
                    <a:pt x="368" y="179"/>
                  </a:lnTo>
                  <a:lnTo>
                    <a:pt x="368" y="180"/>
                  </a:lnTo>
                  <a:lnTo>
                    <a:pt x="369" y="180"/>
                  </a:lnTo>
                  <a:lnTo>
                    <a:pt x="373" y="182"/>
                  </a:lnTo>
                  <a:lnTo>
                    <a:pt x="373" y="184"/>
                  </a:lnTo>
                  <a:lnTo>
                    <a:pt x="374" y="186"/>
                  </a:lnTo>
                  <a:lnTo>
                    <a:pt x="375" y="186"/>
                  </a:lnTo>
                  <a:lnTo>
                    <a:pt x="376" y="186"/>
                  </a:lnTo>
                  <a:lnTo>
                    <a:pt x="382" y="189"/>
                  </a:lnTo>
                  <a:lnTo>
                    <a:pt x="384" y="189"/>
                  </a:lnTo>
                  <a:lnTo>
                    <a:pt x="385" y="189"/>
                  </a:lnTo>
                  <a:lnTo>
                    <a:pt x="386" y="191"/>
                  </a:lnTo>
                  <a:lnTo>
                    <a:pt x="387" y="192"/>
                  </a:lnTo>
                  <a:lnTo>
                    <a:pt x="389" y="192"/>
                  </a:lnTo>
                  <a:lnTo>
                    <a:pt x="392" y="194"/>
                  </a:lnTo>
                  <a:lnTo>
                    <a:pt x="393" y="196"/>
                  </a:lnTo>
                  <a:lnTo>
                    <a:pt x="393" y="197"/>
                  </a:lnTo>
                  <a:lnTo>
                    <a:pt x="392" y="198"/>
                  </a:lnTo>
                  <a:lnTo>
                    <a:pt x="392" y="198"/>
                  </a:lnTo>
                  <a:lnTo>
                    <a:pt x="392" y="199"/>
                  </a:lnTo>
                  <a:lnTo>
                    <a:pt x="394" y="201"/>
                  </a:lnTo>
                  <a:lnTo>
                    <a:pt x="395" y="202"/>
                  </a:lnTo>
                  <a:lnTo>
                    <a:pt x="394" y="203"/>
                  </a:lnTo>
                  <a:lnTo>
                    <a:pt x="393" y="203"/>
                  </a:lnTo>
                  <a:lnTo>
                    <a:pt x="392" y="204"/>
                  </a:lnTo>
                  <a:lnTo>
                    <a:pt x="393" y="204"/>
                  </a:lnTo>
                  <a:lnTo>
                    <a:pt x="393" y="205"/>
                  </a:lnTo>
                  <a:lnTo>
                    <a:pt x="394" y="205"/>
                  </a:lnTo>
                  <a:lnTo>
                    <a:pt x="395" y="204"/>
                  </a:lnTo>
                  <a:lnTo>
                    <a:pt x="395" y="205"/>
                  </a:lnTo>
                  <a:lnTo>
                    <a:pt x="395" y="206"/>
                  </a:lnTo>
                  <a:lnTo>
                    <a:pt x="396" y="207"/>
                  </a:lnTo>
                  <a:lnTo>
                    <a:pt x="396" y="208"/>
                  </a:lnTo>
                  <a:lnTo>
                    <a:pt x="393" y="210"/>
                  </a:lnTo>
                  <a:lnTo>
                    <a:pt x="393" y="210"/>
                  </a:lnTo>
                  <a:lnTo>
                    <a:pt x="394" y="211"/>
                  </a:lnTo>
                  <a:lnTo>
                    <a:pt x="394" y="212"/>
                  </a:lnTo>
                  <a:lnTo>
                    <a:pt x="392" y="212"/>
                  </a:lnTo>
                  <a:lnTo>
                    <a:pt x="391" y="213"/>
                  </a:lnTo>
                  <a:lnTo>
                    <a:pt x="391" y="214"/>
                  </a:lnTo>
                  <a:lnTo>
                    <a:pt x="393" y="214"/>
                  </a:lnTo>
                  <a:lnTo>
                    <a:pt x="393" y="215"/>
                  </a:lnTo>
                  <a:lnTo>
                    <a:pt x="389" y="215"/>
                  </a:lnTo>
                  <a:lnTo>
                    <a:pt x="387" y="215"/>
                  </a:lnTo>
                  <a:lnTo>
                    <a:pt x="387" y="213"/>
                  </a:lnTo>
                  <a:lnTo>
                    <a:pt x="387" y="212"/>
                  </a:lnTo>
                  <a:lnTo>
                    <a:pt x="386" y="212"/>
                  </a:lnTo>
                  <a:lnTo>
                    <a:pt x="385" y="213"/>
                  </a:lnTo>
                  <a:lnTo>
                    <a:pt x="385" y="212"/>
                  </a:lnTo>
                  <a:lnTo>
                    <a:pt x="385" y="211"/>
                  </a:lnTo>
                  <a:lnTo>
                    <a:pt x="382" y="209"/>
                  </a:lnTo>
                  <a:lnTo>
                    <a:pt x="381" y="208"/>
                  </a:lnTo>
                  <a:lnTo>
                    <a:pt x="380" y="207"/>
                  </a:lnTo>
                  <a:lnTo>
                    <a:pt x="379" y="206"/>
                  </a:lnTo>
                  <a:lnTo>
                    <a:pt x="379" y="207"/>
                  </a:lnTo>
                  <a:lnTo>
                    <a:pt x="379" y="208"/>
                  </a:lnTo>
                  <a:lnTo>
                    <a:pt x="379" y="209"/>
                  </a:lnTo>
                  <a:lnTo>
                    <a:pt x="375" y="203"/>
                  </a:lnTo>
                  <a:lnTo>
                    <a:pt x="375" y="202"/>
                  </a:lnTo>
                  <a:lnTo>
                    <a:pt x="375" y="199"/>
                  </a:lnTo>
                  <a:lnTo>
                    <a:pt x="375" y="198"/>
                  </a:lnTo>
                  <a:lnTo>
                    <a:pt x="375" y="198"/>
                  </a:lnTo>
                  <a:lnTo>
                    <a:pt x="374" y="198"/>
                  </a:lnTo>
                  <a:lnTo>
                    <a:pt x="373" y="197"/>
                  </a:lnTo>
                  <a:lnTo>
                    <a:pt x="373" y="196"/>
                  </a:lnTo>
                  <a:lnTo>
                    <a:pt x="373" y="195"/>
                  </a:lnTo>
                  <a:lnTo>
                    <a:pt x="365" y="184"/>
                  </a:lnTo>
                  <a:lnTo>
                    <a:pt x="361" y="182"/>
                  </a:lnTo>
                  <a:lnTo>
                    <a:pt x="360" y="181"/>
                  </a:lnTo>
                  <a:lnTo>
                    <a:pt x="353" y="180"/>
                  </a:lnTo>
                  <a:lnTo>
                    <a:pt x="348" y="178"/>
                  </a:lnTo>
                  <a:lnTo>
                    <a:pt x="343" y="177"/>
                  </a:lnTo>
                  <a:lnTo>
                    <a:pt x="340" y="177"/>
                  </a:lnTo>
                  <a:lnTo>
                    <a:pt x="336" y="179"/>
                  </a:lnTo>
                  <a:lnTo>
                    <a:pt x="335" y="183"/>
                  </a:lnTo>
                  <a:lnTo>
                    <a:pt x="334" y="185"/>
                  </a:lnTo>
                  <a:lnTo>
                    <a:pt x="335" y="187"/>
                  </a:lnTo>
                  <a:lnTo>
                    <a:pt x="336" y="189"/>
                  </a:lnTo>
                  <a:lnTo>
                    <a:pt x="336" y="191"/>
                  </a:lnTo>
                  <a:lnTo>
                    <a:pt x="336" y="192"/>
                  </a:lnTo>
                  <a:lnTo>
                    <a:pt x="337" y="192"/>
                  </a:lnTo>
                  <a:lnTo>
                    <a:pt x="339" y="192"/>
                  </a:lnTo>
                  <a:lnTo>
                    <a:pt x="340" y="192"/>
                  </a:lnTo>
                  <a:lnTo>
                    <a:pt x="341" y="193"/>
                  </a:lnTo>
                  <a:lnTo>
                    <a:pt x="342" y="195"/>
                  </a:lnTo>
                  <a:lnTo>
                    <a:pt x="346" y="202"/>
                  </a:lnTo>
                  <a:lnTo>
                    <a:pt x="348" y="204"/>
                  </a:lnTo>
                  <a:lnTo>
                    <a:pt x="358" y="210"/>
                  </a:lnTo>
                  <a:lnTo>
                    <a:pt x="364" y="211"/>
                  </a:lnTo>
                  <a:lnTo>
                    <a:pt x="365" y="212"/>
                  </a:lnTo>
                  <a:lnTo>
                    <a:pt x="365" y="213"/>
                  </a:lnTo>
                  <a:lnTo>
                    <a:pt x="365" y="214"/>
                  </a:lnTo>
                  <a:lnTo>
                    <a:pt x="366" y="216"/>
                  </a:lnTo>
                  <a:lnTo>
                    <a:pt x="366" y="216"/>
                  </a:lnTo>
                  <a:lnTo>
                    <a:pt x="368" y="217"/>
                  </a:lnTo>
                  <a:lnTo>
                    <a:pt x="370" y="217"/>
                  </a:lnTo>
                  <a:lnTo>
                    <a:pt x="372" y="217"/>
                  </a:lnTo>
                  <a:lnTo>
                    <a:pt x="371" y="218"/>
                  </a:lnTo>
                  <a:lnTo>
                    <a:pt x="369" y="219"/>
                  </a:lnTo>
                  <a:lnTo>
                    <a:pt x="367" y="220"/>
                  </a:lnTo>
                  <a:lnTo>
                    <a:pt x="360" y="218"/>
                  </a:lnTo>
                  <a:lnTo>
                    <a:pt x="346" y="213"/>
                  </a:lnTo>
                  <a:lnTo>
                    <a:pt x="344" y="212"/>
                  </a:lnTo>
                  <a:lnTo>
                    <a:pt x="337" y="214"/>
                  </a:lnTo>
                  <a:lnTo>
                    <a:pt x="336" y="214"/>
                  </a:lnTo>
                  <a:lnTo>
                    <a:pt x="336" y="213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8" y="208"/>
                  </a:lnTo>
                  <a:lnTo>
                    <a:pt x="336" y="206"/>
                  </a:lnTo>
                  <a:lnTo>
                    <a:pt x="336" y="205"/>
                  </a:lnTo>
                  <a:lnTo>
                    <a:pt x="336" y="203"/>
                  </a:lnTo>
                  <a:lnTo>
                    <a:pt x="334" y="201"/>
                  </a:lnTo>
                  <a:lnTo>
                    <a:pt x="332" y="199"/>
                  </a:lnTo>
                  <a:lnTo>
                    <a:pt x="331" y="198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2" y="185"/>
                  </a:lnTo>
                  <a:lnTo>
                    <a:pt x="330" y="182"/>
                  </a:lnTo>
                  <a:lnTo>
                    <a:pt x="327" y="180"/>
                  </a:lnTo>
                  <a:lnTo>
                    <a:pt x="325" y="179"/>
                  </a:lnTo>
                  <a:lnTo>
                    <a:pt x="322" y="178"/>
                  </a:lnTo>
                  <a:lnTo>
                    <a:pt x="320" y="177"/>
                  </a:lnTo>
                  <a:lnTo>
                    <a:pt x="318" y="176"/>
                  </a:lnTo>
                  <a:lnTo>
                    <a:pt x="318" y="177"/>
                  </a:lnTo>
                  <a:lnTo>
                    <a:pt x="312" y="174"/>
                  </a:lnTo>
                  <a:lnTo>
                    <a:pt x="312" y="174"/>
                  </a:lnTo>
                  <a:lnTo>
                    <a:pt x="311" y="173"/>
                  </a:lnTo>
                  <a:lnTo>
                    <a:pt x="308" y="172"/>
                  </a:lnTo>
                  <a:lnTo>
                    <a:pt x="306" y="171"/>
                  </a:lnTo>
                  <a:lnTo>
                    <a:pt x="305" y="168"/>
                  </a:lnTo>
                  <a:lnTo>
                    <a:pt x="300" y="165"/>
                  </a:lnTo>
                  <a:lnTo>
                    <a:pt x="299" y="164"/>
                  </a:lnTo>
                  <a:lnTo>
                    <a:pt x="297" y="163"/>
                  </a:lnTo>
                  <a:lnTo>
                    <a:pt x="294" y="164"/>
                  </a:lnTo>
                  <a:lnTo>
                    <a:pt x="294" y="162"/>
                  </a:lnTo>
                  <a:lnTo>
                    <a:pt x="294" y="160"/>
                  </a:lnTo>
                  <a:lnTo>
                    <a:pt x="291" y="156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88" y="152"/>
                  </a:lnTo>
                  <a:lnTo>
                    <a:pt x="288" y="150"/>
                  </a:lnTo>
                  <a:lnTo>
                    <a:pt x="289" y="150"/>
                  </a:lnTo>
                  <a:lnTo>
                    <a:pt x="295" y="149"/>
                  </a:lnTo>
                  <a:lnTo>
                    <a:pt x="299" y="149"/>
                  </a:lnTo>
                  <a:lnTo>
                    <a:pt x="300" y="147"/>
                  </a:lnTo>
                  <a:lnTo>
                    <a:pt x="300" y="146"/>
                  </a:lnTo>
                  <a:lnTo>
                    <a:pt x="301" y="145"/>
                  </a:lnTo>
                  <a:lnTo>
                    <a:pt x="302" y="144"/>
                  </a:lnTo>
                  <a:lnTo>
                    <a:pt x="302" y="142"/>
                  </a:lnTo>
                  <a:lnTo>
                    <a:pt x="300" y="141"/>
                  </a:lnTo>
                  <a:lnTo>
                    <a:pt x="299" y="140"/>
                  </a:lnTo>
                  <a:lnTo>
                    <a:pt x="299" y="139"/>
                  </a:lnTo>
                  <a:lnTo>
                    <a:pt x="300" y="138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4" y="133"/>
                  </a:lnTo>
                  <a:lnTo>
                    <a:pt x="291" y="134"/>
                  </a:lnTo>
                  <a:lnTo>
                    <a:pt x="291" y="136"/>
                  </a:lnTo>
                  <a:lnTo>
                    <a:pt x="291" y="138"/>
                  </a:lnTo>
                  <a:lnTo>
                    <a:pt x="290" y="139"/>
                  </a:lnTo>
                  <a:lnTo>
                    <a:pt x="289" y="140"/>
                  </a:lnTo>
                  <a:lnTo>
                    <a:pt x="288" y="141"/>
                  </a:lnTo>
                  <a:lnTo>
                    <a:pt x="287" y="142"/>
                  </a:lnTo>
                  <a:lnTo>
                    <a:pt x="288" y="142"/>
                  </a:lnTo>
                  <a:lnTo>
                    <a:pt x="285" y="142"/>
                  </a:lnTo>
                  <a:lnTo>
                    <a:pt x="284" y="141"/>
                  </a:lnTo>
                  <a:lnTo>
                    <a:pt x="282" y="143"/>
                  </a:lnTo>
                  <a:lnTo>
                    <a:pt x="281" y="144"/>
                  </a:lnTo>
                  <a:lnTo>
                    <a:pt x="281" y="145"/>
                  </a:lnTo>
                  <a:lnTo>
                    <a:pt x="282" y="148"/>
                  </a:lnTo>
                  <a:lnTo>
                    <a:pt x="281" y="148"/>
                  </a:lnTo>
                  <a:lnTo>
                    <a:pt x="280" y="147"/>
                  </a:lnTo>
                  <a:lnTo>
                    <a:pt x="280" y="149"/>
                  </a:lnTo>
                  <a:lnTo>
                    <a:pt x="280" y="148"/>
                  </a:lnTo>
                  <a:lnTo>
                    <a:pt x="279" y="148"/>
                  </a:lnTo>
                  <a:lnTo>
                    <a:pt x="278" y="149"/>
                  </a:lnTo>
                  <a:lnTo>
                    <a:pt x="276" y="149"/>
                  </a:lnTo>
                  <a:lnTo>
                    <a:pt x="276" y="148"/>
                  </a:lnTo>
                  <a:lnTo>
                    <a:pt x="276" y="147"/>
                  </a:lnTo>
                  <a:lnTo>
                    <a:pt x="275" y="147"/>
                  </a:lnTo>
                  <a:lnTo>
                    <a:pt x="273" y="149"/>
                  </a:lnTo>
                  <a:lnTo>
                    <a:pt x="273" y="150"/>
                  </a:lnTo>
                  <a:lnTo>
                    <a:pt x="275" y="151"/>
                  </a:lnTo>
                  <a:lnTo>
                    <a:pt x="274" y="151"/>
                  </a:lnTo>
                  <a:lnTo>
                    <a:pt x="273" y="151"/>
                  </a:lnTo>
                  <a:lnTo>
                    <a:pt x="273" y="152"/>
                  </a:lnTo>
                  <a:lnTo>
                    <a:pt x="273" y="153"/>
                  </a:lnTo>
                  <a:lnTo>
                    <a:pt x="272" y="154"/>
                  </a:lnTo>
                  <a:lnTo>
                    <a:pt x="271" y="154"/>
                  </a:lnTo>
                  <a:lnTo>
                    <a:pt x="270" y="153"/>
                  </a:lnTo>
                  <a:lnTo>
                    <a:pt x="268" y="153"/>
                  </a:lnTo>
                  <a:lnTo>
                    <a:pt x="267" y="153"/>
                  </a:lnTo>
                  <a:lnTo>
                    <a:pt x="266" y="154"/>
                  </a:lnTo>
                  <a:lnTo>
                    <a:pt x="267" y="156"/>
                  </a:lnTo>
                  <a:lnTo>
                    <a:pt x="268" y="157"/>
                  </a:lnTo>
                  <a:lnTo>
                    <a:pt x="269" y="159"/>
                  </a:lnTo>
                  <a:lnTo>
                    <a:pt x="269" y="161"/>
                  </a:lnTo>
                  <a:lnTo>
                    <a:pt x="270" y="162"/>
                  </a:lnTo>
                  <a:lnTo>
                    <a:pt x="270" y="163"/>
                  </a:lnTo>
                  <a:lnTo>
                    <a:pt x="271" y="164"/>
                  </a:lnTo>
                  <a:lnTo>
                    <a:pt x="273" y="165"/>
                  </a:lnTo>
                  <a:lnTo>
                    <a:pt x="273" y="166"/>
                  </a:lnTo>
                  <a:lnTo>
                    <a:pt x="272" y="168"/>
                  </a:lnTo>
                  <a:lnTo>
                    <a:pt x="270" y="173"/>
                  </a:lnTo>
                  <a:lnTo>
                    <a:pt x="267" y="181"/>
                  </a:lnTo>
                  <a:lnTo>
                    <a:pt x="267" y="182"/>
                  </a:lnTo>
                  <a:lnTo>
                    <a:pt x="264" y="190"/>
                  </a:lnTo>
                  <a:lnTo>
                    <a:pt x="264" y="192"/>
                  </a:lnTo>
                  <a:lnTo>
                    <a:pt x="264" y="194"/>
                  </a:lnTo>
                  <a:lnTo>
                    <a:pt x="264" y="197"/>
                  </a:lnTo>
                  <a:lnTo>
                    <a:pt x="265" y="199"/>
                  </a:lnTo>
                  <a:lnTo>
                    <a:pt x="265" y="202"/>
                  </a:lnTo>
                  <a:lnTo>
                    <a:pt x="265" y="203"/>
                  </a:lnTo>
                  <a:lnTo>
                    <a:pt x="266" y="204"/>
                  </a:lnTo>
                  <a:lnTo>
                    <a:pt x="267" y="204"/>
                  </a:lnTo>
                  <a:lnTo>
                    <a:pt x="268" y="208"/>
                  </a:lnTo>
                  <a:lnTo>
                    <a:pt x="272" y="211"/>
                  </a:lnTo>
                  <a:lnTo>
                    <a:pt x="273" y="212"/>
                  </a:lnTo>
                  <a:lnTo>
                    <a:pt x="274" y="212"/>
                  </a:lnTo>
                  <a:lnTo>
                    <a:pt x="276" y="213"/>
                  </a:lnTo>
                  <a:lnTo>
                    <a:pt x="276" y="214"/>
                  </a:lnTo>
                  <a:lnTo>
                    <a:pt x="277" y="214"/>
                  </a:lnTo>
                  <a:lnTo>
                    <a:pt x="277" y="215"/>
                  </a:lnTo>
                  <a:lnTo>
                    <a:pt x="277" y="216"/>
                  </a:lnTo>
                  <a:lnTo>
                    <a:pt x="277" y="217"/>
                  </a:lnTo>
                  <a:lnTo>
                    <a:pt x="279" y="222"/>
                  </a:lnTo>
                  <a:lnTo>
                    <a:pt x="280" y="223"/>
                  </a:lnTo>
                  <a:lnTo>
                    <a:pt x="281" y="224"/>
                  </a:lnTo>
                  <a:lnTo>
                    <a:pt x="284" y="228"/>
                  </a:lnTo>
                  <a:lnTo>
                    <a:pt x="286" y="228"/>
                  </a:lnTo>
                  <a:lnTo>
                    <a:pt x="288" y="229"/>
                  </a:lnTo>
                  <a:lnTo>
                    <a:pt x="289" y="233"/>
                  </a:lnTo>
                  <a:lnTo>
                    <a:pt x="290" y="234"/>
                  </a:lnTo>
                  <a:lnTo>
                    <a:pt x="291" y="236"/>
                  </a:lnTo>
                  <a:lnTo>
                    <a:pt x="292" y="239"/>
                  </a:lnTo>
                  <a:lnTo>
                    <a:pt x="292" y="241"/>
                  </a:lnTo>
                  <a:lnTo>
                    <a:pt x="292" y="243"/>
                  </a:lnTo>
                  <a:lnTo>
                    <a:pt x="295" y="250"/>
                  </a:lnTo>
                  <a:lnTo>
                    <a:pt x="297" y="257"/>
                  </a:lnTo>
                  <a:lnTo>
                    <a:pt x="299" y="258"/>
                  </a:lnTo>
                  <a:lnTo>
                    <a:pt x="300" y="260"/>
                  </a:lnTo>
                  <a:lnTo>
                    <a:pt x="304" y="263"/>
                  </a:lnTo>
                  <a:lnTo>
                    <a:pt x="309" y="265"/>
                  </a:lnTo>
                  <a:lnTo>
                    <a:pt x="312" y="268"/>
                  </a:lnTo>
                  <a:lnTo>
                    <a:pt x="313" y="269"/>
                  </a:lnTo>
                  <a:lnTo>
                    <a:pt x="314" y="272"/>
                  </a:lnTo>
                  <a:lnTo>
                    <a:pt x="315" y="274"/>
                  </a:lnTo>
                  <a:lnTo>
                    <a:pt x="323" y="282"/>
                  </a:lnTo>
                  <a:lnTo>
                    <a:pt x="324" y="285"/>
                  </a:lnTo>
                  <a:lnTo>
                    <a:pt x="328" y="288"/>
                  </a:lnTo>
                  <a:lnTo>
                    <a:pt x="330" y="295"/>
                  </a:lnTo>
                  <a:lnTo>
                    <a:pt x="335" y="304"/>
                  </a:lnTo>
                  <a:lnTo>
                    <a:pt x="335" y="306"/>
                  </a:lnTo>
                  <a:lnTo>
                    <a:pt x="334" y="306"/>
                  </a:lnTo>
                  <a:lnTo>
                    <a:pt x="331" y="309"/>
                  </a:lnTo>
                  <a:lnTo>
                    <a:pt x="330" y="309"/>
                  </a:lnTo>
                  <a:lnTo>
                    <a:pt x="326" y="310"/>
                  </a:lnTo>
                  <a:lnTo>
                    <a:pt x="324" y="311"/>
                  </a:lnTo>
                  <a:lnTo>
                    <a:pt x="323" y="311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3"/>
                  </a:lnTo>
                  <a:lnTo>
                    <a:pt x="323" y="313"/>
                  </a:lnTo>
                  <a:lnTo>
                    <a:pt x="323" y="314"/>
                  </a:lnTo>
                  <a:lnTo>
                    <a:pt x="322" y="314"/>
                  </a:lnTo>
                  <a:lnTo>
                    <a:pt x="321" y="314"/>
                  </a:lnTo>
                  <a:lnTo>
                    <a:pt x="319" y="314"/>
                  </a:lnTo>
                  <a:lnTo>
                    <a:pt x="317" y="314"/>
                  </a:lnTo>
                  <a:lnTo>
                    <a:pt x="316" y="315"/>
                  </a:lnTo>
                  <a:lnTo>
                    <a:pt x="314" y="316"/>
                  </a:lnTo>
                  <a:lnTo>
                    <a:pt x="312" y="316"/>
                  </a:lnTo>
                  <a:lnTo>
                    <a:pt x="308" y="315"/>
                  </a:lnTo>
                  <a:lnTo>
                    <a:pt x="309" y="313"/>
                  </a:lnTo>
                  <a:lnTo>
                    <a:pt x="311" y="312"/>
                  </a:lnTo>
                  <a:lnTo>
                    <a:pt x="310" y="311"/>
                  </a:lnTo>
                  <a:lnTo>
                    <a:pt x="311" y="309"/>
                  </a:lnTo>
                  <a:lnTo>
                    <a:pt x="314" y="308"/>
                  </a:lnTo>
                  <a:lnTo>
                    <a:pt x="314" y="309"/>
                  </a:lnTo>
                  <a:lnTo>
                    <a:pt x="313" y="314"/>
                  </a:lnTo>
                  <a:lnTo>
                    <a:pt x="319" y="311"/>
                  </a:lnTo>
                  <a:lnTo>
                    <a:pt x="320" y="309"/>
                  </a:lnTo>
                  <a:lnTo>
                    <a:pt x="319" y="308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2" y="308"/>
                  </a:lnTo>
                  <a:lnTo>
                    <a:pt x="322" y="309"/>
                  </a:lnTo>
                  <a:lnTo>
                    <a:pt x="323" y="308"/>
                  </a:lnTo>
                  <a:lnTo>
                    <a:pt x="323" y="306"/>
                  </a:lnTo>
                  <a:lnTo>
                    <a:pt x="324" y="306"/>
                  </a:lnTo>
                  <a:lnTo>
                    <a:pt x="323" y="304"/>
                  </a:lnTo>
                  <a:lnTo>
                    <a:pt x="321" y="300"/>
                  </a:lnTo>
                  <a:lnTo>
                    <a:pt x="319" y="299"/>
                  </a:lnTo>
                  <a:lnTo>
                    <a:pt x="320" y="297"/>
                  </a:lnTo>
                  <a:lnTo>
                    <a:pt x="319" y="295"/>
                  </a:lnTo>
                  <a:lnTo>
                    <a:pt x="318" y="294"/>
                  </a:lnTo>
                  <a:lnTo>
                    <a:pt x="316" y="292"/>
                  </a:lnTo>
                  <a:lnTo>
                    <a:pt x="314" y="291"/>
                  </a:lnTo>
                  <a:lnTo>
                    <a:pt x="312" y="290"/>
                  </a:lnTo>
                  <a:lnTo>
                    <a:pt x="306" y="289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05" y="288"/>
                  </a:lnTo>
                  <a:lnTo>
                    <a:pt x="304" y="285"/>
                  </a:lnTo>
                  <a:lnTo>
                    <a:pt x="303" y="285"/>
                  </a:lnTo>
                  <a:lnTo>
                    <a:pt x="300" y="285"/>
                  </a:lnTo>
                  <a:lnTo>
                    <a:pt x="299" y="284"/>
                  </a:lnTo>
                  <a:lnTo>
                    <a:pt x="298" y="284"/>
                  </a:lnTo>
                  <a:lnTo>
                    <a:pt x="299" y="286"/>
                  </a:lnTo>
                  <a:lnTo>
                    <a:pt x="299" y="287"/>
                  </a:lnTo>
                  <a:lnTo>
                    <a:pt x="298" y="288"/>
                  </a:lnTo>
                  <a:lnTo>
                    <a:pt x="297" y="288"/>
                  </a:lnTo>
                  <a:lnTo>
                    <a:pt x="298" y="290"/>
                  </a:lnTo>
                  <a:lnTo>
                    <a:pt x="299" y="291"/>
                  </a:lnTo>
                  <a:lnTo>
                    <a:pt x="296" y="292"/>
                  </a:lnTo>
                  <a:lnTo>
                    <a:pt x="293" y="292"/>
                  </a:lnTo>
                  <a:lnTo>
                    <a:pt x="289" y="293"/>
                  </a:lnTo>
                  <a:lnTo>
                    <a:pt x="288" y="294"/>
                  </a:lnTo>
                  <a:lnTo>
                    <a:pt x="288" y="300"/>
                  </a:lnTo>
                  <a:lnTo>
                    <a:pt x="288" y="300"/>
                  </a:lnTo>
                  <a:lnTo>
                    <a:pt x="291" y="308"/>
                  </a:lnTo>
                  <a:lnTo>
                    <a:pt x="292" y="306"/>
                  </a:lnTo>
                  <a:lnTo>
                    <a:pt x="293" y="306"/>
                  </a:lnTo>
                  <a:lnTo>
                    <a:pt x="293" y="304"/>
                  </a:lnTo>
                  <a:lnTo>
                    <a:pt x="294" y="304"/>
                  </a:lnTo>
                  <a:lnTo>
                    <a:pt x="294" y="305"/>
                  </a:lnTo>
                  <a:lnTo>
                    <a:pt x="294" y="306"/>
                  </a:lnTo>
                  <a:lnTo>
                    <a:pt x="295" y="306"/>
                  </a:lnTo>
                  <a:lnTo>
                    <a:pt x="296" y="307"/>
                  </a:lnTo>
                  <a:lnTo>
                    <a:pt x="296" y="310"/>
                  </a:lnTo>
                  <a:lnTo>
                    <a:pt x="297" y="312"/>
                  </a:lnTo>
                  <a:lnTo>
                    <a:pt x="298" y="313"/>
                  </a:lnTo>
                  <a:lnTo>
                    <a:pt x="298" y="312"/>
                  </a:lnTo>
                  <a:lnTo>
                    <a:pt x="299" y="312"/>
                  </a:lnTo>
                  <a:lnTo>
                    <a:pt x="299" y="312"/>
                  </a:lnTo>
                  <a:lnTo>
                    <a:pt x="298" y="311"/>
                  </a:lnTo>
                  <a:lnTo>
                    <a:pt x="300" y="312"/>
                  </a:lnTo>
                  <a:lnTo>
                    <a:pt x="301" y="314"/>
                  </a:lnTo>
                  <a:lnTo>
                    <a:pt x="302" y="317"/>
                  </a:lnTo>
                  <a:lnTo>
                    <a:pt x="304" y="318"/>
                  </a:lnTo>
                  <a:lnTo>
                    <a:pt x="303" y="319"/>
                  </a:lnTo>
                  <a:lnTo>
                    <a:pt x="303" y="320"/>
                  </a:lnTo>
                  <a:lnTo>
                    <a:pt x="304" y="321"/>
                  </a:lnTo>
                  <a:lnTo>
                    <a:pt x="300" y="323"/>
                  </a:lnTo>
                  <a:lnTo>
                    <a:pt x="300" y="324"/>
                  </a:lnTo>
                  <a:lnTo>
                    <a:pt x="300" y="325"/>
                  </a:lnTo>
                  <a:lnTo>
                    <a:pt x="306" y="323"/>
                  </a:lnTo>
                  <a:lnTo>
                    <a:pt x="307" y="322"/>
                  </a:lnTo>
                  <a:lnTo>
                    <a:pt x="311" y="322"/>
                  </a:lnTo>
                  <a:lnTo>
                    <a:pt x="310" y="323"/>
                  </a:lnTo>
                  <a:lnTo>
                    <a:pt x="306" y="324"/>
                  </a:lnTo>
                  <a:lnTo>
                    <a:pt x="306" y="325"/>
                  </a:lnTo>
                  <a:lnTo>
                    <a:pt x="306" y="326"/>
                  </a:lnTo>
                  <a:lnTo>
                    <a:pt x="305" y="329"/>
                  </a:lnTo>
                  <a:lnTo>
                    <a:pt x="305" y="330"/>
                  </a:lnTo>
                  <a:lnTo>
                    <a:pt x="304" y="330"/>
                  </a:lnTo>
                  <a:lnTo>
                    <a:pt x="303" y="331"/>
                  </a:lnTo>
                  <a:lnTo>
                    <a:pt x="302" y="331"/>
                  </a:lnTo>
                  <a:lnTo>
                    <a:pt x="302" y="332"/>
                  </a:lnTo>
                  <a:lnTo>
                    <a:pt x="300" y="331"/>
                  </a:lnTo>
                  <a:lnTo>
                    <a:pt x="300" y="331"/>
                  </a:lnTo>
                  <a:lnTo>
                    <a:pt x="300" y="332"/>
                  </a:lnTo>
                  <a:lnTo>
                    <a:pt x="299" y="332"/>
                  </a:lnTo>
                  <a:lnTo>
                    <a:pt x="298" y="332"/>
                  </a:lnTo>
                  <a:lnTo>
                    <a:pt x="299" y="334"/>
                  </a:lnTo>
                  <a:lnTo>
                    <a:pt x="297" y="335"/>
                  </a:lnTo>
                  <a:lnTo>
                    <a:pt x="295" y="336"/>
                  </a:lnTo>
                  <a:lnTo>
                    <a:pt x="294" y="336"/>
                  </a:lnTo>
                  <a:lnTo>
                    <a:pt x="294" y="336"/>
                  </a:lnTo>
                  <a:lnTo>
                    <a:pt x="293" y="335"/>
                  </a:lnTo>
                  <a:lnTo>
                    <a:pt x="291" y="335"/>
                  </a:lnTo>
                  <a:lnTo>
                    <a:pt x="290" y="335"/>
                  </a:lnTo>
                  <a:lnTo>
                    <a:pt x="289" y="336"/>
                  </a:lnTo>
                  <a:lnTo>
                    <a:pt x="289" y="338"/>
                  </a:lnTo>
                  <a:lnTo>
                    <a:pt x="288" y="339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5" y="341"/>
                  </a:lnTo>
                  <a:lnTo>
                    <a:pt x="284" y="341"/>
                  </a:lnTo>
                  <a:lnTo>
                    <a:pt x="282" y="341"/>
                  </a:lnTo>
                  <a:lnTo>
                    <a:pt x="280" y="342"/>
                  </a:lnTo>
                  <a:lnTo>
                    <a:pt x="279" y="340"/>
                  </a:lnTo>
                  <a:lnTo>
                    <a:pt x="278" y="339"/>
                  </a:lnTo>
                  <a:lnTo>
                    <a:pt x="277" y="339"/>
                  </a:lnTo>
                  <a:lnTo>
                    <a:pt x="276" y="341"/>
                  </a:lnTo>
                  <a:lnTo>
                    <a:pt x="275" y="340"/>
                  </a:lnTo>
                  <a:lnTo>
                    <a:pt x="274" y="339"/>
                  </a:lnTo>
                  <a:lnTo>
                    <a:pt x="273" y="339"/>
                  </a:lnTo>
                  <a:lnTo>
                    <a:pt x="270" y="336"/>
                  </a:lnTo>
                  <a:lnTo>
                    <a:pt x="269" y="336"/>
                  </a:lnTo>
                  <a:lnTo>
                    <a:pt x="267" y="337"/>
                  </a:lnTo>
                  <a:lnTo>
                    <a:pt x="267" y="338"/>
                  </a:lnTo>
                  <a:lnTo>
                    <a:pt x="266" y="339"/>
                  </a:lnTo>
                  <a:lnTo>
                    <a:pt x="265" y="339"/>
                  </a:lnTo>
                  <a:lnTo>
                    <a:pt x="264" y="339"/>
                  </a:lnTo>
                  <a:lnTo>
                    <a:pt x="264" y="339"/>
                  </a:lnTo>
                  <a:lnTo>
                    <a:pt x="263" y="340"/>
                  </a:lnTo>
                  <a:lnTo>
                    <a:pt x="262" y="341"/>
                  </a:lnTo>
                  <a:lnTo>
                    <a:pt x="262" y="340"/>
                  </a:lnTo>
                  <a:lnTo>
                    <a:pt x="261" y="340"/>
                  </a:lnTo>
                  <a:lnTo>
                    <a:pt x="261" y="342"/>
                  </a:lnTo>
                  <a:lnTo>
                    <a:pt x="265" y="342"/>
                  </a:lnTo>
                  <a:lnTo>
                    <a:pt x="264" y="344"/>
                  </a:lnTo>
                  <a:lnTo>
                    <a:pt x="264" y="345"/>
                  </a:lnTo>
                  <a:lnTo>
                    <a:pt x="266" y="346"/>
                  </a:lnTo>
                  <a:lnTo>
                    <a:pt x="267" y="344"/>
                  </a:lnTo>
                  <a:lnTo>
                    <a:pt x="268" y="344"/>
                  </a:lnTo>
                  <a:lnTo>
                    <a:pt x="267" y="346"/>
                  </a:lnTo>
                  <a:lnTo>
                    <a:pt x="269" y="346"/>
                  </a:lnTo>
                  <a:lnTo>
                    <a:pt x="270" y="346"/>
                  </a:lnTo>
                  <a:lnTo>
                    <a:pt x="270" y="346"/>
                  </a:lnTo>
                  <a:lnTo>
                    <a:pt x="271" y="346"/>
                  </a:lnTo>
                  <a:lnTo>
                    <a:pt x="276" y="344"/>
                  </a:lnTo>
                  <a:lnTo>
                    <a:pt x="277" y="343"/>
                  </a:lnTo>
                  <a:lnTo>
                    <a:pt x="279" y="348"/>
                  </a:lnTo>
                  <a:lnTo>
                    <a:pt x="281" y="349"/>
                  </a:lnTo>
                  <a:lnTo>
                    <a:pt x="282" y="350"/>
                  </a:lnTo>
                  <a:lnTo>
                    <a:pt x="283" y="351"/>
                  </a:lnTo>
                  <a:lnTo>
                    <a:pt x="284" y="352"/>
                  </a:lnTo>
                  <a:lnTo>
                    <a:pt x="287" y="351"/>
                  </a:lnTo>
                  <a:lnTo>
                    <a:pt x="288" y="351"/>
                  </a:lnTo>
                  <a:lnTo>
                    <a:pt x="288" y="351"/>
                  </a:lnTo>
                  <a:lnTo>
                    <a:pt x="290" y="352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4" y="353"/>
                  </a:lnTo>
                  <a:lnTo>
                    <a:pt x="294" y="353"/>
                  </a:lnTo>
                  <a:lnTo>
                    <a:pt x="296" y="353"/>
                  </a:lnTo>
                  <a:lnTo>
                    <a:pt x="297" y="353"/>
                  </a:lnTo>
                  <a:lnTo>
                    <a:pt x="299" y="354"/>
                  </a:lnTo>
                  <a:lnTo>
                    <a:pt x="300" y="354"/>
                  </a:lnTo>
                  <a:lnTo>
                    <a:pt x="306" y="354"/>
                  </a:lnTo>
                  <a:lnTo>
                    <a:pt x="307" y="355"/>
                  </a:lnTo>
                  <a:lnTo>
                    <a:pt x="309" y="358"/>
                  </a:lnTo>
                  <a:lnTo>
                    <a:pt x="312" y="367"/>
                  </a:lnTo>
                  <a:lnTo>
                    <a:pt x="313" y="368"/>
                  </a:lnTo>
                  <a:lnTo>
                    <a:pt x="315" y="368"/>
                  </a:lnTo>
                  <a:lnTo>
                    <a:pt x="316" y="368"/>
                  </a:lnTo>
                  <a:lnTo>
                    <a:pt x="317" y="367"/>
                  </a:lnTo>
                  <a:lnTo>
                    <a:pt x="318" y="366"/>
                  </a:lnTo>
                  <a:lnTo>
                    <a:pt x="319" y="366"/>
                  </a:lnTo>
                  <a:lnTo>
                    <a:pt x="320" y="366"/>
                  </a:lnTo>
                  <a:lnTo>
                    <a:pt x="322" y="365"/>
                  </a:lnTo>
                  <a:lnTo>
                    <a:pt x="320" y="364"/>
                  </a:lnTo>
                  <a:lnTo>
                    <a:pt x="319" y="364"/>
                  </a:lnTo>
                  <a:lnTo>
                    <a:pt x="321" y="363"/>
                  </a:lnTo>
                  <a:lnTo>
                    <a:pt x="323" y="363"/>
                  </a:lnTo>
                  <a:lnTo>
                    <a:pt x="325" y="365"/>
                  </a:lnTo>
                  <a:lnTo>
                    <a:pt x="327" y="366"/>
                  </a:lnTo>
                  <a:lnTo>
                    <a:pt x="330" y="366"/>
                  </a:lnTo>
                  <a:lnTo>
                    <a:pt x="331" y="366"/>
                  </a:lnTo>
                  <a:lnTo>
                    <a:pt x="333" y="367"/>
                  </a:lnTo>
                  <a:lnTo>
                    <a:pt x="334" y="369"/>
                  </a:lnTo>
                  <a:lnTo>
                    <a:pt x="334" y="371"/>
                  </a:lnTo>
                  <a:lnTo>
                    <a:pt x="334" y="372"/>
                  </a:lnTo>
                  <a:lnTo>
                    <a:pt x="333" y="373"/>
                  </a:lnTo>
                  <a:lnTo>
                    <a:pt x="331" y="374"/>
                  </a:lnTo>
                  <a:lnTo>
                    <a:pt x="330" y="375"/>
                  </a:lnTo>
                  <a:lnTo>
                    <a:pt x="330" y="378"/>
                  </a:lnTo>
                  <a:lnTo>
                    <a:pt x="330" y="377"/>
                  </a:lnTo>
                  <a:lnTo>
                    <a:pt x="331" y="376"/>
                  </a:lnTo>
                  <a:lnTo>
                    <a:pt x="333" y="377"/>
                  </a:lnTo>
                  <a:lnTo>
                    <a:pt x="334" y="378"/>
                  </a:lnTo>
                  <a:lnTo>
                    <a:pt x="335" y="379"/>
                  </a:lnTo>
                  <a:lnTo>
                    <a:pt x="337" y="379"/>
                  </a:lnTo>
                  <a:lnTo>
                    <a:pt x="338" y="380"/>
                  </a:lnTo>
                  <a:lnTo>
                    <a:pt x="338" y="381"/>
                  </a:lnTo>
                  <a:lnTo>
                    <a:pt x="337" y="381"/>
                  </a:lnTo>
                  <a:lnTo>
                    <a:pt x="336" y="381"/>
                  </a:lnTo>
                  <a:lnTo>
                    <a:pt x="335" y="382"/>
                  </a:lnTo>
                  <a:lnTo>
                    <a:pt x="334" y="383"/>
                  </a:lnTo>
                  <a:lnTo>
                    <a:pt x="334" y="384"/>
                  </a:lnTo>
                  <a:lnTo>
                    <a:pt x="336" y="384"/>
                  </a:lnTo>
                  <a:lnTo>
                    <a:pt x="342" y="384"/>
                  </a:lnTo>
                  <a:lnTo>
                    <a:pt x="351" y="385"/>
                  </a:lnTo>
                  <a:lnTo>
                    <a:pt x="352" y="384"/>
                  </a:lnTo>
                  <a:lnTo>
                    <a:pt x="353" y="383"/>
                  </a:lnTo>
                  <a:lnTo>
                    <a:pt x="355" y="384"/>
                  </a:lnTo>
                  <a:lnTo>
                    <a:pt x="358" y="387"/>
                  </a:lnTo>
                  <a:lnTo>
                    <a:pt x="356" y="389"/>
                  </a:lnTo>
                  <a:lnTo>
                    <a:pt x="355" y="389"/>
                  </a:lnTo>
                  <a:lnTo>
                    <a:pt x="355" y="390"/>
                  </a:lnTo>
                  <a:lnTo>
                    <a:pt x="357" y="390"/>
                  </a:lnTo>
                  <a:lnTo>
                    <a:pt x="358" y="390"/>
                  </a:lnTo>
                  <a:lnTo>
                    <a:pt x="358" y="391"/>
                  </a:lnTo>
                  <a:lnTo>
                    <a:pt x="357" y="392"/>
                  </a:lnTo>
                  <a:lnTo>
                    <a:pt x="357" y="393"/>
                  </a:lnTo>
                  <a:lnTo>
                    <a:pt x="360" y="394"/>
                  </a:lnTo>
                  <a:lnTo>
                    <a:pt x="365" y="401"/>
                  </a:lnTo>
                  <a:lnTo>
                    <a:pt x="368" y="403"/>
                  </a:lnTo>
                  <a:lnTo>
                    <a:pt x="369" y="403"/>
                  </a:lnTo>
                  <a:lnTo>
                    <a:pt x="374" y="402"/>
                  </a:lnTo>
                  <a:lnTo>
                    <a:pt x="377" y="403"/>
                  </a:lnTo>
                  <a:lnTo>
                    <a:pt x="378" y="403"/>
                  </a:lnTo>
                  <a:lnTo>
                    <a:pt x="386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9"/>
                  </a:lnTo>
                  <a:lnTo>
                    <a:pt x="393" y="413"/>
                  </a:lnTo>
                  <a:lnTo>
                    <a:pt x="395" y="414"/>
                  </a:lnTo>
                  <a:lnTo>
                    <a:pt x="283" y="414"/>
                  </a:lnTo>
                  <a:close/>
                  <a:moveTo>
                    <a:pt x="75" y="414"/>
                  </a:moveTo>
                  <a:lnTo>
                    <a:pt x="74" y="412"/>
                  </a:lnTo>
                  <a:lnTo>
                    <a:pt x="73" y="410"/>
                  </a:lnTo>
                  <a:lnTo>
                    <a:pt x="72" y="409"/>
                  </a:lnTo>
                  <a:lnTo>
                    <a:pt x="72" y="412"/>
                  </a:lnTo>
                  <a:lnTo>
                    <a:pt x="72" y="414"/>
                  </a:lnTo>
                  <a:lnTo>
                    <a:pt x="65" y="414"/>
                  </a:lnTo>
                  <a:lnTo>
                    <a:pt x="66" y="413"/>
                  </a:lnTo>
                  <a:lnTo>
                    <a:pt x="66" y="412"/>
                  </a:lnTo>
                  <a:lnTo>
                    <a:pt x="66" y="412"/>
                  </a:lnTo>
                  <a:lnTo>
                    <a:pt x="67" y="410"/>
                  </a:lnTo>
                  <a:lnTo>
                    <a:pt x="69" y="408"/>
                  </a:lnTo>
                  <a:lnTo>
                    <a:pt x="69" y="403"/>
                  </a:lnTo>
                  <a:lnTo>
                    <a:pt x="69" y="400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1" y="402"/>
                  </a:lnTo>
                  <a:lnTo>
                    <a:pt x="72" y="400"/>
                  </a:lnTo>
                  <a:lnTo>
                    <a:pt x="72" y="401"/>
                  </a:lnTo>
                  <a:lnTo>
                    <a:pt x="73" y="402"/>
                  </a:lnTo>
                  <a:lnTo>
                    <a:pt x="74" y="404"/>
                  </a:lnTo>
                  <a:lnTo>
                    <a:pt x="75" y="403"/>
                  </a:lnTo>
                  <a:lnTo>
                    <a:pt x="75" y="404"/>
                  </a:lnTo>
                  <a:lnTo>
                    <a:pt x="76" y="406"/>
                  </a:lnTo>
                  <a:lnTo>
                    <a:pt x="77" y="406"/>
                  </a:lnTo>
                  <a:lnTo>
                    <a:pt x="78" y="406"/>
                  </a:lnTo>
                  <a:lnTo>
                    <a:pt x="79" y="404"/>
                  </a:lnTo>
                  <a:lnTo>
                    <a:pt x="81" y="403"/>
                  </a:lnTo>
                  <a:lnTo>
                    <a:pt x="82" y="401"/>
                  </a:lnTo>
                  <a:lnTo>
                    <a:pt x="82" y="399"/>
                  </a:lnTo>
                  <a:lnTo>
                    <a:pt x="81" y="396"/>
                  </a:lnTo>
                  <a:lnTo>
                    <a:pt x="83" y="397"/>
                  </a:lnTo>
                  <a:lnTo>
                    <a:pt x="82" y="394"/>
                  </a:lnTo>
                  <a:lnTo>
                    <a:pt x="82" y="393"/>
                  </a:lnTo>
                  <a:lnTo>
                    <a:pt x="82" y="391"/>
                  </a:lnTo>
                  <a:lnTo>
                    <a:pt x="82" y="390"/>
                  </a:lnTo>
                  <a:lnTo>
                    <a:pt x="83" y="389"/>
                  </a:lnTo>
                  <a:lnTo>
                    <a:pt x="82" y="388"/>
                  </a:lnTo>
                  <a:lnTo>
                    <a:pt x="82" y="387"/>
                  </a:lnTo>
                  <a:lnTo>
                    <a:pt x="85" y="387"/>
                  </a:lnTo>
                  <a:lnTo>
                    <a:pt x="90" y="402"/>
                  </a:lnTo>
                  <a:lnTo>
                    <a:pt x="90" y="402"/>
                  </a:lnTo>
                  <a:lnTo>
                    <a:pt x="90" y="404"/>
                  </a:lnTo>
                  <a:lnTo>
                    <a:pt x="90" y="405"/>
                  </a:lnTo>
                  <a:lnTo>
                    <a:pt x="89" y="406"/>
                  </a:lnTo>
                  <a:lnTo>
                    <a:pt x="87" y="407"/>
                  </a:lnTo>
                  <a:lnTo>
                    <a:pt x="88" y="408"/>
                  </a:lnTo>
                  <a:lnTo>
                    <a:pt x="90" y="412"/>
                  </a:lnTo>
                  <a:lnTo>
                    <a:pt x="91" y="413"/>
                  </a:lnTo>
                  <a:lnTo>
                    <a:pt x="92" y="412"/>
                  </a:lnTo>
                  <a:lnTo>
                    <a:pt x="94" y="410"/>
                  </a:lnTo>
                  <a:lnTo>
                    <a:pt x="95" y="409"/>
                  </a:lnTo>
                  <a:lnTo>
                    <a:pt x="95" y="410"/>
                  </a:lnTo>
                  <a:lnTo>
                    <a:pt x="94" y="411"/>
                  </a:lnTo>
                  <a:lnTo>
                    <a:pt x="96" y="411"/>
                  </a:lnTo>
                  <a:lnTo>
                    <a:pt x="96" y="413"/>
                  </a:lnTo>
                  <a:lnTo>
                    <a:pt x="96" y="414"/>
                  </a:lnTo>
                  <a:lnTo>
                    <a:pt x="75" y="414"/>
                  </a:lnTo>
                  <a:close/>
                  <a:moveTo>
                    <a:pt x="565" y="414"/>
                  </a:moveTo>
                  <a:lnTo>
                    <a:pt x="564" y="414"/>
                  </a:lnTo>
                  <a:lnTo>
                    <a:pt x="562" y="414"/>
                  </a:lnTo>
                  <a:lnTo>
                    <a:pt x="563" y="412"/>
                  </a:lnTo>
                  <a:lnTo>
                    <a:pt x="564" y="410"/>
                  </a:lnTo>
                  <a:lnTo>
                    <a:pt x="565" y="409"/>
                  </a:lnTo>
                  <a:lnTo>
                    <a:pt x="565" y="408"/>
                  </a:lnTo>
                  <a:lnTo>
                    <a:pt x="567" y="408"/>
                  </a:lnTo>
                  <a:lnTo>
                    <a:pt x="569" y="407"/>
                  </a:lnTo>
                  <a:lnTo>
                    <a:pt x="571" y="407"/>
                  </a:lnTo>
                  <a:lnTo>
                    <a:pt x="571" y="407"/>
                  </a:lnTo>
                  <a:lnTo>
                    <a:pt x="571" y="406"/>
                  </a:lnTo>
                  <a:lnTo>
                    <a:pt x="572" y="404"/>
                  </a:lnTo>
                  <a:lnTo>
                    <a:pt x="572" y="403"/>
                  </a:lnTo>
                  <a:lnTo>
                    <a:pt x="574" y="402"/>
                  </a:lnTo>
                  <a:lnTo>
                    <a:pt x="573" y="401"/>
                  </a:lnTo>
                  <a:lnTo>
                    <a:pt x="573" y="398"/>
                  </a:lnTo>
                  <a:lnTo>
                    <a:pt x="573" y="396"/>
                  </a:lnTo>
                  <a:lnTo>
                    <a:pt x="573" y="397"/>
                  </a:lnTo>
                  <a:lnTo>
                    <a:pt x="572" y="397"/>
                  </a:lnTo>
                  <a:lnTo>
                    <a:pt x="572" y="396"/>
                  </a:lnTo>
                  <a:lnTo>
                    <a:pt x="571" y="396"/>
                  </a:lnTo>
                  <a:lnTo>
                    <a:pt x="571" y="396"/>
                  </a:lnTo>
                  <a:lnTo>
                    <a:pt x="570" y="395"/>
                  </a:lnTo>
                  <a:lnTo>
                    <a:pt x="571" y="394"/>
                  </a:lnTo>
                  <a:lnTo>
                    <a:pt x="571" y="392"/>
                  </a:lnTo>
                  <a:lnTo>
                    <a:pt x="570" y="390"/>
                  </a:lnTo>
                  <a:lnTo>
                    <a:pt x="570" y="390"/>
                  </a:lnTo>
                  <a:lnTo>
                    <a:pt x="568" y="389"/>
                  </a:lnTo>
                  <a:lnTo>
                    <a:pt x="567" y="388"/>
                  </a:lnTo>
                  <a:lnTo>
                    <a:pt x="566" y="388"/>
                  </a:lnTo>
                  <a:lnTo>
                    <a:pt x="565" y="387"/>
                  </a:lnTo>
                  <a:lnTo>
                    <a:pt x="563" y="386"/>
                  </a:lnTo>
                  <a:lnTo>
                    <a:pt x="560" y="383"/>
                  </a:lnTo>
                  <a:lnTo>
                    <a:pt x="559" y="381"/>
                  </a:lnTo>
                  <a:lnTo>
                    <a:pt x="559" y="379"/>
                  </a:lnTo>
                  <a:lnTo>
                    <a:pt x="559" y="378"/>
                  </a:lnTo>
                  <a:lnTo>
                    <a:pt x="560" y="377"/>
                  </a:lnTo>
                  <a:lnTo>
                    <a:pt x="561" y="375"/>
                  </a:lnTo>
                  <a:lnTo>
                    <a:pt x="574" y="372"/>
                  </a:lnTo>
                  <a:lnTo>
                    <a:pt x="576" y="372"/>
                  </a:lnTo>
                  <a:lnTo>
                    <a:pt x="580" y="374"/>
                  </a:lnTo>
                  <a:lnTo>
                    <a:pt x="580" y="375"/>
                  </a:lnTo>
                  <a:lnTo>
                    <a:pt x="584" y="379"/>
                  </a:lnTo>
                  <a:lnTo>
                    <a:pt x="584" y="378"/>
                  </a:lnTo>
                  <a:lnTo>
                    <a:pt x="585" y="378"/>
                  </a:lnTo>
                  <a:lnTo>
                    <a:pt x="585" y="377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9" y="378"/>
                  </a:lnTo>
                  <a:lnTo>
                    <a:pt x="589" y="379"/>
                  </a:lnTo>
                  <a:lnTo>
                    <a:pt x="588" y="381"/>
                  </a:lnTo>
                  <a:lnTo>
                    <a:pt x="588" y="383"/>
                  </a:lnTo>
                  <a:lnTo>
                    <a:pt x="588" y="385"/>
                  </a:lnTo>
                  <a:lnTo>
                    <a:pt x="585" y="385"/>
                  </a:lnTo>
                  <a:lnTo>
                    <a:pt x="586" y="387"/>
                  </a:lnTo>
                  <a:lnTo>
                    <a:pt x="587" y="387"/>
                  </a:lnTo>
                  <a:lnTo>
                    <a:pt x="588" y="387"/>
                  </a:lnTo>
                  <a:lnTo>
                    <a:pt x="587" y="388"/>
                  </a:lnTo>
                  <a:lnTo>
                    <a:pt x="589" y="388"/>
                  </a:lnTo>
                  <a:lnTo>
                    <a:pt x="589" y="389"/>
                  </a:lnTo>
                  <a:lnTo>
                    <a:pt x="588" y="390"/>
                  </a:lnTo>
                  <a:lnTo>
                    <a:pt x="587" y="392"/>
                  </a:lnTo>
                  <a:lnTo>
                    <a:pt x="587" y="394"/>
                  </a:lnTo>
                  <a:lnTo>
                    <a:pt x="588" y="402"/>
                  </a:lnTo>
                  <a:lnTo>
                    <a:pt x="589" y="407"/>
                  </a:lnTo>
                  <a:lnTo>
                    <a:pt x="587" y="408"/>
                  </a:lnTo>
                  <a:lnTo>
                    <a:pt x="584" y="409"/>
                  </a:lnTo>
                  <a:lnTo>
                    <a:pt x="583" y="412"/>
                  </a:lnTo>
                  <a:lnTo>
                    <a:pt x="584" y="414"/>
                  </a:lnTo>
                  <a:lnTo>
                    <a:pt x="565" y="414"/>
                  </a:lnTo>
                  <a:close/>
                  <a:moveTo>
                    <a:pt x="407" y="414"/>
                  </a:moveTo>
                  <a:lnTo>
                    <a:pt x="408" y="412"/>
                  </a:lnTo>
                  <a:lnTo>
                    <a:pt x="409" y="411"/>
                  </a:lnTo>
                  <a:lnTo>
                    <a:pt x="408" y="409"/>
                  </a:lnTo>
                  <a:lnTo>
                    <a:pt x="407" y="409"/>
                  </a:lnTo>
                  <a:lnTo>
                    <a:pt x="407" y="410"/>
                  </a:lnTo>
                  <a:lnTo>
                    <a:pt x="406" y="411"/>
                  </a:lnTo>
                  <a:lnTo>
                    <a:pt x="405" y="411"/>
                  </a:lnTo>
                  <a:lnTo>
                    <a:pt x="406" y="412"/>
                  </a:lnTo>
                  <a:lnTo>
                    <a:pt x="405" y="412"/>
                  </a:lnTo>
                  <a:lnTo>
                    <a:pt x="405" y="413"/>
                  </a:lnTo>
                  <a:lnTo>
                    <a:pt x="404" y="412"/>
                  </a:lnTo>
                  <a:lnTo>
                    <a:pt x="404" y="411"/>
                  </a:lnTo>
                  <a:lnTo>
                    <a:pt x="404" y="410"/>
                  </a:lnTo>
                  <a:lnTo>
                    <a:pt x="403" y="410"/>
                  </a:lnTo>
                  <a:lnTo>
                    <a:pt x="405" y="406"/>
                  </a:lnTo>
                  <a:lnTo>
                    <a:pt x="403" y="405"/>
                  </a:lnTo>
                  <a:lnTo>
                    <a:pt x="401" y="404"/>
                  </a:lnTo>
                  <a:lnTo>
                    <a:pt x="399" y="404"/>
                  </a:lnTo>
                  <a:lnTo>
                    <a:pt x="397" y="403"/>
                  </a:lnTo>
                  <a:lnTo>
                    <a:pt x="398" y="403"/>
                  </a:lnTo>
                  <a:lnTo>
                    <a:pt x="399" y="402"/>
                  </a:lnTo>
                  <a:lnTo>
                    <a:pt x="400" y="402"/>
                  </a:lnTo>
                  <a:lnTo>
                    <a:pt x="399" y="400"/>
                  </a:lnTo>
                  <a:lnTo>
                    <a:pt x="399" y="399"/>
                  </a:lnTo>
                  <a:lnTo>
                    <a:pt x="399" y="398"/>
                  </a:lnTo>
                  <a:lnTo>
                    <a:pt x="398" y="396"/>
                  </a:lnTo>
                  <a:lnTo>
                    <a:pt x="398" y="396"/>
                  </a:lnTo>
                  <a:lnTo>
                    <a:pt x="397" y="396"/>
                  </a:lnTo>
                  <a:lnTo>
                    <a:pt x="392" y="396"/>
                  </a:lnTo>
                  <a:lnTo>
                    <a:pt x="386" y="396"/>
                  </a:lnTo>
                  <a:lnTo>
                    <a:pt x="385" y="396"/>
                  </a:lnTo>
                  <a:lnTo>
                    <a:pt x="381" y="396"/>
                  </a:lnTo>
                  <a:lnTo>
                    <a:pt x="380" y="395"/>
                  </a:lnTo>
                  <a:lnTo>
                    <a:pt x="379" y="396"/>
                  </a:lnTo>
                  <a:lnTo>
                    <a:pt x="375" y="396"/>
                  </a:lnTo>
                  <a:lnTo>
                    <a:pt x="374" y="396"/>
                  </a:lnTo>
                  <a:lnTo>
                    <a:pt x="368" y="394"/>
                  </a:lnTo>
                  <a:lnTo>
                    <a:pt x="366" y="395"/>
                  </a:lnTo>
                  <a:lnTo>
                    <a:pt x="364" y="396"/>
                  </a:lnTo>
                  <a:lnTo>
                    <a:pt x="362" y="395"/>
                  </a:lnTo>
                  <a:lnTo>
                    <a:pt x="361" y="394"/>
                  </a:lnTo>
                  <a:lnTo>
                    <a:pt x="360" y="389"/>
                  </a:lnTo>
                  <a:lnTo>
                    <a:pt x="359" y="389"/>
                  </a:lnTo>
                  <a:lnTo>
                    <a:pt x="359" y="390"/>
                  </a:lnTo>
                  <a:lnTo>
                    <a:pt x="358" y="390"/>
                  </a:lnTo>
                  <a:lnTo>
                    <a:pt x="357" y="390"/>
                  </a:lnTo>
                  <a:lnTo>
                    <a:pt x="358" y="388"/>
                  </a:lnTo>
                  <a:lnTo>
                    <a:pt x="360" y="386"/>
                  </a:lnTo>
                  <a:lnTo>
                    <a:pt x="361" y="384"/>
                  </a:lnTo>
                  <a:lnTo>
                    <a:pt x="360" y="383"/>
                  </a:lnTo>
                  <a:lnTo>
                    <a:pt x="360" y="382"/>
                  </a:lnTo>
                  <a:lnTo>
                    <a:pt x="361" y="382"/>
                  </a:lnTo>
                  <a:lnTo>
                    <a:pt x="361" y="381"/>
                  </a:lnTo>
                  <a:lnTo>
                    <a:pt x="360" y="378"/>
                  </a:lnTo>
                  <a:lnTo>
                    <a:pt x="358" y="376"/>
                  </a:lnTo>
                  <a:lnTo>
                    <a:pt x="356" y="375"/>
                  </a:lnTo>
                  <a:lnTo>
                    <a:pt x="353" y="375"/>
                  </a:lnTo>
                  <a:lnTo>
                    <a:pt x="351" y="374"/>
                  </a:lnTo>
                  <a:lnTo>
                    <a:pt x="349" y="373"/>
                  </a:lnTo>
                  <a:lnTo>
                    <a:pt x="349" y="372"/>
                  </a:lnTo>
                  <a:lnTo>
                    <a:pt x="349" y="370"/>
                  </a:lnTo>
                  <a:lnTo>
                    <a:pt x="348" y="369"/>
                  </a:lnTo>
                  <a:lnTo>
                    <a:pt x="347" y="367"/>
                  </a:lnTo>
                  <a:lnTo>
                    <a:pt x="346" y="367"/>
                  </a:lnTo>
                  <a:lnTo>
                    <a:pt x="346" y="366"/>
                  </a:lnTo>
                  <a:lnTo>
                    <a:pt x="345" y="366"/>
                  </a:lnTo>
                  <a:lnTo>
                    <a:pt x="345" y="366"/>
                  </a:lnTo>
                  <a:lnTo>
                    <a:pt x="344" y="365"/>
                  </a:lnTo>
                  <a:lnTo>
                    <a:pt x="344" y="364"/>
                  </a:lnTo>
                  <a:lnTo>
                    <a:pt x="343" y="363"/>
                  </a:lnTo>
                  <a:lnTo>
                    <a:pt x="341" y="361"/>
                  </a:lnTo>
                  <a:lnTo>
                    <a:pt x="338" y="360"/>
                  </a:lnTo>
                  <a:lnTo>
                    <a:pt x="336" y="358"/>
                  </a:lnTo>
                  <a:lnTo>
                    <a:pt x="335" y="357"/>
                  </a:lnTo>
                  <a:lnTo>
                    <a:pt x="334" y="357"/>
                  </a:lnTo>
                  <a:lnTo>
                    <a:pt x="333" y="354"/>
                  </a:lnTo>
                  <a:lnTo>
                    <a:pt x="333" y="354"/>
                  </a:lnTo>
                  <a:lnTo>
                    <a:pt x="331" y="353"/>
                  </a:lnTo>
                  <a:lnTo>
                    <a:pt x="322" y="346"/>
                  </a:lnTo>
                  <a:lnTo>
                    <a:pt x="319" y="344"/>
                  </a:lnTo>
                  <a:lnTo>
                    <a:pt x="317" y="343"/>
                  </a:lnTo>
                  <a:lnTo>
                    <a:pt x="316" y="343"/>
                  </a:lnTo>
                  <a:lnTo>
                    <a:pt x="314" y="343"/>
                  </a:lnTo>
                  <a:lnTo>
                    <a:pt x="312" y="344"/>
                  </a:lnTo>
                  <a:lnTo>
                    <a:pt x="310" y="344"/>
                  </a:lnTo>
                  <a:lnTo>
                    <a:pt x="309" y="343"/>
                  </a:lnTo>
                  <a:lnTo>
                    <a:pt x="307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4" y="340"/>
                  </a:lnTo>
                  <a:lnTo>
                    <a:pt x="302" y="340"/>
                  </a:lnTo>
                  <a:lnTo>
                    <a:pt x="301" y="339"/>
                  </a:lnTo>
                  <a:lnTo>
                    <a:pt x="300" y="340"/>
                  </a:lnTo>
                  <a:lnTo>
                    <a:pt x="300" y="341"/>
                  </a:lnTo>
                  <a:lnTo>
                    <a:pt x="301" y="341"/>
                  </a:lnTo>
                  <a:lnTo>
                    <a:pt x="302" y="341"/>
                  </a:lnTo>
                  <a:lnTo>
                    <a:pt x="303" y="342"/>
                  </a:lnTo>
                  <a:lnTo>
                    <a:pt x="303" y="343"/>
                  </a:lnTo>
                  <a:lnTo>
                    <a:pt x="302" y="344"/>
                  </a:lnTo>
                  <a:lnTo>
                    <a:pt x="300" y="345"/>
                  </a:lnTo>
                  <a:lnTo>
                    <a:pt x="291" y="346"/>
                  </a:lnTo>
                  <a:lnTo>
                    <a:pt x="288" y="347"/>
                  </a:lnTo>
                  <a:lnTo>
                    <a:pt x="288" y="346"/>
                  </a:lnTo>
                  <a:lnTo>
                    <a:pt x="288" y="344"/>
                  </a:lnTo>
                  <a:lnTo>
                    <a:pt x="289" y="343"/>
                  </a:lnTo>
                  <a:lnTo>
                    <a:pt x="289" y="342"/>
                  </a:lnTo>
                  <a:lnTo>
                    <a:pt x="290" y="342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0"/>
                  </a:lnTo>
                  <a:lnTo>
                    <a:pt x="300" y="338"/>
                  </a:lnTo>
                  <a:lnTo>
                    <a:pt x="302" y="337"/>
                  </a:lnTo>
                  <a:lnTo>
                    <a:pt x="305" y="336"/>
                  </a:lnTo>
                  <a:lnTo>
                    <a:pt x="307" y="335"/>
                  </a:lnTo>
                  <a:lnTo>
                    <a:pt x="308" y="333"/>
                  </a:lnTo>
                  <a:lnTo>
                    <a:pt x="308" y="332"/>
                  </a:lnTo>
                  <a:lnTo>
                    <a:pt x="309" y="332"/>
                  </a:lnTo>
                  <a:lnTo>
                    <a:pt x="311" y="332"/>
                  </a:lnTo>
                  <a:lnTo>
                    <a:pt x="312" y="331"/>
                  </a:lnTo>
                  <a:lnTo>
                    <a:pt x="312" y="330"/>
                  </a:lnTo>
                  <a:lnTo>
                    <a:pt x="312" y="330"/>
                  </a:lnTo>
                  <a:lnTo>
                    <a:pt x="312" y="329"/>
                  </a:lnTo>
                  <a:lnTo>
                    <a:pt x="312" y="328"/>
                  </a:lnTo>
                  <a:lnTo>
                    <a:pt x="313" y="327"/>
                  </a:lnTo>
                  <a:lnTo>
                    <a:pt x="315" y="325"/>
                  </a:lnTo>
                  <a:lnTo>
                    <a:pt x="316" y="325"/>
                  </a:lnTo>
                  <a:lnTo>
                    <a:pt x="322" y="325"/>
                  </a:lnTo>
                  <a:lnTo>
                    <a:pt x="324" y="324"/>
                  </a:lnTo>
                  <a:lnTo>
                    <a:pt x="329" y="322"/>
                  </a:lnTo>
                  <a:lnTo>
                    <a:pt x="330" y="322"/>
                  </a:lnTo>
                  <a:lnTo>
                    <a:pt x="331" y="322"/>
                  </a:lnTo>
                  <a:lnTo>
                    <a:pt x="333" y="324"/>
                  </a:lnTo>
                  <a:lnTo>
                    <a:pt x="334" y="324"/>
                  </a:lnTo>
                  <a:lnTo>
                    <a:pt x="335" y="324"/>
                  </a:lnTo>
                  <a:lnTo>
                    <a:pt x="336" y="324"/>
                  </a:lnTo>
                  <a:lnTo>
                    <a:pt x="337" y="325"/>
                  </a:lnTo>
                  <a:lnTo>
                    <a:pt x="338" y="326"/>
                  </a:lnTo>
                  <a:lnTo>
                    <a:pt x="337" y="329"/>
                  </a:lnTo>
                  <a:lnTo>
                    <a:pt x="338" y="330"/>
                  </a:lnTo>
                  <a:lnTo>
                    <a:pt x="341" y="331"/>
                  </a:lnTo>
                  <a:lnTo>
                    <a:pt x="342" y="331"/>
                  </a:lnTo>
                  <a:lnTo>
                    <a:pt x="342" y="333"/>
                  </a:lnTo>
                  <a:lnTo>
                    <a:pt x="343" y="338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6" y="343"/>
                  </a:lnTo>
                  <a:lnTo>
                    <a:pt x="347" y="345"/>
                  </a:lnTo>
                  <a:lnTo>
                    <a:pt x="351" y="347"/>
                  </a:lnTo>
                  <a:lnTo>
                    <a:pt x="355" y="350"/>
                  </a:lnTo>
                  <a:lnTo>
                    <a:pt x="357" y="351"/>
                  </a:lnTo>
                  <a:lnTo>
                    <a:pt x="357" y="352"/>
                  </a:lnTo>
                  <a:lnTo>
                    <a:pt x="357" y="353"/>
                  </a:lnTo>
                  <a:lnTo>
                    <a:pt x="358" y="353"/>
                  </a:lnTo>
                  <a:lnTo>
                    <a:pt x="359" y="353"/>
                  </a:lnTo>
                  <a:lnTo>
                    <a:pt x="360" y="354"/>
                  </a:lnTo>
                  <a:lnTo>
                    <a:pt x="362" y="354"/>
                  </a:lnTo>
                  <a:lnTo>
                    <a:pt x="364" y="354"/>
                  </a:lnTo>
                  <a:lnTo>
                    <a:pt x="365" y="354"/>
                  </a:lnTo>
                  <a:lnTo>
                    <a:pt x="366" y="354"/>
                  </a:lnTo>
                  <a:lnTo>
                    <a:pt x="367" y="354"/>
                  </a:lnTo>
                  <a:lnTo>
                    <a:pt x="369" y="354"/>
                  </a:lnTo>
                  <a:lnTo>
                    <a:pt x="371" y="355"/>
                  </a:lnTo>
                  <a:lnTo>
                    <a:pt x="371" y="358"/>
                  </a:lnTo>
                  <a:lnTo>
                    <a:pt x="372" y="359"/>
                  </a:lnTo>
                  <a:lnTo>
                    <a:pt x="373" y="360"/>
                  </a:lnTo>
                  <a:lnTo>
                    <a:pt x="377" y="362"/>
                  </a:lnTo>
                  <a:lnTo>
                    <a:pt x="381" y="363"/>
                  </a:lnTo>
                  <a:lnTo>
                    <a:pt x="385" y="364"/>
                  </a:lnTo>
                  <a:lnTo>
                    <a:pt x="388" y="364"/>
                  </a:lnTo>
                  <a:lnTo>
                    <a:pt x="390" y="365"/>
                  </a:lnTo>
                  <a:lnTo>
                    <a:pt x="391" y="365"/>
                  </a:lnTo>
                  <a:lnTo>
                    <a:pt x="392" y="363"/>
                  </a:lnTo>
                  <a:lnTo>
                    <a:pt x="395" y="364"/>
                  </a:lnTo>
                  <a:lnTo>
                    <a:pt x="397" y="364"/>
                  </a:lnTo>
                  <a:lnTo>
                    <a:pt x="399" y="363"/>
                  </a:lnTo>
                  <a:lnTo>
                    <a:pt x="401" y="364"/>
                  </a:lnTo>
                  <a:lnTo>
                    <a:pt x="406" y="366"/>
                  </a:lnTo>
                  <a:lnTo>
                    <a:pt x="409" y="366"/>
                  </a:lnTo>
                  <a:lnTo>
                    <a:pt x="407" y="367"/>
                  </a:lnTo>
                  <a:lnTo>
                    <a:pt x="406" y="367"/>
                  </a:lnTo>
                  <a:lnTo>
                    <a:pt x="405" y="369"/>
                  </a:lnTo>
                  <a:lnTo>
                    <a:pt x="405" y="370"/>
                  </a:lnTo>
                  <a:lnTo>
                    <a:pt x="405" y="372"/>
                  </a:lnTo>
                  <a:lnTo>
                    <a:pt x="405" y="372"/>
                  </a:lnTo>
                  <a:lnTo>
                    <a:pt x="414" y="379"/>
                  </a:lnTo>
                  <a:lnTo>
                    <a:pt x="415" y="382"/>
                  </a:lnTo>
                  <a:lnTo>
                    <a:pt x="413" y="384"/>
                  </a:lnTo>
                  <a:lnTo>
                    <a:pt x="411" y="387"/>
                  </a:lnTo>
                  <a:lnTo>
                    <a:pt x="411" y="391"/>
                  </a:lnTo>
                  <a:lnTo>
                    <a:pt x="413" y="394"/>
                  </a:lnTo>
                  <a:lnTo>
                    <a:pt x="411" y="395"/>
                  </a:lnTo>
                  <a:lnTo>
                    <a:pt x="411" y="396"/>
                  </a:lnTo>
                  <a:lnTo>
                    <a:pt x="413" y="398"/>
                  </a:lnTo>
                  <a:lnTo>
                    <a:pt x="414" y="400"/>
                  </a:lnTo>
                  <a:lnTo>
                    <a:pt x="414" y="402"/>
                  </a:lnTo>
                  <a:lnTo>
                    <a:pt x="414" y="403"/>
                  </a:lnTo>
                  <a:lnTo>
                    <a:pt x="415" y="406"/>
                  </a:lnTo>
                  <a:lnTo>
                    <a:pt x="415" y="407"/>
                  </a:lnTo>
                  <a:lnTo>
                    <a:pt x="416" y="408"/>
                  </a:lnTo>
                  <a:lnTo>
                    <a:pt x="417" y="408"/>
                  </a:lnTo>
                  <a:lnTo>
                    <a:pt x="417" y="410"/>
                  </a:lnTo>
                  <a:lnTo>
                    <a:pt x="417" y="411"/>
                  </a:lnTo>
                  <a:lnTo>
                    <a:pt x="417" y="412"/>
                  </a:lnTo>
                  <a:lnTo>
                    <a:pt x="416" y="414"/>
                  </a:lnTo>
                  <a:lnTo>
                    <a:pt x="407" y="414"/>
                  </a:lnTo>
                  <a:close/>
                  <a:moveTo>
                    <a:pt x="98" y="396"/>
                  </a:moveTo>
                  <a:lnTo>
                    <a:pt x="99" y="397"/>
                  </a:lnTo>
                  <a:lnTo>
                    <a:pt x="100" y="397"/>
                  </a:lnTo>
                  <a:lnTo>
                    <a:pt x="102" y="399"/>
                  </a:lnTo>
                  <a:lnTo>
                    <a:pt x="100" y="399"/>
                  </a:lnTo>
                  <a:lnTo>
                    <a:pt x="101" y="402"/>
                  </a:lnTo>
                  <a:lnTo>
                    <a:pt x="101" y="403"/>
                  </a:lnTo>
                  <a:lnTo>
                    <a:pt x="102" y="403"/>
                  </a:lnTo>
                  <a:lnTo>
                    <a:pt x="102" y="404"/>
                  </a:lnTo>
                  <a:lnTo>
                    <a:pt x="100" y="405"/>
                  </a:lnTo>
                  <a:lnTo>
                    <a:pt x="98" y="405"/>
                  </a:lnTo>
                  <a:lnTo>
                    <a:pt x="97" y="405"/>
                  </a:lnTo>
                  <a:lnTo>
                    <a:pt x="96" y="403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4" y="399"/>
                  </a:lnTo>
                  <a:lnTo>
                    <a:pt x="91" y="395"/>
                  </a:lnTo>
                  <a:lnTo>
                    <a:pt x="91" y="394"/>
                  </a:lnTo>
                  <a:lnTo>
                    <a:pt x="91" y="391"/>
                  </a:lnTo>
                  <a:lnTo>
                    <a:pt x="91" y="390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89" y="388"/>
                  </a:lnTo>
                  <a:lnTo>
                    <a:pt x="90" y="386"/>
                  </a:lnTo>
                  <a:lnTo>
                    <a:pt x="90" y="387"/>
                  </a:lnTo>
                  <a:lnTo>
                    <a:pt x="91" y="387"/>
                  </a:lnTo>
                  <a:lnTo>
                    <a:pt x="92" y="384"/>
                  </a:lnTo>
                  <a:lnTo>
                    <a:pt x="94" y="384"/>
                  </a:lnTo>
                  <a:lnTo>
                    <a:pt x="94" y="386"/>
                  </a:lnTo>
                  <a:lnTo>
                    <a:pt x="94" y="388"/>
                  </a:lnTo>
                  <a:lnTo>
                    <a:pt x="93" y="389"/>
                  </a:lnTo>
                  <a:lnTo>
                    <a:pt x="95" y="389"/>
                  </a:lnTo>
                  <a:lnTo>
                    <a:pt x="96" y="389"/>
                  </a:lnTo>
                  <a:lnTo>
                    <a:pt x="96" y="390"/>
                  </a:lnTo>
                  <a:lnTo>
                    <a:pt x="97" y="390"/>
                  </a:lnTo>
                  <a:lnTo>
                    <a:pt x="96" y="393"/>
                  </a:lnTo>
                  <a:lnTo>
                    <a:pt x="96" y="395"/>
                  </a:lnTo>
                  <a:lnTo>
                    <a:pt x="94" y="398"/>
                  </a:lnTo>
                  <a:lnTo>
                    <a:pt x="95" y="399"/>
                  </a:lnTo>
                  <a:lnTo>
                    <a:pt x="96" y="399"/>
                  </a:lnTo>
                  <a:lnTo>
                    <a:pt x="96" y="399"/>
                  </a:lnTo>
                  <a:lnTo>
                    <a:pt x="98" y="399"/>
                  </a:lnTo>
                  <a:lnTo>
                    <a:pt x="98" y="398"/>
                  </a:lnTo>
                  <a:lnTo>
                    <a:pt x="96" y="397"/>
                  </a:lnTo>
                  <a:lnTo>
                    <a:pt x="98" y="397"/>
                  </a:lnTo>
                  <a:lnTo>
                    <a:pt x="98" y="396"/>
                  </a:lnTo>
                  <a:close/>
                  <a:moveTo>
                    <a:pt x="118" y="372"/>
                  </a:moveTo>
                  <a:lnTo>
                    <a:pt x="116" y="375"/>
                  </a:lnTo>
                  <a:lnTo>
                    <a:pt x="115" y="377"/>
                  </a:lnTo>
                  <a:lnTo>
                    <a:pt x="115" y="378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117" y="372"/>
                  </a:lnTo>
                  <a:lnTo>
                    <a:pt x="118" y="372"/>
                  </a:lnTo>
                  <a:close/>
                  <a:moveTo>
                    <a:pt x="537" y="372"/>
                  </a:moveTo>
                  <a:lnTo>
                    <a:pt x="538" y="372"/>
                  </a:lnTo>
                  <a:lnTo>
                    <a:pt x="541" y="374"/>
                  </a:lnTo>
                  <a:lnTo>
                    <a:pt x="541" y="375"/>
                  </a:lnTo>
                  <a:lnTo>
                    <a:pt x="540" y="375"/>
                  </a:lnTo>
                  <a:lnTo>
                    <a:pt x="539" y="379"/>
                  </a:lnTo>
                  <a:lnTo>
                    <a:pt x="539" y="380"/>
                  </a:lnTo>
                  <a:lnTo>
                    <a:pt x="538" y="380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5" y="380"/>
                  </a:lnTo>
                  <a:lnTo>
                    <a:pt x="535" y="379"/>
                  </a:lnTo>
                  <a:lnTo>
                    <a:pt x="535" y="378"/>
                  </a:lnTo>
                  <a:lnTo>
                    <a:pt x="535" y="378"/>
                  </a:lnTo>
                  <a:lnTo>
                    <a:pt x="535" y="377"/>
                  </a:lnTo>
                  <a:lnTo>
                    <a:pt x="534" y="375"/>
                  </a:lnTo>
                  <a:lnTo>
                    <a:pt x="533" y="374"/>
                  </a:lnTo>
                  <a:lnTo>
                    <a:pt x="532" y="373"/>
                  </a:lnTo>
                  <a:lnTo>
                    <a:pt x="531" y="373"/>
                  </a:lnTo>
                  <a:lnTo>
                    <a:pt x="532" y="372"/>
                  </a:lnTo>
                  <a:lnTo>
                    <a:pt x="532" y="372"/>
                  </a:lnTo>
                  <a:lnTo>
                    <a:pt x="533" y="372"/>
                  </a:lnTo>
                  <a:lnTo>
                    <a:pt x="534" y="372"/>
                  </a:lnTo>
                  <a:lnTo>
                    <a:pt x="534" y="373"/>
                  </a:lnTo>
                  <a:lnTo>
                    <a:pt x="534" y="372"/>
                  </a:lnTo>
                  <a:lnTo>
                    <a:pt x="535" y="372"/>
                  </a:lnTo>
                  <a:lnTo>
                    <a:pt x="535" y="372"/>
                  </a:lnTo>
                  <a:lnTo>
                    <a:pt x="536" y="372"/>
                  </a:lnTo>
                  <a:lnTo>
                    <a:pt x="536" y="372"/>
                  </a:lnTo>
                  <a:lnTo>
                    <a:pt x="537" y="372"/>
                  </a:lnTo>
                  <a:close/>
                  <a:moveTo>
                    <a:pt x="86" y="371"/>
                  </a:moveTo>
                  <a:lnTo>
                    <a:pt x="85" y="372"/>
                  </a:lnTo>
                  <a:lnTo>
                    <a:pt x="84" y="373"/>
                  </a:lnTo>
                  <a:lnTo>
                    <a:pt x="83" y="376"/>
                  </a:lnTo>
                  <a:lnTo>
                    <a:pt x="83" y="373"/>
                  </a:lnTo>
                  <a:lnTo>
                    <a:pt x="84" y="362"/>
                  </a:lnTo>
                  <a:lnTo>
                    <a:pt x="86" y="358"/>
                  </a:lnTo>
                  <a:lnTo>
                    <a:pt x="86" y="356"/>
                  </a:lnTo>
                  <a:lnTo>
                    <a:pt x="88" y="352"/>
                  </a:lnTo>
                  <a:lnTo>
                    <a:pt x="89" y="351"/>
                  </a:lnTo>
                  <a:lnTo>
                    <a:pt x="90" y="350"/>
                  </a:lnTo>
                  <a:lnTo>
                    <a:pt x="90" y="348"/>
                  </a:lnTo>
                  <a:lnTo>
                    <a:pt x="91" y="346"/>
                  </a:lnTo>
                  <a:lnTo>
                    <a:pt x="93" y="345"/>
                  </a:lnTo>
                  <a:lnTo>
                    <a:pt x="96" y="344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98" y="347"/>
                  </a:lnTo>
                  <a:lnTo>
                    <a:pt x="98" y="348"/>
                  </a:lnTo>
                  <a:lnTo>
                    <a:pt x="98" y="350"/>
                  </a:lnTo>
                  <a:lnTo>
                    <a:pt x="99" y="352"/>
                  </a:lnTo>
                  <a:lnTo>
                    <a:pt x="99" y="353"/>
                  </a:lnTo>
                  <a:lnTo>
                    <a:pt x="99" y="354"/>
                  </a:lnTo>
                  <a:lnTo>
                    <a:pt x="99" y="355"/>
                  </a:lnTo>
                  <a:lnTo>
                    <a:pt x="99" y="356"/>
                  </a:lnTo>
                  <a:lnTo>
                    <a:pt x="99" y="357"/>
                  </a:lnTo>
                  <a:lnTo>
                    <a:pt x="99" y="358"/>
                  </a:lnTo>
                  <a:lnTo>
                    <a:pt x="96" y="361"/>
                  </a:lnTo>
                  <a:lnTo>
                    <a:pt x="96" y="362"/>
                  </a:lnTo>
                  <a:lnTo>
                    <a:pt x="96" y="363"/>
                  </a:lnTo>
                  <a:lnTo>
                    <a:pt x="97" y="363"/>
                  </a:lnTo>
                  <a:lnTo>
                    <a:pt x="97" y="362"/>
                  </a:lnTo>
                  <a:lnTo>
                    <a:pt x="98" y="361"/>
                  </a:lnTo>
                  <a:lnTo>
                    <a:pt x="98" y="360"/>
                  </a:lnTo>
                  <a:lnTo>
                    <a:pt x="99" y="362"/>
                  </a:lnTo>
                  <a:lnTo>
                    <a:pt x="98" y="368"/>
                  </a:lnTo>
                  <a:lnTo>
                    <a:pt x="98" y="370"/>
                  </a:lnTo>
                  <a:lnTo>
                    <a:pt x="97" y="370"/>
                  </a:lnTo>
                  <a:lnTo>
                    <a:pt x="96" y="368"/>
                  </a:lnTo>
                  <a:lnTo>
                    <a:pt x="96" y="369"/>
                  </a:lnTo>
                  <a:lnTo>
                    <a:pt x="96" y="371"/>
                  </a:lnTo>
                  <a:lnTo>
                    <a:pt x="96" y="370"/>
                  </a:lnTo>
                  <a:lnTo>
                    <a:pt x="96" y="371"/>
                  </a:lnTo>
                  <a:lnTo>
                    <a:pt x="95" y="371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3" y="372"/>
                  </a:lnTo>
                  <a:lnTo>
                    <a:pt x="92" y="372"/>
                  </a:lnTo>
                  <a:lnTo>
                    <a:pt x="91" y="372"/>
                  </a:lnTo>
                  <a:lnTo>
                    <a:pt x="91" y="374"/>
                  </a:lnTo>
                  <a:lnTo>
                    <a:pt x="90" y="374"/>
                  </a:lnTo>
                  <a:lnTo>
                    <a:pt x="90" y="373"/>
                  </a:lnTo>
                  <a:lnTo>
                    <a:pt x="90" y="372"/>
                  </a:lnTo>
                  <a:lnTo>
                    <a:pt x="89" y="372"/>
                  </a:lnTo>
                  <a:lnTo>
                    <a:pt x="88" y="370"/>
                  </a:lnTo>
                  <a:lnTo>
                    <a:pt x="86" y="371"/>
                  </a:lnTo>
                  <a:close/>
                  <a:moveTo>
                    <a:pt x="455" y="348"/>
                  </a:moveTo>
                  <a:lnTo>
                    <a:pt x="456" y="348"/>
                  </a:lnTo>
                  <a:lnTo>
                    <a:pt x="456" y="349"/>
                  </a:lnTo>
                  <a:lnTo>
                    <a:pt x="456" y="350"/>
                  </a:lnTo>
                  <a:lnTo>
                    <a:pt x="456" y="351"/>
                  </a:lnTo>
                  <a:lnTo>
                    <a:pt x="456" y="352"/>
                  </a:lnTo>
                  <a:lnTo>
                    <a:pt x="455" y="351"/>
                  </a:lnTo>
                  <a:lnTo>
                    <a:pt x="455" y="352"/>
                  </a:lnTo>
                  <a:lnTo>
                    <a:pt x="454" y="353"/>
                  </a:lnTo>
                  <a:lnTo>
                    <a:pt x="453" y="353"/>
                  </a:lnTo>
                  <a:lnTo>
                    <a:pt x="453" y="354"/>
                  </a:lnTo>
                  <a:lnTo>
                    <a:pt x="452" y="353"/>
                  </a:lnTo>
                  <a:lnTo>
                    <a:pt x="451" y="353"/>
                  </a:lnTo>
                  <a:lnTo>
                    <a:pt x="451" y="353"/>
                  </a:lnTo>
                  <a:lnTo>
                    <a:pt x="450" y="353"/>
                  </a:lnTo>
                  <a:lnTo>
                    <a:pt x="449" y="352"/>
                  </a:lnTo>
                  <a:lnTo>
                    <a:pt x="448" y="350"/>
                  </a:lnTo>
                  <a:lnTo>
                    <a:pt x="446" y="351"/>
                  </a:lnTo>
                  <a:lnTo>
                    <a:pt x="445" y="352"/>
                  </a:lnTo>
                  <a:lnTo>
                    <a:pt x="445" y="354"/>
                  </a:lnTo>
                  <a:lnTo>
                    <a:pt x="442" y="350"/>
                  </a:lnTo>
                  <a:lnTo>
                    <a:pt x="446" y="348"/>
                  </a:lnTo>
                  <a:lnTo>
                    <a:pt x="445" y="345"/>
                  </a:lnTo>
                  <a:lnTo>
                    <a:pt x="445" y="344"/>
                  </a:lnTo>
                  <a:lnTo>
                    <a:pt x="444" y="345"/>
                  </a:lnTo>
                  <a:lnTo>
                    <a:pt x="443" y="345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1" y="344"/>
                  </a:lnTo>
                  <a:lnTo>
                    <a:pt x="439" y="344"/>
                  </a:lnTo>
                  <a:lnTo>
                    <a:pt x="439" y="343"/>
                  </a:lnTo>
                  <a:lnTo>
                    <a:pt x="438" y="342"/>
                  </a:lnTo>
                  <a:lnTo>
                    <a:pt x="437" y="341"/>
                  </a:lnTo>
                  <a:lnTo>
                    <a:pt x="437" y="342"/>
                  </a:lnTo>
                  <a:lnTo>
                    <a:pt x="436" y="340"/>
                  </a:lnTo>
                  <a:lnTo>
                    <a:pt x="435" y="340"/>
                  </a:lnTo>
                  <a:lnTo>
                    <a:pt x="434" y="340"/>
                  </a:lnTo>
                  <a:lnTo>
                    <a:pt x="433" y="341"/>
                  </a:lnTo>
                  <a:lnTo>
                    <a:pt x="433" y="339"/>
                  </a:lnTo>
                  <a:lnTo>
                    <a:pt x="433" y="338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6"/>
                  </a:lnTo>
                  <a:lnTo>
                    <a:pt x="436" y="336"/>
                  </a:lnTo>
                  <a:lnTo>
                    <a:pt x="435" y="333"/>
                  </a:lnTo>
                  <a:lnTo>
                    <a:pt x="435" y="331"/>
                  </a:lnTo>
                  <a:lnTo>
                    <a:pt x="436" y="330"/>
                  </a:lnTo>
                  <a:lnTo>
                    <a:pt x="437" y="329"/>
                  </a:lnTo>
                  <a:lnTo>
                    <a:pt x="439" y="329"/>
                  </a:lnTo>
                  <a:lnTo>
                    <a:pt x="445" y="333"/>
                  </a:lnTo>
                  <a:lnTo>
                    <a:pt x="446" y="334"/>
                  </a:lnTo>
                  <a:lnTo>
                    <a:pt x="446" y="336"/>
                  </a:lnTo>
                  <a:lnTo>
                    <a:pt x="445" y="338"/>
                  </a:lnTo>
                  <a:lnTo>
                    <a:pt x="446" y="340"/>
                  </a:lnTo>
                  <a:lnTo>
                    <a:pt x="446" y="341"/>
                  </a:lnTo>
                  <a:lnTo>
                    <a:pt x="447" y="342"/>
                  </a:lnTo>
                  <a:lnTo>
                    <a:pt x="448" y="342"/>
                  </a:lnTo>
                  <a:lnTo>
                    <a:pt x="452" y="345"/>
                  </a:lnTo>
                  <a:lnTo>
                    <a:pt x="454" y="347"/>
                  </a:lnTo>
                  <a:lnTo>
                    <a:pt x="455" y="348"/>
                  </a:lnTo>
                  <a:close/>
                  <a:moveTo>
                    <a:pt x="343" y="309"/>
                  </a:moveTo>
                  <a:lnTo>
                    <a:pt x="342" y="309"/>
                  </a:lnTo>
                  <a:lnTo>
                    <a:pt x="342" y="309"/>
                  </a:lnTo>
                  <a:lnTo>
                    <a:pt x="340" y="309"/>
                  </a:lnTo>
                  <a:lnTo>
                    <a:pt x="340" y="307"/>
                  </a:lnTo>
                  <a:lnTo>
                    <a:pt x="341" y="306"/>
                  </a:lnTo>
                  <a:lnTo>
                    <a:pt x="342" y="306"/>
                  </a:lnTo>
                  <a:lnTo>
                    <a:pt x="342" y="306"/>
                  </a:lnTo>
                  <a:lnTo>
                    <a:pt x="343" y="305"/>
                  </a:lnTo>
                  <a:lnTo>
                    <a:pt x="344" y="303"/>
                  </a:lnTo>
                  <a:lnTo>
                    <a:pt x="345" y="302"/>
                  </a:lnTo>
                  <a:lnTo>
                    <a:pt x="346" y="301"/>
                  </a:lnTo>
                  <a:lnTo>
                    <a:pt x="348" y="302"/>
                  </a:lnTo>
                  <a:lnTo>
                    <a:pt x="349" y="304"/>
                  </a:lnTo>
                  <a:lnTo>
                    <a:pt x="350" y="306"/>
                  </a:lnTo>
                  <a:lnTo>
                    <a:pt x="349" y="308"/>
                  </a:lnTo>
                  <a:lnTo>
                    <a:pt x="348" y="306"/>
                  </a:lnTo>
                  <a:lnTo>
                    <a:pt x="347" y="308"/>
                  </a:lnTo>
                  <a:lnTo>
                    <a:pt x="345" y="311"/>
                  </a:lnTo>
                  <a:lnTo>
                    <a:pt x="344" y="310"/>
                  </a:lnTo>
                  <a:lnTo>
                    <a:pt x="343" y="309"/>
                  </a:lnTo>
                  <a:close/>
                  <a:moveTo>
                    <a:pt x="364" y="312"/>
                  </a:moveTo>
                  <a:lnTo>
                    <a:pt x="363" y="312"/>
                  </a:lnTo>
                  <a:lnTo>
                    <a:pt x="360" y="309"/>
                  </a:lnTo>
                  <a:lnTo>
                    <a:pt x="360" y="308"/>
                  </a:lnTo>
                  <a:lnTo>
                    <a:pt x="360" y="306"/>
                  </a:lnTo>
                  <a:lnTo>
                    <a:pt x="357" y="302"/>
                  </a:lnTo>
                  <a:lnTo>
                    <a:pt x="358" y="301"/>
                  </a:lnTo>
                  <a:lnTo>
                    <a:pt x="358" y="302"/>
                  </a:lnTo>
                  <a:lnTo>
                    <a:pt x="359" y="302"/>
                  </a:lnTo>
                  <a:lnTo>
                    <a:pt x="360" y="302"/>
                  </a:lnTo>
                  <a:lnTo>
                    <a:pt x="361" y="305"/>
                  </a:lnTo>
                  <a:lnTo>
                    <a:pt x="364" y="306"/>
                  </a:lnTo>
                  <a:lnTo>
                    <a:pt x="366" y="308"/>
                  </a:lnTo>
                  <a:lnTo>
                    <a:pt x="370" y="309"/>
                  </a:lnTo>
                  <a:lnTo>
                    <a:pt x="369" y="311"/>
                  </a:lnTo>
                  <a:lnTo>
                    <a:pt x="371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5" y="312"/>
                  </a:lnTo>
                  <a:lnTo>
                    <a:pt x="373" y="316"/>
                  </a:lnTo>
                  <a:lnTo>
                    <a:pt x="371" y="317"/>
                  </a:lnTo>
                  <a:lnTo>
                    <a:pt x="368" y="318"/>
                  </a:lnTo>
                  <a:lnTo>
                    <a:pt x="367" y="317"/>
                  </a:lnTo>
                  <a:lnTo>
                    <a:pt x="366" y="316"/>
                  </a:lnTo>
                  <a:lnTo>
                    <a:pt x="364" y="316"/>
                  </a:lnTo>
                  <a:lnTo>
                    <a:pt x="363" y="315"/>
                  </a:lnTo>
                  <a:lnTo>
                    <a:pt x="363" y="314"/>
                  </a:lnTo>
                  <a:lnTo>
                    <a:pt x="364" y="313"/>
                  </a:lnTo>
                  <a:lnTo>
                    <a:pt x="364" y="312"/>
                  </a:lnTo>
                  <a:close/>
                  <a:moveTo>
                    <a:pt x="46" y="298"/>
                  </a:moveTo>
                  <a:lnTo>
                    <a:pt x="48" y="300"/>
                  </a:lnTo>
                  <a:lnTo>
                    <a:pt x="49" y="301"/>
                  </a:lnTo>
                  <a:lnTo>
                    <a:pt x="50" y="303"/>
                  </a:lnTo>
                  <a:lnTo>
                    <a:pt x="52" y="306"/>
                  </a:lnTo>
                  <a:lnTo>
                    <a:pt x="49" y="306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46" y="302"/>
                  </a:lnTo>
                  <a:lnTo>
                    <a:pt x="45" y="300"/>
                  </a:lnTo>
                  <a:lnTo>
                    <a:pt x="45" y="299"/>
                  </a:lnTo>
                  <a:lnTo>
                    <a:pt x="46" y="298"/>
                  </a:lnTo>
                  <a:close/>
                  <a:moveTo>
                    <a:pt x="388" y="300"/>
                  </a:moveTo>
                  <a:lnTo>
                    <a:pt x="387" y="304"/>
                  </a:lnTo>
                  <a:lnTo>
                    <a:pt x="385" y="307"/>
                  </a:lnTo>
                  <a:lnTo>
                    <a:pt x="382" y="310"/>
                  </a:lnTo>
                  <a:lnTo>
                    <a:pt x="379" y="309"/>
                  </a:lnTo>
                  <a:lnTo>
                    <a:pt x="380" y="308"/>
                  </a:lnTo>
                  <a:lnTo>
                    <a:pt x="382" y="306"/>
                  </a:lnTo>
                  <a:lnTo>
                    <a:pt x="383" y="306"/>
                  </a:lnTo>
                  <a:lnTo>
                    <a:pt x="384" y="301"/>
                  </a:lnTo>
                  <a:lnTo>
                    <a:pt x="389" y="294"/>
                  </a:lnTo>
                  <a:lnTo>
                    <a:pt x="391" y="293"/>
                  </a:lnTo>
                  <a:lnTo>
                    <a:pt x="390" y="293"/>
                  </a:lnTo>
                  <a:lnTo>
                    <a:pt x="390" y="294"/>
                  </a:lnTo>
                  <a:lnTo>
                    <a:pt x="390" y="294"/>
                  </a:lnTo>
                  <a:lnTo>
                    <a:pt x="391" y="294"/>
                  </a:lnTo>
                  <a:lnTo>
                    <a:pt x="391" y="297"/>
                  </a:lnTo>
                  <a:lnTo>
                    <a:pt x="390" y="300"/>
                  </a:lnTo>
                  <a:lnTo>
                    <a:pt x="388" y="300"/>
                  </a:lnTo>
                  <a:close/>
                  <a:moveTo>
                    <a:pt x="630" y="321"/>
                  </a:moveTo>
                  <a:lnTo>
                    <a:pt x="630" y="322"/>
                  </a:lnTo>
                  <a:lnTo>
                    <a:pt x="630" y="324"/>
                  </a:lnTo>
                  <a:lnTo>
                    <a:pt x="628" y="325"/>
                  </a:lnTo>
                  <a:lnTo>
                    <a:pt x="625" y="324"/>
                  </a:lnTo>
                  <a:lnTo>
                    <a:pt x="625" y="324"/>
                  </a:lnTo>
                  <a:lnTo>
                    <a:pt x="623" y="324"/>
                  </a:lnTo>
                  <a:lnTo>
                    <a:pt x="622" y="323"/>
                  </a:lnTo>
                  <a:lnTo>
                    <a:pt x="621" y="322"/>
                  </a:lnTo>
                  <a:lnTo>
                    <a:pt x="622" y="322"/>
                  </a:lnTo>
                  <a:lnTo>
                    <a:pt x="621" y="321"/>
                  </a:lnTo>
                  <a:lnTo>
                    <a:pt x="621" y="320"/>
                  </a:lnTo>
                  <a:lnTo>
                    <a:pt x="621" y="319"/>
                  </a:lnTo>
                  <a:lnTo>
                    <a:pt x="621" y="318"/>
                  </a:lnTo>
                  <a:lnTo>
                    <a:pt x="622" y="318"/>
                  </a:lnTo>
                  <a:lnTo>
                    <a:pt x="622" y="317"/>
                  </a:lnTo>
                  <a:lnTo>
                    <a:pt x="621" y="316"/>
                  </a:lnTo>
                  <a:lnTo>
                    <a:pt x="620" y="315"/>
                  </a:lnTo>
                  <a:lnTo>
                    <a:pt x="620" y="313"/>
                  </a:lnTo>
                  <a:lnTo>
                    <a:pt x="619" y="313"/>
                  </a:lnTo>
                  <a:lnTo>
                    <a:pt x="615" y="313"/>
                  </a:lnTo>
                  <a:lnTo>
                    <a:pt x="613" y="314"/>
                  </a:lnTo>
                  <a:lnTo>
                    <a:pt x="615" y="317"/>
                  </a:lnTo>
                  <a:lnTo>
                    <a:pt x="619" y="319"/>
                  </a:lnTo>
                  <a:lnTo>
                    <a:pt x="622" y="324"/>
                  </a:lnTo>
                  <a:lnTo>
                    <a:pt x="624" y="325"/>
                  </a:lnTo>
                  <a:lnTo>
                    <a:pt x="624" y="326"/>
                  </a:lnTo>
                  <a:lnTo>
                    <a:pt x="624" y="327"/>
                  </a:lnTo>
                  <a:lnTo>
                    <a:pt x="624" y="328"/>
                  </a:lnTo>
                  <a:lnTo>
                    <a:pt x="621" y="329"/>
                  </a:lnTo>
                  <a:lnTo>
                    <a:pt x="619" y="330"/>
                  </a:lnTo>
                  <a:lnTo>
                    <a:pt x="613" y="330"/>
                  </a:lnTo>
                  <a:lnTo>
                    <a:pt x="611" y="330"/>
                  </a:lnTo>
                  <a:lnTo>
                    <a:pt x="608" y="329"/>
                  </a:lnTo>
                  <a:lnTo>
                    <a:pt x="605" y="329"/>
                  </a:lnTo>
                  <a:lnTo>
                    <a:pt x="604" y="328"/>
                  </a:lnTo>
                  <a:lnTo>
                    <a:pt x="601" y="326"/>
                  </a:lnTo>
                  <a:lnTo>
                    <a:pt x="600" y="325"/>
                  </a:lnTo>
                  <a:lnTo>
                    <a:pt x="594" y="324"/>
                  </a:lnTo>
                  <a:lnTo>
                    <a:pt x="589" y="324"/>
                  </a:lnTo>
                  <a:lnTo>
                    <a:pt x="589" y="324"/>
                  </a:lnTo>
                  <a:lnTo>
                    <a:pt x="588" y="323"/>
                  </a:lnTo>
                  <a:lnTo>
                    <a:pt x="585" y="318"/>
                  </a:lnTo>
                  <a:lnTo>
                    <a:pt x="583" y="318"/>
                  </a:lnTo>
                  <a:lnTo>
                    <a:pt x="583" y="318"/>
                  </a:lnTo>
                  <a:lnTo>
                    <a:pt x="583" y="317"/>
                  </a:lnTo>
                  <a:lnTo>
                    <a:pt x="583" y="316"/>
                  </a:lnTo>
                  <a:lnTo>
                    <a:pt x="584" y="316"/>
                  </a:lnTo>
                  <a:lnTo>
                    <a:pt x="585" y="316"/>
                  </a:lnTo>
                  <a:lnTo>
                    <a:pt x="589" y="315"/>
                  </a:lnTo>
                  <a:lnTo>
                    <a:pt x="589" y="315"/>
                  </a:lnTo>
                  <a:lnTo>
                    <a:pt x="591" y="312"/>
                  </a:lnTo>
                  <a:lnTo>
                    <a:pt x="592" y="312"/>
                  </a:lnTo>
                  <a:lnTo>
                    <a:pt x="593" y="312"/>
                  </a:lnTo>
                  <a:lnTo>
                    <a:pt x="594" y="312"/>
                  </a:lnTo>
                  <a:lnTo>
                    <a:pt x="595" y="311"/>
                  </a:lnTo>
                  <a:lnTo>
                    <a:pt x="597" y="309"/>
                  </a:lnTo>
                  <a:lnTo>
                    <a:pt x="600" y="306"/>
                  </a:lnTo>
                  <a:lnTo>
                    <a:pt x="601" y="306"/>
                  </a:lnTo>
                  <a:lnTo>
                    <a:pt x="601" y="305"/>
                  </a:lnTo>
                  <a:lnTo>
                    <a:pt x="600" y="304"/>
                  </a:lnTo>
                  <a:lnTo>
                    <a:pt x="599" y="303"/>
                  </a:lnTo>
                  <a:lnTo>
                    <a:pt x="596" y="302"/>
                  </a:lnTo>
                  <a:lnTo>
                    <a:pt x="595" y="302"/>
                  </a:lnTo>
                  <a:lnTo>
                    <a:pt x="593" y="302"/>
                  </a:lnTo>
                  <a:lnTo>
                    <a:pt x="591" y="303"/>
                  </a:lnTo>
                  <a:lnTo>
                    <a:pt x="590" y="304"/>
                  </a:lnTo>
                  <a:lnTo>
                    <a:pt x="589" y="305"/>
                  </a:lnTo>
                  <a:lnTo>
                    <a:pt x="588" y="308"/>
                  </a:lnTo>
                  <a:lnTo>
                    <a:pt x="583" y="314"/>
                  </a:lnTo>
                  <a:lnTo>
                    <a:pt x="582" y="315"/>
                  </a:lnTo>
                  <a:lnTo>
                    <a:pt x="580" y="316"/>
                  </a:lnTo>
                  <a:lnTo>
                    <a:pt x="578" y="316"/>
                  </a:lnTo>
                  <a:lnTo>
                    <a:pt x="571" y="312"/>
                  </a:lnTo>
                  <a:lnTo>
                    <a:pt x="570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6" y="310"/>
                  </a:lnTo>
                  <a:lnTo>
                    <a:pt x="565" y="310"/>
                  </a:lnTo>
                  <a:lnTo>
                    <a:pt x="561" y="306"/>
                  </a:lnTo>
                  <a:lnTo>
                    <a:pt x="559" y="306"/>
                  </a:lnTo>
                  <a:lnTo>
                    <a:pt x="559" y="305"/>
                  </a:lnTo>
                  <a:lnTo>
                    <a:pt x="560" y="304"/>
                  </a:lnTo>
                  <a:lnTo>
                    <a:pt x="561" y="303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0" y="300"/>
                  </a:lnTo>
                  <a:lnTo>
                    <a:pt x="560" y="300"/>
                  </a:lnTo>
                  <a:lnTo>
                    <a:pt x="561" y="300"/>
                  </a:lnTo>
                  <a:lnTo>
                    <a:pt x="561" y="299"/>
                  </a:lnTo>
                  <a:lnTo>
                    <a:pt x="561" y="298"/>
                  </a:lnTo>
                  <a:lnTo>
                    <a:pt x="561" y="297"/>
                  </a:lnTo>
                  <a:lnTo>
                    <a:pt x="562" y="296"/>
                  </a:lnTo>
                  <a:lnTo>
                    <a:pt x="563" y="296"/>
                  </a:lnTo>
                  <a:lnTo>
                    <a:pt x="564" y="295"/>
                  </a:lnTo>
                  <a:lnTo>
                    <a:pt x="566" y="293"/>
                  </a:lnTo>
                  <a:lnTo>
                    <a:pt x="567" y="292"/>
                  </a:lnTo>
                  <a:lnTo>
                    <a:pt x="568" y="292"/>
                  </a:lnTo>
                  <a:lnTo>
                    <a:pt x="569" y="294"/>
                  </a:lnTo>
                  <a:lnTo>
                    <a:pt x="571" y="294"/>
                  </a:lnTo>
                  <a:lnTo>
                    <a:pt x="575" y="293"/>
                  </a:lnTo>
                  <a:lnTo>
                    <a:pt x="577" y="294"/>
                  </a:lnTo>
                  <a:lnTo>
                    <a:pt x="577" y="293"/>
                  </a:lnTo>
                  <a:lnTo>
                    <a:pt x="578" y="293"/>
                  </a:lnTo>
                  <a:lnTo>
                    <a:pt x="578" y="292"/>
                  </a:lnTo>
                  <a:lnTo>
                    <a:pt x="578" y="291"/>
                  </a:lnTo>
                  <a:lnTo>
                    <a:pt x="579" y="292"/>
                  </a:lnTo>
                  <a:lnTo>
                    <a:pt x="579" y="293"/>
                  </a:lnTo>
                  <a:lnTo>
                    <a:pt x="580" y="293"/>
                  </a:lnTo>
                  <a:lnTo>
                    <a:pt x="581" y="291"/>
                  </a:lnTo>
                  <a:lnTo>
                    <a:pt x="583" y="290"/>
                  </a:lnTo>
                  <a:lnTo>
                    <a:pt x="587" y="289"/>
                  </a:lnTo>
                  <a:lnTo>
                    <a:pt x="589" y="288"/>
                  </a:lnTo>
                  <a:lnTo>
                    <a:pt x="590" y="288"/>
                  </a:lnTo>
                  <a:lnTo>
                    <a:pt x="589" y="285"/>
                  </a:lnTo>
                  <a:lnTo>
                    <a:pt x="589" y="282"/>
                  </a:lnTo>
                  <a:lnTo>
                    <a:pt x="606" y="282"/>
                  </a:lnTo>
                  <a:lnTo>
                    <a:pt x="607" y="282"/>
                  </a:lnTo>
                  <a:lnTo>
                    <a:pt x="607" y="285"/>
                  </a:lnTo>
                  <a:lnTo>
                    <a:pt x="608" y="286"/>
                  </a:lnTo>
                  <a:lnTo>
                    <a:pt x="611" y="287"/>
                  </a:lnTo>
                  <a:lnTo>
                    <a:pt x="612" y="288"/>
                  </a:lnTo>
                  <a:lnTo>
                    <a:pt x="612" y="289"/>
                  </a:lnTo>
                  <a:lnTo>
                    <a:pt x="608" y="294"/>
                  </a:lnTo>
                  <a:lnTo>
                    <a:pt x="609" y="294"/>
                  </a:lnTo>
                  <a:lnTo>
                    <a:pt x="613" y="298"/>
                  </a:lnTo>
                  <a:lnTo>
                    <a:pt x="616" y="299"/>
                  </a:lnTo>
                  <a:lnTo>
                    <a:pt x="617" y="300"/>
                  </a:lnTo>
                  <a:lnTo>
                    <a:pt x="617" y="300"/>
                  </a:lnTo>
                  <a:lnTo>
                    <a:pt x="620" y="305"/>
                  </a:lnTo>
                  <a:lnTo>
                    <a:pt x="621" y="306"/>
                  </a:lnTo>
                  <a:lnTo>
                    <a:pt x="623" y="307"/>
                  </a:lnTo>
                  <a:lnTo>
                    <a:pt x="622" y="308"/>
                  </a:lnTo>
                  <a:lnTo>
                    <a:pt x="622" y="309"/>
                  </a:lnTo>
                  <a:lnTo>
                    <a:pt x="623" y="310"/>
                  </a:lnTo>
                  <a:lnTo>
                    <a:pt x="624" y="311"/>
                  </a:lnTo>
                  <a:lnTo>
                    <a:pt x="624" y="312"/>
                  </a:lnTo>
                  <a:lnTo>
                    <a:pt x="624" y="312"/>
                  </a:lnTo>
                  <a:lnTo>
                    <a:pt x="625" y="312"/>
                  </a:lnTo>
                  <a:lnTo>
                    <a:pt x="625" y="312"/>
                  </a:lnTo>
                  <a:lnTo>
                    <a:pt x="625" y="315"/>
                  </a:lnTo>
                  <a:lnTo>
                    <a:pt x="626" y="318"/>
                  </a:lnTo>
                  <a:lnTo>
                    <a:pt x="628" y="320"/>
                  </a:lnTo>
                  <a:lnTo>
                    <a:pt x="630" y="321"/>
                  </a:lnTo>
                  <a:close/>
                  <a:moveTo>
                    <a:pt x="486" y="261"/>
                  </a:moveTo>
                  <a:lnTo>
                    <a:pt x="488" y="263"/>
                  </a:lnTo>
                  <a:lnTo>
                    <a:pt x="488" y="266"/>
                  </a:lnTo>
                  <a:lnTo>
                    <a:pt x="483" y="272"/>
                  </a:lnTo>
                  <a:lnTo>
                    <a:pt x="482" y="266"/>
                  </a:lnTo>
                  <a:lnTo>
                    <a:pt x="482" y="264"/>
                  </a:lnTo>
                  <a:lnTo>
                    <a:pt x="484" y="262"/>
                  </a:lnTo>
                  <a:lnTo>
                    <a:pt x="484" y="261"/>
                  </a:lnTo>
                  <a:lnTo>
                    <a:pt x="485" y="261"/>
                  </a:lnTo>
                  <a:lnTo>
                    <a:pt x="486" y="261"/>
                  </a:lnTo>
                  <a:close/>
                  <a:moveTo>
                    <a:pt x="42" y="276"/>
                  </a:moveTo>
                  <a:lnTo>
                    <a:pt x="42" y="277"/>
                  </a:lnTo>
                  <a:lnTo>
                    <a:pt x="42" y="281"/>
                  </a:lnTo>
                  <a:lnTo>
                    <a:pt x="44" y="282"/>
                  </a:lnTo>
                  <a:lnTo>
                    <a:pt x="44" y="283"/>
                  </a:lnTo>
                  <a:lnTo>
                    <a:pt x="42" y="284"/>
                  </a:lnTo>
                  <a:lnTo>
                    <a:pt x="42" y="283"/>
                  </a:lnTo>
                  <a:lnTo>
                    <a:pt x="40" y="282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5" y="280"/>
                  </a:lnTo>
                  <a:lnTo>
                    <a:pt x="33" y="280"/>
                  </a:lnTo>
                  <a:lnTo>
                    <a:pt x="32" y="280"/>
                  </a:lnTo>
                  <a:lnTo>
                    <a:pt x="30" y="277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6" y="276"/>
                  </a:lnTo>
                  <a:lnTo>
                    <a:pt x="25" y="276"/>
                  </a:lnTo>
                  <a:lnTo>
                    <a:pt x="25" y="276"/>
                  </a:lnTo>
                  <a:lnTo>
                    <a:pt x="26" y="276"/>
                  </a:lnTo>
                  <a:lnTo>
                    <a:pt x="27" y="275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3" y="274"/>
                  </a:lnTo>
                  <a:lnTo>
                    <a:pt x="21" y="272"/>
                  </a:lnTo>
                  <a:lnTo>
                    <a:pt x="20" y="270"/>
                  </a:lnTo>
                  <a:lnTo>
                    <a:pt x="19" y="267"/>
                  </a:lnTo>
                  <a:lnTo>
                    <a:pt x="19" y="262"/>
                  </a:lnTo>
                  <a:lnTo>
                    <a:pt x="18" y="259"/>
                  </a:lnTo>
                  <a:lnTo>
                    <a:pt x="16" y="258"/>
                  </a:lnTo>
                  <a:lnTo>
                    <a:pt x="14" y="256"/>
                  </a:lnTo>
                  <a:lnTo>
                    <a:pt x="12" y="255"/>
                  </a:lnTo>
                  <a:lnTo>
                    <a:pt x="11" y="254"/>
                  </a:lnTo>
                  <a:lnTo>
                    <a:pt x="8" y="249"/>
                  </a:lnTo>
                  <a:lnTo>
                    <a:pt x="8" y="248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5" y="247"/>
                  </a:lnTo>
                  <a:lnTo>
                    <a:pt x="4" y="246"/>
                  </a:lnTo>
                  <a:lnTo>
                    <a:pt x="4" y="243"/>
                  </a:lnTo>
                  <a:lnTo>
                    <a:pt x="4" y="242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2" y="240"/>
                  </a:lnTo>
                  <a:lnTo>
                    <a:pt x="1" y="239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3" y="234"/>
                  </a:lnTo>
                  <a:lnTo>
                    <a:pt x="3" y="234"/>
                  </a:lnTo>
                  <a:lnTo>
                    <a:pt x="4" y="234"/>
                  </a:lnTo>
                  <a:lnTo>
                    <a:pt x="12" y="234"/>
                  </a:lnTo>
                  <a:lnTo>
                    <a:pt x="15" y="233"/>
                  </a:lnTo>
                  <a:lnTo>
                    <a:pt x="18" y="232"/>
                  </a:lnTo>
                  <a:lnTo>
                    <a:pt x="20" y="230"/>
                  </a:lnTo>
                  <a:lnTo>
                    <a:pt x="21" y="230"/>
                  </a:lnTo>
                  <a:lnTo>
                    <a:pt x="22" y="231"/>
                  </a:lnTo>
                  <a:lnTo>
                    <a:pt x="23" y="232"/>
                  </a:lnTo>
                  <a:lnTo>
                    <a:pt x="24" y="233"/>
                  </a:lnTo>
                  <a:lnTo>
                    <a:pt x="26" y="234"/>
                  </a:lnTo>
                  <a:lnTo>
                    <a:pt x="27" y="234"/>
                  </a:lnTo>
                  <a:lnTo>
                    <a:pt x="27" y="235"/>
                  </a:lnTo>
                  <a:lnTo>
                    <a:pt x="28" y="235"/>
                  </a:lnTo>
                  <a:lnTo>
                    <a:pt x="28" y="234"/>
                  </a:lnTo>
                  <a:lnTo>
                    <a:pt x="29" y="234"/>
                  </a:lnTo>
                  <a:lnTo>
                    <a:pt x="29" y="238"/>
                  </a:lnTo>
                  <a:lnTo>
                    <a:pt x="27" y="240"/>
                  </a:lnTo>
                  <a:lnTo>
                    <a:pt x="25" y="241"/>
                  </a:lnTo>
                  <a:lnTo>
                    <a:pt x="20" y="244"/>
                  </a:lnTo>
                  <a:lnTo>
                    <a:pt x="19" y="244"/>
                  </a:lnTo>
                  <a:lnTo>
                    <a:pt x="18" y="246"/>
                  </a:lnTo>
                  <a:lnTo>
                    <a:pt x="18" y="247"/>
                  </a:lnTo>
                  <a:lnTo>
                    <a:pt x="19" y="248"/>
                  </a:lnTo>
                  <a:lnTo>
                    <a:pt x="21" y="249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24" y="253"/>
                  </a:lnTo>
                  <a:lnTo>
                    <a:pt x="27" y="253"/>
                  </a:lnTo>
                  <a:lnTo>
                    <a:pt x="26" y="256"/>
                  </a:lnTo>
                  <a:lnTo>
                    <a:pt x="26" y="257"/>
                  </a:lnTo>
                  <a:lnTo>
                    <a:pt x="24" y="256"/>
                  </a:lnTo>
                  <a:lnTo>
                    <a:pt x="25" y="258"/>
                  </a:lnTo>
                  <a:lnTo>
                    <a:pt x="27" y="270"/>
                  </a:lnTo>
                  <a:lnTo>
                    <a:pt x="28" y="271"/>
                  </a:lnTo>
                  <a:lnTo>
                    <a:pt x="29" y="272"/>
                  </a:lnTo>
                  <a:lnTo>
                    <a:pt x="30" y="272"/>
                  </a:lnTo>
                  <a:lnTo>
                    <a:pt x="32" y="273"/>
                  </a:lnTo>
                  <a:lnTo>
                    <a:pt x="34" y="274"/>
                  </a:lnTo>
                  <a:lnTo>
                    <a:pt x="36" y="275"/>
                  </a:lnTo>
                  <a:lnTo>
                    <a:pt x="36" y="276"/>
                  </a:lnTo>
                  <a:lnTo>
                    <a:pt x="38" y="275"/>
                  </a:lnTo>
                  <a:lnTo>
                    <a:pt x="39" y="275"/>
                  </a:lnTo>
                  <a:lnTo>
                    <a:pt x="40" y="274"/>
                  </a:lnTo>
                  <a:lnTo>
                    <a:pt x="41" y="275"/>
                  </a:lnTo>
                  <a:lnTo>
                    <a:pt x="42" y="276"/>
                  </a:lnTo>
                  <a:close/>
                  <a:moveTo>
                    <a:pt x="525" y="205"/>
                  </a:moveTo>
                  <a:lnTo>
                    <a:pt x="524" y="206"/>
                  </a:lnTo>
                  <a:lnTo>
                    <a:pt x="523" y="207"/>
                  </a:lnTo>
                  <a:lnTo>
                    <a:pt x="523" y="208"/>
                  </a:lnTo>
                  <a:lnTo>
                    <a:pt x="524" y="208"/>
                  </a:lnTo>
                  <a:lnTo>
                    <a:pt x="524" y="209"/>
                  </a:lnTo>
                  <a:lnTo>
                    <a:pt x="524" y="210"/>
                  </a:lnTo>
                  <a:lnTo>
                    <a:pt x="525" y="211"/>
                  </a:lnTo>
                  <a:lnTo>
                    <a:pt x="523" y="212"/>
                  </a:lnTo>
                  <a:lnTo>
                    <a:pt x="521" y="214"/>
                  </a:lnTo>
                  <a:lnTo>
                    <a:pt x="519" y="216"/>
                  </a:lnTo>
                  <a:lnTo>
                    <a:pt x="519" y="219"/>
                  </a:lnTo>
                  <a:lnTo>
                    <a:pt x="518" y="219"/>
                  </a:lnTo>
                  <a:lnTo>
                    <a:pt x="517" y="219"/>
                  </a:lnTo>
                  <a:lnTo>
                    <a:pt x="517" y="220"/>
                  </a:lnTo>
                  <a:lnTo>
                    <a:pt x="516" y="221"/>
                  </a:lnTo>
                  <a:lnTo>
                    <a:pt x="517" y="222"/>
                  </a:lnTo>
                  <a:lnTo>
                    <a:pt x="517" y="222"/>
                  </a:lnTo>
                  <a:lnTo>
                    <a:pt x="516" y="222"/>
                  </a:lnTo>
                  <a:lnTo>
                    <a:pt x="515" y="223"/>
                  </a:lnTo>
                  <a:lnTo>
                    <a:pt x="515" y="224"/>
                  </a:lnTo>
                  <a:lnTo>
                    <a:pt x="517" y="225"/>
                  </a:lnTo>
                  <a:lnTo>
                    <a:pt x="515" y="227"/>
                  </a:lnTo>
                  <a:lnTo>
                    <a:pt x="516" y="228"/>
                  </a:lnTo>
                  <a:lnTo>
                    <a:pt x="517" y="229"/>
                  </a:lnTo>
                  <a:lnTo>
                    <a:pt x="517" y="230"/>
                  </a:lnTo>
                  <a:lnTo>
                    <a:pt x="517" y="231"/>
                  </a:lnTo>
                  <a:lnTo>
                    <a:pt x="517" y="232"/>
                  </a:lnTo>
                  <a:lnTo>
                    <a:pt x="517" y="233"/>
                  </a:lnTo>
                  <a:lnTo>
                    <a:pt x="516" y="234"/>
                  </a:lnTo>
                  <a:lnTo>
                    <a:pt x="516" y="234"/>
                  </a:lnTo>
                  <a:lnTo>
                    <a:pt x="515" y="234"/>
                  </a:lnTo>
                  <a:lnTo>
                    <a:pt x="514" y="234"/>
                  </a:lnTo>
                  <a:lnTo>
                    <a:pt x="511" y="233"/>
                  </a:lnTo>
                  <a:lnTo>
                    <a:pt x="511" y="232"/>
                  </a:lnTo>
                  <a:lnTo>
                    <a:pt x="511" y="231"/>
                  </a:lnTo>
                  <a:lnTo>
                    <a:pt x="511" y="230"/>
                  </a:lnTo>
                  <a:lnTo>
                    <a:pt x="511" y="229"/>
                  </a:lnTo>
                  <a:lnTo>
                    <a:pt x="509" y="228"/>
                  </a:lnTo>
                  <a:lnTo>
                    <a:pt x="507" y="227"/>
                  </a:lnTo>
                  <a:lnTo>
                    <a:pt x="505" y="226"/>
                  </a:lnTo>
                  <a:lnTo>
                    <a:pt x="508" y="225"/>
                  </a:lnTo>
                  <a:lnTo>
                    <a:pt x="509" y="223"/>
                  </a:lnTo>
                  <a:lnTo>
                    <a:pt x="510" y="222"/>
                  </a:lnTo>
                  <a:lnTo>
                    <a:pt x="509" y="221"/>
                  </a:lnTo>
                  <a:lnTo>
                    <a:pt x="508" y="220"/>
                  </a:lnTo>
                  <a:lnTo>
                    <a:pt x="507" y="219"/>
                  </a:lnTo>
                  <a:lnTo>
                    <a:pt x="505" y="219"/>
                  </a:lnTo>
                  <a:lnTo>
                    <a:pt x="502" y="222"/>
                  </a:lnTo>
                  <a:lnTo>
                    <a:pt x="503" y="222"/>
                  </a:lnTo>
                  <a:lnTo>
                    <a:pt x="504" y="222"/>
                  </a:lnTo>
                  <a:lnTo>
                    <a:pt x="505" y="223"/>
                  </a:lnTo>
                  <a:lnTo>
                    <a:pt x="503" y="223"/>
                  </a:lnTo>
                  <a:lnTo>
                    <a:pt x="502" y="224"/>
                  </a:lnTo>
                  <a:lnTo>
                    <a:pt x="501" y="226"/>
                  </a:lnTo>
                  <a:lnTo>
                    <a:pt x="500" y="228"/>
                  </a:lnTo>
                  <a:lnTo>
                    <a:pt x="501" y="228"/>
                  </a:lnTo>
                  <a:lnTo>
                    <a:pt x="501" y="227"/>
                  </a:lnTo>
                  <a:lnTo>
                    <a:pt x="503" y="228"/>
                  </a:lnTo>
                  <a:lnTo>
                    <a:pt x="504" y="230"/>
                  </a:lnTo>
                  <a:lnTo>
                    <a:pt x="505" y="232"/>
                  </a:lnTo>
                  <a:lnTo>
                    <a:pt x="504" y="233"/>
                  </a:lnTo>
                  <a:lnTo>
                    <a:pt x="502" y="233"/>
                  </a:lnTo>
                  <a:lnTo>
                    <a:pt x="500" y="232"/>
                  </a:lnTo>
                  <a:lnTo>
                    <a:pt x="497" y="231"/>
                  </a:lnTo>
                  <a:lnTo>
                    <a:pt x="499" y="228"/>
                  </a:lnTo>
                  <a:lnTo>
                    <a:pt x="499" y="226"/>
                  </a:lnTo>
                  <a:lnTo>
                    <a:pt x="499" y="227"/>
                  </a:lnTo>
                  <a:lnTo>
                    <a:pt x="497" y="228"/>
                  </a:lnTo>
                  <a:lnTo>
                    <a:pt x="497" y="228"/>
                  </a:lnTo>
                  <a:lnTo>
                    <a:pt x="496" y="228"/>
                  </a:lnTo>
                  <a:lnTo>
                    <a:pt x="496" y="228"/>
                  </a:lnTo>
                  <a:lnTo>
                    <a:pt x="495" y="227"/>
                  </a:lnTo>
                  <a:lnTo>
                    <a:pt x="495" y="226"/>
                  </a:lnTo>
                  <a:lnTo>
                    <a:pt x="490" y="228"/>
                  </a:lnTo>
                  <a:lnTo>
                    <a:pt x="489" y="228"/>
                  </a:lnTo>
                  <a:lnTo>
                    <a:pt x="488" y="228"/>
                  </a:lnTo>
                  <a:lnTo>
                    <a:pt x="489" y="228"/>
                  </a:lnTo>
                  <a:lnTo>
                    <a:pt x="490" y="227"/>
                  </a:lnTo>
                  <a:lnTo>
                    <a:pt x="490" y="226"/>
                  </a:lnTo>
                  <a:lnTo>
                    <a:pt x="489" y="226"/>
                  </a:lnTo>
                  <a:lnTo>
                    <a:pt x="488" y="225"/>
                  </a:lnTo>
                  <a:lnTo>
                    <a:pt x="488" y="224"/>
                  </a:lnTo>
                  <a:lnTo>
                    <a:pt x="489" y="223"/>
                  </a:lnTo>
                  <a:lnTo>
                    <a:pt x="490" y="223"/>
                  </a:lnTo>
                  <a:lnTo>
                    <a:pt x="490" y="222"/>
                  </a:lnTo>
                  <a:lnTo>
                    <a:pt x="489" y="222"/>
                  </a:lnTo>
                  <a:lnTo>
                    <a:pt x="489" y="222"/>
                  </a:lnTo>
                  <a:lnTo>
                    <a:pt x="490" y="221"/>
                  </a:lnTo>
                  <a:lnTo>
                    <a:pt x="491" y="219"/>
                  </a:lnTo>
                  <a:lnTo>
                    <a:pt x="490" y="218"/>
                  </a:lnTo>
                  <a:lnTo>
                    <a:pt x="489" y="217"/>
                  </a:lnTo>
                  <a:lnTo>
                    <a:pt x="488" y="216"/>
                  </a:lnTo>
                  <a:lnTo>
                    <a:pt x="488" y="214"/>
                  </a:lnTo>
                  <a:lnTo>
                    <a:pt x="488" y="212"/>
                  </a:lnTo>
                  <a:lnTo>
                    <a:pt x="488" y="211"/>
                  </a:lnTo>
                  <a:lnTo>
                    <a:pt x="487" y="211"/>
                  </a:lnTo>
                  <a:lnTo>
                    <a:pt x="487" y="210"/>
                  </a:lnTo>
                  <a:lnTo>
                    <a:pt x="491" y="210"/>
                  </a:lnTo>
                  <a:lnTo>
                    <a:pt x="496" y="209"/>
                  </a:lnTo>
                  <a:lnTo>
                    <a:pt x="497" y="209"/>
                  </a:lnTo>
                  <a:lnTo>
                    <a:pt x="498" y="210"/>
                  </a:lnTo>
                  <a:lnTo>
                    <a:pt x="499" y="210"/>
                  </a:lnTo>
                  <a:lnTo>
                    <a:pt x="499" y="210"/>
                  </a:lnTo>
                  <a:lnTo>
                    <a:pt x="505" y="209"/>
                  </a:lnTo>
                  <a:lnTo>
                    <a:pt x="506" y="210"/>
                  </a:lnTo>
                  <a:lnTo>
                    <a:pt x="508" y="210"/>
                  </a:lnTo>
                  <a:lnTo>
                    <a:pt x="509" y="212"/>
                  </a:lnTo>
                  <a:lnTo>
                    <a:pt x="511" y="214"/>
                  </a:lnTo>
                  <a:lnTo>
                    <a:pt x="510" y="215"/>
                  </a:lnTo>
                  <a:lnTo>
                    <a:pt x="512" y="214"/>
                  </a:lnTo>
                  <a:lnTo>
                    <a:pt x="514" y="213"/>
                  </a:lnTo>
                  <a:lnTo>
                    <a:pt x="516" y="211"/>
                  </a:lnTo>
                  <a:lnTo>
                    <a:pt x="516" y="210"/>
                  </a:lnTo>
                  <a:lnTo>
                    <a:pt x="517" y="208"/>
                  </a:lnTo>
                  <a:lnTo>
                    <a:pt x="519" y="207"/>
                  </a:lnTo>
                  <a:lnTo>
                    <a:pt x="522" y="207"/>
                  </a:lnTo>
                  <a:lnTo>
                    <a:pt x="523" y="207"/>
                  </a:lnTo>
                  <a:lnTo>
                    <a:pt x="525" y="205"/>
                  </a:lnTo>
                  <a:close/>
                  <a:moveTo>
                    <a:pt x="547" y="156"/>
                  </a:moveTo>
                  <a:lnTo>
                    <a:pt x="547" y="158"/>
                  </a:lnTo>
                  <a:lnTo>
                    <a:pt x="546" y="160"/>
                  </a:lnTo>
                  <a:lnTo>
                    <a:pt x="537" y="162"/>
                  </a:lnTo>
                  <a:lnTo>
                    <a:pt x="535" y="162"/>
                  </a:lnTo>
                  <a:lnTo>
                    <a:pt x="532" y="161"/>
                  </a:lnTo>
                  <a:lnTo>
                    <a:pt x="526" y="156"/>
                  </a:lnTo>
                  <a:lnTo>
                    <a:pt x="525" y="154"/>
                  </a:lnTo>
                  <a:lnTo>
                    <a:pt x="524" y="153"/>
                  </a:lnTo>
                  <a:lnTo>
                    <a:pt x="526" y="153"/>
                  </a:lnTo>
                  <a:lnTo>
                    <a:pt x="531" y="150"/>
                  </a:lnTo>
                  <a:lnTo>
                    <a:pt x="534" y="149"/>
                  </a:lnTo>
                  <a:lnTo>
                    <a:pt x="536" y="149"/>
                  </a:lnTo>
                  <a:lnTo>
                    <a:pt x="543" y="151"/>
                  </a:lnTo>
                  <a:lnTo>
                    <a:pt x="545" y="152"/>
                  </a:lnTo>
                  <a:lnTo>
                    <a:pt x="547" y="153"/>
                  </a:lnTo>
                  <a:lnTo>
                    <a:pt x="547" y="155"/>
                  </a:lnTo>
                  <a:lnTo>
                    <a:pt x="547" y="156"/>
                  </a:lnTo>
                  <a:close/>
                  <a:moveTo>
                    <a:pt x="465" y="122"/>
                  </a:moveTo>
                  <a:lnTo>
                    <a:pt x="463" y="123"/>
                  </a:lnTo>
                  <a:lnTo>
                    <a:pt x="463" y="124"/>
                  </a:lnTo>
                  <a:lnTo>
                    <a:pt x="463" y="126"/>
                  </a:lnTo>
                  <a:lnTo>
                    <a:pt x="465" y="126"/>
                  </a:lnTo>
                  <a:lnTo>
                    <a:pt x="465" y="128"/>
                  </a:lnTo>
                  <a:lnTo>
                    <a:pt x="463" y="129"/>
                  </a:lnTo>
                  <a:lnTo>
                    <a:pt x="463" y="131"/>
                  </a:lnTo>
                  <a:lnTo>
                    <a:pt x="463" y="134"/>
                  </a:lnTo>
                  <a:lnTo>
                    <a:pt x="464" y="135"/>
                  </a:lnTo>
                  <a:lnTo>
                    <a:pt x="464" y="136"/>
                  </a:lnTo>
                  <a:lnTo>
                    <a:pt x="464" y="137"/>
                  </a:lnTo>
                  <a:lnTo>
                    <a:pt x="463" y="138"/>
                  </a:lnTo>
                  <a:lnTo>
                    <a:pt x="463" y="136"/>
                  </a:lnTo>
                  <a:lnTo>
                    <a:pt x="462" y="137"/>
                  </a:lnTo>
                  <a:lnTo>
                    <a:pt x="461" y="138"/>
                  </a:lnTo>
                  <a:lnTo>
                    <a:pt x="460" y="138"/>
                  </a:lnTo>
                  <a:lnTo>
                    <a:pt x="457" y="138"/>
                  </a:lnTo>
                  <a:lnTo>
                    <a:pt x="456" y="139"/>
                  </a:lnTo>
                  <a:lnTo>
                    <a:pt x="453" y="141"/>
                  </a:lnTo>
                  <a:lnTo>
                    <a:pt x="452" y="142"/>
                  </a:lnTo>
                  <a:lnTo>
                    <a:pt x="451" y="141"/>
                  </a:lnTo>
                  <a:lnTo>
                    <a:pt x="451" y="140"/>
                  </a:lnTo>
                  <a:lnTo>
                    <a:pt x="450" y="138"/>
                  </a:lnTo>
                  <a:lnTo>
                    <a:pt x="449" y="138"/>
                  </a:lnTo>
                  <a:lnTo>
                    <a:pt x="448" y="138"/>
                  </a:lnTo>
                  <a:lnTo>
                    <a:pt x="448" y="138"/>
                  </a:lnTo>
                  <a:lnTo>
                    <a:pt x="448" y="137"/>
                  </a:lnTo>
                  <a:lnTo>
                    <a:pt x="447" y="136"/>
                  </a:lnTo>
                  <a:lnTo>
                    <a:pt x="446" y="136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0" y="134"/>
                  </a:lnTo>
                  <a:lnTo>
                    <a:pt x="440" y="131"/>
                  </a:lnTo>
                  <a:lnTo>
                    <a:pt x="441" y="127"/>
                  </a:lnTo>
                  <a:lnTo>
                    <a:pt x="442" y="125"/>
                  </a:lnTo>
                  <a:lnTo>
                    <a:pt x="445" y="120"/>
                  </a:lnTo>
                  <a:lnTo>
                    <a:pt x="452" y="114"/>
                  </a:lnTo>
                  <a:lnTo>
                    <a:pt x="455" y="116"/>
                  </a:lnTo>
                  <a:lnTo>
                    <a:pt x="458" y="116"/>
                  </a:lnTo>
                  <a:lnTo>
                    <a:pt x="460" y="117"/>
                  </a:lnTo>
                  <a:lnTo>
                    <a:pt x="461" y="118"/>
                  </a:lnTo>
                  <a:lnTo>
                    <a:pt x="461" y="119"/>
                  </a:lnTo>
                  <a:lnTo>
                    <a:pt x="461" y="120"/>
                  </a:lnTo>
                  <a:lnTo>
                    <a:pt x="463" y="120"/>
                  </a:lnTo>
                  <a:lnTo>
                    <a:pt x="463" y="120"/>
                  </a:lnTo>
                  <a:lnTo>
                    <a:pt x="464" y="121"/>
                  </a:lnTo>
                  <a:lnTo>
                    <a:pt x="465" y="122"/>
                  </a:lnTo>
                  <a:close/>
                  <a:moveTo>
                    <a:pt x="119" y="366"/>
                  </a:moveTo>
                  <a:lnTo>
                    <a:pt x="119" y="367"/>
                  </a:lnTo>
                  <a:lnTo>
                    <a:pt x="120" y="368"/>
                  </a:lnTo>
                  <a:lnTo>
                    <a:pt x="118" y="370"/>
                  </a:lnTo>
                  <a:lnTo>
                    <a:pt x="117" y="371"/>
                  </a:lnTo>
                  <a:lnTo>
                    <a:pt x="116" y="372"/>
                  </a:lnTo>
                  <a:lnTo>
                    <a:pt x="115" y="372"/>
                  </a:lnTo>
                  <a:lnTo>
                    <a:pt x="114" y="372"/>
                  </a:lnTo>
                  <a:lnTo>
                    <a:pt x="114" y="373"/>
                  </a:lnTo>
                  <a:lnTo>
                    <a:pt x="113" y="374"/>
                  </a:lnTo>
                  <a:lnTo>
                    <a:pt x="112" y="375"/>
                  </a:lnTo>
                  <a:lnTo>
                    <a:pt x="112" y="373"/>
                  </a:lnTo>
                  <a:lnTo>
                    <a:pt x="112" y="372"/>
                  </a:lnTo>
                  <a:lnTo>
                    <a:pt x="114" y="369"/>
                  </a:lnTo>
                  <a:lnTo>
                    <a:pt x="114" y="367"/>
                  </a:lnTo>
                  <a:lnTo>
                    <a:pt x="116" y="367"/>
                  </a:lnTo>
                  <a:lnTo>
                    <a:pt x="119" y="366"/>
                  </a:lnTo>
                  <a:close/>
                  <a:moveTo>
                    <a:pt x="106" y="365"/>
                  </a:moveTo>
                  <a:lnTo>
                    <a:pt x="106" y="366"/>
                  </a:lnTo>
                  <a:lnTo>
                    <a:pt x="106" y="366"/>
                  </a:lnTo>
                  <a:lnTo>
                    <a:pt x="105" y="366"/>
                  </a:lnTo>
                  <a:lnTo>
                    <a:pt x="104" y="367"/>
                  </a:lnTo>
                  <a:lnTo>
                    <a:pt x="102" y="368"/>
                  </a:lnTo>
                  <a:lnTo>
                    <a:pt x="102" y="370"/>
                  </a:lnTo>
                  <a:lnTo>
                    <a:pt x="103" y="371"/>
                  </a:lnTo>
                  <a:lnTo>
                    <a:pt x="104" y="372"/>
                  </a:lnTo>
                  <a:lnTo>
                    <a:pt x="105" y="372"/>
                  </a:lnTo>
                  <a:lnTo>
                    <a:pt x="106" y="373"/>
                  </a:lnTo>
                  <a:lnTo>
                    <a:pt x="104" y="372"/>
                  </a:lnTo>
                  <a:lnTo>
                    <a:pt x="101" y="370"/>
                  </a:lnTo>
                  <a:lnTo>
                    <a:pt x="100" y="366"/>
                  </a:lnTo>
                  <a:lnTo>
                    <a:pt x="101" y="366"/>
                  </a:lnTo>
                  <a:lnTo>
                    <a:pt x="102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5" y="365"/>
                  </a:lnTo>
                  <a:lnTo>
                    <a:pt x="106" y="365"/>
                  </a:lnTo>
                  <a:lnTo>
                    <a:pt x="105" y="365"/>
                  </a:lnTo>
                  <a:lnTo>
                    <a:pt x="106" y="365"/>
                  </a:lnTo>
                  <a:close/>
                  <a:moveTo>
                    <a:pt x="402" y="285"/>
                  </a:moveTo>
                  <a:lnTo>
                    <a:pt x="403" y="286"/>
                  </a:lnTo>
                  <a:lnTo>
                    <a:pt x="403" y="288"/>
                  </a:lnTo>
                  <a:lnTo>
                    <a:pt x="402" y="291"/>
                  </a:lnTo>
                  <a:lnTo>
                    <a:pt x="400" y="292"/>
                  </a:lnTo>
                  <a:lnTo>
                    <a:pt x="399" y="291"/>
                  </a:lnTo>
                  <a:lnTo>
                    <a:pt x="399" y="290"/>
                  </a:lnTo>
                  <a:lnTo>
                    <a:pt x="399" y="289"/>
                  </a:lnTo>
                  <a:lnTo>
                    <a:pt x="398" y="288"/>
                  </a:lnTo>
                  <a:lnTo>
                    <a:pt x="398" y="288"/>
                  </a:lnTo>
                  <a:lnTo>
                    <a:pt x="398" y="287"/>
                  </a:lnTo>
                  <a:lnTo>
                    <a:pt x="398" y="285"/>
                  </a:lnTo>
                  <a:lnTo>
                    <a:pt x="399" y="284"/>
                  </a:lnTo>
                  <a:lnTo>
                    <a:pt x="400" y="284"/>
                  </a:lnTo>
                  <a:lnTo>
                    <a:pt x="400" y="285"/>
                  </a:lnTo>
                  <a:lnTo>
                    <a:pt x="400" y="286"/>
                  </a:lnTo>
                  <a:lnTo>
                    <a:pt x="401" y="286"/>
                  </a:lnTo>
                  <a:lnTo>
                    <a:pt x="402" y="2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1" name="Freeform 133">
              <a:extLst>
                <a:ext uri="{FF2B5EF4-FFF2-40B4-BE49-F238E27FC236}">
                  <a16:creationId xmlns:a16="http://schemas.microsoft.com/office/drawing/2014/main" id="{0EE1D64A-256C-C9C2-FFE7-078B733A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055" y="2967795"/>
              <a:ext cx="973924" cy="499703"/>
            </a:xfrm>
            <a:custGeom>
              <a:avLst/>
              <a:gdLst>
                <a:gd name="T0" fmla="*/ 661 w 688"/>
                <a:gd name="T1" fmla="*/ 90 h 353"/>
                <a:gd name="T2" fmla="*/ 671 w 688"/>
                <a:gd name="T3" fmla="*/ 101 h 353"/>
                <a:gd name="T4" fmla="*/ 681 w 688"/>
                <a:gd name="T5" fmla="*/ 127 h 353"/>
                <a:gd name="T6" fmla="*/ 682 w 688"/>
                <a:gd name="T7" fmla="*/ 152 h 353"/>
                <a:gd name="T8" fmla="*/ 681 w 688"/>
                <a:gd name="T9" fmla="*/ 176 h 353"/>
                <a:gd name="T10" fmla="*/ 647 w 688"/>
                <a:gd name="T11" fmla="*/ 175 h 353"/>
                <a:gd name="T12" fmla="*/ 623 w 688"/>
                <a:gd name="T13" fmla="*/ 184 h 353"/>
                <a:gd name="T14" fmla="*/ 642 w 688"/>
                <a:gd name="T15" fmla="*/ 211 h 353"/>
                <a:gd name="T16" fmla="*/ 627 w 688"/>
                <a:gd name="T17" fmla="*/ 235 h 353"/>
                <a:gd name="T18" fmla="*/ 630 w 688"/>
                <a:gd name="T19" fmla="*/ 253 h 353"/>
                <a:gd name="T20" fmla="*/ 629 w 688"/>
                <a:gd name="T21" fmla="*/ 271 h 353"/>
                <a:gd name="T22" fmla="*/ 605 w 688"/>
                <a:gd name="T23" fmla="*/ 276 h 353"/>
                <a:gd name="T24" fmla="*/ 582 w 688"/>
                <a:gd name="T25" fmla="*/ 295 h 353"/>
                <a:gd name="T26" fmla="*/ 565 w 688"/>
                <a:gd name="T27" fmla="*/ 309 h 353"/>
                <a:gd name="T28" fmla="*/ 541 w 688"/>
                <a:gd name="T29" fmla="*/ 319 h 353"/>
                <a:gd name="T30" fmla="*/ 490 w 688"/>
                <a:gd name="T31" fmla="*/ 322 h 353"/>
                <a:gd name="T32" fmla="*/ 470 w 688"/>
                <a:gd name="T33" fmla="*/ 337 h 353"/>
                <a:gd name="T34" fmla="*/ 455 w 688"/>
                <a:gd name="T35" fmla="*/ 353 h 353"/>
                <a:gd name="T36" fmla="*/ 412 w 688"/>
                <a:gd name="T37" fmla="*/ 340 h 353"/>
                <a:gd name="T38" fmla="*/ 359 w 688"/>
                <a:gd name="T39" fmla="*/ 331 h 353"/>
                <a:gd name="T40" fmla="*/ 288 w 688"/>
                <a:gd name="T41" fmla="*/ 319 h 353"/>
                <a:gd name="T42" fmla="*/ 253 w 688"/>
                <a:gd name="T43" fmla="*/ 301 h 353"/>
                <a:gd name="T44" fmla="*/ 240 w 688"/>
                <a:gd name="T45" fmla="*/ 286 h 353"/>
                <a:gd name="T46" fmla="*/ 242 w 688"/>
                <a:gd name="T47" fmla="*/ 261 h 353"/>
                <a:gd name="T48" fmla="*/ 193 w 688"/>
                <a:gd name="T49" fmla="*/ 272 h 353"/>
                <a:gd name="T50" fmla="*/ 168 w 688"/>
                <a:gd name="T51" fmla="*/ 275 h 353"/>
                <a:gd name="T52" fmla="*/ 132 w 688"/>
                <a:gd name="T53" fmla="*/ 302 h 353"/>
                <a:gd name="T54" fmla="*/ 108 w 688"/>
                <a:gd name="T55" fmla="*/ 299 h 353"/>
                <a:gd name="T56" fmla="*/ 79 w 688"/>
                <a:gd name="T57" fmla="*/ 273 h 353"/>
                <a:gd name="T58" fmla="*/ 58 w 688"/>
                <a:gd name="T59" fmla="*/ 291 h 353"/>
                <a:gd name="T60" fmla="*/ 31 w 688"/>
                <a:gd name="T61" fmla="*/ 270 h 353"/>
                <a:gd name="T62" fmla="*/ 3 w 688"/>
                <a:gd name="T63" fmla="*/ 239 h 353"/>
                <a:gd name="T64" fmla="*/ 4 w 688"/>
                <a:gd name="T65" fmla="*/ 200 h 353"/>
                <a:gd name="T66" fmla="*/ 30 w 688"/>
                <a:gd name="T67" fmla="*/ 199 h 353"/>
                <a:gd name="T68" fmla="*/ 50 w 688"/>
                <a:gd name="T69" fmla="*/ 213 h 353"/>
                <a:gd name="T70" fmla="*/ 61 w 688"/>
                <a:gd name="T71" fmla="*/ 221 h 353"/>
                <a:gd name="T72" fmla="*/ 73 w 688"/>
                <a:gd name="T73" fmla="*/ 229 h 353"/>
                <a:gd name="T74" fmla="*/ 82 w 688"/>
                <a:gd name="T75" fmla="*/ 199 h 353"/>
                <a:gd name="T76" fmla="*/ 92 w 688"/>
                <a:gd name="T77" fmla="*/ 201 h 353"/>
                <a:gd name="T78" fmla="*/ 121 w 688"/>
                <a:gd name="T79" fmla="*/ 207 h 353"/>
                <a:gd name="T80" fmla="*/ 157 w 688"/>
                <a:gd name="T81" fmla="*/ 218 h 353"/>
                <a:gd name="T82" fmla="*/ 184 w 688"/>
                <a:gd name="T83" fmla="*/ 203 h 353"/>
                <a:gd name="T84" fmla="*/ 242 w 688"/>
                <a:gd name="T85" fmla="*/ 187 h 353"/>
                <a:gd name="T86" fmla="*/ 245 w 688"/>
                <a:gd name="T87" fmla="*/ 177 h 353"/>
                <a:gd name="T88" fmla="*/ 268 w 688"/>
                <a:gd name="T89" fmla="*/ 187 h 353"/>
                <a:gd name="T90" fmla="*/ 295 w 688"/>
                <a:gd name="T91" fmla="*/ 192 h 353"/>
                <a:gd name="T92" fmla="*/ 315 w 688"/>
                <a:gd name="T93" fmla="*/ 209 h 353"/>
                <a:gd name="T94" fmla="*/ 321 w 688"/>
                <a:gd name="T95" fmla="*/ 184 h 353"/>
                <a:gd name="T96" fmla="*/ 313 w 688"/>
                <a:gd name="T97" fmla="*/ 158 h 353"/>
                <a:gd name="T98" fmla="*/ 291 w 688"/>
                <a:gd name="T99" fmla="*/ 121 h 353"/>
                <a:gd name="T100" fmla="*/ 341 w 688"/>
                <a:gd name="T101" fmla="*/ 95 h 353"/>
                <a:gd name="T102" fmla="*/ 353 w 688"/>
                <a:gd name="T103" fmla="*/ 62 h 353"/>
                <a:gd name="T104" fmla="*/ 384 w 688"/>
                <a:gd name="T105" fmla="*/ 60 h 353"/>
                <a:gd name="T106" fmla="*/ 395 w 688"/>
                <a:gd name="T107" fmla="*/ 37 h 353"/>
                <a:gd name="T108" fmla="*/ 406 w 688"/>
                <a:gd name="T109" fmla="*/ 54 h 353"/>
                <a:gd name="T110" fmla="*/ 454 w 688"/>
                <a:gd name="T111" fmla="*/ 55 h 353"/>
                <a:gd name="T112" fmla="*/ 467 w 688"/>
                <a:gd name="T113" fmla="*/ 50 h 353"/>
                <a:gd name="T114" fmla="*/ 489 w 688"/>
                <a:gd name="T115" fmla="*/ 29 h 353"/>
                <a:gd name="T116" fmla="*/ 508 w 688"/>
                <a:gd name="T117" fmla="*/ 8 h 353"/>
                <a:gd name="T118" fmla="*/ 537 w 688"/>
                <a:gd name="T119" fmla="*/ 11 h 353"/>
                <a:gd name="T120" fmla="*/ 574 w 688"/>
                <a:gd name="T121" fmla="*/ 24 h 353"/>
                <a:gd name="T122" fmla="*/ 617 w 688"/>
                <a:gd name="T123" fmla="*/ 39 h 353"/>
                <a:gd name="T124" fmla="*/ 644 w 688"/>
                <a:gd name="T125" fmla="*/ 3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8" h="353">
                  <a:moveTo>
                    <a:pt x="670" y="56"/>
                  </a:moveTo>
                  <a:lnTo>
                    <a:pt x="671" y="62"/>
                  </a:lnTo>
                  <a:lnTo>
                    <a:pt x="670" y="64"/>
                  </a:lnTo>
                  <a:lnTo>
                    <a:pt x="670" y="65"/>
                  </a:lnTo>
                  <a:lnTo>
                    <a:pt x="668" y="66"/>
                  </a:lnTo>
                  <a:lnTo>
                    <a:pt x="667" y="67"/>
                  </a:lnTo>
                  <a:lnTo>
                    <a:pt x="666" y="69"/>
                  </a:lnTo>
                  <a:lnTo>
                    <a:pt x="665" y="71"/>
                  </a:lnTo>
                  <a:lnTo>
                    <a:pt x="664" y="74"/>
                  </a:lnTo>
                  <a:lnTo>
                    <a:pt x="663" y="76"/>
                  </a:lnTo>
                  <a:lnTo>
                    <a:pt x="662" y="78"/>
                  </a:lnTo>
                  <a:lnTo>
                    <a:pt x="661" y="85"/>
                  </a:lnTo>
                  <a:lnTo>
                    <a:pt x="661" y="86"/>
                  </a:lnTo>
                  <a:lnTo>
                    <a:pt x="661" y="87"/>
                  </a:lnTo>
                  <a:lnTo>
                    <a:pt x="660" y="89"/>
                  </a:lnTo>
                  <a:lnTo>
                    <a:pt x="661" y="90"/>
                  </a:lnTo>
                  <a:lnTo>
                    <a:pt x="662" y="90"/>
                  </a:lnTo>
                  <a:lnTo>
                    <a:pt x="664" y="90"/>
                  </a:lnTo>
                  <a:lnTo>
                    <a:pt x="664" y="90"/>
                  </a:lnTo>
                  <a:lnTo>
                    <a:pt x="665" y="91"/>
                  </a:lnTo>
                  <a:lnTo>
                    <a:pt x="665" y="92"/>
                  </a:lnTo>
                  <a:lnTo>
                    <a:pt x="666" y="93"/>
                  </a:lnTo>
                  <a:lnTo>
                    <a:pt x="666" y="94"/>
                  </a:lnTo>
                  <a:lnTo>
                    <a:pt x="665" y="95"/>
                  </a:lnTo>
                  <a:lnTo>
                    <a:pt x="666" y="96"/>
                  </a:lnTo>
                  <a:lnTo>
                    <a:pt x="666" y="96"/>
                  </a:lnTo>
                  <a:lnTo>
                    <a:pt x="667" y="97"/>
                  </a:lnTo>
                  <a:lnTo>
                    <a:pt x="667" y="98"/>
                  </a:lnTo>
                  <a:lnTo>
                    <a:pt x="668" y="99"/>
                  </a:lnTo>
                  <a:lnTo>
                    <a:pt x="669" y="99"/>
                  </a:lnTo>
                  <a:lnTo>
                    <a:pt x="670" y="100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1" y="103"/>
                  </a:lnTo>
                  <a:lnTo>
                    <a:pt x="671" y="104"/>
                  </a:lnTo>
                  <a:lnTo>
                    <a:pt x="672" y="108"/>
                  </a:lnTo>
                  <a:lnTo>
                    <a:pt x="672" y="111"/>
                  </a:lnTo>
                  <a:lnTo>
                    <a:pt x="672" y="114"/>
                  </a:lnTo>
                  <a:lnTo>
                    <a:pt x="673" y="116"/>
                  </a:lnTo>
                  <a:lnTo>
                    <a:pt x="676" y="119"/>
                  </a:lnTo>
                  <a:lnTo>
                    <a:pt x="677" y="120"/>
                  </a:lnTo>
                  <a:lnTo>
                    <a:pt x="678" y="120"/>
                  </a:lnTo>
                  <a:lnTo>
                    <a:pt x="679" y="121"/>
                  </a:lnTo>
                  <a:lnTo>
                    <a:pt x="680" y="123"/>
                  </a:lnTo>
                  <a:lnTo>
                    <a:pt x="681" y="123"/>
                  </a:lnTo>
                  <a:lnTo>
                    <a:pt x="682" y="125"/>
                  </a:lnTo>
                  <a:lnTo>
                    <a:pt x="681" y="126"/>
                  </a:lnTo>
                  <a:lnTo>
                    <a:pt x="681" y="127"/>
                  </a:lnTo>
                  <a:lnTo>
                    <a:pt x="680" y="130"/>
                  </a:lnTo>
                  <a:lnTo>
                    <a:pt x="682" y="131"/>
                  </a:lnTo>
                  <a:lnTo>
                    <a:pt x="681" y="133"/>
                  </a:lnTo>
                  <a:lnTo>
                    <a:pt x="683" y="134"/>
                  </a:lnTo>
                  <a:lnTo>
                    <a:pt x="686" y="135"/>
                  </a:lnTo>
                  <a:lnTo>
                    <a:pt x="688" y="137"/>
                  </a:lnTo>
                  <a:lnTo>
                    <a:pt x="683" y="142"/>
                  </a:lnTo>
                  <a:lnTo>
                    <a:pt x="683" y="143"/>
                  </a:lnTo>
                  <a:lnTo>
                    <a:pt x="683" y="144"/>
                  </a:lnTo>
                  <a:lnTo>
                    <a:pt x="683" y="145"/>
                  </a:lnTo>
                  <a:lnTo>
                    <a:pt x="683" y="146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8"/>
                  </a:lnTo>
                  <a:lnTo>
                    <a:pt x="683" y="151"/>
                  </a:lnTo>
                  <a:lnTo>
                    <a:pt x="682" y="152"/>
                  </a:lnTo>
                  <a:lnTo>
                    <a:pt x="681" y="154"/>
                  </a:lnTo>
                  <a:lnTo>
                    <a:pt x="679" y="155"/>
                  </a:lnTo>
                  <a:lnTo>
                    <a:pt x="677" y="156"/>
                  </a:lnTo>
                  <a:lnTo>
                    <a:pt x="675" y="157"/>
                  </a:lnTo>
                  <a:lnTo>
                    <a:pt x="675" y="157"/>
                  </a:lnTo>
                  <a:lnTo>
                    <a:pt x="676" y="158"/>
                  </a:lnTo>
                  <a:lnTo>
                    <a:pt x="677" y="159"/>
                  </a:lnTo>
                  <a:lnTo>
                    <a:pt x="678" y="160"/>
                  </a:lnTo>
                  <a:lnTo>
                    <a:pt x="679" y="163"/>
                  </a:lnTo>
                  <a:lnTo>
                    <a:pt x="680" y="163"/>
                  </a:lnTo>
                  <a:lnTo>
                    <a:pt x="678" y="165"/>
                  </a:lnTo>
                  <a:lnTo>
                    <a:pt x="678" y="167"/>
                  </a:lnTo>
                  <a:lnTo>
                    <a:pt x="679" y="169"/>
                  </a:lnTo>
                  <a:lnTo>
                    <a:pt x="679" y="174"/>
                  </a:lnTo>
                  <a:lnTo>
                    <a:pt x="680" y="175"/>
                  </a:lnTo>
                  <a:lnTo>
                    <a:pt x="681" y="176"/>
                  </a:lnTo>
                  <a:lnTo>
                    <a:pt x="682" y="177"/>
                  </a:lnTo>
                  <a:lnTo>
                    <a:pt x="680" y="178"/>
                  </a:lnTo>
                  <a:lnTo>
                    <a:pt x="673" y="179"/>
                  </a:lnTo>
                  <a:lnTo>
                    <a:pt x="666" y="181"/>
                  </a:lnTo>
                  <a:lnTo>
                    <a:pt x="663" y="180"/>
                  </a:lnTo>
                  <a:lnTo>
                    <a:pt x="661" y="176"/>
                  </a:lnTo>
                  <a:lnTo>
                    <a:pt x="660" y="178"/>
                  </a:lnTo>
                  <a:lnTo>
                    <a:pt x="659" y="181"/>
                  </a:lnTo>
                  <a:lnTo>
                    <a:pt x="657" y="181"/>
                  </a:lnTo>
                  <a:lnTo>
                    <a:pt x="656" y="181"/>
                  </a:lnTo>
                  <a:lnTo>
                    <a:pt x="652" y="181"/>
                  </a:lnTo>
                  <a:lnTo>
                    <a:pt x="650" y="181"/>
                  </a:lnTo>
                  <a:lnTo>
                    <a:pt x="649" y="179"/>
                  </a:lnTo>
                  <a:lnTo>
                    <a:pt x="648" y="178"/>
                  </a:lnTo>
                  <a:lnTo>
                    <a:pt x="648" y="176"/>
                  </a:lnTo>
                  <a:lnTo>
                    <a:pt x="647" y="175"/>
                  </a:lnTo>
                  <a:lnTo>
                    <a:pt x="647" y="175"/>
                  </a:lnTo>
                  <a:lnTo>
                    <a:pt x="640" y="171"/>
                  </a:lnTo>
                  <a:lnTo>
                    <a:pt x="635" y="171"/>
                  </a:lnTo>
                  <a:lnTo>
                    <a:pt x="632" y="173"/>
                  </a:lnTo>
                  <a:lnTo>
                    <a:pt x="632" y="174"/>
                  </a:lnTo>
                  <a:lnTo>
                    <a:pt x="632" y="175"/>
                  </a:lnTo>
                  <a:lnTo>
                    <a:pt x="631" y="177"/>
                  </a:lnTo>
                  <a:lnTo>
                    <a:pt x="627" y="180"/>
                  </a:lnTo>
                  <a:lnTo>
                    <a:pt x="626" y="181"/>
                  </a:lnTo>
                  <a:lnTo>
                    <a:pt x="625" y="181"/>
                  </a:lnTo>
                  <a:lnTo>
                    <a:pt x="624" y="181"/>
                  </a:lnTo>
                  <a:lnTo>
                    <a:pt x="624" y="180"/>
                  </a:lnTo>
                  <a:lnTo>
                    <a:pt x="623" y="181"/>
                  </a:lnTo>
                  <a:lnTo>
                    <a:pt x="622" y="182"/>
                  </a:lnTo>
                  <a:lnTo>
                    <a:pt x="622" y="183"/>
                  </a:lnTo>
                  <a:lnTo>
                    <a:pt x="623" y="184"/>
                  </a:lnTo>
                  <a:lnTo>
                    <a:pt x="628" y="187"/>
                  </a:lnTo>
                  <a:lnTo>
                    <a:pt x="630" y="186"/>
                  </a:lnTo>
                  <a:lnTo>
                    <a:pt x="636" y="188"/>
                  </a:lnTo>
                  <a:lnTo>
                    <a:pt x="640" y="187"/>
                  </a:lnTo>
                  <a:lnTo>
                    <a:pt x="641" y="189"/>
                  </a:lnTo>
                  <a:lnTo>
                    <a:pt x="643" y="191"/>
                  </a:lnTo>
                  <a:lnTo>
                    <a:pt x="644" y="193"/>
                  </a:lnTo>
                  <a:lnTo>
                    <a:pt x="643" y="196"/>
                  </a:lnTo>
                  <a:lnTo>
                    <a:pt x="645" y="197"/>
                  </a:lnTo>
                  <a:lnTo>
                    <a:pt x="646" y="199"/>
                  </a:lnTo>
                  <a:lnTo>
                    <a:pt x="647" y="200"/>
                  </a:lnTo>
                  <a:lnTo>
                    <a:pt x="647" y="202"/>
                  </a:lnTo>
                  <a:lnTo>
                    <a:pt x="646" y="204"/>
                  </a:lnTo>
                  <a:lnTo>
                    <a:pt x="643" y="205"/>
                  </a:lnTo>
                  <a:lnTo>
                    <a:pt x="642" y="206"/>
                  </a:lnTo>
                  <a:lnTo>
                    <a:pt x="642" y="211"/>
                  </a:lnTo>
                  <a:lnTo>
                    <a:pt x="641" y="212"/>
                  </a:lnTo>
                  <a:lnTo>
                    <a:pt x="638" y="215"/>
                  </a:lnTo>
                  <a:lnTo>
                    <a:pt x="628" y="219"/>
                  </a:lnTo>
                  <a:lnTo>
                    <a:pt x="627" y="217"/>
                  </a:lnTo>
                  <a:lnTo>
                    <a:pt x="626" y="217"/>
                  </a:lnTo>
                  <a:lnTo>
                    <a:pt x="624" y="217"/>
                  </a:lnTo>
                  <a:lnTo>
                    <a:pt x="623" y="219"/>
                  </a:lnTo>
                  <a:lnTo>
                    <a:pt x="624" y="224"/>
                  </a:lnTo>
                  <a:lnTo>
                    <a:pt x="623" y="224"/>
                  </a:lnTo>
                  <a:lnTo>
                    <a:pt x="623" y="225"/>
                  </a:lnTo>
                  <a:lnTo>
                    <a:pt x="623" y="226"/>
                  </a:lnTo>
                  <a:lnTo>
                    <a:pt x="623" y="226"/>
                  </a:lnTo>
                  <a:lnTo>
                    <a:pt x="623" y="227"/>
                  </a:lnTo>
                  <a:lnTo>
                    <a:pt x="624" y="227"/>
                  </a:lnTo>
                  <a:lnTo>
                    <a:pt x="627" y="233"/>
                  </a:lnTo>
                  <a:lnTo>
                    <a:pt x="627" y="235"/>
                  </a:lnTo>
                  <a:lnTo>
                    <a:pt x="627" y="236"/>
                  </a:lnTo>
                  <a:lnTo>
                    <a:pt x="625" y="238"/>
                  </a:lnTo>
                  <a:lnTo>
                    <a:pt x="623" y="239"/>
                  </a:lnTo>
                  <a:lnTo>
                    <a:pt x="623" y="241"/>
                  </a:lnTo>
                  <a:lnTo>
                    <a:pt x="622" y="245"/>
                  </a:lnTo>
                  <a:lnTo>
                    <a:pt x="622" y="247"/>
                  </a:lnTo>
                  <a:lnTo>
                    <a:pt x="623" y="247"/>
                  </a:lnTo>
                  <a:lnTo>
                    <a:pt x="623" y="247"/>
                  </a:lnTo>
                  <a:lnTo>
                    <a:pt x="624" y="248"/>
                  </a:lnTo>
                  <a:lnTo>
                    <a:pt x="624" y="249"/>
                  </a:lnTo>
                  <a:lnTo>
                    <a:pt x="623" y="252"/>
                  </a:lnTo>
                  <a:lnTo>
                    <a:pt x="623" y="253"/>
                  </a:lnTo>
                  <a:lnTo>
                    <a:pt x="625" y="253"/>
                  </a:lnTo>
                  <a:lnTo>
                    <a:pt x="628" y="252"/>
                  </a:lnTo>
                  <a:lnTo>
                    <a:pt x="629" y="252"/>
                  </a:lnTo>
                  <a:lnTo>
                    <a:pt x="630" y="253"/>
                  </a:lnTo>
                  <a:lnTo>
                    <a:pt x="630" y="255"/>
                  </a:lnTo>
                  <a:lnTo>
                    <a:pt x="628" y="258"/>
                  </a:lnTo>
                  <a:lnTo>
                    <a:pt x="626" y="259"/>
                  </a:lnTo>
                  <a:lnTo>
                    <a:pt x="625" y="260"/>
                  </a:lnTo>
                  <a:lnTo>
                    <a:pt x="626" y="262"/>
                  </a:lnTo>
                  <a:lnTo>
                    <a:pt x="628" y="263"/>
                  </a:lnTo>
                  <a:lnTo>
                    <a:pt x="629" y="264"/>
                  </a:lnTo>
                  <a:lnTo>
                    <a:pt x="629" y="265"/>
                  </a:lnTo>
                  <a:lnTo>
                    <a:pt x="629" y="265"/>
                  </a:lnTo>
                  <a:lnTo>
                    <a:pt x="628" y="265"/>
                  </a:lnTo>
                  <a:lnTo>
                    <a:pt x="624" y="267"/>
                  </a:lnTo>
                  <a:lnTo>
                    <a:pt x="623" y="268"/>
                  </a:lnTo>
                  <a:lnTo>
                    <a:pt x="625" y="269"/>
                  </a:lnTo>
                  <a:lnTo>
                    <a:pt x="627" y="269"/>
                  </a:lnTo>
                  <a:lnTo>
                    <a:pt x="628" y="271"/>
                  </a:lnTo>
                  <a:lnTo>
                    <a:pt x="629" y="271"/>
                  </a:lnTo>
                  <a:lnTo>
                    <a:pt x="627" y="272"/>
                  </a:lnTo>
                  <a:lnTo>
                    <a:pt x="624" y="272"/>
                  </a:lnTo>
                  <a:lnTo>
                    <a:pt x="623" y="272"/>
                  </a:lnTo>
                  <a:lnTo>
                    <a:pt x="623" y="273"/>
                  </a:lnTo>
                  <a:lnTo>
                    <a:pt x="622" y="273"/>
                  </a:lnTo>
                  <a:lnTo>
                    <a:pt x="621" y="272"/>
                  </a:lnTo>
                  <a:lnTo>
                    <a:pt x="619" y="271"/>
                  </a:lnTo>
                  <a:lnTo>
                    <a:pt x="617" y="271"/>
                  </a:lnTo>
                  <a:lnTo>
                    <a:pt x="614" y="271"/>
                  </a:lnTo>
                  <a:lnTo>
                    <a:pt x="611" y="271"/>
                  </a:lnTo>
                  <a:lnTo>
                    <a:pt x="610" y="271"/>
                  </a:lnTo>
                  <a:lnTo>
                    <a:pt x="609" y="272"/>
                  </a:lnTo>
                  <a:lnTo>
                    <a:pt x="608" y="274"/>
                  </a:lnTo>
                  <a:lnTo>
                    <a:pt x="607" y="275"/>
                  </a:lnTo>
                  <a:lnTo>
                    <a:pt x="606" y="275"/>
                  </a:lnTo>
                  <a:lnTo>
                    <a:pt x="605" y="276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5" y="278"/>
                  </a:lnTo>
                  <a:lnTo>
                    <a:pt x="605" y="279"/>
                  </a:lnTo>
                  <a:lnTo>
                    <a:pt x="604" y="280"/>
                  </a:lnTo>
                  <a:lnTo>
                    <a:pt x="602" y="281"/>
                  </a:lnTo>
                  <a:lnTo>
                    <a:pt x="600" y="283"/>
                  </a:lnTo>
                  <a:lnTo>
                    <a:pt x="599" y="283"/>
                  </a:lnTo>
                  <a:lnTo>
                    <a:pt x="596" y="288"/>
                  </a:lnTo>
                  <a:lnTo>
                    <a:pt x="594" y="289"/>
                  </a:lnTo>
                  <a:lnTo>
                    <a:pt x="593" y="289"/>
                  </a:lnTo>
                  <a:lnTo>
                    <a:pt x="589" y="292"/>
                  </a:lnTo>
                  <a:lnTo>
                    <a:pt x="587" y="293"/>
                  </a:lnTo>
                  <a:lnTo>
                    <a:pt x="583" y="294"/>
                  </a:lnTo>
                  <a:lnTo>
                    <a:pt x="583" y="295"/>
                  </a:lnTo>
                  <a:lnTo>
                    <a:pt x="582" y="295"/>
                  </a:lnTo>
                  <a:lnTo>
                    <a:pt x="582" y="296"/>
                  </a:lnTo>
                  <a:lnTo>
                    <a:pt x="582" y="301"/>
                  </a:lnTo>
                  <a:lnTo>
                    <a:pt x="582" y="301"/>
                  </a:lnTo>
                  <a:lnTo>
                    <a:pt x="581" y="303"/>
                  </a:lnTo>
                  <a:lnTo>
                    <a:pt x="582" y="306"/>
                  </a:lnTo>
                  <a:lnTo>
                    <a:pt x="583" y="308"/>
                  </a:lnTo>
                  <a:lnTo>
                    <a:pt x="585" y="310"/>
                  </a:lnTo>
                  <a:lnTo>
                    <a:pt x="586" y="312"/>
                  </a:lnTo>
                  <a:lnTo>
                    <a:pt x="586" y="315"/>
                  </a:lnTo>
                  <a:lnTo>
                    <a:pt x="584" y="313"/>
                  </a:lnTo>
                  <a:lnTo>
                    <a:pt x="583" y="312"/>
                  </a:lnTo>
                  <a:lnTo>
                    <a:pt x="580" y="312"/>
                  </a:lnTo>
                  <a:lnTo>
                    <a:pt x="574" y="308"/>
                  </a:lnTo>
                  <a:lnTo>
                    <a:pt x="571" y="307"/>
                  </a:lnTo>
                  <a:lnTo>
                    <a:pt x="569" y="308"/>
                  </a:lnTo>
                  <a:lnTo>
                    <a:pt x="565" y="309"/>
                  </a:lnTo>
                  <a:lnTo>
                    <a:pt x="563" y="311"/>
                  </a:lnTo>
                  <a:lnTo>
                    <a:pt x="560" y="311"/>
                  </a:lnTo>
                  <a:lnTo>
                    <a:pt x="553" y="310"/>
                  </a:lnTo>
                  <a:lnTo>
                    <a:pt x="551" y="308"/>
                  </a:lnTo>
                  <a:lnTo>
                    <a:pt x="551" y="311"/>
                  </a:lnTo>
                  <a:lnTo>
                    <a:pt x="551" y="313"/>
                  </a:lnTo>
                  <a:lnTo>
                    <a:pt x="551" y="313"/>
                  </a:lnTo>
                  <a:lnTo>
                    <a:pt x="551" y="314"/>
                  </a:lnTo>
                  <a:lnTo>
                    <a:pt x="550" y="314"/>
                  </a:lnTo>
                  <a:lnTo>
                    <a:pt x="549" y="314"/>
                  </a:lnTo>
                  <a:lnTo>
                    <a:pt x="547" y="314"/>
                  </a:lnTo>
                  <a:lnTo>
                    <a:pt x="545" y="314"/>
                  </a:lnTo>
                  <a:lnTo>
                    <a:pt x="544" y="314"/>
                  </a:lnTo>
                  <a:lnTo>
                    <a:pt x="542" y="316"/>
                  </a:lnTo>
                  <a:lnTo>
                    <a:pt x="541" y="318"/>
                  </a:lnTo>
                  <a:lnTo>
                    <a:pt x="541" y="319"/>
                  </a:lnTo>
                  <a:lnTo>
                    <a:pt x="540" y="320"/>
                  </a:lnTo>
                  <a:lnTo>
                    <a:pt x="539" y="322"/>
                  </a:lnTo>
                  <a:lnTo>
                    <a:pt x="536" y="322"/>
                  </a:lnTo>
                  <a:lnTo>
                    <a:pt x="534" y="321"/>
                  </a:lnTo>
                  <a:lnTo>
                    <a:pt x="533" y="320"/>
                  </a:lnTo>
                  <a:lnTo>
                    <a:pt x="532" y="319"/>
                  </a:lnTo>
                  <a:lnTo>
                    <a:pt x="529" y="319"/>
                  </a:lnTo>
                  <a:lnTo>
                    <a:pt x="524" y="319"/>
                  </a:lnTo>
                  <a:lnTo>
                    <a:pt x="513" y="319"/>
                  </a:lnTo>
                  <a:lnTo>
                    <a:pt x="510" y="319"/>
                  </a:lnTo>
                  <a:lnTo>
                    <a:pt x="504" y="318"/>
                  </a:lnTo>
                  <a:lnTo>
                    <a:pt x="502" y="318"/>
                  </a:lnTo>
                  <a:lnTo>
                    <a:pt x="500" y="318"/>
                  </a:lnTo>
                  <a:lnTo>
                    <a:pt x="495" y="319"/>
                  </a:lnTo>
                  <a:lnTo>
                    <a:pt x="491" y="324"/>
                  </a:lnTo>
                  <a:lnTo>
                    <a:pt x="490" y="322"/>
                  </a:lnTo>
                  <a:lnTo>
                    <a:pt x="488" y="321"/>
                  </a:lnTo>
                  <a:lnTo>
                    <a:pt x="487" y="322"/>
                  </a:lnTo>
                  <a:lnTo>
                    <a:pt x="485" y="324"/>
                  </a:lnTo>
                  <a:lnTo>
                    <a:pt x="485" y="324"/>
                  </a:lnTo>
                  <a:lnTo>
                    <a:pt x="483" y="324"/>
                  </a:lnTo>
                  <a:lnTo>
                    <a:pt x="482" y="324"/>
                  </a:lnTo>
                  <a:lnTo>
                    <a:pt x="481" y="324"/>
                  </a:lnTo>
                  <a:lnTo>
                    <a:pt x="479" y="326"/>
                  </a:lnTo>
                  <a:lnTo>
                    <a:pt x="479" y="328"/>
                  </a:lnTo>
                  <a:lnTo>
                    <a:pt x="478" y="331"/>
                  </a:lnTo>
                  <a:lnTo>
                    <a:pt x="477" y="332"/>
                  </a:lnTo>
                  <a:lnTo>
                    <a:pt x="476" y="335"/>
                  </a:lnTo>
                  <a:lnTo>
                    <a:pt x="475" y="337"/>
                  </a:lnTo>
                  <a:lnTo>
                    <a:pt x="473" y="337"/>
                  </a:lnTo>
                  <a:lnTo>
                    <a:pt x="471" y="338"/>
                  </a:lnTo>
                  <a:lnTo>
                    <a:pt x="470" y="337"/>
                  </a:lnTo>
                  <a:lnTo>
                    <a:pt x="468" y="338"/>
                  </a:lnTo>
                  <a:lnTo>
                    <a:pt x="467" y="339"/>
                  </a:lnTo>
                  <a:lnTo>
                    <a:pt x="467" y="340"/>
                  </a:lnTo>
                  <a:lnTo>
                    <a:pt x="466" y="341"/>
                  </a:lnTo>
                  <a:lnTo>
                    <a:pt x="466" y="343"/>
                  </a:lnTo>
                  <a:lnTo>
                    <a:pt x="465" y="343"/>
                  </a:lnTo>
                  <a:lnTo>
                    <a:pt x="464" y="343"/>
                  </a:lnTo>
                  <a:lnTo>
                    <a:pt x="462" y="344"/>
                  </a:lnTo>
                  <a:lnTo>
                    <a:pt x="461" y="345"/>
                  </a:lnTo>
                  <a:lnTo>
                    <a:pt x="461" y="345"/>
                  </a:lnTo>
                  <a:lnTo>
                    <a:pt x="458" y="345"/>
                  </a:lnTo>
                  <a:lnTo>
                    <a:pt x="457" y="346"/>
                  </a:lnTo>
                  <a:lnTo>
                    <a:pt x="456" y="348"/>
                  </a:lnTo>
                  <a:lnTo>
                    <a:pt x="455" y="350"/>
                  </a:lnTo>
                  <a:lnTo>
                    <a:pt x="455" y="351"/>
                  </a:lnTo>
                  <a:lnTo>
                    <a:pt x="455" y="353"/>
                  </a:lnTo>
                  <a:lnTo>
                    <a:pt x="453" y="353"/>
                  </a:lnTo>
                  <a:lnTo>
                    <a:pt x="452" y="352"/>
                  </a:lnTo>
                  <a:lnTo>
                    <a:pt x="450" y="349"/>
                  </a:lnTo>
                  <a:lnTo>
                    <a:pt x="449" y="348"/>
                  </a:lnTo>
                  <a:lnTo>
                    <a:pt x="446" y="349"/>
                  </a:lnTo>
                  <a:lnTo>
                    <a:pt x="445" y="349"/>
                  </a:lnTo>
                  <a:lnTo>
                    <a:pt x="443" y="348"/>
                  </a:lnTo>
                  <a:lnTo>
                    <a:pt x="442" y="347"/>
                  </a:lnTo>
                  <a:lnTo>
                    <a:pt x="441" y="346"/>
                  </a:lnTo>
                  <a:lnTo>
                    <a:pt x="441" y="345"/>
                  </a:lnTo>
                  <a:lnTo>
                    <a:pt x="440" y="345"/>
                  </a:lnTo>
                  <a:lnTo>
                    <a:pt x="437" y="346"/>
                  </a:lnTo>
                  <a:lnTo>
                    <a:pt x="426" y="345"/>
                  </a:lnTo>
                  <a:lnTo>
                    <a:pt x="418" y="345"/>
                  </a:lnTo>
                  <a:lnTo>
                    <a:pt x="417" y="345"/>
                  </a:lnTo>
                  <a:lnTo>
                    <a:pt x="412" y="340"/>
                  </a:lnTo>
                  <a:lnTo>
                    <a:pt x="410" y="340"/>
                  </a:lnTo>
                  <a:lnTo>
                    <a:pt x="408" y="339"/>
                  </a:lnTo>
                  <a:lnTo>
                    <a:pt x="407" y="339"/>
                  </a:lnTo>
                  <a:lnTo>
                    <a:pt x="406" y="339"/>
                  </a:lnTo>
                  <a:lnTo>
                    <a:pt x="404" y="340"/>
                  </a:lnTo>
                  <a:lnTo>
                    <a:pt x="402" y="340"/>
                  </a:lnTo>
                  <a:lnTo>
                    <a:pt x="395" y="336"/>
                  </a:lnTo>
                  <a:lnTo>
                    <a:pt x="392" y="335"/>
                  </a:lnTo>
                  <a:lnTo>
                    <a:pt x="386" y="337"/>
                  </a:lnTo>
                  <a:lnTo>
                    <a:pt x="384" y="337"/>
                  </a:lnTo>
                  <a:lnTo>
                    <a:pt x="378" y="335"/>
                  </a:lnTo>
                  <a:lnTo>
                    <a:pt x="377" y="335"/>
                  </a:lnTo>
                  <a:lnTo>
                    <a:pt x="376" y="335"/>
                  </a:lnTo>
                  <a:lnTo>
                    <a:pt x="375" y="335"/>
                  </a:lnTo>
                  <a:lnTo>
                    <a:pt x="364" y="331"/>
                  </a:lnTo>
                  <a:lnTo>
                    <a:pt x="359" y="331"/>
                  </a:lnTo>
                  <a:lnTo>
                    <a:pt x="359" y="331"/>
                  </a:lnTo>
                  <a:lnTo>
                    <a:pt x="358" y="329"/>
                  </a:lnTo>
                  <a:lnTo>
                    <a:pt x="357" y="329"/>
                  </a:lnTo>
                  <a:lnTo>
                    <a:pt x="352" y="330"/>
                  </a:lnTo>
                  <a:lnTo>
                    <a:pt x="347" y="329"/>
                  </a:lnTo>
                  <a:lnTo>
                    <a:pt x="339" y="331"/>
                  </a:lnTo>
                  <a:lnTo>
                    <a:pt x="335" y="331"/>
                  </a:lnTo>
                  <a:lnTo>
                    <a:pt x="333" y="330"/>
                  </a:lnTo>
                  <a:lnTo>
                    <a:pt x="327" y="326"/>
                  </a:lnTo>
                  <a:lnTo>
                    <a:pt x="320" y="325"/>
                  </a:lnTo>
                  <a:lnTo>
                    <a:pt x="299" y="323"/>
                  </a:lnTo>
                  <a:lnTo>
                    <a:pt x="293" y="319"/>
                  </a:lnTo>
                  <a:lnTo>
                    <a:pt x="292" y="319"/>
                  </a:lnTo>
                  <a:lnTo>
                    <a:pt x="291" y="319"/>
                  </a:lnTo>
                  <a:lnTo>
                    <a:pt x="290" y="319"/>
                  </a:lnTo>
                  <a:lnTo>
                    <a:pt x="288" y="319"/>
                  </a:lnTo>
                  <a:lnTo>
                    <a:pt x="287" y="319"/>
                  </a:lnTo>
                  <a:lnTo>
                    <a:pt x="287" y="319"/>
                  </a:lnTo>
                  <a:lnTo>
                    <a:pt x="285" y="318"/>
                  </a:lnTo>
                  <a:lnTo>
                    <a:pt x="284" y="317"/>
                  </a:lnTo>
                  <a:lnTo>
                    <a:pt x="280" y="317"/>
                  </a:lnTo>
                  <a:lnTo>
                    <a:pt x="275" y="318"/>
                  </a:lnTo>
                  <a:lnTo>
                    <a:pt x="273" y="317"/>
                  </a:lnTo>
                  <a:lnTo>
                    <a:pt x="272" y="317"/>
                  </a:lnTo>
                  <a:lnTo>
                    <a:pt x="269" y="314"/>
                  </a:lnTo>
                  <a:lnTo>
                    <a:pt x="266" y="314"/>
                  </a:lnTo>
                  <a:lnTo>
                    <a:pt x="264" y="313"/>
                  </a:lnTo>
                  <a:lnTo>
                    <a:pt x="260" y="313"/>
                  </a:lnTo>
                  <a:lnTo>
                    <a:pt x="257" y="309"/>
                  </a:lnTo>
                  <a:lnTo>
                    <a:pt x="256" y="306"/>
                  </a:lnTo>
                  <a:lnTo>
                    <a:pt x="255" y="302"/>
                  </a:lnTo>
                  <a:lnTo>
                    <a:pt x="253" y="301"/>
                  </a:lnTo>
                  <a:lnTo>
                    <a:pt x="251" y="301"/>
                  </a:lnTo>
                  <a:lnTo>
                    <a:pt x="250" y="301"/>
                  </a:lnTo>
                  <a:lnTo>
                    <a:pt x="249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7"/>
                  </a:lnTo>
                  <a:lnTo>
                    <a:pt x="248" y="295"/>
                  </a:lnTo>
                  <a:lnTo>
                    <a:pt x="249" y="295"/>
                  </a:lnTo>
                  <a:lnTo>
                    <a:pt x="249" y="294"/>
                  </a:lnTo>
                  <a:lnTo>
                    <a:pt x="249" y="292"/>
                  </a:lnTo>
                  <a:lnTo>
                    <a:pt x="248" y="289"/>
                  </a:lnTo>
                  <a:lnTo>
                    <a:pt x="246" y="288"/>
                  </a:lnTo>
                  <a:lnTo>
                    <a:pt x="243" y="288"/>
                  </a:lnTo>
                  <a:lnTo>
                    <a:pt x="241" y="288"/>
                  </a:lnTo>
                  <a:lnTo>
                    <a:pt x="241" y="287"/>
                  </a:lnTo>
                  <a:lnTo>
                    <a:pt x="240" y="286"/>
                  </a:lnTo>
                  <a:lnTo>
                    <a:pt x="239" y="285"/>
                  </a:lnTo>
                  <a:lnTo>
                    <a:pt x="239" y="284"/>
                  </a:lnTo>
                  <a:lnTo>
                    <a:pt x="236" y="284"/>
                  </a:lnTo>
                  <a:lnTo>
                    <a:pt x="235" y="283"/>
                  </a:lnTo>
                  <a:lnTo>
                    <a:pt x="237" y="283"/>
                  </a:lnTo>
                  <a:lnTo>
                    <a:pt x="237" y="281"/>
                  </a:lnTo>
                  <a:lnTo>
                    <a:pt x="236" y="280"/>
                  </a:lnTo>
                  <a:lnTo>
                    <a:pt x="235" y="278"/>
                  </a:lnTo>
                  <a:lnTo>
                    <a:pt x="235" y="275"/>
                  </a:lnTo>
                  <a:lnTo>
                    <a:pt x="234" y="274"/>
                  </a:lnTo>
                  <a:lnTo>
                    <a:pt x="234" y="272"/>
                  </a:lnTo>
                  <a:lnTo>
                    <a:pt x="235" y="270"/>
                  </a:lnTo>
                  <a:lnTo>
                    <a:pt x="240" y="267"/>
                  </a:lnTo>
                  <a:lnTo>
                    <a:pt x="242" y="265"/>
                  </a:lnTo>
                  <a:lnTo>
                    <a:pt x="242" y="263"/>
                  </a:lnTo>
                  <a:lnTo>
                    <a:pt x="242" y="261"/>
                  </a:lnTo>
                  <a:lnTo>
                    <a:pt x="240" y="260"/>
                  </a:lnTo>
                  <a:lnTo>
                    <a:pt x="236" y="261"/>
                  </a:lnTo>
                  <a:lnTo>
                    <a:pt x="234" y="261"/>
                  </a:lnTo>
                  <a:lnTo>
                    <a:pt x="225" y="266"/>
                  </a:lnTo>
                  <a:lnTo>
                    <a:pt x="219" y="266"/>
                  </a:lnTo>
                  <a:lnTo>
                    <a:pt x="215" y="268"/>
                  </a:lnTo>
                  <a:lnTo>
                    <a:pt x="211" y="270"/>
                  </a:lnTo>
                  <a:lnTo>
                    <a:pt x="208" y="272"/>
                  </a:lnTo>
                  <a:lnTo>
                    <a:pt x="203" y="273"/>
                  </a:lnTo>
                  <a:lnTo>
                    <a:pt x="202" y="274"/>
                  </a:lnTo>
                  <a:lnTo>
                    <a:pt x="201" y="275"/>
                  </a:lnTo>
                  <a:lnTo>
                    <a:pt x="200" y="276"/>
                  </a:lnTo>
                  <a:lnTo>
                    <a:pt x="198" y="275"/>
                  </a:lnTo>
                  <a:lnTo>
                    <a:pt x="196" y="272"/>
                  </a:lnTo>
                  <a:lnTo>
                    <a:pt x="194" y="272"/>
                  </a:lnTo>
                  <a:lnTo>
                    <a:pt x="193" y="272"/>
                  </a:lnTo>
                  <a:lnTo>
                    <a:pt x="192" y="272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3" y="272"/>
                  </a:lnTo>
                  <a:lnTo>
                    <a:pt x="182" y="273"/>
                  </a:lnTo>
                  <a:lnTo>
                    <a:pt x="181" y="273"/>
                  </a:lnTo>
                  <a:lnTo>
                    <a:pt x="180" y="273"/>
                  </a:lnTo>
                  <a:lnTo>
                    <a:pt x="179" y="272"/>
                  </a:lnTo>
                  <a:lnTo>
                    <a:pt x="178" y="271"/>
                  </a:lnTo>
                  <a:lnTo>
                    <a:pt x="178" y="271"/>
                  </a:lnTo>
                  <a:lnTo>
                    <a:pt x="176" y="271"/>
                  </a:lnTo>
                  <a:lnTo>
                    <a:pt x="175" y="271"/>
                  </a:lnTo>
                  <a:lnTo>
                    <a:pt x="174" y="271"/>
                  </a:lnTo>
                  <a:lnTo>
                    <a:pt x="173" y="272"/>
                  </a:lnTo>
                  <a:lnTo>
                    <a:pt x="171" y="276"/>
                  </a:lnTo>
                  <a:lnTo>
                    <a:pt x="168" y="275"/>
                  </a:lnTo>
                  <a:lnTo>
                    <a:pt x="165" y="274"/>
                  </a:lnTo>
                  <a:lnTo>
                    <a:pt x="162" y="273"/>
                  </a:lnTo>
                  <a:lnTo>
                    <a:pt x="155" y="274"/>
                  </a:lnTo>
                  <a:lnTo>
                    <a:pt x="149" y="277"/>
                  </a:lnTo>
                  <a:lnTo>
                    <a:pt x="148" y="277"/>
                  </a:lnTo>
                  <a:lnTo>
                    <a:pt x="142" y="283"/>
                  </a:lnTo>
                  <a:lnTo>
                    <a:pt x="141" y="284"/>
                  </a:lnTo>
                  <a:lnTo>
                    <a:pt x="140" y="289"/>
                  </a:lnTo>
                  <a:lnTo>
                    <a:pt x="138" y="294"/>
                  </a:lnTo>
                  <a:lnTo>
                    <a:pt x="138" y="295"/>
                  </a:lnTo>
                  <a:lnTo>
                    <a:pt x="138" y="296"/>
                  </a:lnTo>
                  <a:lnTo>
                    <a:pt x="137" y="297"/>
                  </a:lnTo>
                  <a:lnTo>
                    <a:pt x="136" y="297"/>
                  </a:lnTo>
                  <a:lnTo>
                    <a:pt x="135" y="301"/>
                  </a:lnTo>
                  <a:lnTo>
                    <a:pt x="133" y="302"/>
                  </a:lnTo>
                  <a:lnTo>
                    <a:pt x="132" y="302"/>
                  </a:lnTo>
                  <a:lnTo>
                    <a:pt x="130" y="301"/>
                  </a:lnTo>
                  <a:lnTo>
                    <a:pt x="127" y="301"/>
                  </a:lnTo>
                  <a:lnTo>
                    <a:pt x="126" y="301"/>
                  </a:lnTo>
                  <a:lnTo>
                    <a:pt x="123" y="302"/>
                  </a:lnTo>
                  <a:lnTo>
                    <a:pt x="122" y="302"/>
                  </a:lnTo>
                  <a:lnTo>
                    <a:pt x="121" y="302"/>
                  </a:lnTo>
                  <a:lnTo>
                    <a:pt x="119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6" y="301"/>
                  </a:lnTo>
                  <a:lnTo>
                    <a:pt x="115" y="301"/>
                  </a:lnTo>
                  <a:lnTo>
                    <a:pt x="112" y="300"/>
                  </a:lnTo>
                  <a:lnTo>
                    <a:pt x="112" y="299"/>
                  </a:lnTo>
                  <a:lnTo>
                    <a:pt x="110" y="300"/>
                  </a:lnTo>
                  <a:lnTo>
                    <a:pt x="109" y="300"/>
                  </a:lnTo>
                  <a:lnTo>
                    <a:pt x="108" y="299"/>
                  </a:lnTo>
                  <a:lnTo>
                    <a:pt x="108" y="298"/>
                  </a:lnTo>
                  <a:lnTo>
                    <a:pt x="111" y="296"/>
                  </a:lnTo>
                  <a:lnTo>
                    <a:pt x="111" y="295"/>
                  </a:lnTo>
                  <a:lnTo>
                    <a:pt x="110" y="294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0" y="289"/>
                  </a:lnTo>
                  <a:lnTo>
                    <a:pt x="91" y="292"/>
                  </a:lnTo>
                  <a:lnTo>
                    <a:pt x="88" y="292"/>
                  </a:lnTo>
                  <a:lnTo>
                    <a:pt x="84" y="289"/>
                  </a:lnTo>
                  <a:lnTo>
                    <a:pt x="84" y="287"/>
                  </a:lnTo>
                  <a:lnTo>
                    <a:pt x="85" y="282"/>
                  </a:lnTo>
                  <a:lnTo>
                    <a:pt x="85" y="280"/>
                  </a:lnTo>
                  <a:lnTo>
                    <a:pt x="84" y="279"/>
                  </a:lnTo>
                  <a:lnTo>
                    <a:pt x="81" y="277"/>
                  </a:lnTo>
                  <a:lnTo>
                    <a:pt x="79" y="273"/>
                  </a:lnTo>
                  <a:lnTo>
                    <a:pt x="78" y="272"/>
                  </a:lnTo>
                  <a:lnTo>
                    <a:pt x="77" y="272"/>
                  </a:lnTo>
                  <a:lnTo>
                    <a:pt x="76" y="272"/>
                  </a:lnTo>
                  <a:lnTo>
                    <a:pt x="74" y="273"/>
                  </a:lnTo>
                  <a:lnTo>
                    <a:pt x="71" y="277"/>
                  </a:lnTo>
                  <a:lnTo>
                    <a:pt x="70" y="279"/>
                  </a:lnTo>
                  <a:lnTo>
                    <a:pt x="70" y="282"/>
                  </a:lnTo>
                  <a:lnTo>
                    <a:pt x="68" y="282"/>
                  </a:lnTo>
                  <a:lnTo>
                    <a:pt x="66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3" y="285"/>
                  </a:lnTo>
                  <a:lnTo>
                    <a:pt x="63" y="287"/>
                  </a:lnTo>
                  <a:lnTo>
                    <a:pt x="63" y="288"/>
                  </a:lnTo>
                  <a:lnTo>
                    <a:pt x="62" y="289"/>
                  </a:lnTo>
                  <a:lnTo>
                    <a:pt x="58" y="291"/>
                  </a:lnTo>
                  <a:lnTo>
                    <a:pt x="55" y="292"/>
                  </a:lnTo>
                  <a:lnTo>
                    <a:pt x="53" y="292"/>
                  </a:lnTo>
                  <a:lnTo>
                    <a:pt x="50" y="290"/>
                  </a:lnTo>
                  <a:lnTo>
                    <a:pt x="47" y="289"/>
                  </a:lnTo>
                  <a:lnTo>
                    <a:pt x="44" y="286"/>
                  </a:lnTo>
                  <a:lnTo>
                    <a:pt x="34" y="283"/>
                  </a:lnTo>
                  <a:lnTo>
                    <a:pt x="32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1" y="274"/>
                  </a:lnTo>
                  <a:lnTo>
                    <a:pt x="32" y="272"/>
                  </a:lnTo>
                  <a:lnTo>
                    <a:pt x="32" y="271"/>
                  </a:lnTo>
                  <a:lnTo>
                    <a:pt x="31" y="271"/>
                  </a:lnTo>
                  <a:lnTo>
                    <a:pt x="30" y="271"/>
                  </a:lnTo>
                  <a:lnTo>
                    <a:pt x="31" y="270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7" y="265"/>
                  </a:lnTo>
                  <a:lnTo>
                    <a:pt x="5" y="264"/>
                  </a:lnTo>
                  <a:lnTo>
                    <a:pt x="8" y="261"/>
                  </a:lnTo>
                  <a:lnTo>
                    <a:pt x="9" y="258"/>
                  </a:lnTo>
                  <a:lnTo>
                    <a:pt x="8" y="254"/>
                  </a:lnTo>
                  <a:lnTo>
                    <a:pt x="5" y="251"/>
                  </a:lnTo>
                  <a:lnTo>
                    <a:pt x="3" y="249"/>
                  </a:lnTo>
                  <a:lnTo>
                    <a:pt x="3" y="248"/>
                  </a:lnTo>
                  <a:lnTo>
                    <a:pt x="4" y="247"/>
                  </a:lnTo>
                  <a:lnTo>
                    <a:pt x="4" y="245"/>
                  </a:lnTo>
                  <a:lnTo>
                    <a:pt x="4" y="243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39"/>
                  </a:lnTo>
                  <a:lnTo>
                    <a:pt x="1" y="238"/>
                  </a:lnTo>
                  <a:lnTo>
                    <a:pt x="0" y="236"/>
                  </a:lnTo>
                  <a:lnTo>
                    <a:pt x="3" y="232"/>
                  </a:lnTo>
                  <a:lnTo>
                    <a:pt x="6" y="228"/>
                  </a:lnTo>
                  <a:lnTo>
                    <a:pt x="6" y="227"/>
                  </a:lnTo>
                  <a:lnTo>
                    <a:pt x="7" y="225"/>
                  </a:lnTo>
                  <a:lnTo>
                    <a:pt x="7" y="223"/>
                  </a:lnTo>
                  <a:lnTo>
                    <a:pt x="11" y="219"/>
                  </a:lnTo>
                  <a:lnTo>
                    <a:pt x="12" y="217"/>
                  </a:lnTo>
                  <a:lnTo>
                    <a:pt x="12" y="211"/>
                  </a:lnTo>
                  <a:lnTo>
                    <a:pt x="10" y="209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3" y="203"/>
                  </a:lnTo>
                  <a:lnTo>
                    <a:pt x="3" y="200"/>
                  </a:lnTo>
                  <a:lnTo>
                    <a:pt x="4" y="200"/>
                  </a:lnTo>
                  <a:lnTo>
                    <a:pt x="9" y="202"/>
                  </a:lnTo>
                  <a:lnTo>
                    <a:pt x="14" y="202"/>
                  </a:lnTo>
                  <a:lnTo>
                    <a:pt x="16" y="201"/>
                  </a:lnTo>
                  <a:lnTo>
                    <a:pt x="18" y="199"/>
                  </a:lnTo>
                  <a:lnTo>
                    <a:pt x="19" y="196"/>
                  </a:lnTo>
                  <a:lnTo>
                    <a:pt x="21" y="194"/>
                  </a:lnTo>
                  <a:lnTo>
                    <a:pt x="22" y="193"/>
                  </a:lnTo>
                  <a:lnTo>
                    <a:pt x="24" y="193"/>
                  </a:lnTo>
                  <a:lnTo>
                    <a:pt x="25" y="193"/>
                  </a:lnTo>
                  <a:lnTo>
                    <a:pt x="26" y="195"/>
                  </a:lnTo>
                  <a:lnTo>
                    <a:pt x="27" y="196"/>
                  </a:lnTo>
                  <a:lnTo>
                    <a:pt x="26" y="198"/>
                  </a:lnTo>
                  <a:lnTo>
                    <a:pt x="27" y="199"/>
                  </a:lnTo>
                  <a:lnTo>
                    <a:pt x="28" y="200"/>
                  </a:lnTo>
                  <a:lnTo>
                    <a:pt x="29" y="200"/>
                  </a:lnTo>
                  <a:lnTo>
                    <a:pt x="30" y="199"/>
                  </a:lnTo>
                  <a:lnTo>
                    <a:pt x="31" y="199"/>
                  </a:lnTo>
                  <a:lnTo>
                    <a:pt x="34" y="200"/>
                  </a:lnTo>
                  <a:lnTo>
                    <a:pt x="36" y="201"/>
                  </a:lnTo>
                  <a:lnTo>
                    <a:pt x="37" y="200"/>
                  </a:lnTo>
                  <a:lnTo>
                    <a:pt x="39" y="199"/>
                  </a:lnTo>
                  <a:lnTo>
                    <a:pt x="39" y="202"/>
                  </a:lnTo>
                  <a:lnTo>
                    <a:pt x="40" y="203"/>
                  </a:lnTo>
                  <a:lnTo>
                    <a:pt x="40" y="205"/>
                  </a:lnTo>
                  <a:lnTo>
                    <a:pt x="41" y="206"/>
                  </a:lnTo>
                  <a:lnTo>
                    <a:pt x="41" y="207"/>
                  </a:lnTo>
                  <a:lnTo>
                    <a:pt x="42" y="207"/>
                  </a:lnTo>
                  <a:lnTo>
                    <a:pt x="43" y="208"/>
                  </a:lnTo>
                  <a:lnTo>
                    <a:pt x="44" y="208"/>
                  </a:lnTo>
                  <a:lnTo>
                    <a:pt x="45" y="207"/>
                  </a:lnTo>
                  <a:lnTo>
                    <a:pt x="46" y="206"/>
                  </a:lnTo>
                  <a:lnTo>
                    <a:pt x="50" y="213"/>
                  </a:lnTo>
                  <a:lnTo>
                    <a:pt x="51" y="215"/>
                  </a:lnTo>
                  <a:lnTo>
                    <a:pt x="50" y="216"/>
                  </a:lnTo>
                  <a:lnTo>
                    <a:pt x="48" y="217"/>
                  </a:lnTo>
                  <a:lnTo>
                    <a:pt x="49" y="219"/>
                  </a:lnTo>
                  <a:lnTo>
                    <a:pt x="49" y="220"/>
                  </a:lnTo>
                  <a:lnTo>
                    <a:pt x="50" y="222"/>
                  </a:lnTo>
                  <a:lnTo>
                    <a:pt x="50" y="223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3" y="223"/>
                  </a:lnTo>
                  <a:lnTo>
                    <a:pt x="54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7" y="222"/>
                  </a:lnTo>
                  <a:lnTo>
                    <a:pt x="61" y="221"/>
                  </a:lnTo>
                  <a:lnTo>
                    <a:pt x="62" y="222"/>
                  </a:lnTo>
                  <a:lnTo>
                    <a:pt x="62" y="224"/>
                  </a:lnTo>
                  <a:lnTo>
                    <a:pt x="60" y="229"/>
                  </a:lnTo>
                  <a:lnTo>
                    <a:pt x="61" y="230"/>
                  </a:lnTo>
                  <a:lnTo>
                    <a:pt x="61" y="231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59" y="233"/>
                  </a:lnTo>
                  <a:lnTo>
                    <a:pt x="58" y="233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9" y="235"/>
                  </a:lnTo>
                  <a:lnTo>
                    <a:pt x="65" y="235"/>
                  </a:lnTo>
                  <a:lnTo>
                    <a:pt x="67" y="234"/>
                  </a:lnTo>
                  <a:lnTo>
                    <a:pt x="71" y="231"/>
                  </a:lnTo>
                  <a:lnTo>
                    <a:pt x="73" y="229"/>
                  </a:lnTo>
                  <a:lnTo>
                    <a:pt x="75" y="228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1" y="221"/>
                  </a:lnTo>
                  <a:lnTo>
                    <a:pt x="82" y="219"/>
                  </a:lnTo>
                  <a:lnTo>
                    <a:pt x="83" y="217"/>
                  </a:lnTo>
                  <a:lnTo>
                    <a:pt x="84" y="213"/>
                  </a:lnTo>
                  <a:lnTo>
                    <a:pt x="84" y="211"/>
                  </a:lnTo>
                  <a:lnTo>
                    <a:pt x="84" y="209"/>
                  </a:lnTo>
                  <a:lnTo>
                    <a:pt x="83" y="207"/>
                  </a:lnTo>
                  <a:lnTo>
                    <a:pt x="82" y="206"/>
                  </a:lnTo>
                  <a:lnTo>
                    <a:pt x="82" y="206"/>
                  </a:lnTo>
                  <a:lnTo>
                    <a:pt x="82" y="200"/>
                  </a:lnTo>
                  <a:lnTo>
                    <a:pt x="82" y="199"/>
                  </a:lnTo>
                  <a:lnTo>
                    <a:pt x="82" y="198"/>
                  </a:lnTo>
                  <a:lnTo>
                    <a:pt x="81" y="197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3" y="194"/>
                  </a:lnTo>
                  <a:lnTo>
                    <a:pt x="84" y="194"/>
                  </a:lnTo>
                  <a:lnTo>
                    <a:pt x="85" y="194"/>
                  </a:lnTo>
                  <a:lnTo>
                    <a:pt x="85" y="196"/>
                  </a:lnTo>
                  <a:lnTo>
                    <a:pt x="84" y="197"/>
                  </a:lnTo>
                  <a:lnTo>
                    <a:pt x="84" y="198"/>
                  </a:lnTo>
                  <a:lnTo>
                    <a:pt x="84" y="199"/>
                  </a:lnTo>
                  <a:lnTo>
                    <a:pt x="85" y="199"/>
                  </a:lnTo>
                  <a:lnTo>
                    <a:pt x="86" y="200"/>
                  </a:lnTo>
                  <a:lnTo>
                    <a:pt x="87" y="200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3" y="200"/>
                  </a:lnTo>
                  <a:lnTo>
                    <a:pt x="94" y="198"/>
                  </a:lnTo>
                  <a:lnTo>
                    <a:pt x="96" y="197"/>
                  </a:lnTo>
                  <a:lnTo>
                    <a:pt x="98" y="197"/>
                  </a:lnTo>
                  <a:lnTo>
                    <a:pt x="110" y="201"/>
                  </a:lnTo>
                  <a:lnTo>
                    <a:pt x="111" y="202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1"/>
                  </a:lnTo>
                  <a:lnTo>
                    <a:pt x="119" y="201"/>
                  </a:lnTo>
                  <a:lnTo>
                    <a:pt x="121" y="201"/>
                  </a:lnTo>
                  <a:lnTo>
                    <a:pt x="122" y="201"/>
                  </a:lnTo>
                  <a:lnTo>
                    <a:pt x="124" y="203"/>
                  </a:lnTo>
                  <a:lnTo>
                    <a:pt x="123" y="204"/>
                  </a:lnTo>
                  <a:lnTo>
                    <a:pt x="120" y="206"/>
                  </a:lnTo>
                  <a:lnTo>
                    <a:pt x="121" y="207"/>
                  </a:lnTo>
                  <a:lnTo>
                    <a:pt x="125" y="209"/>
                  </a:lnTo>
                  <a:lnTo>
                    <a:pt x="130" y="214"/>
                  </a:lnTo>
                  <a:lnTo>
                    <a:pt x="130" y="215"/>
                  </a:lnTo>
                  <a:lnTo>
                    <a:pt x="130" y="216"/>
                  </a:lnTo>
                  <a:lnTo>
                    <a:pt x="130" y="217"/>
                  </a:lnTo>
                  <a:lnTo>
                    <a:pt x="130" y="217"/>
                  </a:lnTo>
                  <a:lnTo>
                    <a:pt x="130" y="219"/>
                  </a:lnTo>
                  <a:lnTo>
                    <a:pt x="131" y="220"/>
                  </a:lnTo>
                  <a:lnTo>
                    <a:pt x="141" y="220"/>
                  </a:lnTo>
                  <a:lnTo>
                    <a:pt x="143" y="219"/>
                  </a:lnTo>
                  <a:lnTo>
                    <a:pt x="148" y="215"/>
                  </a:lnTo>
                  <a:lnTo>
                    <a:pt x="151" y="215"/>
                  </a:lnTo>
                  <a:lnTo>
                    <a:pt x="153" y="216"/>
                  </a:lnTo>
                  <a:lnTo>
                    <a:pt x="153" y="219"/>
                  </a:lnTo>
                  <a:lnTo>
                    <a:pt x="155" y="219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0" y="215"/>
                  </a:lnTo>
                  <a:lnTo>
                    <a:pt x="161" y="214"/>
                  </a:lnTo>
                  <a:lnTo>
                    <a:pt x="163" y="213"/>
                  </a:lnTo>
                  <a:lnTo>
                    <a:pt x="166" y="213"/>
                  </a:lnTo>
                  <a:lnTo>
                    <a:pt x="168" y="212"/>
                  </a:lnTo>
                  <a:lnTo>
                    <a:pt x="169" y="211"/>
                  </a:lnTo>
                  <a:lnTo>
                    <a:pt x="169" y="210"/>
                  </a:lnTo>
                  <a:lnTo>
                    <a:pt x="167" y="210"/>
                  </a:lnTo>
                  <a:lnTo>
                    <a:pt x="166" y="209"/>
                  </a:lnTo>
                  <a:lnTo>
                    <a:pt x="171" y="205"/>
                  </a:lnTo>
                  <a:lnTo>
                    <a:pt x="172" y="204"/>
                  </a:lnTo>
                  <a:lnTo>
                    <a:pt x="175" y="204"/>
                  </a:lnTo>
                  <a:lnTo>
                    <a:pt x="177" y="205"/>
                  </a:lnTo>
                  <a:lnTo>
                    <a:pt x="181" y="204"/>
                  </a:lnTo>
                  <a:lnTo>
                    <a:pt x="184" y="203"/>
                  </a:lnTo>
                  <a:lnTo>
                    <a:pt x="185" y="201"/>
                  </a:lnTo>
                  <a:lnTo>
                    <a:pt x="185" y="200"/>
                  </a:lnTo>
                  <a:lnTo>
                    <a:pt x="186" y="197"/>
                  </a:lnTo>
                  <a:lnTo>
                    <a:pt x="187" y="196"/>
                  </a:lnTo>
                  <a:lnTo>
                    <a:pt x="190" y="193"/>
                  </a:lnTo>
                  <a:lnTo>
                    <a:pt x="191" y="193"/>
                  </a:lnTo>
                  <a:lnTo>
                    <a:pt x="195" y="194"/>
                  </a:lnTo>
                  <a:lnTo>
                    <a:pt x="202" y="194"/>
                  </a:lnTo>
                  <a:lnTo>
                    <a:pt x="208" y="195"/>
                  </a:lnTo>
                  <a:lnTo>
                    <a:pt x="208" y="194"/>
                  </a:lnTo>
                  <a:lnTo>
                    <a:pt x="209" y="193"/>
                  </a:lnTo>
                  <a:lnTo>
                    <a:pt x="210" y="192"/>
                  </a:lnTo>
                  <a:lnTo>
                    <a:pt x="218" y="190"/>
                  </a:lnTo>
                  <a:lnTo>
                    <a:pt x="239" y="191"/>
                  </a:lnTo>
                  <a:lnTo>
                    <a:pt x="239" y="191"/>
                  </a:lnTo>
                  <a:lnTo>
                    <a:pt x="242" y="187"/>
                  </a:lnTo>
                  <a:lnTo>
                    <a:pt x="242" y="187"/>
                  </a:lnTo>
                  <a:lnTo>
                    <a:pt x="243" y="186"/>
                  </a:lnTo>
                  <a:lnTo>
                    <a:pt x="242" y="182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81"/>
                  </a:lnTo>
                  <a:lnTo>
                    <a:pt x="240" y="180"/>
                  </a:lnTo>
                  <a:lnTo>
                    <a:pt x="240" y="179"/>
                  </a:lnTo>
                  <a:lnTo>
                    <a:pt x="239" y="177"/>
                  </a:lnTo>
                  <a:lnTo>
                    <a:pt x="241" y="177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5" y="175"/>
                  </a:lnTo>
                  <a:lnTo>
                    <a:pt x="245" y="176"/>
                  </a:lnTo>
                  <a:lnTo>
                    <a:pt x="245" y="177"/>
                  </a:lnTo>
                  <a:lnTo>
                    <a:pt x="245" y="178"/>
                  </a:lnTo>
                  <a:lnTo>
                    <a:pt x="244" y="179"/>
                  </a:lnTo>
                  <a:lnTo>
                    <a:pt x="245" y="181"/>
                  </a:lnTo>
                  <a:lnTo>
                    <a:pt x="245" y="181"/>
                  </a:lnTo>
                  <a:lnTo>
                    <a:pt x="246" y="181"/>
                  </a:lnTo>
                  <a:lnTo>
                    <a:pt x="248" y="180"/>
                  </a:lnTo>
                  <a:lnTo>
                    <a:pt x="251" y="180"/>
                  </a:lnTo>
                  <a:lnTo>
                    <a:pt x="256" y="181"/>
                  </a:lnTo>
                  <a:lnTo>
                    <a:pt x="257" y="181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1"/>
                  </a:lnTo>
                  <a:lnTo>
                    <a:pt x="263" y="183"/>
                  </a:lnTo>
                  <a:lnTo>
                    <a:pt x="264" y="184"/>
                  </a:lnTo>
                  <a:lnTo>
                    <a:pt x="264" y="185"/>
                  </a:lnTo>
                  <a:lnTo>
                    <a:pt x="268" y="187"/>
                  </a:lnTo>
                  <a:lnTo>
                    <a:pt x="269" y="187"/>
                  </a:lnTo>
                  <a:lnTo>
                    <a:pt x="270" y="188"/>
                  </a:lnTo>
                  <a:lnTo>
                    <a:pt x="272" y="187"/>
                  </a:lnTo>
                  <a:lnTo>
                    <a:pt x="274" y="187"/>
                  </a:lnTo>
                  <a:lnTo>
                    <a:pt x="275" y="186"/>
                  </a:lnTo>
                  <a:lnTo>
                    <a:pt x="278" y="183"/>
                  </a:lnTo>
                  <a:lnTo>
                    <a:pt x="280" y="182"/>
                  </a:lnTo>
                  <a:lnTo>
                    <a:pt x="283" y="181"/>
                  </a:lnTo>
                  <a:lnTo>
                    <a:pt x="286" y="181"/>
                  </a:lnTo>
                  <a:lnTo>
                    <a:pt x="291" y="183"/>
                  </a:lnTo>
                  <a:lnTo>
                    <a:pt x="293" y="183"/>
                  </a:lnTo>
                  <a:lnTo>
                    <a:pt x="292" y="185"/>
                  </a:lnTo>
                  <a:lnTo>
                    <a:pt x="293" y="187"/>
                  </a:lnTo>
                  <a:lnTo>
                    <a:pt x="295" y="188"/>
                  </a:lnTo>
                  <a:lnTo>
                    <a:pt x="297" y="190"/>
                  </a:lnTo>
                  <a:lnTo>
                    <a:pt x="295" y="192"/>
                  </a:lnTo>
                  <a:lnTo>
                    <a:pt x="293" y="194"/>
                  </a:lnTo>
                  <a:lnTo>
                    <a:pt x="294" y="198"/>
                  </a:lnTo>
                  <a:lnTo>
                    <a:pt x="296" y="199"/>
                  </a:lnTo>
                  <a:lnTo>
                    <a:pt x="298" y="199"/>
                  </a:lnTo>
                  <a:lnTo>
                    <a:pt x="299" y="200"/>
                  </a:lnTo>
                  <a:lnTo>
                    <a:pt x="299" y="200"/>
                  </a:lnTo>
                  <a:lnTo>
                    <a:pt x="304" y="205"/>
                  </a:lnTo>
                  <a:lnTo>
                    <a:pt x="308" y="209"/>
                  </a:lnTo>
                  <a:lnTo>
                    <a:pt x="309" y="209"/>
                  </a:lnTo>
                  <a:lnTo>
                    <a:pt x="310" y="209"/>
                  </a:lnTo>
                  <a:lnTo>
                    <a:pt x="311" y="208"/>
                  </a:lnTo>
                  <a:lnTo>
                    <a:pt x="311" y="208"/>
                  </a:lnTo>
                  <a:lnTo>
                    <a:pt x="312" y="209"/>
                  </a:lnTo>
                  <a:lnTo>
                    <a:pt x="313" y="210"/>
                  </a:lnTo>
                  <a:lnTo>
                    <a:pt x="314" y="210"/>
                  </a:lnTo>
                  <a:lnTo>
                    <a:pt x="315" y="209"/>
                  </a:lnTo>
                  <a:lnTo>
                    <a:pt x="317" y="206"/>
                  </a:lnTo>
                  <a:lnTo>
                    <a:pt x="317" y="205"/>
                  </a:lnTo>
                  <a:lnTo>
                    <a:pt x="317" y="204"/>
                  </a:lnTo>
                  <a:lnTo>
                    <a:pt x="317" y="204"/>
                  </a:lnTo>
                  <a:lnTo>
                    <a:pt x="317" y="203"/>
                  </a:lnTo>
                  <a:lnTo>
                    <a:pt x="317" y="202"/>
                  </a:lnTo>
                  <a:lnTo>
                    <a:pt x="317" y="199"/>
                  </a:lnTo>
                  <a:lnTo>
                    <a:pt x="317" y="197"/>
                  </a:lnTo>
                  <a:lnTo>
                    <a:pt x="317" y="193"/>
                  </a:lnTo>
                  <a:lnTo>
                    <a:pt x="317" y="194"/>
                  </a:lnTo>
                  <a:lnTo>
                    <a:pt x="319" y="192"/>
                  </a:lnTo>
                  <a:lnTo>
                    <a:pt x="320" y="189"/>
                  </a:lnTo>
                  <a:lnTo>
                    <a:pt x="321" y="188"/>
                  </a:lnTo>
                  <a:lnTo>
                    <a:pt x="321" y="187"/>
                  </a:lnTo>
                  <a:lnTo>
                    <a:pt x="321" y="186"/>
                  </a:lnTo>
                  <a:lnTo>
                    <a:pt x="321" y="184"/>
                  </a:lnTo>
                  <a:lnTo>
                    <a:pt x="320" y="181"/>
                  </a:lnTo>
                  <a:lnTo>
                    <a:pt x="318" y="179"/>
                  </a:lnTo>
                  <a:lnTo>
                    <a:pt x="317" y="177"/>
                  </a:lnTo>
                  <a:lnTo>
                    <a:pt x="316" y="176"/>
                  </a:lnTo>
                  <a:lnTo>
                    <a:pt x="314" y="176"/>
                  </a:lnTo>
                  <a:lnTo>
                    <a:pt x="312" y="177"/>
                  </a:lnTo>
                  <a:lnTo>
                    <a:pt x="311" y="178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6" y="173"/>
                  </a:lnTo>
                  <a:lnTo>
                    <a:pt x="306" y="171"/>
                  </a:lnTo>
                  <a:lnTo>
                    <a:pt x="307" y="170"/>
                  </a:lnTo>
                  <a:lnTo>
                    <a:pt x="307" y="169"/>
                  </a:lnTo>
                  <a:lnTo>
                    <a:pt x="307" y="169"/>
                  </a:lnTo>
                  <a:lnTo>
                    <a:pt x="307" y="168"/>
                  </a:lnTo>
                  <a:lnTo>
                    <a:pt x="313" y="158"/>
                  </a:lnTo>
                  <a:lnTo>
                    <a:pt x="311" y="155"/>
                  </a:lnTo>
                  <a:lnTo>
                    <a:pt x="308" y="148"/>
                  </a:lnTo>
                  <a:lnTo>
                    <a:pt x="306" y="146"/>
                  </a:lnTo>
                  <a:lnTo>
                    <a:pt x="305" y="146"/>
                  </a:lnTo>
                  <a:lnTo>
                    <a:pt x="304" y="145"/>
                  </a:lnTo>
                  <a:lnTo>
                    <a:pt x="302" y="143"/>
                  </a:lnTo>
                  <a:lnTo>
                    <a:pt x="301" y="142"/>
                  </a:lnTo>
                  <a:lnTo>
                    <a:pt x="300" y="140"/>
                  </a:lnTo>
                  <a:lnTo>
                    <a:pt x="300" y="139"/>
                  </a:lnTo>
                  <a:lnTo>
                    <a:pt x="299" y="136"/>
                  </a:lnTo>
                  <a:lnTo>
                    <a:pt x="293" y="129"/>
                  </a:lnTo>
                  <a:lnTo>
                    <a:pt x="292" y="128"/>
                  </a:lnTo>
                  <a:lnTo>
                    <a:pt x="291" y="127"/>
                  </a:lnTo>
                  <a:lnTo>
                    <a:pt x="290" y="125"/>
                  </a:lnTo>
                  <a:lnTo>
                    <a:pt x="291" y="122"/>
                  </a:lnTo>
                  <a:lnTo>
                    <a:pt x="291" y="121"/>
                  </a:lnTo>
                  <a:lnTo>
                    <a:pt x="292" y="121"/>
                  </a:lnTo>
                  <a:lnTo>
                    <a:pt x="293" y="121"/>
                  </a:lnTo>
                  <a:lnTo>
                    <a:pt x="294" y="119"/>
                  </a:lnTo>
                  <a:lnTo>
                    <a:pt x="298" y="116"/>
                  </a:lnTo>
                  <a:lnTo>
                    <a:pt x="299" y="114"/>
                  </a:lnTo>
                  <a:lnTo>
                    <a:pt x="301" y="112"/>
                  </a:lnTo>
                  <a:lnTo>
                    <a:pt x="302" y="111"/>
                  </a:lnTo>
                  <a:lnTo>
                    <a:pt x="303" y="110"/>
                  </a:lnTo>
                  <a:lnTo>
                    <a:pt x="308" y="109"/>
                  </a:lnTo>
                  <a:lnTo>
                    <a:pt x="309" y="108"/>
                  </a:lnTo>
                  <a:lnTo>
                    <a:pt x="312" y="107"/>
                  </a:lnTo>
                  <a:lnTo>
                    <a:pt x="316" y="103"/>
                  </a:lnTo>
                  <a:lnTo>
                    <a:pt x="317" y="102"/>
                  </a:lnTo>
                  <a:lnTo>
                    <a:pt x="326" y="98"/>
                  </a:lnTo>
                  <a:lnTo>
                    <a:pt x="339" y="96"/>
                  </a:lnTo>
                  <a:lnTo>
                    <a:pt x="341" y="95"/>
                  </a:lnTo>
                  <a:lnTo>
                    <a:pt x="351" y="87"/>
                  </a:lnTo>
                  <a:lnTo>
                    <a:pt x="352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3" y="80"/>
                  </a:lnTo>
                  <a:lnTo>
                    <a:pt x="353" y="79"/>
                  </a:lnTo>
                  <a:lnTo>
                    <a:pt x="353" y="78"/>
                  </a:lnTo>
                  <a:lnTo>
                    <a:pt x="353" y="74"/>
                  </a:lnTo>
                  <a:lnTo>
                    <a:pt x="353" y="73"/>
                  </a:lnTo>
                  <a:lnTo>
                    <a:pt x="354" y="72"/>
                  </a:lnTo>
                  <a:lnTo>
                    <a:pt x="355" y="69"/>
                  </a:lnTo>
                  <a:lnTo>
                    <a:pt x="355" y="68"/>
                  </a:lnTo>
                  <a:lnTo>
                    <a:pt x="355" y="66"/>
                  </a:lnTo>
                  <a:lnTo>
                    <a:pt x="354" y="66"/>
                  </a:lnTo>
                  <a:lnTo>
                    <a:pt x="354" y="63"/>
                  </a:lnTo>
                  <a:lnTo>
                    <a:pt x="353" y="62"/>
                  </a:lnTo>
                  <a:lnTo>
                    <a:pt x="354" y="61"/>
                  </a:lnTo>
                  <a:lnTo>
                    <a:pt x="355" y="60"/>
                  </a:lnTo>
                  <a:lnTo>
                    <a:pt x="358" y="59"/>
                  </a:lnTo>
                  <a:lnTo>
                    <a:pt x="361" y="59"/>
                  </a:lnTo>
                  <a:lnTo>
                    <a:pt x="371" y="61"/>
                  </a:lnTo>
                  <a:lnTo>
                    <a:pt x="372" y="62"/>
                  </a:lnTo>
                  <a:lnTo>
                    <a:pt x="373" y="63"/>
                  </a:lnTo>
                  <a:lnTo>
                    <a:pt x="375" y="66"/>
                  </a:lnTo>
                  <a:lnTo>
                    <a:pt x="378" y="67"/>
                  </a:lnTo>
                  <a:lnTo>
                    <a:pt x="379" y="64"/>
                  </a:lnTo>
                  <a:lnTo>
                    <a:pt x="380" y="62"/>
                  </a:lnTo>
                  <a:lnTo>
                    <a:pt x="381" y="62"/>
                  </a:lnTo>
                  <a:lnTo>
                    <a:pt x="383" y="62"/>
                  </a:lnTo>
                  <a:lnTo>
                    <a:pt x="383" y="61"/>
                  </a:lnTo>
                  <a:lnTo>
                    <a:pt x="383" y="60"/>
                  </a:lnTo>
                  <a:lnTo>
                    <a:pt x="384" y="60"/>
                  </a:lnTo>
                  <a:lnTo>
                    <a:pt x="386" y="57"/>
                  </a:lnTo>
                  <a:lnTo>
                    <a:pt x="386" y="55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86" y="46"/>
                  </a:lnTo>
                  <a:lnTo>
                    <a:pt x="387" y="45"/>
                  </a:lnTo>
                  <a:lnTo>
                    <a:pt x="388" y="43"/>
                  </a:lnTo>
                  <a:lnTo>
                    <a:pt x="387" y="43"/>
                  </a:lnTo>
                  <a:lnTo>
                    <a:pt x="386" y="42"/>
                  </a:lnTo>
                  <a:lnTo>
                    <a:pt x="385" y="41"/>
                  </a:lnTo>
                  <a:lnTo>
                    <a:pt x="384" y="41"/>
                  </a:lnTo>
                  <a:lnTo>
                    <a:pt x="385" y="40"/>
                  </a:lnTo>
                  <a:lnTo>
                    <a:pt x="388" y="34"/>
                  </a:lnTo>
                  <a:lnTo>
                    <a:pt x="391" y="35"/>
                  </a:lnTo>
                  <a:lnTo>
                    <a:pt x="393" y="36"/>
                  </a:lnTo>
                  <a:lnTo>
                    <a:pt x="395" y="37"/>
                  </a:lnTo>
                  <a:lnTo>
                    <a:pt x="396" y="39"/>
                  </a:lnTo>
                  <a:lnTo>
                    <a:pt x="402" y="42"/>
                  </a:lnTo>
                  <a:lnTo>
                    <a:pt x="403" y="42"/>
                  </a:lnTo>
                  <a:lnTo>
                    <a:pt x="405" y="45"/>
                  </a:lnTo>
                  <a:lnTo>
                    <a:pt x="406" y="46"/>
                  </a:lnTo>
                  <a:lnTo>
                    <a:pt x="406" y="47"/>
                  </a:lnTo>
                  <a:lnTo>
                    <a:pt x="407" y="47"/>
                  </a:lnTo>
                  <a:lnTo>
                    <a:pt x="407" y="48"/>
                  </a:lnTo>
                  <a:lnTo>
                    <a:pt x="407" y="48"/>
                  </a:lnTo>
                  <a:lnTo>
                    <a:pt x="407" y="49"/>
                  </a:lnTo>
                  <a:lnTo>
                    <a:pt x="407" y="49"/>
                  </a:lnTo>
                  <a:lnTo>
                    <a:pt x="406" y="49"/>
                  </a:lnTo>
                  <a:lnTo>
                    <a:pt x="406" y="50"/>
                  </a:lnTo>
                  <a:lnTo>
                    <a:pt x="405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5"/>
                  </a:lnTo>
                  <a:lnTo>
                    <a:pt x="408" y="56"/>
                  </a:lnTo>
                  <a:lnTo>
                    <a:pt x="411" y="58"/>
                  </a:lnTo>
                  <a:lnTo>
                    <a:pt x="424" y="59"/>
                  </a:lnTo>
                  <a:lnTo>
                    <a:pt x="432" y="62"/>
                  </a:lnTo>
                  <a:lnTo>
                    <a:pt x="433" y="62"/>
                  </a:lnTo>
                  <a:lnTo>
                    <a:pt x="434" y="62"/>
                  </a:lnTo>
                  <a:lnTo>
                    <a:pt x="436" y="60"/>
                  </a:lnTo>
                  <a:lnTo>
                    <a:pt x="441" y="59"/>
                  </a:lnTo>
                  <a:lnTo>
                    <a:pt x="443" y="57"/>
                  </a:lnTo>
                  <a:lnTo>
                    <a:pt x="444" y="52"/>
                  </a:lnTo>
                  <a:lnTo>
                    <a:pt x="445" y="51"/>
                  </a:lnTo>
                  <a:lnTo>
                    <a:pt x="448" y="54"/>
                  </a:lnTo>
                  <a:lnTo>
                    <a:pt x="451" y="55"/>
                  </a:lnTo>
                  <a:lnTo>
                    <a:pt x="452" y="55"/>
                  </a:lnTo>
                  <a:lnTo>
                    <a:pt x="454" y="55"/>
                  </a:lnTo>
                  <a:lnTo>
                    <a:pt x="456" y="54"/>
                  </a:lnTo>
                  <a:lnTo>
                    <a:pt x="458" y="54"/>
                  </a:lnTo>
                  <a:lnTo>
                    <a:pt x="458" y="54"/>
                  </a:lnTo>
                  <a:lnTo>
                    <a:pt x="459" y="55"/>
                  </a:lnTo>
                  <a:lnTo>
                    <a:pt x="459" y="56"/>
                  </a:lnTo>
                  <a:lnTo>
                    <a:pt x="460" y="56"/>
                  </a:lnTo>
                  <a:lnTo>
                    <a:pt x="461" y="56"/>
                  </a:lnTo>
                  <a:lnTo>
                    <a:pt x="461" y="56"/>
                  </a:lnTo>
                  <a:lnTo>
                    <a:pt x="462" y="58"/>
                  </a:lnTo>
                  <a:lnTo>
                    <a:pt x="463" y="59"/>
                  </a:lnTo>
                  <a:lnTo>
                    <a:pt x="464" y="60"/>
                  </a:lnTo>
                  <a:lnTo>
                    <a:pt x="465" y="60"/>
                  </a:lnTo>
                  <a:lnTo>
                    <a:pt x="467" y="59"/>
                  </a:lnTo>
                  <a:lnTo>
                    <a:pt x="467" y="58"/>
                  </a:lnTo>
                  <a:lnTo>
                    <a:pt x="467" y="54"/>
                  </a:lnTo>
                  <a:lnTo>
                    <a:pt x="467" y="50"/>
                  </a:lnTo>
                  <a:lnTo>
                    <a:pt x="467" y="47"/>
                  </a:lnTo>
                  <a:lnTo>
                    <a:pt x="469" y="44"/>
                  </a:lnTo>
                  <a:lnTo>
                    <a:pt x="474" y="40"/>
                  </a:lnTo>
                  <a:lnTo>
                    <a:pt x="474" y="37"/>
                  </a:lnTo>
                  <a:lnTo>
                    <a:pt x="475" y="36"/>
                  </a:lnTo>
                  <a:lnTo>
                    <a:pt x="476" y="34"/>
                  </a:lnTo>
                  <a:lnTo>
                    <a:pt x="476" y="32"/>
                  </a:lnTo>
                  <a:lnTo>
                    <a:pt x="478" y="32"/>
                  </a:lnTo>
                  <a:lnTo>
                    <a:pt x="482" y="32"/>
                  </a:lnTo>
                  <a:lnTo>
                    <a:pt x="487" y="35"/>
                  </a:lnTo>
                  <a:lnTo>
                    <a:pt x="489" y="34"/>
                  </a:lnTo>
                  <a:lnTo>
                    <a:pt x="490" y="32"/>
                  </a:lnTo>
                  <a:lnTo>
                    <a:pt x="490" y="31"/>
                  </a:lnTo>
                  <a:lnTo>
                    <a:pt x="490" y="30"/>
                  </a:lnTo>
                  <a:lnTo>
                    <a:pt x="489" y="30"/>
                  </a:lnTo>
                  <a:lnTo>
                    <a:pt x="489" y="29"/>
                  </a:lnTo>
                  <a:lnTo>
                    <a:pt x="489" y="28"/>
                  </a:lnTo>
                  <a:lnTo>
                    <a:pt x="490" y="26"/>
                  </a:lnTo>
                  <a:lnTo>
                    <a:pt x="491" y="18"/>
                  </a:lnTo>
                  <a:lnTo>
                    <a:pt x="491" y="14"/>
                  </a:lnTo>
                  <a:lnTo>
                    <a:pt x="491" y="10"/>
                  </a:lnTo>
                  <a:lnTo>
                    <a:pt x="491" y="6"/>
                  </a:lnTo>
                  <a:lnTo>
                    <a:pt x="492" y="3"/>
                  </a:lnTo>
                  <a:lnTo>
                    <a:pt x="492" y="2"/>
                  </a:lnTo>
                  <a:lnTo>
                    <a:pt x="492" y="1"/>
                  </a:lnTo>
                  <a:lnTo>
                    <a:pt x="493" y="0"/>
                  </a:lnTo>
                  <a:lnTo>
                    <a:pt x="495" y="0"/>
                  </a:lnTo>
                  <a:lnTo>
                    <a:pt x="500" y="2"/>
                  </a:lnTo>
                  <a:lnTo>
                    <a:pt x="507" y="3"/>
                  </a:lnTo>
                  <a:lnTo>
                    <a:pt x="508" y="5"/>
                  </a:lnTo>
                  <a:lnTo>
                    <a:pt x="508" y="6"/>
                  </a:lnTo>
                  <a:lnTo>
                    <a:pt x="508" y="8"/>
                  </a:lnTo>
                  <a:lnTo>
                    <a:pt x="507" y="11"/>
                  </a:lnTo>
                  <a:lnTo>
                    <a:pt x="509" y="11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6"/>
                  </a:lnTo>
                  <a:lnTo>
                    <a:pt x="518" y="6"/>
                  </a:lnTo>
                  <a:lnTo>
                    <a:pt x="518" y="4"/>
                  </a:lnTo>
                  <a:lnTo>
                    <a:pt x="519" y="4"/>
                  </a:lnTo>
                  <a:lnTo>
                    <a:pt x="520" y="4"/>
                  </a:lnTo>
                  <a:lnTo>
                    <a:pt x="520" y="5"/>
                  </a:lnTo>
                  <a:lnTo>
                    <a:pt x="521" y="6"/>
                  </a:lnTo>
                  <a:lnTo>
                    <a:pt x="525" y="6"/>
                  </a:lnTo>
                  <a:lnTo>
                    <a:pt x="527" y="6"/>
                  </a:lnTo>
                  <a:lnTo>
                    <a:pt x="531" y="8"/>
                  </a:lnTo>
                  <a:lnTo>
                    <a:pt x="535" y="9"/>
                  </a:lnTo>
                  <a:lnTo>
                    <a:pt x="537" y="11"/>
                  </a:lnTo>
                  <a:lnTo>
                    <a:pt x="541" y="14"/>
                  </a:lnTo>
                  <a:lnTo>
                    <a:pt x="544" y="15"/>
                  </a:lnTo>
                  <a:lnTo>
                    <a:pt x="549" y="18"/>
                  </a:lnTo>
                  <a:lnTo>
                    <a:pt x="556" y="21"/>
                  </a:lnTo>
                  <a:lnTo>
                    <a:pt x="557" y="22"/>
                  </a:lnTo>
                  <a:lnTo>
                    <a:pt x="560" y="22"/>
                  </a:lnTo>
                  <a:lnTo>
                    <a:pt x="562" y="21"/>
                  </a:lnTo>
                  <a:lnTo>
                    <a:pt x="564" y="19"/>
                  </a:lnTo>
                  <a:lnTo>
                    <a:pt x="565" y="19"/>
                  </a:lnTo>
                  <a:lnTo>
                    <a:pt x="569" y="19"/>
                  </a:lnTo>
                  <a:lnTo>
                    <a:pt x="569" y="21"/>
                  </a:lnTo>
                  <a:lnTo>
                    <a:pt x="569" y="22"/>
                  </a:lnTo>
                  <a:lnTo>
                    <a:pt x="570" y="23"/>
                  </a:lnTo>
                  <a:lnTo>
                    <a:pt x="572" y="23"/>
                  </a:lnTo>
                  <a:lnTo>
                    <a:pt x="573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5" y="24"/>
                  </a:lnTo>
                  <a:lnTo>
                    <a:pt x="576" y="25"/>
                  </a:lnTo>
                  <a:lnTo>
                    <a:pt x="576" y="26"/>
                  </a:lnTo>
                  <a:lnTo>
                    <a:pt x="578" y="26"/>
                  </a:lnTo>
                  <a:lnTo>
                    <a:pt x="578" y="27"/>
                  </a:lnTo>
                  <a:lnTo>
                    <a:pt x="578" y="28"/>
                  </a:lnTo>
                  <a:lnTo>
                    <a:pt x="578" y="29"/>
                  </a:lnTo>
                  <a:lnTo>
                    <a:pt x="587" y="35"/>
                  </a:lnTo>
                  <a:lnTo>
                    <a:pt x="593" y="37"/>
                  </a:lnTo>
                  <a:lnTo>
                    <a:pt x="600" y="36"/>
                  </a:lnTo>
                  <a:lnTo>
                    <a:pt x="613" y="38"/>
                  </a:lnTo>
                  <a:lnTo>
                    <a:pt x="615" y="38"/>
                  </a:lnTo>
                  <a:lnTo>
                    <a:pt x="617" y="39"/>
                  </a:lnTo>
                  <a:lnTo>
                    <a:pt x="618" y="39"/>
                  </a:lnTo>
                  <a:lnTo>
                    <a:pt x="619" y="38"/>
                  </a:lnTo>
                  <a:lnTo>
                    <a:pt x="623" y="30"/>
                  </a:lnTo>
                  <a:lnTo>
                    <a:pt x="625" y="29"/>
                  </a:lnTo>
                  <a:lnTo>
                    <a:pt x="628" y="30"/>
                  </a:lnTo>
                  <a:lnTo>
                    <a:pt x="629" y="30"/>
                  </a:lnTo>
                  <a:lnTo>
                    <a:pt x="630" y="29"/>
                  </a:lnTo>
                  <a:lnTo>
                    <a:pt x="631" y="29"/>
                  </a:lnTo>
                  <a:lnTo>
                    <a:pt x="632" y="29"/>
                  </a:lnTo>
                  <a:lnTo>
                    <a:pt x="634" y="30"/>
                  </a:lnTo>
                  <a:lnTo>
                    <a:pt x="639" y="31"/>
                  </a:lnTo>
                  <a:lnTo>
                    <a:pt x="641" y="31"/>
                  </a:lnTo>
                  <a:lnTo>
                    <a:pt x="642" y="32"/>
                  </a:lnTo>
                  <a:lnTo>
                    <a:pt x="643" y="34"/>
                  </a:lnTo>
                  <a:lnTo>
                    <a:pt x="643" y="36"/>
                  </a:lnTo>
                  <a:lnTo>
                    <a:pt x="644" y="37"/>
                  </a:lnTo>
                  <a:lnTo>
                    <a:pt x="646" y="38"/>
                  </a:lnTo>
                  <a:lnTo>
                    <a:pt x="647" y="38"/>
                  </a:lnTo>
                  <a:lnTo>
                    <a:pt x="650" y="38"/>
                  </a:lnTo>
                  <a:lnTo>
                    <a:pt x="652" y="39"/>
                  </a:lnTo>
                  <a:lnTo>
                    <a:pt x="655" y="41"/>
                  </a:lnTo>
                  <a:lnTo>
                    <a:pt x="657" y="42"/>
                  </a:lnTo>
                  <a:lnTo>
                    <a:pt x="659" y="42"/>
                  </a:lnTo>
                  <a:lnTo>
                    <a:pt x="662" y="40"/>
                  </a:lnTo>
                  <a:lnTo>
                    <a:pt x="663" y="40"/>
                  </a:lnTo>
                  <a:lnTo>
                    <a:pt x="665" y="43"/>
                  </a:lnTo>
                  <a:lnTo>
                    <a:pt x="666" y="53"/>
                  </a:lnTo>
                  <a:lnTo>
                    <a:pt x="670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2" name="Freeform 163">
              <a:extLst>
                <a:ext uri="{FF2B5EF4-FFF2-40B4-BE49-F238E27FC236}">
                  <a16:creationId xmlns:a16="http://schemas.microsoft.com/office/drawing/2014/main" id="{17E5816E-CFE7-D905-82C4-9F56CB07D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52" y="3201366"/>
              <a:ext cx="576145" cy="369469"/>
            </a:xfrm>
            <a:custGeom>
              <a:avLst/>
              <a:gdLst>
                <a:gd name="T0" fmla="*/ 400 w 407"/>
                <a:gd name="T1" fmla="*/ 144 h 261"/>
                <a:gd name="T2" fmla="*/ 405 w 407"/>
                <a:gd name="T3" fmla="*/ 166 h 261"/>
                <a:gd name="T4" fmla="*/ 385 w 407"/>
                <a:gd name="T5" fmla="*/ 158 h 261"/>
                <a:gd name="T6" fmla="*/ 367 w 407"/>
                <a:gd name="T7" fmla="*/ 172 h 261"/>
                <a:gd name="T8" fmla="*/ 376 w 407"/>
                <a:gd name="T9" fmla="*/ 188 h 261"/>
                <a:gd name="T10" fmla="*/ 371 w 407"/>
                <a:gd name="T11" fmla="*/ 208 h 261"/>
                <a:gd name="T12" fmla="*/ 351 w 407"/>
                <a:gd name="T13" fmla="*/ 190 h 261"/>
                <a:gd name="T14" fmla="*/ 325 w 407"/>
                <a:gd name="T15" fmla="*/ 199 h 261"/>
                <a:gd name="T16" fmla="*/ 313 w 407"/>
                <a:gd name="T17" fmla="*/ 172 h 261"/>
                <a:gd name="T18" fmla="*/ 295 w 407"/>
                <a:gd name="T19" fmla="*/ 180 h 261"/>
                <a:gd name="T20" fmla="*/ 293 w 407"/>
                <a:gd name="T21" fmla="*/ 209 h 261"/>
                <a:gd name="T22" fmla="*/ 278 w 407"/>
                <a:gd name="T23" fmla="*/ 230 h 261"/>
                <a:gd name="T24" fmla="*/ 278 w 407"/>
                <a:gd name="T25" fmla="*/ 248 h 261"/>
                <a:gd name="T26" fmla="*/ 266 w 407"/>
                <a:gd name="T27" fmla="*/ 252 h 261"/>
                <a:gd name="T28" fmla="*/ 258 w 407"/>
                <a:gd name="T29" fmla="*/ 232 h 261"/>
                <a:gd name="T30" fmla="*/ 247 w 407"/>
                <a:gd name="T31" fmla="*/ 225 h 261"/>
                <a:gd name="T32" fmla="*/ 223 w 407"/>
                <a:gd name="T33" fmla="*/ 198 h 261"/>
                <a:gd name="T34" fmla="*/ 211 w 407"/>
                <a:gd name="T35" fmla="*/ 185 h 261"/>
                <a:gd name="T36" fmla="*/ 191 w 407"/>
                <a:gd name="T37" fmla="*/ 204 h 261"/>
                <a:gd name="T38" fmla="*/ 186 w 407"/>
                <a:gd name="T39" fmla="*/ 230 h 261"/>
                <a:gd name="T40" fmla="*/ 170 w 407"/>
                <a:gd name="T41" fmla="*/ 247 h 261"/>
                <a:gd name="T42" fmla="*/ 153 w 407"/>
                <a:gd name="T43" fmla="*/ 243 h 261"/>
                <a:gd name="T44" fmla="*/ 116 w 407"/>
                <a:gd name="T45" fmla="*/ 250 h 261"/>
                <a:gd name="T46" fmla="*/ 92 w 407"/>
                <a:gd name="T47" fmla="*/ 238 h 261"/>
                <a:gd name="T48" fmla="*/ 80 w 407"/>
                <a:gd name="T49" fmla="*/ 226 h 261"/>
                <a:gd name="T50" fmla="*/ 72 w 407"/>
                <a:gd name="T51" fmla="*/ 192 h 261"/>
                <a:gd name="T52" fmla="*/ 37 w 407"/>
                <a:gd name="T53" fmla="*/ 185 h 261"/>
                <a:gd name="T54" fmla="*/ 26 w 407"/>
                <a:gd name="T55" fmla="*/ 203 h 261"/>
                <a:gd name="T56" fmla="*/ 1 w 407"/>
                <a:gd name="T57" fmla="*/ 218 h 261"/>
                <a:gd name="T58" fmla="*/ 13 w 407"/>
                <a:gd name="T59" fmla="*/ 204 h 261"/>
                <a:gd name="T60" fmla="*/ 10 w 407"/>
                <a:gd name="T61" fmla="*/ 182 h 261"/>
                <a:gd name="T62" fmla="*/ 14 w 407"/>
                <a:gd name="T63" fmla="*/ 163 h 261"/>
                <a:gd name="T64" fmla="*/ 42 w 407"/>
                <a:gd name="T65" fmla="*/ 134 h 261"/>
                <a:gd name="T66" fmla="*/ 58 w 407"/>
                <a:gd name="T67" fmla="*/ 108 h 261"/>
                <a:gd name="T68" fmla="*/ 79 w 407"/>
                <a:gd name="T69" fmla="*/ 84 h 261"/>
                <a:gd name="T70" fmla="*/ 98 w 407"/>
                <a:gd name="T71" fmla="*/ 61 h 261"/>
                <a:gd name="T72" fmla="*/ 91 w 407"/>
                <a:gd name="T73" fmla="*/ 49 h 261"/>
                <a:gd name="T74" fmla="*/ 103 w 407"/>
                <a:gd name="T75" fmla="*/ 40 h 261"/>
                <a:gd name="T76" fmla="*/ 120 w 407"/>
                <a:gd name="T77" fmla="*/ 50 h 261"/>
                <a:gd name="T78" fmla="*/ 131 w 407"/>
                <a:gd name="T79" fmla="*/ 41 h 261"/>
                <a:gd name="T80" fmla="*/ 139 w 407"/>
                <a:gd name="T81" fmla="*/ 38 h 261"/>
                <a:gd name="T82" fmla="*/ 152 w 407"/>
                <a:gd name="T83" fmla="*/ 30 h 261"/>
                <a:gd name="T84" fmla="*/ 175 w 407"/>
                <a:gd name="T85" fmla="*/ 28 h 261"/>
                <a:gd name="T86" fmla="*/ 197 w 407"/>
                <a:gd name="T87" fmla="*/ 27 h 261"/>
                <a:gd name="T88" fmla="*/ 212 w 407"/>
                <a:gd name="T89" fmla="*/ 28 h 261"/>
                <a:gd name="T90" fmla="*/ 236 w 407"/>
                <a:gd name="T91" fmla="*/ 27 h 261"/>
                <a:gd name="T92" fmla="*/ 238 w 407"/>
                <a:gd name="T93" fmla="*/ 19 h 261"/>
                <a:gd name="T94" fmla="*/ 220 w 407"/>
                <a:gd name="T95" fmla="*/ 16 h 261"/>
                <a:gd name="T96" fmla="*/ 234 w 407"/>
                <a:gd name="T97" fmla="*/ 3 h 261"/>
                <a:gd name="T98" fmla="*/ 243 w 407"/>
                <a:gd name="T99" fmla="*/ 2 h 261"/>
                <a:gd name="T100" fmla="*/ 248 w 407"/>
                <a:gd name="T101" fmla="*/ 12 h 261"/>
                <a:gd name="T102" fmla="*/ 264 w 407"/>
                <a:gd name="T103" fmla="*/ 19 h 261"/>
                <a:gd name="T104" fmla="*/ 324 w 407"/>
                <a:gd name="T105" fmla="*/ 38 h 261"/>
                <a:gd name="T106" fmla="*/ 321 w 407"/>
                <a:gd name="T107" fmla="*/ 71 h 261"/>
                <a:gd name="T108" fmla="*/ 319 w 407"/>
                <a:gd name="T109" fmla="*/ 99 h 261"/>
                <a:gd name="T110" fmla="*/ 352 w 407"/>
                <a:gd name="T111" fmla="*/ 112 h 261"/>
                <a:gd name="T112" fmla="*/ 384 w 407"/>
                <a:gd name="T113" fmla="*/ 123 h 261"/>
                <a:gd name="T114" fmla="*/ 398 w 407"/>
                <a:gd name="T115" fmla="*/ 10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261">
                  <a:moveTo>
                    <a:pt x="405" y="124"/>
                  </a:moveTo>
                  <a:lnTo>
                    <a:pt x="405" y="129"/>
                  </a:lnTo>
                  <a:lnTo>
                    <a:pt x="404" y="130"/>
                  </a:lnTo>
                  <a:lnTo>
                    <a:pt x="404" y="130"/>
                  </a:lnTo>
                  <a:lnTo>
                    <a:pt x="402" y="133"/>
                  </a:lnTo>
                  <a:lnTo>
                    <a:pt x="403" y="135"/>
                  </a:lnTo>
                  <a:lnTo>
                    <a:pt x="403" y="137"/>
                  </a:lnTo>
                  <a:lnTo>
                    <a:pt x="403" y="139"/>
                  </a:lnTo>
                  <a:lnTo>
                    <a:pt x="402" y="141"/>
                  </a:lnTo>
                  <a:lnTo>
                    <a:pt x="400" y="142"/>
                  </a:lnTo>
                  <a:lnTo>
                    <a:pt x="400" y="142"/>
                  </a:lnTo>
                  <a:lnTo>
                    <a:pt x="400" y="144"/>
                  </a:lnTo>
                  <a:lnTo>
                    <a:pt x="400" y="146"/>
                  </a:lnTo>
                  <a:lnTo>
                    <a:pt x="399" y="148"/>
                  </a:lnTo>
                  <a:lnTo>
                    <a:pt x="398" y="148"/>
                  </a:lnTo>
                  <a:lnTo>
                    <a:pt x="397" y="149"/>
                  </a:lnTo>
                  <a:lnTo>
                    <a:pt x="398" y="152"/>
                  </a:lnTo>
                  <a:lnTo>
                    <a:pt x="400" y="154"/>
                  </a:lnTo>
                  <a:lnTo>
                    <a:pt x="404" y="154"/>
                  </a:lnTo>
                  <a:lnTo>
                    <a:pt x="406" y="156"/>
                  </a:lnTo>
                  <a:lnTo>
                    <a:pt x="407" y="159"/>
                  </a:lnTo>
                  <a:lnTo>
                    <a:pt x="406" y="162"/>
                  </a:lnTo>
                  <a:lnTo>
                    <a:pt x="406" y="166"/>
                  </a:lnTo>
                  <a:lnTo>
                    <a:pt x="405" y="166"/>
                  </a:lnTo>
                  <a:lnTo>
                    <a:pt x="404" y="167"/>
                  </a:lnTo>
                  <a:lnTo>
                    <a:pt x="403" y="167"/>
                  </a:lnTo>
                  <a:lnTo>
                    <a:pt x="397" y="166"/>
                  </a:lnTo>
                  <a:lnTo>
                    <a:pt x="393" y="166"/>
                  </a:lnTo>
                  <a:lnTo>
                    <a:pt x="392" y="166"/>
                  </a:lnTo>
                  <a:lnTo>
                    <a:pt x="391" y="166"/>
                  </a:lnTo>
                  <a:lnTo>
                    <a:pt x="391" y="165"/>
                  </a:lnTo>
                  <a:lnTo>
                    <a:pt x="390" y="165"/>
                  </a:lnTo>
                  <a:lnTo>
                    <a:pt x="389" y="164"/>
                  </a:lnTo>
                  <a:lnTo>
                    <a:pt x="385" y="162"/>
                  </a:lnTo>
                  <a:lnTo>
                    <a:pt x="385" y="161"/>
                  </a:lnTo>
                  <a:lnTo>
                    <a:pt x="385" y="158"/>
                  </a:lnTo>
                  <a:lnTo>
                    <a:pt x="385" y="157"/>
                  </a:lnTo>
                  <a:lnTo>
                    <a:pt x="384" y="155"/>
                  </a:lnTo>
                  <a:lnTo>
                    <a:pt x="382" y="155"/>
                  </a:lnTo>
                  <a:lnTo>
                    <a:pt x="373" y="158"/>
                  </a:lnTo>
                  <a:lnTo>
                    <a:pt x="373" y="159"/>
                  </a:lnTo>
                  <a:lnTo>
                    <a:pt x="372" y="160"/>
                  </a:lnTo>
                  <a:lnTo>
                    <a:pt x="371" y="164"/>
                  </a:lnTo>
                  <a:lnTo>
                    <a:pt x="370" y="165"/>
                  </a:lnTo>
                  <a:lnTo>
                    <a:pt x="368" y="166"/>
                  </a:lnTo>
                  <a:lnTo>
                    <a:pt x="367" y="168"/>
                  </a:lnTo>
                  <a:lnTo>
                    <a:pt x="367" y="169"/>
                  </a:lnTo>
                  <a:lnTo>
                    <a:pt x="367" y="172"/>
                  </a:lnTo>
                  <a:lnTo>
                    <a:pt x="367" y="173"/>
                  </a:lnTo>
                  <a:lnTo>
                    <a:pt x="367" y="174"/>
                  </a:lnTo>
                  <a:lnTo>
                    <a:pt x="367" y="175"/>
                  </a:lnTo>
                  <a:lnTo>
                    <a:pt x="367" y="176"/>
                  </a:lnTo>
                  <a:lnTo>
                    <a:pt x="368" y="177"/>
                  </a:lnTo>
                  <a:lnTo>
                    <a:pt x="367" y="179"/>
                  </a:lnTo>
                  <a:lnTo>
                    <a:pt x="368" y="181"/>
                  </a:lnTo>
                  <a:lnTo>
                    <a:pt x="371" y="182"/>
                  </a:lnTo>
                  <a:lnTo>
                    <a:pt x="375" y="183"/>
                  </a:lnTo>
                  <a:lnTo>
                    <a:pt x="376" y="184"/>
                  </a:lnTo>
                  <a:lnTo>
                    <a:pt x="377" y="185"/>
                  </a:lnTo>
                  <a:lnTo>
                    <a:pt x="376" y="188"/>
                  </a:lnTo>
                  <a:lnTo>
                    <a:pt x="376" y="189"/>
                  </a:lnTo>
                  <a:lnTo>
                    <a:pt x="373" y="190"/>
                  </a:lnTo>
                  <a:lnTo>
                    <a:pt x="373" y="191"/>
                  </a:lnTo>
                  <a:lnTo>
                    <a:pt x="373" y="193"/>
                  </a:lnTo>
                  <a:lnTo>
                    <a:pt x="373" y="195"/>
                  </a:lnTo>
                  <a:lnTo>
                    <a:pt x="373" y="196"/>
                  </a:lnTo>
                  <a:lnTo>
                    <a:pt x="373" y="197"/>
                  </a:lnTo>
                  <a:lnTo>
                    <a:pt x="378" y="201"/>
                  </a:lnTo>
                  <a:lnTo>
                    <a:pt x="379" y="203"/>
                  </a:lnTo>
                  <a:lnTo>
                    <a:pt x="378" y="206"/>
                  </a:lnTo>
                  <a:lnTo>
                    <a:pt x="375" y="208"/>
                  </a:lnTo>
                  <a:lnTo>
                    <a:pt x="371" y="208"/>
                  </a:lnTo>
                  <a:lnTo>
                    <a:pt x="368" y="208"/>
                  </a:lnTo>
                  <a:lnTo>
                    <a:pt x="368" y="206"/>
                  </a:lnTo>
                  <a:lnTo>
                    <a:pt x="367" y="203"/>
                  </a:lnTo>
                  <a:lnTo>
                    <a:pt x="364" y="201"/>
                  </a:lnTo>
                  <a:lnTo>
                    <a:pt x="362" y="199"/>
                  </a:lnTo>
                  <a:lnTo>
                    <a:pt x="361" y="196"/>
                  </a:lnTo>
                  <a:lnTo>
                    <a:pt x="361" y="193"/>
                  </a:lnTo>
                  <a:lnTo>
                    <a:pt x="361" y="191"/>
                  </a:lnTo>
                  <a:lnTo>
                    <a:pt x="359" y="190"/>
                  </a:lnTo>
                  <a:lnTo>
                    <a:pt x="357" y="189"/>
                  </a:lnTo>
                  <a:lnTo>
                    <a:pt x="355" y="189"/>
                  </a:lnTo>
                  <a:lnTo>
                    <a:pt x="351" y="190"/>
                  </a:lnTo>
                  <a:lnTo>
                    <a:pt x="345" y="193"/>
                  </a:lnTo>
                  <a:lnTo>
                    <a:pt x="343" y="193"/>
                  </a:lnTo>
                  <a:lnTo>
                    <a:pt x="343" y="193"/>
                  </a:lnTo>
                  <a:lnTo>
                    <a:pt x="340" y="192"/>
                  </a:lnTo>
                  <a:lnTo>
                    <a:pt x="339" y="192"/>
                  </a:lnTo>
                  <a:lnTo>
                    <a:pt x="338" y="193"/>
                  </a:lnTo>
                  <a:lnTo>
                    <a:pt x="338" y="195"/>
                  </a:lnTo>
                  <a:lnTo>
                    <a:pt x="338" y="196"/>
                  </a:lnTo>
                  <a:lnTo>
                    <a:pt x="338" y="197"/>
                  </a:lnTo>
                  <a:lnTo>
                    <a:pt x="337" y="199"/>
                  </a:lnTo>
                  <a:lnTo>
                    <a:pt x="335" y="200"/>
                  </a:lnTo>
                  <a:lnTo>
                    <a:pt x="325" y="199"/>
                  </a:lnTo>
                  <a:lnTo>
                    <a:pt x="323" y="199"/>
                  </a:lnTo>
                  <a:lnTo>
                    <a:pt x="320" y="197"/>
                  </a:lnTo>
                  <a:lnTo>
                    <a:pt x="319" y="196"/>
                  </a:lnTo>
                  <a:lnTo>
                    <a:pt x="318" y="191"/>
                  </a:lnTo>
                  <a:lnTo>
                    <a:pt x="317" y="190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4" y="186"/>
                  </a:lnTo>
                  <a:lnTo>
                    <a:pt x="313" y="173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1" y="173"/>
                  </a:lnTo>
                  <a:lnTo>
                    <a:pt x="311" y="174"/>
                  </a:lnTo>
                  <a:lnTo>
                    <a:pt x="310" y="176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6" y="174"/>
                  </a:lnTo>
                  <a:lnTo>
                    <a:pt x="306" y="172"/>
                  </a:lnTo>
                  <a:lnTo>
                    <a:pt x="304" y="172"/>
                  </a:lnTo>
                  <a:lnTo>
                    <a:pt x="300" y="172"/>
                  </a:lnTo>
                  <a:lnTo>
                    <a:pt x="298" y="174"/>
                  </a:lnTo>
                  <a:lnTo>
                    <a:pt x="296" y="178"/>
                  </a:lnTo>
                  <a:lnTo>
                    <a:pt x="295" y="180"/>
                  </a:lnTo>
                  <a:lnTo>
                    <a:pt x="296" y="183"/>
                  </a:lnTo>
                  <a:lnTo>
                    <a:pt x="298" y="184"/>
                  </a:lnTo>
                  <a:lnTo>
                    <a:pt x="298" y="184"/>
                  </a:lnTo>
                  <a:lnTo>
                    <a:pt x="298" y="186"/>
                  </a:lnTo>
                  <a:lnTo>
                    <a:pt x="298" y="188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299" y="197"/>
                  </a:lnTo>
                  <a:lnTo>
                    <a:pt x="295" y="202"/>
                  </a:lnTo>
                  <a:lnTo>
                    <a:pt x="295" y="208"/>
                  </a:lnTo>
                  <a:lnTo>
                    <a:pt x="294" y="208"/>
                  </a:lnTo>
                  <a:lnTo>
                    <a:pt x="293" y="209"/>
                  </a:lnTo>
                  <a:lnTo>
                    <a:pt x="291" y="210"/>
                  </a:lnTo>
                  <a:lnTo>
                    <a:pt x="290" y="211"/>
                  </a:lnTo>
                  <a:lnTo>
                    <a:pt x="290" y="212"/>
                  </a:lnTo>
                  <a:lnTo>
                    <a:pt x="289" y="214"/>
                  </a:lnTo>
                  <a:lnTo>
                    <a:pt x="289" y="215"/>
                  </a:lnTo>
                  <a:lnTo>
                    <a:pt x="283" y="220"/>
                  </a:lnTo>
                  <a:lnTo>
                    <a:pt x="281" y="222"/>
                  </a:lnTo>
                  <a:lnTo>
                    <a:pt x="280" y="224"/>
                  </a:lnTo>
                  <a:lnTo>
                    <a:pt x="281" y="226"/>
                  </a:lnTo>
                  <a:lnTo>
                    <a:pt x="280" y="228"/>
                  </a:lnTo>
                  <a:lnTo>
                    <a:pt x="279" y="229"/>
                  </a:lnTo>
                  <a:lnTo>
                    <a:pt x="278" y="230"/>
                  </a:lnTo>
                  <a:lnTo>
                    <a:pt x="277" y="231"/>
                  </a:lnTo>
                  <a:lnTo>
                    <a:pt x="274" y="232"/>
                  </a:lnTo>
                  <a:lnTo>
                    <a:pt x="274" y="234"/>
                  </a:lnTo>
                  <a:lnTo>
                    <a:pt x="276" y="238"/>
                  </a:lnTo>
                  <a:lnTo>
                    <a:pt x="272" y="241"/>
                  </a:lnTo>
                  <a:lnTo>
                    <a:pt x="272" y="242"/>
                  </a:lnTo>
                  <a:lnTo>
                    <a:pt x="272" y="243"/>
                  </a:lnTo>
                  <a:lnTo>
                    <a:pt x="274" y="244"/>
                  </a:lnTo>
                  <a:lnTo>
                    <a:pt x="274" y="246"/>
                  </a:lnTo>
                  <a:lnTo>
                    <a:pt x="275" y="247"/>
                  </a:lnTo>
                  <a:lnTo>
                    <a:pt x="276" y="248"/>
                  </a:lnTo>
                  <a:lnTo>
                    <a:pt x="278" y="248"/>
                  </a:lnTo>
                  <a:lnTo>
                    <a:pt x="279" y="249"/>
                  </a:lnTo>
                  <a:lnTo>
                    <a:pt x="280" y="250"/>
                  </a:lnTo>
                  <a:lnTo>
                    <a:pt x="279" y="253"/>
                  </a:lnTo>
                  <a:lnTo>
                    <a:pt x="277" y="257"/>
                  </a:lnTo>
                  <a:lnTo>
                    <a:pt x="275" y="261"/>
                  </a:lnTo>
                  <a:lnTo>
                    <a:pt x="271" y="260"/>
                  </a:lnTo>
                  <a:lnTo>
                    <a:pt x="269" y="259"/>
                  </a:lnTo>
                  <a:lnTo>
                    <a:pt x="265" y="260"/>
                  </a:lnTo>
                  <a:lnTo>
                    <a:pt x="265" y="258"/>
                  </a:lnTo>
                  <a:lnTo>
                    <a:pt x="266" y="256"/>
                  </a:lnTo>
                  <a:lnTo>
                    <a:pt x="266" y="255"/>
                  </a:lnTo>
                  <a:lnTo>
                    <a:pt x="266" y="252"/>
                  </a:lnTo>
                  <a:lnTo>
                    <a:pt x="265" y="251"/>
                  </a:lnTo>
                  <a:lnTo>
                    <a:pt x="265" y="250"/>
                  </a:lnTo>
                  <a:lnTo>
                    <a:pt x="264" y="246"/>
                  </a:lnTo>
                  <a:lnTo>
                    <a:pt x="263" y="244"/>
                  </a:lnTo>
                  <a:lnTo>
                    <a:pt x="262" y="244"/>
                  </a:lnTo>
                  <a:lnTo>
                    <a:pt x="261" y="243"/>
                  </a:lnTo>
                  <a:lnTo>
                    <a:pt x="256" y="240"/>
                  </a:lnTo>
                  <a:lnTo>
                    <a:pt x="255" y="240"/>
                  </a:lnTo>
                  <a:lnTo>
                    <a:pt x="253" y="239"/>
                  </a:lnTo>
                  <a:lnTo>
                    <a:pt x="253" y="238"/>
                  </a:lnTo>
                  <a:lnTo>
                    <a:pt x="255" y="235"/>
                  </a:lnTo>
                  <a:lnTo>
                    <a:pt x="258" y="232"/>
                  </a:lnTo>
                  <a:lnTo>
                    <a:pt x="259" y="229"/>
                  </a:lnTo>
                  <a:lnTo>
                    <a:pt x="257" y="226"/>
                  </a:lnTo>
                  <a:lnTo>
                    <a:pt x="256" y="226"/>
                  </a:lnTo>
                  <a:lnTo>
                    <a:pt x="253" y="226"/>
                  </a:lnTo>
                  <a:lnTo>
                    <a:pt x="252" y="226"/>
                  </a:lnTo>
                  <a:lnTo>
                    <a:pt x="251" y="225"/>
                  </a:lnTo>
                  <a:lnTo>
                    <a:pt x="250" y="224"/>
                  </a:lnTo>
                  <a:lnTo>
                    <a:pt x="250" y="223"/>
                  </a:lnTo>
                  <a:lnTo>
                    <a:pt x="249" y="223"/>
                  </a:lnTo>
                  <a:lnTo>
                    <a:pt x="249" y="224"/>
                  </a:lnTo>
                  <a:lnTo>
                    <a:pt x="247" y="225"/>
                  </a:lnTo>
                  <a:lnTo>
                    <a:pt x="247" y="225"/>
                  </a:lnTo>
                  <a:lnTo>
                    <a:pt x="245" y="225"/>
                  </a:lnTo>
                  <a:lnTo>
                    <a:pt x="241" y="222"/>
                  </a:lnTo>
                  <a:lnTo>
                    <a:pt x="239" y="222"/>
                  </a:lnTo>
                  <a:lnTo>
                    <a:pt x="238" y="221"/>
                  </a:lnTo>
                  <a:lnTo>
                    <a:pt x="233" y="213"/>
                  </a:lnTo>
                  <a:lnTo>
                    <a:pt x="230" y="210"/>
                  </a:lnTo>
                  <a:lnTo>
                    <a:pt x="228" y="209"/>
                  </a:lnTo>
                  <a:lnTo>
                    <a:pt x="225" y="208"/>
                  </a:lnTo>
                  <a:lnTo>
                    <a:pt x="223" y="207"/>
                  </a:lnTo>
                  <a:lnTo>
                    <a:pt x="223" y="205"/>
                  </a:lnTo>
                  <a:lnTo>
                    <a:pt x="223" y="202"/>
                  </a:lnTo>
                  <a:lnTo>
                    <a:pt x="223" y="198"/>
                  </a:lnTo>
                  <a:lnTo>
                    <a:pt x="224" y="191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4" y="181"/>
                  </a:lnTo>
                  <a:lnTo>
                    <a:pt x="223" y="179"/>
                  </a:lnTo>
                  <a:lnTo>
                    <a:pt x="220" y="178"/>
                  </a:lnTo>
                  <a:lnTo>
                    <a:pt x="219" y="178"/>
                  </a:lnTo>
                  <a:lnTo>
                    <a:pt x="215" y="179"/>
                  </a:lnTo>
                  <a:lnTo>
                    <a:pt x="212" y="181"/>
                  </a:lnTo>
                  <a:lnTo>
                    <a:pt x="211" y="183"/>
                  </a:lnTo>
                  <a:lnTo>
                    <a:pt x="210" y="184"/>
                  </a:lnTo>
                  <a:lnTo>
                    <a:pt x="211" y="185"/>
                  </a:lnTo>
                  <a:lnTo>
                    <a:pt x="211" y="187"/>
                  </a:lnTo>
                  <a:lnTo>
                    <a:pt x="211" y="188"/>
                  </a:lnTo>
                  <a:lnTo>
                    <a:pt x="210" y="190"/>
                  </a:lnTo>
                  <a:lnTo>
                    <a:pt x="208" y="190"/>
                  </a:lnTo>
                  <a:lnTo>
                    <a:pt x="206" y="191"/>
                  </a:lnTo>
                  <a:lnTo>
                    <a:pt x="201" y="197"/>
                  </a:lnTo>
                  <a:lnTo>
                    <a:pt x="199" y="198"/>
                  </a:lnTo>
                  <a:lnTo>
                    <a:pt x="196" y="199"/>
                  </a:lnTo>
                  <a:lnTo>
                    <a:pt x="193" y="200"/>
                  </a:lnTo>
                  <a:lnTo>
                    <a:pt x="192" y="202"/>
                  </a:lnTo>
                  <a:lnTo>
                    <a:pt x="191" y="203"/>
                  </a:lnTo>
                  <a:lnTo>
                    <a:pt x="191" y="204"/>
                  </a:lnTo>
                  <a:lnTo>
                    <a:pt x="191" y="205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6" y="217"/>
                  </a:lnTo>
                  <a:lnTo>
                    <a:pt x="194" y="221"/>
                  </a:lnTo>
                  <a:lnTo>
                    <a:pt x="190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7" y="226"/>
                  </a:lnTo>
                  <a:lnTo>
                    <a:pt x="186" y="227"/>
                  </a:lnTo>
                  <a:lnTo>
                    <a:pt x="186" y="228"/>
                  </a:lnTo>
                  <a:lnTo>
                    <a:pt x="186" y="230"/>
                  </a:lnTo>
                  <a:lnTo>
                    <a:pt x="185" y="233"/>
                  </a:lnTo>
                  <a:lnTo>
                    <a:pt x="185" y="234"/>
                  </a:lnTo>
                  <a:lnTo>
                    <a:pt x="184" y="236"/>
                  </a:lnTo>
                  <a:lnTo>
                    <a:pt x="183" y="238"/>
                  </a:lnTo>
                  <a:lnTo>
                    <a:pt x="182" y="238"/>
                  </a:lnTo>
                  <a:lnTo>
                    <a:pt x="181" y="238"/>
                  </a:lnTo>
                  <a:lnTo>
                    <a:pt x="175" y="240"/>
                  </a:lnTo>
                  <a:lnTo>
                    <a:pt x="174" y="241"/>
                  </a:lnTo>
                  <a:lnTo>
                    <a:pt x="173" y="243"/>
                  </a:lnTo>
                  <a:lnTo>
                    <a:pt x="172" y="245"/>
                  </a:lnTo>
                  <a:lnTo>
                    <a:pt x="170" y="245"/>
                  </a:lnTo>
                  <a:lnTo>
                    <a:pt x="170" y="247"/>
                  </a:lnTo>
                  <a:lnTo>
                    <a:pt x="170" y="248"/>
                  </a:lnTo>
                  <a:lnTo>
                    <a:pt x="169" y="249"/>
                  </a:lnTo>
                  <a:lnTo>
                    <a:pt x="167" y="248"/>
                  </a:lnTo>
                  <a:lnTo>
                    <a:pt x="164" y="248"/>
                  </a:lnTo>
                  <a:lnTo>
                    <a:pt x="160" y="246"/>
                  </a:lnTo>
                  <a:lnTo>
                    <a:pt x="159" y="247"/>
                  </a:lnTo>
                  <a:lnTo>
                    <a:pt x="158" y="247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57" y="246"/>
                  </a:lnTo>
                  <a:lnTo>
                    <a:pt x="155" y="244"/>
                  </a:lnTo>
                  <a:lnTo>
                    <a:pt x="153" y="243"/>
                  </a:lnTo>
                  <a:lnTo>
                    <a:pt x="152" y="242"/>
                  </a:lnTo>
                  <a:lnTo>
                    <a:pt x="143" y="239"/>
                  </a:lnTo>
                  <a:lnTo>
                    <a:pt x="141" y="240"/>
                  </a:lnTo>
                  <a:lnTo>
                    <a:pt x="140" y="242"/>
                  </a:lnTo>
                  <a:lnTo>
                    <a:pt x="139" y="243"/>
                  </a:lnTo>
                  <a:lnTo>
                    <a:pt x="138" y="244"/>
                  </a:lnTo>
                  <a:lnTo>
                    <a:pt x="135" y="244"/>
                  </a:lnTo>
                  <a:lnTo>
                    <a:pt x="129" y="249"/>
                  </a:lnTo>
                  <a:lnTo>
                    <a:pt x="127" y="250"/>
                  </a:lnTo>
                  <a:lnTo>
                    <a:pt x="120" y="249"/>
                  </a:lnTo>
                  <a:lnTo>
                    <a:pt x="119" y="249"/>
                  </a:lnTo>
                  <a:lnTo>
                    <a:pt x="116" y="250"/>
                  </a:lnTo>
                  <a:lnTo>
                    <a:pt x="110" y="253"/>
                  </a:lnTo>
                  <a:lnTo>
                    <a:pt x="108" y="254"/>
                  </a:lnTo>
                  <a:lnTo>
                    <a:pt x="105" y="254"/>
                  </a:lnTo>
                  <a:lnTo>
                    <a:pt x="102" y="253"/>
                  </a:lnTo>
                  <a:lnTo>
                    <a:pt x="100" y="251"/>
                  </a:lnTo>
                  <a:lnTo>
                    <a:pt x="96" y="247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3" y="240"/>
                  </a:lnTo>
                  <a:lnTo>
                    <a:pt x="93" y="238"/>
                  </a:lnTo>
                  <a:lnTo>
                    <a:pt x="92" y="238"/>
                  </a:lnTo>
                  <a:lnTo>
                    <a:pt x="86" y="231"/>
                  </a:lnTo>
                  <a:lnTo>
                    <a:pt x="85" y="230"/>
                  </a:lnTo>
                  <a:lnTo>
                    <a:pt x="84" y="231"/>
                  </a:lnTo>
                  <a:lnTo>
                    <a:pt x="83" y="232"/>
                  </a:lnTo>
                  <a:lnTo>
                    <a:pt x="82" y="232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80" y="230"/>
                  </a:lnTo>
                  <a:lnTo>
                    <a:pt x="80" y="229"/>
                  </a:lnTo>
                  <a:lnTo>
                    <a:pt x="80" y="227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1" y="225"/>
                  </a:lnTo>
                  <a:lnTo>
                    <a:pt x="82" y="224"/>
                  </a:lnTo>
                  <a:lnTo>
                    <a:pt x="82" y="223"/>
                  </a:lnTo>
                  <a:lnTo>
                    <a:pt x="81" y="221"/>
                  </a:lnTo>
                  <a:lnTo>
                    <a:pt x="73" y="220"/>
                  </a:lnTo>
                  <a:lnTo>
                    <a:pt x="73" y="218"/>
                  </a:lnTo>
                  <a:lnTo>
                    <a:pt x="73" y="214"/>
                  </a:lnTo>
                  <a:lnTo>
                    <a:pt x="75" y="208"/>
                  </a:lnTo>
                  <a:lnTo>
                    <a:pt x="79" y="202"/>
                  </a:lnTo>
                  <a:lnTo>
                    <a:pt x="76" y="199"/>
                  </a:lnTo>
                  <a:lnTo>
                    <a:pt x="73" y="196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4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4" y="184"/>
                  </a:lnTo>
                  <a:lnTo>
                    <a:pt x="73" y="182"/>
                  </a:lnTo>
                  <a:lnTo>
                    <a:pt x="73" y="182"/>
                  </a:lnTo>
                  <a:lnTo>
                    <a:pt x="59" y="178"/>
                  </a:lnTo>
                  <a:lnTo>
                    <a:pt x="53" y="178"/>
                  </a:lnTo>
                  <a:lnTo>
                    <a:pt x="47" y="179"/>
                  </a:lnTo>
                  <a:lnTo>
                    <a:pt x="40" y="184"/>
                  </a:lnTo>
                  <a:lnTo>
                    <a:pt x="37" y="185"/>
                  </a:lnTo>
                  <a:lnTo>
                    <a:pt x="34" y="185"/>
                  </a:lnTo>
                  <a:lnTo>
                    <a:pt x="31" y="186"/>
                  </a:lnTo>
                  <a:lnTo>
                    <a:pt x="28" y="189"/>
                  </a:lnTo>
                  <a:lnTo>
                    <a:pt x="25" y="192"/>
                  </a:lnTo>
                  <a:lnTo>
                    <a:pt x="24" y="195"/>
                  </a:lnTo>
                  <a:lnTo>
                    <a:pt x="23" y="196"/>
                  </a:lnTo>
                  <a:lnTo>
                    <a:pt x="24" y="197"/>
                  </a:lnTo>
                  <a:lnTo>
                    <a:pt x="25" y="200"/>
                  </a:lnTo>
                  <a:lnTo>
                    <a:pt x="25" y="201"/>
                  </a:lnTo>
                  <a:lnTo>
                    <a:pt x="25" y="202"/>
                  </a:lnTo>
                  <a:lnTo>
                    <a:pt x="25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29" y="203"/>
                  </a:lnTo>
                  <a:lnTo>
                    <a:pt x="29" y="206"/>
                  </a:lnTo>
                  <a:lnTo>
                    <a:pt x="27" y="208"/>
                  </a:lnTo>
                  <a:lnTo>
                    <a:pt x="21" y="213"/>
                  </a:lnTo>
                  <a:lnTo>
                    <a:pt x="16" y="218"/>
                  </a:lnTo>
                  <a:lnTo>
                    <a:pt x="13" y="220"/>
                  </a:lnTo>
                  <a:lnTo>
                    <a:pt x="10" y="218"/>
                  </a:lnTo>
                  <a:lnTo>
                    <a:pt x="7" y="218"/>
                  </a:lnTo>
                  <a:lnTo>
                    <a:pt x="2" y="220"/>
                  </a:lnTo>
                  <a:lnTo>
                    <a:pt x="0" y="220"/>
                  </a:lnTo>
                  <a:lnTo>
                    <a:pt x="1" y="218"/>
                  </a:lnTo>
                  <a:lnTo>
                    <a:pt x="2" y="216"/>
                  </a:lnTo>
                  <a:lnTo>
                    <a:pt x="2" y="215"/>
                  </a:lnTo>
                  <a:lnTo>
                    <a:pt x="1" y="214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2" y="208"/>
                  </a:lnTo>
                  <a:lnTo>
                    <a:pt x="7" y="206"/>
                  </a:lnTo>
                  <a:lnTo>
                    <a:pt x="8" y="206"/>
                  </a:lnTo>
                  <a:lnTo>
                    <a:pt x="9" y="206"/>
                  </a:lnTo>
                  <a:lnTo>
                    <a:pt x="10" y="206"/>
                  </a:lnTo>
                  <a:lnTo>
                    <a:pt x="12" y="205"/>
                  </a:lnTo>
                  <a:lnTo>
                    <a:pt x="13" y="204"/>
                  </a:lnTo>
                  <a:lnTo>
                    <a:pt x="12" y="203"/>
                  </a:lnTo>
                  <a:lnTo>
                    <a:pt x="13" y="202"/>
                  </a:lnTo>
                  <a:lnTo>
                    <a:pt x="13" y="198"/>
                  </a:lnTo>
                  <a:lnTo>
                    <a:pt x="13" y="197"/>
                  </a:lnTo>
                  <a:lnTo>
                    <a:pt x="14" y="194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5" y="187"/>
                  </a:lnTo>
                  <a:lnTo>
                    <a:pt x="13" y="186"/>
                  </a:lnTo>
                  <a:lnTo>
                    <a:pt x="9" y="183"/>
                  </a:lnTo>
                  <a:lnTo>
                    <a:pt x="8" y="183"/>
                  </a:lnTo>
                  <a:lnTo>
                    <a:pt x="10" y="182"/>
                  </a:lnTo>
                  <a:lnTo>
                    <a:pt x="10" y="181"/>
                  </a:lnTo>
                  <a:lnTo>
                    <a:pt x="10" y="180"/>
                  </a:lnTo>
                  <a:lnTo>
                    <a:pt x="10" y="179"/>
                  </a:lnTo>
                  <a:lnTo>
                    <a:pt x="10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7"/>
                  </a:lnTo>
                  <a:lnTo>
                    <a:pt x="9" y="176"/>
                  </a:lnTo>
                  <a:lnTo>
                    <a:pt x="11" y="175"/>
                  </a:lnTo>
                  <a:lnTo>
                    <a:pt x="13" y="170"/>
                  </a:lnTo>
                  <a:lnTo>
                    <a:pt x="17" y="166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6" y="160"/>
                  </a:lnTo>
                  <a:lnTo>
                    <a:pt x="28" y="148"/>
                  </a:lnTo>
                  <a:lnTo>
                    <a:pt x="34" y="145"/>
                  </a:lnTo>
                  <a:lnTo>
                    <a:pt x="35" y="144"/>
                  </a:lnTo>
                  <a:lnTo>
                    <a:pt x="37" y="142"/>
                  </a:lnTo>
                  <a:lnTo>
                    <a:pt x="41" y="140"/>
                  </a:lnTo>
                  <a:lnTo>
                    <a:pt x="42" y="139"/>
                  </a:lnTo>
                  <a:lnTo>
                    <a:pt x="43" y="138"/>
                  </a:lnTo>
                  <a:lnTo>
                    <a:pt x="43" y="137"/>
                  </a:lnTo>
                  <a:lnTo>
                    <a:pt x="43" y="135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2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4" y="125"/>
                  </a:lnTo>
                  <a:lnTo>
                    <a:pt x="44" y="124"/>
                  </a:lnTo>
                  <a:lnTo>
                    <a:pt x="44" y="122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4"/>
                  </a:lnTo>
                  <a:lnTo>
                    <a:pt x="48" y="112"/>
                  </a:lnTo>
                  <a:lnTo>
                    <a:pt x="58" y="108"/>
                  </a:lnTo>
                  <a:lnTo>
                    <a:pt x="64" y="104"/>
                  </a:lnTo>
                  <a:lnTo>
                    <a:pt x="66" y="100"/>
                  </a:lnTo>
                  <a:lnTo>
                    <a:pt x="65" y="98"/>
                  </a:lnTo>
                  <a:lnTo>
                    <a:pt x="66" y="96"/>
                  </a:lnTo>
                  <a:lnTo>
                    <a:pt x="67" y="95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1" y="93"/>
                  </a:lnTo>
                  <a:lnTo>
                    <a:pt x="71" y="90"/>
                  </a:lnTo>
                  <a:lnTo>
                    <a:pt x="73" y="89"/>
                  </a:lnTo>
                  <a:lnTo>
                    <a:pt x="79" y="84"/>
                  </a:lnTo>
                  <a:lnTo>
                    <a:pt x="81" y="82"/>
                  </a:lnTo>
                  <a:lnTo>
                    <a:pt x="84" y="78"/>
                  </a:lnTo>
                  <a:lnTo>
                    <a:pt x="90" y="74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6"/>
                  </a:lnTo>
                  <a:lnTo>
                    <a:pt x="95" y="64"/>
                  </a:lnTo>
                  <a:lnTo>
                    <a:pt x="96" y="64"/>
                  </a:lnTo>
                  <a:lnTo>
                    <a:pt x="97" y="64"/>
                  </a:lnTo>
                  <a:lnTo>
                    <a:pt x="97" y="63"/>
                  </a:lnTo>
                  <a:lnTo>
                    <a:pt x="98" y="61"/>
                  </a:lnTo>
                  <a:lnTo>
                    <a:pt x="97" y="60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2" y="58"/>
                  </a:lnTo>
                  <a:lnTo>
                    <a:pt x="82" y="59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85" y="54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2" y="47"/>
                  </a:lnTo>
                  <a:lnTo>
                    <a:pt x="93" y="46"/>
                  </a:lnTo>
                  <a:lnTo>
                    <a:pt x="92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6" y="40"/>
                  </a:lnTo>
                  <a:lnTo>
                    <a:pt x="97" y="41"/>
                  </a:lnTo>
                  <a:lnTo>
                    <a:pt x="99" y="41"/>
                  </a:lnTo>
                  <a:lnTo>
                    <a:pt x="103" y="40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8" y="42"/>
                  </a:lnTo>
                  <a:lnTo>
                    <a:pt x="110" y="41"/>
                  </a:lnTo>
                  <a:lnTo>
                    <a:pt x="109" y="46"/>
                  </a:lnTo>
                  <a:lnTo>
                    <a:pt x="109" y="47"/>
                  </a:lnTo>
                  <a:lnTo>
                    <a:pt x="111" y="49"/>
                  </a:lnTo>
                  <a:lnTo>
                    <a:pt x="114" y="50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4" y="49"/>
                  </a:lnTo>
                  <a:lnTo>
                    <a:pt x="128" y="49"/>
                  </a:lnTo>
                  <a:lnTo>
                    <a:pt x="129" y="49"/>
                  </a:lnTo>
                  <a:lnTo>
                    <a:pt x="131" y="48"/>
                  </a:lnTo>
                  <a:lnTo>
                    <a:pt x="132" y="46"/>
                  </a:lnTo>
                  <a:lnTo>
                    <a:pt x="133" y="46"/>
                  </a:lnTo>
                  <a:lnTo>
                    <a:pt x="133" y="45"/>
                  </a:lnTo>
                  <a:lnTo>
                    <a:pt x="133" y="44"/>
                  </a:lnTo>
                  <a:lnTo>
                    <a:pt x="132" y="43"/>
                  </a:lnTo>
                  <a:lnTo>
                    <a:pt x="131" y="42"/>
                  </a:lnTo>
                  <a:lnTo>
                    <a:pt x="131" y="41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6" y="42"/>
                  </a:lnTo>
                  <a:lnTo>
                    <a:pt x="138" y="41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8" y="38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39" y="37"/>
                  </a:lnTo>
                  <a:lnTo>
                    <a:pt x="139" y="35"/>
                  </a:lnTo>
                  <a:lnTo>
                    <a:pt x="138" y="34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4" y="30"/>
                  </a:lnTo>
                  <a:lnTo>
                    <a:pt x="146" y="28"/>
                  </a:lnTo>
                  <a:lnTo>
                    <a:pt x="147" y="28"/>
                  </a:lnTo>
                  <a:lnTo>
                    <a:pt x="151" y="28"/>
                  </a:lnTo>
                  <a:lnTo>
                    <a:pt x="153" y="27"/>
                  </a:lnTo>
                  <a:lnTo>
                    <a:pt x="152" y="30"/>
                  </a:lnTo>
                  <a:lnTo>
                    <a:pt x="151" y="31"/>
                  </a:lnTo>
                  <a:lnTo>
                    <a:pt x="149" y="31"/>
                  </a:lnTo>
                  <a:lnTo>
                    <a:pt x="152" y="34"/>
                  </a:lnTo>
                  <a:lnTo>
                    <a:pt x="153" y="34"/>
                  </a:lnTo>
                  <a:lnTo>
                    <a:pt x="156" y="34"/>
                  </a:lnTo>
                  <a:lnTo>
                    <a:pt x="159" y="34"/>
                  </a:lnTo>
                  <a:lnTo>
                    <a:pt x="163" y="33"/>
                  </a:lnTo>
                  <a:lnTo>
                    <a:pt x="165" y="32"/>
                  </a:lnTo>
                  <a:lnTo>
                    <a:pt x="166" y="30"/>
                  </a:lnTo>
                  <a:lnTo>
                    <a:pt x="168" y="28"/>
                  </a:lnTo>
                  <a:lnTo>
                    <a:pt x="169" y="28"/>
                  </a:lnTo>
                  <a:lnTo>
                    <a:pt x="175" y="28"/>
                  </a:lnTo>
                  <a:lnTo>
                    <a:pt x="175" y="29"/>
                  </a:lnTo>
                  <a:lnTo>
                    <a:pt x="175" y="30"/>
                  </a:lnTo>
                  <a:lnTo>
                    <a:pt x="176" y="31"/>
                  </a:lnTo>
                  <a:lnTo>
                    <a:pt x="176" y="32"/>
                  </a:lnTo>
                  <a:lnTo>
                    <a:pt x="188" y="32"/>
                  </a:lnTo>
                  <a:lnTo>
                    <a:pt x="192" y="31"/>
                  </a:lnTo>
                  <a:lnTo>
                    <a:pt x="193" y="30"/>
                  </a:lnTo>
                  <a:lnTo>
                    <a:pt x="193" y="30"/>
                  </a:lnTo>
                  <a:lnTo>
                    <a:pt x="193" y="29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7" y="27"/>
                  </a:lnTo>
                  <a:lnTo>
                    <a:pt x="199" y="26"/>
                  </a:lnTo>
                  <a:lnTo>
                    <a:pt x="199" y="26"/>
                  </a:lnTo>
                  <a:lnTo>
                    <a:pt x="199" y="25"/>
                  </a:lnTo>
                  <a:lnTo>
                    <a:pt x="200" y="24"/>
                  </a:lnTo>
                  <a:lnTo>
                    <a:pt x="205" y="24"/>
                  </a:lnTo>
                  <a:lnTo>
                    <a:pt x="206" y="24"/>
                  </a:lnTo>
                  <a:lnTo>
                    <a:pt x="209" y="24"/>
                  </a:lnTo>
                  <a:lnTo>
                    <a:pt x="210" y="24"/>
                  </a:lnTo>
                  <a:lnTo>
                    <a:pt x="211" y="25"/>
                  </a:lnTo>
                  <a:lnTo>
                    <a:pt x="211" y="27"/>
                  </a:lnTo>
                  <a:lnTo>
                    <a:pt x="211" y="28"/>
                  </a:lnTo>
                  <a:lnTo>
                    <a:pt x="212" y="28"/>
                  </a:lnTo>
                  <a:lnTo>
                    <a:pt x="216" y="29"/>
                  </a:lnTo>
                  <a:lnTo>
                    <a:pt x="222" y="29"/>
                  </a:lnTo>
                  <a:lnTo>
                    <a:pt x="224" y="28"/>
                  </a:lnTo>
                  <a:lnTo>
                    <a:pt x="226" y="26"/>
                  </a:lnTo>
                  <a:lnTo>
                    <a:pt x="229" y="24"/>
                  </a:lnTo>
                  <a:lnTo>
                    <a:pt x="231" y="24"/>
                  </a:lnTo>
                  <a:lnTo>
                    <a:pt x="233" y="25"/>
                  </a:lnTo>
                  <a:lnTo>
                    <a:pt x="234" y="27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6" y="28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6" y="25"/>
                  </a:lnTo>
                  <a:lnTo>
                    <a:pt x="236" y="24"/>
                  </a:lnTo>
                  <a:lnTo>
                    <a:pt x="236" y="23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8" y="21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9" y="19"/>
                  </a:lnTo>
                  <a:lnTo>
                    <a:pt x="238" y="19"/>
                  </a:lnTo>
                  <a:lnTo>
                    <a:pt x="236" y="18"/>
                  </a:lnTo>
                  <a:lnTo>
                    <a:pt x="235" y="18"/>
                  </a:lnTo>
                  <a:lnTo>
                    <a:pt x="231" y="19"/>
                  </a:lnTo>
                  <a:lnTo>
                    <a:pt x="229" y="20"/>
                  </a:lnTo>
                  <a:lnTo>
                    <a:pt x="229" y="21"/>
                  </a:lnTo>
                  <a:lnTo>
                    <a:pt x="227" y="22"/>
                  </a:lnTo>
                  <a:lnTo>
                    <a:pt x="225" y="22"/>
                  </a:lnTo>
                  <a:lnTo>
                    <a:pt x="223" y="20"/>
                  </a:lnTo>
                  <a:lnTo>
                    <a:pt x="221" y="18"/>
                  </a:lnTo>
                  <a:lnTo>
                    <a:pt x="219" y="18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9" y="15"/>
                  </a:lnTo>
                  <a:lnTo>
                    <a:pt x="219" y="13"/>
                  </a:lnTo>
                  <a:lnTo>
                    <a:pt x="220" y="12"/>
                  </a:lnTo>
                  <a:lnTo>
                    <a:pt x="223" y="11"/>
                  </a:lnTo>
                  <a:lnTo>
                    <a:pt x="223" y="10"/>
                  </a:lnTo>
                  <a:lnTo>
                    <a:pt x="224" y="8"/>
                  </a:lnTo>
                  <a:lnTo>
                    <a:pt x="224" y="6"/>
                  </a:lnTo>
                  <a:lnTo>
                    <a:pt x="226" y="4"/>
                  </a:lnTo>
                  <a:lnTo>
                    <a:pt x="227" y="4"/>
                  </a:lnTo>
                  <a:lnTo>
                    <a:pt x="228" y="4"/>
                  </a:lnTo>
                  <a:lnTo>
                    <a:pt x="233" y="4"/>
                  </a:lnTo>
                  <a:lnTo>
                    <a:pt x="234" y="3"/>
                  </a:lnTo>
                  <a:lnTo>
                    <a:pt x="233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8" y="1"/>
                  </a:lnTo>
                  <a:lnTo>
                    <a:pt x="239" y="2"/>
                  </a:lnTo>
                  <a:lnTo>
                    <a:pt x="239" y="4"/>
                  </a:lnTo>
                  <a:lnTo>
                    <a:pt x="239" y="5"/>
                  </a:lnTo>
                  <a:lnTo>
                    <a:pt x="240" y="5"/>
                  </a:lnTo>
                  <a:lnTo>
                    <a:pt x="241" y="5"/>
                  </a:lnTo>
                  <a:lnTo>
                    <a:pt x="241" y="2"/>
                  </a:lnTo>
                  <a:lnTo>
                    <a:pt x="242" y="1"/>
                  </a:lnTo>
                  <a:lnTo>
                    <a:pt x="243" y="2"/>
                  </a:lnTo>
                  <a:lnTo>
                    <a:pt x="244" y="3"/>
                  </a:lnTo>
                  <a:lnTo>
                    <a:pt x="245" y="4"/>
                  </a:lnTo>
                  <a:lnTo>
                    <a:pt x="246" y="5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48" y="5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8" y="12"/>
                  </a:lnTo>
                  <a:lnTo>
                    <a:pt x="248" y="13"/>
                  </a:lnTo>
                  <a:lnTo>
                    <a:pt x="249" y="14"/>
                  </a:lnTo>
                  <a:lnTo>
                    <a:pt x="253" y="14"/>
                  </a:lnTo>
                  <a:lnTo>
                    <a:pt x="253" y="13"/>
                  </a:lnTo>
                  <a:lnTo>
                    <a:pt x="253" y="10"/>
                  </a:lnTo>
                  <a:lnTo>
                    <a:pt x="256" y="10"/>
                  </a:lnTo>
                  <a:lnTo>
                    <a:pt x="259" y="12"/>
                  </a:lnTo>
                  <a:lnTo>
                    <a:pt x="261" y="15"/>
                  </a:lnTo>
                  <a:lnTo>
                    <a:pt x="259" y="15"/>
                  </a:lnTo>
                  <a:lnTo>
                    <a:pt x="259" y="16"/>
                  </a:lnTo>
                  <a:lnTo>
                    <a:pt x="261" y="17"/>
                  </a:lnTo>
                  <a:lnTo>
                    <a:pt x="264" y="19"/>
                  </a:lnTo>
                  <a:lnTo>
                    <a:pt x="265" y="20"/>
                  </a:lnTo>
                  <a:lnTo>
                    <a:pt x="270" y="19"/>
                  </a:lnTo>
                  <a:lnTo>
                    <a:pt x="272" y="18"/>
                  </a:lnTo>
                  <a:lnTo>
                    <a:pt x="274" y="16"/>
                  </a:lnTo>
                  <a:lnTo>
                    <a:pt x="276" y="16"/>
                  </a:lnTo>
                  <a:lnTo>
                    <a:pt x="286" y="17"/>
                  </a:lnTo>
                  <a:lnTo>
                    <a:pt x="291" y="17"/>
                  </a:lnTo>
                  <a:lnTo>
                    <a:pt x="292" y="19"/>
                  </a:lnTo>
                  <a:lnTo>
                    <a:pt x="295" y="19"/>
                  </a:lnTo>
                  <a:lnTo>
                    <a:pt x="299" y="20"/>
                  </a:lnTo>
                  <a:lnTo>
                    <a:pt x="324" y="35"/>
                  </a:lnTo>
                  <a:lnTo>
                    <a:pt x="324" y="38"/>
                  </a:lnTo>
                  <a:lnTo>
                    <a:pt x="325" y="39"/>
                  </a:lnTo>
                  <a:lnTo>
                    <a:pt x="327" y="43"/>
                  </a:lnTo>
                  <a:lnTo>
                    <a:pt x="331" y="44"/>
                  </a:lnTo>
                  <a:lnTo>
                    <a:pt x="333" y="46"/>
                  </a:lnTo>
                  <a:lnTo>
                    <a:pt x="333" y="52"/>
                  </a:lnTo>
                  <a:lnTo>
                    <a:pt x="332" y="54"/>
                  </a:lnTo>
                  <a:lnTo>
                    <a:pt x="328" y="58"/>
                  </a:lnTo>
                  <a:lnTo>
                    <a:pt x="328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4" y="67"/>
                  </a:lnTo>
                  <a:lnTo>
                    <a:pt x="321" y="71"/>
                  </a:lnTo>
                  <a:lnTo>
                    <a:pt x="319" y="74"/>
                  </a:lnTo>
                  <a:lnTo>
                    <a:pt x="319" y="79"/>
                  </a:lnTo>
                  <a:lnTo>
                    <a:pt x="318" y="83"/>
                  </a:lnTo>
                  <a:lnTo>
                    <a:pt x="319" y="85"/>
                  </a:lnTo>
                  <a:lnTo>
                    <a:pt x="319" y="88"/>
                  </a:lnTo>
                  <a:lnTo>
                    <a:pt x="320" y="89"/>
                  </a:lnTo>
                  <a:lnTo>
                    <a:pt x="320" y="92"/>
                  </a:lnTo>
                  <a:lnTo>
                    <a:pt x="319" y="94"/>
                  </a:lnTo>
                  <a:lnTo>
                    <a:pt x="319" y="95"/>
                  </a:lnTo>
                  <a:lnTo>
                    <a:pt x="317" y="97"/>
                  </a:lnTo>
                  <a:lnTo>
                    <a:pt x="317" y="98"/>
                  </a:lnTo>
                  <a:lnTo>
                    <a:pt x="319" y="99"/>
                  </a:lnTo>
                  <a:lnTo>
                    <a:pt x="325" y="100"/>
                  </a:lnTo>
                  <a:lnTo>
                    <a:pt x="326" y="99"/>
                  </a:lnTo>
                  <a:lnTo>
                    <a:pt x="328" y="100"/>
                  </a:lnTo>
                  <a:lnTo>
                    <a:pt x="333" y="99"/>
                  </a:lnTo>
                  <a:lnTo>
                    <a:pt x="335" y="99"/>
                  </a:lnTo>
                  <a:lnTo>
                    <a:pt x="352" y="105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6"/>
                  </a:lnTo>
                  <a:lnTo>
                    <a:pt x="353" y="107"/>
                  </a:lnTo>
                  <a:lnTo>
                    <a:pt x="352" y="109"/>
                  </a:lnTo>
                  <a:lnTo>
                    <a:pt x="352" y="112"/>
                  </a:lnTo>
                  <a:lnTo>
                    <a:pt x="352" y="113"/>
                  </a:lnTo>
                  <a:lnTo>
                    <a:pt x="352" y="114"/>
                  </a:lnTo>
                  <a:lnTo>
                    <a:pt x="353" y="116"/>
                  </a:lnTo>
                  <a:lnTo>
                    <a:pt x="355" y="118"/>
                  </a:lnTo>
                  <a:lnTo>
                    <a:pt x="365" y="121"/>
                  </a:lnTo>
                  <a:lnTo>
                    <a:pt x="368" y="124"/>
                  </a:lnTo>
                  <a:lnTo>
                    <a:pt x="371" y="125"/>
                  </a:lnTo>
                  <a:lnTo>
                    <a:pt x="374" y="127"/>
                  </a:lnTo>
                  <a:lnTo>
                    <a:pt x="376" y="127"/>
                  </a:lnTo>
                  <a:lnTo>
                    <a:pt x="379" y="126"/>
                  </a:lnTo>
                  <a:lnTo>
                    <a:pt x="383" y="124"/>
                  </a:lnTo>
                  <a:lnTo>
                    <a:pt x="384" y="123"/>
                  </a:lnTo>
                  <a:lnTo>
                    <a:pt x="384" y="122"/>
                  </a:lnTo>
                  <a:lnTo>
                    <a:pt x="384" y="120"/>
                  </a:lnTo>
                  <a:lnTo>
                    <a:pt x="385" y="119"/>
                  </a:lnTo>
                  <a:lnTo>
                    <a:pt x="385" y="117"/>
                  </a:lnTo>
                  <a:lnTo>
                    <a:pt x="387" y="117"/>
                  </a:lnTo>
                  <a:lnTo>
                    <a:pt x="389" y="117"/>
                  </a:lnTo>
                  <a:lnTo>
                    <a:pt x="391" y="117"/>
                  </a:lnTo>
                  <a:lnTo>
                    <a:pt x="391" y="114"/>
                  </a:lnTo>
                  <a:lnTo>
                    <a:pt x="392" y="112"/>
                  </a:lnTo>
                  <a:lnTo>
                    <a:pt x="395" y="108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9" y="107"/>
                  </a:lnTo>
                  <a:lnTo>
                    <a:pt x="400" y="108"/>
                  </a:lnTo>
                  <a:lnTo>
                    <a:pt x="402" y="112"/>
                  </a:lnTo>
                  <a:lnTo>
                    <a:pt x="405" y="114"/>
                  </a:lnTo>
                  <a:lnTo>
                    <a:pt x="406" y="115"/>
                  </a:lnTo>
                  <a:lnTo>
                    <a:pt x="406" y="117"/>
                  </a:lnTo>
                  <a:lnTo>
                    <a:pt x="405" y="122"/>
                  </a:lnTo>
                  <a:lnTo>
                    <a:pt x="405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3" name="Freeform 164">
              <a:extLst>
                <a:ext uri="{FF2B5EF4-FFF2-40B4-BE49-F238E27FC236}">
                  <a16:creationId xmlns:a16="http://schemas.microsoft.com/office/drawing/2014/main" id="{DCDAC7EE-0E40-C8D8-8EB8-ADB6AFD1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364" y="4624032"/>
              <a:ext cx="620027" cy="251975"/>
            </a:xfrm>
            <a:custGeom>
              <a:avLst/>
              <a:gdLst>
                <a:gd name="T0" fmla="*/ 39 w 438"/>
                <a:gd name="T1" fmla="*/ 166 h 178"/>
                <a:gd name="T2" fmla="*/ 30 w 438"/>
                <a:gd name="T3" fmla="*/ 164 h 178"/>
                <a:gd name="T4" fmla="*/ 24 w 438"/>
                <a:gd name="T5" fmla="*/ 158 h 178"/>
                <a:gd name="T6" fmla="*/ 24 w 438"/>
                <a:gd name="T7" fmla="*/ 136 h 178"/>
                <a:gd name="T8" fmla="*/ 20 w 438"/>
                <a:gd name="T9" fmla="*/ 130 h 178"/>
                <a:gd name="T10" fmla="*/ 20 w 438"/>
                <a:gd name="T11" fmla="*/ 123 h 178"/>
                <a:gd name="T12" fmla="*/ 15 w 438"/>
                <a:gd name="T13" fmla="*/ 103 h 178"/>
                <a:gd name="T14" fmla="*/ 13 w 438"/>
                <a:gd name="T15" fmla="*/ 96 h 178"/>
                <a:gd name="T16" fmla="*/ 11 w 438"/>
                <a:gd name="T17" fmla="*/ 91 h 178"/>
                <a:gd name="T18" fmla="*/ 15 w 438"/>
                <a:gd name="T19" fmla="*/ 76 h 178"/>
                <a:gd name="T20" fmla="*/ 6 w 438"/>
                <a:gd name="T21" fmla="*/ 64 h 178"/>
                <a:gd name="T22" fmla="*/ 4 w 438"/>
                <a:gd name="T23" fmla="*/ 57 h 178"/>
                <a:gd name="T24" fmla="*/ 0 w 438"/>
                <a:gd name="T25" fmla="*/ 46 h 178"/>
                <a:gd name="T26" fmla="*/ 9 w 438"/>
                <a:gd name="T27" fmla="*/ 44 h 178"/>
                <a:gd name="T28" fmla="*/ 31 w 438"/>
                <a:gd name="T29" fmla="*/ 43 h 178"/>
                <a:gd name="T30" fmla="*/ 35 w 438"/>
                <a:gd name="T31" fmla="*/ 33 h 178"/>
                <a:gd name="T32" fmla="*/ 36 w 438"/>
                <a:gd name="T33" fmla="*/ 23 h 178"/>
                <a:gd name="T34" fmla="*/ 39 w 438"/>
                <a:gd name="T35" fmla="*/ 9 h 178"/>
                <a:gd name="T36" fmla="*/ 61 w 438"/>
                <a:gd name="T37" fmla="*/ 9 h 178"/>
                <a:gd name="T38" fmla="*/ 74 w 438"/>
                <a:gd name="T39" fmla="*/ 17 h 178"/>
                <a:gd name="T40" fmla="*/ 82 w 438"/>
                <a:gd name="T41" fmla="*/ 34 h 178"/>
                <a:gd name="T42" fmla="*/ 87 w 438"/>
                <a:gd name="T43" fmla="*/ 41 h 178"/>
                <a:gd name="T44" fmla="*/ 93 w 438"/>
                <a:gd name="T45" fmla="*/ 46 h 178"/>
                <a:gd name="T46" fmla="*/ 96 w 438"/>
                <a:gd name="T47" fmla="*/ 51 h 178"/>
                <a:gd name="T48" fmla="*/ 102 w 438"/>
                <a:gd name="T49" fmla="*/ 65 h 178"/>
                <a:gd name="T50" fmla="*/ 116 w 438"/>
                <a:gd name="T51" fmla="*/ 67 h 178"/>
                <a:gd name="T52" fmla="*/ 120 w 438"/>
                <a:gd name="T53" fmla="*/ 71 h 178"/>
                <a:gd name="T54" fmla="*/ 122 w 438"/>
                <a:gd name="T55" fmla="*/ 77 h 178"/>
                <a:gd name="T56" fmla="*/ 127 w 438"/>
                <a:gd name="T57" fmla="*/ 84 h 178"/>
                <a:gd name="T58" fmla="*/ 130 w 438"/>
                <a:gd name="T59" fmla="*/ 91 h 178"/>
                <a:gd name="T60" fmla="*/ 137 w 438"/>
                <a:gd name="T61" fmla="*/ 94 h 178"/>
                <a:gd name="T62" fmla="*/ 179 w 438"/>
                <a:gd name="T63" fmla="*/ 102 h 178"/>
                <a:gd name="T64" fmla="*/ 203 w 438"/>
                <a:gd name="T65" fmla="*/ 101 h 178"/>
                <a:gd name="T66" fmla="*/ 214 w 438"/>
                <a:gd name="T67" fmla="*/ 100 h 178"/>
                <a:gd name="T68" fmla="*/ 231 w 438"/>
                <a:gd name="T69" fmla="*/ 101 h 178"/>
                <a:gd name="T70" fmla="*/ 244 w 438"/>
                <a:gd name="T71" fmla="*/ 87 h 178"/>
                <a:gd name="T72" fmla="*/ 251 w 438"/>
                <a:gd name="T73" fmla="*/ 78 h 178"/>
                <a:gd name="T74" fmla="*/ 258 w 438"/>
                <a:gd name="T75" fmla="*/ 70 h 178"/>
                <a:gd name="T76" fmla="*/ 270 w 438"/>
                <a:gd name="T77" fmla="*/ 69 h 178"/>
                <a:gd name="T78" fmla="*/ 277 w 438"/>
                <a:gd name="T79" fmla="*/ 54 h 178"/>
                <a:gd name="T80" fmla="*/ 298 w 438"/>
                <a:gd name="T81" fmla="*/ 43 h 178"/>
                <a:gd name="T82" fmla="*/ 319 w 438"/>
                <a:gd name="T83" fmla="*/ 29 h 178"/>
                <a:gd name="T84" fmla="*/ 343 w 438"/>
                <a:gd name="T85" fmla="*/ 11 h 178"/>
                <a:gd name="T86" fmla="*/ 355 w 438"/>
                <a:gd name="T87" fmla="*/ 8 h 178"/>
                <a:gd name="T88" fmla="*/ 387 w 438"/>
                <a:gd name="T89" fmla="*/ 42 h 178"/>
                <a:gd name="T90" fmla="*/ 373 w 438"/>
                <a:gd name="T91" fmla="*/ 53 h 178"/>
                <a:gd name="T92" fmla="*/ 377 w 438"/>
                <a:gd name="T93" fmla="*/ 75 h 178"/>
                <a:gd name="T94" fmla="*/ 385 w 438"/>
                <a:gd name="T95" fmla="*/ 88 h 178"/>
                <a:gd name="T96" fmla="*/ 380 w 438"/>
                <a:gd name="T97" fmla="*/ 94 h 178"/>
                <a:gd name="T98" fmla="*/ 358 w 438"/>
                <a:gd name="T99" fmla="*/ 103 h 178"/>
                <a:gd name="T100" fmla="*/ 379 w 438"/>
                <a:gd name="T101" fmla="*/ 124 h 178"/>
                <a:gd name="T102" fmla="*/ 386 w 438"/>
                <a:gd name="T103" fmla="*/ 136 h 178"/>
                <a:gd name="T104" fmla="*/ 399 w 438"/>
                <a:gd name="T105" fmla="*/ 142 h 178"/>
                <a:gd name="T106" fmla="*/ 408 w 438"/>
                <a:gd name="T107" fmla="*/ 154 h 178"/>
                <a:gd name="T108" fmla="*/ 422 w 438"/>
                <a:gd name="T109" fmla="*/ 159 h 178"/>
                <a:gd name="T110" fmla="*/ 438 w 438"/>
                <a:gd name="T111" fmla="*/ 16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178">
                  <a:moveTo>
                    <a:pt x="31" y="178"/>
                  </a:moveTo>
                  <a:lnTo>
                    <a:pt x="31" y="177"/>
                  </a:lnTo>
                  <a:lnTo>
                    <a:pt x="34" y="174"/>
                  </a:lnTo>
                  <a:lnTo>
                    <a:pt x="37" y="172"/>
                  </a:lnTo>
                  <a:lnTo>
                    <a:pt x="39" y="169"/>
                  </a:lnTo>
                  <a:lnTo>
                    <a:pt x="39" y="166"/>
                  </a:lnTo>
                  <a:lnTo>
                    <a:pt x="38" y="165"/>
                  </a:lnTo>
                  <a:lnTo>
                    <a:pt x="37" y="163"/>
                  </a:lnTo>
                  <a:lnTo>
                    <a:pt x="36" y="162"/>
                  </a:lnTo>
                  <a:lnTo>
                    <a:pt x="35" y="162"/>
                  </a:lnTo>
                  <a:lnTo>
                    <a:pt x="34" y="162"/>
                  </a:lnTo>
                  <a:lnTo>
                    <a:pt x="30" y="164"/>
                  </a:lnTo>
                  <a:lnTo>
                    <a:pt x="26" y="163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24" y="160"/>
                  </a:lnTo>
                  <a:lnTo>
                    <a:pt x="24" y="159"/>
                  </a:lnTo>
                  <a:lnTo>
                    <a:pt x="24" y="158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5" y="148"/>
                  </a:lnTo>
                  <a:lnTo>
                    <a:pt x="25" y="147"/>
                  </a:lnTo>
                  <a:lnTo>
                    <a:pt x="24" y="141"/>
                  </a:lnTo>
                  <a:lnTo>
                    <a:pt x="24" y="136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4" y="131"/>
                  </a:lnTo>
                  <a:lnTo>
                    <a:pt x="23" y="131"/>
                  </a:lnTo>
                  <a:lnTo>
                    <a:pt x="21" y="130"/>
                  </a:lnTo>
                  <a:lnTo>
                    <a:pt x="20" y="130"/>
                  </a:lnTo>
                  <a:lnTo>
                    <a:pt x="20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1" y="125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21" y="120"/>
                  </a:lnTo>
                  <a:lnTo>
                    <a:pt x="23" y="112"/>
                  </a:lnTo>
                  <a:lnTo>
                    <a:pt x="23" y="108"/>
                  </a:lnTo>
                  <a:lnTo>
                    <a:pt x="18" y="106"/>
                  </a:lnTo>
                  <a:lnTo>
                    <a:pt x="17" y="105"/>
                  </a:lnTo>
                  <a:lnTo>
                    <a:pt x="15" y="10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13" y="88"/>
                  </a:lnTo>
                  <a:lnTo>
                    <a:pt x="14" y="87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5" y="76"/>
                  </a:lnTo>
                  <a:lnTo>
                    <a:pt x="15" y="74"/>
                  </a:lnTo>
                  <a:lnTo>
                    <a:pt x="12" y="71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5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4" y="42"/>
                  </a:lnTo>
                  <a:lnTo>
                    <a:pt x="16" y="43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1" y="43"/>
                  </a:lnTo>
                  <a:lnTo>
                    <a:pt x="33" y="42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4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8" y="17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4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7" y="17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82" y="34"/>
                  </a:lnTo>
                  <a:lnTo>
                    <a:pt x="83" y="36"/>
                  </a:lnTo>
                  <a:lnTo>
                    <a:pt x="84" y="38"/>
                  </a:lnTo>
                  <a:lnTo>
                    <a:pt x="84" y="39"/>
                  </a:lnTo>
                  <a:lnTo>
                    <a:pt x="84" y="40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8" y="41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89" y="43"/>
                  </a:lnTo>
                  <a:lnTo>
                    <a:pt x="90" y="43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100" y="57"/>
                  </a:lnTo>
                  <a:lnTo>
                    <a:pt x="100" y="58"/>
                  </a:lnTo>
                  <a:lnTo>
                    <a:pt x="102" y="64"/>
                  </a:lnTo>
                  <a:lnTo>
                    <a:pt x="102" y="65"/>
                  </a:lnTo>
                  <a:lnTo>
                    <a:pt x="104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7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9"/>
                  </a:lnTo>
                  <a:lnTo>
                    <a:pt x="116" y="70"/>
                  </a:lnTo>
                  <a:lnTo>
                    <a:pt x="117" y="70"/>
                  </a:lnTo>
                  <a:lnTo>
                    <a:pt x="118" y="70"/>
                  </a:lnTo>
                  <a:lnTo>
                    <a:pt x="120" y="71"/>
                  </a:lnTo>
                  <a:lnTo>
                    <a:pt x="120" y="72"/>
                  </a:lnTo>
                  <a:lnTo>
                    <a:pt x="119" y="74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1" y="76"/>
                  </a:lnTo>
                  <a:lnTo>
                    <a:pt x="122" y="77"/>
                  </a:lnTo>
                  <a:lnTo>
                    <a:pt x="123" y="78"/>
                  </a:lnTo>
                  <a:lnTo>
                    <a:pt x="123" y="81"/>
                  </a:lnTo>
                  <a:lnTo>
                    <a:pt x="124" y="82"/>
                  </a:lnTo>
                  <a:lnTo>
                    <a:pt x="125" y="82"/>
                  </a:lnTo>
                  <a:lnTo>
                    <a:pt x="126" y="83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7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7" y="90"/>
                  </a:lnTo>
                  <a:lnTo>
                    <a:pt x="130" y="91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6" y="94"/>
                  </a:lnTo>
                  <a:lnTo>
                    <a:pt x="137" y="94"/>
                  </a:lnTo>
                  <a:lnTo>
                    <a:pt x="139" y="94"/>
                  </a:lnTo>
                  <a:lnTo>
                    <a:pt x="144" y="95"/>
                  </a:lnTo>
                  <a:lnTo>
                    <a:pt x="153" y="95"/>
                  </a:lnTo>
                  <a:lnTo>
                    <a:pt x="157" y="97"/>
                  </a:lnTo>
                  <a:lnTo>
                    <a:pt x="159" y="98"/>
                  </a:lnTo>
                  <a:lnTo>
                    <a:pt x="179" y="102"/>
                  </a:lnTo>
                  <a:lnTo>
                    <a:pt x="185" y="105"/>
                  </a:lnTo>
                  <a:lnTo>
                    <a:pt x="190" y="106"/>
                  </a:lnTo>
                  <a:lnTo>
                    <a:pt x="191" y="106"/>
                  </a:lnTo>
                  <a:lnTo>
                    <a:pt x="197" y="106"/>
                  </a:lnTo>
                  <a:lnTo>
                    <a:pt x="198" y="105"/>
                  </a:lnTo>
                  <a:lnTo>
                    <a:pt x="203" y="101"/>
                  </a:lnTo>
                  <a:lnTo>
                    <a:pt x="204" y="100"/>
                  </a:lnTo>
                  <a:lnTo>
                    <a:pt x="205" y="100"/>
                  </a:lnTo>
                  <a:lnTo>
                    <a:pt x="209" y="100"/>
                  </a:lnTo>
                  <a:lnTo>
                    <a:pt x="211" y="100"/>
                  </a:lnTo>
                  <a:lnTo>
                    <a:pt x="212" y="99"/>
                  </a:lnTo>
                  <a:lnTo>
                    <a:pt x="214" y="100"/>
                  </a:lnTo>
                  <a:lnTo>
                    <a:pt x="223" y="104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8" y="103"/>
                  </a:lnTo>
                  <a:lnTo>
                    <a:pt x="229" y="102"/>
                  </a:lnTo>
                  <a:lnTo>
                    <a:pt x="231" y="101"/>
                  </a:lnTo>
                  <a:lnTo>
                    <a:pt x="232" y="100"/>
                  </a:lnTo>
                  <a:lnTo>
                    <a:pt x="234" y="98"/>
                  </a:lnTo>
                  <a:lnTo>
                    <a:pt x="236" y="93"/>
                  </a:lnTo>
                  <a:lnTo>
                    <a:pt x="237" y="91"/>
                  </a:lnTo>
                  <a:lnTo>
                    <a:pt x="239" y="90"/>
                  </a:lnTo>
                  <a:lnTo>
                    <a:pt x="244" y="87"/>
                  </a:lnTo>
                  <a:lnTo>
                    <a:pt x="246" y="86"/>
                  </a:lnTo>
                  <a:lnTo>
                    <a:pt x="246" y="82"/>
                  </a:lnTo>
                  <a:lnTo>
                    <a:pt x="248" y="81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1" y="78"/>
                  </a:lnTo>
                  <a:lnTo>
                    <a:pt x="252" y="78"/>
                  </a:lnTo>
                  <a:lnTo>
                    <a:pt x="253" y="74"/>
                  </a:lnTo>
                  <a:lnTo>
                    <a:pt x="255" y="72"/>
                  </a:lnTo>
                  <a:lnTo>
                    <a:pt x="256" y="71"/>
                  </a:lnTo>
                  <a:lnTo>
                    <a:pt x="256" y="71"/>
                  </a:lnTo>
                  <a:lnTo>
                    <a:pt x="258" y="70"/>
                  </a:lnTo>
                  <a:lnTo>
                    <a:pt x="259" y="70"/>
                  </a:lnTo>
                  <a:lnTo>
                    <a:pt x="262" y="71"/>
                  </a:lnTo>
                  <a:lnTo>
                    <a:pt x="263" y="72"/>
                  </a:lnTo>
                  <a:lnTo>
                    <a:pt x="264" y="71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1" y="67"/>
                  </a:lnTo>
                  <a:lnTo>
                    <a:pt x="271" y="66"/>
                  </a:lnTo>
                  <a:lnTo>
                    <a:pt x="273" y="62"/>
                  </a:lnTo>
                  <a:lnTo>
                    <a:pt x="276" y="57"/>
                  </a:lnTo>
                  <a:lnTo>
                    <a:pt x="276" y="56"/>
                  </a:lnTo>
                  <a:lnTo>
                    <a:pt x="277" y="54"/>
                  </a:lnTo>
                  <a:lnTo>
                    <a:pt x="282" y="52"/>
                  </a:lnTo>
                  <a:lnTo>
                    <a:pt x="291" y="48"/>
                  </a:lnTo>
                  <a:lnTo>
                    <a:pt x="292" y="48"/>
                  </a:lnTo>
                  <a:lnTo>
                    <a:pt x="294" y="46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37"/>
                  </a:lnTo>
                  <a:lnTo>
                    <a:pt x="305" y="34"/>
                  </a:lnTo>
                  <a:lnTo>
                    <a:pt x="309" y="33"/>
                  </a:lnTo>
                  <a:lnTo>
                    <a:pt x="315" y="31"/>
                  </a:lnTo>
                  <a:lnTo>
                    <a:pt x="317" y="30"/>
                  </a:lnTo>
                  <a:lnTo>
                    <a:pt x="319" y="29"/>
                  </a:lnTo>
                  <a:lnTo>
                    <a:pt x="323" y="25"/>
                  </a:lnTo>
                  <a:lnTo>
                    <a:pt x="325" y="24"/>
                  </a:lnTo>
                  <a:lnTo>
                    <a:pt x="336" y="17"/>
                  </a:lnTo>
                  <a:lnTo>
                    <a:pt x="339" y="14"/>
                  </a:lnTo>
                  <a:lnTo>
                    <a:pt x="341" y="12"/>
                  </a:lnTo>
                  <a:lnTo>
                    <a:pt x="343" y="11"/>
                  </a:lnTo>
                  <a:lnTo>
                    <a:pt x="345" y="10"/>
                  </a:lnTo>
                  <a:lnTo>
                    <a:pt x="352" y="10"/>
                  </a:lnTo>
                  <a:lnTo>
                    <a:pt x="353" y="10"/>
                  </a:lnTo>
                  <a:lnTo>
                    <a:pt x="354" y="10"/>
                  </a:lnTo>
                  <a:lnTo>
                    <a:pt x="355" y="8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8" y="10"/>
                  </a:lnTo>
                  <a:lnTo>
                    <a:pt x="363" y="15"/>
                  </a:lnTo>
                  <a:lnTo>
                    <a:pt x="379" y="33"/>
                  </a:lnTo>
                  <a:lnTo>
                    <a:pt x="385" y="39"/>
                  </a:lnTo>
                  <a:lnTo>
                    <a:pt x="387" y="42"/>
                  </a:lnTo>
                  <a:lnTo>
                    <a:pt x="389" y="46"/>
                  </a:lnTo>
                  <a:lnTo>
                    <a:pt x="388" y="46"/>
                  </a:lnTo>
                  <a:lnTo>
                    <a:pt x="386" y="47"/>
                  </a:lnTo>
                  <a:lnTo>
                    <a:pt x="381" y="51"/>
                  </a:lnTo>
                  <a:lnTo>
                    <a:pt x="375" y="52"/>
                  </a:lnTo>
                  <a:lnTo>
                    <a:pt x="373" y="53"/>
                  </a:lnTo>
                  <a:lnTo>
                    <a:pt x="370" y="56"/>
                  </a:lnTo>
                  <a:lnTo>
                    <a:pt x="368" y="59"/>
                  </a:lnTo>
                  <a:lnTo>
                    <a:pt x="368" y="63"/>
                  </a:lnTo>
                  <a:lnTo>
                    <a:pt x="369" y="66"/>
                  </a:lnTo>
                  <a:lnTo>
                    <a:pt x="372" y="70"/>
                  </a:lnTo>
                  <a:lnTo>
                    <a:pt x="377" y="75"/>
                  </a:lnTo>
                  <a:lnTo>
                    <a:pt x="382" y="76"/>
                  </a:lnTo>
                  <a:lnTo>
                    <a:pt x="383" y="78"/>
                  </a:lnTo>
                  <a:lnTo>
                    <a:pt x="385" y="83"/>
                  </a:lnTo>
                  <a:lnTo>
                    <a:pt x="386" y="85"/>
                  </a:lnTo>
                  <a:lnTo>
                    <a:pt x="386" y="87"/>
                  </a:lnTo>
                  <a:lnTo>
                    <a:pt x="385" y="88"/>
                  </a:lnTo>
                  <a:lnTo>
                    <a:pt x="385" y="88"/>
                  </a:lnTo>
                  <a:lnTo>
                    <a:pt x="385" y="90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0" y="94"/>
                  </a:lnTo>
                  <a:lnTo>
                    <a:pt x="364" y="96"/>
                  </a:lnTo>
                  <a:lnTo>
                    <a:pt x="364" y="97"/>
                  </a:lnTo>
                  <a:lnTo>
                    <a:pt x="364" y="98"/>
                  </a:lnTo>
                  <a:lnTo>
                    <a:pt x="363" y="99"/>
                  </a:lnTo>
                  <a:lnTo>
                    <a:pt x="359" y="101"/>
                  </a:lnTo>
                  <a:lnTo>
                    <a:pt x="358" y="103"/>
                  </a:lnTo>
                  <a:lnTo>
                    <a:pt x="358" y="108"/>
                  </a:lnTo>
                  <a:lnTo>
                    <a:pt x="360" y="111"/>
                  </a:lnTo>
                  <a:lnTo>
                    <a:pt x="366" y="116"/>
                  </a:lnTo>
                  <a:lnTo>
                    <a:pt x="378" y="122"/>
                  </a:lnTo>
                  <a:lnTo>
                    <a:pt x="379" y="123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79" y="128"/>
                  </a:lnTo>
                  <a:lnTo>
                    <a:pt x="379" y="130"/>
                  </a:lnTo>
                  <a:lnTo>
                    <a:pt x="384" y="133"/>
                  </a:lnTo>
                  <a:lnTo>
                    <a:pt x="385" y="135"/>
                  </a:lnTo>
                  <a:lnTo>
                    <a:pt x="386" y="136"/>
                  </a:lnTo>
                  <a:lnTo>
                    <a:pt x="390" y="136"/>
                  </a:lnTo>
                  <a:lnTo>
                    <a:pt x="394" y="135"/>
                  </a:lnTo>
                  <a:lnTo>
                    <a:pt x="396" y="135"/>
                  </a:lnTo>
                  <a:lnTo>
                    <a:pt x="397" y="137"/>
                  </a:lnTo>
                  <a:lnTo>
                    <a:pt x="397" y="140"/>
                  </a:lnTo>
                  <a:lnTo>
                    <a:pt x="399" y="142"/>
                  </a:lnTo>
                  <a:lnTo>
                    <a:pt x="400" y="143"/>
                  </a:lnTo>
                  <a:lnTo>
                    <a:pt x="402" y="145"/>
                  </a:lnTo>
                  <a:lnTo>
                    <a:pt x="403" y="147"/>
                  </a:lnTo>
                  <a:lnTo>
                    <a:pt x="404" y="149"/>
                  </a:lnTo>
                  <a:lnTo>
                    <a:pt x="407" y="152"/>
                  </a:lnTo>
                  <a:lnTo>
                    <a:pt x="408" y="154"/>
                  </a:lnTo>
                  <a:lnTo>
                    <a:pt x="410" y="157"/>
                  </a:lnTo>
                  <a:lnTo>
                    <a:pt x="414" y="160"/>
                  </a:lnTo>
                  <a:lnTo>
                    <a:pt x="414" y="160"/>
                  </a:lnTo>
                  <a:lnTo>
                    <a:pt x="418" y="160"/>
                  </a:lnTo>
                  <a:lnTo>
                    <a:pt x="421" y="160"/>
                  </a:lnTo>
                  <a:lnTo>
                    <a:pt x="422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29" y="154"/>
                  </a:lnTo>
                  <a:lnTo>
                    <a:pt x="432" y="154"/>
                  </a:lnTo>
                  <a:lnTo>
                    <a:pt x="438" y="156"/>
                  </a:lnTo>
                  <a:lnTo>
                    <a:pt x="438" y="166"/>
                  </a:lnTo>
                  <a:lnTo>
                    <a:pt x="437" y="169"/>
                  </a:lnTo>
                  <a:lnTo>
                    <a:pt x="438" y="172"/>
                  </a:lnTo>
                  <a:lnTo>
                    <a:pt x="438" y="178"/>
                  </a:lnTo>
                  <a:lnTo>
                    <a:pt x="31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4" name="Freeform 168">
              <a:extLst>
                <a:ext uri="{FF2B5EF4-FFF2-40B4-BE49-F238E27FC236}">
                  <a16:creationId xmlns:a16="http://schemas.microsoft.com/office/drawing/2014/main" id="{76DCE312-42CA-271A-1FFA-4A8E955E6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1251" y="3436354"/>
              <a:ext cx="754509" cy="740353"/>
            </a:xfrm>
            <a:custGeom>
              <a:avLst/>
              <a:gdLst>
                <a:gd name="T0" fmla="*/ 313 w 533"/>
                <a:gd name="T1" fmla="*/ 44 h 523"/>
                <a:gd name="T2" fmla="*/ 362 w 533"/>
                <a:gd name="T3" fmla="*/ 78 h 523"/>
                <a:gd name="T4" fmla="*/ 440 w 533"/>
                <a:gd name="T5" fmla="*/ 105 h 523"/>
                <a:gd name="T6" fmla="*/ 486 w 533"/>
                <a:gd name="T7" fmla="*/ 84 h 523"/>
                <a:gd name="T8" fmla="*/ 494 w 533"/>
                <a:gd name="T9" fmla="*/ 129 h 523"/>
                <a:gd name="T10" fmla="*/ 514 w 533"/>
                <a:gd name="T11" fmla="*/ 166 h 523"/>
                <a:gd name="T12" fmla="*/ 504 w 533"/>
                <a:gd name="T13" fmla="*/ 193 h 523"/>
                <a:gd name="T14" fmla="*/ 478 w 533"/>
                <a:gd name="T15" fmla="*/ 202 h 523"/>
                <a:gd name="T16" fmla="*/ 448 w 533"/>
                <a:gd name="T17" fmla="*/ 191 h 523"/>
                <a:gd name="T18" fmla="*/ 374 w 533"/>
                <a:gd name="T19" fmla="*/ 179 h 523"/>
                <a:gd name="T20" fmla="*/ 318 w 533"/>
                <a:gd name="T21" fmla="*/ 171 h 523"/>
                <a:gd name="T22" fmla="*/ 266 w 533"/>
                <a:gd name="T23" fmla="*/ 181 h 523"/>
                <a:gd name="T24" fmla="*/ 205 w 533"/>
                <a:gd name="T25" fmla="*/ 180 h 523"/>
                <a:gd name="T26" fmla="*/ 216 w 533"/>
                <a:gd name="T27" fmla="*/ 239 h 523"/>
                <a:gd name="T28" fmla="*/ 240 w 533"/>
                <a:gd name="T29" fmla="*/ 279 h 523"/>
                <a:gd name="T30" fmla="*/ 288 w 533"/>
                <a:gd name="T31" fmla="*/ 350 h 523"/>
                <a:gd name="T32" fmla="*/ 359 w 533"/>
                <a:gd name="T33" fmla="*/ 451 h 523"/>
                <a:gd name="T34" fmla="*/ 307 w 533"/>
                <a:gd name="T35" fmla="*/ 403 h 523"/>
                <a:gd name="T36" fmla="*/ 234 w 533"/>
                <a:gd name="T37" fmla="*/ 391 h 523"/>
                <a:gd name="T38" fmla="*/ 218 w 533"/>
                <a:gd name="T39" fmla="*/ 373 h 523"/>
                <a:gd name="T40" fmla="*/ 191 w 533"/>
                <a:gd name="T41" fmla="*/ 349 h 523"/>
                <a:gd name="T42" fmla="*/ 145 w 533"/>
                <a:gd name="T43" fmla="*/ 294 h 523"/>
                <a:gd name="T44" fmla="*/ 175 w 533"/>
                <a:gd name="T45" fmla="*/ 290 h 523"/>
                <a:gd name="T46" fmla="*/ 97 w 533"/>
                <a:gd name="T47" fmla="*/ 163 h 523"/>
                <a:gd name="T48" fmla="*/ 60 w 533"/>
                <a:gd name="T49" fmla="*/ 195 h 523"/>
                <a:gd name="T50" fmla="*/ 48 w 533"/>
                <a:gd name="T51" fmla="*/ 209 h 523"/>
                <a:gd name="T52" fmla="*/ 37 w 533"/>
                <a:gd name="T53" fmla="*/ 224 h 523"/>
                <a:gd name="T54" fmla="*/ 16 w 533"/>
                <a:gd name="T55" fmla="*/ 193 h 523"/>
                <a:gd name="T56" fmla="*/ 9 w 533"/>
                <a:gd name="T57" fmla="*/ 164 h 523"/>
                <a:gd name="T58" fmla="*/ 29 w 533"/>
                <a:gd name="T59" fmla="*/ 145 h 523"/>
                <a:gd name="T60" fmla="*/ 94 w 533"/>
                <a:gd name="T61" fmla="*/ 119 h 523"/>
                <a:gd name="T62" fmla="*/ 161 w 533"/>
                <a:gd name="T63" fmla="*/ 143 h 523"/>
                <a:gd name="T64" fmla="*/ 159 w 533"/>
                <a:gd name="T65" fmla="*/ 109 h 523"/>
                <a:gd name="T66" fmla="*/ 198 w 533"/>
                <a:gd name="T67" fmla="*/ 68 h 523"/>
                <a:gd name="T68" fmla="*/ 231 w 533"/>
                <a:gd name="T69" fmla="*/ 22 h 523"/>
                <a:gd name="T70" fmla="*/ 258 w 533"/>
                <a:gd name="T71" fmla="*/ 1 h 523"/>
                <a:gd name="T72" fmla="*/ 417 w 533"/>
                <a:gd name="T73" fmla="*/ 494 h 523"/>
                <a:gd name="T74" fmla="*/ 384 w 533"/>
                <a:gd name="T75" fmla="*/ 476 h 523"/>
                <a:gd name="T76" fmla="*/ 357 w 533"/>
                <a:gd name="T77" fmla="*/ 460 h 523"/>
                <a:gd name="T78" fmla="*/ 389 w 533"/>
                <a:gd name="T79" fmla="*/ 462 h 523"/>
                <a:gd name="T80" fmla="*/ 300 w 533"/>
                <a:gd name="T81" fmla="*/ 482 h 523"/>
                <a:gd name="T82" fmla="*/ 329 w 533"/>
                <a:gd name="T83" fmla="*/ 457 h 523"/>
                <a:gd name="T84" fmla="*/ 247 w 533"/>
                <a:gd name="T85" fmla="*/ 442 h 523"/>
                <a:gd name="T86" fmla="*/ 260 w 533"/>
                <a:gd name="T87" fmla="*/ 426 h 523"/>
                <a:gd name="T88" fmla="*/ 306 w 533"/>
                <a:gd name="T89" fmla="*/ 432 h 523"/>
                <a:gd name="T90" fmla="*/ 303 w 533"/>
                <a:gd name="T91" fmla="*/ 411 h 523"/>
                <a:gd name="T92" fmla="*/ 196 w 533"/>
                <a:gd name="T93" fmla="*/ 372 h 523"/>
                <a:gd name="T94" fmla="*/ 170 w 533"/>
                <a:gd name="T95" fmla="*/ 331 h 523"/>
                <a:gd name="T96" fmla="*/ 153 w 533"/>
                <a:gd name="T97" fmla="*/ 319 h 523"/>
                <a:gd name="T98" fmla="*/ 152 w 533"/>
                <a:gd name="T99" fmla="*/ 341 h 523"/>
                <a:gd name="T100" fmla="*/ 138 w 533"/>
                <a:gd name="T101" fmla="*/ 322 h 523"/>
                <a:gd name="T102" fmla="*/ 127 w 533"/>
                <a:gd name="T103" fmla="*/ 257 h 523"/>
                <a:gd name="T104" fmla="*/ 145 w 533"/>
                <a:gd name="T105" fmla="*/ 286 h 523"/>
                <a:gd name="T106" fmla="*/ 84 w 533"/>
                <a:gd name="T107" fmla="*/ 255 h 523"/>
                <a:gd name="T108" fmla="*/ 107 w 533"/>
                <a:gd name="T109" fmla="*/ 226 h 523"/>
                <a:gd name="T110" fmla="*/ 91 w 533"/>
                <a:gd name="T111" fmla="*/ 246 h 523"/>
                <a:gd name="T112" fmla="*/ 80 w 533"/>
                <a:gd name="T113" fmla="*/ 205 h 523"/>
                <a:gd name="T114" fmla="*/ 86 w 533"/>
                <a:gd name="T115" fmla="*/ 226 h 523"/>
                <a:gd name="T116" fmla="*/ 88 w 533"/>
                <a:gd name="T117" fmla="*/ 184 h 523"/>
                <a:gd name="T118" fmla="*/ 112 w 533"/>
                <a:gd name="T119" fmla="*/ 194 h 523"/>
                <a:gd name="T120" fmla="*/ 115 w 533"/>
                <a:gd name="T121" fmla="*/ 291 h 523"/>
                <a:gd name="T122" fmla="*/ 117 w 533"/>
                <a:gd name="T123" fmla="*/ 27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3" h="523">
                  <a:moveTo>
                    <a:pt x="272" y="6"/>
                  </a:moveTo>
                  <a:lnTo>
                    <a:pt x="276" y="9"/>
                  </a:lnTo>
                  <a:lnTo>
                    <a:pt x="277" y="10"/>
                  </a:lnTo>
                  <a:lnTo>
                    <a:pt x="278" y="10"/>
                  </a:lnTo>
                  <a:lnTo>
                    <a:pt x="278" y="9"/>
                  </a:lnTo>
                  <a:lnTo>
                    <a:pt x="279" y="8"/>
                  </a:lnTo>
                  <a:lnTo>
                    <a:pt x="280" y="9"/>
                  </a:lnTo>
                  <a:lnTo>
                    <a:pt x="281" y="9"/>
                  </a:lnTo>
                  <a:lnTo>
                    <a:pt x="283" y="10"/>
                  </a:lnTo>
                  <a:lnTo>
                    <a:pt x="285" y="11"/>
                  </a:lnTo>
                  <a:lnTo>
                    <a:pt x="287" y="13"/>
                  </a:lnTo>
                  <a:lnTo>
                    <a:pt x="288" y="16"/>
                  </a:lnTo>
                  <a:lnTo>
                    <a:pt x="290" y="18"/>
                  </a:lnTo>
                  <a:lnTo>
                    <a:pt x="293" y="19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95" y="20"/>
                  </a:lnTo>
                  <a:lnTo>
                    <a:pt x="298" y="21"/>
                  </a:lnTo>
                  <a:lnTo>
                    <a:pt x="299" y="21"/>
                  </a:lnTo>
                  <a:lnTo>
                    <a:pt x="300" y="22"/>
                  </a:lnTo>
                  <a:lnTo>
                    <a:pt x="300" y="23"/>
                  </a:lnTo>
                  <a:lnTo>
                    <a:pt x="300" y="22"/>
                  </a:lnTo>
                  <a:lnTo>
                    <a:pt x="301" y="22"/>
                  </a:lnTo>
                  <a:lnTo>
                    <a:pt x="302" y="23"/>
                  </a:lnTo>
                  <a:lnTo>
                    <a:pt x="303" y="24"/>
                  </a:lnTo>
                  <a:lnTo>
                    <a:pt x="304" y="24"/>
                  </a:lnTo>
                  <a:lnTo>
                    <a:pt x="305" y="27"/>
                  </a:lnTo>
                  <a:lnTo>
                    <a:pt x="304" y="29"/>
                  </a:lnTo>
                  <a:lnTo>
                    <a:pt x="305" y="30"/>
                  </a:lnTo>
                  <a:lnTo>
                    <a:pt x="306" y="33"/>
                  </a:lnTo>
                  <a:lnTo>
                    <a:pt x="306" y="34"/>
                  </a:lnTo>
                  <a:lnTo>
                    <a:pt x="307" y="35"/>
                  </a:lnTo>
                  <a:lnTo>
                    <a:pt x="311" y="39"/>
                  </a:lnTo>
                  <a:lnTo>
                    <a:pt x="312" y="43"/>
                  </a:lnTo>
                  <a:lnTo>
                    <a:pt x="313" y="44"/>
                  </a:lnTo>
                  <a:lnTo>
                    <a:pt x="318" y="48"/>
                  </a:lnTo>
                  <a:lnTo>
                    <a:pt x="319" y="49"/>
                  </a:lnTo>
                  <a:lnTo>
                    <a:pt x="319" y="50"/>
                  </a:lnTo>
                  <a:lnTo>
                    <a:pt x="320" y="52"/>
                  </a:lnTo>
                  <a:lnTo>
                    <a:pt x="324" y="54"/>
                  </a:lnTo>
                  <a:lnTo>
                    <a:pt x="326" y="55"/>
                  </a:lnTo>
                  <a:lnTo>
                    <a:pt x="334" y="55"/>
                  </a:lnTo>
                  <a:lnTo>
                    <a:pt x="335" y="56"/>
                  </a:lnTo>
                  <a:lnTo>
                    <a:pt x="338" y="61"/>
                  </a:lnTo>
                  <a:lnTo>
                    <a:pt x="339" y="62"/>
                  </a:lnTo>
                  <a:lnTo>
                    <a:pt x="340" y="66"/>
                  </a:lnTo>
                  <a:lnTo>
                    <a:pt x="340" y="67"/>
                  </a:lnTo>
                  <a:lnTo>
                    <a:pt x="341" y="70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4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3"/>
                  </a:lnTo>
                  <a:lnTo>
                    <a:pt x="343" y="74"/>
                  </a:lnTo>
                  <a:lnTo>
                    <a:pt x="344" y="75"/>
                  </a:lnTo>
                  <a:lnTo>
                    <a:pt x="345" y="75"/>
                  </a:lnTo>
                  <a:lnTo>
                    <a:pt x="346" y="73"/>
                  </a:lnTo>
                  <a:lnTo>
                    <a:pt x="347" y="76"/>
                  </a:lnTo>
                  <a:lnTo>
                    <a:pt x="347" y="77"/>
                  </a:lnTo>
                  <a:lnTo>
                    <a:pt x="347" y="78"/>
                  </a:lnTo>
                  <a:lnTo>
                    <a:pt x="348" y="77"/>
                  </a:lnTo>
                  <a:lnTo>
                    <a:pt x="351" y="76"/>
                  </a:lnTo>
                  <a:lnTo>
                    <a:pt x="352" y="77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4" y="78"/>
                  </a:lnTo>
                  <a:lnTo>
                    <a:pt x="354" y="77"/>
                  </a:lnTo>
                  <a:lnTo>
                    <a:pt x="362" y="78"/>
                  </a:lnTo>
                  <a:lnTo>
                    <a:pt x="366" y="78"/>
                  </a:lnTo>
                  <a:lnTo>
                    <a:pt x="369" y="80"/>
                  </a:lnTo>
                  <a:lnTo>
                    <a:pt x="373" y="84"/>
                  </a:lnTo>
                  <a:lnTo>
                    <a:pt x="374" y="85"/>
                  </a:lnTo>
                  <a:lnTo>
                    <a:pt x="374" y="86"/>
                  </a:lnTo>
                  <a:lnTo>
                    <a:pt x="374" y="89"/>
                  </a:lnTo>
                  <a:lnTo>
                    <a:pt x="375" y="90"/>
                  </a:lnTo>
                  <a:lnTo>
                    <a:pt x="375" y="90"/>
                  </a:lnTo>
                  <a:lnTo>
                    <a:pt x="375" y="91"/>
                  </a:lnTo>
                  <a:lnTo>
                    <a:pt x="376" y="92"/>
                  </a:lnTo>
                  <a:lnTo>
                    <a:pt x="378" y="92"/>
                  </a:lnTo>
                  <a:lnTo>
                    <a:pt x="389" y="96"/>
                  </a:lnTo>
                  <a:lnTo>
                    <a:pt x="391" y="97"/>
                  </a:lnTo>
                  <a:lnTo>
                    <a:pt x="393" y="101"/>
                  </a:lnTo>
                  <a:lnTo>
                    <a:pt x="394" y="101"/>
                  </a:lnTo>
                  <a:lnTo>
                    <a:pt x="395" y="100"/>
                  </a:lnTo>
                  <a:lnTo>
                    <a:pt x="395" y="99"/>
                  </a:lnTo>
                  <a:lnTo>
                    <a:pt x="396" y="98"/>
                  </a:lnTo>
                  <a:lnTo>
                    <a:pt x="397" y="98"/>
                  </a:lnTo>
                  <a:lnTo>
                    <a:pt x="403" y="98"/>
                  </a:lnTo>
                  <a:lnTo>
                    <a:pt x="413" y="101"/>
                  </a:lnTo>
                  <a:lnTo>
                    <a:pt x="415" y="101"/>
                  </a:lnTo>
                  <a:lnTo>
                    <a:pt x="415" y="101"/>
                  </a:lnTo>
                  <a:lnTo>
                    <a:pt x="417" y="100"/>
                  </a:lnTo>
                  <a:lnTo>
                    <a:pt x="418" y="99"/>
                  </a:lnTo>
                  <a:lnTo>
                    <a:pt x="425" y="99"/>
                  </a:lnTo>
                  <a:lnTo>
                    <a:pt x="427" y="100"/>
                  </a:lnTo>
                  <a:lnTo>
                    <a:pt x="429" y="102"/>
                  </a:lnTo>
                  <a:lnTo>
                    <a:pt x="432" y="102"/>
                  </a:lnTo>
                  <a:lnTo>
                    <a:pt x="433" y="103"/>
                  </a:lnTo>
                  <a:lnTo>
                    <a:pt x="434" y="104"/>
                  </a:lnTo>
                  <a:lnTo>
                    <a:pt x="436" y="103"/>
                  </a:lnTo>
                  <a:lnTo>
                    <a:pt x="438" y="103"/>
                  </a:lnTo>
                  <a:lnTo>
                    <a:pt x="439" y="103"/>
                  </a:lnTo>
                  <a:lnTo>
                    <a:pt x="440" y="105"/>
                  </a:lnTo>
                  <a:lnTo>
                    <a:pt x="441" y="105"/>
                  </a:lnTo>
                  <a:lnTo>
                    <a:pt x="442" y="105"/>
                  </a:lnTo>
                  <a:lnTo>
                    <a:pt x="443" y="105"/>
                  </a:lnTo>
                  <a:lnTo>
                    <a:pt x="445" y="103"/>
                  </a:lnTo>
                  <a:lnTo>
                    <a:pt x="448" y="100"/>
                  </a:lnTo>
                  <a:lnTo>
                    <a:pt x="450" y="98"/>
                  </a:lnTo>
                  <a:lnTo>
                    <a:pt x="451" y="99"/>
                  </a:lnTo>
                  <a:lnTo>
                    <a:pt x="454" y="98"/>
                  </a:lnTo>
                  <a:lnTo>
                    <a:pt x="457" y="96"/>
                  </a:lnTo>
                  <a:lnTo>
                    <a:pt x="459" y="94"/>
                  </a:lnTo>
                  <a:lnTo>
                    <a:pt x="461" y="90"/>
                  </a:lnTo>
                  <a:lnTo>
                    <a:pt x="462" y="89"/>
                  </a:lnTo>
                  <a:lnTo>
                    <a:pt x="463" y="89"/>
                  </a:lnTo>
                  <a:lnTo>
                    <a:pt x="463" y="88"/>
                  </a:lnTo>
                  <a:lnTo>
                    <a:pt x="463" y="86"/>
                  </a:lnTo>
                  <a:lnTo>
                    <a:pt x="463" y="85"/>
                  </a:lnTo>
                  <a:lnTo>
                    <a:pt x="465" y="84"/>
                  </a:lnTo>
                  <a:lnTo>
                    <a:pt x="467" y="83"/>
                  </a:lnTo>
                  <a:lnTo>
                    <a:pt x="471" y="84"/>
                  </a:lnTo>
                  <a:lnTo>
                    <a:pt x="475" y="86"/>
                  </a:lnTo>
                  <a:lnTo>
                    <a:pt x="476" y="87"/>
                  </a:lnTo>
                  <a:lnTo>
                    <a:pt x="477" y="86"/>
                  </a:lnTo>
                  <a:lnTo>
                    <a:pt x="477" y="85"/>
                  </a:lnTo>
                  <a:lnTo>
                    <a:pt x="478" y="84"/>
                  </a:lnTo>
                  <a:lnTo>
                    <a:pt x="479" y="83"/>
                  </a:lnTo>
                  <a:lnTo>
                    <a:pt x="480" y="84"/>
                  </a:lnTo>
                  <a:lnTo>
                    <a:pt x="481" y="84"/>
                  </a:lnTo>
                  <a:lnTo>
                    <a:pt x="482" y="83"/>
                  </a:lnTo>
                  <a:lnTo>
                    <a:pt x="484" y="82"/>
                  </a:lnTo>
                  <a:lnTo>
                    <a:pt x="485" y="82"/>
                  </a:lnTo>
                  <a:lnTo>
                    <a:pt x="486" y="80"/>
                  </a:lnTo>
                  <a:lnTo>
                    <a:pt x="487" y="80"/>
                  </a:lnTo>
                  <a:lnTo>
                    <a:pt x="487" y="83"/>
                  </a:lnTo>
                  <a:lnTo>
                    <a:pt x="487" y="84"/>
                  </a:lnTo>
                  <a:lnTo>
                    <a:pt x="486" y="84"/>
                  </a:lnTo>
                  <a:lnTo>
                    <a:pt x="485" y="85"/>
                  </a:lnTo>
                  <a:lnTo>
                    <a:pt x="487" y="86"/>
                  </a:lnTo>
                  <a:lnTo>
                    <a:pt x="487" y="88"/>
                  </a:lnTo>
                  <a:lnTo>
                    <a:pt x="487" y="89"/>
                  </a:lnTo>
                  <a:lnTo>
                    <a:pt x="487" y="90"/>
                  </a:lnTo>
                  <a:lnTo>
                    <a:pt x="486" y="90"/>
                  </a:lnTo>
                  <a:lnTo>
                    <a:pt x="483" y="90"/>
                  </a:lnTo>
                  <a:lnTo>
                    <a:pt x="483" y="94"/>
                  </a:lnTo>
                  <a:lnTo>
                    <a:pt x="482" y="94"/>
                  </a:lnTo>
                  <a:lnTo>
                    <a:pt x="482" y="95"/>
                  </a:lnTo>
                  <a:lnTo>
                    <a:pt x="482" y="96"/>
                  </a:lnTo>
                  <a:lnTo>
                    <a:pt x="482" y="97"/>
                  </a:lnTo>
                  <a:lnTo>
                    <a:pt x="484" y="97"/>
                  </a:lnTo>
                  <a:lnTo>
                    <a:pt x="485" y="99"/>
                  </a:lnTo>
                  <a:lnTo>
                    <a:pt x="487" y="102"/>
                  </a:lnTo>
                  <a:lnTo>
                    <a:pt x="487" y="104"/>
                  </a:lnTo>
                  <a:lnTo>
                    <a:pt x="488" y="108"/>
                  </a:lnTo>
                  <a:lnTo>
                    <a:pt x="488" y="109"/>
                  </a:lnTo>
                  <a:lnTo>
                    <a:pt x="490" y="110"/>
                  </a:lnTo>
                  <a:lnTo>
                    <a:pt x="492" y="111"/>
                  </a:lnTo>
                  <a:lnTo>
                    <a:pt x="493" y="113"/>
                  </a:lnTo>
                  <a:lnTo>
                    <a:pt x="493" y="115"/>
                  </a:lnTo>
                  <a:lnTo>
                    <a:pt x="493" y="115"/>
                  </a:lnTo>
                  <a:lnTo>
                    <a:pt x="490" y="119"/>
                  </a:lnTo>
                  <a:lnTo>
                    <a:pt x="489" y="120"/>
                  </a:lnTo>
                  <a:lnTo>
                    <a:pt x="488" y="121"/>
                  </a:lnTo>
                  <a:lnTo>
                    <a:pt x="488" y="123"/>
                  </a:lnTo>
                  <a:lnTo>
                    <a:pt x="487" y="126"/>
                  </a:lnTo>
                  <a:lnTo>
                    <a:pt x="487" y="127"/>
                  </a:lnTo>
                  <a:lnTo>
                    <a:pt x="488" y="127"/>
                  </a:lnTo>
                  <a:lnTo>
                    <a:pt x="490" y="130"/>
                  </a:lnTo>
                  <a:lnTo>
                    <a:pt x="491" y="131"/>
                  </a:lnTo>
                  <a:lnTo>
                    <a:pt x="493" y="131"/>
                  </a:lnTo>
                  <a:lnTo>
                    <a:pt x="493" y="130"/>
                  </a:lnTo>
                  <a:lnTo>
                    <a:pt x="494" y="129"/>
                  </a:lnTo>
                  <a:lnTo>
                    <a:pt x="496" y="128"/>
                  </a:lnTo>
                  <a:lnTo>
                    <a:pt x="497" y="127"/>
                  </a:lnTo>
                  <a:lnTo>
                    <a:pt x="498" y="127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30"/>
                  </a:lnTo>
                  <a:lnTo>
                    <a:pt x="501" y="131"/>
                  </a:lnTo>
                  <a:lnTo>
                    <a:pt x="502" y="132"/>
                  </a:lnTo>
                  <a:lnTo>
                    <a:pt x="504" y="133"/>
                  </a:lnTo>
                  <a:lnTo>
                    <a:pt x="505" y="133"/>
                  </a:lnTo>
                  <a:lnTo>
                    <a:pt x="505" y="134"/>
                  </a:lnTo>
                  <a:lnTo>
                    <a:pt x="503" y="137"/>
                  </a:lnTo>
                  <a:lnTo>
                    <a:pt x="498" y="137"/>
                  </a:lnTo>
                  <a:lnTo>
                    <a:pt x="497" y="136"/>
                  </a:lnTo>
                  <a:lnTo>
                    <a:pt x="496" y="139"/>
                  </a:lnTo>
                  <a:lnTo>
                    <a:pt x="496" y="142"/>
                  </a:lnTo>
                  <a:lnTo>
                    <a:pt x="496" y="144"/>
                  </a:lnTo>
                  <a:lnTo>
                    <a:pt x="498" y="145"/>
                  </a:lnTo>
                  <a:lnTo>
                    <a:pt x="499" y="147"/>
                  </a:lnTo>
                  <a:lnTo>
                    <a:pt x="499" y="149"/>
                  </a:lnTo>
                  <a:lnTo>
                    <a:pt x="496" y="149"/>
                  </a:lnTo>
                  <a:lnTo>
                    <a:pt x="494" y="151"/>
                  </a:lnTo>
                  <a:lnTo>
                    <a:pt x="494" y="153"/>
                  </a:lnTo>
                  <a:lnTo>
                    <a:pt x="496" y="154"/>
                  </a:lnTo>
                  <a:lnTo>
                    <a:pt x="497" y="154"/>
                  </a:lnTo>
                  <a:lnTo>
                    <a:pt x="498" y="155"/>
                  </a:lnTo>
                  <a:lnTo>
                    <a:pt x="499" y="156"/>
                  </a:lnTo>
                  <a:lnTo>
                    <a:pt x="501" y="156"/>
                  </a:lnTo>
                  <a:lnTo>
                    <a:pt x="502" y="157"/>
                  </a:lnTo>
                  <a:lnTo>
                    <a:pt x="504" y="157"/>
                  </a:lnTo>
                  <a:lnTo>
                    <a:pt x="505" y="158"/>
                  </a:lnTo>
                  <a:lnTo>
                    <a:pt x="505" y="159"/>
                  </a:lnTo>
                  <a:lnTo>
                    <a:pt x="505" y="162"/>
                  </a:lnTo>
                  <a:lnTo>
                    <a:pt x="511" y="165"/>
                  </a:lnTo>
                  <a:lnTo>
                    <a:pt x="514" y="166"/>
                  </a:lnTo>
                  <a:lnTo>
                    <a:pt x="520" y="169"/>
                  </a:lnTo>
                  <a:lnTo>
                    <a:pt x="523" y="170"/>
                  </a:lnTo>
                  <a:lnTo>
                    <a:pt x="530" y="171"/>
                  </a:lnTo>
                  <a:lnTo>
                    <a:pt x="532" y="172"/>
                  </a:lnTo>
                  <a:lnTo>
                    <a:pt x="533" y="175"/>
                  </a:lnTo>
                  <a:lnTo>
                    <a:pt x="533" y="177"/>
                  </a:lnTo>
                  <a:lnTo>
                    <a:pt x="532" y="178"/>
                  </a:lnTo>
                  <a:lnTo>
                    <a:pt x="531" y="179"/>
                  </a:lnTo>
                  <a:lnTo>
                    <a:pt x="523" y="179"/>
                  </a:lnTo>
                  <a:lnTo>
                    <a:pt x="523" y="177"/>
                  </a:lnTo>
                  <a:lnTo>
                    <a:pt x="522" y="177"/>
                  </a:lnTo>
                  <a:lnTo>
                    <a:pt x="522" y="178"/>
                  </a:lnTo>
                  <a:lnTo>
                    <a:pt x="521" y="178"/>
                  </a:lnTo>
                  <a:lnTo>
                    <a:pt x="521" y="179"/>
                  </a:lnTo>
                  <a:lnTo>
                    <a:pt x="520" y="179"/>
                  </a:lnTo>
                  <a:lnTo>
                    <a:pt x="517" y="180"/>
                  </a:lnTo>
                  <a:lnTo>
                    <a:pt x="515" y="180"/>
                  </a:lnTo>
                  <a:lnTo>
                    <a:pt x="513" y="179"/>
                  </a:lnTo>
                  <a:lnTo>
                    <a:pt x="512" y="178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8" y="177"/>
                  </a:lnTo>
                  <a:lnTo>
                    <a:pt x="509" y="180"/>
                  </a:lnTo>
                  <a:lnTo>
                    <a:pt x="509" y="181"/>
                  </a:lnTo>
                  <a:lnTo>
                    <a:pt x="506" y="182"/>
                  </a:lnTo>
                  <a:lnTo>
                    <a:pt x="501" y="181"/>
                  </a:lnTo>
                  <a:lnTo>
                    <a:pt x="500" y="182"/>
                  </a:lnTo>
                  <a:lnTo>
                    <a:pt x="500" y="184"/>
                  </a:lnTo>
                  <a:lnTo>
                    <a:pt x="501" y="185"/>
                  </a:lnTo>
                  <a:lnTo>
                    <a:pt x="502" y="186"/>
                  </a:lnTo>
                  <a:lnTo>
                    <a:pt x="503" y="187"/>
                  </a:lnTo>
                  <a:lnTo>
                    <a:pt x="504" y="188"/>
                  </a:lnTo>
                  <a:lnTo>
                    <a:pt x="504" y="189"/>
                  </a:lnTo>
                  <a:lnTo>
                    <a:pt x="504" y="193"/>
                  </a:lnTo>
                  <a:lnTo>
                    <a:pt x="505" y="196"/>
                  </a:lnTo>
                  <a:lnTo>
                    <a:pt x="505" y="198"/>
                  </a:lnTo>
                  <a:lnTo>
                    <a:pt x="505" y="199"/>
                  </a:lnTo>
                  <a:lnTo>
                    <a:pt x="504" y="200"/>
                  </a:lnTo>
                  <a:lnTo>
                    <a:pt x="504" y="202"/>
                  </a:lnTo>
                  <a:lnTo>
                    <a:pt x="504" y="203"/>
                  </a:lnTo>
                  <a:lnTo>
                    <a:pt x="505" y="204"/>
                  </a:lnTo>
                  <a:lnTo>
                    <a:pt x="507" y="204"/>
                  </a:lnTo>
                  <a:lnTo>
                    <a:pt x="508" y="205"/>
                  </a:lnTo>
                  <a:lnTo>
                    <a:pt x="508" y="206"/>
                  </a:lnTo>
                  <a:lnTo>
                    <a:pt x="507" y="207"/>
                  </a:lnTo>
                  <a:lnTo>
                    <a:pt x="506" y="207"/>
                  </a:lnTo>
                  <a:lnTo>
                    <a:pt x="505" y="208"/>
                  </a:lnTo>
                  <a:lnTo>
                    <a:pt x="504" y="211"/>
                  </a:lnTo>
                  <a:lnTo>
                    <a:pt x="503" y="211"/>
                  </a:lnTo>
                  <a:lnTo>
                    <a:pt x="502" y="212"/>
                  </a:lnTo>
                  <a:lnTo>
                    <a:pt x="501" y="212"/>
                  </a:lnTo>
                  <a:lnTo>
                    <a:pt x="499" y="210"/>
                  </a:lnTo>
                  <a:lnTo>
                    <a:pt x="498" y="210"/>
                  </a:lnTo>
                  <a:lnTo>
                    <a:pt x="495" y="211"/>
                  </a:lnTo>
                  <a:lnTo>
                    <a:pt x="496" y="214"/>
                  </a:lnTo>
                  <a:lnTo>
                    <a:pt x="498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8"/>
                  </a:lnTo>
                  <a:lnTo>
                    <a:pt x="483" y="217"/>
                  </a:lnTo>
                  <a:lnTo>
                    <a:pt x="482" y="216"/>
                  </a:lnTo>
                  <a:lnTo>
                    <a:pt x="480" y="215"/>
                  </a:lnTo>
                  <a:lnTo>
                    <a:pt x="476" y="211"/>
                  </a:lnTo>
                  <a:lnTo>
                    <a:pt x="475" y="207"/>
                  </a:lnTo>
                  <a:lnTo>
                    <a:pt x="476" y="206"/>
                  </a:lnTo>
                  <a:lnTo>
                    <a:pt x="478" y="205"/>
                  </a:lnTo>
                  <a:lnTo>
                    <a:pt x="479" y="204"/>
                  </a:lnTo>
                  <a:lnTo>
                    <a:pt x="478" y="203"/>
                  </a:lnTo>
                  <a:lnTo>
                    <a:pt x="478" y="202"/>
                  </a:lnTo>
                  <a:lnTo>
                    <a:pt x="478" y="201"/>
                  </a:lnTo>
                  <a:lnTo>
                    <a:pt x="477" y="200"/>
                  </a:lnTo>
                  <a:lnTo>
                    <a:pt x="477" y="199"/>
                  </a:lnTo>
                  <a:lnTo>
                    <a:pt x="476" y="199"/>
                  </a:lnTo>
                  <a:lnTo>
                    <a:pt x="474" y="199"/>
                  </a:lnTo>
                  <a:lnTo>
                    <a:pt x="473" y="199"/>
                  </a:lnTo>
                  <a:lnTo>
                    <a:pt x="471" y="197"/>
                  </a:lnTo>
                  <a:lnTo>
                    <a:pt x="468" y="190"/>
                  </a:lnTo>
                  <a:lnTo>
                    <a:pt x="468" y="189"/>
                  </a:lnTo>
                  <a:lnTo>
                    <a:pt x="467" y="189"/>
                  </a:lnTo>
                  <a:lnTo>
                    <a:pt x="466" y="190"/>
                  </a:lnTo>
                  <a:lnTo>
                    <a:pt x="466" y="191"/>
                  </a:lnTo>
                  <a:lnTo>
                    <a:pt x="465" y="192"/>
                  </a:lnTo>
                  <a:lnTo>
                    <a:pt x="464" y="193"/>
                  </a:lnTo>
                  <a:lnTo>
                    <a:pt x="463" y="192"/>
                  </a:lnTo>
                  <a:lnTo>
                    <a:pt x="463" y="191"/>
                  </a:lnTo>
                  <a:lnTo>
                    <a:pt x="463" y="190"/>
                  </a:lnTo>
                  <a:lnTo>
                    <a:pt x="462" y="188"/>
                  </a:lnTo>
                  <a:lnTo>
                    <a:pt x="462" y="187"/>
                  </a:lnTo>
                  <a:lnTo>
                    <a:pt x="461" y="187"/>
                  </a:lnTo>
                  <a:lnTo>
                    <a:pt x="460" y="187"/>
                  </a:lnTo>
                  <a:lnTo>
                    <a:pt x="459" y="188"/>
                  </a:lnTo>
                  <a:lnTo>
                    <a:pt x="458" y="188"/>
                  </a:lnTo>
                  <a:lnTo>
                    <a:pt x="457" y="188"/>
                  </a:lnTo>
                  <a:lnTo>
                    <a:pt x="457" y="188"/>
                  </a:lnTo>
                  <a:lnTo>
                    <a:pt x="456" y="188"/>
                  </a:lnTo>
                  <a:lnTo>
                    <a:pt x="454" y="188"/>
                  </a:lnTo>
                  <a:lnTo>
                    <a:pt x="454" y="189"/>
                  </a:lnTo>
                  <a:lnTo>
                    <a:pt x="454" y="190"/>
                  </a:lnTo>
                  <a:lnTo>
                    <a:pt x="455" y="192"/>
                  </a:lnTo>
                  <a:lnTo>
                    <a:pt x="455" y="193"/>
                  </a:lnTo>
                  <a:lnTo>
                    <a:pt x="452" y="193"/>
                  </a:lnTo>
                  <a:lnTo>
                    <a:pt x="451" y="193"/>
                  </a:lnTo>
                  <a:lnTo>
                    <a:pt x="450" y="192"/>
                  </a:lnTo>
                  <a:lnTo>
                    <a:pt x="448" y="191"/>
                  </a:lnTo>
                  <a:lnTo>
                    <a:pt x="447" y="189"/>
                  </a:lnTo>
                  <a:lnTo>
                    <a:pt x="445" y="187"/>
                  </a:lnTo>
                  <a:lnTo>
                    <a:pt x="443" y="186"/>
                  </a:lnTo>
                  <a:lnTo>
                    <a:pt x="441" y="185"/>
                  </a:lnTo>
                  <a:lnTo>
                    <a:pt x="435" y="185"/>
                  </a:lnTo>
                  <a:lnTo>
                    <a:pt x="433" y="184"/>
                  </a:lnTo>
                  <a:lnTo>
                    <a:pt x="430" y="181"/>
                  </a:lnTo>
                  <a:lnTo>
                    <a:pt x="427" y="180"/>
                  </a:lnTo>
                  <a:lnTo>
                    <a:pt x="425" y="181"/>
                  </a:lnTo>
                  <a:lnTo>
                    <a:pt x="424" y="181"/>
                  </a:lnTo>
                  <a:lnTo>
                    <a:pt x="424" y="183"/>
                  </a:lnTo>
                  <a:lnTo>
                    <a:pt x="424" y="185"/>
                  </a:lnTo>
                  <a:lnTo>
                    <a:pt x="423" y="187"/>
                  </a:lnTo>
                  <a:lnTo>
                    <a:pt x="421" y="187"/>
                  </a:lnTo>
                  <a:lnTo>
                    <a:pt x="420" y="187"/>
                  </a:lnTo>
                  <a:lnTo>
                    <a:pt x="419" y="187"/>
                  </a:lnTo>
                  <a:lnTo>
                    <a:pt x="418" y="187"/>
                  </a:lnTo>
                  <a:lnTo>
                    <a:pt x="416" y="187"/>
                  </a:lnTo>
                  <a:lnTo>
                    <a:pt x="414" y="187"/>
                  </a:lnTo>
                  <a:lnTo>
                    <a:pt x="409" y="182"/>
                  </a:lnTo>
                  <a:lnTo>
                    <a:pt x="408" y="181"/>
                  </a:lnTo>
                  <a:lnTo>
                    <a:pt x="406" y="181"/>
                  </a:lnTo>
                  <a:lnTo>
                    <a:pt x="405" y="182"/>
                  </a:lnTo>
                  <a:lnTo>
                    <a:pt x="399" y="188"/>
                  </a:lnTo>
                  <a:lnTo>
                    <a:pt x="398" y="190"/>
                  </a:lnTo>
                  <a:lnTo>
                    <a:pt x="397" y="190"/>
                  </a:lnTo>
                  <a:lnTo>
                    <a:pt x="395" y="191"/>
                  </a:lnTo>
                  <a:lnTo>
                    <a:pt x="392" y="192"/>
                  </a:lnTo>
                  <a:lnTo>
                    <a:pt x="391" y="192"/>
                  </a:lnTo>
                  <a:lnTo>
                    <a:pt x="390" y="191"/>
                  </a:lnTo>
                  <a:lnTo>
                    <a:pt x="388" y="190"/>
                  </a:lnTo>
                  <a:lnTo>
                    <a:pt x="383" y="183"/>
                  </a:lnTo>
                  <a:lnTo>
                    <a:pt x="380" y="181"/>
                  </a:lnTo>
                  <a:lnTo>
                    <a:pt x="378" y="180"/>
                  </a:lnTo>
                  <a:lnTo>
                    <a:pt x="374" y="179"/>
                  </a:lnTo>
                  <a:lnTo>
                    <a:pt x="372" y="180"/>
                  </a:lnTo>
                  <a:lnTo>
                    <a:pt x="369" y="184"/>
                  </a:lnTo>
                  <a:lnTo>
                    <a:pt x="367" y="185"/>
                  </a:lnTo>
                  <a:lnTo>
                    <a:pt x="366" y="185"/>
                  </a:lnTo>
                  <a:lnTo>
                    <a:pt x="365" y="185"/>
                  </a:lnTo>
                  <a:lnTo>
                    <a:pt x="360" y="186"/>
                  </a:lnTo>
                  <a:lnTo>
                    <a:pt x="359" y="186"/>
                  </a:lnTo>
                  <a:lnTo>
                    <a:pt x="360" y="185"/>
                  </a:lnTo>
                  <a:lnTo>
                    <a:pt x="360" y="182"/>
                  </a:lnTo>
                  <a:lnTo>
                    <a:pt x="358" y="183"/>
                  </a:lnTo>
                  <a:lnTo>
                    <a:pt x="357" y="183"/>
                  </a:lnTo>
                  <a:lnTo>
                    <a:pt x="356" y="183"/>
                  </a:lnTo>
                  <a:lnTo>
                    <a:pt x="357" y="182"/>
                  </a:lnTo>
                  <a:lnTo>
                    <a:pt x="357" y="181"/>
                  </a:lnTo>
                  <a:lnTo>
                    <a:pt x="357" y="181"/>
                  </a:lnTo>
                  <a:lnTo>
                    <a:pt x="356" y="180"/>
                  </a:lnTo>
                  <a:lnTo>
                    <a:pt x="355" y="180"/>
                  </a:lnTo>
                  <a:lnTo>
                    <a:pt x="355" y="181"/>
                  </a:lnTo>
                  <a:lnTo>
                    <a:pt x="354" y="181"/>
                  </a:lnTo>
                  <a:lnTo>
                    <a:pt x="352" y="182"/>
                  </a:lnTo>
                  <a:lnTo>
                    <a:pt x="350" y="182"/>
                  </a:lnTo>
                  <a:lnTo>
                    <a:pt x="349" y="181"/>
                  </a:lnTo>
                  <a:lnTo>
                    <a:pt x="348" y="181"/>
                  </a:lnTo>
                  <a:lnTo>
                    <a:pt x="345" y="179"/>
                  </a:lnTo>
                  <a:lnTo>
                    <a:pt x="343" y="178"/>
                  </a:lnTo>
                  <a:lnTo>
                    <a:pt x="340" y="176"/>
                  </a:lnTo>
                  <a:lnTo>
                    <a:pt x="338" y="180"/>
                  </a:lnTo>
                  <a:lnTo>
                    <a:pt x="338" y="181"/>
                  </a:lnTo>
                  <a:lnTo>
                    <a:pt x="334" y="181"/>
                  </a:lnTo>
                  <a:lnTo>
                    <a:pt x="332" y="181"/>
                  </a:lnTo>
                  <a:lnTo>
                    <a:pt x="327" y="179"/>
                  </a:lnTo>
                  <a:lnTo>
                    <a:pt x="324" y="177"/>
                  </a:lnTo>
                  <a:lnTo>
                    <a:pt x="321" y="175"/>
                  </a:lnTo>
                  <a:lnTo>
                    <a:pt x="319" y="171"/>
                  </a:lnTo>
                  <a:lnTo>
                    <a:pt x="318" y="171"/>
                  </a:lnTo>
                  <a:lnTo>
                    <a:pt x="317" y="172"/>
                  </a:lnTo>
                  <a:lnTo>
                    <a:pt x="317" y="173"/>
                  </a:lnTo>
                  <a:lnTo>
                    <a:pt x="317" y="171"/>
                  </a:lnTo>
                  <a:lnTo>
                    <a:pt x="317" y="170"/>
                  </a:lnTo>
                  <a:lnTo>
                    <a:pt x="317" y="169"/>
                  </a:lnTo>
                  <a:lnTo>
                    <a:pt x="316" y="170"/>
                  </a:lnTo>
                  <a:lnTo>
                    <a:pt x="315" y="170"/>
                  </a:lnTo>
                  <a:lnTo>
                    <a:pt x="313" y="169"/>
                  </a:lnTo>
                  <a:lnTo>
                    <a:pt x="312" y="169"/>
                  </a:lnTo>
                  <a:lnTo>
                    <a:pt x="312" y="169"/>
                  </a:lnTo>
                  <a:lnTo>
                    <a:pt x="312" y="170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1" y="169"/>
                  </a:lnTo>
                  <a:lnTo>
                    <a:pt x="311" y="168"/>
                  </a:lnTo>
                  <a:lnTo>
                    <a:pt x="310" y="164"/>
                  </a:lnTo>
                  <a:lnTo>
                    <a:pt x="309" y="164"/>
                  </a:lnTo>
                  <a:lnTo>
                    <a:pt x="306" y="166"/>
                  </a:lnTo>
                  <a:lnTo>
                    <a:pt x="306" y="167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4" y="169"/>
                  </a:lnTo>
                  <a:lnTo>
                    <a:pt x="303" y="170"/>
                  </a:lnTo>
                  <a:lnTo>
                    <a:pt x="302" y="171"/>
                  </a:lnTo>
                  <a:lnTo>
                    <a:pt x="301" y="172"/>
                  </a:lnTo>
                  <a:lnTo>
                    <a:pt x="300" y="173"/>
                  </a:lnTo>
                  <a:lnTo>
                    <a:pt x="300" y="174"/>
                  </a:lnTo>
                  <a:lnTo>
                    <a:pt x="300" y="175"/>
                  </a:lnTo>
                  <a:lnTo>
                    <a:pt x="300" y="176"/>
                  </a:lnTo>
                  <a:lnTo>
                    <a:pt x="299" y="177"/>
                  </a:lnTo>
                  <a:lnTo>
                    <a:pt x="296" y="177"/>
                  </a:lnTo>
                  <a:lnTo>
                    <a:pt x="278" y="172"/>
                  </a:lnTo>
                  <a:lnTo>
                    <a:pt x="273" y="172"/>
                  </a:lnTo>
                  <a:lnTo>
                    <a:pt x="269" y="175"/>
                  </a:lnTo>
                  <a:lnTo>
                    <a:pt x="266" y="181"/>
                  </a:lnTo>
                  <a:lnTo>
                    <a:pt x="264" y="183"/>
                  </a:lnTo>
                  <a:lnTo>
                    <a:pt x="264" y="184"/>
                  </a:lnTo>
                  <a:lnTo>
                    <a:pt x="262" y="185"/>
                  </a:lnTo>
                  <a:lnTo>
                    <a:pt x="261" y="186"/>
                  </a:lnTo>
                  <a:lnTo>
                    <a:pt x="260" y="187"/>
                  </a:lnTo>
                  <a:lnTo>
                    <a:pt x="260" y="187"/>
                  </a:lnTo>
                  <a:lnTo>
                    <a:pt x="260" y="188"/>
                  </a:lnTo>
                  <a:lnTo>
                    <a:pt x="260" y="189"/>
                  </a:lnTo>
                  <a:lnTo>
                    <a:pt x="259" y="191"/>
                  </a:lnTo>
                  <a:lnTo>
                    <a:pt x="258" y="194"/>
                  </a:lnTo>
                  <a:lnTo>
                    <a:pt x="257" y="198"/>
                  </a:lnTo>
                  <a:lnTo>
                    <a:pt x="256" y="199"/>
                  </a:lnTo>
                  <a:lnTo>
                    <a:pt x="254" y="200"/>
                  </a:lnTo>
                  <a:lnTo>
                    <a:pt x="251" y="199"/>
                  </a:lnTo>
                  <a:lnTo>
                    <a:pt x="247" y="198"/>
                  </a:lnTo>
                  <a:lnTo>
                    <a:pt x="245" y="196"/>
                  </a:lnTo>
                  <a:lnTo>
                    <a:pt x="236" y="188"/>
                  </a:lnTo>
                  <a:lnTo>
                    <a:pt x="235" y="186"/>
                  </a:lnTo>
                  <a:lnTo>
                    <a:pt x="233" y="181"/>
                  </a:lnTo>
                  <a:lnTo>
                    <a:pt x="232" y="179"/>
                  </a:lnTo>
                  <a:lnTo>
                    <a:pt x="230" y="178"/>
                  </a:lnTo>
                  <a:lnTo>
                    <a:pt x="228" y="177"/>
                  </a:lnTo>
                  <a:lnTo>
                    <a:pt x="228" y="176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3"/>
                  </a:lnTo>
                  <a:lnTo>
                    <a:pt x="226" y="172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15" y="173"/>
                  </a:lnTo>
                  <a:lnTo>
                    <a:pt x="210" y="173"/>
                  </a:lnTo>
                  <a:lnTo>
                    <a:pt x="208" y="175"/>
                  </a:lnTo>
                  <a:lnTo>
                    <a:pt x="207" y="176"/>
                  </a:lnTo>
                  <a:lnTo>
                    <a:pt x="206" y="179"/>
                  </a:lnTo>
                  <a:lnTo>
                    <a:pt x="205" y="180"/>
                  </a:lnTo>
                  <a:lnTo>
                    <a:pt x="206" y="187"/>
                  </a:lnTo>
                  <a:lnTo>
                    <a:pt x="205" y="189"/>
                  </a:lnTo>
                  <a:lnTo>
                    <a:pt x="204" y="195"/>
                  </a:lnTo>
                  <a:lnTo>
                    <a:pt x="204" y="197"/>
                  </a:lnTo>
                  <a:lnTo>
                    <a:pt x="204" y="201"/>
                  </a:lnTo>
                  <a:lnTo>
                    <a:pt x="204" y="204"/>
                  </a:lnTo>
                  <a:lnTo>
                    <a:pt x="202" y="207"/>
                  </a:lnTo>
                  <a:lnTo>
                    <a:pt x="202" y="209"/>
                  </a:lnTo>
                  <a:lnTo>
                    <a:pt x="201" y="210"/>
                  </a:lnTo>
                  <a:lnTo>
                    <a:pt x="202" y="212"/>
                  </a:lnTo>
                  <a:lnTo>
                    <a:pt x="203" y="215"/>
                  </a:lnTo>
                  <a:lnTo>
                    <a:pt x="204" y="217"/>
                  </a:lnTo>
                  <a:lnTo>
                    <a:pt x="205" y="220"/>
                  </a:lnTo>
                  <a:lnTo>
                    <a:pt x="204" y="223"/>
                  </a:lnTo>
                  <a:lnTo>
                    <a:pt x="203" y="223"/>
                  </a:lnTo>
                  <a:lnTo>
                    <a:pt x="201" y="223"/>
                  </a:lnTo>
                  <a:lnTo>
                    <a:pt x="200" y="225"/>
                  </a:lnTo>
                  <a:lnTo>
                    <a:pt x="200" y="228"/>
                  </a:lnTo>
                  <a:lnTo>
                    <a:pt x="201" y="229"/>
                  </a:lnTo>
                  <a:lnTo>
                    <a:pt x="204" y="234"/>
                  </a:lnTo>
                  <a:lnTo>
                    <a:pt x="206" y="235"/>
                  </a:lnTo>
                  <a:lnTo>
                    <a:pt x="207" y="236"/>
                  </a:lnTo>
                  <a:lnTo>
                    <a:pt x="207" y="238"/>
                  </a:lnTo>
                  <a:lnTo>
                    <a:pt x="208" y="239"/>
                  </a:lnTo>
                  <a:lnTo>
                    <a:pt x="210" y="239"/>
                  </a:lnTo>
                  <a:lnTo>
                    <a:pt x="210" y="238"/>
                  </a:lnTo>
                  <a:lnTo>
                    <a:pt x="212" y="238"/>
                  </a:lnTo>
                  <a:lnTo>
                    <a:pt x="213" y="238"/>
                  </a:lnTo>
                  <a:lnTo>
                    <a:pt x="213" y="237"/>
                  </a:lnTo>
                  <a:lnTo>
                    <a:pt x="214" y="236"/>
                  </a:lnTo>
                  <a:lnTo>
                    <a:pt x="215" y="235"/>
                  </a:lnTo>
                  <a:lnTo>
                    <a:pt x="216" y="235"/>
                  </a:lnTo>
                  <a:lnTo>
                    <a:pt x="216" y="236"/>
                  </a:lnTo>
                  <a:lnTo>
                    <a:pt x="216" y="237"/>
                  </a:lnTo>
                  <a:lnTo>
                    <a:pt x="216" y="239"/>
                  </a:lnTo>
                  <a:lnTo>
                    <a:pt x="217" y="240"/>
                  </a:lnTo>
                  <a:lnTo>
                    <a:pt x="217" y="241"/>
                  </a:lnTo>
                  <a:lnTo>
                    <a:pt x="218" y="241"/>
                  </a:lnTo>
                  <a:lnTo>
                    <a:pt x="219" y="240"/>
                  </a:lnTo>
                  <a:lnTo>
                    <a:pt x="220" y="240"/>
                  </a:lnTo>
                  <a:lnTo>
                    <a:pt x="221" y="241"/>
                  </a:lnTo>
                  <a:lnTo>
                    <a:pt x="222" y="244"/>
                  </a:lnTo>
                  <a:lnTo>
                    <a:pt x="222" y="246"/>
                  </a:lnTo>
                  <a:lnTo>
                    <a:pt x="223" y="247"/>
                  </a:lnTo>
                  <a:lnTo>
                    <a:pt x="225" y="247"/>
                  </a:lnTo>
                  <a:lnTo>
                    <a:pt x="227" y="247"/>
                  </a:lnTo>
                  <a:lnTo>
                    <a:pt x="228" y="248"/>
                  </a:lnTo>
                  <a:lnTo>
                    <a:pt x="228" y="249"/>
                  </a:lnTo>
                  <a:lnTo>
                    <a:pt x="229" y="251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7" y="257"/>
                  </a:lnTo>
                  <a:lnTo>
                    <a:pt x="226" y="259"/>
                  </a:lnTo>
                  <a:lnTo>
                    <a:pt x="228" y="260"/>
                  </a:lnTo>
                  <a:lnTo>
                    <a:pt x="230" y="261"/>
                  </a:lnTo>
                  <a:lnTo>
                    <a:pt x="233" y="259"/>
                  </a:lnTo>
                  <a:lnTo>
                    <a:pt x="235" y="259"/>
                  </a:lnTo>
                  <a:lnTo>
                    <a:pt x="236" y="261"/>
                  </a:lnTo>
                  <a:lnTo>
                    <a:pt x="237" y="263"/>
                  </a:lnTo>
                  <a:lnTo>
                    <a:pt x="237" y="265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40" y="277"/>
                  </a:lnTo>
                  <a:lnTo>
                    <a:pt x="240" y="277"/>
                  </a:lnTo>
                  <a:lnTo>
                    <a:pt x="239" y="277"/>
                  </a:lnTo>
                  <a:lnTo>
                    <a:pt x="238" y="278"/>
                  </a:lnTo>
                  <a:lnTo>
                    <a:pt x="238" y="279"/>
                  </a:lnTo>
                  <a:lnTo>
                    <a:pt x="239" y="279"/>
                  </a:lnTo>
                  <a:lnTo>
                    <a:pt x="240" y="279"/>
                  </a:lnTo>
                  <a:lnTo>
                    <a:pt x="241" y="279"/>
                  </a:lnTo>
                  <a:lnTo>
                    <a:pt x="243" y="281"/>
                  </a:lnTo>
                  <a:lnTo>
                    <a:pt x="244" y="282"/>
                  </a:lnTo>
                  <a:lnTo>
                    <a:pt x="244" y="283"/>
                  </a:lnTo>
                  <a:lnTo>
                    <a:pt x="244" y="285"/>
                  </a:lnTo>
                  <a:lnTo>
                    <a:pt x="244" y="286"/>
                  </a:lnTo>
                  <a:lnTo>
                    <a:pt x="243" y="288"/>
                  </a:lnTo>
                  <a:lnTo>
                    <a:pt x="242" y="289"/>
                  </a:lnTo>
                  <a:lnTo>
                    <a:pt x="242" y="291"/>
                  </a:lnTo>
                  <a:lnTo>
                    <a:pt x="243" y="295"/>
                  </a:lnTo>
                  <a:lnTo>
                    <a:pt x="245" y="301"/>
                  </a:lnTo>
                  <a:lnTo>
                    <a:pt x="246" y="302"/>
                  </a:lnTo>
                  <a:lnTo>
                    <a:pt x="251" y="307"/>
                  </a:lnTo>
                  <a:lnTo>
                    <a:pt x="252" y="309"/>
                  </a:lnTo>
                  <a:lnTo>
                    <a:pt x="253" y="314"/>
                  </a:lnTo>
                  <a:lnTo>
                    <a:pt x="255" y="316"/>
                  </a:lnTo>
                  <a:lnTo>
                    <a:pt x="257" y="318"/>
                  </a:lnTo>
                  <a:lnTo>
                    <a:pt x="258" y="319"/>
                  </a:lnTo>
                  <a:lnTo>
                    <a:pt x="258" y="319"/>
                  </a:lnTo>
                  <a:lnTo>
                    <a:pt x="259" y="319"/>
                  </a:lnTo>
                  <a:lnTo>
                    <a:pt x="262" y="319"/>
                  </a:lnTo>
                  <a:lnTo>
                    <a:pt x="263" y="319"/>
                  </a:lnTo>
                  <a:lnTo>
                    <a:pt x="264" y="321"/>
                  </a:lnTo>
                  <a:lnTo>
                    <a:pt x="264" y="324"/>
                  </a:lnTo>
                  <a:lnTo>
                    <a:pt x="265" y="325"/>
                  </a:lnTo>
                  <a:lnTo>
                    <a:pt x="269" y="326"/>
                  </a:lnTo>
                  <a:lnTo>
                    <a:pt x="270" y="327"/>
                  </a:lnTo>
                  <a:lnTo>
                    <a:pt x="272" y="329"/>
                  </a:lnTo>
                  <a:lnTo>
                    <a:pt x="273" y="331"/>
                  </a:lnTo>
                  <a:lnTo>
                    <a:pt x="276" y="335"/>
                  </a:lnTo>
                  <a:lnTo>
                    <a:pt x="280" y="339"/>
                  </a:lnTo>
                  <a:lnTo>
                    <a:pt x="283" y="343"/>
                  </a:lnTo>
                  <a:lnTo>
                    <a:pt x="287" y="347"/>
                  </a:lnTo>
                  <a:lnTo>
                    <a:pt x="288" y="349"/>
                  </a:lnTo>
                  <a:lnTo>
                    <a:pt x="288" y="350"/>
                  </a:lnTo>
                  <a:lnTo>
                    <a:pt x="288" y="353"/>
                  </a:lnTo>
                  <a:lnTo>
                    <a:pt x="290" y="355"/>
                  </a:lnTo>
                  <a:lnTo>
                    <a:pt x="300" y="363"/>
                  </a:lnTo>
                  <a:lnTo>
                    <a:pt x="314" y="378"/>
                  </a:lnTo>
                  <a:lnTo>
                    <a:pt x="318" y="383"/>
                  </a:lnTo>
                  <a:lnTo>
                    <a:pt x="321" y="385"/>
                  </a:lnTo>
                  <a:lnTo>
                    <a:pt x="324" y="387"/>
                  </a:lnTo>
                  <a:lnTo>
                    <a:pt x="329" y="391"/>
                  </a:lnTo>
                  <a:lnTo>
                    <a:pt x="337" y="391"/>
                  </a:lnTo>
                  <a:lnTo>
                    <a:pt x="340" y="394"/>
                  </a:lnTo>
                  <a:lnTo>
                    <a:pt x="342" y="397"/>
                  </a:lnTo>
                  <a:lnTo>
                    <a:pt x="340" y="407"/>
                  </a:lnTo>
                  <a:lnTo>
                    <a:pt x="342" y="414"/>
                  </a:lnTo>
                  <a:lnTo>
                    <a:pt x="345" y="419"/>
                  </a:lnTo>
                  <a:lnTo>
                    <a:pt x="349" y="422"/>
                  </a:lnTo>
                  <a:lnTo>
                    <a:pt x="351" y="423"/>
                  </a:lnTo>
                  <a:lnTo>
                    <a:pt x="352" y="424"/>
                  </a:lnTo>
                  <a:lnTo>
                    <a:pt x="353" y="426"/>
                  </a:lnTo>
                  <a:lnTo>
                    <a:pt x="353" y="428"/>
                  </a:lnTo>
                  <a:lnTo>
                    <a:pt x="354" y="431"/>
                  </a:lnTo>
                  <a:lnTo>
                    <a:pt x="355" y="432"/>
                  </a:lnTo>
                  <a:lnTo>
                    <a:pt x="356" y="433"/>
                  </a:lnTo>
                  <a:lnTo>
                    <a:pt x="369" y="441"/>
                  </a:lnTo>
                  <a:lnTo>
                    <a:pt x="370" y="442"/>
                  </a:lnTo>
                  <a:lnTo>
                    <a:pt x="372" y="446"/>
                  </a:lnTo>
                  <a:lnTo>
                    <a:pt x="375" y="452"/>
                  </a:lnTo>
                  <a:lnTo>
                    <a:pt x="376" y="455"/>
                  </a:lnTo>
                  <a:lnTo>
                    <a:pt x="373" y="458"/>
                  </a:lnTo>
                  <a:lnTo>
                    <a:pt x="368" y="458"/>
                  </a:lnTo>
                  <a:lnTo>
                    <a:pt x="366" y="457"/>
                  </a:lnTo>
                  <a:lnTo>
                    <a:pt x="364" y="458"/>
                  </a:lnTo>
                  <a:lnTo>
                    <a:pt x="362" y="456"/>
                  </a:lnTo>
                  <a:lnTo>
                    <a:pt x="360" y="454"/>
                  </a:lnTo>
                  <a:lnTo>
                    <a:pt x="360" y="453"/>
                  </a:lnTo>
                  <a:lnTo>
                    <a:pt x="359" y="451"/>
                  </a:lnTo>
                  <a:lnTo>
                    <a:pt x="358" y="450"/>
                  </a:lnTo>
                  <a:lnTo>
                    <a:pt x="359" y="448"/>
                  </a:lnTo>
                  <a:lnTo>
                    <a:pt x="361" y="447"/>
                  </a:lnTo>
                  <a:lnTo>
                    <a:pt x="360" y="446"/>
                  </a:lnTo>
                  <a:lnTo>
                    <a:pt x="358" y="447"/>
                  </a:lnTo>
                  <a:lnTo>
                    <a:pt x="356" y="448"/>
                  </a:lnTo>
                  <a:lnTo>
                    <a:pt x="354" y="449"/>
                  </a:lnTo>
                  <a:lnTo>
                    <a:pt x="355" y="449"/>
                  </a:lnTo>
                  <a:lnTo>
                    <a:pt x="357" y="447"/>
                  </a:lnTo>
                  <a:lnTo>
                    <a:pt x="356" y="447"/>
                  </a:lnTo>
                  <a:lnTo>
                    <a:pt x="355" y="447"/>
                  </a:lnTo>
                  <a:lnTo>
                    <a:pt x="354" y="446"/>
                  </a:lnTo>
                  <a:lnTo>
                    <a:pt x="354" y="446"/>
                  </a:lnTo>
                  <a:lnTo>
                    <a:pt x="354" y="445"/>
                  </a:lnTo>
                  <a:lnTo>
                    <a:pt x="354" y="444"/>
                  </a:lnTo>
                  <a:lnTo>
                    <a:pt x="354" y="443"/>
                  </a:lnTo>
                  <a:lnTo>
                    <a:pt x="352" y="445"/>
                  </a:lnTo>
                  <a:lnTo>
                    <a:pt x="349" y="442"/>
                  </a:lnTo>
                  <a:lnTo>
                    <a:pt x="344" y="435"/>
                  </a:lnTo>
                  <a:lnTo>
                    <a:pt x="331" y="428"/>
                  </a:lnTo>
                  <a:lnTo>
                    <a:pt x="328" y="426"/>
                  </a:lnTo>
                  <a:lnTo>
                    <a:pt x="327" y="425"/>
                  </a:lnTo>
                  <a:lnTo>
                    <a:pt x="326" y="425"/>
                  </a:lnTo>
                  <a:lnTo>
                    <a:pt x="325" y="423"/>
                  </a:lnTo>
                  <a:lnTo>
                    <a:pt x="324" y="422"/>
                  </a:lnTo>
                  <a:lnTo>
                    <a:pt x="324" y="422"/>
                  </a:lnTo>
                  <a:lnTo>
                    <a:pt x="323" y="422"/>
                  </a:lnTo>
                  <a:lnTo>
                    <a:pt x="322" y="421"/>
                  </a:lnTo>
                  <a:lnTo>
                    <a:pt x="321" y="419"/>
                  </a:lnTo>
                  <a:lnTo>
                    <a:pt x="320" y="417"/>
                  </a:lnTo>
                  <a:lnTo>
                    <a:pt x="320" y="416"/>
                  </a:lnTo>
                  <a:lnTo>
                    <a:pt x="318" y="416"/>
                  </a:lnTo>
                  <a:lnTo>
                    <a:pt x="318" y="416"/>
                  </a:lnTo>
                  <a:lnTo>
                    <a:pt x="310" y="405"/>
                  </a:lnTo>
                  <a:lnTo>
                    <a:pt x="307" y="403"/>
                  </a:lnTo>
                  <a:lnTo>
                    <a:pt x="306" y="403"/>
                  </a:lnTo>
                  <a:lnTo>
                    <a:pt x="306" y="402"/>
                  </a:lnTo>
                  <a:lnTo>
                    <a:pt x="305" y="401"/>
                  </a:lnTo>
                  <a:lnTo>
                    <a:pt x="294" y="399"/>
                  </a:lnTo>
                  <a:lnTo>
                    <a:pt x="288" y="397"/>
                  </a:lnTo>
                  <a:lnTo>
                    <a:pt x="282" y="396"/>
                  </a:lnTo>
                  <a:lnTo>
                    <a:pt x="274" y="390"/>
                  </a:lnTo>
                  <a:lnTo>
                    <a:pt x="274" y="389"/>
                  </a:lnTo>
                  <a:lnTo>
                    <a:pt x="273" y="388"/>
                  </a:lnTo>
                  <a:lnTo>
                    <a:pt x="272" y="388"/>
                  </a:lnTo>
                  <a:lnTo>
                    <a:pt x="271" y="388"/>
                  </a:lnTo>
                  <a:lnTo>
                    <a:pt x="271" y="389"/>
                  </a:lnTo>
                  <a:lnTo>
                    <a:pt x="268" y="388"/>
                  </a:lnTo>
                  <a:lnTo>
                    <a:pt x="261" y="388"/>
                  </a:lnTo>
                  <a:lnTo>
                    <a:pt x="261" y="387"/>
                  </a:lnTo>
                  <a:lnTo>
                    <a:pt x="263" y="387"/>
                  </a:lnTo>
                  <a:lnTo>
                    <a:pt x="264" y="386"/>
                  </a:lnTo>
                  <a:lnTo>
                    <a:pt x="267" y="385"/>
                  </a:lnTo>
                  <a:lnTo>
                    <a:pt x="268" y="385"/>
                  </a:lnTo>
                  <a:lnTo>
                    <a:pt x="267" y="384"/>
                  </a:lnTo>
                  <a:lnTo>
                    <a:pt x="264" y="383"/>
                  </a:lnTo>
                  <a:lnTo>
                    <a:pt x="256" y="383"/>
                  </a:lnTo>
                  <a:lnTo>
                    <a:pt x="255" y="383"/>
                  </a:lnTo>
                  <a:lnTo>
                    <a:pt x="253" y="384"/>
                  </a:lnTo>
                  <a:lnTo>
                    <a:pt x="252" y="385"/>
                  </a:lnTo>
                  <a:lnTo>
                    <a:pt x="251" y="385"/>
                  </a:lnTo>
                  <a:lnTo>
                    <a:pt x="247" y="385"/>
                  </a:lnTo>
                  <a:lnTo>
                    <a:pt x="236" y="386"/>
                  </a:lnTo>
                  <a:lnTo>
                    <a:pt x="236" y="387"/>
                  </a:lnTo>
                  <a:lnTo>
                    <a:pt x="239" y="388"/>
                  </a:lnTo>
                  <a:lnTo>
                    <a:pt x="240" y="389"/>
                  </a:lnTo>
                  <a:lnTo>
                    <a:pt x="241" y="391"/>
                  </a:lnTo>
                  <a:lnTo>
                    <a:pt x="235" y="391"/>
                  </a:lnTo>
                  <a:lnTo>
                    <a:pt x="236" y="391"/>
                  </a:lnTo>
                  <a:lnTo>
                    <a:pt x="234" y="391"/>
                  </a:lnTo>
                  <a:lnTo>
                    <a:pt x="232" y="391"/>
                  </a:lnTo>
                  <a:lnTo>
                    <a:pt x="229" y="391"/>
                  </a:lnTo>
                  <a:lnTo>
                    <a:pt x="228" y="390"/>
                  </a:lnTo>
                  <a:lnTo>
                    <a:pt x="227" y="389"/>
                  </a:lnTo>
                  <a:lnTo>
                    <a:pt x="226" y="389"/>
                  </a:lnTo>
                  <a:lnTo>
                    <a:pt x="226" y="390"/>
                  </a:lnTo>
                  <a:lnTo>
                    <a:pt x="225" y="389"/>
                  </a:lnTo>
                  <a:lnTo>
                    <a:pt x="223" y="389"/>
                  </a:lnTo>
                  <a:lnTo>
                    <a:pt x="222" y="388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2" y="387"/>
                  </a:lnTo>
                  <a:lnTo>
                    <a:pt x="223" y="387"/>
                  </a:lnTo>
                  <a:lnTo>
                    <a:pt x="224" y="386"/>
                  </a:lnTo>
                  <a:lnTo>
                    <a:pt x="224" y="385"/>
                  </a:lnTo>
                  <a:lnTo>
                    <a:pt x="224" y="385"/>
                  </a:lnTo>
                  <a:lnTo>
                    <a:pt x="224" y="384"/>
                  </a:lnTo>
                  <a:lnTo>
                    <a:pt x="223" y="384"/>
                  </a:lnTo>
                  <a:lnTo>
                    <a:pt x="222" y="384"/>
                  </a:lnTo>
                  <a:lnTo>
                    <a:pt x="222" y="385"/>
                  </a:lnTo>
                  <a:lnTo>
                    <a:pt x="222" y="383"/>
                  </a:lnTo>
                  <a:lnTo>
                    <a:pt x="221" y="383"/>
                  </a:lnTo>
                  <a:lnTo>
                    <a:pt x="219" y="382"/>
                  </a:lnTo>
                  <a:lnTo>
                    <a:pt x="220" y="382"/>
                  </a:lnTo>
                  <a:lnTo>
                    <a:pt x="221" y="381"/>
                  </a:lnTo>
                  <a:lnTo>
                    <a:pt x="220" y="380"/>
                  </a:lnTo>
                  <a:lnTo>
                    <a:pt x="218" y="380"/>
                  </a:lnTo>
                  <a:lnTo>
                    <a:pt x="218" y="379"/>
                  </a:lnTo>
                  <a:lnTo>
                    <a:pt x="218" y="379"/>
                  </a:lnTo>
                  <a:lnTo>
                    <a:pt x="219" y="379"/>
                  </a:lnTo>
                  <a:lnTo>
                    <a:pt x="218" y="378"/>
                  </a:lnTo>
                  <a:lnTo>
                    <a:pt x="219" y="377"/>
                  </a:lnTo>
                  <a:lnTo>
                    <a:pt x="218" y="376"/>
                  </a:lnTo>
                  <a:lnTo>
                    <a:pt x="219" y="375"/>
                  </a:lnTo>
                  <a:lnTo>
                    <a:pt x="218" y="373"/>
                  </a:lnTo>
                  <a:lnTo>
                    <a:pt x="219" y="373"/>
                  </a:lnTo>
                  <a:lnTo>
                    <a:pt x="222" y="373"/>
                  </a:lnTo>
                  <a:lnTo>
                    <a:pt x="222" y="372"/>
                  </a:lnTo>
                  <a:lnTo>
                    <a:pt x="218" y="371"/>
                  </a:lnTo>
                  <a:lnTo>
                    <a:pt x="217" y="371"/>
                  </a:lnTo>
                  <a:lnTo>
                    <a:pt x="218" y="370"/>
                  </a:lnTo>
                  <a:lnTo>
                    <a:pt x="219" y="370"/>
                  </a:lnTo>
                  <a:lnTo>
                    <a:pt x="220" y="370"/>
                  </a:lnTo>
                  <a:lnTo>
                    <a:pt x="221" y="371"/>
                  </a:lnTo>
                  <a:lnTo>
                    <a:pt x="222" y="370"/>
                  </a:lnTo>
                  <a:lnTo>
                    <a:pt x="221" y="369"/>
                  </a:lnTo>
                  <a:lnTo>
                    <a:pt x="221" y="368"/>
                  </a:lnTo>
                  <a:lnTo>
                    <a:pt x="219" y="368"/>
                  </a:lnTo>
                  <a:lnTo>
                    <a:pt x="221" y="367"/>
                  </a:lnTo>
                  <a:lnTo>
                    <a:pt x="222" y="367"/>
                  </a:lnTo>
                  <a:lnTo>
                    <a:pt x="221" y="366"/>
                  </a:lnTo>
                  <a:lnTo>
                    <a:pt x="220" y="365"/>
                  </a:lnTo>
                  <a:lnTo>
                    <a:pt x="220" y="367"/>
                  </a:lnTo>
                  <a:lnTo>
                    <a:pt x="219" y="367"/>
                  </a:lnTo>
                  <a:lnTo>
                    <a:pt x="217" y="365"/>
                  </a:lnTo>
                  <a:lnTo>
                    <a:pt x="216" y="364"/>
                  </a:lnTo>
                  <a:lnTo>
                    <a:pt x="215" y="364"/>
                  </a:lnTo>
                  <a:lnTo>
                    <a:pt x="214" y="364"/>
                  </a:lnTo>
                  <a:lnTo>
                    <a:pt x="213" y="363"/>
                  </a:lnTo>
                  <a:lnTo>
                    <a:pt x="212" y="361"/>
                  </a:lnTo>
                  <a:lnTo>
                    <a:pt x="211" y="361"/>
                  </a:lnTo>
                  <a:lnTo>
                    <a:pt x="208" y="358"/>
                  </a:lnTo>
                  <a:lnTo>
                    <a:pt x="207" y="357"/>
                  </a:lnTo>
                  <a:lnTo>
                    <a:pt x="205" y="356"/>
                  </a:lnTo>
                  <a:lnTo>
                    <a:pt x="199" y="356"/>
                  </a:lnTo>
                  <a:lnTo>
                    <a:pt x="198" y="355"/>
                  </a:lnTo>
                  <a:lnTo>
                    <a:pt x="197" y="352"/>
                  </a:lnTo>
                  <a:lnTo>
                    <a:pt x="195" y="351"/>
                  </a:lnTo>
                  <a:lnTo>
                    <a:pt x="192" y="350"/>
                  </a:lnTo>
                  <a:lnTo>
                    <a:pt x="191" y="349"/>
                  </a:lnTo>
                  <a:lnTo>
                    <a:pt x="194" y="349"/>
                  </a:lnTo>
                  <a:lnTo>
                    <a:pt x="195" y="350"/>
                  </a:lnTo>
                  <a:lnTo>
                    <a:pt x="197" y="350"/>
                  </a:lnTo>
                  <a:lnTo>
                    <a:pt x="197" y="349"/>
                  </a:lnTo>
                  <a:lnTo>
                    <a:pt x="196" y="349"/>
                  </a:lnTo>
                  <a:lnTo>
                    <a:pt x="195" y="349"/>
                  </a:lnTo>
                  <a:lnTo>
                    <a:pt x="193" y="347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39"/>
                  </a:lnTo>
                  <a:lnTo>
                    <a:pt x="181" y="337"/>
                  </a:lnTo>
                  <a:lnTo>
                    <a:pt x="180" y="337"/>
                  </a:lnTo>
                  <a:lnTo>
                    <a:pt x="179" y="337"/>
                  </a:lnTo>
                  <a:lnTo>
                    <a:pt x="178" y="337"/>
                  </a:lnTo>
                  <a:lnTo>
                    <a:pt x="177" y="337"/>
                  </a:lnTo>
                  <a:lnTo>
                    <a:pt x="176" y="336"/>
                  </a:lnTo>
                  <a:lnTo>
                    <a:pt x="176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0" y="327"/>
                  </a:lnTo>
                  <a:lnTo>
                    <a:pt x="168" y="324"/>
                  </a:lnTo>
                  <a:lnTo>
                    <a:pt x="166" y="322"/>
                  </a:lnTo>
                  <a:lnTo>
                    <a:pt x="164" y="321"/>
                  </a:lnTo>
                  <a:lnTo>
                    <a:pt x="161" y="316"/>
                  </a:lnTo>
                  <a:lnTo>
                    <a:pt x="156" y="312"/>
                  </a:lnTo>
                  <a:lnTo>
                    <a:pt x="156" y="311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5" y="308"/>
                  </a:lnTo>
                  <a:lnTo>
                    <a:pt x="153" y="307"/>
                  </a:lnTo>
                  <a:lnTo>
                    <a:pt x="149" y="302"/>
                  </a:lnTo>
                  <a:lnTo>
                    <a:pt x="150" y="300"/>
                  </a:lnTo>
                  <a:lnTo>
                    <a:pt x="149" y="297"/>
                  </a:lnTo>
                  <a:lnTo>
                    <a:pt x="147" y="295"/>
                  </a:lnTo>
                  <a:lnTo>
                    <a:pt x="145" y="294"/>
                  </a:lnTo>
                  <a:lnTo>
                    <a:pt x="146" y="292"/>
                  </a:lnTo>
                  <a:lnTo>
                    <a:pt x="148" y="291"/>
                  </a:lnTo>
                  <a:lnTo>
                    <a:pt x="150" y="291"/>
                  </a:lnTo>
                  <a:lnTo>
                    <a:pt x="150" y="294"/>
                  </a:lnTo>
                  <a:lnTo>
                    <a:pt x="151" y="295"/>
                  </a:lnTo>
                  <a:lnTo>
                    <a:pt x="153" y="295"/>
                  </a:lnTo>
                  <a:lnTo>
                    <a:pt x="154" y="292"/>
                  </a:lnTo>
                  <a:lnTo>
                    <a:pt x="152" y="291"/>
                  </a:lnTo>
                  <a:lnTo>
                    <a:pt x="153" y="290"/>
                  </a:lnTo>
                  <a:lnTo>
                    <a:pt x="153" y="291"/>
                  </a:lnTo>
                  <a:lnTo>
                    <a:pt x="154" y="291"/>
                  </a:lnTo>
                  <a:lnTo>
                    <a:pt x="154" y="289"/>
                  </a:lnTo>
                  <a:lnTo>
                    <a:pt x="153" y="289"/>
                  </a:lnTo>
                  <a:lnTo>
                    <a:pt x="157" y="292"/>
                  </a:lnTo>
                  <a:lnTo>
                    <a:pt x="160" y="295"/>
                  </a:lnTo>
                  <a:lnTo>
                    <a:pt x="161" y="295"/>
                  </a:lnTo>
                  <a:lnTo>
                    <a:pt x="162" y="295"/>
                  </a:lnTo>
                  <a:lnTo>
                    <a:pt x="161" y="291"/>
                  </a:lnTo>
                  <a:lnTo>
                    <a:pt x="162" y="290"/>
                  </a:lnTo>
                  <a:lnTo>
                    <a:pt x="162" y="289"/>
                  </a:lnTo>
                  <a:lnTo>
                    <a:pt x="162" y="289"/>
                  </a:lnTo>
                  <a:lnTo>
                    <a:pt x="161" y="288"/>
                  </a:lnTo>
                  <a:lnTo>
                    <a:pt x="160" y="286"/>
                  </a:lnTo>
                  <a:lnTo>
                    <a:pt x="159" y="285"/>
                  </a:lnTo>
                  <a:lnTo>
                    <a:pt x="161" y="285"/>
                  </a:lnTo>
                  <a:lnTo>
                    <a:pt x="163" y="288"/>
                  </a:lnTo>
                  <a:lnTo>
                    <a:pt x="166" y="289"/>
                  </a:lnTo>
                  <a:lnTo>
                    <a:pt x="172" y="293"/>
                  </a:lnTo>
                  <a:lnTo>
                    <a:pt x="174" y="293"/>
                  </a:lnTo>
                  <a:lnTo>
                    <a:pt x="180" y="294"/>
                  </a:lnTo>
                  <a:lnTo>
                    <a:pt x="183" y="294"/>
                  </a:lnTo>
                  <a:lnTo>
                    <a:pt x="183" y="293"/>
                  </a:lnTo>
                  <a:lnTo>
                    <a:pt x="182" y="292"/>
                  </a:lnTo>
                  <a:lnTo>
                    <a:pt x="176" y="291"/>
                  </a:lnTo>
                  <a:lnTo>
                    <a:pt x="175" y="290"/>
                  </a:lnTo>
                  <a:lnTo>
                    <a:pt x="173" y="287"/>
                  </a:lnTo>
                  <a:lnTo>
                    <a:pt x="172" y="286"/>
                  </a:lnTo>
                  <a:lnTo>
                    <a:pt x="163" y="282"/>
                  </a:lnTo>
                  <a:lnTo>
                    <a:pt x="162" y="281"/>
                  </a:lnTo>
                  <a:lnTo>
                    <a:pt x="150" y="268"/>
                  </a:lnTo>
                  <a:lnTo>
                    <a:pt x="145" y="262"/>
                  </a:lnTo>
                  <a:lnTo>
                    <a:pt x="143" y="259"/>
                  </a:lnTo>
                  <a:lnTo>
                    <a:pt x="140" y="258"/>
                  </a:lnTo>
                  <a:lnTo>
                    <a:pt x="139" y="258"/>
                  </a:lnTo>
                  <a:lnTo>
                    <a:pt x="137" y="255"/>
                  </a:lnTo>
                  <a:lnTo>
                    <a:pt x="136" y="255"/>
                  </a:lnTo>
                  <a:lnTo>
                    <a:pt x="136" y="253"/>
                  </a:lnTo>
                  <a:lnTo>
                    <a:pt x="126" y="240"/>
                  </a:lnTo>
                  <a:lnTo>
                    <a:pt x="125" y="235"/>
                  </a:lnTo>
                  <a:lnTo>
                    <a:pt x="126" y="234"/>
                  </a:lnTo>
                  <a:lnTo>
                    <a:pt x="126" y="232"/>
                  </a:lnTo>
                  <a:lnTo>
                    <a:pt x="126" y="229"/>
                  </a:lnTo>
                  <a:lnTo>
                    <a:pt x="125" y="227"/>
                  </a:lnTo>
                  <a:lnTo>
                    <a:pt x="125" y="220"/>
                  </a:lnTo>
                  <a:lnTo>
                    <a:pt x="125" y="218"/>
                  </a:lnTo>
                  <a:lnTo>
                    <a:pt x="126" y="210"/>
                  </a:lnTo>
                  <a:lnTo>
                    <a:pt x="127" y="208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2" y="191"/>
                  </a:lnTo>
                  <a:lnTo>
                    <a:pt x="122" y="188"/>
                  </a:lnTo>
                  <a:lnTo>
                    <a:pt x="121" y="187"/>
                  </a:lnTo>
                  <a:lnTo>
                    <a:pt x="120" y="186"/>
                  </a:lnTo>
                  <a:lnTo>
                    <a:pt x="114" y="182"/>
                  </a:lnTo>
                  <a:lnTo>
                    <a:pt x="104" y="175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7" y="167"/>
                  </a:lnTo>
                  <a:lnTo>
                    <a:pt x="96" y="165"/>
                  </a:lnTo>
                  <a:lnTo>
                    <a:pt x="97" y="163"/>
                  </a:lnTo>
                  <a:lnTo>
                    <a:pt x="96" y="163"/>
                  </a:lnTo>
                  <a:lnTo>
                    <a:pt x="93" y="160"/>
                  </a:lnTo>
                  <a:lnTo>
                    <a:pt x="95" y="163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4" y="164"/>
                  </a:lnTo>
                  <a:lnTo>
                    <a:pt x="93" y="164"/>
                  </a:lnTo>
                  <a:lnTo>
                    <a:pt x="92" y="163"/>
                  </a:lnTo>
                  <a:lnTo>
                    <a:pt x="91" y="162"/>
                  </a:lnTo>
                  <a:lnTo>
                    <a:pt x="82" y="157"/>
                  </a:lnTo>
                  <a:lnTo>
                    <a:pt x="78" y="157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2" y="159"/>
                  </a:lnTo>
                  <a:lnTo>
                    <a:pt x="70" y="163"/>
                  </a:lnTo>
                  <a:lnTo>
                    <a:pt x="68" y="168"/>
                  </a:lnTo>
                  <a:lnTo>
                    <a:pt x="67" y="176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4" y="184"/>
                  </a:lnTo>
                  <a:lnTo>
                    <a:pt x="61" y="183"/>
                  </a:lnTo>
                  <a:lnTo>
                    <a:pt x="63" y="185"/>
                  </a:lnTo>
                  <a:lnTo>
                    <a:pt x="63" y="187"/>
                  </a:lnTo>
                  <a:lnTo>
                    <a:pt x="61" y="188"/>
                  </a:lnTo>
                  <a:lnTo>
                    <a:pt x="60" y="190"/>
                  </a:lnTo>
                  <a:lnTo>
                    <a:pt x="60" y="189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60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8" y="193"/>
                  </a:lnTo>
                  <a:lnTo>
                    <a:pt x="58" y="193"/>
                  </a:lnTo>
                  <a:lnTo>
                    <a:pt x="60" y="195"/>
                  </a:lnTo>
                  <a:lnTo>
                    <a:pt x="60" y="198"/>
                  </a:lnTo>
                  <a:lnTo>
                    <a:pt x="60" y="201"/>
                  </a:lnTo>
                  <a:lnTo>
                    <a:pt x="59" y="203"/>
                  </a:lnTo>
                  <a:lnTo>
                    <a:pt x="58" y="204"/>
                  </a:lnTo>
                  <a:lnTo>
                    <a:pt x="57" y="204"/>
                  </a:lnTo>
                  <a:lnTo>
                    <a:pt x="56" y="204"/>
                  </a:lnTo>
                  <a:lnTo>
                    <a:pt x="55" y="203"/>
                  </a:lnTo>
                  <a:lnTo>
                    <a:pt x="54" y="204"/>
                  </a:lnTo>
                  <a:lnTo>
                    <a:pt x="54" y="205"/>
                  </a:lnTo>
                  <a:lnTo>
                    <a:pt x="53" y="205"/>
                  </a:lnTo>
                  <a:lnTo>
                    <a:pt x="52" y="206"/>
                  </a:lnTo>
                  <a:lnTo>
                    <a:pt x="51" y="206"/>
                  </a:lnTo>
                  <a:lnTo>
                    <a:pt x="52" y="205"/>
                  </a:lnTo>
                  <a:lnTo>
                    <a:pt x="53" y="203"/>
                  </a:lnTo>
                  <a:lnTo>
                    <a:pt x="53" y="202"/>
                  </a:lnTo>
                  <a:lnTo>
                    <a:pt x="52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0" y="195"/>
                  </a:lnTo>
                  <a:lnTo>
                    <a:pt x="48" y="195"/>
                  </a:lnTo>
                  <a:lnTo>
                    <a:pt x="49" y="197"/>
                  </a:lnTo>
                  <a:lnTo>
                    <a:pt x="48" y="199"/>
                  </a:lnTo>
                  <a:lnTo>
                    <a:pt x="49" y="200"/>
                  </a:lnTo>
                  <a:lnTo>
                    <a:pt x="50" y="200"/>
                  </a:lnTo>
                  <a:lnTo>
                    <a:pt x="51" y="201"/>
                  </a:lnTo>
                  <a:lnTo>
                    <a:pt x="52" y="201"/>
                  </a:lnTo>
                  <a:lnTo>
                    <a:pt x="52" y="202"/>
                  </a:lnTo>
                  <a:lnTo>
                    <a:pt x="51" y="203"/>
                  </a:lnTo>
                  <a:lnTo>
                    <a:pt x="50" y="205"/>
                  </a:lnTo>
                  <a:lnTo>
                    <a:pt x="49" y="206"/>
                  </a:lnTo>
                  <a:lnTo>
                    <a:pt x="48" y="205"/>
                  </a:lnTo>
                  <a:lnTo>
                    <a:pt x="48" y="206"/>
                  </a:lnTo>
                  <a:lnTo>
                    <a:pt x="48" y="208"/>
                  </a:lnTo>
                  <a:lnTo>
                    <a:pt x="48" y="209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7" y="212"/>
                  </a:lnTo>
                  <a:lnTo>
                    <a:pt x="48" y="212"/>
                  </a:lnTo>
                  <a:lnTo>
                    <a:pt x="47" y="213"/>
                  </a:lnTo>
                  <a:lnTo>
                    <a:pt x="46" y="212"/>
                  </a:lnTo>
                  <a:lnTo>
                    <a:pt x="44" y="213"/>
                  </a:lnTo>
                  <a:lnTo>
                    <a:pt x="42" y="213"/>
                  </a:lnTo>
                  <a:lnTo>
                    <a:pt x="43" y="213"/>
                  </a:lnTo>
                  <a:lnTo>
                    <a:pt x="44" y="214"/>
                  </a:lnTo>
                  <a:lnTo>
                    <a:pt x="44" y="216"/>
                  </a:lnTo>
                  <a:lnTo>
                    <a:pt x="44" y="217"/>
                  </a:lnTo>
                  <a:lnTo>
                    <a:pt x="43" y="218"/>
                  </a:lnTo>
                  <a:lnTo>
                    <a:pt x="42" y="220"/>
                  </a:lnTo>
                  <a:lnTo>
                    <a:pt x="43" y="221"/>
                  </a:lnTo>
                  <a:lnTo>
                    <a:pt x="42" y="223"/>
                  </a:lnTo>
                  <a:lnTo>
                    <a:pt x="43" y="223"/>
                  </a:lnTo>
                  <a:lnTo>
                    <a:pt x="44" y="223"/>
                  </a:lnTo>
                  <a:lnTo>
                    <a:pt x="45" y="223"/>
                  </a:lnTo>
                  <a:lnTo>
                    <a:pt x="45" y="224"/>
                  </a:lnTo>
                  <a:lnTo>
                    <a:pt x="42" y="224"/>
                  </a:lnTo>
                  <a:lnTo>
                    <a:pt x="41" y="224"/>
                  </a:lnTo>
                  <a:lnTo>
                    <a:pt x="39" y="223"/>
                  </a:lnTo>
                  <a:lnTo>
                    <a:pt x="38" y="224"/>
                  </a:lnTo>
                  <a:lnTo>
                    <a:pt x="38" y="222"/>
                  </a:lnTo>
                  <a:lnTo>
                    <a:pt x="37" y="222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5" y="223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7" y="224"/>
                  </a:lnTo>
                  <a:lnTo>
                    <a:pt x="36" y="226"/>
                  </a:lnTo>
                  <a:lnTo>
                    <a:pt x="37" y="228"/>
                  </a:lnTo>
                  <a:lnTo>
                    <a:pt x="38" y="229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6" y="226"/>
                  </a:lnTo>
                  <a:lnTo>
                    <a:pt x="36" y="224"/>
                  </a:lnTo>
                  <a:lnTo>
                    <a:pt x="36" y="223"/>
                  </a:lnTo>
                  <a:lnTo>
                    <a:pt x="32" y="223"/>
                  </a:lnTo>
                  <a:lnTo>
                    <a:pt x="31" y="223"/>
                  </a:lnTo>
                  <a:lnTo>
                    <a:pt x="32" y="222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1" y="220"/>
                  </a:lnTo>
                  <a:lnTo>
                    <a:pt x="31" y="219"/>
                  </a:lnTo>
                  <a:lnTo>
                    <a:pt x="30" y="219"/>
                  </a:lnTo>
                  <a:lnTo>
                    <a:pt x="29" y="218"/>
                  </a:lnTo>
                  <a:lnTo>
                    <a:pt x="27" y="217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7"/>
                  </a:lnTo>
                  <a:lnTo>
                    <a:pt x="29" y="217"/>
                  </a:lnTo>
                  <a:lnTo>
                    <a:pt x="30" y="217"/>
                  </a:lnTo>
                  <a:lnTo>
                    <a:pt x="31" y="215"/>
                  </a:lnTo>
                  <a:lnTo>
                    <a:pt x="29" y="215"/>
                  </a:lnTo>
                  <a:lnTo>
                    <a:pt x="28" y="215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8" y="211"/>
                  </a:lnTo>
                  <a:lnTo>
                    <a:pt x="27" y="210"/>
                  </a:lnTo>
                  <a:lnTo>
                    <a:pt x="24" y="205"/>
                  </a:lnTo>
                  <a:lnTo>
                    <a:pt x="21" y="201"/>
                  </a:lnTo>
                  <a:lnTo>
                    <a:pt x="17" y="194"/>
                  </a:lnTo>
                  <a:lnTo>
                    <a:pt x="16" y="193"/>
                  </a:lnTo>
                  <a:lnTo>
                    <a:pt x="15" y="193"/>
                  </a:lnTo>
                  <a:lnTo>
                    <a:pt x="13" y="191"/>
                  </a:lnTo>
                  <a:lnTo>
                    <a:pt x="12" y="191"/>
                  </a:lnTo>
                  <a:lnTo>
                    <a:pt x="12" y="190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10" y="185"/>
                  </a:lnTo>
                  <a:lnTo>
                    <a:pt x="12" y="184"/>
                  </a:lnTo>
                  <a:lnTo>
                    <a:pt x="20" y="183"/>
                  </a:lnTo>
                  <a:lnTo>
                    <a:pt x="18" y="182"/>
                  </a:lnTo>
                  <a:lnTo>
                    <a:pt x="17" y="182"/>
                  </a:lnTo>
                  <a:lnTo>
                    <a:pt x="12" y="182"/>
                  </a:lnTo>
                  <a:lnTo>
                    <a:pt x="10" y="183"/>
                  </a:lnTo>
                  <a:lnTo>
                    <a:pt x="9" y="182"/>
                  </a:lnTo>
                  <a:lnTo>
                    <a:pt x="9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8"/>
                  </a:lnTo>
                  <a:lnTo>
                    <a:pt x="8" y="178"/>
                  </a:lnTo>
                  <a:lnTo>
                    <a:pt x="8" y="177"/>
                  </a:lnTo>
                  <a:lnTo>
                    <a:pt x="9" y="176"/>
                  </a:lnTo>
                  <a:lnTo>
                    <a:pt x="8" y="175"/>
                  </a:lnTo>
                  <a:lnTo>
                    <a:pt x="7" y="175"/>
                  </a:lnTo>
                  <a:lnTo>
                    <a:pt x="7" y="175"/>
                  </a:lnTo>
                  <a:lnTo>
                    <a:pt x="8" y="174"/>
                  </a:lnTo>
                  <a:lnTo>
                    <a:pt x="9" y="173"/>
                  </a:lnTo>
                  <a:lnTo>
                    <a:pt x="9" y="172"/>
                  </a:lnTo>
                  <a:lnTo>
                    <a:pt x="8" y="171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7" y="166"/>
                  </a:lnTo>
                  <a:lnTo>
                    <a:pt x="7" y="165"/>
                  </a:lnTo>
                  <a:lnTo>
                    <a:pt x="8" y="164"/>
                  </a:lnTo>
                  <a:lnTo>
                    <a:pt x="9" y="164"/>
                  </a:lnTo>
                  <a:lnTo>
                    <a:pt x="9" y="163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7" y="162"/>
                  </a:lnTo>
                  <a:lnTo>
                    <a:pt x="7" y="161"/>
                  </a:lnTo>
                  <a:lnTo>
                    <a:pt x="8" y="161"/>
                  </a:lnTo>
                  <a:lnTo>
                    <a:pt x="9" y="161"/>
                  </a:lnTo>
                  <a:lnTo>
                    <a:pt x="10" y="159"/>
                  </a:lnTo>
                  <a:lnTo>
                    <a:pt x="9" y="159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5" y="154"/>
                  </a:lnTo>
                  <a:lnTo>
                    <a:pt x="5" y="153"/>
                  </a:lnTo>
                  <a:lnTo>
                    <a:pt x="4" y="152"/>
                  </a:lnTo>
                  <a:lnTo>
                    <a:pt x="1" y="145"/>
                  </a:lnTo>
                  <a:lnTo>
                    <a:pt x="2" y="144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6" y="138"/>
                  </a:lnTo>
                  <a:lnTo>
                    <a:pt x="8" y="138"/>
                  </a:lnTo>
                  <a:lnTo>
                    <a:pt x="12" y="141"/>
                  </a:lnTo>
                  <a:lnTo>
                    <a:pt x="13" y="141"/>
                  </a:lnTo>
                  <a:lnTo>
                    <a:pt x="14" y="141"/>
                  </a:lnTo>
                  <a:lnTo>
                    <a:pt x="24" y="141"/>
                  </a:lnTo>
                  <a:lnTo>
                    <a:pt x="28" y="144"/>
                  </a:lnTo>
                  <a:lnTo>
                    <a:pt x="29" y="145"/>
                  </a:lnTo>
                  <a:lnTo>
                    <a:pt x="30" y="145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42" y="141"/>
                  </a:lnTo>
                  <a:lnTo>
                    <a:pt x="43" y="139"/>
                  </a:lnTo>
                  <a:lnTo>
                    <a:pt x="42" y="137"/>
                  </a:lnTo>
                  <a:lnTo>
                    <a:pt x="42" y="136"/>
                  </a:lnTo>
                  <a:lnTo>
                    <a:pt x="42" y="135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7" y="135"/>
                  </a:lnTo>
                  <a:lnTo>
                    <a:pt x="48" y="136"/>
                  </a:lnTo>
                  <a:lnTo>
                    <a:pt x="49" y="137"/>
                  </a:lnTo>
                  <a:lnTo>
                    <a:pt x="51" y="139"/>
                  </a:lnTo>
                  <a:lnTo>
                    <a:pt x="54" y="139"/>
                  </a:lnTo>
                  <a:lnTo>
                    <a:pt x="56" y="139"/>
                  </a:lnTo>
                  <a:lnTo>
                    <a:pt x="59" y="139"/>
                  </a:lnTo>
                  <a:lnTo>
                    <a:pt x="63" y="137"/>
                  </a:lnTo>
                  <a:lnTo>
                    <a:pt x="65" y="137"/>
                  </a:lnTo>
                  <a:lnTo>
                    <a:pt x="67" y="137"/>
                  </a:lnTo>
                  <a:lnTo>
                    <a:pt x="71" y="139"/>
                  </a:lnTo>
                  <a:lnTo>
                    <a:pt x="75" y="139"/>
                  </a:lnTo>
                  <a:lnTo>
                    <a:pt x="78" y="139"/>
                  </a:lnTo>
                  <a:lnTo>
                    <a:pt x="82" y="137"/>
                  </a:lnTo>
                  <a:lnTo>
                    <a:pt x="84" y="135"/>
                  </a:lnTo>
                  <a:lnTo>
                    <a:pt x="88" y="133"/>
                  </a:lnTo>
                  <a:lnTo>
                    <a:pt x="89" y="131"/>
                  </a:lnTo>
                  <a:lnTo>
                    <a:pt x="89" y="129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91" y="122"/>
                  </a:lnTo>
                  <a:lnTo>
                    <a:pt x="93" y="120"/>
                  </a:lnTo>
                  <a:lnTo>
                    <a:pt x="94" y="119"/>
                  </a:lnTo>
                  <a:lnTo>
                    <a:pt x="96" y="116"/>
                  </a:lnTo>
                  <a:lnTo>
                    <a:pt x="96" y="115"/>
                  </a:lnTo>
                  <a:lnTo>
                    <a:pt x="97" y="115"/>
                  </a:lnTo>
                  <a:lnTo>
                    <a:pt x="98" y="115"/>
                  </a:lnTo>
                  <a:lnTo>
                    <a:pt x="99" y="117"/>
                  </a:lnTo>
                  <a:lnTo>
                    <a:pt x="99" y="120"/>
                  </a:lnTo>
                  <a:lnTo>
                    <a:pt x="99" y="121"/>
                  </a:lnTo>
                  <a:lnTo>
                    <a:pt x="100" y="123"/>
                  </a:lnTo>
                  <a:lnTo>
                    <a:pt x="101" y="124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6" y="128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32"/>
                  </a:lnTo>
                  <a:lnTo>
                    <a:pt x="108" y="133"/>
                  </a:lnTo>
                  <a:lnTo>
                    <a:pt x="115" y="137"/>
                  </a:lnTo>
                  <a:lnTo>
                    <a:pt x="117" y="140"/>
                  </a:lnTo>
                  <a:lnTo>
                    <a:pt x="120" y="141"/>
                  </a:lnTo>
                  <a:lnTo>
                    <a:pt x="125" y="140"/>
                  </a:lnTo>
                  <a:lnTo>
                    <a:pt x="126" y="137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2" y="137"/>
                  </a:lnTo>
                  <a:lnTo>
                    <a:pt x="133" y="137"/>
                  </a:lnTo>
                  <a:lnTo>
                    <a:pt x="134" y="138"/>
                  </a:lnTo>
                  <a:lnTo>
                    <a:pt x="135" y="138"/>
                  </a:lnTo>
                  <a:lnTo>
                    <a:pt x="136" y="139"/>
                  </a:lnTo>
                  <a:lnTo>
                    <a:pt x="140" y="139"/>
                  </a:lnTo>
                  <a:lnTo>
                    <a:pt x="141" y="139"/>
                  </a:lnTo>
                  <a:lnTo>
                    <a:pt x="148" y="145"/>
                  </a:lnTo>
                  <a:lnTo>
                    <a:pt x="152" y="145"/>
                  </a:lnTo>
                  <a:lnTo>
                    <a:pt x="156" y="145"/>
                  </a:lnTo>
                  <a:lnTo>
                    <a:pt x="161" y="143"/>
                  </a:lnTo>
                  <a:lnTo>
                    <a:pt x="163" y="143"/>
                  </a:lnTo>
                  <a:lnTo>
                    <a:pt x="165" y="142"/>
                  </a:lnTo>
                  <a:lnTo>
                    <a:pt x="166" y="141"/>
                  </a:lnTo>
                  <a:lnTo>
                    <a:pt x="167" y="139"/>
                  </a:lnTo>
                  <a:lnTo>
                    <a:pt x="168" y="139"/>
                  </a:lnTo>
                  <a:lnTo>
                    <a:pt x="163" y="135"/>
                  </a:lnTo>
                  <a:lnTo>
                    <a:pt x="162" y="133"/>
                  </a:lnTo>
                  <a:lnTo>
                    <a:pt x="162" y="131"/>
                  </a:lnTo>
                  <a:lnTo>
                    <a:pt x="161" y="127"/>
                  </a:lnTo>
                  <a:lnTo>
                    <a:pt x="161" y="127"/>
                  </a:lnTo>
                  <a:lnTo>
                    <a:pt x="161" y="126"/>
                  </a:lnTo>
                  <a:lnTo>
                    <a:pt x="160" y="124"/>
                  </a:lnTo>
                  <a:lnTo>
                    <a:pt x="160" y="123"/>
                  </a:lnTo>
                  <a:lnTo>
                    <a:pt x="161" y="122"/>
                  </a:lnTo>
                  <a:lnTo>
                    <a:pt x="162" y="122"/>
                  </a:lnTo>
                  <a:lnTo>
                    <a:pt x="162" y="121"/>
                  </a:lnTo>
                  <a:lnTo>
                    <a:pt x="162" y="120"/>
                  </a:lnTo>
                  <a:lnTo>
                    <a:pt x="165" y="119"/>
                  </a:lnTo>
                  <a:lnTo>
                    <a:pt x="166" y="119"/>
                  </a:lnTo>
                  <a:lnTo>
                    <a:pt x="168" y="118"/>
                  </a:lnTo>
                  <a:lnTo>
                    <a:pt x="169" y="118"/>
                  </a:lnTo>
                  <a:lnTo>
                    <a:pt x="168" y="117"/>
                  </a:lnTo>
                  <a:lnTo>
                    <a:pt x="167" y="115"/>
                  </a:lnTo>
                  <a:lnTo>
                    <a:pt x="166" y="113"/>
                  </a:lnTo>
                  <a:lnTo>
                    <a:pt x="165" y="112"/>
                  </a:lnTo>
                  <a:lnTo>
                    <a:pt x="165" y="113"/>
                  </a:lnTo>
                  <a:lnTo>
                    <a:pt x="164" y="113"/>
                  </a:lnTo>
                  <a:lnTo>
                    <a:pt x="163" y="113"/>
                  </a:lnTo>
                  <a:lnTo>
                    <a:pt x="163" y="114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1" y="113"/>
                  </a:lnTo>
                  <a:lnTo>
                    <a:pt x="161" y="112"/>
                  </a:lnTo>
                  <a:lnTo>
                    <a:pt x="160" y="110"/>
                  </a:lnTo>
                  <a:lnTo>
                    <a:pt x="159" y="109"/>
                  </a:lnTo>
                  <a:lnTo>
                    <a:pt x="158" y="109"/>
                  </a:lnTo>
                  <a:lnTo>
                    <a:pt x="158" y="109"/>
                  </a:lnTo>
                  <a:lnTo>
                    <a:pt x="158" y="108"/>
                  </a:lnTo>
                  <a:lnTo>
                    <a:pt x="159" y="107"/>
                  </a:lnTo>
                  <a:lnTo>
                    <a:pt x="162" y="104"/>
                  </a:lnTo>
                  <a:lnTo>
                    <a:pt x="165" y="103"/>
                  </a:lnTo>
                  <a:lnTo>
                    <a:pt x="174" y="101"/>
                  </a:lnTo>
                  <a:lnTo>
                    <a:pt x="175" y="100"/>
                  </a:lnTo>
                  <a:lnTo>
                    <a:pt x="175" y="98"/>
                  </a:lnTo>
                  <a:lnTo>
                    <a:pt x="174" y="97"/>
                  </a:lnTo>
                  <a:lnTo>
                    <a:pt x="175" y="96"/>
                  </a:lnTo>
                  <a:lnTo>
                    <a:pt x="176" y="96"/>
                  </a:lnTo>
                  <a:lnTo>
                    <a:pt x="177" y="96"/>
                  </a:lnTo>
                  <a:lnTo>
                    <a:pt x="178" y="96"/>
                  </a:lnTo>
                  <a:lnTo>
                    <a:pt x="179" y="97"/>
                  </a:lnTo>
                  <a:lnTo>
                    <a:pt x="180" y="96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92" y="95"/>
                  </a:lnTo>
                  <a:lnTo>
                    <a:pt x="193" y="94"/>
                  </a:lnTo>
                  <a:lnTo>
                    <a:pt x="195" y="93"/>
                  </a:lnTo>
                  <a:lnTo>
                    <a:pt x="197" y="92"/>
                  </a:lnTo>
                  <a:lnTo>
                    <a:pt x="196" y="90"/>
                  </a:lnTo>
                  <a:lnTo>
                    <a:pt x="195" y="88"/>
                  </a:lnTo>
                  <a:lnTo>
                    <a:pt x="195" y="86"/>
                  </a:lnTo>
                  <a:lnTo>
                    <a:pt x="195" y="84"/>
                  </a:lnTo>
                  <a:lnTo>
                    <a:pt x="196" y="83"/>
                  </a:lnTo>
                  <a:lnTo>
                    <a:pt x="196" y="81"/>
                  </a:lnTo>
                  <a:lnTo>
                    <a:pt x="197" y="79"/>
                  </a:lnTo>
                  <a:lnTo>
                    <a:pt x="196" y="75"/>
                  </a:lnTo>
                  <a:lnTo>
                    <a:pt x="196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7" y="65"/>
                  </a:lnTo>
                  <a:lnTo>
                    <a:pt x="196" y="64"/>
                  </a:lnTo>
                  <a:lnTo>
                    <a:pt x="193" y="63"/>
                  </a:lnTo>
                  <a:lnTo>
                    <a:pt x="192" y="62"/>
                  </a:lnTo>
                  <a:lnTo>
                    <a:pt x="192" y="61"/>
                  </a:lnTo>
                  <a:lnTo>
                    <a:pt x="190" y="60"/>
                  </a:lnTo>
                  <a:lnTo>
                    <a:pt x="188" y="57"/>
                  </a:lnTo>
                  <a:lnTo>
                    <a:pt x="188" y="54"/>
                  </a:lnTo>
                  <a:lnTo>
                    <a:pt x="190" y="50"/>
                  </a:lnTo>
                  <a:lnTo>
                    <a:pt x="192" y="47"/>
                  </a:lnTo>
                  <a:lnTo>
                    <a:pt x="192" y="46"/>
                  </a:lnTo>
                  <a:lnTo>
                    <a:pt x="193" y="44"/>
                  </a:lnTo>
                  <a:lnTo>
                    <a:pt x="195" y="43"/>
                  </a:lnTo>
                  <a:lnTo>
                    <a:pt x="197" y="43"/>
                  </a:lnTo>
                  <a:lnTo>
                    <a:pt x="203" y="44"/>
                  </a:lnTo>
                  <a:lnTo>
                    <a:pt x="204" y="43"/>
                  </a:lnTo>
                  <a:lnTo>
                    <a:pt x="206" y="40"/>
                  </a:lnTo>
                  <a:lnTo>
                    <a:pt x="208" y="39"/>
                  </a:lnTo>
                  <a:lnTo>
                    <a:pt x="209" y="38"/>
                  </a:lnTo>
                  <a:lnTo>
                    <a:pt x="210" y="38"/>
                  </a:lnTo>
                  <a:lnTo>
                    <a:pt x="215" y="37"/>
                  </a:lnTo>
                  <a:lnTo>
                    <a:pt x="218" y="36"/>
                  </a:lnTo>
                  <a:lnTo>
                    <a:pt x="221" y="35"/>
                  </a:lnTo>
                  <a:lnTo>
                    <a:pt x="224" y="34"/>
                  </a:lnTo>
                  <a:lnTo>
                    <a:pt x="225" y="34"/>
                  </a:lnTo>
                  <a:lnTo>
                    <a:pt x="228" y="32"/>
                  </a:lnTo>
                  <a:lnTo>
                    <a:pt x="229" y="31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31" y="28"/>
                  </a:lnTo>
                  <a:lnTo>
                    <a:pt x="231" y="26"/>
                  </a:lnTo>
                  <a:lnTo>
                    <a:pt x="231" y="24"/>
                  </a:lnTo>
                  <a:lnTo>
                    <a:pt x="231" y="22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35" y="23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7" y="20"/>
                  </a:lnTo>
                  <a:lnTo>
                    <a:pt x="239" y="20"/>
                  </a:lnTo>
                  <a:lnTo>
                    <a:pt x="240" y="20"/>
                  </a:lnTo>
                  <a:lnTo>
                    <a:pt x="241" y="23"/>
                  </a:lnTo>
                  <a:lnTo>
                    <a:pt x="243" y="24"/>
                  </a:lnTo>
                  <a:lnTo>
                    <a:pt x="245" y="24"/>
                  </a:lnTo>
                  <a:lnTo>
                    <a:pt x="248" y="23"/>
                  </a:lnTo>
                  <a:lnTo>
                    <a:pt x="251" y="23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0"/>
                  </a:lnTo>
                  <a:lnTo>
                    <a:pt x="249" y="19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6"/>
                  </a:lnTo>
                  <a:lnTo>
                    <a:pt x="248" y="14"/>
                  </a:lnTo>
                  <a:lnTo>
                    <a:pt x="247" y="11"/>
                  </a:lnTo>
                  <a:lnTo>
                    <a:pt x="246" y="9"/>
                  </a:lnTo>
                  <a:lnTo>
                    <a:pt x="246" y="8"/>
                  </a:lnTo>
                  <a:lnTo>
                    <a:pt x="246" y="7"/>
                  </a:lnTo>
                  <a:lnTo>
                    <a:pt x="249" y="5"/>
                  </a:lnTo>
                  <a:lnTo>
                    <a:pt x="249" y="4"/>
                  </a:lnTo>
                  <a:lnTo>
                    <a:pt x="252" y="3"/>
                  </a:lnTo>
                  <a:lnTo>
                    <a:pt x="253" y="2"/>
                  </a:lnTo>
                  <a:lnTo>
                    <a:pt x="255" y="1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8" y="1"/>
                  </a:lnTo>
                  <a:lnTo>
                    <a:pt x="258" y="0"/>
                  </a:lnTo>
                  <a:lnTo>
                    <a:pt x="258" y="1"/>
                  </a:lnTo>
                  <a:lnTo>
                    <a:pt x="260" y="1"/>
                  </a:lnTo>
                  <a:lnTo>
                    <a:pt x="261" y="1"/>
                  </a:lnTo>
                  <a:lnTo>
                    <a:pt x="262" y="1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6" y="4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70" y="4"/>
                  </a:lnTo>
                  <a:lnTo>
                    <a:pt x="272" y="6"/>
                  </a:lnTo>
                  <a:close/>
                  <a:moveTo>
                    <a:pt x="445" y="506"/>
                  </a:moveTo>
                  <a:lnTo>
                    <a:pt x="445" y="507"/>
                  </a:lnTo>
                  <a:lnTo>
                    <a:pt x="445" y="512"/>
                  </a:lnTo>
                  <a:lnTo>
                    <a:pt x="445" y="513"/>
                  </a:lnTo>
                  <a:lnTo>
                    <a:pt x="446" y="515"/>
                  </a:lnTo>
                  <a:lnTo>
                    <a:pt x="447" y="517"/>
                  </a:lnTo>
                  <a:lnTo>
                    <a:pt x="448" y="518"/>
                  </a:lnTo>
                  <a:lnTo>
                    <a:pt x="449" y="518"/>
                  </a:lnTo>
                  <a:lnTo>
                    <a:pt x="451" y="519"/>
                  </a:lnTo>
                  <a:lnTo>
                    <a:pt x="451" y="521"/>
                  </a:lnTo>
                  <a:lnTo>
                    <a:pt x="451" y="523"/>
                  </a:lnTo>
                  <a:lnTo>
                    <a:pt x="449" y="519"/>
                  </a:lnTo>
                  <a:lnTo>
                    <a:pt x="447" y="518"/>
                  </a:lnTo>
                  <a:lnTo>
                    <a:pt x="445" y="518"/>
                  </a:lnTo>
                  <a:lnTo>
                    <a:pt x="443" y="518"/>
                  </a:lnTo>
                  <a:lnTo>
                    <a:pt x="443" y="515"/>
                  </a:lnTo>
                  <a:lnTo>
                    <a:pt x="427" y="506"/>
                  </a:lnTo>
                  <a:lnTo>
                    <a:pt x="426" y="503"/>
                  </a:lnTo>
                  <a:lnTo>
                    <a:pt x="426" y="501"/>
                  </a:lnTo>
                  <a:lnTo>
                    <a:pt x="426" y="500"/>
                  </a:lnTo>
                  <a:lnTo>
                    <a:pt x="426" y="499"/>
                  </a:lnTo>
                  <a:lnTo>
                    <a:pt x="426" y="498"/>
                  </a:lnTo>
                  <a:lnTo>
                    <a:pt x="421" y="497"/>
                  </a:lnTo>
                  <a:lnTo>
                    <a:pt x="417" y="494"/>
                  </a:lnTo>
                  <a:lnTo>
                    <a:pt x="415" y="494"/>
                  </a:lnTo>
                  <a:lnTo>
                    <a:pt x="415" y="494"/>
                  </a:lnTo>
                  <a:lnTo>
                    <a:pt x="413" y="494"/>
                  </a:lnTo>
                  <a:lnTo>
                    <a:pt x="412" y="494"/>
                  </a:lnTo>
                  <a:lnTo>
                    <a:pt x="411" y="492"/>
                  </a:lnTo>
                  <a:lnTo>
                    <a:pt x="413" y="492"/>
                  </a:lnTo>
                  <a:lnTo>
                    <a:pt x="411" y="490"/>
                  </a:lnTo>
                  <a:lnTo>
                    <a:pt x="410" y="489"/>
                  </a:lnTo>
                  <a:lnTo>
                    <a:pt x="410" y="488"/>
                  </a:lnTo>
                  <a:lnTo>
                    <a:pt x="409" y="489"/>
                  </a:lnTo>
                  <a:lnTo>
                    <a:pt x="406" y="488"/>
                  </a:lnTo>
                  <a:lnTo>
                    <a:pt x="403" y="484"/>
                  </a:lnTo>
                  <a:lnTo>
                    <a:pt x="397" y="482"/>
                  </a:lnTo>
                  <a:lnTo>
                    <a:pt x="395" y="480"/>
                  </a:lnTo>
                  <a:lnTo>
                    <a:pt x="397" y="476"/>
                  </a:lnTo>
                  <a:lnTo>
                    <a:pt x="394" y="477"/>
                  </a:lnTo>
                  <a:lnTo>
                    <a:pt x="391" y="475"/>
                  </a:lnTo>
                  <a:lnTo>
                    <a:pt x="389" y="474"/>
                  </a:lnTo>
                  <a:lnTo>
                    <a:pt x="388" y="475"/>
                  </a:lnTo>
                  <a:lnTo>
                    <a:pt x="387" y="475"/>
                  </a:lnTo>
                  <a:lnTo>
                    <a:pt x="386" y="475"/>
                  </a:lnTo>
                  <a:lnTo>
                    <a:pt x="386" y="476"/>
                  </a:lnTo>
                  <a:lnTo>
                    <a:pt x="385" y="476"/>
                  </a:lnTo>
                  <a:lnTo>
                    <a:pt x="384" y="476"/>
                  </a:lnTo>
                  <a:lnTo>
                    <a:pt x="384" y="475"/>
                  </a:lnTo>
                  <a:lnTo>
                    <a:pt x="382" y="473"/>
                  </a:lnTo>
                  <a:lnTo>
                    <a:pt x="381" y="472"/>
                  </a:lnTo>
                  <a:lnTo>
                    <a:pt x="383" y="474"/>
                  </a:lnTo>
                  <a:lnTo>
                    <a:pt x="384" y="476"/>
                  </a:lnTo>
                  <a:lnTo>
                    <a:pt x="384" y="478"/>
                  </a:lnTo>
                  <a:lnTo>
                    <a:pt x="384" y="479"/>
                  </a:lnTo>
                  <a:lnTo>
                    <a:pt x="384" y="479"/>
                  </a:lnTo>
                  <a:lnTo>
                    <a:pt x="384" y="478"/>
                  </a:lnTo>
                  <a:lnTo>
                    <a:pt x="384" y="477"/>
                  </a:lnTo>
                  <a:lnTo>
                    <a:pt x="384" y="476"/>
                  </a:lnTo>
                  <a:lnTo>
                    <a:pt x="381" y="476"/>
                  </a:lnTo>
                  <a:lnTo>
                    <a:pt x="377" y="474"/>
                  </a:lnTo>
                  <a:lnTo>
                    <a:pt x="372" y="473"/>
                  </a:lnTo>
                  <a:lnTo>
                    <a:pt x="368" y="470"/>
                  </a:lnTo>
                  <a:lnTo>
                    <a:pt x="363" y="470"/>
                  </a:lnTo>
                  <a:lnTo>
                    <a:pt x="355" y="467"/>
                  </a:lnTo>
                  <a:lnTo>
                    <a:pt x="355" y="464"/>
                  </a:lnTo>
                  <a:lnTo>
                    <a:pt x="354" y="462"/>
                  </a:lnTo>
                  <a:lnTo>
                    <a:pt x="348" y="461"/>
                  </a:lnTo>
                  <a:lnTo>
                    <a:pt x="340" y="456"/>
                  </a:lnTo>
                  <a:lnTo>
                    <a:pt x="337" y="455"/>
                  </a:lnTo>
                  <a:lnTo>
                    <a:pt x="336" y="453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24" y="453"/>
                  </a:lnTo>
                  <a:lnTo>
                    <a:pt x="321" y="452"/>
                  </a:lnTo>
                  <a:lnTo>
                    <a:pt x="320" y="452"/>
                  </a:lnTo>
                  <a:lnTo>
                    <a:pt x="318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8" y="447"/>
                  </a:lnTo>
                  <a:lnTo>
                    <a:pt x="318" y="447"/>
                  </a:lnTo>
                  <a:lnTo>
                    <a:pt x="317" y="446"/>
                  </a:lnTo>
                  <a:lnTo>
                    <a:pt x="317" y="446"/>
                  </a:lnTo>
                  <a:lnTo>
                    <a:pt x="316" y="445"/>
                  </a:lnTo>
                  <a:lnTo>
                    <a:pt x="318" y="445"/>
                  </a:lnTo>
                  <a:lnTo>
                    <a:pt x="321" y="447"/>
                  </a:lnTo>
                  <a:lnTo>
                    <a:pt x="323" y="448"/>
                  </a:lnTo>
                  <a:lnTo>
                    <a:pt x="330" y="447"/>
                  </a:lnTo>
                  <a:lnTo>
                    <a:pt x="337" y="448"/>
                  </a:lnTo>
                  <a:lnTo>
                    <a:pt x="351" y="454"/>
                  </a:lnTo>
                  <a:lnTo>
                    <a:pt x="354" y="456"/>
                  </a:lnTo>
                  <a:lnTo>
                    <a:pt x="357" y="458"/>
                  </a:lnTo>
                  <a:lnTo>
                    <a:pt x="357" y="459"/>
                  </a:lnTo>
                  <a:lnTo>
                    <a:pt x="357" y="460"/>
                  </a:lnTo>
                  <a:lnTo>
                    <a:pt x="357" y="461"/>
                  </a:lnTo>
                  <a:lnTo>
                    <a:pt x="358" y="461"/>
                  </a:lnTo>
                  <a:lnTo>
                    <a:pt x="359" y="461"/>
                  </a:lnTo>
                  <a:lnTo>
                    <a:pt x="360" y="462"/>
                  </a:lnTo>
                  <a:lnTo>
                    <a:pt x="361" y="463"/>
                  </a:lnTo>
                  <a:lnTo>
                    <a:pt x="362" y="463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4" y="461"/>
                  </a:lnTo>
                  <a:lnTo>
                    <a:pt x="365" y="462"/>
                  </a:lnTo>
                  <a:lnTo>
                    <a:pt x="366" y="462"/>
                  </a:lnTo>
                  <a:lnTo>
                    <a:pt x="367" y="463"/>
                  </a:lnTo>
                  <a:lnTo>
                    <a:pt x="368" y="464"/>
                  </a:lnTo>
                  <a:lnTo>
                    <a:pt x="372" y="464"/>
                  </a:lnTo>
                  <a:lnTo>
                    <a:pt x="373" y="465"/>
                  </a:lnTo>
                  <a:lnTo>
                    <a:pt x="374" y="467"/>
                  </a:lnTo>
                  <a:lnTo>
                    <a:pt x="375" y="467"/>
                  </a:lnTo>
                  <a:lnTo>
                    <a:pt x="377" y="466"/>
                  </a:lnTo>
                  <a:lnTo>
                    <a:pt x="380" y="470"/>
                  </a:lnTo>
                  <a:lnTo>
                    <a:pt x="383" y="471"/>
                  </a:lnTo>
                  <a:lnTo>
                    <a:pt x="380" y="469"/>
                  </a:lnTo>
                  <a:lnTo>
                    <a:pt x="379" y="467"/>
                  </a:lnTo>
                  <a:lnTo>
                    <a:pt x="380" y="466"/>
                  </a:lnTo>
                  <a:lnTo>
                    <a:pt x="379" y="465"/>
                  </a:lnTo>
                  <a:lnTo>
                    <a:pt x="377" y="466"/>
                  </a:lnTo>
                  <a:lnTo>
                    <a:pt x="375" y="464"/>
                  </a:lnTo>
                  <a:lnTo>
                    <a:pt x="376" y="463"/>
                  </a:lnTo>
                  <a:lnTo>
                    <a:pt x="377" y="462"/>
                  </a:lnTo>
                  <a:lnTo>
                    <a:pt x="379" y="461"/>
                  </a:lnTo>
                  <a:lnTo>
                    <a:pt x="381" y="461"/>
                  </a:lnTo>
                  <a:lnTo>
                    <a:pt x="384" y="463"/>
                  </a:lnTo>
                  <a:lnTo>
                    <a:pt x="387" y="464"/>
                  </a:lnTo>
                  <a:lnTo>
                    <a:pt x="387" y="463"/>
                  </a:lnTo>
                  <a:lnTo>
                    <a:pt x="388" y="462"/>
                  </a:lnTo>
                  <a:lnTo>
                    <a:pt x="389" y="462"/>
                  </a:lnTo>
                  <a:lnTo>
                    <a:pt x="390" y="464"/>
                  </a:lnTo>
                  <a:lnTo>
                    <a:pt x="391" y="464"/>
                  </a:lnTo>
                  <a:lnTo>
                    <a:pt x="391" y="468"/>
                  </a:lnTo>
                  <a:lnTo>
                    <a:pt x="391" y="470"/>
                  </a:lnTo>
                  <a:lnTo>
                    <a:pt x="393" y="474"/>
                  </a:lnTo>
                  <a:lnTo>
                    <a:pt x="394" y="474"/>
                  </a:lnTo>
                  <a:lnTo>
                    <a:pt x="397" y="476"/>
                  </a:lnTo>
                  <a:lnTo>
                    <a:pt x="400" y="476"/>
                  </a:lnTo>
                  <a:lnTo>
                    <a:pt x="403" y="482"/>
                  </a:lnTo>
                  <a:lnTo>
                    <a:pt x="405" y="483"/>
                  </a:lnTo>
                  <a:lnTo>
                    <a:pt x="410" y="486"/>
                  </a:lnTo>
                  <a:lnTo>
                    <a:pt x="427" y="497"/>
                  </a:lnTo>
                  <a:lnTo>
                    <a:pt x="429" y="499"/>
                  </a:lnTo>
                  <a:lnTo>
                    <a:pt x="434" y="500"/>
                  </a:lnTo>
                  <a:lnTo>
                    <a:pt x="437" y="500"/>
                  </a:lnTo>
                  <a:lnTo>
                    <a:pt x="438" y="500"/>
                  </a:lnTo>
                  <a:lnTo>
                    <a:pt x="439" y="503"/>
                  </a:lnTo>
                  <a:lnTo>
                    <a:pt x="439" y="504"/>
                  </a:lnTo>
                  <a:lnTo>
                    <a:pt x="441" y="505"/>
                  </a:lnTo>
                  <a:lnTo>
                    <a:pt x="444" y="505"/>
                  </a:lnTo>
                  <a:lnTo>
                    <a:pt x="445" y="506"/>
                  </a:lnTo>
                  <a:close/>
                  <a:moveTo>
                    <a:pt x="303" y="477"/>
                  </a:moveTo>
                  <a:lnTo>
                    <a:pt x="308" y="478"/>
                  </a:lnTo>
                  <a:lnTo>
                    <a:pt x="310" y="479"/>
                  </a:lnTo>
                  <a:lnTo>
                    <a:pt x="310" y="482"/>
                  </a:lnTo>
                  <a:lnTo>
                    <a:pt x="309" y="483"/>
                  </a:lnTo>
                  <a:lnTo>
                    <a:pt x="307" y="484"/>
                  </a:lnTo>
                  <a:lnTo>
                    <a:pt x="306" y="484"/>
                  </a:lnTo>
                  <a:lnTo>
                    <a:pt x="305" y="483"/>
                  </a:lnTo>
                  <a:lnTo>
                    <a:pt x="303" y="482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300" y="483"/>
                  </a:lnTo>
                  <a:lnTo>
                    <a:pt x="299" y="482"/>
                  </a:lnTo>
                  <a:lnTo>
                    <a:pt x="300" y="482"/>
                  </a:lnTo>
                  <a:lnTo>
                    <a:pt x="300" y="480"/>
                  </a:lnTo>
                  <a:lnTo>
                    <a:pt x="299" y="480"/>
                  </a:lnTo>
                  <a:lnTo>
                    <a:pt x="298" y="480"/>
                  </a:lnTo>
                  <a:lnTo>
                    <a:pt x="299" y="479"/>
                  </a:lnTo>
                  <a:lnTo>
                    <a:pt x="300" y="478"/>
                  </a:lnTo>
                  <a:lnTo>
                    <a:pt x="303" y="477"/>
                  </a:lnTo>
                  <a:close/>
                  <a:moveTo>
                    <a:pt x="375" y="482"/>
                  </a:moveTo>
                  <a:lnTo>
                    <a:pt x="377" y="484"/>
                  </a:lnTo>
                  <a:lnTo>
                    <a:pt x="382" y="487"/>
                  </a:lnTo>
                  <a:lnTo>
                    <a:pt x="384" y="488"/>
                  </a:lnTo>
                  <a:lnTo>
                    <a:pt x="350" y="479"/>
                  </a:lnTo>
                  <a:lnTo>
                    <a:pt x="349" y="481"/>
                  </a:lnTo>
                  <a:lnTo>
                    <a:pt x="348" y="480"/>
                  </a:lnTo>
                  <a:lnTo>
                    <a:pt x="346" y="478"/>
                  </a:lnTo>
                  <a:lnTo>
                    <a:pt x="345" y="476"/>
                  </a:lnTo>
                  <a:lnTo>
                    <a:pt x="347" y="476"/>
                  </a:lnTo>
                  <a:lnTo>
                    <a:pt x="349" y="476"/>
                  </a:lnTo>
                  <a:lnTo>
                    <a:pt x="351" y="476"/>
                  </a:lnTo>
                  <a:lnTo>
                    <a:pt x="350" y="476"/>
                  </a:lnTo>
                  <a:lnTo>
                    <a:pt x="349" y="476"/>
                  </a:lnTo>
                  <a:lnTo>
                    <a:pt x="350" y="476"/>
                  </a:lnTo>
                  <a:lnTo>
                    <a:pt x="351" y="476"/>
                  </a:lnTo>
                  <a:lnTo>
                    <a:pt x="352" y="477"/>
                  </a:lnTo>
                  <a:lnTo>
                    <a:pt x="353" y="477"/>
                  </a:lnTo>
                  <a:lnTo>
                    <a:pt x="354" y="476"/>
                  </a:lnTo>
                  <a:lnTo>
                    <a:pt x="355" y="478"/>
                  </a:lnTo>
                  <a:lnTo>
                    <a:pt x="360" y="478"/>
                  </a:lnTo>
                  <a:lnTo>
                    <a:pt x="363" y="480"/>
                  </a:lnTo>
                  <a:lnTo>
                    <a:pt x="367" y="481"/>
                  </a:lnTo>
                  <a:lnTo>
                    <a:pt x="370" y="482"/>
                  </a:lnTo>
                  <a:lnTo>
                    <a:pt x="369" y="482"/>
                  </a:lnTo>
                  <a:lnTo>
                    <a:pt x="374" y="483"/>
                  </a:lnTo>
                  <a:lnTo>
                    <a:pt x="375" y="482"/>
                  </a:lnTo>
                  <a:close/>
                  <a:moveTo>
                    <a:pt x="328" y="455"/>
                  </a:moveTo>
                  <a:lnTo>
                    <a:pt x="329" y="457"/>
                  </a:lnTo>
                  <a:lnTo>
                    <a:pt x="330" y="458"/>
                  </a:lnTo>
                  <a:lnTo>
                    <a:pt x="334" y="461"/>
                  </a:lnTo>
                  <a:lnTo>
                    <a:pt x="333" y="462"/>
                  </a:lnTo>
                  <a:lnTo>
                    <a:pt x="331" y="461"/>
                  </a:lnTo>
                  <a:lnTo>
                    <a:pt x="330" y="461"/>
                  </a:lnTo>
                  <a:lnTo>
                    <a:pt x="325" y="462"/>
                  </a:lnTo>
                  <a:lnTo>
                    <a:pt x="317" y="460"/>
                  </a:lnTo>
                  <a:lnTo>
                    <a:pt x="313" y="460"/>
                  </a:lnTo>
                  <a:lnTo>
                    <a:pt x="306" y="463"/>
                  </a:lnTo>
                  <a:lnTo>
                    <a:pt x="302" y="464"/>
                  </a:lnTo>
                  <a:lnTo>
                    <a:pt x="292" y="461"/>
                  </a:lnTo>
                  <a:lnTo>
                    <a:pt x="288" y="460"/>
                  </a:lnTo>
                  <a:lnTo>
                    <a:pt x="286" y="460"/>
                  </a:lnTo>
                  <a:lnTo>
                    <a:pt x="286" y="461"/>
                  </a:lnTo>
                  <a:lnTo>
                    <a:pt x="285" y="460"/>
                  </a:lnTo>
                  <a:lnTo>
                    <a:pt x="283" y="459"/>
                  </a:lnTo>
                  <a:lnTo>
                    <a:pt x="289" y="456"/>
                  </a:lnTo>
                  <a:lnTo>
                    <a:pt x="289" y="455"/>
                  </a:lnTo>
                  <a:lnTo>
                    <a:pt x="288" y="454"/>
                  </a:lnTo>
                  <a:lnTo>
                    <a:pt x="284" y="454"/>
                  </a:lnTo>
                  <a:lnTo>
                    <a:pt x="282" y="453"/>
                  </a:lnTo>
                  <a:lnTo>
                    <a:pt x="284" y="452"/>
                  </a:lnTo>
                  <a:lnTo>
                    <a:pt x="287" y="452"/>
                  </a:lnTo>
                  <a:lnTo>
                    <a:pt x="288" y="452"/>
                  </a:lnTo>
                  <a:lnTo>
                    <a:pt x="290" y="452"/>
                  </a:lnTo>
                  <a:lnTo>
                    <a:pt x="293" y="453"/>
                  </a:lnTo>
                  <a:lnTo>
                    <a:pt x="294" y="454"/>
                  </a:lnTo>
                  <a:lnTo>
                    <a:pt x="300" y="456"/>
                  </a:lnTo>
                  <a:lnTo>
                    <a:pt x="305" y="456"/>
                  </a:lnTo>
                  <a:lnTo>
                    <a:pt x="306" y="455"/>
                  </a:lnTo>
                  <a:lnTo>
                    <a:pt x="308" y="454"/>
                  </a:lnTo>
                  <a:lnTo>
                    <a:pt x="318" y="453"/>
                  </a:lnTo>
                  <a:lnTo>
                    <a:pt x="325" y="456"/>
                  </a:lnTo>
                  <a:lnTo>
                    <a:pt x="328" y="455"/>
                  </a:lnTo>
                  <a:close/>
                  <a:moveTo>
                    <a:pt x="247" y="442"/>
                  </a:moveTo>
                  <a:lnTo>
                    <a:pt x="247" y="441"/>
                  </a:lnTo>
                  <a:lnTo>
                    <a:pt x="248" y="441"/>
                  </a:lnTo>
                  <a:lnTo>
                    <a:pt x="248" y="443"/>
                  </a:lnTo>
                  <a:lnTo>
                    <a:pt x="247" y="444"/>
                  </a:lnTo>
                  <a:lnTo>
                    <a:pt x="246" y="445"/>
                  </a:lnTo>
                  <a:lnTo>
                    <a:pt x="246" y="446"/>
                  </a:lnTo>
                  <a:lnTo>
                    <a:pt x="245" y="447"/>
                  </a:lnTo>
                  <a:lnTo>
                    <a:pt x="236" y="450"/>
                  </a:lnTo>
                  <a:lnTo>
                    <a:pt x="234" y="450"/>
                  </a:lnTo>
                  <a:lnTo>
                    <a:pt x="231" y="449"/>
                  </a:lnTo>
                  <a:lnTo>
                    <a:pt x="233" y="448"/>
                  </a:lnTo>
                  <a:lnTo>
                    <a:pt x="234" y="446"/>
                  </a:lnTo>
                  <a:lnTo>
                    <a:pt x="233" y="445"/>
                  </a:lnTo>
                  <a:lnTo>
                    <a:pt x="232" y="445"/>
                  </a:lnTo>
                  <a:lnTo>
                    <a:pt x="231" y="445"/>
                  </a:lnTo>
                  <a:lnTo>
                    <a:pt x="230" y="443"/>
                  </a:lnTo>
                  <a:lnTo>
                    <a:pt x="231" y="442"/>
                  </a:lnTo>
                  <a:lnTo>
                    <a:pt x="232" y="442"/>
                  </a:lnTo>
                  <a:lnTo>
                    <a:pt x="234" y="441"/>
                  </a:lnTo>
                  <a:lnTo>
                    <a:pt x="237" y="440"/>
                  </a:lnTo>
                  <a:lnTo>
                    <a:pt x="241" y="440"/>
                  </a:lnTo>
                  <a:lnTo>
                    <a:pt x="244" y="441"/>
                  </a:lnTo>
                  <a:lnTo>
                    <a:pt x="243" y="442"/>
                  </a:lnTo>
                  <a:lnTo>
                    <a:pt x="245" y="441"/>
                  </a:lnTo>
                  <a:lnTo>
                    <a:pt x="246" y="441"/>
                  </a:lnTo>
                  <a:lnTo>
                    <a:pt x="247" y="442"/>
                  </a:lnTo>
                  <a:close/>
                  <a:moveTo>
                    <a:pt x="288" y="435"/>
                  </a:moveTo>
                  <a:lnTo>
                    <a:pt x="286" y="435"/>
                  </a:lnTo>
                  <a:lnTo>
                    <a:pt x="276" y="434"/>
                  </a:lnTo>
                  <a:lnTo>
                    <a:pt x="269" y="430"/>
                  </a:lnTo>
                  <a:lnTo>
                    <a:pt x="265" y="430"/>
                  </a:lnTo>
                  <a:lnTo>
                    <a:pt x="264" y="429"/>
                  </a:lnTo>
                  <a:lnTo>
                    <a:pt x="263" y="428"/>
                  </a:lnTo>
                  <a:lnTo>
                    <a:pt x="259" y="427"/>
                  </a:lnTo>
                  <a:lnTo>
                    <a:pt x="260" y="426"/>
                  </a:lnTo>
                  <a:lnTo>
                    <a:pt x="261" y="426"/>
                  </a:lnTo>
                  <a:lnTo>
                    <a:pt x="262" y="427"/>
                  </a:lnTo>
                  <a:lnTo>
                    <a:pt x="263" y="427"/>
                  </a:lnTo>
                  <a:lnTo>
                    <a:pt x="265" y="425"/>
                  </a:lnTo>
                  <a:lnTo>
                    <a:pt x="266" y="426"/>
                  </a:lnTo>
                  <a:lnTo>
                    <a:pt x="267" y="424"/>
                  </a:lnTo>
                  <a:lnTo>
                    <a:pt x="267" y="425"/>
                  </a:lnTo>
                  <a:lnTo>
                    <a:pt x="270" y="424"/>
                  </a:lnTo>
                  <a:lnTo>
                    <a:pt x="273" y="426"/>
                  </a:lnTo>
                  <a:lnTo>
                    <a:pt x="276" y="428"/>
                  </a:lnTo>
                  <a:lnTo>
                    <a:pt x="278" y="428"/>
                  </a:lnTo>
                  <a:lnTo>
                    <a:pt x="276" y="425"/>
                  </a:lnTo>
                  <a:lnTo>
                    <a:pt x="273" y="424"/>
                  </a:lnTo>
                  <a:lnTo>
                    <a:pt x="272" y="422"/>
                  </a:lnTo>
                  <a:lnTo>
                    <a:pt x="274" y="423"/>
                  </a:lnTo>
                  <a:lnTo>
                    <a:pt x="276" y="422"/>
                  </a:lnTo>
                  <a:lnTo>
                    <a:pt x="278" y="424"/>
                  </a:lnTo>
                  <a:lnTo>
                    <a:pt x="279" y="423"/>
                  </a:lnTo>
                  <a:lnTo>
                    <a:pt x="280" y="423"/>
                  </a:lnTo>
                  <a:lnTo>
                    <a:pt x="281" y="423"/>
                  </a:lnTo>
                  <a:lnTo>
                    <a:pt x="284" y="424"/>
                  </a:lnTo>
                  <a:lnTo>
                    <a:pt x="285" y="424"/>
                  </a:lnTo>
                  <a:lnTo>
                    <a:pt x="286" y="425"/>
                  </a:lnTo>
                  <a:lnTo>
                    <a:pt x="286" y="426"/>
                  </a:lnTo>
                  <a:lnTo>
                    <a:pt x="287" y="427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9" y="430"/>
                  </a:lnTo>
                  <a:lnTo>
                    <a:pt x="291" y="431"/>
                  </a:lnTo>
                  <a:lnTo>
                    <a:pt x="294" y="431"/>
                  </a:lnTo>
                  <a:lnTo>
                    <a:pt x="302" y="431"/>
                  </a:lnTo>
                  <a:lnTo>
                    <a:pt x="304" y="430"/>
                  </a:lnTo>
                  <a:lnTo>
                    <a:pt x="305" y="432"/>
                  </a:lnTo>
                  <a:lnTo>
                    <a:pt x="306" y="432"/>
                  </a:lnTo>
                  <a:lnTo>
                    <a:pt x="312" y="432"/>
                  </a:lnTo>
                  <a:lnTo>
                    <a:pt x="318" y="434"/>
                  </a:lnTo>
                  <a:lnTo>
                    <a:pt x="325" y="434"/>
                  </a:lnTo>
                  <a:lnTo>
                    <a:pt x="330" y="434"/>
                  </a:lnTo>
                  <a:lnTo>
                    <a:pt x="333" y="435"/>
                  </a:lnTo>
                  <a:lnTo>
                    <a:pt x="311" y="435"/>
                  </a:lnTo>
                  <a:lnTo>
                    <a:pt x="288" y="435"/>
                  </a:lnTo>
                  <a:close/>
                  <a:moveTo>
                    <a:pt x="270" y="416"/>
                  </a:moveTo>
                  <a:lnTo>
                    <a:pt x="264" y="412"/>
                  </a:lnTo>
                  <a:lnTo>
                    <a:pt x="262" y="410"/>
                  </a:lnTo>
                  <a:lnTo>
                    <a:pt x="263" y="410"/>
                  </a:lnTo>
                  <a:lnTo>
                    <a:pt x="264" y="411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5" y="410"/>
                  </a:lnTo>
                  <a:lnTo>
                    <a:pt x="264" y="409"/>
                  </a:lnTo>
                  <a:lnTo>
                    <a:pt x="264" y="408"/>
                  </a:lnTo>
                  <a:lnTo>
                    <a:pt x="265" y="408"/>
                  </a:lnTo>
                  <a:lnTo>
                    <a:pt x="266" y="407"/>
                  </a:lnTo>
                  <a:lnTo>
                    <a:pt x="265" y="405"/>
                  </a:lnTo>
                  <a:lnTo>
                    <a:pt x="264" y="403"/>
                  </a:lnTo>
                  <a:lnTo>
                    <a:pt x="266" y="402"/>
                  </a:lnTo>
                  <a:lnTo>
                    <a:pt x="266" y="403"/>
                  </a:lnTo>
                  <a:lnTo>
                    <a:pt x="270" y="403"/>
                  </a:lnTo>
                  <a:lnTo>
                    <a:pt x="288" y="404"/>
                  </a:lnTo>
                  <a:lnTo>
                    <a:pt x="299" y="407"/>
                  </a:lnTo>
                  <a:lnTo>
                    <a:pt x="299" y="408"/>
                  </a:lnTo>
                  <a:lnTo>
                    <a:pt x="297" y="408"/>
                  </a:lnTo>
                  <a:lnTo>
                    <a:pt x="298" y="409"/>
                  </a:lnTo>
                  <a:lnTo>
                    <a:pt x="299" y="409"/>
                  </a:lnTo>
                  <a:lnTo>
                    <a:pt x="300" y="409"/>
                  </a:lnTo>
                  <a:lnTo>
                    <a:pt x="300" y="408"/>
                  </a:lnTo>
                  <a:lnTo>
                    <a:pt x="301" y="409"/>
                  </a:lnTo>
                  <a:lnTo>
                    <a:pt x="303" y="411"/>
                  </a:lnTo>
                  <a:lnTo>
                    <a:pt x="304" y="411"/>
                  </a:lnTo>
                  <a:lnTo>
                    <a:pt x="305" y="411"/>
                  </a:lnTo>
                  <a:lnTo>
                    <a:pt x="306" y="411"/>
                  </a:lnTo>
                  <a:lnTo>
                    <a:pt x="306" y="412"/>
                  </a:lnTo>
                  <a:lnTo>
                    <a:pt x="305" y="415"/>
                  </a:lnTo>
                  <a:lnTo>
                    <a:pt x="304" y="416"/>
                  </a:lnTo>
                  <a:lnTo>
                    <a:pt x="304" y="415"/>
                  </a:lnTo>
                  <a:lnTo>
                    <a:pt x="302" y="417"/>
                  </a:lnTo>
                  <a:lnTo>
                    <a:pt x="299" y="418"/>
                  </a:lnTo>
                  <a:lnTo>
                    <a:pt x="282" y="418"/>
                  </a:lnTo>
                  <a:lnTo>
                    <a:pt x="276" y="418"/>
                  </a:lnTo>
                  <a:lnTo>
                    <a:pt x="270" y="416"/>
                  </a:lnTo>
                  <a:close/>
                  <a:moveTo>
                    <a:pt x="261" y="408"/>
                  </a:moveTo>
                  <a:lnTo>
                    <a:pt x="259" y="410"/>
                  </a:lnTo>
                  <a:lnTo>
                    <a:pt x="257" y="410"/>
                  </a:lnTo>
                  <a:lnTo>
                    <a:pt x="251" y="405"/>
                  </a:lnTo>
                  <a:lnTo>
                    <a:pt x="246" y="403"/>
                  </a:lnTo>
                  <a:lnTo>
                    <a:pt x="244" y="403"/>
                  </a:lnTo>
                  <a:lnTo>
                    <a:pt x="244" y="403"/>
                  </a:lnTo>
                  <a:lnTo>
                    <a:pt x="245" y="403"/>
                  </a:lnTo>
                  <a:lnTo>
                    <a:pt x="244" y="402"/>
                  </a:lnTo>
                  <a:lnTo>
                    <a:pt x="244" y="401"/>
                  </a:lnTo>
                  <a:lnTo>
                    <a:pt x="244" y="400"/>
                  </a:lnTo>
                  <a:lnTo>
                    <a:pt x="246" y="400"/>
                  </a:lnTo>
                  <a:lnTo>
                    <a:pt x="251" y="400"/>
                  </a:lnTo>
                  <a:lnTo>
                    <a:pt x="252" y="401"/>
                  </a:lnTo>
                  <a:lnTo>
                    <a:pt x="252" y="403"/>
                  </a:lnTo>
                  <a:lnTo>
                    <a:pt x="255" y="403"/>
                  </a:lnTo>
                  <a:lnTo>
                    <a:pt x="257" y="404"/>
                  </a:lnTo>
                  <a:lnTo>
                    <a:pt x="258" y="406"/>
                  </a:lnTo>
                  <a:lnTo>
                    <a:pt x="261" y="408"/>
                  </a:lnTo>
                  <a:close/>
                  <a:moveTo>
                    <a:pt x="197" y="371"/>
                  </a:moveTo>
                  <a:lnTo>
                    <a:pt x="202" y="373"/>
                  </a:lnTo>
                  <a:lnTo>
                    <a:pt x="197" y="372"/>
                  </a:lnTo>
                  <a:lnTo>
                    <a:pt x="196" y="372"/>
                  </a:lnTo>
                  <a:lnTo>
                    <a:pt x="195" y="371"/>
                  </a:lnTo>
                  <a:lnTo>
                    <a:pt x="192" y="368"/>
                  </a:lnTo>
                  <a:lnTo>
                    <a:pt x="190" y="367"/>
                  </a:lnTo>
                  <a:lnTo>
                    <a:pt x="191" y="367"/>
                  </a:lnTo>
                  <a:lnTo>
                    <a:pt x="191" y="367"/>
                  </a:lnTo>
                  <a:lnTo>
                    <a:pt x="192" y="367"/>
                  </a:lnTo>
                  <a:lnTo>
                    <a:pt x="194" y="367"/>
                  </a:lnTo>
                  <a:lnTo>
                    <a:pt x="195" y="368"/>
                  </a:lnTo>
                  <a:lnTo>
                    <a:pt x="196" y="370"/>
                  </a:lnTo>
                  <a:lnTo>
                    <a:pt x="197" y="371"/>
                  </a:lnTo>
                  <a:close/>
                  <a:moveTo>
                    <a:pt x="159" y="343"/>
                  </a:moveTo>
                  <a:lnTo>
                    <a:pt x="159" y="344"/>
                  </a:lnTo>
                  <a:lnTo>
                    <a:pt x="166" y="350"/>
                  </a:lnTo>
                  <a:lnTo>
                    <a:pt x="168" y="352"/>
                  </a:lnTo>
                  <a:lnTo>
                    <a:pt x="168" y="353"/>
                  </a:lnTo>
                  <a:lnTo>
                    <a:pt x="171" y="355"/>
                  </a:lnTo>
                  <a:lnTo>
                    <a:pt x="170" y="355"/>
                  </a:lnTo>
                  <a:lnTo>
                    <a:pt x="165" y="352"/>
                  </a:lnTo>
                  <a:lnTo>
                    <a:pt x="163" y="351"/>
                  </a:lnTo>
                  <a:lnTo>
                    <a:pt x="162" y="349"/>
                  </a:lnTo>
                  <a:lnTo>
                    <a:pt x="159" y="347"/>
                  </a:lnTo>
                  <a:lnTo>
                    <a:pt x="157" y="345"/>
                  </a:lnTo>
                  <a:lnTo>
                    <a:pt x="156" y="344"/>
                  </a:lnTo>
                  <a:lnTo>
                    <a:pt x="156" y="343"/>
                  </a:lnTo>
                  <a:lnTo>
                    <a:pt x="157" y="342"/>
                  </a:lnTo>
                  <a:lnTo>
                    <a:pt x="159" y="343"/>
                  </a:lnTo>
                  <a:close/>
                  <a:moveTo>
                    <a:pt x="162" y="331"/>
                  </a:moveTo>
                  <a:lnTo>
                    <a:pt x="162" y="330"/>
                  </a:lnTo>
                  <a:lnTo>
                    <a:pt x="160" y="326"/>
                  </a:lnTo>
                  <a:lnTo>
                    <a:pt x="159" y="325"/>
                  </a:lnTo>
                  <a:lnTo>
                    <a:pt x="161" y="325"/>
                  </a:lnTo>
                  <a:lnTo>
                    <a:pt x="162" y="326"/>
                  </a:lnTo>
                  <a:lnTo>
                    <a:pt x="167" y="330"/>
                  </a:lnTo>
                  <a:lnTo>
                    <a:pt x="169" y="331"/>
                  </a:lnTo>
                  <a:lnTo>
                    <a:pt x="170" y="331"/>
                  </a:lnTo>
                  <a:lnTo>
                    <a:pt x="170" y="331"/>
                  </a:lnTo>
                  <a:lnTo>
                    <a:pt x="170" y="333"/>
                  </a:lnTo>
                  <a:lnTo>
                    <a:pt x="171" y="334"/>
                  </a:lnTo>
                  <a:lnTo>
                    <a:pt x="171" y="335"/>
                  </a:lnTo>
                  <a:lnTo>
                    <a:pt x="173" y="335"/>
                  </a:lnTo>
                  <a:lnTo>
                    <a:pt x="173" y="336"/>
                  </a:lnTo>
                  <a:lnTo>
                    <a:pt x="174" y="337"/>
                  </a:lnTo>
                  <a:lnTo>
                    <a:pt x="174" y="337"/>
                  </a:lnTo>
                  <a:lnTo>
                    <a:pt x="175" y="339"/>
                  </a:lnTo>
                  <a:lnTo>
                    <a:pt x="175" y="341"/>
                  </a:lnTo>
                  <a:lnTo>
                    <a:pt x="175" y="340"/>
                  </a:lnTo>
                  <a:lnTo>
                    <a:pt x="174" y="340"/>
                  </a:lnTo>
                  <a:lnTo>
                    <a:pt x="174" y="340"/>
                  </a:lnTo>
                  <a:lnTo>
                    <a:pt x="173" y="340"/>
                  </a:lnTo>
                  <a:lnTo>
                    <a:pt x="172" y="340"/>
                  </a:lnTo>
                  <a:lnTo>
                    <a:pt x="172" y="339"/>
                  </a:lnTo>
                  <a:lnTo>
                    <a:pt x="172" y="338"/>
                  </a:lnTo>
                  <a:lnTo>
                    <a:pt x="171" y="338"/>
                  </a:lnTo>
                  <a:lnTo>
                    <a:pt x="169" y="337"/>
                  </a:lnTo>
                  <a:lnTo>
                    <a:pt x="168" y="337"/>
                  </a:lnTo>
                  <a:lnTo>
                    <a:pt x="167" y="336"/>
                  </a:lnTo>
                  <a:lnTo>
                    <a:pt x="168" y="335"/>
                  </a:lnTo>
                  <a:lnTo>
                    <a:pt x="167" y="334"/>
                  </a:lnTo>
                  <a:lnTo>
                    <a:pt x="165" y="333"/>
                  </a:lnTo>
                  <a:lnTo>
                    <a:pt x="163" y="331"/>
                  </a:lnTo>
                  <a:lnTo>
                    <a:pt x="162" y="331"/>
                  </a:lnTo>
                  <a:close/>
                  <a:moveTo>
                    <a:pt x="158" y="325"/>
                  </a:moveTo>
                  <a:lnTo>
                    <a:pt x="157" y="323"/>
                  </a:lnTo>
                  <a:lnTo>
                    <a:pt x="156" y="321"/>
                  </a:lnTo>
                  <a:lnTo>
                    <a:pt x="156" y="320"/>
                  </a:lnTo>
                  <a:lnTo>
                    <a:pt x="155" y="321"/>
                  </a:lnTo>
                  <a:lnTo>
                    <a:pt x="154" y="321"/>
                  </a:lnTo>
                  <a:lnTo>
                    <a:pt x="154" y="320"/>
                  </a:lnTo>
                  <a:lnTo>
                    <a:pt x="154" y="319"/>
                  </a:lnTo>
                  <a:lnTo>
                    <a:pt x="153" y="319"/>
                  </a:lnTo>
                  <a:lnTo>
                    <a:pt x="152" y="320"/>
                  </a:lnTo>
                  <a:lnTo>
                    <a:pt x="150" y="319"/>
                  </a:lnTo>
                  <a:lnTo>
                    <a:pt x="149" y="317"/>
                  </a:lnTo>
                  <a:lnTo>
                    <a:pt x="146" y="315"/>
                  </a:lnTo>
                  <a:lnTo>
                    <a:pt x="144" y="311"/>
                  </a:lnTo>
                  <a:lnTo>
                    <a:pt x="142" y="310"/>
                  </a:lnTo>
                  <a:lnTo>
                    <a:pt x="142" y="309"/>
                  </a:lnTo>
                  <a:lnTo>
                    <a:pt x="142" y="308"/>
                  </a:lnTo>
                  <a:lnTo>
                    <a:pt x="141" y="307"/>
                  </a:lnTo>
                  <a:lnTo>
                    <a:pt x="156" y="319"/>
                  </a:lnTo>
                  <a:lnTo>
                    <a:pt x="157" y="321"/>
                  </a:lnTo>
                  <a:lnTo>
                    <a:pt x="158" y="325"/>
                  </a:lnTo>
                  <a:close/>
                  <a:moveTo>
                    <a:pt x="121" y="308"/>
                  </a:moveTo>
                  <a:lnTo>
                    <a:pt x="122" y="307"/>
                  </a:lnTo>
                  <a:lnTo>
                    <a:pt x="123" y="308"/>
                  </a:lnTo>
                  <a:lnTo>
                    <a:pt x="124" y="309"/>
                  </a:lnTo>
                  <a:lnTo>
                    <a:pt x="122" y="309"/>
                  </a:lnTo>
                  <a:lnTo>
                    <a:pt x="120" y="309"/>
                  </a:lnTo>
                  <a:lnTo>
                    <a:pt x="119" y="307"/>
                  </a:lnTo>
                  <a:lnTo>
                    <a:pt x="120" y="306"/>
                  </a:lnTo>
                  <a:lnTo>
                    <a:pt x="120" y="307"/>
                  </a:lnTo>
                  <a:lnTo>
                    <a:pt x="120" y="307"/>
                  </a:lnTo>
                  <a:lnTo>
                    <a:pt x="121" y="308"/>
                  </a:lnTo>
                  <a:close/>
                  <a:moveTo>
                    <a:pt x="149" y="333"/>
                  </a:moveTo>
                  <a:lnTo>
                    <a:pt x="155" y="337"/>
                  </a:lnTo>
                  <a:lnTo>
                    <a:pt x="156" y="339"/>
                  </a:lnTo>
                  <a:lnTo>
                    <a:pt x="153" y="340"/>
                  </a:lnTo>
                  <a:lnTo>
                    <a:pt x="149" y="337"/>
                  </a:lnTo>
                  <a:lnTo>
                    <a:pt x="147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9" y="338"/>
                  </a:lnTo>
                  <a:lnTo>
                    <a:pt x="150" y="340"/>
                  </a:lnTo>
                  <a:lnTo>
                    <a:pt x="151" y="340"/>
                  </a:lnTo>
                  <a:lnTo>
                    <a:pt x="152" y="341"/>
                  </a:lnTo>
                  <a:lnTo>
                    <a:pt x="153" y="341"/>
                  </a:lnTo>
                  <a:lnTo>
                    <a:pt x="153" y="342"/>
                  </a:lnTo>
                  <a:lnTo>
                    <a:pt x="153" y="343"/>
                  </a:lnTo>
                  <a:lnTo>
                    <a:pt x="152" y="342"/>
                  </a:lnTo>
                  <a:lnTo>
                    <a:pt x="151" y="341"/>
                  </a:lnTo>
                  <a:lnTo>
                    <a:pt x="148" y="339"/>
                  </a:lnTo>
                  <a:lnTo>
                    <a:pt x="146" y="337"/>
                  </a:lnTo>
                  <a:lnTo>
                    <a:pt x="145" y="336"/>
                  </a:lnTo>
                  <a:lnTo>
                    <a:pt x="141" y="331"/>
                  </a:lnTo>
                  <a:lnTo>
                    <a:pt x="139" y="328"/>
                  </a:lnTo>
                  <a:lnTo>
                    <a:pt x="136" y="320"/>
                  </a:lnTo>
                  <a:lnTo>
                    <a:pt x="134" y="319"/>
                  </a:lnTo>
                  <a:lnTo>
                    <a:pt x="132" y="317"/>
                  </a:lnTo>
                  <a:lnTo>
                    <a:pt x="124" y="309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2" y="305"/>
                  </a:lnTo>
                  <a:lnTo>
                    <a:pt x="123" y="305"/>
                  </a:lnTo>
                  <a:lnTo>
                    <a:pt x="125" y="307"/>
                  </a:lnTo>
                  <a:lnTo>
                    <a:pt x="130" y="311"/>
                  </a:lnTo>
                  <a:lnTo>
                    <a:pt x="131" y="312"/>
                  </a:lnTo>
                  <a:lnTo>
                    <a:pt x="131" y="313"/>
                  </a:lnTo>
                  <a:lnTo>
                    <a:pt x="132" y="313"/>
                  </a:lnTo>
                  <a:lnTo>
                    <a:pt x="132" y="314"/>
                  </a:lnTo>
                  <a:lnTo>
                    <a:pt x="133" y="314"/>
                  </a:lnTo>
                  <a:lnTo>
                    <a:pt x="134" y="315"/>
                  </a:lnTo>
                  <a:lnTo>
                    <a:pt x="135" y="316"/>
                  </a:lnTo>
                  <a:lnTo>
                    <a:pt x="136" y="315"/>
                  </a:lnTo>
                  <a:lnTo>
                    <a:pt x="136" y="316"/>
                  </a:lnTo>
                  <a:lnTo>
                    <a:pt x="135" y="317"/>
                  </a:lnTo>
                  <a:lnTo>
                    <a:pt x="137" y="317"/>
                  </a:lnTo>
                  <a:lnTo>
                    <a:pt x="138" y="318"/>
                  </a:lnTo>
                  <a:lnTo>
                    <a:pt x="138" y="319"/>
                  </a:lnTo>
                  <a:lnTo>
                    <a:pt x="138" y="320"/>
                  </a:lnTo>
                  <a:lnTo>
                    <a:pt x="138" y="322"/>
                  </a:lnTo>
                  <a:lnTo>
                    <a:pt x="139" y="324"/>
                  </a:lnTo>
                  <a:lnTo>
                    <a:pt x="144" y="328"/>
                  </a:lnTo>
                  <a:lnTo>
                    <a:pt x="144" y="329"/>
                  </a:lnTo>
                  <a:lnTo>
                    <a:pt x="145" y="329"/>
                  </a:lnTo>
                  <a:lnTo>
                    <a:pt x="146" y="330"/>
                  </a:lnTo>
                  <a:lnTo>
                    <a:pt x="149" y="333"/>
                  </a:lnTo>
                  <a:close/>
                  <a:moveTo>
                    <a:pt x="124" y="256"/>
                  </a:moveTo>
                  <a:lnTo>
                    <a:pt x="123" y="255"/>
                  </a:lnTo>
                  <a:lnTo>
                    <a:pt x="114" y="244"/>
                  </a:lnTo>
                  <a:lnTo>
                    <a:pt x="112" y="241"/>
                  </a:lnTo>
                  <a:lnTo>
                    <a:pt x="111" y="238"/>
                  </a:lnTo>
                  <a:lnTo>
                    <a:pt x="112" y="238"/>
                  </a:lnTo>
                  <a:lnTo>
                    <a:pt x="115" y="242"/>
                  </a:lnTo>
                  <a:lnTo>
                    <a:pt x="121" y="251"/>
                  </a:lnTo>
                  <a:lnTo>
                    <a:pt x="125" y="253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30" y="252"/>
                  </a:lnTo>
                  <a:lnTo>
                    <a:pt x="132" y="254"/>
                  </a:lnTo>
                  <a:lnTo>
                    <a:pt x="134" y="258"/>
                  </a:lnTo>
                  <a:lnTo>
                    <a:pt x="136" y="259"/>
                  </a:lnTo>
                  <a:lnTo>
                    <a:pt x="139" y="260"/>
                  </a:lnTo>
                  <a:lnTo>
                    <a:pt x="140" y="262"/>
                  </a:lnTo>
                  <a:lnTo>
                    <a:pt x="141" y="264"/>
                  </a:lnTo>
                  <a:lnTo>
                    <a:pt x="142" y="265"/>
                  </a:lnTo>
                  <a:lnTo>
                    <a:pt x="140" y="265"/>
                  </a:lnTo>
                  <a:lnTo>
                    <a:pt x="138" y="264"/>
                  </a:lnTo>
                  <a:lnTo>
                    <a:pt x="136" y="263"/>
                  </a:lnTo>
                  <a:lnTo>
                    <a:pt x="137" y="262"/>
                  </a:lnTo>
                  <a:lnTo>
                    <a:pt x="137" y="261"/>
                  </a:lnTo>
                  <a:lnTo>
                    <a:pt x="133" y="259"/>
                  </a:lnTo>
                  <a:lnTo>
                    <a:pt x="131" y="259"/>
                  </a:lnTo>
                  <a:lnTo>
                    <a:pt x="130" y="258"/>
                  </a:lnTo>
                  <a:lnTo>
                    <a:pt x="129" y="257"/>
                  </a:lnTo>
                  <a:lnTo>
                    <a:pt x="127" y="257"/>
                  </a:lnTo>
                  <a:lnTo>
                    <a:pt x="127" y="258"/>
                  </a:lnTo>
                  <a:lnTo>
                    <a:pt x="132" y="260"/>
                  </a:lnTo>
                  <a:lnTo>
                    <a:pt x="139" y="271"/>
                  </a:lnTo>
                  <a:lnTo>
                    <a:pt x="144" y="274"/>
                  </a:lnTo>
                  <a:lnTo>
                    <a:pt x="143" y="273"/>
                  </a:lnTo>
                  <a:lnTo>
                    <a:pt x="141" y="271"/>
                  </a:lnTo>
                  <a:lnTo>
                    <a:pt x="140" y="270"/>
                  </a:lnTo>
                  <a:lnTo>
                    <a:pt x="139" y="266"/>
                  </a:lnTo>
                  <a:lnTo>
                    <a:pt x="143" y="269"/>
                  </a:lnTo>
                  <a:lnTo>
                    <a:pt x="151" y="277"/>
                  </a:lnTo>
                  <a:lnTo>
                    <a:pt x="153" y="279"/>
                  </a:lnTo>
                  <a:lnTo>
                    <a:pt x="155" y="280"/>
                  </a:lnTo>
                  <a:lnTo>
                    <a:pt x="157" y="283"/>
                  </a:lnTo>
                  <a:lnTo>
                    <a:pt x="158" y="284"/>
                  </a:lnTo>
                  <a:lnTo>
                    <a:pt x="156" y="284"/>
                  </a:lnTo>
                  <a:lnTo>
                    <a:pt x="155" y="283"/>
                  </a:lnTo>
                  <a:lnTo>
                    <a:pt x="152" y="282"/>
                  </a:lnTo>
                  <a:lnTo>
                    <a:pt x="150" y="281"/>
                  </a:lnTo>
                  <a:lnTo>
                    <a:pt x="150" y="282"/>
                  </a:lnTo>
                  <a:lnTo>
                    <a:pt x="152" y="282"/>
                  </a:lnTo>
                  <a:lnTo>
                    <a:pt x="153" y="283"/>
                  </a:lnTo>
                  <a:lnTo>
                    <a:pt x="155" y="284"/>
                  </a:lnTo>
                  <a:lnTo>
                    <a:pt x="156" y="286"/>
                  </a:lnTo>
                  <a:lnTo>
                    <a:pt x="154" y="286"/>
                  </a:lnTo>
                  <a:lnTo>
                    <a:pt x="155" y="287"/>
                  </a:lnTo>
                  <a:lnTo>
                    <a:pt x="156" y="288"/>
                  </a:lnTo>
                  <a:lnTo>
                    <a:pt x="153" y="287"/>
                  </a:lnTo>
                  <a:lnTo>
                    <a:pt x="150" y="285"/>
                  </a:lnTo>
                  <a:lnTo>
                    <a:pt x="147" y="285"/>
                  </a:lnTo>
                  <a:lnTo>
                    <a:pt x="147" y="286"/>
                  </a:lnTo>
                  <a:lnTo>
                    <a:pt x="151" y="289"/>
                  </a:lnTo>
                  <a:lnTo>
                    <a:pt x="151" y="289"/>
                  </a:lnTo>
                  <a:lnTo>
                    <a:pt x="149" y="289"/>
                  </a:lnTo>
                  <a:lnTo>
                    <a:pt x="147" y="288"/>
                  </a:lnTo>
                  <a:lnTo>
                    <a:pt x="145" y="286"/>
                  </a:lnTo>
                  <a:lnTo>
                    <a:pt x="144" y="284"/>
                  </a:lnTo>
                  <a:lnTo>
                    <a:pt x="144" y="283"/>
                  </a:lnTo>
                  <a:lnTo>
                    <a:pt x="145" y="283"/>
                  </a:lnTo>
                  <a:lnTo>
                    <a:pt x="145" y="283"/>
                  </a:lnTo>
                  <a:lnTo>
                    <a:pt x="144" y="282"/>
                  </a:lnTo>
                  <a:lnTo>
                    <a:pt x="144" y="281"/>
                  </a:lnTo>
                  <a:lnTo>
                    <a:pt x="144" y="280"/>
                  </a:lnTo>
                  <a:lnTo>
                    <a:pt x="144" y="280"/>
                  </a:lnTo>
                  <a:lnTo>
                    <a:pt x="145" y="279"/>
                  </a:lnTo>
                  <a:lnTo>
                    <a:pt x="146" y="278"/>
                  </a:lnTo>
                  <a:lnTo>
                    <a:pt x="144" y="277"/>
                  </a:lnTo>
                  <a:lnTo>
                    <a:pt x="143" y="277"/>
                  </a:lnTo>
                  <a:lnTo>
                    <a:pt x="142" y="277"/>
                  </a:lnTo>
                  <a:lnTo>
                    <a:pt x="140" y="277"/>
                  </a:lnTo>
                  <a:lnTo>
                    <a:pt x="138" y="276"/>
                  </a:lnTo>
                  <a:lnTo>
                    <a:pt x="138" y="272"/>
                  </a:lnTo>
                  <a:lnTo>
                    <a:pt x="132" y="268"/>
                  </a:lnTo>
                  <a:lnTo>
                    <a:pt x="131" y="268"/>
                  </a:lnTo>
                  <a:lnTo>
                    <a:pt x="126" y="265"/>
                  </a:lnTo>
                  <a:lnTo>
                    <a:pt x="126" y="264"/>
                  </a:lnTo>
                  <a:lnTo>
                    <a:pt x="127" y="264"/>
                  </a:lnTo>
                  <a:lnTo>
                    <a:pt x="128" y="263"/>
                  </a:lnTo>
                  <a:lnTo>
                    <a:pt x="127" y="261"/>
                  </a:lnTo>
                  <a:lnTo>
                    <a:pt x="125" y="257"/>
                  </a:lnTo>
                  <a:lnTo>
                    <a:pt x="124" y="256"/>
                  </a:lnTo>
                  <a:close/>
                  <a:moveTo>
                    <a:pt x="85" y="255"/>
                  </a:moveTo>
                  <a:lnTo>
                    <a:pt x="93" y="263"/>
                  </a:lnTo>
                  <a:lnTo>
                    <a:pt x="93" y="265"/>
                  </a:lnTo>
                  <a:lnTo>
                    <a:pt x="91" y="266"/>
                  </a:lnTo>
                  <a:lnTo>
                    <a:pt x="89" y="264"/>
                  </a:lnTo>
                  <a:lnTo>
                    <a:pt x="86" y="259"/>
                  </a:lnTo>
                  <a:lnTo>
                    <a:pt x="84" y="259"/>
                  </a:lnTo>
                  <a:lnTo>
                    <a:pt x="84" y="258"/>
                  </a:lnTo>
                  <a:lnTo>
                    <a:pt x="87" y="259"/>
                  </a:lnTo>
                  <a:lnTo>
                    <a:pt x="84" y="255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1" y="255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8" y="254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9" y="251"/>
                  </a:lnTo>
                  <a:lnTo>
                    <a:pt x="79" y="248"/>
                  </a:lnTo>
                  <a:lnTo>
                    <a:pt x="77" y="244"/>
                  </a:lnTo>
                  <a:lnTo>
                    <a:pt x="76" y="242"/>
                  </a:lnTo>
                  <a:lnTo>
                    <a:pt x="76" y="238"/>
                  </a:lnTo>
                  <a:lnTo>
                    <a:pt x="76" y="236"/>
                  </a:lnTo>
                  <a:lnTo>
                    <a:pt x="78" y="237"/>
                  </a:lnTo>
                  <a:lnTo>
                    <a:pt x="79" y="239"/>
                  </a:lnTo>
                  <a:lnTo>
                    <a:pt x="81" y="241"/>
                  </a:lnTo>
                  <a:lnTo>
                    <a:pt x="80" y="243"/>
                  </a:lnTo>
                  <a:lnTo>
                    <a:pt x="81" y="244"/>
                  </a:lnTo>
                  <a:lnTo>
                    <a:pt x="81" y="247"/>
                  </a:lnTo>
                  <a:lnTo>
                    <a:pt x="82" y="250"/>
                  </a:lnTo>
                  <a:lnTo>
                    <a:pt x="82" y="251"/>
                  </a:lnTo>
                  <a:lnTo>
                    <a:pt x="85" y="255"/>
                  </a:lnTo>
                  <a:close/>
                  <a:moveTo>
                    <a:pt x="112" y="229"/>
                  </a:moveTo>
                  <a:lnTo>
                    <a:pt x="112" y="229"/>
                  </a:lnTo>
                  <a:lnTo>
                    <a:pt x="112" y="230"/>
                  </a:lnTo>
                  <a:lnTo>
                    <a:pt x="114" y="231"/>
                  </a:lnTo>
                  <a:lnTo>
                    <a:pt x="112" y="230"/>
                  </a:lnTo>
                  <a:lnTo>
                    <a:pt x="110" y="229"/>
                  </a:lnTo>
                  <a:lnTo>
                    <a:pt x="109" y="229"/>
                  </a:lnTo>
                  <a:lnTo>
                    <a:pt x="108" y="230"/>
                  </a:lnTo>
                  <a:lnTo>
                    <a:pt x="104" y="226"/>
                  </a:lnTo>
                  <a:lnTo>
                    <a:pt x="106" y="226"/>
                  </a:lnTo>
                  <a:lnTo>
                    <a:pt x="107" y="226"/>
                  </a:lnTo>
                  <a:lnTo>
                    <a:pt x="108" y="226"/>
                  </a:lnTo>
                  <a:lnTo>
                    <a:pt x="108" y="227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8" y="224"/>
                  </a:lnTo>
                  <a:lnTo>
                    <a:pt x="110" y="225"/>
                  </a:lnTo>
                  <a:lnTo>
                    <a:pt x="110" y="226"/>
                  </a:lnTo>
                  <a:lnTo>
                    <a:pt x="111" y="226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8" y="222"/>
                  </a:lnTo>
                  <a:lnTo>
                    <a:pt x="108" y="221"/>
                  </a:lnTo>
                  <a:lnTo>
                    <a:pt x="107" y="220"/>
                  </a:lnTo>
                  <a:lnTo>
                    <a:pt x="109" y="220"/>
                  </a:lnTo>
                  <a:lnTo>
                    <a:pt x="111" y="221"/>
                  </a:lnTo>
                  <a:lnTo>
                    <a:pt x="110" y="220"/>
                  </a:lnTo>
                  <a:lnTo>
                    <a:pt x="110" y="219"/>
                  </a:lnTo>
                  <a:lnTo>
                    <a:pt x="112" y="219"/>
                  </a:lnTo>
                  <a:lnTo>
                    <a:pt x="113" y="220"/>
                  </a:lnTo>
                  <a:lnTo>
                    <a:pt x="114" y="221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13" y="223"/>
                  </a:lnTo>
                  <a:lnTo>
                    <a:pt x="116" y="227"/>
                  </a:lnTo>
                  <a:lnTo>
                    <a:pt x="119" y="229"/>
                  </a:lnTo>
                  <a:lnTo>
                    <a:pt x="120" y="229"/>
                  </a:lnTo>
                  <a:lnTo>
                    <a:pt x="122" y="234"/>
                  </a:lnTo>
                  <a:lnTo>
                    <a:pt x="123" y="236"/>
                  </a:lnTo>
                  <a:lnTo>
                    <a:pt x="122" y="238"/>
                  </a:lnTo>
                  <a:lnTo>
                    <a:pt x="120" y="235"/>
                  </a:lnTo>
                  <a:lnTo>
                    <a:pt x="115" y="231"/>
                  </a:lnTo>
                  <a:lnTo>
                    <a:pt x="112" y="229"/>
                  </a:lnTo>
                  <a:close/>
                  <a:moveTo>
                    <a:pt x="91" y="243"/>
                  </a:moveTo>
                  <a:lnTo>
                    <a:pt x="91" y="244"/>
                  </a:lnTo>
                  <a:lnTo>
                    <a:pt x="91" y="246"/>
                  </a:lnTo>
                  <a:lnTo>
                    <a:pt x="93" y="245"/>
                  </a:lnTo>
                  <a:lnTo>
                    <a:pt x="93" y="247"/>
                  </a:lnTo>
                  <a:lnTo>
                    <a:pt x="93" y="247"/>
                  </a:lnTo>
                  <a:lnTo>
                    <a:pt x="92" y="248"/>
                  </a:lnTo>
                  <a:lnTo>
                    <a:pt x="91" y="248"/>
                  </a:lnTo>
                  <a:lnTo>
                    <a:pt x="90" y="248"/>
                  </a:lnTo>
                  <a:lnTo>
                    <a:pt x="88" y="248"/>
                  </a:lnTo>
                  <a:lnTo>
                    <a:pt x="84" y="244"/>
                  </a:lnTo>
                  <a:lnTo>
                    <a:pt x="81" y="237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0"/>
                  </a:lnTo>
                  <a:lnTo>
                    <a:pt x="78" y="229"/>
                  </a:lnTo>
                  <a:lnTo>
                    <a:pt x="78" y="225"/>
                  </a:lnTo>
                  <a:lnTo>
                    <a:pt x="78" y="223"/>
                  </a:lnTo>
                  <a:lnTo>
                    <a:pt x="77" y="223"/>
                  </a:lnTo>
                  <a:lnTo>
                    <a:pt x="75" y="222"/>
                  </a:lnTo>
                  <a:lnTo>
                    <a:pt x="73" y="214"/>
                  </a:lnTo>
                  <a:lnTo>
                    <a:pt x="72" y="212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4" y="208"/>
                  </a:lnTo>
                  <a:lnTo>
                    <a:pt x="75" y="209"/>
                  </a:lnTo>
                  <a:lnTo>
                    <a:pt x="77" y="211"/>
                  </a:lnTo>
                  <a:lnTo>
                    <a:pt x="78" y="212"/>
                  </a:lnTo>
                  <a:lnTo>
                    <a:pt x="79" y="212"/>
                  </a:lnTo>
                  <a:lnTo>
                    <a:pt x="80" y="211"/>
                  </a:lnTo>
                  <a:lnTo>
                    <a:pt x="81" y="211"/>
                  </a:lnTo>
                  <a:lnTo>
                    <a:pt x="81" y="209"/>
                  </a:lnTo>
                  <a:lnTo>
                    <a:pt x="80" y="206"/>
                  </a:lnTo>
                  <a:lnTo>
                    <a:pt x="80" y="205"/>
                  </a:lnTo>
                  <a:lnTo>
                    <a:pt x="82" y="206"/>
                  </a:lnTo>
                  <a:lnTo>
                    <a:pt x="82" y="205"/>
                  </a:lnTo>
                  <a:lnTo>
                    <a:pt x="80" y="204"/>
                  </a:lnTo>
                  <a:lnTo>
                    <a:pt x="79" y="202"/>
                  </a:lnTo>
                  <a:lnTo>
                    <a:pt x="77" y="194"/>
                  </a:lnTo>
                  <a:lnTo>
                    <a:pt x="76" y="193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4"/>
                  </a:lnTo>
                  <a:lnTo>
                    <a:pt x="72" y="181"/>
                  </a:lnTo>
                  <a:lnTo>
                    <a:pt x="72" y="180"/>
                  </a:lnTo>
                  <a:lnTo>
                    <a:pt x="73" y="178"/>
                  </a:lnTo>
                  <a:lnTo>
                    <a:pt x="75" y="178"/>
                  </a:lnTo>
                  <a:lnTo>
                    <a:pt x="78" y="179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78" y="188"/>
                  </a:lnTo>
                  <a:lnTo>
                    <a:pt x="78" y="191"/>
                  </a:lnTo>
                  <a:lnTo>
                    <a:pt x="80" y="195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4" y="201"/>
                  </a:lnTo>
                  <a:lnTo>
                    <a:pt x="86" y="202"/>
                  </a:lnTo>
                  <a:lnTo>
                    <a:pt x="87" y="202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7" y="208"/>
                  </a:lnTo>
                  <a:lnTo>
                    <a:pt x="86" y="210"/>
                  </a:lnTo>
                  <a:lnTo>
                    <a:pt x="87" y="211"/>
                  </a:lnTo>
                  <a:lnTo>
                    <a:pt x="86" y="213"/>
                  </a:lnTo>
                  <a:lnTo>
                    <a:pt x="85" y="215"/>
                  </a:lnTo>
                  <a:lnTo>
                    <a:pt x="86" y="219"/>
                  </a:lnTo>
                  <a:lnTo>
                    <a:pt x="87" y="223"/>
                  </a:lnTo>
                  <a:lnTo>
                    <a:pt x="87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31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8" y="237"/>
                  </a:lnTo>
                  <a:lnTo>
                    <a:pt x="89" y="240"/>
                  </a:lnTo>
                  <a:lnTo>
                    <a:pt x="90" y="241"/>
                  </a:lnTo>
                  <a:lnTo>
                    <a:pt x="91" y="243"/>
                  </a:lnTo>
                  <a:close/>
                  <a:moveTo>
                    <a:pt x="110" y="207"/>
                  </a:moveTo>
                  <a:lnTo>
                    <a:pt x="109" y="207"/>
                  </a:lnTo>
                  <a:lnTo>
                    <a:pt x="104" y="204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2" y="200"/>
                  </a:lnTo>
                  <a:lnTo>
                    <a:pt x="102" y="195"/>
                  </a:lnTo>
                  <a:lnTo>
                    <a:pt x="102" y="194"/>
                  </a:lnTo>
                  <a:lnTo>
                    <a:pt x="100" y="195"/>
                  </a:lnTo>
                  <a:lnTo>
                    <a:pt x="100" y="196"/>
                  </a:lnTo>
                  <a:lnTo>
                    <a:pt x="101" y="197"/>
                  </a:lnTo>
                  <a:lnTo>
                    <a:pt x="98" y="197"/>
                  </a:lnTo>
                  <a:lnTo>
                    <a:pt x="91" y="196"/>
                  </a:lnTo>
                  <a:lnTo>
                    <a:pt x="89" y="195"/>
                  </a:lnTo>
                  <a:lnTo>
                    <a:pt x="87" y="193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5" y="187"/>
                  </a:lnTo>
                  <a:lnTo>
                    <a:pt x="86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4"/>
                  </a:lnTo>
                  <a:lnTo>
                    <a:pt x="88" y="184"/>
                  </a:lnTo>
                  <a:lnTo>
                    <a:pt x="91" y="184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3" y="180"/>
                  </a:lnTo>
                  <a:lnTo>
                    <a:pt x="94" y="179"/>
                  </a:lnTo>
                  <a:lnTo>
                    <a:pt x="94" y="177"/>
                  </a:lnTo>
                  <a:lnTo>
                    <a:pt x="94" y="176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5" y="174"/>
                  </a:lnTo>
                  <a:lnTo>
                    <a:pt x="95" y="172"/>
                  </a:lnTo>
                  <a:lnTo>
                    <a:pt x="95" y="171"/>
                  </a:lnTo>
                  <a:lnTo>
                    <a:pt x="94" y="170"/>
                  </a:lnTo>
                  <a:lnTo>
                    <a:pt x="93" y="170"/>
                  </a:lnTo>
                  <a:lnTo>
                    <a:pt x="95" y="169"/>
                  </a:lnTo>
                  <a:lnTo>
                    <a:pt x="96" y="169"/>
                  </a:lnTo>
                  <a:lnTo>
                    <a:pt x="99" y="170"/>
                  </a:lnTo>
                  <a:lnTo>
                    <a:pt x="98" y="169"/>
                  </a:lnTo>
                  <a:lnTo>
                    <a:pt x="97" y="170"/>
                  </a:lnTo>
                  <a:lnTo>
                    <a:pt x="98" y="171"/>
                  </a:lnTo>
                  <a:lnTo>
                    <a:pt x="98" y="172"/>
                  </a:lnTo>
                  <a:lnTo>
                    <a:pt x="99" y="173"/>
                  </a:lnTo>
                  <a:lnTo>
                    <a:pt x="100" y="175"/>
                  </a:lnTo>
                  <a:lnTo>
                    <a:pt x="102" y="178"/>
                  </a:lnTo>
                  <a:lnTo>
                    <a:pt x="99" y="179"/>
                  </a:lnTo>
                  <a:lnTo>
                    <a:pt x="101" y="180"/>
                  </a:lnTo>
                  <a:lnTo>
                    <a:pt x="103" y="181"/>
                  </a:lnTo>
                  <a:lnTo>
                    <a:pt x="105" y="180"/>
                  </a:lnTo>
                  <a:lnTo>
                    <a:pt x="106" y="182"/>
                  </a:lnTo>
                  <a:lnTo>
                    <a:pt x="105" y="187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8" y="191"/>
                  </a:lnTo>
                  <a:lnTo>
                    <a:pt x="112" y="191"/>
                  </a:lnTo>
                  <a:lnTo>
                    <a:pt x="112" y="194"/>
                  </a:lnTo>
                  <a:lnTo>
                    <a:pt x="117" y="199"/>
                  </a:lnTo>
                  <a:lnTo>
                    <a:pt x="119" y="203"/>
                  </a:lnTo>
                  <a:lnTo>
                    <a:pt x="118" y="203"/>
                  </a:lnTo>
                  <a:lnTo>
                    <a:pt x="117" y="204"/>
                  </a:lnTo>
                  <a:lnTo>
                    <a:pt x="116" y="204"/>
                  </a:lnTo>
                  <a:lnTo>
                    <a:pt x="114" y="204"/>
                  </a:lnTo>
                  <a:lnTo>
                    <a:pt x="114" y="203"/>
                  </a:lnTo>
                  <a:lnTo>
                    <a:pt x="113" y="204"/>
                  </a:lnTo>
                  <a:lnTo>
                    <a:pt x="113" y="205"/>
                  </a:lnTo>
                  <a:lnTo>
                    <a:pt x="114" y="206"/>
                  </a:lnTo>
                  <a:lnTo>
                    <a:pt x="114" y="207"/>
                  </a:lnTo>
                  <a:lnTo>
                    <a:pt x="112" y="207"/>
                  </a:lnTo>
                  <a:lnTo>
                    <a:pt x="110" y="207"/>
                  </a:lnTo>
                  <a:close/>
                  <a:moveTo>
                    <a:pt x="253" y="388"/>
                  </a:moveTo>
                  <a:lnTo>
                    <a:pt x="256" y="389"/>
                  </a:lnTo>
                  <a:lnTo>
                    <a:pt x="259" y="391"/>
                  </a:lnTo>
                  <a:lnTo>
                    <a:pt x="259" y="391"/>
                  </a:lnTo>
                  <a:lnTo>
                    <a:pt x="256" y="391"/>
                  </a:lnTo>
                  <a:lnTo>
                    <a:pt x="251" y="391"/>
                  </a:lnTo>
                  <a:lnTo>
                    <a:pt x="250" y="391"/>
                  </a:lnTo>
                  <a:lnTo>
                    <a:pt x="249" y="391"/>
                  </a:lnTo>
                  <a:lnTo>
                    <a:pt x="248" y="391"/>
                  </a:lnTo>
                  <a:lnTo>
                    <a:pt x="246" y="391"/>
                  </a:lnTo>
                  <a:lnTo>
                    <a:pt x="246" y="391"/>
                  </a:lnTo>
                  <a:lnTo>
                    <a:pt x="245" y="391"/>
                  </a:lnTo>
                  <a:lnTo>
                    <a:pt x="245" y="390"/>
                  </a:lnTo>
                  <a:lnTo>
                    <a:pt x="246" y="390"/>
                  </a:lnTo>
                  <a:lnTo>
                    <a:pt x="246" y="390"/>
                  </a:lnTo>
                  <a:lnTo>
                    <a:pt x="247" y="390"/>
                  </a:lnTo>
                  <a:lnTo>
                    <a:pt x="248" y="389"/>
                  </a:lnTo>
                  <a:lnTo>
                    <a:pt x="248" y="388"/>
                  </a:lnTo>
                  <a:lnTo>
                    <a:pt x="249" y="387"/>
                  </a:lnTo>
                  <a:lnTo>
                    <a:pt x="253" y="388"/>
                  </a:lnTo>
                  <a:close/>
                  <a:moveTo>
                    <a:pt x="114" y="290"/>
                  </a:moveTo>
                  <a:lnTo>
                    <a:pt x="115" y="291"/>
                  </a:lnTo>
                  <a:lnTo>
                    <a:pt x="116" y="292"/>
                  </a:lnTo>
                  <a:lnTo>
                    <a:pt x="116" y="293"/>
                  </a:lnTo>
                  <a:lnTo>
                    <a:pt x="115" y="293"/>
                  </a:lnTo>
                  <a:lnTo>
                    <a:pt x="114" y="294"/>
                  </a:lnTo>
                  <a:lnTo>
                    <a:pt x="114" y="294"/>
                  </a:lnTo>
                  <a:lnTo>
                    <a:pt x="113" y="294"/>
                  </a:lnTo>
                  <a:lnTo>
                    <a:pt x="112" y="293"/>
                  </a:lnTo>
                  <a:lnTo>
                    <a:pt x="112" y="291"/>
                  </a:lnTo>
                  <a:lnTo>
                    <a:pt x="113" y="291"/>
                  </a:lnTo>
                  <a:lnTo>
                    <a:pt x="113" y="290"/>
                  </a:lnTo>
                  <a:lnTo>
                    <a:pt x="114" y="290"/>
                  </a:lnTo>
                  <a:close/>
                  <a:moveTo>
                    <a:pt x="101" y="283"/>
                  </a:moveTo>
                  <a:lnTo>
                    <a:pt x="103" y="286"/>
                  </a:lnTo>
                  <a:lnTo>
                    <a:pt x="105" y="288"/>
                  </a:lnTo>
                  <a:lnTo>
                    <a:pt x="104" y="289"/>
                  </a:lnTo>
                  <a:lnTo>
                    <a:pt x="103" y="288"/>
                  </a:lnTo>
                  <a:lnTo>
                    <a:pt x="99" y="284"/>
                  </a:lnTo>
                  <a:lnTo>
                    <a:pt x="99" y="283"/>
                  </a:lnTo>
                  <a:lnTo>
                    <a:pt x="101" y="283"/>
                  </a:lnTo>
                  <a:close/>
                  <a:moveTo>
                    <a:pt x="117" y="279"/>
                  </a:moveTo>
                  <a:lnTo>
                    <a:pt x="118" y="280"/>
                  </a:lnTo>
                  <a:lnTo>
                    <a:pt x="119" y="283"/>
                  </a:lnTo>
                  <a:lnTo>
                    <a:pt x="117" y="283"/>
                  </a:lnTo>
                  <a:lnTo>
                    <a:pt x="116" y="283"/>
                  </a:lnTo>
                  <a:lnTo>
                    <a:pt x="115" y="283"/>
                  </a:lnTo>
                  <a:lnTo>
                    <a:pt x="114" y="281"/>
                  </a:lnTo>
                  <a:lnTo>
                    <a:pt x="114" y="280"/>
                  </a:lnTo>
                  <a:lnTo>
                    <a:pt x="114" y="278"/>
                  </a:lnTo>
                  <a:lnTo>
                    <a:pt x="114" y="274"/>
                  </a:lnTo>
                  <a:lnTo>
                    <a:pt x="116" y="274"/>
                  </a:lnTo>
                  <a:lnTo>
                    <a:pt x="117" y="275"/>
                  </a:lnTo>
                  <a:lnTo>
                    <a:pt x="118" y="276"/>
                  </a:lnTo>
                  <a:lnTo>
                    <a:pt x="118" y="277"/>
                  </a:lnTo>
                  <a:lnTo>
                    <a:pt x="117" y="278"/>
                  </a:lnTo>
                  <a:lnTo>
                    <a:pt x="117" y="279"/>
                  </a:lnTo>
                  <a:close/>
                  <a:moveTo>
                    <a:pt x="67" y="243"/>
                  </a:moveTo>
                  <a:lnTo>
                    <a:pt x="69" y="241"/>
                  </a:lnTo>
                  <a:lnTo>
                    <a:pt x="71" y="241"/>
                  </a:lnTo>
                  <a:lnTo>
                    <a:pt x="71" y="242"/>
                  </a:lnTo>
                  <a:lnTo>
                    <a:pt x="70" y="243"/>
                  </a:lnTo>
                  <a:lnTo>
                    <a:pt x="69" y="243"/>
                  </a:lnTo>
                  <a:lnTo>
                    <a:pt x="69" y="244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70" y="249"/>
                  </a:lnTo>
                  <a:lnTo>
                    <a:pt x="69" y="250"/>
                  </a:lnTo>
                  <a:lnTo>
                    <a:pt x="68" y="249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6"/>
                  </a:lnTo>
                  <a:lnTo>
                    <a:pt x="67" y="2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5" name="Freeform 200">
              <a:extLst>
                <a:ext uri="{FF2B5EF4-FFF2-40B4-BE49-F238E27FC236}">
                  <a16:creationId xmlns:a16="http://schemas.microsoft.com/office/drawing/2014/main" id="{DD47D7B5-7322-B3A2-C482-BAA2C3372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369" y="3668510"/>
              <a:ext cx="498287" cy="484131"/>
            </a:xfrm>
            <a:custGeom>
              <a:avLst/>
              <a:gdLst>
                <a:gd name="T0" fmla="*/ 176 w 352"/>
                <a:gd name="T1" fmla="*/ 291 h 342"/>
                <a:gd name="T2" fmla="*/ 152 w 352"/>
                <a:gd name="T3" fmla="*/ 260 h 342"/>
                <a:gd name="T4" fmla="*/ 124 w 352"/>
                <a:gd name="T5" fmla="*/ 223 h 342"/>
                <a:gd name="T6" fmla="*/ 83 w 352"/>
                <a:gd name="T7" fmla="*/ 179 h 342"/>
                <a:gd name="T8" fmla="*/ 63 w 352"/>
                <a:gd name="T9" fmla="*/ 155 h 342"/>
                <a:gd name="T10" fmla="*/ 46 w 352"/>
                <a:gd name="T11" fmla="*/ 138 h 342"/>
                <a:gd name="T12" fmla="*/ 43 w 352"/>
                <a:gd name="T13" fmla="*/ 117 h 342"/>
                <a:gd name="T14" fmla="*/ 40 w 352"/>
                <a:gd name="T15" fmla="*/ 108 h 342"/>
                <a:gd name="T16" fmla="*/ 28 w 352"/>
                <a:gd name="T17" fmla="*/ 90 h 342"/>
                <a:gd name="T18" fmla="*/ 22 w 352"/>
                <a:gd name="T19" fmla="*/ 80 h 342"/>
                <a:gd name="T20" fmla="*/ 16 w 352"/>
                <a:gd name="T21" fmla="*/ 71 h 342"/>
                <a:gd name="T22" fmla="*/ 7 w 352"/>
                <a:gd name="T23" fmla="*/ 72 h 342"/>
                <a:gd name="T24" fmla="*/ 4 w 352"/>
                <a:gd name="T25" fmla="*/ 53 h 342"/>
                <a:gd name="T26" fmla="*/ 5 w 352"/>
                <a:gd name="T27" fmla="*/ 25 h 342"/>
                <a:gd name="T28" fmla="*/ 26 w 352"/>
                <a:gd name="T29" fmla="*/ 8 h 342"/>
                <a:gd name="T30" fmla="*/ 36 w 352"/>
                <a:gd name="T31" fmla="*/ 24 h 342"/>
                <a:gd name="T32" fmla="*/ 60 w 352"/>
                <a:gd name="T33" fmla="*/ 24 h 342"/>
                <a:gd name="T34" fmla="*/ 78 w 352"/>
                <a:gd name="T35" fmla="*/ 8 h 342"/>
                <a:gd name="T36" fmla="*/ 104 w 352"/>
                <a:gd name="T37" fmla="*/ 5 h 342"/>
                <a:gd name="T38" fmla="*/ 111 w 352"/>
                <a:gd name="T39" fmla="*/ 6 h 342"/>
                <a:gd name="T40" fmla="*/ 117 w 352"/>
                <a:gd name="T41" fmla="*/ 9 h 342"/>
                <a:gd name="T42" fmla="*/ 138 w 352"/>
                <a:gd name="T43" fmla="*/ 16 h 342"/>
                <a:gd name="T44" fmla="*/ 155 w 352"/>
                <a:gd name="T45" fmla="*/ 16 h 342"/>
                <a:gd name="T46" fmla="*/ 159 w 352"/>
                <a:gd name="T47" fmla="*/ 22 h 342"/>
                <a:gd name="T48" fmla="*/ 183 w 352"/>
                <a:gd name="T49" fmla="*/ 19 h 342"/>
                <a:gd name="T50" fmla="*/ 206 w 352"/>
                <a:gd name="T51" fmla="*/ 17 h 342"/>
                <a:gd name="T52" fmla="*/ 224 w 352"/>
                <a:gd name="T53" fmla="*/ 21 h 342"/>
                <a:gd name="T54" fmla="*/ 245 w 352"/>
                <a:gd name="T55" fmla="*/ 23 h 342"/>
                <a:gd name="T56" fmla="*/ 254 w 352"/>
                <a:gd name="T57" fmla="*/ 24 h 342"/>
                <a:gd name="T58" fmla="*/ 263 w 352"/>
                <a:gd name="T59" fmla="*/ 26 h 342"/>
                <a:gd name="T60" fmla="*/ 271 w 352"/>
                <a:gd name="T61" fmla="*/ 33 h 342"/>
                <a:gd name="T62" fmla="*/ 278 w 352"/>
                <a:gd name="T63" fmla="*/ 41 h 342"/>
                <a:gd name="T64" fmla="*/ 298 w 352"/>
                <a:gd name="T65" fmla="*/ 53 h 342"/>
                <a:gd name="T66" fmla="*/ 317 w 352"/>
                <a:gd name="T67" fmla="*/ 47 h 342"/>
                <a:gd name="T68" fmla="*/ 329 w 352"/>
                <a:gd name="T69" fmla="*/ 50 h 342"/>
                <a:gd name="T70" fmla="*/ 323 w 352"/>
                <a:gd name="T71" fmla="*/ 75 h 342"/>
                <a:gd name="T72" fmla="*/ 312 w 352"/>
                <a:gd name="T73" fmla="*/ 95 h 342"/>
                <a:gd name="T74" fmla="*/ 306 w 352"/>
                <a:gd name="T75" fmla="*/ 117 h 342"/>
                <a:gd name="T76" fmla="*/ 324 w 352"/>
                <a:gd name="T77" fmla="*/ 128 h 342"/>
                <a:gd name="T78" fmla="*/ 338 w 352"/>
                <a:gd name="T79" fmla="*/ 143 h 342"/>
                <a:gd name="T80" fmla="*/ 349 w 352"/>
                <a:gd name="T81" fmla="*/ 155 h 342"/>
                <a:gd name="T82" fmla="*/ 332 w 352"/>
                <a:gd name="T83" fmla="*/ 166 h 342"/>
                <a:gd name="T84" fmla="*/ 317 w 352"/>
                <a:gd name="T85" fmla="*/ 164 h 342"/>
                <a:gd name="T86" fmla="*/ 340 w 352"/>
                <a:gd name="T87" fmla="*/ 197 h 342"/>
                <a:gd name="T88" fmla="*/ 340 w 352"/>
                <a:gd name="T89" fmla="*/ 217 h 342"/>
                <a:gd name="T90" fmla="*/ 327 w 352"/>
                <a:gd name="T91" fmla="*/ 212 h 342"/>
                <a:gd name="T92" fmla="*/ 310 w 352"/>
                <a:gd name="T93" fmla="*/ 221 h 342"/>
                <a:gd name="T94" fmla="*/ 293 w 352"/>
                <a:gd name="T95" fmla="*/ 221 h 342"/>
                <a:gd name="T96" fmla="*/ 292 w 352"/>
                <a:gd name="T97" fmla="*/ 230 h 342"/>
                <a:gd name="T98" fmla="*/ 299 w 352"/>
                <a:gd name="T99" fmla="*/ 251 h 342"/>
                <a:gd name="T100" fmla="*/ 293 w 352"/>
                <a:gd name="T101" fmla="*/ 246 h 342"/>
                <a:gd name="T102" fmla="*/ 267 w 352"/>
                <a:gd name="T103" fmla="*/ 256 h 342"/>
                <a:gd name="T104" fmla="*/ 250 w 352"/>
                <a:gd name="T105" fmla="*/ 285 h 342"/>
                <a:gd name="T106" fmla="*/ 246 w 352"/>
                <a:gd name="T107" fmla="*/ 310 h 342"/>
                <a:gd name="T108" fmla="*/ 252 w 352"/>
                <a:gd name="T109" fmla="*/ 336 h 342"/>
                <a:gd name="T110" fmla="*/ 245 w 352"/>
                <a:gd name="T111" fmla="*/ 342 h 342"/>
                <a:gd name="T112" fmla="*/ 210 w 352"/>
                <a:gd name="T113" fmla="*/ 322 h 342"/>
                <a:gd name="T114" fmla="*/ 190 w 352"/>
                <a:gd name="T115" fmla="*/ 300 h 342"/>
                <a:gd name="T116" fmla="*/ 175 w 352"/>
                <a:gd name="T117" fmla="*/ 30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2" h="342">
                  <a:moveTo>
                    <a:pt x="175" y="300"/>
                  </a:moveTo>
                  <a:lnTo>
                    <a:pt x="174" y="300"/>
                  </a:lnTo>
                  <a:lnTo>
                    <a:pt x="166" y="295"/>
                  </a:lnTo>
                  <a:lnTo>
                    <a:pt x="167" y="295"/>
                  </a:lnTo>
                  <a:lnTo>
                    <a:pt x="170" y="296"/>
                  </a:lnTo>
                  <a:lnTo>
                    <a:pt x="172" y="297"/>
                  </a:lnTo>
                  <a:lnTo>
                    <a:pt x="170" y="295"/>
                  </a:lnTo>
                  <a:lnTo>
                    <a:pt x="168" y="294"/>
                  </a:lnTo>
                  <a:lnTo>
                    <a:pt x="173" y="294"/>
                  </a:lnTo>
                  <a:lnTo>
                    <a:pt x="176" y="291"/>
                  </a:lnTo>
                  <a:lnTo>
                    <a:pt x="175" y="288"/>
                  </a:lnTo>
                  <a:lnTo>
                    <a:pt x="172" y="282"/>
                  </a:lnTo>
                  <a:lnTo>
                    <a:pt x="170" y="278"/>
                  </a:lnTo>
                  <a:lnTo>
                    <a:pt x="169" y="277"/>
                  </a:lnTo>
                  <a:lnTo>
                    <a:pt x="156" y="269"/>
                  </a:lnTo>
                  <a:lnTo>
                    <a:pt x="155" y="268"/>
                  </a:lnTo>
                  <a:lnTo>
                    <a:pt x="154" y="267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2" y="260"/>
                  </a:lnTo>
                  <a:lnTo>
                    <a:pt x="151" y="259"/>
                  </a:lnTo>
                  <a:lnTo>
                    <a:pt x="149" y="258"/>
                  </a:lnTo>
                  <a:lnTo>
                    <a:pt x="145" y="255"/>
                  </a:lnTo>
                  <a:lnTo>
                    <a:pt x="142" y="250"/>
                  </a:lnTo>
                  <a:lnTo>
                    <a:pt x="140" y="243"/>
                  </a:lnTo>
                  <a:lnTo>
                    <a:pt x="142" y="233"/>
                  </a:lnTo>
                  <a:lnTo>
                    <a:pt x="140" y="230"/>
                  </a:lnTo>
                  <a:lnTo>
                    <a:pt x="137" y="227"/>
                  </a:lnTo>
                  <a:lnTo>
                    <a:pt x="129" y="227"/>
                  </a:lnTo>
                  <a:lnTo>
                    <a:pt x="124" y="223"/>
                  </a:lnTo>
                  <a:lnTo>
                    <a:pt x="121" y="221"/>
                  </a:lnTo>
                  <a:lnTo>
                    <a:pt x="118" y="219"/>
                  </a:lnTo>
                  <a:lnTo>
                    <a:pt x="114" y="214"/>
                  </a:lnTo>
                  <a:lnTo>
                    <a:pt x="100" y="199"/>
                  </a:lnTo>
                  <a:lnTo>
                    <a:pt x="90" y="191"/>
                  </a:lnTo>
                  <a:lnTo>
                    <a:pt x="88" y="189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7" y="183"/>
                  </a:lnTo>
                  <a:lnTo>
                    <a:pt x="83" y="179"/>
                  </a:lnTo>
                  <a:lnTo>
                    <a:pt x="80" y="175"/>
                  </a:lnTo>
                  <a:lnTo>
                    <a:pt x="76" y="171"/>
                  </a:lnTo>
                  <a:lnTo>
                    <a:pt x="73" y="167"/>
                  </a:lnTo>
                  <a:lnTo>
                    <a:pt x="72" y="165"/>
                  </a:lnTo>
                  <a:lnTo>
                    <a:pt x="70" y="163"/>
                  </a:lnTo>
                  <a:lnTo>
                    <a:pt x="69" y="162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4" y="157"/>
                  </a:lnTo>
                  <a:lnTo>
                    <a:pt x="63" y="155"/>
                  </a:lnTo>
                  <a:lnTo>
                    <a:pt x="62" y="155"/>
                  </a:lnTo>
                  <a:lnTo>
                    <a:pt x="59" y="155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57" y="154"/>
                  </a:lnTo>
                  <a:lnTo>
                    <a:pt x="55" y="152"/>
                  </a:lnTo>
                  <a:lnTo>
                    <a:pt x="53" y="150"/>
                  </a:lnTo>
                  <a:lnTo>
                    <a:pt x="52" y="145"/>
                  </a:lnTo>
                  <a:lnTo>
                    <a:pt x="51" y="143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1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3" y="124"/>
                  </a:lnTo>
                  <a:lnTo>
                    <a:pt x="44" y="122"/>
                  </a:lnTo>
                  <a:lnTo>
                    <a:pt x="44" y="121"/>
                  </a:lnTo>
                  <a:lnTo>
                    <a:pt x="44" y="119"/>
                  </a:lnTo>
                  <a:lnTo>
                    <a:pt x="44" y="118"/>
                  </a:lnTo>
                  <a:lnTo>
                    <a:pt x="43" y="117"/>
                  </a:lnTo>
                  <a:lnTo>
                    <a:pt x="41" y="115"/>
                  </a:lnTo>
                  <a:lnTo>
                    <a:pt x="40" y="115"/>
                  </a:lnTo>
                  <a:lnTo>
                    <a:pt x="39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9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0"/>
                  </a:lnTo>
                  <a:lnTo>
                    <a:pt x="40" y="108"/>
                  </a:lnTo>
                  <a:lnTo>
                    <a:pt x="37" y="101"/>
                  </a:lnTo>
                  <a:lnTo>
                    <a:pt x="37" y="99"/>
                  </a:lnTo>
                  <a:lnTo>
                    <a:pt x="36" y="97"/>
                  </a:lnTo>
                  <a:lnTo>
                    <a:pt x="35" y="95"/>
                  </a:lnTo>
                  <a:lnTo>
                    <a:pt x="33" y="95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0"/>
                  </a:lnTo>
                  <a:lnTo>
                    <a:pt x="28" y="89"/>
                  </a:lnTo>
                  <a:lnTo>
                    <a:pt x="29" y="89"/>
                  </a:lnTo>
                  <a:lnTo>
                    <a:pt x="29" y="87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7" y="83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1" y="77"/>
                  </a:lnTo>
                  <a:lnTo>
                    <a:pt x="20" y="76"/>
                  </a:lnTo>
                  <a:lnTo>
                    <a:pt x="19" y="76"/>
                  </a:lnTo>
                  <a:lnTo>
                    <a:pt x="18" y="77"/>
                  </a:lnTo>
                  <a:lnTo>
                    <a:pt x="17" y="77"/>
                  </a:lnTo>
                  <a:lnTo>
                    <a:pt x="17" y="76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6" y="72"/>
                  </a:lnTo>
                  <a:lnTo>
                    <a:pt x="16" y="71"/>
                  </a:lnTo>
                  <a:lnTo>
                    <a:pt x="15" y="71"/>
                  </a:lnTo>
                  <a:lnTo>
                    <a:pt x="14" y="72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8" y="75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6" y="71"/>
                  </a:lnTo>
                  <a:lnTo>
                    <a:pt x="4" y="70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5" y="25"/>
                  </a:lnTo>
                  <a:lnTo>
                    <a:pt x="6" y="23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45" y="32"/>
                  </a:ln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6" y="35"/>
                  </a:lnTo>
                  <a:lnTo>
                    <a:pt x="57" y="34"/>
                  </a:lnTo>
                  <a:lnTo>
                    <a:pt x="58" y="30"/>
                  </a:lnTo>
                  <a:lnTo>
                    <a:pt x="59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1" y="22"/>
                  </a:lnTo>
                  <a:lnTo>
                    <a:pt x="62" y="21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6" y="17"/>
                  </a:lnTo>
                  <a:lnTo>
                    <a:pt x="69" y="11"/>
                  </a:lnTo>
                  <a:lnTo>
                    <a:pt x="73" y="8"/>
                  </a:lnTo>
                  <a:lnTo>
                    <a:pt x="78" y="8"/>
                  </a:lnTo>
                  <a:lnTo>
                    <a:pt x="96" y="13"/>
                  </a:lnTo>
                  <a:lnTo>
                    <a:pt x="99" y="13"/>
                  </a:lnTo>
                  <a:lnTo>
                    <a:pt x="100" y="12"/>
                  </a:lnTo>
                  <a:lnTo>
                    <a:pt x="100" y="11"/>
                  </a:lnTo>
                  <a:lnTo>
                    <a:pt x="100" y="10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3" y="6"/>
                  </a:lnTo>
                  <a:lnTo>
                    <a:pt x="104" y="5"/>
                  </a:lnTo>
                  <a:lnTo>
                    <a:pt x="105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2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4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6"/>
                  </a:lnTo>
                  <a:lnTo>
                    <a:pt x="112" y="6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5" y="6"/>
                  </a:lnTo>
                  <a:lnTo>
                    <a:pt x="116" y="6"/>
                  </a:lnTo>
                  <a:lnTo>
                    <a:pt x="117" y="5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1" y="11"/>
                  </a:lnTo>
                  <a:lnTo>
                    <a:pt x="124" y="13"/>
                  </a:lnTo>
                  <a:lnTo>
                    <a:pt x="127" y="15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8" y="17"/>
                  </a:lnTo>
                  <a:lnTo>
                    <a:pt x="138" y="16"/>
                  </a:lnTo>
                  <a:lnTo>
                    <a:pt x="140" y="12"/>
                  </a:lnTo>
                  <a:lnTo>
                    <a:pt x="143" y="14"/>
                  </a:lnTo>
                  <a:lnTo>
                    <a:pt x="145" y="15"/>
                  </a:lnTo>
                  <a:lnTo>
                    <a:pt x="148" y="17"/>
                  </a:lnTo>
                  <a:lnTo>
                    <a:pt x="149" y="17"/>
                  </a:lnTo>
                  <a:lnTo>
                    <a:pt x="150" y="18"/>
                  </a:lnTo>
                  <a:lnTo>
                    <a:pt x="152" y="18"/>
                  </a:lnTo>
                  <a:lnTo>
                    <a:pt x="154" y="17"/>
                  </a:lnTo>
                  <a:lnTo>
                    <a:pt x="155" y="17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7" y="17"/>
                  </a:lnTo>
                  <a:lnTo>
                    <a:pt x="157" y="17"/>
                  </a:lnTo>
                  <a:lnTo>
                    <a:pt x="157" y="18"/>
                  </a:lnTo>
                  <a:lnTo>
                    <a:pt x="156" y="19"/>
                  </a:lnTo>
                  <a:lnTo>
                    <a:pt x="157" y="19"/>
                  </a:lnTo>
                  <a:lnTo>
                    <a:pt x="158" y="19"/>
                  </a:lnTo>
                  <a:lnTo>
                    <a:pt x="160" y="18"/>
                  </a:lnTo>
                  <a:lnTo>
                    <a:pt x="160" y="21"/>
                  </a:lnTo>
                  <a:lnTo>
                    <a:pt x="159" y="22"/>
                  </a:lnTo>
                  <a:lnTo>
                    <a:pt x="160" y="22"/>
                  </a:lnTo>
                  <a:lnTo>
                    <a:pt x="165" y="21"/>
                  </a:lnTo>
                  <a:lnTo>
                    <a:pt x="166" y="21"/>
                  </a:lnTo>
                  <a:lnTo>
                    <a:pt x="167" y="21"/>
                  </a:lnTo>
                  <a:lnTo>
                    <a:pt x="169" y="20"/>
                  </a:lnTo>
                  <a:lnTo>
                    <a:pt x="172" y="16"/>
                  </a:lnTo>
                  <a:lnTo>
                    <a:pt x="174" y="15"/>
                  </a:lnTo>
                  <a:lnTo>
                    <a:pt x="178" y="16"/>
                  </a:lnTo>
                  <a:lnTo>
                    <a:pt x="180" y="17"/>
                  </a:lnTo>
                  <a:lnTo>
                    <a:pt x="183" y="19"/>
                  </a:lnTo>
                  <a:lnTo>
                    <a:pt x="188" y="26"/>
                  </a:lnTo>
                  <a:lnTo>
                    <a:pt x="190" y="27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5" y="27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4"/>
                  </a:lnTo>
                  <a:lnTo>
                    <a:pt x="205" y="18"/>
                  </a:lnTo>
                  <a:lnTo>
                    <a:pt x="206" y="17"/>
                  </a:lnTo>
                  <a:lnTo>
                    <a:pt x="208" y="17"/>
                  </a:lnTo>
                  <a:lnTo>
                    <a:pt x="209" y="18"/>
                  </a:lnTo>
                  <a:lnTo>
                    <a:pt x="214" y="23"/>
                  </a:lnTo>
                  <a:lnTo>
                    <a:pt x="216" y="23"/>
                  </a:lnTo>
                  <a:lnTo>
                    <a:pt x="218" y="23"/>
                  </a:lnTo>
                  <a:lnTo>
                    <a:pt x="219" y="23"/>
                  </a:lnTo>
                  <a:lnTo>
                    <a:pt x="220" y="23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4" y="21"/>
                  </a:lnTo>
                  <a:lnTo>
                    <a:pt x="224" y="19"/>
                  </a:lnTo>
                  <a:lnTo>
                    <a:pt x="224" y="17"/>
                  </a:lnTo>
                  <a:lnTo>
                    <a:pt x="225" y="17"/>
                  </a:lnTo>
                  <a:lnTo>
                    <a:pt x="227" y="16"/>
                  </a:lnTo>
                  <a:lnTo>
                    <a:pt x="230" y="17"/>
                  </a:lnTo>
                  <a:lnTo>
                    <a:pt x="233" y="20"/>
                  </a:lnTo>
                  <a:lnTo>
                    <a:pt x="235" y="21"/>
                  </a:lnTo>
                  <a:lnTo>
                    <a:pt x="241" y="21"/>
                  </a:lnTo>
                  <a:lnTo>
                    <a:pt x="243" y="22"/>
                  </a:lnTo>
                  <a:lnTo>
                    <a:pt x="245" y="23"/>
                  </a:lnTo>
                  <a:lnTo>
                    <a:pt x="247" y="25"/>
                  </a:lnTo>
                  <a:lnTo>
                    <a:pt x="248" y="27"/>
                  </a:lnTo>
                  <a:lnTo>
                    <a:pt x="250" y="28"/>
                  </a:lnTo>
                  <a:lnTo>
                    <a:pt x="251" y="29"/>
                  </a:lnTo>
                  <a:lnTo>
                    <a:pt x="252" y="29"/>
                  </a:lnTo>
                  <a:lnTo>
                    <a:pt x="255" y="29"/>
                  </a:lnTo>
                  <a:lnTo>
                    <a:pt x="255" y="28"/>
                  </a:lnTo>
                  <a:lnTo>
                    <a:pt x="254" y="26"/>
                  </a:lnTo>
                  <a:lnTo>
                    <a:pt x="254" y="25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57" y="24"/>
                  </a:lnTo>
                  <a:lnTo>
                    <a:pt x="258" y="24"/>
                  </a:lnTo>
                  <a:lnTo>
                    <a:pt x="259" y="24"/>
                  </a:lnTo>
                  <a:lnTo>
                    <a:pt x="260" y="23"/>
                  </a:lnTo>
                  <a:lnTo>
                    <a:pt x="261" y="23"/>
                  </a:lnTo>
                  <a:lnTo>
                    <a:pt x="262" y="23"/>
                  </a:lnTo>
                  <a:lnTo>
                    <a:pt x="262" y="24"/>
                  </a:lnTo>
                  <a:lnTo>
                    <a:pt x="263" y="26"/>
                  </a:lnTo>
                  <a:lnTo>
                    <a:pt x="263" y="27"/>
                  </a:lnTo>
                  <a:lnTo>
                    <a:pt x="263" y="28"/>
                  </a:lnTo>
                  <a:lnTo>
                    <a:pt x="264" y="29"/>
                  </a:lnTo>
                  <a:lnTo>
                    <a:pt x="265" y="28"/>
                  </a:lnTo>
                  <a:lnTo>
                    <a:pt x="266" y="27"/>
                  </a:lnTo>
                  <a:lnTo>
                    <a:pt x="266" y="26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6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4" y="35"/>
                  </a:lnTo>
                  <a:lnTo>
                    <a:pt x="276" y="35"/>
                  </a:lnTo>
                  <a:lnTo>
                    <a:pt x="277" y="35"/>
                  </a:lnTo>
                  <a:lnTo>
                    <a:pt x="277" y="36"/>
                  </a:lnTo>
                  <a:lnTo>
                    <a:pt x="278" y="37"/>
                  </a:lnTo>
                  <a:lnTo>
                    <a:pt x="278" y="38"/>
                  </a:lnTo>
                  <a:lnTo>
                    <a:pt x="278" y="39"/>
                  </a:lnTo>
                  <a:lnTo>
                    <a:pt x="279" y="40"/>
                  </a:lnTo>
                  <a:lnTo>
                    <a:pt x="278" y="41"/>
                  </a:lnTo>
                  <a:lnTo>
                    <a:pt x="276" y="42"/>
                  </a:lnTo>
                  <a:lnTo>
                    <a:pt x="275" y="43"/>
                  </a:lnTo>
                  <a:lnTo>
                    <a:pt x="276" y="47"/>
                  </a:lnTo>
                  <a:lnTo>
                    <a:pt x="280" y="51"/>
                  </a:lnTo>
                  <a:lnTo>
                    <a:pt x="282" y="52"/>
                  </a:lnTo>
                  <a:lnTo>
                    <a:pt x="283" y="53"/>
                  </a:lnTo>
                  <a:lnTo>
                    <a:pt x="287" y="54"/>
                  </a:lnTo>
                  <a:lnTo>
                    <a:pt x="294" y="53"/>
                  </a:lnTo>
                  <a:lnTo>
                    <a:pt x="297" y="53"/>
                  </a:lnTo>
                  <a:lnTo>
                    <a:pt x="298" y="53"/>
                  </a:lnTo>
                  <a:lnTo>
                    <a:pt x="300" y="53"/>
                  </a:lnTo>
                  <a:lnTo>
                    <a:pt x="302" y="53"/>
                  </a:lnTo>
                  <a:lnTo>
                    <a:pt x="304" y="52"/>
                  </a:lnTo>
                  <a:lnTo>
                    <a:pt x="312" y="46"/>
                  </a:lnTo>
                  <a:lnTo>
                    <a:pt x="313" y="46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314" y="48"/>
                  </a:lnTo>
                  <a:lnTo>
                    <a:pt x="315" y="48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22" y="48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7"/>
                  </a:lnTo>
                  <a:lnTo>
                    <a:pt x="326" y="49"/>
                  </a:lnTo>
                  <a:lnTo>
                    <a:pt x="327" y="49"/>
                  </a:lnTo>
                  <a:lnTo>
                    <a:pt x="328" y="49"/>
                  </a:lnTo>
                  <a:lnTo>
                    <a:pt x="329" y="49"/>
                  </a:lnTo>
                  <a:lnTo>
                    <a:pt x="329" y="50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30" y="53"/>
                  </a:lnTo>
                  <a:lnTo>
                    <a:pt x="330" y="53"/>
                  </a:lnTo>
                  <a:lnTo>
                    <a:pt x="329" y="54"/>
                  </a:lnTo>
                  <a:lnTo>
                    <a:pt x="329" y="55"/>
                  </a:lnTo>
                  <a:lnTo>
                    <a:pt x="326" y="70"/>
                  </a:lnTo>
                  <a:lnTo>
                    <a:pt x="325" y="72"/>
                  </a:lnTo>
                  <a:lnTo>
                    <a:pt x="324" y="74"/>
                  </a:lnTo>
                  <a:lnTo>
                    <a:pt x="323" y="75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19" y="81"/>
                  </a:lnTo>
                  <a:lnTo>
                    <a:pt x="315" y="89"/>
                  </a:lnTo>
                  <a:lnTo>
                    <a:pt x="314" y="89"/>
                  </a:lnTo>
                  <a:lnTo>
                    <a:pt x="313" y="90"/>
                  </a:lnTo>
                  <a:lnTo>
                    <a:pt x="313" y="91"/>
                  </a:lnTo>
                  <a:lnTo>
                    <a:pt x="313" y="93"/>
                  </a:lnTo>
                  <a:lnTo>
                    <a:pt x="313" y="94"/>
                  </a:lnTo>
                  <a:lnTo>
                    <a:pt x="312" y="95"/>
                  </a:lnTo>
                  <a:lnTo>
                    <a:pt x="311" y="95"/>
                  </a:lnTo>
                  <a:lnTo>
                    <a:pt x="311" y="96"/>
                  </a:lnTo>
                  <a:lnTo>
                    <a:pt x="308" y="97"/>
                  </a:lnTo>
                  <a:lnTo>
                    <a:pt x="308" y="100"/>
                  </a:lnTo>
                  <a:lnTo>
                    <a:pt x="309" y="105"/>
                  </a:lnTo>
                  <a:lnTo>
                    <a:pt x="309" y="108"/>
                  </a:lnTo>
                  <a:lnTo>
                    <a:pt x="308" y="110"/>
                  </a:lnTo>
                  <a:lnTo>
                    <a:pt x="306" y="112"/>
                  </a:lnTo>
                  <a:lnTo>
                    <a:pt x="305" y="114"/>
                  </a:lnTo>
                  <a:lnTo>
                    <a:pt x="306" y="117"/>
                  </a:lnTo>
                  <a:lnTo>
                    <a:pt x="306" y="119"/>
                  </a:lnTo>
                  <a:lnTo>
                    <a:pt x="309" y="124"/>
                  </a:lnTo>
                  <a:lnTo>
                    <a:pt x="311" y="125"/>
                  </a:lnTo>
                  <a:lnTo>
                    <a:pt x="312" y="126"/>
                  </a:lnTo>
                  <a:lnTo>
                    <a:pt x="316" y="127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20" y="129"/>
                  </a:lnTo>
                  <a:lnTo>
                    <a:pt x="323" y="128"/>
                  </a:lnTo>
                  <a:lnTo>
                    <a:pt x="324" y="128"/>
                  </a:lnTo>
                  <a:lnTo>
                    <a:pt x="325" y="130"/>
                  </a:lnTo>
                  <a:lnTo>
                    <a:pt x="327" y="131"/>
                  </a:lnTo>
                  <a:lnTo>
                    <a:pt x="328" y="135"/>
                  </a:lnTo>
                  <a:lnTo>
                    <a:pt x="329" y="137"/>
                  </a:lnTo>
                  <a:lnTo>
                    <a:pt x="329" y="138"/>
                  </a:lnTo>
                  <a:lnTo>
                    <a:pt x="330" y="140"/>
                  </a:lnTo>
                  <a:lnTo>
                    <a:pt x="335" y="143"/>
                  </a:lnTo>
                  <a:lnTo>
                    <a:pt x="335" y="144"/>
                  </a:lnTo>
                  <a:lnTo>
                    <a:pt x="336" y="144"/>
                  </a:lnTo>
                  <a:lnTo>
                    <a:pt x="338" y="143"/>
                  </a:lnTo>
                  <a:lnTo>
                    <a:pt x="339" y="144"/>
                  </a:lnTo>
                  <a:lnTo>
                    <a:pt x="339" y="147"/>
                  </a:lnTo>
                  <a:lnTo>
                    <a:pt x="340" y="148"/>
                  </a:lnTo>
                  <a:lnTo>
                    <a:pt x="341" y="149"/>
                  </a:lnTo>
                  <a:lnTo>
                    <a:pt x="342" y="151"/>
                  </a:lnTo>
                  <a:lnTo>
                    <a:pt x="343" y="152"/>
                  </a:lnTo>
                  <a:lnTo>
                    <a:pt x="347" y="154"/>
                  </a:lnTo>
                  <a:lnTo>
                    <a:pt x="347" y="155"/>
                  </a:lnTo>
                  <a:lnTo>
                    <a:pt x="348" y="156"/>
                  </a:lnTo>
                  <a:lnTo>
                    <a:pt x="349" y="155"/>
                  </a:lnTo>
                  <a:lnTo>
                    <a:pt x="350" y="155"/>
                  </a:lnTo>
                  <a:lnTo>
                    <a:pt x="351" y="155"/>
                  </a:lnTo>
                  <a:lnTo>
                    <a:pt x="352" y="158"/>
                  </a:lnTo>
                  <a:lnTo>
                    <a:pt x="351" y="161"/>
                  </a:lnTo>
                  <a:lnTo>
                    <a:pt x="350" y="162"/>
                  </a:lnTo>
                  <a:lnTo>
                    <a:pt x="346" y="165"/>
                  </a:lnTo>
                  <a:lnTo>
                    <a:pt x="344" y="166"/>
                  </a:lnTo>
                  <a:lnTo>
                    <a:pt x="341" y="166"/>
                  </a:lnTo>
                  <a:lnTo>
                    <a:pt x="336" y="165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29" y="166"/>
                  </a:lnTo>
                  <a:lnTo>
                    <a:pt x="328" y="165"/>
                  </a:lnTo>
                  <a:lnTo>
                    <a:pt x="325" y="163"/>
                  </a:lnTo>
                  <a:lnTo>
                    <a:pt x="323" y="161"/>
                  </a:lnTo>
                  <a:lnTo>
                    <a:pt x="322" y="161"/>
                  </a:lnTo>
                  <a:lnTo>
                    <a:pt x="321" y="161"/>
                  </a:lnTo>
                  <a:lnTo>
                    <a:pt x="319" y="161"/>
                  </a:lnTo>
                  <a:lnTo>
                    <a:pt x="318" y="162"/>
                  </a:lnTo>
                  <a:lnTo>
                    <a:pt x="317" y="164"/>
                  </a:lnTo>
                  <a:lnTo>
                    <a:pt x="317" y="165"/>
                  </a:lnTo>
                  <a:lnTo>
                    <a:pt x="318" y="166"/>
                  </a:lnTo>
                  <a:lnTo>
                    <a:pt x="318" y="167"/>
                  </a:lnTo>
                  <a:lnTo>
                    <a:pt x="317" y="168"/>
                  </a:lnTo>
                  <a:lnTo>
                    <a:pt x="318" y="168"/>
                  </a:lnTo>
                  <a:lnTo>
                    <a:pt x="321" y="171"/>
                  </a:lnTo>
                  <a:lnTo>
                    <a:pt x="323" y="174"/>
                  </a:lnTo>
                  <a:lnTo>
                    <a:pt x="329" y="182"/>
                  </a:lnTo>
                  <a:lnTo>
                    <a:pt x="338" y="192"/>
                  </a:lnTo>
                  <a:lnTo>
                    <a:pt x="340" y="197"/>
                  </a:lnTo>
                  <a:lnTo>
                    <a:pt x="341" y="203"/>
                  </a:lnTo>
                  <a:lnTo>
                    <a:pt x="342" y="207"/>
                  </a:lnTo>
                  <a:lnTo>
                    <a:pt x="340" y="209"/>
                  </a:lnTo>
                  <a:lnTo>
                    <a:pt x="339" y="210"/>
                  </a:lnTo>
                  <a:lnTo>
                    <a:pt x="339" y="212"/>
                  </a:lnTo>
                  <a:lnTo>
                    <a:pt x="339" y="214"/>
                  </a:lnTo>
                  <a:lnTo>
                    <a:pt x="340" y="215"/>
                  </a:lnTo>
                  <a:lnTo>
                    <a:pt x="341" y="216"/>
                  </a:lnTo>
                  <a:lnTo>
                    <a:pt x="341" y="217"/>
                  </a:lnTo>
                  <a:lnTo>
                    <a:pt x="340" y="217"/>
                  </a:lnTo>
                  <a:lnTo>
                    <a:pt x="336" y="216"/>
                  </a:lnTo>
                  <a:lnTo>
                    <a:pt x="335" y="216"/>
                  </a:lnTo>
                  <a:lnTo>
                    <a:pt x="334" y="219"/>
                  </a:lnTo>
                  <a:lnTo>
                    <a:pt x="333" y="220"/>
                  </a:lnTo>
                  <a:lnTo>
                    <a:pt x="333" y="219"/>
                  </a:lnTo>
                  <a:lnTo>
                    <a:pt x="332" y="217"/>
                  </a:lnTo>
                  <a:lnTo>
                    <a:pt x="330" y="215"/>
                  </a:lnTo>
                  <a:lnTo>
                    <a:pt x="329" y="212"/>
                  </a:lnTo>
                  <a:lnTo>
                    <a:pt x="328" y="211"/>
                  </a:lnTo>
                  <a:lnTo>
                    <a:pt x="327" y="212"/>
                  </a:lnTo>
                  <a:lnTo>
                    <a:pt x="324" y="214"/>
                  </a:lnTo>
                  <a:lnTo>
                    <a:pt x="323" y="214"/>
                  </a:lnTo>
                  <a:lnTo>
                    <a:pt x="323" y="214"/>
                  </a:lnTo>
                  <a:lnTo>
                    <a:pt x="320" y="214"/>
                  </a:lnTo>
                  <a:lnTo>
                    <a:pt x="319" y="214"/>
                  </a:lnTo>
                  <a:lnTo>
                    <a:pt x="317" y="216"/>
                  </a:lnTo>
                  <a:lnTo>
                    <a:pt x="317" y="219"/>
                  </a:lnTo>
                  <a:lnTo>
                    <a:pt x="316" y="221"/>
                  </a:lnTo>
                  <a:lnTo>
                    <a:pt x="314" y="221"/>
                  </a:lnTo>
                  <a:lnTo>
                    <a:pt x="310" y="221"/>
                  </a:lnTo>
                  <a:lnTo>
                    <a:pt x="307" y="221"/>
                  </a:lnTo>
                  <a:lnTo>
                    <a:pt x="305" y="223"/>
                  </a:lnTo>
                  <a:lnTo>
                    <a:pt x="303" y="224"/>
                  </a:lnTo>
                  <a:lnTo>
                    <a:pt x="301" y="224"/>
                  </a:lnTo>
                  <a:lnTo>
                    <a:pt x="299" y="224"/>
                  </a:lnTo>
                  <a:lnTo>
                    <a:pt x="299" y="222"/>
                  </a:lnTo>
                  <a:lnTo>
                    <a:pt x="298" y="221"/>
                  </a:lnTo>
                  <a:lnTo>
                    <a:pt x="296" y="219"/>
                  </a:lnTo>
                  <a:lnTo>
                    <a:pt x="294" y="220"/>
                  </a:lnTo>
                  <a:lnTo>
                    <a:pt x="293" y="221"/>
                  </a:lnTo>
                  <a:lnTo>
                    <a:pt x="291" y="222"/>
                  </a:lnTo>
                  <a:lnTo>
                    <a:pt x="289" y="223"/>
                  </a:lnTo>
                  <a:lnTo>
                    <a:pt x="288" y="224"/>
                  </a:lnTo>
                  <a:lnTo>
                    <a:pt x="287" y="225"/>
                  </a:lnTo>
                  <a:lnTo>
                    <a:pt x="287" y="227"/>
                  </a:lnTo>
                  <a:lnTo>
                    <a:pt x="288" y="227"/>
                  </a:lnTo>
                  <a:lnTo>
                    <a:pt x="290" y="227"/>
                  </a:lnTo>
                  <a:lnTo>
                    <a:pt x="291" y="227"/>
                  </a:lnTo>
                  <a:lnTo>
                    <a:pt x="292" y="229"/>
                  </a:lnTo>
                  <a:lnTo>
                    <a:pt x="292" y="230"/>
                  </a:lnTo>
                  <a:lnTo>
                    <a:pt x="292" y="232"/>
                  </a:lnTo>
                  <a:lnTo>
                    <a:pt x="293" y="232"/>
                  </a:lnTo>
                  <a:lnTo>
                    <a:pt x="294" y="232"/>
                  </a:lnTo>
                  <a:lnTo>
                    <a:pt x="297" y="236"/>
                  </a:lnTo>
                  <a:lnTo>
                    <a:pt x="299" y="244"/>
                  </a:lnTo>
                  <a:lnTo>
                    <a:pt x="303" y="249"/>
                  </a:lnTo>
                  <a:lnTo>
                    <a:pt x="302" y="250"/>
                  </a:lnTo>
                  <a:lnTo>
                    <a:pt x="299" y="250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298" y="251"/>
                  </a:lnTo>
                  <a:lnTo>
                    <a:pt x="297" y="252"/>
                  </a:lnTo>
                  <a:lnTo>
                    <a:pt x="296" y="253"/>
                  </a:lnTo>
                  <a:lnTo>
                    <a:pt x="295" y="254"/>
                  </a:lnTo>
                  <a:lnTo>
                    <a:pt x="295" y="253"/>
                  </a:lnTo>
                  <a:lnTo>
                    <a:pt x="293" y="251"/>
                  </a:lnTo>
                  <a:lnTo>
                    <a:pt x="293" y="250"/>
                  </a:lnTo>
                  <a:lnTo>
                    <a:pt x="293" y="248"/>
                  </a:lnTo>
                  <a:lnTo>
                    <a:pt x="293" y="247"/>
                  </a:lnTo>
                  <a:lnTo>
                    <a:pt x="293" y="246"/>
                  </a:lnTo>
                  <a:lnTo>
                    <a:pt x="292" y="246"/>
                  </a:lnTo>
                  <a:lnTo>
                    <a:pt x="289" y="244"/>
                  </a:lnTo>
                  <a:lnTo>
                    <a:pt x="287" y="244"/>
                  </a:lnTo>
                  <a:lnTo>
                    <a:pt x="281" y="244"/>
                  </a:lnTo>
                  <a:lnTo>
                    <a:pt x="280" y="245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7"/>
                  </a:lnTo>
                  <a:lnTo>
                    <a:pt x="279" y="248"/>
                  </a:lnTo>
                  <a:lnTo>
                    <a:pt x="267" y="256"/>
                  </a:lnTo>
                  <a:lnTo>
                    <a:pt x="266" y="258"/>
                  </a:lnTo>
                  <a:lnTo>
                    <a:pt x="268" y="259"/>
                  </a:lnTo>
                  <a:lnTo>
                    <a:pt x="264" y="264"/>
                  </a:lnTo>
                  <a:lnTo>
                    <a:pt x="263" y="268"/>
                  </a:lnTo>
                  <a:lnTo>
                    <a:pt x="262" y="272"/>
                  </a:lnTo>
                  <a:lnTo>
                    <a:pt x="262" y="276"/>
                  </a:lnTo>
                  <a:lnTo>
                    <a:pt x="263" y="285"/>
                  </a:lnTo>
                  <a:lnTo>
                    <a:pt x="260" y="284"/>
                  </a:lnTo>
                  <a:lnTo>
                    <a:pt x="255" y="284"/>
                  </a:lnTo>
                  <a:lnTo>
                    <a:pt x="250" y="285"/>
                  </a:lnTo>
                  <a:lnTo>
                    <a:pt x="247" y="288"/>
                  </a:lnTo>
                  <a:lnTo>
                    <a:pt x="245" y="293"/>
                  </a:lnTo>
                  <a:lnTo>
                    <a:pt x="245" y="295"/>
                  </a:lnTo>
                  <a:lnTo>
                    <a:pt x="246" y="297"/>
                  </a:lnTo>
                  <a:lnTo>
                    <a:pt x="248" y="301"/>
                  </a:lnTo>
                  <a:lnTo>
                    <a:pt x="249" y="304"/>
                  </a:lnTo>
                  <a:lnTo>
                    <a:pt x="248" y="306"/>
                  </a:lnTo>
                  <a:lnTo>
                    <a:pt x="247" y="306"/>
                  </a:lnTo>
                  <a:lnTo>
                    <a:pt x="246" y="307"/>
                  </a:lnTo>
                  <a:lnTo>
                    <a:pt x="246" y="310"/>
                  </a:lnTo>
                  <a:lnTo>
                    <a:pt x="247" y="312"/>
                  </a:lnTo>
                  <a:lnTo>
                    <a:pt x="248" y="316"/>
                  </a:lnTo>
                  <a:lnTo>
                    <a:pt x="251" y="321"/>
                  </a:lnTo>
                  <a:lnTo>
                    <a:pt x="253" y="323"/>
                  </a:lnTo>
                  <a:lnTo>
                    <a:pt x="255" y="324"/>
                  </a:lnTo>
                  <a:lnTo>
                    <a:pt x="256" y="328"/>
                  </a:lnTo>
                  <a:lnTo>
                    <a:pt x="256" y="331"/>
                  </a:lnTo>
                  <a:lnTo>
                    <a:pt x="255" y="333"/>
                  </a:lnTo>
                  <a:lnTo>
                    <a:pt x="255" y="334"/>
                  </a:lnTo>
                  <a:lnTo>
                    <a:pt x="252" y="336"/>
                  </a:lnTo>
                  <a:lnTo>
                    <a:pt x="251" y="336"/>
                  </a:lnTo>
                  <a:lnTo>
                    <a:pt x="250" y="337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1" y="341"/>
                  </a:lnTo>
                  <a:lnTo>
                    <a:pt x="250" y="341"/>
                  </a:lnTo>
                  <a:lnTo>
                    <a:pt x="248" y="340"/>
                  </a:lnTo>
                  <a:lnTo>
                    <a:pt x="247" y="340"/>
                  </a:lnTo>
                  <a:lnTo>
                    <a:pt x="246" y="341"/>
                  </a:lnTo>
                  <a:lnTo>
                    <a:pt x="245" y="342"/>
                  </a:lnTo>
                  <a:lnTo>
                    <a:pt x="244" y="341"/>
                  </a:lnTo>
                  <a:lnTo>
                    <a:pt x="241" y="341"/>
                  </a:lnTo>
                  <a:lnTo>
                    <a:pt x="239" y="340"/>
                  </a:lnTo>
                  <a:lnTo>
                    <a:pt x="239" y="339"/>
                  </a:lnTo>
                  <a:lnTo>
                    <a:pt x="238" y="336"/>
                  </a:lnTo>
                  <a:lnTo>
                    <a:pt x="237" y="336"/>
                  </a:lnTo>
                  <a:lnTo>
                    <a:pt x="234" y="336"/>
                  </a:lnTo>
                  <a:lnTo>
                    <a:pt x="229" y="335"/>
                  </a:lnTo>
                  <a:lnTo>
                    <a:pt x="227" y="333"/>
                  </a:lnTo>
                  <a:lnTo>
                    <a:pt x="210" y="322"/>
                  </a:lnTo>
                  <a:lnTo>
                    <a:pt x="205" y="319"/>
                  </a:lnTo>
                  <a:lnTo>
                    <a:pt x="203" y="318"/>
                  </a:lnTo>
                  <a:lnTo>
                    <a:pt x="200" y="312"/>
                  </a:lnTo>
                  <a:lnTo>
                    <a:pt x="197" y="312"/>
                  </a:lnTo>
                  <a:lnTo>
                    <a:pt x="194" y="310"/>
                  </a:lnTo>
                  <a:lnTo>
                    <a:pt x="193" y="310"/>
                  </a:lnTo>
                  <a:lnTo>
                    <a:pt x="191" y="306"/>
                  </a:lnTo>
                  <a:lnTo>
                    <a:pt x="191" y="304"/>
                  </a:lnTo>
                  <a:lnTo>
                    <a:pt x="191" y="300"/>
                  </a:lnTo>
                  <a:lnTo>
                    <a:pt x="190" y="300"/>
                  </a:lnTo>
                  <a:lnTo>
                    <a:pt x="189" y="298"/>
                  </a:lnTo>
                  <a:lnTo>
                    <a:pt x="188" y="298"/>
                  </a:lnTo>
                  <a:lnTo>
                    <a:pt x="187" y="299"/>
                  </a:lnTo>
                  <a:lnTo>
                    <a:pt x="187" y="300"/>
                  </a:lnTo>
                  <a:lnTo>
                    <a:pt x="184" y="299"/>
                  </a:lnTo>
                  <a:lnTo>
                    <a:pt x="181" y="297"/>
                  </a:lnTo>
                  <a:lnTo>
                    <a:pt x="179" y="297"/>
                  </a:lnTo>
                  <a:lnTo>
                    <a:pt x="177" y="298"/>
                  </a:lnTo>
                  <a:lnTo>
                    <a:pt x="176" y="299"/>
                  </a:lnTo>
                  <a:lnTo>
                    <a:pt x="175" y="3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6" name="Freeform 67">
              <a:extLst>
                <a:ext uri="{FF2B5EF4-FFF2-40B4-BE49-F238E27FC236}">
                  <a16:creationId xmlns:a16="http://schemas.microsoft.com/office/drawing/2014/main" id="{470E4725-4321-152D-8624-D0D4930D5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509" y="2738469"/>
              <a:ext cx="100507" cy="144390"/>
            </a:xfrm>
            <a:custGeom>
              <a:avLst/>
              <a:gdLst>
                <a:gd name="T0" fmla="*/ 35 w 71"/>
                <a:gd name="T1" fmla="*/ 16 h 102"/>
                <a:gd name="T2" fmla="*/ 35 w 71"/>
                <a:gd name="T3" fmla="*/ 17 h 102"/>
                <a:gd name="T4" fmla="*/ 36 w 71"/>
                <a:gd name="T5" fmla="*/ 23 h 102"/>
                <a:gd name="T6" fmla="*/ 40 w 71"/>
                <a:gd name="T7" fmla="*/ 32 h 102"/>
                <a:gd name="T8" fmla="*/ 46 w 71"/>
                <a:gd name="T9" fmla="*/ 41 h 102"/>
                <a:gd name="T10" fmla="*/ 52 w 71"/>
                <a:gd name="T11" fmla="*/ 45 h 102"/>
                <a:gd name="T12" fmla="*/ 53 w 71"/>
                <a:gd name="T13" fmla="*/ 48 h 102"/>
                <a:gd name="T14" fmla="*/ 60 w 71"/>
                <a:gd name="T15" fmla="*/ 51 h 102"/>
                <a:gd name="T16" fmla="*/ 71 w 71"/>
                <a:gd name="T17" fmla="*/ 53 h 102"/>
                <a:gd name="T18" fmla="*/ 71 w 71"/>
                <a:gd name="T19" fmla="*/ 54 h 102"/>
                <a:gd name="T20" fmla="*/ 71 w 71"/>
                <a:gd name="T21" fmla="*/ 59 h 102"/>
                <a:gd name="T22" fmla="*/ 70 w 71"/>
                <a:gd name="T23" fmla="*/ 62 h 102"/>
                <a:gd name="T24" fmla="*/ 70 w 71"/>
                <a:gd name="T25" fmla="*/ 65 h 102"/>
                <a:gd name="T26" fmla="*/ 70 w 71"/>
                <a:gd name="T27" fmla="*/ 66 h 102"/>
                <a:gd name="T28" fmla="*/ 63 w 71"/>
                <a:gd name="T29" fmla="*/ 74 h 102"/>
                <a:gd name="T30" fmla="*/ 63 w 71"/>
                <a:gd name="T31" fmla="*/ 77 h 102"/>
                <a:gd name="T32" fmla="*/ 58 w 71"/>
                <a:gd name="T33" fmla="*/ 85 h 102"/>
                <a:gd name="T34" fmla="*/ 57 w 71"/>
                <a:gd name="T35" fmla="*/ 100 h 102"/>
                <a:gd name="T36" fmla="*/ 48 w 71"/>
                <a:gd name="T37" fmla="*/ 96 h 102"/>
                <a:gd name="T38" fmla="*/ 38 w 71"/>
                <a:gd name="T39" fmla="*/ 96 h 102"/>
                <a:gd name="T40" fmla="*/ 35 w 71"/>
                <a:gd name="T41" fmla="*/ 98 h 102"/>
                <a:gd name="T42" fmla="*/ 33 w 71"/>
                <a:gd name="T43" fmla="*/ 102 h 102"/>
                <a:gd name="T44" fmla="*/ 21 w 71"/>
                <a:gd name="T45" fmla="*/ 99 h 102"/>
                <a:gd name="T46" fmla="*/ 10 w 71"/>
                <a:gd name="T47" fmla="*/ 93 h 102"/>
                <a:gd name="T48" fmla="*/ 12 w 71"/>
                <a:gd name="T49" fmla="*/ 84 h 102"/>
                <a:gd name="T50" fmla="*/ 13 w 71"/>
                <a:gd name="T51" fmla="*/ 78 h 102"/>
                <a:gd name="T52" fmla="*/ 15 w 71"/>
                <a:gd name="T53" fmla="*/ 72 h 102"/>
                <a:gd name="T54" fmla="*/ 11 w 71"/>
                <a:gd name="T55" fmla="*/ 71 h 102"/>
                <a:gd name="T56" fmla="*/ 12 w 71"/>
                <a:gd name="T57" fmla="*/ 68 h 102"/>
                <a:gd name="T58" fmla="*/ 13 w 71"/>
                <a:gd name="T59" fmla="*/ 66 h 102"/>
                <a:gd name="T60" fmla="*/ 10 w 71"/>
                <a:gd name="T61" fmla="*/ 65 h 102"/>
                <a:gd name="T62" fmla="*/ 8 w 71"/>
                <a:gd name="T63" fmla="*/ 64 h 102"/>
                <a:gd name="T64" fmla="*/ 5 w 71"/>
                <a:gd name="T65" fmla="*/ 56 h 102"/>
                <a:gd name="T66" fmla="*/ 1 w 71"/>
                <a:gd name="T67" fmla="*/ 53 h 102"/>
                <a:gd name="T68" fmla="*/ 2 w 71"/>
                <a:gd name="T69" fmla="*/ 48 h 102"/>
                <a:gd name="T70" fmla="*/ 1 w 71"/>
                <a:gd name="T71" fmla="*/ 45 h 102"/>
                <a:gd name="T72" fmla="*/ 1 w 71"/>
                <a:gd name="T73" fmla="*/ 42 h 102"/>
                <a:gd name="T74" fmla="*/ 4 w 71"/>
                <a:gd name="T75" fmla="*/ 34 h 102"/>
                <a:gd name="T76" fmla="*/ 5 w 71"/>
                <a:gd name="T77" fmla="*/ 31 h 102"/>
                <a:gd name="T78" fmla="*/ 9 w 71"/>
                <a:gd name="T79" fmla="*/ 27 h 102"/>
                <a:gd name="T80" fmla="*/ 10 w 71"/>
                <a:gd name="T81" fmla="*/ 23 h 102"/>
                <a:gd name="T82" fmla="*/ 11 w 71"/>
                <a:gd name="T83" fmla="*/ 18 h 102"/>
                <a:gd name="T84" fmla="*/ 14 w 71"/>
                <a:gd name="T85" fmla="*/ 14 h 102"/>
                <a:gd name="T86" fmla="*/ 19 w 71"/>
                <a:gd name="T87" fmla="*/ 8 h 102"/>
                <a:gd name="T88" fmla="*/ 23 w 71"/>
                <a:gd name="T89" fmla="*/ 1 h 102"/>
                <a:gd name="T90" fmla="*/ 27 w 71"/>
                <a:gd name="T91" fmla="*/ 2 h 102"/>
                <a:gd name="T92" fmla="*/ 29 w 71"/>
                <a:gd name="T93" fmla="*/ 4 h 102"/>
                <a:gd name="T94" fmla="*/ 34 w 71"/>
                <a:gd name="T95" fmla="*/ 2 h 102"/>
                <a:gd name="T96" fmla="*/ 35 w 71"/>
                <a:gd name="T9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102">
                  <a:moveTo>
                    <a:pt x="36" y="8"/>
                  </a:moveTo>
                  <a:lnTo>
                    <a:pt x="35" y="10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8" y="28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4"/>
                  </a:lnTo>
                  <a:lnTo>
                    <a:pt x="46" y="41"/>
                  </a:lnTo>
                  <a:lnTo>
                    <a:pt x="47" y="42"/>
                  </a:lnTo>
                  <a:lnTo>
                    <a:pt x="50" y="43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3" y="46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0" y="51"/>
                  </a:lnTo>
                  <a:lnTo>
                    <a:pt x="61" y="52"/>
                  </a:lnTo>
                  <a:lnTo>
                    <a:pt x="63" y="52"/>
                  </a:lnTo>
                  <a:lnTo>
                    <a:pt x="67" y="52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70" y="63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4" y="71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4"/>
                  </a:lnTo>
                  <a:lnTo>
                    <a:pt x="64" y="74"/>
                  </a:lnTo>
                  <a:lnTo>
                    <a:pt x="64" y="75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2" y="79"/>
                  </a:lnTo>
                  <a:lnTo>
                    <a:pt x="59" y="82"/>
                  </a:lnTo>
                  <a:lnTo>
                    <a:pt x="58" y="84"/>
                  </a:lnTo>
                  <a:lnTo>
                    <a:pt x="58" y="85"/>
                  </a:lnTo>
                  <a:lnTo>
                    <a:pt x="58" y="90"/>
                  </a:lnTo>
                  <a:lnTo>
                    <a:pt x="57" y="91"/>
                  </a:lnTo>
                  <a:lnTo>
                    <a:pt x="57" y="96"/>
                  </a:lnTo>
                  <a:lnTo>
                    <a:pt x="57" y="100"/>
                  </a:lnTo>
                  <a:lnTo>
                    <a:pt x="57" y="101"/>
                  </a:lnTo>
                  <a:lnTo>
                    <a:pt x="55" y="101"/>
                  </a:lnTo>
                  <a:lnTo>
                    <a:pt x="53" y="99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3" y="95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36" y="97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0"/>
                  </a:lnTo>
                  <a:lnTo>
                    <a:pt x="34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1" y="99"/>
                  </a:lnTo>
                  <a:lnTo>
                    <a:pt x="19" y="97"/>
                  </a:lnTo>
                  <a:lnTo>
                    <a:pt x="13" y="96"/>
                  </a:lnTo>
                  <a:lnTo>
                    <a:pt x="11" y="95"/>
                  </a:lnTo>
                  <a:lnTo>
                    <a:pt x="10" y="93"/>
                  </a:lnTo>
                  <a:lnTo>
                    <a:pt x="7" y="90"/>
                  </a:lnTo>
                  <a:lnTo>
                    <a:pt x="9" y="89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1" y="82"/>
                  </a:lnTo>
                  <a:lnTo>
                    <a:pt x="12" y="81"/>
                  </a:lnTo>
                  <a:lnTo>
                    <a:pt x="13" y="78"/>
                  </a:lnTo>
                  <a:lnTo>
                    <a:pt x="14" y="77"/>
                  </a:lnTo>
                  <a:lnTo>
                    <a:pt x="15" y="76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7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7" name="Freeform 84">
              <a:extLst>
                <a:ext uri="{FF2B5EF4-FFF2-40B4-BE49-F238E27FC236}">
                  <a16:creationId xmlns:a16="http://schemas.microsoft.com/office/drawing/2014/main" id="{FF7CC100-904E-F4BF-FF99-584D7F138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860" y="1087894"/>
              <a:ext cx="900314" cy="730443"/>
            </a:xfrm>
            <a:custGeom>
              <a:avLst/>
              <a:gdLst>
                <a:gd name="T0" fmla="*/ 41 w 636"/>
                <a:gd name="T1" fmla="*/ 425 h 516"/>
                <a:gd name="T2" fmla="*/ 13 w 636"/>
                <a:gd name="T3" fmla="*/ 367 h 516"/>
                <a:gd name="T4" fmla="*/ 26 w 636"/>
                <a:gd name="T5" fmla="*/ 307 h 516"/>
                <a:gd name="T6" fmla="*/ 12 w 636"/>
                <a:gd name="T7" fmla="*/ 178 h 516"/>
                <a:gd name="T8" fmla="*/ 45 w 636"/>
                <a:gd name="T9" fmla="*/ 204 h 516"/>
                <a:gd name="T10" fmla="*/ 67 w 636"/>
                <a:gd name="T11" fmla="*/ 172 h 516"/>
                <a:gd name="T12" fmla="*/ 88 w 636"/>
                <a:gd name="T13" fmla="*/ 197 h 516"/>
                <a:gd name="T14" fmla="*/ 110 w 636"/>
                <a:gd name="T15" fmla="*/ 203 h 516"/>
                <a:gd name="T16" fmla="*/ 99 w 636"/>
                <a:gd name="T17" fmla="*/ 164 h 516"/>
                <a:gd name="T18" fmla="*/ 137 w 636"/>
                <a:gd name="T19" fmla="*/ 130 h 516"/>
                <a:gd name="T20" fmla="*/ 81 w 636"/>
                <a:gd name="T21" fmla="*/ 122 h 516"/>
                <a:gd name="T22" fmla="*/ 36 w 636"/>
                <a:gd name="T23" fmla="*/ 168 h 516"/>
                <a:gd name="T24" fmla="*/ 40 w 636"/>
                <a:gd name="T25" fmla="*/ 193 h 516"/>
                <a:gd name="T26" fmla="*/ 78 w 636"/>
                <a:gd name="T27" fmla="*/ 100 h 516"/>
                <a:gd name="T28" fmla="*/ 218 w 636"/>
                <a:gd name="T29" fmla="*/ 89 h 516"/>
                <a:gd name="T30" fmla="*/ 197 w 636"/>
                <a:gd name="T31" fmla="*/ 134 h 516"/>
                <a:gd name="T32" fmla="*/ 174 w 636"/>
                <a:gd name="T33" fmla="*/ 180 h 516"/>
                <a:gd name="T34" fmla="*/ 188 w 636"/>
                <a:gd name="T35" fmla="*/ 214 h 516"/>
                <a:gd name="T36" fmla="*/ 238 w 636"/>
                <a:gd name="T37" fmla="*/ 265 h 516"/>
                <a:gd name="T38" fmla="*/ 207 w 636"/>
                <a:gd name="T39" fmla="*/ 262 h 516"/>
                <a:gd name="T40" fmla="*/ 195 w 636"/>
                <a:gd name="T41" fmla="*/ 281 h 516"/>
                <a:gd name="T42" fmla="*/ 170 w 636"/>
                <a:gd name="T43" fmla="*/ 311 h 516"/>
                <a:gd name="T44" fmla="*/ 139 w 636"/>
                <a:gd name="T45" fmla="*/ 339 h 516"/>
                <a:gd name="T46" fmla="*/ 141 w 636"/>
                <a:gd name="T47" fmla="*/ 377 h 516"/>
                <a:gd name="T48" fmla="*/ 131 w 636"/>
                <a:gd name="T49" fmla="*/ 421 h 516"/>
                <a:gd name="T50" fmla="*/ 141 w 636"/>
                <a:gd name="T51" fmla="*/ 448 h 516"/>
                <a:gd name="T52" fmla="*/ 137 w 636"/>
                <a:gd name="T53" fmla="*/ 460 h 516"/>
                <a:gd name="T54" fmla="*/ 338 w 636"/>
                <a:gd name="T55" fmla="*/ 491 h 516"/>
                <a:gd name="T56" fmla="*/ 270 w 636"/>
                <a:gd name="T57" fmla="*/ 458 h 516"/>
                <a:gd name="T58" fmla="*/ 212 w 636"/>
                <a:gd name="T59" fmla="*/ 465 h 516"/>
                <a:gd name="T60" fmla="*/ 402 w 636"/>
                <a:gd name="T61" fmla="*/ 454 h 516"/>
                <a:gd name="T62" fmla="*/ 377 w 636"/>
                <a:gd name="T63" fmla="*/ 448 h 516"/>
                <a:gd name="T64" fmla="*/ 162 w 636"/>
                <a:gd name="T65" fmla="*/ 462 h 516"/>
                <a:gd name="T66" fmla="*/ 141 w 636"/>
                <a:gd name="T67" fmla="*/ 442 h 516"/>
                <a:gd name="T68" fmla="*/ 233 w 636"/>
                <a:gd name="T69" fmla="*/ 467 h 516"/>
                <a:gd name="T70" fmla="*/ 610 w 636"/>
                <a:gd name="T71" fmla="*/ 443 h 516"/>
                <a:gd name="T72" fmla="*/ 28 w 636"/>
                <a:gd name="T73" fmla="*/ 375 h 516"/>
                <a:gd name="T74" fmla="*/ 182 w 636"/>
                <a:gd name="T75" fmla="*/ 434 h 516"/>
                <a:gd name="T76" fmla="*/ 162 w 636"/>
                <a:gd name="T77" fmla="*/ 411 h 516"/>
                <a:gd name="T78" fmla="*/ 145 w 636"/>
                <a:gd name="T79" fmla="*/ 371 h 516"/>
                <a:gd name="T80" fmla="*/ 218 w 636"/>
                <a:gd name="T81" fmla="*/ 365 h 516"/>
                <a:gd name="T82" fmla="*/ 227 w 636"/>
                <a:gd name="T83" fmla="*/ 359 h 516"/>
                <a:gd name="T84" fmla="*/ 245 w 636"/>
                <a:gd name="T85" fmla="*/ 401 h 516"/>
                <a:gd name="T86" fmla="*/ 401 w 636"/>
                <a:gd name="T87" fmla="*/ 347 h 516"/>
                <a:gd name="T88" fmla="*/ 228 w 636"/>
                <a:gd name="T89" fmla="*/ 315 h 516"/>
                <a:gd name="T90" fmla="*/ 343 w 636"/>
                <a:gd name="T91" fmla="*/ 510 h 516"/>
                <a:gd name="T92" fmla="*/ 335 w 636"/>
                <a:gd name="T93" fmla="*/ 456 h 516"/>
                <a:gd name="T94" fmla="*/ 323 w 636"/>
                <a:gd name="T95" fmla="*/ 418 h 516"/>
                <a:gd name="T96" fmla="*/ 278 w 636"/>
                <a:gd name="T97" fmla="*/ 396 h 516"/>
                <a:gd name="T98" fmla="*/ 269 w 636"/>
                <a:gd name="T99" fmla="*/ 365 h 516"/>
                <a:gd name="T100" fmla="*/ 279 w 636"/>
                <a:gd name="T101" fmla="*/ 338 h 516"/>
                <a:gd name="T102" fmla="*/ 314 w 636"/>
                <a:gd name="T103" fmla="*/ 298 h 516"/>
                <a:gd name="T104" fmla="*/ 328 w 636"/>
                <a:gd name="T105" fmla="*/ 323 h 516"/>
                <a:gd name="T106" fmla="*/ 343 w 636"/>
                <a:gd name="T107" fmla="*/ 304 h 516"/>
                <a:gd name="T108" fmla="*/ 357 w 636"/>
                <a:gd name="T109" fmla="*/ 345 h 516"/>
                <a:gd name="T110" fmla="*/ 403 w 636"/>
                <a:gd name="T111" fmla="*/ 311 h 516"/>
                <a:gd name="T112" fmla="*/ 392 w 636"/>
                <a:gd name="T113" fmla="*/ 394 h 516"/>
                <a:gd name="T114" fmla="*/ 362 w 636"/>
                <a:gd name="T115" fmla="*/ 437 h 516"/>
                <a:gd name="T116" fmla="*/ 355 w 636"/>
                <a:gd name="T117" fmla="*/ 466 h 516"/>
                <a:gd name="T118" fmla="*/ 41 w 636"/>
                <a:gd name="T119" fmla="*/ 166 h 516"/>
                <a:gd name="T120" fmla="*/ 74 w 636"/>
                <a:gd name="T121" fmla="*/ 137 h 516"/>
                <a:gd name="T122" fmla="*/ 276 w 636"/>
                <a:gd name="T123" fmla="*/ 7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" h="516">
                  <a:moveTo>
                    <a:pt x="51" y="465"/>
                  </a:moveTo>
                  <a:lnTo>
                    <a:pt x="51" y="462"/>
                  </a:lnTo>
                  <a:lnTo>
                    <a:pt x="51" y="461"/>
                  </a:lnTo>
                  <a:lnTo>
                    <a:pt x="52" y="457"/>
                  </a:lnTo>
                  <a:lnTo>
                    <a:pt x="51" y="453"/>
                  </a:lnTo>
                  <a:lnTo>
                    <a:pt x="49" y="449"/>
                  </a:lnTo>
                  <a:lnTo>
                    <a:pt x="48" y="445"/>
                  </a:lnTo>
                  <a:lnTo>
                    <a:pt x="49" y="440"/>
                  </a:lnTo>
                  <a:lnTo>
                    <a:pt x="50" y="436"/>
                  </a:lnTo>
                  <a:lnTo>
                    <a:pt x="52" y="432"/>
                  </a:lnTo>
                  <a:lnTo>
                    <a:pt x="53" y="428"/>
                  </a:lnTo>
                  <a:lnTo>
                    <a:pt x="43" y="426"/>
                  </a:lnTo>
                  <a:lnTo>
                    <a:pt x="42" y="426"/>
                  </a:lnTo>
                  <a:lnTo>
                    <a:pt x="42" y="428"/>
                  </a:lnTo>
                  <a:lnTo>
                    <a:pt x="42" y="434"/>
                  </a:lnTo>
                  <a:lnTo>
                    <a:pt x="41" y="435"/>
                  </a:lnTo>
                  <a:lnTo>
                    <a:pt x="40" y="435"/>
                  </a:lnTo>
                  <a:lnTo>
                    <a:pt x="39" y="436"/>
                  </a:lnTo>
                  <a:lnTo>
                    <a:pt x="37" y="437"/>
                  </a:lnTo>
                  <a:lnTo>
                    <a:pt x="36" y="438"/>
                  </a:lnTo>
                  <a:lnTo>
                    <a:pt x="35" y="438"/>
                  </a:lnTo>
                  <a:lnTo>
                    <a:pt x="34" y="437"/>
                  </a:lnTo>
                  <a:lnTo>
                    <a:pt x="32" y="432"/>
                  </a:lnTo>
                  <a:lnTo>
                    <a:pt x="32" y="429"/>
                  </a:lnTo>
                  <a:lnTo>
                    <a:pt x="33" y="425"/>
                  </a:lnTo>
                  <a:lnTo>
                    <a:pt x="34" y="421"/>
                  </a:lnTo>
                  <a:lnTo>
                    <a:pt x="36" y="418"/>
                  </a:lnTo>
                  <a:lnTo>
                    <a:pt x="39" y="417"/>
                  </a:lnTo>
                  <a:lnTo>
                    <a:pt x="42" y="419"/>
                  </a:lnTo>
                  <a:lnTo>
                    <a:pt x="45" y="420"/>
                  </a:lnTo>
                  <a:lnTo>
                    <a:pt x="43" y="421"/>
                  </a:lnTo>
                  <a:lnTo>
                    <a:pt x="42" y="421"/>
                  </a:lnTo>
                  <a:lnTo>
                    <a:pt x="41" y="424"/>
                  </a:lnTo>
                  <a:lnTo>
                    <a:pt x="41" y="425"/>
                  </a:lnTo>
                  <a:lnTo>
                    <a:pt x="47" y="426"/>
                  </a:lnTo>
                  <a:lnTo>
                    <a:pt x="51" y="427"/>
                  </a:lnTo>
                  <a:lnTo>
                    <a:pt x="54" y="426"/>
                  </a:lnTo>
                  <a:lnTo>
                    <a:pt x="53" y="424"/>
                  </a:lnTo>
                  <a:lnTo>
                    <a:pt x="51" y="419"/>
                  </a:lnTo>
                  <a:lnTo>
                    <a:pt x="50" y="412"/>
                  </a:lnTo>
                  <a:lnTo>
                    <a:pt x="49" y="405"/>
                  </a:lnTo>
                  <a:lnTo>
                    <a:pt x="49" y="403"/>
                  </a:lnTo>
                  <a:lnTo>
                    <a:pt x="50" y="401"/>
                  </a:lnTo>
                  <a:lnTo>
                    <a:pt x="51" y="399"/>
                  </a:lnTo>
                  <a:lnTo>
                    <a:pt x="50" y="397"/>
                  </a:lnTo>
                  <a:lnTo>
                    <a:pt x="49" y="393"/>
                  </a:lnTo>
                  <a:lnTo>
                    <a:pt x="48" y="386"/>
                  </a:lnTo>
                  <a:lnTo>
                    <a:pt x="48" y="383"/>
                  </a:lnTo>
                  <a:lnTo>
                    <a:pt x="47" y="380"/>
                  </a:lnTo>
                  <a:lnTo>
                    <a:pt x="44" y="378"/>
                  </a:lnTo>
                  <a:lnTo>
                    <a:pt x="42" y="377"/>
                  </a:lnTo>
                  <a:lnTo>
                    <a:pt x="36" y="377"/>
                  </a:lnTo>
                  <a:lnTo>
                    <a:pt x="31" y="376"/>
                  </a:lnTo>
                  <a:lnTo>
                    <a:pt x="27" y="372"/>
                  </a:lnTo>
                  <a:lnTo>
                    <a:pt x="19" y="359"/>
                  </a:lnTo>
                  <a:lnTo>
                    <a:pt x="19" y="359"/>
                  </a:lnTo>
                  <a:lnTo>
                    <a:pt x="21" y="359"/>
                  </a:lnTo>
                  <a:lnTo>
                    <a:pt x="21" y="358"/>
                  </a:lnTo>
                  <a:lnTo>
                    <a:pt x="19" y="357"/>
                  </a:lnTo>
                  <a:lnTo>
                    <a:pt x="18" y="357"/>
                  </a:lnTo>
                  <a:lnTo>
                    <a:pt x="15" y="357"/>
                  </a:lnTo>
                  <a:lnTo>
                    <a:pt x="13" y="359"/>
                  </a:lnTo>
                  <a:lnTo>
                    <a:pt x="12" y="360"/>
                  </a:lnTo>
                  <a:lnTo>
                    <a:pt x="13" y="362"/>
                  </a:lnTo>
                  <a:lnTo>
                    <a:pt x="16" y="365"/>
                  </a:lnTo>
                  <a:lnTo>
                    <a:pt x="15" y="365"/>
                  </a:lnTo>
                  <a:lnTo>
                    <a:pt x="14" y="365"/>
                  </a:lnTo>
                  <a:lnTo>
                    <a:pt x="13" y="367"/>
                  </a:lnTo>
                  <a:lnTo>
                    <a:pt x="15" y="367"/>
                  </a:lnTo>
                  <a:lnTo>
                    <a:pt x="18" y="369"/>
                  </a:lnTo>
                  <a:lnTo>
                    <a:pt x="19" y="371"/>
                  </a:lnTo>
                  <a:lnTo>
                    <a:pt x="20" y="374"/>
                  </a:lnTo>
                  <a:lnTo>
                    <a:pt x="19" y="375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1" y="364"/>
                  </a:lnTo>
                  <a:lnTo>
                    <a:pt x="0" y="362"/>
                  </a:lnTo>
                  <a:lnTo>
                    <a:pt x="0" y="359"/>
                  </a:lnTo>
                  <a:lnTo>
                    <a:pt x="5" y="346"/>
                  </a:lnTo>
                  <a:lnTo>
                    <a:pt x="6" y="340"/>
                  </a:lnTo>
                  <a:lnTo>
                    <a:pt x="7" y="333"/>
                  </a:lnTo>
                  <a:lnTo>
                    <a:pt x="7" y="327"/>
                  </a:lnTo>
                  <a:lnTo>
                    <a:pt x="3" y="295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3" y="292"/>
                  </a:lnTo>
                  <a:lnTo>
                    <a:pt x="4" y="292"/>
                  </a:lnTo>
                  <a:lnTo>
                    <a:pt x="4" y="293"/>
                  </a:lnTo>
                  <a:lnTo>
                    <a:pt x="5" y="293"/>
                  </a:lnTo>
                  <a:lnTo>
                    <a:pt x="7" y="305"/>
                  </a:lnTo>
                  <a:lnTo>
                    <a:pt x="8" y="310"/>
                  </a:lnTo>
                  <a:lnTo>
                    <a:pt x="9" y="311"/>
                  </a:lnTo>
                  <a:lnTo>
                    <a:pt x="8" y="313"/>
                  </a:lnTo>
                  <a:lnTo>
                    <a:pt x="7" y="316"/>
                  </a:lnTo>
                  <a:lnTo>
                    <a:pt x="7" y="317"/>
                  </a:lnTo>
                  <a:lnTo>
                    <a:pt x="8" y="319"/>
                  </a:lnTo>
                  <a:lnTo>
                    <a:pt x="8" y="320"/>
                  </a:lnTo>
                  <a:lnTo>
                    <a:pt x="12" y="317"/>
                  </a:lnTo>
                  <a:lnTo>
                    <a:pt x="17" y="314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6" y="307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4" y="299"/>
                  </a:lnTo>
                  <a:lnTo>
                    <a:pt x="24" y="296"/>
                  </a:lnTo>
                  <a:lnTo>
                    <a:pt x="20" y="292"/>
                  </a:lnTo>
                  <a:lnTo>
                    <a:pt x="20" y="287"/>
                  </a:lnTo>
                  <a:lnTo>
                    <a:pt x="18" y="281"/>
                  </a:lnTo>
                  <a:lnTo>
                    <a:pt x="17" y="277"/>
                  </a:lnTo>
                  <a:lnTo>
                    <a:pt x="13" y="275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4" y="273"/>
                  </a:lnTo>
                  <a:lnTo>
                    <a:pt x="4" y="280"/>
                  </a:lnTo>
                  <a:lnTo>
                    <a:pt x="4" y="283"/>
                  </a:lnTo>
                  <a:lnTo>
                    <a:pt x="3" y="287"/>
                  </a:lnTo>
                  <a:lnTo>
                    <a:pt x="4" y="290"/>
                  </a:lnTo>
                  <a:lnTo>
                    <a:pt x="3" y="291"/>
                  </a:lnTo>
                  <a:lnTo>
                    <a:pt x="2" y="290"/>
                  </a:lnTo>
                  <a:lnTo>
                    <a:pt x="1" y="289"/>
                  </a:lnTo>
                  <a:lnTo>
                    <a:pt x="1" y="287"/>
                  </a:lnTo>
                  <a:lnTo>
                    <a:pt x="0" y="286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2" y="200"/>
                  </a:lnTo>
                  <a:lnTo>
                    <a:pt x="2" y="197"/>
                  </a:lnTo>
                  <a:lnTo>
                    <a:pt x="3" y="195"/>
                  </a:lnTo>
                  <a:lnTo>
                    <a:pt x="7" y="180"/>
                  </a:lnTo>
                  <a:lnTo>
                    <a:pt x="9" y="176"/>
                  </a:lnTo>
                  <a:lnTo>
                    <a:pt x="11" y="174"/>
                  </a:lnTo>
                  <a:lnTo>
                    <a:pt x="12" y="176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0" y="183"/>
                  </a:lnTo>
                  <a:lnTo>
                    <a:pt x="9" y="184"/>
                  </a:lnTo>
                  <a:lnTo>
                    <a:pt x="9" y="185"/>
                  </a:lnTo>
                  <a:lnTo>
                    <a:pt x="10" y="186"/>
                  </a:lnTo>
                  <a:lnTo>
                    <a:pt x="11" y="186"/>
                  </a:lnTo>
                  <a:lnTo>
                    <a:pt x="12" y="186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3" y="190"/>
                  </a:lnTo>
                  <a:lnTo>
                    <a:pt x="14" y="191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3"/>
                  </a:lnTo>
                  <a:lnTo>
                    <a:pt x="18" y="195"/>
                  </a:lnTo>
                  <a:lnTo>
                    <a:pt x="18" y="197"/>
                  </a:lnTo>
                  <a:lnTo>
                    <a:pt x="18" y="199"/>
                  </a:lnTo>
                  <a:lnTo>
                    <a:pt x="18" y="200"/>
                  </a:lnTo>
                  <a:lnTo>
                    <a:pt x="19" y="199"/>
                  </a:lnTo>
                  <a:lnTo>
                    <a:pt x="20" y="198"/>
                  </a:lnTo>
                  <a:lnTo>
                    <a:pt x="19" y="197"/>
                  </a:lnTo>
                  <a:lnTo>
                    <a:pt x="19" y="196"/>
                  </a:lnTo>
                  <a:lnTo>
                    <a:pt x="22" y="195"/>
                  </a:lnTo>
                  <a:lnTo>
                    <a:pt x="26" y="195"/>
                  </a:lnTo>
                  <a:lnTo>
                    <a:pt x="30" y="196"/>
                  </a:lnTo>
                  <a:lnTo>
                    <a:pt x="32" y="197"/>
                  </a:lnTo>
                  <a:lnTo>
                    <a:pt x="33" y="197"/>
                  </a:lnTo>
                  <a:lnTo>
                    <a:pt x="37" y="201"/>
                  </a:lnTo>
                  <a:lnTo>
                    <a:pt x="39" y="201"/>
                  </a:lnTo>
                  <a:lnTo>
                    <a:pt x="40" y="199"/>
                  </a:lnTo>
                  <a:lnTo>
                    <a:pt x="41" y="197"/>
                  </a:lnTo>
                  <a:lnTo>
                    <a:pt x="42" y="196"/>
                  </a:lnTo>
                  <a:lnTo>
                    <a:pt x="42" y="196"/>
                  </a:lnTo>
                  <a:lnTo>
                    <a:pt x="45" y="203"/>
                  </a:lnTo>
                  <a:lnTo>
                    <a:pt x="45" y="204"/>
                  </a:lnTo>
                  <a:lnTo>
                    <a:pt x="44" y="205"/>
                  </a:lnTo>
                  <a:lnTo>
                    <a:pt x="45" y="207"/>
                  </a:lnTo>
                  <a:lnTo>
                    <a:pt x="45" y="209"/>
                  </a:lnTo>
                  <a:lnTo>
                    <a:pt x="47" y="209"/>
                  </a:lnTo>
                  <a:lnTo>
                    <a:pt x="48" y="212"/>
                  </a:lnTo>
                  <a:lnTo>
                    <a:pt x="49" y="213"/>
                  </a:lnTo>
                  <a:lnTo>
                    <a:pt x="51" y="213"/>
                  </a:lnTo>
                  <a:lnTo>
                    <a:pt x="57" y="211"/>
                  </a:lnTo>
                  <a:lnTo>
                    <a:pt x="58" y="210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5"/>
                  </a:lnTo>
                  <a:lnTo>
                    <a:pt x="58" y="203"/>
                  </a:lnTo>
                  <a:lnTo>
                    <a:pt x="59" y="200"/>
                  </a:lnTo>
                  <a:lnTo>
                    <a:pt x="60" y="199"/>
                  </a:lnTo>
                  <a:lnTo>
                    <a:pt x="60" y="198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4" y="193"/>
                  </a:lnTo>
                  <a:lnTo>
                    <a:pt x="54" y="191"/>
                  </a:lnTo>
                  <a:lnTo>
                    <a:pt x="54" y="190"/>
                  </a:lnTo>
                  <a:lnTo>
                    <a:pt x="53" y="190"/>
                  </a:lnTo>
                  <a:lnTo>
                    <a:pt x="53" y="188"/>
                  </a:lnTo>
                  <a:lnTo>
                    <a:pt x="54" y="187"/>
                  </a:lnTo>
                  <a:lnTo>
                    <a:pt x="58" y="186"/>
                  </a:lnTo>
                  <a:lnTo>
                    <a:pt x="64" y="177"/>
                  </a:lnTo>
                  <a:lnTo>
                    <a:pt x="65" y="176"/>
                  </a:lnTo>
                  <a:lnTo>
                    <a:pt x="69" y="174"/>
                  </a:lnTo>
                  <a:lnTo>
                    <a:pt x="74" y="174"/>
                  </a:lnTo>
                  <a:lnTo>
                    <a:pt x="72" y="173"/>
                  </a:lnTo>
                  <a:lnTo>
                    <a:pt x="68" y="173"/>
                  </a:lnTo>
                  <a:lnTo>
                    <a:pt x="67" y="172"/>
                  </a:lnTo>
                  <a:lnTo>
                    <a:pt x="67" y="169"/>
                  </a:lnTo>
                  <a:lnTo>
                    <a:pt x="69" y="166"/>
                  </a:lnTo>
                  <a:lnTo>
                    <a:pt x="70" y="165"/>
                  </a:lnTo>
                  <a:lnTo>
                    <a:pt x="73" y="163"/>
                  </a:lnTo>
                  <a:lnTo>
                    <a:pt x="78" y="159"/>
                  </a:lnTo>
                  <a:lnTo>
                    <a:pt x="79" y="159"/>
                  </a:lnTo>
                  <a:lnTo>
                    <a:pt x="80" y="159"/>
                  </a:lnTo>
                  <a:lnTo>
                    <a:pt x="82" y="160"/>
                  </a:lnTo>
                  <a:lnTo>
                    <a:pt x="83" y="160"/>
                  </a:lnTo>
                  <a:lnTo>
                    <a:pt x="84" y="160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89" y="158"/>
                  </a:lnTo>
                  <a:lnTo>
                    <a:pt x="90" y="160"/>
                  </a:lnTo>
                  <a:lnTo>
                    <a:pt x="91" y="161"/>
                  </a:lnTo>
                  <a:lnTo>
                    <a:pt x="92" y="165"/>
                  </a:lnTo>
                  <a:lnTo>
                    <a:pt x="93" y="167"/>
                  </a:lnTo>
                  <a:lnTo>
                    <a:pt x="95" y="169"/>
                  </a:lnTo>
                  <a:lnTo>
                    <a:pt x="96" y="171"/>
                  </a:lnTo>
                  <a:lnTo>
                    <a:pt x="97" y="174"/>
                  </a:lnTo>
                  <a:lnTo>
                    <a:pt x="95" y="175"/>
                  </a:lnTo>
                  <a:lnTo>
                    <a:pt x="92" y="179"/>
                  </a:lnTo>
                  <a:lnTo>
                    <a:pt x="90" y="180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89" y="184"/>
                  </a:lnTo>
                  <a:lnTo>
                    <a:pt x="87" y="186"/>
                  </a:lnTo>
                  <a:lnTo>
                    <a:pt x="86" y="189"/>
                  </a:lnTo>
                  <a:lnTo>
                    <a:pt x="85" y="191"/>
                  </a:lnTo>
                  <a:lnTo>
                    <a:pt x="86" y="197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90" y="196"/>
                  </a:lnTo>
                  <a:lnTo>
                    <a:pt x="90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5" y="189"/>
                  </a:lnTo>
                  <a:lnTo>
                    <a:pt x="94" y="188"/>
                  </a:lnTo>
                  <a:lnTo>
                    <a:pt x="93" y="188"/>
                  </a:lnTo>
                  <a:lnTo>
                    <a:pt x="92" y="189"/>
                  </a:lnTo>
                  <a:lnTo>
                    <a:pt x="93" y="187"/>
                  </a:lnTo>
                  <a:lnTo>
                    <a:pt x="94" y="185"/>
                  </a:lnTo>
                  <a:lnTo>
                    <a:pt x="94" y="184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5"/>
                  </a:lnTo>
                  <a:lnTo>
                    <a:pt x="97" y="186"/>
                  </a:lnTo>
                  <a:lnTo>
                    <a:pt x="100" y="185"/>
                  </a:lnTo>
                  <a:lnTo>
                    <a:pt x="102" y="186"/>
                  </a:lnTo>
                  <a:lnTo>
                    <a:pt x="103" y="187"/>
                  </a:lnTo>
                  <a:lnTo>
                    <a:pt x="105" y="186"/>
                  </a:lnTo>
                  <a:lnTo>
                    <a:pt x="106" y="187"/>
                  </a:lnTo>
                  <a:lnTo>
                    <a:pt x="107" y="189"/>
                  </a:lnTo>
                  <a:lnTo>
                    <a:pt x="107" y="190"/>
                  </a:lnTo>
                  <a:lnTo>
                    <a:pt x="105" y="193"/>
                  </a:lnTo>
                  <a:lnTo>
                    <a:pt x="104" y="196"/>
                  </a:lnTo>
                  <a:lnTo>
                    <a:pt x="105" y="196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6" y="199"/>
                  </a:lnTo>
                  <a:lnTo>
                    <a:pt x="107" y="200"/>
                  </a:lnTo>
                  <a:lnTo>
                    <a:pt x="108" y="201"/>
                  </a:lnTo>
                  <a:lnTo>
                    <a:pt x="109" y="202"/>
                  </a:lnTo>
                  <a:lnTo>
                    <a:pt x="109" y="203"/>
                  </a:lnTo>
                  <a:lnTo>
                    <a:pt x="110" y="203"/>
                  </a:lnTo>
                  <a:lnTo>
                    <a:pt x="111" y="203"/>
                  </a:lnTo>
                  <a:lnTo>
                    <a:pt x="112" y="201"/>
                  </a:lnTo>
                  <a:lnTo>
                    <a:pt x="113" y="200"/>
                  </a:lnTo>
                  <a:lnTo>
                    <a:pt x="114" y="201"/>
                  </a:lnTo>
                  <a:lnTo>
                    <a:pt x="115" y="200"/>
                  </a:lnTo>
                  <a:lnTo>
                    <a:pt x="114" y="198"/>
                  </a:lnTo>
                  <a:lnTo>
                    <a:pt x="113" y="197"/>
                  </a:lnTo>
                  <a:lnTo>
                    <a:pt x="110" y="198"/>
                  </a:lnTo>
                  <a:lnTo>
                    <a:pt x="110" y="199"/>
                  </a:lnTo>
                  <a:lnTo>
                    <a:pt x="109" y="199"/>
                  </a:lnTo>
                  <a:lnTo>
                    <a:pt x="108" y="199"/>
                  </a:lnTo>
                  <a:lnTo>
                    <a:pt x="108" y="198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0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6" y="175"/>
                  </a:lnTo>
                  <a:lnTo>
                    <a:pt x="102" y="177"/>
                  </a:lnTo>
                  <a:lnTo>
                    <a:pt x="101" y="178"/>
                  </a:lnTo>
                  <a:lnTo>
                    <a:pt x="99" y="179"/>
                  </a:lnTo>
                  <a:lnTo>
                    <a:pt x="97" y="179"/>
                  </a:lnTo>
                  <a:lnTo>
                    <a:pt x="96" y="178"/>
                  </a:lnTo>
                  <a:lnTo>
                    <a:pt x="97" y="176"/>
                  </a:lnTo>
                  <a:lnTo>
                    <a:pt x="102" y="173"/>
                  </a:lnTo>
                  <a:lnTo>
                    <a:pt x="102" y="170"/>
                  </a:lnTo>
                  <a:lnTo>
                    <a:pt x="103" y="168"/>
                  </a:lnTo>
                  <a:lnTo>
                    <a:pt x="103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99" y="164"/>
                  </a:lnTo>
                  <a:lnTo>
                    <a:pt x="98" y="163"/>
                  </a:lnTo>
                  <a:lnTo>
                    <a:pt x="98" y="162"/>
                  </a:lnTo>
                  <a:lnTo>
                    <a:pt x="97" y="160"/>
                  </a:lnTo>
                  <a:lnTo>
                    <a:pt x="97" y="158"/>
                  </a:lnTo>
                  <a:lnTo>
                    <a:pt x="97" y="156"/>
                  </a:lnTo>
                  <a:lnTo>
                    <a:pt x="97" y="155"/>
                  </a:lnTo>
                  <a:lnTo>
                    <a:pt x="100" y="153"/>
                  </a:lnTo>
                  <a:lnTo>
                    <a:pt x="100" y="152"/>
                  </a:lnTo>
                  <a:lnTo>
                    <a:pt x="101" y="151"/>
                  </a:lnTo>
                  <a:lnTo>
                    <a:pt x="100" y="148"/>
                  </a:lnTo>
                  <a:lnTo>
                    <a:pt x="100" y="147"/>
                  </a:lnTo>
                  <a:lnTo>
                    <a:pt x="99" y="146"/>
                  </a:lnTo>
                  <a:lnTo>
                    <a:pt x="98" y="146"/>
                  </a:lnTo>
                  <a:lnTo>
                    <a:pt x="97" y="145"/>
                  </a:lnTo>
                  <a:lnTo>
                    <a:pt x="96" y="143"/>
                  </a:lnTo>
                  <a:lnTo>
                    <a:pt x="97" y="140"/>
                  </a:lnTo>
                  <a:lnTo>
                    <a:pt x="99" y="136"/>
                  </a:lnTo>
                  <a:lnTo>
                    <a:pt x="101" y="134"/>
                  </a:lnTo>
                  <a:lnTo>
                    <a:pt x="104" y="130"/>
                  </a:lnTo>
                  <a:lnTo>
                    <a:pt x="105" y="130"/>
                  </a:lnTo>
                  <a:lnTo>
                    <a:pt x="106" y="130"/>
                  </a:lnTo>
                  <a:lnTo>
                    <a:pt x="107" y="130"/>
                  </a:lnTo>
                  <a:lnTo>
                    <a:pt x="107" y="127"/>
                  </a:lnTo>
                  <a:lnTo>
                    <a:pt x="108" y="127"/>
                  </a:lnTo>
                  <a:lnTo>
                    <a:pt x="120" y="122"/>
                  </a:lnTo>
                  <a:lnTo>
                    <a:pt x="124" y="122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3" y="129"/>
                  </a:lnTo>
                  <a:lnTo>
                    <a:pt x="133" y="130"/>
                  </a:lnTo>
                  <a:lnTo>
                    <a:pt x="133" y="130"/>
                  </a:lnTo>
                  <a:lnTo>
                    <a:pt x="135" y="131"/>
                  </a:lnTo>
                  <a:lnTo>
                    <a:pt x="136" y="131"/>
                  </a:lnTo>
                  <a:lnTo>
                    <a:pt x="137" y="130"/>
                  </a:lnTo>
                  <a:lnTo>
                    <a:pt x="140" y="125"/>
                  </a:lnTo>
                  <a:lnTo>
                    <a:pt x="142" y="122"/>
                  </a:lnTo>
                  <a:lnTo>
                    <a:pt x="144" y="119"/>
                  </a:lnTo>
                  <a:lnTo>
                    <a:pt x="147" y="118"/>
                  </a:lnTo>
                  <a:lnTo>
                    <a:pt x="150" y="117"/>
                  </a:lnTo>
                  <a:lnTo>
                    <a:pt x="154" y="118"/>
                  </a:lnTo>
                  <a:lnTo>
                    <a:pt x="164" y="117"/>
                  </a:lnTo>
                  <a:lnTo>
                    <a:pt x="158" y="112"/>
                  </a:lnTo>
                  <a:lnTo>
                    <a:pt x="156" y="111"/>
                  </a:lnTo>
                  <a:lnTo>
                    <a:pt x="154" y="109"/>
                  </a:lnTo>
                  <a:lnTo>
                    <a:pt x="153" y="108"/>
                  </a:lnTo>
                  <a:lnTo>
                    <a:pt x="152" y="109"/>
                  </a:lnTo>
                  <a:lnTo>
                    <a:pt x="149" y="113"/>
                  </a:lnTo>
                  <a:lnTo>
                    <a:pt x="147" y="115"/>
                  </a:lnTo>
                  <a:lnTo>
                    <a:pt x="145" y="116"/>
                  </a:lnTo>
                  <a:lnTo>
                    <a:pt x="144" y="115"/>
                  </a:lnTo>
                  <a:lnTo>
                    <a:pt x="142" y="113"/>
                  </a:lnTo>
                  <a:lnTo>
                    <a:pt x="140" y="113"/>
                  </a:lnTo>
                  <a:lnTo>
                    <a:pt x="138" y="117"/>
                  </a:lnTo>
                  <a:lnTo>
                    <a:pt x="133" y="118"/>
                  </a:lnTo>
                  <a:lnTo>
                    <a:pt x="126" y="118"/>
                  </a:lnTo>
                  <a:lnTo>
                    <a:pt x="105" y="125"/>
                  </a:lnTo>
                  <a:lnTo>
                    <a:pt x="103" y="126"/>
                  </a:lnTo>
                  <a:lnTo>
                    <a:pt x="102" y="125"/>
                  </a:lnTo>
                  <a:lnTo>
                    <a:pt x="91" y="117"/>
                  </a:lnTo>
                  <a:lnTo>
                    <a:pt x="92" y="118"/>
                  </a:lnTo>
                  <a:lnTo>
                    <a:pt x="91" y="120"/>
                  </a:lnTo>
                  <a:lnTo>
                    <a:pt x="89" y="121"/>
                  </a:lnTo>
                  <a:lnTo>
                    <a:pt x="86" y="123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4" y="122"/>
                  </a:lnTo>
                  <a:lnTo>
                    <a:pt x="83" y="121"/>
                  </a:lnTo>
                  <a:lnTo>
                    <a:pt x="81" y="122"/>
                  </a:lnTo>
                  <a:lnTo>
                    <a:pt x="79" y="123"/>
                  </a:lnTo>
                  <a:lnTo>
                    <a:pt x="78" y="124"/>
                  </a:lnTo>
                  <a:lnTo>
                    <a:pt x="77" y="124"/>
                  </a:lnTo>
                  <a:lnTo>
                    <a:pt x="75" y="126"/>
                  </a:lnTo>
                  <a:lnTo>
                    <a:pt x="73" y="128"/>
                  </a:lnTo>
                  <a:lnTo>
                    <a:pt x="72" y="129"/>
                  </a:lnTo>
                  <a:lnTo>
                    <a:pt x="72" y="126"/>
                  </a:lnTo>
                  <a:lnTo>
                    <a:pt x="70" y="125"/>
                  </a:lnTo>
                  <a:lnTo>
                    <a:pt x="68" y="125"/>
                  </a:lnTo>
                  <a:lnTo>
                    <a:pt x="66" y="127"/>
                  </a:lnTo>
                  <a:lnTo>
                    <a:pt x="67" y="128"/>
                  </a:lnTo>
                  <a:lnTo>
                    <a:pt x="64" y="131"/>
                  </a:lnTo>
                  <a:lnTo>
                    <a:pt x="60" y="134"/>
                  </a:lnTo>
                  <a:lnTo>
                    <a:pt x="56" y="133"/>
                  </a:lnTo>
                  <a:lnTo>
                    <a:pt x="54" y="133"/>
                  </a:lnTo>
                  <a:lnTo>
                    <a:pt x="53" y="134"/>
                  </a:lnTo>
                  <a:lnTo>
                    <a:pt x="51" y="136"/>
                  </a:lnTo>
                  <a:lnTo>
                    <a:pt x="51" y="138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3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46" y="151"/>
                  </a:lnTo>
                  <a:lnTo>
                    <a:pt x="45" y="152"/>
                  </a:lnTo>
                  <a:lnTo>
                    <a:pt x="42" y="156"/>
                  </a:lnTo>
                  <a:lnTo>
                    <a:pt x="41" y="156"/>
                  </a:lnTo>
                  <a:lnTo>
                    <a:pt x="39" y="157"/>
                  </a:lnTo>
                  <a:lnTo>
                    <a:pt x="39" y="158"/>
                  </a:lnTo>
                  <a:lnTo>
                    <a:pt x="38" y="159"/>
                  </a:lnTo>
                  <a:lnTo>
                    <a:pt x="36" y="159"/>
                  </a:lnTo>
                  <a:lnTo>
                    <a:pt x="36" y="160"/>
                  </a:lnTo>
                  <a:lnTo>
                    <a:pt x="35" y="162"/>
                  </a:lnTo>
                  <a:lnTo>
                    <a:pt x="36" y="168"/>
                  </a:lnTo>
                  <a:lnTo>
                    <a:pt x="36" y="171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7" y="172"/>
                  </a:lnTo>
                  <a:lnTo>
                    <a:pt x="38" y="173"/>
                  </a:lnTo>
                  <a:lnTo>
                    <a:pt x="39" y="175"/>
                  </a:lnTo>
                  <a:lnTo>
                    <a:pt x="39" y="177"/>
                  </a:lnTo>
                  <a:lnTo>
                    <a:pt x="37" y="178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2" y="175"/>
                  </a:lnTo>
                  <a:lnTo>
                    <a:pt x="30" y="176"/>
                  </a:lnTo>
                  <a:lnTo>
                    <a:pt x="29" y="177"/>
                  </a:lnTo>
                  <a:lnTo>
                    <a:pt x="28" y="178"/>
                  </a:lnTo>
                  <a:lnTo>
                    <a:pt x="28" y="178"/>
                  </a:lnTo>
                  <a:lnTo>
                    <a:pt x="32" y="178"/>
                  </a:lnTo>
                  <a:lnTo>
                    <a:pt x="34" y="178"/>
                  </a:lnTo>
                  <a:lnTo>
                    <a:pt x="36" y="179"/>
                  </a:lnTo>
                  <a:lnTo>
                    <a:pt x="36" y="180"/>
                  </a:lnTo>
                  <a:lnTo>
                    <a:pt x="42" y="177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82"/>
                  </a:lnTo>
                  <a:lnTo>
                    <a:pt x="44" y="184"/>
                  </a:lnTo>
                  <a:lnTo>
                    <a:pt x="45" y="185"/>
                  </a:lnTo>
                  <a:lnTo>
                    <a:pt x="46" y="187"/>
                  </a:lnTo>
                  <a:lnTo>
                    <a:pt x="44" y="190"/>
                  </a:lnTo>
                  <a:lnTo>
                    <a:pt x="43" y="190"/>
                  </a:lnTo>
                  <a:lnTo>
                    <a:pt x="42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37" y="191"/>
                  </a:lnTo>
                  <a:lnTo>
                    <a:pt x="35" y="188"/>
                  </a:lnTo>
                  <a:lnTo>
                    <a:pt x="34" y="186"/>
                  </a:lnTo>
                  <a:lnTo>
                    <a:pt x="33" y="184"/>
                  </a:lnTo>
                  <a:lnTo>
                    <a:pt x="31" y="182"/>
                  </a:lnTo>
                  <a:lnTo>
                    <a:pt x="29" y="180"/>
                  </a:lnTo>
                  <a:lnTo>
                    <a:pt x="26" y="180"/>
                  </a:lnTo>
                  <a:lnTo>
                    <a:pt x="24" y="179"/>
                  </a:lnTo>
                  <a:lnTo>
                    <a:pt x="23" y="177"/>
                  </a:lnTo>
                  <a:lnTo>
                    <a:pt x="21" y="174"/>
                  </a:lnTo>
                  <a:lnTo>
                    <a:pt x="20" y="172"/>
                  </a:lnTo>
                  <a:lnTo>
                    <a:pt x="19" y="166"/>
                  </a:lnTo>
                  <a:lnTo>
                    <a:pt x="18" y="166"/>
                  </a:lnTo>
                  <a:lnTo>
                    <a:pt x="17" y="165"/>
                  </a:lnTo>
                  <a:lnTo>
                    <a:pt x="14" y="163"/>
                  </a:lnTo>
                  <a:lnTo>
                    <a:pt x="13" y="163"/>
                  </a:lnTo>
                  <a:lnTo>
                    <a:pt x="14" y="169"/>
                  </a:lnTo>
                  <a:lnTo>
                    <a:pt x="15" y="172"/>
                  </a:lnTo>
                  <a:lnTo>
                    <a:pt x="15" y="175"/>
                  </a:lnTo>
                  <a:lnTo>
                    <a:pt x="13" y="175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3" y="157"/>
                  </a:lnTo>
                  <a:lnTo>
                    <a:pt x="16" y="152"/>
                  </a:lnTo>
                  <a:lnTo>
                    <a:pt x="31" y="125"/>
                  </a:lnTo>
                  <a:lnTo>
                    <a:pt x="36" y="120"/>
                  </a:lnTo>
                  <a:lnTo>
                    <a:pt x="44" y="108"/>
                  </a:lnTo>
                  <a:lnTo>
                    <a:pt x="47" y="106"/>
                  </a:lnTo>
                  <a:lnTo>
                    <a:pt x="50" y="106"/>
                  </a:lnTo>
                  <a:lnTo>
                    <a:pt x="58" y="108"/>
                  </a:lnTo>
                  <a:lnTo>
                    <a:pt x="62" y="109"/>
                  </a:lnTo>
                  <a:lnTo>
                    <a:pt x="70" y="107"/>
                  </a:lnTo>
                  <a:lnTo>
                    <a:pt x="73" y="105"/>
                  </a:lnTo>
                  <a:lnTo>
                    <a:pt x="78" y="100"/>
                  </a:lnTo>
                  <a:lnTo>
                    <a:pt x="79" y="100"/>
                  </a:lnTo>
                  <a:lnTo>
                    <a:pt x="102" y="103"/>
                  </a:lnTo>
                  <a:lnTo>
                    <a:pt x="110" y="102"/>
                  </a:lnTo>
                  <a:lnTo>
                    <a:pt x="119" y="99"/>
                  </a:lnTo>
                  <a:lnTo>
                    <a:pt x="126" y="94"/>
                  </a:lnTo>
                  <a:lnTo>
                    <a:pt x="133" y="86"/>
                  </a:lnTo>
                  <a:lnTo>
                    <a:pt x="152" y="50"/>
                  </a:lnTo>
                  <a:lnTo>
                    <a:pt x="156" y="45"/>
                  </a:lnTo>
                  <a:lnTo>
                    <a:pt x="162" y="38"/>
                  </a:lnTo>
                  <a:lnTo>
                    <a:pt x="165" y="32"/>
                  </a:lnTo>
                  <a:lnTo>
                    <a:pt x="166" y="31"/>
                  </a:lnTo>
                  <a:lnTo>
                    <a:pt x="168" y="28"/>
                  </a:lnTo>
                  <a:lnTo>
                    <a:pt x="173" y="27"/>
                  </a:lnTo>
                  <a:lnTo>
                    <a:pt x="181" y="28"/>
                  </a:lnTo>
                  <a:lnTo>
                    <a:pt x="189" y="26"/>
                  </a:lnTo>
                  <a:lnTo>
                    <a:pt x="197" y="22"/>
                  </a:lnTo>
                  <a:lnTo>
                    <a:pt x="203" y="18"/>
                  </a:lnTo>
                  <a:lnTo>
                    <a:pt x="214" y="6"/>
                  </a:lnTo>
                  <a:lnTo>
                    <a:pt x="220" y="2"/>
                  </a:lnTo>
                  <a:lnTo>
                    <a:pt x="222" y="1"/>
                  </a:lnTo>
                  <a:lnTo>
                    <a:pt x="225" y="0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25" y="4"/>
                  </a:lnTo>
                  <a:lnTo>
                    <a:pt x="221" y="10"/>
                  </a:lnTo>
                  <a:lnTo>
                    <a:pt x="213" y="21"/>
                  </a:lnTo>
                  <a:lnTo>
                    <a:pt x="210" y="31"/>
                  </a:lnTo>
                  <a:lnTo>
                    <a:pt x="213" y="39"/>
                  </a:lnTo>
                  <a:lnTo>
                    <a:pt x="217" y="46"/>
                  </a:lnTo>
                  <a:lnTo>
                    <a:pt x="221" y="53"/>
                  </a:lnTo>
                  <a:lnTo>
                    <a:pt x="218" y="61"/>
                  </a:lnTo>
                  <a:lnTo>
                    <a:pt x="218" y="70"/>
                  </a:lnTo>
                  <a:lnTo>
                    <a:pt x="220" y="87"/>
                  </a:lnTo>
                  <a:lnTo>
                    <a:pt x="218" y="89"/>
                  </a:lnTo>
                  <a:lnTo>
                    <a:pt x="214" y="93"/>
                  </a:lnTo>
                  <a:lnTo>
                    <a:pt x="211" y="95"/>
                  </a:lnTo>
                  <a:lnTo>
                    <a:pt x="209" y="102"/>
                  </a:lnTo>
                  <a:lnTo>
                    <a:pt x="207" y="106"/>
                  </a:lnTo>
                  <a:lnTo>
                    <a:pt x="206" y="114"/>
                  </a:lnTo>
                  <a:lnTo>
                    <a:pt x="204" y="122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1" y="126"/>
                  </a:lnTo>
                  <a:lnTo>
                    <a:pt x="200" y="127"/>
                  </a:lnTo>
                  <a:lnTo>
                    <a:pt x="196" y="126"/>
                  </a:lnTo>
                  <a:lnTo>
                    <a:pt x="195" y="127"/>
                  </a:lnTo>
                  <a:lnTo>
                    <a:pt x="193" y="127"/>
                  </a:lnTo>
                  <a:lnTo>
                    <a:pt x="186" y="122"/>
                  </a:lnTo>
                  <a:lnTo>
                    <a:pt x="180" y="116"/>
                  </a:lnTo>
                  <a:lnTo>
                    <a:pt x="176" y="115"/>
                  </a:lnTo>
                  <a:lnTo>
                    <a:pt x="173" y="112"/>
                  </a:lnTo>
                  <a:lnTo>
                    <a:pt x="171" y="111"/>
                  </a:lnTo>
                  <a:lnTo>
                    <a:pt x="169" y="112"/>
                  </a:lnTo>
                  <a:lnTo>
                    <a:pt x="167" y="116"/>
                  </a:lnTo>
                  <a:lnTo>
                    <a:pt x="165" y="117"/>
                  </a:lnTo>
                  <a:lnTo>
                    <a:pt x="167" y="117"/>
                  </a:lnTo>
                  <a:lnTo>
                    <a:pt x="168" y="114"/>
                  </a:lnTo>
                  <a:lnTo>
                    <a:pt x="170" y="113"/>
                  </a:lnTo>
                  <a:lnTo>
                    <a:pt x="172" y="112"/>
                  </a:lnTo>
                  <a:lnTo>
                    <a:pt x="174" y="113"/>
                  </a:lnTo>
                  <a:lnTo>
                    <a:pt x="182" y="123"/>
                  </a:lnTo>
                  <a:lnTo>
                    <a:pt x="186" y="124"/>
                  </a:lnTo>
                  <a:lnTo>
                    <a:pt x="189" y="127"/>
                  </a:lnTo>
                  <a:lnTo>
                    <a:pt x="191" y="128"/>
                  </a:lnTo>
                  <a:lnTo>
                    <a:pt x="198" y="128"/>
                  </a:lnTo>
                  <a:lnTo>
                    <a:pt x="199" y="129"/>
                  </a:lnTo>
                  <a:lnTo>
                    <a:pt x="198" y="132"/>
                  </a:lnTo>
                  <a:lnTo>
                    <a:pt x="197" y="134"/>
                  </a:lnTo>
                  <a:lnTo>
                    <a:pt x="196" y="136"/>
                  </a:lnTo>
                  <a:lnTo>
                    <a:pt x="196" y="140"/>
                  </a:lnTo>
                  <a:lnTo>
                    <a:pt x="195" y="142"/>
                  </a:lnTo>
                  <a:lnTo>
                    <a:pt x="196" y="144"/>
                  </a:lnTo>
                  <a:lnTo>
                    <a:pt x="197" y="153"/>
                  </a:lnTo>
                  <a:lnTo>
                    <a:pt x="198" y="160"/>
                  </a:lnTo>
                  <a:lnTo>
                    <a:pt x="198" y="163"/>
                  </a:lnTo>
                  <a:lnTo>
                    <a:pt x="200" y="170"/>
                  </a:lnTo>
                  <a:lnTo>
                    <a:pt x="201" y="171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1" y="174"/>
                  </a:lnTo>
                  <a:lnTo>
                    <a:pt x="200" y="174"/>
                  </a:lnTo>
                  <a:lnTo>
                    <a:pt x="198" y="173"/>
                  </a:lnTo>
                  <a:lnTo>
                    <a:pt x="197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0" y="175"/>
                  </a:lnTo>
                  <a:lnTo>
                    <a:pt x="188" y="173"/>
                  </a:lnTo>
                  <a:lnTo>
                    <a:pt x="186" y="172"/>
                  </a:lnTo>
                  <a:lnTo>
                    <a:pt x="185" y="172"/>
                  </a:lnTo>
                  <a:lnTo>
                    <a:pt x="182" y="173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77" y="176"/>
                  </a:lnTo>
                  <a:lnTo>
                    <a:pt x="174" y="178"/>
                  </a:lnTo>
                  <a:lnTo>
                    <a:pt x="170" y="179"/>
                  </a:lnTo>
                  <a:lnTo>
                    <a:pt x="167" y="183"/>
                  </a:lnTo>
                  <a:lnTo>
                    <a:pt x="154" y="184"/>
                  </a:lnTo>
                  <a:lnTo>
                    <a:pt x="154" y="185"/>
                  </a:lnTo>
                  <a:lnTo>
                    <a:pt x="158" y="186"/>
                  </a:lnTo>
                  <a:lnTo>
                    <a:pt x="172" y="182"/>
                  </a:lnTo>
                  <a:lnTo>
                    <a:pt x="174" y="180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8"/>
                  </a:lnTo>
                  <a:lnTo>
                    <a:pt x="176" y="178"/>
                  </a:lnTo>
                  <a:lnTo>
                    <a:pt x="177" y="178"/>
                  </a:lnTo>
                  <a:lnTo>
                    <a:pt x="178" y="178"/>
                  </a:lnTo>
                  <a:lnTo>
                    <a:pt x="179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81" y="178"/>
                  </a:lnTo>
                  <a:lnTo>
                    <a:pt x="182" y="177"/>
                  </a:lnTo>
                  <a:lnTo>
                    <a:pt x="183" y="176"/>
                  </a:lnTo>
                  <a:lnTo>
                    <a:pt x="184" y="173"/>
                  </a:lnTo>
                  <a:lnTo>
                    <a:pt x="185" y="173"/>
                  </a:lnTo>
                  <a:lnTo>
                    <a:pt x="188" y="174"/>
                  </a:lnTo>
                  <a:lnTo>
                    <a:pt x="187" y="175"/>
                  </a:lnTo>
                  <a:lnTo>
                    <a:pt x="187" y="177"/>
                  </a:lnTo>
                  <a:lnTo>
                    <a:pt x="189" y="177"/>
                  </a:lnTo>
                  <a:lnTo>
                    <a:pt x="193" y="178"/>
                  </a:lnTo>
                  <a:lnTo>
                    <a:pt x="197" y="178"/>
                  </a:lnTo>
                  <a:lnTo>
                    <a:pt x="199" y="176"/>
                  </a:lnTo>
                  <a:lnTo>
                    <a:pt x="202" y="175"/>
                  </a:lnTo>
                  <a:lnTo>
                    <a:pt x="204" y="178"/>
                  </a:lnTo>
                  <a:lnTo>
                    <a:pt x="204" y="184"/>
                  </a:lnTo>
                  <a:lnTo>
                    <a:pt x="202" y="189"/>
                  </a:lnTo>
                  <a:lnTo>
                    <a:pt x="196" y="193"/>
                  </a:lnTo>
                  <a:lnTo>
                    <a:pt x="192" y="198"/>
                  </a:lnTo>
                  <a:lnTo>
                    <a:pt x="191" y="199"/>
                  </a:lnTo>
                  <a:lnTo>
                    <a:pt x="190" y="204"/>
                  </a:lnTo>
                  <a:lnTo>
                    <a:pt x="190" y="206"/>
                  </a:lnTo>
                  <a:lnTo>
                    <a:pt x="191" y="208"/>
                  </a:lnTo>
                  <a:lnTo>
                    <a:pt x="190" y="210"/>
                  </a:lnTo>
                  <a:lnTo>
                    <a:pt x="189" y="212"/>
                  </a:lnTo>
                  <a:lnTo>
                    <a:pt x="188" y="214"/>
                  </a:lnTo>
                  <a:lnTo>
                    <a:pt x="191" y="214"/>
                  </a:lnTo>
                  <a:lnTo>
                    <a:pt x="192" y="213"/>
                  </a:lnTo>
                  <a:lnTo>
                    <a:pt x="192" y="206"/>
                  </a:lnTo>
                  <a:lnTo>
                    <a:pt x="192" y="202"/>
                  </a:lnTo>
                  <a:lnTo>
                    <a:pt x="192" y="200"/>
                  </a:lnTo>
                  <a:lnTo>
                    <a:pt x="197" y="197"/>
                  </a:lnTo>
                  <a:lnTo>
                    <a:pt x="199" y="193"/>
                  </a:lnTo>
                  <a:lnTo>
                    <a:pt x="201" y="191"/>
                  </a:lnTo>
                  <a:lnTo>
                    <a:pt x="203" y="193"/>
                  </a:lnTo>
                  <a:lnTo>
                    <a:pt x="204" y="194"/>
                  </a:lnTo>
                  <a:lnTo>
                    <a:pt x="204" y="197"/>
                  </a:lnTo>
                  <a:lnTo>
                    <a:pt x="204" y="198"/>
                  </a:lnTo>
                  <a:lnTo>
                    <a:pt x="204" y="199"/>
                  </a:lnTo>
                  <a:lnTo>
                    <a:pt x="207" y="201"/>
                  </a:lnTo>
                  <a:lnTo>
                    <a:pt x="214" y="205"/>
                  </a:lnTo>
                  <a:lnTo>
                    <a:pt x="221" y="206"/>
                  </a:lnTo>
                  <a:lnTo>
                    <a:pt x="242" y="203"/>
                  </a:lnTo>
                  <a:lnTo>
                    <a:pt x="246" y="203"/>
                  </a:lnTo>
                  <a:lnTo>
                    <a:pt x="248" y="204"/>
                  </a:lnTo>
                  <a:lnTo>
                    <a:pt x="250" y="206"/>
                  </a:lnTo>
                  <a:lnTo>
                    <a:pt x="252" y="211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6" y="220"/>
                  </a:lnTo>
                  <a:lnTo>
                    <a:pt x="255" y="224"/>
                  </a:lnTo>
                  <a:lnTo>
                    <a:pt x="255" y="228"/>
                  </a:lnTo>
                  <a:lnTo>
                    <a:pt x="255" y="232"/>
                  </a:lnTo>
                  <a:lnTo>
                    <a:pt x="253" y="236"/>
                  </a:lnTo>
                  <a:lnTo>
                    <a:pt x="246" y="247"/>
                  </a:lnTo>
                  <a:lnTo>
                    <a:pt x="241" y="251"/>
                  </a:lnTo>
                  <a:lnTo>
                    <a:pt x="240" y="252"/>
                  </a:lnTo>
                  <a:lnTo>
                    <a:pt x="239" y="255"/>
                  </a:lnTo>
                  <a:lnTo>
                    <a:pt x="240" y="260"/>
                  </a:lnTo>
                  <a:lnTo>
                    <a:pt x="238" y="265"/>
                  </a:lnTo>
                  <a:lnTo>
                    <a:pt x="235" y="265"/>
                  </a:lnTo>
                  <a:lnTo>
                    <a:pt x="232" y="263"/>
                  </a:lnTo>
                  <a:lnTo>
                    <a:pt x="230" y="259"/>
                  </a:lnTo>
                  <a:lnTo>
                    <a:pt x="232" y="259"/>
                  </a:lnTo>
                  <a:lnTo>
                    <a:pt x="234" y="258"/>
                  </a:lnTo>
                  <a:lnTo>
                    <a:pt x="234" y="256"/>
                  </a:lnTo>
                  <a:lnTo>
                    <a:pt x="234" y="254"/>
                  </a:lnTo>
                  <a:lnTo>
                    <a:pt x="233" y="253"/>
                  </a:lnTo>
                  <a:lnTo>
                    <a:pt x="231" y="253"/>
                  </a:lnTo>
                  <a:lnTo>
                    <a:pt x="230" y="252"/>
                  </a:lnTo>
                  <a:lnTo>
                    <a:pt x="228" y="251"/>
                  </a:lnTo>
                  <a:lnTo>
                    <a:pt x="226" y="254"/>
                  </a:lnTo>
                  <a:lnTo>
                    <a:pt x="224" y="257"/>
                  </a:lnTo>
                  <a:lnTo>
                    <a:pt x="221" y="261"/>
                  </a:lnTo>
                  <a:lnTo>
                    <a:pt x="222" y="264"/>
                  </a:lnTo>
                  <a:lnTo>
                    <a:pt x="222" y="269"/>
                  </a:lnTo>
                  <a:lnTo>
                    <a:pt x="223" y="271"/>
                  </a:lnTo>
                  <a:lnTo>
                    <a:pt x="222" y="273"/>
                  </a:lnTo>
                  <a:lnTo>
                    <a:pt x="221" y="274"/>
                  </a:lnTo>
                  <a:lnTo>
                    <a:pt x="219" y="274"/>
                  </a:lnTo>
                  <a:lnTo>
                    <a:pt x="218" y="273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6" y="267"/>
                  </a:lnTo>
                  <a:lnTo>
                    <a:pt x="216" y="266"/>
                  </a:lnTo>
                  <a:lnTo>
                    <a:pt x="218" y="265"/>
                  </a:lnTo>
                  <a:lnTo>
                    <a:pt x="219" y="265"/>
                  </a:lnTo>
                  <a:lnTo>
                    <a:pt x="218" y="263"/>
                  </a:lnTo>
                  <a:lnTo>
                    <a:pt x="217" y="263"/>
                  </a:lnTo>
                  <a:lnTo>
                    <a:pt x="214" y="261"/>
                  </a:lnTo>
                  <a:lnTo>
                    <a:pt x="213" y="261"/>
                  </a:lnTo>
                  <a:lnTo>
                    <a:pt x="210" y="263"/>
                  </a:lnTo>
                  <a:lnTo>
                    <a:pt x="208" y="263"/>
                  </a:lnTo>
                  <a:lnTo>
                    <a:pt x="207" y="262"/>
                  </a:lnTo>
                  <a:lnTo>
                    <a:pt x="205" y="259"/>
                  </a:lnTo>
                  <a:lnTo>
                    <a:pt x="204" y="257"/>
                  </a:lnTo>
                  <a:lnTo>
                    <a:pt x="205" y="257"/>
                  </a:lnTo>
                  <a:lnTo>
                    <a:pt x="209" y="254"/>
                  </a:lnTo>
                  <a:lnTo>
                    <a:pt x="210" y="254"/>
                  </a:lnTo>
                  <a:lnTo>
                    <a:pt x="211" y="255"/>
                  </a:lnTo>
                  <a:lnTo>
                    <a:pt x="213" y="257"/>
                  </a:lnTo>
                  <a:lnTo>
                    <a:pt x="215" y="257"/>
                  </a:lnTo>
                  <a:lnTo>
                    <a:pt x="216" y="255"/>
                  </a:lnTo>
                  <a:lnTo>
                    <a:pt x="214" y="252"/>
                  </a:lnTo>
                  <a:lnTo>
                    <a:pt x="214" y="250"/>
                  </a:lnTo>
                  <a:lnTo>
                    <a:pt x="217" y="245"/>
                  </a:lnTo>
                  <a:lnTo>
                    <a:pt x="216" y="245"/>
                  </a:lnTo>
                  <a:lnTo>
                    <a:pt x="215" y="245"/>
                  </a:lnTo>
                  <a:lnTo>
                    <a:pt x="213" y="243"/>
                  </a:lnTo>
                  <a:lnTo>
                    <a:pt x="212" y="242"/>
                  </a:lnTo>
                  <a:lnTo>
                    <a:pt x="211" y="241"/>
                  </a:lnTo>
                  <a:lnTo>
                    <a:pt x="209" y="243"/>
                  </a:lnTo>
                  <a:lnTo>
                    <a:pt x="208" y="241"/>
                  </a:lnTo>
                  <a:lnTo>
                    <a:pt x="207" y="244"/>
                  </a:lnTo>
                  <a:lnTo>
                    <a:pt x="207" y="245"/>
                  </a:lnTo>
                  <a:lnTo>
                    <a:pt x="206" y="245"/>
                  </a:lnTo>
                  <a:lnTo>
                    <a:pt x="204" y="246"/>
                  </a:lnTo>
                  <a:lnTo>
                    <a:pt x="204" y="247"/>
                  </a:lnTo>
                  <a:lnTo>
                    <a:pt x="202" y="252"/>
                  </a:lnTo>
                  <a:lnTo>
                    <a:pt x="199" y="255"/>
                  </a:lnTo>
                  <a:lnTo>
                    <a:pt x="195" y="259"/>
                  </a:lnTo>
                  <a:lnTo>
                    <a:pt x="192" y="262"/>
                  </a:lnTo>
                  <a:lnTo>
                    <a:pt x="192" y="266"/>
                  </a:lnTo>
                  <a:lnTo>
                    <a:pt x="192" y="269"/>
                  </a:lnTo>
                  <a:lnTo>
                    <a:pt x="193" y="270"/>
                  </a:lnTo>
                  <a:lnTo>
                    <a:pt x="195" y="274"/>
                  </a:lnTo>
                  <a:lnTo>
                    <a:pt x="195" y="278"/>
                  </a:lnTo>
                  <a:lnTo>
                    <a:pt x="195" y="281"/>
                  </a:lnTo>
                  <a:lnTo>
                    <a:pt x="194" y="284"/>
                  </a:lnTo>
                  <a:lnTo>
                    <a:pt x="192" y="287"/>
                  </a:lnTo>
                  <a:lnTo>
                    <a:pt x="194" y="286"/>
                  </a:lnTo>
                  <a:lnTo>
                    <a:pt x="196" y="286"/>
                  </a:lnTo>
                  <a:lnTo>
                    <a:pt x="197" y="287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8"/>
                  </a:lnTo>
                  <a:lnTo>
                    <a:pt x="194" y="301"/>
                  </a:lnTo>
                  <a:lnTo>
                    <a:pt x="194" y="302"/>
                  </a:lnTo>
                  <a:lnTo>
                    <a:pt x="193" y="304"/>
                  </a:lnTo>
                  <a:lnTo>
                    <a:pt x="192" y="306"/>
                  </a:lnTo>
                  <a:lnTo>
                    <a:pt x="191" y="307"/>
                  </a:lnTo>
                  <a:lnTo>
                    <a:pt x="190" y="308"/>
                  </a:lnTo>
                  <a:lnTo>
                    <a:pt x="188" y="309"/>
                  </a:lnTo>
                  <a:lnTo>
                    <a:pt x="188" y="310"/>
                  </a:lnTo>
                  <a:lnTo>
                    <a:pt x="188" y="311"/>
                  </a:lnTo>
                  <a:lnTo>
                    <a:pt x="189" y="312"/>
                  </a:lnTo>
                  <a:lnTo>
                    <a:pt x="189" y="314"/>
                  </a:lnTo>
                  <a:lnTo>
                    <a:pt x="189" y="315"/>
                  </a:lnTo>
                  <a:lnTo>
                    <a:pt x="188" y="316"/>
                  </a:lnTo>
                  <a:lnTo>
                    <a:pt x="188" y="317"/>
                  </a:lnTo>
                  <a:lnTo>
                    <a:pt x="187" y="317"/>
                  </a:lnTo>
                  <a:lnTo>
                    <a:pt x="186" y="317"/>
                  </a:lnTo>
                  <a:lnTo>
                    <a:pt x="185" y="316"/>
                  </a:lnTo>
                  <a:lnTo>
                    <a:pt x="184" y="313"/>
                  </a:lnTo>
                  <a:lnTo>
                    <a:pt x="183" y="312"/>
                  </a:lnTo>
                  <a:lnTo>
                    <a:pt x="183" y="311"/>
                  </a:lnTo>
                  <a:lnTo>
                    <a:pt x="182" y="310"/>
                  </a:lnTo>
                  <a:lnTo>
                    <a:pt x="182" y="309"/>
                  </a:lnTo>
                  <a:lnTo>
                    <a:pt x="180" y="309"/>
                  </a:lnTo>
                  <a:lnTo>
                    <a:pt x="172" y="309"/>
                  </a:lnTo>
                  <a:lnTo>
                    <a:pt x="171" y="310"/>
                  </a:lnTo>
                  <a:lnTo>
                    <a:pt x="170" y="311"/>
                  </a:lnTo>
                  <a:lnTo>
                    <a:pt x="169" y="311"/>
                  </a:lnTo>
                  <a:lnTo>
                    <a:pt x="168" y="312"/>
                  </a:lnTo>
                  <a:lnTo>
                    <a:pt x="167" y="313"/>
                  </a:lnTo>
                  <a:lnTo>
                    <a:pt x="162" y="313"/>
                  </a:lnTo>
                  <a:lnTo>
                    <a:pt x="160" y="313"/>
                  </a:lnTo>
                  <a:lnTo>
                    <a:pt x="162" y="316"/>
                  </a:lnTo>
                  <a:lnTo>
                    <a:pt x="174" y="319"/>
                  </a:lnTo>
                  <a:lnTo>
                    <a:pt x="175" y="320"/>
                  </a:lnTo>
                  <a:lnTo>
                    <a:pt x="175" y="322"/>
                  </a:lnTo>
                  <a:lnTo>
                    <a:pt x="174" y="324"/>
                  </a:lnTo>
                  <a:lnTo>
                    <a:pt x="173" y="328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7" y="329"/>
                  </a:lnTo>
                  <a:lnTo>
                    <a:pt x="177" y="330"/>
                  </a:lnTo>
                  <a:lnTo>
                    <a:pt x="173" y="332"/>
                  </a:lnTo>
                  <a:lnTo>
                    <a:pt x="172" y="334"/>
                  </a:lnTo>
                  <a:lnTo>
                    <a:pt x="173" y="336"/>
                  </a:lnTo>
                  <a:lnTo>
                    <a:pt x="173" y="337"/>
                  </a:lnTo>
                  <a:lnTo>
                    <a:pt x="172" y="338"/>
                  </a:lnTo>
                  <a:lnTo>
                    <a:pt x="170" y="336"/>
                  </a:lnTo>
                  <a:lnTo>
                    <a:pt x="160" y="340"/>
                  </a:lnTo>
                  <a:lnTo>
                    <a:pt x="156" y="341"/>
                  </a:lnTo>
                  <a:lnTo>
                    <a:pt x="153" y="342"/>
                  </a:lnTo>
                  <a:lnTo>
                    <a:pt x="147" y="340"/>
                  </a:lnTo>
                  <a:lnTo>
                    <a:pt x="144" y="337"/>
                  </a:lnTo>
                  <a:lnTo>
                    <a:pt x="143" y="336"/>
                  </a:lnTo>
                  <a:lnTo>
                    <a:pt x="134" y="336"/>
                  </a:lnTo>
                  <a:lnTo>
                    <a:pt x="132" y="335"/>
                  </a:lnTo>
                  <a:lnTo>
                    <a:pt x="132" y="336"/>
                  </a:lnTo>
                  <a:lnTo>
                    <a:pt x="131" y="337"/>
                  </a:lnTo>
                  <a:lnTo>
                    <a:pt x="131" y="338"/>
                  </a:lnTo>
                  <a:lnTo>
                    <a:pt x="133" y="339"/>
                  </a:lnTo>
                  <a:lnTo>
                    <a:pt x="139" y="339"/>
                  </a:lnTo>
                  <a:lnTo>
                    <a:pt x="141" y="340"/>
                  </a:lnTo>
                  <a:lnTo>
                    <a:pt x="145" y="344"/>
                  </a:lnTo>
                  <a:lnTo>
                    <a:pt x="146" y="347"/>
                  </a:lnTo>
                  <a:lnTo>
                    <a:pt x="147" y="348"/>
                  </a:lnTo>
                  <a:lnTo>
                    <a:pt x="148" y="349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56" y="352"/>
                  </a:lnTo>
                  <a:lnTo>
                    <a:pt x="152" y="355"/>
                  </a:lnTo>
                  <a:lnTo>
                    <a:pt x="150" y="359"/>
                  </a:lnTo>
                  <a:lnTo>
                    <a:pt x="149" y="359"/>
                  </a:lnTo>
                  <a:lnTo>
                    <a:pt x="146" y="359"/>
                  </a:lnTo>
                  <a:lnTo>
                    <a:pt x="145" y="360"/>
                  </a:lnTo>
                  <a:lnTo>
                    <a:pt x="145" y="362"/>
                  </a:lnTo>
                  <a:lnTo>
                    <a:pt x="145" y="363"/>
                  </a:lnTo>
                  <a:lnTo>
                    <a:pt x="145" y="364"/>
                  </a:lnTo>
                  <a:lnTo>
                    <a:pt x="139" y="365"/>
                  </a:lnTo>
                  <a:lnTo>
                    <a:pt x="138" y="367"/>
                  </a:lnTo>
                  <a:lnTo>
                    <a:pt x="136" y="367"/>
                  </a:lnTo>
                  <a:lnTo>
                    <a:pt x="135" y="367"/>
                  </a:lnTo>
                  <a:lnTo>
                    <a:pt x="133" y="366"/>
                  </a:lnTo>
                  <a:lnTo>
                    <a:pt x="132" y="366"/>
                  </a:lnTo>
                  <a:lnTo>
                    <a:pt x="132" y="367"/>
                  </a:lnTo>
                  <a:lnTo>
                    <a:pt x="131" y="369"/>
                  </a:lnTo>
                  <a:lnTo>
                    <a:pt x="127" y="370"/>
                  </a:lnTo>
                  <a:lnTo>
                    <a:pt x="126" y="371"/>
                  </a:lnTo>
                  <a:lnTo>
                    <a:pt x="128" y="372"/>
                  </a:lnTo>
                  <a:lnTo>
                    <a:pt x="129" y="372"/>
                  </a:lnTo>
                  <a:lnTo>
                    <a:pt x="134" y="371"/>
                  </a:lnTo>
                  <a:lnTo>
                    <a:pt x="135" y="371"/>
                  </a:lnTo>
                  <a:lnTo>
                    <a:pt x="136" y="371"/>
                  </a:lnTo>
                  <a:lnTo>
                    <a:pt x="141" y="373"/>
                  </a:lnTo>
                  <a:lnTo>
                    <a:pt x="141" y="375"/>
                  </a:lnTo>
                  <a:lnTo>
                    <a:pt x="141" y="377"/>
                  </a:lnTo>
                  <a:lnTo>
                    <a:pt x="140" y="379"/>
                  </a:lnTo>
                  <a:lnTo>
                    <a:pt x="138" y="380"/>
                  </a:lnTo>
                  <a:lnTo>
                    <a:pt x="136" y="381"/>
                  </a:lnTo>
                  <a:lnTo>
                    <a:pt x="134" y="382"/>
                  </a:lnTo>
                  <a:lnTo>
                    <a:pt x="135" y="383"/>
                  </a:lnTo>
                  <a:lnTo>
                    <a:pt x="136" y="385"/>
                  </a:lnTo>
                  <a:lnTo>
                    <a:pt x="136" y="387"/>
                  </a:lnTo>
                  <a:lnTo>
                    <a:pt x="136" y="389"/>
                  </a:lnTo>
                  <a:lnTo>
                    <a:pt x="135" y="390"/>
                  </a:lnTo>
                  <a:lnTo>
                    <a:pt x="135" y="391"/>
                  </a:lnTo>
                  <a:lnTo>
                    <a:pt x="138" y="392"/>
                  </a:lnTo>
                  <a:lnTo>
                    <a:pt x="138" y="394"/>
                  </a:lnTo>
                  <a:lnTo>
                    <a:pt x="139" y="395"/>
                  </a:lnTo>
                  <a:lnTo>
                    <a:pt x="139" y="396"/>
                  </a:lnTo>
                  <a:lnTo>
                    <a:pt x="138" y="398"/>
                  </a:lnTo>
                  <a:lnTo>
                    <a:pt x="138" y="399"/>
                  </a:lnTo>
                  <a:lnTo>
                    <a:pt x="139" y="400"/>
                  </a:lnTo>
                  <a:lnTo>
                    <a:pt x="143" y="406"/>
                  </a:lnTo>
                  <a:lnTo>
                    <a:pt x="144" y="406"/>
                  </a:lnTo>
                  <a:lnTo>
                    <a:pt x="145" y="407"/>
                  </a:lnTo>
                  <a:lnTo>
                    <a:pt x="145" y="410"/>
                  </a:lnTo>
                  <a:lnTo>
                    <a:pt x="145" y="412"/>
                  </a:lnTo>
                  <a:lnTo>
                    <a:pt x="144" y="413"/>
                  </a:lnTo>
                  <a:lnTo>
                    <a:pt x="144" y="414"/>
                  </a:lnTo>
                  <a:lnTo>
                    <a:pt x="144" y="417"/>
                  </a:lnTo>
                  <a:lnTo>
                    <a:pt x="143" y="418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39" y="419"/>
                  </a:lnTo>
                  <a:lnTo>
                    <a:pt x="134" y="419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32" y="420"/>
                  </a:lnTo>
                  <a:lnTo>
                    <a:pt x="131" y="421"/>
                  </a:lnTo>
                  <a:lnTo>
                    <a:pt x="128" y="423"/>
                  </a:lnTo>
                  <a:lnTo>
                    <a:pt x="127" y="424"/>
                  </a:lnTo>
                  <a:lnTo>
                    <a:pt x="126" y="424"/>
                  </a:lnTo>
                  <a:lnTo>
                    <a:pt x="125" y="425"/>
                  </a:lnTo>
                  <a:lnTo>
                    <a:pt x="125" y="425"/>
                  </a:lnTo>
                  <a:lnTo>
                    <a:pt x="126" y="427"/>
                  </a:lnTo>
                  <a:lnTo>
                    <a:pt x="127" y="427"/>
                  </a:lnTo>
                  <a:lnTo>
                    <a:pt x="127" y="428"/>
                  </a:lnTo>
                  <a:lnTo>
                    <a:pt x="125" y="428"/>
                  </a:lnTo>
                  <a:lnTo>
                    <a:pt x="124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5" y="430"/>
                  </a:lnTo>
                  <a:lnTo>
                    <a:pt x="127" y="430"/>
                  </a:lnTo>
                  <a:lnTo>
                    <a:pt x="128" y="431"/>
                  </a:lnTo>
                  <a:lnTo>
                    <a:pt x="130" y="432"/>
                  </a:lnTo>
                  <a:lnTo>
                    <a:pt x="132" y="436"/>
                  </a:lnTo>
                  <a:lnTo>
                    <a:pt x="129" y="438"/>
                  </a:lnTo>
                  <a:lnTo>
                    <a:pt x="128" y="440"/>
                  </a:lnTo>
                  <a:lnTo>
                    <a:pt x="126" y="441"/>
                  </a:lnTo>
                  <a:lnTo>
                    <a:pt x="122" y="442"/>
                  </a:lnTo>
                  <a:lnTo>
                    <a:pt x="120" y="443"/>
                  </a:lnTo>
                  <a:lnTo>
                    <a:pt x="121" y="445"/>
                  </a:lnTo>
                  <a:lnTo>
                    <a:pt x="122" y="445"/>
                  </a:lnTo>
                  <a:lnTo>
                    <a:pt x="127" y="443"/>
                  </a:lnTo>
                  <a:lnTo>
                    <a:pt x="130" y="443"/>
                  </a:lnTo>
                  <a:lnTo>
                    <a:pt x="131" y="443"/>
                  </a:lnTo>
                  <a:lnTo>
                    <a:pt x="131" y="443"/>
                  </a:lnTo>
                  <a:lnTo>
                    <a:pt x="132" y="442"/>
                  </a:lnTo>
                  <a:lnTo>
                    <a:pt x="132" y="441"/>
                  </a:lnTo>
                  <a:lnTo>
                    <a:pt x="133" y="441"/>
                  </a:lnTo>
                  <a:lnTo>
                    <a:pt x="136" y="442"/>
                  </a:lnTo>
                  <a:lnTo>
                    <a:pt x="139" y="446"/>
                  </a:lnTo>
                  <a:lnTo>
                    <a:pt x="141" y="448"/>
                  </a:lnTo>
                  <a:lnTo>
                    <a:pt x="146" y="449"/>
                  </a:lnTo>
                  <a:lnTo>
                    <a:pt x="147" y="449"/>
                  </a:lnTo>
                  <a:lnTo>
                    <a:pt x="148" y="452"/>
                  </a:lnTo>
                  <a:lnTo>
                    <a:pt x="150" y="464"/>
                  </a:lnTo>
                  <a:lnTo>
                    <a:pt x="150" y="465"/>
                  </a:lnTo>
                  <a:lnTo>
                    <a:pt x="150" y="465"/>
                  </a:lnTo>
                  <a:lnTo>
                    <a:pt x="149" y="466"/>
                  </a:lnTo>
                  <a:lnTo>
                    <a:pt x="148" y="466"/>
                  </a:lnTo>
                  <a:lnTo>
                    <a:pt x="146" y="465"/>
                  </a:lnTo>
                  <a:lnTo>
                    <a:pt x="145" y="465"/>
                  </a:lnTo>
                  <a:lnTo>
                    <a:pt x="144" y="467"/>
                  </a:lnTo>
                  <a:lnTo>
                    <a:pt x="146" y="467"/>
                  </a:lnTo>
                  <a:lnTo>
                    <a:pt x="147" y="467"/>
                  </a:lnTo>
                  <a:lnTo>
                    <a:pt x="148" y="469"/>
                  </a:lnTo>
                  <a:lnTo>
                    <a:pt x="149" y="470"/>
                  </a:lnTo>
                  <a:lnTo>
                    <a:pt x="149" y="471"/>
                  </a:lnTo>
                  <a:lnTo>
                    <a:pt x="149" y="473"/>
                  </a:lnTo>
                  <a:lnTo>
                    <a:pt x="149" y="474"/>
                  </a:lnTo>
                  <a:lnTo>
                    <a:pt x="147" y="475"/>
                  </a:lnTo>
                  <a:lnTo>
                    <a:pt x="146" y="474"/>
                  </a:lnTo>
                  <a:lnTo>
                    <a:pt x="144" y="472"/>
                  </a:lnTo>
                  <a:lnTo>
                    <a:pt x="144" y="471"/>
                  </a:lnTo>
                  <a:lnTo>
                    <a:pt x="140" y="472"/>
                  </a:lnTo>
                  <a:lnTo>
                    <a:pt x="139" y="471"/>
                  </a:lnTo>
                  <a:lnTo>
                    <a:pt x="138" y="470"/>
                  </a:lnTo>
                  <a:lnTo>
                    <a:pt x="138" y="469"/>
                  </a:lnTo>
                  <a:lnTo>
                    <a:pt x="138" y="469"/>
                  </a:lnTo>
                  <a:lnTo>
                    <a:pt x="138" y="467"/>
                  </a:lnTo>
                  <a:lnTo>
                    <a:pt x="137" y="466"/>
                  </a:lnTo>
                  <a:lnTo>
                    <a:pt x="136" y="464"/>
                  </a:lnTo>
                  <a:lnTo>
                    <a:pt x="137" y="463"/>
                  </a:lnTo>
                  <a:lnTo>
                    <a:pt x="139" y="462"/>
                  </a:lnTo>
                  <a:lnTo>
                    <a:pt x="138" y="461"/>
                  </a:lnTo>
                  <a:lnTo>
                    <a:pt x="137" y="460"/>
                  </a:lnTo>
                  <a:lnTo>
                    <a:pt x="134" y="461"/>
                  </a:lnTo>
                  <a:lnTo>
                    <a:pt x="133" y="461"/>
                  </a:lnTo>
                  <a:lnTo>
                    <a:pt x="132" y="464"/>
                  </a:lnTo>
                  <a:lnTo>
                    <a:pt x="132" y="466"/>
                  </a:lnTo>
                  <a:lnTo>
                    <a:pt x="131" y="467"/>
                  </a:lnTo>
                  <a:lnTo>
                    <a:pt x="130" y="468"/>
                  </a:lnTo>
                  <a:lnTo>
                    <a:pt x="128" y="467"/>
                  </a:lnTo>
                  <a:lnTo>
                    <a:pt x="127" y="468"/>
                  </a:lnTo>
                  <a:lnTo>
                    <a:pt x="126" y="470"/>
                  </a:lnTo>
                  <a:lnTo>
                    <a:pt x="122" y="473"/>
                  </a:lnTo>
                  <a:lnTo>
                    <a:pt x="121" y="475"/>
                  </a:lnTo>
                  <a:lnTo>
                    <a:pt x="120" y="479"/>
                  </a:lnTo>
                  <a:lnTo>
                    <a:pt x="120" y="479"/>
                  </a:lnTo>
                  <a:lnTo>
                    <a:pt x="118" y="479"/>
                  </a:lnTo>
                  <a:lnTo>
                    <a:pt x="116" y="477"/>
                  </a:lnTo>
                  <a:lnTo>
                    <a:pt x="114" y="478"/>
                  </a:lnTo>
                  <a:lnTo>
                    <a:pt x="114" y="479"/>
                  </a:lnTo>
                  <a:lnTo>
                    <a:pt x="112" y="479"/>
                  </a:lnTo>
                  <a:lnTo>
                    <a:pt x="111" y="479"/>
                  </a:lnTo>
                  <a:lnTo>
                    <a:pt x="110" y="480"/>
                  </a:lnTo>
                  <a:lnTo>
                    <a:pt x="103" y="480"/>
                  </a:lnTo>
                  <a:lnTo>
                    <a:pt x="102" y="479"/>
                  </a:lnTo>
                  <a:lnTo>
                    <a:pt x="101" y="478"/>
                  </a:lnTo>
                  <a:lnTo>
                    <a:pt x="101" y="475"/>
                  </a:lnTo>
                  <a:lnTo>
                    <a:pt x="101" y="473"/>
                  </a:lnTo>
                  <a:lnTo>
                    <a:pt x="99" y="473"/>
                  </a:lnTo>
                  <a:lnTo>
                    <a:pt x="79" y="467"/>
                  </a:lnTo>
                  <a:lnTo>
                    <a:pt x="72" y="465"/>
                  </a:lnTo>
                  <a:lnTo>
                    <a:pt x="66" y="464"/>
                  </a:lnTo>
                  <a:lnTo>
                    <a:pt x="63" y="464"/>
                  </a:lnTo>
                  <a:lnTo>
                    <a:pt x="57" y="467"/>
                  </a:lnTo>
                  <a:lnTo>
                    <a:pt x="54" y="467"/>
                  </a:lnTo>
                  <a:lnTo>
                    <a:pt x="51" y="465"/>
                  </a:lnTo>
                  <a:close/>
                  <a:moveTo>
                    <a:pt x="338" y="491"/>
                  </a:moveTo>
                  <a:lnTo>
                    <a:pt x="336" y="492"/>
                  </a:lnTo>
                  <a:lnTo>
                    <a:pt x="336" y="492"/>
                  </a:lnTo>
                  <a:lnTo>
                    <a:pt x="335" y="493"/>
                  </a:lnTo>
                  <a:lnTo>
                    <a:pt x="335" y="495"/>
                  </a:lnTo>
                  <a:lnTo>
                    <a:pt x="338" y="497"/>
                  </a:lnTo>
                  <a:lnTo>
                    <a:pt x="337" y="500"/>
                  </a:lnTo>
                  <a:lnTo>
                    <a:pt x="335" y="503"/>
                  </a:lnTo>
                  <a:lnTo>
                    <a:pt x="330" y="504"/>
                  </a:lnTo>
                  <a:lnTo>
                    <a:pt x="317" y="501"/>
                  </a:lnTo>
                  <a:lnTo>
                    <a:pt x="312" y="503"/>
                  </a:lnTo>
                  <a:lnTo>
                    <a:pt x="308" y="504"/>
                  </a:lnTo>
                  <a:lnTo>
                    <a:pt x="305" y="508"/>
                  </a:lnTo>
                  <a:lnTo>
                    <a:pt x="302" y="507"/>
                  </a:lnTo>
                  <a:lnTo>
                    <a:pt x="294" y="502"/>
                  </a:lnTo>
                  <a:lnTo>
                    <a:pt x="288" y="497"/>
                  </a:lnTo>
                  <a:lnTo>
                    <a:pt x="278" y="491"/>
                  </a:lnTo>
                  <a:lnTo>
                    <a:pt x="274" y="490"/>
                  </a:lnTo>
                  <a:lnTo>
                    <a:pt x="270" y="488"/>
                  </a:lnTo>
                  <a:lnTo>
                    <a:pt x="264" y="486"/>
                  </a:lnTo>
                  <a:lnTo>
                    <a:pt x="263" y="485"/>
                  </a:lnTo>
                  <a:lnTo>
                    <a:pt x="262" y="482"/>
                  </a:lnTo>
                  <a:lnTo>
                    <a:pt x="262" y="479"/>
                  </a:lnTo>
                  <a:lnTo>
                    <a:pt x="264" y="479"/>
                  </a:lnTo>
                  <a:lnTo>
                    <a:pt x="267" y="479"/>
                  </a:lnTo>
                  <a:lnTo>
                    <a:pt x="270" y="479"/>
                  </a:lnTo>
                  <a:lnTo>
                    <a:pt x="271" y="475"/>
                  </a:lnTo>
                  <a:lnTo>
                    <a:pt x="270" y="475"/>
                  </a:lnTo>
                  <a:lnTo>
                    <a:pt x="269" y="473"/>
                  </a:lnTo>
                  <a:lnTo>
                    <a:pt x="264" y="467"/>
                  </a:lnTo>
                  <a:lnTo>
                    <a:pt x="264" y="467"/>
                  </a:lnTo>
                  <a:lnTo>
                    <a:pt x="264" y="464"/>
                  </a:lnTo>
                  <a:lnTo>
                    <a:pt x="264" y="461"/>
                  </a:lnTo>
                  <a:lnTo>
                    <a:pt x="268" y="457"/>
                  </a:lnTo>
                  <a:lnTo>
                    <a:pt x="270" y="458"/>
                  </a:lnTo>
                  <a:lnTo>
                    <a:pt x="282" y="455"/>
                  </a:lnTo>
                  <a:lnTo>
                    <a:pt x="285" y="456"/>
                  </a:lnTo>
                  <a:lnTo>
                    <a:pt x="289" y="460"/>
                  </a:lnTo>
                  <a:lnTo>
                    <a:pt x="290" y="461"/>
                  </a:lnTo>
                  <a:lnTo>
                    <a:pt x="292" y="461"/>
                  </a:lnTo>
                  <a:lnTo>
                    <a:pt x="294" y="467"/>
                  </a:lnTo>
                  <a:lnTo>
                    <a:pt x="297" y="469"/>
                  </a:lnTo>
                  <a:lnTo>
                    <a:pt x="299" y="469"/>
                  </a:lnTo>
                  <a:lnTo>
                    <a:pt x="315" y="479"/>
                  </a:lnTo>
                  <a:lnTo>
                    <a:pt x="314" y="476"/>
                  </a:lnTo>
                  <a:lnTo>
                    <a:pt x="313" y="474"/>
                  </a:lnTo>
                  <a:lnTo>
                    <a:pt x="313" y="473"/>
                  </a:lnTo>
                  <a:lnTo>
                    <a:pt x="315" y="471"/>
                  </a:lnTo>
                  <a:lnTo>
                    <a:pt x="318" y="471"/>
                  </a:lnTo>
                  <a:lnTo>
                    <a:pt x="320" y="470"/>
                  </a:lnTo>
                  <a:lnTo>
                    <a:pt x="321" y="470"/>
                  </a:lnTo>
                  <a:lnTo>
                    <a:pt x="320" y="468"/>
                  </a:lnTo>
                  <a:lnTo>
                    <a:pt x="319" y="467"/>
                  </a:lnTo>
                  <a:lnTo>
                    <a:pt x="320" y="464"/>
                  </a:lnTo>
                  <a:lnTo>
                    <a:pt x="320" y="462"/>
                  </a:lnTo>
                  <a:lnTo>
                    <a:pt x="327" y="469"/>
                  </a:lnTo>
                  <a:lnTo>
                    <a:pt x="328" y="471"/>
                  </a:lnTo>
                  <a:lnTo>
                    <a:pt x="330" y="473"/>
                  </a:lnTo>
                  <a:lnTo>
                    <a:pt x="331" y="475"/>
                  </a:lnTo>
                  <a:lnTo>
                    <a:pt x="332" y="475"/>
                  </a:lnTo>
                  <a:lnTo>
                    <a:pt x="331" y="476"/>
                  </a:lnTo>
                  <a:lnTo>
                    <a:pt x="332" y="479"/>
                  </a:lnTo>
                  <a:lnTo>
                    <a:pt x="337" y="483"/>
                  </a:lnTo>
                  <a:lnTo>
                    <a:pt x="338" y="485"/>
                  </a:lnTo>
                  <a:lnTo>
                    <a:pt x="338" y="487"/>
                  </a:lnTo>
                  <a:lnTo>
                    <a:pt x="339" y="488"/>
                  </a:lnTo>
                  <a:lnTo>
                    <a:pt x="339" y="489"/>
                  </a:lnTo>
                  <a:lnTo>
                    <a:pt x="338" y="491"/>
                  </a:lnTo>
                  <a:close/>
                  <a:moveTo>
                    <a:pt x="212" y="465"/>
                  </a:moveTo>
                  <a:lnTo>
                    <a:pt x="214" y="466"/>
                  </a:lnTo>
                  <a:lnTo>
                    <a:pt x="216" y="467"/>
                  </a:lnTo>
                  <a:lnTo>
                    <a:pt x="216" y="468"/>
                  </a:lnTo>
                  <a:lnTo>
                    <a:pt x="216" y="471"/>
                  </a:lnTo>
                  <a:lnTo>
                    <a:pt x="217" y="472"/>
                  </a:lnTo>
                  <a:lnTo>
                    <a:pt x="218" y="472"/>
                  </a:lnTo>
                  <a:lnTo>
                    <a:pt x="211" y="473"/>
                  </a:lnTo>
                  <a:lnTo>
                    <a:pt x="209" y="476"/>
                  </a:lnTo>
                  <a:lnTo>
                    <a:pt x="208" y="476"/>
                  </a:lnTo>
                  <a:lnTo>
                    <a:pt x="206" y="475"/>
                  </a:lnTo>
                  <a:lnTo>
                    <a:pt x="191" y="459"/>
                  </a:lnTo>
                  <a:lnTo>
                    <a:pt x="189" y="455"/>
                  </a:lnTo>
                  <a:lnTo>
                    <a:pt x="188" y="453"/>
                  </a:lnTo>
                  <a:lnTo>
                    <a:pt x="190" y="454"/>
                  </a:lnTo>
                  <a:lnTo>
                    <a:pt x="198" y="458"/>
                  </a:lnTo>
                  <a:lnTo>
                    <a:pt x="199" y="461"/>
                  </a:lnTo>
                  <a:lnTo>
                    <a:pt x="202" y="464"/>
                  </a:lnTo>
                  <a:lnTo>
                    <a:pt x="203" y="465"/>
                  </a:lnTo>
                  <a:lnTo>
                    <a:pt x="204" y="466"/>
                  </a:lnTo>
                  <a:lnTo>
                    <a:pt x="205" y="466"/>
                  </a:lnTo>
                  <a:lnTo>
                    <a:pt x="207" y="466"/>
                  </a:lnTo>
                  <a:lnTo>
                    <a:pt x="207" y="464"/>
                  </a:lnTo>
                  <a:lnTo>
                    <a:pt x="206" y="461"/>
                  </a:lnTo>
                  <a:lnTo>
                    <a:pt x="208" y="463"/>
                  </a:lnTo>
                  <a:lnTo>
                    <a:pt x="209" y="468"/>
                  </a:lnTo>
                  <a:lnTo>
                    <a:pt x="210" y="469"/>
                  </a:lnTo>
                  <a:lnTo>
                    <a:pt x="211" y="469"/>
                  </a:lnTo>
                  <a:lnTo>
                    <a:pt x="213" y="468"/>
                  </a:lnTo>
                  <a:lnTo>
                    <a:pt x="213" y="467"/>
                  </a:lnTo>
                  <a:lnTo>
                    <a:pt x="212" y="465"/>
                  </a:lnTo>
                  <a:close/>
                  <a:moveTo>
                    <a:pt x="390" y="444"/>
                  </a:moveTo>
                  <a:lnTo>
                    <a:pt x="397" y="446"/>
                  </a:lnTo>
                  <a:lnTo>
                    <a:pt x="400" y="449"/>
                  </a:lnTo>
                  <a:lnTo>
                    <a:pt x="402" y="454"/>
                  </a:lnTo>
                  <a:lnTo>
                    <a:pt x="402" y="455"/>
                  </a:lnTo>
                  <a:lnTo>
                    <a:pt x="401" y="456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86" y="455"/>
                  </a:lnTo>
                  <a:lnTo>
                    <a:pt x="383" y="455"/>
                  </a:lnTo>
                  <a:lnTo>
                    <a:pt x="380" y="456"/>
                  </a:lnTo>
                  <a:lnTo>
                    <a:pt x="377" y="459"/>
                  </a:lnTo>
                  <a:lnTo>
                    <a:pt x="373" y="466"/>
                  </a:lnTo>
                  <a:lnTo>
                    <a:pt x="371" y="467"/>
                  </a:lnTo>
                  <a:lnTo>
                    <a:pt x="368" y="467"/>
                  </a:lnTo>
                  <a:lnTo>
                    <a:pt x="362" y="463"/>
                  </a:lnTo>
                  <a:lnTo>
                    <a:pt x="362" y="462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3" y="460"/>
                  </a:lnTo>
                  <a:lnTo>
                    <a:pt x="364" y="459"/>
                  </a:lnTo>
                  <a:lnTo>
                    <a:pt x="366" y="458"/>
                  </a:lnTo>
                  <a:lnTo>
                    <a:pt x="365" y="458"/>
                  </a:lnTo>
                  <a:lnTo>
                    <a:pt x="364" y="456"/>
                  </a:lnTo>
                  <a:lnTo>
                    <a:pt x="363" y="456"/>
                  </a:lnTo>
                  <a:lnTo>
                    <a:pt x="366" y="454"/>
                  </a:lnTo>
                  <a:lnTo>
                    <a:pt x="367" y="453"/>
                  </a:lnTo>
                  <a:lnTo>
                    <a:pt x="367" y="454"/>
                  </a:lnTo>
                  <a:lnTo>
                    <a:pt x="368" y="453"/>
                  </a:lnTo>
                  <a:lnTo>
                    <a:pt x="367" y="450"/>
                  </a:lnTo>
                  <a:lnTo>
                    <a:pt x="369" y="451"/>
                  </a:lnTo>
                  <a:lnTo>
                    <a:pt x="372" y="452"/>
                  </a:lnTo>
                  <a:lnTo>
                    <a:pt x="373" y="453"/>
                  </a:lnTo>
                  <a:lnTo>
                    <a:pt x="373" y="453"/>
                  </a:lnTo>
                  <a:lnTo>
                    <a:pt x="377" y="451"/>
                  </a:lnTo>
                  <a:lnTo>
                    <a:pt x="378" y="450"/>
                  </a:lnTo>
                  <a:lnTo>
                    <a:pt x="377" y="449"/>
                  </a:lnTo>
                  <a:lnTo>
                    <a:pt x="377" y="448"/>
                  </a:lnTo>
                  <a:lnTo>
                    <a:pt x="378" y="447"/>
                  </a:lnTo>
                  <a:lnTo>
                    <a:pt x="379" y="446"/>
                  </a:lnTo>
                  <a:lnTo>
                    <a:pt x="379" y="445"/>
                  </a:lnTo>
                  <a:lnTo>
                    <a:pt x="375" y="443"/>
                  </a:lnTo>
                  <a:lnTo>
                    <a:pt x="374" y="442"/>
                  </a:lnTo>
                  <a:lnTo>
                    <a:pt x="374" y="441"/>
                  </a:lnTo>
                  <a:lnTo>
                    <a:pt x="374" y="439"/>
                  </a:lnTo>
                  <a:lnTo>
                    <a:pt x="375" y="439"/>
                  </a:lnTo>
                  <a:lnTo>
                    <a:pt x="377" y="439"/>
                  </a:lnTo>
                  <a:lnTo>
                    <a:pt x="379" y="443"/>
                  </a:lnTo>
                  <a:lnTo>
                    <a:pt x="382" y="443"/>
                  </a:lnTo>
                  <a:lnTo>
                    <a:pt x="390" y="444"/>
                  </a:lnTo>
                  <a:close/>
                  <a:moveTo>
                    <a:pt x="173" y="453"/>
                  </a:moveTo>
                  <a:lnTo>
                    <a:pt x="174" y="455"/>
                  </a:lnTo>
                  <a:lnTo>
                    <a:pt x="177" y="466"/>
                  </a:lnTo>
                  <a:lnTo>
                    <a:pt x="177" y="467"/>
                  </a:lnTo>
                  <a:lnTo>
                    <a:pt x="176" y="468"/>
                  </a:lnTo>
                  <a:lnTo>
                    <a:pt x="174" y="467"/>
                  </a:lnTo>
                  <a:lnTo>
                    <a:pt x="172" y="468"/>
                  </a:lnTo>
                  <a:lnTo>
                    <a:pt x="170" y="470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6" y="469"/>
                  </a:lnTo>
                  <a:lnTo>
                    <a:pt x="162" y="467"/>
                  </a:lnTo>
                  <a:lnTo>
                    <a:pt x="160" y="467"/>
                  </a:lnTo>
                  <a:lnTo>
                    <a:pt x="160" y="466"/>
                  </a:lnTo>
                  <a:lnTo>
                    <a:pt x="162" y="465"/>
                  </a:lnTo>
                  <a:lnTo>
                    <a:pt x="165" y="466"/>
                  </a:lnTo>
                  <a:lnTo>
                    <a:pt x="168" y="467"/>
                  </a:lnTo>
                  <a:lnTo>
                    <a:pt x="171" y="469"/>
                  </a:lnTo>
                  <a:lnTo>
                    <a:pt x="171" y="467"/>
                  </a:lnTo>
                  <a:lnTo>
                    <a:pt x="167" y="464"/>
                  </a:lnTo>
                  <a:lnTo>
                    <a:pt x="162" y="462"/>
                  </a:lnTo>
                  <a:lnTo>
                    <a:pt x="162" y="462"/>
                  </a:lnTo>
                  <a:lnTo>
                    <a:pt x="161" y="463"/>
                  </a:lnTo>
                  <a:lnTo>
                    <a:pt x="159" y="464"/>
                  </a:lnTo>
                  <a:lnTo>
                    <a:pt x="158" y="465"/>
                  </a:lnTo>
                  <a:lnTo>
                    <a:pt x="155" y="465"/>
                  </a:lnTo>
                  <a:lnTo>
                    <a:pt x="151" y="462"/>
                  </a:lnTo>
                  <a:lnTo>
                    <a:pt x="150" y="458"/>
                  </a:lnTo>
                  <a:lnTo>
                    <a:pt x="150" y="453"/>
                  </a:lnTo>
                  <a:lnTo>
                    <a:pt x="150" y="453"/>
                  </a:lnTo>
                  <a:lnTo>
                    <a:pt x="150" y="452"/>
                  </a:lnTo>
                  <a:lnTo>
                    <a:pt x="151" y="453"/>
                  </a:lnTo>
                  <a:lnTo>
                    <a:pt x="154" y="455"/>
                  </a:lnTo>
                  <a:lnTo>
                    <a:pt x="156" y="457"/>
                  </a:lnTo>
                  <a:lnTo>
                    <a:pt x="157" y="457"/>
                  </a:lnTo>
                  <a:lnTo>
                    <a:pt x="157" y="456"/>
                  </a:lnTo>
                  <a:lnTo>
                    <a:pt x="156" y="455"/>
                  </a:lnTo>
                  <a:lnTo>
                    <a:pt x="156" y="455"/>
                  </a:lnTo>
                  <a:lnTo>
                    <a:pt x="156" y="454"/>
                  </a:lnTo>
                  <a:lnTo>
                    <a:pt x="157" y="454"/>
                  </a:lnTo>
                  <a:lnTo>
                    <a:pt x="156" y="453"/>
                  </a:lnTo>
                  <a:lnTo>
                    <a:pt x="153" y="450"/>
                  </a:lnTo>
                  <a:lnTo>
                    <a:pt x="152" y="449"/>
                  </a:lnTo>
                  <a:lnTo>
                    <a:pt x="153" y="448"/>
                  </a:lnTo>
                  <a:lnTo>
                    <a:pt x="153" y="446"/>
                  </a:lnTo>
                  <a:lnTo>
                    <a:pt x="146" y="447"/>
                  </a:lnTo>
                  <a:lnTo>
                    <a:pt x="145" y="447"/>
                  </a:lnTo>
                  <a:lnTo>
                    <a:pt x="144" y="446"/>
                  </a:lnTo>
                  <a:lnTo>
                    <a:pt x="143" y="446"/>
                  </a:lnTo>
                  <a:lnTo>
                    <a:pt x="142" y="446"/>
                  </a:lnTo>
                  <a:lnTo>
                    <a:pt x="142" y="444"/>
                  </a:lnTo>
                  <a:lnTo>
                    <a:pt x="142" y="443"/>
                  </a:lnTo>
                  <a:lnTo>
                    <a:pt x="144" y="443"/>
                  </a:lnTo>
                  <a:lnTo>
                    <a:pt x="144" y="441"/>
                  </a:lnTo>
                  <a:lnTo>
                    <a:pt x="143" y="441"/>
                  </a:lnTo>
                  <a:lnTo>
                    <a:pt x="141" y="442"/>
                  </a:lnTo>
                  <a:lnTo>
                    <a:pt x="139" y="442"/>
                  </a:lnTo>
                  <a:lnTo>
                    <a:pt x="138" y="441"/>
                  </a:lnTo>
                  <a:lnTo>
                    <a:pt x="138" y="440"/>
                  </a:lnTo>
                  <a:lnTo>
                    <a:pt x="146" y="436"/>
                  </a:lnTo>
                  <a:lnTo>
                    <a:pt x="149" y="436"/>
                  </a:lnTo>
                  <a:lnTo>
                    <a:pt x="153" y="437"/>
                  </a:lnTo>
                  <a:lnTo>
                    <a:pt x="158" y="443"/>
                  </a:lnTo>
                  <a:lnTo>
                    <a:pt x="161" y="444"/>
                  </a:lnTo>
                  <a:lnTo>
                    <a:pt x="165" y="445"/>
                  </a:lnTo>
                  <a:lnTo>
                    <a:pt x="168" y="447"/>
                  </a:lnTo>
                  <a:lnTo>
                    <a:pt x="170" y="449"/>
                  </a:lnTo>
                  <a:lnTo>
                    <a:pt x="173" y="453"/>
                  </a:lnTo>
                  <a:close/>
                  <a:moveTo>
                    <a:pt x="248" y="442"/>
                  </a:moveTo>
                  <a:lnTo>
                    <a:pt x="249" y="437"/>
                  </a:lnTo>
                  <a:lnTo>
                    <a:pt x="252" y="430"/>
                  </a:lnTo>
                  <a:lnTo>
                    <a:pt x="256" y="424"/>
                  </a:lnTo>
                  <a:lnTo>
                    <a:pt x="258" y="425"/>
                  </a:lnTo>
                  <a:lnTo>
                    <a:pt x="253" y="444"/>
                  </a:lnTo>
                  <a:lnTo>
                    <a:pt x="252" y="449"/>
                  </a:lnTo>
                  <a:lnTo>
                    <a:pt x="247" y="459"/>
                  </a:lnTo>
                  <a:lnTo>
                    <a:pt x="238" y="488"/>
                  </a:lnTo>
                  <a:lnTo>
                    <a:pt x="237" y="490"/>
                  </a:lnTo>
                  <a:lnTo>
                    <a:pt x="236" y="491"/>
                  </a:lnTo>
                  <a:lnTo>
                    <a:pt x="234" y="491"/>
                  </a:lnTo>
                  <a:lnTo>
                    <a:pt x="233" y="489"/>
                  </a:lnTo>
                  <a:lnTo>
                    <a:pt x="231" y="479"/>
                  </a:lnTo>
                  <a:lnTo>
                    <a:pt x="229" y="478"/>
                  </a:lnTo>
                  <a:lnTo>
                    <a:pt x="228" y="477"/>
                  </a:lnTo>
                  <a:lnTo>
                    <a:pt x="226" y="474"/>
                  </a:lnTo>
                  <a:lnTo>
                    <a:pt x="228" y="474"/>
                  </a:lnTo>
                  <a:lnTo>
                    <a:pt x="229" y="473"/>
                  </a:lnTo>
                  <a:lnTo>
                    <a:pt x="230" y="473"/>
                  </a:lnTo>
                  <a:lnTo>
                    <a:pt x="232" y="470"/>
                  </a:lnTo>
                  <a:lnTo>
                    <a:pt x="233" y="467"/>
                  </a:lnTo>
                  <a:lnTo>
                    <a:pt x="233" y="467"/>
                  </a:lnTo>
                  <a:lnTo>
                    <a:pt x="234" y="467"/>
                  </a:lnTo>
                  <a:lnTo>
                    <a:pt x="234" y="467"/>
                  </a:lnTo>
                  <a:lnTo>
                    <a:pt x="237" y="467"/>
                  </a:lnTo>
                  <a:lnTo>
                    <a:pt x="236" y="465"/>
                  </a:lnTo>
                  <a:lnTo>
                    <a:pt x="236" y="463"/>
                  </a:lnTo>
                  <a:lnTo>
                    <a:pt x="235" y="464"/>
                  </a:lnTo>
                  <a:lnTo>
                    <a:pt x="234" y="464"/>
                  </a:lnTo>
                  <a:lnTo>
                    <a:pt x="234" y="464"/>
                  </a:lnTo>
                  <a:lnTo>
                    <a:pt x="233" y="463"/>
                  </a:lnTo>
                  <a:lnTo>
                    <a:pt x="234" y="460"/>
                  </a:lnTo>
                  <a:lnTo>
                    <a:pt x="236" y="457"/>
                  </a:lnTo>
                  <a:lnTo>
                    <a:pt x="241" y="451"/>
                  </a:lnTo>
                  <a:lnTo>
                    <a:pt x="243" y="449"/>
                  </a:lnTo>
                  <a:lnTo>
                    <a:pt x="248" y="442"/>
                  </a:lnTo>
                  <a:close/>
                  <a:moveTo>
                    <a:pt x="636" y="428"/>
                  </a:moveTo>
                  <a:lnTo>
                    <a:pt x="636" y="429"/>
                  </a:lnTo>
                  <a:lnTo>
                    <a:pt x="635" y="430"/>
                  </a:lnTo>
                  <a:lnTo>
                    <a:pt x="636" y="432"/>
                  </a:lnTo>
                  <a:lnTo>
                    <a:pt x="636" y="434"/>
                  </a:lnTo>
                  <a:lnTo>
                    <a:pt x="636" y="435"/>
                  </a:lnTo>
                  <a:lnTo>
                    <a:pt x="635" y="437"/>
                  </a:lnTo>
                  <a:lnTo>
                    <a:pt x="632" y="440"/>
                  </a:lnTo>
                  <a:lnTo>
                    <a:pt x="632" y="442"/>
                  </a:lnTo>
                  <a:lnTo>
                    <a:pt x="632" y="443"/>
                  </a:lnTo>
                  <a:lnTo>
                    <a:pt x="632" y="444"/>
                  </a:lnTo>
                  <a:lnTo>
                    <a:pt x="632" y="446"/>
                  </a:lnTo>
                  <a:lnTo>
                    <a:pt x="631" y="448"/>
                  </a:lnTo>
                  <a:lnTo>
                    <a:pt x="631" y="449"/>
                  </a:lnTo>
                  <a:lnTo>
                    <a:pt x="629" y="450"/>
                  </a:lnTo>
                  <a:lnTo>
                    <a:pt x="625" y="449"/>
                  </a:lnTo>
                  <a:lnTo>
                    <a:pt x="621" y="449"/>
                  </a:lnTo>
                  <a:lnTo>
                    <a:pt x="616" y="447"/>
                  </a:lnTo>
                  <a:lnTo>
                    <a:pt x="610" y="443"/>
                  </a:lnTo>
                  <a:lnTo>
                    <a:pt x="602" y="441"/>
                  </a:lnTo>
                  <a:lnTo>
                    <a:pt x="595" y="435"/>
                  </a:lnTo>
                  <a:lnTo>
                    <a:pt x="594" y="433"/>
                  </a:lnTo>
                  <a:lnTo>
                    <a:pt x="595" y="430"/>
                  </a:lnTo>
                  <a:lnTo>
                    <a:pt x="595" y="423"/>
                  </a:lnTo>
                  <a:lnTo>
                    <a:pt x="595" y="413"/>
                  </a:lnTo>
                  <a:lnTo>
                    <a:pt x="596" y="412"/>
                  </a:lnTo>
                  <a:lnTo>
                    <a:pt x="597" y="410"/>
                  </a:lnTo>
                  <a:lnTo>
                    <a:pt x="599" y="407"/>
                  </a:lnTo>
                  <a:lnTo>
                    <a:pt x="600" y="405"/>
                  </a:lnTo>
                  <a:lnTo>
                    <a:pt x="600" y="401"/>
                  </a:lnTo>
                  <a:lnTo>
                    <a:pt x="601" y="400"/>
                  </a:lnTo>
                  <a:lnTo>
                    <a:pt x="602" y="401"/>
                  </a:lnTo>
                  <a:lnTo>
                    <a:pt x="606" y="407"/>
                  </a:lnTo>
                  <a:lnTo>
                    <a:pt x="607" y="407"/>
                  </a:lnTo>
                  <a:lnTo>
                    <a:pt x="609" y="410"/>
                  </a:lnTo>
                  <a:lnTo>
                    <a:pt x="613" y="412"/>
                  </a:lnTo>
                  <a:lnTo>
                    <a:pt x="616" y="415"/>
                  </a:lnTo>
                  <a:lnTo>
                    <a:pt x="619" y="414"/>
                  </a:lnTo>
                  <a:lnTo>
                    <a:pt x="620" y="415"/>
                  </a:lnTo>
                  <a:lnTo>
                    <a:pt x="621" y="418"/>
                  </a:lnTo>
                  <a:lnTo>
                    <a:pt x="622" y="419"/>
                  </a:lnTo>
                  <a:lnTo>
                    <a:pt x="624" y="420"/>
                  </a:lnTo>
                  <a:lnTo>
                    <a:pt x="630" y="425"/>
                  </a:lnTo>
                  <a:lnTo>
                    <a:pt x="634" y="426"/>
                  </a:lnTo>
                  <a:lnTo>
                    <a:pt x="636" y="428"/>
                  </a:lnTo>
                  <a:close/>
                  <a:moveTo>
                    <a:pt x="34" y="395"/>
                  </a:moveTo>
                  <a:lnTo>
                    <a:pt x="32" y="395"/>
                  </a:lnTo>
                  <a:lnTo>
                    <a:pt x="30" y="393"/>
                  </a:lnTo>
                  <a:lnTo>
                    <a:pt x="27" y="389"/>
                  </a:lnTo>
                  <a:lnTo>
                    <a:pt x="24" y="382"/>
                  </a:lnTo>
                  <a:lnTo>
                    <a:pt x="24" y="378"/>
                  </a:lnTo>
                  <a:lnTo>
                    <a:pt x="24" y="376"/>
                  </a:lnTo>
                  <a:lnTo>
                    <a:pt x="28" y="375"/>
                  </a:lnTo>
                  <a:lnTo>
                    <a:pt x="28" y="379"/>
                  </a:lnTo>
                  <a:lnTo>
                    <a:pt x="30" y="380"/>
                  </a:lnTo>
                  <a:lnTo>
                    <a:pt x="31" y="380"/>
                  </a:lnTo>
                  <a:lnTo>
                    <a:pt x="33" y="382"/>
                  </a:lnTo>
                  <a:lnTo>
                    <a:pt x="33" y="383"/>
                  </a:lnTo>
                  <a:lnTo>
                    <a:pt x="31" y="387"/>
                  </a:lnTo>
                  <a:lnTo>
                    <a:pt x="32" y="389"/>
                  </a:lnTo>
                  <a:lnTo>
                    <a:pt x="33" y="390"/>
                  </a:lnTo>
                  <a:lnTo>
                    <a:pt x="33" y="393"/>
                  </a:lnTo>
                  <a:lnTo>
                    <a:pt x="34" y="395"/>
                  </a:lnTo>
                  <a:close/>
                  <a:moveTo>
                    <a:pt x="232" y="439"/>
                  </a:moveTo>
                  <a:lnTo>
                    <a:pt x="228" y="439"/>
                  </a:lnTo>
                  <a:lnTo>
                    <a:pt x="226" y="439"/>
                  </a:lnTo>
                  <a:lnTo>
                    <a:pt x="224" y="440"/>
                  </a:lnTo>
                  <a:lnTo>
                    <a:pt x="222" y="441"/>
                  </a:lnTo>
                  <a:lnTo>
                    <a:pt x="222" y="443"/>
                  </a:lnTo>
                  <a:lnTo>
                    <a:pt x="220" y="444"/>
                  </a:lnTo>
                  <a:lnTo>
                    <a:pt x="218" y="444"/>
                  </a:lnTo>
                  <a:lnTo>
                    <a:pt x="215" y="442"/>
                  </a:lnTo>
                  <a:lnTo>
                    <a:pt x="209" y="442"/>
                  </a:lnTo>
                  <a:lnTo>
                    <a:pt x="206" y="441"/>
                  </a:lnTo>
                  <a:lnTo>
                    <a:pt x="205" y="440"/>
                  </a:lnTo>
                  <a:lnTo>
                    <a:pt x="204" y="439"/>
                  </a:lnTo>
                  <a:lnTo>
                    <a:pt x="203" y="439"/>
                  </a:lnTo>
                  <a:lnTo>
                    <a:pt x="201" y="439"/>
                  </a:lnTo>
                  <a:lnTo>
                    <a:pt x="199" y="439"/>
                  </a:lnTo>
                  <a:lnTo>
                    <a:pt x="192" y="434"/>
                  </a:lnTo>
                  <a:lnTo>
                    <a:pt x="190" y="434"/>
                  </a:lnTo>
                  <a:lnTo>
                    <a:pt x="189" y="436"/>
                  </a:lnTo>
                  <a:lnTo>
                    <a:pt x="189" y="439"/>
                  </a:lnTo>
                  <a:lnTo>
                    <a:pt x="188" y="437"/>
                  </a:lnTo>
                  <a:lnTo>
                    <a:pt x="186" y="435"/>
                  </a:lnTo>
                  <a:lnTo>
                    <a:pt x="184" y="434"/>
                  </a:lnTo>
                  <a:lnTo>
                    <a:pt x="182" y="434"/>
                  </a:lnTo>
                  <a:lnTo>
                    <a:pt x="179" y="435"/>
                  </a:lnTo>
                  <a:lnTo>
                    <a:pt x="177" y="434"/>
                  </a:lnTo>
                  <a:lnTo>
                    <a:pt x="184" y="429"/>
                  </a:lnTo>
                  <a:lnTo>
                    <a:pt x="186" y="427"/>
                  </a:lnTo>
                  <a:lnTo>
                    <a:pt x="184" y="425"/>
                  </a:lnTo>
                  <a:lnTo>
                    <a:pt x="183" y="422"/>
                  </a:lnTo>
                  <a:lnTo>
                    <a:pt x="181" y="420"/>
                  </a:lnTo>
                  <a:lnTo>
                    <a:pt x="180" y="419"/>
                  </a:lnTo>
                  <a:lnTo>
                    <a:pt x="179" y="419"/>
                  </a:lnTo>
                  <a:lnTo>
                    <a:pt x="178" y="420"/>
                  </a:lnTo>
                  <a:lnTo>
                    <a:pt x="176" y="420"/>
                  </a:lnTo>
                  <a:lnTo>
                    <a:pt x="175" y="420"/>
                  </a:lnTo>
                  <a:lnTo>
                    <a:pt x="173" y="419"/>
                  </a:lnTo>
                  <a:lnTo>
                    <a:pt x="172" y="418"/>
                  </a:lnTo>
                  <a:lnTo>
                    <a:pt x="171" y="419"/>
                  </a:lnTo>
                  <a:lnTo>
                    <a:pt x="171" y="422"/>
                  </a:lnTo>
                  <a:lnTo>
                    <a:pt x="174" y="426"/>
                  </a:lnTo>
                  <a:lnTo>
                    <a:pt x="174" y="429"/>
                  </a:lnTo>
                  <a:lnTo>
                    <a:pt x="174" y="430"/>
                  </a:lnTo>
                  <a:lnTo>
                    <a:pt x="170" y="429"/>
                  </a:lnTo>
                  <a:lnTo>
                    <a:pt x="170" y="428"/>
                  </a:lnTo>
                  <a:lnTo>
                    <a:pt x="170" y="427"/>
                  </a:lnTo>
                  <a:lnTo>
                    <a:pt x="170" y="426"/>
                  </a:lnTo>
                  <a:lnTo>
                    <a:pt x="170" y="425"/>
                  </a:lnTo>
                  <a:lnTo>
                    <a:pt x="169" y="421"/>
                  </a:lnTo>
                  <a:lnTo>
                    <a:pt x="169" y="419"/>
                  </a:lnTo>
                  <a:lnTo>
                    <a:pt x="169" y="418"/>
                  </a:lnTo>
                  <a:lnTo>
                    <a:pt x="169" y="417"/>
                  </a:lnTo>
                  <a:lnTo>
                    <a:pt x="169" y="415"/>
                  </a:lnTo>
                  <a:lnTo>
                    <a:pt x="168" y="414"/>
                  </a:lnTo>
                  <a:lnTo>
                    <a:pt x="164" y="413"/>
                  </a:lnTo>
                  <a:lnTo>
                    <a:pt x="163" y="413"/>
                  </a:lnTo>
                  <a:lnTo>
                    <a:pt x="162" y="412"/>
                  </a:lnTo>
                  <a:lnTo>
                    <a:pt x="162" y="411"/>
                  </a:lnTo>
                  <a:lnTo>
                    <a:pt x="162" y="410"/>
                  </a:lnTo>
                  <a:lnTo>
                    <a:pt x="161" y="409"/>
                  </a:lnTo>
                  <a:lnTo>
                    <a:pt x="161" y="408"/>
                  </a:lnTo>
                  <a:lnTo>
                    <a:pt x="161" y="407"/>
                  </a:lnTo>
                  <a:lnTo>
                    <a:pt x="162" y="406"/>
                  </a:lnTo>
                  <a:lnTo>
                    <a:pt x="162" y="405"/>
                  </a:lnTo>
                  <a:lnTo>
                    <a:pt x="162" y="403"/>
                  </a:lnTo>
                  <a:lnTo>
                    <a:pt x="161" y="401"/>
                  </a:lnTo>
                  <a:lnTo>
                    <a:pt x="161" y="399"/>
                  </a:lnTo>
                  <a:lnTo>
                    <a:pt x="161" y="394"/>
                  </a:lnTo>
                  <a:lnTo>
                    <a:pt x="160" y="393"/>
                  </a:lnTo>
                  <a:lnTo>
                    <a:pt x="159" y="393"/>
                  </a:lnTo>
                  <a:lnTo>
                    <a:pt x="156" y="393"/>
                  </a:lnTo>
                  <a:lnTo>
                    <a:pt x="155" y="393"/>
                  </a:lnTo>
                  <a:lnTo>
                    <a:pt x="154" y="392"/>
                  </a:lnTo>
                  <a:lnTo>
                    <a:pt x="151" y="389"/>
                  </a:lnTo>
                  <a:lnTo>
                    <a:pt x="153" y="389"/>
                  </a:lnTo>
                  <a:lnTo>
                    <a:pt x="155" y="388"/>
                  </a:lnTo>
                  <a:lnTo>
                    <a:pt x="156" y="388"/>
                  </a:lnTo>
                  <a:lnTo>
                    <a:pt x="157" y="386"/>
                  </a:lnTo>
                  <a:lnTo>
                    <a:pt x="152" y="383"/>
                  </a:lnTo>
                  <a:lnTo>
                    <a:pt x="153" y="383"/>
                  </a:lnTo>
                  <a:lnTo>
                    <a:pt x="155" y="383"/>
                  </a:lnTo>
                  <a:lnTo>
                    <a:pt x="154" y="382"/>
                  </a:lnTo>
                  <a:lnTo>
                    <a:pt x="152" y="381"/>
                  </a:lnTo>
                  <a:lnTo>
                    <a:pt x="149" y="380"/>
                  </a:lnTo>
                  <a:lnTo>
                    <a:pt x="148" y="380"/>
                  </a:lnTo>
                  <a:lnTo>
                    <a:pt x="144" y="376"/>
                  </a:lnTo>
                  <a:lnTo>
                    <a:pt x="144" y="375"/>
                  </a:lnTo>
                  <a:lnTo>
                    <a:pt x="147" y="376"/>
                  </a:lnTo>
                  <a:lnTo>
                    <a:pt x="150" y="378"/>
                  </a:lnTo>
                  <a:lnTo>
                    <a:pt x="152" y="380"/>
                  </a:lnTo>
                  <a:lnTo>
                    <a:pt x="155" y="379"/>
                  </a:lnTo>
                  <a:lnTo>
                    <a:pt x="145" y="371"/>
                  </a:lnTo>
                  <a:lnTo>
                    <a:pt x="142" y="371"/>
                  </a:lnTo>
                  <a:lnTo>
                    <a:pt x="143" y="369"/>
                  </a:lnTo>
                  <a:lnTo>
                    <a:pt x="144" y="368"/>
                  </a:lnTo>
                  <a:lnTo>
                    <a:pt x="144" y="368"/>
                  </a:lnTo>
                  <a:lnTo>
                    <a:pt x="146" y="367"/>
                  </a:lnTo>
                  <a:lnTo>
                    <a:pt x="150" y="363"/>
                  </a:lnTo>
                  <a:lnTo>
                    <a:pt x="154" y="362"/>
                  </a:lnTo>
                  <a:lnTo>
                    <a:pt x="156" y="362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7" y="366"/>
                  </a:lnTo>
                  <a:lnTo>
                    <a:pt x="162" y="369"/>
                  </a:lnTo>
                  <a:lnTo>
                    <a:pt x="166" y="367"/>
                  </a:lnTo>
                  <a:lnTo>
                    <a:pt x="175" y="360"/>
                  </a:lnTo>
                  <a:lnTo>
                    <a:pt x="186" y="357"/>
                  </a:lnTo>
                  <a:lnTo>
                    <a:pt x="191" y="353"/>
                  </a:lnTo>
                  <a:lnTo>
                    <a:pt x="192" y="353"/>
                  </a:lnTo>
                  <a:lnTo>
                    <a:pt x="195" y="353"/>
                  </a:lnTo>
                  <a:lnTo>
                    <a:pt x="196" y="353"/>
                  </a:lnTo>
                  <a:lnTo>
                    <a:pt x="196" y="353"/>
                  </a:lnTo>
                  <a:lnTo>
                    <a:pt x="197" y="356"/>
                  </a:lnTo>
                  <a:lnTo>
                    <a:pt x="198" y="356"/>
                  </a:lnTo>
                  <a:lnTo>
                    <a:pt x="198" y="354"/>
                  </a:lnTo>
                  <a:lnTo>
                    <a:pt x="198" y="352"/>
                  </a:lnTo>
                  <a:lnTo>
                    <a:pt x="199" y="351"/>
                  </a:lnTo>
                  <a:lnTo>
                    <a:pt x="202" y="353"/>
                  </a:lnTo>
                  <a:lnTo>
                    <a:pt x="208" y="357"/>
                  </a:lnTo>
                  <a:lnTo>
                    <a:pt x="210" y="359"/>
                  </a:lnTo>
                  <a:lnTo>
                    <a:pt x="210" y="360"/>
                  </a:lnTo>
                  <a:lnTo>
                    <a:pt x="211" y="361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6" y="363"/>
                  </a:lnTo>
                  <a:lnTo>
                    <a:pt x="218" y="365"/>
                  </a:lnTo>
                  <a:lnTo>
                    <a:pt x="216" y="364"/>
                  </a:lnTo>
                  <a:lnTo>
                    <a:pt x="216" y="364"/>
                  </a:lnTo>
                  <a:lnTo>
                    <a:pt x="214" y="365"/>
                  </a:lnTo>
                  <a:lnTo>
                    <a:pt x="214" y="366"/>
                  </a:lnTo>
                  <a:lnTo>
                    <a:pt x="214" y="367"/>
                  </a:lnTo>
                  <a:lnTo>
                    <a:pt x="216" y="368"/>
                  </a:lnTo>
                  <a:lnTo>
                    <a:pt x="216" y="370"/>
                  </a:lnTo>
                  <a:lnTo>
                    <a:pt x="216" y="371"/>
                  </a:lnTo>
                  <a:lnTo>
                    <a:pt x="215" y="371"/>
                  </a:lnTo>
                  <a:lnTo>
                    <a:pt x="214" y="371"/>
                  </a:lnTo>
                  <a:lnTo>
                    <a:pt x="213" y="371"/>
                  </a:lnTo>
                  <a:lnTo>
                    <a:pt x="210" y="377"/>
                  </a:lnTo>
                  <a:lnTo>
                    <a:pt x="210" y="379"/>
                  </a:lnTo>
                  <a:lnTo>
                    <a:pt x="214" y="379"/>
                  </a:lnTo>
                  <a:lnTo>
                    <a:pt x="216" y="376"/>
                  </a:lnTo>
                  <a:lnTo>
                    <a:pt x="216" y="376"/>
                  </a:lnTo>
                  <a:lnTo>
                    <a:pt x="222" y="372"/>
                  </a:lnTo>
                  <a:lnTo>
                    <a:pt x="226" y="371"/>
                  </a:lnTo>
                  <a:lnTo>
                    <a:pt x="227" y="371"/>
                  </a:lnTo>
                  <a:lnTo>
                    <a:pt x="226" y="370"/>
                  </a:lnTo>
                  <a:lnTo>
                    <a:pt x="226" y="369"/>
                  </a:lnTo>
                  <a:lnTo>
                    <a:pt x="225" y="368"/>
                  </a:lnTo>
                  <a:lnTo>
                    <a:pt x="224" y="368"/>
                  </a:lnTo>
                  <a:lnTo>
                    <a:pt x="223" y="367"/>
                  </a:lnTo>
                  <a:lnTo>
                    <a:pt x="222" y="366"/>
                  </a:lnTo>
                  <a:lnTo>
                    <a:pt x="222" y="365"/>
                  </a:lnTo>
                  <a:lnTo>
                    <a:pt x="224" y="365"/>
                  </a:lnTo>
                  <a:lnTo>
                    <a:pt x="225" y="366"/>
                  </a:lnTo>
                  <a:lnTo>
                    <a:pt x="226" y="367"/>
                  </a:lnTo>
                  <a:lnTo>
                    <a:pt x="227" y="365"/>
                  </a:lnTo>
                  <a:lnTo>
                    <a:pt x="227" y="363"/>
                  </a:lnTo>
                  <a:lnTo>
                    <a:pt x="226" y="360"/>
                  </a:lnTo>
                  <a:lnTo>
                    <a:pt x="225" y="358"/>
                  </a:lnTo>
                  <a:lnTo>
                    <a:pt x="227" y="359"/>
                  </a:lnTo>
                  <a:lnTo>
                    <a:pt x="227" y="357"/>
                  </a:lnTo>
                  <a:lnTo>
                    <a:pt x="226" y="353"/>
                  </a:lnTo>
                  <a:lnTo>
                    <a:pt x="226" y="352"/>
                  </a:lnTo>
                  <a:lnTo>
                    <a:pt x="228" y="352"/>
                  </a:lnTo>
                  <a:lnTo>
                    <a:pt x="231" y="354"/>
                  </a:lnTo>
                  <a:lnTo>
                    <a:pt x="235" y="362"/>
                  </a:lnTo>
                  <a:lnTo>
                    <a:pt x="235" y="363"/>
                  </a:lnTo>
                  <a:lnTo>
                    <a:pt x="235" y="365"/>
                  </a:lnTo>
                  <a:lnTo>
                    <a:pt x="235" y="365"/>
                  </a:lnTo>
                  <a:lnTo>
                    <a:pt x="236" y="366"/>
                  </a:lnTo>
                  <a:lnTo>
                    <a:pt x="238" y="368"/>
                  </a:lnTo>
                  <a:lnTo>
                    <a:pt x="239" y="371"/>
                  </a:lnTo>
                  <a:lnTo>
                    <a:pt x="239" y="371"/>
                  </a:lnTo>
                  <a:lnTo>
                    <a:pt x="238" y="372"/>
                  </a:lnTo>
                  <a:lnTo>
                    <a:pt x="235" y="374"/>
                  </a:lnTo>
                  <a:lnTo>
                    <a:pt x="231" y="377"/>
                  </a:lnTo>
                  <a:lnTo>
                    <a:pt x="224" y="376"/>
                  </a:lnTo>
                  <a:lnTo>
                    <a:pt x="223" y="376"/>
                  </a:lnTo>
                  <a:lnTo>
                    <a:pt x="222" y="377"/>
                  </a:lnTo>
                  <a:lnTo>
                    <a:pt x="222" y="379"/>
                  </a:lnTo>
                  <a:lnTo>
                    <a:pt x="222" y="380"/>
                  </a:lnTo>
                  <a:lnTo>
                    <a:pt x="223" y="380"/>
                  </a:lnTo>
                  <a:lnTo>
                    <a:pt x="225" y="379"/>
                  </a:lnTo>
                  <a:lnTo>
                    <a:pt x="224" y="378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33" y="378"/>
                  </a:lnTo>
                  <a:lnTo>
                    <a:pt x="234" y="379"/>
                  </a:lnTo>
                  <a:lnTo>
                    <a:pt x="243" y="392"/>
                  </a:lnTo>
                  <a:lnTo>
                    <a:pt x="244" y="394"/>
                  </a:lnTo>
                  <a:lnTo>
                    <a:pt x="246" y="401"/>
                  </a:lnTo>
                  <a:lnTo>
                    <a:pt x="246" y="403"/>
                  </a:lnTo>
                  <a:lnTo>
                    <a:pt x="246" y="403"/>
                  </a:lnTo>
                  <a:lnTo>
                    <a:pt x="245" y="401"/>
                  </a:lnTo>
                  <a:lnTo>
                    <a:pt x="243" y="401"/>
                  </a:lnTo>
                  <a:lnTo>
                    <a:pt x="242" y="401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44" y="409"/>
                  </a:lnTo>
                  <a:lnTo>
                    <a:pt x="245" y="412"/>
                  </a:lnTo>
                  <a:lnTo>
                    <a:pt x="245" y="415"/>
                  </a:lnTo>
                  <a:lnTo>
                    <a:pt x="245" y="419"/>
                  </a:lnTo>
                  <a:lnTo>
                    <a:pt x="244" y="421"/>
                  </a:lnTo>
                  <a:lnTo>
                    <a:pt x="243" y="425"/>
                  </a:lnTo>
                  <a:lnTo>
                    <a:pt x="242" y="425"/>
                  </a:lnTo>
                  <a:lnTo>
                    <a:pt x="242" y="429"/>
                  </a:lnTo>
                  <a:lnTo>
                    <a:pt x="242" y="430"/>
                  </a:lnTo>
                  <a:lnTo>
                    <a:pt x="240" y="432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38" y="437"/>
                  </a:lnTo>
                  <a:lnTo>
                    <a:pt x="236" y="439"/>
                  </a:lnTo>
                  <a:lnTo>
                    <a:pt x="235" y="439"/>
                  </a:lnTo>
                  <a:lnTo>
                    <a:pt x="232" y="439"/>
                  </a:lnTo>
                  <a:close/>
                  <a:moveTo>
                    <a:pt x="408" y="340"/>
                  </a:moveTo>
                  <a:lnTo>
                    <a:pt x="413" y="353"/>
                  </a:lnTo>
                  <a:lnTo>
                    <a:pt x="413" y="353"/>
                  </a:lnTo>
                  <a:lnTo>
                    <a:pt x="409" y="358"/>
                  </a:lnTo>
                  <a:lnTo>
                    <a:pt x="408" y="358"/>
                  </a:lnTo>
                  <a:lnTo>
                    <a:pt x="407" y="359"/>
                  </a:lnTo>
                  <a:lnTo>
                    <a:pt x="405" y="360"/>
                  </a:lnTo>
                  <a:lnTo>
                    <a:pt x="404" y="361"/>
                  </a:lnTo>
                  <a:lnTo>
                    <a:pt x="402" y="362"/>
                  </a:lnTo>
                  <a:lnTo>
                    <a:pt x="400" y="359"/>
                  </a:lnTo>
                  <a:lnTo>
                    <a:pt x="399" y="354"/>
                  </a:lnTo>
                  <a:lnTo>
                    <a:pt x="399" y="351"/>
                  </a:lnTo>
                  <a:lnTo>
                    <a:pt x="400" y="349"/>
                  </a:lnTo>
                  <a:lnTo>
                    <a:pt x="401" y="347"/>
                  </a:lnTo>
                  <a:lnTo>
                    <a:pt x="402" y="347"/>
                  </a:lnTo>
                  <a:lnTo>
                    <a:pt x="403" y="345"/>
                  </a:lnTo>
                  <a:lnTo>
                    <a:pt x="404" y="343"/>
                  </a:lnTo>
                  <a:lnTo>
                    <a:pt x="405" y="339"/>
                  </a:lnTo>
                  <a:lnTo>
                    <a:pt x="407" y="338"/>
                  </a:lnTo>
                  <a:lnTo>
                    <a:pt x="407" y="339"/>
                  </a:lnTo>
                  <a:lnTo>
                    <a:pt x="408" y="340"/>
                  </a:lnTo>
                  <a:close/>
                  <a:moveTo>
                    <a:pt x="222" y="311"/>
                  </a:moveTo>
                  <a:lnTo>
                    <a:pt x="223" y="309"/>
                  </a:lnTo>
                  <a:lnTo>
                    <a:pt x="224" y="306"/>
                  </a:lnTo>
                  <a:lnTo>
                    <a:pt x="223" y="304"/>
                  </a:lnTo>
                  <a:lnTo>
                    <a:pt x="222" y="301"/>
                  </a:lnTo>
                  <a:lnTo>
                    <a:pt x="221" y="300"/>
                  </a:lnTo>
                  <a:lnTo>
                    <a:pt x="219" y="299"/>
                  </a:lnTo>
                  <a:lnTo>
                    <a:pt x="218" y="298"/>
                  </a:lnTo>
                  <a:lnTo>
                    <a:pt x="218" y="293"/>
                  </a:lnTo>
                  <a:lnTo>
                    <a:pt x="219" y="292"/>
                  </a:lnTo>
                  <a:lnTo>
                    <a:pt x="221" y="290"/>
                  </a:lnTo>
                  <a:lnTo>
                    <a:pt x="222" y="290"/>
                  </a:lnTo>
                  <a:lnTo>
                    <a:pt x="222" y="297"/>
                  </a:lnTo>
                  <a:lnTo>
                    <a:pt x="223" y="300"/>
                  </a:lnTo>
                  <a:lnTo>
                    <a:pt x="226" y="302"/>
                  </a:lnTo>
                  <a:lnTo>
                    <a:pt x="228" y="303"/>
                  </a:lnTo>
                  <a:lnTo>
                    <a:pt x="228" y="304"/>
                  </a:lnTo>
                  <a:lnTo>
                    <a:pt x="227" y="305"/>
                  </a:lnTo>
                  <a:lnTo>
                    <a:pt x="227" y="307"/>
                  </a:lnTo>
                  <a:lnTo>
                    <a:pt x="228" y="309"/>
                  </a:lnTo>
                  <a:lnTo>
                    <a:pt x="229" y="311"/>
                  </a:lnTo>
                  <a:lnTo>
                    <a:pt x="230" y="311"/>
                  </a:lnTo>
                  <a:lnTo>
                    <a:pt x="231" y="309"/>
                  </a:lnTo>
                  <a:lnTo>
                    <a:pt x="232" y="308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28" y="315"/>
                  </a:lnTo>
                  <a:lnTo>
                    <a:pt x="228" y="317"/>
                  </a:lnTo>
                  <a:lnTo>
                    <a:pt x="228" y="323"/>
                  </a:lnTo>
                  <a:lnTo>
                    <a:pt x="227" y="326"/>
                  </a:lnTo>
                  <a:lnTo>
                    <a:pt x="224" y="329"/>
                  </a:lnTo>
                  <a:lnTo>
                    <a:pt x="221" y="328"/>
                  </a:lnTo>
                  <a:lnTo>
                    <a:pt x="218" y="323"/>
                  </a:lnTo>
                  <a:lnTo>
                    <a:pt x="217" y="317"/>
                  </a:lnTo>
                  <a:lnTo>
                    <a:pt x="218" y="315"/>
                  </a:lnTo>
                  <a:lnTo>
                    <a:pt x="219" y="313"/>
                  </a:lnTo>
                  <a:lnTo>
                    <a:pt x="220" y="312"/>
                  </a:lnTo>
                  <a:lnTo>
                    <a:pt x="222" y="311"/>
                  </a:lnTo>
                  <a:close/>
                  <a:moveTo>
                    <a:pt x="355" y="466"/>
                  </a:moveTo>
                  <a:lnTo>
                    <a:pt x="357" y="466"/>
                  </a:lnTo>
                  <a:lnTo>
                    <a:pt x="359" y="465"/>
                  </a:lnTo>
                  <a:lnTo>
                    <a:pt x="361" y="465"/>
                  </a:lnTo>
                  <a:lnTo>
                    <a:pt x="362" y="467"/>
                  </a:lnTo>
                  <a:lnTo>
                    <a:pt x="365" y="470"/>
                  </a:lnTo>
                  <a:lnTo>
                    <a:pt x="367" y="473"/>
                  </a:lnTo>
                  <a:lnTo>
                    <a:pt x="367" y="474"/>
                  </a:lnTo>
                  <a:lnTo>
                    <a:pt x="359" y="481"/>
                  </a:lnTo>
                  <a:lnTo>
                    <a:pt x="358" y="482"/>
                  </a:lnTo>
                  <a:lnTo>
                    <a:pt x="355" y="489"/>
                  </a:lnTo>
                  <a:lnTo>
                    <a:pt x="354" y="491"/>
                  </a:lnTo>
                  <a:lnTo>
                    <a:pt x="353" y="491"/>
                  </a:lnTo>
                  <a:lnTo>
                    <a:pt x="350" y="494"/>
                  </a:lnTo>
                  <a:lnTo>
                    <a:pt x="349" y="495"/>
                  </a:lnTo>
                  <a:lnTo>
                    <a:pt x="349" y="497"/>
                  </a:lnTo>
                  <a:lnTo>
                    <a:pt x="349" y="502"/>
                  </a:lnTo>
                  <a:lnTo>
                    <a:pt x="349" y="510"/>
                  </a:lnTo>
                  <a:lnTo>
                    <a:pt x="349" y="516"/>
                  </a:lnTo>
                  <a:lnTo>
                    <a:pt x="347" y="516"/>
                  </a:lnTo>
                  <a:lnTo>
                    <a:pt x="345" y="514"/>
                  </a:lnTo>
                  <a:lnTo>
                    <a:pt x="345" y="512"/>
                  </a:lnTo>
                  <a:lnTo>
                    <a:pt x="343" y="510"/>
                  </a:lnTo>
                  <a:lnTo>
                    <a:pt x="341" y="504"/>
                  </a:lnTo>
                  <a:lnTo>
                    <a:pt x="340" y="503"/>
                  </a:lnTo>
                  <a:lnTo>
                    <a:pt x="340" y="499"/>
                  </a:lnTo>
                  <a:lnTo>
                    <a:pt x="341" y="497"/>
                  </a:lnTo>
                  <a:lnTo>
                    <a:pt x="343" y="492"/>
                  </a:lnTo>
                  <a:lnTo>
                    <a:pt x="342" y="492"/>
                  </a:lnTo>
                  <a:lnTo>
                    <a:pt x="341" y="491"/>
                  </a:lnTo>
                  <a:lnTo>
                    <a:pt x="340" y="490"/>
                  </a:lnTo>
                  <a:lnTo>
                    <a:pt x="342" y="487"/>
                  </a:lnTo>
                  <a:lnTo>
                    <a:pt x="340" y="486"/>
                  </a:lnTo>
                  <a:lnTo>
                    <a:pt x="340" y="485"/>
                  </a:lnTo>
                  <a:lnTo>
                    <a:pt x="339" y="484"/>
                  </a:lnTo>
                  <a:lnTo>
                    <a:pt x="335" y="479"/>
                  </a:lnTo>
                  <a:lnTo>
                    <a:pt x="334" y="479"/>
                  </a:lnTo>
                  <a:lnTo>
                    <a:pt x="334" y="478"/>
                  </a:lnTo>
                  <a:lnTo>
                    <a:pt x="334" y="476"/>
                  </a:lnTo>
                  <a:lnTo>
                    <a:pt x="334" y="475"/>
                  </a:lnTo>
                  <a:lnTo>
                    <a:pt x="334" y="474"/>
                  </a:lnTo>
                  <a:lnTo>
                    <a:pt x="333" y="473"/>
                  </a:lnTo>
                  <a:lnTo>
                    <a:pt x="331" y="472"/>
                  </a:lnTo>
                  <a:lnTo>
                    <a:pt x="330" y="470"/>
                  </a:lnTo>
                  <a:lnTo>
                    <a:pt x="330" y="469"/>
                  </a:lnTo>
                  <a:lnTo>
                    <a:pt x="329" y="466"/>
                  </a:lnTo>
                  <a:lnTo>
                    <a:pt x="329" y="463"/>
                  </a:lnTo>
                  <a:lnTo>
                    <a:pt x="329" y="461"/>
                  </a:lnTo>
                  <a:lnTo>
                    <a:pt x="328" y="459"/>
                  </a:lnTo>
                  <a:lnTo>
                    <a:pt x="325" y="458"/>
                  </a:lnTo>
                  <a:lnTo>
                    <a:pt x="325" y="457"/>
                  </a:lnTo>
                  <a:lnTo>
                    <a:pt x="330" y="455"/>
                  </a:lnTo>
                  <a:lnTo>
                    <a:pt x="330" y="454"/>
                  </a:lnTo>
                  <a:lnTo>
                    <a:pt x="331" y="455"/>
                  </a:lnTo>
                  <a:lnTo>
                    <a:pt x="333" y="456"/>
                  </a:lnTo>
                  <a:lnTo>
                    <a:pt x="334" y="457"/>
                  </a:lnTo>
                  <a:lnTo>
                    <a:pt x="335" y="456"/>
                  </a:lnTo>
                  <a:lnTo>
                    <a:pt x="337" y="455"/>
                  </a:lnTo>
                  <a:lnTo>
                    <a:pt x="338" y="455"/>
                  </a:lnTo>
                  <a:lnTo>
                    <a:pt x="339" y="455"/>
                  </a:lnTo>
                  <a:lnTo>
                    <a:pt x="342" y="453"/>
                  </a:lnTo>
                  <a:lnTo>
                    <a:pt x="342" y="452"/>
                  </a:lnTo>
                  <a:lnTo>
                    <a:pt x="340" y="450"/>
                  </a:lnTo>
                  <a:lnTo>
                    <a:pt x="338" y="446"/>
                  </a:lnTo>
                  <a:lnTo>
                    <a:pt x="337" y="444"/>
                  </a:lnTo>
                  <a:lnTo>
                    <a:pt x="331" y="441"/>
                  </a:lnTo>
                  <a:lnTo>
                    <a:pt x="330" y="441"/>
                  </a:lnTo>
                  <a:lnTo>
                    <a:pt x="328" y="439"/>
                  </a:lnTo>
                  <a:lnTo>
                    <a:pt x="327" y="439"/>
                  </a:lnTo>
                  <a:lnTo>
                    <a:pt x="322" y="438"/>
                  </a:lnTo>
                  <a:lnTo>
                    <a:pt x="320" y="437"/>
                  </a:lnTo>
                  <a:lnTo>
                    <a:pt x="318" y="436"/>
                  </a:lnTo>
                  <a:lnTo>
                    <a:pt x="317" y="434"/>
                  </a:lnTo>
                  <a:lnTo>
                    <a:pt x="322" y="436"/>
                  </a:lnTo>
                  <a:lnTo>
                    <a:pt x="331" y="440"/>
                  </a:lnTo>
                  <a:lnTo>
                    <a:pt x="336" y="441"/>
                  </a:lnTo>
                  <a:lnTo>
                    <a:pt x="334" y="437"/>
                  </a:lnTo>
                  <a:lnTo>
                    <a:pt x="329" y="433"/>
                  </a:lnTo>
                  <a:lnTo>
                    <a:pt x="326" y="429"/>
                  </a:lnTo>
                  <a:lnTo>
                    <a:pt x="334" y="428"/>
                  </a:lnTo>
                  <a:lnTo>
                    <a:pt x="335" y="427"/>
                  </a:lnTo>
                  <a:lnTo>
                    <a:pt x="335" y="425"/>
                  </a:lnTo>
                  <a:lnTo>
                    <a:pt x="332" y="425"/>
                  </a:lnTo>
                  <a:lnTo>
                    <a:pt x="327" y="425"/>
                  </a:lnTo>
                  <a:lnTo>
                    <a:pt x="325" y="423"/>
                  </a:lnTo>
                  <a:lnTo>
                    <a:pt x="327" y="421"/>
                  </a:lnTo>
                  <a:lnTo>
                    <a:pt x="328" y="419"/>
                  </a:lnTo>
                  <a:lnTo>
                    <a:pt x="328" y="418"/>
                  </a:lnTo>
                  <a:lnTo>
                    <a:pt x="326" y="416"/>
                  </a:lnTo>
                  <a:lnTo>
                    <a:pt x="324" y="416"/>
                  </a:lnTo>
                  <a:lnTo>
                    <a:pt x="323" y="418"/>
                  </a:lnTo>
                  <a:lnTo>
                    <a:pt x="321" y="419"/>
                  </a:lnTo>
                  <a:lnTo>
                    <a:pt x="320" y="420"/>
                  </a:lnTo>
                  <a:lnTo>
                    <a:pt x="319" y="420"/>
                  </a:lnTo>
                  <a:lnTo>
                    <a:pt x="316" y="419"/>
                  </a:lnTo>
                  <a:lnTo>
                    <a:pt x="309" y="417"/>
                  </a:lnTo>
                  <a:lnTo>
                    <a:pt x="307" y="416"/>
                  </a:lnTo>
                  <a:lnTo>
                    <a:pt x="306" y="417"/>
                  </a:lnTo>
                  <a:lnTo>
                    <a:pt x="300" y="414"/>
                  </a:lnTo>
                  <a:lnTo>
                    <a:pt x="299" y="414"/>
                  </a:lnTo>
                  <a:lnTo>
                    <a:pt x="296" y="416"/>
                  </a:lnTo>
                  <a:lnTo>
                    <a:pt x="294" y="416"/>
                  </a:lnTo>
                  <a:lnTo>
                    <a:pt x="288" y="416"/>
                  </a:lnTo>
                  <a:lnTo>
                    <a:pt x="288" y="417"/>
                  </a:lnTo>
                  <a:lnTo>
                    <a:pt x="290" y="419"/>
                  </a:lnTo>
                  <a:lnTo>
                    <a:pt x="288" y="418"/>
                  </a:lnTo>
                  <a:lnTo>
                    <a:pt x="285" y="418"/>
                  </a:lnTo>
                  <a:lnTo>
                    <a:pt x="283" y="415"/>
                  </a:lnTo>
                  <a:lnTo>
                    <a:pt x="283" y="411"/>
                  </a:lnTo>
                  <a:lnTo>
                    <a:pt x="284" y="412"/>
                  </a:lnTo>
                  <a:lnTo>
                    <a:pt x="286" y="412"/>
                  </a:lnTo>
                  <a:lnTo>
                    <a:pt x="287" y="411"/>
                  </a:lnTo>
                  <a:lnTo>
                    <a:pt x="288" y="408"/>
                  </a:lnTo>
                  <a:lnTo>
                    <a:pt x="287" y="409"/>
                  </a:lnTo>
                  <a:lnTo>
                    <a:pt x="286" y="409"/>
                  </a:lnTo>
                  <a:lnTo>
                    <a:pt x="283" y="410"/>
                  </a:lnTo>
                  <a:lnTo>
                    <a:pt x="283" y="409"/>
                  </a:lnTo>
                  <a:lnTo>
                    <a:pt x="283" y="405"/>
                  </a:lnTo>
                  <a:lnTo>
                    <a:pt x="282" y="404"/>
                  </a:lnTo>
                  <a:lnTo>
                    <a:pt x="281" y="403"/>
                  </a:lnTo>
                  <a:lnTo>
                    <a:pt x="276" y="399"/>
                  </a:lnTo>
                  <a:lnTo>
                    <a:pt x="276" y="397"/>
                  </a:lnTo>
                  <a:lnTo>
                    <a:pt x="276" y="396"/>
                  </a:lnTo>
                  <a:lnTo>
                    <a:pt x="277" y="396"/>
                  </a:lnTo>
                  <a:lnTo>
                    <a:pt x="278" y="396"/>
                  </a:lnTo>
                  <a:lnTo>
                    <a:pt x="279" y="395"/>
                  </a:lnTo>
                  <a:lnTo>
                    <a:pt x="278" y="394"/>
                  </a:lnTo>
                  <a:lnTo>
                    <a:pt x="276" y="393"/>
                  </a:lnTo>
                  <a:lnTo>
                    <a:pt x="276" y="393"/>
                  </a:lnTo>
                  <a:lnTo>
                    <a:pt x="275" y="393"/>
                  </a:lnTo>
                  <a:lnTo>
                    <a:pt x="274" y="394"/>
                  </a:lnTo>
                  <a:lnTo>
                    <a:pt x="273" y="395"/>
                  </a:lnTo>
                  <a:lnTo>
                    <a:pt x="273" y="396"/>
                  </a:lnTo>
                  <a:lnTo>
                    <a:pt x="271" y="396"/>
                  </a:lnTo>
                  <a:lnTo>
                    <a:pt x="270" y="395"/>
                  </a:lnTo>
                  <a:lnTo>
                    <a:pt x="270" y="392"/>
                  </a:lnTo>
                  <a:lnTo>
                    <a:pt x="270" y="391"/>
                  </a:lnTo>
                  <a:lnTo>
                    <a:pt x="272" y="391"/>
                  </a:lnTo>
                  <a:lnTo>
                    <a:pt x="273" y="391"/>
                  </a:lnTo>
                  <a:lnTo>
                    <a:pt x="274" y="390"/>
                  </a:lnTo>
                  <a:lnTo>
                    <a:pt x="275" y="389"/>
                  </a:lnTo>
                  <a:lnTo>
                    <a:pt x="276" y="389"/>
                  </a:lnTo>
                  <a:lnTo>
                    <a:pt x="277" y="388"/>
                  </a:lnTo>
                  <a:lnTo>
                    <a:pt x="278" y="388"/>
                  </a:lnTo>
                  <a:lnTo>
                    <a:pt x="280" y="387"/>
                  </a:lnTo>
                  <a:lnTo>
                    <a:pt x="281" y="385"/>
                  </a:lnTo>
                  <a:lnTo>
                    <a:pt x="281" y="383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79" y="377"/>
                  </a:lnTo>
                  <a:lnTo>
                    <a:pt x="277" y="371"/>
                  </a:lnTo>
                  <a:lnTo>
                    <a:pt x="276" y="370"/>
                  </a:lnTo>
                  <a:lnTo>
                    <a:pt x="276" y="368"/>
                  </a:lnTo>
                  <a:lnTo>
                    <a:pt x="274" y="367"/>
                  </a:lnTo>
                  <a:lnTo>
                    <a:pt x="272" y="367"/>
                  </a:lnTo>
                  <a:lnTo>
                    <a:pt x="270" y="368"/>
                  </a:lnTo>
                  <a:lnTo>
                    <a:pt x="270" y="369"/>
                  </a:lnTo>
                  <a:lnTo>
                    <a:pt x="269" y="368"/>
                  </a:lnTo>
                  <a:lnTo>
                    <a:pt x="269" y="365"/>
                  </a:lnTo>
                  <a:lnTo>
                    <a:pt x="270" y="365"/>
                  </a:lnTo>
                  <a:lnTo>
                    <a:pt x="270" y="364"/>
                  </a:lnTo>
                  <a:lnTo>
                    <a:pt x="271" y="364"/>
                  </a:lnTo>
                  <a:lnTo>
                    <a:pt x="274" y="363"/>
                  </a:lnTo>
                  <a:lnTo>
                    <a:pt x="275" y="360"/>
                  </a:lnTo>
                  <a:lnTo>
                    <a:pt x="275" y="358"/>
                  </a:lnTo>
                  <a:lnTo>
                    <a:pt x="274" y="354"/>
                  </a:lnTo>
                  <a:lnTo>
                    <a:pt x="270" y="350"/>
                  </a:lnTo>
                  <a:lnTo>
                    <a:pt x="265" y="347"/>
                  </a:lnTo>
                  <a:lnTo>
                    <a:pt x="255" y="344"/>
                  </a:lnTo>
                  <a:lnTo>
                    <a:pt x="255" y="343"/>
                  </a:lnTo>
                  <a:lnTo>
                    <a:pt x="270" y="344"/>
                  </a:lnTo>
                  <a:lnTo>
                    <a:pt x="268" y="341"/>
                  </a:lnTo>
                  <a:lnTo>
                    <a:pt x="263" y="339"/>
                  </a:lnTo>
                  <a:lnTo>
                    <a:pt x="260" y="338"/>
                  </a:lnTo>
                  <a:lnTo>
                    <a:pt x="259" y="336"/>
                  </a:lnTo>
                  <a:lnTo>
                    <a:pt x="258" y="335"/>
                  </a:lnTo>
                  <a:lnTo>
                    <a:pt x="258" y="334"/>
                  </a:lnTo>
                  <a:lnTo>
                    <a:pt x="257" y="333"/>
                  </a:lnTo>
                  <a:lnTo>
                    <a:pt x="252" y="333"/>
                  </a:lnTo>
                  <a:lnTo>
                    <a:pt x="251" y="332"/>
                  </a:lnTo>
                  <a:lnTo>
                    <a:pt x="251" y="331"/>
                  </a:lnTo>
                  <a:lnTo>
                    <a:pt x="264" y="333"/>
                  </a:lnTo>
                  <a:lnTo>
                    <a:pt x="268" y="333"/>
                  </a:lnTo>
                  <a:lnTo>
                    <a:pt x="273" y="330"/>
                  </a:lnTo>
                  <a:lnTo>
                    <a:pt x="276" y="330"/>
                  </a:lnTo>
                  <a:lnTo>
                    <a:pt x="276" y="331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2" y="332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9" y="338"/>
                  </a:lnTo>
                  <a:lnTo>
                    <a:pt x="282" y="336"/>
                  </a:lnTo>
                  <a:lnTo>
                    <a:pt x="277" y="333"/>
                  </a:lnTo>
                  <a:lnTo>
                    <a:pt x="279" y="332"/>
                  </a:lnTo>
                  <a:lnTo>
                    <a:pt x="280" y="333"/>
                  </a:lnTo>
                  <a:lnTo>
                    <a:pt x="281" y="334"/>
                  </a:lnTo>
                  <a:lnTo>
                    <a:pt x="284" y="333"/>
                  </a:lnTo>
                  <a:lnTo>
                    <a:pt x="286" y="333"/>
                  </a:lnTo>
                  <a:lnTo>
                    <a:pt x="288" y="330"/>
                  </a:lnTo>
                  <a:lnTo>
                    <a:pt x="292" y="329"/>
                  </a:lnTo>
                  <a:lnTo>
                    <a:pt x="294" y="329"/>
                  </a:lnTo>
                  <a:lnTo>
                    <a:pt x="294" y="328"/>
                  </a:lnTo>
                  <a:lnTo>
                    <a:pt x="294" y="325"/>
                  </a:lnTo>
                  <a:lnTo>
                    <a:pt x="295" y="323"/>
                  </a:lnTo>
                  <a:lnTo>
                    <a:pt x="295" y="322"/>
                  </a:lnTo>
                  <a:lnTo>
                    <a:pt x="295" y="321"/>
                  </a:lnTo>
                  <a:lnTo>
                    <a:pt x="295" y="319"/>
                  </a:lnTo>
                  <a:lnTo>
                    <a:pt x="294" y="317"/>
                  </a:lnTo>
                  <a:lnTo>
                    <a:pt x="293" y="316"/>
                  </a:lnTo>
                  <a:lnTo>
                    <a:pt x="295" y="317"/>
                  </a:lnTo>
                  <a:lnTo>
                    <a:pt x="298" y="317"/>
                  </a:lnTo>
                  <a:lnTo>
                    <a:pt x="300" y="317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07" y="311"/>
                  </a:lnTo>
                  <a:lnTo>
                    <a:pt x="307" y="305"/>
                  </a:lnTo>
                  <a:lnTo>
                    <a:pt x="305" y="299"/>
                  </a:lnTo>
                  <a:lnTo>
                    <a:pt x="302" y="298"/>
                  </a:lnTo>
                  <a:lnTo>
                    <a:pt x="296" y="298"/>
                  </a:lnTo>
                  <a:lnTo>
                    <a:pt x="289" y="295"/>
                  </a:lnTo>
                  <a:lnTo>
                    <a:pt x="287" y="293"/>
                  </a:lnTo>
                  <a:lnTo>
                    <a:pt x="286" y="290"/>
                  </a:lnTo>
                  <a:lnTo>
                    <a:pt x="298" y="296"/>
                  </a:lnTo>
                  <a:lnTo>
                    <a:pt x="300" y="295"/>
                  </a:lnTo>
                  <a:lnTo>
                    <a:pt x="314" y="298"/>
                  </a:lnTo>
                  <a:lnTo>
                    <a:pt x="316" y="299"/>
                  </a:lnTo>
                  <a:lnTo>
                    <a:pt x="319" y="299"/>
                  </a:lnTo>
                  <a:lnTo>
                    <a:pt x="325" y="297"/>
                  </a:lnTo>
                  <a:lnTo>
                    <a:pt x="329" y="295"/>
                  </a:lnTo>
                  <a:lnTo>
                    <a:pt x="330" y="294"/>
                  </a:lnTo>
                  <a:lnTo>
                    <a:pt x="332" y="296"/>
                  </a:lnTo>
                  <a:lnTo>
                    <a:pt x="331" y="298"/>
                  </a:lnTo>
                  <a:lnTo>
                    <a:pt x="329" y="300"/>
                  </a:lnTo>
                  <a:lnTo>
                    <a:pt x="328" y="303"/>
                  </a:lnTo>
                  <a:lnTo>
                    <a:pt x="330" y="304"/>
                  </a:lnTo>
                  <a:lnTo>
                    <a:pt x="329" y="305"/>
                  </a:lnTo>
                  <a:lnTo>
                    <a:pt x="327" y="305"/>
                  </a:lnTo>
                  <a:lnTo>
                    <a:pt x="325" y="305"/>
                  </a:lnTo>
                  <a:lnTo>
                    <a:pt x="326" y="304"/>
                  </a:lnTo>
                  <a:lnTo>
                    <a:pt x="326" y="303"/>
                  </a:lnTo>
                  <a:lnTo>
                    <a:pt x="324" y="303"/>
                  </a:lnTo>
                  <a:lnTo>
                    <a:pt x="322" y="303"/>
                  </a:lnTo>
                  <a:lnTo>
                    <a:pt x="321" y="305"/>
                  </a:lnTo>
                  <a:lnTo>
                    <a:pt x="326" y="312"/>
                  </a:lnTo>
                  <a:lnTo>
                    <a:pt x="328" y="317"/>
                  </a:lnTo>
                  <a:lnTo>
                    <a:pt x="326" y="320"/>
                  </a:lnTo>
                  <a:lnTo>
                    <a:pt x="325" y="320"/>
                  </a:lnTo>
                  <a:lnTo>
                    <a:pt x="322" y="320"/>
                  </a:lnTo>
                  <a:lnTo>
                    <a:pt x="321" y="320"/>
                  </a:lnTo>
                  <a:lnTo>
                    <a:pt x="319" y="323"/>
                  </a:lnTo>
                  <a:lnTo>
                    <a:pt x="318" y="323"/>
                  </a:lnTo>
                  <a:lnTo>
                    <a:pt x="317" y="323"/>
                  </a:lnTo>
                  <a:lnTo>
                    <a:pt x="317" y="324"/>
                  </a:lnTo>
                  <a:lnTo>
                    <a:pt x="318" y="325"/>
                  </a:lnTo>
                  <a:lnTo>
                    <a:pt x="323" y="324"/>
                  </a:lnTo>
                  <a:lnTo>
                    <a:pt x="324" y="324"/>
                  </a:lnTo>
                  <a:lnTo>
                    <a:pt x="325" y="323"/>
                  </a:lnTo>
                  <a:lnTo>
                    <a:pt x="326" y="322"/>
                  </a:lnTo>
                  <a:lnTo>
                    <a:pt x="328" y="323"/>
                  </a:lnTo>
                  <a:lnTo>
                    <a:pt x="329" y="323"/>
                  </a:lnTo>
                  <a:lnTo>
                    <a:pt x="330" y="326"/>
                  </a:lnTo>
                  <a:lnTo>
                    <a:pt x="330" y="329"/>
                  </a:lnTo>
                  <a:lnTo>
                    <a:pt x="330" y="330"/>
                  </a:lnTo>
                  <a:lnTo>
                    <a:pt x="323" y="331"/>
                  </a:lnTo>
                  <a:lnTo>
                    <a:pt x="322" y="332"/>
                  </a:lnTo>
                  <a:lnTo>
                    <a:pt x="321" y="333"/>
                  </a:lnTo>
                  <a:lnTo>
                    <a:pt x="322" y="335"/>
                  </a:lnTo>
                  <a:lnTo>
                    <a:pt x="324" y="335"/>
                  </a:lnTo>
                  <a:lnTo>
                    <a:pt x="327" y="334"/>
                  </a:lnTo>
                  <a:lnTo>
                    <a:pt x="328" y="334"/>
                  </a:lnTo>
                  <a:lnTo>
                    <a:pt x="329" y="333"/>
                  </a:lnTo>
                  <a:lnTo>
                    <a:pt x="330" y="335"/>
                  </a:lnTo>
                  <a:lnTo>
                    <a:pt x="332" y="338"/>
                  </a:lnTo>
                  <a:lnTo>
                    <a:pt x="333" y="340"/>
                  </a:lnTo>
                  <a:lnTo>
                    <a:pt x="333" y="341"/>
                  </a:lnTo>
                  <a:lnTo>
                    <a:pt x="333" y="341"/>
                  </a:lnTo>
                  <a:lnTo>
                    <a:pt x="332" y="344"/>
                  </a:lnTo>
                  <a:lnTo>
                    <a:pt x="334" y="343"/>
                  </a:lnTo>
                  <a:lnTo>
                    <a:pt x="335" y="341"/>
                  </a:lnTo>
                  <a:lnTo>
                    <a:pt x="338" y="333"/>
                  </a:lnTo>
                  <a:lnTo>
                    <a:pt x="339" y="333"/>
                  </a:lnTo>
                  <a:lnTo>
                    <a:pt x="338" y="331"/>
                  </a:lnTo>
                  <a:lnTo>
                    <a:pt x="337" y="329"/>
                  </a:lnTo>
                  <a:lnTo>
                    <a:pt x="337" y="329"/>
                  </a:lnTo>
                  <a:lnTo>
                    <a:pt x="338" y="327"/>
                  </a:lnTo>
                  <a:lnTo>
                    <a:pt x="338" y="324"/>
                  </a:lnTo>
                  <a:lnTo>
                    <a:pt x="340" y="321"/>
                  </a:lnTo>
                  <a:lnTo>
                    <a:pt x="342" y="320"/>
                  </a:lnTo>
                  <a:lnTo>
                    <a:pt x="344" y="319"/>
                  </a:lnTo>
                  <a:lnTo>
                    <a:pt x="346" y="317"/>
                  </a:lnTo>
                  <a:lnTo>
                    <a:pt x="348" y="313"/>
                  </a:lnTo>
                  <a:lnTo>
                    <a:pt x="346" y="308"/>
                  </a:lnTo>
                  <a:lnTo>
                    <a:pt x="343" y="304"/>
                  </a:lnTo>
                  <a:lnTo>
                    <a:pt x="344" y="300"/>
                  </a:lnTo>
                  <a:lnTo>
                    <a:pt x="346" y="300"/>
                  </a:lnTo>
                  <a:lnTo>
                    <a:pt x="349" y="304"/>
                  </a:lnTo>
                  <a:lnTo>
                    <a:pt x="351" y="305"/>
                  </a:lnTo>
                  <a:lnTo>
                    <a:pt x="352" y="305"/>
                  </a:lnTo>
                  <a:lnTo>
                    <a:pt x="352" y="307"/>
                  </a:lnTo>
                  <a:lnTo>
                    <a:pt x="351" y="309"/>
                  </a:lnTo>
                  <a:lnTo>
                    <a:pt x="351" y="310"/>
                  </a:lnTo>
                  <a:lnTo>
                    <a:pt x="351" y="312"/>
                  </a:lnTo>
                  <a:lnTo>
                    <a:pt x="352" y="313"/>
                  </a:lnTo>
                  <a:lnTo>
                    <a:pt x="353" y="315"/>
                  </a:lnTo>
                  <a:lnTo>
                    <a:pt x="355" y="319"/>
                  </a:lnTo>
                  <a:lnTo>
                    <a:pt x="356" y="326"/>
                  </a:lnTo>
                  <a:lnTo>
                    <a:pt x="356" y="332"/>
                  </a:lnTo>
                  <a:lnTo>
                    <a:pt x="355" y="335"/>
                  </a:lnTo>
                  <a:lnTo>
                    <a:pt x="351" y="335"/>
                  </a:lnTo>
                  <a:lnTo>
                    <a:pt x="349" y="335"/>
                  </a:lnTo>
                  <a:lnTo>
                    <a:pt x="349" y="337"/>
                  </a:lnTo>
                  <a:lnTo>
                    <a:pt x="348" y="339"/>
                  </a:lnTo>
                  <a:lnTo>
                    <a:pt x="345" y="342"/>
                  </a:lnTo>
                  <a:lnTo>
                    <a:pt x="343" y="344"/>
                  </a:lnTo>
                  <a:lnTo>
                    <a:pt x="346" y="345"/>
                  </a:lnTo>
                  <a:lnTo>
                    <a:pt x="349" y="343"/>
                  </a:lnTo>
                  <a:lnTo>
                    <a:pt x="350" y="341"/>
                  </a:lnTo>
                  <a:lnTo>
                    <a:pt x="350" y="339"/>
                  </a:lnTo>
                  <a:lnTo>
                    <a:pt x="352" y="338"/>
                  </a:lnTo>
                  <a:lnTo>
                    <a:pt x="354" y="339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3" y="341"/>
                  </a:lnTo>
                  <a:lnTo>
                    <a:pt x="352" y="341"/>
                  </a:lnTo>
                  <a:lnTo>
                    <a:pt x="353" y="343"/>
                  </a:lnTo>
                  <a:lnTo>
                    <a:pt x="355" y="344"/>
                  </a:lnTo>
                  <a:lnTo>
                    <a:pt x="357" y="345"/>
                  </a:lnTo>
                  <a:lnTo>
                    <a:pt x="358" y="342"/>
                  </a:lnTo>
                  <a:lnTo>
                    <a:pt x="361" y="337"/>
                  </a:lnTo>
                  <a:lnTo>
                    <a:pt x="361" y="333"/>
                  </a:lnTo>
                  <a:lnTo>
                    <a:pt x="356" y="316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5" y="299"/>
                  </a:lnTo>
                  <a:lnTo>
                    <a:pt x="353" y="297"/>
                  </a:lnTo>
                  <a:lnTo>
                    <a:pt x="351" y="296"/>
                  </a:lnTo>
                  <a:lnTo>
                    <a:pt x="349" y="296"/>
                  </a:lnTo>
                  <a:lnTo>
                    <a:pt x="343" y="299"/>
                  </a:lnTo>
                  <a:lnTo>
                    <a:pt x="340" y="299"/>
                  </a:lnTo>
                  <a:lnTo>
                    <a:pt x="338" y="298"/>
                  </a:lnTo>
                  <a:lnTo>
                    <a:pt x="340" y="294"/>
                  </a:lnTo>
                  <a:lnTo>
                    <a:pt x="344" y="290"/>
                  </a:lnTo>
                  <a:lnTo>
                    <a:pt x="353" y="285"/>
                  </a:lnTo>
                  <a:lnTo>
                    <a:pt x="367" y="273"/>
                  </a:lnTo>
                  <a:lnTo>
                    <a:pt x="374" y="269"/>
                  </a:lnTo>
                  <a:lnTo>
                    <a:pt x="381" y="269"/>
                  </a:lnTo>
                  <a:lnTo>
                    <a:pt x="389" y="274"/>
                  </a:lnTo>
                  <a:lnTo>
                    <a:pt x="396" y="274"/>
                  </a:lnTo>
                  <a:lnTo>
                    <a:pt x="397" y="275"/>
                  </a:lnTo>
                  <a:lnTo>
                    <a:pt x="401" y="277"/>
                  </a:lnTo>
                  <a:lnTo>
                    <a:pt x="403" y="279"/>
                  </a:lnTo>
                  <a:lnTo>
                    <a:pt x="408" y="282"/>
                  </a:lnTo>
                  <a:lnTo>
                    <a:pt x="407" y="285"/>
                  </a:lnTo>
                  <a:lnTo>
                    <a:pt x="403" y="290"/>
                  </a:lnTo>
                  <a:lnTo>
                    <a:pt x="402" y="293"/>
                  </a:lnTo>
                  <a:lnTo>
                    <a:pt x="399" y="299"/>
                  </a:lnTo>
                  <a:lnTo>
                    <a:pt x="398" y="301"/>
                  </a:lnTo>
                  <a:lnTo>
                    <a:pt x="398" y="303"/>
                  </a:lnTo>
                  <a:lnTo>
                    <a:pt x="401" y="306"/>
                  </a:lnTo>
                  <a:lnTo>
                    <a:pt x="402" y="309"/>
                  </a:lnTo>
                  <a:lnTo>
                    <a:pt x="403" y="311"/>
                  </a:lnTo>
                  <a:lnTo>
                    <a:pt x="403" y="314"/>
                  </a:lnTo>
                  <a:lnTo>
                    <a:pt x="403" y="317"/>
                  </a:lnTo>
                  <a:lnTo>
                    <a:pt x="405" y="320"/>
                  </a:lnTo>
                  <a:lnTo>
                    <a:pt x="406" y="323"/>
                  </a:lnTo>
                  <a:lnTo>
                    <a:pt x="406" y="324"/>
                  </a:lnTo>
                  <a:lnTo>
                    <a:pt x="406" y="326"/>
                  </a:lnTo>
                  <a:lnTo>
                    <a:pt x="405" y="329"/>
                  </a:lnTo>
                  <a:lnTo>
                    <a:pt x="405" y="332"/>
                  </a:lnTo>
                  <a:lnTo>
                    <a:pt x="405" y="333"/>
                  </a:lnTo>
                  <a:lnTo>
                    <a:pt x="405" y="334"/>
                  </a:lnTo>
                  <a:lnTo>
                    <a:pt x="405" y="335"/>
                  </a:lnTo>
                  <a:lnTo>
                    <a:pt x="406" y="336"/>
                  </a:lnTo>
                  <a:lnTo>
                    <a:pt x="404" y="339"/>
                  </a:lnTo>
                  <a:lnTo>
                    <a:pt x="401" y="346"/>
                  </a:lnTo>
                  <a:lnTo>
                    <a:pt x="397" y="348"/>
                  </a:lnTo>
                  <a:lnTo>
                    <a:pt x="397" y="350"/>
                  </a:lnTo>
                  <a:lnTo>
                    <a:pt x="396" y="353"/>
                  </a:lnTo>
                  <a:lnTo>
                    <a:pt x="394" y="353"/>
                  </a:lnTo>
                  <a:lnTo>
                    <a:pt x="392" y="353"/>
                  </a:lnTo>
                  <a:lnTo>
                    <a:pt x="391" y="352"/>
                  </a:lnTo>
                  <a:lnTo>
                    <a:pt x="390" y="351"/>
                  </a:lnTo>
                  <a:lnTo>
                    <a:pt x="388" y="351"/>
                  </a:lnTo>
                  <a:lnTo>
                    <a:pt x="382" y="354"/>
                  </a:lnTo>
                  <a:lnTo>
                    <a:pt x="380" y="357"/>
                  </a:lnTo>
                  <a:lnTo>
                    <a:pt x="374" y="363"/>
                  </a:lnTo>
                  <a:lnTo>
                    <a:pt x="370" y="371"/>
                  </a:lnTo>
                  <a:lnTo>
                    <a:pt x="372" y="380"/>
                  </a:lnTo>
                  <a:lnTo>
                    <a:pt x="377" y="384"/>
                  </a:lnTo>
                  <a:lnTo>
                    <a:pt x="378" y="384"/>
                  </a:lnTo>
                  <a:lnTo>
                    <a:pt x="384" y="385"/>
                  </a:lnTo>
                  <a:lnTo>
                    <a:pt x="385" y="386"/>
                  </a:lnTo>
                  <a:lnTo>
                    <a:pt x="389" y="389"/>
                  </a:lnTo>
                  <a:lnTo>
                    <a:pt x="391" y="391"/>
                  </a:lnTo>
                  <a:lnTo>
                    <a:pt x="392" y="394"/>
                  </a:lnTo>
                  <a:lnTo>
                    <a:pt x="392" y="396"/>
                  </a:lnTo>
                  <a:lnTo>
                    <a:pt x="392" y="399"/>
                  </a:lnTo>
                  <a:lnTo>
                    <a:pt x="394" y="403"/>
                  </a:lnTo>
                  <a:lnTo>
                    <a:pt x="392" y="405"/>
                  </a:lnTo>
                  <a:lnTo>
                    <a:pt x="387" y="408"/>
                  </a:lnTo>
                  <a:lnTo>
                    <a:pt x="368" y="413"/>
                  </a:lnTo>
                  <a:lnTo>
                    <a:pt x="367" y="414"/>
                  </a:lnTo>
                  <a:lnTo>
                    <a:pt x="365" y="416"/>
                  </a:lnTo>
                  <a:lnTo>
                    <a:pt x="363" y="419"/>
                  </a:lnTo>
                  <a:lnTo>
                    <a:pt x="361" y="422"/>
                  </a:lnTo>
                  <a:lnTo>
                    <a:pt x="362" y="425"/>
                  </a:lnTo>
                  <a:lnTo>
                    <a:pt x="361" y="426"/>
                  </a:lnTo>
                  <a:lnTo>
                    <a:pt x="361" y="426"/>
                  </a:lnTo>
                  <a:lnTo>
                    <a:pt x="360" y="426"/>
                  </a:lnTo>
                  <a:lnTo>
                    <a:pt x="359" y="425"/>
                  </a:lnTo>
                  <a:lnTo>
                    <a:pt x="360" y="422"/>
                  </a:lnTo>
                  <a:lnTo>
                    <a:pt x="359" y="420"/>
                  </a:lnTo>
                  <a:lnTo>
                    <a:pt x="357" y="419"/>
                  </a:lnTo>
                  <a:lnTo>
                    <a:pt x="355" y="421"/>
                  </a:lnTo>
                  <a:lnTo>
                    <a:pt x="355" y="422"/>
                  </a:lnTo>
                  <a:lnTo>
                    <a:pt x="354" y="422"/>
                  </a:lnTo>
                  <a:lnTo>
                    <a:pt x="353" y="423"/>
                  </a:lnTo>
                  <a:lnTo>
                    <a:pt x="353" y="425"/>
                  </a:lnTo>
                  <a:lnTo>
                    <a:pt x="354" y="425"/>
                  </a:lnTo>
                  <a:lnTo>
                    <a:pt x="356" y="427"/>
                  </a:lnTo>
                  <a:lnTo>
                    <a:pt x="364" y="427"/>
                  </a:lnTo>
                  <a:lnTo>
                    <a:pt x="367" y="429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7" y="435"/>
                  </a:lnTo>
                  <a:lnTo>
                    <a:pt x="366" y="435"/>
                  </a:lnTo>
                  <a:lnTo>
                    <a:pt x="366" y="436"/>
                  </a:lnTo>
                  <a:lnTo>
                    <a:pt x="363" y="437"/>
                  </a:lnTo>
                  <a:lnTo>
                    <a:pt x="362" y="437"/>
                  </a:lnTo>
                  <a:lnTo>
                    <a:pt x="363" y="437"/>
                  </a:lnTo>
                  <a:lnTo>
                    <a:pt x="367" y="445"/>
                  </a:lnTo>
                  <a:lnTo>
                    <a:pt x="367" y="449"/>
                  </a:lnTo>
                  <a:lnTo>
                    <a:pt x="366" y="449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0" y="451"/>
                  </a:lnTo>
                  <a:lnTo>
                    <a:pt x="357" y="454"/>
                  </a:lnTo>
                  <a:lnTo>
                    <a:pt x="355" y="454"/>
                  </a:lnTo>
                  <a:lnTo>
                    <a:pt x="352" y="453"/>
                  </a:lnTo>
                  <a:lnTo>
                    <a:pt x="347" y="448"/>
                  </a:lnTo>
                  <a:lnTo>
                    <a:pt x="343" y="448"/>
                  </a:lnTo>
                  <a:lnTo>
                    <a:pt x="343" y="449"/>
                  </a:lnTo>
                  <a:lnTo>
                    <a:pt x="344" y="449"/>
                  </a:lnTo>
                  <a:lnTo>
                    <a:pt x="343" y="449"/>
                  </a:lnTo>
                  <a:lnTo>
                    <a:pt x="343" y="449"/>
                  </a:lnTo>
                  <a:lnTo>
                    <a:pt x="343" y="453"/>
                  </a:lnTo>
                  <a:lnTo>
                    <a:pt x="343" y="455"/>
                  </a:lnTo>
                  <a:lnTo>
                    <a:pt x="342" y="456"/>
                  </a:lnTo>
                  <a:lnTo>
                    <a:pt x="342" y="458"/>
                  </a:lnTo>
                  <a:lnTo>
                    <a:pt x="342" y="460"/>
                  </a:lnTo>
                  <a:lnTo>
                    <a:pt x="343" y="461"/>
                  </a:lnTo>
                  <a:lnTo>
                    <a:pt x="344" y="461"/>
                  </a:lnTo>
                  <a:lnTo>
                    <a:pt x="346" y="461"/>
                  </a:lnTo>
                  <a:lnTo>
                    <a:pt x="345" y="460"/>
                  </a:lnTo>
                  <a:lnTo>
                    <a:pt x="345" y="458"/>
                  </a:lnTo>
                  <a:lnTo>
                    <a:pt x="346" y="458"/>
                  </a:lnTo>
                  <a:lnTo>
                    <a:pt x="348" y="457"/>
                  </a:lnTo>
                  <a:lnTo>
                    <a:pt x="349" y="458"/>
                  </a:lnTo>
                  <a:lnTo>
                    <a:pt x="350" y="461"/>
                  </a:lnTo>
                  <a:lnTo>
                    <a:pt x="350" y="461"/>
                  </a:lnTo>
                  <a:lnTo>
                    <a:pt x="351" y="462"/>
                  </a:lnTo>
                  <a:lnTo>
                    <a:pt x="354" y="465"/>
                  </a:lnTo>
                  <a:lnTo>
                    <a:pt x="355" y="466"/>
                  </a:lnTo>
                  <a:close/>
                  <a:moveTo>
                    <a:pt x="308" y="177"/>
                  </a:moveTo>
                  <a:lnTo>
                    <a:pt x="307" y="174"/>
                  </a:lnTo>
                  <a:lnTo>
                    <a:pt x="308" y="173"/>
                  </a:lnTo>
                  <a:lnTo>
                    <a:pt x="316" y="172"/>
                  </a:lnTo>
                  <a:lnTo>
                    <a:pt x="320" y="171"/>
                  </a:lnTo>
                  <a:lnTo>
                    <a:pt x="320" y="172"/>
                  </a:lnTo>
                  <a:lnTo>
                    <a:pt x="319" y="172"/>
                  </a:lnTo>
                  <a:lnTo>
                    <a:pt x="319" y="173"/>
                  </a:lnTo>
                  <a:lnTo>
                    <a:pt x="318" y="174"/>
                  </a:lnTo>
                  <a:lnTo>
                    <a:pt x="316" y="176"/>
                  </a:lnTo>
                  <a:lnTo>
                    <a:pt x="315" y="178"/>
                  </a:lnTo>
                  <a:lnTo>
                    <a:pt x="314" y="178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09" y="178"/>
                  </a:lnTo>
                  <a:lnTo>
                    <a:pt x="308" y="177"/>
                  </a:lnTo>
                  <a:close/>
                  <a:moveTo>
                    <a:pt x="66" y="168"/>
                  </a:moveTo>
                  <a:lnTo>
                    <a:pt x="65" y="170"/>
                  </a:lnTo>
                  <a:lnTo>
                    <a:pt x="60" y="173"/>
                  </a:lnTo>
                  <a:lnTo>
                    <a:pt x="60" y="176"/>
                  </a:lnTo>
                  <a:lnTo>
                    <a:pt x="53" y="178"/>
                  </a:lnTo>
                  <a:lnTo>
                    <a:pt x="50" y="179"/>
                  </a:lnTo>
                  <a:lnTo>
                    <a:pt x="49" y="178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2" y="168"/>
                  </a:lnTo>
                  <a:lnTo>
                    <a:pt x="38" y="170"/>
                  </a:lnTo>
                  <a:lnTo>
                    <a:pt x="37" y="169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9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1" y="165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60"/>
                  </a:lnTo>
                  <a:lnTo>
                    <a:pt x="42" y="159"/>
                  </a:lnTo>
                  <a:lnTo>
                    <a:pt x="49" y="158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55"/>
                  </a:lnTo>
                  <a:lnTo>
                    <a:pt x="48" y="154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9" y="150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49" y="144"/>
                  </a:lnTo>
                  <a:lnTo>
                    <a:pt x="50" y="143"/>
                  </a:lnTo>
                  <a:lnTo>
                    <a:pt x="51" y="144"/>
                  </a:lnTo>
                  <a:lnTo>
                    <a:pt x="52" y="143"/>
                  </a:lnTo>
                  <a:lnTo>
                    <a:pt x="54" y="142"/>
                  </a:lnTo>
                  <a:lnTo>
                    <a:pt x="60" y="142"/>
                  </a:lnTo>
                  <a:lnTo>
                    <a:pt x="62" y="141"/>
                  </a:lnTo>
                  <a:lnTo>
                    <a:pt x="65" y="141"/>
                  </a:lnTo>
                  <a:lnTo>
                    <a:pt x="66" y="139"/>
                  </a:lnTo>
                  <a:lnTo>
                    <a:pt x="69" y="132"/>
                  </a:lnTo>
                  <a:lnTo>
                    <a:pt x="72" y="134"/>
                  </a:lnTo>
                  <a:lnTo>
                    <a:pt x="72" y="132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4" y="131"/>
                  </a:lnTo>
                  <a:lnTo>
                    <a:pt x="73" y="134"/>
                  </a:lnTo>
                  <a:lnTo>
                    <a:pt x="73" y="135"/>
                  </a:lnTo>
                  <a:lnTo>
                    <a:pt x="73" y="136"/>
                  </a:lnTo>
                  <a:lnTo>
                    <a:pt x="74" y="137"/>
                  </a:lnTo>
                  <a:lnTo>
                    <a:pt x="74" y="139"/>
                  </a:lnTo>
                  <a:lnTo>
                    <a:pt x="74" y="140"/>
                  </a:lnTo>
                  <a:lnTo>
                    <a:pt x="73" y="145"/>
                  </a:lnTo>
                  <a:lnTo>
                    <a:pt x="72" y="147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0" y="144"/>
                  </a:lnTo>
                  <a:lnTo>
                    <a:pt x="69" y="143"/>
                  </a:lnTo>
                  <a:lnTo>
                    <a:pt x="67" y="146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67" y="149"/>
                  </a:lnTo>
                  <a:lnTo>
                    <a:pt x="67" y="150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71" y="159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68" y="160"/>
                  </a:lnTo>
                  <a:lnTo>
                    <a:pt x="69" y="160"/>
                  </a:lnTo>
                  <a:lnTo>
                    <a:pt x="68" y="162"/>
                  </a:lnTo>
                  <a:lnTo>
                    <a:pt x="66" y="166"/>
                  </a:lnTo>
                  <a:lnTo>
                    <a:pt x="66" y="168"/>
                  </a:lnTo>
                  <a:close/>
                  <a:moveTo>
                    <a:pt x="275" y="71"/>
                  </a:moveTo>
                  <a:lnTo>
                    <a:pt x="277" y="71"/>
                  </a:lnTo>
                  <a:lnTo>
                    <a:pt x="278" y="71"/>
                  </a:lnTo>
                  <a:lnTo>
                    <a:pt x="279" y="72"/>
                  </a:lnTo>
                  <a:lnTo>
                    <a:pt x="279" y="74"/>
                  </a:lnTo>
                  <a:lnTo>
                    <a:pt x="279" y="76"/>
                  </a:lnTo>
                  <a:lnTo>
                    <a:pt x="279" y="77"/>
                  </a:lnTo>
                  <a:lnTo>
                    <a:pt x="276" y="77"/>
                  </a:lnTo>
                  <a:lnTo>
                    <a:pt x="275" y="76"/>
                  </a:lnTo>
                  <a:lnTo>
                    <a:pt x="268" y="78"/>
                  </a:lnTo>
                  <a:lnTo>
                    <a:pt x="269" y="79"/>
                  </a:lnTo>
                  <a:lnTo>
                    <a:pt x="270" y="82"/>
                  </a:lnTo>
                  <a:lnTo>
                    <a:pt x="270" y="84"/>
                  </a:lnTo>
                  <a:lnTo>
                    <a:pt x="268" y="87"/>
                  </a:lnTo>
                  <a:lnTo>
                    <a:pt x="266" y="88"/>
                  </a:lnTo>
                  <a:lnTo>
                    <a:pt x="265" y="91"/>
                  </a:lnTo>
                  <a:lnTo>
                    <a:pt x="264" y="93"/>
                  </a:lnTo>
                  <a:lnTo>
                    <a:pt x="261" y="94"/>
                  </a:lnTo>
                  <a:lnTo>
                    <a:pt x="259" y="92"/>
                  </a:lnTo>
                  <a:lnTo>
                    <a:pt x="258" y="88"/>
                  </a:lnTo>
                  <a:lnTo>
                    <a:pt x="254" y="87"/>
                  </a:lnTo>
                  <a:lnTo>
                    <a:pt x="252" y="86"/>
                  </a:lnTo>
                  <a:lnTo>
                    <a:pt x="250" y="84"/>
                  </a:lnTo>
                  <a:lnTo>
                    <a:pt x="248" y="82"/>
                  </a:lnTo>
                  <a:lnTo>
                    <a:pt x="248" y="82"/>
                  </a:lnTo>
                  <a:lnTo>
                    <a:pt x="252" y="81"/>
                  </a:lnTo>
                  <a:lnTo>
                    <a:pt x="254" y="77"/>
                  </a:lnTo>
                  <a:lnTo>
                    <a:pt x="257" y="76"/>
                  </a:lnTo>
                  <a:lnTo>
                    <a:pt x="260" y="76"/>
                  </a:lnTo>
                  <a:lnTo>
                    <a:pt x="263" y="75"/>
                  </a:lnTo>
                  <a:lnTo>
                    <a:pt x="264" y="73"/>
                  </a:lnTo>
                  <a:lnTo>
                    <a:pt x="270" y="73"/>
                  </a:lnTo>
                  <a:lnTo>
                    <a:pt x="275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8" name="Freeform 195">
              <a:extLst>
                <a:ext uri="{FF2B5EF4-FFF2-40B4-BE49-F238E27FC236}">
                  <a16:creationId xmlns:a16="http://schemas.microsoft.com/office/drawing/2014/main" id="{9264615A-01CF-9B20-883A-8ED98A62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264" y="3376899"/>
              <a:ext cx="402027" cy="266130"/>
            </a:xfrm>
            <a:custGeom>
              <a:avLst/>
              <a:gdLst>
                <a:gd name="T0" fmla="*/ 19 w 284"/>
                <a:gd name="T1" fmla="*/ 175 h 188"/>
                <a:gd name="T2" fmla="*/ 33 w 284"/>
                <a:gd name="T3" fmla="*/ 168 h 188"/>
                <a:gd name="T4" fmla="*/ 47 w 284"/>
                <a:gd name="T5" fmla="*/ 161 h 188"/>
                <a:gd name="T6" fmla="*/ 22 w 284"/>
                <a:gd name="T7" fmla="*/ 139 h 188"/>
                <a:gd name="T8" fmla="*/ 24 w 284"/>
                <a:gd name="T9" fmla="*/ 118 h 188"/>
                <a:gd name="T10" fmla="*/ 10 w 284"/>
                <a:gd name="T11" fmla="*/ 114 h 188"/>
                <a:gd name="T12" fmla="*/ 12 w 284"/>
                <a:gd name="T13" fmla="*/ 105 h 188"/>
                <a:gd name="T14" fmla="*/ 20 w 284"/>
                <a:gd name="T15" fmla="*/ 90 h 188"/>
                <a:gd name="T16" fmla="*/ 6 w 284"/>
                <a:gd name="T17" fmla="*/ 86 h 188"/>
                <a:gd name="T18" fmla="*/ 0 w 284"/>
                <a:gd name="T19" fmla="*/ 76 h 188"/>
                <a:gd name="T20" fmla="*/ 11 w 284"/>
                <a:gd name="T21" fmla="*/ 65 h 188"/>
                <a:gd name="T22" fmla="*/ 29 w 284"/>
                <a:gd name="T23" fmla="*/ 53 h 188"/>
                <a:gd name="T24" fmla="*/ 39 w 284"/>
                <a:gd name="T25" fmla="*/ 48 h 188"/>
                <a:gd name="T26" fmla="*/ 63 w 284"/>
                <a:gd name="T27" fmla="*/ 51 h 188"/>
                <a:gd name="T28" fmla="*/ 94 w 284"/>
                <a:gd name="T29" fmla="*/ 57 h 188"/>
                <a:gd name="T30" fmla="*/ 106 w 284"/>
                <a:gd name="T31" fmla="*/ 64 h 188"/>
                <a:gd name="T32" fmla="*/ 114 w 284"/>
                <a:gd name="T33" fmla="*/ 56 h 188"/>
                <a:gd name="T34" fmla="*/ 121 w 284"/>
                <a:gd name="T35" fmla="*/ 49 h 188"/>
                <a:gd name="T36" fmla="*/ 132 w 284"/>
                <a:gd name="T37" fmla="*/ 39 h 188"/>
                <a:gd name="T38" fmla="*/ 141 w 284"/>
                <a:gd name="T39" fmla="*/ 32 h 188"/>
                <a:gd name="T40" fmla="*/ 166 w 284"/>
                <a:gd name="T41" fmla="*/ 30 h 188"/>
                <a:gd name="T42" fmla="*/ 193 w 284"/>
                <a:gd name="T43" fmla="*/ 31 h 188"/>
                <a:gd name="T44" fmla="*/ 203 w 284"/>
                <a:gd name="T45" fmla="*/ 25 h 188"/>
                <a:gd name="T46" fmla="*/ 216 w 284"/>
                <a:gd name="T47" fmla="*/ 22 h 188"/>
                <a:gd name="T48" fmla="*/ 239 w 284"/>
                <a:gd name="T49" fmla="*/ 26 h 188"/>
                <a:gd name="T50" fmla="*/ 235 w 284"/>
                <a:gd name="T51" fmla="*/ 7 h 188"/>
                <a:gd name="T52" fmla="*/ 250 w 284"/>
                <a:gd name="T53" fmla="*/ 1 h 188"/>
                <a:gd name="T54" fmla="*/ 267 w 284"/>
                <a:gd name="T55" fmla="*/ 6 h 188"/>
                <a:gd name="T56" fmla="*/ 267 w 284"/>
                <a:gd name="T57" fmla="*/ 18 h 188"/>
                <a:gd name="T58" fmla="*/ 274 w 284"/>
                <a:gd name="T59" fmla="*/ 24 h 188"/>
                <a:gd name="T60" fmla="*/ 273 w 284"/>
                <a:gd name="T61" fmla="*/ 33 h 188"/>
                <a:gd name="T62" fmla="*/ 278 w 284"/>
                <a:gd name="T63" fmla="*/ 46 h 188"/>
                <a:gd name="T64" fmla="*/ 270 w 284"/>
                <a:gd name="T65" fmla="*/ 42 h 188"/>
                <a:gd name="T66" fmla="*/ 261 w 284"/>
                <a:gd name="T67" fmla="*/ 47 h 188"/>
                <a:gd name="T68" fmla="*/ 260 w 284"/>
                <a:gd name="T69" fmla="*/ 60 h 188"/>
                <a:gd name="T70" fmla="*/ 255 w 284"/>
                <a:gd name="T71" fmla="*/ 66 h 188"/>
                <a:gd name="T72" fmla="*/ 246 w 284"/>
                <a:gd name="T73" fmla="*/ 65 h 188"/>
                <a:gd name="T74" fmla="*/ 241 w 284"/>
                <a:gd name="T75" fmla="*/ 73 h 188"/>
                <a:gd name="T76" fmla="*/ 221 w 284"/>
                <a:gd name="T77" fmla="*/ 80 h 188"/>
                <a:gd name="T78" fmla="*/ 204 w 284"/>
                <a:gd name="T79" fmla="*/ 88 h 188"/>
                <a:gd name="T80" fmla="*/ 205 w 284"/>
                <a:gd name="T81" fmla="*/ 105 h 188"/>
                <a:gd name="T82" fmla="*/ 208 w 284"/>
                <a:gd name="T83" fmla="*/ 117 h 188"/>
                <a:gd name="T84" fmla="*/ 209 w 284"/>
                <a:gd name="T85" fmla="*/ 134 h 188"/>
                <a:gd name="T86" fmla="*/ 192 w 284"/>
                <a:gd name="T87" fmla="*/ 138 h 188"/>
                <a:gd name="T88" fmla="*/ 187 w 284"/>
                <a:gd name="T89" fmla="*/ 142 h 188"/>
                <a:gd name="T90" fmla="*/ 171 w 284"/>
                <a:gd name="T91" fmla="*/ 151 h 188"/>
                <a:gd name="T92" fmla="*/ 176 w 284"/>
                <a:gd name="T93" fmla="*/ 155 h 188"/>
                <a:gd name="T94" fmla="*/ 178 w 284"/>
                <a:gd name="T95" fmla="*/ 161 h 188"/>
                <a:gd name="T96" fmla="*/ 173 w 284"/>
                <a:gd name="T97" fmla="*/ 168 h 188"/>
                <a:gd name="T98" fmla="*/ 178 w 284"/>
                <a:gd name="T99" fmla="*/ 183 h 188"/>
                <a:gd name="T100" fmla="*/ 152 w 284"/>
                <a:gd name="T101" fmla="*/ 181 h 188"/>
                <a:gd name="T102" fmla="*/ 138 w 284"/>
                <a:gd name="T103" fmla="*/ 176 h 188"/>
                <a:gd name="T104" fmla="*/ 118 w 284"/>
                <a:gd name="T105" fmla="*/ 173 h 188"/>
                <a:gd name="T106" fmla="*/ 111 w 284"/>
                <a:gd name="T107" fmla="*/ 162 h 188"/>
                <a:gd name="T108" fmla="*/ 103 w 284"/>
                <a:gd name="T109" fmla="*/ 164 h 188"/>
                <a:gd name="T110" fmla="*/ 90 w 284"/>
                <a:gd name="T111" fmla="*/ 181 h 188"/>
                <a:gd name="T112" fmla="*/ 66 w 284"/>
                <a:gd name="T113" fmla="*/ 181 h 188"/>
                <a:gd name="T114" fmla="*/ 54 w 284"/>
                <a:gd name="T115" fmla="*/ 178 h 188"/>
                <a:gd name="T116" fmla="*/ 42 w 284"/>
                <a:gd name="T1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88">
                  <a:moveTo>
                    <a:pt x="25" y="183"/>
                  </a:moveTo>
                  <a:lnTo>
                    <a:pt x="24" y="183"/>
                  </a:lnTo>
                  <a:lnTo>
                    <a:pt x="20" y="180"/>
                  </a:lnTo>
                  <a:lnTo>
                    <a:pt x="20" y="179"/>
                  </a:lnTo>
                  <a:lnTo>
                    <a:pt x="20" y="178"/>
                  </a:lnTo>
                  <a:lnTo>
                    <a:pt x="21" y="176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8" y="175"/>
                  </a:lnTo>
                  <a:lnTo>
                    <a:pt x="18" y="173"/>
                  </a:lnTo>
                  <a:lnTo>
                    <a:pt x="20" y="174"/>
                  </a:lnTo>
                  <a:lnTo>
                    <a:pt x="28" y="173"/>
                  </a:lnTo>
                  <a:lnTo>
                    <a:pt x="35" y="171"/>
                  </a:lnTo>
                  <a:lnTo>
                    <a:pt x="35" y="170"/>
                  </a:lnTo>
                  <a:lnTo>
                    <a:pt x="34" y="169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36" y="166"/>
                  </a:lnTo>
                  <a:lnTo>
                    <a:pt x="39" y="168"/>
                  </a:lnTo>
                  <a:lnTo>
                    <a:pt x="43" y="168"/>
                  </a:lnTo>
                  <a:lnTo>
                    <a:pt x="45" y="165"/>
                  </a:lnTo>
                  <a:lnTo>
                    <a:pt x="47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0"/>
                  </a:lnTo>
                  <a:lnTo>
                    <a:pt x="44" y="159"/>
                  </a:lnTo>
                  <a:lnTo>
                    <a:pt x="37" y="147"/>
                  </a:lnTo>
                  <a:lnTo>
                    <a:pt x="31" y="144"/>
                  </a:lnTo>
                  <a:lnTo>
                    <a:pt x="30" y="144"/>
                  </a:lnTo>
                  <a:lnTo>
                    <a:pt x="26" y="140"/>
                  </a:lnTo>
                  <a:lnTo>
                    <a:pt x="25" y="140"/>
                  </a:lnTo>
                  <a:lnTo>
                    <a:pt x="22" y="139"/>
                  </a:lnTo>
                  <a:lnTo>
                    <a:pt x="19" y="139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18" y="131"/>
                  </a:lnTo>
                  <a:lnTo>
                    <a:pt x="21" y="125"/>
                  </a:lnTo>
                  <a:lnTo>
                    <a:pt x="22" y="123"/>
                  </a:lnTo>
                  <a:lnTo>
                    <a:pt x="23" y="120"/>
                  </a:lnTo>
                  <a:lnTo>
                    <a:pt x="24" y="118"/>
                  </a:lnTo>
                  <a:lnTo>
                    <a:pt x="22" y="115"/>
                  </a:lnTo>
                  <a:lnTo>
                    <a:pt x="21" y="115"/>
                  </a:lnTo>
                  <a:lnTo>
                    <a:pt x="18" y="116"/>
                  </a:lnTo>
                  <a:lnTo>
                    <a:pt x="16" y="118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9" y="113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8"/>
                  </a:lnTo>
                  <a:lnTo>
                    <a:pt x="12" y="105"/>
                  </a:lnTo>
                  <a:lnTo>
                    <a:pt x="14" y="103"/>
                  </a:lnTo>
                  <a:lnTo>
                    <a:pt x="23" y="97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1" y="85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1" y="78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3"/>
                  </a:lnTo>
                  <a:lnTo>
                    <a:pt x="4" y="72"/>
                  </a:lnTo>
                  <a:lnTo>
                    <a:pt x="6" y="68"/>
                  </a:lnTo>
                  <a:lnTo>
                    <a:pt x="6" y="67"/>
                  </a:lnTo>
                  <a:lnTo>
                    <a:pt x="7" y="67"/>
                  </a:lnTo>
                  <a:lnTo>
                    <a:pt x="8" y="66"/>
                  </a:lnTo>
                  <a:lnTo>
                    <a:pt x="11" y="65"/>
                  </a:lnTo>
                  <a:lnTo>
                    <a:pt x="15" y="63"/>
                  </a:lnTo>
                  <a:lnTo>
                    <a:pt x="17" y="60"/>
                  </a:lnTo>
                  <a:lnTo>
                    <a:pt x="19" y="58"/>
                  </a:lnTo>
                  <a:lnTo>
                    <a:pt x="21" y="56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7" y="48"/>
                  </a:lnTo>
                  <a:lnTo>
                    <a:pt x="39" y="48"/>
                  </a:lnTo>
                  <a:lnTo>
                    <a:pt x="45" y="46"/>
                  </a:lnTo>
                  <a:lnTo>
                    <a:pt x="48" y="47"/>
                  </a:lnTo>
                  <a:lnTo>
                    <a:pt x="55" y="51"/>
                  </a:lnTo>
                  <a:lnTo>
                    <a:pt x="57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1" y="50"/>
                  </a:lnTo>
                  <a:lnTo>
                    <a:pt x="63" y="51"/>
                  </a:lnTo>
                  <a:lnTo>
                    <a:pt x="65" y="51"/>
                  </a:lnTo>
                  <a:lnTo>
                    <a:pt x="70" y="56"/>
                  </a:lnTo>
                  <a:lnTo>
                    <a:pt x="71" y="56"/>
                  </a:lnTo>
                  <a:lnTo>
                    <a:pt x="79" y="56"/>
                  </a:lnTo>
                  <a:lnTo>
                    <a:pt x="90" y="57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5" y="58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99" y="60"/>
                  </a:lnTo>
                  <a:lnTo>
                    <a:pt x="102" y="59"/>
                  </a:lnTo>
                  <a:lnTo>
                    <a:pt x="103" y="60"/>
                  </a:lnTo>
                  <a:lnTo>
                    <a:pt x="105" y="63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61"/>
                  </a:lnTo>
                  <a:lnTo>
                    <a:pt x="109" y="59"/>
                  </a:lnTo>
                  <a:lnTo>
                    <a:pt x="110" y="57"/>
                  </a:lnTo>
                  <a:lnTo>
                    <a:pt x="111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5" y="55"/>
                  </a:lnTo>
                  <a:lnTo>
                    <a:pt x="117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19" y="52"/>
                  </a:lnTo>
                  <a:lnTo>
                    <a:pt x="120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3" y="48"/>
                  </a:lnTo>
                  <a:lnTo>
                    <a:pt x="124" y="49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9" y="46"/>
                  </a:lnTo>
                  <a:lnTo>
                    <a:pt x="130" y="43"/>
                  </a:lnTo>
                  <a:lnTo>
                    <a:pt x="131" y="42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4" y="35"/>
                  </a:lnTo>
                  <a:lnTo>
                    <a:pt x="135" y="35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140" y="33"/>
                  </a:lnTo>
                  <a:lnTo>
                    <a:pt x="141" y="32"/>
                  </a:lnTo>
                  <a:lnTo>
                    <a:pt x="143" y="33"/>
                  </a:lnTo>
                  <a:lnTo>
                    <a:pt x="144" y="35"/>
                  </a:lnTo>
                  <a:lnTo>
                    <a:pt x="148" y="30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29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77" y="30"/>
                  </a:lnTo>
                  <a:lnTo>
                    <a:pt x="182" y="30"/>
                  </a:lnTo>
                  <a:lnTo>
                    <a:pt x="185" y="30"/>
                  </a:lnTo>
                  <a:lnTo>
                    <a:pt x="186" y="31"/>
                  </a:lnTo>
                  <a:lnTo>
                    <a:pt x="187" y="32"/>
                  </a:lnTo>
                  <a:lnTo>
                    <a:pt x="189" y="33"/>
                  </a:lnTo>
                  <a:lnTo>
                    <a:pt x="192" y="33"/>
                  </a:lnTo>
                  <a:lnTo>
                    <a:pt x="193" y="31"/>
                  </a:lnTo>
                  <a:lnTo>
                    <a:pt x="194" y="30"/>
                  </a:lnTo>
                  <a:lnTo>
                    <a:pt x="194" y="29"/>
                  </a:lnTo>
                  <a:lnTo>
                    <a:pt x="195" y="27"/>
                  </a:lnTo>
                  <a:lnTo>
                    <a:pt x="197" y="25"/>
                  </a:lnTo>
                  <a:lnTo>
                    <a:pt x="198" y="25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3" y="25"/>
                  </a:lnTo>
                  <a:lnTo>
                    <a:pt x="204" y="25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2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13" y="22"/>
                  </a:lnTo>
                  <a:lnTo>
                    <a:pt x="216" y="22"/>
                  </a:lnTo>
                  <a:lnTo>
                    <a:pt x="218" y="20"/>
                  </a:lnTo>
                  <a:lnTo>
                    <a:pt x="222" y="19"/>
                  </a:lnTo>
                  <a:lnTo>
                    <a:pt x="224" y="18"/>
                  </a:lnTo>
                  <a:lnTo>
                    <a:pt x="227" y="19"/>
                  </a:lnTo>
                  <a:lnTo>
                    <a:pt x="233" y="23"/>
                  </a:lnTo>
                  <a:lnTo>
                    <a:pt x="236" y="23"/>
                  </a:lnTo>
                  <a:lnTo>
                    <a:pt x="237" y="24"/>
                  </a:lnTo>
                  <a:lnTo>
                    <a:pt x="239" y="26"/>
                  </a:lnTo>
                  <a:lnTo>
                    <a:pt x="239" y="23"/>
                  </a:lnTo>
                  <a:lnTo>
                    <a:pt x="238" y="21"/>
                  </a:lnTo>
                  <a:lnTo>
                    <a:pt x="236" y="19"/>
                  </a:lnTo>
                  <a:lnTo>
                    <a:pt x="235" y="17"/>
                  </a:lnTo>
                  <a:lnTo>
                    <a:pt x="234" y="14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5" y="7"/>
                  </a:lnTo>
                  <a:lnTo>
                    <a:pt x="235" y="6"/>
                  </a:lnTo>
                  <a:lnTo>
                    <a:pt x="236" y="6"/>
                  </a:lnTo>
                  <a:lnTo>
                    <a:pt x="236" y="5"/>
                  </a:lnTo>
                  <a:lnTo>
                    <a:pt x="240" y="4"/>
                  </a:lnTo>
                  <a:lnTo>
                    <a:pt x="242" y="3"/>
                  </a:lnTo>
                  <a:lnTo>
                    <a:pt x="246" y="0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3" y="1"/>
                  </a:lnTo>
                  <a:lnTo>
                    <a:pt x="262" y="0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7" y="4"/>
                  </a:lnTo>
                  <a:lnTo>
                    <a:pt x="267" y="5"/>
                  </a:lnTo>
                  <a:lnTo>
                    <a:pt x="267" y="6"/>
                  </a:lnTo>
                  <a:lnTo>
                    <a:pt x="266" y="7"/>
                  </a:lnTo>
                  <a:lnTo>
                    <a:pt x="266" y="9"/>
                  </a:lnTo>
                  <a:lnTo>
                    <a:pt x="265" y="9"/>
                  </a:lnTo>
                  <a:lnTo>
                    <a:pt x="264" y="11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66" y="17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9" y="20"/>
                  </a:lnTo>
                  <a:lnTo>
                    <a:pt x="270" y="20"/>
                  </a:lnTo>
                  <a:lnTo>
                    <a:pt x="270" y="22"/>
                  </a:lnTo>
                  <a:lnTo>
                    <a:pt x="270" y="23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4" y="27"/>
                  </a:lnTo>
                  <a:lnTo>
                    <a:pt x="273" y="27"/>
                  </a:lnTo>
                  <a:lnTo>
                    <a:pt x="271" y="28"/>
                  </a:lnTo>
                  <a:lnTo>
                    <a:pt x="270" y="30"/>
                  </a:lnTo>
                  <a:lnTo>
                    <a:pt x="271" y="30"/>
                  </a:lnTo>
                  <a:lnTo>
                    <a:pt x="271" y="31"/>
                  </a:lnTo>
                  <a:lnTo>
                    <a:pt x="273" y="33"/>
                  </a:lnTo>
                  <a:lnTo>
                    <a:pt x="276" y="35"/>
                  </a:lnTo>
                  <a:lnTo>
                    <a:pt x="280" y="40"/>
                  </a:lnTo>
                  <a:lnTo>
                    <a:pt x="282" y="42"/>
                  </a:lnTo>
                  <a:lnTo>
                    <a:pt x="284" y="48"/>
                  </a:lnTo>
                  <a:lnTo>
                    <a:pt x="282" y="46"/>
                  </a:lnTo>
                  <a:lnTo>
                    <a:pt x="281" y="46"/>
                  </a:lnTo>
                  <a:lnTo>
                    <a:pt x="280" y="46"/>
                  </a:lnTo>
                  <a:lnTo>
                    <a:pt x="278" y="46"/>
                  </a:lnTo>
                  <a:lnTo>
                    <a:pt x="277" y="46"/>
                  </a:lnTo>
                  <a:lnTo>
                    <a:pt x="276" y="45"/>
                  </a:lnTo>
                  <a:lnTo>
                    <a:pt x="275" y="43"/>
                  </a:lnTo>
                  <a:lnTo>
                    <a:pt x="274" y="43"/>
                  </a:lnTo>
                  <a:lnTo>
                    <a:pt x="273" y="43"/>
                  </a:lnTo>
                  <a:lnTo>
                    <a:pt x="272" y="43"/>
                  </a:lnTo>
                  <a:lnTo>
                    <a:pt x="270" y="43"/>
                  </a:lnTo>
                  <a:lnTo>
                    <a:pt x="270" y="42"/>
                  </a:lnTo>
                  <a:lnTo>
                    <a:pt x="270" y="43"/>
                  </a:lnTo>
                  <a:lnTo>
                    <a:pt x="269" y="42"/>
                  </a:lnTo>
                  <a:lnTo>
                    <a:pt x="268" y="42"/>
                  </a:lnTo>
                  <a:lnTo>
                    <a:pt x="267" y="43"/>
                  </a:lnTo>
                  <a:lnTo>
                    <a:pt x="265" y="44"/>
                  </a:lnTo>
                  <a:lnTo>
                    <a:pt x="264" y="45"/>
                  </a:lnTo>
                  <a:lnTo>
                    <a:pt x="261" y="46"/>
                  </a:lnTo>
                  <a:lnTo>
                    <a:pt x="261" y="47"/>
                  </a:lnTo>
                  <a:lnTo>
                    <a:pt x="258" y="49"/>
                  </a:lnTo>
                  <a:lnTo>
                    <a:pt x="258" y="50"/>
                  </a:lnTo>
                  <a:lnTo>
                    <a:pt x="258" y="51"/>
                  </a:lnTo>
                  <a:lnTo>
                    <a:pt x="259" y="53"/>
                  </a:lnTo>
                  <a:lnTo>
                    <a:pt x="260" y="56"/>
                  </a:lnTo>
                  <a:lnTo>
                    <a:pt x="260" y="58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1" y="61"/>
                  </a:lnTo>
                  <a:lnTo>
                    <a:pt x="262" y="62"/>
                  </a:lnTo>
                  <a:lnTo>
                    <a:pt x="263" y="63"/>
                  </a:lnTo>
                  <a:lnTo>
                    <a:pt x="263" y="64"/>
                  </a:lnTo>
                  <a:lnTo>
                    <a:pt x="263" y="65"/>
                  </a:lnTo>
                  <a:lnTo>
                    <a:pt x="260" y="65"/>
                  </a:lnTo>
                  <a:lnTo>
                    <a:pt x="257" y="66"/>
                  </a:lnTo>
                  <a:lnTo>
                    <a:pt x="255" y="66"/>
                  </a:lnTo>
                  <a:lnTo>
                    <a:pt x="253" y="65"/>
                  </a:lnTo>
                  <a:lnTo>
                    <a:pt x="252" y="62"/>
                  </a:lnTo>
                  <a:lnTo>
                    <a:pt x="251" y="62"/>
                  </a:lnTo>
                  <a:lnTo>
                    <a:pt x="249" y="62"/>
                  </a:lnTo>
                  <a:lnTo>
                    <a:pt x="249" y="63"/>
                  </a:lnTo>
                  <a:lnTo>
                    <a:pt x="248" y="64"/>
                  </a:lnTo>
                  <a:lnTo>
                    <a:pt x="247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3" y="64"/>
                  </a:lnTo>
                  <a:lnTo>
                    <a:pt x="243" y="66"/>
                  </a:lnTo>
                  <a:lnTo>
                    <a:pt x="243" y="68"/>
                  </a:lnTo>
                  <a:lnTo>
                    <a:pt x="243" y="70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1" y="73"/>
                  </a:lnTo>
                  <a:lnTo>
                    <a:pt x="240" y="74"/>
                  </a:lnTo>
                  <a:lnTo>
                    <a:pt x="237" y="76"/>
                  </a:lnTo>
                  <a:lnTo>
                    <a:pt x="236" y="76"/>
                  </a:lnTo>
                  <a:lnTo>
                    <a:pt x="233" y="77"/>
                  </a:lnTo>
                  <a:lnTo>
                    <a:pt x="230" y="78"/>
                  </a:lnTo>
                  <a:lnTo>
                    <a:pt x="227" y="79"/>
                  </a:lnTo>
                  <a:lnTo>
                    <a:pt x="222" y="80"/>
                  </a:lnTo>
                  <a:lnTo>
                    <a:pt x="221" y="80"/>
                  </a:lnTo>
                  <a:lnTo>
                    <a:pt x="220" y="81"/>
                  </a:lnTo>
                  <a:lnTo>
                    <a:pt x="218" y="82"/>
                  </a:lnTo>
                  <a:lnTo>
                    <a:pt x="216" y="85"/>
                  </a:lnTo>
                  <a:lnTo>
                    <a:pt x="215" y="86"/>
                  </a:lnTo>
                  <a:lnTo>
                    <a:pt x="209" y="85"/>
                  </a:lnTo>
                  <a:lnTo>
                    <a:pt x="207" y="85"/>
                  </a:lnTo>
                  <a:lnTo>
                    <a:pt x="205" y="86"/>
                  </a:lnTo>
                  <a:lnTo>
                    <a:pt x="204" y="88"/>
                  </a:lnTo>
                  <a:lnTo>
                    <a:pt x="204" y="89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9"/>
                  </a:lnTo>
                  <a:lnTo>
                    <a:pt x="202" y="102"/>
                  </a:lnTo>
                  <a:lnTo>
                    <a:pt x="204" y="103"/>
                  </a:lnTo>
                  <a:lnTo>
                    <a:pt x="204" y="104"/>
                  </a:lnTo>
                  <a:lnTo>
                    <a:pt x="205" y="105"/>
                  </a:lnTo>
                  <a:lnTo>
                    <a:pt x="208" y="106"/>
                  </a:lnTo>
                  <a:lnTo>
                    <a:pt x="209" y="107"/>
                  </a:lnTo>
                  <a:lnTo>
                    <a:pt x="210" y="108"/>
                  </a:lnTo>
                  <a:lnTo>
                    <a:pt x="210" y="108"/>
                  </a:lnTo>
                  <a:lnTo>
                    <a:pt x="210" y="110"/>
                  </a:lnTo>
                  <a:lnTo>
                    <a:pt x="209" y="112"/>
                  </a:lnTo>
                  <a:lnTo>
                    <a:pt x="208" y="114"/>
                  </a:lnTo>
                  <a:lnTo>
                    <a:pt x="208" y="117"/>
                  </a:lnTo>
                  <a:lnTo>
                    <a:pt x="209" y="121"/>
                  </a:lnTo>
                  <a:lnTo>
                    <a:pt x="208" y="123"/>
                  </a:lnTo>
                  <a:lnTo>
                    <a:pt x="208" y="125"/>
                  </a:lnTo>
                  <a:lnTo>
                    <a:pt x="207" y="126"/>
                  </a:lnTo>
                  <a:lnTo>
                    <a:pt x="207" y="128"/>
                  </a:lnTo>
                  <a:lnTo>
                    <a:pt x="207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07" y="135"/>
                  </a:lnTo>
                  <a:lnTo>
                    <a:pt x="205" y="136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197" y="137"/>
                  </a:lnTo>
                  <a:lnTo>
                    <a:pt x="194" y="136"/>
                  </a:lnTo>
                  <a:lnTo>
                    <a:pt x="193" y="137"/>
                  </a:lnTo>
                  <a:lnTo>
                    <a:pt x="192" y="138"/>
                  </a:lnTo>
                  <a:lnTo>
                    <a:pt x="191" y="139"/>
                  </a:lnTo>
                  <a:lnTo>
                    <a:pt x="190" y="138"/>
                  </a:lnTo>
                  <a:lnTo>
                    <a:pt x="189" y="138"/>
                  </a:lnTo>
                  <a:lnTo>
                    <a:pt x="188" y="138"/>
                  </a:lnTo>
                  <a:lnTo>
                    <a:pt x="187" y="138"/>
                  </a:lnTo>
                  <a:lnTo>
                    <a:pt x="186" y="139"/>
                  </a:lnTo>
                  <a:lnTo>
                    <a:pt x="187" y="140"/>
                  </a:lnTo>
                  <a:lnTo>
                    <a:pt x="187" y="142"/>
                  </a:lnTo>
                  <a:lnTo>
                    <a:pt x="186" y="143"/>
                  </a:lnTo>
                  <a:lnTo>
                    <a:pt x="177" y="145"/>
                  </a:lnTo>
                  <a:lnTo>
                    <a:pt x="174" y="146"/>
                  </a:lnTo>
                  <a:lnTo>
                    <a:pt x="171" y="149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171" y="151"/>
                  </a:lnTo>
                  <a:lnTo>
                    <a:pt x="172" y="152"/>
                  </a:lnTo>
                  <a:lnTo>
                    <a:pt x="173" y="154"/>
                  </a:lnTo>
                  <a:lnTo>
                    <a:pt x="173" y="155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5" y="156"/>
                  </a:lnTo>
                  <a:lnTo>
                    <a:pt x="175" y="155"/>
                  </a:lnTo>
                  <a:lnTo>
                    <a:pt x="176" y="155"/>
                  </a:lnTo>
                  <a:lnTo>
                    <a:pt x="177" y="155"/>
                  </a:lnTo>
                  <a:lnTo>
                    <a:pt x="177" y="154"/>
                  </a:lnTo>
                  <a:lnTo>
                    <a:pt x="178" y="155"/>
                  </a:lnTo>
                  <a:lnTo>
                    <a:pt x="179" y="157"/>
                  </a:lnTo>
                  <a:lnTo>
                    <a:pt x="180" y="159"/>
                  </a:lnTo>
                  <a:lnTo>
                    <a:pt x="181" y="160"/>
                  </a:lnTo>
                  <a:lnTo>
                    <a:pt x="180" y="160"/>
                  </a:lnTo>
                  <a:lnTo>
                    <a:pt x="178" y="161"/>
                  </a:lnTo>
                  <a:lnTo>
                    <a:pt x="177" y="161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4" y="164"/>
                  </a:lnTo>
                  <a:lnTo>
                    <a:pt x="173" y="164"/>
                  </a:lnTo>
                  <a:lnTo>
                    <a:pt x="172" y="165"/>
                  </a:lnTo>
                  <a:lnTo>
                    <a:pt x="172" y="166"/>
                  </a:lnTo>
                  <a:lnTo>
                    <a:pt x="173" y="168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5" y="177"/>
                  </a:lnTo>
                  <a:lnTo>
                    <a:pt x="180" y="181"/>
                  </a:lnTo>
                  <a:lnTo>
                    <a:pt x="179" y="181"/>
                  </a:lnTo>
                  <a:lnTo>
                    <a:pt x="178" y="183"/>
                  </a:lnTo>
                  <a:lnTo>
                    <a:pt x="177" y="184"/>
                  </a:lnTo>
                  <a:lnTo>
                    <a:pt x="175" y="185"/>
                  </a:lnTo>
                  <a:lnTo>
                    <a:pt x="173" y="185"/>
                  </a:lnTo>
                  <a:lnTo>
                    <a:pt x="168" y="187"/>
                  </a:lnTo>
                  <a:lnTo>
                    <a:pt x="164" y="187"/>
                  </a:lnTo>
                  <a:lnTo>
                    <a:pt x="160" y="187"/>
                  </a:lnTo>
                  <a:lnTo>
                    <a:pt x="153" y="181"/>
                  </a:lnTo>
                  <a:lnTo>
                    <a:pt x="152" y="181"/>
                  </a:lnTo>
                  <a:lnTo>
                    <a:pt x="148" y="181"/>
                  </a:lnTo>
                  <a:lnTo>
                    <a:pt x="147" y="180"/>
                  </a:lnTo>
                  <a:lnTo>
                    <a:pt x="146" y="180"/>
                  </a:lnTo>
                  <a:lnTo>
                    <a:pt x="145" y="179"/>
                  </a:lnTo>
                  <a:lnTo>
                    <a:pt x="144" y="179"/>
                  </a:lnTo>
                  <a:lnTo>
                    <a:pt x="143" y="178"/>
                  </a:lnTo>
                  <a:lnTo>
                    <a:pt x="140" y="176"/>
                  </a:lnTo>
                  <a:lnTo>
                    <a:pt x="138" y="176"/>
                  </a:lnTo>
                  <a:lnTo>
                    <a:pt x="138" y="179"/>
                  </a:lnTo>
                  <a:lnTo>
                    <a:pt x="137" y="182"/>
                  </a:lnTo>
                  <a:lnTo>
                    <a:pt x="132" y="183"/>
                  </a:lnTo>
                  <a:lnTo>
                    <a:pt x="129" y="182"/>
                  </a:lnTo>
                  <a:lnTo>
                    <a:pt x="127" y="179"/>
                  </a:lnTo>
                  <a:lnTo>
                    <a:pt x="120" y="175"/>
                  </a:lnTo>
                  <a:lnTo>
                    <a:pt x="118" y="174"/>
                  </a:lnTo>
                  <a:lnTo>
                    <a:pt x="118" y="173"/>
                  </a:lnTo>
                  <a:lnTo>
                    <a:pt x="118" y="171"/>
                  </a:lnTo>
                  <a:lnTo>
                    <a:pt x="118" y="170"/>
                  </a:lnTo>
                  <a:lnTo>
                    <a:pt x="117" y="169"/>
                  </a:lnTo>
                  <a:lnTo>
                    <a:pt x="116" y="169"/>
                  </a:lnTo>
                  <a:lnTo>
                    <a:pt x="113" y="166"/>
                  </a:lnTo>
                  <a:lnTo>
                    <a:pt x="112" y="165"/>
                  </a:lnTo>
                  <a:lnTo>
                    <a:pt x="111" y="163"/>
                  </a:lnTo>
                  <a:lnTo>
                    <a:pt x="111" y="162"/>
                  </a:lnTo>
                  <a:lnTo>
                    <a:pt x="111" y="159"/>
                  </a:lnTo>
                  <a:lnTo>
                    <a:pt x="110" y="157"/>
                  </a:lnTo>
                  <a:lnTo>
                    <a:pt x="109" y="157"/>
                  </a:lnTo>
                  <a:lnTo>
                    <a:pt x="108" y="157"/>
                  </a:lnTo>
                  <a:lnTo>
                    <a:pt x="108" y="158"/>
                  </a:lnTo>
                  <a:lnTo>
                    <a:pt x="106" y="161"/>
                  </a:lnTo>
                  <a:lnTo>
                    <a:pt x="105" y="162"/>
                  </a:lnTo>
                  <a:lnTo>
                    <a:pt x="103" y="164"/>
                  </a:lnTo>
                  <a:lnTo>
                    <a:pt x="102" y="166"/>
                  </a:lnTo>
                  <a:lnTo>
                    <a:pt x="102" y="168"/>
                  </a:lnTo>
                  <a:lnTo>
                    <a:pt x="101" y="171"/>
                  </a:lnTo>
                  <a:lnTo>
                    <a:pt x="101" y="173"/>
                  </a:lnTo>
                  <a:lnTo>
                    <a:pt x="100" y="175"/>
                  </a:lnTo>
                  <a:lnTo>
                    <a:pt x="96" y="177"/>
                  </a:lnTo>
                  <a:lnTo>
                    <a:pt x="94" y="179"/>
                  </a:lnTo>
                  <a:lnTo>
                    <a:pt x="90" y="181"/>
                  </a:lnTo>
                  <a:lnTo>
                    <a:pt x="87" y="181"/>
                  </a:lnTo>
                  <a:lnTo>
                    <a:pt x="83" y="181"/>
                  </a:lnTo>
                  <a:lnTo>
                    <a:pt x="79" y="179"/>
                  </a:lnTo>
                  <a:lnTo>
                    <a:pt x="77" y="179"/>
                  </a:lnTo>
                  <a:lnTo>
                    <a:pt x="75" y="179"/>
                  </a:lnTo>
                  <a:lnTo>
                    <a:pt x="71" y="181"/>
                  </a:lnTo>
                  <a:lnTo>
                    <a:pt x="68" y="181"/>
                  </a:lnTo>
                  <a:lnTo>
                    <a:pt x="66" y="181"/>
                  </a:lnTo>
                  <a:lnTo>
                    <a:pt x="63" y="181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59" y="177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4" y="177"/>
                  </a:lnTo>
                  <a:lnTo>
                    <a:pt x="54" y="178"/>
                  </a:lnTo>
                  <a:lnTo>
                    <a:pt x="54" y="179"/>
                  </a:lnTo>
                  <a:lnTo>
                    <a:pt x="55" y="181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9" y="186"/>
                  </a:lnTo>
                  <a:lnTo>
                    <a:pt x="48" y="187"/>
                  </a:lnTo>
                  <a:lnTo>
                    <a:pt x="48" y="188"/>
                  </a:lnTo>
                  <a:lnTo>
                    <a:pt x="42" y="187"/>
                  </a:lnTo>
                  <a:lnTo>
                    <a:pt x="41" y="187"/>
                  </a:lnTo>
                  <a:lnTo>
                    <a:pt x="40" y="186"/>
                  </a:lnTo>
                  <a:lnTo>
                    <a:pt x="36" y="183"/>
                  </a:lnTo>
                  <a:lnTo>
                    <a:pt x="26" y="183"/>
                  </a:lnTo>
                  <a:lnTo>
                    <a:pt x="25" y="1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9" name="Freeform 70">
              <a:extLst>
                <a:ext uri="{FF2B5EF4-FFF2-40B4-BE49-F238E27FC236}">
                  <a16:creationId xmlns:a16="http://schemas.microsoft.com/office/drawing/2014/main" id="{89845ECB-342D-D13F-A376-1982C89D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409" y="4185200"/>
              <a:ext cx="328416" cy="259053"/>
            </a:xfrm>
            <a:custGeom>
              <a:avLst/>
              <a:gdLst>
                <a:gd name="T0" fmla="*/ 17 w 232"/>
                <a:gd name="T1" fmla="*/ 60 h 183"/>
                <a:gd name="T2" fmla="*/ 25 w 232"/>
                <a:gd name="T3" fmla="*/ 61 h 183"/>
                <a:gd name="T4" fmla="*/ 28 w 232"/>
                <a:gd name="T5" fmla="*/ 52 h 183"/>
                <a:gd name="T6" fmla="*/ 34 w 232"/>
                <a:gd name="T7" fmla="*/ 33 h 183"/>
                <a:gd name="T8" fmla="*/ 57 w 232"/>
                <a:gd name="T9" fmla="*/ 22 h 183"/>
                <a:gd name="T10" fmla="*/ 69 w 232"/>
                <a:gd name="T11" fmla="*/ 27 h 183"/>
                <a:gd name="T12" fmla="*/ 77 w 232"/>
                <a:gd name="T13" fmla="*/ 33 h 183"/>
                <a:gd name="T14" fmla="*/ 77 w 232"/>
                <a:gd name="T15" fmla="*/ 28 h 183"/>
                <a:gd name="T16" fmla="*/ 85 w 232"/>
                <a:gd name="T17" fmla="*/ 17 h 183"/>
                <a:gd name="T18" fmla="*/ 89 w 232"/>
                <a:gd name="T19" fmla="*/ 14 h 183"/>
                <a:gd name="T20" fmla="*/ 95 w 232"/>
                <a:gd name="T21" fmla="*/ 15 h 183"/>
                <a:gd name="T22" fmla="*/ 110 w 232"/>
                <a:gd name="T23" fmla="*/ 16 h 183"/>
                <a:gd name="T24" fmla="*/ 126 w 232"/>
                <a:gd name="T25" fmla="*/ 7 h 183"/>
                <a:gd name="T26" fmla="*/ 140 w 232"/>
                <a:gd name="T27" fmla="*/ 7 h 183"/>
                <a:gd name="T28" fmla="*/ 164 w 232"/>
                <a:gd name="T29" fmla="*/ 0 h 183"/>
                <a:gd name="T30" fmla="*/ 168 w 232"/>
                <a:gd name="T31" fmla="*/ 6 h 183"/>
                <a:gd name="T32" fmla="*/ 186 w 232"/>
                <a:gd name="T33" fmla="*/ 26 h 183"/>
                <a:gd name="T34" fmla="*/ 204 w 232"/>
                <a:gd name="T35" fmla="*/ 37 h 183"/>
                <a:gd name="T36" fmla="*/ 211 w 232"/>
                <a:gd name="T37" fmla="*/ 39 h 183"/>
                <a:gd name="T38" fmla="*/ 215 w 232"/>
                <a:gd name="T39" fmla="*/ 42 h 183"/>
                <a:gd name="T40" fmla="*/ 217 w 232"/>
                <a:gd name="T41" fmla="*/ 45 h 183"/>
                <a:gd name="T42" fmla="*/ 220 w 232"/>
                <a:gd name="T43" fmla="*/ 56 h 183"/>
                <a:gd name="T44" fmla="*/ 221 w 232"/>
                <a:gd name="T45" fmla="*/ 61 h 183"/>
                <a:gd name="T46" fmla="*/ 227 w 232"/>
                <a:gd name="T47" fmla="*/ 73 h 183"/>
                <a:gd name="T48" fmla="*/ 229 w 232"/>
                <a:gd name="T49" fmla="*/ 84 h 183"/>
                <a:gd name="T50" fmla="*/ 226 w 232"/>
                <a:gd name="T51" fmla="*/ 88 h 183"/>
                <a:gd name="T52" fmla="*/ 226 w 232"/>
                <a:gd name="T53" fmla="*/ 97 h 183"/>
                <a:gd name="T54" fmla="*/ 226 w 232"/>
                <a:gd name="T55" fmla="*/ 111 h 183"/>
                <a:gd name="T56" fmla="*/ 226 w 232"/>
                <a:gd name="T57" fmla="*/ 118 h 183"/>
                <a:gd name="T58" fmla="*/ 211 w 232"/>
                <a:gd name="T59" fmla="*/ 125 h 183"/>
                <a:gd name="T60" fmla="*/ 206 w 232"/>
                <a:gd name="T61" fmla="*/ 145 h 183"/>
                <a:gd name="T62" fmla="*/ 200 w 232"/>
                <a:gd name="T63" fmla="*/ 145 h 183"/>
                <a:gd name="T64" fmla="*/ 197 w 232"/>
                <a:gd name="T65" fmla="*/ 145 h 183"/>
                <a:gd name="T66" fmla="*/ 191 w 232"/>
                <a:gd name="T67" fmla="*/ 151 h 183"/>
                <a:gd name="T68" fmla="*/ 179 w 232"/>
                <a:gd name="T69" fmla="*/ 151 h 183"/>
                <a:gd name="T70" fmla="*/ 170 w 232"/>
                <a:gd name="T71" fmla="*/ 150 h 183"/>
                <a:gd name="T72" fmla="*/ 167 w 232"/>
                <a:gd name="T73" fmla="*/ 147 h 183"/>
                <a:gd name="T74" fmla="*/ 155 w 232"/>
                <a:gd name="T75" fmla="*/ 146 h 183"/>
                <a:gd name="T76" fmla="*/ 146 w 232"/>
                <a:gd name="T77" fmla="*/ 147 h 183"/>
                <a:gd name="T78" fmla="*/ 137 w 232"/>
                <a:gd name="T79" fmla="*/ 150 h 183"/>
                <a:gd name="T80" fmla="*/ 131 w 232"/>
                <a:gd name="T81" fmla="*/ 157 h 183"/>
                <a:gd name="T82" fmla="*/ 125 w 232"/>
                <a:gd name="T83" fmla="*/ 165 h 183"/>
                <a:gd name="T84" fmla="*/ 120 w 232"/>
                <a:gd name="T85" fmla="*/ 173 h 183"/>
                <a:gd name="T86" fmla="*/ 109 w 232"/>
                <a:gd name="T87" fmla="*/ 175 h 183"/>
                <a:gd name="T88" fmla="*/ 106 w 232"/>
                <a:gd name="T89" fmla="*/ 178 h 183"/>
                <a:gd name="T90" fmla="*/ 89 w 232"/>
                <a:gd name="T91" fmla="*/ 175 h 183"/>
                <a:gd name="T92" fmla="*/ 74 w 232"/>
                <a:gd name="T93" fmla="*/ 181 h 183"/>
                <a:gd name="T94" fmla="*/ 47 w 232"/>
                <a:gd name="T95" fmla="*/ 180 h 183"/>
                <a:gd name="T96" fmla="*/ 34 w 232"/>
                <a:gd name="T97" fmla="*/ 175 h 183"/>
                <a:gd name="T98" fmla="*/ 23 w 232"/>
                <a:gd name="T99" fmla="*/ 172 h 183"/>
                <a:gd name="T100" fmla="*/ 17 w 232"/>
                <a:gd name="T101" fmla="*/ 155 h 183"/>
                <a:gd name="T102" fmla="*/ 11 w 232"/>
                <a:gd name="T103" fmla="*/ 150 h 183"/>
                <a:gd name="T104" fmla="*/ 4 w 232"/>
                <a:gd name="T105" fmla="*/ 127 h 183"/>
                <a:gd name="T106" fmla="*/ 8 w 232"/>
                <a:gd name="T107" fmla="*/ 121 h 183"/>
                <a:gd name="T108" fmla="*/ 7 w 232"/>
                <a:gd name="T109" fmla="*/ 114 h 183"/>
                <a:gd name="T110" fmla="*/ 4 w 232"/>
                <a:gd name="T111" fmla="*/ 109 h 183"/>
                <a:gd name="T112" fmla="*/ 0 w 232"/>
                <a:gd name="T113" fmla="*/ 99 h 183"/>
                <a:gd name="T114" fmla="*/ 9 w 232"/>
                <a:gd name="T115" fmla="*/ 94 h 183"/>
                <a:gd name="T116" fmla="*/ 6 w 232"/>
                <a:gd name="T117" fmla="*/ 73 h 183"/>
                <a:gd name="T118" fmla="*/ 9 w 232"/>
                <a:gd name="T119" fmla="*/ 6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" h="183">
                  <a:moveTo>
                    <a:pt x="11" y="60"/>
                  </a:moveTo>
                  <a:lnTo>
                    <a:pt x="13" y="62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8" y="60"/>
                  </a:lnTo>
                  <a:lnTo>
                    <a:pt x="19" y="61"/>
                  </a:lnTo>
                  <a:lnTo>
                    <a:pt x="21" y="62"/>
                  </a:lnTo>
                  <a:lnTo>
                    <a:pt x="22" y="63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9" y="53"/>
                  </a:lnTo>
                  <a:lnTo>
                    <a:pt x="28" y="52"/>
                  </a:lnTo>
                  <a:lnTo>
                    <a:pt x="27" y="48"/>
                  </a:lnTo>
                  <a:lnTo>
                    <a:pt x="28" y="45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31" y="35"/>
                  </a:lnTo>
                  <a:lnTo>
                    <a:pt x="34" y="33"/>
                  </a:lnTo>
                  <a:lnTo>
                    <a:pt x="41" y="31"/>
                  </a:lnTo>
                  <a:lnTo>
                    <a:pt x="48" y="28"/>
                  </a:lnTo>
                  <a:lnTo>
                    <a:pt x="51" y="27"/>
                  </a:lnTo>
                  <a:lnTo>
                    <a:pt x="53" y="26"/>
                  </a:lnTo>
                  <a:lnTo>
                    <a:pt x="54" y="25"/>
                  </a:lnTo>
                  <a:lnTo>
                    <a:pt x="57" y="22"/>
                  </a:lnTo>
                  <a:lnTo>
                    <a:pt x="59" y="20"/>
                  </a:lnTo>
                  <a:lnTo>
                    <a:pt x="60" y="20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5" y="24"/>
                  </a:lnTo>
                  <a:lnTo>
                    <a:pt x="69" y="27"/>
                  </a:lnTo>
                  <a:lnTo>
                    <a:pt x="70" y="30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2" y="32"/>
                  </a:lnTo>
                  <a:lnTo>
                    <a:pt x="72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1" y="15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4"/>
                  </a:lnTo>
                  <a:lnTo>
                    <a:pt x="95" y="15"/>
                  </a:lnTo>
                  <a:lnTo>
                    <a:pt x="97" y="15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7" y="15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3" y="15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25" y="7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1" y="7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40" y="7"/>
                  </a:lnTo>
                  <a:lnTo>
                    <a:pt x="143" y="7"/>
                  </a:lnTo>
                  <a:lnTo>
                    <a:pt x="145" y="7"/>
                  </a:lnTo>
                  <a:lnTo>
                    <a:pt x="146" y="7"/>
                  </a:lnTo>
                  <a:lnTo>
                    <a:pt x="149" y="7"/>
                  </a:lnTo>
                  <a:lnTo>
                    <a:pt x="161" y="2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6" y="2"/>
                  </a:lnTo>
                  <a:lnTo>
                    <a:pt x="166" y="3"/>
                  </a:lnTo>
                  <a:lnTo>
                    <a:pt x="167" y="5"/>
                  </a:lnTo>
                  <a:lnTo>
                    <a:pt x="168" y="6"/>
                  </a:lnTo>
                  <a:lnTo>
                    <a:pt x="170" y="7"/>
                  </a:lnTo>
                  <a:lnTo>
                    <a:pt x="172" y="7"/>
                  </a:lnTo>
                  <a:lnTo>
                    <a:pt x="180" y="19"/>
                  </a:lnTo>
                  <a:lnTo>
                    <a:pt x="184" y="21"/>
                  </a:lnTo>
                  <a:lnTo>
                    <a:pt x="185" y="25"/>
                  </a:lnTo>
                  <a:lnTo>
                    <a:pt x="186" y="26"/>
                  </a:lnTo>
                  <a:lnTo>
                    <a:pt x="186" y="27"/>
                  </a:lnTo>
                  <a:lnTo>
                    <a:pt x="189" y="29"/>
                  </a:lnTo>
                  <a:lnTo>
                    <a:pt x="197" y="34"/>
                  </a:lnTo>
                  <a:lnTo>
                    <a:pt x="197" y="35"/>
                  </a:lnTo>
                  <a:lnTo>
                    <a:pt x="202" y="37"/>
                  </a:lnTo>
                  <a:lnTo>
                    <a:pt x="204" y="37"/>
                  </a:lnTo>
                  <a:lnTo>
                    <a:pt x="204" y="38"/>
                  </a:lnTo>
                  <a:lnTo>
                    <a:pt x="205" y="38"/>
                  </a:lnTo>
                  <a:lnTo>
                    <a:pt x="205" y="39"/>
                  </a:lnTo>
                  <a:lnTo>
                    <a:pt x="206" y="39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2"/>
                  </a:lnTo>
                  <a:lnTo>
                    <a:pt x="215" y="42"/>
                  </a:lnTo>
                  <a:lnTo>
                    <a:pt x="215" y="42"/>
                  </a:lnTo>
                  <a:lnTo>
                    <a:pt x="216" y="42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18" y="47"/>
                  </a:lnTo>
                  <a:lnTo>
                    <a:pt x="218" y="48"/>
                  </a:lnTo>
                  <a:lnTo>
                    <a:pt x="218" y="50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0"/>
                  </a:lnTo>
                  <a:lnTo>
                    <a:pt x="221" y="60"/>
                  </a:lnTo>
                  <a:lnTo>
                    <a:pt x="221" y="61"/>
                  </a:lnTo>
                  <a:lnTo>
                    <a:pt x="221" y="61"/>
                  </a:lnTo>
                  <a:lnTo>
                    <a:pt x="222" y="61"/>
                  </a:lnTo>
                  <a:lnTo>
                    <a:pt x="222" y="63"/>
                  </a:lnTo>
                  <a:lnTo>
                    <a:pt x="223" y="67"/>
                  </a:lnTo>
                  <a:lnTo>
                    <a:pt x="226" y="72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0" y="73"/>
                  </a:lnTo>
                  <a:lnTo>
                    <a:pt x="232" y="76"/>
                  </a:lnTo>
                  <a:lnTo>
                    <a:pt x="232" y="79"/>
                  </a:lnTo>
                  <a:lnTo>
                    <a:pt x="231" y="81"/>
                  </a:lnTo>
                  <a:lnTo>
                    <a:pt x="229" y="84"/>
                  </a:lnTo>
                  <a:lnTo>
                    <a:pt x="228" y="85"/>
                  </a:lnTo>
                  <a:lnTo>
                    <a:pt x="228" y="86"/>
                  </a:lnTo>
                  <a:lnTo>
                    <a:pt x="227" y="87"/>
                  </a:lnTo>
                  <a:lnTo>
                    <a:pt x="227" y="87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3"/>
                  </a:lnTo>
                  <a:lnTo>
                    <a:pt x="225" y="95"/>
                  </a:lnTo>
                  <a:lnTo>
                    <a:pt x="225" y="96"/>
                  </a:lnTo>
                  <a:lnTo>
                    <a:pt x="226" y="97"/>
                  </a:lnTo>
                  <a:lnTo>
                    <a:pt x="227" y="97"/>
                  </a:lnTo>
                  <a:lnTo>
                    <a:pt x="226" y="98"/>
                  </a:lnTo>
                  <a:lnTo>
                    <a:pt x="226" y="100"/>
                  </a:lnTo>
                  <a:lnTo>
                    <a:pt x="226" y="102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7" y="112"/>
                  </a:lnTo>
                  <a:lnTo>
                    <a:pt x="227" y="113"/>
                  </a:lnTo>
                  <a:lnTo>
                    <a:pt x="227" y="114"/>
                  </a:lnTo>
                  <a:lnTo>
                    <a:pt x="226" y="115"/>
                  </a:lnTo>
                  <a:lnTo>
                    <a:pt x="225" y="115"/>
                  </a:lnTo>
                  <a:lnTo>
                    <a:pt x="226" y="118"/>
                  </a:lnTo>
                  <a:lnTo>
                    <a:pt x="226" y="121"/>
                  </a:lnTo>
                  <a:lnTo>
                    <a:pt x="226" y="123"/>
                  </a:lnTo>
                  <a:lnTo>
                    <a:pt x="223" y="125"/>
                  </a:lnTo>
                  <a:lnTo>
                    <a:pt x="215" y="124"/>
                  </a:lnTo>
                  <a:lnTo>
                    <a:pt x="213" y="124"/>
                  </a:lnTo>
                  <a:lnTo>
                    <a:pt x="211" y="125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08" y="130"/>
                  </a:lnTo>
                  <a:lnTo>
                    <a:pt x="208" y="131"/>
                  </a:lnTo>
                  <a:lnTo>
                    <a:pt x="207" y="140"/>
                  </a:lnTo>
                  <a:lnTo>
                    <a:pt x="206" y="145"/>
                  </a:lnTo>
                  <a:lnTo>
                    <a:pt x="205" y="147"/>
                  </a:lnTo>
                  <a:lnTo>
                    <a:pt x="204" y="148"/>
                  </a:lnTo>
                  <a:lnTo>
                    <a:pt x="203" y="147"/>
                  </a:lnTo>
                  <a:lnTo>
                    <a:pt x="202" y="146"/>
                  </a:lnTo>
                  <a:lnTo>
                    <a:pt x="201" y="145"/>
                  </a:lnTo>
                  <a:lnTo>
                    <a:pt x="200" y="145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199" y="143"/>
                  </a:lnTo>
                  <a:lnTo>
                    <a:pt x="197" y="144"/>
                  </a:lnTo>
                  <a:lnTo>
                    <a:pt x="197" y="145"/>
                  </a:lnTo>
                  <a:lnTo>
                    <a:pt x="197" y="145"/>
                  </a:lnTo>
                  <a:lnTo>
                    <a:pt x="197" y="146"/>
                  </a:lnTo>
                  <a:lnTo>
                    <a:pt x="196" y="149"/>
                  </a:lnTo>
                  <a:lnTo>
                    <a:pt x="194" y="150"/>
                  </a:lnTo>
                  <a:lnTo>
                    <a:pt x="193" y="150"/>
                  </a:lnTo>
                  <a:lnTo>
                    <a:pt x="192" y="151"/>
                  </a:lnTo>
                  <a:lnTo>
                    <a:pt x="191" y="151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4" y="151"/>
                  </a:lnTo>
                  <a:lnTo>
                    <a:pt x="183" y="151"/>
                  </a:lnTo>
                  <a:lnTo>
                    <a:pt x="181" y="151"/>
                  </a:lnTo>
                  <a:lnTo>
                    <a:pt x="179" y="151"/>
                  </a:lnTo>
                  <a:lnTo>
                    <a:pt x="178" y="151"/>
                  </a:lnTo>
                  <a:lnTo>
                    <a:pt x="176" y="150"/>
                  </a:lnTo>
                  <a:lnTo>
                    <a:pt x="175" y="149"/>
                  </a:lnTo>
                  <a:lnTo>
                    <a:pt x="173" y="149"/>
                  </a:lnTo>
                  <a:lnTo>
                    <a:pt x="172" y="150"/>
                  </a:lnTo>
                  <a:lnTo>
                    <a:pt x="170" y="150"/>
                  </a:lnTo>
                  <a:lnTo>
                    <a:pt x="169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48"/>
                  </a:lnTo>
                  <a:lnTo>
                    <a:pt x="168" y="147"/>
                  </a:lnTo>
                  <a:lnTo>
                    <a:pt x="167" y="147"/>
                  </a:lnTo>
                  <a:lnTo>
                    <a:pt x="164" y="147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59" y="145"/>
                  </a:lnTo>
                  <a:lnTo>
                    <a:pt x="157" y="145"/>
                  </a:lnTo>
                  <a:lnTo>
                    <a:pt x="155" y="146"/>
                  </a:lnTo>
                  <a:lnTo>
                    <a:pt x="152" y="150"/>
                  </a:lnTo>
                  <a:lnTo>
                    <a:pt x="150" y="151"/>
                  </a:lnTo>
                  <a:lnTo>
                    <a:pt x="149" y="150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7"/>
                  </a:lnTo>
                  <a:lnTo>
                    <a:pt x="146" y="147"/>
                  </a:lnTo>
                  <a:lnTo>
                    <a:pt x="145" y="146"/>
                  </a:lnTo>
                  <a:lnTo>
                    <a:pt x="144" y="147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37" y="150"/>
                  </a:lnTo>
                  <a:lnTo>
                    <a:pt x="135" y="151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4"/>
                  </a:lnTo>
                  <a:lnTo>
                    <a:pt x="131" y="155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0" y="160"/>
                  </a:lnTo>
                  <a:lnTo>
                    <a:pt x="126" y="163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2" y="168"/>
                  </a:lnTo>
                  <a:lnTo>
                    <a:pt x="121" y="169"/>
                  </a:lnTo>
                  <a:lnTo>
                    <a:pt x="121" y="170"/>
                  </a:lnTo>
                  <a:lnTo>
                    <a:pt x="121" y="171"/>
                  </a:lnTo>
                  <a:lnTo>
                    <a:pt x="120" y="173"/>
                  </a:lnTo>
                  <a:lnTo>
                    <a:pt x="119" y="174"/>
                  </a:lnTo>
                  <a:lnTo>
                    <a:pt x="119" y="174"/>
                  </a:lnTo>
                  <a:lnTo>
                    <a:pt x="117" y="175"/>
                  </a:lnTo>
                  <a:lnTo>
                    <a:pt x="113" y="174"/>
                  </a:lnTo>
                  <a:lnTo>
                    <a:pt x="110" y="175"/>
                  </a:lnTo>
                  <a:lnTo>
                    <a:pt x="109" y="175"/>
                  </a:lnTo>
                  <a:lnTo>
                    <a:pt x="109" y="176"/>
                  </a:lnTo>
                  <a:lnTo>
                    <a:pt x="109" y="177"/>
                  </a:lnTo>
                  <a:lnTo>
                    <a:pt x="108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6" y="178"/>
                  </a:lnTo>
                  <a:lnTo>
                    <a:pt x="104" y="181"/>
                  </a:lnTo>
                  <a:lnTo>
                    <a:pt x="103" y="181"/>
                  </a:lnTo>
                  <a:lnTo>
                    <a:pt x="101" y="181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89" y="175"/>
                  </a:lnTo>
                  <a:lnTo>
                    <a:pt x="87" y="175"/>
                  </a:lnTo>
                  <a:lnTo>
                    <a:pt x="85" y="176"/>
                  </a:lnTo>
                  <a:lnTo>
                    <a:pt x="82" y="180"/>
                  </a:lnTo>
                  <a:lnTo>
                    <a:pt x="80" y="181"/>
                  </a:lnTo>
                  <a:lnTo>
                    <a:pt x="77" y="181"/>
                  </a:lnTo>
                  <a:lnTo>
                    <a:pt x="74" y="181"/>
                  </a:lnTo>
                  <a:lnTo>
                    <a:pt x="72" y="181"/>
                  </a:lnTo>
                  <a:lnTo>
                    <a:pt x="70" y="181"/>
                  </a:lnTo>
                  <a:lnTo>
                    <a:pt x="67" y="181"/>
                  </a:lnTo>
                  <a:lnTo>
                    <a:pt x="60" y="182"/>
                  </a:lnTo>
                  <a:lnTo>
                    <a:pt x="47" y="183"/>
                  </a:lnTo>
                  <a:lnTo>
                    <a:pt x="47" y="180"/>
                  </a:lnTo>
                  <a:lnTo>
                    <a:pt x="47" y="177"/>
                  </a:lnTo>
                  <a:lnTo>
                    <a:pt x="45" y="176"/>
                  </a:lnTo>
                  <a:lnTo>
                    <a:pt x="41" y="175"/>
                  </a:lnTo>
                  <a:lnTo>
                    <a:pt x="35" y="174"/>
                  </a:lnTo>
                  <a:lnTo>
                    <a:pt x="35" y="174"/>
                  </a:lnTo>
                  <a:lnTo>
                    <a:pt x="34" y="175"/>
                  </a:lnTo>
                  <a:lnTo>
                    <a:pt x="31" y="177"/>
                  </a:lnTo>
                  <a:lnTo>
                    <a:pt x="29" y="177"/>
                  </a:lnTo>
                  <a:lnTo>
                    <a:pt x="27" y="177"/>
                  </a:lnTo>
                  <a:lnTo>
                    <a:pt x="26" y="176"/>
                  </a:lnTo>
                  <a:lnTo>
                    <a:pt x="25" y="175"/>
                  </a:lnTo>
                  <a:lnTo>
                    <a:pt x="23" y="172"/>
                  </a:lnTo>
                  <a:lnTo>
                    <a:pt x="22" y="165"/>
                  </a:lnTo>
                  <a:lnTo>
                    <a:pt x="20" y="157"/>
                  </a:lnTo>
                  <a:lnTo>
                    <a:pt x="19" y="156"/>
                  </a:lnTo>
                  <a:lnTo>
                    <a:pt x="18" y="155"/>
                  </a:lnTo>
                  <a:lnTo>
                    <a:pt x="17" y="155"/>
                  </a:lnTo>
                  <a:lnTo>
                    <a:pt x="17" y="155"/>
                  </a:lnTo>
                  <a:lnTo>
                    <a:pt x="16" y="155"/>
                  </a:lnTo>
                  <a:lnTo>
                    <a:pt x="15" y="155"/>
                  </a:lnTo>
                  <a:lnTo>
                    <a:pt x="14" y="155"/>
                  </a:lnTo>
                  <a:lnTo>
                    <a:pt x="12" y="154"/>
                  </a:lnTo>
                  <a:lnTo>
                    <a:pt x="11" y="152"/>
                  </a:lnTo>
                  <a:lnTo>
                    <a:pt x="11" y="150"/>
                  </a:lnTo>
                  <a:lnTo>
                    <a:pt x="11" y="147"/>
                  </a:lnTo>
                  <a:lnTo>
                    <a:pt x="10" y="145"/>
                  </a:lnTo>
                  <a:lnTo>
                    <a:pt x="6" y="139"/>
                  </a:lnTo>
                  <a:lnTo>
                    <a:pt x="5" y="137"/>
                  </a:lnTo>
                  <a:lnTo>
                    <a:pt x="4" y="130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4"/>
                  </a:lnTo>
                  <a:lnTo>
                    <a:pt x="5" y="124"/>
                  </a:lnTo>
                  <a:lnTo>
                    <a:pt x="6" y="123"/>
                  </a:lnTo>
                  <a:lnTo>
                    <a:pt x="7" y="122"/>
                  </a:lnTo>
                  <a:lnTo>
                    <a:pt x="8" y="121"/>
                  </a:lnTo>
                  <a:lnTo>
                    <a:pt x="9" y="118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1" y="106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6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6" y="88"/>
                  </a:lnTo>
                  <a:lnTo>
                    <a:pt x="6" y="85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6" y="73"/>
                  </a:lnTo>
                  <a:lnTo>
                    <a:pt x="7" y="73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1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0" name="Freeform 71">
              <a:extLst>
                <a:ext uri="{FF2B5EF4-FFF2-40B4-BE49-F238E27FC236}">
                  <a16:creationId xmlns:a16="http://schemas.microsoft.com/office/drawing/2014/main" id="{E04A7F88-6FB1-3A26-A3D5-90E33DE6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772" y="4135654"/>
              <a:ext cx="223663" cy="511028"/>
            </a:xfrm>
            <a:custGeom>
              <a:avLst/>
              <a:gdLst>
                <a:gd name="T0" fmla="*/ 112 w 158"/>
                <a:gd name="T1" fmla="*/ 108 h 361"/>
                <a:gd name="T2" fmla="*/ 113 w 158"/>
                <a:gd name="T3" fmla="*/ 131 h 361"/>
                <a:gd name="T4" fmla="*/ 108 w 158"/>
                <a:gd name="T5" fmla="*/ 142 h 361"/>
                <a:gd name="T6" fmla="*/ 114 w 158"/>
                <a:gd name="T7" fmla="*/ 152 h 361"/>
                <a:gd name="T8" fmla="*/ 110 w 158"/>
                <a:gd name="T9" fmla="*/ 172 h 361"/>
                <a:gd name="T10" fmla="*/ 121 w 158"/>
                <a:gd name="T11" fmla="*/ 190 h 361"/>
                <a:gd name="T12" fmla="*/ 132 w 158"/>
                <a:gd name="T13" fmla="*/ 212 h 361"/>
                <a:gd name="T14" fmla="*/ 152 w 158"/>
                <a:gd name="T15" fmla="*/ 218 h 361"/>
                <a:gd name="T16" fmla="*/ 158 w 158"/>
                <a:gd name="T17" fmla="*/ 237 h 361"/>
                <a:gd name="T18" fmla="*/ 157 w 158"/>
                <a:gd name="T19" fmla="*/ 253 h 361"/>
                <a:gd name="T20" fmla="*/ 151 w 158"/>
                <a:gd name="T21" fmla="*/ 261 h 361"/>
                <a:gd name="T22" fmla="*/ 138 w 158"/>
                <a:gd name="T23" fmla="*/ 267 h 361"/>
                <a:gd name="T24" fmla="*/ 132 w 158"/>
                <a:gd name="T25" fmla="*/ 282 h 361"/>
                <a:gd name="T26" fmla="*/ 127 w 158"/>
                <a:gd name="T27" fmla="*/ 296 h 361"/>
                <a:gd name="T28" fmla="*/ 121 w 158"/>
                <a:gd name="T29" fmla="*/ 309 h 361"/>
                <a:gd name="T30" fmla="*/ 100 w 158"/>
                <a:gd name="T31" fmla="*/ 315 h 361"/>
                <a:gd name="T32" fmla="*/ 97 w 158"/>
                <a:gd name="T33" fmla="*/ 331 h 361"/>
                <a:gd name="T34" fmla="*/ 91 w 158"/>
                <a:gd name="T35" fmla="*/ 342 h 361"/>
                <a:gd name="T36" fmla="*/ 92 w 158"/>
                <a:gd name="T37" fmla="*/ 349 h 361"/>
                <a:gd name="T38" fmla="*/ 86 w 158"/>
                <a:gd name="T39" fmla="*/ 358 h 361"/>
                <a:gd name="T40" fmla="*/ 74 w 158"/>
                <a:gd name="T41" fmla="*/ 355 h 361"/>
                <a:gd name="T42" fmla="*/ 64 w 158"/>
                <a:gd name="T43" fmla="*/ 348 h 361"/>
                <a:gd name="T44" fmla="*/ 62 w 158"/>
                <a:gd name="T45" fmla="*/ 332 h 361"/>
                <a:gd name="T46" fmla="*/ 58 w 158"/>
                <a:gd name="T47" fmla="*/ 324 h 361"/>
                <a:gd name="T48" fmla="*/ 45 w 158"/>
                <a:gd name="T49" fmla="*/ 309 h 361"/>
                <a:gd name="T50" fmla="*/ 34 w 158"/>
                <a:gd name="T51" fmla="*/ 303 h 361"/>
                <a:gd name="T52" fmla="*/ 6 w 158"/>
                <a:gd name="T53" fmla="*/ 274 h 361"/>
                <a:gd name="T54" fmla="*/ 11 w 158"/>
                <a:gd name="T55" fmla="*/ 273 h 361"/>
                <a:gd name="T56" fmla="*/ 19 w 158"/>
                <a:gd name="T57" fmla="*/ 265 h 361"/>
                <a:gd name="T58" fmla="*/ 13 w 158"/>
                <a:gd name="T59" fmla="*/ 257 h 361"/>
                <a:gd name="T60" fmla="*/ 9 w 158"/>
                <a:gd name="T61" fmla="*/ 252 h 361"/>
                <a:gd name="T62" fmla="*/ 8 w 158"/>
                <a:gd name="T63" fmla="*/ 225 h 361"/>
                <a:gd name="T64" fmla="*/ 12 w 158"/>
                <a:gd name="T65" fmla="*/ 216 h 361"/>
                <a:gd name="T66" fmla="*/ 15 w 158"/>
                <a:gd name="T67" fmla="*/ 206 h 361"/>
                <a:gd name="T68" fmla="*/ 16 w 158"/>
                <a:gd name="T69" fmla="*/ 213 h 361"/>
                <a:gd name="T70" fmla="*/ 16 w 158"/>
                <a:gd name="T71" fmla="*/ 209 h 361"/>
                <a:gd name="T72" fmla="*/ 15 w 158"/>
                <a:gd name="T73" fmla="*/ 198 h 361"/>
                <a:gd name="T74" fmla="*/ 17 w 158"/>
                <a:gd name="T75" fmla="*/ 179 h 361"/>
                <a:gd name="T76" fmla="*/ 14 w 158"/>
                <a:gd name="T77" fmla="*/ 162 h 361"/>
                <a:gd name="T78" fmla="*/ 15 w 158"/>
                <a:gd name="T79" fmla="*/ 150 h 361"/>
                <a:gd name="T80" fmla="*/ 17 w 158"/>
                <a:gd name="T81" fmla="*/ 133 h 361"/>
                <a:gd name="T82" fmla="*/ 30 w 158"/>
                <a:gd name="T83" fmla="*/ 127 h 361"/>
                <a:gd name="T84" fmla="*/ 26 w 158"/>
                <a:gd name="T85" fmla="*/ 109 h 361"/>
                <a:gd name="T86" fmla="*/ 8 w 158"/>
                <a:gd name="T87" fmla="*/ 97 h 361"/>
                <a:gd name="T88" fmla="*/ 7 w 158"/>
                <a:gd name="T89" fmla="*/ 84 h 361"/>
                <a:gd name="T90" fmla="*/ 8 w 158"/>
                <a:gd name="T91" fmla="*/ 72 h 361"/>
                <a:gd name="T92" fmla="*/ 11 w 158"/>
                <a:gd name="T93" fmla="*/ 40 h 361"/>
                <a:gd name="T94" fmla="*/ 22 w 158"/>
                <a:gd name="T95" fmla="*/ 24 h 361"/>
                <a:gd name="T96" fmla="*/ 30 w 158"/>
                <a:gd name="T97" fmla="*/ 8 h 361"/>
                <a:gd name="T98" fmla="*/ 43 w 158"/>
                <a:gd name="T99" fmla="*/ 7 h 361"/>
                <a:gd name="T100" fmla="*/ 46 w 158"/>
                <a:gd name="T101" fmla="*/ 22 h 361"/>
                <a:gd name="T102" fmla="*/ 63 w 158"/>
                <a:gd name="T103" fmla="*/ 18 h 361"/>
                <a:gd name="T104" fmla="*/ 83 w 158"/>
                <a:gd name="T105" fmla="*/ 27 h 361"/>
                <a:gd name="T106" fmla="*/ 86 w 158"/>
                <a:gd name="T107" fmla="*/ 37 h 361"/>
                <a:gd name="T108" fmla="*/ 110 w 158"/>
                <a:gd name="T109" fmla="*/ 54 h 361"/>
                <a:gd name="T110" fmla="*/ 119 w 158"/>
                <a:gd name="T111" fmla="*/ 8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361">
                  <a:moveTo>
                    <a:pt x="116" y="95"/>
                  </a:moveTo>
                  <a:lnTo>
                    <a:pt x="114" y="96"/>
                  </a:lnTo>
                  <a:lnTo>
                    <a:pt x="114" y="98"/>
                  </a:lnTo>
                  <a:lnTo>
                    <a:pt x="114" y="99"/>
                  </a:lnTo>
                  <a:lnTo>
                    <a:pt x="115" y="102"/>
                  </a:lnTo>
                  <a:lnTo>
                    <a:pt x="115" y="103"/>
                  </a:lnTo>
                  <a:lnTo>
                    <a:pt x="115" y="104"/>
                  </a:lnTo>
                  <a:lnTo>
                    <a:pt x="115" y="106"/>
                  </a:lnTo>
                  <a:lnTo>
                    <a:pt x="112" y="108"/>
                  </a:lnTo>
                  <a:lnTo>
                    <a:pt x="111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11" y="120"/>
                  </a:lnTo>
                  <a:lnTo>
                    <a:pt x="111" y="123"/>
                  </a:lnTo>
                  <a:lnTo>
                    <a:pt x="114" y="128"/>
                  </a:lnTo>
                  <a:lnTo>
                    <a:pt x="114" y="129"/>
                  </a:lnTo>
                  <a:lnTo>
                    <a:pt x="114" y="130"/>
                  </a:lnTo>
                  <a:lnTo>
                    <a:pt x="113" y="131"/>
                  </a:lnTo>
                  <a:lnTo>
                    <a:pt x="112" y="132"/>
                  </a:lnTo>
                  <a:lnTo>
                    <a:pt x="111" y="132"/>
                  </a:lnTo>
                  <a:lnTo>
                    <a:pt x="110" y="133"/>
                  </a:lnTo>
                  <a:lnTo>
                    <a:pt x="105" y="134"/>
                  </a:lnTo>
                  <a:lnTo>
                    <a:pt x="105" y="136"/>
                  </a:lnTo>
                  <a:lnTo>
                    <a:pt x="105" y="138"/>
                  </a:lnTo>
                  <a:lnTo>
                    <a:pt x="106" y="141"/>
                  </a:lnTo>
                  <a:lnTo>
                    <a:pt x="107" y="141"/>
                  </a:lnTo>
                  <a:lnTo>
                    <a:pt x="108" y="142"/>
                  </a:lnTo>
                  <a:lnTo>
                    <a:pt x="109" y="144"/>
                  </a:lnTo>
                  <a:lnTo>
                    <a:pt x="110" y="145"/>
                  </a:lnTo>
                  <a:lnTo>
                    <a:pt x="110" y="147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2" y="149"/>
                  </a:lnTo>
                  <a:lnTo>
                    <a:pt x="114" y="150"/>
                  </a:lnTo>
                  <a:lnTo>
                    <a:pt x="114" y="151"/>
                  </a:lnTo>
                  <a:lnTo>
                    <a:pt x="114" y="152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2" y="157"/>
                  </a:lnTo>
                  <a:lnTo>
                    <a:pt x="111" y="158"/>
                  </a:lnTo>
                  <a:lnTo>
                    <a:pt x="110" y="159"/>
                  </a:lnTo>
                  <a:lnTo>
                    <a:pt x="109" y="159"/>
                  </a:lnTo>
                  <a:lnTo>
                    <a:pt x="109" y="162"/>
                  </a:lnTo>
                  <a:lnTo>
                    <a:pt x="109" y="165"/>
                  </a:lnTo>
                  <a:lnTo>
                    <a:pt x="110" y="172"/>
                  </a:lnTo>
                  <a:lnTo>
                    <a:pt x="111" y="174"/>
                  </a:lnTo>
                  <a:lnTo>
                    <a:pt x="115" y="180"/>
                  </a:lnTo>
                  <a:lnTo>
                    <a:pt x="116" y="182"/>
                  </a:lnTo>
                  <a:lnTo>
                    <a:pt x="116" y="185"/>
                  </a:lnTo>
                  <a:lnTo>
                    <a:pt x="116" y="187"/>
                  </a:lnTo>
                  <a:lnTo>
                    <a:pt x="117" y="189"/>
                  </a:lnTo>
                  <a:lnTo>
                    <a:pt x="119" y="190"/>
                  </a:lnTo>
                  <a:lnTo>
                    <a:pt x="120" y="190"/>
                  </a:lnTo>
                  <a:lnTo>
                    <a:pt x="121" y="190"/>
                  </a:lnTo>
                  <a:lnTo>
                    <a:pt x="122" y="190"/>
                  </a:lnTo>
                  <a:lnTo>
                    <a:pt x="123" y="190"/>
                  </a:lnTo>
                  <a:lnTo>
                    <a:pt x="124" y="191"/>
                  </a:lnTo>
                  <a:lnTo>
                    <a:pt x="125" y="192"/>
                  </a:lnTo>
                  <a:lnTo>
                    <a:pt x="127" y="200"/>
                  </a:lnTo>
                  <a:lnTo>
                    <a:pt x="128" y="207"/>
                  </a:lnTo>
                  <a:lnTo>
                    <a:pt x="130" y="210"/>
                  </a:lnTo>
                  <a:lnTo>
                    <a:pt x="131" y="211"/>
                  </a:lnTo>
                  <a:lnTo>
                    <a:pt x="132" y="212"/>
                  </a:lnTo>
                  <a:lnTo>
                    <a:pt x="134" y="212"/>
                  </a:lnTo>
                  <a:lnTo>
                    <a:pt x="136" y="212"/>
                  </a:lnTo>
                  <a:lnTo>
                    <a:pt x="139" y="210"/>
                  </a:lnTo>
                  <a:lnTo>
                    <a:pt x="140" y="209"/>
                  </a:lnTo>
                  <a:lnTo>
                    <a:pt x="146" y="210"/>
                  </a:lnTo>
                  <a:lnTo>
                    <a:pt x="150" y="211"/>
                  </a:lnTo>
                  <a:lnTo>
                    <a:pt x="152" y="212"/>
                  </a:lnTo>
                  <a:lnTo>
                    <a:pt x="152" y="215"/>
                  </a:lnTo>
                  <a:lnTo>
                    <a:pt x="152" y="218"/>
                  </a:lnTo>
                  <a:lnTo>
                    <a:pt x="152" y="223"/>
                  </a:lnTo>
                  <a:lnTo>
                    <a:pt x="152" y="226"/>
                  </a:lnTo>
                  <a:lnTo>
                    <a:pt x="151" y="228"/>
                  </a:lnTo>
                  <a:lnTo>
                    <a:pt x="152" y="229"/>
                  </a:lnTo>
                  <a:lnTo>
                    <a:pt x="152" y="229"/>
                  </a:lnTo>
                  <a:lnTo>
                    <a:pt x="152" y="230"/>
                  </a:lnTo>
                  <a:lnTo>
                    <a:pt x="152" y="231"/>
                  </a:lnTo>
                  <a:lnTo>
                    <a:pt x="155" y="234"/>
                  </a:lnTo>
                  <a:lnTo>
                    <a:pt x="158" y="237"/>
                  </a:lnTo>
                  <a:lnTo>
                    <a:pt x="158" y="239"/>
                  </a:lnTo>
                  <a:lnTo>
                    <a:pt x="158" y="241"/>
                  </a:lnTo>
                  <a:lnTo>
                    <a:pt x="158" y="243"/>
                  </a:lnTo>
                  <a:lnTo>
                    <a:pt x="158" y="245"/>
                  </a:lnTo>
                  <a:lnTo>
                    <a:pt x="158" y="249"/>
                  </a:lnTo>
                  <a:lnTo>
                    <a:pt x="158" y="251"/>
                  </a:lnTo>
                  <a:lnTo>
                    <a:pt x="158" y="252"/>
                  </a:lnTo>
                  <a:lnTo>
                    <a:pt x="158" y="253"/>
                  </a:lnTo>
                  <a:lnTo>
                    <a:pt x="157" y="253"/>
                  </a:lnTo>
                  <a:lnTo>
                    <a:pt x="156" y="254"/>
                  </a:lnTo>
                  <a:lnTo>
                    <a:pt x="155" y="255"/>
                  </a:lnTo>
                  <a:lnTo>
                    <a:pt x="154" y="255"/>
                  </a:lnTo>
                  <a:lnTo>
                    <a:pt x="154" y="257"/>
                  </a:lnTo>
                  <a:lnTo>
                    <a:pt x="152" y="257"/>
                  </a:lnTo>
                  <a:lnTo>
                    <a:pt x="152" y="258"/>
                  </a:lnTo>
                  <a:lnTo>
                    <a:pt x="152" y="259"/>
                  </a:lnTo>
                  <a:lnTo>
                    <a:pt x="152" y="260"/>
                  </a:lnTo>
                  <a:lnTo>
                    <a:pt x="151" y="261"/>
                  </a:lnTo>
                  <a:lnTo>
                    <a:pt x="150" y="263"/>
                  </a:lnTo>
                  <a:lnTo>
                    <a:pt x="147" y="265"/>
                  </a:lnTo>
                  <a:lnTo>
                    <a:pt x="146" y="264"/>
                  </a:lnTo>
                  <a:lnTo>
                    <a:pt x="144" y="263"/>
                  </a:lnTo>
                  <a:lnTo>
                    <a:pt x="141" y="263"/>
                  </a:lnTo>
                  <a:lnTo>
                    <a:pt x="140" y="264"/>
                  </a:lnTo>
                  <a:lnTo>
                    <a:pt x="140" y="265"/>
                  </a:lnTo>
                  <a:lnTo>
                    <a:pt x="139" y="265"/>
                  </a:lnTo>
                  <a:lnTo>
                    <a:pt x="138" y="267"/>
                  </a:lnTo>
                  <a:lnTo>
                    <a:pt x="135" y="268"/>
                  </a:lnTo>
                  <a:lnTo>
                    <a:pt x="134" y="269"/>
                  </a:lnTo>
                  <a:lnTo>
                    <a:pt x="134" y="270"/>
                  </a:lnTo>
                  <a:lnTo>
                    <a:pt x="135" y="273"/>
                  </a:lnTo>
                  <a:lnTo>
                    <a:pt x="135" y="274"/>
                  </a:lnTo>
                  <a:lnTo>
                    <a:pt x="134" y="276"/>
                  </a:lnTo>
                  <a:lnTo>
                    <a:pt x="134" y="277"/>
                  </a:lnTo>
                  <a:lnTo>
                    <a:pt x="134" y="278"/>
                  </a:lnTo>
                  <a:lnTo>
                    <a:pt x="132" y="282"/>
                  </a:lnTo>
                  <a:lnTo>
                    <a:pt x="132" y="283"/>
                  </a:lnTo>
                  <a:lnTo>
                    <a:pt x="131" y="283"/>
                  </a:lnTo>
                  <a:lnTo>
                    <a:pt x="130" y="283"/>
                  </a:lnTo>
                  <a:lnTo>
                    <a:pt x="129" y="284"/>
                  </a:lnTo>
                  <a:lnTo>
                    <a:pt x="128" y="286"/>
                  </a:lnTo>
                  <a:lnTo>
                    <a:pt x="128" y="289"/>
                  </a:lnTo>
                  <a:lnTo>
                    <a:pt x="128" y="291"/>
                  </a:lnTo>
                  <a:lnTo>
                    <a:pt x="128" y="293"/>
                  </a:lnTo>
                  <a:lnTo>
                    <a:pt x="127" y="296"/>
                  </a:lnTo>
                  <a:lnTo>
                    <a:pt x="125" y="297"/>
                  </a:lnTo>
                  <a:lnTo>
                    <a:pt x="125" y="298"/>
                  </a:lnTo>
                  <a:lnTo>
                    <a:pt x="125" y="300"/>
                  </a:lnTo>
                  <a:lnTo>
                    <a:pt x="126" y="302"/>
                  </a:lnTo>
                  <a:lnTo>
                    <a:pt x="126" y="303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3" y="308"/>
                  </a:lnTo>
                  <a:lnTo>
                    <a:pt x="121" y="309"/>
                  </a:lnTo>
                  <a:lnTo>
                    <a:pt x="117" y="311"/>
                  </a:lnTo>
                  <a:lnTo>
                    <a:pt x="116" y="311"/>
                  </a:lnTo>
                  <a:lnTo>
                    <a:pt x="110" y="310"/>
                  </a:lnTo>
                  <a:lnTo>
                    <a:pt x="109" y="311"/>
                  </a:lnTo>
                  <a:lnTo>
                    <a:pt x="107" y="312"/>
                  </a:lnTo>
                  <a:lnTo>
                    <a:pt x="104" y="311"/>
                  </a:lnTo>
                  <a:lnTo>
                    <a:pt x="103" y="312"/>
                  </a:lnTo>
                  <a:lnTo>
                    <a:pt x="101" y="313"/>
                  </a:lnTo>
                  <a:lnTo>
                    <a:pt x="100" y="315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98" y="319"/>
                  </a:lnTo>
                  <a:lnTo>
                    <a:pt x="93" y="319"/>
                  </a:lnTo>
                  <a:lnTo>
                    <a:pt x="92" y="320"/>
                  </a:lnTo>
                  <a:lnTo>
                    <a:pt x="92" y="321"/>
                  </a:lnTo>
                  <a:lnTo>
                    <a:pt x="94" y="328"/>
                  </a:lnTo>
                  <a:lnTo>
                    <a:pt x="94" y="329"/>
                  </a:lnTo>
                  <a:lnTo>
                    <a:pt x="97" y="331"/>
                  </a:lnTo>
                  <a:lnTo>
                    <a:pt x="101" y="337"/>
                  </a:lnTo>
                  <a:lnTo>
                    <a:pt x="101" y="340"/>
                  </a:lnTo>
                  <a:lnTo>
                    <a:pt x="100" y="343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6" y="343"/>
                  </a:lnTo>
                  <a:lnTo>
                    <a:pt x="92" y="342"/>
                  </a:lnTo>
                  <a:lnTo>
                    <a:pt x="92" y="341"/>
                  </a:lnTo>
                  <a:lnTo>
                    <a:pt x="91" y="342"/>
                  </a:lnTo>
                  <a:lnTo>
                    <a:pt x="90" y="343"/>
                  </a:lnTo>
                  <a:lnTo>
                    <a:pt x="91" y="343"/>
                  </a:lnTo>
                  <a:lnTo>
                    <a:pt x="91" y="344"/>
                  </a:lnTo>
                  <a:lnTo>
                    <a:pt x="91" y="345"/>
                  </a:lnTo>
                  <a:lnTo>
                    <a:pt x="90" y="346"/>
                  </a:lnTo>
                  <a:lnTo>
                    <a:pt x="90" y="347"/>
                  </a:lnTo>
                  <a:lnTo>
                    <a:pt x="91" y="347"/>
                  </a:lnTo>
                  <a:lnTo>
                    <a:pt x="91" y="348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50"/>
                  </a:lnTo>
                  <a:lnTo>
                    <a:pt x="92" y="352"/>
                  </a:lnTo>
                  <a:lnTo>
                    <a:pt x="91" y="353"/>
                  </a:lnTo>
                  <a:lnTo>
                    <a:pt x="89" y="355"/>
                  </a:lnTo>
                  <a:lnTo>
                    <a:pt x="88" y="355"/>
                  </a:lnTo>
                  <a:lnTo>
                    <a:pt x="87" y="358"/>
                  </a:lnTo>
                  <a:lnTo>
                    <a:pt x="86" y="358"/>
                  </a:lnTo>
                  <a:lnTo>
                    <a:pt x="86" y="357"/>
                  </a:lnTo>
                  <a:lnTo>
                    <a:pt x="85" y="358"/>
                  </a:lnTo>
                  <a:lnTo>
                    <a:pt x="84" y="358"/>
                  </a:lnTo>
                  <a:lnTo>
                    <a:pt x="84" y="360"/>
                  </a:lnTo>
                  <a:lnTo>
                    <a:pt x="83" y="361"/>
                  </a:lnTo>
                  <a:lnTo>
                    <a:pt x="82" y="361"/>
                  </a:lnTo>
                  <a:lnTo>
                    <a:pt x="80" y="361"/>
                  </a:lnTo>
                  <a:lnTo>
                    <a:pt x="78" y="358"/>
                  </a:lnTo>
                  <a:lnTo>
                    <a:pt x="74" y="355"/>
                  </a:lnTo>
                  <a:lnTo>
                    <a:pt x="70" y="355"/>
                  </a:lnTo>
                  <a:lnTo>
                    <a:pt x="67" y="354"/>
                  </a:lnTo>
                  <a:lnTo>
                    <a:pt x="65" y="355"/>
                  </a:lnTo>
                  <a:lnTo>
                    <a:pt x="65" y="355"/>
                  </a:lnTo>
                  <a:lnTo>
                    <a:pt x="64" y="355"/>
                  </a:lnTo>
                  <a:lnTo>
                    <a:pt x="64" y="354"/>
                  </a:lnTo>
                  <a:lnTo>
                    <a:pt x="64" y="352"/>
                  </a:lnTo>
                  <a:lnTo>
                    <a:pt x="66" y="348"/>
                  </a:lnTo>
                  <a:lnTo>
                    <a:pt x="64" y="348"/>
                  </a:lnTo>
                  <a:lnTo>
                    <a:pt x="63" y="347"/>
                  </a:lnTo>
                  <a:lnTo>
                    <a:pt x="65" y="344"/>
                  </a:lnTo>
                  <a:lnTo>
                    <a:pt x="67" y="338"/>
                  </a:lnTo>
                  <a:lnTo>
                    <a:pt x="67" y="337"/>
                  </a:lnTo>
                  <a:lnTo>
                    <a:pt x="66" y="334"/>
                  </a:lnTo>
                  <a:lnTo>
                    <a:pt x="65" y="334"/>
                  </a:lnTo>
                  <a:lnTo>
                    <a:pt x="64" y="333"/>
                  </a:lnTo>
                  <a:lnTo>
                    <a:pt x="62" y="333"/>
                  </a:lnTo>
                  <a:lnTo>
                    <a:pt x="62" y="332"/>
                  </a:lnTo>
                  <a:lnTo>
                    <a:pt x="62" y="331"/>
                  </a:lnTo>
                  <a:lnTo>
                    <a:pt x="60" y="331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9"/>
                  </a:lnTo>
                  <a:lnTo>
                    <a:pt x="58" y="327"/>
                  </a:lnTo>
                  <a:lnTo>
                    <a:pt x="59" y="326"/>
                  </a:lnTo>
                  <a:lnTo>
                    <a:pt x="60" y="325"/>
                  </a:lnTo>
                  <a:lnTo>
                    <a:pt x="58" y="324"/>
                  </a:lnTo>
                  <a:lnTo>
                    <a:pt x="54" y="316"/>
                  </a:lnTo>
                  <a:lnTo>
                    <a:pt x="54" y="314"/>
                  </a:lnTo>
                  <a:lnTo>
                    <a:pt x="53" y="313"/>
                  </a:lnTo>
                  <a:lnTo>
                    <a:pt x="52" y="313"/>
                  </a:lnTo>
                  <a:lnTo>
                    <a:pt x="50" y="313"/>
                  </a:lnTo>
                  <a:lnTo>
                    <a:pt x="48" y="313"/>
                  </a:lnTo>
                  <a:lnTo>
                    <a:pt x="47" y="312"/>
                  </a:lnTo>
                  <a:lnTo>
                    <a:pt x="48" y="311"/>
                  </a:lnTo>
                  <a:lnTo>
                    <a:pt x="45" y="309"/>
                  </a:lnTo>
                  <a:lnTo>
                    <a:pt x="45" y="310"/>
                  </a:lnTo>
                  <a:lnTo>
                    <a:pt x="44" y="311"/>
                  </a:lnTo>
                  <a:lnTo>
                    <a:pt x="44" y="310"/>
                  </a:lnTo>
                  <a:lnTo>
                    <a:pt x="44" y="309"/>
                  </a:lnTo>
                  <a:lnTo>
                    <a:pt x="43" y="308"/>
                  </a:lnTo>
                  <a:lnTo>
                    <a:pt x="42" y="307"/>
                  </a:lnTo>
                  <a:lnTo>
                    <a:pt x="41" y="306"/>
                  </a:lnTo>
                  <a:lnTo>
                    <a:pt x="40" y="305"/>
                  </a:lnTo>
                  <a:lnTo>
                    <a:pt x="34" y="303"/>
                  </a:lnTo>
                  <a:lnTo>
                    <a:pt x="29" y="300"/>
                  </a:lnTo>
                  <a:lnTo>
                    <a:pt x="26" y="297"/>
                  </a:lnTo>
                  <a:lnTo>
                    <a:pt x="21" y="295"/>
                  </a:lnTo>
                  <a:lnTo>
                    <a:pt x="18" y="294"/>
                  </a:lnTo>
                  <a:lnTo>
                    <a:pt x="9" y="283"/>
                  </a:lnTo>
                  <a:lnTo>
                    <a:pt x="8" y="282"/>
                  </a:lnTo>
                  <a:lnTo>
                    <a:pt x="8" y="281"/>
                  </a:lnTo>
                  <a:lnTo>
                    <a:pt x="7" y="276"/>
                  </a:lnTo>
                  <a:lnTo>
                    <a:pt x="6" y="274"/>
                  </a:lnTo>
                  <a:lnTo>
                    <a:pt x="3" y="271"/>
                  </a:lnTo>
                  <a:lnTo>
                    <a:pt x="2" y="270"/>
                  </a:lnTo>
                  <a:lnTo>
                    <a:pt x="2" y="269"/>
                  </a:lnTo>
                  <a:lnTo>
                    <a:pt x="2" y="268"/>
                  </a:lnTo>
                  <a:lnTo>
                    <a:pt x="3" y="267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10" y="271"/>
                  </a:lnTo>
                  <a:lnTo>
                    <a:pt x="11" y="273"/>
                  </a:lnTo>
                  <a:lnTo>
                    <a:pt x="12" y="276"/>
                  </a:lnTo>
                  <a:lnTo>
                    <a:pt x="13" y="277"/>
                  </a:lnTo>
                  <a:lnTo>
                    <a:pt x="13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7" y="278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19" y="265"/>
                  </a:lnTo>
                  <a:lnTo>
                    <a:pt x="16" y="264"/>
                  </a:lnTo>
                  <a:lnTo>
                    <a:pt x="13" y="260"/>
                  </a:lnTo>
                  <a:lnTo>
                    <a:pt x="10" y="257"/>
                  </a:lnTo>
                  <a:lnTo>
                    <a:pt x="10" y="254"/>
                  </a:lnTo>
                  <a:lnTo>
                    <a:pt x="11" y="255"/>
                  </a:lnTo>
                  <a:lnTo>
                    <a:pt x="11" y="256"/>
                  </a:lnTo>
                  <a:lnTo>
                    <a:pt x="11" y="257"/>
                  </a:lnTo>
                  <a:lnTo>
                    <a:pt x="12" y="257"/>
                  </a:lnTo>
                  <a:lnTo>
                    <a:pt x="13" y="257"/>
                  </a:lnTo>
                  <a:lnTo>
                    <a:pt x="14" y="259"/>
                  </a:lnTo>
                  <a:lnTo>
                    <a:pt x="15" y="258"/>
                  </a:lnTo>
                  <a:lnTo>
                    <a:pt x="16" y="256"/>
                  </a:lnTo>
                  <a:lnTo>
                    <a:pt x="16" y="253"/>
                  </a:lnTo>
                  <a:lnTo>
                    <a:pt x="15" y="251"/>
                  </a:lnTo>
                  <a:lnTo>
                    <a:pt x="13" y="249"/>
                  </a:lnTo>
                  <a:lnTo>
                    <a:pt x="10" y="250"/>
                  </a:lnTo>
                  <a:lnTo>
                    <a:pt x="10" y="253"/>
                  </a:lnTo>
                  <a:lnTo>
                    <a:pt x="9" y="252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40"/>
                  </a:lnTo>
                  <a:lnTo>
                    <a:pt x="4" y="239"/>
                  </a:lnTo>
                  <a:lnTo>
                    <a:pt x="6" y="238"/>
                  </a:lnTo>
                  <a:lnTo>
                    <a:pt x="7" y="236"/>
                  </a:lnTo>
                  <a:lnTo>
                    <a:pt x="8" y="235"/>
                  </a:lnTo>
                  <a:lnTo>
                    <a:pt x="8" y="233"/>
                  </a:lnTo>
                  <a:lnTo>
                    <a:pt x="8" y="225"/>
                  </a:lnTo>
                  <a:lnTo>
                    <a:pt x="8" y="223"/>
                  </a:lnTo>
                  <a:lnTo>
                    <a:pt x="9" y="222"/>
                  </a:lnTo>
                  <a:lnTo>
                    <a:pt x="11" y="222"/>
                  </a:lnTo>
                  <a:lnTo>
                    <a:pt x="12" y="222"/>
                  </a:lnTo>
                  <a:lnTo>
                    <a:pt x="12" y="220"/>
                  </a:lnTo>
                  <a:lnTo>
                    <a:pt x="11" y="219"/>
                  </a:lnTo>
                  <a:lnTo>
                    <a:pt x="11" y="218"/>
                  </a:lnTo>
                  <a:lnTo>
                    <a:pt x="11" y="217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3" y="216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10" y="210"/>
                  </a:lnTo>
                  <a:lnTo>
                    <a:pt x="12" y="210"/>
                  </a:lnTo>
                  <a:lnTo>
                    <a:pt x="14" y="207"/>
                  </a:lnTo>
                  <a:lnTo>
                    <a:pt x="15" y="206"/>
                  </a:lnTo>
                  <a:lnTo>
                    <a:pt x="14" y="207"/>
                  </a:lnTo>
                  <a:lnTo>
                    <a:pt x="14" y="210"/>
                  </a:lnTo>
                  <a:lnTo>
                    <a:pt x="14" y="212"/>
                  </a:lnTo>
                  <a:lnTo>
                    <a:pt x="14" y="215"/>
                  </a:lnTo>
                  <a:lnTo>
                    <a:pt x="14" y="215"/>
                  </a:lnTo>
                  <a:lnTo>
                    <a:pt x="14" y="213"/>
                  </a:lnTo>
                  <a:lnTo>
                    <a:pt x="14" y="214"/>
                  </a:lnTo>
                  <a:lnTo>
                    <a:pt x="15" y="215"/>
                  </a:lnTo>
                  <a:lnTo>
                    <a:pt x="16" y="213"/>
                  </a:lnTo>
                  <a:lnTo>
                    <a:pt x="20" y="211"/>
                  </a:lnTo>
                  <a:lnTo>
                    <a:pt x="22" y="210"/>
                  </a:lnTo>
                  <a:lnTo>
                    <a:pt x="22" y="206"/>
                  </a:lnTo>
                  <a:lnTo>
                    <a:pt x="21" y="204"/>
                  </a:lnTo>
                  <a:lnTo>
                    <a:pt x="20" y="202"/>
                  </a:lnTo>
                  <a:lnTo>
                    <a:pt x="20" y="199"/>
                  </a:lnTo>
                  <a:lnTo>
                    <a:pt x="20" y="203"/>
                  </a:lnTo>
                  <a:lnTo>
                    <a:pt x="19" y="205"/>
                  </a:lnTo>
                  <a:lnTo>
                    <a:pt x="16" y="209"/>
                  </a:lnTo>
                  <a:lnTo>
                    <a:pt x="15" y="208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8" y="203"/>
                  </a:lnTo>
                  <a:lnTo>
                    <a:pt x="18" y="200"/>
                  </a:lnTo>
                  <a:lnTo>
                    <a:pt x="18" y="199"/>
                  </a:lnTo>
                  <a:lnTo>
                    <a:pt x="16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6" y="187"/>
                  </a:lnTo>
                  <a:lnTo>
                    <a:pt x="16" y="185"/>
                  </a:lnTo>
                  <a:lnTo>
                    <a:pt x="15" y="185"/>
                  </a:lnTo>
                  <a:lnTo>
                    <a:pt x="15" y="183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7" y="179"/>
                  </a:lnTo>
                  <a:lnTo>
                    <a:pt x="17" y="177"/>
                  </a:lnTo>
                  <a:lnTo>
                    <a:pt x="21" y="171"/>
                  </a:lnTo>
                  <a:lnTo>
                    <a:pt x="22" y="169"/>
                  </a:lnTo>
                  <a:lnTo>
                    <a:pt x="21" y="167"/>
                  </a:lnTo>
                  <a:lnTo>
                    <a:pt x="20" y="164"/>
                  </a:lnTo>
                  <a:lnTo>
                    <a:pt x="20" y="163"/>
                  </a:lnTo>
                  <a:lnTo>
                    <a:pt x="18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3" y="162"/>
                  </a:lnTo>
                  <a:lnTo>
                    <a:pt x="13" y="159"/>
                  </a:lnTo>
                  <a:lnTo>
                    <a:pt x="13" y="154"/>
                  </a:lnTo>
                  <a:lnTo>
                    <a:pt x="12" y="153"/>
                  </a:lnTo>
                  <a:lnTo>
                    <a:pt x="11" y="151"/>
                  </a:lnTo>
                  <a:lnTo>
                    <a:pt x="11" y="150"/>
                  </a:lnTo>
                  <a:lnTo>
                    <a:pt x="12" y="152"/>
                  </a:lnTo>
                  <a:lnTo>
                    <a:pt x="14" y="151"/>
                  </a:lnTo>
                  <a:lnTo>
                    <a:pt x="15" y="150"/>
                  </a:lnTo>
                  <a:lnTo>
                    <a:pt x="15" y="147"/>
                  </a:lnTo>
                  <a:lnTo>
                    <a:pt x="17" y="146"/>
                  </a:lnTo>
                  <a:lnTo>
                    <a:pt x="20" y="144"/>
                  </a:lnTo>
                  <a:lnTo>
                    <a:pt x="21" y="141"/>
                  </a:lnTo>
                  <a:lnTo>
                    <a:pt x="22" y="138"/>
                  </a:lnTo>
                  <a:lnTo>
                    <a:pt x="21" y="136"/>
                  </a:lnTo>
                  <a:lnTo>
                    <a:pt x="20" y="135"/>
                  </a:lnTo>
                  <a:lnTo>
                    <a:pt x="19" y="134"/>
                  </a:lnTo>
                  <a:lnTo>
                    <a:pt x="17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23" y="131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9" y="127"/>
                  </a:lnTo>
                  <a:lnTo>
                    <a:pt x="30" y="127"/>
                  </a:lnTo>
                  <a:lnTo>
                    <a:pt x="31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8" y="124"/>
                  </a:lnTo>
                  <a:lnTo>
                    <a:pt x="28" y="123"/>
                  </a:lnTo>
                  <a:lnTo>
                    <a:pt x="26" y="120"/>
                  </a:lnTo>
                  <a:lnTo>
                    <a:pt x="27" y="117"/>
                  </a:lnTo>
                  <a:lnTo>
                    <a:pt x="27" y="114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06"/>
                  </a:lnTo>
                  <a:lnTo>
                    <a:pt x="29" y="103"/>
                  </a:lnTo>
                  <a:lnTo>
                    <a:pt x="28" y="102"/>
                  </a:lnTo>
                  <a:lnTo>
                    <a:pt x="17" y="97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97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8"/>
                  </a:lnTo>
                  <a:lnTo>
                    <a:pt x="7" y="87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8" y="84"/>
                  </a:lnTo>
                  <a:lnTo>
                    <a:pt x="8" y="83"/>
                  </a:lnTo>
                  <a:lnTo>
                    <a:pt x="8" y="81"/>
                  </a:lnTo>
                  <a:lnTo>
                    <a:pt x="8" y="80"/>
                  </a:lnTo>
                  <a:lnTo>
                    <a:pt x="7" y="78"/>
                  </a:lnTo>
                  <a:lnTo>
                    <a:pt x="7" y="76"/>
                  </a:lnTo>
                  <a:lnTo>
                    <a:pt x="7" y="73"/>
                  </a:lnTo>
                  <a:lnTo>
                    <a:pt x="8" y="72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2" y="61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2" y="24"/>
                  </a:lnTo>
                  <a:lnTo>
                    <a:pt x="23" y="22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46" y="22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18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82" y="26"/>
                  </a:lnTo>
                  <a:lnTo>
                    <a:pt x="83" y="27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6" y="35"/>
                  </a:lnTo>
                  <a:lnTo>
                    <a:pt x="85" y="36"/>
                  </a:lnTo>
                  <a:lnTo>
                    <a:pt x="86" y="37"/>
                  </a:lnTo>
                  <a:lnTo>
                    <a:pt x="86" y="40"/>
                  </a:lnTo>
                  <a:lnTo>
                    <a:pt x="86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95" y="41"/>
                  </a:lnTo>
                  <a:lnTo>
                    <a:pt x="106" y="49"/>
                  </a:lnTo>
                  <a:lnTo>
                    <a:pt x="108" y="50"/>
                  </a:lnTo>
                  <a:lnTo>
                    <a:pt x="109" y="51"/>
                  </a:lnTo>
                  <a:lnTo>
                    <a:pt x="110" y="54"/>
                  </a:lnTo>
                  <a:lnTo>
                    <a:pt x="114" y="61"/>
                  </a:lnTo>
                  <a:lnTo>
                    <a:pt x="115" y="65"/>
                  </a:lnTo>
                  <a:lnTo>
                    <a:pt x="115" y="66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8" y="80"/>
                  </a:lnTo>
                  <a:lnTo>
                    <a:pt x="119" y="83"/>
                  </a:lnTo>
                  <a:lnTo>
                    <a:pt x="119" y="84"/>
                  </a:lnTo>
                  <a:lnTo>
                    <a:pt x="119" y="85"/>
                  </a:lnTo>
                  <a:lnTo>
                    <a:pt x="118" y="88"/>
                  </a:lnTo>
                  <a:lnTo>
                    <a:pt x="117" y="89"/>
                  </a:lnTo>
                  <a:lnTo>
                    <a:pt x="117" y="90"/>
                  </a:lnTo>
                  <a:lnTo>
                    <a:pt x="116" y="90"/>
                  </a:lnTo>
                  <a:lnTo>
                    <a:pt x="116" y="91"/>
                  </a:lnTo>
                  <a:lnTo>
                    <a:pt x="116" y="92"/>
                  </a:lnTo>
                  <a:lnTo>
                    <a:pt x="116" y="94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1" name="Freeform 73">
              <a:extLst>
                <a:ext uri="{FF2B5EF4-FFF2-40B4-BE49-F238E27FC236}">
                  <a16:creationId xmlns:a16="http://schemas.microsoft.com/office/drawing/2014/main" id="{6C22E3FB-B373-9876-155A-F8595631E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032" y="4029486"/>
              <a:ext cx="222248" cy="244897"/>
            </a:xfrm>
            <a:custGeom>
              <a:avLst/>
              <a:gdLst>
                <a:gd name="T0" fmla="*/ 4 w 157"/>
                <a:gd name="T1" fmla="*/ 81 h 173"/>
                <a:gd name="T2" fmla="*/ 6 w 157"/>
                <a:gd name="T3" fmla="*/ 73 h 173"/>
                <a:gd name="T4" fmla="*/ 0 w 157"/>
                <a:gd name="T5" fmla="*/ 63 h 173"/>
                <a:gd name="T6" fmla="*/ 11 w 157"/>
                <a:gd name="T7" fmla="*/ 63 h 173"/>
                <a:gd name="T8" fmla="*/ 16 w 157"/>
                <a:gd name="T9" fmla="*/ 57 h 173"/>
                <a:gd name="T10" fmla="*/ 36 w 157"/>
                <a:gd name="T11" fmla="*/ 51 h 173"/>
                <a:gd name="T12" fmla="*/ 39 w 157"/>
                <a:gd name="T13" fmla="*/ 43 h 173"/>
                <a:gd name="T14" fmla="*/ 43 w 157"/>
                <a:gd name="T15" fmla="*/ 36 h 173"/>
                <a:gd name="T16" fmla="*/ 48 w 157"/>
                <a:gd name="T17" fmla="*/ 31 h 173"/>
                <a:gd name="T18" fmla="*/ 55 w 157"/>
                <a:gd name="T19" fmla="*/ 26 h 173"/>
                <a:gd name="T20" fmla="*/ 55 w 157"/>
                <a:gd name="T21" fmla="*/ 18 h 173"/>
                <a:gd name="T22" fmla="*/ 51 w 157"/>
                <a:gd name="T23" fmla="*/ 10 h 173"/>
                <a:gd name="T24" fmla="*/ 58 w 157"/>
                <a:gd name="T25" fmla="*/ 6 h 173"/>
                <a:gd name="T26" fmla="*/ 72 w 157"/>
                <a:gd name="T27" fmla="*/ 0 h 173"/>
                <a:gd name="T28" fmla="*/ 75 w 157"/>
                <a:gd name="T29" fmla="*/ 5 h 173"/>
                <a:gd name="T30" fmla="*/ 72 w 157"/>
                <a:gd name="T31" fmla="*/ 10 h 173"/>
                <a:gd name="T32" fmla="*/ 88 w 157"/>
                <a:gd name="T33" fmla="*/ 20 h 173"/>
                <a:gd name="T34" fmla="*/ 100 w 157"/>
                <a:gd name="T35" fmla="*/ 32 h 173"/>
                <a:gd name="T36" fmla="*/ 107 w 157"/>
                <a:gd name="T37" fmla="*/ 33 h 173"/>
                <a:gd name="T38" fmla="*/ 112 w 157"/>
                <a:gd name="T39" fmla="*/ 46 h 173"/>
                <a:gd name="T40" fmla="*/ 119 w 157"/>
                <a:gd name="T41" fmla="*/ 49 h 173"/>
                <a:gd name="T42" fmla="*/ 125 w 157"/>
                <a:gd name="T43" fmla="*/ 54 h 173"/>
                <a:gd name="T44" fmla="*/ 121 w 157"/>
                <a:gd name="T45" fmla="*/ 63 h 173"/>
                <a:gd name="T46" fmla="*/ 127 w 157"/>
                <a:gd name="T47" fmla="*/ 64 h 173"/>
                <a:gd name="T48" fmla="*/ 144 w 157"/>
                <a:gd name="T49" fmla="*/ 72 h 173"/>
                <a:gd name="T50" fmla="*/ 155 w 157"/>
                <a:gd name="T51" fmla="*/ 71 h 173"/>
                <a:gd name="T52" fmla="*/ 155 w 157"/>
                <a:gd name="T53" fmla="*/ 78 h 173"/>
                <a:gd name="T54" fmla="*/ 153 w 157"/>
                <a:gd name="T55" fmla="*/ 81 h 173"/>
                <a:gd name="T56" fmla="*/ 153 w 157"/>
                <a:gd name="T57" fmla="*/ 84 h 173"/>
                <a:gd name="T58" fmla="*/ 143 w 157"/>
                <a:gd name="T59" fmla="*/ 101 h 173"/>
                <a:gd name="T60" fmla="*/ 134 w 157"/>
                <a:gd name="T61" fmla="*/ 113 h 173"/>
                <a:gd name="T62" fmla="*/ 134 w 157"/>
                <a:gd name="T63" fmla="*/ 125 h 173"/>
                <a:gd name="T64" fmla="*/ 129 w 157"/>
                <a:gd name="T65" fmla="*/ 126 h 173"/>
                <a:gd name="T66" fmla="*/ 126 w 157"/>
                <a:gd name="T67" fmla="*/ 128 h 173"/>
                <a:gd name="T68" fmla="*/ 120 w 157"/>
                <a:gd name="T69" fmla="*/ 128 h 173"/>
                <a:gd name="T70" fmla="*/ 114 w 157"/>
                <a:gd name="T71" fmla="*/ 139 h 173"/>
                <a:gd name="T72" fmla="*/ 114 w 157"/>
                <a:gd name="T73" fmla="*/ 143 h 173"/>
                <a:gd name="T74" fmla="*/ 107 w 157"/>
                <a:gd name="T75" fmla="*/ 140 h 173"/>
                <a:gd name="T76" fmla="*/ 97 w 157"/>
                <a:gd name="T77" fmla="*/ 130 h 173"/>
                <a:gd name="T78" fmla="*/ 88 w 157"/>
                <a:gd name="T79" fmla="*/ 137 h 173"/>
                <a:gd name="T80" fmla="*/ 66 w 157"/>
                <a:gd name="T81" fmla="*/ 147 h 173"/>
                <a:gd name="T82" fmla="*/ 66 w 157"/>
                <a:gd name="T83" fmla="*/ 163 h 173"/>
                <a:gd name="T84" fmla="*/ 62 w 157"/>
                <a:gd name="T85" fmla="*/ 171 h 173"/>
                <a:gd name="T86" fmla="*/ 55 w 157"/>
                <a:gd name="T87" fmla="*/ 170 h 173"/>
                <a:gd name="T88" fmla="*/ 50 w 157"/>
                <a:gd name="T89" fmla="*/ 172 h 173"/>
                <a:gd name="T90" fmla="*/ 48 w 157"/>
                <a:gd name="T91" fmla="*/ 165 h 173"/>
                <a:gd name="T92" fmla="*/ 51 w 157"/>
                <a:gd name="T93" fmla="*/ 159 h 173"/>
                <a:gd name="T94" fmla="*/ 47 w 157"/>
                <a:gd name="T95" fmla="*/ 141 h 173"/>
                <a:gd name="T96" fmla="*/ 40 w 157"/>
                <a:gd name="T97" fmla="*/ 125 h 173"/>
                <a:gd name="T98" fmla="*/ 18 w 157"/>
                <a:gd name="T99" fmla="*/ 116 h 173"/>
                <a:gd name="T100" fmla="*/ 17 w 157"/>
                <a:gd name="T101" fmla="*/ 109 h 173"/>
                <a:gd name="T102" fmla="*/ 16 w 157"/>
                <a:gd name="T103" fmla="*/ 105 h 173"/>
                <a:gd name="T104" fmla="*/ 11 w 157"/>
                <a:gd name="T105" fmla="*/ 94 h 173"/>
                <a:gd name="T106" fmla="*/ 5 w 157"/>
                <a:gd name="T107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73">
                  <a:moveTo>
                    <a:pt x="3" y="87"/>
                  </a:moveTo>
                  <a:lnTo>
                    <a:pt x="4" y="87"/>
                  </a:lnTo>
                  <a:lnTo>
                    <a:pt x="5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5" y="80"/>
                  </a:lnTo>
                  <a:lnTo>
                    <a:pt x="6" y="78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61"/>
                  </a:lnTo>
                  <a:lnTo>
                    <a:pt x="4" y="60"/>
                  </a:lnTo>
                  <a:lnTo>
                    <a:pt x="7" y="61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21" y="55"/>
                  </a:lnTo>
                  <a:lnTo>
                    <a:pt x="29" y="53"/>
                  </a:lnTo>
                  <a:lnTo>
                    <a:pt x="36" y="51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2" y="45"/>
                  </a:lnTo>
                  <a:lnTo>
                    <a:pt x="39" y="43"/>
                  </a:lnTo>
                  <a:lnTo>
                    <a:pt x="38" y="42"/>
                  </a:lnTo>
                  <a:lnTo>
                    <a:pt x="39" y="39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3" y="36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1" y="31"/>
                  </a:lnTo>
                  <a:lnTo>
                    <a:pt x="53" y="29"/>
                  </a:lnTo>
                  <a:lnTo>
                    <a:pt x="55" y="26"/>
                  </a:lnTo>
                  <a:lnTo>
                    <a:pt x="57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3" y="13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8" y="6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2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4" y="5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9" y="15"/>
                  </a:lnTo>
                  <a:lnTo>
                    <a:pt x="87" y="19"/>
                  </a:lnTo>
                  <a:lnTo>
                    <a:pt x="88" y="20"/>
                  </a:lnTo>
                  <a:lnTo>
                    <a:pt x="90" y="21"/>
                  </a:lnTo>
                  <a:lnTo>
                    <a:pt x="96" y="21"/>
                  </a:lnTo>
                  <a:lnTo>
                    <a:pt x="97" y="22"/>
                  </a:lnTo>
                  <a:lnTo>
                    <a:pt x="99" y="25"/>
                  </a:lnTo>
                  <a:lnTo>
                    <a:pt x="100" y="32"/>
                  </a:lnTo>
                  <a:lnTo>
                    <a:pt x="101" y="33"/>
                  </a:lnTo>
                  <a:lnTo>
                    <a:pt x="102" y="34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11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6" y="47"/>
                  </a:lnTo>
                  <a:lnTo>
                    <a:pt x="118" y="49"/>
                  </a:lnTo>
                  <a:lnTo>
                    <a:pt x="119" y="49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4"/>
                  </a:lnTo>
                  <a:lnTo>
                    <a:pt x="124" y="57"/>
                  </a:lnTo>
                  <a:lnTo>
                    <a:pt x="123" y="60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2" y="64"/>
                  </a:lnTo>
                  <a:lnTo>
                    <a:pt x="124" y="64"/>
                  </a:lnTo>
                  <a:lnTo>
                    <a:pt x="126" y="64"/>
                  </a:lnTo>
                  <a:lnTo>
                    <a:pt x="127" y="64"/>
                  </a:lnTo>
                  <a:lnTo>
                    <a:pt x="137" y="66"/>
                  </a:lnTo>
                  <a:lnTo>
                    <a:pt x="138" y="67"/>
                  </a:lnTo>
                  <a:lnTo>
                    <a:pt x="140" y="68"/>
                  </a:lnTo>
                  <a:lnTo>
                    <a:pt x="143" y="71"/>
                  </a:lnTo>
                  <a:lnTo>
                    <a:pt x="144" y="72"/>
                  </a:lnTo>
                  <a:lnTo>
                    <a:pt x="145" y="72"/>
                  </a:lnTo>
                  <a:lnTo>
                    <a:pt x="150" y="70"/>
                  </a:lnTo>
                  <a:lnTo>
                    <a:pt x="151" y="70"/>
                  </a:lnTo>
                  <a:lnTo>
                    <a:pt x="154" y="71"/>
                  </a:lnTo>
                  <a:lnTo>
                    <a:pt x="155" y="71"/>
                  </a:lnTo>
                  <a:lnTo>
                    <a:pt x="156" y="73"/>
                  </a:lnTo>
                  <a:lnTo>
                    <a:pt x="157" y="75"/>
                  </a:lnTo>
                  <a:lnTo>
                    <a:pt x="156" y="76"/>
                  </a:lnTo>
                  <a:lnTo>
                    <a:pt x="156" y="77"/>
                  </a:lnTo>
                  <a:lnTo>
                    <a:pt x="155" y="78"/>
                  </a:lnTo>
                  <a:lnTo>
                    <a:pt x="154" y="78"/>
                  </a:lnTo>
                  <a:lnTo>
                    <a:pt x="154" y="79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2" y="83"/>
                  </a:lnTo>
                  <a:lnTo>
                    <a:pt x="153" y="84"/>
                  </a:lnTo>
                  <a:lnTo>
                    <a:pt x="153" y="84"/>
                  </a:lnTo>
                  <a:lnTo>
                    <a:pt x="152" y="87"/>
                  </a:lnTo>
                  <a:lnTo>
                    <a:pt x="148" y="94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3" y="101"/>
                  </a:lnTo>
                  <a:lnTo>
                    <a:pt x="144" y="105"/>
                  </a:lnTo>
                  <a:lnTo>
                    <a:pt x="144" y="107"/>
                  </a:lnTo>
                  <a:lnTo>
                    <a:pt x="141" y="109"/>
                  </a:lnTo>
                  <a:lnTo>
                    <a:pt x="136" y="111"/>
                  </a:lnTo>
                  <a:lnTo>
                    <a:pt x="134" y="113"/>
                  </a:lnTo>
                  <a:lnTo>
                    <a:pt x="134" y="116"/>
                  </a:lnTo>
                  <a:lnTo>
                    <a:pt x="138" y="121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30" y="125"/>
                  </a:lnTo>
                  <a:lnTo>
                    <a:pt x="130" y="126"/>
                  </a:lnTo>
                  <a:lnTo>
                    <a:pt x="129" y="126"/>
                  </a:lnTo>
                  <a:lnTo>
                    <a:pt x="128" y="125"/>
                  </a:lnTo>
                  <a:lnTo>
                    <a:pt x="126" y="124"/>
                  </a:lnTo>
                  <a:lnTo>
                    <a:pt x="126" y="125"/>
                  </a:lnTo>
                  <a:lnTo>
                    <a:pt x="126" y="126"/>
                  </a:lnTo>
                  <a:lnTo>
                    <a:pt x="126" y="128"/>
                  </a:lnTo>
                  <a:lnTo>
                    <a:pt x="126" y="129"/>
                  </a:lnTo>
                  <a:lnTo>
                    <a:pt x="126" y="129"/>
                  </a:lnTo>
                  <a:lnTo>
                    <a:pt x="122" y="127"/>
                  </a:lnTo>
                  <a:lnTo>
                    <a:pt x="120" y="127"/>
                  </a:lnTo>
                  <a:lnTo>
                    <a:pt x="120" y="128"/>
                  </a:lnTo>
                  <a:lnTo>
                    <a:pt x="120" y="129"/>
                  </a:lnTo>
                  <a:lnTo>
                    <a:pt x="114" y="136"/>
                  </a:lnTo>
                  <a:lnTo>
                    <a:pt x="114" y="137"/>
                  </a:lnTo>
                  <a:lnTo>
                    <a:pt x="114" y="138"/>
                  </a:lnTo>
                  <a:lnTo>
                    <a:pt x="114" y="139"/>
                  </a:lnTo>
                  <a:lnTo>
                    <a:pt x="114" y="140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3"/>
                  </a:lnTo>
                  <a:lnTo>
                    <a:pt x="114" y="143"/>
                  </a:lnTo>
                  <a:lnTo>
                    <a:pt x="109" y="143"/>
                  </a:lnTo>
                  <a:lnTo>
                    <a:pt x="109" y="142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107" y="140"/>
                  </a:lnTo>
                  <a:lnTo>
                    <a:pt x="106" y="137"/>
                  </a:lnTo>
                  <a:lnTo>
                    <a:pt x="102" y="134"/>
                  </a:lnTo>
                  <a:lnTo>
                    <a:pt x="99" y="131"/>
                  </a:lnTo>
                  <a:lnTo>
                    <a:pt x="97" y="131"/>
                  </a:lnTo>
                  <a:lnTo>
                    <a:pt x="97" y="130"/>
                  </a:lnTo>
                  <a:lnTo>
                    <a:pt x="96" y="130"/>
                  </a:lnTo>
                  <a:lnTo>
                    <a:pt x="94" y="132"/>
                  </a:lnTo>
                  <a:lnTo>
                    <a:pt x="91" y="135"/>
                  </a:lnTo>
                  <a:lnTo>
                    <a:pt x="90" y="136"/>
                  </a:lnTo>
                  <a:lnTo>
                    <a:pt x="88" y="137"/>
                  </a:lnTo>
                  <a:lnTo>
                    <a:pt x="85" y="138"/>
                  </a:lnTo>
                  <a:lnTo>
                    <a:pt x="78" y="141"/>
                  </a:lnTo>
                  <a:lnTo>
                    <a:pt x="71" y="143"/>
                  </a:lnTo>
                  <a:lnTo>
                    <a:pt x="68" y="145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5" y="155"/>
                  </a:lnTo>
                  <a:lnTo>
                    <a:pt x="64" y="158"/>
                  </a:lnTo>
                  <a:lnTo>
                    <a:pt x="65" y="162"/>
                  </a:lnTo>
                  <a:lnTo>
                    <a:pt x="66" y="163"/>
                  </a:lnTo>
                  <a:lnTo>
                    <a:pt x="65" y="165"/>
                  </a:lnTo>
                  <a:lnTo>
                    <a:pt x="65" y="165"/>
                  </a:lnTo>
                  <a:lnTo>
                    <a:pt x="64" y="168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0" y="172"/>
                  </a:lnTo>
                  <a:lnTo>
                    <a:pt x="59" y="173"/>
                  </a:lnTo>
                  <a:lnTo>
                    <a:pt x="58" y="172"/>
                  </a:lnTo>
                  <a:lnTo>
                    <a:pt x="56" y="171"/>
                  </a:lnTo>
                  <a:lnTo>
                    <a:pt x="55" y="170"/>
                  </a:lnTo>
                  <a:lnTo>
                    <a:pt x="54" y="170"/>
                  </a:lnTo>
                  <a:lnTo>
                    <a:pt x="54" y="172"/>
                  </a:lnTo>
                  <a:lnTo>
                    <a:pt x="53" y="172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8" y="166"/>
                  </a:lnTo>
                  <a:lnTo>
                    <a:pt x="48" y="165"/>
                  </a:lnTo>
                  <a:lnTo>
                    <a:pt x="49" y="165"/>
                  </a:lnTo>
                  <a:lnTo>
                    <a:pt x="49" y="164"/>
                  </a:lnTo>
                  <a:lnTo>
                    <a:pt x="50" y="163"/>
                  </a:lnTo>
                  <a:lnTo>
                    <a:pt x="51" y="160"/>
                  </a:lnTo>
                  <a:lnTo>
                    <a:pt x="51" y="159"/>
                  </a:lnTo>
                  <a:lnTo>
                    <a:pt x="51" y="158"/>
                  </a:lnTo>
                  <a:lnTo>
                    <a:pt x="50" y="155"/>
                  </a:lnTo>
                  <a:lnTo>
                    <a:pt x="48" y="147"/>
                  </a:lnTo>
                  <a:lnTo>
                    <a:pt x="47" y="146"/>
                  </a:lnTo>
                  <a:lnTo>
                    <a:pt x="47" y="141"/>
                  </a:lnTo>
                  <a:lnTo>
                    <a:pt x="47" y="140"/>
                  </a:lnTo>
                  <a:lnTo>
                    <a:pt x="46" y="136"/>
                  </a:lnTo>
                  <a:lnTo>
                    <a:pt x="42" y="129"/>
                  </a:lnTo>
                  <a:lnTo>
                    <a:pt x="41" y="126"/>
                  </a:lnTo>
                  <a:lnTo>
                    <a:pt x="40" y="125"/>
                  </a:lnTo>
                  <a:lnTo>
                    <a:pt x="38" y="124"/>
                  </a:lnTo>
                  <a:lnTo>
                    <a:pt x="27" y="116"/>
                  </a:lnTo>
                  <a:lnTo>
                    <a:pt x="26" y="116"/>
                  </a:lnTo>
                  <a:lnTo>
                    <a:pt x="20" y="116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7" y="111"/>
                  </a:lnTo>
                  <a:lnTo>
                    <a:pt x="18" y="110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5" y="105"/>
                  </a:lnTo>
                  <a:lnTo>
                    <a:pt x="16" y="105"/>
                  </a:lnTo>
                  <a:lnTo>
                    <a:pt x="16" y="103"/>
                  </a:lnTo>
                  <a:lnTo>
                    <a:pt x="15" y="102"/>
                  </a:lnTo>
                  <a:lnTo>
                    <a:pt x="14" y="101"/>
                  </a:lnTo>
                  <a:lnTo>
                    <a:pt x="13" y="100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0" y="93"/>
                  </a:lnTo>
                  <a:lnTo>
                    <a:pt x="5" y="90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2" name="Freeform 199">
              <a:extLst>
                <a:ext uri="{FF2B5EF4-FFF2-40B4-BE49-F238E27FC236}">
                  <a16:creationId xmlns:a16="http://schemas.microsoft.com/office/drawing/2014/main" id="{1DAD6AB9-680D-93DA-06CE-2F1AB8648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187" y="3978524"/>
              <a:ext cx="246312" cy="294442"/>
            </a:xfrm>
            <a:custGeom>
              <a:avLst/>
              <a:gdLst>
                <a:gd name="T0" fmla="*/ 2 w 174"/>
                <a:gd name="T1" fmla="*/ 134 h 208"/>
                <a:gd name="T2" fmla="*/ 1 w 174"/>
                <a:gd name="T3" fmla="*/ 122 h 208"/>
                <a:gd name="T4" fmla="*/ 6 w 174"/>
                <a:gd name="T5" fmla="*/ 120 h 208"/>
                <a:gd name="T6" fmla="*/ 11 w 174"/>
                <a:gd name="T7" fmla="*/ 112 h 208"/>
                <a:gd name="T8" fmla="*/ 2 w 174"/>
                <a:gd name="T9" fmla="*/ 93 h 208"/>
                <a:gd name="T10" fmla="*/ 3 w 174"/>
                <a:gd name="T11" fmla="*/ 82 h 208"/>
                <a:gd name="T12" fmla="*/ 10 w 174"/>
                <a:gd name="T13" fmla="*/ 65 h 208"/>
                <a:gd name="T14" fmla="*/ 18 w 174"/>
                <a:gd name="T15" fmla="*/ 49 h 208"/>
                <a:gd name="T16" fmla="*/ 36 w 174"/>
                <a:gd name="T17" fmla="*/ 28 h 208"/>
                <a:gd name="T18" fmla="*/ 44 w 174"/>
                <a:gd name="T19" fmla="*/ 25 h 208"/>
                <a:gd name="T20" fmla="*/ 48 w 174"/>
                <a:gd name="T21" fmla="*/ 32 h 208"/>
                <a:gd name="T22" fmla="*/ 53 w 174"/>
                <a:gd name="T23" fmla="*/ 32 h 208"/>
                <a:gd name="T24" fmla="*/ 54 w 174"/>
                <a:gd name="T25" fmla="*/ 25 h 208"/>
                <a:gd name="T26" fmla="*/ 47 w 174"/>
                <a:gd name="T27" fmla="*/ 11 h 208"/>
                <a:gd name="T28" fmla="*/ 42 w 174"/>
                <a:gd name="T29" fmla="*/ 6 h 208"/>
                <a:gd name="T30" fmla="*/ 51 w 174"/>
                <a:gd name="T31" fmla="*/ 0 h 208"/>
                <a:gd name="T32" fmla="*/ 60 w 174"/>
                <a:gd name="T33" fmla="*/ 4 h 208"/>
                <a:gd name="T34" fmla="*/ 68 w 174"/>
                <a:gd name="T35" fmla="*/ 12 h 208"/>
                <a:gd name="T36" fmla="*/ 95 w 174"/>
                <a:gd name="T37" fmla="*/ 33 h 208"/>
                <a:gd name="T38" fmla="*/ 105 w 174"/>
                <a:gd name="T39" fmla="*/ 46 h 208"/>
                <a:gd name="T40" fmla="*/ 115 w 174"/>
                <a:gd name="T41" fmla="*/ 48 h 208"/>
                <a:gd name="T42" fmla="*/ 130 w 174"/>
                <a:gd name="T43" fmla="*/ 57 h 208"/>
                <a:gd name="T44" fmla="*/ 136 w 174"/>
                <a:gd name="T45" fmla="*/ 57 h 208"/>
                <a:gd name="T46" fmla="*/ 152 w 174"/>
                <a:gd name="T47" fmla="*/ 71 h 208"/>
                <a:gd name="T48" fmla="*/ 172 w 174"/>
                <a:gd name="T49" fmla="*/ 80 h 208"/>
                <a:gd name="T50" fmla="*/ 161 w 174"/>
                <a:gd name="T51" fmla="*/ 93 h 208"/>
                <a:gd name="T52" fmla="*/ 155 w 174"/>
                <a:gd name="T53" fmla="*/ 99 h 208"/>
                <a:gd name="T54" fmla="*/ 144 w 174"/>
                <a:gd name="T55" fmla="*/ 99 h 208"/>
                <a:gd name="T56" fmla="*/ 150 w 174"/>
                <a:gd name="T57" fmla="*/ 111 h 208"/>
                <a:gd name="T58" fmla="*/ 148 w 174"/>
                <a:gd name="T59" fmla="*/ 123 h 208"/>
                <a:gd name="T60" fmla="*/ 133 w 174"/>
                <a:gd name="T61" fmla="*/ 129 h 208"/>
                <a:gd name="T62" fmla="*/ 125 w 174"/>
                <a:gd name="T63" fmla="*/ 134 h 208"/>
                <a:gd name="T64" fmla="*/ 117 w 174"/>
                <a:gd name="T65" fmla="*/ 124 h 208"/>
                <a:gd name="T66" fmla="*/ 119 w 174"/>
                <a:gd name="T67" fmla="*/ 118 h 208"/>
                <a:gd name="T68" fmla="*/ 110 w 174"/>
                <a:gd name="T69" fmla="*/ 113 h 208"/>
                <a:gd name="T70" fmla="*/ 104 w 174"/>
                <a:gd name="T71" fmla="*/ 125 h 208"/>
                <a:gd name="T72" fmla="*/ 99 w 174"/>
                <a:gd name="T73" fmla="*/ 133 h 208"/>
                <a:gd name="T74" fmla="*/ 89 w 174"/>
                <a:gd name="T75" fmla="*/ 146 h 208"/>
                <a:gd name="T76" fmla="*/ 76 w 174"/>
                <a:gd name="T77" fmla="*/ 167 h 208"/>
                <a:gd name="T78" fmla="*/ 84 w 174"/>
                <a:gd name="T79" fmla="*/ 177 h 208"/>
                <a:gd name="T80" fmla="*/ 83 w 174"/>
                <a:gd name="T81" fmla="*/ 189 h 208"/>
                <a:gd name="T82" fmla="*/ 83 w 174"/>
                <a:gd name="T83" fmla="*/ 195 h 208"/>
                <a:gd name="T84" fmla="*/ 83 w 174"/>
                <a:gd name="T85" fmla="*/ 201 h 208"/>
                <a:gd name="T86" fmla="*/ 84 w 174"/>
                <a:gd name="T87" fmla="*/ 208 h 208"/>
                <a:gd name="T88" fmla="*/ 67 w 174"/>
                <a:gd name="T89" fmla="*/ 198 h 208"/>
                <a:gd name="T90" fmla="*/ 66 w 174"/>
                <a:gd name="T91" fmla="*/ 194 h 208"/>
                <a:gd name="T92" fmla="*/ 59 w 174"/>
                <a:gd name="T93" fmla="*/ 181 h 208"/>
                <a:gd name="T94" fmla="*/ 52 w 174"/>
                <a:gd name="T95" fmla="*/ 173 h 208"/>
                <a:gd name="T96" fmla="*/ 48 w 174"/>
                <a:gd name="T97" fmla="*/ 167 h 208"/>
                <a:gd name="T98" fmla="*/ 40 w 174"/>
                <a:gd name="T99" fmla="*/ 155 h 208"/>
                <a:gd name="T100" fmla="*/ 35 w 174"/>
                <a:gd name="T101" fmla="*/ 155 h 208"/>
                <a:gd name="T102" fmla="*/ 30 w 174"/>
                <a:gd name="T103" fmla="*/ 157 h 208"/>
                <a:gd name="T104" fmla="*/ 24 w 174"/>
                <a:gd name="T105" fmla="*/ 147 h 208"/>
                <a:gd name="T106" fmla="*/ 20 w 174"/>
                <a:gd name="T107" fmla="*/ 146 h 208"/>
                <a:gd name="T108" fmla="*/ 15 w 174"/>
                <a:gd name="T109" fmla="*/ 144 h 208"/>
                <a:gd name="T110" fmla="*/ 13 w 174"/>
                <a:gd name="T111" fmla="*/ 141 h 208"/>
                <a:gd name="T112" fmla="*/ 20 w 174"/>
                <a:gd name="T113" fmla="*/ 140 h 208"/>
                <a:gd name="T114" fmla="*/ 23 w 174"/>
                <a:gd name="T115" fmla="*/ 134 h 208"/>
                <a:gd name="T116" fmla="*/ 8 w 174"/>
                <a:gd name="T117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208">
                  <a:moveTo>
                    <a:pt x="6" y="140"/>
                  </a:moveTo>
                  <a:lnTo>
                    <a:pt x="6" y="138"/>
                  </a:lnTo>
                  <a:lnTo>
                    <a:pt x="6" y="136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2" y="134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2" y="121"/>
                  </a:lnTo>
                  <a:lnTo>
                    <a:pt x="3" y="121"/>
                  </a:lnTo>
                  <a:lnTo>
                    <a:pt x="5" y="122"/>
                  </a:lnTo>
                  <a:lnTo>
                    <a:pt x="6" y="122"/>
                  </a:lnTo>
                  <a:lnTo>
                    <a:pt x="6" y="121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10" y="115"/>
                  </a:lnTo>
                  <a:lnTo>
                    <a:pt x="10" y="114"/>
                  </a:lnTo>
                  <a:lnTo>
                    <a:pt x="11" y="112"/>
                  </a:lnTo>
                  <a:lnTo>
                    <a:pt x="11" y="109"/>
                  </a:lnTo>
                  <a:lnTo>
                    <a:pt x="10" y="105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3" y="97"/>
                  </a:lnTo>
                  <a:lnTo>
                    <a:pt x="2" y="93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3" y="82"/>
                  </a:lnTo>
                  <a:lnTo>
                    <a:pt x="1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5" y="66"/>
                  </a:lnTo>
                  <a:lnTo>
                    <a:pt x="10" y="65"/>
                  </a:lnTo>
                  <a:lnTo>
                    <a:pt x="15" y="65"/>
                  </a:lnTo>
                  <a:lnTo>
                    <a:pt x="18" y="66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49"/>
                  </a:lnTo>
                  <a:lnTo>
                    <a:pt x="19" y="45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34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6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7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48" y="32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2" y="33"/>
                  </a:lnTo>
                  <a:lnTo>
                    <a:pt x="53" y="32"/>
                  </a:lnTo>
                  <a:lnTo>
                    <a:pt x="54" y="32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58" y="30"/>
                  </a:lnTo>
                  <a:lnTo>
                    <a:pt x="54" y="25"/>
                  </a:lnTo>
                  <a:lnTo>
                    <a:pt x="52" y="17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60" y="4"/>
                  </a:lnTo>
                  <a:lnTo>
                    <a:pt x="62" y="2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67" y="5"/>
                  </a:lnTo>
                  <a:lnTo>
                    <a:pt x="67" y="8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9" y="27"/>
                  </a:lnTo>
                  <a:lnTo>
                    <a:pt x="94" y="32"/>
                  </a:lnTo>
                  <a:lnTo>
                    <a:pt x="95" y="33"/>
                  </a:lnTo>
                  <a:lnTo>
                    <a:pt x="96" y="37"/>
                  </a:lnTo>
                  <a:lnTo>
                    <a:pt x="97" y="39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3" y="45"/>
                  </a:lnTo>
                  <a:lnTo>
                    <a:pt x="105" y="46"/>
                  </a:lnTo>
                  <a:lnTo>
                    <a:pt x="107" y="47"/>
                  </a:lnTo>
                  <a:lnTo>
                    <a:pt x="111" y="49"/>
                  </a:lnTo>
                  <a:lnTo>
                    <a:pt x="113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5" y="48"/>
                  </a:lnTo>
                  <a:lnTo>
                    <a:pt x="118" y="52"/>
                  </a:lnTo>
                  <a:lnTo>
                    <a:pt x="120" y="55"/>
                  </a:lnTo>
                  <a:lnTo>
                    <a:pt x="121" y="57"/>
                  </a:lnTo>
                  <a:lnTo>
                    <a:pt x="124" y="57"/>
                  </a:lnTo>
                  <a:lnTo>
                    <a:pt x="126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4"/>
                  </a:lnTo>
                  <a:lnTo>
                    <a:pt x="134" y="54"/>
                  </a:lnTo>
                  <a:lnTo>
                    <a:pt x="135" y="54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7" y="57"/>
                  </a:lnTo>
                  <a:lnTo>
                    <a:pt x="138" y="58"/>
                  </a:lnTo>
                  <a:lnTo>
                    <a:pt x="143" y="63"/>
                  </a:lnTo>
                  <a:lnTo>
                    <a:pt x="146" y="65"/>
                  </a:lnTo>
                  <a:lnTo>
                    <a:pt x="146" y="65"/>
                  </a:lnTo>
                  <a:lnTo>
                    <a:pt x="152" y="71"/>
                  </a:lnTo>
                  <a:lnTo>
                    <a:pt x="153" y="71"/>
                  </a:lnTo>
                  <a:lnTo>
                    <a:pt x="154" y="72"/>
                  </a:lnTo>
                  <a:lnTo>
                    <a:pt x="159" y="72"/>
                  </a:lnTo>
                  <a:lnTo>
                    <a:pt x="162" y="74"/>
                  </a:lnTo>
                  <a:lnTo>
                    <a:pt x="166" y="77"/>
                  </a:lnTo>
                  <a:lnTo>
                    <a:pt x="172" y="80"/>
                  </a:lnTo>
                  <a:lnTo>
                    <a:pt x="174" y="81"/>
                  </a:lnTo>
                  <a:lnTo>
                    <a:pt x="174" y="85"/>
                  </a:lnTo>
                  <a:lnTo>
                    <a:pt x="173" y="89"/>
                  </a:lnTo>
                  <a:lnTo>
                    <a:pt x="165" y="91"/>
                  </a:lnTo>
                  <a:lnTo>
                    <a:pt x="162" y="92"/>
                  </a:lnTo>
                  <a:lnTo>
                    <a:pt x="161" y="93"/>
                  </a:lnTo>
                  <a:lnTo>
                    <a:pt x="160" y="93"/>
                  </a:lnTo>
                  <a:lnTo>
                    <a:pt x="160" y="95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58" y="99"/>
                  </a:lnTo>
                  <a:lnTo>
                    <a:pt x="155" y="99"/>
                  </a:lnTo>
                  <a:lnTo>
                    <a:pt x="151" y="97"/>
                  </a:lnTo>
                  <a:lnTo>
                    <a:pt x="148" y="96"/>
                  </a:lnTo>
                  <a:lnTo>
                    <a:pt x="147" y="97"/>
                  </a:lnTo>
                  <a:lnTo>
                    <a:pt x="146" y="97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4" y="10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50" y="109"/>
                  </a:lnTo>
                  <a:lnTo>
                    <a:pt x="150" y="111"/>
                  </a:lnTo>
                  <a:lnTo>
                    <a:pt x="150" y="111"/>
                  </a:lnTo>
                  <a:lnTo>
                    <a:pt x="150" y="114"/>
                  </a:lnTo>
                  <a:lnTo>
                    <a:pt x="149" y="116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9" y="121"/>
                  </a:lnTo>
                  <a:lnTo>
                    <a:pt x="148" y="123"/>
                  </a:lnTo>
                  <a:lnTo>
                    <a:pt x="147" y="123"/>
                  </a:lnTo>
                  <a:lnTo>
                    <a:pt x="144" y="123"/>
                  </a:lnTo>
                  <a:lnTo>
                    <a:pt x="143" y="123"/>
                  </a:lnTo>
                  <a:lnTo>
                    <a:pt x="139" y="129"/>
                  </a:lnTo>
                  <a:lnTo>
                    <a:pt x="138" y="129"/>
                  </a:lnTo>
                  <a:lnTo>
                    <a:pt x="133" y="129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0" y="131"/>
                  </a:lnTo>
                  <a:lnTo>
                    <a:pt x="126" y="133"/>
                  </a:lnTo>
                  <a:lnTo>
                    <a:pt x="126" y="134"/>
                  </a:lnTo>
                  <a:lnTo>
                    <a:pt x="125" y="134"/>
                  </a:lnTo>
                  <a:lnTo>
                    <a:pt x="123" y="134"/>
                  </a:lnTo>
                  <a:lnTo>
                    <a:pt x="122" y="133"/>
                  </a:lnTo>
                  <a:lnTo>
                    <a:pt x="119" y="130"/>
                  </a:lnTo>
                  <a:lnTo>
                    <a:pt x="117" y="127"/>
                  </a:lnTo>
                  <a:lnTo>
                    <a:pt x="117" y="125"/>
                  </a:lnTo>
                  <a:lnTo>
                    <a:pt x="117" y="124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8" y="12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18"/>
                  </a:lnTo>
                  <a:lnTo>
                    <a:pt x="119" y="117"/>
                  </a:lnTo>
                  <a:lnTo>
                    <a:pt x="118" y="114"/>
                  </a:lnTo>
                  <a:lnTo>
                    <a:pt x="116" y="111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0" y="113"/>
                  </a:lnTo>
                  <a:lnTo>
                    <a:pt x="109" y="114"/>
                  </a:lnTo>
                  <a:lnTo>
                    <a:pt x="108" y="117"/>
                  </a:lnTo>
                  <a:lnTo>
                    <a:pt x="106" y="119"/>
                  </a:lnTo>
                  <a:lnTo>
                    <a:pt x="105" y="121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3" y="127"/>
                  </a:lnTo>
                  <a:lnTo>
                    <a:pt x="102" y="128"/>
                  </a:lnTo>
                  <a:lnTo>
                    <a:pt x="101" y="129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99" y="133"/>
                  </a:lnTo>
                  <a:lnTo>
                    <a:pt x="98" y="135"/>
                  </a:lnTo>
                  <a:lnTo>
                    <a:pt x="96" y="136"/>
                  </a:lnTo>
                  <a:lnTo>
                    <a:pt x="95" y="137"/>
                  </a:lnTo>
                  <a:lnTo>
                    <a:pt x="93" y="140"/>
                  </a:lnTo>
                  <a:lnTo>
                    <a:pt x="89" y="145"/>
                  </a:lnTo>
                  <a:lnTo>
                    <a:pt x="89" y="146"/>
                  </a:lnTo>
                  <a:lnTo>
                    <a:pt x="88" y="147"/>
                  </a:lnTo>
                  <a:lnTo>
                    <a:pt x="87" y="148"/>
                  </a:lnTo>
                  <a:lnTo>
                    <a:pt x="87" y="150"/>
                  </a:lnTo>
                  <a:lnTo>
                    <a:pt x="87" y="151"/>
                  </a:lnTo>
                  <a:lnTo>
                    <a:pt x="78" y="165"/>
                  </a:lnTo>
                  <a:lnTo>
                    <a:pt x="76" y="167"/>
                  </a:lnTo>
                  <a:lnTo>
                    <a:pt x="76" y="169"/>
                  </a:lnTo>
                  <a:lnTo>
                    <a:pt x="77" y="171"/>
                  </a:lnTo>
                  <a:lnTo>
                    <a:pt x="77" y="171"/>
                  </a:lnTo>
                  <a:lnTo>
                    <a:pt x="78" y="172"/>
                  </a:lnTo>
                  <a:lnTo>
                    <a:pt x="84" y="176"/>
                  </a:lnTo>
                  <a:lnTo>
                    <a:pt x="84" y="177"/>
                  </a:lnTo>
                  <a:lnTo>
                    <a:pt x="84" y="177"/>
                  </a:lnTo>
                  <a:lnTo>
                    <a:pt x="85" y="179"/>
                  </a:lnTo>
                  <a:lnTo>
                    <a:pt x="84" y="183"/>
                  </a:lnTo>
                  <a:lnTo>
                    <a:pt x="83" y="184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8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4" y="202"/>
                  </a:lnTo>
                  <a:lnTo>
                    <a:pt x="84" y="204"/>
                  </a:lnTo>
                  <a:lnTo>
                    <a:pt x="84" y="207"/>
                  </a:lnTo>
                  <a:lnTo>
                    <a:pt x="84" y="208"/>
                  </a:lnTo>
                  <a:lnTo>
                    <a:pt x="83" y="207"/>
                  </a:lnTo>
                  <a:lnTo>
                    <a:pt x="79" y="203"/>
                  </a:lnTo>
                  <a:lnTo>
                    <a:pt x="78" y="202"/>
                  </a:lnTo>
                  <a:lnTo>
                    <a:pt x="71" y="201"/>
                  </a:lnTo>
                  <a:lnTo>
                    <a:pt x="70" y="199"/>
                  </a:lnTo>
                  <a:lnTo>
                    <a:pt x="67" y="198"/>
                  </a:lnTo>
                  <a:lnTo>
                    <a:pt x="66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6" y="194"/>
                  </a:lnTo>
                  <a:lnTo>
                    <a:pt x="64" y="193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4" y="191"/>
                  </a:lnTo>
                  <a:lnTo>
                    <a:pt x="64" y="185"/>
                  </a:lnTo>
                  <a:lnTo>
                    <a:pt x="59" y="181"/>
                  </a:lnTo>
                  <a:lnTo>
                    <a:pt x="58" y="179"/>
                  </a:lnTo>
                  <a:lnTo>
                    <a:pt x="59" y="177"/>
                  </a:lnTo>
                  <a:lnTo>
                    <a:pt x="58" y="177"/>
                  </a:lnTo>
                  <a:lnTo>
                    <a:pt x="57" y="176"/>
                  </a:lnTo>
                  <a:lnTo>
                    <a:pt x="55" y="173"/>
                  </a:lnTo>
                  <a:lnTo>
                    <a:pt x="52" y="173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48" y="167"/>
                  </a:lnTo>
                  <a:lnTo>
                    <a:pt x="47" y="166"/>
                  </a:lnTo>
                  <a:lnTo>
                    <a:pt x="43" y="164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41" y="156"/>
                  </a:lnTo>
                  <a:lnTo>
                    <a:pt x="40" y="155"/>
                  </a:lnTo>
                  <a:lnTo>
                    <a:pt x="38" y="155"/>
                  </a:lnTo>
                  <a:lnTo>
                    <a:pt x="36" y="156"/>
                  </a:lnTo>
                  <a:lnTo>
                    <a:pt x="36" y="157"/>
                  </a:lnTo>
                  <a:lnTo>
                    <a:pt x="36" y="156"/>
                  </a:lnTo>
                  <a:lnTo>
                    <a:pt x="35" y="155"/>
                  </a:lnTo>
                  <a:lnTo>
                    <a:pt x="35" y="155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2" y="157"/>
                  </a:lnTo>
                  <a:lnTo>
                    <a:pt x="32" y="157"/>
                  </a:lnTo>
                  <a:lnTo>
                    <a:pt x="31" y="158"/>
                  </a:lnTo>
                  <a:lnTo>
                    <a:pt x="30" y="157"/>
                  </a:lnTo>
                  <a:lnTo>
                    <a:pt x="30" y="155"/>
                  </a:lnTo>
                  <a:lnTo>
                    <a:pt x="27" y="153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5"/>
                  </a:lnTo>
                  <a:lnTo>
                    <a:pt x="22" y="143"/>
                  </a:lnTo>
                  <a:lnTo>
                    <a:pt x="20" y="143"/>
                  </a:lnTo>
                  <a:lnTo>
                    <a:pt x="20" y="146"/>
                  </a:lnTo>
                  <a:lnTo>
                    <a:pt x="19" y="146"/>
                  </a:lnTo>
                  <a:lnTo>
                    <a:pt x="18" y="146"/>
                  </a:lnTo>
                  <a:lnTo>
                    <a:pt x="17" y="146"/>
                  </a:lnTo>
                  <a:lnTo>
                    <a:pt x="16" y="146"/>
                  </a:lnTo>
                  <a:lnTo>
                    <a:pt x="16" y="145"/>
                  </a:lnTo>
                  <a:lnTo>
                    <a:pt x="15" y="144"/>
                  </a:lnTo>
                  <a:lnTo>
                    <a:pt x="13" y="143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3" y="141"/>
                  </a:lnTo>
                  <a:lnTo>
                    <a:pt x="11" y="140"/>
                  </a:lnTo>
                  <a:lnTo>
                    <a:pt x="10" y="139"/>
                  </a:lnTo>
                  <a:lnTo>
                    <a:pt x="11" y="137"/>
                  </a:lnTo>
                  <a:lnTo>
                    <a:pt x="12" y="137"/>
                  </a:lnTo>
                  <a:lnTo>
                    <a:pt x="19" y="140"/>
                  </a:lnTo>
                  <a:lnTo>
                    <a:pt x="20" y="140"/>
                  </a:lnTo>
                  <a:lnTo>
                    <a:pt x="23" y="141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39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0" y="135"/>
                  </a:lnTo>
                  <a:lnTo>
                    <a:pt x="16" y="136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8" y="137"/>
                  </a:lnTo>
                  <a:lnTo>
                    <a:pt x="7" y="141"/>
                  </a:lnTo>
                  <a:lnTo>
                    <a:pt x="9" y="141"/>
                  </a:lnTo>
                  <a:lnTo>
                    <a:pt x="7" y="141"/>
                  </a:lnTo>
                  <a:lnTo>
                    <a:pt x="6" y="1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3" name="Freeform 166">
              <a:extLst>
                <a:ext uri="{FF2B5EF4-FFF2-40B4-BE49-F238E27FC236}">
                  <a16:creationId xmlns:a16="http://schemas.microsoft.com/office/drawing/2014/main" id="{B46D2674-5EEB-FE08-FBC7-2DC891B9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392" y="3301874"/>
              <a:ext cx="18403" cy="41052"/>
            </a:xfrm>
            <a:custGeom>
              <a:avLst/>
              <a:gdLst>
                <a:gd name="T0" fmla="*/ 4 w 13"/>
                <a:gd name="T1" fmla="*/ 0 h 29"/>
                <a:gd name="T2" fmla="*/ 5 w 13"/>
                <a:gd name="T3" fmla="*/ 2 h 29"/>
                <a:gd name="T4" fmla="*/ 7 w 13"/>
                <a:gd name="T5" fmla="*/ 3 h 29"/>
                <a:gd name="T6" fmla="*/ 6 w 13"/>
                <a:gd name="T7" fmla="*/ 5 h 29"/>
                <a:gd name="T8" fmla="*/ 7 w 13"/>
                <a:gd name="T9" fmla="*/ 6 h 29"/>
                <a:gd name="T10" fmla="*/ 8 w 13"/>
                <a:gd name="T11" fmla="*/ 7 h 29"/>
                <a:gd name="T12" fmla="*/ 8 w 13"/>
                <a:gd name="T13" fmla="*/ 9 h 29"/>
                <a:gd name="T14" fmla="*/ 8 w 13"/>
                <a:gd name="T15" fmla="*/ 11 h 29"/>
                <a:gd name="T16" fmla="*/ 7 w 13"/>
                <a:gd name="T17" fmla="*/ 12 h 29"/>
                <a:gd name="T18" fmla="*/ 7 w 13"/>
                <a:gd name="T19" fmla="*/ 13 h 29"/>
                <a:gd name="T20" fmla="*/ 9 w 13"/>
                <a:gd name="T21" fmla="*/ 15 h 29"/>
                <a:gd name="T22" fmla="*/ 12 w 13"/>
                <a:gd name="T23" fmla="*/ 18 h 29"/>
                <a:gd name="T24" fmla="*/ 13 w 13"/>
                <a:gd name="T25" fmla="*/ 22 h 29"/>
                <a:gd name="T26" fmla="*/ 12 w 13"/>
                <a:gd name="T27" fmla="*/ 25 h 29"/>
                <a:gd name="T28" fmla="*/ 9 w 13"/>
                <a:gd name="T29" fmla="*/ 28 h 29"/>
                <a:gd name="T30" fmla="*/ 8 w 13"/>
                <a:gd name="T31" fmla="*/ 29 h 29"/>
                <a:gd name="T32" fmla="*/ 2 w 13"/>
                <a:gd name="T33" fmla="*/ 28 h 29"/>
                <a:gd name="T34" fmla="*/ 0 w 13"/>
                <a:gd name="T35" fmla="*/ 27 h 29"/>
                <a:gd name="T36" fmla="*/ 0 w 13"/>
                <a:gd name="T37" fmla="*/ 26 h 29"/>
                <a:gd name="T38" fmla="*/ 2 w 13"/>
                <a:gd name="T39" fmla="*/ 24 h 29"/>
                <a:gd name="T40" fmla="*/ 2 w 13"/>
                <a:gd name="T41" fmla="*/ 23 h 29"/>
                <a:gd name="T42" fmla="*/ 3 w 13"/>
                <a:gd name="T43" fmla="*/ 21 h 29"/>
                <a:gd name="T44" fmla="*/ 3 w 13"/>
                <a:gd name="T45" fmla="*/ 18 h 29"/>
                <a:gd name="T46" fmla="*/ 2 w 13"/>
                <a:gd name="T47" fmla="*/ 17 h 29"/>
                <a:gd name="T48" fmla="*/ 2 w 13"/>
                <a:gd name="T49" fmla="*/ 14 h 29"/>
                <a:gd name="T50" fmla="*/ 1 w 13"/>
                <a:gd name="T51" fmla="*/ 12 h 29"/>
                <a:gd name="T52" fmla="*/ 2 w 13"/>
                <a:gd name="T53" fmla="*/ 8 h 29"/>
                <a:gd name="T54" fmla="*/ 2 w 13"/>
                <a:gd name="T55" fmla="*/ 3 h 29"/>
                <a:gd name="T56" fmla="*/ 4 w 13"/>
                <a:gd name="T5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29">
                  <a:moveTo>
                    <a:pt x="4" y="0"/>
                  </a:moveTo>
                  <a:lnTo>
                    <a:pt x="5" y="2"/>
                  </a:lnTo>
                  <a:lnTo>
                    <a:pt x="7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2" y="18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9" y="28"/>
                  </a:lnTo>
                  <a:lnTo>
                    <a:pt x="8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2" y="8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4" name="Freeform 197">
              <a:extLst>
                <a:ext uri="{FF2B5EF4-FFF2-40B4-BE49-F238E27FC236}">
                  <a16:creationId xmlns:a16="http://schemas.microsoft.com/office/drawing/2014/main" id="{903FB1BF-D95D-43E2-B13C-B38372A7F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276" y="3902083"/>
              <a:ext cx="15572" cy="15572"/>
            </a:xfrm>
            <a:custGeom>
              <a:avLst/>
              <a:gdLst>
                <a:gd name="T0" fmla="*/ 5 w 11"/>
                <a:gd name="T1" fmla="*/ 11 h 11"/>
                <a:gd name="T2" fmla="*/ 2 w 11"/>
                <a:gd name="T3" fmla="*/ 10 h 11"/>
                <a:gd name="T4" fmla="*/ 0 w 11"/>
                <a:gd name="T5" fmla="*/ 7 h 11"/>
                <a:gd name="T6" fmla="*/ 1 w 11"/>
                <a:gd name="T7" fmla="*/ 4 h 11"/>
                <a:gd name="T8" fmla="*/ 3 w 11"/>
                <a:gd name="T9" fmla="*/ 2 h 11"/>
                <a:gd name="T10" fmla="*/ 4 w 11"/>
                <a:gd name="T11" fmla="*/ 2 h 11"/>
                <a:gd name="T12" fmla="*/ 7 w 11"/>
                <a:gd name="T13" fmla="*/ 0 h 11"/>
                <a:gd name="T14" fmla="*/ 10 w 11"/>
                <a:gd name="T15" fmla="*/ 0 h 11"/>
                <a:gd name="T16" fmla="*/ 10 w 11"/>
                <a:gd name="T17" fmla="*/ 1 h 11"/>
                <a:gd name="T18" fmla="*/ 11 w 11"/>
                <a:gd name="T19" fmla="*/ 3 h 11"/>
                <a:gd name="T20" fmla="*/ 10 w 11"/>
                <a:gd name="T21" fmla="*/ 5 h 11"/>
                <a:gd name="T22" fmla="*/ 10 w 11"/>
                <a:gd name="T23" fmla="*/ 7 h 11"/>
                <a:gd name="T24" fmla="*/ 10 w 11"/>
                <a:gd name="T25" fmla="*/ 7 h 11"/>
                <a:gd name="T26" fmla="*/ 9 w 11"/>
                <a:gd name="T27" fmla="*/ 7 h 11"/>
                <a:gd name="T28" fmla="*/ 9 w 11"/>
                <a:gd name="T29" fmla="*/ 8 h 11"/>
                <a:gd name="T30" fmla="*/ 9 w 11"/>
                <a:gd name="T31" fmla="*/ 8 h 11"/>
                <a:gd name="T32" fmla="*/ 9 w 11"/>
                <a:gd name="T33" fmla="*/ 8 h 11"/>
                <a:gd name="T34" fmla="*/ 7 w 11"/>
                <a:gd name="T35" fmla="*/ 11 h 11"/>
                <a:gd name="T36" fmla="*/ 5 w 11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lnTo>
                    <a:pt x="2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5" name="Freeform 198">
              <a:extLst>
                <a:ext uri="{FF2B5EF4-FFF2-40B4-BE49-F238E27FC236}">
                  <a16:creationId xmlns:a16="http://schemas.microsoft.com/office/drawing/2014/main" id="{E3D6D21F-51CE-C575-BE36-D17E6205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431" y="3940303"/>
              <a:ext cx="8494" cy="8494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3 h 6"/>
                <a:gd name="T4" fmla="*/ 5 w 6"/>
                <a:gd name="T5" fmla="*/ 5 h 6"/>
                <a:gd name="T6" fmla="*/ 3 w 6"/>
                <a:gd name="T7" fmla="*/ 6 h 6"/>
                <a:gd name="T8" fmla="*/ 1 w 6"/>
                <a:gd name="T9" fmla="*/ 5 h 6"/>
                <a:gd name="T10" fmla="*/ 0 w 6"/>
                <a:gd name="T11" fmla="*/ 5 h 6"/>
                <a:gd name="T12" fmla="*/ 0 w 6"/>
                <a:gd name="T13" fmla="*/ 4 h 6"/>
                <a:gd name="T14" fmla="*/ 0 w 6"/>
                <a:gd name="T15" fmla="*/ 3 h 6"/>
                <a:gd name="T16" fmla="*/ 2 w 6"/>
                <a:gd name="T17" fmla="*/ 1 h 6"/>
                <a:gd name="T18" fmla="*/ 4 w 6"/>
                <a:gd name="T19" fmla="*/ 0 h 6"/>
                <a:gd name="T20" fmla="*/ 6 w 6"/>
                <a:gd name="T21" fmla="*/ 1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Blank Eastern Europe Map</a:t>
            </a:r>
          </a:p>
        </p:txBody>
      </p:sp>
      <p:grpSp>
        <p:nvGrpSpPr>
          <p:cNvPr id="136328" name="Group 136327">
            <a:extLst>
              <a:ext uri="{FF2B5EF4-FFF2-40B4-BE49-F238E27FC236}">
                <a16:creationId xmlns:a16="http://schemas.microsoft.com/office/drawing/2014/main" id="{1B9770F9-2719-AC06-0D3D-AA3E721D24D3}"/>
              </a:ext>
            </a:extLst>
          </p:cNvPr>
          <p:cNvGrpSpPr/>
          <p:nvPr/>
        </p:nvGrpSpPr>
        <p:grpSpPr>
          <a:xfrm>
            <a:off x="1860042" y="1437624"/>
            <a:ext cx="3901714" cy="2494974"/>
            <a:chOff x="2480056" y="1059582"/>
            <a:chExt cx="5202285" cy="3326632"/>
          </a:xfrm>
          <a:solidFill>
            <a:srgbClr val="C3B996"/>
          </a:solidFill>
        </p:grpSpPr>
        <p:sp>
          <p:nvSpPr>
            <p:cNvPr id="136330" name="Freeform 11">
              <a:extLst>
                <a:ext uri="{FF2B5EF4-FFF2-40B4-BE49-F238E27FC236}">
                  <a16:creationId xmlns:a16="http://schemas.microsoft.com/office/drawing/2014/main" id="{A43E10E2-7295-7D73-C376-D9D4DC59F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94" y="2291143"/>
              <a:ext cx="2300330" cy="1390107"/>
            </a:xfrm>
            <a:custGeom>
              <a:avLst/>
              <a:gdLst>
                <a:gd name="T0" fmla="*/ 986 w 1625"/>
                <a:gd name="T1" fmla="*/ 9 h 982"/>
                <a:gd name="T2" fmla="*/ 1077 w 1625"/>
                <a:gd name="T3" fmla="*/ 33 h 982"/>
                <a:gd name="T4" fmla="*/ 1084 w 1625"/>
                <a:gd name="T5" fmla="*/ 115 h 982"/>
                <a:gd name="T6" fmla="*/ 1128 w 1625"/>
                <a:gd name="T7" fmla="*/ 173 h 982"/>
                <a:gd name="T8" fmla="*/ 1194 w 1625"/>
                <a:gd name="T9" fmla="*/ 223 h 982"/>
                <a:gd name="T10" fmla="*/ 1235 w 1625"/>
                <a:gd name="T11" fmla="*/ 281 h 982"/>
                <a:gd name="T12" fmla="*/ 1369 w 1625"/>
                <a:gd name="T13" fmla="*/ 281 h 982"/>
                <a:gd name="T14" fmla="*/ 1464 w 1625"/>
                <a:gd name="T15" fmla="*/ 345 h 982"/>
                <a:gd name="T16" fmla="*/ 1577 w 1625"/>
                <a:gd name="T17" fmla="*/ 395 h 982"/>
                <a:gd name="T18" fmla="*/ 1601 w 1625"/>
                <a:gd name="T19" fmla="*/ 474 h 982"/>
                <a:gd name="T20" fmla="*/ 1582 w 1625"/>
                <a:gd name="T21" fmla="*/ 536 h 982"/>
                <a:gd name="T22" fmla="*/ 1589 w 1625"/>
                <a:gd name="T23" fmla="*/ 615 h 982"/>
                <a:gd name="T24" fmla="*/ 1488 w 1625"/>
                <a:gd name="T25" fmla="*/ 659 h 982"/>
                <a:gd name="T26" fmla="*/ 1427 w 1625"/>
                <a:gd name="T27" fmla="*/ 737 h 982"/>
                <a:gd name="T28" fmla="*/ 1318 w 1625"/>
                <a:gd name="T29" fmla="*/ 780 h 982"/>
                <a:gd name="T30" fmla="*/ 1204 w 1625"/>
                <a:gd name="T31" fmla="*/ 822 h 982"/>
                <a:gd name="T32" fmla="*/ 1182 w 1625"/>
                <a:gd name="T33" fmla="*/ 822 h 982"/>
                <a:gd name="T34" fmla="*/ 1150 w 1625"/>
                <a:gd name="T35" fmla="*/ 892 h 982"/>
                <a:gd name="T36" fmla="*/ 1056 w 1625"/>
                <a:gd name="T37" fmla="*/ 855 h 982"/>
                <a:gd name="T38" fmla="*/ 997 w 1625"/>
                <a:gd name="T39" fmla="*/ 857 h 982"/>
                <a:gd name="T40" fmla="*/ 906 w 1625"/>
                <a:gd name="T41" fmla="*/ 855 h 982"/>
                <a:gd name="T42" fmla="*/ 862 w 1625"/>
                <a:gd name="T43" fmla="*/ 821 h 982"/>
                <a:gd name="T44" fmla="*/ 912 w 1625"/>
                <a:gd name="T45" fmla="*/ 802 h 982"/>
                <a:gd name="T46" fmla="*/ 879 w 1625"/>
                <a:gd name="T47" fmla="*/ 734 h 982"/>
                <a:gd name="T48" fmla="*/ 886 w 1625"/>
                <a:gd name="T49" fmla="*/ 758 h 982"/>
                <a:gd name="T50" fmla="*/ 853 w 1625"/>
                <a:gd name="T51" fmla="*/ 775 h 982"/>
                <a:gd name="T52" fmla="*/ 799 w 1625"/>
                <a:gd name="T53" fmla="*/ 802 h 982"/>
                <a:gd name="T54" fmla="*/ 722 w 1625"/>
                <a:gd name="T55" fmla="*/ 904 h 982"/>
                <a:gd name="T56" fmla="*/ 696 w 1625"/>
                <a:gd name="T57" fmla="*/ 912 h 982"/>
                <a:gd name="T58" fmla="*/ 677 w 1625"/>
                <a:gd name="T59" fmla="*/ 909 h 982"/>
                <a:gd name="T60" fmla="*/ 683 w 1625"/>
                <a:gd name="T61" fmla="*/ 954 h 982"/>
                <a:gd name="T62" fmla="*/ 646 w 1625"/>
                <a:gd name="T63" fmla="*/ 954 h 982"/>
                <a:gd name="T64" fmla="*/ 597 w 1625"/>
                <a:gd name="T65" fmla="*/ 980 h 982"/>
                <a:gd name="T66" fmla="*/ 577 w 1625"/>
                <a:gd name="T67" fmla="*/ 918 h 982"/>
                <a:gd name="T68" fmla="*/ 612 w 1625"/>
                <a:gd name="T69" fmla="*/ 827 h 982"/>
                <a:gd name="T70" fmla="*/ 663 w 1625"/>
                <a:gd name="T71" fmla="*/ 825 h 982"/>
                <a:gd name="T72" fmla="*/ 710 w 1625"/>
                <a:gd name="T73" fmla="*/ 817 h 982"/>
                <a:gd name="T74" fmla="*/ 682 w 1625"/>
                <a:gd name="T75" fmla="*/ 762 h 982"/>
                <a:gd name="T76" fmla="*/ 664 w 1625"/>
                <a:gd name="T77" fmla="*/ 704 h 982"/>
                <a:gd name="T78" fmla="*/ 640 w 1625"/>
                <a:gd name="T79" fmla="*/ 649 h 982"/>
                <a:gd name="T80" fmla="*/ 589 w 1625"/>
                <a:gd name="T81" fmla="*/ 599 h 982"/>
                <a:gd name="T82" fmla="*/ 543 w 1625"/>
                <a:gd name="T83" fmla="*/ 581 h 982"/>
                <a:gd name="T84" fmla="*/ 441 w 1625"/>
                <a:gd name="T85" fmla="*/ 564 h 982"/>
                <a:gd name="T86" fmla="*/ 384 w 1625"/>
                <a:gd name="T87" fmla="*/ 586 h 982"/>
                <a:gd name="T88" fmla="*/ 227 w 1625"/>
                <a:gd name="T89" fmla="*/ 634 h 982"/>
                <a:gd name="T90" fmla="*/ 114 w 1625"/>
                <a:gd name="T91" fmla="*/ 617 h 982"/>
                <a:gd name="T92" fmla="*/ 52 w 1625"/>
                <a:gd name="T93" fmla="*/ 602 h 982"/>
                <a:gd name="T94" fmla="*/ 2 w 1625"/>
                <a:gd name="T95" fmla="*/ 537 h 982"/>
                <a:gd name="T96" fmla="*/ 48 w 1625"/>
                <a:gd name="T97" fmla="*/ 474 h 982"/>
                <a:gd name="T98" fmla="*/ 47 w 1625"/>
                <a:gd name="T99" fmla="*/ 412 h 982"/>
                <a:gd name="T100" fmla="*/ 175 w 1625"/>
                <a:gd name="T101" fmla="*/ 268 h 982"/>
                <a:gd name="T102" fmla="*/ 159 w 1625"/>
                <a:gd name="T103" fmla="*/ 188 h 982"/>
                <a:gd name="T104" fmla="*/ 143 w 1625"/>
                <a:gd name="T105" fmla="*/ 106 h 982"/>
                <a:gd name="T106" fmla="*/ 431 w 1625"/>
                <a:gd name="T107" fmla="*/ 92 h 982"/>
                <a:gd name="T108" fmla="*/ 510 w 1625"/>
                <a:gd name="T109" fmla="*/ 121 h 982"/>
                <a:gd name="T110" fmla="*/ 586 w 1625"/>
                <a:gd name="T111" fmla="*/ 135 h 982"/>
                <a:gd name="T112" fmla="*/ 651 w 1625"/>
                <a:gd name="T113" fmla="*/ 145 h 982"/>
                <a:gd name="T114" fmla="*/ 739 w 1625"/>
                <a:gd name="T115" fmla="*/ 146 h 982"/>
                <a:gd name="T116" fmla="*/ 764 w 1625"/>
                <a:gd name="T117" fmla="*/ 131 h 982"/>
                <a:gd name="T118" fmla="*/ 770 w 1625"/>
                <a:gd name="T119" fmla="*/ 85 h 982"/>
                <a:gd name="T120" fmla="*/ 792 w 1625"/>
                <a:gd name="T121" fmla="*/ 49 h 982"/>
                <a:gd name="T122" fmla="*/ 947 w 1625"/>
                <a:gd name="T123" fmla="*/ 87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5" h="982">
                  <a:moveTo>
                    <a:pt x="868" y="39"/>
                  </a:moveTo>
                  <a:lnTo>
                    <a:pt x="874" y="39"/>
                  </a:lnTo>
                  <a:lnTo>
                    <a:pt x="877" y="39"/>
                  </a:lnTo>
                  <a:lnTo>
                    <a:pt x="879" y="41"/>
                  </a:lnTo>
                  <a:lnTo>
                    <a:pt x="880" y="44"/>
                  </a:lnTo>
                  <a:lnTo>
                    <a:pt x="880" y="46"/>
                  </a:lnTo>
                  <a:lnTo>
                    <a:pt x="880" y="49"/>
                  </a:lnTo>
                  <a:lnTo>
                    <a:pt x="881" y="50"/>
                  </a:lnTo>
                  <a:lnTo>
                    <a:pt x="883" y="50"/>
                  </a:lnTo>
                  <a:lnTo>
                    <a:pt x="888" y="47"/>
                  </a:lnTo>
                  <a:lnTo>
                    <a:pt x="891" y="47"/>
                  </a:lnTo>
                  <a:lnTo>
                    <a:pt x="897" y="48"/>
                  </a:lnTo>
                  <a:lnTo>
                    <a:pt x="898" y="48"/>
                  </a:lnTo>
                  <a:lnTo>
                    <a:pt x="910" y="42"/>
                  </a:lnTo>
                  <a:lnTo>
                    <a:pt x="915" y="39"/>
                  </a:lnTo>
                  <a:lnTo>
                    <a:pt x="917" y="33"/>
                  </a:lnTo>
                  <a:lnTo>
                    <a:pt x="918" y="25"/>
                  </a:lnTo>
                  <a:lnTo>
                    <a:pt x="919" y="22"/>
                  </a:lnTo>
                  <a:lnTo>
                    <a:pt x="920" y="21"/>
                  </a:lnTo>
                  <a:lnTo>
                    <a:pt x="922" y="21"/>
                  </a:lnTo>
                  <a:lnTo>
                    <a:pt x="922" y="20"/>
                  </a:lnTo>
                  <a:lnTo>
                    <a:pt x="922" y="18"/>
                  </a:lnTo>
                  <a:lnTo>
                    <a:pt x="922" y="16"/>
                  </a:lnTo>
                  <a:lnTo>
                    <a:pt x="921" y="14"/>
                  </a:lnTo>
                  <a:lnTo>
                    <a:pt x="920" y="12"/>
                  </a:lnTo>
                  <a:lnTo>
                    <a:pt x="922" y="7"/>
                  </a:lnTo>
                  <a:lnTo>
                    <a:pt x="925" y="6"/>
                  </a:lnTo>
                  <a:lnTo>
                    <a:pt x="933" y="9"/>
                  </a:lnTo>
                  <a:lnTo>
                    <a:pt x="937" y="8"/>
                  </a:lnTo>
                  <a:lnTo>
                    <a:pt x="955" y="17"/>
                  </a:lnTo>
                  <a:lnTo>
                    <a:pt x="958" y="17"/>
                  </a:lnTo>
                  <a:lnTo>
                    <a:pt x="963" y="15"/>
                  </a:lnTo>
                  <a:lnTo>
                    <a:pt x="965" y="15"/>
                  </a:lnTo>
                  <a:lnTo>
                    <a:pt x="967" y="16"/>
                  </a:lnTo>
                  <a:lnTo>
                    <a:pt x="970" y="19"/>
                  </a:lnTo>
                  <a:lnTo>
                    <a:pt x="971" y="19"/>
                  </a:lnTo>
                  <a:lnTo>
                    <a:pt x="973" y="18"/>
                  </a:lnTo>
                  <a:lnTo>
                    <a:pt x="982" y="9"/>
                  </a:lnTo>
                  <a:lnTo>
                    <a:pt x="984" y="9"/>
                  </a:lnTo>
                  <a:lnTo>
                    <a:pt x="985" y="9"/>
                  </a:lnTo>
                  <a:lnTo>
                    <a:pt x="986" y="9"/>
                  </a:lnTo>
                  <a:lnTo>
                    <a:pt x="987" y="9"/>
                  </a:lnTo>
                  <a:lnTo>
                    <a:pt x="988" y="9"/>
                  </a:lnTo>
                  <a:lnTo>
                    <a:pt x="988" y="7"/>
                  </a:lnTo>
                  <a:lnTo>
                    <a:pt x="989" y="6"/>
                  </a:lnTo>
                  <a:lnTo>
                    <a:pt x="991" y="5"/>
                  </a:lnTo>
                  <a:lnTo>
                    <a:pt x="993" y="4"/>
                  </a:lnTo>
                  <a:lnTo>
                    <a:pt x="994" y="1"/>
                  </a:lnTo>
                  <a:lnTo>
                    <a:pt x="996" y="0"/>
                  </a:lnTo>
                  <a:lnTo>
                    <a:pt x="998" y="0"/>
                  </a:lnTo>
                  <a:lnTo>
                    <a:pt x="1006" y="2"/>
                  </a:lnTo>
                  <a:lnTo>
                    <a:pt x="1012" y="2"/>
                  </a:lnTo>
                  <a:lnTo>
                    <a:pt x="1013" y="2"/>
                  </a:lnTo>
                  <a:lnTo>
                    <a:pt x="1016" y="3"/>
                  </a:lnTo>
                  <a:lnTo>
                    <a:pt x="1018" y="4"/>
                  </a:lnTo>
                  <a:lnTo>
                    <a:pt x="1019" y="4"/>
                  </a:lnTo>
                  <a:lnTo>
                    <a:pt x="1020" y="3"/>
                  </a:lnTo>
                  <a:lnTo>
                    <a:pt x="1022" y="3"/>
                  </a:lnTo>
                  <a:lnTo>
                    <a:pt x="1023" y="2"/>
                  </a:lnTo>
                  <a:lnTo>
                    <a:pt x="1024" y="4"/>
                  </a:lnTo>
                  <a:lnTo>
                    <a:pt x="1024" y="9"/>
                  </a:lnTo>
                  <a:lnTo>
                    <a:pt x="1026" y="12"/>
                  </a:lnTo>
                  <a:lnTo>
                    <a:pt x="1028" y="12"/>
                  </a:lnTo>
                  <a:lnTo>
                    <a:pt x="1034" y="5"/>
                  </a:lnTo>
                  <a:lnTo>
                    <a:pt x="1042" y="2"/>
                  </a:lnTo>
                  <a:lnTo>
                    <a:pt x="1046" y="1"/>
                  </a:lnTo>
                  <a:lnTo>
                    <a:pt x="1050" y="1"/>
                  </a:lnTo>
                  <a:lnTo>
                    <a:pt x="1052" y="2"/>
                  </a:lnTo>
                  <a:lnTo>
                    <a:pt x="1054" y="3"/>
                  </a:lnTo>
                  <a:lnTo>
                    <a:pt x="1054" y="5"/>
                  </a:lnTo>
                  <a:lnTo>
                    <a:pt x="1055" y="8"/>
                  </a:lnTo>
                  <a:lnTo>
                    <a:pt x="1057" y="9"/>
                  </a:lnTo>
                  <a:lnTo>
                    <a:pt x="1061" y="12"/>
                  </a:lnTo>
                  <a:lnTo>
                    <a:pt x="1063" y="15"/>
                  </a:lnTo>
                  <a:lnTo>
                    <a:pt x="1065" y="20"/>
                  </a:lnTo>
                  <a:lnTo>
                    <a:pt x="1066" y="21"/>
                  </a:lnTo>
                  <a:lnTo>
                    <a:pt x="1072" y="25"/>
                  </a:lnTo>
                  <a:lnTo>
                    <a:pt x="1073" y="27"/>
                  </a:lnTo>
                  <a:lnTo>
                    <a:pt x="1075" y="29"/>
                  </a:lnTo>
                  <a:lnTo>
                    <a:pt x="1076" y="31"/>
                  </a:lnTo>
                  <a:lnTo>
                    <a:pt x="1077" y="33"/>
                  </a:lnTo>
                  <a:lnTo>
                    <a:pt x="1077" y="33"/>
                  </a:lnTo>
                  <a:lnTo>
                    <a:pt x="1077" y="35"/>
                  </a:lnTo>
                  <a:lnTo>
                    <a:pt x="1075" y="39"/>
                  </a:lnTo>
                  <a:lnTo>
                    <a:pt x="1075" y="39"/>
                  </a:lnTo>
                  <a:lnTo>
                    <a:pt x="1075" y="42"/>
                  </a:lnTo>
                  <a:lnTo>
                    <a:pt x="1076" y="47"/>
                  </a:lnTo>
                  <a:lnTo>
                    <a:pt x="1076" y="50"/>
                  </a:lnTo>
                  <a:lnTo>
                    <a:pt x="1078" y="52"/>
                  </a:lnTo>
                  <a:lnTo>
                    <a:pt x="1079" y="55"/>
                  </a:lnTo>
                  <a:lnTo>
                    <a:pt x="1079" y="57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83" y="61"/>
                  </a:lnTo>
                  <a:lnTo>
                    <a:pt x="1085" y="63"/>
                  </a:lnTo>
                  <a:lnTo>
                    <a:pt x="1088" y="67"/>
                  </a:lnTo>
                  <a:lnTo>
                    <a:pt x="1089" y="68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1" y="72"/>
                  </a:lnTo>
                  <a:lnTo>
                    <a:pt x="1092" y="72"/>
                  </a:lnTo>
                  <a:lnTo>
                    <a:pt x="1094" y="71"/>
                  </a:lnTo>
                  <a:lnTo>
                    <a:pt x="1095" y="71"/>
                  </a:lnTo>
                  <a:lnTo>
                    <a:pt x="1096" y="73"/>
                  </a:lnTo>
                  <a:lnTo>
                    <a:pt x="1100" y="76"/>
                  </a:lnTo>
                  <a:lnTo>
                    <a:pt x="1102" y="77"/>
                  </a:lnTo>
                  <a:lnTo>
                    <a:pt x="1103" y="80"/>
                  </a:lnTo>
                  <a:lnTo>
                    <a:pt x="1105" y="81"/>
                  </a:lnTo>
                  <a:lnTo>
                    <a:pt x="1107" y="87"/>
                  </a:lnTo>
                  <a:lnTo>
                    <a:pt x="1108" y="93"/>
                  </a:lnTo>
                  <a:lnTo>
                    <a:pt x="1104" y="97"/>
                  </a:lnTo>
                  <a:lnTo>
                    <a:pt x="1102" y="97"/>
                  </a:lnTo>
                  <a:lnTo>
                    <a:pt x="1096" y="97"/>
                  </a:lnTo>
                  <a:lnTo>
                    <a:pt x="1082" y="101"/>
                  </a:lnTo>
                  <a:lnTo>
                    <a:pt x="1078" y="103"/>
                  </a:lnTo>
                  <a:lnTo>
                    <a:pt x="1077" y="106"/>
                  </a:lnTo>
                  <a:lnTo>
                    <a:pt x="1078" y="108"/>
                  </a:lnTo>
                  <a:lnTo>
                    <a:pt x="1081" y="109"/>
                  </a:lnTo>
                  <a:lnTo>
                    <a:pt x="1083" y="110"/>
                  </a:lnTo>
                  <a:lnTo>
                    <a:pt x="1083" y="111"/>
                  </a:lnTo>
                  <a:lnTo>
                    <a:pt x="1084" y="113"/>
                  </a:lnTo>
                  <a:lnTo>
                    <a:pt x="1084" y="115"/>
                  </a:lnTo>
                  <a:lnTo>
                    <a:pt x="1084" y="116"/>
                  </a:lnTo>
                  <a:lnTo>
                    <a:pt x="1088" y="120"/>
                  </a:lnTo>
                  <a:lnTo>
                    <a:pt x="1090" y="123"/>
                  </a:lnTo>
                  <a:lnTo>
                    <a:pt x="1090" y="125"/>
                  </a:lnTo>
                  <a:lnTo>
                    <a:pt x="1090" y="128"/>
                  </a:lnTo>
                  <a:lnTo>
                    <a:pt x="1090" y="129"/>
                  </a:lnTo>
                  <a:lnTo>
                    <a:pt x="1090" y="132"/>
                  </a:lnTo>
                  <a:lnTo>
                    <a:pt x="1089" y="134"/>
                  </a:lnTo>
                  <a:lnTo>
                    <a:pt x="1089" y="135"/>
                  </a:lnTo>
                  <a:lnTo>
                    <a:pt x="1090" y="136"/>
                  </a:lnTo>
                  <a:lnTo>
                    <a:pt x="1090" y="137"/>
                  </a:lnTo>
                  <a:lnTo>
                    <a:pt x="1090" y="139"/>
                  </a:lnTo>
                  <a:lnTo>
                    <a:pt x="1089" y="140"/>
                  </a:lnTo>
                  <a:lnTo>
                    <a:pt x="1087" y="141"/>
                  </a:lnTo>
                  <a:lnTo>
                    <a:pt x="1086" y="141"/>
                  </a:lnTo>
                  <a:lnTo>
                    <a:pt x="1087" y="142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0" y="146"/>
                  </a:lnTo>
                  <a:lnTo>
                    <a:pt x="1092" y="147"/>
                  </a:lnTo>
                  <a:lnTo>
                    <a:pt x="1094" y="147"/>
                  </a:lnTo>
                  <a:lnTo>
                    <a:pt x="1096" y="147"/>
                  </a:lnTo>
                  <a:lnTo>
                    <a:pt x="1097" y="146"/>
                  </a:lnTo>
                  <a:lnTo>
                    <a:pt x="1098" y="151"/>
                  </a:lnTo>
                  <a:lnTo>
                    <a:pt x="1096" y="156"/>
                  </a:lnTo>
                  <a:lnTo>
                    <a:pt x="1092" y="159"/>
                  </a:lnTo>
                  <a:lnTo>
                    <a:pt x="1087" y="163"/>
                  </a:lnTo>
                  <a:lnTo>
                    <a:pt x="1093" y="166"/>
                  </a:lnTo>
                  <a:lnTo>
                    <a:pt x="1096" y="166"/>
                  </a:lnTo>
                  <a:lnTo>
                    <a:pt x="1097" y="165"/>
                  </a:lnTo>
                  <a:lnTo>
                    <a:pt x="1100" y="163"/>
                  </a:lnTo>
                  <a:lnTo>
                    <a:pt x="1103" y="162"/>
                  </a:lnTo>
                  <a:lnTo>
                    <a:pt x="1107" y="163"/>
                  </a:lnTo>
                  <a:lnTo>
                    <a:pt x="1114" y="165"/>
                  </a:lnTo>
                  <a:lnTo>
                    <a:pt x="1116" y="166"/>
                  </a:lnTo>
                  <a:lnTo>
                    <a:pt x="1122" y="165"/>
                  </a:lnTo>
                  <a:lnTo>
                    <a:pt x="1125" y="165"/>
                  </a:lnTo>
                  <a:lnTo>
                    <a:pt x="1126" y="167"/>
                  </a:lnTo>
                  <a:lnTo>
                    <a:pt x="1126" y="169"/>
                  </a:lnTo>
                  <a:lnTo>
                    <a:pt x="1127" y="171"/>
                  </a:lnTo>
                  <a:lnTo>
                    <a:pt x="1128" y="173"/>
                  </a:lnTo>
                  <a:lnTo>
                    <a:pt x="1129" y="174"/>
                  </a:lnTo>
                  <a:lnTo>
                    <a:pt x="1131" y="175"/>
                  </a:lnTo>
                  <a:lnTo>
                    <a:pt x="1138" y="176"/>
                  </a:lnTo>
                  <a:lnTo>
                    <a:pt x="1144" y="174"/>
                  </a:lnTo>
                  <a:lnTo>
                    <a:pt x="1151" y="171"/>
                  </a:lnTo>
                  <a:lnTo>
                    <a:pt x="1156" y="168"/>
                  </a:lnTo>
                  <a:lnTo>
                    <a:pt x="1156" y="168"/>
                  </a:lnTo>
                  <a:lnTo>
                    <a:pt x="1158" y="169"/>
                  </a:lnTo>
                  <a:lnTo>
                    <a:pt x="1160" y="170"/>
                  </a:lnTo>
                  <a:lnTo>
                    <a:pt x="1162" y="170"/>
                  </a:lnTo>
                  <a:lnTo>
                    <a:pt x="1163" y="169"/>
                  </a:lnTo>
                  <a:lnTo>
                    <a:pt x="1165" y="169"/>
                  </a:lnTo>
                  <a:lnTo>
                    <a:pt x="1168" y="169"/>
                  </a:lnTo>
                  <a:lnTo>
                    <a:pt x="1168" y="171"/>
                  </a:lnTo>
                  <a:lnTo>
                    <a:pt x="1169" y="173"/>
                  </a:lnTo>
                  <a:lnTo>
                    <a:pt x="1171" y="186"/>
                  </a:lnTo>
                  <a:lnTo>
                    <a:pt x="1173" y="190"/>
                  </a:lnTo>
                  <a:lnTo>
                    <a:pt x="1175" y="193"/>
                  </a:lnTo>
                  <a:lnTo>
                    <a:pt x="1179" y="194"/>
                  </a:lnTo>
                  <a:lnTo>
                    <a:pt x="1185" y="192"/>
                  </a:lnTo>
                  <a:lnTo>
                    <a:pt x="1188" y="192"/>
                  </a:lnTo>
                  <a:lnTo>
                    <a:pt x="1190" y="193"/>
                  </a:lnTo>
                  <a:lnTo>
                    <a:pt x="1192" y="194"/>
                  </a:lnTo>
                  <a:lnTo>
                    <a:pt x="1192" y="195"/>
                  </a:lnTo>
                  <a:lnTo>
                    <a:pt x="1192" y="198"/>
                  </a:lnTo>
                  <a:lnTo>
                    <a:pt x="1190" y="199"/>
                  </a:lnTo>
                  <a:lnTo>
                    <a:pt x="1185" y="200"/>
                  </a:lnTo>
                  <a:lnTo>
                    <a:pt x="1186" y="201"/>
                  </a:lnTo>
                  <a:lnTo>
                    <a:pt x="1186" y="205"/>
                  </a:lnTo>
                  <a:lnTo>
                    <a:pt x="1186" y="206"/>
                  </a:lnTo>
                  <a:lnTo>
                    <a:pt x="1186" y="207"/>
                  </a:lnTo>
                  <a:lnTo>
                    <a:pt x="1186" y="208"/>
                  </a:lnTo>
                  <a:lnTo>
                    <a:pt x="1189" y="208"/>
                  </a:lnTo>
                  <a:lnTo>
                    <a:pt x="1190" y="209"/>
                  </a:lnTo>
                  <a:lnTo>
                    <a:pt x="1191" y="211"/>
                  </a:lnTo>
                  <a:lnTo>
                    <a:pt x="1191" y="213"/>
                  </a:lnTo>
                  <a:lnTo>
                    <a:pt x="1191" y="214"/>
                  </a:lnTo>
                  <a:lnTo>
                    <a:pt x="1191" y="217"/>
                  </a:lnTo>
                  <a:lnTo>
                    <a:pt x="1192" y="219"/>
                  </a:lnTo>
                  <a:lnTo>
                    <a:pt x="1193" y="221"/>
                  </a:lnTo>
                  <a:lnTo>
                    <a:pt x="1194" y="223"/>
                  </a:lnTo>
                  <a:lnTo>
                    <a:pt x="1194" y="225"/>
                  </a:lnTo>
                  <a:lnTo>
                    <a:pt x="1194" y="226"/>
                  </a:lnTo>
                  <a:lnTo>
                    <a:pt x="1194" y="228"/>
                  </a:lnTo>
                  <a:lnTo>
                    <a:pt x="1196" y="229"/>
                  </a:lnTo>
                  <a:lnTo>
                    <a:pt x="1198" y="231"/>
                  </a:lnTo>
                  <a:lnTo>
                    <a:pt x="1198" y="231"/>
                  </a:lnTo>
                  <a:lnTo>
                    <a:pt x="1199" y="233"/>
                  </a:lnTo>
                  <a:lnTo>
                    <a:pt x="1200" y="237"/>
                  </a:lnTo>
                  <a:lnTo>
                    <a:pt x="1200" y="241"/>
                  </a:lnTo>
                  <a:lnTo>
                    <a:pt x="1200" y="243"/>
                  </a:lnTo>
                  <a:lnTo>
                    <a:pt x="1203" y="246"/>
                  </a:lnTo>
                  <a:lnTo>
                    <a:pt x="1195" y="249"/>
                  </a:lnTo>
                  <a:lnTo>
                    <a:pt x="1194" y="251"/>
                  </a:lnTo>
                  <a:lnTo>
                    <a:pt x="1194" y="253"/>
                  </a:lnTo>
                  <a:lnTo>
                    <a:pt x="1198" y="270"/>
                  </a:lnTo>
                  <a:lnTo>
                    <a:pt x="1200" y="273"/>
                  </a:lnTo>
                  <a:lnTo>
                    <a:pt x="1204" y="275"/>
                  </a:lnTo>
                  <a:lnTo>
                    <a:pt x="1205" y="275"/>
                  </a:lnTo>
                  <a:lnTo>
                    <a:pt x="1207" y="276"/>
                  </a:lnTo>
                  <a:lnTo>
                    <a:pt x="1209" y="278"/>
                  </a:lnTo>
                  <a:lnTo>
                    <a:pt x="1210" y="279"/>
                  </a:lnTo>
                  <a:lnTo>
                    <a:pt x="1210" y="283"/>
                  </a:lnTo>
                  <a:lnTo>
                    <a:pt x="1211" y="286"/>
                  </a:lnTo>
                  <a:lnTo>
                    <a:pt x="1211" y="288"/>
                  </a:lnTo>
                  <a:lnTo>
                    <a:pt x="1214" y="290"/>
                  </a:lnTo>
                  <a:lnTo>
                    <a:pt x="1216" y="292"/>
                  </a:lnTo>
                  <a:lnTo>
                    <a:pt x="1217" y="292"/>
                  </a:lnTo>
                  <a:lnTo>
                    <a:pt x="1219" y="293"/>
                  </a:lnTo>
                  <a:lnTo>
                    <a:pt x="1221" y="293"/>
                  </a:lnTo>
                  <a:lnTo>
                    <a:pt x="1223" y="292"/>
                  </a:lnTo>
                  <a:lnTo>
                    <a:pt x="1223" y="292"/>
                  </a:lnTo>
                  <a:lnTo>
                    <a:pt x="1224" y="291"/>
                  </a:lnTo>
                  <a:lnTo>
                    <a:pt x="1225" y="289"/>
                  </a:lnTo>
                  <a:lnTo>
                    <a:pt x="1227" y="287"/>
                  </a:lnTo>
                  <a:lnTo>
                    <a:pt x="1228" y="286"/>
                  </a:lnTo>
                  <a:lnTo>
                    <a:pt x="1229" y="286"/>
                  </a:lnTo>
                  <a:lnTo>
                    <a:pt x="1230" y="286"/>
                  </a:lnTo>
                  <a:lnTo>
                    <a:pt x="1231" y="286"/>
                  </a:lnTo>
                  <a:lnTo>
                    <a:pt x="1233" y="283"/>
                  </a:lnTo>
                  <a:lnTo>
                    <a:pt x="1234" y="282"/>
                  </a:lnTo>
                  <a:lnTo>
                    <a:pt x="1235" y="281"/>
                  </a:lnTo>
                  <a:lnTo>
                    <a:pt x="1244" y="280"/>
                  </a:lnTo>
                  <a:lnTo>
                    <a:pt x="1260" y="281"/>
                  </a:lnTo>
                  <a:lnTo>
                    <a:pt x="1262" y="283"/>
                  </a:lnTo>
                  <a:lnTo>
                    <a:pt x="1263" y="286"/>
                  </a:lnTo>
                  <a:lnTo>
                    <a:pt x="1265" y="287"/>
                  </a:lnTo>
                  <a:lnTo>
                    <a:pt x="1275" y="301"/>
                  </a:lnTo>
                  <a:lnTo>
                    <a:pt x="1277" y="303"/>
                  </a:lnTo>
                  <a:lnTo>
                    <a:pt x="1279" y="302"/>
                  </a:lnTo>
                  <a:lnTo>
                    <a:pt x="1281" y="301"/>
                  </a:lnTo>
                  <a:lnTo>
                    <a:pt x="1283" y="300"/>
                  </a:lnTo>
                  <a:lnTo>
                    <a:pt x="1285" y="298"/>
                  </a:lnTo>
                  <a:lnTo>
                    <a:pt x="1285" y="298"/>
                  </a:lnTo>
                  <a:lnTo>
                    <a:pt x="1287" y="298"/>
                  </a:lnTo>
                  <a:lnTo>
                    <a:pt x="1288" y="298"/>
                  </a:lnTo>
                  <a:lnTo>
                    <a:pt x="1289" y="299"/>
                  </a:lnTo>
                  <a:lnTo>
                    <a:pt x="1291" y="299"/>
                  </a:lnTo>
                  <a:lnTo>
                    <a:pt x="1294" y="301"/>
                  </a:lnTo>
                  <a:lnTo>
                    <a:pt x="1296" y="302"/>
                  </a:lnTo>
                  <a:lnTo>
                    <a:pt x="1297" y="303"/>
                  </a:lnTo>
                  <a:lnTo>
                    <a:pt x="1299" y="304"/>
                  </a:lnTo>
                  <a:lnTo>
                    <a:pt x="1299" y="304"/>
                  </a:lnTo>
                  <a:lnTo>
                    <a:pt x="1299" y="307"/>
                  </a:lnTo>
                  <a:lnTo>
                    <a:pt x="1298" y="309"/>
                  </a:lnTo>
                  <a:lnTo>
                    <a:pt x="1299" y="310"/>
                  </a:lnTo>
                  <a:lnTo>
                    <a:pt x="1300" y="311"/>
                  </a:lnTo>
                  <a:lnTo>
                    <a:pt x="1302" y="312"/>
                  </a:lnTo>
                  <a:lnTo>
                    <a:pt x="1304" y="312"/>
                  </a:lnTo>
                  <a:lnTo>
                    <a:pt x="1306" y="312"/>
                  </a:lnTo>
                  <a:lnTo>
                    <a:pt x="1307" y="310"/>
                  </a:lnTo>
                  <a:lnTo>
                    <a:pt x="1308" y="310"/>
                  </a:lnTo>
                  <a:lnTo>
                    <a:pt x="1310" y="307"/>
                  </a:lnTo>
                  <a:lnTo>
                    <a:pt x="1311" y="305"/>
                  </a:lnTo>
                  <a:lnTo>
                    <a:pt x="1312" y="304"/>
                  </a:lnTo>
                  <a:lnTo>
                    <a:pt x="1327" y="295"/>
                  </a:lnTo>
                  <a:lnTo>
                    <a:pt x="1333" y="293"/>
                  </a:lnTo>
                  <a:lnTo>
                    <a:pt x="1339" y="292"/>
                  </a:lnTo>
                  <a:lnTo>
                    <a:pt x="1345" y="294"/>
                  </a:lnTo>
                  <a:lnTo>
                    <a:pt x="1358" y="290"/>
                  </a:lnTo>
                  <a:lnTo>
                    <a:pt x="1361" y="288"/>
                  </a:lnTo>
                  <a:lnTo>
                    <a:pt x="1367" y="282"/>
                  </a:lnTo>
                  <a:lnTo>
                    <a:pt x="1369" y="281"/>
                  </a:lnTo>
                  <a:lnTo>
                    <a:pt x="1378" y="280"/>
                  </a:lnTo>
                  <a:lnTo>
                    <a:pt x="1379" y="281"/>
                  </a:lnTo>
                  <a:lnTo>
                    <a:pt x="1381" y="285"/>
                  </a:lnTo>
                  <a:lnTo>
                    <a:pt x="1382" y="289"/>
                  </a:lnTo>
                  <a:lnTo>
                    <a:pt x="1384" y="293"/>
                  </a:lnTo>
                  <a:lnTo>
                    <a:pt x="1391" y="297"/>
                  </a:lnTo>
                  <a:lnTo>
                    <a:pt x="1395" y="300"/>
                  </a:lnTo>
                  <a:lnTo>
                    <a:pt x="1395" y="306"/>
                  </a:lnTo>
                  <a:lnTo>
                    <a:pt x="1394" y="310"/>
                  </a:lnTo>
                  <a:lnTo>
                    <a:pt x="1394" y="310"/>
                  </a:lnTo>
                  <a:lnTo>
                    <a:pt x="1394" y="312"/>
                  </a:lnTo>
                  <a:lnTo>
                    <a:pt x="1394" y="313"/>
                  </a:lnTo>
                  <a:lnTo>
                    <a:pt x="1397" y="316"/>
                  </a:lnTo>
                  <a:lnTo>
                    <a:pt x="1406" y="330"/>
                  </a:lnTo>
                  <a:lnTo>
                    <a:pt x="1409" y="332"/>
                  </a:lnTo>
                  <a:lnTo>
                    <a:pt x="1416" y="335"/>
                  </a:lnTo>
                  <a:lnTo>
                    <a:pt x="1420" y="338"/>
                  </a:lnTo>
                  <a:lnTo>
                    <a:pt x="1423" y="340"/>
                  </a:lnTo>
                  <a:lnTo>
                    <a:pt x="1426" y="344"/>
                  </a:lnTo>
                  <a:lnTo>
                    <a:pt x="1429" y="349"/>
                  </a:lnTo>
                  <a:lnTo>
                    <a:pt x="1430" y="352"/>
                  </a:lnTo>
                  <a:lnTo>
                    <a:pt x="1430" y="354"/>
                  </a:lnTo>
                  <a:lnTo>
                    <a:pt x="1431" y="355"/>
                  </a:lnTo>
                  <a:lnTo>
                    <a:pt x="1433" y="353"/>
                  </a:lnTo>
                  <a:lnTo>
                    <a:pt x="1437" y="351"/>
                  </a:lnTo>
                  <a:lnTo>
                    <a:pt x="1438" y="351"/>
                  </a:lnTo>
                  <a:lnTo>
                    <a:pt x="1439" y="351"/>
                  </a:lnTo>
                  <a:lnTo>
                    <a:pt x="1440" y="352"/>
                  </a:lnTo>
                  <a:lnTo>
                    <a:pt x="1441" y="352"/>
                  </a:lnTo>
                  <a:lnTo>
                    <a:pt x="1445" y="349"/>
                  </a:lnTo>
                  <a:lnTo>
                    <a:pt x="1446" y="343"/>
                  </a:lnTo>
                  <a:lnTo>
                    <a:pt x="1445" y="337"/>
                  </a:lnTo>
                  <a:lnTo>
                    <a:pt x="1446" y="333"/>
                  </a:lnTo>
                  <a:lnTo>
                    <a:pt x="1448" y="332"/>
                  </a:lnTo>
                  <a:lnTo>
                    <a:pt x="1454" y="333"/>
                  </a:lnTo>
                  <a:lnTo>
                    <a:pt x="1456" y="332"/>
                  </a:lnTo>
                  <a:lnTo>
                    <a:pt x="1457" y="333"/>
                  </a:lnTo>
                  <a:lnTo>
                    <a:pt x="1459" y="334"/>
                  </a:lnTo>
                  <a:lnTo>
                    <a:pt x="1462" y="342"/>
                  </a:lnTo>
                  <a:lnTo>
                    <a:pt x="1463" y="344"/>
                  </a:lnTo>
                  <a:lnTo>
                    <a:pt x="1464" y="345"/>
                  </a:lnTo>
                  <a:lnTo>
                    <a:pt x="1469" y="345"/>
                  </a:lnTo>
                  <a:lnTo>
                    <a:pt x="1470" y="346"/>
                  </a:lnTo>
                  <a:lnTo>
                    <a:pt x="1472" y="347"/>
                  </a:lnTo>
                  <a:lnTo>
                    <a:pt x="1475" y="348"/>
                  </a:lnTo>
                  <a:lnTo>
                    <a:pt x="1482" y="347"/>
                  </a:lnTo>
                  <a:lnTo>
                    <a:pt x="1487" y="348"/>
                  </a:lnTo>
                  <a:lnTo>
                    <a:pt x="1487" y="347"/>
                  </a:lnTo>
                  <a:lnTo>
                    <a:pt x="1488" y="347"/>
                  </a:lnTo>
                  <a:lnTo>
                    <a:pt x="1490" y="346"/>
                  </a:lnTo>
                  <a:lnTo>
                    <a:pt x="1491" y="346"/>
                  </a:lnTo>
                  <a:lnTo>
                    <a:pt x="1491" y="346"/>
                  </a:lnTo>
                  <a:lnTo>
                    <a:pt x="1492" y="349"/>
                  </a:lnTo>
                  <a:lnTo>
                    <a:pt x="1492" y="352"/>
                  </a:lnTo>
                  <a:lnTo>
                    <a:pt x="1492" y="352"/>
                  </a:lnTo>
                  <a:lnTo>
                    <a:pt x="1493" y="353"/>
                  </a:lnTo>
                  <a:lnTo>
                    <a:pt x="1498" y="357"/>
                  </a:lnTo>
                  <a:lnTo>
                    <a:pt x="1507" y="360"/>
                  </a:lnTo>
                  <a:lnTo>
                    <a:pt x="1511" y="363"/>
                  </a:lnTo>
                  <a:lnTo>
                    <a:pt x="1513" y="366"/>
                  </a:lnTo>
                  <a:lnTo>
                    <a:pt x="1515" y="369"/>
                  </a:lnTo>
                  <a:lnTo>
                    <a:pt x="1523" y="368"/>
                  </a:lnTo>
                  <a:lnTo>
                    <a:pt x="1525" y="368"/>
                  </a:lnTo>
                  <a:lnTo>
                    <a:pt x="1527" y="366"/>
                  </a:lnTo>
                  <a:lnTo>
                    <a:pt x="1530" y="362"/>
                  </a:lnTo>
                  <a:lnTo>
                    <a:pt x="1531" y="360"/>
                  </a:lnTo>
                  <a:lnTo>
                    <a:pt x="1535" y="358"/>
                  </a:lnTo>
                  <a:lnTo>
                    <a:pt x="1537" y="361"/>
                  </a:lnTo>
                  <a:lnTo>
                    <a:pt x="1542" y="374"/>
                  </a:lnTo>
                  <a:lnTo>
                    <a:pt x="1544" y="376"/>
                  </a:lnTo>
                  <a:lnTo>
                    <a:pt x="1547" y="378"/>
                  </a:lnTo>
                  <a:lnTo>
                    <a:pt x="1550" y="379"/>
                  </a:lnTo>
                  <a:lnTo>
                    <a:pt x="1554" y="378"/>
                  </a:lnTo>
                  <a:lnTo>
                    <a:pt x="1558" y="376"/>
                  </a:lnTo>
                  <a:lnTo>
                    <a:pt x="1561" y="376"/>
                  </a:lnTo>
                  <a:lnTo>
                    <a:pt x="1564" y="378"/>
                  </a:lnTo>
                  <a:lnTo>
                    <a:pt x="1566" y="379"/>
                  </a:lnTo>
                  <a:lnTo>
                    <a:pt x="1571" y="380"/>
                  </a:lnTo>
                  <a:lnTo>
                    <a:pt x="1572" y="381"/>
                  </a:lnTo>
                  <a:lnTo>
                    <a:pt x="1573" y="384"/>
                  </a:lnTo>
                  <a:lnTo>
                    <a:pt x="1575" y="390"/>
                  </a:lnTo>
                  <a:lnTo>
                    <a:pt x="1577" y="395"/>
                  </a:lnTo>
                  <a:lnTo>
                    <a:pt x="1580" y="397"/>
                  </a:lnTo>
                  <a:lnTo>
                    <a:pt x="1583" y="398"/>
                  </a:lnTo>
                  <a:lnTo>
                    <a:pt x="1587" y="400"/>
                  </a:lnTo>
                  <a:lnTo>
                    <a:pt x="1591" y="404"/>
                  </a:lnTo>
                  <a:lnTo>
                    <a:pt x="1593" y="405"/>
                  </a:lnTo>
                  <a:lnTo>
                    <a:pt x="1595" y="405"/>
                  </a:lnTo>
                  <a:lnTo>
                    <a:pt x="1598" y="405"/>
                  </a:lnTo>
                  <a:lnTo>
                    <a:pt x="1601" y="403"/>
                  </a:lnTo>
                  <a:lnTo>
                    <a:pt x="1603" y="402"/>
                  </a:lnTo>
                  <a:lnTo>
                    <a:pt x="1608" y="396"/>
                  </a:lnTo>
                  <a:lnTo>
                    <a:pt x="1611" y="395"/>
                  </a:lnTo>
                  <a:lnTo>
                    <a:pt x="1613" y="395"/>
                  </a:lnTo>
                  <a:lnTo>
                    <a:pt x="1621" y="398"/>
                  </a:lnTo>
                  <a:lnTo>
                    <a:pt x="1622" y="399"/>
                  </a:lnTo>
                  <a:lnTo>
                    <a:pt x="1623" y="400"/>
                  </a:lnTo>
                  <a:lnTo>
                    <a:pt x="1622" y="402"/>
                  </a:lnTo>
                  <a:lnTo>
                    <a:pt x="1621" y="405"/>
                  </a:lnTo>
                  <a:lnTo>
                    <a:pt x="1618" y="406"/>
                  </a:lnTo>
                  <a:lnTo>
                    <a:pt x="1616" y="408"/>
                  </a:lnTo>
                  <a:lnTo>
                    <a:pt x="1614" y="412"/>
                  </a:lnTo>
                  <a:lnTo>
                    <a:pt x="1615" y="417"/>
                  </a:lnTo>
                  <a:lnTo>
                    <a:pt x="1617" y="421"/>
                  </a:lnTo>
                  <a:lnTo>
                    <a:pt x="1620" y="427"/>
                  </a:lnTo>
                  <a:lnTo>
                    <a:pt x="1625" y="431"/>
                  </a:lnTo>
                  <a:lnTo>
                    <a:pt x="1625" y="434"/>
                  </a:lnTo>
                  <a:lnTo>
                    <a:pt x="1625" y="436"/>
                  </a:lnTo>
                  <a:lnTo>
                    <a:pt x="1624" y="441"/>
                  </a:lnTo>
                  <a:lnTo>
                    <a:pt x="1624" y="446"/>
                  </a:lnTo>
                  <a:lnTo>
                    <a:pt x="1623" y="448"/>
                  </a:lnTo>
                  <a:lnTo>
                    <a:pt x="1621" y="448"/>
                  </a:lnTo>
                  <a:lnTo>
                    <a:pt x="1619" y="450"/>
                  </a:lnTo>
                  <a:lnTo>
                    <a:pt x="1616" y="454"/>
                  </a:lnTo>
                  <a:lnTo>
                    <a:pt x="1614" y="456"/>
                  </a:lnTo>
                  <a:lnTo>
                    <a:pt x="1609" y="460"/>
                  </a:lnTo>
                  <a:lnTo>
                    <a:pt x="1607" y="463"/>
                  </a:lnTo>
                  <a:lnTo>
                    <a:pt x="1605" y="466"/>
                  </a:lnTo>
                  <a:lnTo>
                    <a:pt x="1604" y="468"/>
                  </a:lnTo>
                  <a:lnTo>
                    <a:pt x="1604" y="472"/>
                  </a:lnTo>
                  <a:lnTo>
                    <a:pt x="1604" y="473"/>
                  </a:lnTo>
                  <a:lnTo>
                    <a:pt x="1602" y="474"/>
                  </a:lnTo>
                  <a:lnTo>
                    <a:pt x="1601" y="474"/>
                  </a:lnTo>
                  <a:lnTo>
                    <a:pt x="1599" y="473"/>
                  </a:lnTo>
                  <a:lnTo>
                    <a:pt x="1595" y="473"/>
                  </a:lnTo>
                  <a:lnTo>
                    <a:pt x="1589" y="476"/>
                  </a:lnTo>
                  <a:lnTo>
                    <a:pt x="1583" y="476"/>
                  </a:lnTo>
                  <a:lnTo>
                    <a:pt x="1583" y="477"/>
                  </a:lnTo>
                  <a:lnTo>
                    <a:pt x="1582" y="484"/>
                  </a:lnTo>
                  <a:lnTo>
                    <a:pt x="1583" y="485"/>
                  </a:lnTo>
                  <a:lnTo>
                    <a:pt x="1584" y="487"/>
                  </a:lnTo>
                  <a:lnTo>
                    <a:pt x="1586" y="489"/>
                  </a:lnTo>
                  <a:lnTo>
                    <a:pt x="1588" y="491"/>
                  </a:lnTo>
                  <a:lnTo>
                    <a:pt x="1589" y="493"/>
                  </a:lnTo>
                  <a:lnTo>
                    <a:pt x="1589" y="494"/>
                  </a:lnTo>
                  <a:lnTo>
                    <a:pt x="1591" y="495"/>
                  </a:lnTo>
                  <a:lnTo>
                    <a:pt x="1599" y="496"/>
                  </a:lnTo>
                  <a:lnTo>
                    <a:pt x="1601" y="496"/>
                  </a:lnTo>
                  <a:lnTo>
                    <a:pt x="1603" y="496"/>
                  </a:lnTo>
                  <a:lnTo>
                    <a:pt x="1604" y="497"/>
                  </a:lnTo>
                  <a:lnTo>
                    <a:pt x="1606" y="500"/>
                  </a:lnTo>
                  <a:lnTo>
                    <a:pt x="1607" y="500"/>
                  </a:lnTo>
                  <a:lnTo>
                    <a:pt x="1608" y="499"/>
                  </a:lnTo>
                  <a:lnTo>
                    <a:pt x="1610" y="496"/>
                  </a:lnTo>
                  <a:lnTo>
                    <a:pt x="1612" y="496"/>
                  </a:lnTo>
                  <a:lnTo>
                    <a:pt x="1614" y="496"/>
                  </a:lnTo>
                  <a:lnTo>
                    <a:pt x="1616" y="498"/>
                  </a:lnTo>
                  <a:lnTo>
                    <a:pt x="1616" y="501"/>
                  </a:lnTo>
                  <a:lnTo>
                    <a:pt x="1614" y="503"/>
                  </a:lnTo>
                  <a:lnTo>
                    <a:pt x="1613" y="505"/>
                  </a:lnTo>
                  <a:lnTo>
                    <a:pt x="1609" y="508"/>
                  </a:lnTo>
                  <a:lnTo>
                    <a:pt x="1605" y="509"/>
                  </a:lnTo>
                  <a:lnTo>
                    <a:pt x="1595" y="505"/>
                  </a:lnTo>
                  <a:lnTo>
                    <a:pt x="1593" y="505"/>
                  </a:lnTo>
                  <a:lnTo>
                    <a:pt x="1591" y="506"/>
                  </a:lnTo>
                  <a:lnTo>
                    <a:pt x="1589" y="508"/>
                  </a:lnTo>
                  <a:lnTo>
                    <a:pt x="1589" y="509"/>
                  </a:lnTo>
                  <a:lnTo>
                    <a:pt x="1588" y="511"/>
                  </a:lnTo>
                  <a:lnTo>
                    <a:pt x="1587" y="513"/>
                  </a:lnTo>
                  <a:lnTo>
                    <a:pt x="1585" y="514"/>
                  </a:lnTo>
                  <a:lnTo>
                    <a:pt x="1584" y="514"/>
                  </a:lnTo>
                  <a:lnTo>
                    <a:pt x="1579" y="533"/>
                  </a:lnTo>
                  <a:lnTo>
                    <a:pt x="1577" y="537"/>
                  </a:lnTo>
                  <a:lnTo>
                    <a:pt x="1582" y="536"/>
                  </a:lnTo>
                  <a:lnTo>
                    <a:pt x="1583" y="535"/>
                  </a:lnTo>
                  <a:lnTo>
                    <a:pt x="1594" y="537"/>
                  </a:lnTo>
                  <a:lnTo>
                    <a:pt x="1596" y="538"/>
                  </a:lnTo>
                  <a:lnTo>
                    <a:pt x="1598" y="540"/>
                  </a:lnTo>
                  <a:lnTo>
                    <a:pt x="1599" y="544"/>
                  </a:lnTo>
                  <a:lnTo>
                    <a:pt x="1599" y="545"/>
                  </a:lnTo>
                  <a:lnTo>
                    <a:pt x="1599" y="546"/>
                  </a:lnTo>
                  <a:lnTo>
                    <a:pt x="1599" y="547"/>
                  </a:lnTo>
                  <a:lnTo>
                    <a:pt x="1599" y="548"/>
                  </a:lnTo>
                  <a:lnTo>
                    <a:pt x="1598" y="548"/>
                  </a:lnTo>
                  <a:lnTo>
                    <a:pt x="1597" y="548"/>
                  </a:lnTo>
                  <a:lnTo>
                    <a:pt x="1597" y="550"/>
                  </a:lnTo>
                  <a:lnTo>
                    <a:pt x="1598" y="551"/>
                  </a:lnTo>
                  <a:lnTo>
                    <a:pt x="1599" y="552"/>
                  </a:lnTo>
                  <a:lnTo>
                    <a:pt x="1601" y="558"/>
                  </a:lnTo>
                  <a:lnTo>
                    <a:pt x="1602" y="562"/>
                  </a:lnTo>
                  <a:lnTo>
                    <a:pt x="1603" y="564"/>
                  </a:lnTo>
                  <a:lnTo>
                    <a:pt x="1604" y="565"/>
                  </a:lnTo>
                  <a:lnTo>
                    <a:pt x="1602" y="567"/>
                  </a:lnTo>
                  <a:lnTo>
                    <a:pt x="1601" y="569"/>
                  </a:lnTo>
                  <a:lnTo>
                    <a:pt x="1595" y="574"/>
                  </a:lnTo>
                  <a:lnTo>
                    <a:pt x="1601" y="578"/>
                  </a:lnTo>
                  <a:lnTo>
                    <a:pt x="1602" y="578"/>
                  </a:lnTo>
                  <a:lnTo>
                    <a:pt x="1607" y="576"/>
                  </a:lnTo>
                  <a:lnTo>
                    <a:pt x="1609" y="577"/>
                  </a:lnTo>
                  <a:lnTo>
                    <a:pt x="1610" y="579"/>
                  </a:lnTo>
                  <a:lnTo>
                    <a:pt x="1610" y="581"/>
                  </a:lnTo>
                  <a:lnTo>
                    <a:pt x="1609" y="584"/>
                  </a:lnTo>
                  <a:lnTo>
                    <a:pt x="1607" y="586"/>
                  </a:lnTo>
                  <a:lnTo>
                    <a:pt x="1603" y="589"/>
                  </a:lnTo>
                  <a:lnTo>
                    <a:pt x="1601" y="592"/>
                  </a:lnTo>
                  <a:lnTo>
                    <a:pt x="1597" y="599"/>
                  </a:lnTo>
                  <a:lnTo>
                    <a:pt x="1595" y="603"/>
                  </a:lnTo>
                  <a:lnTo>
                    <a:pt x="1595" y="605"/>
                  </a:lnTo>
                  <a:lnTo>
                    <a:pt x="1597" y="610"/>
                  </a:lnTo>
                  <a:lnTo>
                    <a:pt x="1597" y="611"/>
                  </a:lnTo>
                  <a:lnTo>
                    <a:pt x="1596" y="611"/>
                  </a:lnTo>
                  <a:lnTo>
                    <a:pt x="1591" y="612"/>
                  </a:lnTo>
                  <a:lnTo>
                    <a:pt x="1590" y="612"/>
                  </a:lnTo>
                  <a:lnTo>
                    <a:pt x="1589" y="614"/>
                  </a:lnTo>
                  <a:lnTo>
                    <a:pt x="1589" y="615"/>
                  </a:lnTo>
                  <a:lnTo>
                    <a:pt x="1590" y="616"/>
                  </a:lnTo>
                  <a:lnTo>
                    <a:pt x="1591" y="617"/>
                  </a:lnTo>
                  <a:lnTo>
                    <a:pt x="1593" y="620"/>
                  </a:lnTo>
                  <a:lnTo>
                    <a:pt x="1593" y="621"/>
                  </a:lnTo>
                  <a:lnTo>
                    <a:pt x="1593" y="623"/>
                  </a:lnTo>
                  <a:lnTo>
                    <a:pt x="1592" y="624"/>
                  </a:lnTo>
                  <a:lnTo>
                    <a:pt x="1591" y="626"/>
                  </a:lnTo>
                  <a:lnTo>
                    <a:pt x="1591" y="628"/>
                  </a:lnTo>
                  <a:lnTo>
                    <a:pt x="1591" y="629"/>
                  </a:lnTo>
                  <a:lnTo>
                    <a:pt x="1591" y="630"/>
                  </a:lnTo>
                  <a:lnTo>
                    <a:pt x="1591" y="631"/>
                  </a:lnTo>
                  <a:lnTo>
                    <a:pt x="1591" y="635"/>
                  </a:lnTo>
                  <a:lnTo>
                    <a:pt x="1589" y="639"/>
                  </a:lnTo>
                  <a:lnTo>
                    <a:pt x="1587" y="641"/>
                  </a:lnTo>
                  <a:lnTo>
                    <a:pt x="1584" y="641"/>
                  </a:lnTo>
                  <a:lnTo>
                    <a:pt x="1575" y="639"/>
                  </a:lnTo>
                  <a:lnTo>
                    <a:pt x="1572" y="639"/>
                  </a:lnTo>
                  <a:lnTo>
                    <a:pt x="1567" y="640"/>
                  </a:lnTo>
                  <a:lnTo>
                    <a:pt x="1564" y="640"/>
                  </a:lnTo>
                  <a:lnTo>
                    <a:pt x="1562" y="639"/>
                  </a:lnTo>
                  <a:lnTo>
                    <a:pt x="1559" y="640"/>
                  </a:lnTo>
                  <a:lnTo>
                    <a:pt x="1556" y="640"/>
                  </a:lnTo>
                  <a:lnTo>
                    <a:pt x="1554" y="639"/>
                  </a:lnTo>
                  <a:lnTo>
                    <a:pt x="1552" y="637"/>
                  </a:lnTo>
                  <a:lnTo>
                    <a:pt x="1550" y="636"/>
                  </a:lnTo>
                  <a:lnTo>
                    <a:pt x="1536" y="638"/>
                  </a:lnTo>
                  <a:lnTo>
                    <a:pt x="1533" y="639"/>
                  </a:lnTo>
                  <a:lnTo>
                    <a:pt x="1531" y="639"/>
                  </a:lnTo>
                  <a:lnTo>
                    <a:pt x="1529" y="639"/>
                  </a:lnTo>
                  <a:lnTo>
                    <a:pt x="1524" y="635"/>
                  </a:lnTo>
                  <a:lnTo>
                    <a:pt x="1510" y="635"/>
                  </a:lnTo>
                  <a:lnTo>
                    <a:pt x="1505" y="636"/>
                  </a:lnTo>
                  <a:lnTo>
                    <a:pt x="1503" y="641"/>
                  </a:lnTo>
                  <a:lnTo>
                    <a:pt x="1500" y="646"/>
                  </a:lnTo>
                  <a:lnTo>
                    <a:pt x="1499" y="652"/>
                  </a:lnTo>
                  <a:lnTo>
                    <a:pt x="1498" y="657"/>
                  </a:lnTo>
                  <a:lnTo>
                    <a:pt x="1497" y="659"/>
                  </a:lnTo>
                  <a:lnTo>
                    <a:pt x="1495" y="659"/>
                  </a:lnTo>
                  <a:lnTo>
                    <a:pt x="1492" y="659"/>
                  </a:lnTo>
                  <a:lnTo>
                    <a:pt x="1490" y="659"/>
                  </a:lnTo>
                  <a:lnTo>
                    <a:pt x="1488" y="659"/>
                  </a:lnTo>
                  <a:lnTo>
                    <a:pt x="1486" y="664"/>
                  </a:lnTo>
                  <a:lnTo>
                    <a:pt x="1484" y="665"/>
                  </a:lnTo>
                  <a:lnTo>
                    <a:pt x="1481" y="666"/>
                  </a:lnTo>
                  <a:lnTo>
                    <a:pt x="1463" y="669"/>
                  </a:lnTo>
                  <a:lnTo>
                    <a:pt x="1459" y="671"/>
                  </a:lnTo>
                  <a:lnTo>
                    <a:pt x="1457" y="675"/>
                  </a:lnTo>
                  <a:lnTo>
                    <a:pt x="1456" y="679"/>
                  </a:lnTo>
                  <a:lnTo>
                    <a:pt x="1454" y="684"/>
                  </a:lnTo>
                  <a:lnTo>
                    <a:pt x="1455" y="694"/>
                  </a:lnTo>
                  <a:lnTo>
                    <a:pt x="1454" y="697"/>
                  </a:lnTo>
                  <a:lnTo>
                    <a:pt x="1451" y="701"/>
                  </a:lnTo>
                  <a:lnTo>
                    <a:pt x="1449" y="705"/>
                  </a:lnTo>
                  <a:lnTo>
                    <a:pt x="1448" y="707"/>
                  </a:lnTo>
                  <a:lnTo>
                    <a:pt x="1448" y="709"/>
                  </a:lnTo>
                  <a:lnTo>
                    <a:pt x="1449" y="711"/>
                  </a:lnTo>
                  <a:lnTo>
                    <a:pt x="1451" y="711"/>
                  </a:lnTo>
                  <a:lnTo>
                    <a:pt x="1454" y="711"/>
                  </a:lnTo>
                  <a:lnTo>
                    <a:pt x="1456" y="711"/>
                  </a:lnTo>
                  <a:lnTo>
                    <a:pt x="1457" y="712"/>
                  </a:lnTo>
                  <a:lnTo>
                    <a:pt x="1457" y="713"/>
                  </a:lnTo>
                  <a:lnTo>
                    <a:pt x="1457" y="715"/>
                  </a:lnTo>
                  <a:lnTo>
                    <a:pt x="1457" y="718"/>
                  </a:lnTo>
                  <a:lnTo>
                    <a:pt x="1455" y="719"/>
                  </a:lnTo>
                  <a:lnTo>
                    <a:pt x="1452" y="719"/>
                  </a:lnTo>
                  <a:lnTo>
                    <a:pt x="1451" y="721"/>
                  </a:lnTo>
                  <a:lnTo>
                    <a:pt x="1449" y="724"/>
                  </a:lnTo>
                  <a:lnTo>
                    <a:pt x="1449" y="728"/>
                  </a:lnTo>
                  <a:lnTo>
                    <a:pt x="1449" y="732"/>
                  </a:lnTo>
                  <a:lnTo>
                    <a:pt x="1451" y="736"/>
                  </a:lnTo>
                  <a:lnTo>
                    <a:pt x="1448" y="737"/>
                  </a:lnTo>
                  <a:lnTo>
                    <a:pt x="1444" y="744"/>
                  </a:lnTo>
                  <a:lnTo>
                    <a:pt x="1440" y="746"/>
                  </a:lnTo>
                  <a:lnTo>
                    <a:pt x="1443" y="742"/>
                  </a:lnTo>
                  <a:lnTo>
                    <a:pt x="1443" y="740"/>
                  </a:lnTo>
                  <a:lnTo>
                    <a:pt x="1440" y="738"/>
                  </a:lnTo>
                  <a:lnTo>
                    <a:pt x="1437" y="737"/>
                  </a:lnTo>
                  <a:lnTo>
                    <a:pt x="1436" y="737"/>
                  </a:lnTo>
                  <a:lnTo>
                    <a:pt x="1434" y="738"/>
                  </a:lnTo>
                  <a:lnTo>
                    <a:pt x="1433" y="738"/>
                  </a:lnTo>
                  <a:lnTo>
                    <a:pt x="1430" y="737"/>
                  </a:lnTo>
                  <a:lnTo>
                    <a:pt x="1427" y="737"/>
                  </a:lnTo>
                  <a:lnTo>
                    <a:pt x="1427" y="737"/>
                  </a:lnTo>
                  <a:lnTo>
                    <a:pt x="1418" y="736"/>
                  </a:lnTo>
                  <a:lnTo>
                    <a:pt x="1409" y="739"/>
                  </a:lnTo>
                  <a:lnTo>
                    <a:pt x="1404" y="740"/>
                  </a:lnTo>
                  <a:lnTo>
                    <a:pt x="1393" y="737"/>
                  </a:lnTo>
                  <a:lnTo>
                    <a:pt x="1390" y="738"/>
                  </a:lnTo>
                  <a:lnTo>
                    <a:pt x="1384" y="744"/>
                  </a:lnTo>
                  <a:lnTo>
                    <a:pt x="1374" y="758"/>
                  </a:lnTo>
                  <a:lnTo>
                    <a:pt x="1373" y="763"/>
                  </a:lnTo>
                  <a:lnTo>
                    <a:pt x="1371" y="765"/>
                  </a:lnTo>
                  <a:lnTo>
                    <a:pt x="1369" y="766"/>
                  </a:lnTo>
                  <a:lnTo>
                    <a:pt x="1369" y="762"/>
                  </a:lnTo>
                  <a:lnTo>
                    <a:pt x="1367" y="760"/>
                  </a:lnTo>
                  <a:lnTo>
                    <a:pt x="1364" y="758"/>
                  </a:lnTo>
                  <a:lnTo>
                    <a:pt x="1361" y="758"/>
                  </a:lnTo>
                  <a:lnTo>
                    <a:pt x="1360" y="758"/>
                  </a:lnTo>
                  <a:lnTo>
                    <a:pt x="1355" y="761"/>
                  </a:lnTo>
                  <a:lnTo>
                    <a:pt x="1345" y="766"/>
                  </a:lnTo>
                  <a:lnTo>
                    <a:pt x="1343" y="766"/>
                  </a:lnTo>
                  <a:lnTo>
                    <a:pt x="1342" y="767"/>
                  </a:lnTo>
                  <a:lnTo>
                    <a:pt x="1339" y="769"/>
                  </a:lnTo>
                  <a:lnTo>
                    <a:pt x="1338" y="769"/>
                  </a:lnTo>
                  <a:lnTo>
                    <a:pt x="1335" y="771"/>
                  </a:lnTo>
                  <a:lnTo>
                    <a:pt x="1331" y="775"/>
                  </a:lnTo>
                  <a:lnTo>
                    <a:pt x="1327" y="776"/>
                  </a:lnTo>
                  <a:lnTo>
                    <a:pt x="1328" y="779"/>
                  </a:lnTo>
                  <a:lnTo>
                    <a:pt x="1327" y="782"/>
                  </a:lnTo>
                  <a:lnTo>
                    <a:pt x="1325" y="785"/>
                  </a:lnTo>
                  <a:lnTo>
                    <a:pt x="1325" y="788"/>
                  </a:lnTo>
                  <a:lnTo>
                    <a:pt x="1324" y="791"/>
                  </a:lnTo>
                  <a:lnTo>
                    <a:pt x="1322" y="795"/>
                  </a:lnTo>
                  <a:lnTo>
                    <a:pt x="1319" y="797"/>
                  </a:lnTo>
                  <a:lnTo>
                    <a:pt x="1318" y="797"/>
                  </a:lnTo>
                  <a:lnTo>
                    <a:pt x="1318" y="796"/>
                  </a:lnTo>
                  <a:lnTo>
                    <a:pt x="1320" y="797"/>
                  </a:lnTo>
                  <a:lnTo>
                    <a:pt x="1322" y="793"/>
                  </a:lnTo>
                  <a:lnTo>
                    <a:pt x="1323" y="788"/>
                  </a:lnTo>
                  <a:lnTo>
                    <a:pt x="1323" y="785"/>
                  </a:lnTo>
                  <a:lnTo>
                    <a:pt x="1322" y="785"/>
                  </a:lnTo>
                  <a:lnTo>
                    <a:pt x="1319" y="781"/>
                  </a:lnTo>
                  <a:lnTo>
                    <a:pt x="1318" y="780"/>
                  </a:lnTo>
                  <a:lnTo>
                    <a:pt x="1314" y="779"/>
                  </a:lnTo>
                  <a:lnTo>
                    <a:pt x="1313" y="779"/>
                  </a:lnTo>
                  <a:lnTo>
                    <a:pt x="1312" y="779"/>
                  </a:lnTo>
                  <a:lnTo>
                    <a:pt x="1310" y="779"/>
                  </a:lnTo>
                  <a:lnTo>
                    <a:pt x="1307" y="779"/>
                  </a:lnTo>
                  <a:lnTo>
                    <a:pt x="1306" y="779"/>
                  </a:lnTo>
                  <a:lnTo>
                    <a:pt x="1305" y="780"/>
                  </a:lnTo>
                  <a:lnTo>
                    <a:pt x="1304" y="781"/>
                  </a:lnTo>
                  <a:lnTo>
                    <a:pt x="1298" y="781"/>
                  </a:lnTo>
                  <a:lnTo>
                    <a:pt x="1294" y="784"/>
                  </a:lnTo>
                  <a:lnTo>
                    <a:pt x="1289" y="785"/>
                  </a:lnTo>
                  <a:lnTo>
                    <a:pt x="1287" y="785"/>
                  </a:lnTo>
                  <a:lnTo>
                    <a:pt x="1283" y="788"/>
                  </a:lnTo>
                  <a:lnTo>
                    <a:pt x="1277" y="794"/>
                  </a:lnTo>
                  <a:lnTo>
                    <a:pt x="1276" y="797"/>
                  </a:lnTo>
                  <a:lnTo>
                    <a:pt x="1276" y="801"/>
                  </a:lnTo>
                  <a:lnTo>
                    <a:pt x="1275" y="801"/>
                  </a:lnTo>
                  <a:lnTo>
                    <a:pt x="1275" y="799"/>
                  </a:lnTo>
                  <a:lnTo>
                    <a:pt x="1274" y="799"/>
                  </a:lnTo>
                  <a:lnTo>
                    <a:pt x="1273" y="800"/>
                  </a:lnTo>
                  <a:lnTo>
                    <a:pt x="1272" y="801"/>
                  </a:lnTo>
                  <a:lnTo>
                    <a:pt x="1272" y="799"/>
                  </a:lnTo>
                  <a:lnTo>
                    <a:pt x="1272" y="798"/>
                  </a:lnTo>
                  <a:lnTo>
                    <a:pt x="1272" y="797"/>
                  </a:lnTo>
                  <a:lnTo>
                    <a:pt x="1271" y="797"/>
                  </a:lnTo>
                  <a:lnTo>
                    <a:pt x="1271" y="795"/>
                  </a:lnTo>
                  <a:lnTo>
                    <a:pt x="1270" y="795"/>
                  </a:lnTo>
                  <a:lnTo>
                    <a:pt x="1270" y="794"/>
                  </a:lnTo>
                  <a:lnTo>
                    <a:pt x="1267" y="793"/>
                  </a:lnTo>
                  <a:lnTo>
                    <a:pt x="1266" y="793"/>
                  </a:lnTo>
                  <a:lnTo>
                    <a:pt x="1263" y="794"/>
                  </a:lnTo>
                  <a:lnTo>
                    <a:pt x="1256" y="793"/>
                  </a:lnTo>
                  <a:lnTo>
                    <a:pt x="1244" y="795"/>
                  </a:lnTo>
                  <a:lnTo>
                    <a:pt x="1241" y="795"/>
                  </a:lnTo>
                  <a:lnTo>
                    <a:pt x="1235" y="799"/>
                  </a:lnTo>
                  <a:lnTo>
                    <a:pt x="1229" y="802"/>
                  </a:lnTo>
                  <a:lnTo>
                    <a:pt x="1227" y="804"/>
                  </a:lnTo>
                  <a:lnTo>
                    <a:pt x="1220" y="813"/>
                  </a:lnTo>
                  <a:lnTo>
                    <a:pt x="1217" y="815"/>
                  </a:lnTo>
                  <a:lnTo>
                    <a:pt x="1206" y="821"/>
                  </a:lnTo>
                  <a:lnTo>
                    <a:pt x="1204" y="822"/>
                  </a:lnTo>
                  <a:lnTo>
                    <a:pt x="1203" y="824"/>
                  </a:lnTo>
                  <a:lnTo>
                    <a:pt x="1200" y="827"/>
                  </a:lnTo>
                  <a:lnTo>
                    <a:pt x="1198" y="829"/>
                  </a:lnTo>
                  <a:lnTo>
                    <a:pt x="1196" y="831"/>
                  </a:lnTo>
                  <a:lnTo>
                    <a:pt x="1194" y="833"/>
                  </a:lnTo>
                  <a:lnTo>
                    <a:pt x="1186" y="847"/>
                  </a:lnTo>
                  <a:lnTo>
                    <a:pt x="1184" y="849"/>
                  </a:lnTo>
                  <a:lnTo>
                    <a:pt x="1179" y="858"/>
                  </a:lnTo>
                  <a:lnTo>
                    <a:pt x="1177" y="862"/>
                  </a:lnTo>
                  <a:lnTo>
                    <a:pt x="1174" y="863"/>
                  </a:lnTo>
                  <a:lnTo>
                    <a:pt x="1171" y="865"/>
                  </a:lnTo>
                  <a:lnTo>
                    <a:pt x="1168" y="867"/>
                  </a:lnTo>
                  <a:lnTo>
                    <a:pt x="1166" y="868"/>
                  </a:lnTo>
                  <a:lnTo>
                    <a:pt x="1163" y="869"/>
                  </a:lnTo>
                  <a:lnTo>
                    <a:pt x="1160" y="871"/>
                  </a:lnTo>
                  <a:lnTo>
                    <a:pt x="1158" y="870"/>
                  </a:lnTo>
                  <a:lnTo>
                    <a:pt x="1159" y="869"/>
                  </a:lnTo>
                  <a:lnTo>
                    <a:pt x="1162" y="866"/>
                  </a:lnTo>
                  <a:lnTo>
                    <a:pt x="1165" y="863"/>
                  </a:lnTo>
                  <a:lnTo>
                    <a:pt x="1164" y="863"/>
                  </a:lnTo>
                  <a:lnTo>
                    <a:pt x="1164" y="862"/>
                  </a:lnTo>
                  <a:lnTo>
                    <a:pt x="1174" y="859"/>
                  </a:lnTo>
                  <a:lnTo>
                    <a:pt x="1178" y="857"/>
                  </a:lnTo>
                  <a:lnTo>
                    <a:pt x="1180" y="851"/>
                  </a:lnTo>
                  <a:lnTo>
                    <a:pt x="1183" y="849"/>
                  </a:lnTo>
                  <a:lnTo>
                    <a:pt x="1184" y="847"/>
                  </a:lnTo>
                  <a:lnTo>
                    <a:pt x="1186" y="842"/>
                  </a:lnTo>
                  <a:lnTo>
                    <a:pt x="1190" y="839"/>
                  </a:lnTo>
                  <a:lnTo>
                    <a:pt x="1191" y="837"/>
                  </a:lnTo>
                  <a:lnTo>
                    <a:pt x="1192" y="833"/>
                  </a:lnTo>
                  <a:lnTo>
                    <a:pt x="1190" y="835"/>
                  </a:lnTo>
                  <a:lnTo>
                    <a:pt x="1188" y="837"/>
                  </a:lnTo>
                  <a:lnTo>
                    <a:pt x="1186" y="837"/>
                  </a:lnTo>
                  <a:lnTo>
                    <a:pt x="1184" y="835"/>
                  </a:lnTo>
                  <a:lnTo>
                    <a:pt x="1183" y="832"/>
                  </a:lnTo>
                  <a:lnTo>
                    <a:pt x="1184" y="828"/>
                  </a:lnTo>
                  <a:lnTo>
                    <a:pt x="1186" y="823"/>
                  </a:lnTo>
                  <a:lnTo>
                    <a:pt x="1185" y="823"/>
                  </a:lnTo>
                  <a:lnTo>
                    <a:pt x="1184" y="823"/>
                  </a:lnTo>
                  <a:lnTo>
                    <a:pt x="1183" y="822"/>
                  </a:lnTo>
                  <a:lnTo>
                    <a:pt x="1182" y="822"/>
                  </a:lnTo>
                  <a:lnTo>
                    <a:pt x="1180" y="821"/>
                  </a:lnTo>
                  <a:lnTo>
                    <a:pt x="1180" y="820"/>
                  </a:lnTo>
                  <a:lnTo>
                    <a:pt x="1178" y="818"/>
                  </a:lnTo>
                  <a:lnTo>
                    <a:pt x="1177" y="816"/>
                  </a:lnTo>
                  <a:lnTo>
                    <a:pt x="1177" y="814"/>
                  </a:lnTo>
                  <a:lnTo>
                    <a:pt x="1175" y="816"/>
                  </a:lnTo>
                  <a:lnTo>
                    <a:pt x="1176" y="819"/>
                  </a:lnTo>
                  <a:lnTo>
                    <a:pt x="1177" y="821"/>
                  </a:lnTo>
                  <a:lnTo>
                    <a:pt x="1178" y="823"/>
                  </a:lnTo>
                  <a:lnTo>
                    <a:pt x="1179" y="825"/>
                  </a:lnTo>
                  <a:lnTo>
                    <a:pt x="1179" y="826"/>
                  </a:lnTo>
                  <a:lnTo>
                    <a:pt x="1180" y="827"/>
                  </a:lnTo>
                  <a:lnTo>
                    <a:pt x="1179" y="829"/>
                  </a:lnTo>
                  <a:lnTo>
                    <a:pt x="1178" y="830"/>
                  </a:lnTo>
                  <a:lnTo>
                    <a:pt x="1175" y="833"/>
                  </a:lnTo>
                  <a:lnTo>
                    <a:pt x="1170" y="842"/>
                  </a:lnTo>
                  <a:lnTo>
                    <a:pt x="1169" y="842"/>
                  </a:lnTo>
                  <a:lnTo>
                    <a:pt x="1167" y="845"/>
                  </a:lnTo>
                  <a:lnTo>
                    <a:pt x="1162" y="848"/>
                  </a:lnTo>
                  <a:lnTo>
                    <a:pt x="1155" y="850"/>
                  </a:lnTo>
                  <a:lnTo>
                    <a:pt x="1154" y="850"/>
                  </a:lnTo>
                  <a:lnTo>
                    <a:pt x="1152" y="850"/>
                  </a:lnTo>
                  <a:lnTo>
                    <a:pt x="1152" y="849"/>
                  </a:lnTo>
                  <a:lnTo>
                    <a:pt x="1151" y="848"/>
                  </a:lnTo>
                  <a:lnTo>
                    <a:pt x="1151" y="847"/>
                  </a:lnTo>
                  <a:lnTo>
                    <a:pt x="1150" y="848"/>
                  </a:lnTo>
                  <a:lnTo>
                    <a:pt x="1150" y="849"/>
                  </a:lnTo>
                  <a:lnTo>
                    <a:pt x="1150" y="851"/>
                  </a:lnTo>
                  <a:lnTo>
                    <a:pt x="1150" y="851"/>
                  </a:lnTo>
                  <a:lnTo>
                    <a:pt x="1145" y="853"/>
                  </a:lnTo>
                  <a:lnTo>
                    <a:pt x="1145" y="854"/>
                  </a:lnTo>
                  <a:lnTo>
                    <a:pt x="1144" y="857"/>
                  </a:lnTo>
                  <a:lnTo>
                    <a:pt x="1143" y="857"/>
                  </a:lnTo>
                  <a:lnTo>
                    <a:pt x="1143" y="859"/>
                  </a:lnTo>
                  <a:lnTo>
                    <a:pt x="1144" y="860"/>
                  </a:lnTo>
                  <a:lnTo>
                    <a:pt x="1144" y="862"/>
                  </a:lnTo>
                  <a:lnTo>
                    <a:pt x="1144" y="870"/>
                  </a:lnTo>
                  <a:lnTo>
                    <a:pt x="1144" y="872"/>
                  </a:lnTo>
                  <a:lnTo>
                    <a:pt x="1145" y="875"/>
                  </a:lnTo>
                  <a:lnTo>
                    <a:pt x="1149" y="890"/>
                  </a:lnTo>
                  <a:lnTo>
                    <a:pt x="1150" y="892"/>
                  </a:lnTo>
                  <a:lnTo>
                    <a:pt x="1150" y="893"/>
                  </a:lnTo>
                  <a:lnTo>
                    <a:pt x="1151" y="895"/>
                  </a:lnTo>
                  <a:lnTo>
                    <a:pt x="1156" y="908"/>
                  </a:lnTo>
                  <a:lnTo>
                    <a:pt x="1160" y="916"/>
                  </a:lnTo>
                  <a:lnTo>
                    <a:pt x="1158" y="918"/>
                  </a:lnTo>
                  <a:lnTo>
                    <a:pt x="1156" y="917"/>
                  </a:lnTo>
                  <a:lnTo>
                    <a:pt x="1153" y="913"/>
                  </a:lnTo>
                  <a:lnTo>
                    <a:pt x="1149" y="910"/>
                  </a:lnTo>
                  <a:lnTo>
                    <a:pt x="1143" y="908"/>
                  </a:lnTo>
                  <a:lnTo>
                    <a:pt x="1141" y="906"/>
                  </a:lnTo>
                  <a:lnTo>
                    <a:pt x="1141" y="903"/>
                  </a:lnTo>
                  <a:lnTo>
                    <a:pt x="1141" y="898"/>
                  </a:lnTo>
                  <a:lnTo>
                    <a:pt x="1141" y="893"/>
                  </a:lnTo>
                  <a:lnTo>
                    <a:pt x="1138" y="889"/>
                  </a:lnTo>
                  <a:lnTo>
                    <a:pt x="1136" y="887"/>
                  </a:lnTo>
                  <a:lnTo>
                    <a:pt x="1132" y="884"/>
                  </a:lnTo>
                  <a:lnTo>
                    <a:pt x="1128" y="883"/>
                  </a:lnTo>
                  <a:lnTo>
                    <a:pt x="1124" y="883"/>
                  </a:lnTo>
                  <a:lnTo>
                    <a:pt x="1121" y="883"/>
                  </a:lnTo>
                  <a:lnTo>
                    <a:pt x="1118" y="883"/>
                  </a:lnTo>
                  <a:lnTo>
                    <a:pt x="1117" y="884"/>
                  </a:lnTo>
                  <a:lnTo>
                    <a:pt x="1115" y="887"/>
                  </a:lnTo>
                  <a:lnTo>
                    <a:pt x="1112" y="887"/>
                  </a:lnTo>
                  <a:lnTo>
                    <a:pt x="1109" y="884"/>
                  </a:lnTo>
                  <a:lnTo>
                    <a:pt x="1107" y="882"/>
                  </a:lnTo>
                  <a:lnTo>
                    <a:pt x="1105" y="879"/>
                  </a:lnTo>
                  <a:lnTo>
                    <a:pt x="1104" y="876"/>
                  </a:lnTo>
                  <a:lnTo>
                    <a:pt x="1102" y="873"/>
                  </a:lnTo>
                  <a:lnTo>
                    <a:pt x="1100" y="871"/>
                  </a:lnTo>
                  <a:lnTo>
                    <a:pt x="1097" y="871"/>
                  </a:lnTo>
                  <a:lnTo>
                    <a:pt x="1095" y="869"/>
                  </a:lnTo>
                  <a:lnTo>
                    <a:pt x="1091" y="868"/>
                  </a:lnTo>
                  <a:lnTo>
                    <a:pt x="1088" y="868"/>
                  </a:lnTo>
                  <a:lnTo>
                    <a:pt x="1084" y="869"/>
                  </a:lnTo>
                  <a:lnTo>
                    <a:pt x="1079" y="868"/>
                  </a:lnTo>
                  <a:lnTo>
                    <a:pt x="1076" y="867"/>
                  </a:lnTo>
                  <a:lnTo>
                    <a:pt x="1072" y="865"/>
                  </a:lnTo>
                  <a:lnTo>
                    <a:pt x="1069" y="863"/>
                  </a:lnTo>
                  <a:lnTo>
                    <a:pt x="1065" y="861"/>
                  </a:lnTo>
                  <a:lnTo>
                    <a:pt x="1060" y="857"/>
                  </a:lnTo>
                  <a:lnTo>
                    <a:pt x="1056" y="855"/>
                  </a:lnTo>
                  <a:lnTo>
                    <a:pt x="1052" y="854"/>
                  </a:lnTo>
                  <a:lnTo>
                    <a:pt x="1048" y="856"/>
                  </a:lnTo>
                  <a:lnTo>
                    <a:pt x="1044" y="855"/>
                  </a:lnTo>
                  <a:lnTo>
                    <a:pt x="1040" y="852"/>
                  </a:lnTo>
                  <a:lnTo>
                    <a:pt x="1039" y="853"/>
                  </a:lnTo>
                  <a:lnTo>
                    <a:pt x="1040" y="858"/>
                  </a:lnTo>
                  <a:lnTo>
                    <a:pt x="1039" y="861"/>
                  </a:lnTo>
                  <a:lnTo>
                    <a:pt x="1036" y="864"/>
                  </a:lnTo>
                  <a:lnTo>
                    <a:pt x="1035" y="862"/>
                  </a:lnTo>
                  <a:lnTo>
                    <a:pt x="1034" y="860"/>
                  </a:lnTo>
                  <a:lnTo>
                    <a:pt x="1031" y="861"/>
                  </a:lnTo>
                  <a:lnTo>
                    <a:pt x="1030" y="863"/>
                  </a:lnTo>
                  <a:lnTo>
                    <a:pt x="1028" y="864"/>
                  </a:lnTo>
                  <a:lnTo>
                    <a:pt x="1028" y="867"/>
                  </a:lnTo>
                  <a:lnTo>
                    <a:pt x="1030" y="868"/>
                  </a:lnTo>
                  <a:lnTo>
                    <a:pt x="1030" y="869"/>
                  </a:lnTo>
                  <a:lnTo>
                    <a:pt x="1028" y="869"/>
                  </a:lnTo>
                  <a:lnTo>
                    <a:pt x="1025" y="870"/>
                  </a:lnTo>
                  <a:lnTo>
                    <a:pt x="1024" y="872"/>
                  </a:lnTo>
                  <a:lnTo>
                    <a:pt x="1026" y="875"/>
                  </a:lnTo>
                  <a:lnTo>
                    <a:pt x="1025" y="875"/>
                  </a:lnTo>
                  <a:lnTo>
                    <a:pt x="1024" y="874"/>
                  </a:lnTo>
                  <a:lnTo>
                    <a:pt x="1018" y="874"/>
                  </a:lnTo>
                  <a:lnTo>
                    <a:pt x="1018" y="873"/>
                  </a:lnTo>
                  <a:lnTo>
                    <a:pt x="1014" y="869"/>
                  </a:lnTo>
                  <a:lnTo>
                    <a:pt x="1012" y="867"/>
                  </a:lnTo>
                  <a:lnTo>
                    <a:pt x="1010" y="867"/>
                  </a:lnTo>
                  <a:lnTo>
                    <a:pt x="1008" y="869"/>
                  </a:lnTo>
                  <a:lnTo>
                    <a:pt x="1007" y="869"/>
                  </a:lnTo>
                  <a:lnTo>
                    <a:pt x="1006" y="869"/>
                  </a:lnTo>
                  <a:lnTo>
                    <a:pt x="1006" y="868"/>
                  </a:lnTo>
                  <a:lnTo>
                    <a:pt x="1007" y="867"/>
                  </a:lnTo>
                  <a:lnTo>
                    <a:pt x="1008" y="865"/>
                  </a:lnTo>
                  <a:lnTo>
                    <a:pt x="1008" y="863"/>
                  </a:lnTo>
                  <a:lnTo>
                    <a:pt x="1006" y="863"/>
                  </a:lnTo>
                  <a:lnTo>
                    <a:pt x="999" y="863"/>
                  </a:lnTo>
                  <a:lnTo>
                    <a:pt x="1000" y="862"/>
                  </a:lnTo>
                  <a:lnTo>
                    <a:pt x="1000" y="860"/>
                  </a:lnTo>
                  <a:lnTo>
                    <a:pt x="1001" y="851"/>
                  </a:lnTo>
                  <a:lnTo>
                    <a:pt x="999" y="854"/>
                  </a:lnTo>
                  <a:lnTo>
                    <a:pt x="997" y="857"/>
                  </a:lnTo>
                  <a:lnTo>
                    <a:pt x="995" y="861"/>
                  </a:lnTo>
                  <a:lnTo>
                    <a:pt x="993" y="862"/>
                  </a:lnTo>
                  <a:lnTo>
                    <a:pt x="992" y="863"/>
                  </a:lnTo>
                  <a:lnTo>
                    <a:pt x="991" y="863"/>
                  </a:lnTo>
                  <a:lnTo>
                    <a:pt x="990" y="863"/>
                  </a:lnTo>
                  <a:lnTo>
                    <a:pt x="989" y="863"/>
                  </a:lnTo>
                  <a:lnTo>
                    <a:pt x="987" y="861"/>
                  </a:lnTo>
                  <a:lnTo>
                    <a:pt x="982" y="858"/>
                  </a:lnTo>
                  <a:lnTo>
                    <a:pt x="982" y="862"/>
                  </a:lnTo>
                  <a:lnTo>
                    <a:pt x="982" y="863"/>
                  </a:lnTo>
                  <a:lnTo>
                    <a:pt x="972" y="865"/>
                  </a:lnTo>
                  <a:lnTo>
                    <a:pt x="970" y="865"/>
                  </a:lnTo>
                  <a:lnTo>
                    <a:pt x="970" y="865"/>
                  </a:lnTo>
                  <a:lnTo>
                    <a:pt x="969" y="864"/>
                  </a:lnTo>
                  <a:lnTo>
                    <a:pt x="966" y="865"/>
                  </a:lnTo>
                  <a:lnTo>
                    <a:pt x="966" y="864"/>
                  </a:lnTo>
                  <a:lnTo>
                    <a:pt x="961" y="863"/>
                  </a:lnTo>
                  <a:lnTo>
                    <a:pt x="958" y="863"/>
                  </a:lnTo>
                  <a:lnTo>
                    <a:pt x="958" y="863"/>
                  </a:lnTo>
                  <a:lnTo>
                    <a:pt x="954" y="865"/>
                  </a:lnTo>
                  <a:lnTo>
                    <a:pt x="943" y="867"/>
                  </a:lnTo>
                  <a:lnTo>
                    <a:pt x="941" y="867"/>
                  </a:lnTo>
                  <a:lnTo>
                    <a:pt x="940" y="868"/>
                  </a:lnTo>
                  <a:lnTo>
                    <a:pt x="940" y="869"/>
                  </a:lnTo>
                  <a:lnTo>
                    <a:pt x="939" y="870"/>
                  </a:lnTo>
                  <a:lnTo>
                    <a:pt x="935" y="870"/>
                  </a:lnTo>
                  <a:lnTo>
                    <a:pt x="916" y="865"/>
                  </a:lnTo>
                  <a:lnTo>
                    <a:pt x="915" y="864"/>
                  </a:lnTo>
                  <a:lnTo>
                    <a:pt x="914" y="864"/>
                  </a:lnTo>
                  <a:lnTo>
                    <a:pt x="913" y="863"/>
                  </a:lnTo>
                  <a:lnTo>
                    <a:pt x="913" y="862"/>
                  </a:lnTo>
                  <a:lnTo>
                    <a:pt x="913" y="861"/>
                  </a:lnTo>
                  <a:lnTo>
                    <a:pt x="912" y="860"/>
                  </a:lnTo>
                  <a:lnTo>
                    <a:pt x="912" y="858"/>
                  </a:lnTo>
                  <a:lnTo>
                    <a:pt x="911" y="857"/>
                  </a:lnTo>
                  <a:lnTo>
                    <a:pt x="913" y="856"/>
                  </a:lnTo>
                  <a:lnTo>
                    <a:pt x="914" y="855"/>
                  </a:lnTo>
                  <a:lnTo>
                    <a:pt x="914" y="854"/>
                  </a:lnTo>
                  <a:lnTo>
                    <a:pt x="911" y="855"/>
                  </a:lnTo>
                  <a:lnTo>
                    <a:pt x="909" y="856"/>
                  </a:lnTo>
                  <a:lnTo>
                    <a:pt x="906" y="855"/>
                  </a:lnTo>
                  <a:lnTo>
                    <a:pt x="903" y="853"/>
                  </a:lnTo>
                  <a:lnTo>
                    <a:pt x="901" y="853"/>
                  </a:lnTo>
                  <a:lnTo>
                    <a:pt x="900" y="852"/>
                  </a:lnTo>
                  <a:lnTo>
                    <a:pt x="897" y="848"/>
                  </a:lnTo>
                  <a:lnTo>
                    <a:pt x="894" y="845"/>
                  </a:lnTo>
                  <a:lnTo>
                    <a:pt x="892" y="847"/>
                  </a:lnTo>
                  <a:lnTo>
                    <a:pt x="886" y="845"/>
                  </a:lnTo>
                  <a:lnTo>
                    <a:pt x="880" y="839"/>
                  </a:lnTo>
                  <a:lnTo>
                    <a:pt x="879" y="840"/>
                  </a:lnTo>
                  <a:lnTo>
                    <a:pt x="880" y="842"/>
                  </a:lnTo>
                  <a:lnTo>
                    <a:pt x="880" y="844"/>
                  </a:lnTo>
                  <a:lnTo>
                    <a:pt x="879" y="844"/>
                  </a:lnTo>
                  <a:lnTo>
                    <a:pt x="874" y="844"/>
                  </a:lnTo>
                  <a:lnTo>
                    <a:pt x="872" y="844"/>
                  </a:lnTo>
                  <a:lnTo>
                    <a:pt x="870" y="842"/>
                  </a:lnTo>
                  <a:lnTo>
                    <a:pt x="869" y="841"/>
                  </a:lnTo>
                  <a:lnTo>
                    <a:pt x="868" y="839"/>
                  </a:lnTo>
                  <a:lnTo>
                    <a:pt x="870" y="837"/>
                  </a:lnTo>
                  <a:lnTo>
                    <a:pt x="872" y="836"/>
                  </a:lnTo>
                  <a:lnTo>
                    <a:pt x="873" y="835"/>
                  </a:lnTo>
                  <a:lnTo>
                    <a:pt x="875" y="835"/>
                  </a:lnTo>
                  <a:lnTo>
                    <a:pt x="880" y="836"/>
                  </a:lnTo>
                  <a:lnTo>
                    <a:pt x="886" y="835"/>
                  </a:lnTo>
                  <a:lnTo>
                    <a:pt x="887" y="834"/>
                  </a:lnTo>
                  <a:lnTo>
                    <a:pt x="892" y="830"/>
                  </a:lnTo>
                  <a:lnTo>
                    <a:pt x="893" y="829"/>
                  </a:lnTo>
                  <a:lnTo>
                    <a:pt x="894" y="829"/>
                  </a:lnTo>
                  <a:lnTo>
                    <a:pt x="895" y="829"/>
                  </a:lnTo>
                  <a:lnTo>
                    <a:pt x="894" y="827"/>
                  </a:lnTo>
                  <a:lnTo>
                    <a:pt x="890" y="822"/>
                  </a:lnTo>
                  <a:lnTo>
                    <a:pt x="889" y="821"/>
                  </a:lnTo>
                  <a:lnTo>
                    <a:pt x="886" y="821"/>
                  </a:lnTo>
                  <a:lnTo>
                    <a:pt x="881" y="821"/>
                  </a:lnTo>
                  <a:lnTo>
                    <a:pt x="869" y="815"/>
                  </a:lnTo>
                  <a:lnTo>
                    <a:pt x="867" y="815"/>
                  </a:lnTo>
                  <a:lnTo>
                    <a:pt x="865" y="815"/>
                  </a:lnTo>
                  <a:lnTo>
                    <a:pt x="863" y="815"/>
                  </a:lnTo>
                  <a:lnTo>
                    <a:pt x="862" y="817"/>
                  </a:lnTo>
                  <a:lnTo>
                    <a:pt x="862" y="818"/>
                  </a:lnTo>
                  <a:lnTo>
                    <a:pt x="862" y="819"/>
                  </a:lnTo>
                  <a:lnTo>
                    <a:pt x="862" y="821"/>
                  </a:lnTo>
                  <a:lnTo>
                    <a:pt x="862" y="824"/>
                  </a:lnTo>
                  <a:lnTo>
                    <a:pt x="859" y="819"/>
                  </a:lnTo>
                  <a:lnTo>
                    <a:pt x="858" y="818"/>
                  </a:lnTo>
                  <a:lnTo>
                    <a:pt x="857" y="818"/>
                  </a:lnTo>
                  <a:lnTo>
                    <a:pt x="847" y="807"/>
                  </a:lnTo>
                  <a:lnTo>
                    <a:pt x="845" y="803"/>
                  </a:lnTo>
                  <a:lnTo>
                    <a:pt x="848" y="806"/>
                  </a:lnTo>
                  <a:lnTo>
                    <a:pt x="850" y="809"/>
                  </a:lnTo>
                  <a:lnTo>
                    <a:pt x="852" y="809"/>
                  </a:lnTo>
                  <a:lnTo>
                    <a:pt x="868" y="808"/>
                  </a:lnTo>
                  <a:lnTo>
                    <a:pt x="871" y="809"/>
                  </a:lnTo>
                  <a:lnTo>
                    <a:pt x="876" y="812"/>
                  </a:lnTo>
                  <a:lnTo>
                    <a:pt x="877" y="813"/>
                  </a:lnTo>
                  <a:lnTo>
                    <a:pt x="885" y="813"/>
                  </a:lnTo>
                  <a:lnTo>
                    <a:pt x="892" y="815"/>
                  </a:lnTo>
                  <a:lnTo>
                    <a:pt x="898" y="814"/>
                  </a:lnTo>
                  <a:lnTo>
                    <a:pt x="899" y="814"/>
                  </a:lnTo>
                  <a:lnTo>
                    <a:pt x="910" y="815"/>
                  </a:lnTo>
                  <a:lnTo>
                    <a:pt x="915" y="819"/>
                  </a:lnTo>
                  <a:lnTo>
                    <a:pt x="918" y="820"/>
                  </a:lnTo>
                  <a:lnTo>
                    <a:pt x="922" y="820"/>
                  </a:lnTo>
                  <a:lnTo>
                    <a:pt x="926" y="818"/>
                  </a:lnTo>
                  <a:lnTo>
                    <a:pt x="928" y="815"/>
                  </a:lnTo>
                  <a:lnTo>
                    <a:pt x="927" y="813"/>
                  </a:lnTo>
                  <a:lnTo>
                    <a:pt x="929" y="809"/>
                  </a:lnTo>
                  <a:lnTo>
                    <a:pt x="935" y="804"/>
                  </a:lnTo>
                  <a:lnTo>
                    <a:pt x="937" y="803"/>
                  </a:lnTo>
                  <a:lnTo>
                    <a:pt x="941" y="803"/>
                  </a:lnTo>
                  <a:lnTo>
                    <a:pt x="943" y="802"/>
                  </a:lnTo>
                  <a:lnTo>
                    <a:pt x="944" y="800"/>
                  </a:lnTo>
                  <a:lnTo>
                    <a:pt x="946" y="799"/>
                  </a:lnTo>
                  <a:lnTo>
                    <a:pt x="946" y="797"/>
                  </a:lnTo>
                  <a:lnTo>
                    <a:pt x="948" y="796"/>
                  </a:lnTo>
                  <a:lnTo>
                    <a:pt x="946" y="797"/>
                  </a:lnTo>
                  <a:lnTo>
                    <a:pt x="943" y="798"/>
                  </a:lnTo>
                  <a:lnTo>
                    <a:pt x="940" y="800"/>
                  </a:lnTo>
                  <a:lnTo>
                    <a:pt x="939" y="799"/>
                  </a:lnTo>
                  <a:lnTo>
                    <a:pt x="927" y="806"/>
                  </a:lnTo>
                  <a:lnTo>
                    <a:pt x="920" y="807"/>
                  </a:lnTo>
                  <a:lnTo>
                    <a:pt x="914" y="803"/>
                  </a:lnTo>
                  <a:lnTo>
                    <a:pt x="912" y="802"/>
                  </a:lnTo>
                  <a:lnTo>
                    <a:pt x="912" y="801"/>
                  </a:lnTo>
                  <a:lnTo>
                    <a:pt x="911" y="802"/>
                  </a:lnTo>
                  <a:lnTo>
                    <a:pt x="910" y="803"/>
                  </a:lnTo>
                  <a:lnTo>
                    <a:pt x="909" y="803"/>
                  </a:lnTo>
                  <a:lnTo>
                    <a:pt x="908" y="804"/>
                  </a:lnTo>
                  <a:lnTo>
                    <a:pt x="906" y="804"/>
                  </a:lnTo>
                  <a:lnTo>
                    <a:pt x="905" y="804"/>
                  </a:lnTo>
                  <a:lnTo>
                    <a:pt x="903" y="808"/>
                  </a:lnTo>
                  <a:lnTo>
                    <a:pt x="902" y="806"/>
                  </a:lnTo>
                  <a:lnTo>
                    <a:pt x="900" y="801"/>
                  </a:lnTo>
                  <a:lnTo>
                    <a:pt x="898" y="800"/>
                  </a:lnTo>
                  <a:lnTo>
                    <a:pt x="893" y="799"/>
                  </a:lnTo>
                  <a:lnTo>
                    <a:pt x="892" y="798"/>
                  </a:lnTo>
                  <a:lnTo>
                    <a:pt x="891" y="797"/>
                  </a:lnTo>
                  <a:lnTo>
                    <a:pt x="889" y="795"/>
                  </a:lnTo>
                  <a:lnTo>
                    <a:pt x="888" y="792"/>
                  </a:lnTo>
                  <a:lnTo>
                    <a:pt x="887" y="790"/>
                  </a:lnTo>
                  <a:lnTo>
                    <a:pt x="887" y="787"/>
                  </a:lnTo>
                  <a:lnTo>
                    <a:pt x="886" y="785"/>
                  </a:lnTo>
                  <a:lnTo>
                    <a:pt x="885" y="784"/>
                  </a:lnTo>
                  <a:lnTo>
                    <a:pt x="884" y="781"/>
                  </a:lnTo>
                  <a:lnTo>
                    <a:pt x="884" y="776"/>
                  </a:lnTo>
                  <a:lnTo>
                    <a:pt x="886" y="772"/>
                  </a:lnTo>
                  <a:lnTo>
                    <a:pt x="888" y="768"/>
                  </a:lnTo>
                  <a:lnTo>
                    <a:pt x="890" y="763"/>
                  </a:lnTo>
                  <a:lnTo>
                    <a:pt x="890" y="761"/>
                  </a:lnTo>
                  <a:lnTo>
                    <a:pt x="890" y="759"/>
                  </a:lnTo>
                  <a:lnTo>
                    <a:pt x="889" y="757"/>
                  </a:lnTo>
                  <a:lnTo>
                    <a:pt x="885" y="756"/>
                  </a:lnTo>
                  <a:lnTo>
                    <a:pt x="884" y="755"/>
                  </a:lnTo>
                  <a:lnTo>
                    <a:pt x="884" y="754"/>
                  </a:lnTo>
                  <a:lnTo>
                    <a:pt x="886" y="749"/>
                  </a:lnTo>
                  <a:lnTo>
                    <a:pt x="887" y="749"/>
                  </a:lnTo>
                  <a:lnTo>
                    <a:pt x="887" y="748"/>
                  </a:lnTo>
                  <a:lnTo>
                    <a:pt x="885" y="747"/>
                  </a:lnTo>
                  <a:lnTo>
                    <a:pt x="880" y="748"/>
                  </a:lnTo>
                  <a:lnTo>
                    <a:pt x="879" y="748"/>
                  </a:lnTo>
                  <a:lnTo>
                    <a:pt x="877" y="746"/>
                  </a:lnTo>
                  <a:lnTo>
                    <a:pt x="880" y="740"/>
                  </a:lnTo>
                  <a:lnTo>
                    <a:pt x="880" y="737"/>
                  </a:lnTo>
                  <a:lnTo>
                    <a:pt x="879" y="734"/>
                  </a:lnTo>
                  <a:lnTo>
                    <a:pt x="878" y="732"/>
                  </a:lnTo>
                  <a:lnTo>
                    <a:pt x="876" y="732"/>
                  </a:lnTo>
                  <a:lnTo>
                    <a:pt x="875" y="731"/>
                  </a:lnTo>
                  <a:lnTo>
                    <a:pt x="875" y="730"/>
                  </a:lnTo>
                  <a:lnTo>
                    <a:pt x="874" y="727"/>
                  </a:lnTo>
                  <a:lnTo>
                    <a:pt x="874" y="725"/>
                  </a:lnTo>
                  <a:lnTo>
                    <a:pt x="874" y="725"/>
                  </a:lnTo>
                  <a:lnTo>
                    <a:pt x="873" y="724"/>
                  </a:lnTo>
                  <a:lnTo>
                    <a:pt x="868" y="721"/>
                  </a:lnTo>
                  <a:lnTo>
                    <a:pt x="867" y="719"/>
                  </a:lnTo>
                  <a:lnTo>
                    <a:pt x="868" y="717"/>
                  </a:lnTo>
                  <a:lnTo>
                    <a:pt x="868" y="715"/>
                  </a:lnTo>
                  <a:lnTo>
                    <a:pt x="867" y="715"/>
                  </a:lnTo>
                  <a:lnTo>
                    <a:pt x="866" y="716"/>
                  </a:lnTo>
                  <a:lnTo>
                    <a:pt x="865" y="718"/>
                  </a:lnTo>
                  <a:lnTo>
                    <a:pt x="864" y="719"/>
                  </a:lnTo>
                  <a:lnTo>
                    <a:pt x="865" y="720"/>
                  </a:lnTo>
                  <a:lnTo>
                    <a:pt x="867" y="722"/>
                  </a:lnTo>
                  <a:lnTo>
                    <a:pt x="868" y="723"/>
                  </a:lnTo>
                  <a:lnTo>
                    <a:pt x="872" y="724"/>
                  </a:lnTo>
                  <a:lnTo>
                    <a:pt x="873" y="725"/>
                  </a:lnTo>
                  <a:lnTo>
                    <a:pt x="873" y="733"/>
                  </a:lnTo>
                  <a:lnTo>
                    <a:pt x="874" y="734"/>
                  </a:lnTo>
                  <a:lnTo>
                    <a:pt x="875" y="735"/>
                  </a:lnTo>
                  <a:lnTo>
                    <a:pt x="876" y="735"/>
                  </a:lnTo>
                  <a:lnTo>
                    <a:pt x="877" y="736"/>
                  </a:lnTo>
                  <a:lnTo>
                    <a:pt x="878" y="737"/>
                  </a:lnTo>
                  <a:lnTo>
                    <a:pt x="878" y="739"/>
                  </a:lnTo>
                  <a:lnTo>
                    <a:pt x="876" y="742"/>
                  </a:lnTo>
                  <a:lnTo>
                    <a:pt x="875" y="743"/>
                  </a:lnTo>
                  <a:lnTo>
                    <a:pt x="875" y="749"/>
                  </a:lnTo>
                  <a:lnTo>
                    <a:pt x="878" y="749"/>
                  </a:lnTo>
                  <a:lnTo>
                    <a:pt x="882" y="749"/>
                  </a:lnTo>
                  <a:lnTo>
                    <a:pt x="885" y="749"/>
                  </a:lnTo>
                  <a:lnTo>
                    <a:pt x="882" y="753"/>
                  </a:lnTo>
                  <a:lnTo>
                    <a:pt x="881" y="755"/>
                  </a:lnTo>
                  <a:lnTo>
                    <a:pt x="880" y="757"/>
                  </a:lnTo>
                  <a:lnTo>
                    <a:pt x="881" y="759"/>
                  </a:lnTo>
                  <a:lnTo>
                    <a:pt x="883" y="760"/>
                  </a:lnTo>
                  <a:lnTo>
                    <a:pt x="885" y="759"/>
                  </a:lnTo>
                  <a:lnTo>
                    <a:pt x="886" y="758"/>
                  </a:lnTo>
                  <a:lnTo>
                    <a:pt x="887" y="761"/>
                  </a:lnTo>
                  <a:lnTo>
                    <a:pt x="886" y="765"/>
                  </a:lnTo>
                  <a:lnTo>
                    <a:pt x="885" y="768"/>
                  </a:lnTo>
                  <a:lnTo>
                    <a:pt x="883" y="769"/>
                  </a:lnTo>
                  <a:lnTo>
                    <a:pt x="880" y="770"/>
                  </a:lnTo>
                  <a:lnTo>
                    <a:pt x="879" y="772"/>
                  </a:lnTo>
                  <a:lnTo>
                    <a:pt x="877" y="775"/>
                  </a:lnTo>
                  <a:lnTo>
                    <a:pt x="877" y="779"/>
                  </a:lnTo>
                  <a:lnTo>
                    <a:pt x="880" y="783"/>
                  </a:lnTo>
                  <a:lnTo>
                    <a:pt x="881" y="784"/>
                  </a:lnTo>
                  <a:lnTo>
                    <a:pt x="880" y="790"/>
                  </a:lnTo>
                  <a:lnTo>
                    <a:pt x="880" y="792"/>
                  </a:lnTo>
                  <a:lnTo>
                    <a:pt x="881" y="793"/>
                  </a:lnTo>
                  <a:lnTo>
                    <a:pt x="881" y="794"/>
                  </a:lnTo>
                  <a:lnTo>
                    <a:pt x="880" y="796"/>
                  </a:lnTo>
                  <a:lnTo>
                    <a:pt x="880" y="797"/>
                  </a:lnTo>
                  <a:lnTo>
                    <a:pt x="878" y="797"/>
                  </a:lnTo>
                  <a:lnTo>
                    <a:pt x="877" y="798"/>
                  </a:lnTo>
                  <a:lnTo>
                    <a:pt x="873" y="799"/>
                  </a:lnTo>
                  <a:lnTo>
                    <a:pt x="869" y="798"/>
                  </a:lnTo>
                  <a:lnTo>
                    <a:pt x="860" y="795"/>
                  </a:lnTo>
                  <a:lnTo>
                    <a:pt x="855" y="796"/>
                  </a:lnTo>
                  <a:lnTo>
                    <a:pt x="853" y="797"/>
                  </a:lnTo>
                  <a:lnTo>
                    <a:pt x="852" y="798"/>
                  </a:lnTo>
                  <a:lnTo>
                    <a:pt x="851" y="800"/>
                  </a:lnTo>
                  <a:lnTo>
                    <a:pt x="850" y="800"/>
                  </a:lnTo>
                  <a:lnTo>
                    <a:pt x="849" y="800"/>
                  </a:lnTo>
                  <a:lnTo>
                    <a:pt x="848" y="798"/>
                  </a:lnTo>
                  <a:lnTo>
                    <a:pt x="847" y="798"/>
                  </a:lnTo>
                  <a:lnTo>
                    <a:pt x="845" y="798"/>
                  </a:lnTo>
                  <a:lnTo>
                    <a:pt x="844" y="798"/>
                  </a:lnTo>
                  <a:lnTo>
                    <a:pt x="843" y="796"/>
                  </a:lnTo>
                  <a:lnTo>
                    <a:pt x="844" y="794"/>
                  </a:lnTo>
                  <a:lnTo>
                    <a:pt x="849" y="785"/>
                  </a:lnTo>
                  <a:lnTo>
                    <a:pt x="850" y="783"/>
                  </a:lnTo>
                  <a:lnTo>
                    <a:pt x="850" y="781"/>
                  </a:lnTo>
                  <a:lnTo>
                    <a:pt x="851" y="780"/>
                  </a:lnTo>
                  <a:lnTo>
                    <a:pt x="856" y="774"/>
                  </a:lnTo>
                  <a:lnTo>
                    <a:pt x="854" y="773"/>
                  </a:lnTo>
                  <a:lnTo>
                    <a:pt x="853" y="773"/>
                  </a:lnTo>
                  <a:lnTo>
                    <a:pt x="853" y="775"/>
                  </a:lnTo>
                  <a:lnTo>
                    <a:pt x="852" y="777"/>
                  </a:lnTo>
                  <a:lnTo>
                    <a:pt x="851" y="777"/>
                  </a:lnTo>
                  <a:lnTo>
                    <a:pt x="850" y="778"/>
                  </a:lnTo>
                  <a:lnTo>
                    <a:pt x="849" y="779"/>
                  </a:lnTo>
                  <a:lnTo>
                    <a:pt x="849" y="779"/>
                  </a:lnTo>
                  <a:lnTo>
                    <a:pt x="847" y="782"/>
                  </a:lnTo>
                  <a:lnTo>
                    <a:pt x="846" y="782"/>
                  </a:lnTo>
                  <a:lnTo>
                    <a:pt x="846" y="783"/>
                  </a:lnTo>
                  <a:lnTo>
                    <a:pt x="845" y="783"/>
                  </a:lnTo>
                  <a:lnTo>
                    <a:pt x="844" y="782"/>
                  </a:lnTo>
                  <a:lnTo>
                    <a:pt x="843" y="781"/>
                  </a:lnTo>
                  <a:lnTo>
                    <a:pt x="842" y="778"/>
                  </a:lnTo>
                  <a:lnTo>
                    <a:pt x="840" y="776"/>
                  </a:lnTo>
                  <a:lnTo>
                    <a:pt x="839" y="776"/>
                  </a:lnTo>
                  <a:lnTo>
                    <a:pt x="840" y="779"/>
                  </a:lnTo>
                  <a:lnTo>
                    <a:pt x="840" y="780"/>
                  </a:lnTo>
                  <a:lnTo>
                    <a:pt x="840" y="782"/>
                  </a:lnTo>
                  <a:lnTo>
                    <a:pt x="841" y="783"/>
                  </a:lnTo>
                  <a:lnTo>
                    <a:pt x="842" y="783"/>
                  </a:lnTo>
                  <a:lnTo>
                    <a:pt x="844" y="785"/>
                  </a:lnTo>
                  <a:lnTo>
                    <a:pt x="845" y="786"/>
                  </a:lnTo>
                  <a:lnTo>
                    <a:pt x="844" y="788"/>
                  </a:lnTo>
                  <a:lnTo>
                    <a:pt x="843" y="791"/>
                  </a:lnTo>
                  <a:lnTo>
                    <a:pt x="843" y="791"/>
                  </a:lnTo>
                  <a:lnTo>
                    <a:pt x="841" y="792"/>
                  </a:lnTo>
                  <a:lnTo>
                    <a:pt x="838" y="797"/>
                  </a:lnTo>
                  <a:lnTo>
                    <a:pt x="837" y="798"/>
                  </a:lnTo>
                  <a:lnTo>
                    <a:pt x="835" y="799"/>
                  </a:lnTo>
                  <a:lnTo>
                    <a:pt x="832" y="801"/>
                  </a:lnTo>
                  <a:lnTo>
                    <a:pt x="830" y="802"/>
                  </a:lnTo>
                  <a:lnTo>
                    <a:pt x="829" y="802"/>
                  </a:lnTo>
                  <a:lnTo>
                    <a:pt x="826" y="801"/>
                  </a:lnTo>
                  <a:lnTo>
                    <a:pt x="825" y="800"/>
                  </a:lnTo>
                  <a:lnTo>
                    <a:pt x="824" y="801"/>
                  </a:lnTo>
                  <a:lnTo>
                    <a:pt x="822" y="800"/>
                  </a:lnTo>
                  <a:lnTo>
                    <a:pt x="816" y="798"/>
                  </a:lnTo>
                  <a:lnTo>
                    <a:pt x="814" y="798"/>
                  </a:lnTo>
                  <a:lnTo>
                    <a:pt x="809" y="800"/>
                  </a:lnTo>
                  <a:lnTo>
                    <a:pt x="804" y="801"/>
                  </a:lnTo>
                  <a:lnTo>
                    <a:pt x="801" y="802"/>
                  </a:lnTo>
                  <a:lnTo>
                    <a:pt x="799" y="802"/>
                  </a:lnTo>
                  <a:lnTo>
                    <a:pt x="798" y="803"/>
                  </a:lnTo>
                  <a:lnTo>
                    <a:pt x="796" y="804"/>
                  </a:lnTo>
                  <a:lnTo>
                    <a:pt x="795" y="804"/>
                  </a:lnTo>
                  <a:lnTo>
                    <a:pt x="794" y="803"/>
                  </a:lnTo>
                  <a:lnTo>
                    <a:pt x="793" y="804"/>
                  </a:lnTo>
                  <a:lnTo>
                    <a:pt x="787" y="808"/>
                  </a:lnTo>
                  <a:lnTo>
                    <a:pt x="786" y="809"/>
                  </a:lnTo>
                  <a:lnTo>
                    <a:pt x="783" y="808"/>
                  </a:lnTo>
                  <a:lnTo>
                    <a:pt x="782" y="808"/>
                  </a:lnTo>
                  <a:lnTo>
                    <a:pt x="780" y="809"/>
                  </a:lnTo>
                  <a:lnTo>
                    <a:pt x="778" y="812"/>
                  </a:lnTo>
                  <a:lnTo>
                    <a:pt x="778" y="813"/>
                  </a:lnTo>
                  <a:lnTo>
                    <a:pt x="778" y="815"/>
                  </a:lnTo>
                  <a:lnTo>
                    <a:pt x="779" y="818"/>
                  </a:lnTo>
                  <a:lnTo>
                    <a:pt x="780" y="821"/>
                  </a:lnTo>
                  <a:lnTo>
                    <a:pt x="781" y="821"/>
                  </a:lnTo>
                  <a:lnTo>
                    <a:pt x="781" y="822"/>
                  </a:lnTo>
                  <a:lnTo>
                    <a:pt x="780" y="823"/>
                  </a:lnTo>
                  <a:lnTo>
                    <a:pt x="780" y="824"/>
                  </a:lnTo>
                  <a:lnTo>
                    <a:pt x="779" y="828"/>
                  </a:lnTo>
                  <a:lnTo>
                    <a:pt x="779" y="829"/>
                  </a:lnTo>
                  <a:lnTo>
                    <a:pt x="775" y="833"/>
                  </a:lnTo>
                  <a:lnTo>
                    <a:pt x="773" y="835"/>
                  </a:lnTo>
                  <a:lnTo>
                    <a:pt x="769" y="835"/>
                  </a:lnTo>
                  <a:lnTo>
                    <a:pt x="768" y="836"/>
                  </a:lnTo>
                  <a:lnTo>
                    <a:pt x="771" y="838"/>
                  </a:lnTo>
                  <a:lnTo>
                    <a:pt x="772" y="839"/>
                  </a:lnTo>
                  <a:lnTo>
                    <a:pt x="772" y="840"/>
                  </a:lnTo>
                  <a:lnTo>
                    <a:pt x="771" y="841"/>
                  </a:lnTo>
                  <a:lnTo>
                    <a:pt x="768" y="846"/>
                  </a:lnTo>
                  <a:lnTo>
                    <a:pt x="762" y="856"/>
                  </a:lnTo>
                  <a:lnTo>
                    <a:pt x="760" y="859"/>
                  </a:lnTo>
                  <a:lnTo>
                    <a:pt x="759" y="861"/>
                  </a:lnTo>
                  <a:lnTo>
                    <a:pt x="757" y="862"/>
                  </a:lnTo>
                  <a:lnTo>
                    <a:pt x="756" y="863"/>
                  </a:lnTo>
                  <a:lnTo>
                    <a:pt x="754" y="869"/>
                  </a:lnTo>
                  <a:lnTo>
                    <a:pt x="754" y="870"/>
                  </a:lnTo>
                  <a:lnTo>
                    <a:pt x="742" y="881"/>
                  </a:lnTo>
                  <a:lnTo>
                    <a:pt x="733" y="894"/>
                  </a:lnTo>
                  <a:lnTo>
                    <a:pt x="728" y="899"/>
                  </a:lnTo>
                  <a:lnTo>
                    <a:pt x="722" y="904"/>
                  </a:lnTo>
                  <a:lnTo>
                    <a:pt x="722" y="902"/>
                  </a:lnTo>
                  <a:lnTo>
                    <a:pt x="722" y="895"/>
                  </a:lnTo>
                  <a:lnTo>
                    <a:pt x="721" y="894"/>
                  </a:lnTo>
                  <a:lnTo>
                    <a:pt x="720" y="895"/>
                  </a:lnTo>
                  <a:lnTo>
                    <a:pt x="719" y="897"/>
                  </a:lnTo>
                  <a:lnTo>
                    <a:pt x="718" y="898"/>
                  </a:lnTo>
                  <a:lnTo>
                    <a:pt x="718" y="902"/>
                  </a:lnTo>
                  <a:lnTo>
                    <a:pt x="718" y="903"/>
                  </a:lnTo>
                  <a:lnTo>
                    <a:pt x="718" y="904"/>
                  </a:lnTo>
                  <a:lnTo>
                    <a:pt x="718" y="905"/>
                  </a:lnTo>
                  <a:lnTo>
                    <a:pt x="717" y="905"/>
                  </a:lnTo>
                  <a:lnTo>
                    <a:pt x="717" y="904"/>
                  </a:lnTo>
                  <a:lnTo>
                    <a:pt x="716" y="904"/>
                  </a:lnTo>
                  <a:lnTo>
                    <a:pt x="716" y="905"/>
                  </a:lnTo>
                  <a:lnTo>
                    <a:pt x="715" y="905"/>
                  </a:lnTo>
                  <a:lnTo>
                    <a:pt x="711" y="901"/>
                  </a:lnTo>
                  <a:lnTo>
                    <a:pt x="708" y="900"/>
                  </a:lnTo>
                  <a:lnTo>
                    <a:pt x="706" y="901"/>
                  </a:lnTo>
                  <a:lnTo>
                    <a:pt x="706" y="904"/>
                  </a:lnTo>
                  <a:lnTo>
                    <a:pt x="706" y="907"/>
                  </a:lnTo>
                  <a:lnTo>
                    <a:pt x="705" y="910"/>
                  </a:lnTo>
                  <a:lnTo>
                    <a:pt x="704" y="909"/>
                  </a:lnTo>
                  <a:lnTo>
                    <a:pt x="703" y="907"/>
                  </a:lnTo>
                  <a:lnTo>
                    <a:pt x="703" y="906"/>
                  </a:lnTo>
                  <a:lnTo>
                    <a:pt x="704" y="906"/>
                  </a:lnTo>
                  <a:lnTo>
                    <a:pt x="703" y="905"/>
                  </a:lnTo>
                  <a:lnTo>
                    <a:pt x="702" y="906"/>
                  </a:lnTo>
                  <a:lnTo>
                    <a:pt x="702" y="909"/>
                  </a:lnTo>
                  <a:lnTo>
                    <a:pt x="702" y="911"/>
                  </a:lnTo>
                  <a:lnTo>
                    <a:pt x="703" y="912"/>
                  </a:lnTo>
                  <a:lnTo>
                    <a:pt x="704" y="912"/>
                  </a:lnTo>
                  <a:lnTo>
                    <a:pt x="703" y="917"/>
                  </a:lnTo>
                  <a:lnTo>
                    <a:pt x="703" y="915"/>
                  </a:lnTo>
                  <a:lnTo>
                    <a:pt x="702" y="914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699" y="911"/>
                  </a:lnTo>
                  <a:lnTo>
                    <a:pt x="699" y="912"/>
                  </a:lnTo>
                  <a:lnTo>
                    <a:pt x="698" y="912"/>
                  </a:lnTo>
                  <a:lnTo>
                    <a:pt x="696" y="912"/>
                  </a:lnTo>
                  <a:lnTo>
                    <a:pt x="694" y="913"/>
                  </a:lnTo>
                  <a:lnTo>
                    <a:pt x="692" y="915"/>
                  </a:lnTo>
                  <a:lnTo>
                    <a:pt x="691" y="918"/>
                  </a:lnTo>
                  <a:lnTo>
                    <a:pt x="692" y="919"/>
                  </a:lnTo>
                  <a:lnTo>
                    <a:pt x="693" y="920"/>
                  </a:lnTo>
                  <a:lnTo>
                    <a:pt x="695" y="921"/>
                  </a:lnTo>
                  <a:lnTo>
                    <a:pt x="696" y="922"/>
                  </a:lnTo>
                  <a:lnTo>
                    <a:pt x="697" y="923"/>
                  </a:lnTo>
                  <a:lnTo>
                    <a:pt x="697" y="924"/>
                  </a:lnTo>
                  <a:lnTo>
                    <a:pt x="695" y="924"/>
                  </a:lnTo>
                  <a:lnTo>
                    <a:pt x="694" y="925"/>
                  </a:lnTo>
                  <a:lnTo>
                    <a:pt x="692" y="926"/>
                  </a:lnTo>
                  <a:lnTo>
                    <a:pt x="690" y="925"/>
                  </a:lnTo>
                  <a:lnTo>
                    <a:pt x="690" y="926"/>
                  </a:lnTo>
                  <a:lnTo>
                    <a:pt x="690" y="927"/>
                  </a:lnTo>
                  <a:lnTo>
                    <a:pt x="690" y="928"/>
                  </a:lnTo>
                  <a:lnTo>
                    <a:pt x="689" y="929"/>
                  </a:lnTo>
                  <a:lnTo>
                    <a:pt x="687" y="930"/>
                  </a:lnTo>
                  <a:lnTo>
                    <a:pt x="685" y="930"/>
                  </a:lnTo>
                  <a:lnTo>
                    <a:pt x="685" y="927"/>
                  </a:lnTo>
                  <a:lnTo>
                    <a:pt x="684" y="924"/>
                  </a:lnTo>
                  <a:lnTo>
                    <a:pt x="682" y="921"/>
                  </a:lnTo>
                  <a:lnTo>
                    <a:pt x="681" y="920"/>
                  </a:lnTo>
                  <a:lnTo>
                    <a:pt x="681" y="919"/>
                  </a:lnTo>
                  <a:lnTo>
                    <a:pt x="681" y="912"/>
                  </a:lnTo>
                  <a:lnTo>
                    <a:pt x="681" y="911"/>
                  </a:lnTo>
                  <a:lnTo>
                    <a:pt x="682" y="910"/>
                  </a:lnTo>
                  <a:lnTo>
                    <a:pt x="682" y="909"/>
                  </a:lnTo>
                  <a:lnTo>
                    <a:pt x="681" y="907"/>
                  </a:lnTo>
                  <a:lnTo>
                    <a:pt x="681" y="906"/>
                  </a:lnTo>
                  <a:lnTo>
                    <a:pt x="680" y="906"/>
                  </a:lnTo>
                  <a:lnTo>
                    <a:pt x="678" y="905"/>
                  </a:lnTo>
                  <a:lnTo>
                    <a:pt x="677" y="904"/>
                  </a:lnTo>
                  <a:lnTo>
                    <a:pt x="677" y="903"/>
                  </a:lnTo>
                  <a:lnTo>
                    <a:pt x="676" y="903"/>
                  </a:lnTo>
                  <a:lnTo>
                    <a:pt x="676" y="904"/>
                  </a:lnTo>
                  <a:lnTo>
                    <a:pt x="676" y="905"/>
                  </a:lnTo>
                  <a:lnTo>
                    <a:pt x="676" y="906"/>
                  </a:lnTo>
                  <a:lnTo>
                    <a:pt x="677" y="907"/>
                  </a:lnTo>
                  <a:lnTo>
                    <a:pt x="678" y="908"/>
                  </a:lnTo>
                  <a:lnTo>
                    <a:pt x="677" y="909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5"/>
                  </a:lnTo>
                  <a:lnTo>
                    <a:pt x="675" y="916"/>
                  </a:lnTo>
                  <a:lnTo>
                    <a:pt x="675" y="917"/>
                  </a:lnTo>
                  <a:lnTo>
                    <a:pt x="676" y="918"/>
                  </a:lnTo>
                  <a:lnTo>
                    <a:pt x="674" y="920"/>
                  </a:lnTo>
                  <a:lnTo>
                    <a:pt x="673" y="925"/>
                  </a:lnTo>
                  <a:lnTo>
                    <a:pt x="673" y="932"/>
                  </a:lnTo>
                  <a:lnTo>
                    <a:pt x="672" y="937"/>
                  </a:lnTo>
                  <a:lnTo>
                    <a:pt x="675" y="939"/>
                  </a:lnTo>
                  <a:lnTo>
                    <a:pt x="675" y="939"/>
                  </a:lnTo>
                  <a:lnTo>
                    <a:pt x="677" y="939"/>
                  </a:lnTo>
                  <a:lnTo>
                    <a:pt x="679" y="939"/>
                  </a:lnTo>
                  <a:lnTo>
                    <a:pt x="681" y="938"/>
                  </a:lnTo>
                  <a:lnTo>
                    <a:pt x="682" y="936"/>
                  </a:lnTo>
                  <a:lnTo>
                    <a:pt x="682" y="937"/>
                  </a:lnTo>
                  <a:lnTo>
                    <a:pt x="679" y="942"/>
                  </a:lnTo>
                  <a:lnTo>
                    <a:pt x="677" y="943"/>
                  </a:lnTo>
                  <a:lnTo>
                    <a:pt x="676" y="943"/>
                  </a:lnTo>
                  <a:lnTo>
                    <a:pt x="676" y="945"/>
                  </a:lnTo>
                  <a:lnTo>
                    <a:pt x="675" y="946"/>
                  </a:lnTo>
                  <a:lnTo>
                    <a:pt x="675" y="947"/>
                  </a:lnTo>
                  <a:lnTo>
                    <a:pt x="674" y="947"/>
                  </a:lnTo>
                  <a:lnTo>
                    <a:pt x="674" y="948"/>
                  </a:lnTo>
                  <a:lnTo>
                    <a:pt x="675" y="951"/>
                  </a:lnTo>
                  <a:lnTo>
                    <a:pt x="675" y="952"/>
                  </a:lnTo>
                  <a:lnTo>
                    <a:pt x="677" y="953"/>
                  </a:lnTo>
                  <a:lnTo>
                    <a:pt x="678" y="953"/>
                  </a:lnTo>
                  <a:lnTo>
                    <a:pt x="678" y="951"/>
                  </a:lnTo>
                  <a:lnTo>
                    <a:pt x="678" y="950"/>
                  </a:lnTo>
                  <a:lnTo>
                    <a:pt x="678" y="948"/>
                  </a:lnTo>
                  <a:lnTo>
                    <a:pt x="680" y="948"/>
                  </a:lnTo>
                  <a:lnTo>
                    <a:pt x="680" y="951"/>
                  </a:lnTo>
                  <a:lnTo>
                    <a:pt x="680" y="952"/>
                  </a:lnTo>
                  <a:lnTo>
                    <a:pt x="681" y="952"/>
                  </a:lnTo>
                  <a:lnTo>
                    <a:pt x="681" y="951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83" y="951"/>
                  </a:lnTo>
                  <a:lnTo>
                    <a:pt x="683" y="954"/>
                  </a:lnTo>
                  <a:lnTo>
                    <a:pt x="684" y="952"/>
                  </a:lnTo>
                  <a:lnTo>
                    <a:pt x="684" y="949"/>
                  </a:lnTo>
                  <a:lnTo>
                    <a:pt x="685" y="948"/>
                  </a:lnTo>
                  <a:lnTo>
                    <a:pt x="687" y="950"/>
                  </a:lnTo>
                  <a:lnTo>
                    <a:pt x="687" y="952"/>
                  </a:lnTo>
                  <a:lnTo>
                    <a:pt x="688" y="954"/>
                  </a:lnTo>
                  <a:lnTo>
                    <a:pt x="687" y="956"/>
                  </a:lnTo>
                  <a:lnTo>
                    <a:pt x="685" y="956"/>
                  </a:lnTo>
                  <a:lnTo>
                    <a:pt x="686" y="958"/>
                  </a:lnTo>
                  <a:lnTo>
                    <a:pt x="687" y="960"/>
                  </a:lnTo>
                  <a:lnTo>
                    <a:pt x="687" y="963"/>
                  </a:lnTo>
                  <a:lnTo>
                    <a:pt x="688" y="968"/>
                  </a:lnTo>
                  <a:lnTo>
                    <a:pt x="688" y="969"/>
                  </a:lnTo>
                  <a:lnTo>
                    <a:pt x="687" y="971"/>
                  </a:lnTo>
                  <a:lnTo>
                    <a:pt x="686" y="972"/>
                  </a:lnTo>
                  <a:lnTo>
                    <a:pt x="686" y="973"/>
                  </a:lnTo>
                  <a:lnTo>
                    <a:pt x="685" y="976"/>
                  </a:lnTo>
                  <a:lnTo>
                    <a:pt x="685" y="978"/>
                  </a:lnTo>
                  <a:lnTo>
                    <a:pt x="685" y="978"/>
                  </a:lnTo>
                  <a:lnTo>
                    <a:pt x="685" y="979"/>
                  </a:lnTo>
                  <a:lnTo>
                    <a:pt x="683" y="981"/>
                  </a:lnTo>
                  <a:lnTo>
                    <a:pt x="682" y="982"/>
                  </a:lnTo>
                  <a:lnTo>
                    <a:pt x="680" y="982"/>
                  </a:lnTo>
                  <a:lnTo>
                    <a:pt x="678" y="982"/>
                  </a:lnTo>
                  <a:lnTo>
                    <a:pt x="679" y="981"/>
                  </a:lnTo>
                  <a:lnTo>
                    <a:pt x="679" y="980"/>
                  </a:lnTo>
                  <a:lnTo>
                    <a:pt x="679" y="978"/>
                  </a:lnTo>
                  <a:lnTo>
                    <a:pt x="678" y="978"/>
                  </a:lnTo>
                  <a:lnTo>
                    <a:pt x="680" y="974"/>
                  </a:lnTo>
                  <a:lnTo>
                    <a:pt x="679" y="969"/>
                  </a:lnTo>
                  <a:lnTo>
                    <a:pt x="677" y="965"/>
                  </a:lnTo>
                  <a:lnTo>
                    <a:pt x="675" y="963"/>
                  </a:lnTo>
                  <a:lnTo>
                    <a:pt x="675" y="962"/>
                  </a:lnTo>
                  <a:lnTo>
                    <a:pt x="670" y="959"/>
                  </a:lnTo>
                  <a:lnTo>
                    <a:pt x="657" y="954"/>
                  </a:lnTo>
                  <a:lnTo>
                    <a:pt x="651" y="954"/>
                  </a:lnTo>
                  <a:lnTo>
                    <a:pt x="650" y="954"/>
                  </a:lnTo>
                  <a:lnTo>
                    <a:pt x="649" y="953"/>
                  </a:lnTo>
                  <a:lnTo>
                    <a:pt x="648" y="953"/>
                  </a:lnTo>
                  <a:lnTo>
                    <a:pt x="647" y="953"/>
                  </a:lnTo>
                  <a:lnTo>
                    <a:pt x="646" y="954"/>
                  </a:lnTo>
                  <a:lnTo>
                    <a:pt x="646" y="954"/>
                  </a:lnTo>
                  <a:lnTo>
                    <a:pt x="645" y="955"/>
                  </a:lnTo>
                  <a:lnTo>
                    <a:pt x="645" y="955"/>
                  </a:lnTo>
                  <a:lnTo>
                    <a:pt x="643" y="955"/>
                  </a:lnTo>
                  <a:lnTo>
                    <a:pt x="641" y="955"/>
                  </a:lnTo>
                  <a:lnTo>
                    <a:pt x="639" y="955"/>
                  </a:lnTo>
                  <a:lnTo>
                    <a:pt x="638" y="956"/>
                  </a:lnTo>
                  <a:lnTo>
                    <a:pt x="636" y="957"/>
                  </a:lnTo>
                  <a:lnTo>
                    <a:pt x="635" y="958"/>
                  </a:lnTo>
                  <a:lnTo>
                    <a:pt x="635" y="959"/>
                  </a:lnTo>
                  <a:lnTo>
                    <a:pt x="634" y="960"/>
                  </a:lnTo>
                  <a:lnTo>
                    <a:pt x="633" y="960"/>
                  </a:lnTo>
                  <a:lnTo>
                    <a:pt x="632" y="960"/>
                  </a:lnTo>
                  <a:lnTo>
                    <a:pt x="631" y="961"/>
                  </a:lnTo>
                  <a:lnTo>
                    <a:pt x="629" y="962"/>
                  </a:lnTo>
                  <a:lnTo>
                    <a:pt x="625" y="963"/>
                  </a:lnTo>
                  <a:lnTo>
                    <a:pt x="621" y="967"/>
                  </a:lnTo>
                  <a:lnTo>
                    <a:pt x="620" y="967"/>
                  </a:lnTo>
                  <a:lnTo>
                    <a:pt x="617" y="967"/>
                  </a:lnTo>
                  <a:lnTo>
                    <a:pt x="616" y="968"/>
                  </a:lnTo>
                  <a:lnTo>
                    <a:pt x="615" y="969"/>
                  </a:lnTo>
                  <a:lnTo>
                    <a:pt x="615" y="972"/>
                  </a:lnTo>
                  <a:lnTo>
                    <a:pt x="615" y="972"/>
                  </a:lnTo>
                  <a:lnTo>
                    <a:pt x="613" y="973"/>
                  </a:lnTo>
                  <a:lnTo>
                    <a:pt x="611" y="972"/>
                  </a:lnTo>
                  <a:lnTo>
                    <a:pt x="609" y="971"/>
                  </a:lnTo>
                  <a:lnTo>
                    <a:pt x="609" y="970"/>
                  </a:lnTo>
                  <a:lnTo>
                    <a:pt x="606" y="970"/>
                  </a:lnTo>
                  <a:lnTo>
                    <a:pt x="603" y="968"/>
                  </a:lnTo>
                  <a:lnTo>
                    <a:pt x="603" y="967"/>
                  </a:lnTo>
                  <a:lnTo>
                    <a:pt x="600" y="968"/>
                  </a:lnTo>
                  <a:lnTo>
                    <a:pt x="600" y="970"/>
                  </a:lnTo>
                  <a:lnTo>
                    <a:pt x="600" y="972"/>
                  </a:lnTo>
                  <a:lnTo>
                    <a:pt x="597" y="973"/>
                  </a:lnTo>
                  <a:lnTo>
                    <a:pt x="597" y="974"/>
                  </a:lnTo>
                  <a:lnTo>
                    <a:pt x="597" y="975"/>
                  </a:lnTo>
                  <a:lnTo>
                    <a:pt x="598" y="977"/>
                  </a:lnTo>
                  <a:lnTo>
                    <a:pt x="601" y="978"/>
                  </a:lnTo>
                  <a:lnTo>
                    <a:pt x="600" y="979"/>
                  </a:lnTo>
                  <a:lnTo>
                    <a:pt x="599" y="979"/>
                  </a:lnTo>
                  <a:lnTo>
                    <a:pt x="597" y="980"/>
                  </a:lnTo>
                  <a:lnTo>
                    <a:pt x="593" y="980"/>
                  </a:lnTo>
                  <a:lnTo>
                    <a:pt x="581" y="978"/>
                  </a:lnTo>
                  <a:lnTo>
                    <a:pt x="573" y="973"/>
                  </a:lnTo>
                  <a:lnTo>
                    <a:pt x="566" y="972"/>
                  </a:lnTo>
                  <a:lnTo>
                    <a:pt x="562" y="970"/>
                  </a:lnTo>
                  <a:lnTo>
                    <a:pt x="561" y="969"/>
                  </a:lnTo>
                  <a:lnTo>
                    <a:pt x="559" y="968"/>
                  </a:lnTo>
                  <a:lnTo>
                    <a:pt x="557" y="965"/>
                  </a:lnTo>
                  <a:lnTo>
                    <a:pt x="554" y="958"/>
                  </a:lnTo>
                  <a:lnTo>
                    <a:pt x="555" y="955"/>
                  </a:lnTo>
                  <a:lnTo>
                    <a:pt x="553" y="953"/>
                  </a:lnTo>
                  <a:lnTo>
                    <a:pt x="550" y="951"/>
                  </a:lnTo>
                  <a:lnTo>
                    <a:pt x="549" y="952"/>
                  </a:lnTo>
                  <a:lnTo>
                    <a:pt x="548" y="952"/>
                  </a:lnTo>
                  <a:lnTo>
                    <a:pt x="547" y="950"/>
                  </a:lnTo>
                  <a:lnTo>
                    <a:pt x="547" y="949"/>
                  </a:lnTo>
                  <a:lnTo>
                    <a:pt x="548" y="948"/>
                  </a:lnTo>
                  <a:lnTo>
                    <a:pt x="549" y="946"/>
                  </a:lnTo>
                  <a:lnTo>
                    <a:pt x="553" y="942"/>
                  </a:lnTo>
                  <a:lnTo>
                    <a:pt x="560" y="943"/>
                  </a:lnTo>
                  <a:lnTo>
                    <a:pt x="567" y="945"/>
                  </a:lnTo>
                  <a:lnTo>
                    <a:pt x="572" y="945"/>
                  </a:lnTo>
                  <a:lnTo>
                    <a:pt x="574" y="944"/>
                  </a:lnTo>
                  <a:lnTo>
                    <a:pt x="574" y="942"/>
                  </a:lnTo>
                  <a:lnTo>
                    <a:pt x="574" y="938"/>
                  </a:lnTo>
                  <a:lnTo>
                    <a:pt x="573" y="938"/>
                  </a:lnTo>
                  <a:lnTo>
                    <a:pt x="573" y="937"/>
                  </a:lnTo>
                  <a:lnTo>
                    <a:pt x="574" y="936"/>
                  </a:lnTo>
                  <a:lnTo>
                    <a:pt x="575" y="936"/>
                  </a:lnTo>
                  <a:lnTo>
                    <a:pt x="577" y="935"/>
                  </a:lnTo>
                  <a:lnTo>
                    <a:pt x="576" y="933"/>
                  </a:lnTo>
                  <a:lnTo>
                    <a:pt x="575" y="931"/>
                  </a:lnTo>
                  <a:lnTo>
                    <a:pt x="575" y="930"/>
                  </a:lnTo>
                  <a:lnTo>
                    <a:pt x="575" y="928"/>
                  </a:lnTo>
                  <a:lnTo>
                    <a:pt x="573" y="927"/>
                  </a:lnTo>
                  <a:lnTo>
                    <a:pt x="573" y="926"/>
                  </a:lnTo>
                  <a:lnTo>
                    <a:pt x="572" y="924"/>
                  </a:lnTo>
                  <a:lnTo>
                    <a:pt x="572" y="924"/>
                  </a:lnTo>
                  <a:lnTo>
                    <a:pt x="574" y="920"/>
                  </a:lnTo>
                  <a:lnTo>
                    <a:pt x="575" y="919"/>
                  </a:lnTo>
                  <a:lnTo>
                    <a:pt x="577" y="918"/>
                  </a:lnTo>
                  <a:lnTo>
                    <a:pt x="579" y="918"/>
                  </a:lnTo>
                  <a:lnTo>
                    <a:pt x="580" y="916"/>
                  </a:lnTo>
                  <a:lnTo>
                    <a:pt x="579" y="915"/>
                  </a:lnTo>
                  <a:lnTo>
                    <a:pt x="579" y="914"/>
                  </a:lnTo>
                  <a:lnTo>
                    <a:pt x="581" y="912"/>
                  </a:lnTo>
                  <a:lnTo>
                    <a:pt x="587" y="911"/>
                  </a:lnTo>
                  <a:lnTo>
                    <a:pt x="589" y="910"/>
                  </a:lnTo>
                  <a:lnTo>
                    <a:pt x="590" y="908"/>
                  </a:lnTo>
                  <a:lnTo>
                    <a:pt x="590" y="906"/>
                  </a:lnTo>
                  <a:lnTo>
                    <a:pt x="589" y="906"/>
                  </a:lnTo>
                  <a:lnTo>
                    <a:pt x="589" y="905"/>
                  </a:lnTo>
                  <a:lnTo>
                    <a:pt x="590" y="905"/>
                  </a:lnTo>
                  <a:lnTo>
                    <a:pt x="592" y="904"/>
                  </a:lnTo>
                  <a:lnTo>
                    <a:pt x="594" y="903"/>
                  </a:lnTo>
                  <a:lnTo>
                    <a:pt x="596" y="901"/>
                  </a:lnTo>
                  <a:lnTo>
                    <a:pt x="596" y="899"/>
                  </a:lnTo>
                  <a:lnTo>
                    <a:pt x="596" y="897"/>
                  </a:lnTo>
                  <a:lnTo>
                    <a:pt x="596" y="895"/>
                  </a:lnTo>
                  <a:lnTo>
                    <a:pt x="595" y="891"/>
                  </a:lnTo>
                  <a:lnTo>
                    <a:pt x="595" y="888"/>
                  </a:lnTo>
                  <a:lnTo>
                    <a:pt x="596" y="887"/>
                  </a:lnTo>
                  <a:lnTo>
                    <a:pt x="597" y="886"/>
                  </a:lnTo>
                  <a:lnTo>
                    <a:pt x="613" y="881"/>
                  </a:lnTo>
                  <a:lnTo>
                    <a:pt x="615" y="881"/>
                  </a:lnTo>
                  <a:lnTo>
                    <a:pt x="615" y="878"/>
                  </a:lnTo>
                  <a:lnTo>
                    <a:pt x="614" y="872"/>
                  </a:lnTo>
                  <a:lnTo>
                    <a:pt x="614" y="869"/>
                  </a:lnTo>
                  <a:lnTo>
                    <a:pt x="614" y="867"/>
                  </a:lnTo>
                  <a:lnTo>
                    <a:pt x="617" y="863"/>
                  </a:lnTo>
                  <a:lnTo>
                    <a:pt x="619" y="860"/>
                  </a:lnTo>
                  <a:lnTo>
                    <a:pt x="621" y="857"/>
                  </a:lnTo>
                  <a:lnTo>
                    <a:pt x="620" y="854"/>
                  </a:lnTo>
                  <a:lnTo>
                    <a:pt x="617" y="851"/>
                  </a:lnTo>
                  <a:lnTo>
                    <a:pt x="615" y="849"/>
                  </a:lnTo>
                  <a:lnTo>
                    <a:pt x="613" y="847"/>
                  </a:lnTo>
                  <a:lnTo>
                    <a:pt x="613" y="845"/>
                  </a:lnTo>
                  <a:lnTo>
                    <a:pt x="614" y="843"/>
                  </a:lnTo>
                  <a:lnTo>
                    <a:pt x="614" y="841"/>
                  </a:lnTo>
                  <a:lnTo>
                    <a:pt x="614" y="839"/>
                  </a:lnTo>
                  <a:lnTo>
                    <a:pt x="612" y="833"/>
                  </a:lnTo>
                  <a:lnTo>
                    <a:pt x="612" y="827"/>
                  </a:lnTo>
                  <a:lnTo>
                    <a:pt x="612" y="824"/>
                  </a:lnTo>
                  <a:lnTo>
                    <a:pt x="614" y="821"/>
                  </a:lnTo>
                  <a:lnTo>
                    <a:pt x="621" y="816"/>
                  </a:lnTo>
                  <a:lnTo>
                    <a:pt x="624" y="815"/>
                  </a:lnTo>
                  <a:lnTo>
                    <a:pt x="626" y="815"/>
                  </a:lnTo>
                  <a:lnTo>
                    <a:pt x="633" y="810"/>
                  </a:lnTo>
                  <a:lnTo>
                    <a:pt x="635" y="810"/>
                  </a:lnTo>
                  <a:lnTo>
                    <a:pt x="637" y="812"/>
                  </a:lnTo>
                  <a:lnTo>
                    <a:pt x="638" y="815"/>
                  </a:lnTo>
                  <a:lnTo>
                    <a:pt x="638" y="826"/>
                  </a:lnTo>
                  <a:lnTo>
                    <a:pt x="638" y="827"/>
                  </a:lnTo>
                  <a:lnTo>
                    <a:pt x="637" y="829"/>
                  </a:lnTo>
                  <a:lnTo>
                    <a:pt x="636" y="830"/>
                  </a:lnTo>
                  <a:lnTo>
                    <a:pt x="635" y="831"/>
                  </a:lnTo>
                  <a:lnTo>
                    <a:pt x="635" y="833"/>
                  </a:lnTo>
                  <a:lnTo>
                    <a:pt x="637" y="834"/>
                  </a:lnTo>
                  <a:lnTo>
                    <a:pt x="639" y="833"/>
                  </a:lnTo>
                  <a:lnTo>
                    <a:pt x="642" y="829"/>
                  </a:lnTo>
                  <a:lnTo>
                    <a:pt x="644" y="828"/>
                  </a:lnTo>
                  <a:lnTo>
                    <a:pt x="644" y="829"/>
                  </a:lnTo>
                  <a:lnTo>
                    <a:pt x="645" y="828"/>
                  </a:lnTo>
                  <a:lnTo>
                    <a:pt x="645" y="827"/>
                  </a:lnTo>
                  <a:lnTo>
                    <a:pt x="645" y="826"/>
                  </a:lnTo>
                  <a:lnTo>
                    <a:pt x="645" y="823"/>
                  </a:lnTo>
                  <a:lnTo>
                    <a:pt x="645" y="821"/>
                  </a:lnTo>
                  <a:lnTo>
                    <a:pt x="646" y="819"/>
                  </a:lnTo>
                  <a:lnTo>
                    <a:pt x="648" y="820"/>
                  </a:lnTo>
                  <a:lnTo>
                    <a:pt x="650" y="824"/>
                  </a:lnTo>
                  <a:lnTo>
                    <a:pt x="651" y="827"/>
                  </a:lnTo>
                  <a:lnTo>
                    <a:pt x="653" y="827"/>
                  </a:lnTo>
                  <a:lnTo>
                    <a:pt x="657" y="821"/>
                  </a:lnTo>
                  <a:lnTo>
                    <a:pt x="658" y="818"/>
                  </a:lnTo>
                  <a:lnTo>
                    <a:pt x="660" y="817"/>
                  </a:lnTo>
                  <a:lnTo>
                    <a:pt x="663" y="818"/>
                  </a:lnTo>
                  <a:lnTo>
                    <a:pt x="663" y="819"/>
                  </a:lnTo>
                  <a:lnTo>
                    <a:pt x="663" y="821"/>
                  </a:lnTo>
                  <a:lnTo>
                    <a:pt x="663" y="821"/>
                  </a:lnTo>
                  <a:lnTo>
                    <a:pt x="662" y="822"/>
                  </a:lnTo>
                  <a:lnTo>
                    <a:pt x="662" y="823"/>
                  </a:lnTo>
                  <a:lnTo>
                    <a:pt x="662" y="824"/>
                  </a:lnTo>
                  <a:lnTo>
                    <a:pt x="663" y="825"/>
                  </a:lnTo>
                  <a:lnTo>
                    <a:pt x="663" y="826"/>
                  </a:lnTo>
                  <a:lnTo>
                    <a:pt x="667" y="827"/>
                  </a:lnTo>
                  <a:lnTo>
                    <a:pt x="668" y="827"/>
                  </a:lnTo>
                  <a:lnTo>
                    <a:pt x="669" y="827"/>
                  </a:lnTo>
                  <a:lnTo>
                    <a:pt x="670" y="831"/>
                  </a:lnTo>
                  <a:lnTo>
                    <a:pt x="671" y="833"/>
                  </a:lnTo>
                  <a:lnTo>
                    <a:pt x="673" y="833"/>
                  </a:lnTo>
                  <a:lnTo>
                    <a:pt x="675" y="833"/>
                  </a:lnTo>
                  <a:lnTo>
                    <a:pt x="676" y="833"/>
                  </a:lnTo>
                  <a:lnTo>
                    <a:pt x="677" y="832"/>
                  </a:lnTo>
                  <a:lnTo>
                    <a:pt x="678" y="829"/>
                  </a:lnTo>
                  <a:lnTo>
                    <a:pt x="677" y="827"/>
                  </a:lnTo>
                  <a:lnTo>
                    <a:pt x="678" y="826"/>
                  </a:lnTo>
                  <a:lnTo>
                    <a:pt x="681" y="826"/>
                  </a:lnTo>
                  <a:lnTo>
                    <a:pt x="682" y="825"/>
                  </a:lnTo>
                  <a:lnTo>
                    <a:pt x="683" y="822"/>
                  </a:lnTo>
                  <a:lnTo>
                    <a:pt x="683" y="819"/>
                  </a:lnTo>
                  <a:lnTo>
                    <a:pt x="685" y="821"/>
                  </a:lnTo>
                  <a:lnTo>
                    <a:pt x="689" y="826"/>
                  </a:lnTo>
                  <a:lnTo>
                    <a:pt x="691" y="828"/>
                  </a:lnTo>
                  <a:lnTo>
                    <a:pt x="692" y="830"/>
                  </a:lnTo>
                  <a:lnTo>
                    <a:pt x="692" y="831"/>
                  </a:lnTo>
                  <a:lnTo>
                    <a:pt x="692" y="833"/>
                  </a:lnTo>
                  <a:lnTo>
                    <a:pt x="692" y="834"/>
                  </a:lnTo>
                  <a:lnTo>
                    <a:pt x="694" y="836"/>
                  </a:lnTo>
                  <a:lnTo>
                    <a:pt x="695" y="836"/>
                  </a:lnTo>
                  <a:lnTo>
                    <a:pt x="699" y="833"/>
                  </a:lnTo>
                  <a:lnTo>
                    <a:pt x="700" y="832"/>
                  </a:lnTo>
                  <a:lnTo>
                    <a:pt x="702" y="832"/>
                  </a:lnTo>
                  <a:lnTo>
                    <a:pt x="712" y="833"/>
                  </a:lnTo>
                  <a:lnTo>
                    <a:pt x="717" y="832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0" y="825"/>
                  </a:lnTo>
                  <a:lnTo>
                    <a:pt x="718" y="824"/>
                  </a:lnTo>
                  <a:lnTo>
                    <a:pt x="717" y="825"/>
                  </a:lnTo>
                  <a:lnTo>
                    <a:pt x="716" y="826"/>
                  </a:lnTo>
                  <a:lnTo>
                    <a:pt x="715" y="823"/>
                  </a:lnTo>
                  <a:lnTo>
                    <a:pt x="711" y="821"/>
                  </a:lnTo>
                  <a:lnTo>
                    <a:pt x="712" y="819"/>
                  </a:lnTo>
                  <a:lnTo>
                    <a:pt x="710" y="817"/>
                  </a:lnTo>
                  <a:lnTo>
                    <a:pt x="710" y="816"/>
                  </a:lnTo>
                  <a:lnTo>
                    <a:pt x="709" y="815"/>
                  </a:lnTo>
                  <a:lnTo>
                    <a:pt x="708" y="815"/>
                  </a:lnTo>
                  <a:lnTo>
                    <a:pt x="707" y="816"/>
                  </a:lnTo>
                  <a:lnTo>
                    <a:pt x="706" y="816"/>
                  </a:lnTo>
                  <a:lnTo>
                    <a:pt x="706" y="815"/>
                  </a:lnTo>
                  <a:lnTo>
                    <a:pt x="701" y="813"/>
                  </a:lnTo>
                  <a:lnTo>
                    <a:pt x="700" y="811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4" y="808"/>
                  </a:lnTo>
                  <a:lnTo>
                    <a:pt x="705" y="805"/>
                  </a:lnTo>
                  <a:lnTo>
                    <a:pt x="705" y="803"/>
                  </a:lnTo>
                  <a:lnTo>
                    <a:pt x="703" y="801"/>
                  </a:lnTo>
                  <a:lnTo>
                    <a:pt x="703" y="800"/>
                  </a:lnTo>
                  <a:lnTo>
                    <a:pt x="703" y="798"/>
                  </a:lnTo>
                  <a:lnTo>
                    <a:pt x="703" y="797"/>
                  </a:lnTo>
                  <a:lnTo>
                    <a:pt x="704" y="796"/>
                  </a:lnTo>
                  <a:lnTo>
                    <a:pt x="704" y="794"/>
                  </a:lnTo>
                  <a:lnTo>
                    <a:pt x="705" y="785"/>
                  </a:lnTo>
                  <a:lnTo>
                    <a:pt x="705" y="784"/>
                  </a:lnTo>
                  <a:lnTo>
                    <a:pt x="705" y="782"/>
                  </a:lnTo>
                  <a:lnTo>
                    <a:pt x="704" y="780"/>
                  </a:lnTo>
                  <a:lnTo>
                    <a:pt x="703" y="779"/>
                  </a:lnTo>
                  <a:lnTo>
                    <a:pt x="703" y="779"/>
                  </a:lnTo>
                  <a:lnTo>
                    <a:pt x="703" y="775"/>
                  </a:lnTo>
                  <a:lnTo>
                    <a:pt x="703" y="774"/>
                  </a:lnTo>
                  <a:lnTo>
                    <a:pt x="702" y="774"/>
                  </a:lnTo>
                  <a:lnTo>
                    <a:pt x="701" y="774"/>
                  </a:lnTo>
                  <a:lnTo>
                    <a:pt x="700" y="775"/>
                  </a:lnTo>
                  <a:lnTo>
                    <a:pt x="700" y="775"/>
                  </a:lnTo>
                  <a:lnTo>
                    <a:pt x="699" y="774"/>
                  </a:lnTo>
                  <a:lnTo>
                    <a:pt x="698" y="772"/>
                  </a:lnTo>
                  <a:lnTo>
                    <a:pt x="698" y="771"/>
                  </a:lnTo>
                  <a:lnTo>
                    <a:pt x="695" y="768"/>
                  </a:lnTo>
                  <a:lnTo>
                    <a:pt x="693" y="768"/>
                  </a:lnTo>
                  <a:lnTo>
                    <a:pt x="690" y="768"/>
                  </a:lnTo>
                  <a:lnTo>
                    <a:pt x="687" y="768"/>
                  </a:lnTo>
                  <a:lnTo>
                    <a:pt x="686" y="767"/>
                  </a:lnTo>
                  <a:lnTo>
                    <a:pt x="683" y="763"/>
                  </a:lnTo>
                  <a:lnTo>
                    <a:pt x="682" y="762"/>
                  </a:lnTo>
                  <a:lnTo>
                    <a:pt x="681" y="761"/>
                  </a:lnTo>
                  <a:lnTo>
                    <a:pt x="677" y="761"/>
                  </a:lnTo>
                  <a:lnTo>
                    <a:pt x="676" y="761"/>
                  </a:lnTo>
                  <a:lnTo>
                    <a:pt x="675" y="760"/>
                  </a:lnTo>
                  <a:lnTo>
                    <a:pt x="674" y="759"/>
                  </a:lnTo>
                  <a:lnTo>
                    <a:pt x="673" y="758"/>
                  </a:lnTo>
                  <a:lnTo>
                    <a:pt x="670" y="758"/>
                  </a:lnTo>
                  <a:lnTo>
                    <a:pt x="669" y="756"/>
                  </a:lnTo>
                  <a:lnTo>
                    <a:pt x="669" y="755"/>
                  </a:lnTo>
                  <a:lnTo>
                    <a:pt x="670" y="753"/>
                  </a:lnTo>
                  <a:lnTo>
                    <a:pt x="670" y="748"/>
                  </a:lnTo>
                  <a:lnTo>
                    <a:pt x="671" y="747"/>
                  </a:lnTo>
                  <a:lnTo>
                    <a:pt x="673" y="745"/>
                  </a:lnTo>
                  <a:lnTo>
                    <a:pt x="674" y="743"/>
                  </a:lnTo>
                  <a:lnTo>
                    <a:pt x="673" y="742"/>
                  </a:lnTo>
                  <a:lnTo>
                    <a:pt x="673" y="740"/>
                  </a:lnTo>
                  <a:lnTo>
                    <a:pt x="671" y="738"/>
                  </a:lnTo>
                  <a:lnTo>
                    <a:pt x="670" y="737"/>
                  </a:lnTo>
                  <a:lnTo>
                    <a:pt x="669" y="737"/>
                  </a:lnTo>
                  <a:lnTo>
                    <a:pt x="668" y="739"/>
                  </a:lnTo>
                  <a:lnTo>
                    <a:pt x="667" y="741"/>
                  </a:lnTo>
                  <a:lnTo>
                    <a:pt x="666" y="742"/>
                  </a:lnTo>
                  <a:lnTo>
                    <a:pt x="665" y="741"/>
                  </a:lnTo>
                  <a:lnTo>
                    <a:pt x="663" y="736"/>
                  </a:lnTo>
                  <a:lnTo>
                    <a:pt x="662" y="735"/>
                  </a:lnTo>
                  <a:lnTo>
                    <a:pt x="662" y="734"/>
                  </a:lnTo>
                  <a:lnTo>
                    <a:pt x="663" y="734"/>
                  </a:lnTo>
                  <a:lnTo>
                    <a:pt x="665" y="734"/>
                  </a:lnTo>
                  <a:lnTo>
                    <a:pt x="667" y="733"/>
                  </a:lnTo>
                  <a:lnTo>
                    <a:pt x="668" y="731"/>
                  </a:lnTo>
                  <a:lnTo>
                    <a:pt x="669" y="728"/>
                  </a:lnTo>
                  <a:lnTo>
                    <a:pt x="668" y="721"/>
                  </a:lnTo>
                  <a:lnTo>
                    <a:pt x="668" y="719"/>
                  </a:lnTo>
                  <a:lnTo>
                    <a:pt x="670" y="717"/>
                  </a:lnTo>
                  <a:lnTo>
                    <a:pt x="671" y="715"/>
                  </a:lnTo>
                  <a:lnTo>
                    <a:pt x="671" y="712"/>
                  </a:lnTo>
                  <a:lnTo>
                    <a:pt x="670" y="709"/>
                  </a:lnTo>
                  <a:lnTo>
                    <a:pt x="669" y="707"/>
                  </a:lnTo>
                  <a:lnTo>
                    <a:pt x="668" y="705"/>
                  </a:lnTo>
                  <a:lnTo>
                    <a:pt x="666" y="705"/>
                  </a:lnTo>
                  <a:lnTo>
                    <a:pt x="664" y="704"/>
                  </a:lnTo>
                  <a:lnTo>
                    <a:pt x="663" y="705"/>
                  </a:lnTo>
                  <a:lnTo>
                    <a:pt x="662" y="707"/>
                  </a:lnTo>
                  <a:lnTo>
                    <a:pt x="661" y="708"/>
                  </a:lnTo>
                  <a:lnTo>
                    <a:pt x="660" y="711"/>
                  </a:lnTo>
                  <a:lnTo>
                    <a:pt x="659" y="712"/>
                  </a:lnTo>
                  <a:lnTo>
                    <a:pt x="657" y="713"/>
                  </a:lnTo>
                  <a:lnTo>
                    <a:pt x="656" y="713"/>
                  </a:lnTo>
                  <a:lnTo>
                    <a:pt x="655" y="712"/>
                  </a:lnTo>
                  <a:lnTo>
                    <a:pt x="653" y="711"/>
                  </a:lnTo>
                  <a:lnTo>
                    <a:pt x="652" y="709"/>
                  </a:lnTo>
                  <a:lnTo>
                    <a:pt x="652" y="708"/>
                  </a:lnTo>
                  <a:lnTo>
                    <a:pt x="651" y="707"/>
                  </a:lnTo>
                  <a:lnTo>
                    <a:pt x="651" y="705"/>
                  </a:lnTo>
                  <a:lnTo>
                    <a:pt x="651" y="702"/>
                  </a:lnTo>
                  <a:lnTo>
                    <a:pt x="650" y="701"/>
                  </a:lnTo>
                  <a:lnTo>
                    <a:pt x="649" y="701"/>
                  </a:lnTo>
                  <a:lnTo>
                    <a:pt x="647" y="700"/>
                  </a:lnTo>
                  <a:lnTo>
                    <a:pt x="646" y="699"/>
                  </a:lnTo>
                  <a:lnTo>
                    <a:pt x="645" y="698"/>
                  </a:lnTo>
                  <a:lnTo>
                    <a:pt x="645" y="696"/>
                  </a:lnTo>
                  <a:lnTo>
                    <a:pt x="645" y="695"/>
                  </a:lnTo>
                  <a:lnTo>
                    <a:pt x="641" y="693"/>
                  </a:lnTo>
                  <a:lnTo>
                    <a:pt x="640" y="690"/>
                  </a:lnTo>
                  <a:lnTo>
                    <a:pt x="639" y="689"/>
                  </a:lnTo>
                  <a:lnTo>
                    <a:pt x="637" y="690"/>
                  </a:lnTo>
                  <a:lnTo>
                    <a:pt x="636" y="692"/>
                  </a:lnTo>
                  <a:lnTo>
                    <a:pt x="635" y="692"/>
                  </a:lnTo>
                  <a:lnTo>
                    <a:pt x="633" y="691"/>
                  </a:lnTo>
                  <a:lnTo>
                    <a:pt x="633" y="689"/>
                  </a:lnTo>
                  <a:lnTo>
                    <a:pt x="632" y="686"/>
                  </a:lnTo>
                  <a:lnTo>
                    <a:pt x="632" y="685"/>
                  </a:lnTo>
                  <a:lnTo>
                    <a:pt x="631" y="684"/>
                  </a:lnTo>
                  <a:lnTo>
                    <a:pt x="629" y="678"/>
                  </a:lnTo>
                  <a:lnTo>
                    <a:pt x="631" y="675"/>
                  </a:lnTo>
                  <a:lnTo>
                    <a:pt x="633" y="672"/>
                  </a:lnTo>
                  <a:lnTo>
                    <a:pt x="635" y="668"/>
                  </a:lnTo>
                  <a:lnTo>
                    <a:pt x="636" y="663"/>
                  </a:lnTo>
                  <a:lnTo>
                    <a:pt x="636" y="658"/>
                  </a:lnTo>
                  <a:lnTo>
                    <a:pt x="637" y="654"/>
                  </a:lnTo>
                  <a:lnTo>
                    <a:pt x="639" y="651"/>
                  </a:lnTo>
                  <a:lnTo>
                    <a:pt x="640" y="649"/>
                  </a:lnTo>
                  <a:lnTo>
                    <a:pt x="640" y="647"/>
                  </a:lnTo>
                  <a:lnTo>
                    <a:pt x="639" y="647"/>
                  </a:lnTo>
                  <a:lnTo>
                    <a:pt x="636" y="645"/>
                  </a:lnTo>
                  <a:lnTo>
                    <a:pt x="635" y="644"/>
                  </a:lnTo>
                  <a:lnTo>
                    <a:pt x="635" y="643"/>
                  </a:lnTo>
                  <a:lnTo>
                    <a:pt x="636" y="641"/>
                  </a:lnTo>
                  <a:lnTo>
                    <a:pt x="637" y="639"/>
                  </a:lnTo>
                  <a:lnTo>
                    <a:pt x="639" y="637"/>
                  </a:lnTo>
                  <a:lnTo>
                    <a:pt x="640" y="635"/>
                  </a:lnTo>
                  <a:lnTo>
                    <a:pt x="640" y="634"/>
                  </a:lnTo>
                  <a:lnTo>
                    <a:pt x="639" y="633"/>
                  </a:lnTo>
                  <a:lnTo>
                    <a:pt x="636" y="632"/>
                  </a:lnTo>
                  <a:lnTo>
                    <a:pt x="634" y="630"/>
                  </a:lnTo>
                  <a:lnTo>
                    <a:pt x="633" y="629"/>
                  </a:lnTo>
                  <a:lnTo>
                    <a:pt x="633" y="624"/>
                  </a:lnTo>
                  <a:lnTo>
                    <a:pt x="633" y="622"/>
                  </a:lnTo>
                  <a:lnTo>
                    <a:pt x="631" y="620"/>
                  </a:lnTo>
                  <a:lnTo>
                    <a:pt x="630" y="619"/>
                  </a:lnTo>
                  <a:lnTo>
                    <a:pt x="629" y="619"/>
                  </a:lnTo>
                  <a:lnTo>
                    <a:pt x="627" y="618"/>
                  </a:lnTo>
                  <a:lnTo>
                    <a:pt x="625" y="620"/>
                  </a:lnTo>
                  <a:lnTo>
                    <a:pt x="621" y="625"/>
                  </a:lnTo>
                  <a:lnTo>
                    <a:pt x="617" y="626"/>
                  </a:lnTo>
                  <a:lnTo>
                    <a:pt x="615" y="625"/>
                  </a:lnTo>
                  <a:lnTo>
                    <a:pt x="613" y="623"/>
                  </a:lnTo>
                  <a:lnTo>
                    <a:pt x="611" y="623"/>
                  </a:lnTo>
                  <a:lnTo>
                    <a:pt x="609" y="619"/>
                  </a:lnTo>
                  <a:lnTo>
                    <a:pt x="607" y="616"/>
                  </a:lnTo>
                  <a:lnTo>
                    <a:pt x="606" y="615"/>
                  </a:lnTo>
                  <a:lnTo>
                    <a:pt x="604" y="613"/>
                  </a:lnTo>
                  <a:lnTo>
                    <a:pt x="603" y="612"/>
                  </a:lnTo>
                  <a:lnTo>
                    <a:pt x="603" y="611"/>
                  </a:lnTo>
                  <a:lnTo>
                    <a:pt x="603" y="608"/>
                  </a:lnTo>
                  <a:lnTo>
                    <a:pt x="602" y="605"/>
                  </a:lnTo>
                  <a:lnTo>
                    <a:pt x="602" y="604"/>
                  </a:lnTo>
                  <a:lnTo>
                    <a:pt x="602" y="603"/>
                  </a:lnTo>
                  <a:lnTo>
                    <a:pt x="602" y="602"/>
                  </a:lnTo>
                  <a:lnTo>
                    <a:pt x="601" y="601"/>
                  </a:lnTo>
                  <a:lnTo>
                    <a:pt x="598" y="599"/>
                  </a:lnTo>
                  <a:lnTo>
                    <a:pt x="595" y="599"/>
                  </a:lnTo>
                  <a:lnTo>
                    <a:pt x="589" y="599"/>
                  </a:lnTo>
                  <a:lnTo>
                    <a:pt x="580" y="595"/>
                  </a:lnTo>
                  <a:lnTo>
                    <a:pt x="578" y="595"/>
                  </a:lnTo>
                  <a:lnTo>
                    <a:pt x="576" y="596"/>
                  </a:lnTo>
                  <a:lnTo>
                    <a:pt x="574" y="601"/>
                  </a:lnTo>
                  <a:lnTo>
                    <a:pt x="573" y="601"/>
                  </a:lnTo>
                  <a:lnTo>
                    <a:pt x="573" y="604"/>
                  </a:lnTo>
                  <a:lnTo>
                    <a:pt x="573" y="606"/>
                  </a:lnTo>
                  <a:lnTo>
                    <a:pt x="573" y="607"/>
                  </a:lnTo>
                  <a:lnTo>
                    <a:pt x="572" y="607"/>
                  </a:lnTo>
                  <a:lnTo>
                    <a:pt x="570" y="606"/>
                  </a:lnTo>
                  <a:lnTo>
                    <a:pt x="569" y="605"/>
                  </a:lnTo>
                  <a:lnTo>
                    <a:pt x="567" y="599"/>
                  </a:lnTo>
                  <a:lnTo>
                    <a:pt x="568" y="598"/>
                  </a:lnTo>
                  <a:lnTo>
                    <a:pt x="568" y="596"/>
                  </a:lnTo>
                  <a:lnTo>
                    <a:pt x="567" y="594"/>
                  </a:lnTo>
                  <a:lnTo>
                    <a:pt x="566" y="592"/>
                  </a:lnTo>
                  <a:lnTo>
                    <a:pt x="564" y="593"/>
                  </a:lnTo>
                  <a:lnTo>
                    <a:pt x="562" y="595"/>
                  </a:lnTo>
                  <a:lnTo>
                    <a:pt x="561" y="597"/>
                  </a:lnTo>
                  <a:lnTo>
                    <a:pt x="561" y="599"/>
                  </a:lnTo>
                  <a:lnTo>
                    <a:pt x="558" y="599"/>
                  </a:lnTo>
                  <a:lnTo>
                    <a:pt x="557" y="598"/>
                  </a:lnTo>
                  <a:lnTo>
                    <a:pt x="557" y="596"/>
                  </a:lnTo>
                  <a:lnTo>
                    <a:pt x="558" y="594"/>
                  </a:lnTo>
                  <a:lnTo>
                    <a:pt x="559" y="592"/>
                  </a:lnTo>
                  <a:lnTo>
                    <a:pt x="561" y="592"/>
                  </a:lnTo>
                  <a:lnTo>
                    <a:pt x="561" y="590"/>
                  </a:lnTo>
                  <a:lnTo>
                    <a:pt x="562" y="587"/>
                  </a:lnTo>
                  <a:lnTo>
                    <a:pt x="562" y="585"/>
                  </a:lnTo>
                  <a:lnTo>
                    <a:pt x="561" y="584"/>
                  </a:lnTo>
                  <a:lnTo>
                    <a:pt x="560" y="583"/>
                  </a:lnTo>
                  <a:lnTo>
                    <a:pt x="555" y="584"/>
                  </a:lnTo>
                  <a:lnTo>
                    <a:pt x="554" y="585"/>
                  </a:lnTo>
                  <a:lnTo>
                    <a:pt x="552" y="586"/>
                  </a:lnTo>
                  <a:lnTo>
                    <a:pt x="550" y="587"/>
                  </a:lnTo>
                  <a:lnTo>
                    <a:pt x="549" y="588"/>
                  </a:lnTo>
                  <a:lnTo>
                    <a:pt x="547" y="587"/>
                  </a:lnTo>
                  <a:lnTo>
                    <a:pt x="546" y="586"/>
                  </a:lnTo>
                  <a:lnTo>
                    <a:pt x="545" y="583"/>
                  </a:lnTo>
                  <a:lnTo>
                    <a:pt x="545" y="581"/>
                  </a:lnTo>
                  <a:lnTo>
                    <a:pt x="543" y="581"/>
                  </a:lnTo>
                  <a:lnTo>
                    <a:pt x="541" y="584"/>
                  </a:lnTo>
                  <a:lnTo>
                    <a:pt x="539" y="584"/>
                  </a:lnTo>
                  <a:lnTo>
                    <a:pt x="537" y="584"/>
                  </a:lnTo>
                  <a:lnTo>
                    <a:pt x="536" y="583"/>
                  </a:lnTo>
                  <a:lnTo>
                    <a:pt x="537" y="578"/>
                  </a:lnTo>
                  <a:lnTo>
                    <a:pt x="537" y="575"/>
                  </a:lnTo>
                  <a:lnTo>
                    <a:pt x="536" y="574"/>
                  </a:lnTo>
                  <a:lnTo>
                    <a:pt x="534" y="573"/>
                  </a:lnTo>
                  <a:lnTo>
                    <a:pt x="529" y="572"/>
                  </a:lnTo>
                  <a:lnTo>
                    <a:pt x="525" y="571"/>
                  </a:lnTo>
                  <a:lnTo>
                    <a:pt x="522" y="570"/>
                  </a:lnTo>
                  <a:lnTo>
                    <a:pt x="520" y="567"/>
                  </a:lnTo>
                  <a:lnTo>
                    <a:pt x="519" y="566"/>
                  </a:lnTo>
                  <a:lnTo>
                    <a:pt x="519" y="565"/>
                  </a:lnTo>
                  <a:lnTo>
                    <a:pt x="517" y="562"/>
                  </a:lnTo>
                  <a:lnTo>
                    <a:pt x="515" y="561"/>
                  </a:lnTo>
                  <a:lnTo>
                    <a:pt x="509" y="556"/>
                  </a:lnTo>
                  <a:lnTo>
                    <a:pt x="507" y="555"/>
                  </a:lnTo>
                  <a:lnTo>
                    <a:pt x="495" y="555"/>
                  </a:lnTo>
                  <a:lnTo>
                    <a:pt x="494" y="554"/>
                  </a:lnTo>
                  <a:lnTo>
                    <a:pt x="493" y="550"/>
                  </a:lnTo>
                  <a:lnTo>
                    <a:pt x="491" y="550"/>
                  </a:lnTo>
                  <a:lnTo>
                    <a:pt x="489" y="551"/>
                  </a:lnTo>
                  <a:lnTo>
                    <a:pt x="488" y="552"/>
                  </a:lnTo>
                  <a:lnTo>
                    <a:pt x="484" y="552"/>
                  </a:lnTo>
                  <a:lnTo>
                    <a:pt x="482" y="555"/>
                  </a:lnTo>
                  <a:lnTo>
                    <a:pt x="477" y="559"/>
                  </a:lnTo>
                  <a:lnTo>
                    <a:pt x="475" y="560"/>
                  </a:lnTo>
                  <a:lnTo>
                    <a:pt x="474" y="560"/>
                  </a:lnTo>
                  <a:lnTo>
                    <a:pt x="471" y="557"/>
                  </a:lnTo>
                  <a:lnTo>
                    <a:pt x="470" y="556"/>
                  </a:lnTo>
                  <a:lnTo>
                    <a:pt x="466" y="558"/>
                  </a:lnTo>
                  <a:lnTo>
                    <a:pt x="461" y="565"/>
                  </a:lnTo>
                  <a:lnTo>
                    <a:pt x="458" y="567"/>
                  </a:lnTo>
                  <a:lnTo>
                    <a:pt x="454" y="567"/>
                  </a:lnTo>
                  <a:lnTo>
                    <a:pt x="445" y="563"/>
                  </a:lnTo>
                  <a:lnTo>
                    <a:pt x="443" y="562"/>
                  </a:lnTo>
                  <a:lnTo>
                    <a:pt x="442" y="562"/>
                  </a:lnTo>
                  <a:lnTo>
                    <a:pt x="441" y="562"/>
                  </a:lnTo>
                  <a:lnTo>
                    <a:pt x="441" y="563"/>
                  </a:lnTo>
                  <a:lnTo>
                    <a:pt x="441" y="564"/>
                  </a:lnTo>
                  <a:lnTo>
                    <a:pt x="441" y="565"/>
                  </a:lnTo>
                  <a:lnTo>
                    <a:pt x="441" y="566"/>
                  </a:lnTo>
                  <a:lnTo>
                    <a:pt x="441" y="567"/>
                  </a:lnTo>
                  <a:lnTo>
                    <a:pt x="441" y="568"/>
                  </a:lnTo>
                  <a:lnTo>
                    <a:pt x="440" y="568"/>
                  </a:lnTo>
                  <a:lnTo>
                    <a:pt x="439" y="568"/>
                  </a:lnTo>
                  <a:lnTo>
                    <a:pt x="438" y="567"/>
                  </a:lnTo>
                  <a:lnTo>
                    <a:pt x="437" y="568"/>
                  </a:lnTo>
                  <a:lnTo>
                    <a:pt x="434" y="568"/>
                  </a:lnTo>
                  <a:lnTo>
                    <a:pt x="430" y="567"/>
                  </a:lnTo>
                  <a:lnTo>
                    <a:pt x="428" y="564"/>
                  </a:lnTo>
                  <a:lnTo>
                    <a:pt x="424" y="562"/>
                  </a:lnTo>
                  <a:lnTo>
                    <a:pt x="423" y="563"/>
                  </a:lnTo>
                  <a:lnTo>
                    <a:pt x="423" y="564"/>
                  </a:lnTo>
                  <a:lnTo>
                    <a:pt x="423" y="565"/>
                  </a:lnTo>
                  <a:lnTo>
                    <a:pt x="422" y="566"/>
                  </a:lnTo>
                  <a:lnTo>
                    <a:pt x="420" y="565"/>
                  </a:lnTo>
                  <a:lnTo>
                    <a:pt x="419" y="565"/>
                  </a:lnTo>
                  <a:lnTo>
                    <a:pt x="418" y="567"/>
                  </a:lnTo>
                  <a:lnTo>
                    <a:pt x="418" y="568"/>
                  </a:lnTo>
                  <a:lnTo>
                    <a:pt x="419" y="569"/>
                  </a:lnTo>
                  <a:lnTo>
                    <a:pt x="420" y="572"/>
                  </a:lnTo>
                  <a:lnTo>
                    <a:pt x="420" y="574"/>
                  </a:lnTo>
                  <a:lnTo>
                    <a:pt x="419" y="576"/>
                  </a:lnTo>
                  <a:lnTo>
                    <a:pt x="418" y="577"/>
                  </a:lnTo>
                  <a:lnTo>
                    <a:pt x="417" y="577"/>
                  </a:lnTo>
                  <a:lnTo>
                    <a:pt x="415" y="576"/>
                  </a:lnTo>
                  <a:lnTo>
                    <a:pt x="414" y="575"/>
                  </a:lnTo>
                  <a:lnTo>
                    <a:pt x="413" y="574"/>
                  </a:lnTo>
                  <a:lnTo>
                    <a:pt x="411" y="572"/>
                  </a:lnTo>
                  <a:lnTo>
                    <a:pt x="410" y="571"/>
                  </a:lnTo>
                  <a:lnTo>
                    <a:pt x="409" y="573"/>
                  </a:lnTo>
                  <a:lnTo>
                    <a:pt x="409" y="574"/>
                  </a:lnTo>
                  <a:lnTo>
                    <a:pt x="405" y="576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1" y="582"/>
                  </a:lnTo>
                  <a:lnTo>
                    <a:pt x="390" y="585"/>
                  </a:lnTo>
                  <a:lnTo>
                    <a:pt x="388" y="585"/>
                  </a:lnTo>
                  <a:lnTo>
                    <a:pt x="384" y="586"/>
                  </a:lnTo>
                  <a:lnTo>
                    <a:pt x="383" y="586"/>
                  </a:lnTo>
                  <a:lnTo>
                    <a:pt x="380" y="587"/>
                  </a:lnTo>
                  <a:lnTo>
                    <a:pt x="378" y="587"/>
                  </a:lnTo>
                  <a:lnTo>
                    <a:pt x="376" y="587"/>
                  </a:lnTo>
                  <a:lnTo>
                    <a:pt x="375" y="587"/>
                  </a:lnTo>
                  <a:lnTo>
                    <a:pt x="375" y="592"/>
                  </a:lnTo>
                  <a:lnTo>
                    <a:pt x="375" y="595"/>
                  </a:lnTo>
                  <a:lnTo>
                    <a:pt x="375" y="599"/>
                  </a:lnTo>
                  <a:lnTo>
                    <a:pt x="373" y="604"/>
                  </a:lnTo>
                  <a:lnTo>
                    <a:pt x="371" y="606"/>
                  </a:lnTo>
                  <a:lnTo>
                    <a:pt x="370" y="607"/>
                  </a:lnTo>
                  <a:lnTo>
                    <a:pt x="368" y="610"/>
                  </a:lnTo>
                  <a:lnTo>
                    <a:pt x="367" y="611"/>
                  </a:lnTo>
                  <a:lnTo>
                    <a:pt x="365" y="616"/>
                  </a:lnTo>
                  <a:lnTo>
                    <a:pt x="364" y="617"/>
                  </a:lnTo>
                  <a:lnTo>
                    <a:pt x="360" y="619"/>
                  </a:lnTo>
                  <a:lnTo>
                    <a:pt x="357" y="619"/>
                  </a:lnTo>
                  <a:lnTo>
                    <a:pt x="351" y="619"/>
                  </a:lnTo>
                  <a:lnTo>
                    <a:pt x="345" y="621"/>
                  </a:lnTo>
                  <a:lnTo>
                    <a:pt x="341" y="620"/>
                  </a:lnTo>
                  <a:lnTo>
                    <a:pt x="339" y="621"/>
                  </a:lnTo>
                  <a:lnTo>
                    <a:pt x="337" y="622"/>
                  </a:lnTo>
                  <a:lnTo>
                    <a:pt x="332" y="623"/>
                  </a:lnTo>
                  <a:lnTo>
                    <a:pt x="326" y="625"/>
                  </a:lnTo>
                  <a:lnTo>
                    <a:pt x="282" y="629"/>
                  </a:lnTo>
                  <a:lnTo>
                    <a:pt x="278" y="632"/>
                  </a:lnTo>
                  <a:lnTo>
                    <a:pt x="269" y="647"/>
                  </a:lnTo>
                  <a:lnTo>
                    <a:pt x="266" y="651"/>
                  </a:lnTo>
                  <a:lnTo>
                    <a:pt x="260" y="653"/>
                  </a:lnTo>
                  <a:lnTo>
                    <a:pt x="253" y="654"/>
                  </a:lnTo>
                  <a:lnTo>
                    <a:pt x="252" y="654"/>
                  </a:lnTo>
                  <a:lnTo>
                    <a:pt x="249" y="655"/>
                  </a:lnTo>
                  <a:lnTo>
                    <a:pt x="247" y="653"/>
                  </a:lnTo>
                  <a:lnTo>
                    <a:pt x="245" y="651"/>
                  </a:lnTo>
                  <a:lnTo>
                    <a:pt x="242" y="645"/>
                  </a:lnTo>
                  <a:lnTo>
                    <a:pt x="241" y="643"/>
                  </a:lnTo>
                  <a:lnTo>
                    <a:pt x="240" y="642"/>
                  </a:lnTo>
                  <a:lnTo>
                    <a:pt x="232" y="640"/>
                  </a:lnTo>
                  <a:lnTo>
                    <a:pt x="230" y="637"/>
                  </a:lnTo>
                  <a:lnTo>
                    <a:pt x="228" y="635"/>
                  </a:lnTo>
                  <a:lnTo>
                    <a:pt x="227" y="634"/>
                  </a:lnTo>
                  <a:lnTo>
                    <a:pt x="227" y="632"/>
                  </a:lnTo>
                  <a:lnTo>
                    <a:pt x="226" y="630"/>
                  </a:lnTo>
                  <a:lnTo>
                    <a:pt x="225" y="629"/>
                  </a:lnTo>
                  <a:lnTo>
                    <a:pt x="223" y="627"/>
                  </a:lnTo>
                  <a:lnTo>
                    <a:pt x="219" y="624"/>
                  </a:lnTo>
                  <a:lnTo>
                    <a:pt x="219" y="624"/>
                  </a:lnTo>
                  <a:lnTo>
                    <a:pt x="217" y="623"/>
                  </a:lnTo>
                  <a:lnTo>
                    <a:pt x="212" y="623"/>
                  </a:lnTo>
                  <a:lnTo>
                    <a:pt x="207" y="623"/>
                  </a:lnTo>
                  <a:lnTo>
                    <a:pt x="205" y="623"/>
                  </a:lnTo>
                  <a:lnTo>
                    <a:pt x="203" y="623"/>
                  </a:lnTo>
                  <a:lnTo>
                    <a:pt x="200" y="627"/>
                  </a:lnTo>
                  <a:lnTo>
                    <a:pt x="195" y="627"/>
                  </a:lnTo>
                  <a:lnTo>
                    <a:pt x="189" y="629"/>
                  </a:lnTo>
                  <a:lnTo>
                    <a:pt x="187" y="629"/>
                  </a:lnTo>
                  <a:lnTo>
                    <a:pt x="182" y="628"/>
                  </a:lnTo>
                  <a:lnTo>
                    <a:pt x="180" y="628"/>
                  </a:lnTo>
                  <a:lnTo>
                    <a:pt x="177" y="624"/>
                  </a:lnTo>
                  <a:lnTo>
                    <a:pt x="175" y="623"/>
                  </a:lnTo>
                  <a:lnTo>
                    <a:pt x="171" y="623"/>
                  </a:lnTo>
                  <a:lnTo>
                    <a:pt x="169" y="621"/>
                  </a:lnTo>
                  <a:lnTo>
                    <a:pt x="166" y="621"/>
                  </a:lnTo>
                  <a:lnTo>
                    <a:pt x="157" y="625"/>
                  </a:lnTo>
                  <a:lnTo>
                    <a:pt x="155" y="625"/>
                  </a:lnTo>
                  <a:lnTo>
                    <a:pt x="154" y="623"/>
                  </a:lnTo>
                  <a:lnTo>
                    <a:pt x="150" y="618"/>
                  </a:lnTo>
                  <a:lnTo>
                    <a:pt x="148" y="617"/>
                  </a:lnTo>
                  <a:lnTo>
                    <a:pt x="142" y="618"/>
                  </a:lnTo>
                  <a:lnTo>
                    <a:pt x="140" y="617"/>
                  </a:lnTo>
                  <a:lnTo>
                    <a:pt x="136" y="617"/>
                  </a:lnTo>
                  <a:lnTo>
                    <a:pt x="130" y="616"/>
                  </a:lnTo>
                  <a:lnTo>
                    <a:pt x="128" y="615"/>
                  </a:lnTo>
                  <a:lnTo>
                    <a:pt x="125" y="616"/>
                  </a:lnTo>
                  <a:lnTo>
                    <a:pt x="124" y="616"/>
                  </a:lnTo>
                  <a:lnTo>
                    <a:pt x="123" y="617"/>
                  </a:lnTo>
                  <a:lnTo>
                    <a:pt x="122" y="617"/>
                  </a:lnTo>
                  <a:lnTo>
                    <a:pt x="122" y="618"/>
                  </a:lnTo>
                  <a:lnTo>
                    <a:pt x="122" y="619"/>
                  </a:lnTo>
                  <a:lnTo>
                    <a:pt x="122" y="620"/>
                  </a:lnTo>
                  <a:lnTo>
                    <a:pt x="119" y="620"/>
                  </a:lnTo>
                  <a:lnTo>
                    <a:pt x="114" y="617"/>
                  </a:lnTo>
                  <a:lnTo>
                    <a:pt x="113" y="617"/>
                  </a:lnTo>
                  <a:lnTo>
                    <a:pt x="112" y="617"/>
                  </a:lnTo>
                  <a:lnTo>
                    <a:pt x="111" y="617"/>
                  </a:lnTo>
                  <a:lnTo>
                    <a:pt x="110" y="617"/>
                  </a:lnTo>
                  <a:lnTo>
                    <a:pt x="108" y="615"/>
                  </a:lnTo>
                  <a:lnTo>
                    <a:pt x="104" y="611"/>
                  </a:lnTo>
                  <a:lnTo>
                    <a:pt x="100" y="606"/>
                  </a:lnTo>
                  <a:lnTo>
                    <a:pt x="98" y="605"/>
                  </a:lnTo>
                  <a:lnTo>
                    <a:pt x="92" y="603"/>
                  </a:lnTo>
                  <a:lnTo>
                    <a:pt x="91" y="603"/>
                  </a:lnTo>
                  <a:lnTo>
                    <a:pt x="88" y="604"/>
                  </a:lnTo>
                  <a:lnTo>
                    <a:pt x="86" y="606"/>
                  </a:lnTo>
                  <a:lnTo>
                    <a:pt x="85" y="612"/>
                  </a:lnTo>
                  <a:lnTo>
                    <a:pt x="84" y="615"/>
                  </a:lnTo>
                  <a:lnTo>
                    <a:pt x="80" y="618"/>
                  </a:lnTo>
                  <a:lnTo>
                    <a:pt x="78" y="618"/>
                  </a:lnTo>
                  <a:lnTo>
                    <a:pt x="77" y="617"/>
                  </a:lnTo>
                  <a:lnTo>
                    <a:pt x="75" y="617"/>
                  </a:lnTo>
                  <a:lnTo>
                    <a:pt x="74" y="616"/>
                  </a:lnTo>
                  <a:lnTo>
                    <a:pt x="73" y="615"/>
                  </a:lnTo>
                  <a:lnTo>
                    <a:pt x="71" y="616"/>
                  </a:lnTo>
                  <a:lnTo>
                    <a:pt x="70" y="617"/>
                  </a:lnTo>
                  <a:lnTo>
                    <a:pt x="71" y="620"/>
                  </a:lnTo>
                  <a:lnTo>
                    <a:pt x="70" y="622"/>
                  </a:lnTo>
                  <a:lnTo>
                    <a:pt x="68" y="623"/>
                  </a:lnTo>
                  <a:lnTo>
                    <a:pt x="67" y="623"/>
                  </a:lnTo>
                  <a:lnTo>
                    <a:pt x="63" y="621"/>
                  </a:lnTo>
                  <a:lnTo>
                    <a:pt x="62" y="619"/>
                  </a:lnTo>
                  <a:lnTo>
                    <a:pt x="64" y="617"/>
                  </a:lnTo>
                  <a:lnTo>
                    <a:pt x="64" y="615"/>
                  </a:lnTo>
                  <a:lnTo>
                    <a:pt x="65" y="613"/>
                  </a:lnTo>
                  <a:lnTo>
                    <a:pt x="65" y="612"/>
                  </a:lnTo>
                  <a:lnTo>
                    <a:pt x="65" y="610"/>
                  </a:lnTo>
                  <a:lnTo>
                    <a:pt x="64" y="608"/>
                  </a:lnTo>
                  <a:lnTo>
                    <a:pt x="62" y="606"/>
                  </a:lnTo>
                  <a:lnTo>
                    <a:pt x="60" y="604"/>
                  </a:lnTo>
                  <a:lnTo>
                    <a:pt x="56" y="602"/>
                  </a:lnTo>
                  <a:lnTo>
                    <a:pt x="56" y="601"/>
                  </a:lnTo>
                  <a:lnTo>
                    <a:pt x="55" y="600"/>
                  </a:lnTo>
                  <a:lnTo>
                    <a:pt x="53" y="601"/>
                  </a:lnTo>
                  <a:lnTo>
                    <a:pt x="52" y="602"/>
                  </a:lnTo>
                  <a:lnTo>
                    <a:pt x="50" y="602"/>
                  </a:lnTo>
                  <a:lnTo>
                    <a:pt x="44" y="602"/>
                  </a:lnTo>
                  <a:lnTo>
                    <a:pt x="43" y="603"/>
                  </a:lnTo>
                  <a:lnTo>
                    <a:pt x="42" y="603"/>
                  </a:lnTo>
                  <a:lnTo>
                    <a:pt x="42" y="602"/>
                  </a:lnTo>
                  <a:lnTo>
                    <a:pt x="40" y="599"/>
                  </a:lnTo>
                  <a:lnTo>
                    <a:pt x="39" y="595"/>
                  </a:lnTo>
                  <a:lnTo>
                    <a:pt x="38" y="592"/>
                  </a:lnTo>
                  <a:lnTo>
                    <a:pt x="31" y="583"/>
                  </a:lnTo>
                  <a:lnTo>
                    <a:pt x="30" y="583"/>
                  </a:lnTo>
                  <a:lnTo>
                    <a:pt x="28" y="584"/>
                  </a:lnTo>
                  <a:lnTo>
                    <a:pt x="26" y="584"/>
                  </a:lnTo>
                  <a:lnTo>
                    <a:pt x="26" y="584"/>
                  </a:lnTo>
                  <a:lnTo>
                    <a:pt x="24" y="583"/>
                  </a:lnTo>
                  <a:lnTo>
                    <a:pt x="23" y="583"/>
                  </a:lnTo>
                  <a:lnTo>
                    <a:pt x="22" y="583"/>
                  </a:lnTo>
                  <a:lnTo>
                    <a:pt x="22" y="584"/>
                  </a:lnTo>
                  <a:lnTo>
                    <a:pt x="21" y="584"/>
                  </a:lnTo>
                  <a:lnTo>
                    <a:pt x="20" y="584"/>
                  </a:lnTo>
                  <a:lnTo>
                    <a:pt x="20" y="583"/>
                  </a:lnTo>
                  <a:lnTo>
                    <a:pt x="15" y="576"/>
                  </a:lnTo>
                  <a:lnTo>
                    <a:pt x="14" y="574"/>
                  </a:lnTo>
                  <a:lnTo>
                    <a:pt x="14" y="572"/>
                  </a:lnTo>
                  <a:lnTo>
                    <a:pt x="14" y="570"/>
                  </a:lnTo>
                  <a:lnTo>
                    <a:pt x="14" y="568"/>
                  </a:lnTo>
                  <a:lnTo>
                    <a:pt x="14" y="568"/>
                  </a:lnTo>
                  <a:lnTo>
                    <a:pt x="11" y="568"/>
                  </a:lnTo>
                  <a:lnTo>
                    <a:pt x="11" y="565"/>
                  </a:lnTo>
                  <a:lnTo>
                    <a:pt x="12" y="562"/>
                  </a:lnTo>
                  <a:lnTo>
                    <a:pt x="9" y="560"/>
                  </a:lnTo>
                  <a:lnTo>
                    <a:pt x="6" y="559"/>
                  </a:lnTo>
                  <a:lnTo>
                    <a:pt x="3" y="561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1" y="549"/>
                  </a:lnTo>
                  <a:lnTo>
                    <a:pt x="1" y="547"/>
                  </a:lnTo>
                  <a:lnTo>
                    <a:pt x="0" y="541"/>
                  </a:lnTo>
                  <a:lnTo>
                    <a:pt x="0" y="538"/>
                  </a:lnTo>
                  <a:lnTo>
                    <a:pt x="2" y="537"/>
                  </a:lnTo>
                  <a:lnTo>
                    <a:pt x="8" y="532"/>
                  </a:lnTo>
                  <a:lnTo>
                    <a:pt x="8" y="531"/>
                  </a:lnTo>
                  <a:lnTo>
                    <a:pt x="9" y="528"/>
                  </a:lnTo>
                  <a:lnTo>
                    <a:pt x="9" y="527"/>
                  </a:lnTo>
                  <a:lnTo>
                    <a:pt x="11" y="526"/>
                  </a:lnTo>
                  <a:lnTo>
                    <a:pt x="13" y="526"/>
                  </a:lnTo>
                  <a:lnTo>
                    <a:pt x="14" y="526"/>
                  </a:lnTo>
                  <a:lnTo>
                    <a:pt x="15" y="523"/>
                  </a:lnTo>
                  <a:lnTo>
                    <a:pt x="17" y="520"/>
                  </a:lnTo>
                  <a:lnTo>
                    <a:pt x="17" y="518"/>
                  </a:lnTo>
                  <a:lnTo>
                    <a:pt x="17" y="515"/>
                  </a:lnTo>
                  <a:lnTo>
                    <a:pt x="18" y="514"/>
                  </a:lnTo>
                  <a:lnTo>
                    <a:pt x="18" y="512"/>
                  </a:lnTo>
                  <a:lnTo>
                    <a:pt x="19" y="512"/>
                  </a:lnTo>
                  <a:lnTo>
                    <a:pt x="20" y="510"/>
                  </a:lnTo>
                  <a:lnTo>
                    <a:pt x="20" y="509"/>
                  </a:lnTo>
                  <a:lnTo>
                    <a:pt x="20" y="508"/>
                  </a:lnTo>
                  <a:lnTo>
                    <a:pt x="20" y="503"/>
                  </a:lnTo>
                  <a:lnTo>
                    <a:pt x="20" y="502"/>
                  </a:lnTo>
                  <a:lnTo>
                    <a:pt x="20" y="501"/>
                  </a:lnTo>
                  <a:lnTo>
                    <a:pt x="21" y="500"/>
                  </a:lnTo>
                  <a:lnTo>
                    <a:pt x="21" y="499"/>
                  </a:lnTo>
                  <a:lnTo>
                    <a:pt x="22" y="498"/>
                  </a:lnTo>
                  <a:lnTo>
                    <a:pt x="24" y="496"/>
                  </a:lnTo>
                  <a:lnTo>
                    <a:pt x="25" y="496"/>
                  </a:lnTo>
                  <a:lnTo>
                    <a:pt x="25" y="495"/>
                  </a:lnTo>
                  <a:lnTo>
                    <a:pt x="25" y="492"/>
                  </a:lnTo>
                  <a:lnTo>
                    <a:pt x="26" y="490"/>
                  </a:lnTo>
                  <a:lnTo>
                    <a:pt x="28" y="484"/>
                  </a:lnTo>
                  <a:lnTo>
                    <a:pt x="30" y="483"/>
                  </a:lnTo>
                  <a:lnTo>
                    <a:pt x="33" y="482"/>
                  </a:lnTo>
                  <a:lnTo>
                    <a:pt x="35" y="481"/>
                  </a:lnTo>
                  <a:lnTo>
                    <a:pt x="34" y="478"/>
                  </a:lnTo>
                  <a:lnTo>
                    <a:pt x="35" y="475"/>
                  </a:lnTo>
                  <a:lnTo>
                    <a:pt x="36" y="472"/>
                  </a:lnTo>
                  <a:lnTo>
                    <a:pt x="37" y="470"/>
                  </a:lnTo>
                  <a:lnTo>
                    <a:pt x="38" y="468"/>
                  </a:lnTo>
                  <a:lnTo>
                    <a:pt x="40" y="468"/>
                  </a:lnTo>
                  <a:lnTo>
                    <a:pt x="44" y="472"/>
                  </a:lnTo>
                  <a:lnTo>
                    <a:pt x="45" y="474"/>
                  </a:lnTo>
                  <a:lnTo>
                    <a:pt x="48" y="474"/>
                  </a:lnTo>
                  <a:lnTo>
                    <a:pt x="50" y="474"/>
                  </a:lnTo>
                  <a:lnTo>
                    <a:pt x="53" y="474"/>
                  </a:lnTo>
                  <a:lnTo>
                    <a:pt x="55" y="473"/>
                  </a:lnTo>
                  <a:lnTo>
                    <a:pt x="56" y="473"/>
                  </a:lnTo>
                  <a:lnTo>
                    <a:pt x="56" y="474"/>
                  </a:lnTo>
                  <a:lnTo>
                    <a:pt x="58" y="477"/>
                  </a:lnTo>
                  <a:lnTo>
                    <a:pt x="59" y="478"/>
                  </a:lnTo>
                  <a:lnTo>
                    <a:pt x="61" y="478"/>
                  </a:lnTo>
                  <a:lnTo>
                    <a:pt x="63" y="480"/>
                  </a:lnTo>
                  <a:lnTo>
                    <a:pt x="65" y="481"/>
                  </a:lnTo>
                  <a:lnTo>
                    <a:pt x="66" y="478"/>
                  </a:lnTo>
                  <a:lnTo>
                    <a:pt x="66" y="478"/>
                  </a:lnTo>
                  <a:lnTo>
                    <a:pt x="64" y="475"/>
                  </a:lnTo>
                  <a:lnTo>
                    <a:pt x="63" y="474"/>
                  </a:lnTo>
                  <a:lnTo>
                    <a:pt x="64" y="472"/>
                  </a:lnTo>
                  <a:lnTo>
                    <a:pt x="65" y="469"/>
                  </a:lnTo>
                  <a:lnTo>
                    <a:pt x="65" y="468"/>
                  </a:lnTo>
                  <a:lnTo>
                    <a:pt x="63" y="466"/>
                  </a:lnTo>
                  <a:lnTo>
                    <a:pt x="60" y="465"/>
                  </a:lnTo>
                  <a:lnTo>
                    <a:pt x="58" y="463"/>
                  </a:lnTo>
                  <a:lnTo>
                    <a:pt x="56" y="460"/>
                  </a:lnTo>
                  <a:lnTo>
                    <a:pt x="52" y="458"/>
                  </a:lnTo>
                  <a:lnTo>
                    <a:pt x="53" y="458"/>
                  </a:lnTo>
                  <a:lnTo>
                    <a:pt x="51" y="456"/>
                  </a:lnTo>
                  <a:lnTo>
                    <a:pt x="50" y="458"/>
                  </a:lnTo>
                  <a:lnTo>
                    <a:pt x="50" y="459"/>
                  </a:lnTo>
                  <a:lnTo>
                    <a:pt x="49" y="458"/>
                  </a:lnTo>
                  <a:lnTo>
                    <a:pt x="50" y="456"/>
                  </a:lnTo>
                  <a:lnTo>
                    <a:pt x="51" y="453"/>
                  </a:lnTo>
                  <a:lnTo>
                    <a:pt x="52" y="448"/>
                  </a:lnTo>
                  <a:lnTo>
                    <a:pt x="54" y="444"/>
                  </a:lnTo>
                  <a:lnTo>
                    <a:pt x="54" y="442"/>
                  </a:lnTo>
                  <a:lnTo>
                    <a:pt x="53" y="429"/>
                  </a:lnTo>
                  <a:lnTo>
                    <a:pt x="52" y="427"/>
                  </a:lnTo>
                  <a:lnTo>
                    <a:pt x="52" y="426"/>
                  </a:lnTo>
                  <a:lnTo>
                    <a:pt x="50" y="424"/>
                  </a:lnTo>
                  <a:lnTo>
                    <a:pt x="49" y="422"/>
                  </a:lnTo>
                  <a:lnTo>
                    <a:pt x="49" y="421"/>
                  </a:lnTo>
                  <a:lnTo>
                    <a:pt x="49" y="419"/>
                  </a:lnTo>
                  <a:lnTo>
                    <a:pt x="48" y="413"/>
                  </a:lnTo>
                  <a:lnTo>
                    <a:pt x="47" y="412"/>
                  </a:lnTo>
                  <a:lnTo>
                    <a:pt x="45" y="406"/>
                  </a:lnTo>
                  <a:lnTo>
                    <a:pt x="48" y="401"/>
                  </a:lnTo>
                  <a:lnTo>
                    <a:pt x="55" y="392"/>
                  </a:lnTo>
                  <a:lnTo>
                    <a:pt x="56" y="388"/>
                  </a:lnTo>
                  <a:lnTo>
                    <a:pt x="56" y="387"/>
                  </a:lnTo>
                  <a:lnTo>
                    <a:pt x="58" y="386"/>
                  </a:lnTo>
                  <a:lnTo>
                    <a:pt x="60" y="385"/>
                  </a:lnTo>
                  <a:lnTo>
                    <a:pt x="61" y="385"/>
                  </a:lnTo>
                  <a:lnTo>
                    <a:pt x="62" y="383"/>
                  </a:lnTo>
                  <a:lnTo>
                    <a:pt x="68" y="373"/>
                  </a:lnTo>
                  <a:lnTo>
                    <a:pt x="68" y="372"/>
                  </a:lnTo>
                  <a:lnTo>
                    <a:pt x="69" y="371"/>
                  </a:lnTo>
                  <a:lnTo>
                    <a:pt x="71" y="371"/>
                  </a:lnTo>
                  <a:lnTo>
                    <a:pt x="72" y="370"/>
                  </a:lnTo>
                  <a:lnTo>
                    <a:pt x="72" y="370"/>
                  </a:lnTo>
                  <a:lnTo>
                    <a:pt x="73" y="366"/>
                  </a:lnTo>
                  <a:lnTo>
                    <a:pt x="74" y="365"/>
                  </a:lnTo>
                  <a:lnTo>
                    <a:pt x="77" y="361"/>
                  </a:lnTo>
                  <a:lnTo>
                    <a:pt x="87" y="347"/>
                  </a:lnTo>
                  <a:lnTo>
                    <a:pt x="91" y="343"/>
                  </a:lnTo>
                  <a:lnTo>
                    <a:pt x="94" y="340"/>
                  </a:lnTo>
                  <a:lnTo>
                    <a:pt x="97" y="336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126" y="307"/>
                  </a:lnTo>
                  <a:lnTo>
                    <a:pt x="128" y="304"/>
                  </a:lnTo>
                  <a:lnTo>
                    <a:pt x="136" y="297"/>
                  </a:lnTo>
                  <a:lnTo>
                    <a:pt x="137" y="295"/>
                  </a:lnTo>
                  <a:lnTo>
                    <a:pt x="139" y="292"/>
                  </a:lnTo>
                  <a:lnTo>
                    <a:pt x="140" y="289"/>
                  </a:lnTo>
                  <a:lnTo>
                    <a:pt x="140" y="288"/>
                  </a:lnTo>
                  <a:lnTo>
                    <a:pt x="142" y="287"/>
                  </a:lnTo>
                  <a:lnTo>
                    <a:pt x="146" y="286"/>
                  </a:lnTo>
                  <a:lnTo>
                    <a:pt x="162" y="286"/>
                  </a:lnTo>
                  <a:lnTo>
                    <a:pt x="166" y="284"/>
                  </a:lnTo>
                  <a:lnTo>
                    <a:pt x="168" y="279"/>
                  </a:lnTo>
                  <a:lnTo>
                    <a:pt x="169" y="278"/>
                  </a:lnTo>
                  <a:lnTo>
                    <a:pt x="169" y="276"/>
                  </a:lnTo>
                  <a:lnTo>
                    <a:pt x="169" y="273"/>
                  </a:lnTo>
                  <a:lnTo>
                    <a:pt x="169" y="272"/>
                  </a:lnTo>
                  <a:lnTo>
                    <a:pt x="175" y="268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77" y="264"/>
                  </a:lnTo>
                  <a:lnTo>
                    <a:pt x="177" y="262"/>
                  </a:lnTo>
                  <a:lnTo>
                    <a:pt x="176" y="255"/>
                  </a:lnTo>
                  <a:lnTo>
                    <a:pt x="178" y="252"/>
                  </a:lnTo>
                  <a:lnTo>
                    <a:pt x="176" y="246"/>
                  </a:lnTo>
                  <a:lnTo>
                    <a:pt x="175" y="243"/>
                  </a:lnTo>
                  <a:lnTo>
                    <a:pt x="176" y="240"/>
                  </a:lnTo>
                  <a:lnTo>
                    <a:pt x="173" y="239"/>
                  </a:lnTo>
                  <a:lnTo>
                    <a:pt x="171" y="238"/>
                  </a:lnTo>
                  <a:lnTo>
                    <a:pt x="169" y="236"/>
                  </a:lnTo>
                  <a:lnTo>
                    <a:pt x="171" y="233"/>
                  </a:lnTo>
                  <a:lnTo>
                    <a:pt x="171" y="232"/>
                  </a:lnTo>
                  <a:lnTo>
                    <a:pt x="168" y="232"/>
                  </a:lnTo>
                  <a:lnTo>
                    <a:pt x="165" y="231"/>
                  </a:lnTo>
                  <a:lnTo>
                    <a:pt x="165" y="229"/>
                  </a:lnTo>
                  <a:lnTo>
                    <a:pt x="165" y="226"/>
                  </a:lnTo>
                  <a:lnTo>
                    <a:pt x="165" y="224"/>
                  </a:lnTo>
                  <a:lnTo>
                    <a:pt x="167" y="223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74" y="223"/>
                  </a:lnTo>
                  <a:lnTo>
                    <a:pt x="177" y="223"/>
                  </a:lnTo>
                  <a:lnTo>
                    <a:pt x="180" y="222"/>
                  </a:lnTo>
                  <a:lnTo>
                    <a:pt x="181" y="219"/>
                  </a:lnTo>
                  <a:lnTo>
                    <a:pt x="180" y="218"/>
                  </a:lnTo>
                  <a:lnTo>
                    <a:pt x="172" y="213"/>
                  </a:lnTo>
                  <a:lnTo>
                    <a:pt x="166" y="208"/>
                  </a:lnTo>
                  <a:lnTo>
                    <a:pt x="165" y="206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4" y="201"/>
                  </a:lnTo>
                  <a:lnTo>
                    <a:pt x="163" y="200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59" y="190"/>
                  </a:lnTo>
                  <a:lnTo>
                    <a:pt x="159" y="188"/>
                  </a:lnTo>
                  <a:lnTo>
                    <a:pt x="156" y="184"/>
                  </a:lnTo>
                  <a:lnTo>
                    <a:pt x="155" y="182"/>
                  </a:lnTo>
                  <a:lnTo>
                    <a:pt x="155" y="180"/>
                  </a:lnTo>
                  <a:lnTo>
                    <a:pt x="157" y="179"/>
                  </a:lnTo>
                  <a:lnTo>
                    <a:pt x="156" y="177"/>
                  </a:lnTo>
                  <a:lnTo>
                    <a:pt x="152" y="173"/>
                  </a:lnTo>
                  <a:lnTo>
                    <a:pt x="147" y="171"/>
                  </a:lnTo>
                  <a:lnTo>
                    <a:pt x="145" y="168"/>
                  </a:lnTo>
                  <a:lnTo>
                    <a:pt x="140" y="157"/>
                  </a:lnTo>
                  <a:lnTo>
                    <a:pt x="138" y="156"/>
                  </a:lnTo>
                  <a:lnTo>
                    <a:pt x="136" y="156"/>
                  </a:lnTo>
                  <a:lnTo>
                    <a:pt x="135" y="155"/>
                  </a:lnTo>
                  <a:lnTo>
                    <a:pt x="134" y="153"/>
                  </a:lnTo>
                  <a:lnTo>
                    <a:pt x="135" y="150"/>
                  </a:lnTo>
                  <a:lnTo>
                    <a:pt x="136" y="148"/>
                  </a:lnTo>
                  <a:lnTo>
                    <a:pt x="138" y="147"/>
                  </a:lnTo>
                  <a:lnTo>
                    <a:pt x="140" y="146"/>
                  </a:lnTo>
                  <a:lnTo>
                    <a:pt x="139" y="144"/>
                  </a:lnTo>
                  <a:lnTo>
                    <a:pt x="139" y="142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0" y="139"/>
                  </a:lnTo>
                  <a:lnTo>
                    <a:pt x="136" y="134"/>
                  </a:lnTo>
                  <a:lnTo>
                    <a:pt x="136" y="133"/>
                  </a:lnTo>
                  <a:lnTo>
                    <a:pt x="138" y="130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4" y="128"/>
                  </a:lnTo>
                  <a:lnTo>
                    <a:pt x="133" y="125"/>
                  </a:lnTo>
                  <a:lnTo>
                    <a:pt x="133" y="124"/>
                  </a:lnTo>
                  <a:lnTo>
                    <a:pt x="134" y="125"/>
                  </a:lnTo>
                  <a:lnTo>
                    <a:pt x="134" y="124"/>
                  </a:lnTo>
                  <a:lnTo>
                    <a:pt x="134" y="123"/>
                  </a:lnTo>
                  <a:lnTo>
                    <a:pt x="134" y="121"/>
                  </a:lnTo>
                  <a:lnTo>
                    <a:pt x="132" y="114"/>
                  </a:lnTo>
                  <a:lnTo>
                    <a:pt x="131" y="113"/>
                  </a:lnTo>
                  <a:lnTo>
                    <a:pt x="131" y="111"/>
                  </a:lnTo>
                  <a:lnTo>
                    <a:pt x="133" y="110"/>
                  </a:lnTo>
                  <a:lnTo>
                    <a:pt x="134" y="109"/>
                  </a:lnTo>
                  <a:lnTo>
                    <a:pt x="134" y="108"/>
                  </a:lnTo>
                  <a:lnTo>
                    <a:pt x="143" y="106"/>
                  </a:lnTo>
                  <a:lnTo>
                    <a:pt x="146" y="106"/>
                  </a:lnTo>
                  <a:lnTo>
                    <a:pt x="152" y="108"/>
                  </a:lnTo>
                  <a:lnTo>
                    <a:pt x="154" y="108"/>
                  </a:lnTo>
                  <a:lnTo>
                    <a:pt x="158" y="110"/>
                  </a:lnTo>
                  <a:lnTo>
                    <a:pt x="160" y="112"/>
                  </a:lnTo>
                  <a:lnTo>
                    <a:pt x="163" y="115"/>
                  </a:lnTo>
                  <a:lnTo>
                    <a:pt x="166" y="115"/>
                  </a:lnTo>
                  <a:lnTo>
                    <a:pt x="180" y="102"/>
                  </a:lnTo>
                  <a:lnTo>
                    <a:pt x="190" y="95"/>
                  </a:lnTo>
                  <a:lnTo>
                    <a:pt x="193" y="92"/>
                  </a:lnTo>
                  <a:lnTo>
                    <a:pt x="195" y="82"/>
                  </a:lnTo>
                  <a:lnTo>
                    <a:pt x="196" y="80"/>
                  </a:lnTo>
                  <a:lnTo>
                    <a:pt x="200" y="75"/>
                  </a:lnTo>
                  <a:lnTo>
                    <a:pt x="201" y="73"/>
                  </a:lnTo>
                  <a:lnTo>
                    <a:pt x="203" y="72"/>
                  </a:lnTo>
                  <a:lnTo>
                    <a:pt x="225" y="70"/>
                  </a:lnTo>
                  <a:lnTo>
                    <a:pt x="231" y="71"/>
                  </a:lnTo>
                  <a:lnTo>
                    <a:pt x="233" y="71"/>
                  </a:lnTo>
                  <a:lnTo>
                    <a:pt x="259" y="67"/>
                  </a:lnTo>
                  <a:lnTo>
                    <a:pt x="267" y="63"/>
                  </a:lnTo>
                  <a:lnTo>
                    <a:pt x="271" y="62"/>
                  </a:lnTo>
                  <a:lnTo>
                    <a:pt x="275" y="62"/>
                  </a:lnTo>
                  <a:lnTo>
                    <a:pt x="290" y="66"/>
                  </a:lnTo>
                  <a:lnTo>
                    <a:pt x="308" y="66"/>
                  </a:lnTo>
                  <a:lnTo>
                    <a:pt x="320" y="66"/>
                  </a:lnTo>
                  <a:lnTo>
                    <a:pt x="327" y="64"/>
                  </a:lnTo>
                  <a:lnTo>
                    <a:pt x="347" y="69"/>
                  </a:lnTo>
                  <a:lnTo>
                    <a:pt x="353" y="68"/>
                  </a:lnTo>
                  <a:lnTo>
                    <a:pt x="356" y="69"/>
                  </a:lnTo>
                  <a:lnTo>
                    <a:pt x="362" y="74"/>
                  </a:lnTo>
                  <a:lnTo>
                    <a:pt x="364" y="75"/>
                  </a:lnTo>
                  <a:lnTo>
                    <a:pt x="385" y="76"/>
                  </a:lnTo>
                  <a:lnTo>
                    <a:pt x="387" y="76"/>
                  </a:lnTo>
                  <a:lnTo>
                    <a:pt x="387" y="78"/>
                  </a:lnTo>
                  <a:lnTo>
                    <a:pt x="386" y="79"/>
                  </a:lnTo>
                  <a:lnTo>
                    <a:pt x="387" y="81"/>
                  </a:lnTo>
                  <a:lnTo>
                    <a:pt x="387" y="82"/>
                  </a:lnTo>
                  <a:lnTo>
                    <a:pt x="388" y="82"/>
                  </a:lnTo>
                  <a:lnTo>
                    <a:pt x="409" y="83"/>
                  </a:lnTo>
                  <a:lnTo>
                    <a:pt x="425" y="91"/>
                  </a:lnTo>
                  <a:lnTo>
                    <a:pt x="431" y="92"/>
                  </a:lnTo>
                  <a:lnTo>
                    <a:pt x="441" y="88"/>
                  </a:lnTo>
                  <a:lnTo>
                    <a:pt x="448" y="89"/>
                  </a:lnTo>
                  <a:lnTo>
                    <a:pt x="453" y="90"/>
                  </a:lnTo>
                  <a:lnTo>
                    <a:pt x="454" y="91"/>
                  </a:lnTo>
                  <a:lnTo>
                    <a:pt x="455" y="93"/>
                  </a:lnTo>
                  <a:lnTo>
                    <a:pt x="455" y="97"/>
                  </a:lnTo>
                  <a:lnTo>
                    <a:pt x="455" y="100"/>
                  </a:lnTo>
                  <a:lnTo>
                    <a:pt x="456" y="103"/>
                  </a:lnTo>
                  <a:lnTo>
                    <a:pt x="457" y="105"/>
                  </a:lnTo>
                  <a:lnTo>
                    <a:pt x="459" y="105"/>
                  </a:lnTo>
                  <a:lnTo>
                    <a:pt x="461" y="105"/>
                  </a:lnTo>
                  <a:lnTo>
                    <a:pt x="464" y="105"/>
                  </a:lnTo>
                  <a:lnTo>
                    <a:pt x="464" y="108"/>
                  </a:lnTo>
                  <a:lnTo>
                    <a:pt x="462" y="111"/>
                  </a:lnTo>
                  <a:lnTo>
                    <a:pt x="461" y="113"/>
                  </a:lnTo>
                  <a:lnTo>
                    <a:pt x="463" y="114"/>
                  </a:lnTo>
                  <a:lnTo>
                    <a:pt x="465" y="114"/>
                  </a:lnTo>
                  <a:lnTo>
                    <a:pt x="468" y="113"/>
                  </a:lnTo>
                  <a:lnTo>
                    <a:pt x="474" y="114"/>
                  </a:lnTo>
                  <a:lnTo>
                    <a:pt x="476" y="114"/>
                  </a:lnTo>
                  <a:lnTo>
                    <a:pt x="477" y="113"/>
                  </a:lnTo>
                  <a:lnTo>
                    <a:pt x="480" y="110"/>
                  </a:lnTo>
                  <a:lnTo>
                    <a:pt x="482" y="109"/>
                  </a:lnTo>
                  <a:lnTo>
                    <a:pt x="485" y="109"/>
                  </a:lnTo>
                  <a:lnTo>
                    <a:pt x="495" y="113"/>
                  </a:lnTo>
                  <a:lnTo>
                    <a:pt x="500" y="113"/>
                  </a:lnTo>
                  <a:lnTo>
                    <a:pt x="501" y="114"/>
                  </a:lnTo>
                  <a:lnTo>
                    <a:pt x="502" y="117"/>
                  </a:lnTo>
                  <a:lnTo>
                    <a:pt x="501" y="121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29"/>
                  </a:lnTo>
                  <a:lnTo>
                    <a:pt x="501" y="130"/>
                  </a:lnTo>
                  <a:lnTo>
                    <a:pt x="501" y="132"/>
                  </a:lnTo>
                  <a:lnTo>
                    <a:pt x="503" y="132"/>
                  </a:lnTo>
                  <a:lnTo>
                    <a:pt x="505" y="132"/>
                  </a:lnTo>
                  <a:lnTo>
                    <a:pt x="506" y="131"/>
                  </a:lnTo>
                  <a:lnTo>
                    <a:pt x="510" y="125"/>
                  </a:lnTo>
                  <a:lnTo>
                    <a:pt x="510" y="124"/>
                  </a:lnTo>
                  <a:lnTo>
                    <a:pt x="511" y="123"/>
                  </a:lnTo>
                  <a:lnTo>
                    <a:pt x="510" y="121"/>
                  </a:lnTo>
                  <a:lnTo>
                    <a:pt x="510" y="119"/>
                  </a:lnTo>
                  <a:lnTo>
                    <a:pt x="510" y="117"/>
                  </a:lnTo>
                  <a:lnTo>
                    <a:pt x="511" y="115"/>
                  </a:lnTo>
                  <a:lnTo>
                    <a:pt x="512" y="112"/>
                  </a:lnTo>
                  <a:lnTo>
                    <a:pt x="513" y="111"/>
                  </a:lnTo>
                  <a:lnTo>
                    <a:pt x="516" y="111"/>
                  </a:lnTo>
                  <a:lnTo>
                    <a:pt x="518" y="111"/>
                  </a:lnTo>
                  <a:lnTo>
                    <a:pt x="523" y="117"/>
                  </a:lnTo>
                  <a:lnTo>
                    <a:pt x="525" y="118"/>
                  </a:lnTo>
                  <a:lnTo>
                    <a:pt x="526" y="118"/>
                  </a:lnTo>
                  <a:lnTo>
                    <a:pt x="535" y="118"/>
                  </a:lnTo>
                  <a:lnTo>
                    <a:pt x="537" y="118"/>
                  </a:lnTo>
                  <a:lnTo>
                    <a:pt x="539" y="116"/>
                  </a:lnTo>
                  <a:lnTo>
                    <a:pt x="542" y="111"/>
                  </a:lnTo>
                  <a:lnTo>
                    <a:pt x="543" y="108"/>
                  </a:lnTo>
                  <a:lnTo>
                    <a:pt x="546" y="106"/>
                  </a:lnTo>
                  <a:lnTo>
                    <a:pt x="548" y="105"/>
                  </a:lnTo>
                  <a:lnTo>
                    <a:pt x="549" y="105"/>
                  </a:lnTo>
                  <a:lnTo>
                    <a:pt x="551" y="106"/>
                  </a:lnTo>
                  <a:lnTo>
                    <a:pt x="551" y="108"/>
                  </a:lnTo>
                  <a:lnTo>
                    <a:pt x="551" y="110"/>
                  </a:lnTo>
                  <a:lnTo>
                    <a:pt x="551" y="111"/>
                  </a:lnTo>
                  <a:lnTo>
                    <a:pt x="552" y="112"/>
                  </a:lnTo>
                  <a:lnTo>
                    <a:pt x="553" y="113"/>
                  </a:lnTo>
                  <a:lnTo>
                    <a:pt x="555" y="115"/>
                  </a:lnTo>
                  <a:lnTo>
                    <a:pt x="557" y="117"/>
                  </a:lnTo>
                  <a:lnTo>
                    <a:pt x="557" y="117"/>
                  </a:lnTo>
                  <a:lnTo>
                    <a:pt x="558" y="122"/>
                  </a:lnTo>
                  <a:lnTo>
                    <a:pt x="559" y="123"/>
                  </a:lnTo>
                  <a:lnTo>
                    <a:pt x="560" y="123"/>
                  </a:lnTo>
                  <a:lnTo>
                    <a:pt x="561" y="123"/>
                  </a:lnTo>
                  <a:lnTo>
                    <a:pt x="563" y="121"/>
                  </a:lnTo>
                  <a:lnTo>
                    <a:pt x="568" y="117"/>
                  </a:lnTo>
                  <a:lnTo>
                    <a:pt x="570" y="117"/>
                  </a:lnTo>
                  <a:lnTo>
                    <a:pt x="573" y="117"/>
                  </a:lnTo>
                  <a:lnTo>
                    <a:pt x="581" y="118"/>
                  </a:lnTo>
                  <a:lnTo>
                    <a:pt x="583" y="119"/>
                  </a:lnTo>
                  <a:lnTo>
                    <a:pt x="584" y="121"/>
                  </a:lnTo>
                  <a:lnTo>
                    <a:pt x="585" y="124"/>
                  </a:lnTo>
                  <a:lnTo>
                    <a:pt x="585" y="132"/>
                  </a:lnTo>
                  <a:lnTo>
                    <a:pt x="586" y="135"/>
                  </a:lnTo>
                  <a:lnTo>
                    <a:pt x="587" y="135"/>
                  </a:lnTo>
                  <a:lnTo>
                    <a:pt x="589" y="136"/>
                  </a:lnTo>
                  <a:lnTo>
                    <a:pt x="590" y="136"/>
                  </a:lnTo>
                  <a:lnTo>
                    <a:pt x="591" y="135"/>
                  </a:lnTo>
                  <a:lnTo>
                    <a:pt x="592" y="135"/>
                  </a:lnTo>
                  <a:lnTo>
                    <a:pt x="593" y="137"/>
                  </a:lnTo>
                  <a:lnTo>
                    <a:pt x="593" y="140"/>
                  </a:lnTo>
                  <a:lnTo>
                    <a:pt x="595" y="141"/>
                  </a:lnTo>
                  <a:lnTo>
                    <a:pt x="596" y="140"/>
                  </a:lnTo>
                  <a:lnTo>
                    <a:pt x="597" y="137"/>
                  </a:lnTo>
                  <a:lnTo>
                    <a:pt x="597" y="132"/>
                  </a:lnTo>
                  <a:lnTo>
                    <a:pt x="597" y="129"/>
                  </a:lnTo>
                  <a:lnTo>
                    <a:pt x="598" y="125"/>
                  </a:lnTo>
                  <a:lnTo>
                    <a:pt x="601" y="123"/>
                  </a:lnTo>
                  <a:lnTo>
                    <a:pt x="603" y="120"/>
                  </a:lnTo>
                  <a:lnTo>
                    <a:pt x="607" y="118"/>
                  </a:lnTo>
                  <a:lnTo>
                    <a:pt x="609" y="118"/>
                  </a:lnTo>
                  <a:lnTo>
                    <a:pt x="615" y="117"/>
                  </a:lnTo>
                  <a:lnTo>
                    <a:pt x="617" y="117"/>
                  </a:lnTo>
                  <a:lnTo>
                    <a:pt x="619" y="115"/>
                  </a:lnTo>
                  <a:lnTo>
                    <a:pt x="621" y="111"/>
                  </a:lnTo>
                  <a:lnTo>
                    <a:pt x="623" y="109"/>
                  </a:lnTo>
                  <a:lnTo>
                    <a:pt x="625" y="108"/>
                  </a:lnTo>
                  <a:lnTo>
                    <a:pt x="627" y="108"/>
                  </a:lnTo>
                  <a:lnTo>
                    <a:pt x="630" y="109"/>
                  </a:lnTo>
                  <a:lnTo>
                    <a:pt x="633" y="111"/>
                  </a:lnTo>
                  <a:lnTo>
                    <a:pt x="633" y="112"/>
                  </a:lnTo>
                  <a:lnTo>
                    <a:pt x="635" y="117"/>
                  </a:lnTo>
                  <a:lnTo>
                    <a:pt x="639" y="122"/>
                  </a:lnTo>
                  <a:lnTo>
                    <a:pt x="639" y="124"/>
                  </a:lnTo>
                  <a:lnTo>
                    <a:pt x="639" y="128"/>
                  </a:lnTo>
                  <a:lnTo>
                    <a:pt x="639" y="132"/>
                  </a:lnTo>
                  <a:lnTo>
                    <a:pt x="639" y="134"/>
                  </a:lnTo>
                  <a:lnTo>
                    <a:pt x="641" y="135"/>
                  </a:lnTo>
                  <a:lnTo>
                    <a:pt x="643" y="136"/>
                  </a:lnTo>
                  <a:lnTo>
                    <a:pt x="644" y="140"/>
                  </a:lnTo>
                  <a:lnTo>
                    <a:pt x="645" y="142"/>
                  </a:lnTo>
                  <a:lnTo>
                    <a:pt x="645" y="145"/>
                  </a:lnTo>
                  <a:lnTo>
                    <a:pt x="648" y="147"/>
                  </a:lnTo>
                  <a:lnTo>
                    <a:pt x="650" y="146"/>
                  </a:lnTo>
                  <a:lnTo>
                    <a:pt x="651" y="145"/>
                  </a:lnTo>
                  <a:lnTo>
                    <a:pt x="653" y="142"/>
                  </a:lnTo>
                  <a:lnTo>
                    <a:pt x="655" y="142"/>
                  </a:lnTo>
                  <a:lnTo>
                    <a:pt x="659" y="144"/>
                  </a:lnTo>
                  <a:lnTo>
                    <a:pt x="661" y="144"/>
                  </a:lnTo>
                  <a:lnTo>
                    <a:pt x="663" y="141"/>
                  </a:lnTo>
                  <a:lnTo>
                    <a:pt x="663" y="138"/>
                  </a:lnTo>
                  <a:lnTo>
                    <a:pt x="664" y="136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70" y="135"/>
                  </a:lnTo>
                  <a:lnTo>
                    <a:pt x="671" y="133"/>
                  </a:lnTo>
                  <a:lnTo>
                    <a:pt x="673" y="131"/>
                  </a:lnTo>
                  <a:lnTo>
                    <a:pt x="675" y="129"/>
                  </a:lnTo>
                  <a:lnTo>
                    <a:pt x="676" y="129"/>
                  </a:lnTo>
                  <a:lnTo>
                    <a:pt x="679" y="128"/>
                  </a:lnTo>
                  <a:lnTo>
                    <a:pt x="681" y="129"/>
                  </a:lnTo>
                  <a:lnTo>
                    <a:pt x="682" y="129"/>
                  </a:lnTo>
                  <a:lnTo>
                    <a:pt x="683" y="132"/>
                  </a:lnTo>
                  <a:lnTo>
                    <a:pt x="684" y="135"/>
                  </a:lnTo>
                  <a:lnTo>
                    <a:pt x="686" y="135"/>
                  </a:lnTo>
                  <a:lnTo>
                    <a:pt x="694" y="137"/>
                  </a:lnTo>
                  <a:lnTo>
                    <a:pt x="695" y="136"/>
                  </a:lnTo>
                  <a:lnTo>
                    <a:pt x="696" y="135"/>
                  </a:lnTo>
                  <a:lnTo>
                    <a:pt x="698" y="133"/>
                  </a:lnTo>
                  <a:lnTo>
                    <a:pt x="699" y="132"/>
                  </a:lnTo>
                  <a:lnTo>
                    <a:pt x="700" y="132"/>
                  </a:lnTo>
                  <a:lnTo>
                    <a:pt x="701" y="133"/>
                  </a:lnTo>
                  <a:lnTo>
                    <a:pt x="702" y="133"/>
                  </a:lnTo>
                  <a:lnTo>
                    <a:pt x="708" y="130"/>
                  </a:lnTo>
                  <a:lnTo>
                    <a:pt x="710" y="129"/>
                  </a:lnTo>
                  <a:lnTo>
                    <a:pt x="723" y="129"/>
                  </a:lnTo>
                  <a:lnTo>
                    <a:pt x="725" y="130"/>
                  </a:lnTo>
                  <a:lnTo>
                    <a:pt x="728" y="132"/>
                  </a:lnTo>
                  <a:lnTo>
                    <a:pt x="731" y="136"/>
                  </a:lnTo>
                  <a:lnTo>
                    <a:pt x="732" y="138"/>
                  </a:lnTo>
                  <a:lnTo>
                    <a:pt x="737" y="140"/>
                  </a:lnTo>
                  <a:lnTo>
                    <a:pt x="738" y="141"/>
                  </a:lnTo>
                  <a:lnTo>
                    <a:pt x="739" y="142"/>
                  </a:lnTo>
                  <a:lnTo>
                    <a:pt x="739" y="143"/>
                  </a:lnTo>
                  <a:lnTo>
                    <a:pt x="739" y="144"/>
                  </a:lnTo>
                  <a:lnTo>
                    <a:pt x="739" y="146"/>
                  </a:lnTo>
                  <a:lnTo>
                    <a:pt x="739" y="147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2" y="155"/>
                  </a:lnTo>
                  <a:lnTo>
                    <a:pt x="742" y="156"/>
                  </a:lnTo>
                  <a:lnTo>
                    <a:pt x="744" y="157"/>
                  </a:lnTo>
                  <a:lnTo>
                    <a:pt x="747" y="157"/>
                  </a:lnTo>
                  <a:lnTo>
                    <a:pt x="748" y="157"/>
                  </a:lnTo>
                  <a:lnTo>
                    <a:pt x="749" y="159"/>
                  </a:lnTo>
                  <a:lnTo>
                    <a:pt x="751" y="161"/>
                  </a:lnTo>
                  <a:lnTo>
                    <a:pt x="753" y="162"/>
                  </a:lnTo>
                  <a:lnTo>
                    <a:pt x="754" y="162"/>
                  </a:lnTo>
                  <a:lnTo>
                    <a:pt x="755" y="162"/>
                  </a:lnTo>
                  <a:lnTo>
                    <a:pt x="756" y="163"/>
                  </a:lnTo>
                  <a:lnTo>
                    <a:pt x="757" y="164"/>
                  </a:lnTo>
                  <a:lnTo>
                    <a:pt x="758" y="165"/>
                  </a:lnTo>
                  <a:lnTo>
                    <a:pt x="759" y="165"/>
                  </a:lnTo>
                  <a:lnTo>
                    <a:pt x="760" y="165"/>
                  </a:lnTo>
                  <a:lnTo>
                    <a:pt x="760" y="164"/>
                  </a:lnTo>
                  <a:lnTo>
                    <a:pt x="760" y="160"/>
                  </a:lnTo>
                  <a:lnTo>
                    <a:pt x="761" y="158"/>
                  </a:lnTo>
                  <a:lnTo>
                    <a:pt x="761" y="155"/>
                  </a:lnTo>
                  <a:lnTo>
                    <a:pt x="765" y="153"/>
                  </a:lnTo>
                  <a:lnTo>
                    <a:pt x="766" y="151"/>
                  </a:lnTo>
                  <a:lnTo>
                    <a:pt x="766" y="147"/>
                  </a:lnTo>
                  <a:lnTo>
                    <a:pt x="767" y="147"/>
                  </a:lnTo>
                  <a:lnTo>
                    <a:pt x="767" y="146"/>
                  </a:lnTo>
                  <a:lnTo>
                    <a:pt x="766" y="145"/>
                  </a:lnTo>
                  <a:lnTo>
                    <a:pt x="766" y="144"/>
                  </a:lnTo>
                  <a:lnTo>
                    <a:pt x="766" y="140"/>
                  </a:lnTo>
                  <a:lnTo>
                    <a:pt x="765" y="139"/>
                  </a:lnTo>
                  <a:lnTo>
                    <a:pt x="764" y="138"/>
                  </a:lnTo>
                  <a:lnTo>
                    <a:pt x="763" y="138"/>
                  </a:lnTo>
                  <a:lnTo>
                    <a:pt x="762" y="137"/>
                  </a:lnTo>
                  <a:lnTo>
                    <a:pt x="762" y="135"/>
                  </a:lnTo>
                  <a:lnTo>
                    <a:pt x="762" y="134"/>
                  </a:lnTo>
                  <a:lnTo>
                    <a:pt x="763" y="133"/>
                  </a:lnTo>
                  <a:lnTo>
                    <a:pt x="764" y="133"/>
                  </a:lnTo>
                  <a:lnTo>
                    <a:pt x="765" y="133"/>
                  </a:lnTo>
                  <a:lnTo>
                    <a:pt x="765" y="132"/>
                  </a:lnTo>
                  <a:lnTo>
                    <a:pt x="764" y="131"/>
                  </a:lnTo>
                  <a:lnTo>
                    <a:pt x="763" y="131"/>
                  </a:lnTo>
                  <a:lnTo>
                    <a:pt x="762" y="129"/>
                  </a:lnTo>
                  <a:lnTo>
                    <a:pt x="762" y="128"/>
                  </a:lnTo>
                  <a:lnTo>
                    <a:pt x="762" y="127"/>
                  </a:lnTo>
                  <a:lnTo>
                    <a:pt x="762" y="126"/>
                  </a:lnTo>
                  <a:lnTo>
                    <a:pt x="761" y="124"/>
                  </a:lnTo>
                  <a:lnTo>
                    <a:pt x="760" y="123"/>
                  </a:lnTo>
                  <a:lnTo>
                    <a:pt x="760" y="123"/>
                  </a:lnTo>
                  <a:lnTo>
                    <a:pt x="761" y="123"/>
                  </a:lnTo>
                  <a:lnTo>
                    <a:pt x="762" y="121"/>
                  </a:lnTo>
                  <a:lnTo>
                    <a:pt x="760" y="120"/>
                  </a:lnTo>
                  <a:lnTo>
                    <a:pt x="757" y="119"/>
                  </a:lnTo>
                  <a:lnTo>
                    <a:pt x="756" y="118"/>
                  </a:lnTo>
                  <a:lnTo>
                    <a:pt x="756" y="117"/>
                  </a:lnTo>
                  <a:lnTo>
                    <a:pt x="757" y="117"/>
                  </a:lnTo>
                  <a:lnTo>
                    <a:pt x="758" y="116"/>
                  </a:lnTo>
                  <a:lnTo>
                    <a:pt x="758" y="115"/>
                  </a:lnTo>
                  <a:lnTo>
                    <a:pt x="755" y="113"/>
                  </a:lnTo>
                  <a:lnTo>
                    <a:pt x="755" y="112"/>
                  </a:lnTo>
                  <a:lnTo>
                    <a:pt x="758" y="110"/>
                  </a:lnTo>
                  <a:lnTo>
                    <a:pt x="760" y="109"/>
                  </a:lnTo>
                  <a:lnTo>
                    <a:pt x="759" y="108"/>
                  </a:lnTo>
                  <a:lnTo>
                    <a:pt x="759" y="107"/>
                  </a:lnTo>
                  <a:lnTo>
                    <a:pt x="760" y="107"/>
                  </a:lnTo>
                  <a:lnTo>
                    <a:pt x="760" y="105"/>
                  </a:lnTo>
                  <a:lnTo>
                    <a:pt x="760" y="103"/>
                  </a:lnTo>
                  <a:lnTo>
                    <a:pt x="761" y="100"/>
                  </a:lnTo>
                  <a:lnTo>
                    <a:pt x="760" y="98"/>
                  </a:lnTo>
                  <a:lnTo>
                    <a:pt x="762" y="98"/>
                  </a:lnTo>
                  <a:lnTo>
                    <a:pt x="765" y="98"/>
                  </a:lnTo>
                  <a:lnTo>
                    <a:pt x="766" y="97"/>
                  </a:lnTo>
                  <a:lnTo>
                    <a:pt x="766" y="96"/>
                  </a:lnTo>
                  <a:lnTo>
                    <a:pt x="766" y="94"/>
                  </a:lnTo>
                  <a:lnTo>
                    <a:pt x="766" y="93"/>
                  </a:lnTo>
                  <a:lnTo>
                    <a:pt x="767" y="91"/>
                  </a:lnTo>
                  <a:lnTo>
                    <a:pt x="767" y="90"/>
                  </a:lnTo>
                  <a:lnTo>
                    <a:pt x="766" y="90"/>
                  </a:lnTo>
                  <a:lnTo>
                    <a:pt x="765" y="89"/>
                  </a:lnTo>
                  <a:lnTo>
                    <a:pt x="766" y="87"/>
                  </a:lnTo>
                  <a:lnTo>
                    <a:pt x="768" y="87"/>
                  </a:lnTo>
                  <a:lnTo>
                    <a:pt x="770" y="85"/>
                  </a:lnTo>
                  <a:lnTo>
                    <a:pt x="770" y="82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0"/>
                  </a:lnTo>
                  <a:lnTo>
                    <a:pt x="770" y="79"/>
                  </a:lnTo>
                  <a:lnTo>
                    <a:pt x="772" y="76"/>
                  </a:lnTo>
                  <a:lnTo>
                    <a:pt x="772" y="76"/>
                  </a:lnTo>
                  <a:lnTo>
                    <a:pt x="772" y="75"/>
                  </a:lnTo>
                  <a:lnTo>
                    <a:pt x="773" y="75"/>
                  </a:lnTo>
                  <a:lnTo>
                    <a:pt x="773" y="74"/>
                  </a:lnTo>
                  <a:lnTo>
                    <a:pt x="776" y="73"/>
                  </a:lnTo>
                  <a:lnTo>
                    <a:pt x="776" y="71"/>
                  </a:lnTo>
                  <a:lnTo>
                    <a:pt x="776" y="70"/>
                  </a:lnTo>
                  <a:lnTo>
                    <a:pt x="776" y="69"/>
                  </a:lnTo>
                  <a:lnTo>
                    <a:pt x="777" y="69"/>
                  </a:lnTo>
                  <a:lnTo>
                    <a:pt x="779" y="69"/>
                  </a:lnTo>
                  <a:lnTo>
                    <a:pt x="780" y="69"/>
                  </a:lnTo>
                  <a:lnTo>
                    <a:pt x="781" y="68"/>
                  </a:lnTo>
                  <a:lnTo>
                    <a:pt x="783" y="66"/>
                  </a:lnTo>
                  <a:lnTo>
                    <a:pt x="783" y="65"/>
                  </a:lnTo>
                  <a:lnTo>
                    <a:pt x="782" y="64"/>
                  </a:lnTo>
                  <a:lnTo>
                    <a:pt x="782" y="63"/>
                  </a:lnTo>
                  <a:lnTo>
                    <a:pt x="784" y="62"/>
                  </a:lnTo>
                  <a:lnTo>
                    <a:pt x="785" y="62"/>
                  </a:lnTo>
                  <a:lnTo>
                    <a:pt x="787" y="60"/>
                  </a:lnTo>
                  <a:lnTo>
                    <a:pt x="788" y="59"/>
                  </a:lnTo>
                  <a:lnTo>
                    <a:pt x="789" y="58"/>
                  </a:lnTo>
                  <a:lnTo>
                    <a:pt x="789" y="57"/>
                  </a:lnTo>
                  <a:lnTo>
                    <a:pt x="789" y="57"/>
                  </a:lnTo>
                  <a:lnTo>
                    <a:pt x="789" y="56"/>
                  </a:lnTo>
                  <a:lnTo>
                    <a:pt x="790" y="55"/>
                  </a:lnTo>
                  <a:lnTo>
                    <a:pt x="790" y="54"/>
                  </a:lnTo>
                  <a:lnTo>
                    <a:pt x="791" y="54"/>
                  </a:lnTo>
                  <a:lnTo>
                    <a:pt x="792" y="55"/>
                  </a:lnTo>
                  <a:lnTo>
                    <a:pt x="794" y="55"/>
                  </a:lnTo>
                  <a:lnTo>
                    <a:pt x="795" y="53"/>
                  </a:lnTo>
                  <a:lnTo>
                    <a:pt x="794" y="51"/>
                  </a:lnTo>
                  <a:lnTo>
                    <a:pt x="791" y="51"/>
                  </a:lnTo>
                  <a:lnTo>
                    <a:pt x="791" y="50"/>
                  </a:lnTo>
                  <a:lnTo>
                    <a:pt x="792" y="50"/>
                  </a:lnTo>
                  <a:lnTo>
                    <a:pt x="792" y="49"/>
                  </a:lnTo>
                  <a:lnTo>
                    <a:pt x="793" y="48"/>
                  </a:lnTo>
                  <a:lnTo>
                    <a:pt x="792" y="45"/>
                  </a:lnTo>
                  <a:lnTo>
                    <a:pt x="794" y="44"/>
                  </a:lnTo>
                  <a:lnTo>
                    <a:pt x="796" y="43"/>
                  </a:lnTo>
                  <a:lnTo>
                    <a:pt x="808" y="43"/>
                  </a:lnTo>
                  <a:lnTo>
                    <a:pt x="812" y="43"/>
                  </a:lnTo>
                  <a:lnTo>
                    <a:pt x="814" y="45"/>
                  </a:lnTo>
                  <a:lnTo>
                    <a:pt x="818" y="48"/>
                  </a:lnTo>
                  <a:lnTo>
                    <a:pt x="820" y="49"/>
                  </a:lnTo>
                  <a:lnTo>
                    <a:pt x="822" y="48"/>
                  </a:lnTo>
                  <a:lnTo>
                    <a:pt x="824" y="45"/>
                  </a:lnTo>
                  <a:lnTo>
                    <a:pt x="825" y="42"/>
                  </a:lnTo>
                  <a:lnTo>
                    <a:pt x="827" y="40"/>
                  </a:lnTo>
                  <a:lnTo>
                    <a:pt x="834" y="37"/>
                  </a:lnTo>
                  <a:lnTo>
                    <a:pt x="842" y="37"/>
                  </a:lnTo>
                  <a:lnTo>
                    <a:pt x="858" y="40"/>
                  </a:lnTo>
                  <a:lnTo>
                    <a:pt x="868" y="39"/>
                  </a:lnTo>
                  <a:close/>
                  <a:moveTo>
                    <a:pt x="702" y="921"/>
                  </a:moveTo>
                  <a:lnTo>
                    <a:pt x="716" y="907"/>
                  </a:lnTo>
                  <a:lnTo>
                    <a:pt x="721" y="905"/>
                  </a:lnTo>
                  <a:lnTo>
                    <a:pt x="701" y="924"/>
                  </a:lnTo>
                  <a:lnTo>
                    <a:pt x="692" y="930"/>
                  </a:lnTo>
                  <a:lnTo>
                    <a:pt x="685" y="934"/>
                  </a:lnTo>
                  <a:lnTo>
                    <a:pt x="689" y="931"/>
                  </a:lnTo>
                  <a:lnTo>
                    <a:pt x="691" y="930"/>
                  </a:lnTo>
                  <a:lnTo>
                    <a:pt x="692" y="928"/>
                  </a:lnTo>
                  <a:lnTo>
                    <a:pt x="693" y="927"/>
                  </a:lnTo>
                  <a:lnTo>
                    <a:pt x="694" y="926"/>
                  </a:lnTo>
                  <a:lnTo>
                    <a:pt x="695" y="926"/>
                  </a:lnTo>
                  <a:lnTo>
                    <a:pt x="696" y="926"/>
                  </a:lnTo>
                  <a:lnTo>
                    <a:pt x="698" y="924"/>
                  </a:lnTo>
                  <a:lnTo>
                    <a:pt x="700" y="922"/>
                  </a:lnTo>
                  <a:lnTo>
                    <a:pt x="702" y="921"/>
                  </a:lnTo>
                  <a:close/>
                  <a:moveTo>
                    <a:pt x="979" y="875"/>
                  </a:moveTo>
                  <a:lnTo>
                    <a:pt x="980" y="876"/>
                  </a:lnTo>
                  <a:lnTo>
                    <a:pt x="984" y="875"/>
                  </a:lnTo>
                  <a:lnTo>
                    <a:pt x="985" y="877"/>
                  </a:lnTo>
                  <a:lnTo>
                    <a:pt x="983" y="879"/>
                  </a:lnTo>
                  <a:lnTo>
                    <a:pt x="946" y="873"/>
                  </a:lnTo>
                  <a:lnTo>
                    <a:pt x="946" y="872"/>
                  </a:lnTo>
                  <a:lnTo>
                    <a:pt x="947" y="873"/>
                  </a:lnTo>
                  <a:lnTo>
                    <a:pt x="960" y="875"/>
                  </a:lnTo>
                  <a:lnTo>
                    <a:pt x="966" y="873"/>
                  </a:lnTo>
                  <a:lnTo>
                    <a:pt x="969" y="873"/>
                  </a:lnTo>
                  <a:lnTo>
                    <a:pt x="972" y="875"/>
                  </a:lnTo>
                  <a:lnTo>
                    <a:pt x="976" y="874"/>
                  </a:lnTo>
                  <a:lnTo>
                    <a:pt x="978" y="874"/>
                  </a:lnTo>
                  <a:lnTo>
                    <a:pt x="979" y="875"/>
                  </a:lnTo>
                  <a:close/>
                  <a:moveTo>
                    <a:pt x="884" y="854"/>
                  </a:moveTo>
                  <a:lnTo>
                    <a:pt x="896" y="857"/>
                  </a:lnTo>
                  <a:lnTo>
                    <a:pt x="904" y="860"/>
                  </a:lnTo>
                  <a:lnTo>
                    <a:pt x="904" y="861"/>
                  </a:lnTo>
                  <a:lnTo>
                    <a:pt x="903" y="861"/>
                  </a:lnTo>
                  <a:lnTo>
                    <a:pt x="898" y="859"/>
                  </a:lnTo>
                  <a:lnTo>
                    <a:pt x="866" y="851"/>
                  </a:lnTo>
                  <a:lnTo>
                    <a:pt x="852" y="846"/>
                  </a:lnTo>
                  <a:lnTo>
                    <a:pt x="849" y="844"/>
                  </a:lnTo>
                  <a:lnTo>
                    <a:pt x="846" y="839"/>
                  </a:lnTo>
                  <a:lnTo>
                    <a:pt x="846" y="838"/>
                  </a:lnTo>
                  <a:lnTo>
                    <a:pt x="845" y="834"/>
                  </a:lnTo>
                  <a:lnTo>
                    <a:pt x="845" y="832"/>
                  </a:lnTo>
                  <a:lnTo>
                    <a:pt x="846" y="833"/>
                  </a:lnTo>
                  <a:lnTo>
                    <a:pt x="848" y="838"/>
                  </a:lnTo>
                  <a:lnTo>
                    <a:pt x="850" y="842"/>
                  </a:lnTo>
                  <a:lnTo>
                    <a:pt x="851" y="845"/>
                  </a:lnTo>
                  <a:lnTo>
                    <a:pt x="856" y="847"/>
                  </a:lnTo>
                  <a:lnTo>
                    <a:pt x="884" y="8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1" name="Freeform 18">
              <a:extLst>
                <a:ext uri="{FF2B5EF4-FFF2-40B4-BE49-F238E27FC236}">
                  <a16:creationId xmlns:a16="http://schemas.microsoft.com/office/drawing/2014/main" id="{03326504-CE0E-CD2D-0B0B-F7916DA65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228" y="1461609"/>
              <a:ext cx="1220237" cy="1063107"/>
            </a:xfrm>
            <a:custGeom>
              <a:avLst/>
              <a:gdLst>
                <a:gd name="T0" fmla="*/ 36 w 862"/>
                <a:gd name="T1" fmla="*/ 686 h 751"/>
                <a:gd name="T2" fmla="*/ 42 w 862"/>
                <a:gd name="T3" fmla="*/ 658 h 751"/>
                <a:gd name="T4" fmla="*/ 38 w 862"/>
                <a:gd name="T5" fmla="*/ 622 h 751"/>
                <a:gd name="T6" fmla="*/ 19 w 862"/>
                <a:gd name="T7" fmla="*/ 611 h 751"/>
                <a:gd name="T8" fmla="*/ 64 w 862"/>
                <a:gd name="T9" fmla="*/ 541 h 751"/>
                <a:gd name="T10" fmla="*/ 64 w 862"/>
                <a:gd name="T11" fmla="*/ 484 h 751"/>
                <a:gd name="T12" fmla="*/ 39 w 862"/>
                <a:gd name="T13" fmla="*/ 400 h 751"/>
                <a:gd name="T14" fmla="*/ 57 w 862"/>
                <a:gd name="T15" fmla="*/ 352 h 751"/>
                <a:gd name="T16" fmla="*/ 104 w 862"/>
                <a:gd name="T17" fmla="*/ 357 h 751"/>
                <a:gd name="T18" fmla="*/ 147 w 862"/>
                <a:gd name="T19" fmla="*/ 329 h 751"/>
                <a:gd name="T20" fmla="*/ 184 w 862"/>
                <a:gd name="T21" fmla="*/ 303 h 751"/>
                <a:gd name="T22" fmla="*/ 213 w 862"/>
                <a:gd name="T23" fmla="*/ 312 h 751"/>
                <a:gd name="T24" fmla="*/ 237 w 862"/>
                <a:gd name="T25" fmla="*/ 303 h 751"/>
                <a:gd name="T26" fmla="*/ 216 w 862"/>
                <a:gd name="T27" fmla="*/ 283 h 751"/>
                <a:gd name="T28" fmla="*/ 231 w 862"/>
                <a:gd name="T29" fmla="*/ 231 h 751"/>
                <a:gd name="T30" fmla="*/ 244 w 862"/>
                <a:gd name="T31" fmla="*/ 196 h 751"/>
                <a:gd name="T32" fmla="*/ 295 w 862"/>
                <a:gd name="T33" fmla="*/ 165 h 751"/>
                <a:gd name="T34" fmla="*/ 328 w 862"/>
                <a:gd name="T35" fmla="*/ 144 h 751"/>
                <a:gd name="T36" fmla="*/ 304 w 862"/>
                <a:gd name="T37" fmla="*/ 103 h 751"/>
                <a:gd name="T38" fmla="*/ 356 w 862"/>
                <a:gd name="T39" fmla="*/ 52 h 751"/>
                <a:gd name="T40" fmla="*/ 416 w 862"/>
                <a:gd name="T41" fmla="*/ 27 h 751"/>
                <a:gd name="T42" fmla="*/ 463 w 862"/>
                <a:gd name="T43" fmla="*/ 18 h 751"/>
                <a:gd name="T44" fmla="*/ 512 w 862"/>
                <a:gd name="T45" fmla="*/ 32 h 751"/>
                <a:gd name="T46" fmla="*/ 565 w 862"/>
                <a:gd name="T47" fmla="*/ 42 h 751"/>
                <a:gd name="T48" fmla="*/ 591 w 862"/>
                <a:gd name="T49" fmla="*/ 62 h 751"/>
                <a:gd name="T50" fmla="*/ 660 w 862"/>
                <a:gd name="T51" fmla="*/ 63 h 751"/>
                <a:gd name="T52" fmla="*/ 686 w 862"/>
                <a:gd name="T53" fmla="*/ 91 h 751"/>
                <a:gd name="T54" fmla="*/ 693 w 862"/>
                <a:gd name="T55" fmla="*/ 130 h 751"/>
                <a:gd name="T56" fmla="*/ 706 w 862"/>
                <a:gd name="T57" fmla="*/ 165 h 751"/>
                <a:gd name="T58" fmla="*/ 693 w 862"/>
                <a:gd name="T59" fmla="*/ 195 h 751"/>
                <a:gd name="T60" fmla="*/ 722 w 862"/>
                <a:gd name="T61" fmla="*/ 244 h 751"/>
                <a:gd name="T62" fmla="*/ 753 w 862"/>
                <a:gd name="T63" fmla="*/ 318 h 751"/>
                <a:gd name="T64" fmla="*/ 783 w 862"/>
                <a:gd name="T65" fmla="*/ 344 h 751"/>
                <a:gd name="T66" fmla="*/ 837 w 862"/>
                <a:gd name="T67" fmla="*/ 384 h 751"/>
                <a:gd name="T68" fmla="*/ 849 w 862"/>
                <a:gd name="T69" fmla="*/ 419 h 751"/>
                <a:gd name="T70" fmla="*/ 859 w 862"/>
                <a:gd name="T71" fmla="*/ 443 h 751"/>
                <a:gd name="T72" fmla="*/ 833 w 862"/>
                <a:gd name="T73" fmla="*/ 464 h 751"/>
                <a:gd name="T74" fmla="*/ 794 w 862"/>
                <a:gd name="T75" fmla="*/ 479 h 751"/>
                <a:gd name="T76" fmla="*/ 749 w 862"/>
                <a:gd name="T77" fmla="*/ 462 h 751"/>
                <a:gd name="T78" fmla="*/ 745 w 862"/>
                <a:gd name="T79" fmla="*/ 511 h 751"/>
                <a:gd name="T80" fmla="*/ 763 w 862"/>
                <a:gd name="T81" fmla="*/ 558 h 751"/>
                <a:gd name="T82" fmla="*/ 762 w 862"/>
                <a:gd name="T83" fmla="*/ 585 h 751"/>
                <a:gd name="T84" fmla="*/ 775 w 862"/>
                <a:gd name="T85" fmla="*/ 616 h 751"/>
                <a:gd name="T86" fmla="*/ 700 w 862"/>
                <a:gd name="T87" fmla="*/ 631 h 751"/>
                <a:gd name="T88" fmla="*/ 695 w 862"/>
                <a:gd name="T89" fmla="*/ 646 h 751"/>
                <a:gd name="T90" fmla="*/ 680 w 862"/>
                <a:gd name="T91" fmla="*/ 662 h 751"/>
                <a:gd name="T92" fmla="*/ 673 w 862"/>
                <a:gd name="T93" fmla="*/ 684 h 751"/>
                <a:gd name="T94" fmla="*/ 665 w 862"/>
                <a:gd name="T95" fmla="*/ 705 h 751"/>
                <a:gd name="T96" fmla="*/ 670 w 862"/>
                <a:gd name="T97" fmla="*/ 721 h 751"/>
                <a:gd name="T98" fmla="*/ 667 w 862"/>
                <a:gd name="T99" fmla="*/ 751 h 751"/>
                <a:gd name="T100" fmla="*/ 647 w 862"/>
                <a:gd name="T101" fmla="*/ 730 h 751"/>
                <a:gd name="T102" fmla="*/ 603 w 862"/>
                <a:gd name="T103" fmla="*/ 722 h 751"/>
                <a:gd name="T104" fmla="*/ 569 w 862"/>
                <a:gd name="T105" fmla="*/ 730 h 751"/>
                <a:gd name="T106" fmla="*/ 541 w 862"/>
                <a:gd name="T107" fmla="*/ 698 h 751"/>
                <a:gd name="T108" fmla="*/ 504 w 862"/>
                <a:gd name="T109" fmla="*/ 726 h 751"/>
                <a:gd name="T110" fmla="*/ 471 w 862"/>
                <a:gd name="T111" fmla="*/ 707 h 751"/>
                <a:gd name="T112" fmla="*/ 450 w 862"/>
                <a:gd name="T113" fmla="*/ 697 h 751"/>
                <a:gd name="T114" fmla="*/ 414 w 862"/>
                <a:gd name="T115" fmla="*/ 717 h 751"/>
                <a:gd name="T116" fmla="*/ 382 w 862"/>
                <a:gd name="T117" fmla="*/ 700 h 751"/>
                <a:gd name="T118" fmla="*/ 349 w 862"/>
                <a:gd name="T119" fmla="*/ 674 h 751"/>
                <a:gd name="T120" fmla="*/ 216 w 862"/>
                <a:gd name="T121" fmla="*/ 652 h 751"/>
                <a:gd name="T122" fmla="*/ 71 w 862"/>
                <a:gd name="T123" fmla="*/ 70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2" h="751">
                  <a:moveTo>
                    <a:pt x="41" y="710"/>
                  </a:moveTo>
                  <a:lnTo>
                    <a:pt x="40" y="709"/>
                  </a:lnTo>
                  <a:lnTo>
                    <a:pt x="39" y="708"/>
                  </a:lnTo>
                  <a:lnTo>
                    <a:pt x="37" y="707"/>
                  </a:lnTo>
                  <a:lnTo>
                    <a:pt x="36" y="705"/>
                  </a:lnTo>
                  <a:lnTo>
                    <a:pt x="37" y="705"/>
                  </a:lnTo>
                  <a:lnTo>
                    <a:pt x="36" y="702"/>
                  </a:lnTo>
                  <a:lnTo>
                    <a:pt x="35" y="699"/>
                  </a:lnTo>
                  <a:lnTo>
                    <a:pt x="35" y="697"/>
                  </a:lnTo>
                  <a:lnTo>
                    <a:pt x="35" y="693"/>
                  </a:lnTo>
                  <a:lnTo>
                    <a:pt x="35" y="692"/>
                  </a:lnTo>
                  <a:lnTo>
                    <a:pt x="34" y="691"/>
                  </a:lnTo>
                  <a:lnTo>
                    <a:pt x="34" y="690"/>
                  </a:lnTo>
                  <a:lnTo>
                    <a:pt x="35" y="690"/>
                  </a:lnTo>
                  <a:lnTo>
                    <a:pt x="36" y="690"/>
                  </a:lnTo>
                  <a:lnTo>
                    <a:pt x="36" y="688"/>
                  </a:lnTo>
                  <a:lnTo>
                    <a:pt x="36" y="687"/>
                  </a:lnTo>
                  <a:lnTo>
                    <a:pt x="36" y="686"/>
                  </a:lnTo>
                  <a:lnTo>
                    <a:pt x="35" y="685"/>
                  </a:lnTo>
                  <a:lnTo>
                    <a:pt x="36" y="685"/>
                  </a:lnTo>
                  <a:lnTo>
                    <a:pt x="36" y="685"/>
                  </a:lnTo>
                  <a:lnTo>
                    <a:pt x="36" y="684"/>
                  </a:lnTo>
                  <a:lnTo>
                    <a:pt x="36" y="683"/>
                  </a:lnTo>
                  <a:lnTo>
                    <a:pt x="35" y="682"/>
                  </a:lnTo>
                  <a:lnTo>
                    <a:pt x="36" y="679"/>
                  </a:lnTo>
                  <a:lnTo>
                    <a:pt x="36" y="677"/>
                  </a:lnTo>
                  <a:lnTo>
                    <a:pt x="36" y="676"/>
                  </a:lnTo>
                  <a:lnTo>
                    <a:pt x="38" y="674"/>
                  </a:lnTo>
                  <a:lnTo>
                    <a:pt x="40" y="673"/>
                  </a:lnTo>
                  <a:lnTo>
                    <a:pt x="42" y="672"/>
                  </a:lnTo>
                  <a:lnTo>
                    <a:pt x="42" y="668"/>
                  </a:lnTo>
                  <a:lnTo>
                    <a:pt x="41" y="666"/>
                  </a:lnTo>
                  <a:lnTo>
                    <a:pt x="39" y="663"/>
                  </a:lnTo>
                  <a:lnTo>
                    <a:pt x="41" y="662"/>
                  </a:lnTo>
                  <a:lnTo>
                    <a:pt x="41" y="659"/>
                  </a:lnTo>
                  <a:lnTo>
                    <a:pt x="42" y="658"/>
                  </a:lnTo>
                  <a:lnTo>
                    <a:pt x="42" y="657"/>
                  </a:lnTo>
                  <a:lnTo>
                    <a:pt x="42" y="655"/>
                  </a:lnTo>
                  <a:lnTo>
                    <a:pt x="42" y="651"/>
                  </a:lnTo>
                  <a:lnTo>
                    <a:pt x="42" y="648"/>
                  </a:lnTo>
                  <a:lnTo>
                    <a:pt x="44" y="644"/>
                  </a:lnTo>
                  <a:lnTo>
                    <a:pt x="45" y="642"/>
                  </a:lnTo>
                  <a:lnTo>
                    <a:pt x="47" y="641"/>
                  </a:lnTo>
                  <a:lnTo>
                    <a:pt x="46" y="638"/>
                  </a:lnTo>
                  <a:lnTo>
                    <a:pt x="44" y="633"/>
                  </a:lnTo>
                  <a:lnTo>
                    <a:pt x="44" y="631"/>
                  </a:lnTo>
                  <a:lnTo>
                    <a:pt x="43" y="630"/>
                  </a:lnTo>
                  <a:lnTo>
                    <a:pt x="43" y="628"/>
                  </a:lnTo>
                  <a:lnTo>
                    <a:pt x="42" y="627"/>
                  </a:lnTo>
                  <a:lnTo>
                    <a:pt x="42" y="626"/>
                  </a:lnTo>
                  <a:lnTo>
                    <a:pt x="41" y="625"/>
                  </a:lnTo>
                  <a:lnTo>
                    <a:pt x="41" y="625"/>
                  </a:lnTo>
                  <a:lnTo>
                    <a:pt x="40" y="624"/>
                  </a:lnTo>
                  <a:lnTo>
                    <a:pt x="38" y="622"/>
                  </a:lnTo>
                  <a:lnTo>
                    <a:pt x="34" y="623"/>
                  </a:lnTo>
                  <a:lnTo>
                    <a:pt x="32" y="622"/>
                  </a:lnTo>
                  <a:lnTo>
                    <a:pt x="30" y="617"/>
                  </a:lnTo>
                  <a:lnTo>
                    <a:pt x="30" y="616"/>
                  </a:lnTo>
                  <a:lnTo>
                    <a:pt x="30" y="614"/>
                  </a:lnTo>
                  <a:lnTo>
                    <a:pt x="30" y="613"/>
                  </a:lnTo>
                  <a:lnTo>
                    <a:pt x="28" y="615"/>
                  </a:lnTo>
                  <a:lnTo>
                    <a:pt x="28" y="614"/>
                  </a:lnTo>
                  <a:lnTo>
                    <a:pt x="27" y="613"/>
                  </a:lnTo>
                  <a:lnTo>
                    <a:pt x="26" y="613"/>
                  </a:lnTo>
                  <a:lnTo>
                    <a:pt x="25" y="614"/>
                  </a:lnTo>
                  <a:lnTo>
                    <a:pt x="24" y="614"/>
                  </a:lnTo>
                  <a:lnTo>
                    <a:pt x="24" y="613"/>
                  </a:lnTo>
                  <a:lnTo>
                    <a:pt x="23" y="613"/>
                  </a:lnTo>
                  <a:lnTo>
                    <a:pt x="21" y="613"/>
                  </a:lnTo>
                  <a:lnTo>
                    <a:pt x="22" y="612"/>
                  </a:lnTo>
                  <a:lnTo>
                    <a:pt x="22" y="611"/>
                  </a:lnTo>
                  <a:lnTo>
                    <a:pt x="19" y="611"/>
                  </a:lnTo>
                  <a:lnTo>
                    <a:pt x="14" y="608"/>
                  </a:lnTo>
                  <a:lnTo>
                    <a:pt x="12" y="607"/>
                  </a:lnTo>
                  <a:lnTo>
                    <a:pt x="12" y="608"/>
                  </a:lnTo>
                  <a:lnTo>
                    <a:pt x="5" y="607"/>
                  </a:lnTo>
                  <a:lnTo>
                    <a:pt x="3" y="605"/>
                  </a:lnTo>
                  <a:lnTo>
                    <a:pt x="4" y="602"/>
                  </a:lnTo>
                  <a:lnTo>
                    <a:pt x="3" y="601"/>
                  </a:lnTo>
                  <a:lnTo>
                    <a:pt x="2" y="599"/>
                  </a:lnTo>
                  <a:lnTo>
                    <a:pt x="1" y="598"/>
                  </a:lnTo>
                  <a:lnTo>
                    <a:pt x="0" y="598"/>
                  </a:lnTo>
                  <a:lnTo>
                    <a:pt x="5" y="589"/>
                  </a:lnTo>
                  <a:lnTo>
                    <a:pt x="6" y="587"/>
                  </a:lnTo>
                  <a:lnTo>
                    <a:pt x="10" y="582"/>
                  </a:lnTo>
                  <a:lnTo>
                    <a:pt x="21" y="565"/>
                  </a:lnTo>
                  <a:lnTo>
                    <a:pt x="29" y="559"/>
                  </a:lnTo>
                  <a:lnTo>
                    <a:pt x="37" y="553"/>
                  </a:lnTo>
                  <a:lnTo>
                    <a:pt x="52" y="549"/>
                  </a:lnTo>
                  <a:lnTo>
                    <a:pt x="64" y="541"/>
                  </a:lnTo>
                  <a:lnTo>
                    <a:pt x="68" y="537"/>
                  </a:lnTo>
                  <a:lnTo>
                    <a:pt x="69" y="530"/>
                  </a:lnTo>
                  <a:lnTo>
                    <a:pt x="69" y="526"/>
                  </a:lnTo>
                  <a:lnTo>
                    <a:pt x="68" y="508"/>
                  </a:lnTo>
                  <a:lnTo>
                    <a:pt x="68" y="507"/>
                  </a:lnTo>
                  <a:lnTo>
                    <a:pt x="67" y="506"/>
                  </a:lnTo>
                  <a:lnTo>
                    <a:pt x="67" y="505"/>
                  </a:lnTo>
                  <a:lnTo>
                    <a:pt x="67" y="504"/>
                  </a:lnTo>
                  <a:lnTo>
                    <a:pt x="67" y="502"/>
                  </a:lnTo>
                  <a:lnTo>
                    <a:pt x="68" y="500"/>
                  </a:lnTo>
                  <a:lnTo>
                    <a:pt x="69" y="499"/>
                  </a:lnTo>
                  <a:lnTo>
                    <a:pt x="68" y="498"/>
                  </a:lnTo>
                  <a:lnTo>
                    <a:pt x="68" y="494"/>
                  </a:lnTo>
                  <a:lnTo>
                    <a:pt x="68" y="493"/>
                  </a:lnTo>
                  <a:lnTo>
                    <a:pt x="68" y="492"/>
                  </a:lnTo>
                  <a:lnTo>
                    <a:pt x="68" y="490"/>
                  </a:lnTo>
                  <a:lnTo>
                    <a:pt x="67" y="488"/>
                  </a:lnTo>
                  <a:lnTo>
                    <a:pt x="64" y="484"/>
                  </a:lnTo>
                  <a:lnTo>
                    <a:pt x="63" y="482"/>
                  </a:lnTo>
                  <a:lnTo>
                    <a:pt x="63" y="479"/>
                  </a:lnTo>
                  <a:lnTo>
                    <a:pt x="64" y="477"/>
                  </a:lnTo>
                  <a:lnTo>
                    <a:pt x="66" y="475"/>
                  </a:lnTo>
                  <a:lnTo>
                    <a:pt x="67" y="473"/>
                  </a:lnTo>
                  <a:lnTo>
                    <a:pt x="67" y="469"/>
                  </a:lnTo>
                  <a:lnTo>
                    <a:pt x="66" y="468"/>
                  </a:lnTo>
                  <a:lnTo>
                    <a:pt x="64" y="466"/>
                  </a:lnTo>
                  <a:lnTo>
                    <a:pt x="62" y="464"/>
                  </a:lnTo>
                  <a:lnTo>
                    <a:pt x="61" y="462"/>
                  </a:lnTo>
                  <a:lnTo>
                    <a:pt x="61" y="460"/>
                  </a:lnTo>
                  <a:lnTo>
                    <a:pt x="60" y="457"/>
                  </a:lnTo>
                  <a:lnTo>
                    <a:pt x="58" y="456"/>
                  </a:lnTo>
                  <a:lnTo>
                    <a:pt x="56" y="451"/>
                  </a:lnTo>
                  <a:lnTo>
                    <a:pt x="53" y="437"/>
                  </a:lnTo>
                  <a:lnTo>
                    <a:pt x="51" y="432"/>
                  </a:lnTo>
                  <a:lnTo>
                    <a:pt x="47" y="423"/>
                  </a:lnTo>
                  <a:lnTo>
                    <a:pt x="39" y="400"/>
                  </a:lnTo>
                  <a:lnTo>
                    <a:pt x="37" y="389"/>
                  </a:lnTo>
                  <a:lnTo>
                    <a:pt x="36" y="380"/>
                  </a:lnTo>
                  <a:lnTo>
                    <a:pt x="35" y="377"/>
                  </a:lnTo>
                  <a:lnTo>
                    <a:pt x="34" y="373"/>
                  </a:lnTo>
                  <a:lnTo>
                    <a:pt x="33" y="366"/>
                  </a:lnTo>
                  <a:lnTo>
                    <a:pt x="32" y="361"/>
                  </a:lnTo>
                  <a:lnTo>
                    <a:pt x="30" y="358"/>
                  </a:lnTo>
                  <a:lnTo>
                    <a:pt x="30" y="354"/>
                  </a:lnTo>
                  <a:lnTo>
                    <a:pt x="30" y="349"/>
                  </a:lnTo>
                  <a:lnTo>
                    <a:pt x="33" y="350"/>
                  </a:lnTo>
                  <a:lnTo>
                    <a:pt x="41" y="355"/>
                  </a:lnTo>
                  <a:lnTo>
                    <a:pt x="42" y="356"/>
                  </a:lnTo>
                  <a:lnTo>
                    <a:pt x="44" y="356"/>
                  </a:lnTo>
                  <a:lnTo>
                    <a:pt x="48" y="354"/>
                  </a:lnTo>
                  <a:lnTo>
                    <a:pt x="54" y="353"/>
                  </a:lnTo>
                  <a:lnTo>
                    <a:pt x="55" y="352"/>
                  </a:lnTo>
                  <a:lnTo>
                    <a:pt x="57" y="351"/>
                  </a:lnTo>
                  <a:lnTo>
                    <a:pt x="57" y="352"/>
                  </a:lnTo>
                  <a:lnTo>
                    <a:pt x="59" y="353"/>
                  </a:lnTo>
                  <a:lnTo>
                    <a:pt x="60" y="353"/>
                  </a:lnTo>
                  <a:lnTo>
                    <a:pt x="61" y="353"/>
                  </a:lnTo>
                  <a:lnTo>
                    <a:pt x="67" y="348"/>
                  </a:lnTo>
                  <a:lnTo>
                    <a:pt x="69" y="348"/>
                  </a:lnTo>
                  <a:lnTo>
                    <a:pt x="70" y="349"/>
                  </a:lnTo>
                  <a:lnTo>
                    <a:pt x="73" y="351"/>
                  </a:lnTo>
                  <a:lnTo>
                    <a:pt x="74" y="351"/>
                  </a:lnTo>
                  <a:lnTo>
                    <a:pt x="80" y="351"/>
                  </a:lnTo>
                  <a:lnTo>
                    <a:pt x="83" y="350"/>
                  </a:lnTo>
                  <a:lnTo>
                    <a:pt x="89" y="348"/>
                  </a:lnTo>
                  <a:lnTo>
                    <a:pt x="91" y="347"/>
                  </a:lnTo>
                  <a:lnTo>
                    <a:pt x="94" y="348"/>
                  </a:lnTo>
                  <a:lnTo>
                    <a:pt x="97" y="351"/>
                  </a:lnTo>
                  <a:lnTo>
                    <a:pt x="98" y="355"/>
                  </a:lnTo>
                  <a:lnTo>
                    <a:pt x="99" y="356"/>
                  </a:lnTo>
                  <a:lnTo>
                    <a:pt x="101" y="357"/>
                  </a:lnTo>
                  <a:lnTo>
                    <a:pt x="104" y="357"/>
                  </a:lnTo>
                  <a:lnTo>
                    <a:pt x="107" y="358"/>
                  </a:lnTo>
                  <a:lnTo>
                    <a:pt x="110" y="358"/>
                  </a:lnTo>
                  <a:lnTo>
                    <a:pt x="114" y="356"/>
                  </a:lnTo>
                  <a:lnTo>
                    <a:pt x="124" y="347"/>
                  </a:lnTo>
                  <a:lnTo>
                    <a:pt x="128" y="344"/>
                  </a:lnTo>
                  <a:lnTo>
                    <a:pt x="134" y="343"/>
                  </a:lnTo>
                  <a:lnTo>
                    <a:pt x="136" y="342"/>
                  </a:lnTo>
                  <a:lnTo>
                    <a:pt x="137" y="342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7" y="345"/>
                  </a:lnTo>
                  <a:lnTo>
                    <a:pt x="149" y="344"/>
                  </a:lnTo>
                  <a:lnTo>
                    <a:pt x="150" y="342"/>
                  </a:lnTo>
                  <a:lnTo>
                    <a:pt x="151" y="337"/>
                  </a:lnTo>
                  <a:lnTo>
                    <a:pt x="150" y="335"/>
                  </a:lnTo>
                  <a:lnTo>
                    <a:pt x="148" y="332"/>
                  </a:lnTo>
                  <a:lnTo>
                    <a:pt x="147" y="329"/>
                  </a:lnTo>
                  <a:lnTo>
                    <a:pt x="146" y="326"/>
                  </a:lnTo>
                  <a:lnTo>
                    <a:pt x="147" y="325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0" y="323"/>
                  </a:lnTo>
                  <a:lnTo>
                    <a:pt x="150" y="322"/>
                  </a:lnTo>
                  <a:lnTo>
                    <a:pt x="150" y="321"/>
                  </a:lnTo>
                  <a:lnTo>
                    <a:pt x="151" y="319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7" y="318"/>
                  </a:lnTo>
                  <a:lnTo>
                    <a:pt x="162" y="318"/>
                  </a:lnTo>
                  <a:lnTo>
                    <a:pt x="169" y="321"/>
                  </a:lnTo>
                  <a:lnTo>
                    <a:pt x="173" y="320"/>
                  </a:lnTo>
                  <a:lnTo>
                    <a:pt x="176" y="318"/>
                  </a:lnTo>
                  <a:lnTo>
                    <a:pt x="181" y="313"/>
                  </a:lnTo>
                  <a:lnTo>
                    <a:pt x="182" y="310"/>
                  </a:lnTo>
                  <a:lnTo>
                    <a:pt x="184" y="303"/>
                  </a:lnTo>
                  <a:lnTo>
                    <a:pt x="185" y="300"/>
                  </a:lnTo>
                  <a:lnTo>
                    <a:pt x="187" y="300"/>
                  </a:lnTo>
                  <a:lnTo>
                    <a:pt x="193" y="303"/>
                  </a:lnTo>
                  <a:lnTo>
                    <a:pt x="199" y="302"/>
                  </a:lnTo>
                  <a:lnTo>
                    <a:pt x="202" y="300"/>
                  </a:lnTo>
                  <a:lnTo>
                    <a:pt x="205" y="295"/>
                  </a:lnTo>
                  <a:lnTo>
                    <a:pt x="208" y="294"/>
                  </a:lnTo>
                  <a:lnTo>
                    <a:pt x="209" y="294"/>
                  </a:lnTo>
                  <a:lnTo>
                    <a:pt x="210" y="295"/>
                  </a:lnTo>
                  <a:lnTo>
                    <a:pt x="210" y="296"/>
                  </a:lnTo>
                  <a:lnTo>
                    <a:pt x="217" y="305"/>
                  </a:lnTo>
                  <a:lnTo>
                    <a:pt x="216" y="306"/>
                  </a:lnTo>
                  <a:lnTo>
                    <a:pt x="213" y="306"/>
                  </a:lnTo>
                  <a:lnTo>
                    <a:pt x="211" y="306"/>
                  </a:lnTo>
                  <a:lnTo>
                    <a:pt x="211" y="308"/>
                  </a:lnTo>
                  <a:lnTo>
                    <a:pt x="213" y="309"/>
                  </a:lnTo>
                  <a:lnTo>
                    <a:pt x="214" y="310"/>
                  </a:lnTo>
                  <a:lnTo>
                    <a:pt x="213" y="312"/>
                  </a:lnTo>
                  <a:lnTo>
                    <a:pt x="211" y="312"/>
                  </a:lnTo>
                  <a:lnTo>
                    <a:pt x="210" y="313"/>
                  </a:lnTo>
                  <a:lnTo>
                    <a:pt x="211" y="316"/>
                  </a:lnTo>
                  <a:lnTo>
                    <a:pt x="213" y="318"/>
                  </a:lnTo>
                  <a:lnTo>
                    <a:pt x="215" y="319"/>
                  </a:lnTo>
                  <a:lnTo>
                    <a:pt x="223" y="321"/>
                  </a:lnTo>
                  <a:lnTo>
                    <a:pt x="225" y="320"/>
                  </a:lnTo>
                  <a:lnTo>
                    <a:pt x="226" y="320"/>
                  </a:lnTo>
                  <a:lnTo>
                    <a:pt x="228" y="318"/>
                  </a:lnTo>
                  <a:lnTo>
                    <a:pt x="229" y="318"/>
                  </a:lnTo>
                  <a:lnTo>
                    <a:pt x="232" y="318"/>
                  </a:lnTo>
                  <a:lnTo>
                    <a:pt x="233" y="318"/>
                  </a:lnTo>
                  <a:lnTo>
                    <a:pt x="235" y="316"/>
                  </a:lnTo>
                  <a:lnTo>
                    <a:pt x="235" y="314"/>
                  </a:lnTo>
                  <a:lnTo>
                    <a:pt x="236" y="306"/>
                  </a:lnTo>
                  <a:lnTo>
                    <a:pt x="237" y="305"/>
                  </a:lnTo>
                  <a:lnTo>
                    <a:pt x="237" y="304"/>
                  </a:lnTo>
                  <a:lnTo>
                    <a:pt x="237" y="303"/>
                  </a:lnTo>
                  <a:lnTo>
                    <a:pt x="236" y="302"/>
                  </a:lnTo>
                  <a:lnTo>
                    <a:pt x="235" y="300"/>
                  </a:lnTo>
                  <a:lnTo>
                    <a:pt x="235" y="299"/>
                  </a:lnTo>
                  <a:lnTo>
                    <a:pt x="234" y="298"/>
                  </a:lnTo>
                  <a:lnTo>
                    <a:pt x="233" y="297"/>
                  </a:lnTo>
                  <a:lnTo>
                    <a:pt x="231" y="297"/>
                  </a:lnTo>
                  <a:lnTo>
                    <a:pt x="231" y="296"/>
                  </a:lnTo>
                  <a:lnTo>
                    <a:pt x="229" y="294"/>
                  </a:lnTo>
                  <a:lnTo>
                    <a:pt x="229" y="292"/>
                  </a:lnTo>
                  <a:lnTo>
                    <a:pt x="229" y="291"/>
                  </a:lnTo>
                  <a:lnTo>
                    <a:pt x="228" y="290"/>
                  </a:lnTo>
                  <a:lnTo>
                    <a:pt x="227" y="290"/>
                  </a:lnTo>
                  <a:lnTo>
                    <a:pt x="221" y="294"/>
                  </a:lnTo>
                  <a:lnTo>
                    <a:pt x="217" y="294"/>
                  </a:lnTo>
                  <a:lnTo>
                    <a:pt x="215" y="293"/>
                  </a:lnTo>
                  <a:lnTo>
                    <a:pt x="214" y="291"/>
                  </a:lnTo>
                  <a:lnTo>
                    <a:pt x="214" y="287"/>
                  </a:lnTo>
                  <a:lnTo>
                    <a:pt x="216" y="283"/>
                  </a:lnTo>
                  <a:lnTo>
                    <a:pt x="220" y="279"/>
                  </a:lnTo>
                  <a:lnTo>
                    <a:pt x="222" y="276"/>
                  </a:lnTo>
                  <a:lnTo>
                    <a:pt x="222" y="272"/>
                  </a:lnTo>
                  <a:lnTo>
                    <a:pt x="222" y="269"/>
                  </a:lnTo>
                  <a:lnTo>
                    <a:pt x="223" y="265"/>
                  </a:lnTo>
                  <a:lnTo>
                    <a:pt x="223" y="262"/>
                  </a:lnTo>
                  <a:lnTo>
                    <a:pt x="224" y="260"/>
                  </a:lnTo>
                  <a:lnTo>
                    <a:pt x="230" y="257"/>
                  </a:lnTo>
                  <a:lnTo>
                    <a:pt x="232" y="255"/>
                  </a:lnTo>
                  <a:lnTo>
                    <a:pt x="233" y="252"/>
                  </a:lnTo>
                  <a:lnTo>
                    <a:pt x="234" y="249"/>
                  </a:lnTo>
                  <a:lnTo>
                    <a:pt x="233" y="246"/>
                  </a:lnTo>
                  <a:lnTo>
                    <a:pt x="231" y="241"/>
                  </a:lnTo>
                  <a:lnTo>
                    <a:pt x="230" y="238"/>
                  </a:lnTo>
                  <a:lnTo>
                    <a:pt x="230" y="236"/>
                  </a:lnTo>
                  <a:lnTo>
                    <a:pt x="230" y="234"/>
                  </a:lnTo>
                  <a:lnTo>
                    <a:pt x="231" y="233"/>
                  </a:lnTo>
                  <a:lnTo>
                    <a:pt x="231" y="231"/>
                  </a:lnTo>
                  <a:lnTo>
                    <a:pt x="232" y="229"/>
                  </a:lnTo>
                  <a:lnTo>
                    <a:pt x="231" y="221"/>
                  </a:lnTo>
                  <a:lnTo>
                    <a:pt x="232" y="220"/>
                  </a:lnTo>
                  <a:lnTo>
                    <a:pt x="233" y="218"/>
                  </a:lnTo>
                  <a:lnTo>
                    <a:pt x="235" y="216"/>
                  </a:lnTo>
                  <a:lnTo>
                    <a:pt x="235" y="215"/>
                  </a:lnTo>
                  <a:lnTo>
                    <a:pt x="236" y="215"/>
                  </a:lnTo>
                  <a:lnTo>
                    <a:pt x="237" y="214"/>
                  </a:lnTo>
                  <a:lnTo>
                    <a:pt x="237" y="213"/>
                  </a:lnTo>
                  <a:lnTo>
                    <a:pt x="236" y="209"/>
                  </a:lnTo>
                  <a:lnTo>
                    <a:pt x="236" y="209"/>
                  </a:lnTo>
                  <a:lnTo>
                    <a:pt x="237" y="205"/>
                  </a:lnTo>
                  <a:lnTo>
                    <a:pt x="239" y="203"/>
                  </a:lnTo>
                  <a:lnTo>
                    <a:pt x="241" y="202"/>
                  </a:lnTo>
                  <a:lnTo>
                    <a:pt x="242" y="200"/>
                  </a:lnTo>
                  <a:lnTo>
                    <a:pt x="243" y="198"/>
                  </a:lnTo>
                  <a:lnTo>
                    <a:pt x="243" y="197"/>
                  </a:lnTo>
                  <a:lnTo>
                    <a:pt x="244" y="196"/>
                  </a:lnTo>
                  <a:lnTo>
                    <a:pt x="245" y="195"/>
                  </a:lnTo>
                  <a:lnTo>
                    <a:pt x="248" y="193"/>
                  </a:lnTo>
                  <a:lnTo>
                    <a:pt x="250" y="193"/>
                  </a:lnTo>
                  <a:lnTo>
                    <a:pt x="253" y="194"/>
                  </a:lnTo>
                  <a:lnTo>
                    <a:pt x="255" y="194"/>
                  </a:lnTo>
                  <a:lnTo>
                    <a:pt x="265" y="191"/>
                  </a:lnTo>
                  <a:lnTo>
                    <a:pt x="269" y="190"/>
                  </a:lnTo>
                  <a:lnTo>
                    <a:pt x="271" y="188"/>
                  </a:lnTo>
                  <a:lnTo>
                    <a:pt x="271" y="186"/>
                  </a:lnTo>
                  <a:lnTo>
                    <a:pt x="273" y="184"/>
                  </a:lnTo>
                  <a:lnTo>
                    <a:pt x="277" y="176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69"/>
                  </a:lnTo>
                  <a:lnTo>
                    <a:pt x="277" y="167"/>
                  </a:lnTo>
                  <a:lnTo>
                    <a:pt x="280" y="163"/>
                  </a:lnTo>
                  <a:lnTo>
                    <a:pt x="284" y="162"/>
                  </a:lnTo>
                  <a:lnTo>
                    <a:pt x="295" y="165"/>
                  </a:lnTo>
                  <a:lnTo>
                    <a:pt x="295" y="165"/>
                  </a:lnTo>
                  <a:lnTo>
                    <a:pt x="296" y="165"/>
                  </a:lnTo>
                  <a:lnTo>
                    <a:pt x="296" y="164"/>
                  </a:lnTo>
                  <a:lnTo>
                    <a:pt x="297" y="163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308" y="167"/>
                  </a:lnTo>
                  <a:lnTo>
                    <a:pt x="311" y="166"/>
                  </a:lnTo>
                  <a:lnTo>
                    <a:pt x="312" y="164"/>
                  </a:lnTo>
                  <a:lnTo>
                    <a:pt x="313" y="159"/>
                  </a:lnTo>
                  <a:lnTo>
                    <a:pt x="313" y="155"/>
                  </a:lnTo>
                  <a:lnTo>
                    <a:pt x="314" y="153"/>
                  </a:lnTo>
                  <a:lnTo>
                    <a:pt x="316" y="151"/>
                  </a:lnTo>
                  <a:lnTo>
                    <a:pt x="319" y="149"/>
                  </a:lnTo>
                  <a:lnTo>
                    <a:pt x="319" y="148"/>
                  </a:lnTo>
                  <a:lnTo>
                    <a:pt x="323" y="147"/>
                  </a:lnTo>
                  <a:lnTo>
                    <a:pt x="325" y="146"/>
                  </a:lnTo>
                  <a:lnTo>
                    <a:pt x="328" y="144"/>
                  </a:lnTo>
                  <a:lnTo>
                    <a:pt x="329" y="142"/>
                  </a:lnTo>
                  <a:lnTo>
                    <a:pt x="328" y="139"/>
                  </a:lnTo>
                  <a:lnTo>
                    <a:pt x="325" y="137"/>
                  </a:lnTo>
                  <a:lnTo>
                    <a:pt x="311" y="135"/>
                  </a:lnTo>
                  <a:lnTo>
                    <a:pt x="306" y="137"/>
                  </a:lnTo>
                  <a:lnTo>
                    <a:pt x="304" y="137"/>
                  </a:lnTo>
                  <a:lnTo>
                    <a:pt x="299" y="134"/>
                  </a:lnTo>
                  <a:lnTo>
                    <a:pt x="297" y="133"/>
                  </a:lnTo>
                  <a:lnTo>
                    <a:pt x="296" y="131"/>
                  </a:lnTo>
                  <a:lnTo>
                    <a:pt x="297" y="129"/>
                  </a:lnTo>
                  <a:lnTo>
                    <a:pt x="300" y="125"/>
                  </a:lnTo>
                  <a:lnTo>
                    <a:pt x="301" y="123"/>
                  </a:lnTo>
                  <a:lnTo>
                    <a:pt x="301" y="117"/>
                  </a:lnTo>
                  <a:lnTo>
                    <a:pt x="302" y="115"/>
                  </a:lnTo>
                  <a:lnTo>
                    <a:pt x="306" y="113"/>
                  </a:lnTo>
                  <a:lnTo>
                    <a:pt x="306" y="110"/>
                  </a:lnTo>
                  <a:lnTo>
                    <a:pt x="304" y="107"/>
                  </a:lnTo>
                  <a:lnTo>
                    <a:pt x="304" y="103"/>
                  </a:lnTo>
                  <a:lnTo>
                    <a:pt x="307" y="101"/>
                  </a:lnTo>
                  <a:lnTo>
                    <a:pt x="308" y="98"/>
                  </a:lnTo>
                  <a:lnTo>
                    <a:pt x="310" y="95"/>
                  </a:lnTo>
                  <a:lnTo>
                    <a:pt x="311" y="91"/>
                  </a:lnTo>
                  <a:lnTo>
                    <a:pt x="311" y="87"/>
                  </a:lnTo>
                  <a:lnTo>
                    <a:pt x="311" y="83"/>
                  </a:lnTo>
                  <a:lnTo>
                    <a:pt x="310" y="79"/>
                  </a:lnTo>
                  <a:lnTo>
                    <a:pt x="312" y="76"/>
                  </a:lnTo>
                  <a:lnTo>
                    <a:pt x="314" y="75"/>
                  </a:lnTo>
                  <a:lnTo>
                    <a:pt x="317" y="75"/>
                  </a:lnTo>
                  <a:lnTo>
                    <a:pt x="321" y="77"/>
                  </a:lnTo>
                  <a:lnTo>
                    <a:pt x="324" y="77"/>
                  </a:lnTo>
                  <a:lnTo>
                    <a:pt x="331" y="73"/>
                  </a:lnTo>
                  <a:lnTo>
                    <a:pt x="332" y="71"/>
                  </a:lnTo>
                  <a:lnTo>
                    <a:pt x="337" y="61"/>
                  </a:lnTo>
                  <a:lnTo>
                    <a:pt x="343" y="55"/>
                  </a:lnTo>
                  <a:lnTo>
                    <a:pt x="345" y="53"/>
                  </a:lnTo>
                  <a:lnTo>
                    <a:pt x="356" y="52"/>
                  </a:lnTo>
                  <a:lnTo>
                    <a:pt x="361" y="53"/>
                  </a:lnTo>
                  <a:lnTo>
                    <a:pt x="362" y="53"/>
                  </a:lnTo>
                  <a:lnTo>
                    <a:pt x="367" y="59"/>
                  </a:lnTo>
                  <a:lnTo>
                    <a:pt x="370" y="60"/>
                  </a:lnTo>
                  <a:lnTo>
                    <a:pt x="372" y="59"/>
                  </a:lnTo>
                  <a:lnTo>
                    <a:pt x="376" y="55"/>
                  </a:lnTo>
                  <a:lnTo>
                    <a:pt x="378" y="53"/>
                  </a:lnTo>
                  <a:lnTo>
                    <a:pt x="380" y="55"/>
                  </a:lnTo>
                  <a:lnTo>
                    <a:pt x="383" y="57"/>
                  </a:lnTo>
                  <a:lnTo>
                    <a:pt x="386" y="58"/>
                  </a:lnTo>
                  <a:lnTo>
                    <a:pt x="397" y="59"/>
                  </a:lnTo>
                  <a:lnTo>
                    <a:pt x="400" y="59"/>
                  </a:lnTo>
                  <a:lnTo>
                    <a:pt x="401" y="56"/>
                  </a:lnTo>
                  <a:lnTo>
                    <a:pt x="402" y="53"/>
                  </a:lnTo>
                  <a:lnTo>
                    <a:pt x="403" y="45"/>
                  </a:lnTo>
                  <a:lnTo>
                    <a:pt x="405" y="38"/>
                  </a:lnTo>
                  <a:lnTo>
                    <a:pt x="414" y="32"/>
                  </a:lnTo>
                  <a:lnTo>
                    <a:pt x="416" y="27"/>
                  </a:lnTo>
                  <a:lnTo>
                    <a:pt x="417" y="23"/>
                  </a:lnTo>
                  <a:lnTo>
                    <a:pt x="420" y="20"/>
                  </a:lnTo>
                  <a:lnTo>
                    <a:pt x="426" y="16"/>
                  </a:lnTo>
                  <a:lnTo>
                    <a:pt x="427" y="13"/>
                  </a:lnTo>
                  <a:lnTo>
                    <a:pt x="428" y="11"/>
                  </a:lnTo>
                  <a:lnTo>
                    <a:pt x="429" y="10"/>
                  </a:lnTo>
                  <a:lnTo>
                    <a:pt x="430" y="8"/>
                  </a:lnTo>
                  <a:lnTo>
                    <a:pt x="432" y="7"/>
                  </a:lnTo>
                  <a:lnTo>
                    <a:pt x="435" y="6"/>
                  </a:lnTo>
                  <a:lnTo>
                    <a:pt x="439" y="5"/>
                  </a:lnTo>
                  <a:lnTo>
                    <a:pt x="441" y="3"/>
                  </a:lnTo>
                  <a:lnTo>
                    <a:pt x="443" y="2"/>
                  </a:lnTo>
                  <a:lnTo>
                    <a:pt x="447" y="0"/>
                  </a:lnTo>
                  <a:lnTo>
                    <a:pt x="451" y="3"/>
                  </a:lnTo>
                  <a:lnTo>
                    <a:pt x="452" y="5"/>
                  </a:lnTo>
                  <a:lnTo>
                    <a:pt x="458" y="12"/>
                  </a:lnTo>
                  <a:lnTo>
                    <a:pt x="461" y="17"/>
                  </a:lnTo>
                  <a:lnTo>
                    <a:pt x="463" y="18"/>
                  </a:lnTo>
                  <a:lnTo>
                    <a:pt x="465" y="19"/>
                  </a:lnTo>
                  <a:lnTo>
                    <a:pt x="467" y="17"/>
                  </a:lnTo>
                  <a:lnTo>
                    <a:pt x="469" y="13"/>
                  </a:lnTo>
                  <a:lnTo>
                    <a:pt x="472" y="11"/>
                  </a:lnTo>
                  <a:lnTo>
                    <a:pt x="485" y="10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3" y="12"/>
                  </a:lnTo>
                  <a:lnTo>
                    <a:pt x="494" y="15"/>
                  </a:lnTo>
                  <a:lnTo>
                    <a:pt x="498" y="20"/>
                  </a:lnTo>
                  <a:lnTo>
                    <a:pt x="498" y="22"/>
                  </a:lnTo>
                  <a:lnTo>
                    <a:pt x="499" y="25"/>
                  </a:lnTo>
                  <a:lnTo>
                    <a:pt x="499" y="29"/>
                  </a:lnTo>
                  <a:lnTo>
                    <a:pt x="500" y="32"/>
                  </a:lnTo>
                  <a:lnTo>
                    <a:pt x="503" y="35"/>
                  </a:lnTo>
                  <a:lnTo>
                    <a:pt x="510" y="36"/>
                  </a:lnTo>
                  <a:lnTo>
                    <a:pt x="511" y="35"/>
                  </a:lnTo>
                  <a:lnTo>
                    <a:pt x="512" y="32"/>
                  </a:lnTo>
                  <a:lnTo>
                    <a:pt x="514" y="29"/>
                  </a:lnTo>
                  <a:lnTo>
                    <a:pt x="520" y="27"/>
                  </a:lnTo>
                  <a:lnTo>
                    <a:pt x="525" y="23"/>
                  </a:lnTo>
                  <a:lnTo>
                    <a:pt x="529" y="22"/>
                  </a:lnTo>
                  <a:lnTo>
                    <a:pt x="535" y="22"/>
                  </a:lnTo>
                  <a:lnTo>
                    <a:pt x="540" y="23"/>
                  </a:lnTo>
                  <a:lnTo>
                    <a:pt x="544" y="27"/>
                  </a:lnTo>
                  <a:lnTo>
                    <a:pt x="547" y="29"/>
                  </a:lnTo>
                  <a:lnTo>
                    <a:pt x="561" y="33"/>
                  </a:lnTo>
                  <a:lnTo>
                    <a:pt x="563" y="34"/>
                  </a:lnTo>
                  <a:lnTo>
                    <a:pt x="565" y="35"/>
                  </a:lnTo>
                  <a:lnTo>
                    <a:pt x="565" y="38"/>
                  </a:lnTo>
                  <a:lnTo>
                    <a:pt x="566" y="40"/>
                  </a:lnTo>
                  <a:lnTo>
                    <a:pt x="567" y="41"/>
                  </a:lnTo>
                  <a:lnTo>
                    <a:pt x="566" y="41"/>
                  </a:lnTo>
                  <a:lnTo>
                    <a:pt x="566" y="42"/>
                  </a:lnTo>
                  <a:lnTo>
                    <a:pt x="565" y="41"/>
                  </a:lnTo>
                  <a:lnTo>
                    <a:pt x="565" y="42"/>
                  </a:lnTo>
                  <a:lnTo>
                    <a:pt x="564" y="43"/>
                  </a:lnTo>
                  <a:lnTo>
                    <a:pt x="563" y="43"/>
                  </a:lnTo>
                  <a:lnTo>
                    <a:pt x="562" y="44"/>
                  </a:lnTo>
                  <a:lnTo>
                    <a:pt x="562" y="45"/>
                  </a:lnTo>
                  <a:lnTo>
                    <a:pt x="561" y="47"/>
                  </a:lnTo>
                  <a:lnTo>
                    <a:pt x="561" y="50"/>
                  </a:lnTo>
                  <a:lnTo>
                    <a:pt x="560" y="52"/>
                  </a:lnTo>
                  <a:lnTo>
                    <a:pt x="559" y="58"/>
                  </a:lnTo>
                  <a:lnTo>
                    <a:pt x="558" y="60"/>
                  </a:lnTo>
                  <a:lnTo>
                    <a:pt x="559" y="64"/>
                  </a:lnTo>
                  <a:lnTo>
                    <a:pt x="559" y="65"/>
                  </a:lnTo>
                  <a:lnTo>
                    <a:pt x="565" y="70"/>
                  </a:lnTo>
                  <a:lnTo>
                    <a:pt x="569" y="76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80" y="68"/>
                  </a:lnTo>
                  <a:lnTo>
                    <a:pt x="589" y="63"/>
                  </a:lnTo>
                  <a:lnTo>
                    <a:pt x="591" y="62"/>
                  </a:lnTo>
                  <a:lnTo>
                    <a:pt x="597" y="64"/>
                  </a:lnTo>
                  <a:lnTo>
                    <a:pt x="600" y="63"/>
                  </a:lnTo>
                  <a:lnTo>
                    <a:pt x="603" y="56"/>
                  </a:lnTo>
                  <a:lnTo>
                    <a:pt x="606" y="53"/>
                  </a:lnTo>
                  <a:lnTo>
                    <a:pt x="609" y="51"/>
                  </a:lnTo>
                  <a:lnTo>
                    <a:pt x="613" y="50"/>
                  </a:lnTo>
                  <a:lnTo>
                    <a:pt x="616" y="50"/>
                  </a:lnTo>
                  <a:lnTo>
                    <a:pt x="626" y="54"/>
                  </a:lnTo>
                  <a:lnTo>
                    <a:pt x="629" y="53"/>
                  </a:lnTo>
                  <a:lnTo>
                    <a:pt x="633" y="50"/>
                  </a:lnTo>
                  <a:lnTo>
                    <a:pt x="635" y="48"/>
                  </a:lnTo>
                  <a:lnTo>
                    <a:pt x="637" y="49"/>
                  </a:lnTo>
                  <a:lnTo>
                    <a:pt x="640" y="52"/>
                  </a:lnTo>
                  <a:lnTo>
                    <a:pt x="642" y="53"/>
                  </a:lnTo>
                  <a:lnTo>
                    <a:pt x="660" y="59"/>
                  </a:lnTo>
                  <a:lnTo>
                    <a:pt x="661" y="59"/>
                  </a:lnTo>
                  <a:lnTo>
                    <a:pt x="661" y="61"/>
                  </a:lnTo>
                  <a:lnTo>
                    <a:pt x="660" y="63"/>
                  </a:lnTo>
                  <a:lnTo>
                    <a:pt x="660" y="64"/>
                  </a:lnTo>
                  <a:lnTo>
                    <a:pt x="661" y="65"/>
                  </a:lnTo>
                  <a:lnTo>
                    <a:pt x="668" y="69"/>
                  </a:lnTo>
                  <a:lnTo>
                    <a:pt x="669" y="70"/>
                  </a:lnTo>
                  <a:lnTo>
                    <a:pt x="670" y="71"/>
                  </a:lnTo>
                  <a:lnTo>
                    <a:pt x="671" y="73"/>
                  </a:lnTo>
                  <a:lnTo>
                    <a:pt x="670" y="75"/>
                  </a:lnTo>
                  <a:lnTo>
                    <a:pt x="670" y="76"/>
                  </a:lnTo>
                  <a:lnTo>
                    <a:pt x="670" y="77"/>
                  </a:lnTo>
                  <a:lnTo>
                    <a:pt x="671" y="79"/>
                  </a:lnTo>
                  <a:lnTo>
                    <a:pt x="673" y="81"/>
                  </a:lnTo>
                  <a:lnTo>
                    <a:pt x="675" y="81"/>
                  </a:lnTo>
                  <a:lnTo>
                    <a:pt x="679" y="81"/>
                  </a:lnTo>
                  <a:lnTo>
                    <a:pt x="680" y="82"/>
                  </a:lnTo>
                  <a:lnTo>
                    <a:pt x="680" y="83"/>
                  </a:lnTo>
                  <a:lnTo>
                    <a:pt x="681" y="86"/>
                  </a:lnTo>
                  <a:lnTo>
                    <a:pt x="684" y="91"/>
                  </a:lnTo>
                  <a:lnTo>
                    <a:pt x="686" y="91"/>
                  </a:lnTo>
                  <a:lnTo>
                    <a:pt x="690" y="89"/>
                  </a:lnTo>
                  <a:lnTo>
                    <a:pt x="693" y="88"/>
                  </a:lnTo>
                  <a:lnTo>
                    <a:pt x="698" y="89"/>
                  </a:lnTo>
                  <a:lnTo>
                    <a:pt x="699" y="94"/>
                  </a:lnTo>
                  <a:lnTo>
                    <a:pt x="699" y="95"/>
                  </a:lnTo>
                  <a:lnTo>
                    <a:pt x="700" y="101"/>
                  </a:lnTo>
                  <a:lnTo>
                    <a:pt x="698" y="106"/>
                  </a:lnTo>
                  <a:lnTo>
                    <a:pt x="699" y="107"/>
                  </a:lnTo>
                  <a:lnTo>
                    <a:pt x="700" y="107"/>
                  </a:lnTo>
                  <a:lnTo>
                    <a:pt x="699" y="109"/>
                  </a:lnTo>
                  <a:lnTo>
                    <a:pt x="698" y="111"/>
                  </a:lnTo>
                  <a:lnTo>
                    <a:pt x="697" y="113"/>
                  </a:lnTo>
                  <a:lnTo>
                    <a:pt x="698" y="116"/>
                  </a:lnTo>
                  <a:lnTo>
                    <a:pt x="699" y="119"/>
                  </a:lnTo>
                  <a:lnTo>
                    <a:pt x="700" y="120"/>
                  </a:lnTo>
                  <a:lnTo>
                    <a:pt x="700" y="124"/>
                  </a:lnTo>
                  <a:lnTo>
                    <a:pt x="699" y="125"/>
                  </a:lnTo>
                  <a:lnTo>
                    <a:pt x="693" y="130"/>
                  </a:lnTo>
                  <a:lnTo>
                    <a:pt x="691" y="134"/>
                  </a:lnTo>
                  <a:lnTo>
                    <a:pt x="689" y="137"/>
                  </a:lnTo>
                  <a:lnTo>
                    <a:pt x="689" y="140"/>
                  </a:lnTo>
                  <a:lnTo>
                    <a:pt x="690" y="142"/>
                  </a:lnTo>
                  <a:lnTo>
                    <a:pt x="692" y="143"/>
                  </a:lnTo>
                  <a:lnTo>
                    <a:pt x="694" y="145"/>
                  </a:lnTo>
                  <a:lnTo>
                    <a:pt x="696" y="147"/>
                  </a:lnTo>
                  <a:lnTo>
                    <a:pt x="698" y="153"/>
                  </a:lnTo>
                  <a:lnTo>
                    <a:pt x="698" y="155"/>
                  </a:lnTo>
                  <a:lnTo>
                    <a:pt x="703" y="158"/>
                  </a:lnTo>
                  <a:lnTo>
                    <a:pt x="704" y="160"/>
                  </a:lnTo>
                  <a:lnTo>
                    <a:pt x="704" y="161"/>
                  </a:lnTo>
                  <a:lnTo>
                    <a:pt x="704" y="162"/>
                  </a:lnTo>
                  <a:lnTo>
                    <a:pt x="704" y="162"/>
                  </a:lnTo>
                  <a:lnTo>
                    <a:pt x="705" y="163"/>
                  </a:lnTo>
                  <a:lnTo>
                    <a:pt x="705" y="164"/>
                  </a:lnTo>
                  <a:lnTo>
                    <a:pt x="706" y="164"/>
                  </a:lnTo>
                  <a:lnTo>
                    <a:pt x="706" y="165"/>
                  </a:lnTo>
                  <a:lnTo>
                    <a:pt x="705" y="167"/>
                  </a:lnTo>
                  <a:lnTo>
                    <a:pt x="705" y="167"/>
                  </a:lnTo>
                  <a:lnTo>
                    <a:pt x="704" y="169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4"/>
                  </a:lnTo>
                  <a:lnTo>
                    <a:pt x="708" y="179"/>
                  </a:lnTo>
                  <a:lnTo>
                    <a:pt x="708" y="181"/>
                  </a:lnTo>
                  <a:lnTo>
                    <a:pt x="705" y="182"/>
                  </a:lnTo>
                  <a:lnTo>
                    <a:pt x="701" y="181"/>
                  </a:lnTo>
                  <a:lnTo>
                    <a:pt x="699" y="181"/>
                  </a:lnTo>
                  <a:lnTo>
                    <a:pt x="699" y="183"/>
                  </a:lnTo>
                  <a:lnTo>
                    <a:pt x="700" y="185"/>
                  </a:lnTo>
                  <a:lnTo>
                    <a:pt x="701" y="187"/>
                  </a:lnTo>
                  <a:lnTo>
                    <a:pt x="702" y="189"/>
                  </a:lnTo>
                  <a:lnTo>
                    <a:pt x="700" y="192"/>
                  </a:lnTo>
                  <a:lnTo>
                    <a:pt x="698" y="193"/>
                  </a:lnTo>
                  <a:lnTo>
                    <a:pt x="693" y="195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2" y="200"/>
                  </a:lnTo>
                  <a:lnTo>
                    <a:pt x="692" y="204"/>
                  </a:lnTo>
                  <a:lnTo>
                    <a:pt x="691" y="207"/>
                  </a:lnTo>
                  <a:lnTo>
                    <a:pt x="688" y="209"/>
                  </a:lnTo>
                  <a:lnTo>
                    <a:pt x="686" y="212"/>
                  </a:lnTo>
                  <a:lnTo>
                    <a:pt x="686" y="216"/>
                  </a:lnTo>
                  <a:lnTo>
                    <a:pt x="686" y="219"/>
                  </a:lnTo>
                  <a:lnTo>
                    <a:pt x="688" y="220"/>
                  </a:lnTo>
                  <a:lnTo>
                    <a:pt x="692" y="221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6"/>
                  </a:lnTo>
                  <a:lnTo>
                    <a:pt x="710" y="236"/>
                  </a:lnTo>
                  <a:lnTo>
                    <a:pt x="717" y="237"/>
                  </a:lnTo>
                  <a:lnTo>
                    <a:pt x="719" y="241"/>
                  </a:lnTo>
                  <a:lnTo>
                    <a:pt x="722" y="244"/>
                  </a:lnTo>
                  <a:lnTo>
                    <a:pt x="720" y="250"/>
                  </a:lnTo>
                  <a:lnTo>
                    <a:pt x="716" y="258"/>
                  </a:lnTo>
                  <a:lnTo>
                    <a:pt x="713" y="264"/>
                  </a:lnTo>
                  <a:lnTo>
                    <a:pt x="716" y="266"/>
                  </a:lnTo>
                  <a:lnTo>
                    <a:pt x="722" y="268"/>
                  </a:lnTo>
                  <a:lnTo>
                    <a:pt x="723" y="270"/>
                  </a:lnTo>
                  <a:lnTo>
                    <a:pt x="726" y="271"/>
                  </a:lnTo>
                  <a:lnTo>
                    <a:pt x="728" y="275"/>
                  </a:lnTo>
                  <a:lnTo>
                    <a:pt x="730" y="282"/>
                  </a:lnTo>
                  <a:lnTo>
                    <a:pt x="731" y="284"/>
                  </a:lnTo>
                  <a:lnTo>
                    <a:pt x="732" y="285"/>
                  </a:lnTo>
                  <a:lnTo>
                    <a:pt x="733" y="287"/>
                  </a:lnTo>
                  <a:lnTo>
                    <a:pt x="734" y="289"/>
                  </a:lnTo>
                  <a:lnTo>
                    <a:pt x="734" y="299"/>
                  </a:lnTo>
                  <a:lnTo>
                    <a:pt x="735" y="303"/>
                  </a:lnTo>
                  <a:lnTo>
                    <a:pt x="737" y="305"/>
                  </a:lnTo>
                  <a:lnTo>
                    <a:pt x="751" y="316"/>
                  </a:lnTo>
                  <a:lnTo>
                    <a:pt x="753" y="318"/>
                  </a:lnTo>
                  <a:lnTo>
                    <a:pt x="755" y="319"/>
                  </a:lnTo>
                  <a:lnTo>
                    <a:pt x="760" y="320"/>
                  </a:lnTo>
                  <a:lnTo>
                    <a:pt x="768" y="324"/>
                  </a:lnTo>
                  <a:lnTo>
                    <a:pt x="770" y="325"/>
                  </a:lnTo>
                  <a:lnTo>
                    <a:pt x="773" y="325"/>
                  </a:lnTo>
                  <a:lnTo>
                    <a:pt x="774" y="326"/>
                  </a:lnTo>
                  <a:lnTo>
                    <a:pt x="775" y="327"/>
                  </a:lnTo>
                  <a:lnTo>
                    <a:pt x="776" y="329"/>
                  </a:lnTo>
                  <a:lnTo>
                    <a:pt x="776" y="331"/>
                  </a:lnTo>
                  <a:lnTo>
                    <a:pt x="777" y="333"/>
                  </a:lnTo>
                  <a:lnTo>
                    <a:pt x="778" y="333"/>
                  </a:lnTo>
                  <a:lnTo>
                    <a:pt x="781" y="332"/>
                  </a:lnTo>
                  <a:lnTo>
                    <a:pt x="781" y="331"/>
                  </a:lnTo>
                  <a:lnTo>
                    <a:pt x="782" y="332"/>
                  </a:lnTo>
                  <a:lnTo>
                    <a:pt x="782" y="333"/>
                  </a:lnTo>
                  <a:lnTo>
                    <a:pt x="784" y="342"/>
                  </a:lnTo>
                  <a:lnTo>
                    <a:pt x="783" y="342"/>
                  </a:lnTo>
                  <a:lnTo>
                    <a:pt x="783" y="344"/>
                  </a:lnTo>
                  <a:lnTo>
                    <a:pt x="783" y="345"/>
                  </a:lnTo>
                  <a:lnTo>
                    <a:pt x="783" y="346"/>
                  </a:lnTo>
                  <a:lnTo>
                    <a:pt x="782" y="349"/>
                  </a:lnTo>
                  <a:lnTo>
                    <a:pt x="781" y="359"/>
                  </a:lnTo>
                  <a:lnTo>
                    <a:pt x="779" y="362"/>
                  </a:lnTo>
                  <a:lnTo>
                    <a:pt x="776" y="368"/>
                  </a:lnTo>
                  <a:lnTo>
                    <a:pt x="775" y="372"/>
                  </a:lnTo>
                  <a:lnTo>
                    <a:pt x="778" y="372"/>
                  </a:lnTo>
                  <a:lnTo>
                    <a:pt x="786" y="374"/>
                  </a:lnTo>
                  <a:lnTo>
                    <a:pt x="805" y="370"/>
                  </a:lnTo>
                  <a:lnTo>
                    <a:pt x="807" y="370"/>
                  </a:lnTo>
                  <a:lnTo>
                    <a:pt x="812" y="374"/>
                  </a:lnTo>
                  <a:lnTo>
                    <a:pt x="824" y="377"/>
                  </a:lnTo>
                  <a:lnTo>
                    <a:pt x="827" y="379"/>
                  </a:lnTo>
                  <a:lnTo>
                    <a:pt x="830" y="384"/>
                  </a:lnTo>
                  <a:lnTo>
                    <a:pt x="831" y="384"/>
                  </a:lnTo>
                  <a:lnTo>
                    <a:pt x="836" y="384"/>
                  </a:lnTo>
                  <a:lnTo>
                    <a:pt x="837" y="384"/>
                  </a:lnTo>
                  <a:lnTo>
                    <a:pt x="839" y="385"/>
                  </a:lnTo>
                  <a:lnTo>
                    <a:pt x="841" y="387"/>
                  </a:lnTo>
                  <a:lnTo>
                    <a:pt x="842" y="389"/>
                  </a:lnTo>
                  <a:lnTo>
                    <a:pt x="842" y="390"/>
                  </a:lnTo>
                  <a:lnTo>
                    <a:pt x="842" y="390"/>
                  </a:lnTo>
                  <a:lnTo>
                    <a:pt x="841" y="392"/>
                  </a:lnTo>
                  <a:lnTo>
                    <a:pt x="834" y="396"/>
                  </a:lnTo>
                  <a:lnTo>
                    <a:pt x="834" y="396"/>
                  </a:lnTo>
                  <a:lnTo>
                    <a:pt x="834" y="397"/>
                  </a:lnTo>
                  <a:lnTo>
                    <a:pt x="834" y="400"/>
                  </a:lnTo>
                  <a:lnTo>
                    <a:pt x="835" y="404"/>
                  </a:lnTo>
                  <a:lnTo>
                    <a:pt x="836" y="408"/>
                  </a:lnTo>
                  <a:lnTo>
                    <a:pt x="838" y="409"/>
                  </a:lnTo>
                  <a:lnTo>
                    <a:pt x="841" y="411"/>
                  </a:lnTo>
                  <a:lnTo>
                    <a:pt x="846" y="414"/>
                  </a:lnTo>
                  <a:lnTo>
                    <a:pt x="848" y="415"/>
                  </a:lnTo>
                  <a:lnTo>
                    <a:pt x="849" y="418"/>
                  </a:lnTo>
                  <a:lnTo>
                    <a:pt x="849" y="419"/>
                  </a:lnTo>
                  <a:lnTo>
                    <a:pt x="850" y="419"/>
                  </a:lnTo>
                  <a:lnTo>
                    <a:pt x="851" y="419"/>
                  </a:lnTo>
                  <a:lnTo>
                    <a:pt x="852" y="418"/>
                  </a:lnTo>
                  <a:lnTo>
                    <a:pt x="854" y="418"/>
                  </a:lnTo>
                  <a:lnTo>
                    <a:pt x="855" y="418"/>
                  </a:lnTo>
                  <a:lnTo>
                    <a:pt x="856" y="419"/>
                  </a:lnTo>
                  <a:lnTo>
                    <a:pt x="856" y="420"/>
                  </a:lnTo>
                  <a:lnTo>
                    <a:pt x="855" y="421"/>
                  </a:lnTo>
                  <a:lnTo>
                    <a:pt x="856" y="423"/>
                  </a:lnTo>
                  <a:lnTo>
                    <a:pt x="857" y="423"/>
                  </a:lnTo>
                  <a:lnTo>
                    <a:pt x="860" y="422"/>
                  </a:lnTo>
                  <a:lnTo>
                    <a:pt x="860" y="422"/>
                  </a:lnTo>
                  <a:lnTo>
                    <a:pt x="862" y="426"/>
                  </a:lnTo>
                  <a:lnTo>
                    <a:pt x="862" y="427"/>
                  </a:lnTo>
                  <a:lnTo>
                    <a:pt x="861" y="437"/>
                  </a:lnTo>
                  <a:lnTo>
                    <a:pt x="862" y="442"/>
                  </a:lnTo>
                  <a:lnTo>
                    <a:pt x="860" y="443"/>
                  </a:lnTo>
                  <a:lnTo>
                    <a:pt x="859" y="443"/>
                  </a:lnTo>
                  <a:lnTo>
                    <a:pt x="858" y="442"/>
                  </a:lnTo>
                  <a:lnTo>
                    <a:pt x="856" y="442"/>
                  </a:lnTo>
                  <a:lnTo>
                    <a:pt x="850" y="443"/>
                  </a:lnTo>
                  <a:lnTo>
                    <a:pt x="850" y="444"/>
                  </a:lnTo>
                  <a:lnTo>
                    <a:pt x="851" y="445"/>
                  </a:lnTo>
                  <a:lnTo>
                    <a:pt x="849" y="447"/>
                  </a:lnTo>
                  <a:lnTo>
                    <a:pt x="846" y="448"/>
                  </a:lnTo>
                  <a:lnTo>
                    <a:pt x="843" y="447"/>
                  </a:lnTo>
                  <a:lnTo>
                    <a:pt x="841" y="446"/>
                  </a:lnTo>
                  <a:lnTo>
                    <a:pt x="839" y="447"/>
                  </a:lnTo>
                  <a:lnTo>
                    <a:pt x="838" y="449"/>
                  </a:lnTo>
                  <a:lnTo>
                    <a:pt x="839" y="450"/>
                  </a:lnTo>
                  <a:lnTo>
                    <a:pt x="841" y="450"/>
                  </a:lnTo>
                  <a:lnTo>
                    <a:pt x="840" y="454"/>
                  </a:lnTo>
                  <a:lnTo>
                    <a:pt x="839" y="456"/>
                  </a:lnTo>
                  <a:lnTo>
                    <a:pt x="836" y="462"/>
                  </a:lnTo>
                  <a:lnTo>
                    <a:pt x="834" y="463"/>
                  </a:lnTo>
                  <a:lnTo>
                    <a:pt x="833" y="464"/>
                  </a:lnTo>
                  <a:lnTo>
                    <a:pt x="830" y="465"/>
                  </a:lnTo>
                  <a:lnTo>
                    <a:pt x="826" y="468"/>
                  </a:lnTo>
                  <a:lnTo>
                    <a:pt x="824" y="471"/>
                  </a:lnTo>
                  <a:lnTo>
                    <a:pt x="822" y="474"/>
                  </a:lnTo>
                  <a:lnTo>
                    <a:pt x="817" y="473"/>
                  </a:lnTo>
                  <a:lnTo>
                    <a:pt x="817" y="474"/>
                  </a:lnTo>
                  <a:lnTo>
                    <a:pt x="817" y="474"/>
                  </a:lnTo>
                  <a:lnTo>
                    <a:pt x="816" y="475"/>
                  </a:lnTo>
                  <a:lnTo>
                    <a:pt x="816" y="476"/>
                  </a:lnTo>
                  <a:lnTo>
                    <a:pt x="816" y="477"/>
                  </a:lnTo>
                  <a:lnTo>
                    <a:pt x="815" y="477"/>
                  </a:lnTo>
                  <a:lnTo>
                    <a:pt x="812" y="478"/>
                  </a:lnTo>
                  <a:lnTo>
                    <a:pt x="809" y="480"/>
                  </a:lnTo>
                  <a:lnTo>
                    <a:pt x="808" y="480"/>
                  </a:lnTo>
                  <a:lnTo>
                    <a:pt x="805" y="480"/>
                  </a:lnTo>
                  <a:lnTo>
                    <a:pt x="799" y="477"/>
                  </a:lnTo>
                  <a:lnTo>
                    <a:pt x="796" y="477"/>
                  </a:lnTo>
                  <a:lnTo>
                    <a:pt x="794" y="479"/>
                  </a:lnTo>
                  <a:lnTo>
                    <a:pt x="791" y="479"/>
                  </a:lnTo>
                  <a:lnTo>
                    <a:pt x="789" y="478"/>
                  </a:lnTo>
                  <a:lnTo>
                    <a:pt x="784" y="475"/>
                  </a:lnTo>
                  <a:lnTo>
                    <a:pt x="783" y="475"/>
                  </a:lnTo>
                  <a:lnTo>
                    <a:pt x="780" y="475"/>
                  </a:lnTo>
                  <a:lnTo>
                    <a:pt x="779" y="475"/>
                  </a:lnTo>
                  <a:lnTo>
                    <a:pt x="778" y="473"/>
                  </a:lnTo>
                  <a:lnTo>
                    <a:pt x="776" y="467"/>
                  </a:lnTo>
                  <a:lnTo>
                    <a:pt x="776" y="464"/>
                  </a:lnTo>
                  <a:lnTo>
                    <a:pt x="774" y="463"/>
                  </a:lnTo>
                  <a:lnTo>
                    <a:pt x="770" y="463"/>
                  </a:lnTo>
                  <a:lnTo>
                    <a:pt x="768" y="462"/>
                  </a:lnTo>
                  <a:lnTo>
                    <a:pt x="763" y="461"/>
                  </a:lnTo>
                  <a:lnTo>
                    <a:pt x="761" y="460"/>
                  </a:lnTo>
                  <a:lnTo>
                    <a:pt x="759" y="461"/>
                  </a:lnTo>
                  <a:lnTo>
                    <a:pt x="756" y="462"/>
                  </a:lnTo>
                  <a:lnTo>
                    <a:pt x="753" y="462"/>
                  </a:lnTo>
                  <a:lnTo>
                    <a:pt x="749" y="462"/>
                  </a:lnTo>
                  <a:lnTo>
                    <a:pt x="745" y="462"/>
                  </a:lnTo>
                  <a:lnTo>
                    <a:pt x="741" y="465"/>
                  </a:lnTo>
                  <a:lnTo>
                    <a:pt x="740" y="472"/>
                  </a:lnTo>
                  <a:lnTo>
                    <a:pt x="740" y="474"/>
                  </a:lnTo>
                  <a:lnTo>
                    <a:pt x="740" y="474"/>
                  </a:lnTo>
                  <a:lnTo>
                    <a:pt x="740" y="475"/>
                  </a:lnTo>
                  <a:lnTo>
                    <a:pt x="740" y="477"/>
                  </a:lnTo>
                  <a:lnTo>
                    <a:pt x="740" y="479"/>
                  </a:lnTo>
                  <a:lnTo>
                    <a:pt x="740" y="480"/>
                  </a:lnTo>
                  <a:lnTo>
                    <a:pt x="737" y="480"/>
                  </a:lnTo>
                  <a:lnTo>
                    <a:pt x="736" y="480"/>
                  </a:lnTo>
                  <a:lnTo>
                    <a:pt x="732" y="487"/>
                  </a:lnTo>
                  <a:lnTo>
                    <a:pt x="729" y="490"/>
                  </a:lnTo>
                  <a:lnTo>
                    <a:pt x="736" y="495"/>
                  </a:lnTo>
                  <a:lnTo>
                    <a:pt x="738" y="498"/>
                  </a:lnTo>
                  <a:lnTo>
                    <a:pt x="740" y="505"/>
                  </a:lnTo>
                  <a:lnTo>
                    <a:pt x="742" y="509"/>
                  </a:lnTo>
                  <a:lnTo>
                    <a:pt x="745" y="511"/>
                  </a:lnTo>
                  <a:lnTo>
                    <a:pt x="748" y="513"/>
                  </a:lnTo>
                  <a:lnTo>
                    <a:pt x="751" y="514"/>
                  </a:lnTo>
                  <a:lnTo>
                    <a:pt x="753" y="515"/>
                  </a:lnTo>
                  <a:lnTo>
                    <a:pt x="753" y="516"/>
                  </a:lnTo>
                  <a:lnTo>
                    <a:pt x="754" y="517"/>
                  </a:lnTo>
                  <a:lnTo>
                    <a:pt x="755" y="520"/>
                  </a:lnTo>
                  <a:lnTo>
                    <a:pt x="756" y="522"/>
                  </a:lnTo>
                  <a:lnTo>
                    <a:pt x="757" y="522"/>
                  </a:lnTo>
                  <a:lnTo>
                    <a:pt x="758" y="524"/>
                  </a:lnTo>
                  <a:lnTo>
                    <a:pt x="758" y="527"/>
                  </a:lnTo>
                  <a:lnTo>
                    <a:pt x="758" y="533"/>
                  </a:lnTo>
                  <a:lnTo>
                    <a:pt x="757" y="536"/>
                  </a:lnTo>
                  <a:lnTo>
                    <a:pt x="751" y="540"/>
                  </a:lnTo>
                  <a:lnTo>
                    <a:pt x="752" y="541"/>
                  </a:lnTo>
                  <a:lnTo>
                    <a:pt x="756" y="547"/>
                  </a:lnTo>
                  <a:lnTo>
                    <a:pt x="758" y="553"/>
                  </a:lnTo>
                  <a:lnTo>
                    <a:pt x="759" y="555"/>
                  </a:lnTo>
                  <a:lnTo>
                    <a:pt x="763" y="558"/>
                  </a:lnTo>
                  <a:lnTo>
                    <a:pt x="764" y="559"/>
                  </a:lnTo>
                  <a:lnTo>
                    <a:pt x="764" y="561"/>
                  </a:lnTo>
                  <a:lnTo>
                    <a:pt x="763" y="561"/>
                  </a:lnTo>
                  <a:lnTo>
                    <a:pt x="759" y="560"/>
                  </a:lnTo>
                  <a:lnTo>
                    <a:pt x="758" y="560"/>
                  </a:lnTo>
                  <a:lnTo>
                    <a:pt x="758" y="561"/>
                  </a:lnTo>
                  <a:lnTo>
                    <a:pt x="759" y="563"/>
                  </a:lnTo>
                  <a:lnTo>
                    <a:pt x="758" y="564"/>
                  </a:lnTo>
                  <a:lnTo>
                    <a:pt x="757" y="565"/>
                  </a:lnTo>
                  <a:lnTo>
                    <a:pt x="758" y="566"/>
                  </a:lnTo>
                  <a:lnTo>
                    <a:pt x="758" y="568"/>
                  </a:lnTo>
                  <a:lnTo>
                    <a:pt x="760" y="569"/>
                  </a:lnTo>
                  <a:lnTo>
                    <a:pt x="760" y="573"/>
                  </a:lnTo>
                  <a:lnTo>
                    <a:pt x="760" y="577"/>
                  </a:lnTo>
                  <a:lnTo>
                    <a:pt x="760" y="581"/>
                  </a:lnTo>
                  <a:lnTo>
                    <a:pt x="761" y="583"/>
                  </a:lnTo>
                  <a:lnTo>
                    <a:pt x="762" y="583"/>
                  </a:lnTo>
                  <a:lnTo>
                    <a:pt x="762" y="585"/>
                  </a:lnTo>
                  <a:lnTo>
                    <a:pt x="762" y="588"/>
                  </a:lnTo>
                  <a:lnTo>
                    <a:pt x="762" y="590"/>
                  </a:lnTo>
                  <a:lnTo>
                    <a:pt x="761" y="592"/>
                  </a:lnTo>
                  <a:lnTo>
                    <a:pt x="759" y="594"/>
                  </a:lnTo>
                  <a:lnTo>
                    <a:pt x="758" y="595"/>
                  </a:lnTo>
                  <a:lnTo>
                    <a:pt x="761" y="598"/>
                  </a:lnTo>
                  <a:lnTo>
                    <a:pt x="763" y="600"/>
                  </a:lnTo>
                  <a:lnTo>
                    <a:pt x="764" y="601"/>
                  </a:lnTo>
                  <a:lnTo>
                    <a:pt x="766" y="601"/>
                  </a:lnTo>
                  <a:lnTo>
                    <a:pt x="769" y="602"/>
                  </a:lnTo>
                  <a:lnTo>
                    <a:pt x="770" y="603"/>
                  </a:lnTo>
                  <a:lnTo>
                    <a:pt x="770" y="605"/>
                  </a:lnTo>
                  <a:lnTo>
                    <a:pt x="769" y="607"/>
                  </a:lnTo>
                  <a:lnTo>
                    <a:pt x="769" y="608"/>
                  </a:lnTo>
                  <a:lnTo>
                    <a:pt x="769" y="611"/>
                  </a:lnTo>
                  <a:lnTo>
                    <a:pt x="770" y="612"/>
                  </a:lnTo>
                  <a:lnTo>
                    <a:pt x="770" y="613"/>
                  </a:lnTo>
                  <a:lnTo>
                    <a:pt x="775" y="616"/>
                  </a:lnTo>
                  <a:lnTo>
                    <a:pt x="776" y="619"/>
                  </a:lnTo>
                  <a:lnTo>
                    <a:pt x="776" y="621"/>
                  </a:lnTo>
                  <a:lnTo>
                    <a:pt x="776" y="625"/>
                  </a:lnTo>
                  <a:lnTo>
                    <a:pt x="766" y="626"/>
                  </a:lnTo>
                  <a:lnTo>
                    <a:pt x="750" y="623"/>
                  </a:lnTo>
                  <a:lnTo>
                    <a:pt x="742" y="623"/>
                  </a:lnTo>
                  <a:lnTo>
                    <a:pt x="735" y="626"/>
                  </a:lnTo>
                  <a:lnTo>
                    <a:pt x="733" y="628"/>
                  </a:lnTo>
                  <a:lnTo>
                    <a:pt x="732" y="631"/>
                  </a:lnTo>
                  <a:lnTo>
                    <a:pt x="730" y="634"/>
                  </a:lnTo>
                  <a:lnTo>
                    <a:pt x="728" y="635"/>
                  </a:lnTo>
                  <a:lnTo>
                    <a:pt x="726" y="634"/>
                  </a:lnTo>
                  <a:lnTo>
                    <a:pt x="722" y="631"/>
                  </a:lnTo>
                  <a:lnTo>
                    <a:pt x="720" y="629"/>
                  </a:lnTo>
                  <a:lnTo>
                    <a:pt x="716" y="629"/>
                  </a:lnTo>
                  <a:lnTo>
                    <a:pt x="704" y="629"/>
                  </a:lnTo>
                  <a:lnTo>
                    <a:pt x="702" y="630"/>
                  </a:lnTo>
                  <a:lnTo>
                    <a:pt x="700" y="631"/>
                  </a:lnTo>
                  <a:lnTo>
                    <a:pt x="701" y="634"/>
                  </a:lnTo>
                  <a:lnTo>
                    <a:pt x="700" y="635"/>
                  </a:lnTo>
                  <a:lnTo>
                    <a:pt x="700" y="636"/>
                  </a:lnTo>
                  <a:lnTo>
                    <a:pt x="699" y="636"/>
                  </a:lnTo>
                  <a:lnTo>
                    <a:pt x="699" y="637"/>
                  </a:lnTo>
                  <a:lnTo>
                    <a:pt x="702" y="637"/>
                  </a:lnTo>
                  <a:lnTo>
                    <a:pt x="703" y="639"/>
                  </a:lnTo>
                  <a:lnTo>
                    <a:pt x="702" y="641"/>
                  </a:lnTo>
                  <a:lnTo>
                    <a:pt x="700" y="641"/>
                  </a:lnTo>
                  <a:lnTo>
                    <a:pt x="699" y="640"/>
                  </a:lnTo>
                  <a:lnTo>
                    <a:pt x="698" y="640"/>
                  </a:lnTo>
                  <a:lnTo>
                    <a:pt x="698" y="641"/>
                  </a:lnTo>
                  <a:lnTo>
                    <a:pt x="697" y="642"/>
                  </a:lnTo>
                  <a:lnTo>
                    <a:pt x="697" y="643"/>
                  </a:lnTo>
                  <a:lnTo>
                    <a:pt x="697" y="643"/>
                  </a:lnTo>
                  <a:lnTo>
                    <a:pt x="697" y="644"/>
                  </a:lnTo>
                  <a:lnTo>
                    <a:pt x="696" y="645"/>
                  </a:lnTo>
                  <a:lnTo>
                    <a:pt x="695" y="646"/>
                  </a:lnTo>
                  <a:lnTo>
                    <a:pt x="693" y="648"/>
                  </a:lnTo>
                  <a:lnTo>
                    <a:pt x="692" y="648"/>
                  </a:lnTo>
                  <a:lnTo>
                    <a:pt x="690" y="649"/>
                  </a:lnTo>
                  <a:lnTo>
                    <a:pt x="690" y="650"/>
                  </a:lnTo>
                  <a:lnTo>
                    <a:pt x="691" y="651"/>
                  </a:lnTo>
                  <a:lnTo>
                    <a:pt x="691" y="652"/>
                  </a:lnTo>
                  <a:lnTo>
                    <a:pt x="689" y="654"/>
                  </a:lnTo>
                  <a:lnTo>
                    <a:pt x="688" y="655"/>
                  </a:lnTo>
                  <a:lnTo>
                    <a:pt x="687" y="655"/>
                  </a:lnTo>
                  <a:lnTo>
                    <a:pt x="685" y="655"/>
                  </a:lnTo>
                  <a:lnTo>
                    <a:pt x="684" y="655"/>
                  </a:lnTo>
                  <a:lnTo>
                    <a:pt x="684" y="656"/>
                  </a:lnTo>
                  <a:lnTo>
                    <a:pt x="684" y="657"/>
                  </a:lnTo>
                  <a:lnTo>
                    <a:pt x="684" y="659"/>
                  </a:lnTo>
                  <a:lnTo>
                    <a:pt x="681" y="660"/>
                  </a:lnTo>
                  <a:lnTo>
                    <a:pt x="681" y="661"/>
                  </a:lnTo>
                  <a:lnTo>
                    <a:pt x="680" y="661"/>
                  </a:lnTo>
                  <a:lnTo>
                    <a:pt x="680" y="662"/>
                  </a:lnTo>
                  <a:lnTo>
                    <a:pt x="680" y="662"/>
                  </a:lnTo>
                  <a:lnTo>
                    <a:pt x="678" y="665"/>
                  </a:lnTo>
                  <a:lnTo>
                    <a:pt x="677" y="666"/>
                  </a:lnTo>
                  <a:lnTo>
                    <a:pt x="677" y="667"/>
                  </a:lnTo>
                  <a:lnTo>
                    <a:pt x="677" y="667"/>
                  </a:lnTo>
                  <a:lnTo>
                    <a:pt x="678" y="668"/>
                  </a:lnTo>
                  <a:lnTo>
                    <a:pt x="678" y="671"/>
                  </a:lnTo>
                  <a:lnTo>
                    <a:pt x="676" y="673"/>
                  </a:lnTo>
                  <a:lnTo>
                    <a:pt x="674" y="673"/>
                  </a:lnTo>
                  <a:lnTo>
                    <a:pt x="673" y="675"/>
                  </a:lnTo>
                  <a:lnTo>
                    <a:pt x="674" y="676"/>
                  </a:lnTo>
                  <a:lnTo>
                    <a:pt x="675" y="676"/>
                  </a:lnTo>
                  <a:lnTo>
                    <a:pt x="675" y="677"/>
                  </a:lnTo>
                  <a:lnTo>
                    <a:pt x="674" y="679"/>
                  </a:lnTo>
                  <a:lnTo>
                    <a:pt x="674" y="680"/>
                  </a:lnTo>
                  <a:lnTo>
                    <a:pt x="674" y="682"/>
                  </a:lnTo>
                  <a:lnTo>
                    <a:pt x="674" y="683"/>
                  </a:lnTo>
                  <a:lnTo>
                    <a:pt x="673" y="684"/>
                  </a:lnTo>
                  <a:lnTo>
                    <a:pt x="670" y="684"/>
                  </a:lnTo>
                  <a:lnTo>
                    <a:pt x="668" y="684"/>
                  </a:lnTo>
                  <a:lnTo>
                    <a:pt x="669" y="686"/>
                  </a:lnTo>
                  <a:lnTo>
                    <a:pt x="668" y="689"/>
                  </a:lnTo>
                  <a:lnTo>
                    <a:pt x="668" y="691"/>
                  </a:lnTo>
                  <a:lnTo>
                    <a:pt x="668" y="693"/>
                  </a:lnTo>
                  <a:lnTo>
                    <a:pt x="667" y="693"/>
                  </a:lnTo>
                  <a:lnTo>
                    <a:pt x="667" y="694"/>
                  </a:lnTo>
                  <a:lnTo>
                    <a:pt x="668" y="695"/>
                  </a:lnTo>
                  <a:lnTo>
                    <a:pt x="666" y="696"/>
                  </a:lnTo>
                  <a:lnTo>
                    <a:pt x="663" y="698"/>
                  </a:lnTo>
                  <a:lnTo>
                    <a:pt x="663" y="699"/>
                  </a:lnTo>
                  <a:lnTo>
                    <a:pt x="666" y="701"/>
                  </a:lnTo>
                  <a:lnTo>
                    <a:pt x="666" y="702"/>
                  </a:lnTo>
                  <a:lnTo>
                    <a:pt x="665" y="703"/>
                  </a:lnTo>
                  <a:lnTo>
                    <a:pt x="664" y="703"/>
                  </a:lnTo>
                  <a:lnTo>
                    <a:pt x="664" y="704"/>
                  </a:lnTo>
                  <a:lnTo>
                    <a:pt x="665" y="705"/>
                  </a:lnTo>
                  <a:lnTo>
                    <a:pt x="668" y="706"/>
                  </a:lnTo>
                  <a:lnTo>
                    <a:pt x="670" y="707"/>
                  </a:lnTo>
                  <a:lnTo>
                    <a:pt x="669" y="709"/>
                  </a:lnTo>
                  <a:lnTo>
                    <a:pt x="668" y="709"/>
                  </a:lnTo>
                  <a:lnTo>
                    <a:pt x="668" y="709"/>
                  </a:lnTo>
                  <a:lnTo>
                    <a:pt x="669" y="710"/>
                  </a:lnTo>
                  <a:lnTo>
                    <a:pt x="670" y="712"/>
                  </a:lnTo>
                  <a:lnTo>
                    <a:pt x="670" y="713"/>
                  </a:lnTo>
                  <a:lnTo>
                    <a:pt x="670" y="714"/>
                  </a:lnTo>
                  <a:lnTo>
                    <a:pt x="670" y="715"/>
                  </a:lnTo>
                  <a:lnTo>
                    <a:pt x="671" y="717"/>
                  </a:lnTo>
                  <a:lnTo>
                    <a:pt x="672" y="717"/>
                  </a:lnTo>
                  <a:lnTo>
                    <a:pt x="673" y="718"/>
                  </a:lnTo>
                  <a:lnTo>
                    <a:pt x="673" y="719"/>
                  </a:lnTo>
                  <a:lnTo>
                    <a:pt x="672" y="719"/>
                  </a:lnTo>
                  <a:lnTo>
                    <a:pt x="671" y="719"/>
                  </a:lnTo>
                  <a:lnTo>
                    <a:pt x="670" y="720"/>
                  </a:lnTo>
                  <a:lnTo>
                    <a:pt x="670" y="721"/>
                  </a:lnTo>
                  <a:lnTo>
                    <a:pt x="670" y="723"/>
                  </a:lnTo>
                  <a:lnTo>
                    <a:pt x="671" y="724"/>
                  </a:lnTo>
                  <a:lnTo>
                    <a:pt x="672" y="724"/>
                  </a:lnTo>
                  <a:lnTo>
                    <a:pt x="673" y="725"/>
                  </a:lnTo>
                  <a:lnTo>
                    <a:pt x="674" y="726"/>
                  </a:lnTo>
                  <a:lnTo>
                    <a:pt x="674" y="730"/>
                  </a:lnTo>
                  <a:lnTo>
                    <a:pt x="674" y="731"/>
                  </a:lnTo>
                  <a:lnTo>
                    <a:pt x="675" y="732"/>
                  </a:lnTo>
                  <a:lnTo>
                    <a:pt x="675" y="733"/>
                  </a:lnTo>
                  <a:lnTo>
                    <a:pt x="674" y="733"/>
                  </a:lnTo>
                  <a:lnTo>
                    <a:pt x="674" y="737"/>
                  </a:lnTo>
                  <a:lnTo>
                    <a:pt x="673" y="739"/>
                  </a:lnTo>
                  <a:lnTo>
                    <a:pt x="669" y="741"/>
                  </a:lnTo>
                  <a:lnTo>
                    <a:pt x="669" y="744"/>
                  </a:lnTo>
                  <a:lnTo>
                    <a:pt x="668" y="746"/>
                  </a:lnTo>
                  <a:lnTo>
                    <a:pt x="668" y="750"/>
                  </a:lnTo>
                  <a:lnTo>
                    <a:pt x="668" y="751"/>
                  </a:lnTo>
                  <a:lnTo>
                    <a:pt x="667" y="751"/>
                  </a:lnTo>
                  <a:lnTo>
                    <a:pt x="666" y="751"/>
                  </a:lnTo>
                  <a:lnTo>
                    <a:pt x="665" y="750"/>
                  </a:lnTo>
                  <a:lnTo>
                    <a:pt x="664" y="749"/>
                  </a:lnTo>
                  <a:lnTo>
                    <a:pt x="663" y="748"/>
                  </a:lnTo>
                  <a:lnTo>
                    <a:pt x="662" y="748"/>
                  </a:lnTo>
                  <a:lnTo>
                    <a:pt x="661" y="748"/>
                  </a:lnTo>
                  <a:lnTo>
                    <a:pt x="659" y="747"/>
                  </a:lnTo>
                  <a:lnTo>
                    <a:pt x="657" y="745"/>
                  </a:lnTo>
                  <a:lnTo>
                    <a:pt x="656" y="743"/>
                  </a:lnTo>
                  <a:lnTo>
                    <a:pt x="655" y="743"/>
                  </a:lnTo>
                  <a:lnTo>
                    <a:pt x="652" y="743"/>
                  </a:lnTo>
                  <a:lnTo>
                    <a:pt x="650" y="742"/>
                  </a:lnTo>
                  <a:lnTo>
                    <a:pt x="650" y="741"/>
                  </a:lnTo>
                  <a:lnTo>
                    <a:pt x="646" y="738"/>
                  </a:lnTo>
                  <a:lnTo>
                    <a:pt x="646" y="736"/>
                  </a:lnTo>
                  <a:lnTo>
                    <a:pt x="647" y="733"/>
                  </a:lnTo>
                  <a:lnTo>
                    <a:pt x="647" y="732"/>
                  </a:lnTo>
                  <a:lnTo>
                    <a:pt x="647" y="730"/>
                  </a:lnTo>
                  <a:lnTo>
                    <a:pt x="647" y="729"/>
                  </a:lnTo>
                  <a:lnTo>
                    <a:pt x="647" y="728"/>
                  </a:lnTo>
                  <a:lnTo>
                    <a:pt x="646" y="727"/>
                  </a:lnTo>
                  <a:lnTo>
                    <a:pt x="645" y="726"/>
                  </a:lnTo>
                  <a:lnTo>
                    <a:pt x="640" y="724"/>
                  </a:lnTo>
                  <a:lnTo>
                    <a:pt x="639" y="722"/>
                  </a:lnTo>
                  <a:lnTo>
                    <a:pt x="636" y="718"/>
                  </a:lnTo>
                  <a:lnTo>
                    <a:pt x="633" y="716"/>
                  </a:lnTo>
                  <a:lnTo>
                    <a:pt x="631" y="715"/>
                  </a:lnTo>
                  <a:lnTo>
                    <a:pt x="618" y="715"/>
                  </a:lnTo>
                  <a:lnTo>
                    <a:pt x="616" y="716"/>
                  </a:lnTo>
                  <a:lnTo>
                    <a:pt x="610" y="719"/>
                  </a:lnTo>
                  <a:lnTo>
                    <a:pt x="609" y="719"/>
                  </a:lnTo>
                  <a:lnTo>
                    <a:pt x="608" y="718"/>
                  </a:lnTo>
                  <a:lnTo>
                    <a:pt x="607" y="718"/>
                  </a:lnTo>
                  <a:lnTo>
                    <a:pt x="606" y="719"/>
                  </a:lnTo>
                  <a:lnTo>
                    <a:pt x="604" y="721"/>
                  </a:lnTo>
                  <a:lnTo>
                    <a:pt x="603" y="722"/>
                  </a:lnTo>
                  <a:lnTo>
                    <a:pt x="602" y="723"/>
                  </a:lnTo>
                  <a:lnTo>
                    <a:pt x="594" y="721"/>
                  </a:lnTo>
                  <a:lnTo>
                    <a:pt x="592" y="721"/>
                  </a:lnTo>
                  <a:lnTo>
                    <a:pt x="591" y="718"/>
                  </a:lnTo>
                  <a:lnTo>
                    <a:pt x="590" y="715"/>
                  </a:lnTo>
                  <a:lnTo>
                    <a:pt x="589" y="715"/>
                  </a:lnTo>
                  <a:lnTo>
                    <a:pt x="587" y="714"/>
                  </a:lnTo>
                  <a:lnTo>
                    <a:pt x="584" y="715"/>
                  </a:lnTo>
                  <a:lnTo>
                    <a:pt x="583" y="715"/>
                  </a:lnTo>
                  <a:lnTo>
                    <a:pt x="581" y="717"/>
                  </a:lnTo>
                  <a:lnTo>
                    <a:pt x="579" y="719"/>
                  </a:lnTo>
                  <a:lnTo>
                    <a:pt x="578" y="721"/>
                  </a:lnTo>
                  <a:lnTo>
                    <a:pt x="576" y="721"/>
                  </a:lnTo>
                  <a:lnTo>
                    <a:pt x="574" y="721"/>
                  </a:lnTo>
                  <a:lnTo>
                    <a:pt x="572" y="722"/>
                  </a:lnTo>
                  <a:lnTo>
                    <a:pt x="571" y="724"/>
                  </a:lnTo>
                  <a:lnTo>
                    <a:pt x="571" y="727"/>
                  </a:lnTo>
                  <a:lnTo>
                    <a:pt x="569" y="730"/>
                  </a:lnTo>
                  <a:lnTo>
                    <a:pt x="567" y="730"/>
                  </a:lnTo>
                  <a:lnTo>
                    <a:pt x="563" y="728"/>
                  </a:lnTo>
                  <a:lnTo>
                    <a:pt x="561" y="728"/>
                  </a:lnTo>
                  <a:lnTo>
                    <a:pt x="559" y="731"/>
                  </a:lnTo>
                  <a:lnTo>
                    <a:pt x="558" y="732"/>
                  </a:lnTo>
                  <a:lnTo>
                    <a:pt x="556" y="733"/>
                  </a:lnTo>
                  <a:lnTo>
                    <a:pt x="553" y="731"/>
                  </a:lnTo>
                  <a:lnTo>
                    <a:pt x="553" y="728"/>
                  </a:lnTo>
                  <a:lnTo>
                    <a:pt x="552" y="726"/>
                  </a:lnTo>
                  <a:lnTo>
                    <a:pt x="551" y="722"/>
                  </a:lnTo>
                  <a:lnTo>
                    <a:pt x="549" y="721"/>
                  </a:lnTo>
                  <a:lnTo>
                    <a:pt x="547" y="720"/>
                  </a:lnTo>
                  <a:lnTo>
                    <a:pt x="547" y="718"/>
                  </a:lnTo>
                  <a:lnTo>
                    <a:pt x="547" y="714"/>
                  </a:lnTo>
                  <a:lnTo>
                    <a:pt x="547" y="710"/>
                  </a:lnTo>
                  <a:lnTo>
                    <a:pt x="547" y="708"/>
                  </a:lnTo>
                  <a:lnTo>
                    <a:pt x="543" y="703"/>
                  </a:lnTo>
                  <a:lnTo>
                    <a:pt x="541" y="698"/>
                  </a:lnTo>
                  <a:lnTo>
                    <a:pt x="541" y="697"/>
                  </a:lnTo>
                  <a:lnTo>
                    <a:pt x="538" y="695"/>
                  </a:lnTo>
                  <a:lnTo>
                    <a:pt x="535" y="694"/>
                  </a:lnTo>
                  <a:lnTo>
                    <a:pt x="533" y="694"/>
                  </a:lnTo>
                  <a:lnTo>
                    <a:pt x="531" y="695"/>
                  </a:lnTo>
                  <a:lnTo>
                    <a:pt x="529" y="697"/>
                  </a:lnTo>
                  <a:lnTo>
                    <a:pt x="527" y="701"/>
                  </a:lnTo>
                  <a:lnTo>
                    <a:pt x="525" y="703"/>
                  </a:lnTo>
                  <a:lnTo>
                    <a:pt x="523" y="703"/>
                  </a:lnTo>
                  <a:lnTo>
                    <a:pt x="517" y="704"/>
                  </a:lnTo>
                  <a:lnTo>
                    <a:pt x="515" y="704"/>
                  </a:lnTo>
                  <a:lnTo>
                    <a:pt x="511" y="706"/>
                  </a:lnTo>
                  <a:lnTo>
                    <a:pt x="509" y="709"/>
                  </a:lnTo>
                  <a:lnTo>
                    <a:pt x="506" y="711"/>
                  </a:lnTo>
                  <a:lnTo>
                    <a:pt x="505" y="715"/>
                  </a:lnTo>
                  <a:lnTo>
                    <a:pt x="505" y="718"/>
                  </a:lnTo>
                  <a:lnTo>
                    <a:pt x="505" y="723"/>
                  </a:lnTo>
                  <a:lnTo>
                    <a:pt x="504" y="726"/>
                  </a:lnTo>
                  <a:lnTo>
                    <a:pt x="503" y="727"/>
                  </a:lnTo>
                  <a:lnTo>
                    <a:pt x="501" y="726"/>
                  </a:lnTo>
                  <a:lnTo>
                    <a:pt x="501" y="723"/>
                  </a:lnTo>
                  <a:lnTo>
                    <a:pt x="500" y="721"/>
                  </a:lnTo>
                  <a:lnTo>
                    <a:pt x="499" y="721"/>
                  </a:lnTo>
                  <a:lnTo>
                    <a:pt x="498" y="722"/>
                  </a:lnTo>
                  <a:lnTo>
                    <a:pt x="497" y="722"/>
                  </a:lnTo>
                  <a:lnTo>
                    <a:pt x="495" y="721"/>
                  </a:lnTo>
                  <a:lnTo>
                    <a:pt x="494" y="721"/>
                  </a:lnTo>
                  <a:lnTo>
                    <a:pt x="493" y="718"/>
                  </a:lnTo>
                  <a:lnTo>
                    <a:pt x="493" y="710"/>
                  </a:lnTo>
                  <a:lnTo>
                    <a:pt x="492" y="707"/>
                  </a:lnTo>
                  <a:lnTo>
                    <a:pt x="491" y="705"/>
                  </a:lnTo>
                  <a:lnTo>
                    <a:pt x="489" y="704"/>
                  </a:lnTo>
                  <a:lnTo>
                    <a:pt x="481" y="703"/>
                  </a:lnTo>
                  <a:lnTo>
                    <a:pt x="478" y="703"/>
                  </a:lnTo>
                  <a:lnTo>
                    <a:pt x="476" y="703"/>
                  </a:lnTo>
                  <a:lnTo>
                    <a:pt x="471" y="707"/>
                  </a:lnTo>
                  <a:lnTo>
                    <a:pt x="469" y="709"/>
                  </a:lnTo>
                  <a:lnTo>
                    <a:pt x="468" y="709"/>
                  </a:lnTo>
                  <a:lnTo>
                    <a:pt x="467" y="709"/>
                  </a:lnTo>
                  <a:lnTo>
                    <a:pt x="466" y="708"/>
                  </a:lnTo>
                  <a:lnTo>
                    <a:pt x="465" y="703"/>
                  </a:lnTo>
                  <a:lnTo>
                    <a:pt x="465" y="703"/>
                  </a:lnTo>
                  <a:lnTo>
                    <a:pt x="463" y="701"/>
                  </a:lnTo>
                  <a:lnTo>
                    <a:pt x="461" y="699"/>
                  </a:lnTo>
                  <a:lnTo>
                    <a:pt x="460" y="698"/>
                  </a:lnTo>
                  <a:lnTo>
                    <a:pt x="459" y="697"/>
                  </a:lnTo>
                  <a:lnTo>
                    <a:pt x="459" y="696"/>
                  </a:lnTo>
                  <a:lnTo>
                    <a:pt x="459" y="694"/>
                  </a:lnTo>
                  <a:lnTo>
                    <a:pt x="459" y="692"/>
                  </a:lnTo>
                  <a:lnTo>
                    <a:pt x="457" y="691"/>
                  </a:lnTo>
                  <a:lnTo>
                    <a:pt x="456" y="691"/>
                  </a:lnTo>
                  <a:lnTo>
                    <a:pt x="454" y="692"/>
                  </a:lnTo>
                  <a:lnTo>
                    <a:pt x="451" y="694"/>
                  </a:lnTo>
                  <a:lnTo>
                    <a:pt x="450" y="697"/>
                  </a:lnTo>
                  <a:lnTo>
                    <a:pt x="447" y="702"/>
                  </a:lnTo>
                  <a:lnTo>
                    <a:pt x="445" y="704"/>
                  </a:lnTo>
                  <a:lnTo>
                    <a:pt x="443" y="704"/>
                  </a:lnTo>
                  <a:lnTo>
                    <a:pt x="434" y="704"/>
                  </a:lnTo>
                  <a:lnTo>
                    <a:pt x="433" y="704"/>
                  </a:lnTo>
                  <a:lnTo>
                    <a:pt x="431" y="703"/>
                  </a:lnTo>
                  <a:lnTo>
                    <a:pt x="426" y="697"/>
                  </a:lnTo>
                  <a:lnTo>
                    <a:pt x="424" y="697"/>
                  </a:lnTo>
                  <a:lnTo>
                    <a:pt x="421" y="697"/>
                  </a:lnTo>
                  <a:lnTo>
                    <a:pt x="420" y="698"/>
                  </a:lnTo>
                  <a:lnTo>
                    <a:pt x="419" y="701"/>
                  </a:lnTo>
                  <a:lnTo>
                    <a:pt x="418" y="703"/>
                  </a:lnTo>
                  <a:lnTo>
                    <a:pt x="418" y="705"/>
                  </a:lnTo>
                  <a:lnTo>
                    <a:pt x="418" y="707"/>
                  </a:lnTo>
                  <a:lnTo>
                    <a:pt x="419" y="709"/>
                  </a:lnTo>
                  <a:lnTo>
                    <a:pt x="418" y="710"/>
                  </a:lnTo>
                  <a:lnTo>
                    <a:pt x="418" y="711"/>
                  </a:lnTo>
                  <a:lnTo>
                    <a:pt x="414" y="717"/>
                  </a:lnTo>
                  <a:lnTo>
                    <a:pt x="413" y="718"/>
                  </a:lnTo>
                  <a:lnTo>
                    <a:pt x="411" y="718"/>
                  </a:lnTo>
                  <a:lnTo>
                    <a:pt x="409" y="718"/>
                  </a:lnTo>
                  <a:lnTo>
                    <a:pt x="409" y="716"/>
                  </a:lnTo>
                  <a:lnTo>
                    <a:pt x="407" y="715"/>
                  </a:lnTo>
                  <a:lnTo>
                    <a:pt x="407" y="715"/>
                  </a:lnTo>
                  <a:lnTo>
                    <a:pt x="407" y="714"/>
                  </a:lnTo>
                  <a:lnTo>
                    <a:pt x="409" y="707"/>
                  </a:lnTo>
                  <a:lnTo>
                    <a:pt x="410" y="703"/>
                  </a:lnTo>
                  <a:lnTo>
                    <a:pt x="409" y="700"/>
                  </a:lnTo>
                  <a:lnTo>
                    <a:pt x="408" y="699"/>
                  </a:lnTo>
                  <a:lnTo>
                    <a:pt x="403" y="699"/>
                  </a:lnTo>
                  <a:lnTo>
                    <a:pt x="393" y="695"/>
                  </a:lnTo>
                  <a:lnTo>
                    <a:pt x="390" y="695"/>
                  </a:lnTo>
                  <a:lnTo>
                    <a:pt x="388" y="696"/>
                  </a:lnTo>
                  <a:lnTo>
                    <a:pt x="385" y="699"/>
                  </a:lnTo>
                  <a:lnTo>
                    <a:pt x="384" y="700"/>
                  </a:lnTo>
                  <a:lnTo>
                    <a:pt x="382" y="700"/>
                  </a:lnTo>
                  <a:lnTo>
                    <a:pt x="376" y="699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69" y="699"/>
                  </a:lnTo>
                  <a:lnTo>
                    <a:pt x="370" y="697"/>
                  </a:lnTo>
                  <a:lnTo>
                    <a:pt x="372" y="694"/>
                  </a:lnTo>
                  <a:lnTo>
                    <a:pt x="372" y="691"/>
                  </a:lnTo>
                  <a:lnTo>
                    <a:pt x="369" y="691"/>
                  </a:lnTo>
                  <a:lnTo>
                    <a:pt x="367" y="691"/>
                  </a:lnTo>
                  <a:lnTo>
                    <a:pt x="365" y="691"/>
                  </a:lnTo>
                  <a:lnTo>
                    <a:pt x="364" y="689"/>
                  </a:lnTo>
                  <a:lnTo>
                    <a:pt x="363" y="686"/>
                  </a:lnTo>
                  <a:lnTo>
                    <a:pt x="363" y="683"/>
                  </a:lnTo>
                  <a:lnTo>
                    <a:pt x="363" y="679"/>
                  </a:lnTo>
                  <a:lnTo>
                    <a:pt x="362" y="677"/>
                  </a:lnTo>
                  <a:lnTo>
                    <a:pt x="361" y="676"/>
                  </a:lnTo>
                  <a:lnTo>
                    <a:pt x="356" y="675"/>
                  </a:lnTo>
                  <a:lnTo>
                    <a:pt x="349" y="674"/>
                  </a:lnTo>
                  <a:lnTo>
                    <a:pt x="339" y="678"/>
                  </a:lnTo>
                  <a:lnTo>
                    <a:pt x="333" y="677"/>
                  </a:lnTo>
                  <a:lnTo>
                    <a:pt x="317" y="669"/>
                  </a:lnTo>
                  <a:lnTo>
                    <a:pt x="296" y="668"/>
                  </a:lnTo>
                  <a:lnTo>
                    <a:pt x="295" y="668"/>
                  </a:lnTo>
                  <a:lnTo>
                    <a:pt x="295" y="667"/>
                  </a:lnTo>
                  <a:lnTo>
                    <a:pt x="294" y="665"/>
                  </a:lnTo>
                  <a:lnTo>
                    <a:pt x="295" y="664"/>
                  </a:lnTo>
                  <a:lnTo>
                    <a:pt x="295" y="662"/>
                  </a:lnTo>
                  <a:lnTo>
                    <a:pt x="293" y="662"/>
                  </a:lnTo>
                  <a:lnTo>
                    <a:pt x="272" y="661"/>
                  </a:lnTo>
                  <a:lnTo>
                    <a:pt x="270" y="660"/>
                  </a:lnTo>
                  <a:lnTo>
                    <a:pt x="264" y="655"/>
                  </a:lnTo>
                  <a:lnTo>
                    <a:pt x="261" y="654"/>
                  </a:lnTo>
                  <a:lnTo>
                    <a:pt x="255" y="655"/>
                  </a:lnTo>
                  <a:lnTo>
                    <a:pt x="235" y="650"/>
                  </a:lnTo>
                  <a:lnTo>
                    <a:pt x="228" y="652"/>
                  </a:lnTo>
                  <a:lnTo>
                    <a:pt x="216" y="652"/>
                  </a:lnTo>
                  <a:lnTo>
                    <a:pt x="198" y="652"/>
                  </a:lnTo>
                  <a:lnTo>
                    <a:pt x="183" y="648"/>
                  </a:lnTo>
                  <a:lnTo>
                    <a:pt x="179" y="648"/>
                  </a:lnTo>
                  <a:lnTo>
                    <a:pt x="175" y="649"/>
                  </a:lnTo>
                  <a:lnTo>
                    <a:pt x="167" y="653"/>
                  </a:lnTo>
                  <a:lnTo>
                    <a:pt x="141" y="657"/>
                  </a:lnTo>
                  <a:lnTo>
                    <a:pt x="139" y="657"/>
                  </a:lnTo>
                  <a:lnTo>
                    <a:pt x="133" y="656"/>
                  </a:lnTo>
                  <a:lnTo>
                    <a:pt x="111" y="658"/>
                  </a:lnTo>
                  <a:lnTo>
                    <a:pt x="109" y="659"/>
                  </a:lnTo>
                  <a:lnTo>
                    <a:pt x="108" y="661"/>
                  </a:lnTo>
                  <a:lnTo>
                    <a:pt x="104" y="666"/>
                  </a:lnTo>
                  <a:lnTo>
                    <a:pt x="103" y="668"/>
                  </a:lnTo>
                  <a:lnTo>
                    <a:pt x="101" y="678"/>
                  </a:lnTo>
                  <a:lnTo>
                    <a:pt x="98" y="681"/>
                  </a:lnTo>
                  <a:lnTo>
                    <a:pt x="88" y="688"/>
                  </a:lnTo>
                  <a:lnTo>
                    <a:pt x="74" y="701"/>
                  </a:lnTo>
                  <a:lnTo>
                    <a:pt x="71" y="701"/>
                  </a:lnTo>
                  <a:lnTo>
                    <a:pt x="68" y="698"/>
                  </a:lnTo>
                  <a:lnTo>
                    <a:pt x="66" y="696"/>
                  </a:lnTo>
                  <a:lnTo>
                    <a:pt x="62" y="694"/>
                  </a:lnTo>
                  <a:lnTo>
                    <a:pt x="60" y="694"/>
                  </a:lnTo>
                  <a:lnTo>
                    <a:pt x="54" y="692"/>
                  </a:lnTo>
                  <a:lnTo>
                    <a:pt x="51" y="692"/>
                  </a:lnTo>
                  <a:lnTo>
                    <a:pt x="42" y="694"/>
                  </a:lnTo>
                  <a:lnTo>
                    <a:pt x="42" y="695"/>
                  </a:lnTo>
                  <a:lnTo>
                    <a:pt x="41" y="696"/>
                  </a:lnTo>
                  <a:lnTo>
                    <a:pt x="39" y="697"/>
                  </a:lnTo>
                  <a:lnTo>
                    <a:pt x="39" y="699"/>
                  </a:lnTo>
                  <a:lnTo>
                    <a:pt x="40" y="700"/>
                  </a:lnTo>
                  <a:lnTo>
                    <a:pt x="42" y="707"/>
                  </a:lnTo>
                  <a:lnTo>
                    <a:pt x="42" y="709"/>
                  </a:lnTo>
                  <a:lnTo>
                    <a:pt x="42" y="710"/>
                  </a:lnTo>
                  <a:lnTo>
                    <a:pt x="42" y="711"/>
                  </a:lnTo>
                  <a:lnTo>
                    <a:pt x="41" y="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2" name="Freeform 31">
              <a:extLst>
                <a:ext uri="{FF2B5EF4-FFF2-40B4-BE49-F238E27FC236}">
                  <a16:creationId xmlns:a16="http://schemas.microsoft.com/office/drawing/2014/main" id="{4A58E1A3-1964-4749-37A4-E1346DEDF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1240" y="1059582"/>
              <a:ext cx="4241101" cy="3326632"/>
            </a:xfrm>
            <a:custGeom>
              <a:avLst/>
              <a:gdLst>
                <a:gd name="T0" fmla="*/ 2893 w 2996"/>
                <a:gd name="T1" fmla="*/ 1004 h 2350"/>
                <a:gd name="T2" fmla="*/ 2795 w 2996"/>
                <a:gd name="T3" fmla="*/ 977 h 2350"/>
                <a:gd name="T4" fmla="*/ 2635 w 2996"/>
                <a:gd name="T5" fmla="*/ 1126 h 2350"/>
                <a:gd name="T6" fmla="*/ 2553 w 2996"/>
                <a:gd name="T7" fmla="*/ 1177 h 2350"/>
                <a:gd name="T8" fmla="*/ 2446 w 2996"/>
                <a:gd name="T9" fmla="*/ 1438 h 2350"/>
                <a:gd name="T10" fmla="*/ 2623 w 2996"/>
                <a:gd name="T11" fmla="*/ 1606 h 2350"/>
                <a:gd name="T12" fmla="*/ 2656 w 2996"/>
                <a:gd name="T13" fmla="*/ 1718 h 2350"/>
                <a:gd name="T14" fmla="*/ 2623 w 2996"/>
                <a:gd name="T15" fmla="*/ 1734 h 2350"/>
                <a:gd name="T16" fmla="*/ 2612 w 2996"/>
                <a:gd name="T17" fmla="*/ 1754 h 2350"/>
                <a:gd name="T18" fmla="*/ 2551 w 2996"/>
                <a:gd name="T19" fmla="*/ 1790 h 2350"/>
                <a:gd name="T20" fmla="*/ 2530 w 2996"/>
                <a:gd name="T21" fmla="*/ 1800 h 2350"/>
                <a:gd name="T22" fmla="*/ 2515 w 2996"/>
                <a:gd name="T23" fmla="*/ 1808 h 2350"/>
                <a:gd name="T24" fmla="*/ 2471 w 2996"/>
                <a:gd name="T25" fmla="*/ 1890 h 2350"/>
                <a:gd name="T26" fmla="*/ 2494 w 2996"/>
                <a:gd name="T27" fmla="*/ 1985 h 2350"/>
                <a:gd name="T28" fmla="*/ 2516 w 2996"/>
                <a:gd name="T29" fmla="*/ 2040 h 2350"/>
                <a:gd name="T30" fmla="*/ 2525 w 2996"/>
                <a:gd name="T31" fmla="*/ 2140 h 2350"/>
                <a:gd name="T32" fmla="*/ 2551 w 2996"/>
                <a:gd name="T33" fmla="*/ 2346 h 2350"/>
                <a:gd name="T34" fmla="*/ 2448 w 2996"/>
                <a:gd name="T35" fmla="*/ 2272 h 2350"/>
                <a:gd name="T36" fmla="*/ 2346 w 2996"/>
                <a:gd name="T37" fmla="*/ 2188 h 2350"/>
                <a:gd name="T38" fmla="*/ 2186 w 2996"/>
                <a:gd name="T39" fmla="*/ 2181 h 2350"/>
                <a:gd name="T40" fmla="*/ 2000 w 2996"/>
                <a:gd name="T41" fmla="*/ 2105 h 2350"/>
                <a:gd name="T42" fmla="*/ 1800 w 2996"/>
                <a:gd name="T43" fmla="*/ 2045 h 2350"/>
                <a:gd name="T44" fmla="*/ 1632 w 2996"/>
                <a:gd name="T45" fmla="*/ 1925 h 2350"/>
                <a:gd name="T46" fmla="*/ 1563 w 2996"/>
                <a:gd name="T47" fmla="*/ 1845 h 2350"/>
                <a:gd name="T48" fmla="*/ 1575 w 2996"/>
                <a:gd name="T49" fmla="*/ 1848 h 2350"/>
                <a:gd name="T50" fmla="*/ 1634 w 2996"/>
                <a:gd name="T51" fmla="*/ 1839 h 2350"/>
                <a:gd name="T52" fmla="*/ 1626 w 2996"/>
                <a:gd name="T53" fmla="*/ 1821 h 2350"/>
                <a:gd name="T54" fmla="*/ 1663 w 2996"/>
                <a:gd name="T55" fmla="*/ 1753 h 2350"/>
                <a:gd name="T56" fmla="*/ 1679 w 2996"/>
                <a:gd name="T57" fmla="*/ 1710 h 2350"/>
                <a:gd name="T58" fmla="*/ 1697 w 2996"/>
                <a:gd name="T59" fmla="*/ 1653 h 2350"/>
                <a:gd name="T60" fmla="*/ 1776 w 2996"/>
                <a:gd name="T61" fmla="*/ 1605 h 2350"/>
                <a:gd name="T62" fmla="*/ 1709 w 2996"/>
                <a:gd name="T63" fmla="*/ 1590 h 2350"/>
                <a:gd name="T64" fmla="*/ 1716 w 2996"/>
                <a:gd name="T65" fmla="*/ 1529 h 2350"/>
                <a:gd name="T66" fmla="*/ 1838 w 2996"/>
                <a:gd name="T67" fmla="*/ 1451 h 2350"/>
                <a:gd name="T68" fmla="*/ 1819 w 2996"/>
                <a:gd name="T69" fmla="*/ 1365 h 2350"/>
                <a:gd name="T70" fmla="*/ 1803 w 2996"/>
                <a:gd name="T71" fmla="*/ 1260 h 2350"/>
                <a:gd name="T72" fmla="*/ 1666 w 2996"/>
                <a:gd name="T73" fmla="*/ 1221 h 2350"/>
                <a:gd name="T74" fmla="*/ 1513 w 2996"/>
                <a:gd name="T75" fmla="*/ 1168 h 2350"/>
                <a:gd name="T76" fmla="*/ 1420 w 2996"/>
                <a:gd name="T77" fmla="*/ 1089 h 2350"/>
                <a:gd name="T78" fmla="*/ 1324 w 2996"/>
                <a:gd name="T79" fmla="*/ 1026 h 2350"/>
                <a:gd name="T80" fmla="*/ 1306 w 2996"/>
                <a:gd name="T81" fmla="*/ 931 h 2350"/>
                <a:gd name="T82" fmla="*/ 1210 w 2996"/>
                <a:gd name="T83" fmla="*/ 879 h 2350"/>
                <a:gd name="T84" fmla="*/ 1081 w 2996"/>
                <a:gd name="T85" fmla="*/ 876 h 2350"/>
                <a:gd name="T86" fmla="*/ 1061 w 2996"/>
                <a:gd name="T87" fmla="*/ 749 h 2350"/>
                <a:gd name="T88" fmla="*/ 1178 w 2996"/>
                <a:gd name="T89" fmla="*/ 726 h 2350"/>
                <a:gd name="T90" fmla="*/ 1103 w 2996"/>
                <a:gd name="T91" fmla="*/ 628 h 2350"/>
                <a:gd name="T92" fmla="*/ 1018 w 2996"/>
                <a:gd name="T93" fmla="*/ 477 h 2350"/>
                <a:gd name="T94" fmla="*/ 1001 w 2996"/>
                <a:gd name="T95" fmla="*/ 370 h 2350"/>
                <a:gd name="T96" fmla="*/ 886 w 2996"/>
                <a:gd name="T97" fmla="*/ 325 h 2350"/>
                <a:gd name="T98" fmla="*/ 765 w 2996"/>
                <a:gd name="T99" fmla="*/ 229 h 2350"/>
                <a:gd name="T100" fmla="*/ 714 w 2996"/>
                <a:gd name="T101" fmla="*/ 58 h 2350"/>
                <a:gd name="T102" fmla="*/ 0 w 2996"/>
                <a:gd name="T103" fmla="*/ 554 h 2350"/>
                <a:gd name="T104" fmla="*/ 110 w 2996"/>
                <a:gd name="T105" fmla="*/ 446 h 2350"/>
                <a:gd name="T106" fmla="*/ 171 w 2996"/>
                <a:gd name="T107" fmla="*/ 439 h 2350"/>
                <a:gd name="T108" fmla="*/ 284 w 2996"/>
                <a:gd name="T109" fmla="*/ 510 h 2350"/>
                <a:gd name="T110" fmla="*/ 1369 w 2996"/>
                <a:gd name="T111" fmla="*/ 1768 h 2350"/>
                <a:gd name="T112" fmla="*/ 1521 w 2996"/>
                <a:gd name="T113" fmla="*/ 1822 h 2350"/>
                <a:gd name="T114" fmla="*/ 1462 w 2996"/>
                <a:gd name="T115" fmla="*/ 1875 h 2350"/>
                <a:gd name="T116" fmla="*/ 1346 w 2996"/>
                <a:gd name="T117" fmla="*/ 1911 h 2350"/>
                <a:gd name="T118" fmla="*/ 1251 w 2996"/>
                <a:gd name="T119" fmla="*/ 1929 h 2350"/>
                <a:gd name="T120" fmla="*/ 1205 w 2996"/>
                <a:gd name="T121" fmla="*/ 1837 h 2350"/>
                <a:gd name="T122" fmla="*/ 1252 w 2996"/>
                <a:gd name="T123" fmla="*/ 1769 h 2350"/>
                <a:gd name="T124" fmla="*/ 2531 w 2996"/>
                <a:gd name="T125" fmla="*/ 2012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6" h="2350">
                  <a:moveTo>
                    <a:pt x="2996" y="999"/>
                  </a:moveTo>
                  <a:lnTo>
                    <a:pt x="2995" y="999"/>
                  </a:lnTo>
                  <a:lnTo>
                    <a:pt x="2995" y="999"/>
                  </a:lnTo>
                  <a:lnTo>
                    <a:pt x="2993" y="996"/>
                  </a:lnTo>
                  <a:lnTo>
                    <a:pt x="2992" y="996"/>
                  </a:lnTo>
                  <a:lnTo>
                    <a:pt x="2990" y="996"/>
                  </a:lnTo>
                  <a:lnTo>
                    <a:pt x="2989" y="998"/>
                  </a:lnTo>
                  <a:lnTo>
                    <a:pt x="2989" y="999"/>
                  </a:lnTo>
                  <a:lnTo>
                    <a:pt x="2989" y="999"/>
                  </a:lnTo>
                  <a:lnTo>
                    <a:pt x="2986" y="999"/>
                  </a:lnTo>
                  <a:lnTo>
                    <a:pt x="2985" y="999"/>
                  </a:lnTo>
                  <a:lnTo>
                    <a:pt x="2984" y="1000"/>
                  </a:lnTo>
                  <a:lnTo>
                    <a:pt x="2983" y="1001"/>
                  </a:lnTo>
                  <a:lnTo>
                    <a:pt x="2983" y="1003"/>
                  </a:lnTo>
                  <a:lnTo>
                    <a:pt x="2982" y="1004"/>
                  </a:lnTo>
                  <a:lnTo>
                    <a:pt x="2981" y="1002"/>
                  </a:lnTo>
                  <a:lnTo>
                    <a:pt x="2973" y="1002"/>
                  </a:lnTo>
                  <a:lnTo>
                    <a:pt x="2971" y="1003"/>
                  </a:lnTo>
                  <a:lnTo>
                    <a:pt x="2971" y="1003"/>
                  </a:lnTo>
                  <a:lnTo>
                    <a:pt x="2969" y="1002"/>
                  </a:lnTo>
                  <a:lnTo>
                    <a:pt x="2967" y="1000"/>
                  </a:lnTo>
                  <a:lnTo>
                    <a:pt x="2965" y="998"/>
                  </a:lnTo>
                  <a:lnTo>
                    <a:pt x="2965" y="996"/>
                  </a:lnTo>
                  <a:lnTo>
                    <a:pt x="2964" y="995"/>
                  </a:lnTo>
                  <a:lnTo>
                    <a:pt x="2961" y="986"/>
                  </a:lnTo>
                  <a:lnTo>
                    <a:pt x="2955" y="974"/>
                  </a:lnTo>
                  <a:lnTo>
                    <a:pt x="2954" y="969"/>
                  </a:lnTo>
                  <a:lnTo>
                    <a:pt x="2953" y="963"/>
                  </a:lnTo>
                  <a:lnTo>
                    <a:pt x="2952" y="958"/>
                  </a:lnTo>
                  <a:lnTo>
                    <a:pt x="2949" y="957"/>
                  </a:lnTo>
                  <a:lnTo>
                    <a:pt x="2947" y="958"/>
                  </a:lnTo>
                  <a:lnTo>
                    <a:pt x="2947" y="963"/>
                  </a:lnTo>
                  <a:lnTo>
                    <a:pt x="2945" y="964"/>
                  </a:lnTo>
                  <a:lnTo>
                    <a:pt x="2942" y="964"/>
                  </a:lnTo>
                  <a:lnTo>
                    <a:pt x="2937" y="964"/>
                  </a:lnTo>
                  <a:lnTo>
                    <a:pt x="2935" y="966"/>
                  </a:lnTo>
                  <a:lnTo>
                    <a:pt x="2934" y="968"/>
                  </a:lnTo>
                  <a:lnTo>
                    <a:pt x="2931" y="972"/>
                  </a:lnTo>
                  <a:lnTo>
                    <a:pt x="2929" y="974"/>
                  </a:lnTo>
                  <a:lnTo>
                    <a:pt x="2927" y="975"/>
                  </a:lnTo>
                  <a:lnTo>
                    <a:pt x="2924" y="975"/>
                  </a:lnTo>
                  <a:lnTo>
                    <a:pt x="2922" y="975"/>
                  </a:lnTo>
                  <a:lnTo>
                    <a:pt x="2919" y="974"/>
                  </a:lnTo>
                  <a:lnTo>
                    <a:pt x="2917" y="972"/>
                  </a:lnTo>
                  <a:lnTo>
                    <a:pt x="2915" y="971"/>
                  </a:lnTo>
                  <a:lnTo>
                    <a:pt x="2912" y="971"/>
                  </a:lnTo>
                  <a:lnTo>
                    <a:pt x="2910" y="972"/>
                  </a:lnTo>
                  <a:lnTo>
                    <a:pt x="2908" y="974"/>
                  </a:lnTo>
                  <a:lnTo>
                    <a:pt x="2905" y="978"/>
                  </a:lnTo>
                  <a:lnTo>
                    <a:pt x="2900" y="983"/>
                  </a:lnTo>
                  <a:lnTo>
                    <a:pt x="2900" y="988"/>
                  </a:lnTo>
                  <a:lnTo>
                    <a:pt x="2902" y="993"/>
                  </a:lnTo>
                  <a:lnTo>
                    <a:pt x="2902" y="998"/>
                  </a:lnTo>
                  <a:lnTo>
                    <a:pt x="2899" y="1001"/>
                  </a:lnTo>
                  <a:lnTo>
                    <a:pt x="2893" y="1004"/>
                  </a:lnTo>
                  <a:lnTo>
                    <a:pt x="2889" y="1004"/>
                  </a:lnTo>
                  <a:lnTo>
                    <a:pt x="2887" y="999"/>
                  </a:lnTo>
                  <a:lnTo>
                    <a:pt x="2887" y="996"/>
                  </a:lnTo>
                  <a:lnTo>
                    <a:pt x="2887" y="994"/>
                  </a:lnTo>
                  <a:lnTo>
                    <a:pt x="2886" y="993"/>
                  </a:lnTo>
                  <a:lnTo>
                    <a:pt x="2884" y="992"/>
                  </a:lnTo>
                  <a:lnTo>
                    <a:pt x="2881" y="992"/>
                  </a:lnTo>
                  <a:lnTo>
                    <a:pt x="2881" y="993"/>
                  </a:lnTo>
                  <a:lnTo>
                    <a:pt x="2879" y="996"/>
                  </a:lnTo>
                  <a:lnTo>
                    <a:pt x="2877" y="998"/>
                  </a:lnTo>
                  <a:lnTo>
                    <a:pt x="2873" y="1000"/>
                  </a:lnTo>
                  <a:lnTo>
                    <a:pt x="2865" y="1002"/>
                  </a:lnTo>
                  <a:lnTo>
                    <a:pt x="2858" y="1001"/>
                  </a:lnTo>
                  <a:lnTo>
                    <a:pt x="2856" y="998"/>
                  </a:lnTo>
                  <a:lnTo>
                    <a:pt x="2855" y="996"/>
                  </a:lnTo>
                  <a:lnTo>
                    <a:pt x="2853" y="994"/>
                  </a:lnTo>
                  <a:lnTo>
                    <a:pt x="2852" y="992"/>
                  </a:lnTo>
                  <a:lnTo>
                    <a:pt x="2853" y="991"/>
                  </a:lnTo>
                  <a:lnTo>
                    <a:pt x="2862" y="989"/>
                  </a:lnTo>
                  <a:lnTo>
                    <a:pt x="2863" y="988"/>
                  </a:lnTo>
                  <a:lnTo>
                    <a:pt x="2865" y="987"/>
                  </a:lnTo>
                  <a:lnTo>
                    <a:pt x="2865" y="984"/>
                  </a:lnTo>
                  <a:lnTo>
                    <a:pt x="2865" y="981"/>
                  </a:lnTo>
                  <a:lnTo>
                    <a:pt x="2864" y="978"/>
                  </a:lnTo>
                  <a:lnTo>
                    <a:pt x="2863" y="977"/>
                  </a:lnTo>
                  <a:lnTo>
                    <a:pt x="2859" y="977"/>
                  </a:lnTo>
                  <a:lnTo>
                    <a:pt x="2857" y="976"/>
                  </a:lnTo>
                  <a:lnTo>
                    <a:pt x="2856" y="975"/>
                  </a:lnTo>
                  <a:lnTo>
                    <a:pt x="2854" y="971"/>
                  </a:lnTo>
                  <a:lnTo>
                    <a:pt x="2852" y="970"/>
                  </a:lnTo>
                  <a:lnTo>
                    <a:pt x="2851" y="970"/>
                  </a:lnTo>
                  <a:lnTo>
                    <a:pt x="2848" y="972"/>
                  </a:lnTo>
                  <a:lnTo>
                    <a:pt x="2846" y="972"/>
                  </a:lnTo>
                  <a:lnTo>
                    <a:pt x="2824" y="971"/>
                  </a:lnTo>
                  <a:lnTo>
                    <a:pt x="2822" y="969"/>
                  </a:lnTo>
                  <a:lnTo>
                    <a:pt x="2821" y="967"/>
                  </a:lnTo>
                  <a:lnTo>
                    <a:pt x="2820" y="965"/>
                  </a:lnTo>
                  <a:lnTo>
                    <a:pt x="2818" y="963"/>
                  </a:lnTo>
                  <a:lnTo>
                    <a:pt x="2816" y="962"/>
                  </a:lnTo>
                  <a:lnTo>
                    <a:pt x="2815" y="960"/>
                  </a:lnTo>
                  <a:lnTo>
                    <a:pt x="2810" y="959"/>
                  </a:lnTo>
                  <a:lnTo>
                    <a:pt x="2808" y="962"/>
                  </a:lnTo>
                  <a:lnTo>
                    <a:pt x="2809" y="967"/>
                  </a:lnTo>
                  <a:lnTo>
                    <a:pt x="2813" y="979"/>
                  </a:lnTo>
                  <a:lnTo>
                    <a:pt x="2812" y="983"/>
                  </a:lnTo>
                  <a:lnTo>
                    <a:pt x="2810" y="986"/>
                  </a:lnTo>
                  <a:lnTo>
                    <a:pt x="2806" y="987"/>
                  </a:lnTo>
                  <a:lnTo>
                    <a:pt x="2803" y="987"/>
                  </a:lnTo>
                  <a:lnTo>
                    <a:pt x="2802" y="987"/>
                  </a:lnTo>
                  <a:lnTo>
                    <a:pt x="2800" y="986"/>
                  </a:lnTo>
                  <a:lnTo>
                    <a:pt x="2802" y="983"/>
                  </a:lnTo>
                  <a:lnTo>
                    <a:pt x="2803" y="981"/>
                  </a:lnTo>
                  <a:lnTo>
                    <a:pt x="2803" y="981"/>
                  </a:lnTo>
                  <a:lnTo>
                    <a:pt x="2798" y="981"/>
                  </a:lnTo>
                  <a:lnTo>
                    <a:pt x="2795" y="977"/>
                  </a:lnTo>
                  <a:lnTo>
                    <a:pt x="2793" y="977"/>
                  </a:lnTo>
                  <a:lnTo>
                    <a:pt x="2793" y="981"/>
                  </a:lnTo>
                  <a:lnTo>
                    <a:pt x="2793" y="984"/>
                  </a:lnTo>
                  <a:lnTo>
                    <a:pt x="2791" y="986"/>
                  </a:lnTo>
                  <a:lnTo>
                    <a:pt x="2790" y="986"/>
                  </a:lnTo>
                  <a:lnTo>
                    <a:pt x="2788" y="987"/>
                  </a:lnTo>
                  <a:lnTo>
                    <a:pt x="2788" y="990"/>
                  </a:lnTo>
                  <a:lnTo>
                    <a:pt x="2789" y="998"/>
                  </a:lnTo>
                  <a:lnTo>
                    <a:pt x="2789" y="1001"/>
                  </a:lnTo>
                  <a:lnTo>
                    <a:pt x="2788" y="1003"/>
                  </a:lnTo>
                  <a:lnTo>
                    <a:pt x="2786" y="1004"/>
                  </a:lnTo>
                  <a:lnTo>
                    <a:pt x="2785" y="1004"/>
                  </a:lnTo>
                  <a:lnTo>
                    <a:pt x="2784" y="1006"/>
                  </a:lnTo>
                  <a:lnTo>
                    <a:pt x="2782" y="1008"/>
                  </a:lnTo>
                  <a:lnTo>
                    <a:pt x="2780" y="1008"/>
                  </a:lnTo>
                  <a:lnTo>
                    <a:pt x="2775" y="1008"/>
                  </a:lnTo>
                  <a:lnTo>
                    <a:pt x="2774" y="1009"/>
                  </a:lnTo>
                  <a:lnTo>
                    <a:pt x="2773" y="1010"/>
                  </a:lnTo>
                  <a:lnTo>
                    <a:pt x="2773" y="1011"/>
                  </a:lnTo>
                  <a:lnTo>
                    <a:pt x="2774" y="1011"/>
                  </a:lnTo>
                  <a:lnTo>
                    <a:pt x="2775" y="1012"/>
                  </a:lnTo>
                  <a:lnTo>
                    <a:pt x="2773" y="1013"/>
                  </a:lnTo>
                  <a:lnTo>
                    <a:pt x="2773" y="1014"/>
                  </a:lnTo>
                  <a:lnTo>
                    <a:pt x="2772" y="1016"/>
                  </a:lnTo>
                  <a:lnTo>
                    <a:pt x="2772" y="1018"/>
                  </a:lnTo>
                  <a:lnTo>
                    <a:pt x="2773" y="1021"/>
                  </a:lnTo>
                  <a:lnTo>
                    <a:pt x="2773" y="1023"/>
                  </a:lnTo>
                  <a:lnTo>
                    <a:pt x="2772" y="1024"/>
                  </a:lnTo>
                  <a:lnTo>
                    <a:pt x="2770" y="1025"/>
                  </a:lnTo>
                  <a:lnTo>
                    <a:pt x="2760" y="1031"/>
                  </a:lnTo>
                  <a:lnTo>
                    <a:pt x="2743" y="1034"/>
                  </a:lnTo>
                  <a:lnTo>
                    <a:pt x="2740" y="1036"/>
                  </a:lnTo>
                  <a:lnTo>
                    <a:pt x="2727" y="1047"/>
                  </a:lnTo>
                  <a:lnTo>
                    <a:pt x="2723" y="1053"/>
                  </a:lnTo>
                  <a:lnTo>
                    <a:pt x="2721" y="1054"/>
                  </a:lnTo>
                  <a:lnTo>
                    <a:pt x="2700" y="1054"/>
                  </a:lnTo>
                  <a:lnTo>
                    <a:pt x="2692" y="1053"/>
                  </a:lnTo>
                  <a:lnTo>
                    <a:pt x="2690" y="1053"/>
                  </a:lnTo>
                  <a:lnTo>
                    <a:pt x="2689" y="1054"/>
                  </a:lnTo>
                  <a:lnTo>
                    <a:pt x="2688" y="1057"/>
                  </a:lnTo>
                  <a:lnTo>
                    <a:pt x="2687" y="1059"/>
                  </a:lnTo>
                  <a:lnTo>
                    <a:pt x="2686" y="1064"/>
                  </a:lnTo>
                  <a:lnTo>
                    <a:pt x="2685" y="1066"/>
                  </a:lnTo>
                  <a:lnTo>
                    <a:pt x="2683" y="1070"/>
                  </a:lnTo>
                  <a:lnTo>
                    <a:pt x="2682" y="1074"/>
                  </a:lnTo>
                  <a:lnTo>
                    <a:pt x="2684" y="1077"/>
                  </a:lnTo>
                  <a:lnTo>
                    <a:pt x="2688" y="1082"/>
                  </a:lnTo>
                  <a:lnTo>
                    <a:pt x="2689" y="1086"/>
                  </a:lnTo>
                  <a:lnTo>
                    <a:pt x="2688" y="1091"/>
                  </a:lnTo>
                  <a:lnTo>
                    <a:pt x="2684" y="1094"/>
                  </a:lnTo>
                  <a:lnTo>
                    <a:pt x="2677" y="1097"/>
                  </a:lnTo>
                  <a:lnTo>
                    <a:pt x="2664" y="1101"/>
                  </a:lnTo>
                  <a:lnTo>
                    <a:pt x="2660" y="1104"/>
                  </a:lnTo>
                  <a:lnTo>
                    <a:pt x="2652" y="1114"/>
                  </a:lnTo>
                  <a:lnTo>
                    <a:pt x="2635" y="1126"/>
                  </a:lnTo>
                  <a:lnTo>
                    <a:pt x="2631" y="1127"/>
                  </a:lnTo>
                  <a:lnTo>
                    <a:pt x="2628" y="1126"/>
                  </a:lnTo>
                  <a:lnTo>
                    <a:pt x="2616" y="1119"/>
                  </a:lnTo>
                  <a:lnTo>
                    <a:pt x="2613" y="1119"/>
                  </a:lnTo>
                  <a:lnTo>
                    <a:pt x="2612" y="1121"/>
                  </a:lnTo>
                  <a:lnTo>
                    <a:pt x="2612" y="1124"/>
                  </a:lnTo>
                  <a:lnTo>
                    <a:pt x="2615" y="1125"/>
                  </a:lnTo>
                  <a:lnTo>
                    <a:pt x="2619" y="1126"/>
                  </a:lnTo>
                  <a:lnTo>
                    <a:pt x="2622" y="1129"/>
                  </a:lnTo>
                  <a:lnTo>
                    <a:pt x="2622" y="1133"/>
                  </a:lnTo>
                  <a:lnTo>
                    <a:pt x="2622" y="1143"/>
                  </a:lnTo>
                  <a:lnTo>
                    <a:pt x="2624" y="1164"/>
                  </a:lnTo>
                  <a:lnTo>
                    <a:pt x="2626" y="1174"/>
                  </a:lnTo>
                  <a:lnTo>
                    <a:pt x="2630" y="1181"/>
                  </a:lnTo>
                  <a:lnTo>
                    <a:pt x="2632" y="1186"/>
                  </a:lnTo>
                  <a:lnTo>
                    <a:pt x="2631" y="1192"/>
                  </a:lnTo>
                  <a:lnTo>
                    <a:pt x="2631" y="1195"/>
                  </a:lnTo>
                  <a:lnTo>
                    <a:pt x="2637" y="1198"/>
                  </a:lnTo>
                  <a:lnTo>
                    <a:pt x="2639" y="1198"/>
                  </a:lnTo>
                  <a:lnTo>
                    <a:pt x="2640" y="1201"/>
                  </a:lnTo>
                  <a:lnTo>
                    <a:pt x="2641" y="1207"/>
                  </a:lnTo>
                  <a:lnTo>
                    <a:pt x="2641" y="1208"/>
                  </a:lnTo>
                  <a:lnTo>
                    <a:pt x="2640" y="1210"/>
                  </a:lnTo>
                  <a:lnTo>
                    <a:pt x="2638" y="1212"/>
                  </a:lnTo>
                  <a:lnTo>
                    <a:pt x="2631" y="1220"/>
                  </a:lnTo>
                  <a:lnTo>
                    <a:pt x="2623" y="1226"/>
                  </a:lnTo>
                  <a:lnTo>
                    <a:pt x="2604" y="1233"/>
                  </a:lnTo>
                  <a:lnTo>
                    <a:pt x="2603" y="1234"/>
                  </a:lnTo>
                  <a:lnTo>
                    <a:pt x="2600" y="1237"/>
                  </a:lnTo>
                  <a:lnTo>
                    <a:pt x="2599" y="1238"/>
                  </a:lnTo>
                  <a:lnTo>
                    <a:pt x="2599" y="1237"/>
                  </a:lnTo>
                  <a:lnTo>
                    <a:pt x="2593" y="1234"/>
                  </a:lnTo>
                  <a:lnTo>
                    <a:pt x="2589" y="1230"/>
                  </a:lnTo>
                  <a:lnTo>
                    <a:pt x="2588" y="1229"/>
                  </a:lnTo>
                  <a:lnTo>
                    <a:pt x="2586" y="1230"/>
                  </a:lnTo>
                  <a:lnTo>
                    <a:pt x="2582" y="1230"/>
                  </a:lnTo>
                  <a:lnTo>
                    <a:pt x="2581" y="1228"/>
                  </a:lnTo>
                  <a:lnTo>
                    <a:pt x="2581" y="1225"/>
                  </a:lnTo>
                  <a:lnTo>
                    <a:pt x="2579" y="1222"/>
                  </a:lnTo>
                  <a:lnTo>
                    <a:pt x="2575" y="1218"/>
                  </a:lnTo>
                  <a:lnTo>
                    <a:pt x="2574" y="1217"/>
                  </a:lnTo>
                  <a:lnTo>
                    <a:pt x="2574" y="1216"/>
                  </a:lnTo>
                  <a:lnTo>
                    <a:pt x="2573" y="1213"/>
                  </a:lnTo>
                  <a:lnTo>
                    <a:pt x="2572" y="1212"/>
                  </a:lnTo>
                  <a:lnTo>
                    <a:pt x="2571" y="1208"/>
                  </a:lnTo>
                  <a:lnTo>
                    <a:pt x="2570" y="1204"/>
                  </a:lnTo>
                  <a:lnTo>
                    <a:pt x="2569" y="1200"/>
                  </a:lnTo>
                  <a:lnTo>
                    <a:pt x="2568" y="1196"/>
                  </a:lnTo>
                  <a:lnTo>
                    <a:pt x="2563" y="1192"/>
                  </a:lnTo>
                  <a:lnTo>
                    <a:pt x="2562" y="1191"/>
                  </a:lnTo>
                  <a:lnTo>
                    <a:pt x="2561" y="1189"/>
                  </a:lnTo>
                  <a:lnTo>
                    <a:pt x="2561" y="1187"/>
                  </a:lnTo>
                  <a:lnTo>
                    <a:pt x="2560" y="1186"/>
                  </a:lnTo>
                  <a:lnTo>
                    <a:pt x="2557" y="1182"/>
                  </a:lnTo>
                  <a:lnTo>
                    <a:pt x="2553" y="1177"/>
                  </a:lnTo>
                  <a:lnTo>
                    <a:pt x="2549" y="1174"/>
                  </a:lnTo>
                  <a:lnTo>
                    <a:pt x="2547" y="1171"/>
                  </a:lnTo>
                  <a:lnTo>
                    <a:pt x="2544" y="1166"/>
                  </a:lnTo>
                  <a:lnTo>
                    <a:pt x="2542" y="1165"/>
                  </a:lnTo>
                  <a:lnTo>
                    <a:pt x="2540" y="1164"/>
                  </a:lnTo>
                  <a:lnTo>
                    <a:pt x="2539" y="1163"/>
                  </a:lnTo>
                  <a:lnTo>
                    <a:pt x="2539" y="1162"/>
                  </a:lnTo>
                  <a:lnTo>
                    <a:pt x="2538" y="1160"/>
                  </a:lnTo>
                  <a:lnTo>
                    <a:pt x="2537" y="1159"/>
                  </a:lnTo>
                  <a:lnTo>
                    <a:pt x="2533" y="1156"/>
                  </a:lnTo>
                  <a:lnTo>
                    <a:pt x="2527" y="1149"/>
                  </a:lnTo>
                  <a:lnTo>
                    <a:pt x="2525" y="1147"/>
                  </a:lnTo>
                  <a:lnTo>
                    <a:pt x="2521" y="1147"/>
                  </a:lnTo>
                  <a:lnTo>
                    <a:pt x="2516" y="1149"/>
                  </a:lnTo>
                  <a:lnTo>
                    <a:pt x="2513" y="1153"/>
                  </a:lnTo>
                  <a:lnTo>
                    <a:pt x="2510" y="1157"/>
                  </a:lnTo>
                  <a:lnTo>
                    <a:pt x="2509" y="1158"/>
                  </a:lnTo>
                  <a:lnTo>
                    <a:pt x="2507" y="1164"/>
                  </a:lnTo>
                  <a:lnTo>
                    <a:pt x="2506" y="1166"/>
                  </a:lnTo>
                  <a:lnTo>
                    <a:pt x="2500" y="1168"/>
                  </a:lnTo>
                  <a:lnTo>
                    <a:pt x="2498" y="1169"/>
                  </a:lnTo>
                  <a:lnTo>
                    <a:pt x="2497" y="1172"/>
                  </a:lnTo>
                  <a:lnTo>
                    <a:pt x="2497" y="1174"/>
                  </a:lnTo>
                  <a:lnTo>
                    <a:pt x="2499" y="1175"/>
                  </a:lnTo>
                  <a:lnTo>
                    <a:pt x="2499" y="1178"/>
                  </a:lnTo>
                  <a:lnTo>
                    <a:pt x="2498" y="1180"/>
                  </a:lnTo>
                  <a:lnTo>
                    <a:pt x="2496" y="1183"/>
                  </a:lnTo>
                  <a:lnTo>
                    <a:pt x="2494" y="1185"/>
                  </a:lnTo>
                  <a:lnTo>
                    <a:pt x="2495" y="1189"/>
                  </a:lnTo>
                  <a:lnTo>
                    <a:pt x="2500" y="1196"/>
                  </a:lnTo>
                  <a:lnTo>
                    <a:pt x="2500" y="1201"/>
                  </a:lnTo>
                  <a:lnTo>
                    <a:pt x="2498" y="1204"/>
                  </a:lnTo>
                  <a:lnTo>
                    <a:pt x="2492" y="1212"/>
                  </a:lnTo>
                  <a:lnTo>
                    <a:pt x="2486" y="1218"/>
                  </a:lnTo>
                  <a:lnTo>
                    <a:pt x="2466" y="1228"/>
                  </a:lnTo>
                  <a:lnTo>
                    <a:pt x="2463" y="1230"/>
                  </a:lnTo>
                  <a:lnTo>
                    <a:pt x="2461" y="1236"/>
                  </a:lnTo>
                  <a:lnTo>
                    <a:pt x="2455" y="1270"/>
                  </a:lnTo>
                  <a:lnTo>
                    <a:pt x="2450" y="1304"/>
                  </a:lnTo>
                  <a:lnTo>
                    <a:pt x="2455" y="1306"/>
                  </a:lnTo>
                  <a:lnTo>
                    <a:pt x="2468" y="1316"/>
                  </a:lnTo>
                  <a:lnTo>
                    <a:pt x="2473" y="1322"/>
                  </a:lnTo>
                  <a:lnTo>
                    <a:pt x="2474" y="1329"/>
                  </a:lnTo>
                  <a:lnTo>
                    <a:pt x="2472" y="1336"/>
                  </a:lnTo>
                  <a:lnTo>
                    <a:pt x="2468" y="1343"/>
                  </a:lnTo>
                  <a:lnTo>
                    <a:pt x="2464" y="1349"/>
                  </a:lnTo>
                  <a:lnTo>
                    <a:pt x="2462" y="1351"/>
                  </a:lnTo>
                  <a:lnTo>
                    <a:pt x="2460" y="1353"/>
                  </a:lnTo>
                  <a:lnTo>
                    <a:pt x="2454" y="1356"/>
                  </a:lnTo>
                  <a:lnTo>
                    <a:pt x="2450" y="1359"/>
                  </a:lnTo>
                  <a:lnTo>
                    <a:pt x="2448" y="1361"/>
                  </a:lnTo>
                  <a:lnTo>
                    <a:pt x="2436" y="1395"/>
                  </a:lnTo>
                  <a:lnTo>
                    <a:pt x="2424" y="1430"/>
                  </a:lnTo>
                  <a:lnTo>
                    <a:pt x="2424" y="1431"/>
                  </a:lnTo>
                  <a:lnTo>
                    <a:pt x="2446" y="1438"/>
                  </a:lnTo>
                  <a:lnTo>
                    <a:pt x="2468" y="1446"/>
                  </a:lnTo>
                  <a:lnTo>
                    <a:pt x="2478" y="1449"/>
                  </a:lnTo>
                  <a:lnTo>
                    <a:pt x="2479" y="1450"/>
                  </a:lnTo>
                  <a:lnTo>
                    <a:pt x="2480" y="1452"/>
                  </a:lnTo>
                  <a:lnTo>
                    <a:pt x="2480" y="1453"/>
                  </a:lnTo>
                  <a:lnTo>
                    <a:pt x="2479" y="1456"/>
                  </a:lnTo>
                  <a:lnTo>
                    <a:pt x="2478" y="1456"/>
                  </a:lnTo>
                  <a:lnTo>
                    <a:pt x="2478" y="1457"/>
                  </a:lnTo>
                  <a:lnTo>
                    <a:pt x="2477" y="1458"/>
                  </a:lnTo>
                  <a:lnTo>
                    <a:pt x="2478" y="1459"/>
                  </a:lnTo>
                  <a:lnTo>
                    <a:pt x="2479" y="1462"/>
                  </a:lnTo>
                  <a:lnTo>
                    <a:pt x="2480" y="1462"/>
                  </a:lnTo>
                  <a:lnTo>
                    <a:pt x="2481" y="1465"/>
                  </a:lnTo>
                  <a:lnTo>
                    <a:pt x="2480" y="1468"/>
                  </a:lnTo>
                  <a:lnTo>
                    <a:pt x="2479" y="1470"/>
                  </a:lnTo>
                  <a:lnTo>
                    <a:pt x="2479" y="1472"/>
                  </a:lnTo>
                  <a:lnTo>
                    <a:pt x="2481" y="1474"/>
                  </a:lnTo>
                  <a:lnTo>
                    <a:pt x="2486" y="1475"/>
                  </a:lnTo>
                  <a:lnTo>
                    <a:pt x="2488" y="1476"/>
                  </a:lnTo>
                  <a:lnTo>
                    <a:pt x="2486" y="1479"/>
                  </a:lnTo>
                  <a:lnTo>
                    <a:pt x="2483" y="1482"/>
                  </a:lnTo>
                  <a:lnTo>
                    <a:pt x="2476" y="1487"/>
                  </a:lnTo>
                  <a:lnTo>
                    <a:pt x="2474" y="1487"/>
                  </a:lnTo>
                  <a:lnTo>
                    <a:pt x="2475" y="1489"/>
                  </a:lnTo>
                  <a:lnTo>
                    <a:pt x="2481" y="1498"/>
                  </a:lnTo>
                  <a:lnTo>
                    <a:pt x="2484" y="1503"/>
                  </a:lnTo>
                  <a:lnTo>
                    <a:pt x="2484" y="1505"/>
                  </a:lnTo>
                  <a:lnTo>
                    <a:pt x="2484" y="1505"/>
                  </a:lnTo>
                  <a:lnTo>
                    <a:pt x="2483" y="1506"/>
                  </a:lnTo>
                  <a:lnTo>
                    <a:pt x="2482" y="1509"/>
                  </a:lnTo>
                  <a:lnTo>
                    <a:pt x="2481" y="1511"/>
                  </a:lnTo>
                  <a:lnTo>
                    <a:pt x="2482" y="1511"/>
                  </a:lnTo>
                  <a:lnTo>
                    <a:pt x="2483" y="1514"/>
                  </a:lnTo>
                  <a:lnTo>
                    <a:pt x="2486" y="1517"/>
                  </a:lnTo>
                  <a:lnTo>
                    <a:pt x="2502" y="1529"/>
                  </a:lnTo>
                  <a:lnTo>
                    <a:pt x="2504" y="1529"/>
                  </a:lnTo>
                  <a:lnTo>
                    <a:pt x="2505" y="1526"/>
                  </a:lnTo>
                  <a:lnTo>
                    <a:pt x="2506" y="1519"/>
                  </a:lnTo>
                  <a:lnTo>
                    <a:pt x="2505" y="1511"/>
                  </a:lnTo>
                  <a:lnTo>
                    <a:pt x="2506" y="1510"/>
                  </a:lnTo>
                  <a:lnTo>
                    <a:pt x="2508" y="1508"/>
                  </a:lnTo>
                  <a:lnTo>
                    <a:pt x="2509" y="1508"/>
                  </a:lnTo>
                  <a:lnTo>
                    <a:pt x="2529" y="1517"/>
                  </a:lnTo>
                  <a:lnTo>
                    <a:pt x="2564" y="1517"/>
                  </a:lnTo>
                  <a:lnTo>
                    <a:pt x="2571" y="1520"/>
                  </a:lnTo>
                  <a:lnTo>
                    <a:pt x="2576" y="1524"/>
                  </a:lnTo>
                  <a:lnTo>
                    <a:pt x="2593" y="1554"/>
                  </a:lnTo>
                  <a:lnTo>
                    <a:pt x="2598" y="1560"/>
                  </a:lnTo>
                  <a:lnTo>
                    <a:pt x="2600" y="1563"/>
                  </a:lnTo>
                  <a:lnTo>
                    <a:pt x="2604" y="1564"/>
                  </a:lnTo>
                  <a:lnTo>
                    <a:pt x="2606" y="1564"/>
                  </a:lnTo>
                  <a:lnTo>
                    <a:pt x="2608" y="1565"/>
                  </a:lnTo>
                  <a:lnTo>
                    <a:pt x="2609" y="1567"/>
                  </a:lnTo>
                  <a:lnTo>
                    <a:pt x="2610" y="1571"/>
                  </a:lnTo>
                  <a:lnTo>
                    <a:pt x="2623" y="1606"/>
                  </a:lnTo>
                  <a:lnTo>
                    <a:pt x="2652" y="1650"/>
                  </a:lnTo>
                  <a:lnTo>
                    <a:pt x="2646" y="1656"/>
                  </a:lnTo>
                  <a:lnTo>
                    <a:pt x="2643" y="1659"/>
                  </a:lnTo>
                  <a:lnTo>
                    <a:pt x="2629" y="1661"/>
                  </a:lnTo>
                  <a:lnTo>
                    <a:pt x="2628" y="1661"/>
                  </a:lnTo>
                  <a:lnTo>
                    <a:pt x="2625" y="1655"/>
                  </a:lnTo>
                  <a:lnTo>
                    <a:pt x="2623" y="1653"/>
                  </a:lnTo>
                  <a:lnTo>
                    <a:pt x="2622" y="1651"/>
                  </a:lnTo>
                  <a:lnTo>
                    <a:pt x="2617" y="1649"/>
                  </a:lnTo>
                  <a:lnTo>
                    <a:pt x="2611" y="1651"/>
                  </a:lnTo>
                  <a:lnTo>
                    <a:pt x="2606" y="1655"/>
                  </a:lnTo>
                  <a:lnTo>
                    <a:pt x="2604" y="1661"/>
                  </a:lnTo>
                  <a:lnTo>
                    <a:pt x="2602" y="1664"/>
                  </a:lnTo>
                  <a:lnTo>
                    <a:pt x="2604" y="1664"/>
                  </a:lnTo>
                  <a:lnTo>
                    <a:pt x="2605" y="1665"/>
                  </a:lnTo>
                  <a:lnTo>
                    <a:pt x="2608" y="1667"/>
                  </a:lnTo>
                  <a:lnTo>
                    <a:pt x="2609" y="1668"/>
                  </a:lnTo>
                  <a:lnTo>
                    <a:pt x="2610" y="1670"/>
                  </a:lnTo>
                  <a:lnTo>
                    <a:pt x="2610" y="1673"/>
                  </a:lnTo>
                  <a:lnTo>
                    <a:pt x="2611" y="1673"/>
                  </a:lnTo>
                  <a:lnTo>
                    <a:pt x="2609" y="1676"/>
                  </a:lnTo>
                  <a:lnTo>
                    <a:pt x="2612" y="1678"/>
                  </a:lnTo>
                  <a:lnTo>
                    <a:pt x="2621" y="1678"/>
                  </a:lnTo>
                  <a:lnTo>
                    <a:pt x="2624" y="1679"/>
                  </a:lnTo>
                  <a:lnTo>
                    <a:pt x="2627" y="1681"/>
                  </a:lnTo>
                  <a:lnTo>
                    <a:pt x="2629" y="1684"/>
                  </a:lnTo>
                  <a:lnTo>
                    <a:pt x="2635" y="1688"/>
                  </a:lnTo>
                  <a:lnTo>
                    <a:pt x="2637" y="1688"/>
                  </a:lnTo>
                  <a:lnTo>
                    <a:pt x="2639" y="1687"/>
                  </a:lnTo>
                  <a:lnTo>
                    <a:pt x="2641" y="1688"/>
                  </a:lnTo>
                  <a:lnTo>
                    <a:pt x="2643" y="1689"/>
                  </a:lnTo>
                  <a:lnTo>
                    <a:pt x="2647" y="1692"/>
                  </a:lnTo>
                  <a:lnTo>
                    <a:pt x="2653" y="1697"/>
                  </a:lnTo>
                  <a:lnTo>
                    <a:pt x="2671" y="1708"/>
                  </a:lnTo>
                  <a:lnTo>
                    <a:pt x="2675" y="1712"/>
                  </a:lnTo>
                  <a:lnTo>
                    <a:pt x="2677" y="1715"/>
                  </a:lnTo>
                  <a:lnTo>
                    <a:pt x="2678" y="1716"/>
                  </a:lnTo>
                  <a:lnTo>
                    <a:pt x="2677" y="1718"/>
                  </a:lnTo>
                  <a:lnTo>
                    <a:pt x="2677" y="1718"/>
                  </a:lnTo>
                  <a:lnTo>
                    <a:pt x="2675" y="1717"/>
                  </a:lnTo>
                  <a:lnTo>
                    <a:pt x="2673" y="1715"/>
                  </a:lnTo>
                  <a:lnTo>
                    <a:pt x="2671" y="1715"/>
                  </a:lnTo>
                  <a:lnTo>
                    <a:pt x="2669" y="1715"/>
                  </a:lnTo>
                  <a:lnTo>
                    <a:pt x="2665" y="1713"/>
                  </a:lnTo>
                  <a:lnTo>
                    <a:pt x="2664" y="1710"/>
                  </a:lnTo>
                  <a:lnTo>
                    <a:pt x="2666" y="1708"/>
                  </a:lnTo>
                  <a:lnTo>
                    <a:pt x="2665" y="1707"/>
                  </a:lnTo>
                  <a:lnTo>
                    <a:pt x="2663" y="1708"/>
                  </a:lnTo>
                  <a:lnTo>
                    <a:pt x="2662" y="1710"/>
                  </a:lnTo>
                  <a:lnTo>
                    <a:pt x="2659" y="1712"/>
                  </a:lnTo>
                  <a:lnTo>
                    <a:pt x="2658" y="1713"/>
                  </a:lnTo>
                  <a:lnTo>
                    <a:pt x="2658" y="1715"/>
                  </a:lnTo>
                  <a:lnTo>
                    <a:pt x="2657" y="1715"/>
                  </a:lnTo>
                  <a:lnTo>
                    <a:pt x="2657" y="1716"/>
                  </a:lnTo>
                  <a:lnTo>
                    <a:pt x="2656" y="1718"/>
                  </a:lnTo>
                  <a:lnTo>
                    <a:pt x="2659" y="1718"/>
                  </a:lnTo>
                  <a:lnTo>
                    <a:pt x="2660" y="1719"/>
                  </a:lnTo>
                  <a:lnTo>
                    <a:pt x="2661" y="1721"/>
                  </a:lnTo>
                  <a:lnTo>
                    <a:pt x="2661" y="1730"/>
                  </a:lnTo>
                  <a:lnTo>
                    <a:pt x="2661" y="1731"/>
                  </a:lnTo>
                  <a:lnTo>
                    <a:pt x="2659" y="1729"/>
                  </a:lnTo>
                  <a:lnTo>
                    <a:pt x="2659" y="1728"/>
                  </a:lnTo>
                  <a:lnTo>
                    <a:pt x="2657" y="1726"/>
                  </a:lnTo>
                  <a:lnTo>
                    <a:pt x="2656" y="1725"/>
                  </a:lnTo>
                  <a:lnTo>
                    <a:pt x="2654" y="1725"/>
                  </a:lnTo>
                  <a:lnTo>
                    <a:pt x="2653" y="1726"/>
                  </a:lnTo>
                  <a:lnTo>
                    <a:pt x="2653" y="1727"/>
                  </a:lnTo>
                  <a:lnTo>
                    <a:pt x="2653" y="1727"/>
                  </a:lnTo>
                  <a:lnTo>
                    <a:pt x="2650" y="1728"/>
                  </a:lnTo>
                  <a:lnTo>
                    <a:pt x="2647" y="1731"/>
                  </a:lnTo>
                  <a:lnTo>
                    <a:pt x="2645" y="1732"/>
                  </a:lnTo>
                  <a:lnTo>
                    <a:pt x="2645" y="1733"/>
                  </a:lnTo>
                  <a:lnTo>
                    <a:pt x="2647" y="1736"/>
                  </a:lnTo>
                  <a:lnTo>
                    <a:pt x="2647" y="1737"/>
                  </a:lnTo>
                  <a:lnTo>
                    <a:pt x="2647" y="1738"/>
                  </a:lnTo>
                  <a:lnTo>
                    <a:pt x="2646" y="1739"/>
                  </a:lnTo>
                  <a:lnTo>
                    <a:pt x="2645" y="1739"/>
                  </a:lnTo>
                  <a:lnTo>
                    <a:pt x="2644" y="1739"/>
                  </a:lnTo>
                  <a:lnTo>
                    <a:pt x="2644" y="1736"/>
                  </a:lnTo>
                  <a:lnTo>
                    <a:pt x="2643" y="1733"/>
                  </a:lnTo>
                  <a:lnTo>
                    <a:pt x="2641" y="1731"/>
                  </a:lnTo>
                  <a:lnTo>
                    <a:pt x="2640" y="1730"/>
                  </a:lnTo>
                  <a:lnTo>
                    <a:pt x="2640" y="1732"/>
                  </a:lnTo>
                  <a:lnTo>
                    <a:pt x="2641" y="1734"/>
                  </a:lnTo>
                  <a:lnTo>
                    <a:pt x="2641" y="1737"/>
                  </a:lnTo>
                  <a:lnTo>
                    <a:pt x="2640" y="1735"/>
                  </a:lnTo>
                  <a:lnTo>
                    <a:pt x="2637" y="1732"/>
                  </a:lnTo>
                  <a:lnTo>
                    <a:pt x="2636" y="1731"/>
                  </a:lnTo>
                  <a:lnTo>
                    <a:pt x="2635" y="1732"/>
                  </a:lnTo>
                  <a:lnTo>
                    <a:pt x="2637" y="1734"/>
                  </a:lnTo>
                  <a:lnTo>
                    <a:pt x="2639" y="1738"/>
                  </a:lnTo>
                  <a:lnTo>
                    <a:pt x="2640" y="1740"/>
                  </a:lnTo>
                  <a:lnTo>
                    <a:pt x="2638" y="1741"/>
                  </a:lnTo>
                  <a:lnTo>
                    <a:pt x="2636" y="1739"/>
                  </a:lnTo>
                  <a:lnTo>
                    <a:pt x="2635" y="1737"/>
                  </a:lnTo>
                  <a:lnTo>
                    <a:pt x="2635" y="1734"/>
                  </a:lnTo>
                  <a:lnTo>
                    <a:pt x="2632" y="1733"/>
                  </a:lnTo>
                  <a:lnTo>
                    <a:pt x="2635" y="1737"/>
                  </a:lnTo>
                  <a:lnTo>
                    <a:pt x="2635" y="1739"/>
                  </a:lnTo>
                  <a:lnTo>
                    <a:pt x="2635" y="1742"/>
                  </a:lnTo>
                  <a:lnTo>
                    <a:pt x="2635" y="1743"/>
                  </a:lnTo>
                  <a:lnTo>
                    <a:pt x="2634" y="1743"/>
                  </a:lnTo>
                  <a:lnTo>
                    <a:pt x="2633" y="1742"/>
                  </a:lnTo>
                  <a:lnTo>
                    <a:pt x="2633" y="1740"/>
                  </a:lnTo>
                  <a:lnTo>
                    <a:pt x="2631" y="1738"/>
                  </a:lnTo>
                  <a:lnTo>
                    <a:pt x="2628" y="1735"/>
                  </a:lnTo>
                  <a:lnTo>
                    <a:pt x="2625" y="1733"/>
                  </a:lnTo>
                  <a:lnTo>
                    <a:pt x="2624" y="1735"/>
                  </a:lnTo>
                  <a:lnTo>
                    <a:pt x="2623" y="1735"/>
                  </a:lnTo>
                  <a:lnTo>
                    <a:pt x="2623" y="1734"/>
                  </a:lnTo>
                  <a:lnTo>
                    <a:pt x="2622" y="1735"/>
                  </a:lnTo>
                  <a:lnTo>
                    <a:pt x="2621" y="1737"/>
                  </a:lnTo>
                  <a:lnTo>
                    <a:pt x="2621" y="1738"/>
                  </a:lnTo>
                  <a:lnTo>
                    <a:pt x="2621" y="1739"/>
                  </a:lnTo>
                  <a:lnTo>
                    <a:pt x="2620" y="1739"/>
                  </a:lnTo>
                  <a:lnTo>
                    <a:pt x="2617" y="1739"/>
                  </a:lnTo>
                  <a:lnTo>
                    <a:pt x="2618" y="1740"/>
                  </a:lnTo>
                  <a:lnTo>
                    <a:pt x="2622" y="1741"/>
                  </a:lnTo>
                  <a:lnTo>
                    <a:pt x="2623" y="1742"/>
                  </a:lnTo>
                  <a:lnTo>
                    <a:pt x="2625" y="1746"/>
                  </a:lnTo>
                  <a:lnTo>
                    <a:pt x="2626" y="1747"/>
                  </a:lnTo>
                  <a:lnTo>
                    <a:pt x="2626" y="1748"/>
                  </a:lnTo>
                  <a:lnTo>
                    <a:pt x="2626" y="1750"/>
                  </a:lnTo>
                  <a:lnTo>
                    <a:pt x="2624" y="1751"/>
                  </a:lnTo>
                  <a:lnTo>
                    <a:pt x="2623" y="1751"/>
                  </a:lnTo>
                  <a:lnTo>
                    <a:pt x="2623" y="1751"/>
                  </a:lnTo>
                  <a:lnTo>
                    <a:pt x="2621" y="1752"/>
                  </a:lnTo>
                  <a:lnTo>
                    <a:pt x="2619" y="1754"/>
                  </a:lnTo>
                  <a:lnTo>
                    <a:pt x="2619" y="1755"/>
                  </a:lnTo>
                  <a:lnTo>
                    <a:pt x="2619" y="1756"/>
                  </a:lnTo>
                  <a:lnTo>
                    <a:pt x="2620" y="1756"/>
                  </a:lnTo>
                  <a:lnTo>
                    <a:pt x="2622" y="1755"/>
                  </a:lnTo>
                  <a:lnTo>
                    <a:pt x="2623" y="1754"/>
                  </a:lnTo>
                  <a:lnTo>
                    <a:pt x="2628" y="1754"/>
                  </a:lnTo>
                  <a:lnTo>
                    <a:pt x="2629" y="1755"/>
                  </a:lnTo>
                  <a:lnTo>
                    <a:pt x="2629" y="1757"/>
                  </a:lnTo>
                  <a:lnTo>
                    <a:pt x="2629" y="1758"/>
                  </a:lnTo>
                  <a:lnTo>
                    <a:pt x="2628" y="1761"/>
                  </a:lnTo>
                  <a:lnTo>
                    <a:pt x="2628" y="1762"/>
                  </a:lnTo>
                  <a:lnTo>
                    <a:pt x="2629" y="1763"/>
                  </a:lnTo>
                  <a:lnTo>
                    <a:pt x="2629" y="1763"/>
                  </a:lnTo>
                  <a:lnTo>
                    <a:pt x="2629" y="1765"/>
                  </a:lnTo>
                  <a:lnTo>
                    <a:pt x="2631" y="1769"/>
                  </a:lnTo>
                  <a:lnTo>
                    <a:pt x="2632" y="1771"/>
                  </a:lnTo>
                  <a:lnTo>
                    <a:pt x="2630" y="1769"/>
                  </a:lnTo>
                  <a:lnTo>
                    <a:pt x="2629" y="1769"/>
                  </a:lnTo>
                  <a:lnTo>
                    <a:pt x="2628" y="1771"/>
                  </a:lnTo>
                  <a:lnTo>
                    <a:pt x="2626" y="1771"/>
                  </a:lnTo>
                  <a:lnTo>
                    <a:pt x="2625" y="1772"/>
                  </a:lnTo>
                  <a:lnTo>
                    <a:pt x="2625" y="1775"/>
                  </a:lnTo>
                  <a:lnTo>
                    <a:pt x="2623" y="1773"/>
                  </a:lnTo>
                  <a:lnTo>
                    <a:pt x="2623" y="1770"/>
                  </a:lnTo>
                  <a:lnTo>
                    <a:pt x="2623" y="1768"/>
                  </a:lnTo>
                  <a:lnTo>
                    <a:pt x="2624" y="1766"/>
                  </a:lnTo>
                  <a:lnTo>
                    <a:pt x="2623" y="1766"/>
                  </a:lnTo>
                  <a:lnTo>
                    <a:pt x="2622" y="1765"/>
                  </a:lnTo>
                  <a:lnTo>
                    <a:pt x="2620" y="1763"/>
                  </a:lnTo>
                  <a:lnTo>
                    <a:pt x="2619" y="1763"/>
                  </a:lnTo>
                  <a:lnTo>
                    <a:pt x="2618" y="1763"/>
                  </a:lnTo>
                  <a:lnTo>
                    <a:pt x="2617" y="1763"/>
                  </a:lnTo>
                  <a:lnTo>
                    <a:pt x="2617" y="1762"/>
                  </a:lnTo>
                  <a:lnTo>
                    <a:pt x="2617" y="1760"/>
                  </a:lnTo>
                  <a:lnTo>
                    <a:pt x="2617" y="1759"/>
                  </a:lnTo>
                  <a:lnTo>
                    <a:pt x="2614" y="1756"/>
                  </a:lnTo>
                  <a:lnTo>
                    <a:pt x="2612" y="1754"/>
                  </a:lnTo>
                  <a:lnTo>
                    <a:pt x="2611" y="1755"/>
                  </a:lnTo>
                  <a:lnTo>
                    <a:pt x="2608" y="1757"/>
                  </a:lnTo>
                  <a:lnTo>
                    <a:pt x="2607" y="1757"/>
                  </a:lnTo>
                  <a:lnTo>
                    <a:pt x="2606" y="1758"/>
                  </a:lnTo>
                  <a:lnTo>
                    <a:pt x="2605" y="1758"/>
                  </a:lnTo>
                  <a:lnTo>
                    <a:pt x="2604" y="1758"/>
                  </a:lnTo>
                  <a:lnTo>
                    <a:pt x="2603" y="1758"/>
                  </a:lnTo>
                  <a:lnTo>
                    <a:pt x="2602" y="1759"/>
                  </a:lnTo>
                  <a:lnTo>
                    <a:pt x="2599" y="1762"/>
                  </a:lnTo>
                  <a:lnTo>
                    <a:pt x="2597" y="1766"/>
                  </a:lnTo>
                  <a:lnTo>
                    <a:pt x="2596" y="1768"/>
                  </a:lnTo>
                  <a:lnTo>
                    <a:pt x="2595" y="1767"/>
                  </a:lnTo>
                  <a:lnTo>
                    <a:pt x="2593" y="1767"/>
                  </a:lnTo>
                  <a:lnTo>
                    <a:pt x="2593" y="1768"/>
                  </a:lnTo>
                  <a:lnTo>
                    <a:pt x="2593" y="1769"/>
                  </a:lnTo>
                  <a:lnTo>
                    <a:pt x="2594" y="1769"/>
                  </a:lnTo>
                  <a:lnTo>
                    <a:pt x="2598" y="1769"/>
                  </a:lnTo>
                  <a:lnTo>
                    <a:pt x="2598" y="1770"/>
                  </a:lnTo>
                  <a:lnTo>
                    <a:pt x="2597" y="1772"/>
                  </a:lnTo>
                  <a:lnTo>
                    <a:pt x="2588" y="1771"/>
                  </a:lnTo>
                  <a:lnTo>
                    <a:pt x="2587" y="1771"/>
                  </a:lnTo>
                  <a:lnTo>
                    <a:pt x="2587" y="1773"/>
                  </a:lnTo>
                  <a:lnTo>
                    <a:pt x="2587" y="1775"/>
                  </a:lnTo>
                  <a:lnTo>
                    <a:pt x="2587" y="1776"/>
                  </a:lnTo>
                  <a:lnTo>
                    <a:pt x="2586" y="1778"/>
                  </a:lnTo>
                  <a:lnTo>
                    <a:pt x="2585" y="1779"/>
                  </a:lnTo>
                  <a:lnTo>
                    <a:pt x="2583" y="1780"/>
                  </a:lnTo>
                  <a:lnTo>
                    <a:pt x="2581" y="1781"/>
                  </a:lnTo>
                  <a:lnTo>
                    <a:pt x="2581" y="1781"/>
                  </a:lnTo>
                  <a:lnTo>
                    <a:pt x="2581" y="1782"/>
                  </a:lnTo>
                  <a:lnTo>
                    <a:pt x="2581" y="1784"/>
                  </a:lnTo>
                  <a:lnTo>
                    <a:pt x="2582" y="1785"/>
                  </a:lnTo>
                  <a:lnTo>
                    <a:pt x="2582" y="1786"/>
                  </a:lnTo>
                  <a:lnTo>
                    <a:pt x="2582" y="1788"/>
                  </a:lnTo>
                  <a:lnTo>
                    <a:pt x="2580" y="1786"/>
                  </a:lnTo>
                  <a:lnTo>
                    <a:pt x="2577" y="1784"/>
                  </a:lnTo>
                  <a:lnTo>
                    <a:pt x="2574" y="1784"/>
                  </a:lnTo>
                  <a:lnTo>
                    <a:pt x="2573" y="1787"/>
                  </a:lnTo>
                  <a:lnTo>
                    <a:pt x="2569" y="1783"/>
                  </a:lnTo>
                  <a:lnTo>
                    <a:pt x="2568" y="1782"/>
                  </a:lnTo>
                  <a:lnTo>
                    <a:pt x="2566" y="1783"/>
                  </a:lnTo>
                  <a:lnTo>
                    <a:pt x="2564" y="1786"/>
                  </a:lnTo>
                  <a:lnTo>
                    <a:pt x="2563" y="1787"/>
                  </a:lnTo>
                  <a:lnTo>
                    <a:pt x="2562" y="1788"/>
                  </a:lnTo>
                  <a:lnTo>
                    <a:pt x="2562" y="1789"/>
                  </a:lnTo>
                  <a:lnTo>
                    <a:pt x="2561" y="1788"/>
                  </a:lnTo>
                  <a:lnTo>
                    <a:pt x="2560" y="1788"/>
                  </a:lnTo>
                  <a:lnTo>
                    <a:pt x="2559" y="1787"/>
                  </a:lnTo>
                  <a:lnTo>
                    <a:pt x="2558" y="1786"/>
                  </a:lnTo>
                  <a:lnTo>
                    <a:pt x="2557" y="1785"/>
                  </a:lnTo>
                  <a:lnTo>
                    <a:pt x="2557" y="1786"/>
                  </a:lnTo>
                  <a:lnTo>
                    <a:pt x="2554" y="1787"/>
                  </a:lnTo>
                  <a:lnTo>
                    <a:pt x="2553" y="1788"/>
                  </a:lnTo>
                  <a:lnTo>
                    <a:pt x="2551" y="1790"/>
                  </a:lnTo>
                  <a:lnTo>
                    <a:pt x="2551" y="1790"/>
                  </a:lnTo>
                  <a:lnTo>
                    <a:pt x="2551" y="1788"/>
                  </a:lnTo>
                  <a:lnTo>
                    <a:pt x="2550" y="1787"/>
                  </a:lnTo>
                  <a:lnTo>
                    <a:pt x="2548" y="1787"/>
                  </a:lnTo>
                  <a:lnTo>
                    <a:pt x="2547" y="1788"/>
                  </a:lnTo>
                  <a:lnTo>
                    <a:pt x="2546" y="1788"/>
                  </a:lnTo>
                  <a:lnTo>
                    <a:pt x="2546" y="1792"/>
                  </a:lnTo>
                  <a:lnTo>
                    <a:pt x="2545" y="1794"/>
                  </a:lnTo>
                  <a:lnTo>
                    <a:pt x="2545" y="1796"/>
                  </a:lnTo>
                  <a:lnTo>
                    <a:pt x="2547" y="1797"/>
                  </a:lnTo>
                  <a:lnTo>
                    <a:pt x="2547" y="1798"/>
                  </a:lnTo>
                  <a:lnTo>
                    <a:pt x="2546" y="1800"/>
                  </a:lnTo>
                  <a:lnTo>
                    <a:pt x="2545" y="1800"/>
                  </a:lnTo>
                  <a:lnTo>
                    <a:pt x="2545" y="1801"/>
                  </a:lnTo>
                  <a:lnTo>
                    <a:pt x="2540" y="1795"/>
                  </a:lnTo>
                  <a:lnTo>
                    <a:pt x="2540" y="1794"/>
                  </a:lnTo>
                  <a:lnTo>
                    <a:pt x="2539" y="1792"/>
                  </a:lnTo>
                  <a:lnTo>
                    <a:pt x="2539" y="1791"/>
                  </a:lnTo>
                  <a:lnTo>
                    <a:pt x="2535" y="1790"/>
                  </a:lnTo>
                  <a:lnTo>
                    <a:pt x="2535" y="1789"/>
                  </a:lnTo>
                  <a:lnTo>
                    <a:pt x="2534" y="1788"/>
                  </a:lnTo>
                  <a:lnTo>
                    <a:pt x="2533" y="1788"/>
                  </a:lnTo>
                  <a:lnTo>
                    <a:pt x="2533" y="1789"/>
                  </a:lnTo>
                  <a:lnTo>
                    <a:pt x="2532" y="1788"/>
                  </a:lnTo>
                  <a:lnTo>
                    <a:pt x="2531" y="1788"/>
                  </a:lnTo>
                  <a:lnTo>
                    <a:pt x="2530" y="1788"/>
                  </a:lnTo>
                  <a:lnTo>
                    <a:pt x="2529" y="1787"/>
                  </a:lnTo>
                  <a:lnTo>
                    <a:pt x="2529" y="1785"/>
                  </a:lnTo>
                  <a:lnTo>
                    <a:pt x="2528" y="1784"/>
                  </a:lnTo>
                  <a:lnTo>
                    <a:pt x="2527" y="1783"/>
                  </a:lnTo>
                  <a:lnTo>
                    <a:pt x="2527" y="1782"/>
                  </a:lnTo>
                  <a:lnTo>
                    <a:pt x="2525" y="1781"/>
                  </a:lnTo>
                  <a:lnTo>
                    <a:pt x="2523" y="1780"/>
                  </a:lnTo>
                  <a:lnTo>
                    <a:pt x="2521" y="1780"/>
                  </a:lnTo>
                  <a:lnTo>
                    <a:pt x="2521" y="1782"/>
                  </a:lnTo>
                  <a:lnTo>
                    <a:pt x="2521" y="1784"/>
                  </a:lnTo>
                  <a:lnTo>
                    <a:pt x="2521" y="1784"/>
                  </a:lnTo>
                  <a:lnTo>
                    <a:pt x="2522" y="1783"/>
                  </a:lnTo>
                  <a:lnTo>
                    <a:pt x="2524" y="1783"/>
                  </a:lnTo>
                  <a:lnTo>
                    <a:pt x="2524" y="1784"/>
                  </a:lnTo>
                  <a:lnTo>
                    <a:pt x="2525" y="1787"/>
                  </a:lnTo>
                  <a:lnTo>
                    <a:pt x="2525" y="1788"/>
                  </a:lnTo>
                  <a:lnTo>
                    <a:pt x="2526" y="1788"/>
                  </a:lnTo>
                  <a:lnTo>
                    <a:pt x="2527" y="1788"/>
                  </a:lnTo>
                  <a:lnTo>
                    <a:pt x="2527" y="1788"/>
                  </a:lnTo>
                  <a:lnTo>
                    <a:pt x="2527" y="1790"/>
                  </a:lnTo>
                  <a:lnTo>
                    <a:pt x="2527" y="1791"/>
                  </a:lnTo>
                  <a:lnTo>
                    <a:pt x="2527" y="1792"/>
                  </a:lnTo>
                  <a:lnTo>
                    <a:pt x="2527" y="1793"/>
                  </a:lnTo>
                  <a:lnTo>
                    <a:pt x="2526" y="1794"/>
                  </a:lnTo>
                  <a:lnTo>
                    <a:pt x="2525" y="1794"/>
                  </a:lnTo>
                  <a:lnTo>
                    <a:pt x="2526" y="1794"/>
                  </a:lnTo>
                  <a:lnTo>
                    <a:pt x="2526" y="1795"/>
                  </a:lnTo>
                  <a:lnTo>
                    <a:pt x="2526" y="1797"/>
                  </a:lnTo>
                  <a:lnTo>
                    <a:pt x="2527" y="1799"/>
                  </a:lnTo>
                  <a:lnTo>
                    <a:pt x="2530" y="1800"/>
                  </a:lnTo>
                  <a:lnTo>
                    <a:pt x="2528" y="1803"/>
                  </a:lnTo>
                  <a:lnTo>
                    <a:pt x="2528" y="1805"/>
                  </a:lnTo>
                  <a:lnTo>
                    <a:pt x="2529" y="1807"/>
                  </a:lnTo>
                  <a:lnTo>
                    <a:pt x="2527" y="1807"/>
                  </a:lnTo>
                  <a:lnTo>
                    <a:pt x="2526" y="1806"/>
                  </a:lnTo>
                  <a:lnTo>
                    <a:pt x="2525" y="1801"/>
                  </a:lnTo>
                  <a:lnTo>
                    <a:pt x="2523" y="1799"/>
                  </a:lnTo>
                  <a:lnTo>
                    <a:pt x="2519" y="1794"/>
                  </a:lnTo>
                  <a:lnTo>
                    <a:pt x="2518" y="1794"/>
                  </a:lnTo>
                  <a:lnTo>
                    <a:pt x="2514" y="1794"/>
                  </a:lnTo>
                  <a:lnTo>
                    <a:pt x="2513" y="1793"/>
                  </a:lnTo>
                  <a:lnTo>
                    <a:pt x="2512" y="1791"/>
                  </a:lnTo>
                  <a:lnTo>
                    <a:pt x="2509" y="1790"/>
                  </a:lnTo>
                  <a:lnTo>
                    <a:pt x="2509" y="1789"/>
                  </a:lnTo>
                  <a:lnTo>
                    <a:pt x="2511" y="1788"/>
                  </a:lnTo>
                  <a:lnTo>
                    <a:pt x="2512" y="1787"/>
                  </a:lnTo>
                  <a:lnTo>
                    <a:pt x="2516" y="1788"/>
                  </a:lnTo>
                  <a:lnTo>
                    <a:pt x="2514" y="1786"/>
                  </a:lnTo>
                  <a:lnTo>
                    <a:pt x="2509" y="1785"/>
                  </a:lnTo>
                  <a:lnTo>
                    <a:pt x="2508" y="1783"/>
                  </a:lnTo>
                  <a:lnTo>
                    <a:pt x="2508" y="1782"/>
                  </a:lnTo>
                  <a:lnTo>
                    <a:pt x="2506" y="1782"/>
                  </a:lnTo>
                  <a:lnTo>
                    <a:pt x="2505" y="1783"/>
                  </a:lnTo>
                  <a:lnTo>
                    <a:pt x="2504" y="1784"/>
                  </a:lnTo>
                  <a:lnTo>
                    <a:pt x="2505" y="1785"/>
                  </a:lnTo>
                  <a:lnTo>
                    <a:pt x="2508" y="1788"/>
                  </a:lnTo>
                  <a:lnTo>
                    <a:pt x="2508" y="1788"/>
                  </a:lnTo>
                  <a:lnTo>
                    <a:pt x="2508" y="1790"/>
                  </a:lnTo>
                  <a:lnTo>
                    <a:pt x="2508" y="1791"/>
                  </a:lnTo>
                  <a:lnTo>
                    <a:pt x="2509" y="1792"/>
                  </a:lnTo>
                  <a:lnTo>
                    <a:pt x="2509" y="1793"/>
                  </a:lnTo>
                  <a:lnTo>
                    <a:pt x="2510" y="1793"/>
                  </a:lnTo>
                  <a:lnTo>
                    <a:pt x="2511" y="1793"/>
                  </a:lnTo>
                  <a:lnTo>
                    <a:pt x="2512" y="1794"/>
                  </a:lnTo>
                  <a:lnTo>
                    <a:pt x="2513" y="1795"/>
                  </a:lnTo>
                  <a:lnTo>
                    <a:pt x="2517" y="1796"/>
                  </a:lnTo>
                  <a:lnTo>
                    <a:pt x="2519" y="1797"/>
                  </a:lnTo>
                  <a:lnTo>
                    <a:pt x="2521" y="1799"/>
                  </a:lnTo>
                  <a:lnTo>
                    <a:pt x="2520" y="1800"/>
                  </a:lnTo>
                  <a:lnTo>
                    <a:pt x="2521" y="1801"/>
                  </a:lnTo>
                  <a:lnTo>
                    <a:pt x="2521" y="1802"/>
                  </a:lnTo>
                  <a:lnTo>
                    <a:pt x="2522" y="1806"/>
                  </a:lnTo>
                  <a:lnTo>
                    <a:pt x="2522" y="1806"/>
                  </a:lnTo>
                  <a:lnTo>
                    <a:pt x="2522" y="1807"/>
                  </a:lnTo>
                  <a:lnTo>
                    <a:pt x="2521" y="1808"/>
                  </a:lnTo>
                  <a:lnTo>
                    <a:pt x="2521" y="1809"/>
                  </a:lnTo>
                  <a:lnTo>
                    <a:pt x="2521" y="1810"/>
                  </a:lnTo>
                  <a:lnTo>
                    <a:pt x="2520" y="1811"/>
                  </a:lnTo>
                  <a:lnTo>
                    <a:pt x="2518" y="1809"/>
                  </a:lnTo>
                  <a:lnTo>
                    <a:pt x="2516" y="1806"/>
                  </a:lnTo>
                  <a:lnTo>
                    <a:pt x="2516" y="1803"/>
                  </a:lnTo>
                  <a:lnTo>
                    <a:pt x="2515" y="1804"/>
                  </a:lnTo>
                  <a:lnTo>
                    <a:pt x="2515" y="1806"/>
                  </a:lnTo>
                  <a:lnTo>
                    <a:pt x="2515" y="1806"/>
                  </a:lnTo>
                  <a:lnTo>
                    <a:pt x="2515" y="1808"/>
                  </a:lnTo>
                  <a:lnTo>
                    <a:pt x="2518" y="1812"/>
                  </a:lnTo>
                  <a:lnTo>
                    <a:pt x="2519" y="1814"/>
                  </a:lnTo>
                  <a:lnTo>
                    <a:pt x="2515" y="1818"/>
                  </a:lnTo>
                  <a:lnTo>
                    <a:pt x="2515" y="1819"/>
                  </a:lnTo>
                  <a:lnTo>
                    <a:pt x="2515" y="1820"/>
                  </a:lnTo>
                  <a:lnTo>
                    <a:pt x="2515" y="1824"/>
                  </a:lnTo>
                  <a:lnTo>
                    <a:pt x="2515" y="1824"/>
                  </a:lnTo>
                  <a:lnTo>
                    <a:pt x="2514" y="1825"/>
                  </a:lnTo>
                  <a:lnTo>
                    <a:pt x="2509" y="1824"/>
                  </a:lnTo>
                  <a:lnTo>
                    <a:pt x="2506" y="1825"/>
                  </a:lnTo>
                  <a:lnTo>
                    <a:pt x="2505" y="1827"/>
                  </a:lnTo>
                  <a:lnTo>
                    <a:pt x="2506" y="1827"/>
                  </a:lnTo>
                  <a:lnTo>
                    <a:pt x="2510" y="1828"/>
                  </a:lnTo>
                  <a:lnTo>
                    <a:pt x="2512" y="1828"/>
                  </a:lnTo>
                  <a:lnTo>
                    <a:pt x="2512" y="1830"/>
                  </a:lnTo>
                  <a:lnTo>
                    <a:pt x="2511" y="1830"/>
                  </a:lnTo>
                  <a:lnTo>
                    <a:pt x="2511" y="1831"/>
                  </a:lnTo>
                  <a:lnTo>
                    <a:pt x="2509" y="1832"/>
                  </a:lnTo>
                  <a:lnTo>
                    <a:pt x="2509" y="1833"/>
                  </a:lnTo>
                  <a:lnTo>
                    <a:pt x="2509" y="1834"/>
                  </a:lnTo>
                  <a:lnTo>
                    <a:pt x="2506" y="1838"/>
                  </a:lnTo>
                  <a:lnTo>
                    <a:pt x="2505" y="1841"/>
                  </a:lnTo>
                  <a:lnTo>
                    <a:pt x="2504" y="1843"/>
                  </a:lnTo>
                  <a:lnTo>
                    <a:pt x="2504" y="1854"/>
                  </a:lnTo>
                  <a:lnTo>
                    <a:pt x="2503" y="1855"/>
                  </a:lnTo>
                  <a:lnTo>
                    <a:pt x="2502" y="1855"/>
                  </a:lnTo>
                  <a:lnTo>
                    <a:pt x="2501" y="1854"/>
                  </a:lnTo>
                  <a:lnTo>
                    <a:pt x="2499" y="1854"/>
                  </a:lnTo>
                  <a:lnTo>
                    <a:pt x="2497" y="1855"/>
                  </a:lnTo>
                  <a:lnTo>
                    <a:pt x="2496" y="1858"/>
                  </a:lnTo>
                  <a:lnTo>
                    <a:pt x="2496" y="1864"/>
                  </a:lnTo>
                  <a:lnTo>
                    <a:pt x="2494" y="1868"/>
                  </a:lnTo>
                  <a:lnTo>
                    <a:pt x="2493" y="1871"/>
                  </a:lnTo>
                  <a:lnTo>
                    <a:pt x="2491" y="1875"/>
                  </a:lnTo>
                  <a:lnTo>
                    <a:pt x="2490" y="1880"/>
                  </a:lnTo>
                  <a:lnTo>
                    <a:pt x="2489" y="1883"/>
                  </a:lnTo>
                  <a:lnTo>
                    <a:pt x="2487" y="1882"/>
                  </a:lnTo>
                  <a:lnTo>
                    <a:pt x="2485" y="1884"/>
                  </a:lnTo>
                  <a:lnTo>
                    <a:pt x="2484" y="1886"/>
                  </a:lnTo>
                  <a:lnTo>
                    <a:pt x="2484" y="1888"/>
                  </a:lnTo>
                  <a:lnTo>
                    <a:pt x="2483" y="1887"/>
                  </a:lnTo>
                  <a:lnTo>
                    <a:pt x="2482" y="1885"/>
                  </a:lnTo>
                  <a:lnTo>
                    <a:pt x="2480" y="1884"/>
                  </a:lnTo>
                  <a:lnTo>
                    <a:pt x="2479" y="1884"/>
                  </a:lnTo>
                  <a:lnTo>
                    <a:pt x="2479" y="1886"/>
                  </a:lnTo>
                  <a:lnTo>
                    <a:pt x="2480" y="1896"/>
                  </a:lnTo>
                  <a:lnTo>
                    <a:pt x="2478" y="1902"/>
                  </a:lnTo>
                  <a:lnTo>
                    <a:pt x="2478" y="1905"/>
                  </a:lnTo>
                  <a:lnTo>
                    <a:pt x="2478" y="1907"/>
                  </a:lnTo>
                  <a:lnTo>
                    <a:pt x="2477" y="1907"/>
                  </a:lnTo>
                  <a:lnTo>
                    <a:pt x="2476" y="1904"/>
                  </a:lnTo>
                  <a:lnTo>
                    <a:pt x="2472" y="1899"/>
                  </a:lnTo>
                  <a:lnTo>
                    <a:pt x="2472" y="1897"/>
                  </a:lnTo>
                  <a:lnTo>
                    <a:pt x="2472" y="1891"/>
                  </a:lnTo>
                  <a:lnTo>
                    <a:pt x="2471" y="1890"/>
                  </a:lnTo>
                  <a:lnTo>
                    <a:pt x="2469" y="1890"/>
                  </a:lnTo>
                  <a:lnTo>
                    <a:pt x="2469" y="1893"/>
                  </a:lnTo>
                  <a:lnTo>
                    <a:pt x="2470" y="1896"/>
                  </a:lnTo>
                  <a:lnTo>
                    <a:pt x="2471" y="1899"/>
                  </a:lnTo>
                  <a:lnTo>
                    <a:pt x="2472" y="1901"/>
                  </a:lnTo>
                  <a:lnTo>
                    <a:pt x="2471" y="1902"/>
                  </a:lnTo>
                  <a:lnTo>
                    <a:pt x="2468" y="1907"/>
                  </a:lnTo>
                  <a:lnTo>
                    <a:pt x="2467" y="1909"/>
                  </a:lnTo>
                  <a:lnTo>
                    <a:pt x="2466" y="1908"/>
                  </a:lnTo>
                  <a:lnTo>
                    <a:pt x="2464" y="1908"/>
                  </a:lnTo>
                  <a:lnTo>
                    <a:pt x="2460" y="1911"/>
                  </a:lnTo>
                  <a:lnTo>
                    <a:pt x="2459" y="1912"/>
                  </a:lnTo>
                  <a:lnTo>
                    <a:pt x="2457" y="1914"/>
                  </a:lnTo>
                  <a:lnTo>
                    <a:pt x="2456" y="1916"/>
                  </a:lnTo>
                  <a:lnTo>
                    <a:pt x="2455" y="1918"/>
                  </a:lnTo>
                  <a:lnTo>
                    <a:pt x="2452" y="1917"/>
                  </a:lnTo>
                  <a:lnTo>
                    <a:pt x="2449" y="1920"/>
                  </a:lnTo>
                  <a:lnTo>
                    <a:pt x="2448" y="1923"/>
                  </a:lnTo>
                  <a:lnTo>
                    <a:pt x="2445" y="1923"/>
                  </a:lnTo>
                  <a:lnTo>
                    <a:pt x="2445" y="1925"/>
                  </a:lnTo>
                  <a:lnTo>
                    <a:pt x="2444" y="1934"/>
                  </a:lnTo>
                  <a:lnTo>
                    <a:pt x="2445" y="1935"/>
                  </a:lnTo>
                  <a:lnTo>
                    <a:pt x="2445" y="1937"/>
                  </a:lnTo>
                  <a:lnTo>
                    <a:pt x="2444" y="1937"/>
                  </a:lnTo>
                  <a:lnTo>
                    <a:pt x="2442" y="1938"/>
                  </a:lnTo>
                  <a:lnTo>
                    <a:pt x="2442" y="1938"/>
                  </a:lnTo>
                  <a:lnTo>
                    <a:pt x="2442" y="1939"/>
                  </a:lnTo>
                  <a:lnTo>
                    <a:pt x="2442" y="1942"/>
                  </a:lnTo>
                  <a:lnTo>
                    <a:pt x="2443" y="1947"/>
                  </a:lnTo>
                  <a:lnTo>
                    <a:pt x="2443" y="1950"/>
                  </a:lnTo>
                  <a:lnTo>
                    <a:pt x="2444" y="1951"/>
                  </a:lnTo>
                  <a:lnTo>
                    <a:pt x="2447" y="1954"/>
                  </a:lnTo>
                  <a:lnTo>
                    <a:pt x="2448" y="1956"/>
                  </a:lnTo>
                  <a:lnTo>
                    <a:pt x="2450" y="1956"/>
                  </a:lnTo>
                  <a:lnTo>
                    <a:pt x="2454" y="1956"/>
                  </a:lnTo>
                  <a:lnTo>
                    <a:pt x="2456" y="1956"/>
                  </a:lnTo>
                  <a:lnTo>
                    <a:pt x="2457" y="1956"/>
                  </a:lnTo>
                  <a:lnTo>
                    <a:pt x="2471" y="1960"/>
                  </a:lnTo>
                  <a:lnTo>
                    <a:pt x="2472" y="1961"/>
                  </a:lnTo>
                  <a:lnTo>
                    <a:pt x="2474" y="1962"/>
                  </a:lnTo>
                  <a:lnTo>
                    <a:pt x="2475" y="1964"/>
                  </a:lnTo>
                  <a:lnTo>
                    <a:pt x="2477" y="1970"/>
                  </a:lnTo>
                  <a:lnTo>
                    <a:pt x="2478" y="1973"/>
                  </a:lnTo>
                  <a:lnTo>
                    <a:pt x="2478" y="1974"/>
                  </a:lnTo>
                  <a:lnTo>
                    <a:pt x="2480" y="1976"/>
                  </a:lnTo>
                  <a:lnTo>
                    <a:pt x="2481" y="1978"/>
                  </a:lnTo>
                  <a:lnTo>
                    <a:pt x="2483" y="1979"/>
                  </a:lnTo>
                  <a:lnTo>
                    <a:pt x="2484" y="1979"/>
                  </a:lnTo>
                  <a:lnTo>
                    <a:pt x="2485" y="1980"/>
                  </a:lnTo>
                  <a:lnTo>
                    <a:pt x="2486" y="1980"/>
                  </a:lnTo>
                  <a:lnTo>
                    <a:pt x="2488" y="1980"/>
                  </a:lnTo>
                  <a:lnTo>
                    <a:pt x="2490" y="1977"/>
                  </a:lnTo>
                  <a:lnTo>
                    <a:pt x="2490" y="1977"/>
                  </a:lnTo>
                  <a:lnTo>
                    <a:pt x="2492" y="1979"/>
                  </a:lnTo>
                  <a:lnTo>
                    <a:pt x="2494" y="1985"/>
                  </a:lnTo>
                  <a:lnTo>
                    <a:pt x="2496" y="1994"/>
                  </a:lnTo>
                  <a:lnTo>
                    <a:pt x="2499" y="1998"/>
                  </a:lnTo>
                  <a:lnTo>
                    <a:pt x="2501" y="2001"/>
                  </a:lnTo>
                  <a:lnTo>
                    <a:pt x="2502" y="2002"/>
                  </a:lnTo>
                  <a:lnTo>
                    <a:pt x="2502" y="2003"/>
                  </a:lnTo>
                  <a:lnTo>
                    <a:pt x="2505" y="2011"/>
                  </a:lnTo>
                  <a:lnTo>
                    <a:pt x="2508" y="2015"/>
                  </a:lnTo>
                  <a:lnTo>
                    <a:pt x="2509" y="2017"/>
                  </a:lnTo>
                  <a:lnTo>
                    <a:pt x="2509" y="2020"/>
                  </a:lnTo>
                  <a:lnTo>
                    <a:pt x="2509" y="2022"/>
                  </a:lnTo>
                  <a:lnTo>
                    <a:pt x="2511" y="2022"/>
                  </a:lnTo>
                  <a:lnTo>
                    <a:pt x="2512" y="2023"/>
                  </a:lnTo>
                  <a:lnTo>
                    <a:pt x="2512" y="2024"/>
                  </a:lnTo>
                  <a:lnTo>
                    <a:pt x="2510" y="2027"/>
                  </a:lnTo>
                  <a:lnTo>
                    <a:pt x="2510" y="2028"/>
                  </a:lnTo>
                  <a:lnTo>
                    <a:pt x="2511" y="2028"/>
                  </a:lnTo>
                  <a:lnTo>
                    <a:pt x="2513" y="2028"/>
                  </a:lnTo>
                  <a:lnTo>
                    <a:pt x="2514" y="2028"/>
                  </a:lnTo>
                  <a:lnTo>
                    <a:pt x="2515" y="2028"/>
                  </a:lnTo>
                  <a:lnTo>
                    <a:pt x="2515" y="2033"/>
                  </a:lnTo>
                  <a:lnTo>
                    <a:pt x="2516" y="2034"/>
                  </a:lnTo>
                  <a:lnTo>
                    <a:pt x="2515" y="2035"/>
                  </a:lnTo>
                  <a:lnTo>
                    <a:pt x="2513" y="2035"/>
                  </a:lnTo>
                  <a:lnTo>
                    <a:pt x="2512" y="2036"/>
                  </a:lnTo>
                  <a:lnTo>
                    <a:pt x="2511" y="2037"/>
                  </a:lnTo>
                  <a:lnTo>
                    <a:pt x="2510" y="2039"/>
                  </a:lnTo>
                  <a:lnTo>
                    <a:pt x="2509" y="2041"/>
                  </a:lnTo>
                  <a:lnTo>
                    <a:pt x="2511" y="2045"/>
                  </a:lnTo>
                  <a:lnTo>
                    <a:pt x="2511" y="2046"/>
                  </a:lnTo>
                  <a:lnTo>
                    <a:pt x="2510" y="2046"/>
                  </a:lnTo>
                  <a:lnTo>
                    <a:pt x="2509" y="2046"/>
                  </a:lnTo>
                  <a:lnTo>
                    <a:pt x="2509" y="2047"/>
                  </a:lnTo>
                  <a:lnTo>
                    <a:pt x="2507" y="2051"/>
                  </a:lnTo>
                  <a:lnTo>
                    <a:pt x="2506" y="2055"/>
                  </a:lnTo>
                  <a:lnTo>
                    <a:pt x="2504" y="2053"/>
                  </a:lnTo>
                  <a:lnTo>
                    <a:pt x="2503" y="2053"/>
                  </a:lnTo>
                  <a:lnTo>
                    <a:pt x="2503" y="2055"/>
                  </a:lnTo>
                  <a:lnTo>
                    <a:pt x="2504" y="2058"/>
                  </a:lnTo>
                  <a:lnTo>
                    <a:pt x="2505" y="2061"/>
                  </a:lnTo>
                  <a:lnTo>
                    <a:pt x="2506" y="2062"/>
                  </a:lnTo>
                  <a:lnTo>
                    <a:pt x="2507" y="2063"/>
                  </a:lnTo>
                  <a:lnTo>
                    <a:pt x="2507" y="2064"/>
                  </a:lnTo>
                  <a:lnTo>
                    <a:pt x="2507" y="2067"/>
                  </a:lnTo>
                  <a:lnTo>
                    <a:pt x="2509" y="2068"/>
                  </a:lnTo>
                  <a:lnTo>
                    <a:pt x="2511" y="2066"/>
                  </a:lnTo>
                  <a:lnTo>
                    <a:pt x="2512" y="2062"/>
                  </a:lnTo>
                  <a:lnTo>
                    <a:pt x="2513" y="2057"/>
                  </a:lnTo>
                  <a:lnTo>
                    <a:pt x="2514" y="2052"/>
                  </a:lnTo>
                  <a:lnTo>
                    <a:pt x="2514" y="2050"/>
                  </a:lnTo>
                  <a:lnTo>
                    <a:pt x="2514" y="2049"/>
                  </a:lnTo>
                  <a:lnTo>
                    <a:pt x="2515" y="2048"/>
                  </a:lnTo>
                  <a:lnTo>
                    <a:pt x="2515" y="2046"/>
                  </a:lnTo>
                  <a:lnTo>
                    <a:pt x="2516" y="2045"/>
                  </a:lnTo>
                  <a:lnTo>
                    <a:pt x="2515" y="2041"/>
                  </a:lnTo>
                  <a:lnTo>
                    <a:pt x="2516" y="2040"/>
                  </a:lnTo>
                  <a:lnTo>
                    <a:pt x="2518" y="2037"/>
                  </a:lnTo>
                  <a:lnTo>
                    <a:pt x="2519" y="2034"/>
                  </a:lnTo>
                  <a:lnTo>
                    <a:pt x="2519" y="2030"/>
                  </a:lnTo>
                  <a:lnTo>
                    <a:pt x="2520" y="2027"/>
                  </a:lnTo>
                  <a:lnTo>
                    <a:pt x="2520" y="2024"/>
                  </a:lnTo>
                  <a:lnTo>
                    <a:pt x="2520" y="2022"/>
                  </a:lnTo>
                  <a:lnTo>
                    <a:pt x="2521" y="2021"/>
                  </a:lnTo>
                  <a:lnTo>
                    <a:pt x="2523" y="2018"/>
                  </a:lnTo>
                  <a:lnTo>
                    <a:pt x="2524" y="2018"/>
                  </a:lnTo>
                  <a:lnTo>
                    <a:pt x="2527" y="2018"/>
                  </a:lnTo>
                  <a:lnTo>
                    <a:pt x="2529" y="2019"/>
                  </a:lnTo>
                  <a:lnTo>
                    <a:pt x="2532" y="2020"/>
                  </a:lnTo>
                  <a:lnTo>
                    <a:pt x="2533" y="2022"/>
                  </a:lnTo>
                  <a:lnTo>
                    <a:pt x="2528" y="2027"/>
                  </a:lnTo>
                  <a:lnTo>
                    <a:pt x="2525" y="2035"/>
                  </a:lnTo>
                  <a:lnTo>
                    <a:pt x="2520" y="2052"/>
                  </a:lnTo>
                  <a:lnTo>
                    <a:pt x="2517" y="2065"/>
                  </a:lnTo>
                  <a:lnTo>
                    <a:pt x="2515" y="2073"/>
                  </a:lnTo>
                  <a:lnTo>
                    <a:pt x="2514" y="2078"/>
                  </a:lnTo>
                  <a:lnTo>
                    <a:pt x="2514" y="2083"/>
                  </a:lnTo>
                  <a:lnTo>
                    <a:pt x="2515" y="2087"/>
                  </a:lnTo>
                  <a:lnTo>
                    <a:pt x="2515" y="2089"/>
                  </a:lnTo>
                  <a:lnTo>
                    <a:pt x="2515" y="2092"/>
                  </a:lnTo>
                  <a:lnTo>
                    <a:pt x="2515" y="2094"/>
                  </a:lnTo>
                  <a:lnTo>
                    <a:pt x="2516" y="2094"/>
                  </a:lnTo>
                  <a:lnTo>
                    <a:pt x="2519" y="2090"/>
                  </a:lnTo>
                  <a:lnTo>
                    <a:pt x="2521" y="2090"/>
                  </a:lnTo>
                  <a:lnTo>
                    <a:pt x="2522" y="2089"/>
                  </a:lnTo>
                  <a:lnTo>
                    <a:pt x="2522" y="2089"/>
                  </a:lnTo>
                  <a:lnTo>
                    <a:pt x="2523" y="2090"/>
                  </a:lnTo>
                  <a:lnTo>
                    <a:pt x="2523" y="2091"/>
                  </a:lnTo>
                  <a:lnTo>
                    <a:pt x="2523" y="2093"/>
                  </a:lnTo>
                  <a:lnTo>
                    <a:pt x="2523" y="2094"/>
                  </a:lnTo>
                  <a:lnTo>
                    <a:pt x="2522" y="2095"/>
                  </a:lnTo>
                  <a:lnTo>
                    <a:pt x="2521" y="2097"/>
                  </a:lnTo>
                  <a:lnTo>
                    <a:pt x="2520" y="2098"/>
                  </a:lnTo>
                  <a:lnTo>
                    <a:pt x="2517" y="2100"/>
                  </a:lnTo>
                  <a:lnTo>
                    <a:pt x="2516" y="2101"/>
                  </a:lnTo>
                  <a:lnTo>
                    <a:pt x="2515" y="2104"/>
                  </a:lnTo>
                  <a:lnTo>
                    <a:pt x="2514" y="2105"/>
                  </a:lnTo>
                  <a:lnTo>
                    <a:pt x="2515" y="2107"/>
                  </a:lnTo>
                  <a:lnTo>
                    <a:pt x="2515" y="2109"/>
                  </a:lnTo>
                  <a:lnTo>
                    <a:pt x="2514" y="2110"/>
                  </a:lnTo>
                  <a:lnTo>
                    <a:pt x="2514" y="2112"/>
                  </a:lnTo>
                  <a:lnTo>
                    <a:pt x="2514" y="2113"/>
                  </a:lnTo>
                  <a:lnTo>
                    <a:pt x="2514" y="2114"/>
                  </a:lnTo>
                  <a:lnTo>
                    <a:pt x="2514" y="2115"/>
                  </a:lnTo>
                  <a:lnTo>
                    <a:pt x="2512" y="2117"/>
                  </a:lnTo>
                  <a:lnTo>
                    <a:pt x="2511" y="2118"/>
                  </a:lnTo>
                  <a:lnTo>
                    <a:pt x="2511" y="2120"/>
                  </a:lnTo>
                  <a:lnTo>
                    <a:pt x="2512" y="2127"/>
                  </a:lnTo>
                  <a:lnTo>
                    <a:pt x="2518" y="2135"/>
                  </a:lnTo>
                  <a:lnTo>
                    <a:pt x="2524" y="2137"/>
                  </a:lnTo>
                  <a:lnTo>
                    <a:pt x="2525" y="2138"/>
                  </a:lnTo>
                  <a:lnTo>
                    <a:pt x="2525" y="2140"/>
                  </a:lnTo>
                  <a:lnTo>
                    <a:pt x="2527" y="2142"/>
                  </a:lnTo>
                  <a:lnTo>
                    <a:pt x="2533" y="2147"/>
                  </a:lnTo>
                  <a:lnTo>
                    <a:pt x="2534" y="2150"/>
                  </a:lnTo>
                  <a:lnTo>
                    <a:pt x="2534" y="2151"/>
                  </a:lnTo>
                  <a:lnTo>
                    <a:pt x="2534" y="2152"/>
                  </a:lnTo>
                  <a:lnTo>
                    <a:pt x="2535" y="2158"/>
                  </a:lnTo>
                  <a:lnTo>
                    <a:pt x="2535" y="2160"/>
                  </a:lnTo>
                  <a:lnTo>
                    <a:pt x="2535" y="2161"/>
                  </a:lnTo>
                  <a:lnTo>
                    <a:pt x="2535" y="2162"/>
                  </a:lnTo>
                  <a:lnTo>
                    <a:pt x="2535" y="2167"/>
                  </a:lnTo>
                  <a:lnTo>
                    <a:pt x="2536" y="2172"/>
                  </a:lnTo>
                  <a:lnTo>
                    <a:pt x="2539" y="2175"/>
                  </a:lnTo>
                  <a:lnTo>
                    <a:pt x="2546" y="2179"/>
                  </a:lnTo>
                  <a:lnTo>
                    <a:pt x="2549" y="2181"/>
                  </a:lnTo>
                  <a:lnTo>
                    <a:pt x="2555" y="2194"/>
                  </a:lnTo>
                  <a:lnTo>
                    <a:pt x="2560" y="2202"/>
                  </a:lnTo>
                  <a:lnTo>
                    <a:pt x="2563" y="2204"/>
                  </a:lnTo>
                  <a:lnTo>
                    <a:pt x="2568" y="2209"/>
                  </a:lnTo>
                  <a:lnTo>
                    <a:pt x="2569" y="2209"/>
                  </a:lnTo>
                  <a:lnTo>
                    <a:pt x="2581" y="2231"/>
                  </a:lnTo>
                  <a:lnTo>
                    <a:pt x="2583" y="2234"/>
                  </a:lnTo>
                  <a:lnTo>
                    <a:pt x="2587" y="2238"/>
                  </a:lnTo>
                  <a:lnTo>
                    <a:pt x="2588" y="2240"/>
                  </a:lnTo>
                  <a:lnTo>
                    <a:pt x="2589" y="2243"/>
                  </a:lnTo>
                  <a:lnTo>
                    <a:pt x="2589" y="2245"/>
                  </a:lnTo>
                  <a:lnTo>
                    <a:pt x="2590" y="2248"/>
                  </a:lnTo>
                  <a:lnTo>
                    <a:pt x="2595" y="2260"/>
                  </a:lnTo>
                  <a:lnTo>
                    <a:pt x="2599" y="2263"/>
                  </a:lnTo>
                  <a:lnTo>
                    <a:pt x="2602" y="2264"/>
                  </a:lnTo>
                  <a:lnTo>
                    <a:pt x="2606" y="2265"/>
                  </a:lnTo>
                  <a:lnTo>
                    <a:pt x="2611" y="2268"/>
                  </a:lnTo>
                  <a:lnTo>
                    <a:pt x="2613" y="2271"/>
                  </a:lnTo>
                  <a:lnTo>
                    <a:pt x="2609" y="2278"/>
                  </a:lnTo>
                  <a:lnTo>
                    <a:pt x="2602" y="2287"/>
                  </a:lnTo>
                  <a:lnTo>
                    <a:pt x="2598" y="2298"/>
                  </a:lnTo>
                  <a:lnTo>
                    <a:pt x="2596" y="2301"/>
                  </a:lnTo>
                  <a:lnTo>
                    <a:pt x="2594" y="2303"/>
                  </a:lnTo>
                  <a:lnTo>
                    <a:pt x="2587" y="2308"/>
                  </a:lnTo>
                  <a:lnTo>
                    <a:pt x="2581" y="2312"/>
                  </a:lnTo>
                  <a:lnTo>
                    <a:pt x="2579" y="2314"/>
                  </a:lnTo>
                  <a:lnTo>
                    <a:pt x="2569" y="2316"/>
                  </a:lnTo>
                  <a:lnTo>
                    <a:pt x="2565" y="2317"/>
                  </a:lnTo>
                  <a:lnTo>
                    <a:pt x="2563" y="2321"/>
                  </a:lnTo>
                  <a:lnTo>
                    <a:pt x="2561" y="2329"/>
                  </a:lnTo>
                  <a:lnTo>
                    <a:pt x="2559" y="2330"/>
                  </a:lnTo>
                  <a:lnTo>
                    <a:pt x="2557" y="2330"/>
                  </a:lnTo>
                  <a:lnTo>
                    <a:pt x="2556" y="2331"/>
                  </a:lnTo>
                  <a:lnTo>
                    <a:pt x="2555" y="2333"/>
                  </a:lnTo>
                  <a:lnTo>
                    <a:pt x="2554" y="2335"/>
                  </a:lnTo>
                  <a:lnTo>
                    <a:pt x="2553" y="2337"/>
                  </a:lnTo>
                  <a:lnTo>
                    <a:pt x="2551" y="2338"/>
                  </a:lnTo>
                  <a:lnTo>
                    <a:pt x="2551" y="2339"/>
                  </a:lnTo>
                  <a:lnTo>
                    <a:pt x="2551" y="2341"/>
                  </a:lnTo>
                  <a:lnTo>
                    <a:pt x="2551" y="2344"/>
                  </a:lnTo>
                  <a:lnTo>
                    <a:pt x="2551" y="2346"/>
                  </a:lnTo>
                  <a:lnTo>
                    <a:pt x="2551" y="2347"/>
                  </a:lnTo>
                  <a:lnTo>
                    <a:pt x="2549" y="2348"/>
                  </a:lnTo>
                  <a:lnTo>
                    <a:pt x="2545" y="2349"/>
                  </a:lnTo>
                  <a:lnTo>
                    <a:pt x="2544" y="2349"/>
                  </a:lnTo>
                  <a:lnTo>
                    <a:pt x="2538" y="2350"/>
                  </a:lnTo>
                  <a:lnTo>
                    <a:pt x="2536" y="2349"/>
                  </a:lnTo>
                  <a:lnTo>
                    <a:pt x="2533" y="2348"/>
                  </a:lnTo>
                  <a:lnTo>
                    <a:pt x="2528" y="2346"/>
                  </a:lnTo>
                  <a:lnTo>
                    <a:pt x="2527" y="2346"/>
                  </a:lnTo>
                  <a:lnTo>
                    <a:pt x="2525" y="2346"/>
                  </a:lnTo>
                  <a:lnTo>
                    <a:pt x="2521" y="2348"/>
                  </a:lnTo>
                  <a:lnTo>
                    <a:pt x="2520" y="2348"/>
                  </a:lnTo>
                  <a:lnTo>
                    <a:pt x="2518" y="2347"/>
                  </a:lnTo>
                  <a:lnTo>
                    <a:pt x="2515" y="2343"/>
                  </a:lnTo>
                  <a:lnTo>
                    <a:pt x="2514" y="2342"/>
                  </a:lnTo>
                  <a:lnTo>
                    <a:pt x="2504" y="2341"/>
                  </a:lnTo>
                  <a:lnTo>
                    <a:pt x="2503" y="2341"/>
                  </a:lnTo>
                  <a:lnTo>
                    <a:pt x="2502" y="2341"/>
                  </a:lnTo>
                  <a:lnTo>
                    <a:pt x="2495" y="2336"/>
                  </a:lnTo>
                  <a:lnTo>
                    <a:pt x="2493" y="2335"/>
                  </a:lnTo>
                  <a:lnTo>
                    <a:pt x="2492" y="2332"/>
                  </a:lnTo>
                  <a:lnTo>
                    <a:pt x="2492" y="2326"/>
                  </a:lnTo>
                  <a:lnTo>
                    <a:pt x="2492" y="2323"/>
                  </a:lnTo>
                  <a:lnTo>
                    <a:pt x="2491" y="2322"/>
                  </a:lnTo>
                  <a:lnTo>
                    <a:pt x="2489" y="2318"/>
                  </a:lnTo>
                  <a:lnTo>
                    <a:pt x="2488" y="2317"/>
                  </a:lnTo>
                  <a:lnTo>
                    <a:pt x="2488" y="2316"/>
                  </a:lnTo>
                  <a:lnTo>
                    <a:pt x="2487" y="2315"/>
                  </a:lnTo>
                  <a:lnTo>
                    <a:pt x="2486" y="2314"/>
                  </a:lnTo>
                  <a:lnTo>
                    <a:pt x="2484" y="2312"/>
                  </a:lnTo>
                  <a:lnTo>
                    <a:pt x="2484" y="2311"/>
                  </a:lnTo>
                  <a:lnTo>
                    <a:pt x="2484" y="2309"/>
                  </a:lnTo>
                  <a:lnTo>
                    <a:pt x="2483" y="2306"/>
                  </a:lnTo>
                  <a:lnTo>
                    <a:pt x="2482" y="2305"/>
                  </a:lnTo>
                  <a:lnTo>
                    <a:pt x="2480" y="2305"/>
                  </a:lnTo>
                  <a:lnTo>
                    <a:pt x="2478" y="2305"/>
                  </a:lnTo>
                  <a:lnTo>
                    <a:pt x="2477" y="2305"/>
                  </a:lnTo>
                  <a:lnTo>
                    <a:pt x="2473" y="2306"/>
                  </a:lnTo>
                  <a:lnTo>
                    <a:pt x="2472" y="2306"/>
                  </a:lnTo>
                  <a:lnTo>
                    <a:pt x="2472" y="2304"/>
                  </a:lnTo>
                  <a:lnTo>
                    <a:pt x="2471" y="2300"/>
                  </a:lnTo>
                  <a:lnTo>
                    <a:pt x="2468" y="2297"/>
                  </a:lnTo>
                  <a:lnTo>
                    <a:pt x="2464" y="2293"/>
                  </a:lnTo>
                  <a:lnTo>
                    <a:pt x="2463" y="2291"/>
                  </a:lnTo>
                  <a:lnTo>
                    <a:pt x="2462" y="2290"/>
                  </a:lnTo>
                  <a:lnTo>
                    <a:pt x="2462" y="2288"/>
                  </a:lnTo>
                  <a:lnTo>
                    <a:pt x="2461" y="2287"/>
                  </a:lnTo>
                  <a:lnTo>
                    <a:pt x="2460" y="2287"/>
                  </a:lnTo>
                  <a:lnTo>
                    <a:pt x="2458" y="2287"/>
                  </a:lnTo>
                  <a:lnTo>
                    <a:pt x="2457" y="2286"/>
                  </a:lnTo>
                  <a:lnTo>
                    <a:pt x="2455" y="2285"/>
                  </a:lnTo>
                  <a:lnTo>
                    <a:pt x="2449" y="2280"/>
                  </a:lnTo>
                  <a:lnTo>
                    <a:pt x="2448" y="2278"/>
                  </a:lnTo>
                  <a:lnTo>
                    <a:pt x="2448" y="2276"/>
                  </a:lnTo>
                  <a:lnTo>
                    <a:pt x="2448" y="2272"/>
                  </a:lnTo>
                  <a:lnTo>
                    <a:pt x="2447" y="2270"/>
                  </a:lnTo>
                  <a:lnTo>
                    <a:pt x="2446" y="2270"/>
                  </a:lnTo>
                  <a:lnTo>
                    <a:pt x="2445" y="2272"/>
                  </a:lnTo>
                  <a:lnTo>
                    <a:pt x="2444" y="2272"/>
                  </a:lnTo>
                  <a:lnTo>
                    <a:pt x="2443" y="2273"/>
                  </a:lnTo>
                  <a:lnTo>
                    <a:pt x="2439" y="2274"/>
                  </a:lnTo>
                  <a:lnTo>
                    <a:pt x="2437" y="2275"/>
                  </a:lnTo>
                  <a:lnTo>
                    <a:pt x="2435" y="2277"/>
                  </a:lnTo>
                  <a:lnTo>
                    <a:pt x="2433" y="2278"/>
                  </a:lnTo>
                  <a:lnTo>
                    <a:pt x="2431" y="2278"/>
                  </a:lnTo>
                  <a:lnTo>
                    <a:pt x="2430" y="2277"/>
                  </a:lnTo>
                  <a:lnTo>
                    <a:pt x="2430" y="2275"/>
                  </a:lnTo>
                  <a:lnTo>
                    <a:pt x="2430" y="2270"/>
                  </a:lnTo>
                  <a:lnTo>
                    <a:pt x="2430" y="2268"/>
                  </a:lnTo>
                  <a:lnTo>
                    <a:pt x="2428" y="2267"/>
                  </a:lnTo>
                  <a:lnTo>
                    <a:pt x="2424" y="2266"/>
                  </a:lnTo>
                  <a:lnTo>
                    <a:pt x="2421" y="2266"/>
                  </a:lnTo>
                  <a:lnTo>
                    <a:pt x="2419" y="2266"/>
                  </a:lnTo>
                  <a:lnTo>
                    <a:pt x="2417" y="2263"/>
                  </a:lnTo>
                  <a:lnTo>
                    <a:pt x="2415" y="2262"/>
                  </a:lnTo>
                  <a:lnTo>
                    <a:pt x="2409" y="2261"/>
                  </a:lnTo>
                  <a:lnTo>
                    <a:pt x="2406" y="2260"/>
                  </a:lnTo>
                  <a:lnTo>
                    <a:pt x="2403" y="2255"/>
                  </a:lnTo>
                  <a:lnTo>
                    <a:pt x="2400" y="2253"/>
                  </a:lnTo>
                  <a:lnTo>
                    <a:pt x="2400" y="2253"/>
                  </a:lnTo>
                  <a:lnTo>
                    <a:pt x="2399" y="2253"/>
                  </a:lnTo>
                  <a:lnTo>
                    <a:pt x="2398" y="2253"/>
                  </a:lnTo>
                  <a:lnTo>
                    <a:pt x="2397" y="2253"/>
                  </a:lnTo>
                  <a:lnTo>
                    <a:pt x="2392" y="2254"/>
                  </a:lnTo>
                  <a:lnTo>
                    <a:pt x="2389" y="2254"/>
                  </a:lnTo>
                  <a:lnTo>
                    <a:pt x="2387" y="2253"/>
                  </a:lnTo>
                  <a:lnTo>
                    <a:pt x="2387" y="2251"/>
                  </a:lnTo>
                  <a:lnTo>
                    <a:pt x="2386" y="2250"/>
                  </a:lnTo>
                  <a:lnTo>
                    <a:pt x="2384" y="2251"/>
                  </a:lnTo>
                  <a:lnTo>
                    <a:pt x="2382" y="2251"/>
                  </a:lnTo>
                  <a:lnTo>
                    <a:pt x="2382" y="2250"/>
                  </a:lnTo>
                  <a:lnTo>
                    <a:pt x="2381" y="2249"/>
                  </a:lnTo>
                  <a:lnTo>
                    <a:pt x="2380" y="2248"/>
                  </a:lnTo>
                  <a:lnTo>
                    <a:pt x="2379" y="2249"/>
                  </a:lnTo>
                  <a:lnTo>
                    <a:pt x="2378" y="2250"/>
                  </a:lnTo>
                  <a:lnTo>
                    <a:pt x="2377" y="2250"/>
                  </a:lnTo>
                  <a:lnTo>
                    <a:pt x="2376" y="2250"/>
                  </a:lnTo>
                  <a:lnTo>
                    <a:pt x="2374" y="2249"/>
                  </a:lnTo>
                  <a:lnTo>
                    <a:pt x="2373" y="2248"/>
                  </a:lnTo>
                  <a:lnTo>
                    <a:pt x="2370" y="2241"/>
                  </a:lnTo>
                  <a:lnTo>
                    <a:pt x="2370" y="2240"/>
                  </a:lnTo>
                  <a:lnTo>
                    <a:pt x="2364" y="2239"/>
                  </a:lnTo>
                  <a:lnTo>
                    <a:pt x="2353" y="2232"/>
                  </a:lnTo>
                  <a:lnTo>
                    <a:pt x="2350" y="2230"/>
                  </a:lnTo>
                  <a:lnTo>
                    <a:pt x="2347" y="2228"/>
                  </a:lnTo>
                  <a:lnTo>
                    <a:pt x="2346" y="2225"/>
                  </a:lnTo>
                  <a:lnTo>
                    <a:pt x="2357" y="2198"/>
                  </a:lnTo>
                  <a:lnTo>
                    <a:pt x="2357" y="2195"/>
                  </a:lnTo>
                  <a:lnTo>
                    <a:pt x="2353" y="2191"/>
                  </a:lnTo>
                  <a:lnTo>
                    <a:pt x="2346" y="2188"/>
                  </a:lnTo>
                  <a:lnTo>
                    <a:pt x="2339" y="2186"/>
                  </a:lnTo>
                  <a:lnTo>
                    <a:pt x="2334" y="2186"/>
                  </a:lnTo>
                  <a:lnTo>
                    <a:pt x="2326" y="2189"/>
                  </a:lnTo>
                  <a:lnTo>
                    <a:pt x="2322" y="2189"/>
                  </a:lnTo>
                  <a:lnTo>
                    <a:pt x="2319" y="2188"/>
                  </a:lnTo>
                  <a:lnTo>
                    <a:pt x="2318" y="2186"/>
                  </a:lnTo>
                  <a:lnTo>
                    <a:pt x="2317" y="2185"/>
                  </a:lnTo>
                  <a:lnTo>
                    <a:pt x="2316" y="2183"/>
                  </a:lnTo>
                  <a:lnTo>
                    <a:pt x="2316" y="2181"/>
                  </a:lnTo>
                  <a:lnTo>
                    <a:pt x="2307" y="2170"/>
                  </a:lnTo>
                  <a:lnTo>
                    <a:pt x="2304" y="2167"/>
                  </a:lnTo>
                  <a:lnTo>
                    <a:pt x="2301" y="2167"/>
                  </a:lnTo>
                  <a:lnTo>
                    <a:pt x="2299" y="2167"/>
                  </a:lnTo>
                  <a:lnTo>
                    <a:pt x="2297" y="2168"/>
                  </a:lnTo>
                  <a:lnTo>
                    <a:pt x="2296" y="2168"/>
                  </a:lnTo>
                  <a:lnTo>
                    <a:pt x="2294" y="2169"/>
                  </a:lnTo>
                  <a:lnTo>
                    <a:pt x="2292" y="2168"/>
                  </a:lnTo>
                  <a:lnTo>
                    <a:pt x="2291" y="2167"/>
                  </a:lnTo>
                  <a:lnTo>
                    <a:pt x="2281" y="2161"/>
                  </a:lnTo>
                  <a:lnTo>
                    <a:pt x="2277" y="2160"/>
                  </a:lnTo>
                  <a:lnTo>
                    <a:pt x="2275" y="2163"/>
                  </a:lnTo>
                  <a:lnTo>
                    <a:pt x="2274" y="2165"/>
                  </a:lnTo>
                  <a:lnTo>
                    <a:pt x="2272" y="2171"/>
                  </a:lnTo>
                  <a:lnTo>
                    <a:pt x="2270" y="2177"/>
                  </a:lnTo>
                  <a:lnTo>
                    <a:pt x="2269" y="2178"/>
                  </a:lnTo>
                  <a:lnTo>
                    <a:pt x="2268" y="2177"/>
                  </a:lnTo>
                  <a:lnTo>
                    <a:pt x="2266" y="2170"/>
                  </a:lnTo>
                  <a:lnTo>
                    <a:pt x="2265" y="2168"/>
                  </a:lnTo>
                  <a:lnTo>
                    <a:pt x="2262" y="2165"/>
                  </a:lnTo>
                  <a:lnTo>
                    <a:pt x="2261" y="2164"/>
                  </a:lnTo>
                  <a:lnTo>
                    <a:pt x="2258" y="2162"/>
                  </a:lnTo>
                  <a:lnTo>
                    <a:pt x="2257" y="2162"/>
                  </a:lnTo>
                  <a:lnTo>
                    <a:pt x="2254" y="2161"/>
                  </a:lnTo>
                  <a:lnTo>
                    <a:pt x="2250" y="2161"/>
                  </a:lnTo>
                  <a:lnTo>
                    <a:pt x="2245" y="2161"/>
                  </a:lnTo>
                  <a:lnTo>
                    <a:pt x="2243" y="2161"/>
                  </a:lnTo>
                  <a:lnTo>
                    <a:pt x="2236" y="2166"/>
                  </a:lnTo>
                  <a:lnTo>
                    <a:pt x="2232" y="2167"/>
                  </a:lnTo>
                  <a:lnTo>
                    <a:pt x="2225" y="2167"/>
                  </a:lnTo>
                  <a:lnTo>
                    <a:pt x="2222" y="2169"/>
                  </a:lnTo>
                  <a:lnTo>
                    <a:pt x="2220" y="2173"/>
                  </a:lnTo>
                  <a:lnTo>
                    <a:pt x="2219" y="2174"/>
                  </a:lnTo>
                  <a:lnTo>
                    <a:pt x="2218" y="2176"/>
                  </a:lnTo>
                  <a:lnTo>
                    <a:pt x="2217" y="2176"/>
                  </a:lnTo>
                  <a:lnTo>
                    <a:pt x="2214" y="2177"/>
                  </a:lnTo>
                  <a:lnTo>
                    <a:pt x="2205" y="2178"/>
                  </a:lnTo>
                  <a:lnTo>
                    <a:pt x="2201" y="2179"/>
                  </a:lnTo>
                  <a:lnTo>
                    <a:pt x="2200" y="2180"/>
                  </a:lnTo>
                  <a:lnTo>
                    <a:pt x="2197" y="2184"/>
                  </a:lnTo>
                  <a:lnTo>
                    <a:pt x="2196" y="2185"/>
                  </a:lnTo>
                  <a:lnTo>
                    <a:pt x="2195" y="2185"/>
                  </a:lnTo>
                  <a:lnTo>
                    <a:pt x="2193" y="2185"/>
                  </a:lnTo>
                  <a:lnTo>
                    <a:pt x="2191" y="2184"/>
                  </a:lnTo>
                  <a:lnTo>
                    <a:pt x="2190" y="2182"/>
                  </a:lnTo>
                  <a:lnTo>
                    <a:pt x="2186" y="2181"/>
                  </a:lnTo>
                  <a:lnTo>
                    <a:pt x="2182" y="2180"/>
                  </a:lnTo>
                  <a:lnTo>
                    <a:pt x="2178" y="2179"/>
                  </a:lnTo>
                  <a:lnTo>
                    <a:pt x="2175" y="2176"/>
                  </a:lnTo>
                  <a:lnTo>
                    <a:pt x="2175" y="2173"/>
                  </a:lnTo>
                  <a:lnTo>
                    <a:pt x="2178" y="2170"/>
                  </a:lnTo>
                  <a:lnTo>
                    <a:pt x="2181" y="2167"/>
                  </a:lnTo>
                  <a:lnTo>
                    <a:pt x="2183" y="2165"/>
                  </a:lnTo>
                  <a:lnTo>
                    <a:pt x="2182" y="2161"/>
                  </a:lnTo>
                  <a:lnTo>
                    <a:pt x="2180" y="2161"/>
                  </a:lnTo>
                  <a:lnTo>
                    <a:pt x="2178" y="2159"/>
                  </a:lnTo>
                  <a:lnTo>
                    <a:pt x="2170" y="2157"/>
                  </a:lnTo>
                  <a:lnTo>
                    <a:pt x="2168" y="2156"/>
                  </a:lnTo>
                  <a:lnTo>
                    <a:pt x="2164" y="2152"/>
                  </a:lnTo>
                  <a:lnTo>
                    <a:pt x="2162" y="2150"/>
                  </a:lnTo>
                  <a:lnTo>
                    <a:pt x="2156" y="2147"/>
                  </a:lnTo>
                  <a:lnTo>
                    <a:pt x="2153" y="2146"/>
                  </a:lnTo>
                  <a:lnTo>
                    <a:pt x="2144" y="2144"/>
                  </a:lnTo>
                  <a:lnTo>
                    <a:pt x="2127" y="2139"/>
                  </a:lnTo>
                  <a:lnTo>
                    <a:pt x="2125" y="2138"/>
                  </a:lnTo>
                  <a:lnTo>
                    <a:pt x="2124" y="2137"/>
                  </a:lnTo>
                  <a:lnTo>
                    <a:pt x="2114" y="2128"/>
                  </a:lnTo>
                  <a:lnTo>
                    <a:pt x="2110" y="2125"/>
                  </a:lnTo>
                  <a:lnTo>
                    <a:pt x="2109" y="2124"/>
                  </a:lnTo>
                  <a:lnTo>
                    <a:pt x="2109" y="2122"/>
                  </a:lnTo>
                  <a:lnTo>
                    <a:pt x="2110" y="2119"/>
                  </a:lnTo>
                  <a:lnTo>
                    <a:pt x="2110" y="2118"/>
                  </a:lnTo>
                  <a:lnTo>
                    <a:pt x="2102" y="2115"/>
                  </a:lnTo>
                  <a:lnTo>
                    <a:pt x="2100" y="2113"/>
                  </a:lnTo>
                  <a:lnTo>
                    <a:pt x="2097" y="2111"/>
                  </a:lnTo>
                  <a:lnTo>
                    <a:pt x="2094" y="2109"/>
                  </a:lnTo>
                  <a:lnTo>
                    <a:pt x="2091" y="2108"/>
                  </a:lnTo>
                  <a:lnTo>
                    <a:pt x="2088" y="2108"/>
                  </a:lnTo>
                  <a:lnTo>
                    <a:pt x="2083" y="2109"/>
                  </a:lnTo>
                  <a:lnTo>
                    <a:pt x="2080" y="2110"/>
                  </a:lnTo>
                  <a:lnTo>
                    <a:pt x="2079" y="2110"/>
                  </a:lnTo>
                  <a:lnTo>
                    <a:pt x="2076" y="2113"/>
                  </a:lnTo>
                  <a:lnTo>
                    <a:pt x="2075" y="2113"/>
                  </a:lnTo>
                  <a:lnTo>
                    <a:pt x="2073" y="2113"/>
                  </a:lnTo>
                  <a:lnTo>
                    <a:pt x="2068" y="2110"/>
                  </a:lnTo>
                  <a:lnTo>
                    <a:pt x="2065" y="2107"/>
                  </a:lnTo>
                  <a:lnTo>
                    <a:pt x="2063" y="2106"/>
                  </a:lnTo>
                  <a:lnTo>
                    <a:pt x="2058" y="2101"/>
                  </a:lnTo>
                  <a:lnTo>
                    <a:pt x="2052" y="2101"/>
                  </a:lnTo>
                  <a:lnTo>
                    <a:pt x="2052" y="2101"/>
                  </a:lnTo>
                  <a:lnTo>
                    <a:pt x="2036" y="2102"/>
                  </a:lnTo>
                  <a:lnTo>
                    <a:pt x="2034" y="2103"/>
                  </a:lnTo>
                  <a:lnTo>
                    <a:pt x="2027" y="2107"/>
                  </a:lnTo>
                  <a:lnTo>
                    <a:pt x="2023" y="2107"/>
                  </a:lnTo>
                  <a:lnTo>
                    <a:pt x="2021" y="2107"/>
                  </a:lnTo>
                  <a:lnTo>
                    <a:pt x="2017" y="2107"/>
                  </a:lnTo>
                  <a:lnTo>
                    <a:pt x="2015" y="2106"/>
                  </a:lnTo>
                  <a:lnTo>
                    <a:pt x="2012" y="2105"/>
                  </a:lnTo>
                  <a:lnTo>
                    <a:pt x="2010" y="2105"/>
                  </a:lnTo>
                  <a:lnTo>
                    <a:pt x="2004" y="2105"/>
                  </a:lnTo>
                  <a:lnTo>
                    <a:pt x="2000" y="2105"/>
                  </a:lnTo>
                  <a:lnTo>
                    <a:pt x="1995" y="2103"/>
                  </a:lnTo>
                  <a:lnTo>
                    <a:pt x="1992" y="2103"/>
                  </a:lnTo>
                  <a:lnTo>
                    <a:pt x="1985" y="2104"/>
                  </a:lnTo>
                  <a:lnTo>
                    <a:pt x="1981" y="2103"/>
                  </a:lnTo>
                  <a:lnTo>
                    <a:pt x="1979" y="2102"/>
                  </a:lnTo>
                  <a:lnTo>
                    <a:pt x="1975" y="2098"/>
                  </a:lnTo>
                  <a:lnTo>
                    <a:pt x="1973" y="2096"/>
                  </a:lnTo>
                  <a:lnTo>
                    <a:pt x="1967" y="2095"/>
                  </a:lnTo>
                  <a:lnTo>
                    <a:pt x="1967" y="2094"/>
                  </a:lnTo>
                  <a:lnTo>
                    <a:pt x="1966" y="2093"/>
                  </a:lnTo>
                  <a:lnTo>
                    <a:pt x="1964" y="2090"/>
                  </a:lnTo>
                  <a:lnTo>
                    <a:pt x="1963" y="2089"/>
                  </a:lnTo>
                  <a:lnTo>
                    <a:pt x="1961" y="2088"/>
                  </a:lnTo>
                  <a:lnTo>
                    <a:pt x="1955" y="2089"/>
                  </a:lnTo>
                  <a:lnTo>
                    <a:pt x="1951" y="2088"/>
                  </a:lnTo>
                  <a:lnTo>
                    <a:pt x="1949" y="2085"/>
                  </a:lnTo>
                  <a:lnTo>
                    <a:pt x="1945" y="2083"/>
                  </a:lnTo>
                  <a:lnTo>
                    <a:pt x="1943" y="2083"/>
                  </a:lnTo>
                  <a:lnTo>
                    <a:pt x="1933" y="2084"/>
                  </a:lnTo>
                  <a:lnTo>
                    <a:pt x="1931" y="2083"/>
                  </a:lnTo>
                  <a:lnTo>
                    <a:pt x="1918" y="2074"/>
                  </a:lnTo>
                  <a:lnTo>
                    <a:pt x="1915" y="2072"/>
                  </a:lnTo>
                  <a:lnTo>
                    <a:pt x="1906" y="2069"/>
                  </a:lnTo>
                  <a:lnTo>
                    <a:pt x="1901" y="2065"/>
                  </a:lnTo>
                  <a:lnTo>
                    <a:pt x="1901" y="2064"/>
                  </a:lnTo>
                  <a:lnTo>
                    <a:pt x="1898" y="2064"/>
                  </a:lnTo>
                  <a:lnTo>
                    <a:pt x="1895" y="2064"/>
                  </a:lnTo>
                  <a:lnTo>
                    <a:pt x="1889" y="2067"/>
                  </a:lnTo>
                  <a:lnTo>
                    <a:pt x="1886" y="2067"/>
                  </a:lnTo>
                  <a:lnTo>
                    <a:pt x="1883" y="2067"/>
                  </a:lnTo>
                  <a:lnTo>
                    <a:pt x="1860" y="2058"/>
                  </a:lnTo>
                  <a:lnTo>
                    <a:pt x="1853" y="2058"/>
                  </a:lnTo>
                  <a:lnTo>
                    <a:pt x="1847" y="2060"/>
                  </a:lnTo>
                  <a:lnTo>
                    <a:pt x="1846" y="2062"/>
                  </a:lnTo>
                  <a:lnTo>
                    <a:pt x="1844" y="2064"/>
                  </a:lnTo>
                  <a:lnTo>
                    <a:pt x="1838" y="2080"/>
                  </a:lnTo>
                  <a:lnTo>
                    <a:pt x="1838" y="2082"/>
                  </a:lnTo>
                  <a:lnTo>
                    <a:pt x="1835" y="2082"/>
                  </a:lnTo>
                  <a:lnTo>
                    <a:pt x="1833" y="2080"/>
                  </a:lnTo>
                  <a:lnTo>
                    <a:pt x="1831" y="2077"/>
                  </a:lnTo>
                  <a:lnTo>
                    <a:pt x="1829" y="2075"/>
                  </a:lnTo>
                  <a:lnTo>
                    <a:pt x="1829" y="2071"/>
                  </a:lnTo>
                  <a:lnTo>
                    <a:pt x="1827" y="2069"/>
                  </a:lnTo>
                  <a:lnTo>
                    <a:pt x="1825" y="2067"/>
                  </a:lnTo>
                  <a:lnTo>
                    <a:pt x="1817" y="2063"/>
                  </a:lnTo>
                  <a:lnTo>
                    <a:pt x="1815" y="2060"/>
                  </a:lnTo>
                  <a:lnTo>
                    <a:pt x="1814" y="2059"/>
                  </a:lnTo>
                  <a:lnTo>
                    <a:pt x="1813" y="2059"/>
                  </a:lnTo>
                  <a:lnTo>
                    <a:pt x="1812" y="2058"/>
                  </a:lnTo>
                  <a:lnTo>
                    <a:pt x="1811" y="2055"/>
                  </a:lnTo>
                  <a:lnTo>
                    <a:pt x="1811" y="2054"/>
                  </a:lnTo>
                  <a:lnTo>
                    <a:pt x="1810" y="2052"/>
                  </a:lnTo>
                  <a:lnTo>
                    <a:pt x="1806" y="2052"/>
                  </a:lnTo>
                  <a:lnTo>
                    <a:pt x="1805" y="2050"/>
                  </a:lnTo>
                  <a:lnTo>
                    <a:pt x="1800" y="2045"/>
                  </a:lnTo>
                  <a:lnTo>
                    <a:pt x="1790" y="2034"/>
                  </a:lnTo>
                  <a:lnTo>
                    <a:pt x="1784" y="2025"/>
                  </a:lnTo>
                  <a:lnTo>
                    <a:pt x="1779" y="2019"/>
                  </a:lnTo>
                  <a:lnTo>
                    <a:pt x="1759" y="2003"/>
                  </a:lnTo>
                  <a:lnTo>
                    <a:pt x="1757" y="2000"/>
                  </a:lnTo>
                  <a:lnTo>
                    <a:pt x="1754" y="1996"/>
                  </a:lnTo>
                  <a:lnTo>
                    <a:pt x="1753" y="1995"/>
                  </a:lnTo>
                  <a:lnTo>
                    <a:pt x="1751" y="1994"/>
                  </a:lnTo>
                  <a:lnTo>
                    <a:pt x="1750" y="1993"/>
                  </a:lnTo>
                  <a:lnTo>
                    <a:pt x="1748" y="1989"/>
                  </a:lnTo>
                  <a:lnTo>
                    <a:pt x="1747" y="1987"/>
                  </a:lnTo>
                  <a:lnTo>
                    <a:pt x="1745" y="1986"/>
                  </a:lnTo>
                  <a:lnTo>
                    <a:pt x="1743" y="1985"/>
                  </a:lnTo>
                  <a:lnTo>
                    <a:pt x="1739" y="1985"/>
                  </a:lnTo>
                  <a:lnTo>
                    <a:pt x="1738" y="1984"/>
                  </a:lnTo>
                  <a:lnTo>
                    <a:pt x="1736" y="1982"/>
                  </a:lnTo>
                  <a:lnTo>
                    <a:pt x="1728" y="1973"/>
                  </a:lnTo>
                  <a:lnTo>
                    <a:pt x="1727" y="1971"/>
                  </a:lnTo>
                  <a:lnTo>
                    <a:pt x="1726" y="1970"/>
                  </a:lnTo>
                  <a:lnTo>
                    <a:pt x="1721" y="1969"/>
                  </a:lnTo>
                  <a:lnTo>
                    <a:pt x="1712" y="1964"/>
                  </a:lnTo>
                  <a:lnTo>
                    <a:pt x="1686" y="1960"/>
                  </a:lnTo>
                  <a:lnTo>
                    <a:pt x="1685" y="1958"/>
                  </a:lnTo>
                  <a:lnTo>
                    <a:pt x="1685" y="1957"/>
                  </a:lnTo>
                  <a:lnTo>
                    <a:pt x="1679" y="1957"/>
                  </a:lnTo>
                  <a:lnTo>
                    <a:pt x="1675" y="1955"/>
                  </a:lnTo>
                  <a:lnTo>
                    <a:pt x="1673" y="1950"/>
                  </a:lnTo>
                  <a:lnTo>
                    <a:pt x="1671" y="1946"/>
                  </a:lnTo>
                  <a:lnTo>
                    <a:pt x="1668" y="1943"/>
                  </a:lnTo>
                  <a:lnTo>
                    <a:pt x="1665" y="1941"/>
                  </a:lnTo>
                  <a:lnTo>
                    <a:pt x="1664" y="1939"/>
                  </a:lnTo>
                  <a:lnTo>
                    <a:pt x="1664" y="1935"/>
                  </a:lnTo>
                  <a:lnTo>
                    <a:pt x="1663" y="1935"/>
                  </a:lnTo>
                  <a:lnTo>
                    <a:pt x="1660" y="1936"/>
                  </a:lnTo>
                  <a:lnTo>
                    <a:pt x="1659" y="1936"/>
                  </a:lnTo>
                  <a:lnTo>
                    <a:pt x="1657" y="1935"/>
                  </a:lnTo>
                  <a:lnTo>
                    <a:pt x="1654" y="1931"/>
                  </a:lnTo>
                  <a:lnTo>
                    <a:pt x="1652" y="1929"/>
                  </a:lnTo>
                  <a:lnTo>
                    <a:pt x="1652" y="1928"/>
                  </a:lnTo>
                  <a:lnTo>
                    <a:pt x="1652" y="1927"/>
                  </a:lnTo>
                  <a:lnTo>
                    <a:pt x="1653" y="1926"/>
                  </a:lnTo>
                  <a:lnTo>
                    <a:pt x="1653" y="1926"/>
                  </a:lnTo>
                  <a:lnTo>
                    <a:pt x="1648" y="1919"/>
                  </a:lnTo>
                  <a:lnTo>
                    <a:pt x="1647" y="1918"/>
                  </a:lnTo>
                  <a:lnTo>
                    <a:pt x="1644" y="1917"/>
                  </a:lnTo>
                  <a:lnTo>
                    <a:pt x="1641" y="1914"/>
                  </a:lnTo>
                  <a:lnTo>
                    <a:pt x="1639" y="1914"/>
                  </a:lnTo>
                  <a:lnTo>
                    <a:pt x="1640" y="1917"/>
                  </a:lnTo>
                  <a:lnTo>
                    <a:pt x="1642" y="1919"/>
                  </a:lnTo>
                  <a:lnTo>
                    <a:pt x="1643" y="1921"/>
                  </a:lnTo>
                  <a:lnTo>
                    <a:pt x="1643" y="1924"/>
                  </a:lnTo>
                  <a:lnTo>
                    <a:pt x="1641" y="1926"/>
                  </a:lnTo>
                  <a:lnTo>
                    <a:pt x="1638" y="1926"/>
                  </a:lnTo>
                  <a:lnTo>
                    <a:pt x="1635" y="1926"/>
                  </a:lnTo>
                  <a:lnTo>
                    <a:pt x="1632" y="1925"/>
                  </a:lnTo>
                  <a:lnTo>
                    <a:pt x="1628" y="1922"/>
                  </a:lnTo>
                  <a:lnTo>
                    <a:pt x="1625" y="1921"/>
                  </a:lnTo>
                  <a:lnTo>
                    <a:pt x="1623" y="1921"/>
                  </a:lnTo>
                  <a:lnTo>
                    <a:pt x="1621" y="1923"/>
                  </a:lnTo>
                  <a:lnTo>
                    <a:pt x="1620" y="1923"/>
                  </a:lnTo>
                  <a:lnTo>
                    <a:pt x="1617" y="1922"/>
                  </a:lnTo>
                  <a:lnTo>
                    <a:pt x="1616" y="1921"/>
                  </a:lnTo>
                  <a:lnTo>
                    <a:pt x="1614" y="1920"/>
                  </a:lnTo>
                  <a:lnTo>
                    <a:pt x="1613" y="1921"/>
                  </a:lnTo>
                  <a:lnTo>
                    <a:pt x="1612" y="1920"/>
                  </a:lnTo>
                  <a:lnTo>
                    <a:pt x="1610" y="1919"/>
                  </a:lnTo>
                  <a:lnTo>
                    <a:pt x="1609" y="1917"/>
                  </a:lnTo>
                  <a:lnTo>
                    <a:pt x="1608" y="1915"/>
                  </a:lnTo>
                  <a:lnTo>
                    <a:pt x="1603" y="1913"/>
                  </a:lnTo>
                  <a:lnTo>
                    <a:pt x="1602" y="1911"/>
                  </a:lnTo>
                  <a:lnTo>
                    <a:pt x="1601" y="1908"/>
                  </a:lnTo>
                  <a:lnTo>
                    <a:pt x="1597" y="1899"/>
                  </a:lnTo>
                  <a:lnTo>
                    <a:pt x="1595" y="1896"/>
                  </a:lnTo>
                  <a:lnTo>
                    <a:pt x="1595" y="1895"/>
                  </a:lnTo>
                  <a:lnTo>
                    <a:pt x="1596" y="1893"/>
                  </a:lnTo>
                  <a:lnTo>
                    <a:pt x="1596" y="1890"/>
                  </a:lnTo>
                  <a:lnTo>
                    <a:pt x="1595" y="1889"/>
                  </a:lnTo>
                  <a:lnTo>
                    <a:pt x="1586" y="1880"/>
                  </a:lnTo>
                  <a:lnTo>
                    <a:pt x="1583" y="1879"/>
                  </a:lnTo>
                  <a:lnTo>
                    <a:pt x="1583" y="1879"/>
                  </a:lnTo>
                  <a:lnTo>
                    <a:pt x="1581" y="1878"/>
                  </a:lnTo>
                  <a:lnTo>
                    <a:pt x="1579" y="1878"/>
                  </a:lnTo>
                  <a:lnTo>
                    <a:pt x="1578" y="1877"/>
                  </a:lnTo>
                  <a:lnTo>
                    <a:pt x="1575" y="1875"/>
                  </a:lnTo>
                  <a:lnTo>
                    <a:pt x="1571" y="1873"/>
                  </a:lnTo>
                  <a:lnTo>
                    <a:pt x="1564" y="1871"/>
                  </a:lnTo>
                  <a:lnTo>
                    <a:pt x="1554" y="1866"/>
                  </a:lnTo>
                  <a:lnTo>
                    <a:pt x="1550" y="1865"/>
                  </a:lnTo>
                  <a:lnTo>
                    <a:pt x="1548" y="1865"/>
                  </a:lnTo>
                  <a:lnTo>
                    <a:pt x="1545" y="1866"/>
                  </a:lnTo>
                  <a:lnTo>
                    <a:pt x="1543" y="1866"/>
                  </a:lnTo>
                  <a:lnTo>
                    <a:pt x="1541" y="1866"/>
                  </a:lnTo>
                  <a:lnTo>
                    <a:pt x="1536" y="1863"/>
                  </a:lnTo>
                  <a:lnTo>
                    <a:pt x="1532" y="1858"/>
                  </a:lnTo>
                  <a:lnTo>
                    <a:pt x="1531" y="1857"/>
                  </a:lnTo>
                  <a:lnTo>
                    <a:pt x="1531" y="1856"/>
                  </a:lnTo>
                  <a:lnTo>
                    <a:pt x="1530" y="1855"/>
                  </a:lnTo>
                  <a:lnTo>
                    <a:pt x="1530" y="1854"/>
                  </a:lnTo>
                  <a:lnTo>
                    <a:pt x="1531" y="1854"/>
                  </a:lnTo>
                  <a:lnTo>
                    <a:pt x="1532" y="1853"/>
                  </a:lnTo>
                  <a:lnTo>
                    <a:pt x="1542" y="1854"/>
                  </a:lnTo>
                  <a:lnTo>
                    <a:pt x="1544" y="1853"/>
                  </a:lnTo>
                  <a:lnTo>
                    <a:pt x="1547" y="1851"/>
                  </a:lnTo>
                  <a:lnTo>
                    <a:pt x="1549" y="1850"/>
                  </a:lnTo>
                  <a:lnTo>
                    <a:pt x="1550" y="1849"/>
                  </a:lnTo>
                  <a:lnTo>
                    <a:pt x="1553" y="1850"/>
                  </a:lnTo>
                  <a:lnTo>
                    <a:pt x="1554" y="1849"/>
                  </a:lnTo>
                  <a:lnTo>
                    <a:pt x="1555" y="1848"/>
                  </a:lnTo>
                  <a:lnTo>
                    <a:pt x="1557" y="1848"/>
                  </a:lnTo>
                  <a:lnTo>
                    <a:pt x="1563" y="1845"/>
                  </a:lnTo>
                  <a:lnTo>
                    <a:pt x="1565" y="1844"/>
                  </a:lnTo>
                  <a:lnTo>
                    <a:pt x="1565" y="1843"/>
                  </a:lnTo>
                  <a:lnTo>
                    <a:pt x="1565" y="1842"/>
                  </a:lnTo>
                  <a:lnTo>
                    <a:pt x="1566" y="1841"/>
                  </a:lnTo>
                  <a:lnTo>
                    <a:pt x="1565" y="1839"/>
                  </a:lnTo>
                  <a:lnTo>
                    <a:pt x="1565" y="1838"/>
                  </a:lnTo>
                  <a:lnTo>
                    <a:pt x="1564" y="1838"/>
                  </a:lnTo>
                  <a:lnTo>
                    <a:pt x="1564" y="1839"/>
                  </a:lnTo>
                  <a:lnTo>
                    <a:pt x="1549" y="1842"/>
                  </a:lnTo>
                  <a:lnTo>
                    <a:pt x="1548" y="1841"/>
                  </a:lnTo>
                  <a:lnTo>
                    <a:pt x="1547" y="1838"/>
                  </a:lnTo>
                  <a:lnTo>
                    <a:pt x="1547" y="1836"/>
                  </a:lnTo>
                  <a:lnTo>
                    <a:pt x="1547" y="1834"/>
                  </a:lnTo>
                  <a:lnTo>
                    <a:pt x="1548" y="1832"/>
                  </a:lnTo>
                  <a:lnTo>
                    <a:pt x="1549" y="1835"/>
                  </a:lnTo>
                  <a:lnTo>
                    <a:pt x="1550" y="1837"/>
                  </a:lnTo>
                  <a:lnTo>
                    <a:pt x="1551" y="1839"/>
                  </a:lnTo>
                  <a:lnTo>
                    <a:pt x="1552" y="1839"/>
                  </a:lnTo>
                  <a:lnTo>
                    <a:pt x="1552" y="1837"/>
                  </a:lnTo>
                  <a:lnTo>
                    <a:pt x="1552" y="1836"/>
                  </a:lnTo>
                  <a:lnTo>
                    <a:pt x="1552" y="1835"/>
                  </a:lnTo>
                  <a:lnTo>
                    <a:pt x="1553" y="1834"/>
                  </a:lnTo>
                  <a:lnTo>
                    <a:pt x="1553" y="1834"/>
                  </a:lnTo>
                  <a:lnTo>
                    <a:pt x="1555" y="1833"/>
                  </a:lnTo>
                  <a:lnTo>
                    <a:pt x="1555" y="1832"/>
                  </a:lnTo>
                  <a:lnTo>
                    <a:pt x="1552" y="1832"/>
                  </a:lnTo>
                  <a:lnTo>
                    <a:pt x="1551" y="1832"/>
                  </a:lnTo>
                  <a:lnTo>
                    <a:pt x="1549" y="1830"/>
                  </a:lnTo>
                  <a:lnTo>
                    <a:pt x="1547" y="1830"/>
                  </a:lnTo>
                  <a:lnTo>
                    <a:pt x="1547" y="1830"/>
                  </a:lnTo>
                  <a:lnTo>
                    <a:pt x="1546" y="1830"/>
                  </a:lnTo>
                  <a:lnTo>
                    <a:pt x="1544" y="1831"/>
                  </a:lnTo>
                  <a:lnTo>
                    <a:pt x="1541" y="1836"/>
                  </a:lnTo>
                  <a:lnTo>
                    <a:pt x="1539" y="1837"/>
                  </a:lnTo>
                  <a:lnTo>
                    <a:pt x="1539" y="1836"/>
                  </a:lnTo>
                  <a:lnTo>
                    <a:pt x="1540" y="1832"/>
                  </a:lnTo>
                  <a:lnTo>
                    <a:pt x="1542" y="1830"/>
                  </a:lnTo>
                  <a:lnTo>
                    <a:pt x="1553" y="1823"/>
                  </a:lnTo>
                  <a:lnTo>
                    <a:pt x="1555" y="1824"/>
                  </a:lnTo>
                  <a:lnTo>
                    <a:pt x="1556" y="1824"/>
                  </a:lnTo>
                  <a:lnTo>
                    <a:pt x="1558" y="1824"/>
                  </a:lnTo>
                  <a:lnTo>
                    <a:pt x="1559" y="1824"/>
                  </a:lnTo>
                  <a:lnTo>
                    <a:pt x="1575" y="1834"/>
                  </a:lnTo>
                  <a:lnTo>
                    <a:pt x="1578" y="1836"/>
                  </a:lnTo>
                  <a:lnTo>
                    <a:pt x="1580" y="1836"/>
                  </a:lnTo>
                  <a:lnTo>
                    <a:pt x="1581" y="1836"/>
                  </a:lnTo>
                  <a:lnTo>
                    <a:pt x="1580" y="1837"/>
                  </a:lnTo>
                  <a:lnTo>
                    <a:pt x="1579" y="1839"/>
                  </a:lnTo>
                  <a:lnTo>
                    <a:pt x="1578" y="1841"/>
                  </a:lnTo>
                  <a:lnTo>
                    <a:pt x="1578" y="1844"/>
                  </a:lnTo>
                  <a:lnTo>
                    <a:pt x="1577" y="1845"/>
                  </a:lnTo>
                  <a:lnTo>
                    <a:pt x="1575" y="1845"/>
                  </a:lnTo>
                  <a:lnTo>
                    <a:pt x="1575" y="1846"/>
                  </a:lnTo>
                  <a:lnTo>
                    <a:pt x="1575" y="1848"/>
                  </a:lnTo>
                  <a:lnTo>
                    <a:pt x="1575" y="1848"/>
                  </a:lnTo>
                  <a:lnTo>
                    <a:pt x="1576" y="1848"/>
                  </a:lnTo>
                  <a:lnTo>
                    <a:pt x="1577" y="1849"/>
                  </a:lnTo>
                  <a:lnTo>
                    <a:pt x="1578" y="1848"/>
                  </a:lnTo>
                  <a:lnTo>
                    <a:pt x="1583" y="1847"/>
                  </a:lnTo>
                  <a:lnTo>
                    <a:pt x="1588" y="1847"/>
                  </a:lnTo>
                  <a:lnTo>
                    <a:pt x="1590" y="1847"/>
                  </a:lnTo>
                  <a:lnTo>
                    <a:pt x="1590" y="1845"/>
                  </a:lnTo>
                  <a:lnTo>
                    <a:pt x="1591" y="1844"/>
                  </a:lnTo>
                  <a:lnTo>
                    <a:pt x="1597" y="1844"/>
                  </a:lnTo>
                  <a:lnTo>
                    <a:pt x="1595" y="1842"/>
                  </a:lnTo>
                  <a:lnTo>
                    <a:pt x="1593" y="1842"/>
                  </a:lnTo>
                  <a:lnTo>
                    <a:pt x="1588" y="1841"/>
                  </a:lnTo>
                  <a:lnTo>
                    <a:pt x="1585" y="1841"/>
                  </a:lnTo>
                  <a:lnTo>
                    <a:pt x="1584" y="1841"/>
                  </a:lnTo>
                  <a:lnTo>
                    <a:pt x="1583" y="1840"/>
                  </a:lnTo>
                  <a:lnTo>
                    <a:pt x="1583" y="1838"/>
                  </a:lnTo>
                  <a:lnTo>
                    <a:pt x="1583" y="1837"/>
                  </a:lnTo>
                  <a:lnTo>
                    <a:pt x="1600" y="1837"/>
                  </a:lnTo>
                  <a:lnTo>
                    <a:pt x="1602" y="1838"/>
                  </a:lnTo>
                  <a:lnTo>
                    <a:pt x="1603" y="1840"/>
                  </a:lnTo>
                  <a:lnTo>
                    <a:pt x="1604" y="1839"/>
                  </a:lnTo>
                  <a:lnTo>
                    <a:pt x="1607" y="1838"/>
                  </a:lnTo>
                  <a:lnTo>
                    <a:pt x="1609" y="1837"/>
                  </a:lnTo>
                  <a:lnTo>
                    <a:pt x="1610" y="1836"/>
                  </a:lnTo>
                  <a:lnTo>
                    <a:pt x="1614" y="1833"/>
                  </a:lnTo>
                  <a:lnTo>
                    <a:pt x="1615" y="1832"/>
                  </a:lnTo>
                  <a:lnTo>
                    <a:pt x="1615" y="1833"/>
                  </a:lnTo>
                  <a:lnTo>
                    <a:pt x="1614" y="1836"/>
                  </a:lnTo>
                  <a:lnTo>
                    <a:pt x="1615" y="1836"/>
                  </a:lnTo>
                  <a:lnTo>
                    <a:pt x="1617" y="1835"/>
                  </a:lnTo>
                  <a:lnTo>
                    <a:pt x="1618" y="1835"/>
                  </a:lnTo>
                  <a:lnTo>
                    <a:pt x="1619" y="1835"/>
                  </a:lnTo>
                  <a:lnTo>
                    <a:pt x="1620" y="1836"/>
                  </a:lnTo>
                  <a:lnTo>
                    <a:pt x="1621" y="1836"/>
                  </a:lnTo>
                  <a:lnTo>
                    <a:pt x="1622" y="1836"/>
                  </a:lnTo>
                  <a:lnTo>
                    <a:pt x="1623" y="1836"/>
                  </a:lnTo>
                  <a:lnTo>
                    <a:pt x="1624" y="1838"/>
                  </a:lnTo>
                  <a:lnTo>
                    <a:pt x="1624" y="1839"/>
                  </a:lnTo>
                  <a:lnTo>
                    <a:pt x="1623" y="1840"/>
                  </a:lnTo>
                  <a:lnTo>
                    <a:pt x="1622" y="1841"/>
                  </a:lnTo>
                  <a:lnTo>
                    <a:pt x="1619" y="1841"/>
                  </a:lnTo>
                  <a:lnTo>
                    <a:pt x="1622" y="1842"/>
                  </a:lnTo>
                  <a:lnTo>
                    <a:pt x="1624" y="1842"/>
                  </a:lnTo>
                  <a:lnTo>
                    <a:pt x="1625" y="1839"/>
                  </a:lnTo>
                  <a:lnTo>
                    <a:pt x="1625" y="1836"/>
                  </a:lnTo>
                  <a:lnTo>
                    <a:pt x="1626" y="1837"/>
                  </a:lnTo>
                  <a:lnTo>
                    <a:pt x="1626" y="1838"/>
                  </a:lnTo>
                  <a:lnTo>
                    <a:pt x="1627" y="1839"/>
                  </a:lnTo>
                  <a:lnTo>
                    <a:pt x="1628" y="1839"/>
                  </a:lnTo>
                  <a:lnTo>
                    <a:pt x="1629" y="1840"/>
                  </a:lnTo>
                  <a:lnTo>
                    <a:pt x="1632" y="1841"/>
                  </a:lnTo>
                  <a:lnTo>
                    <a:pt x="1633" y="1841"/>
                  </a:lnTo>
                  <a:lnTo>
                    <a:pt x="1634" y="1841"/>
                  </a:lnTo>
                  <a:lnTo>
                    <a:pt x="1635" y="1840"/>
                  </a:lnTo>
                  <a:lnTo>
                    <a:pt x="1634" y="1839"/>
                  </a:lnTo>
                  <a:lnTo>
                    <a:pt x="1633" y="1837"/>
                  </a:lnTo>
                  <a:lnTo>
                    <a:pt x="1632" y="1836"/>
                  </a:lnTo>
                  <a:lnTo>
                    <a:pt x="1631" y="1836"/>
                  </a:lnTo>
                  <a:lnTo>
                    <a:pt x="1631" y="1836"/>
                  </a:lnTo>
                  <a:lnTo>
                    <a:pt x="1632" y="1835"/>
                  </a:lnTo>
                  <a:lnTo>
                    <a:pt x="1633" y="1834"/>
                  </a:lnTo>
                  <a:lnTo>
                    <a:pt x="1635" y="1831"/>
                  </a:lnTo>
                  <a:lnTo>
                    <a:pt x="1636" y="1830"/>
                  </a:lnTo>
                  <a:lnTo>
                    <a:pt x="1636" y="1830"/>
                  </a:lnTo>
                  <a:lnTo>
                    <a:pt x="1636" y="1829"/>
                  </a:lnTo>
                  <a:lnTo>
                    <a:pt x="1637" y="1829"/>
                  </a:lnTo>
                  <a:lnTo>
                    <a:pt x="1637" y="1828"/>
                  </a:lnTo>
                  <a:lnTo>
                    <a:pt x="1636" y="1828"/>
                  </a:lnTo>
                  <a:lnTo>
                    <a:pt x="1634" y="1830"/>
                  </a:lnTo>
                  <a:lnTo>
                    <a:pt x="1633" y="1830"/>
                  </a:lnTo>
                  <a:lnTo>
                    <a:pt x="1634" y="1826"/>
                  </a:lnTo>
                  <a:lnTo>
                    <a:pt x="1633" y="1824"/>
                  </a:lnTo>
                  <a:lnTo>
                    <a:pt x="1632" y="1824"/>
                  </a:lnTo>
                  <a:lnTo>
                    <a:pt x="1632" y="1821"/>
                  </a:lnTo>
                  <a:lnTo>
                    <a:pt x="1633" y="1821"/>
                  </a:lnTo>
                  <a:lnTo>
                    <a:pt x="1635" y="1822"/>
                  </a:lnTo>
                  <a:lnTo>
                    <a:pt x="1636" y="1823"/>
                  </a:lnTo>
                  <a:lnTo>
                    <a:pt x="1636" y="1822"/>
                  </a:lnTo>
                  <a:lnTo>
                    <a:pt x="1634" y="1821"/>
                  </a:lnTo>
                  <a:lnTo>
                    <a:pt x="1631" y="1818"/>
                  </a:lnTo>
                  <a:lnTo>
                    <a:pt x="1631" y="1818"/>
                  </a:lnTo>
                  <a:lnTo>
                    <a:pt x="1631" y="1816"/>
                  </a:lnTo>
                  <a:lnTo>
                    <a:pt x="1632" y="1810"/>
                  </a:lnTo>
                  <a:lnTo>
                    <a:pt x="1631" y="1807"/>
                  </a:lnTo>
                  <a:lnTo>
                    <a:pt x="1631" y="1806"/>
                  </a:lnTo>
                  <a:lnTo>
                    <a:pt x="1630" y="1806"/>
                  </a:lnTo>
                  <a:lnTo>
                    <a:pt x="1629" y="1805"/>
                  </a:lnTo>
                  <a:lnTo>
                    <a:pt x="1628" y="1805"/>
                  </a:lnTo>
                  <a:lnTo>
                    <a:pt x="1627" y="1804"/>
                  </a:lnTo>
                  <a:lnTo>
                    <a:pt x="1626" y="1802"/>
                  </a:lnTo>
                  <a:lnTo>
                    <a:pt x="1625" y="1801"/>
                  </a:lnTo>
                  <a:lnTo>
                    <a:pt x="1625" y="1802"/>
                  </a:lnTo>
                  <a:lnTo>
                    <a:pt x="1625" y="1804"/>
                  </a:lnTo>
                  <a:lnTo>
                    <a:pt x="1626" y="1806"/>
                  </a:lnTo>
                  <a:lnTo>
                    <a:pt x="1628" y="1806"/>
                  </a:lnTo>
                  <a:lnTo>
                    <a:pt x="1628" y="1807"/>
                  </a:lnTo>
                  <a:lnTo>
                    <a:pt x="1626" y="1808"/>
                  </a:lnTo>
                  <a:lnTo>
                    <a:pt x="1625" y="1808"/>
                  </a:lnTo>
                  <a:lnTo>
                    <a:pt x="1625" y="1809"/>
                  </a:lnTo>
                  <a:lnTo>
                    <a:pt x="1626" y="1810"/>
                  </a:lnTo>
                  <a:lnTo>
                    <a:pt x="1626" y="1811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8" y="1814"/>
                  </a:lnTo>
                  <a:lnTo>
                    <a:pt x="1627" y="1815"/>
                  </a:lnTo>
                  <a:lnTo>
                    <a:pt x="1626" y="1814"/>
                  </a:lnTo>
                  <a:lnTo>
                    <a:pt x="1626" y="1815"/>
                  </a:lnTo>
                  <a:lnTo>
                    <a:pt x="1626" y="1821"/>
                  </a:lnTo>
                  <a:lnTo>
                    <a:pt x="1625" y="1824"/>
                  </a:lnTo>
                  <a:lnTo>
                    <a:pt x="1625" y="1825"/>
                  </a:lnTo>
                  <a:lnTo>
                    <a:pt x="1624" y="1826"/>
                  </a:lnTo>
                  <a:lnTo>
                    <a:pt x="1622" y="1825"/>
                  </a:lnTo>
                  <a:lnTo>
                    <a:pt x="1621" y="1824"/>
                  </a:lnTo>
                  <a:lnTo>
                    <a:pt x="1621" y="1823"/>
                  </a:lnTo>
                  <a:lnTo>
                    <a:pt x="1622" y="1818"/>
                  </a:lnTo>
                  <a:lnTo>
                    <a:pt x="1622" y="1814"/>
                  </a:lnTo>
                  <a:lnTo>
                    <a:pt x="1621" y="1806"/>
                  </a:lnTo>
                  <a:lnTo>
                    <a:pt x="1621" y="1802"/>
                  </a:lnTo>
                  <a:lnTo>
                    <a:pt x="1622" y="1798"/>
                  </a:lnTo>
                  <a:lnTo>
                    <a:pt x="1623" y="1795"/>
                  </a:lnTo>
                  <a:lnTo>
                    <a:pt x="1624" y="1794"/>
                  </a:lnTo>
                  <a:lnTo>
                    <a:pt x="1625" y="1794"/>
                  </a:lnTo>
                  <a:lnTo>
                    <a:pt x="1625" y="1794"/>
                  </a:lnTo>
                  <a:lnTo>
                    <a:pt x="1625" y="1796"/>
                  </a:lnTo>
                  <a:lnTo>
                    <a:pt x="1624" y="1797"/>
                  </a:lnTo>
                  <a:lnTo>
                    <a:pt x="1626" y="1798"/>
                  </a:lnTo>
                  <a:lnTo>
                    <a:pt x="1627" y="1800"/>
                  </a:lnTo>
                  <a:lnTo>
                    <a:pt x="1629" y="1801"/>
                  </a:lnTo>
                  <a:lnTo>
                    <a:pt x="1630" y="1801"/>
                  </a:lnTo>
                  <a:lnTo>
                    <a:pt x="1630" y="1799"/>
                  </a:lnTo>
                  <a:lnTo>
                    <a:pt x="1631" y="1800"/>
                  </a:lnTo>
                  <a:lnTo>
                    <a:pt x="1632" y="1800"/>
                  </a:lnTo>
                  <a:lnTo>
                    <a:pt x="1631" y="1798"/>
                  </a:lnTo>
                  <a:lnTo>
                    <a:pt x="1631" y="1797"/>
                  </a:lnTo>
                  <a:lnTo>
                    <a:pt x="1631" y="1797"/>
                  </a:lnTo>
                  <a:lnTo>
                    <a:pt x="1630" y="1796"/>
                  </a:lnTo>
                  <a:lnTo>
                    <a:pt x="1629" y="1794"/>
                  </a:lnTo>
                  <a:lnTo>
                    <a:pt x="1629" y="1794"/>
                  </a:lnTo>
                  <a:lnTo>
                    <a:pt x="1630" y="1793"/>
                  </a:lnTo>
                  <a:lnTo>
                    <a:pt x="1637" y="1786"/>
                  </a:lnTo>
                  <a:lnTo>
                    <a:pt x="1641" y="1784"/>
                  </a:lnTo>
                  <a:lnTo>
                    <a:pt x="1643" y="1783"/>
                  </a:lnTo>
                  <a:lnTo>
                    <a:pt x="1643" y="1782"/>
                  </a:lnTo>
                  <a:lnTo>
                    <a:pt x="1644" y="1780"/>
                  </a:lnTo>
                  <a:lnTo>
                    <a:pt x="1646" y="1776"/>
                  </a:lnTo>
                  <a:lnTo>
                    <a:pt x="1648" y="1771"/>
                  </a:lnTo>
                  <a:lnTo>
                    <a:pt x="1650" y="1757"/>
                  </a:lnTo>
                  <a:lnTo>
                    <a:pt x="1651" y="1751"/>
                  </a:lnTo>
                  <a:lnTo>
                    <a:pt x="1654" y="1748"/>
                  </a:lnTo>
                  <a:lnTo>
                    <a:pt x="1656" y="1745"/>
                  </a:lnTo>
                  <a:lnTo>
                    <a:pt x="1662" y="1743"/>
                  </a:lnTo>
                  <a:lnTo>
                    <a:pt x="1667" y="1743"/>
                  </a:lnTo>
                  <a:lnTo>
                    <a:pt x="1667" y="1743"/>
                  </a:lnTo>
                  <a:lnTo>
                    <a:pt x="1667" y="1744"/>
                  </a:lnTo>
                  <a:lnTo>
                    <a:pt x="1663" y="1745"/>
                  </a:lnTo>
                  <a:lnTo>
                    <a:pt x="1662" y="1746"/>
                  </a:lnTo>
                  <a:lnTo>
                    <a:pt x="1661" y="1747"/>
                  </a:lnTo>
                  <a:lnTo>
                    <a:pt x="1664" y="1746"/>
                  </a:lnTo>
                  <a:lnTo>
                    <a:pt x="1665" y="1746"/>
                  </a:lnTo>
                  <a:lnTo>
                    <a:pt x="1666" y="1747"/>
                  </a:lnTo>
                  <a:lnTo>
                    <a:pt x="1665" y="1749"/>
                  </a:lnTo>
                  <a:lnTo>
                    <a:pt x="1663" y="1751"/>
                  </a:lnTo>
                  <a:lnTo>
                    <a:pt x="1663" y="1753"/>
                  </a:lnTo>
                  <a:lnTo>
                    <a:pt x="1662" y="1756"/>
                  </a:lnTo>
                  <a:lnTo>
                    <a:pt x="1663" y="1757"/>
                  </a:lnTo>
                  <a:lnTo>
                    <a:pt x="1664" y="1757"/>
                  </a:lnTo>
                  <a:lnTo>
                    <a:pt x="1666" y="1757"/>
                  </a:lnTo>
                  <a:lnTo>
                    <a:pt x="1666" y="1757"/>
                  </a:lnTo>
                  <a:lnTo>
                    <a:pt x="1666" y="1759"/>
                  </a:lnTo>
                  <a:lnTo>
                    <a:pt x="1666" y="1763"/>
                  </a:lnTo>
                  <a:lnTo>
                    <a:pt x="1664" y="1765"/>
                  </a:lnTo>
                  <a:lnTo>
                    <a:pt x="1660" y="1769"/>
                  </a:lnTo>
                  <a:lnTo>
                    <a:pt x="1659" y="1772"/>
                  </a:lnTo>
                  <a:lnTo>
                    <a:pt x="1660" y="1774"/>
                  </a:lnTo>
                  <a:lnTo>
                    <a:pt x="1662" y="1775"/>
                  </a:lnTo>
                  <a:lnTo>
                    <a:pt x="1664" y="1773"/>
                  </a:lnTo>
                  <a:lnTo>
                    <a:pt x="1663" y="1771"/>
                  </a:lnTo>
                  <a:lnTo>
                    <a:pt x="1663" y="1769"/>
                  </a:lnTo>
                  <a:lnTo>
                    <a:pt x="1666" y="1766"/>
                  </a:lnTo>
                  <a:lnTo>
                    <a:pt x="1667" y="1758"/>
                  </a:lnTo>
                  <a:lnTo>
                    <a:pt x="1667" y="1757"/>
                  </a:lnTo>
                  <a:lnTo>
                    <a:pt x="1668" y="1756"/>
                  </a:lnTo>
                  <a:lnTo>
                    <a:pt x="1670" y="1754"/>
                  </a:lnTo>
                  <a:lnTo>
                    <a:pt x="1671" y="1751"/>
                  </a:lnTo>
                  <a:lnTo>
                    <a:pt x="1671" y="1746"/>
                  </a:lnTo>
                  <a:lnTo>
                    <a:pt x="1672" y="1745"/>
                  </a:lnTo>
                  <a:lnTo>
                    <a:pt x="1673" y="1745"/>
                  </a:lnTo>
                  <a:lnTo>
                    <a:pt x="1673" y="1743"/>
                  </a:lnTo>
                  <a:lnTo>
                    <a:pt x="1673" y="1737"/>
                  </a:lnTo>
                  <a:lnTo>
                    <a:pt x="1673" y="1735"/>
                  </a:lnTo>
                  <a:lnTo>
                    <a:pt x="1675" y="1733"/>
                  </a:lnTo>
                  <a:lnTo>
                    <a:pt x="1678" y="1733"/>
                  </a:lnTo>
                  <a:lnTo>
                    <a:pt x="1679" y="1733"/>
                  </a:lnTo>
                  <a:lnTo>
                    <a:pt x="1681" y="1732"/>
                  </a:lnTo>
                  <a:lnTo>
                    <a:pt x="1683" y="1733"/>
                  </a:lnTo>
                  <a:lnTo>
                    <a:pt x="1687" y="1739"/>
                  </a:lnTo>
                  <a:lnTo>
                    <a:pt x="1691" y="1739"/>
                  </a:lnTo>
                  <a:lnTo>
                    <a:pt x="1696" y="1745"/>
                  </a:lnTo>
                  <a:lnTo>
                    <a:pt x="1697" y="1745"/>
                  </a:lnTo>
                  <a:lnTo>
                    <a:pt x="1699" y="1746"/>
                  </a:lnTo>
                  <a:lnTo>
                    <a:pt x="1703" y="1746"/>
                  </a:lnTo>
                  <a:lnTo>
                    <a:pt x="1703" y="1746"/>
                  </a:lnTo>
                  <a:lnTo>
                    <a:pt x="1705" y="1745"/>
                  </a:lnTo>
                  <a:lnTo>
                    <a:pt x="1706" y="1745"/>
                  </a:lnTo>
                  <a:lnTo>
                    <a:pt x="1708" y="1746"/>
                  </a:lnTo>
                  <a:lnTo>
                    <a:pt x="1709" y="1746"/>
                  </a:lnTo>
                  <a:lnTo>
                    <a:pt x="1709" y="1746"/>
                  </a:lnTo>
                  <a:lnTo>
                    <a:pt x="1709" y="1745"/>
                  </a:lnTo>
                  <a:lnTo>
                    <a:pt x="1710" y="1742"/>
                  </a:lnTo>
                  <a:lnTo>
                    <a:pt x="1710" y="1739"/>
                  </a:lnTo>
                  <a:lnTo>
                    <a:pt x="1710" y="1737"/>
                  </a:lnTo>
                  <a:lnTo>
                    <a:pt x="1709" y="1735"/>
                  </a:lnTo>
                  <a:lnTo>
                    <a:pt x="1685" y="1722"/>
                  </a:lnTo>
                  <a:lnTo>
                    <a:pt x="1685" y="1721"/>
                  </a:lnTo>
                  <a:lnTo>
                    <a:pt x="1684" y="1717"/>
                  </a:lnTo>
                  <a:lnTo>
                    <a:pt x="1683" y="1715"/>
                  </a:lnTo>
                  <a:lnTo>
                    <a:pt x="1681" y="1713"/>
                  </a:lnTo>
                  <a:lnTo>
                    <a:pt x="1679" y="1710"/>
                  </a:lnTo>
                  <a:lnTo>
                    <a:pt x="1670" y="1701"/>
                  </a:lnTo>
                  <a:lnTo>
                    <a:pt x="1667" y="1699"/>
                  </a:lnTo>
                  <a:lnTo>
                    <a:pt x="1665" y="1698"/>
                  </a:lnTo>
                  <a:lnTo>
                    <a:pt x="1658" y="1698"/>
                  </a:lnTo>
                  <a:lnTo>
                    <a:pt x="1657" y="1698"/>
                  </a:lnTo>
                  <a:lnTo>
                    <a:pt x="1656" y="1699"/>
                  </a:lnTo>
                  <a:lnTo>
                    <a:pt x="1656" y="1701"/>
                  </a:lnTo>
                  <a:lnTo>
                    <a:pt x="1660" y="1702"/>
                  </a:lnTo>
                  <a:lnTo>
                    <a:pt x="1661" y="1703"/>
                  </a:lnTo>
                  <a:lnTo>
                    <a:pt x="1658" y="1704"/>
                  </a:lnTo>
                  <a:lnTo>
                    <a:pt x="1656" y="1703"/>
                  </a:lnTo>
                  <a:lnTo>
                    <a:pt x="1650" y="1697"/>
                  </a:lnTo>
                  <a:lnTo>
                    <a:pt x="1646" y="1691"/>
                  </a:lnTo>
                  <a:lnTo>
                    <a:pt x="1645" y="1690"/>
                  </a:lnTo>
                  <a:lnTo>
                    <a:pt x="1643" y="1688"/>
                  </a:lnTo>
                  <a:lnTo>
                    <a:pt x="1642" y="1685"/>
                  </a:lnTo>
                  <a:lnTo>
                    <a:pt x="1641" y="1680"/>
                  </a:lnTo>
                  <a:lnTo>
                    <a:pt x="1638" y="1673"/>
                  </a:lnTo>
                  <a:lnTo>
                    <a:pt x="1637" y="1670"/>
                  </a:lnTo>
                  <a:lnTo>
                    <a:pt x="1637" y="1666"/>
                  </a:lnTo>
                  <a:lnTo>
                    <a:pt x="1634" y="1664"/>
                  </a:lnTo>
                  <a:lnTo>
                    <a:pt x="1634" y="1663"/>
                  </a:lnTo>
                  <a:lnTo>
                    <a:pt x="1635" y="1663"/>
                  </a:lnTo>
                  <a:lnTo>
                    <a:pt x="1635" y="1662"/>
                  </a:lnTo>
                  <a:lnTo>
                    <a:pt x="1637" y="1664"/>
                  </a:lnTo>
                  <a:lnTo>
                    <a:pt x="1642" y="1667"/>
                  </a:lnTo>
                  <a:lnTo>
                    <a:pt x="1645" y="1669"/>
                  </a:lnTo>
                  <a:lnTo>
                    <a:pt x="1648" y="1668"/>
                  </a:lnTo>
                  <a:lnTo>
                    <a:pt x="1652" y="1670"/>
                  </a:lnTo>
                  <a:lnTo>
                    <a:pt x="1657" y="1670"/>
                  </a:lnTo>
                  <a:lnTo>
                    <a:pt x="1662" y="1668"/>
                  </a:lnTo>
                  <a:lnTo>
                    <a:pt x="1665" y="1666"/>
                  </a:lnTo>
                  <a:lnTo>
                    <a:pt x="1668" y="1662"/>
                  </a:lnTo>
                  <a:lnTo>
                    <a:pt x="1670" y="1661"/>
                  </a:lnTo>
                  <a:lnTo>
                    <a:pt x="1672" y="1661"/>
                  </a:lnTo>
                  <a:lnTo>
                    <a:pt x="1676" y="1660"/>
                  </a:lnTo>
                  <a:lnTo>
                    <a:pt x="1678" y="1660"/>
                  </a:lnTo>
                  <a:lnTo>
                    <a:pt x="1679" y="1659"/>
                  </a:lnTo>
                  <a:lnTo>
                    <a:pt x="1682" y="1655"/>
                  </a:lnTo>
                  <a:lnTo>
                    <a:pt x="1683" y="1655"/>
                  </a:lnTo>
                  <a:lnTo>
                    <a:pt x="1684" y="1655"/>
                  </a:lnTo>
                  <a:lnTo>
                    <a:pt x="1685" y="1657"/>
                  </a:lnTo>
                  <a:lnTo>
                    <a:pt x="1685" y="1658"/>
                  </a:lnTo>
                  <a:lnTo>
                    <a:pt x="1686" y="1661"/>
                  </a:lnTo>
                  <a:lnTo>
                    <a:pt x="1687" y="1662"/>
                  </a:lnTo>
                  <a:lnTo>
                    <a:pt x="1700" y="1666"/>
                  </a:lnTo>
                  <a:lnTo>
                    <a:pt x="1710" y="1665"/>
                  </a:lnTo>
                  <a:lnTo>
                    <a:pt x="1712" y="1664"/>
                  </a:lnTo>
                  <a:lnTo>
                    <a:pt x="1713" y="1662"/>
                  </a:lnTo>
                  <a:lnTo>
                    <a:pt x="1711" y="1660"/>
                  </a:lnTo>
                  <a:lnTo>
                    <a:pt x="1709" y="1658"/>
                  </a:lnTo>
                  <a:lnTo>
                    <a:pt x="1709" y="1657"/>
                  </a:lnTo>
                  <a:lnTo>
                    <a:pt x="1705" y="1655"/>
                  </a:lnTo>
                  <a:lnTo>
                    <a:pt x="1701" y="1653"/>
                  </a:lnTo>
                  <a:lnTo>
                    <a:pt x="1697" y="1653"/>
                  </a:lnTo>
                  <a:lnTo>
                    <a:pt x="1694" y="1655"/>
                  </a:lnTo>
                  <a:lnTo>
                    <a:pt x="1694" y="1655"/>
                  </a:lnTo>
                  <a:lnTo>
                    <a:pt x="1693" y="1657"/>
                  </a:lnTo>
                  <a:lnTo>
                    <a:pt x="1693" y="1658"/>
                  </a:lnTo>
                  <a:lnTo>
                    <a:pt x="1692" y="1655"/>
                  </a:lnTo>
                  <a:lnTo>
                    <a:pt x="1692" y="1653"/>
                  </a:lnTo>
                  <a:lnTo>
                    <a:pt x="1692" y="1652"/>
                  </a:lnTo>
                  <a:lnTo>
                    <a:pt x="1692" y="1651"/>
                  </a:lnTo>
                  <a:lnTo>
                    <a:pt x="1694" y="1649"/>
                  </a:lnTo>
                  <a:lnTo>
                    <a:pt x="1695" y="1649"/>
                  </a:lnTo>
                  <a:lnTo>
                    <a:pt x="1695" y="1647"/>
                  </a:lnTo>
                  <a:lnTo>
                    <a:pt x="1695" y="1644"/>
                  </a:lnTo>
                  <a:lnTo>
                    <a:pt x="1695" y="1643"/>
                  </a:lnTo>
                  <a:lnTo>
                    <a:pt x="1696" y="1642"/>
                  </a:lnTo>
                  <a:lnTo>
                    <a:pt x="1698" y="1640"/>
                  </a:lnTo>
                  <a:lnTo>
                    <a:pt x="1700" y="1638"/>
                  </a:lnTo>
                  <a:lnTo>
                    <a:pt x="1702" y="1637"/>
                  </a:lnTo>
                  <a:lnTo>
                    <a:pt x="1709" y="1639"/>
                  </a:lnTo>
                  <a:lnTo>
                    <a:pt x="1710" y="1639"/>
                  </a:lnTo>
                  <a:lnTo>
                    <a:pt x="1714" y="1638"/>
                  </a:lnTo>
                  <a:lnTo>
                    <a:pt x="1721" y="1637"/>
                  </a:lnTo>
                  <a:lnTo>
                    <a:pt x="1723" y="1637"/>
                  </a:lnTo>
                  <a:lnTo>
                    <a:pt x="1727" y="1634"/>
                  </a:lnTo>
                  <a:lnTo>
                    <a:pt x="1731" y="1633"/>
                  </a:lnTo>
                  <a:lnTo>
                    <a:pt x="1733" y="1632"/>
                  </a:lnTo>
                  <a:lnTo>
                    <a:pt x="1735" y="1629"/>
                  </a:lnTo>
                  <a:lnTo>
                    <a:pt x="1737" y="1627"/>
                  </a:lnTo>
                  <a:lnTo>
                    <a:pt x="1739" y="1626"/>
                  </a:lnTo>
                  <a:lnTo>
                    <a:pt x="1742" y="1627"/>
                  </a:lnTo>
                  <a:lnTo>
                    <a:pt x="1743" y="1626"/>
                  </a:lnTo>
                  <a:lnTo>
                    <a:pt x="1745" y="1625"/>
                  </a:lnTo>
                  <a:lnTo>
                    <a:pt x="1748" y="1622"/>
                  </a:lnTo>
                  <a:lnTo>
                    <a:pt x="1752" y="1618"/>
                  </a:lnTo>
                  <a:lnTo>
                    <a:pt x="1754" y="1617"/>
                  </a:lnTo>
                  <a:lnTo>
                    <a:pt x="1755" y="1616"/>
                  </a:lnTo>
                  <a:lnTo>
                    <a:pt x="1756" y="1615"/>
                  </a:lnTo>
                  <a:lnTo>
                    <a:pt x="1757" y="1615"/>
                  </a:lnTo>
                  <a:lnTo>
                    <a:pt x="1757" y="1616"/>
                  </a:lnTo>
                  <a:lnTo>
                    <a:pt x="1758" y="1617"/>
                  </a:lnTo>
                  <a:lnTo>
                    <a:pt x="1759" y="1618"/>
                  </a:lnTo>
                  <a:lnTo>
                    <a:pt x="1760" y="1618"/>
                  </a:lnTo>
                  <a:lnTo>
                    <a:pt x="1761" y="1617"/>
                  </a:lnTo>
                  <a:lnTo>
                    <a:pt x="1762" y="1616"/>
                  </a:lnTo>
                  <a:lnTo>
                    <a:pt x="1763" y="1616"/>
                  </a:lnTo>
                  <a:lnTo>
                    <a:pt x="1773" y="1619"/>
                  </a:lnTo>
                  <a:lnTo>
                    <a:pt x="1774" y="1618"/>
                  </a:lnTo>
                  <a:lnTo>
                    <a:pt x="1775" y="1616"/>
                  </a:lnTo>
                  <a:lnTo>
                    <a:pt x="1775" y="1610"/>
                  </a:lnTo>
                  <a:lnTo>
                    <a:pt x="1776" y="1608"/>
                  </a:lnTo>
                  <a:lnTo>
                    <a:pt x="1778" y="1607"/>
                  </a:lnTo>
                  <a:lnTo>
                    <a:pt x="1782" y="1606"/>
                  </a:lnTo>
                  <a:lnTo>
                    <a:pt x="1784" y="1604"/>
                  </a:lnTo>
                  <a:lnTo>
                    <a:pt x="1781" y="1602"/>
                  </a:lnTo>
                  <a:lnTo>
                    <a:pt x="1779" y="1602"/>
                  </a:lnTo>
                  <a:lnTo>
                    <a:pt x="1776" y="1605"/>
                  </a:lnTo>
                  <a:lnTo>
                    <a:pt x="1774" y="1607"/>
                  </a:lnTo>
                  <a:lnTo>
                    <a:pt x="1773" y="1607"/>
                  </a:lnTo>
                  <a:lnTo>
                    <a:pt x="1773" y="1605"/>
                  </a:lnTo>
                  <a:lnTo>
                    <a:pt x="1774" y="1601"/>
                  </a:lnTo>
                  <a:lnTo>
                    <a:pt x="1772" y="1601"/>
                  </a:lnTo>
                  <a:lnTo>
                    <a:pt x="1771" y="1600"/>
                  </a:lnTo>
                  <a:lnTo>
                    <a:pt x="1772" y="1595"/>
                  </a:lnTo>
                  <a:lnTo>
                    <a:pt x="1772" y="1595"/>
                  </a:lnTo>
                  <a:lnTo>
                    <a:pt x="1773" y="1594"/>
                  </a:lnTo>
                  <a:lnTo>
                    <a:pt x="1774" y="1594"/>
                  </a:lnTo>
                  <a:lnTo>
                    <a:pt x="1775" y="1592"/>
                  </a:lnTo>
                  <a:lnTo>
                    <a:pt x="1774" y="1589"/>
                  </a:lnTo>
                  <a:lnTo>
                    <a:pt x="1773" y="1585"/>
                  </a:lnTo>
                  <a:lnTo>
                    <a:pt x="1769" y="1584"/>
                  </a:lnTo>
                  <a:lnTo>
                    <a:pt x="1766" y="1583"/>
                  </a:lnTo>
                  <a:lnTo>
                    <a:pt x="1763" y="1583"/>
                  </a:lnTo>
                  <a:lnTo>
                    <a:pt x="1762" y="1583"/>
                  </a:lnTo>
                  <a:lnTo>
                    <a:pt x="1760" y="1583"/>
                  </a:lnTo>
                  <a:lnTo>
                    <a:pt x="1758" y="1582"/>
                  </a:lnTo>
                  <a:lnTo>
                    <a:pt x="1757" y="1582"/>
                  </a:lnTo>
                  <a:lnTo>
                    <a:pt x="1756" y="1582"/>
                  </a:lnTo>
                  <a:lnTo>
                    <a:pt x="1753" y="1584"/>
                  </a:lnTo>
                  <a:lnTo>
                    <a:pt x="1752" y="1584"/>
                  </a:lnTo>
                  <a:lnTo>
                    <a:pt x="1750" y="1586"/>
                  </a:lnTo>
                  <a:lnTo>
                    <a:pt x="1747" y="1585"/>
                  </a:lnTo>
                  <a:lnTo>
                    <a:pt x="1744" y="1586"/>
                  </a:lnTo>
                  <a:lnTo>
                    <a:pt x="1743" y="1590"/>
                  </a:lnTo>
                  <a:lnTo>
                    <a:pt x="1743" y="1593"/>
                  </a:lnTo>
                  <a:lnTo>
                    <a:pt x="1743" y="1595"/>
                  </a:lnTo>
                  <a:lnTo>
                    <a:pt x="1739" y="1595"/>
                  </a:lnTo>
                  <a:lnTo>
                    <a:pt x="1738" y="1596"/>
                  </a:lnTo>
                  <a:lnTo>
                    <a:pt x="1736" y="1597"/>
                  </a:lnTo>
                  <a:lnTo>
                    <a:pt x="1735" y="1598"/>
                  </a:lnTo>
                  <a:lnTo>
                    <a:pt x="1733" y="1598"/>
                  </a:lnTo>
                  <a:lnTo>
                    <a:pt x="1728" y="1598"/>
                  </a:lnTo>
                  <a:lnTo>
                    <a:pt x="1723" y="1600"/>
                  </a:lnTo>
                  <a:lnTo>
                    <a:pt x="1721" y="1600"/>
                  </a:lnTo>
                  <a:lnTo>
                    <a:pt x="1717" y="1601"/>
                  </a:lnTo>
                  <a:lnTo>
                    <a:pt x="1715" y="1601"/>
                  </a:lnTo>
                  <a:lnTo>
                    <a:pt x="1709" y="1601"/>
                  </a:lnTo>
                  <a:lnTo>
                    <a:pt x="1709" y="1602"/>
                  </a:lnTo>
                  <a:lnTo>
                    <a:pt x="1709" y="1602"/>
                  </a:lnTo>
                  <a:lnTo>
                    <a:pt x="1709" y="1603"/>
                  </a:lnTo>
                  <a:lnTo>
                    <a:pt x="1710" y="1603"/>
                  </a:lnTo>
                  <a:lnTo>
                    <a:pt x="1710" y="1604"/>
                  </a:lnTo>
                  <a:lnTo>
                    <a:pt x="1708" y="1604"/>
                  </a:lnTo>
                  <a:lnTo>
                    <a:pt x="1705" y="1604"/>
                  </a:lnTo>
                  <a:lnTo>
                    <a:pt x="1703" y="1602"/>
                  </a:lnTo>
                  <a:lnTo>
                    <a:pt x="1702" y="1601"/>
                  </a:lnTo>
                  <a:lnTo>
                    <a:pt x="1703" y="1600"/>
                  </a:lnTo>
                  <a:lnTo>
                    <a:pt x="1704" y="1597"/>
                  </a:lnTo>
                  <a:lnTo>
                    <a:pt x="1706" y="1596"/>
                  </a:lnTo>
                  <a:lnTo>
                    <a:pt x="1707" y="1595"/>
                  </a:lnTo>
                  <a:lnTo>
                    <a:pt x="1709" y="1592"/>
                  </a:lnTo>
                  <a:lnTo>
                    <a:pt x="1709" y="1590"/>
                  </a:lnTo>
                  <a:lnTo>
                    <a:pt x="1712" y="1589"/>
                  </a:lnTo>
                  <a:lnTo>
                    <a:pt x="1728" y="1587"/>
                  </a:lnTo>
                  <a:lnTo>
                    <a:pt x="1730" y="1586"/>
                  </a:lnTo>
                  <a:lnTo>
                    <a:pt x="1732" y="1584"/>
                  </a:lnTo>
                  <a:lnTo>
                    <a:pt x="1733" y="1583"/>
                  </a:lnTo>
                  <a:lnTo>
                    <a:pt x="1733" y="1582"/>
                  </a:lnTo>
                  <a:lnTo>
                    <a:pt x="1732" y="1582"/>
                  </a:lnTo>
                  <a:lnTo>
                    <a:pt x="1731" y="1583"/>
                  </a:lnTo>
                  <a:lnTo>
                    <a:pt x="1730" y="1584"/>
                  </a:lnTo>
                  <a:lnTo>
                    <a:pt x="1729" y="1585"/>
                  </a:lnTo>
                  <a:lnTo>
                    <a:pt x="1728" y="1585"/>
                  </a:lnTo>
                  <a:lnTo>
                    <a:pt x="1727" y="1585"/>
                  </a:lnTo>
                  <a:lnTo>
                    <a:pt x="1712" y="1588"/>
                  </a:lnTo>
                  <a:lnTo>
                    <a:pt x="1709" y="1589"/>
                  </a:lnTo>
                  <a:lnTo>
                    <a:pt x="1705" y="1591"/>
                  </a:lnTo>
                  <a:lnTo>
                    <a:pt x="1703" y="1595"/>
                  </a:lnTo>
                  <a:lnTo>
                    <a:pt x="1703" y="1596"/>
                  </a:lnTo>
                  <a:lnTo>
                    <a:pt x="1703" y="1596"/>
                  </a:lnTo>
                  <a:lnTo>
                    <a:pt x="1702" y="1597"/>
                  </a:lnTo>
                  <a:lnTo>
                    <a:pt x="1700" y="1598"/>
                  </a:lnTo>
                  <a:lnTo>
                    <a:pt x="1700" y="1599"/>
                  </a:lnTo>
                  <a:lnTo>
                    <a:pt x="1699" y="1601"/>
                  </a:lnTo>
                  <a:lnTo>
                    <a:pt x="1697" y="1601"/>
                  </a:lnTo>
                  <a:lnTo>
                    <a:pt x="1683" y="1604"/>
                  </a:lnTo>
                  <a:lnTo>
                    <a:pt x="1679" y="1605"/>
                  </a:lnTo>
                  <a:lnTo>
                    <a:pt x="1679" y="1606"/>
                  </a:lnTo>
                  <a:lnTo>
                    <a:pt x="1677" y="1602"/>
                  </a:lnTo>
                  <a:lnTo>
                    <a:pt x="1677" y="1598"/>
                  </a:lnTo>
                  <a:lnTo>
                    <a:pt x="1677" y="1594"/>
                  </a:lnTo>
                  <a:lnTo>
                    <a:pt x="1679" y="1591"/>
                  </a:lnTo>
                  <a:lnTo>
                    <a:pt x="1680" y="1589"/>
                  </a:lnTo>
                  <a:lnTo>
                    <a:pt x="1683" y="1589"/>
                  </a:lnTo>
                  <a:lnTo>
                    <a:pt x="1685" y="1588"/>
                  </a:lnTo>
                  <a:lnTo>
                    <a:pt x="1685" y="1585"/>
                  </a:lnTo>
                  <a:lnTo>
                    <a:pt x="1685" y="1583"/>
                  </a:lnTo>
                  <a:lnTo>
                    <a:pt x="1685" y="1582"/>
                  </a:lnTo>
                  <a:lnTo>
                    <a:pt x="1684" y="1581"/>
                  </a:lnTo>
                  <a:lnTo>
                    <a:pt x="1682" y="1581"/>
                  </a:lnTo>
                  <a:lnTo>
                    <a:pt x="1679" y="1581"/>
                  </a:lnTo>
                  <a:lnTo>
                    <a:pt x="1677" y="1581"/>
                  </a:lnTo>
                  <a:lnTo>
                    <a:pt x="1676" y="1579"/>
                  </a:lnTo>
                  <a:lnTo>
                    <a:pt x="1676" y="1577"/>
                  </a:lnTo>
                  <a:lnTo>
                    <a:pt x="1677" y="1575"/>
                  </a:lnTo>
                  <a:lnTo>
                    <a:pt x="1679" y="1571"/>
                  </a:lnTo>
                  <a:lnTo>
                    <a:pt x="1682" y="1567"/>
                  </a:lnTo>
                  <a:lnTo>
                    <a:pt x="1683" y="1564"/>
                  </a:lnTo>
                  <a:lnTo>
                    <a:pt x="1682" y="1554"/>
                  </a:lnTo>
                  <a:lnTo>
                    <a:pt x="1684" y="1549"/>
                  </a:lnTo>
                  <a:lnTo>
                    <a:pt x="1685" y="1545"/>
                  </a:lnTo>
                  <a:lnTo>
                    <a:pt x="1687" y="1541"/>
                  </a:lnTo>
                  <a:lnTo>
                    <a:pt x="1691" y="1539"/>
                  </a:lnTo>
                  <a:lnTo>
                    <a:pt x="1709" y="1536"/>
                  </a:lnTo>
                  <a:lnTo>
                    <a:pt x="1712" y="1535"/>
                  </a:lnTo>
                  <a:lnTo>
                    <a:pt x="1714" y="1534"/>
                  </a:lnTo>
                  <a:lnTo>
                    <a:pt x="1716" y="1529"/>
                  </a:lnTo>
                  <a:lnTo>
                    <a:pt x="1718" y="1529"/>
                  </a:lnTo>
                  <a:lnTo>
                    <a:pt x="1720" y="1529"/>
                  </a:lnTo>
                  <a:lnTo>
                    <a:pt x="1723" y="1529"/>
                  </a:lnTo>
                  <a:lnTo>
                    <a:pt x="1725" y="1529"/>
                  </a:lnTo>
                  <a:lnTo>
                    <a:pt x="1726" y="1527"/>
                  </a:lnTo>
                  <a:lnTo>
                    <a:pt x="1727" y="1522"/>
                  </a:lnTo>
                  <a:lnTo>
                    <a:pt x="1728" y="1516"/>
                  </a:lnTo>
                  <a:lnTo>
                    <a:pt x="1731" y="1511"/>
                  </a:lnTo>
                  <a:lnTo>
                    <a:pt x="1733" y="1506"/>
                  </a:lnTo>
                  <a:lnTo>
                    <a:pt x="1738" y="1505"/>
                  </a:lnTo>
                  <a:lnTo>
                    <a:pt x="1752" y="1505"/>
                  </a:lnTo>
                  <a:lnTo>
                    <a:pt x="1757" y="1509"/>
                  </a:lnTo>
                  <a:lnTo>
                    <a:pt x="1759" y="1509"/>
                  </a:lnTo>
                  <a:lnTo>
                    <a:pt x="1761" y="1509"/>
                  </a:lnTo>
                  <a:lnTo>
                    <a:pt x="1764" y="1508"/>
                  </a:lnTo>
                  <a:lnTo>
                    <a:pt x="1778" y="1506"/>
                  </a:lnTo>
                  <a:lnTo>
                    <a:pt x="1780" y="1507"/>
                  </a:lnTo>
                  <a:lnTo>
                    <a:pt x="1782" y="1509"/>
                  </a:lnTo>
                  <a:lnTo>
                    <a:pt x="1784" y="1510"/>
                  </a:lnTo>
                  <a:lnTo>
                    <a:pt x="1787" y="1510"/>
                  </a:lnTo>
                  <a:lnTo>
                    <a:pt x="1790" y="1509"/>
                  </a:lnTo>
                  <a:lnTo>
                    <a:pt x="1792" y="1510"/>
                  </a:lnTo>
                  <a:lnTo>
                    <a:pt x="1795" y="1510"/>
                  </a:lnTo>
                  <a:lnTo>
                    <a:pt x="1800" y="1509"/>
                  </a:lnTo>
                  <a:lnTo>
                    <a:pt x="1803" y="1509"/>
                  </a:lnTo>
                  <a:lnTo>
                    <a:pt x="1812" y="1511"/>
                  </a:lnTo>
                  <a:lnTo>
                    <a:pt x="1815" y="1511"/>
                  </a:lnTo>
                  <a:lnTo>
                    <a:pt x="1817" y="1509"/>
                  </a:lnTo>
                  <a:lnTo>
                    <a:pt x="1819" y="1505"/>
                  </a:lnTo>
                  <a:lnTo>
                    <a:pt x="1819" y="1501"/>
                  </a:lnTo>
                  <a:lnTo>
                    <a:pt x="1819" y="1500"/>
                  </a:lnTo>
                  <a:lnTo>
                    <a:pt x="1819" y="1499"/>
                  </a:lnTo>
                  <a:lnTo>
                    <a:pt x="1819" y="1498"/>
                  </a:lnTo>
                  <a:lnTo>
                    <a:pt x="1819" y="1496"/>
                  </a:lnTo>
                  <a:lnTo>
                    <a:pt x="1820" y="1494"/>
                  </a:lnTo>
                  <a:lnTo>
                    <a:pt x="1821" y="1493"/>
                  </a:lnTo>
                  <a:lnTo>
                    <a:pt x="1821" y="1491"/>
                  </a:lnTo>
                  <a:lnTo>
                    <a:pt x="1821" y="1490"/>
                  </a:lnTo>
                  <a:lnTo>
                    <a:pt x="1819" y="1487"/>
                  </a:lnTo>
                  <a:lnTo>
                    <a:pt x="1818" y="1486"/>
                  </a:lnTo>
                  <a:lnTo>
                    <a:pt x="1817" y="1485"/>
                  </a:lnTo>
                  <a:lnTo>
                    <a:pt x="1817" y="1484"/>
                  </a:lnTo>
                  <a:lnTo>
                    <a:pt x="1818" y="1482"/>
                  </a:lnTo>
                  <a:lnTo>
                    <a:pt x="1819" y="1482"/>
                  </a:lnTo>
                  <a:lnTo>
                    <a:pt x="1824" y="1481"/>
                  </a:lnTo>
                  <a:lnTo>
                    <a:pt x="1825" y="1481"/>
                  </a:lnTo>
                  <a:lnTo>
                    <a:pt x="1825" y="1480"/>
                  </a:lnTo>
                  <a:lnTo>
                    <a:pt x="1823" y="1475"/>
                  </a:lnTo>
                  <a:lnTo>
                    <a:pt x="1823" y="1473"/>
                  </a:lnTo>
                  <a:lnTo>
                    <a:pt x="1825" y="1469"/>
                  </a:lnTo>
                  <a:lnTo>
                    <a:pt x="1829" y="1462"/>
                  </a:lnTo>
                  <a:lnTo>
                    <a:pt x="1831" y="1459"/>
                  </a:lnTo>
                  <a:lnTo>
                    <a:pt x="1835" y="1456"/>
                  </a:lnTo>
                  <a:lnTo>
                    <a:pt x="1837" y="1454"/>
                  </a:lnTo>
                  <a:lnTo>
                    <a:pt x="1838" y="1451"/>
                  </a:lnTo>
                  <a:lnTo>
                    <a:pt x="1838" y="1449"/>
                  </a:lnTo>
                  <a:lnTo>
                    <a:pt x="1837" y="1447"/>
                  </a:lnTo>
                  <a:lnTo>
                    <a:pt x="1835" y="1446"/>
                  </a:lnTo>
                  <a:lnTo>
                    <a:pt x="1830" y="1448"/>
                  </a:lnTo>
                  <a:lnTo>
                    <a:pt x="1829" y="1448"/>
                  </a:lnTo>
                  <a:lnTo>
                    <a:pt x="1823" y="1444"/>
                  </a:lnTo>
                  <a:lnTo>
                    <a:pt x="1829" y="1439"/>
                  </a:lnTo>
                  <a:lnTo>
                    <a:pt x="1830" y="1437"/>
                  </a:lnTo>
                  <a:lnTo>
                    <a:pt x="1832" y="1435"/>
                  </a:lnTo>
                  <a:lnTo>
                    <a:pt x="1831" y="1434"/>
                  </a:lnTo>
                  <a:lnTo>
                    <a:pt x="1830" y="1432"/>
                  </a:lnTo>
                  <a:lnTo>
                    <a:pt x="1829" y="1428"/>
                  </a:lnTo>
                  <a:lnTo>
                    <a:pt x="1827" y="1422"/>
                  </a:lnTo>
                  <a:lnTo>
                    <a:pt x="1826" y="1421"/>
                  </a:lnTo>
                  <a:lnTo>
                    <a:pt x="1825" y="1420"/>
                  </a:lnTo>
                  <a:lnTo>
                    <a:pt x="1825" y="1418"/>
                  </a:lnTo>
                  <a:lnTo>
                    <a:pt x="1826" y="1418"/>
                  </a:lnTo>
                  <a:lnTo>
                    <a:pt x="1827" y="1418"/>
                  </a:lnTo>
                  <a:lnTo>
                    <a:pt x="1827" y="1417"/>
                  </a:lnTo>
                  <a:lnTo>
                    <a:pt x="1827" y="1416"/>
                  </a:lnTo>
                  <a:lnTo>
                    <a:pt x="1827" y="1415"/>
                  </a:lnTo>
                  <a:lnTo>
                    <a:pt x="1827" y="1414"/>
                  </a:lnTo>
                  <a:lnTo>
                    <a:pt x="1826" y="1410"/>
                  </a:lnTo>
                  <a:lnTo>
                    <a:pt x="1824" y="1408"/>
                  </a:lnTo>
                  <a:lnTo>
                    <a:pt x="1822" y="1407"/>
                  </a:lnTo>
                  <a:lnTo>
                    <a:pt x="1811" y="1405"/>
                  </a:lnTo>
                  <a:lnTo>
                    <a:pt x="1810" y="1406"/>
                  </a:lnTo>
                  <a:lnTo>
                    <a:pt x="1805" y="1407"/>
                  </a:lnTo>
                  <a:lnTo>
                    <a:pt x="1807" y="1403"/>
                  </a:lnTo>
                  <a:lnTo>
                    <a:pt x="1812" y="1384"/>
                  </a:lnTo>
                  <a:lnTo>
                    <a:pt x="1813" y="1384"/>
                  </a:lnTo>
                  <a:lnTo>
                    <a:pt x="1815" y="1383"/>
                  </a:lnTo>
                  <a:lnTo>
                    <a:pt x="1816" y="1381"/>
                  </a:lnTo>
                  <a:lnTo>
                    <a:pt x="1817" y="1379"/>
                  </a:lnTo>
                  <a:lnTo>
                    <a:pt x="1817" y="1378"/>
                  </a:lnTo>
                  <a:lnTo>
                    <a:pt x="1819" y="1376"/>
                  </a:lnTo>
                  <a:lnTo>
                    <a:pt x="1821" y="1375"/>
                  </a:lnTo>
                  <a:lnTo>
                    <a:pt x="1823" y="1375"/>
                  </a:lnTo>
                  <a:lnTo>
                    <a:pt x="1833" y="1379"/>
                  </a:lnTo>
                  <a:lnTo>
                    <a:pt x="1837" y="1378"/>
                  </a:lnTo>
                  <a:lnTo>
                    <a:pt x="1841" y="1375"/>
                  </a:lnTo>
                  <a:lnTo>
                    <a:pt x="1842" y="1373"/>
                  </a:lnTo>
                  <a:lnTo>
                    <a:pt x="1844" y="1371"/>
                  </a:lnTo>
                  <a:lnTo>
                    <a:pt x="1844" y="1368"/>
                  </a:lnTo>
                  <a:lnTo>
                    <a:pt x="1842" y="1366"/>
                  </a:lnTo>
                  <a:lnTo>
                    <a:pt x="1840" y="1366"/>
                  </a:lnTo>
                  <a:lnTo>
                    <a:pt x="1838" y="1366"/>
                  </a:lnTo>
                  <a:lnTo>
                    <a:pt x="1836" y="1369"/>
                  </a:lnTo>
                  <a:lnTo>
                    <a:pt x="1835" y="1370"/>
                  </a:lnTo>
                  <a:lnTo>
                    <a:pt x="1834" y="1370"/>
                  </a:lnTo>
                  <a:lnTo>
                    <a:pt x="1832" y="1367"/>
                  </a:lnTo>
                  <a:lnTo>
                    <a:pt x="1831" y="1366"/>
                  </a:lnTo>
                  <a:lnTo>
                    <a:pt x="1829" y="1366"/>
                  </a:lnTo>
                  <a:lnTo>
                    <a:pt x="1827" y="1366"/>
                  </a:lnTo>
                  <a:lnTo>
                    <a:pt x="1819" y="1365"/>
                  </a:lnTo>
                  <a:lnTo>
                    <a:pt x="1817" y="1364"/>
                  </a:lnTo>
                  <a:lnTo>
                    <a:pt x="1817" y="1363"/>
                  </a:lnTo>
                  <a:lnTo>
                    <a:pt x="1816" y="1361"/>
                  </a:lnTo>
                  <a:lnTo>
                    <a:pt x="1814" y="1359"/>
                  </a:lnTo>
                  <a:lnTo>
                    <a:pt x="1812" y="1357"/>
                  </a:lnTo>
                  <a:lnTo>
                    <a:pt x="1811" y="1355"/>
                  </a:lnTo>
                  <a:lnTo>
                    <a:pt x="1810" y="1354"/>
                  </a:lnTo>
                  <a:lnTo>
                    <a:pt x="1811" y="1347"/>
                  </a:lnTo>
                  <a:lnTo>
                    <a:pt x="1811" y="1346"/>
                  </a:lnTo>
                  <a:lnTo>
                    <a:pt x="1817" y="1346"/>
                  </a:lnTo>
                  <a:lnTo>
                    <a:pt x="1823" y="1343"/>
                  </a:lnTo>
                  <a:lnTo>
                    <a:pt x="1827" y="1343"/>
                  </a:lnTo>
                  <a:lnTo>
                    <a:pt x="1829" y="1344"/>
                  </a:lnTo>
                  <a:lnTo>
                    <a:pt x="1830" y="1344"/>
                  </a:lnTo>
                  <a:lnTo>
                    <a:pt x="1832" y="1343"/>
                  </a:lnTo>
                  <a:lnTo>
                    <a:pt x="1832" y="1342"/>
                  </a:lnTo>
                  <a:lnTo>
                    <a:pt x="1832" y="1338"/>
                  </a:lnTo>
                  <a:lnTo>
                    <a:pt x="1833" y="1336"/>
                  </a:lnTo>
                  <a:lnTo>
                    <a:pt x="1835" y="1333"/>
                  </a:lnTo>
                  <a:lnTo>
                    <a:pt x="1837" y="1330"/>
                  </a:lnTo>
                  <a:lnTo>
                    <a:pt x="1842" y="1326"/>
                  </a:lnTo>
                  <a:lnTo>
                    <a:pt x="1844" y="1324"/>
                  </a:lnTo>
                  <a:lnTo>
                    <a:pt x="1847" y="1320"/>
                  </a:lnTo>
                  <a:lnTo>
                    <a:pt x="1849" y="1318"/>
                  </a:lnTo>
                  <a:lnTo>
                    <a:pt x="1851" y="1318"/>
                  </a:lnTo>
                  <a:lnTo>
                    <a:pt x="1852" y="1316"/>
                  </a:lnTo>
                  <a:lnTo>
                    <a:pt x="1852" y="1311"/>
                  </a:lnTo>
                  <a:lnTo>
                    <a:pt x="1853" y="1306"/>
                  </a:lnTo>
                  <a:lnTo>
                    <a:pt x="1853" y="1304"/>
                  </a:lnTo>
                  <a:lnTo>
                    <a:pt x="1853" y="1301"/>
                  </a:lnTo>
                  <a:lnTo>
                    <a:pt x="1848" y="1297"/>
                  </a:lnTo>
                  <a:lnTo>
                    <a:pt x="1845" y="1291"/>
                  </a:lnTo>
                  <a:lnTo>
                    <a:pt x="1843" y="1287"/>
                  </a:lnTo>
                  <a:lnTo>
                    <a:pt x="1842" y="1282"/>
                  </a:lnTo>
                  <a:lnTo>
                    <a:pt x="1844" y="1278"/>
                  </a:lnTo>
                  <a:lnTo>
                    <a:pt x="1846" y="1276"/>
                  </a:lnTo>
                  <a:lnTo>
                    <a:pt x="1849" y="1275"/>
                  </a:lnTo>
                  <a:lnTo>
                    <a:pt x="1850" y="1272"/>
                  </a:lnTo>
                  <a:lnTo>
                    <a:pt x="1851" y="1270"/>
                  </a:lnTo>
                  <a:lnTo>
                    <a:pt x="1850" y="1269"/>
                  </a:lnTo>
                  <a:lnTo>
                    <a:pt x="1849" y="1268"/>
                  </a:lnTo>
                  <a:lnTo>
                    <a:pt x="1841" y="1265"/>
                  </a:lnTo>
                  <a:lnTo>
                    <a:pt x="1839" y="1265"/>
                  </a:lnTo>
                  <a:lnTo>
                    <a:pt x="1836" y="1266"/>
                  </a:lnTo>
                  <a:lnTo>
                    <a:pt x="1831" y="1272"/>
                  </a:lnTo>
                  <a:lnTo>
                    <a:pt x="1829" y="1273"/>
                  </a:lnTo>
                  <a:lnTo>
                    <a:pt x="1826" y="1275"/>
                  </a:lnTo>
                  <a:lnTo>
                    <a:pt x="1823" y="1275"/>
                  </a:lnTo>
                  <a:lnTo>
                    <a:pt x="1821" y="1275"/>
                  </a:lnTo>
                  <a:lnTo>
                    <a:pt x="1819" y="1274"/>
                  </a:lnTo>
                  <a:lnTo>
                    <a:pt x="1815" y="1270"/>
                  </a:lnTo>
                  <a:lnTo>
                    <a:pt x="1811" y="1268"/>
                  </a:lnTo>
                  <a:lnTo>
                    <a:pt x="1808" y="1267"/>
                  </a:lnTo>
                  <a:lnTo>
                    <a:pt x="1805" y="1265"/>
                  </a:lnTo>
                  <a:lnTo>
                    <a:pt x="1803" y="1260"/>
                  </a:lnTo>
                  <a:lnTo>
                    <a:pt x="1801" y="1254"/>
                  </a:lnTo>
                  <a:lnTo>
                    <a:pt x="1800" y="1251"/>
                  </a:lnTo>
                  <a:lnTo>
                    <a:pt x="1799" y="1250"/>
                  </a:lnTo>
                  <a:lnTo>
                    <a:pt x="1794" y="1249"/>
                  </a:lnTo>
                  <a:lnTo>
                    <a:pt x="1792" y="1248"/>
                  </a:lnTo>
                  <a:lnTo>
                    <a:pt x="1789" y="1246"/>
                  </a:lnTo>
                  <a:lnTo>
                    <a:pt x="1786" y="1246"/>
                  </a:lnTo>
                  <a:lnTo>
                    <a:pt x="1782" y="1248"/>
                  </a:lnTo>
                  <a:lnTo>
                    <a:pt x="1778" y="1249"/>
                  </a:lnTo>
                  <a:lnTo>
                    <a:pt x="1775" y="1248"/>
                  </a:lnTo>
                  <a:lnTo>
                    <a:pt x="1772" y="1246"/>
                  </a:lnTo>
                  <a:lnTo>
                    <a:pt x="1770" y="1244"/>
                  </a:lnTo>
                  <a:lnTo>
                    <a:pt x="1765" y="1231"/>
                  </a:lnTo>
                  <a:lnTo>
                    <a:pt x="1763" y="1228"/>
                  </a:lnTo>
                  <a:lnTo>
                    <a:pt x="1759" y="1230"/>
                  </a:lnTo>
                  <a:lnTo>
                    <a:pt x="1758" y="1232"/>
                  </a:lnTo>
                  <a:lnTo>
                    <a:pt x="1755" y="1236"/>
                  </a:lnTo>
                  <a:lnTo>
                    <a:pt x="1753" y="1238"/>
                  </a:lnTo>
                  <a:lnTo>
                    <a:pt x="1751" y="1238"/>
                  </a:lnTo>
                  <a:lnTo>
                    <a:pt x="1743" y="1239"/>
                  </a:lnTo>
                  <a:lnTo>
                    <a:pt x="1741" y="1236"/>
                  </a:lnTo>
                  <a:lnTo>
                    <a:pt x="1739" y="1233"/>
                  </a:lnTo>
                  <a:lnTo>
                    <a:pt x="1735" y="1230"/>
                  </a:lnTo>
                  <a:lnTo>
                    <a:pt x="1726" y="1227"/>
                  </a:lnTo>
                  <a:lnTo>
                    <a:pt x="1721" y="1223"/>
                  </a:lnTo>
                  <a:lnTo>
                    <a:pt x="1720" y="1222"/>
                  </a:lnTo>
                  <a:lnTo>
                    <a:pt x="1720" y="1222"/>
                  </a:lnTo>
                  <a:lnTo>
                    <a:pt x="1720" y="1219"/>
                  </a:lnTo>
                  <a:lnTo>
                    <a:pt x="1719" y="1216"/>
                  </a:lnTo>
                  <a:lnTo>
                    <a:pt x="1719" y="1216"/>
                  </a:lnTo>
                  <a:lnTo>
                    <a:pt x="1718" y="1216"/>
                  </a:lnTo>
                  <a:lnTo>
                    <a:pt x="1716" y="1217"/>
                  </a:lnTo>
                  <a:lnTo>
                    <a:pt x="1715" y="1217"/>
                  </a:lnTo>
                  <a:lnTo>
                    <a:pt x="1715" y="1218"/>
                  </a:lnTo>
                  <a:lnTo>
                    <a:pt x="1710" y="1217"/>
                  </a:lnTo>
                  <a:lnTo>
                    <a:pt x="1703" y="1218"/>
                  </a:lnTo>
                  <a:lnTo>
                    <a:pt x="1700" y="1217"/>
                  </a:lnTo>
                  <a:lnTo>
                    <a:pt x="1698" y="1216"/>
                  </a:lnTo>
                  <a:lnTo>
                    <a:pt x="1697" y="1215"/>
                  </a:lnTo>
                  <a:lnTo>
                    <a:pt x="1692" y="1215"/>
                  </a:lnTo>
                  <a:lnTo>
                    <a:pt x="1691" y="1214"/>
                  </a:lnTo>
                  <a:lnTo>
                    <a:pt x="1690" y="1212"/>
                  </a:lnTo>
                  <a:lnTo>
                    <a:pt x="1687" y="1204"/>
                  </a:lnTo>
                  <a:lnTo>
                    <a:pt x="1685" y="1203"/>
                  </a:lnTo>
                  <a:lnTo>
                    <a:pt x="1684" y="1202"/>
                  </a:lnTo>
                  <a:lnTo>
                    <a:pt x="1682" y="1203"/>
                  </a:lnTo>
                  <a:lnTo>
                    <a:pt x="1676" y="1202"/>
                  </a:lnTo>
                  <a:lnTo>
                    <a:pt x="1674" y="1203"/>
                  </a:lnTo>
                  <a:lnTo>
                    <a:pt x="1673" y="1207"/>
                  </a:lnTo>
                  <a:lnTo>
                    <a:pt x="1674" y="1213"/>
                  </a:lnTo>
                  <a:lnTo>
                    <a:pt x="1673" y="1219"/>
                  </a:lnTo>
                  <a:lnTo>
                    <a:pt x="1669" y="1222"/>
                  </a:lnTo>
                  <a:lnTo>
                    <a:pt x="1668" y="1222"/>
                  </a:lnTo>
                  <a:lnTo>
                    <a:pt x="1667" y="1221"/>
                  </a:lnTo>
                  <a:lnTo>
                    <a:pt x="1666" y="1221"/>
                  </a:lnTo>
                  <a:lnTo>
                    <a:pt x="1665" y="1221"/>
                  </a:lnTo>
                  <a:lnTo>
                    <a:pt x="1661" y="1223"/>
                  </a:lnTo>
                  <a:lnTo>
                    <a:pt x="1659" y="1225"/>
                  </a:lnTo>
                  <a:lnTo>
                    <a:pt x="1658" y="1224"/>
                  </a:lnTo>
                  <a:lnTo>
                    <a:pt x="1658" y="1222"/>
                  </a:lnTo>
                  <a:lnTo>
                    <a:pt x="1657" y="1219"/>
                  </a:lnTo>
                  <a:lnTo>
                    <a:pt x="1654" y="1214"/>
                  </a:lnTo>
                  <a:lnTo>
                    <a:pt x="1651" y="1210"/>
                  </a:lnTo>
                  <a:lnTo>
                    <a:pt x="1648" y="1208"/>
                  </a:lnTo>
                  <a:lnTo>
                    <a:pt x="1644" y="1205"/>
                  </a:lnTo>
                  <a:lnTo>
                    <a:pt x="1637" y="1202"/>
                  </a:lnTo>
                  <a:lnTo>
                    <a:pt x="1634" y="1200"/>
                  </a:lnTo>
                  <a:lnTo>
                    <a:pt x="1625" y="1186"/>
                  </a:lnTo>
                  <a:lnTo>
                    <a:pt x="1622" y="1183"/>
                  </a:lnTo>
                  <a:lnTo>
                    <a:pt x="1622" y="1182"/>
                  </a:lnTo>
                  <a:lnTo>
                    <a:pt x="1622" y="1180"/>
                  </a:lnTo>
                  <a:lnTo>
                    <a:pt x="1622" y="1180"/>
                  </a:lnTo>
                  <a:lnTo>
                    <a:pt x="1623" y="1176"/>
                  </a:lnTo>
                  <a:lnTo>
                    <a:pt x="1623" y="1170"/>
                  </a:lnTo>
                  <a:lnTo>
                    <a:pt x="1619" y="1167"/>
                  </a:lnTo>
                  <a:lnTo>
                    <a:pt x="1612" y="1163"/>
                  </a:lnTo>
                  <a:lnTo>
                    <a:pt x="1610" y="1159"/>
                  </a:lnTo>
                  <a:lnTo>
                    <a:pt x="1609" y="1155"/>
                  </a:lnTo>
                  <a:lnTo>
                    <a:pt x="1607" y="1151"/>
                  </a:lnTo>
                  <a:lnTo>
                    <a:pt x="1606" y="1150"/>
                  </a:lnTo>
                  <a:lnTo>
                    <a:pt x="1597" y="1151"/>
                  </a:lnTo>
                  <a:lnTo>
                    <a:pt x="1595" y="1152"/>
                  </a:lnTo>
                  <a:lnTo>
                    <a:pt x="1589" y="1158"/>
                  </a:lnTo>
                  <a:lnTo>
                    <a:pt x="1586" y="1160"/>
                  </a:lnTo>
                  <a:lnTo>
                    <a:pt x="1573" y="1164"/>
                  </a:lnTo>
                  <a:lnTo>
                    <a:pt x="1567" y="1162"/>
                  </a:lnTo>
                  <a:lnTo>
                    <a:pt x="1561" y="1163"/>
                  </a:lnTo>
                  <a:lnTo>
                    <a:pt x="1555" y="1165"/>
                  </a:lnTo>
                  <a:lnTo>
                    <a:pt x="1540" y="1174"/>
                  </a:lnTo>
                  <a:lnTo>
                    <a:pt x="1539" y="1175"/>
                  </a:lnTo>
                  <a:lnTo>
                    <a:pt x="1538" y="1177"/>
                  </a:lnTo>
                  <a:lnTo>
                    <a:pt x="1536" y="1180"/>
                  </a:lnTo>
                  <a:lnTo>
                    <a:pt x="1535" y="1180"/>
                  </a:lnTo>
                  <a:lnTo>
                    <a:pt x="1534" y="1182"/>
                  </a:lnTo>
                  <a:lnTo>
                    <a:pt x="1532" y="1182"/>
                  </a:lnTo>
                  <a:lnTo>
                    <a:pt x="1530" y="1182"/>
                  </a:lnTo>
                  <a:lnTo>
                    <a:pt x="1528" y="1181"/>
                  </a:lnTo>
                  <a:lnTo>
                    <a:pt x="1527" y="1180"/>
                  </a:lnTo>
                  <a:lnTo>
                    <a:pt x="1526" y="1179"/>
                  </a:lnTo>
                  <a:lnTo>
                    <a:pt x="1527" y="1177"/>
                  </a:lnTo>
                  <a:lnTo>
                    <a:pt x="1527" y="1174"/>
                  </a:lnTo>
                  <a:lnTo>
                    <a:pt x="1527" y="1174"/>
                  </a:lnTo>
                  <a:lnTo>
                    <a:pt x="1525" y="1173"/>
                  </a:lnTo>
                  <a:lnTo>
                    <a:pt x="1524" y="1172"/>
                  </a:lnTo>
                  <a:lnTo>
                    <a:pt x="1522" y="1171"/>
                  </a:lnTo>
                  <a:lnTo>
                    <a:pt x="1519" y="1169"/>
                  </a:lnTo>
                  <a:lnTo>
                    <a:pt x="1517" y="1169"/>
                  </a:lnTo>
                  <a:lnTo>
                    <a:pt x="1516" y="1168"/>
                  </a:lnTo>
                  <a:lnTo>
                    <a:pt x="1515" y="1168"/>
                  </a:lnTo>
                  <a:lnTo>
                    <a:pt x="1513" y="1168"/>
                  </a:lnTo>
                  <a:lnTo>
                    <a:pt x="1513" y="1168"/>
                  </a:lnTo>
                  <a:lnTo>
                    <a:pt x="1511" y="1170"/>
                  </a:lnTo>
                  <a:lnTo>
                    <a:pt x="1509" y="1171"/>
                  </a:lnTo>
                  <a:lnTo>
                    <a:pt x="1507" y="1172"/>
                  </a:lnTo>
                  <a:lnTo>
                    <a:pt x="1505" y="1173"/>
                  </a:lnTo>
                  <a:lnTo>
                    <a:pt x="1503" y="1171"/>
                  </a:lnTo>
                  <a:lnTo>
                    <a:pt x="1493" y="1157"/>
                  </a:lnTo>
                  <a:lnTo>
                    <a:pt x="1491" y="1156"/>
                  </a:lnTo>
                  <a:lnTo>
                    <a:pt x="1490" y="1153"/>
                  </a:lnTo>
                  <a:lnTo>
                    <a:pt x="1488" y="1151"/>
                  </a:lnTo>
                  <a:lnTo>
                    <a:pt x="1472" y="1150"/>
                  </a:lnTo>
                  <a:lnTo>
                    <a:pt x="1463" y="1151"/>
                  </a:lnTo>
                  <a:lnTo>
                    <a:pt x="1462" y="1152"/>
                  </a:lnTo>
                  <a:lnTo>
                    <a:pt x="1461" y="1153"/>
                  </a:lnTo>
                  <a:lnTo>
                    <a:pt x="1459" y="1156"/>
                  </a:lnTo>
                  <a:lnTo>
                    <a:pt x="1458" y="1156"/>
                  </a:lnTo>
                  <a:lnTo>
                    <a:pt x="1457" y="1156"/>
                  </a:lnTo>
                  <a:lnTo>
                    <a:pt x="1456" y="1156"/>
                  </a:lnTo>
                  <a:lnTo>
                    <a:pt x="1455" y="1157"/>
                  </a:lnTo>
                  <a:lnTo>
                    <a:pt x="1453" y="1159"/>
                  </a:lnTo>
                  <a:lnTo>
                    <a:pt x="1452" y="1161"/>
                  </a:lnTo>
                  <a:lnTo>
                    <a:pt x="1451" y="1162"/>
                  </a:lnTo>
                  <a:lnTo>
                    <a:pt x="1451" y="1162"/>
                  </a:lnTo>
                  <a:lnTo>
                    <a:pt x="1449" y="1163"/>
                  </a:lnTo>
                  <a:lnTo>
                    <a:pt x="1447" y="1163"/>
                  </a:lnTo>
                  <a:lnTo>
                    <a:pt x="1445" y="1162"/>
                  </a:lnTo>
                  <a:lnTo>
                    <a:pt x="1444" y="1162"/>
                  </a:lnTo>
                  <a:lnTo>
                    <a:pt x="1442" y="1160"/>
                  </a:lnTo>
                  <a:lnTo>
                    <a:pt x="1439" y="1158"/>
                  </a:lnTo>
                  <a:lnTo>
                    <a:pt x="1439" y="1156"/>
                  </a:lnTo>
                  <a:lnTo>
                    <a:pt x="1438" y="1153"/>
                  </a:lnTo>
                  <a:lnTo>
                    <a:pt x="1438" y="1149"/>
                  </a:lnTo>
                  <a:lnTo>
                    <a:pt x="1437" y="1148"/>
                  </a:lnTo>
                  <a:lnTo>
                    <a:pt x="1435" y="1146"/>
                  </a:lnTo>
                  <a:lnTo>
                    <a:pt x="1433" y="1145"/>
                  </a:lnTo>
                  <a:lnTo>
                    <a:pt x="1432" y="1145"/>
                  </a:lnTo>
                  <a:lnTo>
                    <a:pt x="1428" y="1143"/>
                  </a:lnTo>
                  <a:lnTo>
                    <a:pt x="1426" y="1140"/>
                  </a:lnTo>
                  <a:lnTo>
                    <a:pt x="1422" y="1123"/>
                  </a:lnTo>
                  <a:lnTo>
                    <a:pt x="1422" y="1121"/>
                  </a:lnTo>
                  <a:lnTo>
                    <a:pt x="1423" y="1119"/>
                  </a:lnTo>
                  <a:lnTo>
                    <a:pt x="1431" y="1116"/>
                  </a:lnTo>
                  <a:lnTo>
                    <a:pt x="1428" y="1113"/>
                  </a:lnTo>
                  <a:lnTo>
                    <a:pt x="1428" y="1111"/>
                  </a:lnTo>
                  <a:lnTo>
                    <a:pt x="1428" y="1107"/>
                  </a:lnTo>
                  <a:lnTo>
                    <a:pt x="1427" y="1103"/>
                  </a:lnTo>
                  <a:lnTo>
                    <a:pt x="1426" y="1101"/>
                  </a:lnTo>
                  <a:lnTo>
                    <a:pt x="1426" y="1101"/>
                  </a:lnTo>
                  <a:lnTo>
                    <a:pt x="1424" y="1099"/>
                  </a:lnTo>
                  <a:lnTo>
                    <a:pt x="1422" y="1098"/>
                  </a:lnTo>
                  <a:lnTo>
                    <a:pt x="1422" y="1096"/>
                  </a:lnTo>
                  <a:lnTo>
                    <a:pt x="1422" y="1095"/>
                  </a:lnTo>
                  <a:lnTo>
                    <a:pt x="1422" y="1093"/>
                  </a:lnTo>
                  <a:lnTo>
                    <a:pt x="1421" y="1091"/>
                  </a:lnTo>
                  <a:lnTo>
                    <a:pt x="1420" y="1089"/>
                  </a:lnTo>
                  <a:lnTo>
                    <a:pt x="1419" y="1087"/>
                  </a:lnTo>
                  <a:lnTo>
                    <a:pt x="1419" y="1084"/>
                  </a:lnTo>
                  <a:lnTo>
                    <a:pt x="1419" y="1083"/>
                  </a:lnTo>
                  <a:lnTo>
                    <a:pt x="1419" y="1081"/>
                  </a:lnTo>
                  <a:lnTo>
                    <a:pt x="1418" y="1079"/>
                  </a:lnTo>
                  <a:lnTo>
                    <a:pt x="1417" y="1078"/>
                  </a:lnTo>
                  <a:lnTo>
                    <a:pt x="1414" y="1078"/>
                  </a:lnTo>
                  <a:lnTo>
                    <a:pt x="1414" y="1077"/>
                  </a:lnTo>
                  <a:lnTo>
                    <a:pt x="1414" y="1076"/>
                  </a:lnTo>
                  <a:lnTo>
                    <a:pt x="1414" y="1075"/>
                  </a:lnTo>
                  <a:lnTo>
                    <a:pt x="1414" y="1071"/>
                  </a:lnTo>
                  <a:lnTo>
                    <a:pt x="1413" y="1070"/>
                  </a:lnTo>
                  <a:lnTo>
                    <a:pt x="1418" y="1069"/>
                  </a:lnTo>
                  <a:lnTo>
                    <a:pt x="1420" y="1068"/>
                  </a:lnTo>
                  <a:lnTo>
                    <a:pt x="1420" y="1065"/>
                  </a:lnTo>
                  <a:lnTo>
                    <a:pt x="1420" y="1064"/>
                  </a:lnTo>
                  <a:lnTo>
                    <a:pt x="1418" y="1063"/>
                  </a:lnTo>
                  <a:lnTo>
                    <a:pt x="1416" y="1062"/>
                  </a:lnTo>
                  <a:lnTo>
                    <a:pt x="1413" y="1062"/>
                  </a:lnTo>
                  <a:lnTo>
                    <a:pt x="1407" y="1064"/>
                  </a:lnTo>
                  <a:lnTo>
                    <a:pt x="1403" y="1063"/>
                  </a:lnTo>
                  <a:lnTo>
                    <a:pt x="1401" y="1060"/>
                  </a:lnTo>
                  <a:lnTo>
                    <a:pt x="1399" y="1056"/>
                  </a:lnTo>
                  <a:lnTo>
                    <a:pt x="1397" y="1043"/>
                  </a:lnTo>
                  <a:lnTo>
                    <a:pt x="1396" y="1041"/>
                  </a:lnTo>
                  <a:lnTo>
                    <a:pt x="1396" y="1039"/>
                  </a:lnTo>
                  <a:lnTo>
                    <a:pt x="1393" y="1039"/>
                  </a:lnTo>
                  <a:lnTo>
                    <a:pt x="1391" y="1039"/>
                  </a:lnTo>
                  <a:lnTo>
                    <a:pt x="1390" y="1040"/>
                  </a:lnTo>
                  <a:lnTo>
                    <a:pt x="1388" y="1040"/>
                  </a:lnTo>
                  <a:lnTo>
                    <a:pt x="1386" y="1039"/>
                  </a:lnTo>
                  <a:lnTo>
                    <a:pt x="1384" y="1038"/>
                  </a:lnTo>
                  <a:lnTo>
                    <a:pt x="1384" y="1038"/>
                  </a:lnTo>
                  <a:lnTo>
                    <a:pt x="1379" y="1041"/>
                  </a:lnTo>
                  <a:lnTo>
                    <a:pt x="1372" y="1044"/>
                  </a:lnTo>
                  <a:lnTo>
                    <a:pt x="1366" y="1046"/>
                  </a:lnTo>
                  <a:lnTo>
                    <a:pt x="1359" y="1045"/>
                  </a:lnTo>
                  <a:lnTo>
                    <a:pt x="1357" y="1044"/>
                  </a:lnTo>
                  <a:lnTo>
                    <a:pt x="1356" y="1043"/>
                  </a:lnTo>
                  <a:lnTo>
                    <a:pt x="1355" y="1041"/>
                  </a:lnTo>
                  <a:lnTo>
                    <a:pt x="1354" y="1039"/>
                  </a:lnTo>
                  <a:lnTo>
                    <a:pt x="1354" y="1037"/>
                  </a:lnTo>
                  <a:lnTo>
                    <a:pt x="1353" y="1035"/>
                  </a:lnTo>
                  <a:lnTo>
                    <a:pt x="1350" y="1035"/>
                  </a:lnTo>
                  <a:lnTo>
                    <a:pt x="1344" y="1036"/>
                  </a:lnTo>
                  <a:lnTo>
                    <a:pt x="1342" y="1035"/>
                  </a:lnTo>
                  <a:lnTo>
                    <a:pt x="1335" y="1033"/>
                  </a:lnTo>
                  <a:lnTo>
                    <a:pt x="1331" y="1032"/>
                  </a:lnTo>
                  <a:lnTo>
                    <a:pt x="1328" y="1033"/>
                  </a:lnTo>
                  <a:lnTo>
                    <a:pt x="1325" y="1035"/>
                  </a:lnTo>
                  <a:lnTo>
                    <a:pt x="1324" y="1036"/>
                  </a:lnTo>
                  <a:lnTo>
                    <a:pt x="1321" y="1036"/>
                  </a:lnTo>
                  <a:lnTo>
                    <a:pt x="1315" y="1033"/>
                  </a:lnTo>
                  <a:lnTo>
                    <a:pt x="1320" y="1029"/>
                  </a:lnTo>
                  <a:lnTo>
                    <a:pt x="1324" y="1026"/>
                  </a:lnTo>
                  <a:lnTo>
                    <a:pt x="1326" y="1021"/>
                  </a:lnTo>
                  <a:lnTo>
                    <a:pt x="1325" y="1016"/>
                  </a:lnTo>
                  <a:lnTo>
                    <a:pt x="1324" y="1017"/>
                  </a:lnTo>
                  <a:lnTo>
                    <a:pt x="1322" y="1017"/>
                  </a:lnTo>
                  <a:lnTo>
                    <a:pt x="1320" y="1017"/>
                  </a:lnTo>
                  <a:lnTo>
                    <a:pt x="1318" y="1016"/>
                  </a:lnTo>
                  <a:lnTo>
                    <a:pt x="1318" y="1015"/>
                  </a:lnTo>
                  <a:lnTo>
                    <a:pt x="1316" y="1013"/>
                  </a:lnTo>
                  <a:lnTo>
                    <a:pt x="1315" y="1012"/>
                  </a:lnTo>
                  <a:lnTo>
                    <a:pt x="1314" y="1011"/>
                  </a:lnTo>
                  <a:lnTo>
                    <a:pt x="1315" y="1011"/>
                  </a:lnTo>
                  <a:lnTo>
                    <a:pt x="1317" y="1010"/>
                  </a:lnTo>
                  <a:lnTo>
                    <a:pt x="1318" y="1009"/>
                  </a:lnTo>
                  <a:lnTo>
                    <a:pt x="1318" y="1007"/>
                  </a:lnTo>
                  <a:lnTo>
                    <a:pt x="1318" y="1006"/>
                  </a:lnTo>
                  <a:lnTo>
                    <a:pt x="1317" y="1005"/>
                  </a:lnTo>
                  <a:lnTo>
                    <a:pt x="1317" y="1004"/>
                  </a:lnTo>
                  <a:lnTo>
                    <a:pt x="1318" y="1002"/>
                  </a:lnTo>
                  <a:lnTo>
                    <a:pt x="1318" y="999"/>
                  </a:lnTo>
                  <a:lnTo>
                    <a:pt x="1318" y="998"/>
                  </a:lnTo>
                  <a:lnTo>
                    <a:pt x="1318" y="995"/>
                  </a:lnTo>
                  <a:lnTo>
                    <a:pt x="1318" y="993"/>
                  </a:lnTo>
                  <a:lnTo>
                    <a:pt x="1316" y="990"/>
                  </a:lnTo>
                  <a:lnTo>
                    <a:pt x="1312" y="986"/>
                  </a:lnTo>
                  <a:lnTo>
                    <a:pt x="1312" y="985"/>
                  </a:lnTo>
                  <a:lnTo>
                    <a:pt x="1312" y="983"/>
                  </a:lnTo>
                  <a:lnTo>
                    <a:pt x="1311" y="981"/>
                  </a:lnTo>
                  <a:lnTo>
                    <a:pt x="1311" y="980"/>
                  </a:lnTo>
                  <a:lnTo>
                    <a:pt x="1309" y="979"/>
                  </a:lnTo>
                  <a:lnTo>
                    <a:pt x="1306" y="978"/>
                  </a:lnTo>
                  <a:lnTo>
                    <a:pt x="1305" y="976"/>
                  </a:lnTo>
                  <a:lnTo>
                    <a:pt x="1306" y="973"/>
                  </a:lnTo>
                  <a:lnTo>
                    <a:pt x="1310" y="971"/>
                  </a:lnTo>
                  <a:lnTo>
                    <a:pt x="1324" y="967"/>
                  </a:lnTo>
                  <a:lnTo>
                    <a:pt x="1330" y="967"/>
                  </a:lnTo>
                  <a:lnTo>
                    <a:pt x="1332" y="967"/>
                  </a:lnTo>
                  <a:lnTo>
                    <a:pt x="1336" y="963"/>
                  </a:lnTo>
                  <a:lnTo>
                    <a:pt x="1335" y="957"/>
                  </a:lnTo>
                  <a:lnTo>
                    <a:pt x="1333" y="951"/>
                  </a:lnTo>
                  <a:lnTo>
                    <a:pt x="1331" y="950"/>
                  </a:lnTo>
                  <a:lnTo>
                    <a:pt x="1330" y="947"/>
                  </a:lnTo>
                  <a:lnTo>
                    <a:pt x="1328" y="946"/>
                  </a:lnTo>
                  <a:lnTo>
                    <a:pt x="1324" y="943"/>
                  </a:lnTo>
                  <a:lnTo>
                    <a:pt x="1323" y="941"/>
                  </a:lnTo>
                  <a:lnTo>
                    <a:pt x="1322" y="941"/>
                  </a:lnTo>
                  <a:lnTo>
                    <a:pt x="1320" y="942"/>
                  </a:lnTo>
                  <a:lnTo>
                    <a:pt x="1319" y="942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7" y="938"/>
                  </a:lnTo>
                  <a:lnTo>
                    <a:pt x="1316" y="937"/>
                  </a:lnTo>
                  <a:lnTo>
                    <a:pt x="1313" y="933"/>
                  </a:lnTo>
                  <a:lnTo>
                    <a:pt x="1311" y="931"/>
                  </a:lnTo>
                  <a:lnTo>
                    <a:pt x="1306" y="931"/>
                  </a:lnTo>
                  <a:lnTo>
                    <a:pt x="1306" y="930"/>
                  </a:lnTo>
                  <a:lnTo>
                    <a:pt x="1307" y="927"/>
                  </a:lnTo>
                  <a:lnTo>
                    <a:pt x="1307" y="925"/>
                  </a:lnTo>
                  <a:lnTo>
                    <a:pt x="1306" y="922"/>
                  </a:lnTo>
                  <a:lnTo>
                    <a:pt x="1304" y="920"/>
                  </a:lnTo>
                  <a:lnTo>
                    <a:pt x="1304" y="917"/>
                  </a:lnTo>
                  <a:lnTo>
                    <a:pt x="1303" y="912"/>
                  </a:lnTo>
                  <a:lnTo>
                    <a:pt x="1303" y="909"/>
                  </a:lnTo>
                  <a:lnTo>
                    <a:pt x="1303" y="909"/>
                  </a:lnTo>
                  <a:lnTo>
                    <a:pt x="1305" y="905"/>
                  </a:lnTo>
                  <a:lnTo>
                    <a:pt x="1305" y="903"/>
                  </a:lnTo>
                  <a:lnTo>
                    <a:pt x="1305" y="903"/>
                  </a:lnTo>
                  <a:lnTo>
                    <a:pt x="1304" y="901"/>
                  </a:lnTo>
                  <a:lnTo>
                    <a:pt x="1303" y="899"/>
                  </a:lnTo>
                  <a:lnTo>
                    <a:pt x="1301" y="897"/>
                  </a:lnTo>
                  <a:lnTo>
                    <a:pt x="1300" y="895"/>
                  </a:lnTo>
                  <a:lnTo>
                    <a:pt x="1294" y="891"/>
                  </a:lnTo>
                  <a:lnTo>
                    <a:pt x="1293" y="890"/>
                  </a:lnTo>
                  <a:lnTo>
                    <a:pt x="1291" y="885"/>
                  </a:lnTo>
                  <a:lnTo>
                    <a:pt x="1289" y="882"/>
                  </a:lnTo>
                  <a:lnTo>
                    <a:pt x="1285" y="879"/>
                  </a:lnTo>
                  <a:lnTo>
                    <a:pt x="1283" y="878"/>
                  </a:lnTo>
                  <a:lnTo>
                    <a:pt x="1282" y="875"/>
                  </a:lnTo>
                  <a:lnTo>
                    <a:pt x="1282" y="873"/>
                  </a:lnTo>
                  <a:lnTo>
                    <a:pt x="1280" y="872"/>
                  </a:lnTo>
                  <a:lnTo>
                    <a:pt x="1278" y="871"/>
                  </a:lnTo>
                  <a:lnTo>
                    <a:pt x="1274" y="871"/>
                  </a:lnTo>
                  <a:lnTo>
                    <a:pt x="1270" y="872"/>
                  </a:lnTo>
                  <a:lnTo>
                    <a:pt x="1262" y="875"/>
                  </a:lnTo>
                  <a:lnTo>
                    <a:pt x="1256" y="882"/>
                  </a:lnTo>
                  <a:lnTo>
                    <a:pt x="1254" y="882"/>
                  </a:lnTo>
                  <a:lnTo>
                    <a:pt x="1252" y="879"/>
                  </a:lnTo>
                  <a:lnTo>
                    <a:pt x="1252" y="874"/>
                  </a:lnTo>
                  <a:lnTo>
                    <a:pt x="1251" y="872"/>
                  </a:lnTo>
                  <a:lnTo>
                    <a:pt x="1250" y="873"/>
                  </a:lnTo>
                  <a:lnTo>
                    <a:pt x="1248" y="873"/>
                  </a:lnTo>
                  <a:lnTo>
                    <a:pt x="1247" y="874"/>
                  </a:lnTo>
                  <a:lnTo>
                    <a:pt x="1246" y="874"/>
                  </a:lnTo>
                  <a:lnTo>
                    <a:pt x="1244" y="873"/>
                  </a:lnTo>
                  <a:lnTo>
                    <a:pt x="1241" y="872"/>
                  </a:lnTo>
                  <a:lnTo>
                    <a:pt x="1240" y="872"/>
                  </a:lnTo>
                  <a:lnTo>
                    <a:pt x="1234" y="872"/>
                  </a:lnTo>
                  <a:lnTo>
                    <a:pt x="1226" y="870"/>
                  </a:lnTo>
                  <a:lnTo>
                    <a:pt x="1224" y="870"/>
                  </a:lnTo>
                  <a:lnTo>
                    <a:pt x="1222" y="871"/>
                  </a:lnTo>
                  <a:lnTo>
                    <a:pt x="1221" y="874"/>
                  </a:lnTo>
                  <a:lnTo>
                    <a:pt x="1219" y="875"/>
                  </a:lnTo>
                  <a:lnTo>
                    <a:pt x="1217" y="876"/>
                  </a:lnTo>
                  <a:lnTo>
                    <a:pt x="1216" y="877"/>
                  </a:lnTo>
                  <a:lnTo>
                    <a:pt x="1216" y="879"/>
                  </a:lnTo>
                  <a:lnTo>
                    <a:pt x="1215" y="879"/>
                  </a:lnTo>
                  <a:lnTo>
                    <a:pt x="1214" y="879"/>
                  </a:lnTo>
                  <a:lnTo>
                    <a:pt x="1213" y="879"/>
                  </a:lnTo>
                  <a:lnTo>
                    <a:pt x="1212" y="879"/>
                  </a:lnTo>
                  <a:lnTo>
                    <a:pt x="1210" y="879"/>
                  </a:lnTo>
                  <a:lnTo>
                    <a:pt x="1201" y="888"/>
                  </a:lnTo>
                  <a:lnTo>
                    <a:pt x="1199" y="889"/>
                  </a:lnTo>
                  <a:lnTo>
                    <a:pt x="1198" y="889"/>
                  </a:lnTo>
                  <a:lnTo>
                    <a:pt x="1195" y="886"/>
                  </a:lnTo>
                  <a:lnTo>
                    <a:pt x="1193" y="885"/>
                  </a:lnTo>
                  <a:lnTo>
                    <a:pt x="1191" y="885"/>
                  </a:lnTo>
                  <a:lnTo>
                    <a:pt x="1186" y="887"/>
                  </a:lnTo>
                  <a:lnTo>
                    <a:pt x="1183" y="887"/>
                  </a:lnTo>
                  <a:lnTo>
                    <a:pt x="1165" y="878"/>
                  </a:lnTo>
                  <a:lnTo>
                    <a:pt x="1161" y="879"/>
                  </a:lnTo>
                  <a:lnTo>
                    <a:pt x="1153" y="876"/>
                  </a:lnTo>
                  <a:lnTo>
                    <a:pt x="1150" y="877"/>
                  </a:lnTo>
                  <a:lnTo>
                    <a:pt x="1148" y="882"/>
                  </a:lnTo>
                  <a:lnTo>
                    <a:pt x="1149" y="884"/>
                  </a:lnTo>
                  <a:lnTo>
                    <a:pt x="1150" y="886"/>
                  </a:lnTo>
                  <a:lnTo>
                    <a:pt x="1150" y="888"/>
                  </a:lnTo>
                  <a:lnTo>
                    <a:pt x="1150" y="890"/>
                  </a:lnTo>
                  <a:lnTo>
                    <a:pt x="1150" y="891"/>
                  </a:lnTo>
                  <a:lnTo>
                    <a:pt x="1148" y="891"/>
                  </a:lnTo>
                  <a:lnTo>
                    <a:pt x="1147" y="892"/>
                  </a:lnTo>
                  <a:lnTo>
                    <a:pt x="1146" y="895"/>
                  </a:lnTo>
                  <a:lnTo>
                    <a:pt x="1145" y="903"/>
                  </a:lnTo>
                  <a:lnTo>
                    <a:pt x="1143" y="909"/>
                  </a:lnTo>
                  <a:lnTo>
                    <a:pt x="1138" y="912"/>
                  </a:lnTo>
                  <a:lnTo>
                    <a:pt x="1126" y="918"/>
                  </a:lnTo>
                  <a:lnTo>
                    <a:pt x="1125" y="918"/>
                  </a:lnTo>
                  <a:lnTo>
                    <a:pt x="1119" y="917"/>
                  </a:lnTo>
                  <a:lnTo>
                    <a:pt x="1116" y="917"/>
                  </a:lnTo>
                  <a:lnTo>
                    <a:pt x="1111" y="920"/>
                  </a:lnTo>
                  <a:lnTo>
                    <a:pt x="1109" y="920"/>
                  </a:lnTo>
                  <a:lnTo>
                    <a:pt x="1108" y="919"/>
                  </a:lnTo>
                  <a:lnTo>
                    <a:pt x="1108" y="916"/>
                  </a:lnTo>
                  <a:lnTo>
                    <a:pt x="1108" y="914"/>
                  </a:lnTo>
                  <a:lnTo>
                    <a:pt x="1107" y="911"/>
                  </a:lnTo>
                  <a:lnTo>
                    <a:pt x="1105" y="909"/>
                  </a:lnTo>
                  <a:lnTo>
                    <a:pt x="1102" y="909"/>
                  </a:lnTo>
                  <a:lnTo>
                    <a:pt x="1096" y="909"/>
                  </a:lnTo>
                  <a:lnTo>
                    <a:pt x="1096" y="905"/>
                  </a:lnTo>
                  <a:lnTo>
                    <a:pt x="1096" y="903"/>
                  </a:lnTo>
                  <a:lnTo>
                    <a:pt x="1095" y="900"/>
                  </a:lnTo>
                  <a:lnTo>
                    <a:pt x="1090" y="897"/>
                  </a:lnTo>
                  <a:lnTo>
                    <a:pt x="1090" y="896"/>
                  </a:lnTo>
                  <a:lnTo>
                    <a:pt x="1089" y="895"/>
                  </a:lnTo>
                  <a:lnTo>
                    <a:pt x="1089" y="892"/>
                  </a:lnTo>
                  <a:lnTo>
                    <a:pt x="1089" y="891"/>
                  </a:lnTo>
                  <a:lnTo>
                    <a:pt x="1090" y="889"/>
                  </a:lnTo>
                  <a:lnTo>
                    <a:pt x="1090" y="887"/>
                  </a:lnTo>
                  <a:lnTo>
                    <a:pt x="1089" y="886"/>
                  </a:lnTo>
                  <a:lnTo>
                    <a:pt x="1086" y="885"/>
                  </a:lnTo>
                  <a:lnTo>
                    <a:pt x="1084" y="885"/>
                  </a:lnTo>
                  <a:lnTo>
                    <a:pt x="1083" y="884"/>
                  </a:lnTo>
                  <a:lnTo>
                    <a:pt x="1081" y="882"/>
                  </a:lnTo>
                  <a:lnTo>
                    <a:pt x="1078" y="879"/>
                  </a:lnTo>
                  <a:lnTo>
                    <a:pt x="1079" y="878"/>
                  </a:lnTo>
                  <a:lnTo>
                    <a:pt x="1081" y="876"/>
                  </a:lnTo>
                  <a:lnTo>
                    <a:pt x="1082" y="874"/>
                  </a:lnTo>
                  <a:lnTo>
                    <a:pt x="1082" y="872"/>
                  </a:lnTo>
                  <a:lnTo>
                    <a:pt x="1082" y="869"/>
                  </a:lnTo>
                  <a:lnTo>
                    <a:pt x="1082" y="867"/>
                  </a:lnTo>
                  <a:lnTo>
                    <a:pt x="1081" y="867"/>
                  </a:lnTo>
                  <a:lnTo>
                    <a:pt x="1080" y="865"/>
                  </a:lnTo>
                  <a:lnTo>
                    <a:pt x="1080" y="861"/>
                  </a:lnTo>
                  <a:lnTo>
                    <a:pt x="1080" y="857"/>
                  </a:lnTo>
                  <a:lnTo>
                    <a:pt x="1080" y="853"/>
                  </a:lnTo>
                  <a:lnTo>
                    <a:pt x="1078" y="852"/>
                  </a:lnTo>
                  <a:lnTo>
                    <a:pt x="1078" y="850"/>
                  </a:lnTo>
                  <a:lnTo>
                    <a:pt x="1077" y="849"/>
                  </a:lnTo>
                  <a:lnTo>
                    <a:pt x="1078" y="848"/>
                  </a:lnTo>
                  <a:lnTo>
                    <a:pt x="1079" y="847"/>
                  </a:lnTo>
                  <a:lnTo>
                    <a:pt x="1078" y="845"/>
                  </a:lnTo>
                  <a:lnTo>
                    <a:pt x="1078" y="844"/>
                  </a:lnTo>
                  <a:lnTo>
                    <a:pt x="1079" y="844"/>
                  </a:lnTo>
                  <a:lnTo>
                    <a:pt x="1083" y="845"/>
                  </a:lnTo>
                  <a:lnTo>
                    <a:pt x="1084" y="845"/>
                  </a:lnTo>
                  <a:lnTo>
                    <a:pt x="1084" y="843"/>
                  </a:lnTo>
                  <a:lnTo>
                    <a:pt x="1083" y="842"/>
                  </a:lnTo>
                  <a:lnTo>
                    <a:pt x="1079" y="839"/>
                  </a:lnTo>
                  <a:lnTo>
                    <a:pt x="1078" y="837"/>
                  </a:lnTo>
                  <a:lnTo>
                    <a:pt x="1076" y="831"/>
                  </a:lnTo>
                  <a:lnTo>
                    <a:pt x="1072" y="825"/>
                  </a:lnTo>
                  <a:lnTo>
                    <a:pt x="1071" y="824"/>
                  </a:lnTo>
                  <a:lnTo>
                    <a:pt x="1077" y="820"/>
                  </a:lnTo>
                  <a:lnTo>
                    <a:pt x="1078" y="817"/>
                  </a:lnTo>
                  <a:lnTo>
                    <a:pt x="1078" y="811"/>
                  </a:lnTo>
                  <a:lnTo>
                    <a:pt x="1078" y="808"/>
                  </a:lnTo>
                  <a:lnTo>
                    <a:pt x="1077" y="806"/>
                  </a:lnTo>
                  <a:lnTo>
                    <a:pt x="1076" y="806"/>
                  </a:lnTo>
                  <a:lnTo>
                    <a:pt x="1075" y="804"/>
                  </a:lnTo>
                  <a:lnTo>
                    <a:pt x="1074" y="801"/>
                  </a:lnTo>
                  <a:lnTo>
                    <a:pt x="1073" y="800"/>
                  </a:lnTo>
                  <a:lnTo>
                    <a:pt x="1073" y="799"/>
                  </a:lnTo>
                  <a:lnTo>
                    <a:pt x="1071" y="798"/>
                  </a:lnTo>
                  <a:lnTo>
                    <a:pt x="1068" y="797"/>
                  </a:lnTo>
                  <a:lnTo>
                    <a:pt x="1065" y="795"/>
                  </a:lnTo>
                  <a:lnTo>
                    <a:pt x="1062" y="793"/>
                  </a:lnTo>
                  <a:lnTo>
                    <a:pt x="1060" y="789"/>
                  </a:lnTo>
                  <a:lnTo>
                    <a:pt x="1058" y="782"/>
                  </a:lnTo>
                  <a:lnTo>
                    <a:pt x="1056" y="779"/>
                  </a:lnTo>
                  <a:lnTo>
                    <a:pt x="1049" y="774"/>
                  </a:lnTo>
                  <a:lnTo>
                    <a:pt x="1052" y="771"/>
                  </a:lnTo>
                  <a:lnTo>
                    <a:pt x="1056" y="764"/>
                  </a:lnTo>
                  <a:lnTo>
                    <a:pt x="1057" y="764"/>
                  </a:lnTo>
                  <a:lnTo>
                    <a:pt x="1060" y="764"/>
                  </a:lnTo>
                  <a:lnTo>
                    <a:pt x="1060" y="763"/>
                  </a:lnTo>
                  <a:lnTo>
                    <a:pt x="1060" y="761"/>
                  </a:lnTo>
                  <a:lnTo>
                    <a:pt x="1060" y="759"/>
                  </a:lnTo>
                  <a:lnTo>
                    <a:pt x="1060" y="758"/>
                  </a:lnTo>
                  <a:lnTo>
                    <a:pt x="1060" y="758"/>
                  </a:lnTo>
                  <a:lnTo>
                    <a:pt x="1060" y="756"/>
                  </a:lnTo>
                  <a:lnTo>
                    <a:pt x="1061" y="749"/>
                  </a:lnTo>
                  <a:lnTo>
                    <a:pt x="1065" y="746"/>
                  </a:lnTo>
                  <a:lnTo>
                    <a:pt x="1069" y="746"/>
                  </a:lnTo>
                  <a:lnTo>
                    <a:pt x="1073" y="746"/>
                  </a:lnTo>
                  <a:lnTo>
                    <a:pt x="1076" y="746"/>
                  </a:lnTo>
                  <a:lnTo>
                    <a:pt x="1079" y="745"/>
                  </a:lnTo>
                  <a:lnTo>
                    <a:pt x="1081" y="744"/>
                  </a:lnTo>
                  <a:lnTo>
                    <a:pt x="1083" y="745"/>
                  </a:lnTo>
                  <a:lnTo>
                    <a:pt x="1088" y="746"/>
                  </a:lnTo>
                  <a:lnTo>
                    <a:pt x="1090" y="747"/>
                  </a:lnTo>
                  <a:lnTo>
                    <a:pt x="1094" y="747"/>
                  </a:lnTo>
                  <a:lnTo>
                    <a:pt x="1096" y="748"/>
                  </a:lnTo>
                  <a:lnTo>
                    <a:pt x="1096" y="751"/>
                  </a:lnTo>
                  <a:lnTo>
                    <a:pt x="1098" y="757"/>
                  </a:lnTo>
                  <a:lnTo>
                    <a:pt x="1099" y="759"/>
                  </a:lnTo>
                  <a:lnTo>
                    <a:pt x="1100" y="759"/>
                  </a:lnTo>
                  <a:lnTo>
                    <a:pt x="1103" y="759"/>
                  </a:lnTo>
                  <a:lnTo>
                    <a:pt x="1104" y="759"/>
                  </a:lnTo>
                  <a:lnTo>
                    <a:pt x="1109" y="762"/>
                  </a:lnTo>
                  <a:lnTo>
                    <a:pt x="1111" y="763"/>
                  </a:lnTo>
                  <a:lnTo>
                    <a:pt x="1114" y="763"/>
                  </a:lnTo>
                  <a:lnTo>
                    <a:pt x="1116" y="761"/>
                  </a:lnTo>
                  <a:lnTo>
                    <a:pt x="1119" y="761"/>
                  </a:lnTo>
                  <a:lnTo>
                    <a:pt x="1125" y="764"/>
                  </a:lnTo>
                  <a:lnTo>
                    <a:pt x="1128" y="764"/>
                  </a:lnTo>
                  <a:lnTo>
                    <a:pt x="1129" y="764"/>
                  </a:lnTo>
                  <a:lnTo>
                    <a:pt x="1132" y="762"/>
                  </a:lnTo>
                  <a:lnTo>
                    <a:pt x="1135" y="761"/>
                  </a:lnTo>
                  <a:lnTo>
                    <a:pt x="1136" y="761"/>
                  </a:lnTo>
                  <a:lnTo>
                    <a:pt x="1136" y="760"/>
                  </a:lnTo>
                  <a:lnTo>
                    <a:pt x="1136" y="759"/>
                  </a:lnTo>
                  <a:lnTo>
                    <a:pt x="1137" y="758"/>
                  </a:lnTo>
                  <a:lnTo>
                    <a:pt x="1137" y="758"/>
                  </a:lnTo>
                  <a:lnTo>
                    <a:pt x="1137" y="757"/>
                  </a:lnTo>
                  <a:lnTo>
                    <a:pt x="1142" y="758"/>
                  </a:lnTo>
                  <a:lnTo>
                    <a:pt x="1144" y="755"/>
                  </a:lnTo>
                  <a:lnTo>
                    <a:pt x="1146" y="752"/>
                  </a:lnTo>
                  <a:lnTo>
                    <a:pt x="1150" y="749"/>
                  </a:lnTo>
                  <a:lnTo>
                    <a:pt x="1153" y="748"/>
                  </a:lnTo>
                  <a:lnTo>
                    <a:pt x="1154" y="747"/>
                  </a:lnTo>
                  <a:lnTo>
                    <a:pt x="1156" y="746"/>
                  </a:lnTo>
                  <a:lnTo>
                    <a:pt x="1159" y="740"/>
                  </a:lnTo>
                  <a:lnTo>
                    <a:pt x="1160" y="738"/>
                  </a:lnTo>
                  <a:lnTo>
                    <a:pt x="1161" y="734"/>
                  </a:lnTo>
                  <a:lnTo>
                    <a:pt x="1159" y="734"/>
                  </a:lnTo>
                  <a:lnTo>
                    <a:pt x="1158" y="733"/>
                  </a:lnTo>
                  <a:lnTo>
                    <a:pt x="1159" y="731"/>
                  </a:lnTo>
                  <a:lnTo>
                    <a:pt x="1161" y="730"/>
                  </a:lnTo>
                  <a:lnTo>
                    <a:pt x="1163" y="731"/>
                  </a:lnTo>
                  <a:lnTo>
                    <a:pt x="1166" y="732"/>
                  </a:lnTo>
                  <a:lnTo>
                    <a:pt x="1169" y="731"/>
                  </a:lnTo>
                  <a:lnTo>
                    <a:pt x="1171" y="729"/>
                  </a:lnTo>
                  <a:lnTo>
                    <a:pt x="1170" y="728"/>
                  </a:lnTo>
                  <a:lnTo>
                    <a:pt x="1170" y="727"/>
                  </a:lnTo>
                  <a:lnTo>
                    <a:pt x="1176" y="726"/>
                  </a:lnTo>
                  <a:lnTo>
                    <a:pt x="1178" y="726"/>
                  </a:lnTo>
                  <a:lnTo>
                    <a:pt x="1179" y="727"/>
                  </a:lnTo>
                  <a:lnTo>
                    <a:pt x="1180" y="727"/>
                  </a:lnTo>
                  <a:lnTo>
                    <a:pt x="1182" y="726"/>
                  </a:lnTo>
                  <a:lnTo>
                    <a:pt x="1181" y="721"/>
                  </a:lnTo>
                  <a:lnTo>
                    <a:pt x="1182" y="711"/>
                  </a:lnTo>
                  <a:lnTo>
                    <a:pt x="1182" y="710"/>
                  </a:lnTo>
                  <a:lnTo>
                    <a:pt x="1180" y="706"/>
                  </a:lnTo>
                  <a:lnTo>
                    <a:pt x="1180" y="706"/>
                  </a:lnTo>
                  <a:lnTo>
                    <a:pt x="1177" y="707"/>
                  </a:lnTo>
                  <a:lnTo>
                    <a:pt x="1176" y="707"/>
                  </a:lnTo>
                  <a:lnTo>
                    <a:pt x="1175" y="705"/>
                  </a:lnTo>
                  <a:lnTo>
                    <a:pt x="1176" y="704"/>
                  </a:lnTo>
                  <a:lnTo>
                    <a:pt x="1176" y="703"/>
                  </a:lnTo>
                  <a:lnTo>
                    <a:pt x="1175" y="702"/>
                  </a:lnTo>
                  <a:lnTo>
                    <a:pt x="1174" y="702"/>
                  </a:lnTo>
                  <a:lnTo>
                    <a:pt x="1172" y="702"/>
                  </a:lnTo>
                  <a:lnTo>
                    <a:pt x="1171" y="703"/>
                  </a:lnTo>
                  <a:lnTo>
                    <a:pt x="1170" y="703"/>
                  </a:lnTo>
                  <a:lnTo>
                    <a:pt x="1169" y="703"/>
                  </a:lnTo>
                  <a:lnTo>
                    <a:pt x="1169" y="702"/>
                  </a:lnTo>
                  <a:lnTo>
                    <a:pt x="1168" y="699"/>
                  </a:lnTo>
                  <a:lnTo>
                    <a:pt x="1166" y="698"/>
                  </a:lnTo>
                  <a:lnTo>
                    <a:pt x="1161" y="695"/>
                  </a:lnTo>
                  <a:lnTo>
                    <a:pt x="1158" y="693"/>
                  </a:lnTo>
                  <a:lnTo>
                    <a:pt x="1156" y="692"/>
                  </a:lnTo>
                  <a:lnTo>
                    <a:pt x="1155" y="688"/>
                  </a:lnTo>
                  <a:lnTo>
                    <a:pt x="1154" y="684"/>
                  </a:lnTo>
                  <a:lnTo>
                    <a:pt x="1154" y="681"/>
                  </a:lnTo>
                  <a:lnTo>
                    <a:pt x="1154" y="680"/>
                  </a:lnTo>
                  <a:lnTo>
                    <a:pt x="1154" y="680"/>
                  </a:lnTo>
                  <a:lnTo>
                    <a:pt x="1161" y="676"/>
                  </a:lnTo>
                  <a:lnTo>
                    <a:pt x="1162" y="674"/>
                  </a:lnTo>
                  <a:lnTo>
                    <a:pt x="1162" y="674"/>
                  </a:lnTo>
                  <a:lnTo>
                    <a:pt x="1162" y="673"/>
                  </a:lnTo>
                  <a:lnTo>
                    <a:pt x="1161" y="671"/>
                  </a:lnTo>
                  <a:lnTo>
                    <a:pt x="1159" y="669"/>
                  </a:lnTo>
                  <a:lnTo>
                    <a:pt x="1157" y="668"/>
                  </a:lnTo>
                  <a:lnTo>
                    <a:pt x="1156" y="668"/>
                  </a:lnTo>
                  <a:lnTo>
                    <a:pt x="1151" y="668"/>
                  </a:lnTo>
                  <a:lnTo>
                    <a:pt x="1150" y="668"/>
                  </a:lnTo>
                  <a:lnTo>
                    <a:pt x="1147" y="663"/>
                  </a:lnTo>
                  <a:lnTo>
                    <a:pt x="1144" y="661"/>
                  </a:lnTo>
                  <a:lnTo>
                    <a:pt x="1132" y="658"/>
                  </a:lnTo>
                  <a:lnTo>
                    <a:pt x="1127" y="654"/>
                  </a:lnTo>
                  <a:lnTo>
                    <a:pt x="1125" y="654"/>
                  </a:lnTo>
                  <a:lnTo>
                    <a:pt x="1106" y="658"/>
                  </a:lnTo>
                  <a:lnTo>
                    <a:pt x="1098" y="656"/>
                  </a:lnTo>
                  <a:lnTo>
                    <a:pt x="1095" y="656"/>
                  </a:lnTo>
                  <a:lnTo>
                    <a:pt x="1096" y="652"/>
                  </a:lnTo>
                  <a:lnTo>
                    <a:pt x="1099" y="646"/>
                  </a:lnTo>
                  <a:lnTo>
                    <a:pt x="1101" y="643"/>
                  </a:lnTo>
                  <a:lnTo>
                    <a:pt x="1102" y="633"/>
                  </a:lnTo>
                  <a:lnTo>
                    <a:pt x="1103" y="630"/>
                  </a:lnTo>
                  <a:lnTo>
                    <a:pt x="1103" y="629"/>
                  </a:lnTo>
                  <a:lnTo>
                    <a:pt x="1103" y="628"/>
                  </a:lnTo>
                  <a:lnTo>
                    <a:pt x="1103" y="626"/>
                  </a:lnTo>
                  <a:lnTo>
                    <a:pt x="1104" y="626"/>
                  </a:lnTo>
                  <a:lnTo>
                    <a:pt x="1102" y="617"/>
                  </a:lnTo>
                  <a:lnTo>
                    <a:pt x="1102" y="616"/>
                  </a:lnTo>
                  <a:lnTo>
                    <a:pt x="1101" y="615"/>
                  </a:lnTo>
                  <a:lnTo>
                    <a:pt x="1101" y="616"/>
                  </a:lnTo>
                  <a:lnTo>
                    <a:pt x="1098" y="617"/>
                  </a:lnTo>
                  <a:lnTo>
                    <a:pt x="1097" y="617"/>
                  </a:lnTo>
                  <a:lnTo>
                    <a:pt x="1096" y="615"/>
                  </a:lnTo>
                  <a:lnTo>
                    <a:pt x="1096" y="613"/>
                  </a:lnTo>
                  <a:lnTo>
                    <a:pt x="1095" y="611"/>
                  </a:lnTo>
                  <a:lnTo>
                    <a:pt x="1094" y="610"/>
                  </a:lnTo>
                  <a:lnTo>
                    <a:pt x="1093" y="609"/>
                  </a:lnTo>
                  <a:lnTo>
                    <a:pt x="1090" y="609"/>
                  </a:lnTo>
                  <a:lnTo>
                    <a:pt x="1088" y="608"/>
                  </a:lnTo>
                  <a:lnTo>
                    <a:pt x="1080" y="604"/>
                  </a:lnTo>
                  <a:lnTo>
                    <a:pt x="1075" y="603"/>
                  </a:lnTo>
                  <a:lnTo>
                    <a:pt x="1073" y="602"/>
                  </a:lnTo>
                  <a:lnTo>
                    <a:pt x="1071" y="600"/>
                  </a:lnTo>
                  <a:lnTo>
                    <a:pt x="1057" y="589"/>
                  </a:lnTo>
                  <a:lnTo>
                    <a:pt x="1055" y="587"/>
                  </a:lnTo>
                  <a:lnTo>
                    <a:pt x="1054" y="583"/>
                  </a:lnTo>
                  <a:lnTo>
                    <a:pt x="1054" y="573"/>
                  </a:lnTo>
                  <a:lnTo>
                    <a:pt x="1053" y="571"/>
                  </a:lnTo>
                  <a:lnTo>
                    <a:pt x="1052" y="569"/>
                  </a:lnTo>
                  <a:lnTo>
                    <a:pt x="1051" y="568"/>
                  </a:lnTo>
                  <a:lnTo>
                    <a:pt x="1050" y="566"/>
                  </a:lnTo>
                  <a:lnTo>
                    <a:pt x="1048" y="559"/>
                  </a:lnTo>
                  <a:lnTo>
                    <a:pt x="1046" y="555"/>
                  </a:lnTo>
                  <a:lnTo>
                    <a:pt x="1043" y="554"/>
                  </a:lnTo>
                  <a:lnTo>
                    <a:pt x="1042" y="552"/>
                  </a:lnTo>
                  <a:lnTo>
                    <a:pt x="1036" y="550"/>
                  </a:lnTo>
                  <a:lnTo>
                    <a:pt x="1033" y="548"/>
                  </a:lnTo>
                  <a:lnTo>
                    <a:pt x="1036" y="542"/>
                  </a:lnTo>
                  <a:lnTo>
                    <a:pt x="1040" y="534"/>
                  </a:lnTo>
                  <a:lnTo>
                    <a:pt x="1042" y="528"/>
                  </a:lnTo>
                  <a:lnTo>
                    <a:pt x="1039" y="525"/>
                  </a:lnTo>
                  <a:lnTo>
                    <a:pt x="1037" y="521"/>
                  </a:lnTo>
                  <a:lnTo>
                    <a:pt x="1030" y="520"/>
                  </a:lnTo>
                  <a:lnTo>
                    <a:pt x="1027" y="520"/>
                  </a:lnTo>
                  <a:lnTo>
                    <a:pt x="1027" y="517"/>
                  </a:lnTo>
                  <a:lnTo>
                    <a:pt x="1025" y="515"/>
                  </a:lnTo>
                  <a:lnTo>
                    <a:pt x="1012" y="505"/>
                  </a:lnTo>
                  <a:lnTo>
                    <a:pt x="1008" y="504"/>
                  </a:lnTo>
                  <a:lnTo>
                    <a:pt x="1006" y="503"/>
                  </a:lnTo>
                  <a:lnTo>
                    <a:pt x="1006" y="500"/>
                  </a:lnTo>
                  <a:lnTo>
                    <a:pt x="1006" y="496"/>
                  </a:lnTo>
                  <a:lnTo>
                    <a:pt x="1008" y="493"/>
                  </a:lnTo>
                  <a:lnTo>
                    <a:pt x="1011" y="491"/>
                  </a:lnTo>
                  <a:lnTo>
                    <a:pt x="1012" y="488"/>
                  </a:lnTo>
                  <a:lnTo>
                    <a:pt x="1012" y="484"/>
                  </a:lnTo>
                  <a:lnTo>
                    <a:pt x="1011" y="481"/>
                  </a:lnTo>
                  <a:lnTo>
                    <a:pt x="1011" y="481"/>
                  </a:lnTo>
                  <a:lnTo>
                    <a:pt x="1013" y="479"/>
                  </a:lnTo>
                  <a:lnTo>
                    <a:pt x="1018" y="477"/>
                  </a:lnTo>
                  <a:lnTo>
                    <a:pt x="1020" y="476"/>
                  </a:lnTo>
                  <a:lnTo>
                    <a:pt x="1022" y="473"/>
                  </a:lnTo>
                  <a:lnTo>
                    <a:pt x="1021" y="471"/>
                  </a:lnTo>
                  <a:lnTo>
                    <a:pt x="1020" y="469"/>
                  </a:lnTo>
                  <a:lnTo>
                    <a:pt x="1019" y="467"/>
                  </a:lnTo>
                  <a:lnTo>
                    <a:pt x="1019" y="465"/>
                  </a:lnTo>
                  <a:lnTo>
                    <a:pt x="1021" y="465"/>
                  </a:lnTo>
                  <a:lnTo>
                    <a:pt x="1025" y="466"/>
                  </a:lnTo>
                  <a:lnTo>
                    <a:pt x="1028" y="465"/>
                  </a:lnTo>
                  <a:lnTo>
                    <a:pt x="1028" y="463"/>
                  </a:lnTo>
                  <a:lnTo>
                    <a:pt x="1027" y="458"/>
                  </a:lnTo>
                  <a:lnTo>
                    <a:pt x="1025" y="456"/>
                  </a:lnTo>
                  <a:lnTo>
                    <a:pt x="1025" y="454"/>
                  </a:lnTo>
                  <a:lnTo>
                    <a:pt x="1024" y="453"/>
                  </a:lnTo>
                  <a:lnTo>
                    <a:pt x="1025" y="451"/>
                  </a:lnTo>
                  <a:lnTo>
                    <a:pt x="1025" y="451"/>
                  </a:lnTo>
                  <a:lnTo>
                    <a:pt x="1026" y="449"/>
                  </a:lnTo>
                  <a:lnTo>
                    <a:pt x="1026" y="448"/>
                  </a:lnTo>
                  <a:lnTo>
                    <a:pt x="1025" y="448"/>
                  </a:lnTo>
                  <a:lnTo>
                    <a:pt x="1025" y="447"/>
                  </a:lnTo>
                  <a:lnTo>
                    <a:pt x="1024" y="446"/>
                  </a:lnTo>
                  <a:lnTo>
                    <a:pt x="1024" y="446"/>
                  </a:lnTo>
                  <a:lnTo>
                    <a:pt x="1024" y="445"/>
                  </a:lnTo>
                  <a:lnTo>
                    <a:pt x="1024" y="444"/>
                  </a:lnTo>
                  <a:lnTo>
                    <a:pt x="1023" y="442"/>
                  </a:lnTo>
                  <a:lnTo>
                    <a:pt x="1018" y="439"/>
                  </a:lnTo>
                  <a:lnTo>
                    <a:pt x="1018" y="437"/>
                  </a:lnTo>
                  <a:lnTo>
                    <a:pt x="1016" y="431"/>
                  </a:lnTo>
                  <a:lnTo>
                    <a:pt x="1014" y="429"/>
                  </a:lnTo>
                  <a:lnTo>
                    <a:pt x="1012" y="427"/>
                  </a:lnTo>
                  <a:lnTo>
                    <a:pt x="1010" y="426"/>
                  </a:lnTo>
                  <a:lnTo>
                    <a:pt x="1009" y="424"/>
                  </a:lnTo>
                  <a:lnTo>
                    <a:pt x="1009" y="421"/>
                  </a:lnTo>
                  <a:lnTo>
                    <a:pt x="1011" y="418"/>
                  </a:lnTo>
                  <a:lnTo>
                    <a:pt x="1013" y="414"/>
                  </a:lnTo>
                  <a:lnTo>
                    <a:pt x="1019" y="409"/>
                  </a:lnTo>
                  <a:lnTo>
                    <a:pt x="1020" y="408"/>
                  </a:lnTo>
                  <a:lnTo>
                    <a:pt x="1020" y="404"/>
                  </a:lnTo>
                  <a:lnTo>
                    <a:pt x="1019" y="403"/>
                  </a:lnTo>
                  <a:lnTo>
                    <a:pt x="1018" y="400"/>
                  </a:lnTo>
                  <a:lnTo>
                    <a:pt x="1017" y="397"/>
                  </a:lnTo>
                  <a:lnTo>
                    <a:pt x="1018" y="395"/>
                  </a:lnTo>
                  <a:lnTo>
                    <a:pt x="1019" y="393"/>
                  </a:lnTo>
                  <a:lnTo>
                    <a:pt x="1020" y="391"/>
                  </a:lnTo>
                  <a:lnTo>
                    <a:pt x="1019" y="391"/>
                  </a:lnTo>
                  <a:lnTo>
                    <a:pt x="1018" y="390"/>
                  </a:lnTo>
                  <a:lnTo>
                    <a:pt x="1020" y="385"/>
                  </a:lnTo>
                  <a:lnTo>
                    <a:pt x="1019" y="379"/>
                  </a:lnTo>
                  <a:lnTo>
                    <a:pt x="1019" y="378"/>
                  </a:lnTo>
                  <a:lnTo>
                    <a:pt x="1018" y="373"/>
                  </a:lnTo>
                  <a:lnTo>
                    <a:pt x="1013" y="372"/>
                  </a:lnTo>
                  <a:lnTo>
                    <a:pt x="1010" y="373"/>
                  </a:lnTo>
                  <a:lnTo>
                    <a:pt x="1006" y="375"/>
                  </a:lnTo>
                  <a:lnTo>
                    <a:pt x="1004" y="375"/>
                  </a:lnTo>
                  <a:lnTo>
                    <a:pt x="1001" y="370"/>
                  </a:lnTo>
                  <a:lnTo>
                    <a:pt x="1000" y="367"/>
                  </a:lnTo>
                  <a:lnTo>
                    <a:pt x="1000" y="366"/>
                  </a:lnTo>
                  <a:lnTo>
                    <a:pt x="999" y="365"/>
                  </a:lnTo>
                  <a:lnTo>
                    <a:pt x="995" y="365"/>
                  </a:lnTo>
                  <a:lnTo>
                    <a:pt x="993" y="365"/>
                  </a:lnTo>
                  <a:lnTo>
                    <a:pt x="991" y="363"/>
                  </a:lnTo>
                  <a:lnTo>
                    <a:pt x="990" y="361"/>
                  </a:lnTo>
                  <a:lnTo>
                    <a:pt x="990" y="360"/>
                  </a:lnTo>
                  <a:lnTo>
                    <a:pt x="990" y="359"/>
                  </a:lnTo>
                  <a:lnTo>
                    <a:pt x="991" y="357"/>
                  </a:lnTo>
                  <a:lnTo>
                    <a:pt x="990" y="355"/>
                  </a:lnTo>
                  <a:lnTo>
                    <a:pt x="989" y="354"/>
                  </a:lnTo>
                  <a:lnTo>
                    <a:pt x="988" y="353"/>
                  </a:lnTo>
                  <a:lnTo>
                    <a:pt x="981" y="349"/>
                  </a:lnTo>
                  <a:lnTo>
                    <a:pt x="980" y="348"/>
                  </a:lnTo>
                  <a:lnTo>
                    <a:pt x="980" y="347"/>
                  </a:lnTo>
                  <a:lnTo>
                    <a:pt x="981" y="345"/>
                  </a:lnTo>
                  <a:lnTo>
                    <a:pt x="981" y="343"/>
                  </a:lnTo>
                  <a:lnTo>
                    <a:pt x="980" y="343"/>
                  </a:lnTo>
                  <a:lnTo>
                    <a:pt x="962" y="337"/>
                  </a:lnTo>
                  <a:lnTo>
                    <a:pt x="960" y="336"/>
                  </a:lnTo>
                  <a:lnTo>
                    <a:pt x="957" y="333"/>
                  </a:lnTo>
                  <a:lnTo>
                    <a:pt x="955" y="332"/>
                  </a:lnTo>
                  <a:lnTo>
                    <a:pt x="953" y="334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36" y="334"/>
                  </a:lnTo>
                  <a:lnTo>
                    <a:pt x="933" y="334"/>
                  </a:lnTo>
                  <a:lnTo>
                    <a:pt x="929" y="335"/>
                  </a:lnTo>
                  <a:lnTo>
                    <a:pt x="926" y="337"/>
                  </a:lnTo>
                  <a:lnTo>
                    <a:pt x="923" y="340"/>
                  </a:lnTo>
                  <a:lnTo>
                    <a:pt x="920" y="347"/>
                  </a:lnTo>
                  <a:lnTo>
                    <a:pt x="917" y="348"/>
                  </a:lnTo>
                  <a:lnTo>
                    <a:pt x="911" y="346"/>
                  </a:lnTo>
                  <a:lnTo>
                    <a:pt x="909" y="347"/>
                  </a:lnTo>
                  <a:lnTo>
                    <a:pt x="900" y="352"/>
                  </a:lnTo>
                  <a:lnTo>
                    <a:pt x="893" y="361"/>
                  </a:lnTo>
                  <a:lnTo>
                    <a:pt x="891" y="361"/>
                  </a:lnTo>
                  <a:lnTo>
                    <a:pt x="889" y="360"/>
                  </a:lnTo>
                  <a:lnTo>
                    <a:pt x="885" y="354"/>
                  </a:lnTo>
                  <a:lnTo>
                    <a:pt x="879" y="349"/>
                  </a:lnTo>
                  <a:lnTo>
                    <a:pt x="879" y="348"/>
                  </a:lnTo>
                  <a:lnTo>
                    <a:pt x="878" y="344"/>
                  </a:lnTo>
                  <a:lnTo>
                    <a:pt x="879" y="342"/>
                  </a:lnTo>
                  <a:lnTo>
                    <a:pt x="880" y="336"/>
                  </a:lnTo>
                  <a:lnTo>
                    <a:pt x="881" y="334"/>
                  </a:lnTo>
                  <a:lnTo>
                    <a:pt x="881" y="331"/>
                  </a:lnTo>
                  <a:lnTo>
                    <a:pt x="882" y="329"/>
                  </a:lnTo>
                  <a:lnTo>
                    <a:pt x="882" y="328"/>
                  </a:lnTo>
                  <a:lnTo>
                    <a:pt x="883" y="327"/>
                  </a:lnTo>
                  <a:lnTo>
                    <a:pt x="884" y="327"/>
                  </a:lnTo>
                  <a:lnTo>
                    <a:pt x="885" y="326"/>
                  </a:lnTo>
                  <a:lnTo>
                    <a:pt x="885" y="325"/>
                  </a:lnTo>
                  <a:lnTo>
                    <a:pt x="886" y="326"/>
                  </a:lnTo>
                  <a:lnTo>
                    <a:pt x="886" y="325"/>
                  </a:lnTo>
                  <a:lnTo>
                    <a:pt x="887" y="325"/>
                  </a:lnTo>
                  <a:lnTo>
                    <a:pt x="886" y="324"/>
                  </a:lnTo>
                  <a:lnTo>
                    <a:pt x="885" y="322"/>
                  </a:lnTo>
                  <a:lnTo>
                    <a:pt x="885" y="319"/>
                  </a:lnTo>
                  <a:lnTo>
                    <a:pt x="883" y="318"/>
                  </a:lnTo>
                  <a:lnTo>
                    <a:pt x="881" y="317"/>
                  </a:lnTo>
                  <a:lnTo>
                    <a:pt x="867" y="313"/>
                  </a:lnTo>
                  <a:lnTo>
                    <a:pt x="864" y="311"/>
                  </a:lnTo>
                  <a:lnTo>
                    <a:pt x="860" y="307"/>
                  </a:lnTo>
                  <a:lnTo>
                    <a:pt x="855" y="306"/>
                  </a:lnTo>
                  <a:lnTo>
                    <a:pt x="849" y="306"/>
                  </a:lnTo>
                  <a:lnTo>
                    <a:pt x="845" y="307"/>
                  </a:lnTo>
                  <a:lnTo>
                    <a:pt x="840" y="311"/>
                  </a:lnTo>
                  <a:lnTo>
                    <a:pt x="834" y="313"/>
                  </a:lnTo>
                  <a:lnTo>
                    <a:pt x="832" y="316"/>
                  </a:lnTo>
                  <a:lnTo>
                    <a:pt x="831" y="319"/>
                  </a:lnTo>
                  <a:lnTo>
                    <a:pt x="830" y="320"/>
                  </a:lnTo>
                  <a:lnTo>
                    <a:pt x="823" y="319"/>
                  </a:lnTo>
                  <a:lnTo>
                    <a:pt x="820" y="316"/>
                  </a:lnTo>
                  <a:lnTo>
                    <a:pt x="819" y="313"/>
                  </a:lnTo>
                  <a:lnTo>
                    <a:pt x="819" y="309"/>
                  </a:lnTo>
                  <a:lnTo>
                    <a:pt x="818" y="306"/>
                  </a:lnTo>
                  <a:lnTo>
                    <a:pt x="818" y="304"/>
                  </a:lnTo>
                  <a:lnTo>
                    <a:pt x="814" y="299"/>
                  </a:lnTo>
                  <a:lnTo>
                    <a:pt x="813" y="296"/>
                  </a:lnTo>
                  <a:lnTo>
                    <a:pt x="812" y="295"/>
                  </a:lnTo>
                  <a:lnTo>
                    <a:pt x="810" y="295"/>
                  </a:lnTo>
                  <a:lnTo>
                    <a:pt x="805" y="294"/>
                  </a:lnTo>
                  <a:lnTo>
                    <a:pt x="792" y="295"/>
                  </a:lnTo>
                  <a:lnTo>
                    <a:pt x="789" y="297"/>
                  </a:lnTo>
                  <a:lnTo>
                    <a:pt x="787" y="301"/>
                  </a:lnTo>
                  <a:lnTo>
                    <a:pt x="785" y="303"/>
                  </a:lnTo>
                  <a:lnTo>
                    <a:pt x="783" y="302"/>
                  </a:lnTo>
                  <a:lnTo>
                    <a:pt x="781" y="301"/>
                  </a:lnTo>
                  <a:lnTo>
                    <a:pt x="778" y="296"/>
                  </a:lnTo>
                  <a:lnTo>
                    <a:pt x="772" y="289"/>
                  </a:lnTo>
                  <a:lnTo>
                    <a:pt x="771" y="287"/>
                  </a:lnTo>
                  <a:lnTo>
                    <a:pt x="772" y="283"/>
                  </a:lnTo>
                  <a:lnTo>
                    <a:pt x="773" y="280"/>
                  </a:lnTo>
                  <a:lnTo>
                    <a:pt x="773" y="277"/>
                  </a:lnTo>
                  <a:lnTo>
                    <a:pt x="774" y="272"/>
                  </a:lnTo>
                  <a:lnTo>
                    <a:pt x="775" y="271"/>
                  </a:lnTo>
                  <a:lnTo>
                    <a:pt x="776" y="270"/>
                  </a:lnTo>
                  <a:lnTo>
                    <a:pt x="777" y="268"/>
                  </a:lnTo>
                  <a:lnTo>
                    <a:pt x="777" y="266"/>
                  </a:lnTo>
                  <a:lnTo>
                    <a:pt x="776" y="265"/>
                  </a:lnTo>
                  <a:lnTo>
                    <a:pt x="772" y="253"/>
                  </a:lnTo>
                  <a:lnTo>
                    <a:pt x="771" y="250"/>
                  </a:lnTo>
                  <a:lnTo>
                    <a:pt x="771" y="246"/>
                  </a:lnTo>
                  <a:lnTo>
                    <a:pt x="772" y="241"/>
                  </a:lnTo>
                  <a:lnTo>
                    <a:pt x="771" y="239"/>
                  </a:lnTo>
                  <a:lnTo>
                    <a:pt x="771" y="237"/>
                  </a:lnTo>
                  <a:lnTo>
                    <a:pt x="766" y="231"/>
                  </a:lnTo>
                  <a:lnTo>
                    <a:pt x="765" y="230"/>
                  </a:lnTo>
                  <a:lnTo>
                    <a:pt x="765" y="229"/>
                  </a:lnTo>
                  <a:lnTo>
                    <a:pt x="765" y="226"/>
                  </a:lnTo>
                  <a:lnTo>
                    <a:pt x="768" y="224"/>
                  </a:lnTo>
                  <a:lnTo>
                    <a:pt x="769" y="223"/>
                  </a:lnTo>
                  <a:lnTo>
                    <a:pt x="768" y="221"/>
                  </a:lnTo>
                  <a:lnTo>
                    <a:pt x="766" y="219"/>
                  </a:lnTo>
                  <a:lnTo>
                    <a:pt x="759" y="216"/>
                  </a:lnTo>
                  <a:lnTo>
                    <a:pt x="758" y="214"/>
                  </a:lnTo>
                  <a:lnTo>
                    <a:pt x="757" y="211"/>
                  </a:lnTo>
                  <a:lnTo>
                    <a:pt x="756" y="208"/>
                  </a:lnTo>
                  <a:lnTo>
                    <a:pt x="756" y="201"/>
                  </a:lnTo>
                  <a:lnTo>
                    <a:pt x="755" y="198"/>
                  </a:lnTo>
                  <a:lnTo>
                    <a:pt x="747" y="192"/>
                  </a:lnTo>
                  <a:lnTo>
                    <a:pt x="745" y="189"/>
                  </a:lnTo>
                  <a:lnTo>
                    <a:pt x="746" y="186"/>
                  </a:lnTo>
                  <a:lnTo>
                    <a:pt x="747" y="182"/>
                  </a:lnTo>
                  <a:lnTo>
                    <a:pt x="749" y="178"/>
                  </a:lnTo>
                  <a:lnTo>
                    <a:pt x="749" y="176"/>
                  </a:lnTo>
                  <a:lnTo>
                    <a:pt x="747" y="174"/>
                  </a:lnTo>
                  <a:lnTo>
                    <a:pt x="743" y="170"/>
                  </a:lnTo>
                  <a:lnTo>
                    <a:pt x="741" y="168"/>
                  </a:lnTo>
                  <a:lnTo>
                    <a:pt x="737" y="168"/>
                  </a:lnTo>
                  <a:lnTo>
                    <a:pt x="734" y="168"/>
                  </a:lnTo>
                  <a:lnTo>
                    <a:pt x="726" y="173"/>
                  </a:lnTo>
                  <a:lnTo>
                    <a:pt x="724" y="173"/>
                  </a:lnTo>
                  <a:lnTo>
                    <a:pt x="723" y="172"/>
                  </a:lnTo>
                  <a:lnTo>
                    <a:pt x="725" y="166"/>
                  </a:lnTo>
                  <a:lnTo>
                    <a:pt x="731" y="153"/>
                  </a:lnTo>
                  <a:lnTo>
                    <a:pt x="731" y="151"/>
                  </a:lnTo>
                  <a:lnTo>
                    <a:pt x="732" y="148"/>
                  </a:lnTo>
                  <a:lnTo>
                    <a:pt x="732" y="146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5" y="139"/>
                  </a:lnTo>
                  <a:lnTo>
                    <a:pt x="734" y="135"/>
                  </a:lnTo>
                  <a:lnTo>
                    <a:pt x="732" y="133"/>
                  </a:lnTo>
                  <a:lnTo>
                    <a:pt x="729" y="132"/>
                  </a:lnTo>
                  <a:lnTo>
                    <a:pt x="728" y="129"/>
                  </a:lnTo>
                  <a:lnTo>
                    <a:pt x="729" y="126"/>
                  </a:lnTo>
                  <a:lnTo>
                    <a:pt x="738" y="122"/>
                  </a:lnTo>
                  <a:lnTo>
                    <a:pt x="741" y="120"/>
                  </a:lnTo>
                  <a:lnTo>
                    <a:pt x="741" y="116"/>
                  </a:lnTo>
                  <a:lnTo>
                    <a:pt x="742" y="111"/>
                  </a:lnTo>
                  <a:lnTo>
                    <a:pt x="743" y="102"/>
                  </a:lnTo>
                  <a:lnTo>
                    <a:pt x="742" y="98"/>
                  </a:lnTo>
                  <a:lnTo>
                    <a:pt x="741" y="96"/>
                  </a:lnTo>
                  <a:lnTo>
                    <a:pt x="740" y="94"/>
                  </a:lnTo>
                  <a:lnTo>
                    <a:pt x="730" y="89"/>
                  </a:lnTo>
                  <a:lnTo>
                    <a:pt x="729" y="87"/>
                  </a:lnTo>
                  <a:lnTo>
                    <a:pt x="724" y="82"/>
                  </a:lnTo>
                  <a:lnTo>
                    <a:pt x="715" y="77"/>
                  </a:lnTo>
                  <a:lnTo>
                    <a:pt x="712" y="74"/>
                  </a:lnTo>
                  <a:lnTo>
                    <a:pt x="713" y="72"/>
                  </a:lnTo>
                  <a:lnTo>
                    <a:pt x="714" y="68"/>
                  </a:lnTo>
                  <a:lnTo>
                    <a:pt x="714" y="64"/>
                  </a:lnTo>
                  <a:lnTo>
                    <a:pt x="714" y="58"/>
                  </a:lnTo>
                  <a:lnTo>
                    <a:pt x="699" y="58"/>
                  </a:lnTo>
                  <a:lnTo>
                    <a:pt x="698" y="56"/>
                  </a:lnTo>
                  <a:lnTo>
                    <a:pt x="697" y="54"/>
                  </a:lnTo>
                  <a:lnTo>
                    <a:pt x="696" y="51"/>
                  </a:lnTo>
                  <a:lnTo>
                    <a:pt x="696" y="49"/>
                  </a:lnTo>
                  <a:lnTo>
                    <a:pt x="697" y="48"/>
                  </a:lnTo>
                  <a:lnTo>
                    <a:pt x="698" y="47"/>
                  </a:lnTo>
                  <a:lnTo>
                    <a:pt x="699" y="47"/>
                  </a:lnTo>
                  <a:lnTo>
                    <a:pt x="700" y="47"/>
                  </a:lnTo>
                  <a:lnTo>
                    <a:pt x="701" y="46"/>
                  </a:lnTo>
                  <a:lnTo>
                    <a:pt x="701" y="45"/>
                  </a:lnTo>
                  <a:lnTo>
                    <a:pt x="701" y="42"/>
                  </a:lnTo>
                  <a:lnTo>
                    <a:pt x="701" y="41"/>
                  </a:lnTo>
                  <a:lnTo>
                    <a:pt x="701" y="40"/>
                  </a:lnTo>
                  <a:lnTo>
                    <a:pt x="701" y="38"/>
                  </a:lnTo>
                  <a:lnTo>
                    <a:pt x="700" y="37"/>
                  </a:lnTo>
                  <a:lnTo>
                    <a:pt x="700" y="36"/>
                  </a:lnTo>
                  <a:lnTo>
                    <a:pt x="701" y="35"/>
                  </a:lnTo>
                  <a:lnTo>
                    <a:pt x="701" y="34"/>
                  </a:lnTo>
                  <a:lnTo>
                    <a:pt x="702" y="32"/>
                  </a:lnTo>
                  <a:lnTo>
                    <a:pt x="704" y="31"/>
                  </a:lnTo>
                  <a:lnTo>
                    <a:pt x="711" y="29"/>
                  </a:lnTo>
                  <a:lnTo>
                    <a:pt x="712" y="27"/>
                  </a:lnTo>
                  <a:lnTo>
                    <a:pt x="712" y="24"/>
                  </a:lnTo>
                  <a:lnTo>
                    <a:pt x="711" y="20"/>
                  </a:lnTo>
                  <a:lnTo>
                    <a:pt x="712" y="17"/>
                  </a:lnTo>
                  <a:lnTo>
                    <a:pt x="713" y="16"/>
                  </a:lnTo>
                  <a:lnTo>
                    <a:pt x="714" y="14"/>
                  </a:lnTo>
                  <a:lnTo>
                    <a:pt x="717" y="13"/>
                  </a:lnTo>
                  <a:lnTo>
                    <a:pt x="715" y="12"/>
                  </a:lnTo>
                  <a:lnTo>
                    <a:pt x="714" y="11"/>
                  </a:lnTo>
                  <a:lnTo>
                    <a:pt x="715" y="11"/>
                  </a:lnTo>
                  <a:lnTo>
                    <a:pt x="717" y="10"/>
                  </a:lnTo>
                  <a:lnTo>
                    <a:pt x="729" y="8"/>
                  </a:lnTo>
                  <a:lnTo>
                    <a:pt x="735" y="6"/>
                  </a:lnTo>
                  <a:lnTo>
                    <a:pt x="737" y="4"/>
                  </a:lnTo>
                  <a:lnTo>
                    <a:pt x="739" y="2"/>
                  </a:lnTo>
                  <a:lnTo>
                    <a:pt x="738" y="0"/>
                  </a:lnTo>
                  <a:lnTo>
                    <a:pt x="2996" y="0"/>
                  </a:lnTo>
                  <a:lnTo>
                    <a:pt x="2996" y="999"/>
                  </a:lnTo>
                  <a:close/>
                  <a:moveTo>
                    <a:pt x="284" y="570"/>
                  </a:moveTo>
                  <a:lnTo>
                    <a:pt x="278" y="572"/>
                  </a:lnTo>
                  <a:lnTo>
                    <a:pt x="261" y="571"/>
                  </a:lnTo>
                  <a:lnTo>
                    <a:pt x="241" y="570"/>
                  </a:lnTo>
                  <a:lnTo>
                    <a:pt x="216" y="568"/>
                  </a:lnTo>
                  <a:lnTo>
                    <a:pt x="190" y="566"/>
                  </a:lnTo>
                  <a:lnTo>
                    <a:pt x="152" y="565"/>
                  </a:lnTo>
                  <a:lnTo>
                    <a:pt x="119" y="563"/>
                  </a:lnTo>
                  <a:lnTo>
                    <a:pt x="93" y="561"/>
                  </a:lnTo>
                  <a:lnTo>
                    <a:pt x="67" y="560"/>
                  </a:lnTo>
                  <a:lnTo>
                    <a:pt x="32" y="559"/>
                  </a:lnTo>
                  <a:lnTo>
                    <a:pt x="14" y="557"/>
                  </a:lnTo>
                  <a:lnTo>
                    <a:pt x="7" y="557"/>
                  </a:lnTo>
                  <a:lnTo>
                    <a:pt x="2" y="555"/>
                  </a:lnTo>
                  <a:lnTo>
                    <a:pt x="0" y="554"/>
                  </a:lnTo>
                  <a:lnTo>
                    <a:pt x="2" y="554"/>
                  </a:lnTo>
                  <a:lnTo>
                    <a:pt x="2" y="552"/>
                  </a:lnTo>
                  <a:lnTo>
                    <a:pt x="11" y="543"/>
                  </a:lnTo>
                  <a:lnTo>
                    <a:pt x="20" y="532"/>
                  </a:lnTo>
                  <a:lnTo>
                    <a:pt x="25" y="523"/>
                  </a:lnTo>
                  <a:lnTo>
                    <a:pt x="26" y="522"/>
                  </a:lnTo>
                  <a:lnTo>
                    <a:pt x="26" y="521"/>
                  </a:lnTo>
                  <a:lnTo>
                    <a:pt x="26" y="520"/>
                  </a:lnTo>
                  <a:lnTo>
                    <a:pt x="26" y="518"/>
                  </a:lnTo>
                  <a:lnTo>
                    <a:pt x="26" y="517"/>
                  </a:lnTo>
                  <a:lnTo>
                    <a:pt x="26" y="517"/>
                  </a:lnTo>
                  <a:lnTo>
                    <a:pt x="27" y="516"/>
                  </a:lnTo>
                  <a:lnTo>
                    <a:pt x="29" y="513"/>
                  </a:lnTo>
                  <a:lnTo>
                    <a:pt x="32" y="507"/>
                  </a:lnTo>
                  <a:lnTo>
                    <a:pt x="32" y="505"/>
                  </a:lnTo>
                  <a:lnTo>
                    <a:pt x="32" y="501"/>
                  </a:lnTo>
                  <a:lnTo>
                    <a:pt x="31" y="498"/>
                  </a:lnTo>
                  <a:lnTo>
                    <a:pt x="29" y="490"/>
                  </a:lnTo>
                  <a:lnTo>
                    <a:pt x="28" y="488"/>
                  </a:lnTo>
                  <a:lnTo>
                    <a:pt x="28" y="487"/>
                  </a:lnTo>
                  <a:lnTo>
                    <a:pt x="29" y="482"/>
                  </a:lnTo>
                  <a:lnTo>
                    <a:pt x="30" y="479"/>
                  </a:lnTo>
                  <a:lnTo>
                    <a:pt x="32" y="476"/>
                  </a:lnTo>
                  <a:lnTo>
                    <a:pt x="33" y="475"/>
                  </a:lnTo>
                  <a:lnTo>
                    <a:pt x="35" y="474"/>
                  </a:lnTo>
                  <a:lnTo>
                    <a:pt x="38" y="476"/>
                  </a:lnTo>
                  <a:lnTo>
                    <a:pt x="38" y="477"/>
                  </a:lnTo>
                  <a:lnTo>
                    <a:pt x="42" y="476"/>
                  </a:lnTo>
                  <a:lnTo>
                    <a:pt x="48" y="476"/>
                  </a:lnTo>
                  <a:lnTo>
                    <a:pt x="54" y="475"/>
                  </a:lnTo>
                  <a:lnTo>
                    <a:pt x="68" y="477"/>
                  </a:lnTo>
                  <a:lnTo>
                    <a:pt x="72" y="476"/>
                  </a:lnTo>
                  <a:lnTo>
                    <a:pt x="79" y="473"/>
                  </a:lnTo>
                  <a:lnTo>
                    <a:pt x="92" y="461"/>
                  </a:lnTo>
                  <a:lnTo>
                    <a:pt x="108" y="441"/>
                  </a:lnTo>
                  <a:lnTo>
                    <a:pt x="110" y="440"/>
                  </a:lnTo>
                  <a:lnTo>
                    <a:pt x="119" y="424"/>
                  </a:lnTo>
                  <a:lnTo>
                    <a:pt x="124" y="426"/>
                  </a:lnTo>
                  <a:lnTo>
                    <a:pt x="124" y="427"/>
                  </a:lnTo>
                  <a:lnTo>
                    <a:pt x="122" y="429"/>
                  </a:lnTo>
                  <a:lnTo>
                    <a:pt x="120" y="430"/>
                  </a:lnTo>
                  <a:lnTo>
                    <a:pt x="121" y="430"/>
                  </a:lnTo>
                  <a:lnTo>
                    <a:pt x="120" y="432"/>
                  </a:lnTo>
                  <a:lnTo>
                    <a:pt x="117" y="432"/>
                  </a:lnTo>
                  <a:lnTo>
                    <a:pt x="116" y="433"/>
                  </a:lnTo>
                  <a:lnTo>
                    <a:pt x="117" y="434"/>
                  </a:lnTo>
                  <a:lnTo>
                    <a:pt x="116" y="435"/>
                  </a:lnTo>
                  <a:lnTo>
                    <a:pt x="116" y="435"/>
                  </a:lnTo>
                  <a:lnTo>
                    <a:pt x="116" y="437"/>
                  </a:lnTo>
                  <a:lnTo>
                    <a:pt x="115" y="438"/>
                  </a:lnTo>
                  <a:lnTo>
                    <a:pt x="115" y="439"/>
                  </a:lnTo>
                  <a:lnTo>
                    <a:pt x="113" y="440"/>
                  </a:lnTo>
                  <a:lnTo>
                    <a:pt x="112" y="441"/>
                  </a:lnTo>
                  <a:lnTo>
                    <a:pt x="110" y="445"/>
                  </a:lnTo>
                  <a:lnTo>
                    <a:pt x="110" y="446"/>
                  </a:lnTo>
                  <a:lnTo>
                    <a:pt x="105" y="451"/>
                  </a:lnTo>
                  <a:lnTo>
                    <a:pt x="98" y="461"/>
                  </a:lnTo>
                  <a:lnTo>
                    <a:pt x="86" y="472"/>
                  </a:lnTo>
                  <a:lnTo>
                    <a:pt x="85" y="472"/>
                  </a:lnTo>
                  <a:lnTo>
                    <a:pt x="84" y="473"/>
                  </a:lnTo>
                  <a:lnTo>
                    <a:pt x="83" y="473"/>
                  </a:lnTo>
                  <a:lnTo>
                    <a:pt x="83" y="475"/>
                  </a:lnTo>
                  <a:lnTo>
                    <a:pt x="84" y="475"/>
                  </a:lnTo>
                  <a:lnTo>
                    <a:pt x="84" y="476"/>
                  </a:lnTo>
                  <a:lnTo>
                    <a:pt x="85" y="478"/>
                  </a:lnTo>
                  <a:lnTo>
                    <a:pt x="86" y="478"/>
                  </a:lnTo>
                  <a:lnTo>
                    <a:pt x="87" y="479"/>
                  </a:lnTo>
                  <a:lnTo>
                    <a:pt x="104" y="477"/>
                  </a:lnTo>
                  <a:lnTo>
                    <a:pt x="108" y="478"/>
                  </a:lnTo>
                  <a:lnTo>
                    <a:pt x="113" y="483"/>
                  </a:lnTo>
                  <a:lnTo>
                    <a:pt x="122" y="485"/>
                  </a:lnTo>
                  <a:lnTo>
                    <a:pt x="129" y="484"/>
                  </a:lnTo>
                  <a:lnTo>
                    <a:pt x="130" y="483"/>
                  </a:lnTo>
                  <a:lnTo>
                    <a:pt x="130" y="482"/>
                  </a:lnTo>
                  <a:lnTo>
                    <a:pt x="132" y="483"/>
                  </a:lnTo>
                  <a:lnTo>
                    <a:pt x="133" y="484"/>
                  </a:lnTo>
                  <a:lnTo>
                    <a:pt x="133" y="485"/>
                  </a:lnTo>
                  <a:lnTo>
                    <a:pt x="134" y="484"/>
                  </a:lnTo>
                  <a:lnTo>
                    <a:pt x="134" y="484"/>
                  </a:lnTo>
                  <a:lnTo>
                    <a:pt x="134" y="483"/>
                  </a:lnTo>
                  <a:lnTo>
                    <a:pt x="135" y="482"/>
                  </a:lnTo>
                  <a:lnTo>
                    <a:pt x="143" y="481"/>
                  </a:lnTo>
                  <a:lnTo>
                    <a:pt x="146" y="479"/>
                  </a:lnTo>
                  <a:lnTo>
                    <a:pt x="147" y="475"/>
                  </a:lnTo>
                  <a:lnTo>
                    <a:pt x="146" y="472"/>
                  </a:lnTo>
                  <a:lnTo>
                    <a:pt x="146" y="467"/>
                  </a:lnTo>
                  <a:lnTo>
                    <a:pt x="143" y="448"/>
                  </a:lnTo>
                  <a:lnTo>
                    <a:pt x="143" y="446"/>
                  </a:lnTo>
                  <a:lnTo>
                    <a:pt x="143" y="445"/>
                  </a:lnTo>
                  <a:lnTo>
                    <a:pt x="142" y="442"/>
                  </a:lnTo>
                  <a:lnTo>
                    <a:pt x="142" y="439"/>
                  </a:lnTo>
                  <a:lnTo>
                    <a:pt x="142" y="437"/>
                  </a:lnTo>
                  <a:lnTo>
                    <a:pt x="142" y="436"/>
                  </a:lnTo>
                  <a:lnTo>
                    <a:pt x="144" y="435"/>
                  </a:lnTo>
                  <a:lnTo>
                    <a:pt x="145" y="436"/>
                  </a:lnTo>
                  <a:lnTo>
                    <a:pt x="145" y="437"/>
                  </a:lnTo>
                  <a:lnTo>
                    <a:pt x="146" y="437"/>
                  </a:lnTo>
                  <a:lnTo>
                    <a:pt x="146" y="438"/>
                  </a:lnTo>
                  <a:lnTo>
                    <a:pt x="148" y="437"/>
                  </a:lnTo>
                  <a:lnTo>
                    <a:pt x="149" y="437"/>
                  </a:lnTo>
                  <a:lnTo>
                    <a:pt x="150" y="435"/>
                  </a:lnTo>
                  <a:lnTo>
                    <a:pt x="150" y="434"/>
                  </a:lnTo>
                  <a:lnTo>
                    <a:pt x="150" y="433"/>
                  </a:lnTo>
                  <a:lnTo>
                    <a:pt x="150" y="431"/>
                  </a:lnTo>
                  <a:lnTo>
                    <a:pt x="150" y="430"/>
                  </a:lnTo>
                  <a:lnTo>
                    <a:pt x="157" y="423"/>
                  </a:lnTo>
                  <a:lnTo>
                    <a:pt x="159" y="423"/>
                  </a:lnTo>
                  <a:lnTo>
                    <a:pt x="162" y="426"/>
                  </a:lnTo>
                  <a:lnTo>
                    <a:pt x="168" y="436"/>
                  </a:lnTo>
                  <a:lnTo>
                    <a:pt x="171" y="439"/>
                  </a:lnTo>
                  <a:lnTo>
                    <a:pt x="180" y="439"/>
                  </a:lnTo>
                  <a:lnTo>
                    <a:pt x="184" y="440"/>
                  </a:lnTo>
                  <a:lnTo>
                    <a:pt x="190" y="445"/>
                  </a:lnTo>
                  <a:lnTo>
                    <a:pt x="192" y="447"/>
                  </a:lnTo>
                  <a:lnTo>
                    <a:pt x="194" y="449"/>
                  </a:lnTo>
                  <a:lnTo>
                    <a:pt x="200" y="450"/>
                  </a:lnTo>
                  <a:lnTo>
                    <a:pt x="202" y="453"/>
                  </a:lnTo>
                  <a:lnTo>
                    <a:pt x="204" y="454"/>
                  </a:lnTo>
                  <a:lnTo>
                    <a:pt x="207" y="455"/>
                  </a:lnTo>
                  <a:lnTo>
                    <a:pt x="210" y="457"/>
                  </a:lnTo>
                  <a:lnTo>
                    <a:pt x="211" y="457"/>
                  </a:lnTo>
                  <a:lnTo>
                    <a:pt x="212" y="457"/>
                  </a:lnTo>
                  <a:lnTo>
                    <a:pt x="213" y="455"/>
                  </a:lnTo>
                  <a:lnTo>
                    <a:pt x="216" y="454"/>
                  </a:lnTo>
                  <a:lnTo>
                    <a:pt x="217" y="455"/>
                  </a:lnTo>
                  <a:lnTo>
                    <a:pt x="218" y="457"/>
                  </a:lnTo>
                  <a:lnTo>
                    <a:pt x="218" y="459"/>
                  </a:lnTo>
                  <a:lnTo>
                    <a:pt x="218" y="462"/>
                  </a:lnTo>
                  <a:lnTo>
                    <a:pt x="220" y="463"/>
                  </a:lnTo>
                  <a:lnTo>
                    <a:pt x="223" y="464"/>
                  </a:lnTo>
                  <a:lnTo>
                    <a:pt x="224" y="464"/>
                  </a:lnTo>
                  <a:lnTo>
                    <a:pt x="226" y="463"/>
                  </a:lnTo>
                  <a:lnTo>
                    <a:pt x="227" y="462"/>
                  </a:lnTo>
                  <a:lnTo>
                    <a:pt x="229" y="460"/>
                  </a:lnTo>
                  <a:lnTo>
                    <a:pt x="238" y="457"/>
                  </a:lnTo>
                  <a:lnTo>
                    <a:pt x="240" y="458"/>
                  </a:lnTo>
                  <a:lnTo>
                    <a:pt x="255" y="460"/>
                  </a:lnTo>
                  <a:lnTo>
                    <a:pt x="265" y="457"/>
                  </a:lnTo>
                  <a:lnTo>
                    <a:pt x="266" y="458"/>
                  </a:lnTo>
                  <a:lnTo>
                    <a:pt x="267" y="459"/>
                  </a:lnTo>
                  <a:lnTo>
                    <a:pt x="268" y="460"/>
                  </a:lnTo>
                  <a:lnTo>
                    <a:pt x="269" y="463"/>
                  </a:lnTo>
                  <a:lnTo>
                    <a:pt x="271" y="470"/>
                  </a:lnTo>
                  <a:lnTo>
                    <a:pt x="272" y="474"/>
                  </a:lnTo>
                  <a:lnTo>
                    <a:pt x="272" y="475"/>
                  </a:lnTo>
                  <a:lnTo>
                    <a:pt x="274" y="476"/>
                  </a:lnTo>
                  <a:lnTo>
                    <a:pt x="279" y="476"/>
                  </a:lnTo>
                  <a:lnTo>
                    <a:pt x="280" y="476"/>
                  </a:lnTo>
                  <a:lnTo>
                    <a:pt x="281" y="477"/>
                  </a:lnTo>
                  <a:lnTo>
                    <a:pt x="281" y="478"/>
                  </a:lnTo>
                  <a:lnTo>
                    <a:pt x="282" y="479"/>
                  </a:lnTo>
                  <a:lnTo>
                    <a:pt x="284" y="480"/>
                  </a:lnTo>
                  <a:lnTo>
                    <a:pt x="283" y="481"/>
                  </a:lnTo>
                  <a:lnTo>
                    <a:pt x="284" y="483"/>
                  </a:lnTo>
                  <a:lnTo>
                    <a:pt x="289" y="486"/>
                  </a:lnTo>
                  <a:lnTo>
                    <a:pt x="290" y="487"/>
                  </a:lnTo>
                  <a:lnTo>
                    <a:pt x="290" y="489"/>
                  </a:lnTo>
                  <a:lnTo>
                    <a:pt x="292" y="495"/>
                  </a:lnTo>
                  <a:lnTo>
                    <a:pt x="292" y="498"/>
                  </a:lnTo>
                  <a:lnTo>
                    <a:pt x="292" y="501"/>
                  </a:lnTo>
                  <a:lnTo>
                    <a:pt x="290" y="504"/>
                  </a:lnTo>
                  <a:lnTo>
                    <a:pt x="290" y="505"/>
                  </a:lnTo>
                  <a:lnTo>
                    <a:pt x="287" y="507"/>
                  </a:lnTo>
                  <a:lnTo>
                    <a:pt x="285" y="509"/>
                  </a:lnTo>
                  <a:lnTo>
                    <a:pt x="284" y="510"/>
                  </a:lnTo>
                  <a:lnTo>
                    <a:pt x="283" y="511"/>
                  </a:lnTo>
                  <a:lnTo>
                    <a:pt x="282" y="511"/>
                  </a:lnTo>
                  <a:lnTo>
                    <a:pt x="281" y="512"/>
                  </a:lnTo>
                  <a:lnTo>
                    <a:pt x="281" y="513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79" y="518"/>
                  </a:lnTo>
                  <a:lnTo>
                    <a:pt x="278" y="519"/>
                  </a:lnTo>
                  <a:lnTo>
                    <a:pt x="278" y="521"/>
                  </a:lnTo>
                  <a:lnTo>
                    <a:pt x="279" y="524"/>
                  </a:lnTo>
                  <a:lnTo>
                    <a:pt x="279" y="526"/>
                  </a:lnTo>
                  <a:lnTo>
                    <a:pt x="279" y="529"/>
                  </a:lnTo>
                  <a:lnTo>
                    <a:pt x="277" y="536"/>
                  </a:lnTo>
                  <a:lnTo>
                    <a:pt x="277" y="548"/>
                  </a:lnTo>
                  <a:lnTo>
                    <a:pt x="277" y="554"/>
                  </a:lnTo>
                  <a:lnTo>
                    <a:pt x="279" y="560"/>
                  </a:lnTo>
                  <a:lnTo>
                    <a:pt x="284" y="570"/>
                  </a:lnTo>
                  <a:close/>
                  <a:moveTo>
                    <a:pt x="1264" y="1734"/>
                  </a:moveTo>
                  <a:lnTo>
                    <a:pt x="1267" y="1731"/>
                  </a:lnTo>
                  <a:lnTo>
                    <a:pt x="1268" y="1728"/>
                  </a:lnTo>
                  <a:lnTo>
                    <a:pt x="1267" y="1723"/>
                  </a:lnTo>
                  <a:lnTo>
                    <a:pt x="1268" y="1722"/>
                  </a:lnTo>
                  <a:lnTo>
                    <a:pt x="1272" y="1725"/>
                  </a:lnTo>
                  <a:lnTo>
                    <a:pt x="1276" y="1726"/>
                  </a:lnTo>
                  <a:lnTo>
                    <a:pt x="1280" y="1724"/>
                  </a:lnTo>
                  <a:lnTo>
                    <a:pt x="1284" y="1725"/>
                  </a:lnTo>
                  <a:lnTo>
                    <a:pt x="1288" y="1727"/>
                  </a:lnTo>
                  <a:lnTo>
                    <a:pt x="1293" y="1731"/>
                  </a:lnTo>
                  <a:lnTo>
                    <a:pt x="1297" y="1733"/>
                  </a:lnTo>
                  <a:lnTo>
                    <a:pt x="1300" y="1735"/>
                  </a:lnTo>
                  <a:lnTo>
                    <a:pt x="1304" y="1737"/>
                  </a:lnTo>
                  <a:lnTo>
                    <a:pt x="1307" y="1738"/>
                  </a:lnTo>
                  <a:lnTo>
                    <a:pt x="1312" y="1739"/>
                  </a:lnTo>
                  <a:lnTo>
                    <a:pt x="1316" y="1738"/>
                  </a:lnTo>
                  <a:lnTo>
                    <a:pt x="1319" y="1738"/>
                  </a:lnTo>
                  <a:lnTo>
                    <a:pt x="1323" y="1739"/>
                  </a:lnTo>
                  <a:lnTo>
                    <a:pt x="1325" y="1741"/>
                  </a:lnTo>
                  <a:lnTo>
                    <a:pt x="1328" y="1741"/>
                  </a:lnTo>
                  <a:lnTo>
                    <a:pt x="1330" y="1743"/>
                  </a:lnTo>
                  <a:lnTo>
                    <a:pt x="1332" y="1746"/>
                  </a:lnTo>
                  <a:lnTo>
                    <a:pt x="1333" y="1749"/>
                  </a:lnTo>
                  <a:lnTo>
                    <a:pt x="1335" y="1752"/>
                  </a:lnTo>
                  <a:lnTo>
                    <a:pt x="1337" y="1754"/>
                  </a:lnTo>
                  <a:lnTo>
                    <a:pt x="1340" y="1757"/>
                  </a:lnTo>
                  <a:lnTo>
                    <a:pt x="1343" y="1757"/>
                  </a:lnTo>
                  <a:lnTo>
                    <a:pt x="1345" y="1754"/>
                  </a:lnTo>
                  <a:lnTo>
                    <a:pt x="1346" y="1753"/>
                  </a:lnTo>
                  <a:lnTo>
                    <a:pt x="1349" y="1753"/>
                  </a:lnTo>
                  <a:lnTo>
                    <a:pt x="1352" y="1753"/>
                  </a:lnTo>
                  <a:lnTo>
                    <a:pt x="1356" y="1753"/>
                  </a:lnTo>
                  <a:lnTo>
                    <a:pt x="1360" y="1754"/>
                  </a:lnTo>
                  <a:lnTo>
                    <a:pt x="1364" y="1757"/>
                  </a:lnTo>
                  <a:lnTo>
                    <a:pt x="1366" y="1759"/>
                  </a:lnTo>
                  <a:lnTo>
                    <a:pt x="1369" y="1763"/>
                  </a:lnTo>
                  <a:lnTo>
                    <a:pt x="1369" y="1768"/>
                  </a:lnTo>
                  <a:lnTo>
                    <a:pt x="1369" y="1773"/>
                  </a:lnTo>
                  <a:lnTo>
                    <a:pt x="1369" y="1776"/>
                  </a:lnTo>
                  <a:lnTo>
                    <a:pt x="1371" y="1778"/>
                  </a:lnTo>
                  <a:lnTo>
                    <a:pt x="1377" y="1780"/>
                  </a:lnTo>
                  <a:lnTo>
                    <a:pt x="1381" y="1783"/>
                  </a:lnTo>
                  <a:lnTo>
                    <a:pt x="1384" y="1787"/>
                  </a:lnTo>
                  <a:lnTo>
                    <a:pt x="1386" y="1788"/>
                  </a:lnTo>
                  <a:lnTo>
                    <a:pt x="1388" y="1786"/>
                  </a:lnTo>
                  <a:lnTo>
                    <a:pt x="1392" y="1794"/>
                  </a:lnTo>
                  <a:lnTo>
                    <a:pt x="1418" y="1832"/>
                  </a:lnTo>
                  <a:lnTo>
                    <a:pt x="1432" y="1842"/>
                  </a:lnTo>
                  <a:lnTo>
                    <a:pt x="1435" y="1842"/>
                  </a:lnTo>
                  <a:lnTo>
                    <a:pt x="1451" y="1837"/>
                  </a:lnTo>
                  <a:lnTo>
                    <a:pt x="1453" y="1836"/>
                  </a:lnTo>
                  <a:lnTo>
                    <a:pt x="1455" y="1833"/>
                  </a:lnTo>
                  <a:lnTo>
                    <a:pt x="1456" y="1832"/>
                  </a:lnTo>
                  <a:lnTo>
                    <a:pt x="1456" y="1830"/>
                  </a:lnTo>
                  <a:lnTo>
                    <a:pt x="1456" y="1830"/>
                  </a:lnTo>
                  <a:lnTo>
                    <a:pt x="1457" y="1830"/>
                  </a:lnTo>
                  <a:lnTo>
                    <a:pt x="1458" y="1829"/>
                  </a:lnTo>
                  <a:lnTo>
                    <a:pt x="1459" y="1827"/>
                  </a:lnTo>
                  <a:lnTo>
                    <a:pt x="1460" y="1826"/>
                  </a:lnTo>
                  <a:lnTo>
                    <a:pt x="1460" y="1824"/>
                  </a:lnTo>
                  <a:lnTo>
                    <a:pt x="1461" y="1822"/>
                  </a:lnTo>
                  <a:lnTo>
                    <a:pt x="1462" y="1820"/>
                  </a:lnTo>
                  <a:lnTo>
                    <a:pt x="1463" y="1819"/>
                  </a:lnTo>
                  <a:lnTo>
                    <a:pt x="1465" y="1819"/>
                  </a:lnTo>
                  <a:lnTo>
                    <a:pt x="1466" y="1820"/>
                  </a:lnTo>
                  <a:lnTo>
                    <a:pt x="1465" y="1823"/>
                  </a:lnTo>
                  <a:lnTo>
                    <a:pt x="1464" y="1824"/>
                  </a:lnTo>
                  <a:lnTo>
                    <a:pt x="1465" y="1826"/>
                  </a:lnTo>
                  <a:lnTo>
                    <a:pt x="1467" y="1828"/>
                  </a:lnTo>
                  <a:lnTo>
                    <a:pt x="1474" y="1831"/>
                  </a:lnTo>
                  <a:lnTo>
                    <a:pt x="1477" y="1833"/>
                  </a:lnTo>
                  <a:lnTo>
                    <a:pt x="1481" y="1832"/>
                  </a:lnTo>
                  <a:lnTo>
                    <a:pt x="1483" y="1829"/>
                  </a:lnTo>
                  <a:lnTo>
                    <a:pt x="1484" y="1824"/>
                  </a:lnTo>
                  <a:lnTo>
                    <a:pt x="1485" y="1824"/>
                  </a:lnTo>
                  <a:lnTo>
                    <a:pt x="1487" y="1823"/>
                  </a:lnTo>
                  <a:lnTo>
                    <a:pt x="1489" y="1821"/>
                  </a:lnTo>
                  <a:lnTo>
                    <a:pt x="1491" y="1820"/>
                  </a:lnTo>
                  <a:lnTo>
                    <a:pt x="1501" y="1820"/>
                  </a:lnTo>
                  <a:lnTo>
                    <a:pt x="1503" y="1819"/>
                  </a:lnTo>
                  <a:lnTo>
                    <a:pt x="1504" y="1818"/>
                  </a:lnTo>
                  <a:lnTo>
                    <a:pt x="1505" y="1818"/>
                  </a:lnTo>
                  <a:lnTo>
                    <a:pt x="1506" y="1820"/>
                  </a:lnTo>
                  <a:lnTo>
                    <a:pt x="1505" y="1823"/>
                  </a:lnTo>
                  <a:lnTo>
                    <a:pt x="1506" y="1823"/>
                  </a:lnTo>
                  <a:lnTo>
                    <a:pt x="1507" y="1822"/>
                  </a:lnTo>
                  <a:lnTo>
                    <a:pt x="1508" y="1821"/>
                  </a:lnTo>
                  <a:lnTo>
                    <a:pt x="1509" y="1821"/>
                  </a:lnTo>
                  <a:lnTo>
                    <a:pt x="1511" y="1821"/>
                  </a:lnTo>
                  <a:lnTo>
                    <a:pt x="1514" y="1823"/>
                  </a:lnTo>
                  <a:lnTo>
                    <a:pt x="1516" y="1824"/>
                  </a:lnTo>
                  <a:lnTo>
                    <a:pt x="1521" y="1822"/>
                  </a:lnTo>
                  <a:lnTo>
                    <a:pt x="1523" y="1823"/>
                  </a:lnTo>
                  <a:lnTo>
                    <a:pt x="1525" y="1825"/>
                  </a:lnTo>
                  <a:lnTo>
                    <a:pt x="1527" y="1827"/>
                  </a:lnTo>
                  <a:lnTo>
                    <a:pt x="1528" y="1826"/>
                  </a:lnTo>
                  <a:lnTo>
                    <a:pt x="1529" y="1824"/>
                  </a:lnTo>
                  <a:lnTo>
                    <a:pt x="1531" y="1824"/>
                  </a:lnTo>
                  <a:lnTo>
                    <a:pt x="1532" y="1825"/>
                  </a:lnTo>
                  <a:lnTo>
                    <a:pt x="1534" y="1827"/>
                  </a:lnTo>
                  <a:lnTo>
                    <a:pt x="1535" y="1831"/>
                  </a:lnTo>
                  <a:lnTo>
                    <a:pt x="1536" y="1835"/>
                  </a:lnTo>
                  <a:lnTo>
                    <a:pt x="1535" y="1836"/>
                  </a:lnTo>
                  <a:lnTo>
                    <a:pt x="1532" y="1836"/>
                  </a:lnTo>
                  <a:lnTo>
                    <a:pt x="1531" y="1836"/>
                  </a:lnTo>
                  <a:lnTo>
                    <a:pt x="1530" y="1836"/>
                  </a:lnTo>
                  <a:lnTo>
                    <a:pt x="1528" y="1835"/>
                  </a:lnTo>
                  <a:lnTo>
                    <a:pt x="1525" y="1835"/>
                  </a:lnTo>
                  <a:lnTo>
                    <a:pt x="1523" y="1835"/>
                  </a:lnTo>
                  <a:lnTo>
                    <a:pt x="1523" y="1836"/>
                  </a:lnTo>
                  <a:lnTo>
                    <a:pt x="1522" y="1839"/>
                  </a:lnTo>
                  <a:lnTo>
                    <a:pt x="1523" y="1840"/>
                  </a:lnTo>
                  <a:lnTo>
                    <a:pt x="1523" y="1841"/>
                  </a:lnTo>
                  <a:lnTo>
                    <a:pt x="1523" y="1842"/>
                  </a:lnTo>
                  <a:lnTo>
                    <a:pt x="1522" y="1842"/>
                  </a:lnTo>
                  <a:lnTo>
                    <a:pt x="1520" y="1842"/>
                  </a:lnTo>
                  <a:lnTo>
                    <a:pt x="1519" y="1842"/>
                  </a:lnTo>
                  <a:lnTo>
                    <a:pt x="1517" y="1844"/>
                  </a:lnTo>
                  <a:lnTo>
                    <a:pt x="1517" y="1847"/>
                  </a:lnTo>
                  <a:lnTo>
                    <a:pt x="1516" y="1850"/>
                  </a:lnTo>
                  <a:lnTo>
                    <a:pt x="1516" y="1857"/>
                  </a:lnTo>
                  <a:lnTo>
                    <a:pt x="1515" y="1860"/>
                  </a:lnTo>
                  <a:lnTo>
                    <a:pt x="1516" y="1863"/>
                  </a:lnTo>
                  <a:lnTo>
                    <a:pt x="1518" y="1866"/>
                  </a:lnTo>
                  <a:lnTo>
                    <a:pt x="1519" y="1867"/>
                  </a:lnTo>
                  <a:lnTo>
                    <a:pt x="1519" y="1870"/>
                  </a:lnTo>
                  <a:lnTo>
                    <a:pt x="1518" y="1871"/>
                  </a:lnTo>
                  <a:lnTo>
                    <a:pt x="1511" y="1873"/>
                  </a:lnTo>
                  <a:lnTo>
                    <a:pt x="1504" y="1873"/>
                  </a:lnTo>
                  <a:lnTo>
                    <a:pt x="1503" y="1873"/>
                  </a:lnTo>
                  <a:lnTo>
                    <a:pt x="1502" y="1874"/>
                  </a:lnTo>
                  <a:lnTo>
                    <a:pt x="1501" y="1875"/>
                  </a:lnTo>
                  <a:lnTo>
                    <a:pt x="1501" y="1878"/>
                  </a:lnTo>
                  <a:lnTo>
                    <a:pt x="1500" y="1878"/>
                  </a:lnTo>
                  <a:lnTo>
                    <a:pt x="1499" y="1878"/>
                  </a:lnTo>
                  <a:lnTo>
                    <a:pt x="1491" y="1877"/>
                  </a:lnTo>
                  <a:lnTo>
                    <a:pt x="1486" y="1873"/>
                  </a:lnTo>
                  <a:lnTo>
                    <a:pt x="1486" y="1874"/>
                  </a:lnTo>
                  <a:lnTo>
                    <a:pt x="1482" y="1873"/>
                  </a:lnTo>
                  <a:lnTo>
                    <a:pt x="1481" y="1875"/>
                  </a:lnTo>
                  <a:lnTo>
                    <a:pt x="1479" y="1878"/>
                  </a:lnTo>
                  <a:lnTo>
                    <a:pt x="1478" y="1879"/>
                  </a:lnTo>
                  <a:lnTo>
                    <a:pt x="1471" y="1879"/>
                  </a:lnTo>
                  <a:lnTo>
                    <a:pt x="1464" y="1880"/>
                  </a:lnTo>
                  <a:lnTo>
                    <a:pt x="1463" y="1879"/>
                  </a:lnTo>
                  <a:lnTo>
                    <a:pt x="1462" y="1877"/>
                  </a:lnTo>
                  <a:lnTo>
                    <a:pt x="1462" y="1875"/>
                  </a:lnTo>
                  <a:lnTo>
                    <a:pt x="1459" y="1872"/>
                  </a:lnTo>
                  <a:lnTo>
                    <a:pt x="1457" y="1871"/>
                  </a:lnTo>
                  <a:lnTo>
                    <a:pt x="1452" y="1867"/>
                  </a:lnTo>
                  <a:lnTo>
                    <a:pt x="1445" y="1865"/>
                  </a:lnTo>
                  <a:lnTo>
                    <a:pt x="1441" y="1864"/>
                  </a:lnTo>
                  <a:lnTo>
                    <a:pt x="1438" y="1864"/>
                  </a:lnTo>
                  <a:lnTo>
                    <a:pt x="1433" y="1865"/>
                  </a:lnTo>
                  <a:lnTo>
                    <a:pt x="1431" y="1866"/>
                  </a:lnTo>
                  <a:lnTo>
                    <a:pt x="1426" y="1870"/>
                  </a:lnTo>
                  <a:lnTo>
                    <a:pt x="1425" y="1872"/>
                  </a:lnTo>
                  <a:lnTo>
                    <a:pt x="1425" y="1872"/>
                  </a:lnTo>
                  <a:lnTo>
                    <a:pt x="1424" y="1874"/>
                  </a:lnTo>
                  <a:lnTo>
                    <a:pt x="1424" y="1875"/>
                  </a:lnTo>
                  <a:lnTo>
                    <a:pt x="1424" y="1876"/>
                  </a:lnTo>
                  <a:lnTo>
                    <a:pt x="1425" y="1877"/>
                  </a:lnTo>
                  <a:lnTo>
                    <a:pt x="1427" y="1878"/>
                  </a:lnTo>
                  <a:lnTo>
                    <a:pt x="1427" y="1878"/>
                  </a:lnTo>
                  <a:lnTo>
                    <a:pt x="1426" y="1879"/>
                  </a:lnTo>
                  <a:lnTo>
                    <a:pt x="1423" y="1879"/>
                  </a:lnTo>
                  <a:lnTo>
                    <a:pt x="1422" y="1879"/>
                  </a:lnTo>
                  <a:lnTo>
                    <a:pt x="1420" y="1881"/>
                  </a:lnTo>
                  <a:lnTo>
                    <a:pt x="1420" y="1883"/>
                  </a:lnTo>
                  <a:lnTo>
                    <a:pt x="1421" y="1886"/>
                  </a:lnTo>
                  <a:lnTo>
                    <a:pt x="1417" y="1883"/>
                  </a:lnTo>
                  <a:lnTo>
                    <a:pt x="1416" y="1884"/>
                  </a:lnTo>
                  <a:lnTo>
                    <a:pt x="1415" y="1884"/>
                  </a:lnTo>
                  <a:lnTo>
                    <a:pt x="1413" y="1884"/>
                  </a:lnTo>
                  <a:lnTo>
                    <a:pt x="1411" y="1884"/>
                  </a:lnTo>
                  <a:lnTo>
                    <a:pt x="1409" y="1889"/>
                  </a:lnTo>
                  <a:lnTo>
                    <a:pt x="1408" y="1890"/>
                  </a:lnTo>
                  <a:lnTo>
                    <a:pt x="1403" y="1891"/>
                  </a:lnTo>
                  <a:lnTo>
                    <a:pt x="1402" y="1892"/>
                  </a:lnTo>
                  <a:lnTo>
                    <a:pt x="1400" y="1896"/>
                  </a:lnTo>
                  <a:lnTo>
                    <a:pt x="1398" y="1902"/>
                  </a:lnTo>
                  <a:lnTo>
                    <a:pt x="1396" y="1906"/>
                  </a:lnTo>
                  <a:lnTo>
                    <a:pt x="1391" y="1905"/>
                  </a:lnTo>
                  <a:lnTo>
                    <a:pt x="1390" y="1903"/>
                  </a:lnTo>
                  <a:lnTo>
                    <a:pt x="1390" y="1902"/>
                  </a:lnTo>
                  <a:lnTo>
                    <a:pt x="1389" y="1900"/>
                  </a:lnTo>
                  <a:lnTo>
                    <a:pt x="1387" y="1900"/>
                  </a:lnTo>
                  <a:lnTo>
                    <a:pt x="1384" y="1899"/>
                  </a:lnTo>
                  <a:lnTo>
                    <a:pt x="1383" y="1900"/>
                  </a:lnTo>
                  <a:lnTo>
                    <a:pt x="1382" y="1900"/>
                  </a:lnTo>
                  <a:lnTo>
                    <a:pt x="1381" y="1901"/>
                  </a:lnTo>
                  <a:lnTo>
                    <a:pt x="1380" y="1902"/>
                  </a:lnTo>
                  <a:lnTo>
                    <a:pt x="1380" y="1902"/>
                  </a:lnTo>
                  <a:lnTo>
                    <a:pt x="1378" y="1902"/>
                  </a:lnTo>
                  <a:lnTo>
                    <a:pt x="1375" y="1902"/>
                  </a:lnTo>
                  <a:lnTo>
                    <a:pt x="1374" y="1902"/>
                  </a:lnTo>
                  <a:lnTo>
                    <a:pt x="1372" y="1903"/>
                  </a:lnTo>
                  <a:lnTo>
                    <a:pt x="1366" y="1902"/>
                  </a:lnTo>
                  <a:lnTo>
                    <a:pt x="1363" y="1903"/>
                  </a:lnTo>
                  <a:lnTo>
                    <a:pt x="1356" y="1908"/>
                  </a:lnTo>
                  <a:lnTo>
                    <a:pt x="1354" y="1909"/>
                  </a:lnTo>
                  <a:lnTo>
                    <a:pt x="1346" y="1911"/>
                  </a:lnTo>
                  <a:lnTo>
                    <a:pt x="1343" y="1912"/>
                  </a:lnTo>
                  <a:lnTo>
                    <a:pt x="1341" y="1914"/>
                  </a:lnTo>
                  <a:lnTo>
                    <a:pt x="1341" y="1914"/>
                  </a:lnTo>
                  <a:lnTo>
                    <a:pt x="1340" y="1914"/>
                  </a:lnTo>
                  <a:lnTo>
                    <a:pt x="1336" y="1919"/>
                  </a:lnTo>
                  <a:lnTo>
                    <a:pt x="1336" y="1920"/>
                  </a:lnTo>
                  <a:lnTo>
                    <a:pt x="1336" y="1920"/>
                  </a:lnTo>
                  <a:lnTo>
                    <a:pt x="1332" y="1926"/>
                  </a:lnTo>
                  <a:lnTo>
                    <a:pt x="1329" y="1935"/>
                  </a:lnTo>
                  <a:lnTo>
                    <a:pt x="1328" y="1937"/>
                  </a:lnTo>
                  <a:lnTo>
                    <a:pt x="1327" y="1938"/>
                  </a:lnTo>
                  <a:lnTo>
                    <a:pt x="1325" y="1937"/>
                  </a:lnTo>
                  <a:lnTo>
                    <a:pt x="1324" y="1937"/>
                  </a:lnTo>
                  <a:lnTo>
                    <a:pt x="1323" y="1937"/>
                  </a:lnTo>
                  <a:lnTo>
                    <a:pt x="1322" y="1938"/>
                  </a:lnTo>
                  <a:lnTo>
                    <a:pt x="1322" y="1938"/>
                  </a:lnTo>
                  <a:lnTo>
                    <a:pt x="1320" y="1942"/>
                  </a:lnTo>
                  <a:lnTo>
                    <a:pt x="1318" y="1943"/>
                  </a:lnTo>
                  <a:lnTo>
                    <a:pt x="1314" y="1944"/>
                  </a:lnTo>
                  <a:lnTo>
                    <a:pt x="1313" y="1945"/>
                  </a:lnTo>
                  <a:lnTo>
                    <a:pt x="1312" y="1947"/>
                  </a:lnTo>
                  <a:lnTo>
                    <a:pt x="1312" y="1949"/>
                  </a:lnTo>
                  <a:lnTo>
                    <a:pt x="1310" y="1950"/>
                  </a:lnTo>
                  <a:lnTo>
                    <a:pt x="1307" y="1952"/>
                  </a:lnTo>
                  <a:lnTo>
                    <a:pt x="1306" y="1952"/>
                  </a:lnTo>
                  <a:lnTo>
                    <a:pt x="1304" y="1953"/>
                  </a:lnTo>
                  <a:lnTo>
                    <a:pt x="1294" y="1957"/>
                  </a:lnTo>
                  <a:lnTo>
                    <a:pt x="1293" y="1958"/>
                  </a:lnTo>
                  <a:lnTo>
                    <a:pt x="1290" y="1957"/>
                  </a:lnTo>
                  <a:lnTo>
                    <a:pt x="1284" y="1956"/>
                  </a:lnTo>
                  <a:lnTo>
                    <a:pt x="1283" y="1956"/>
                  </a:lnTo>
                  <a:lnTo>
                    <a:pt x="1282" y="1956"/>
                  </a:lnTo>
                  <a:lnTo>
                    <a:pt x="1281" y="1956"/>
                  </a:lnTo>
                  <a:lnTo>
                    <a:pt x="1275" y="1956"/>
                  </a:lnTo>
                  <a:lnTo>
                    <a:pt x="1273" y="1956"/>
                  </a:lnTo>
                  <a:lnTo>
                    <a:pt x="1266" y="1952"/>
                  </a:lnTo>
                  <a:lnTo>
                    <a:pt x="1264" y="1951"/>
                  </a:lnTo>
                  <a:lnTo>
                    <a:pt x="1264" y="1949"/>
                  </a:lnTo>
                  <a:lnTo>
                    <a:pt x="1264" y="1948"/>
                  </a:lnTo>
                  <a:lnTo>
                    <a:pt x="1261" y="1944"/>
                  </a:lnTo>
                  <a:lnTo>
                    <a:pt x="1260" y="1943"/>
                  </a:lnTo>
                  <a:lnTo>
                    <a:pt x="1258" y="1944"/>
                  </a:lnTo>
                  <a:lnTo>
                    <a:pt x="1257" y="1944"/>
                  </a:lnTo>
                  <a:lnTo>
                    <a:pt x="1254" y="1944"/>
                  </a:lnTo>
                  <a:lnTo>
                    <a:pt x="1252" y="1943"/>
                  </a:lnTo>
                  <a:lnTo>
                    <a:pt x="1252" y="1941"/>
                  </a:lnTo>
                  <a:lnTo>
                    <a:pt x="1242" y="1934"/>
                  </a:lnTo>
                  <a:lnTo>
                    <a:pt x="1241" y="1933"/>
                  </a:lnTo>
                  <a:lnTo>
                    <a:pt x="1241" y="1932"/>
                  </a:lnTo>
                  <a:lnTo>
                    <a:pt x="1245" y="1932"/>
                  </a:lnTo>
                  <a:lnTo>
                    <a:pt x="1245" y="1931"/>
                  </a:lnTo>
                  <a:lnTo>
                    <a:pt x="1247" y="1929"/>
                  </a:lnTo>
                  <a:lnTo>
                    <a:pt x="1248" y="1929"/>
                  </a:lnTo>
                  <a:lnTo>
                    <a:pt x="1250" y="1929"/>
                  </a:lnTo>
                  <a:lnTo>
                    <a:pt x="1251" y="1929"/>
                  </a:lnTo>
                  <a:lnTo>
                    <a:pt x="1252" y="1929"/>
                  </a:lnTo>
                  <a:lnTo>
                    <a:pt x="1252" y="1928"/>
                  </a:lnTo>
                  <a:lnTo>
                    <a:pt x="1258" y="1928"/>
                  </a:lnTo>
                  <a:lnTo>
                    <a:pt x="1259" y="1927"/>
                  </a:lnTo>
                  <a:lnTo>
                    <a:pt x="1258" y="1927"/>
                  </a:lnTo>
                  <a:lnTo>
                    <a:pt x="1255" y="1926"/>
                  </a:lnTo>
                  <a:lnTo>
                    <a:pt x="1254" y="1926"/>
                  </a:lnTo>
                  <a:lnTo>
                    <a:pt x="1254" y="1924"/>
                  </a:lnTo>
                  <a:lnTo>
                    <a:pt x="1255" y="1922"/>
                  </a:lnTo>
                  <a:lnTo>
                    <a:pt x="1256" y="1921"/>
                  </a:lnTo>
                  <a:lnTo>
                    <a:pt x="1257" y="1920"/>
                  </a:lnTo>
                  <a:lnTo>
                    <a:pt x="1258" y="1918"/>
                  </a:lnTo>
                  <a:lnTo>
                    <a:pt x="1257" y="1916"/>
                  </a:lnTo>
                  <a:lnTo>
                    <a:pt x="1256" y="1914"/>
                  </a:lnTo>
                  <a:lnTo>
                    <a:pt x="1256" y="1910"/>
                  </a:lnTo>
                  <a:lnTo>
                    <a:pt x="1255" y="1908"/>
                  </a:lnTo>
                  <a:lnTo>
                    <a:pt x="1254" y="1907"/>
                  </a:lnTo>
                  <a:lnTo>
                    <a:pt x="1255" y="1906"/>
                  </a:lnTo>
                  <a:lnTo>
                    <a:pt x="1256" y="1905"/>
                  </a:lnTo>
                  <a:lnTo>
                    <a:pt x="1256" y="1902"/>
                  </a:lnTo>
                  <a:lnTo>
                    <a:pt x="1257" y="1900"/>
                  </a:lnTo>
                  <a:lnTo>
                    <a:pt x="1258" y="1898"/>
                  </a:lnTo>
                  <a:lnTo>
                    <a:pt x="1262" y="1897"/>
                  </a:lnTo>
                  <a:lnTo>
                    <a:pt x="1263" y="1896"/>
                  </a:lnTo>
                  <a:lnTo>
                    <a:pt x="1264" y="1893"/>
                  </a:lnTo>
                  <a:lnTo>
                    <a:pt x="1264" y="1891"/>
                  </a:lnTo>
                  <a:lnTo>
                    <a:pt x="1264" y="1888"/>
                  </a:lnTo>
                  <a:lnTo>
                    <a:pt x="1263" y="1883"/>
                  </a:lnTo>
                  <a:lnTo>
                    <a:pt x="1263" y="1881"/>
                  </a:lnTo>
                  <a:lnTo>
                    <a:pt x="1262" y="1880"/>
                  </a:lnTo>
                  <a:lnTo>
                    <a:pt x="1260" y="1877"/>
                  </a:lnTo>
                  <a:lnTo>
                    <a:pt x="1260" y="1876"/>
                  </a:lnTo>
                  <a:lnTo>
                    <a:pt x="1260" y="1872"/>
                  </a:lnTo>
                  <a:lnTo>
                    <a:pt x="1258" y="1867"/>
                  </a:lnTo>
                  <a:lnTo>
                    <a:pt x="1256" y="1864"/>
                  </a:lnTo>
                  <a:lnTo>
                    <a:pt x="1250" y="1860"/>
                  </a:lnTo>
                  <a:lnTo>
                    <a:pt x="1245" y="1855"/>
                  </a:lnTo>
                  <a:lnTo>
                    <a:pt x="1244" y="1855"/>
                  </a:lnTo>
                  <a:lnTo>
                    <a:pt x="1240" y="1855"/>
                  </a:lnTo>
                  <a:lnTo>
                    <a:pt x="1236" y="1857"/>
                  </a:lnTo>
                  <a:lnTo>
                    <a:pt x="1234" y="1859"/>
                  </a:lnTo>
                  <a:lnTo>
                    <a:pt x="1231" y="1860"/>
                  </a:lnTo>
                  <a:lnTo>
                    <a:pt x="1230" y="1858"/>
                  </a:lnTo>
                  <a:lnTo>
                    <a:pt x="1229" y="1856"/>
                  </a:lnTo>
                  <a:lnTo>
                    <a:pt x="1228" y="1855"/>
                  </a:lnTo>
                  <a:lnTo>
                    <a:pt x="1223" y="1854"/>
                  </a:lnTo>
                  <a:lnTo>
                    <a:pt x="1222" y="1853"/>
                  </a:lnTo>
                  <a:lnTo>
                    <a:pt x="1219" y="1848"/>
                  </a:lnTo>
                  <a:lnTo>
                    <a:pt x="1216" y="1848"/>
                  </a:lnTo>
                  <a:lnTo>
                    <a:pt x="1216" y="1847"/>
                  </a:lnTo>
                  <a:lnTo>
                    <a:pt x="1215" y="1844"/>
                  </a:lnTo>
                  <a:lnTo>
                    <a:pt x="1214" y="1844"/>
                  </a:lnTo>
                  <a:lnTo>
                    <a:pt x="1212" y="1843"/>
                  </a:lnTo>
                  <a:lnTo>
                    <a:pt x="1211" y="1842"/>
                  </a:lnTo>
                  <a:lnTo>
                    <a:pt x="1205" y="1837"/>
                  </a:lnTo>
                  <a:lnTo>
                    <a:pt x="1203" y="1836"/>
                  </a:lnTo>
                  <a:lnTo>
                    <a:pt x="1198" y="1834"/>
                  </a:lnTo>
                  <a:lnTo>
                    <a:pt x="1186" y="1833"/>
                  </a:lnTo>
                  <a:lnTo>
                    <a:pt x="1183" y="1833"/>
                  </a:lnTo>
                  <a:lnTo>
                    <a:pt x="1182" y="1834"/>
                  </a:lnTo>
                  <a:lnTo>
                    <a:pt x="1179" y="1837"/>
                  </a:lnTo>
                  <a:lnTo>
                    <a:pt x="1177" y="1838"/>
                  </a:lnTo>
                  <a:lnTo>
                    <a:pt x="1171" y="1838"/>
                  </a:lnTo>
                  <a:lnTo>
                    <a:pt x="1169" y="1837"/>
                  </a:lnTo>
                  <a:lnTo>
                    <a:pt x="1166" y="1836"/>
                  </a:lnTo>
                  <a:lnTo>
                    <a:pt x="1164" y="1836"/>
                  </a:lnTo>
                  <a:lnTo>
                    <a:pt x="1162" y="1829"/>
                  </a:lnTo>
                  <a:lnTo>
                    <a:pt x="1161" y="1827"/>
                  </a:lnTo>
                  <a:lnTo>
                    <a:pt x="1162" y="1824"/>
                  </a:lnTo>
                  <a:lnTo>
                    <a:pt x="1165" y="1821"/>
                  </a:lnTo>
                  <a:lnTo>
                    <a:pt x="1175" y="1812"/>
                  </a:lnTo>
                  <a:lnTo>
                    <a:pt x="1177" y="1812"/>
                  </a:lnTo>
                  <a:lnTo>
                    <a:pt x="1180" y="1812"/>
                  </a:lnTo>
                  <a:lnTo>
                    <a:pt x="1181" y="1812"/>
                  </a:lnTo>
                  <a:lnTo>
                    <a:pt x="1182" y="1811"/>
                  </a:lnTo>
                  <a:lnTo>
                    <a:pt x="1184" y="1809"/>
                  </a:lnTo>
                  <a:lnTo>
                    <a:pt x="1185" y="1808"/>
                  </a:lnTo>
                  <a:lnTo>
                    <a:pt x="1186" y="1807"/>
                  </a:lnTo>
                  <a:lnTo>
                    <a:pt x="1187" y="1806"/>
                  </a:lnTo>
                  <a:lnTo>
                    <a:pt x="1188" y="1806"/>
                  </a:lnTo>
                  <a:lnTo>
                    <a:pt x="1190" y="1807"/>
                  </a:lnTo>
                  <a:lnTo>
                    <a:pt x="1191" y="1807"/>
                  </a:lnTo>
                  <a:lnTo>
                    <a:pt x="1192" y="1807"/>
                  </a:lnTo>
                  <a:lnTo>
                    <a:pt x="1192" y="1806"/>
                  </a:lnTo>
                  <a:lnTo>
                    <a:pt x="1192" y="1805"/>
                  </a:lnTo>
                  <a:lnTo>
                    <a:pt x="1192" y="1804"/>
                  </a:lnTo>
                  <a:lnTo>
                    <a:pt x="1192" y="1803"/>
                  </a:lnTo>
                  <a:lnTo>
                    <a:pt x="1192" y="1802"/>
                  </a:lnTo>
                  <a:lnTo>
                    <a:pt x="1193" y="1801"/>
                  </a:lnTo>
                  <a:lnTo>
                    <a:pt x="1196" y="1799"/>
                  </a:lnTo>
                  <a:lnTo>
                    <a:pt x="1202" y="1794"/>
                  </a:lnTo>
                  <a:lnTo>
                    <a:pt x="1222" y="1785"/>
                  </a:lnTo>
                  <a:lnTo>
                    <a:pt x="1223" y="1784"/>
                  </a:lnTo>
                  <a:lnTo>
                    <a:pt x="1224" y="1782"/>
                  </a:lnTo>
                  <a:lnTo>
                    <a:pt x="1223" y="1782"/>
                  </a:lnTo>
                  <a:lnTo>
                    <a:pt x="1222" y="1782"/>
                  </a:lnTo>
                  <a:lnTo>
                    <a:pt x="1222" y="1781"/>
                  </a:lnTo>
                  <a:lnTo>
                    <a:pt x="1222" y="1779"/>
                  </a:lnTo>
                  <a:lnTo>
                    <a:pt x="1223" y="1778"/>
                  </a:lnTo>
                  <a:lnTo>
                    <a:pt x="1224" y="1779"/>
                  </a:lnTo>
                  <a:lnTo>
                    <a:pt x="1225" y="1781"/>
                  </a:lnTo>
                  <a:lnTo>
                    <a:pt x="1228" y="1782"/>
                  </a:lnTo>
                  <a:lnTo>
                    <a:pt x="1232" y="1782"/>
                  </a:lnTo>
                  <a:lnTo>
                    <a:pt x="1238" y="1778"/>
                  </a:lnTo>
                  <a:lnTo>
                    <a:pt x="1241" y="1777"/>
                  </a:lnTo>
                  <a:lnTo>
                    <a:pt x="1242" y="1776"/>
                  </a:lnTo>
                  <a:lnTo>
                    <a:pt x="1245" y="1773"/>
                  </a:lnTo>
                  <a:lnTo>
                    <a:pt x="1246" y="1772"/>
                  </a:lnTo>
                  <a:lnTo>
                    <a:pt x="1250" y="1770"/>
                  </a:lnTo>
                  <a:lnTo>
                    <a:pt x="1252" y="1769"/>
                  </a:lnTo>
                  <a:lnTo>
                    <a:pt x="1253" y="1771"/>
                  </a:lnTo>
                  <a:lnTo>
                    <a:pt x="1255" y="1771"/>
                  </a:lnTo>
                  <a:lnTo>
                    <a:pt x="1256" y="1771"/>
                  </a:lnTo>
                  <a:lnTo>
                    <a:pt x="1258" y="1770"/>
                  </a:lnTo>
                  <a:lnTo>
                    <a:pt x="1260" y="1768"/>
                  </a:lnTo>
                  <a:lnTo>
                    <a:pt x="1262" y="1766"/>
                  </a:lnTo>
                  <a:lnTo>
                    <a:pt x="1263" y="1766"/>
                  </a:lnTo>
                  <a:lnTo>
                    <a:pt x="1264" y="1766"/>
                  </a:lnTo>
                  <a:lnTo>
                    <a:pt x="1264" y="1766"/>
                  </a:lnTo>
                  <a:lnTo>
                    <a:pt x="1265" y="1767"/>
                  </a:lnTo>
                  <a:lnTo>
                    <a:pt x="1266" y="1767"/>
                  </a:lnTo>
                  <a:lnTo>
                    <a:pt x="1267" y="1768"/>
                  </a:lnTo>
                  <a:lnTo>
                    <a:pt x="1267" y="1769"/>
                  </a:lnTo>
                  <a:lnTo>
                    <a:pt x="1268" y="1769"/>
                  </a:lnTo>
                  <a:lnTo>
                    <a:pt x="1270" y="1769"/>
                  </a:lnTo>
                  <a:lnTo>
                    <a:pt x="1270" y="1767"/>
                  </a:lnTo>
                  <a:lnTo>
                    <a:pt x="1270" y="1764"/>
                  </a:lnTo>
                  <a:lnTo>
                    <a:pt x="1270" y="1762"/>
                  </a:lnTo>
                  <a:lnTo>
                    <a:pt x="1271" y="1763"/>
                  </a:lnTo>
                  <a:lnTo>
                    <a:pt x="1273" y="1762"/>
                  </a:lnTo>
                  <a:lnTo>
                    <a:pt x="1276" y="1761"/>
                  </a:lnTo>
                  <a:lnTo>
                    <a:pt x="1278" y="1759"/>
                  </a:lnTo>
                  <a:lnTo>
                    <a:pt x="1276" y="1758"/>
                  </a:lnTo>
                  <a:lnTo>
                    <a:pt x="1275" y="1757"/>
                  </a:lnTo>
                  <a:lnTo>
                    <a:pt x="1270" y="1756"/>
                  </a:lnTo>
                  <a:lnTo>
                    <a:pt x="1267" y="1756"/>
                  </a:lnTo>
                  <a:lnTo>
                    <a:pt x="1266" y="1757"/>
                  </a:lnTo>
                  <a:lnTo>
                    <a:pt x="1265" y="1757"/>
                  </a:lnTo>
                  <a:lnTo>
                    <a:pt x="1264" y="1757"/>
                  </a:lnTo>
                  <a:lnTo>
                    <a:pt x="1264" y="1757"/>
                  </a:lnTo>
                  <a:lnTo>
                    <a:pt x="1265" y="1755"/>
                  </a:lnTo>
                  <a:lnTo>
                    <a:pt x="1266" y="1753"/>
                  </a:lnTo>
                  <a:lnTo>
                    <a:pt x="1266" y="1752"/>
                  </a:lnTo>
                  <a:lnTo>
                    <a:pt x="1264" y="1752"/>
                  </a:lnTo>
                  <a:lnTo>
                    <a:pt x="1264" y="1751"/>
                  </a:lnTo>
                  <a:lnTo>
                    <a:pt x="1265" y="1750"/>
                  </a:lnTo>
                  <a:lnTo>
                    <a:pt x="1266" y="1749"/>
                  </a:lnTo>
                  <a:lnTo>
                    <a:pt x="1265" y="1747"/>
                  </a:lnTo>
                  <a:lnTo>
                    <a:pt x="1264" y="1743"/>
                  </a:lnTo>
                  <a:lnTo>
                    <a:pt x="1264" y="1742"/>
                  </a:lnTo>
                  <a:lnTo>
                    <a:pt x="1265" y="1740"/>
                  </a:lnTo>
                  <a:lnTo>
                    <a:pt x="1266" y="1739"/>
                  </a:lnTo>
                  <a:lnTo>
                    <a:pt x="1266" y="1737"/>
                  </a:lnTo>
                  <a:lnTo>
                    <a:pt x="1264" y="1734"/>
                  </a:lnTo>
                  <a:close/>
                  <a:moveTo>
                    <a:pt x="2547" y="2006"/>
                  </a:moveTo>
                  <a:lnTo>
                    <a:pt x="2548" y="2006"/>
                  </a:lnTo>
                  <a:lnTo>
                    <a:pt x="2549" y="2007"/>
                  </a:lnTo>
                  <a:lnTo>
                    <a:pt x="2549" y="2008"/>
                  </a:lnTo>
                  <a:lnTo>
                    <a:pt x="2539" y="2015"/>
                  </a:lnTo>
                  <a:lnTo>
                    <a:pt x="2538" y="2015"/>
                  </a:lnTo>
                  <a:lnTo>
                    <a:pt x="2534" y="2014"/>
                  </a:lnTo>
                  <a:lnTo>
                    <a:pt x="2533" y="2014"/>
                  </a:lnTo>
                  <a:lnTo>
                    <a:pt x="2533" y="2013"/>
                  </a:lnTo>
                  <a:lnTo>
                    <a:pt x="2532" y="2012"/>
                  </a:lnTo>
                  <a:lnTo>
                    <a:pt x="2531" y="2012"/>
                  </a:lnTo>
                  <a:lnTo>
                    <a:pt x="2530" y="2013"/>
                  </a:lnTo>
                  <a:lnTo>
                    <a:pt x="2528" y="2013"/>
                  </a:lnTo>
                  <a:lnTo>
                    <a:pt x="2527" y="2011"/>
                  </a:lnTo>
                  <a:lnTo>
                    <a:pt x="2527" y="2010"/>
                  </a:lnTo>
                  <a:lnTo>
                    <a:pt x="2528" y="2008"/>
                  </a:lnTo>
                  <a:lnTo>
                    <a:pt x="2531" y="2006"/>
                  </a:lnTo>
                  <a:lnTo>
                    <a:pt x="2541" y="2006"/>
                  </a:lnTo>
                  <a:lnTo>
                    <a:pt x="2544" y="2006"/>
                  </a:lnTo>
                  <a:lnTo>
                    <a:pt x="2546" y="2005"/>
                  </a:lnTo>
                  <a:lnTo>
                    <a:pt x="2547" y="2006"/>
                  </a:lnTo>
                  <a:close/>
                  <a:moveTo>
                    <a:pt x="2560" y="1819"/>
                  </a:moveTo>
                  <a:lnTo>
                    <a:pt x="2561" y="1821"/>
                  </a:lnTo>
                  <a:lnTo>
                    <a:pt x="2561" y="1822"/>
                  </a:lnTo>
                  <a:lnTo>
                    <a:pt x="2560" y="1822"/>
                  </a:lnTo>
                  <a:lnTo>
                    <a:pt x="2559" y="1821"/>
                  </a:lnTo>
                  <a:lnTo>
                    <a:pt x="2557" y="1818"/>
                  </a:lnTo>
                  <a:lnTo>
                    <a:pt x="2556" y="1815"/>
                  </a:lnTo>
                  <a:lnTo>
                    <a:pt x="2554" y="1811"/>
                  </a:lnTo>
                  <a:lnTo>
                    <a:pt x="2553" y="1806"/>
                  </a:lnTo>
                  <a:lnTo>
                    <a:pt x="2553" y="1805"/>
                  </a:lnTo>
                  <a:lnTo>
                    <a:pt x="2553" y="1803"/>
                  </a:lnTo>
                  <a:lnTo>
                    <a:pt x="2553" y="1801"/>
                  </a:lnTo>
                  <a:lnTo>
                    <a:pt x="2553" y="1800"/>
                  </a:lnTo>
                  <a:lnTo>
                    <a:pt x="2553" y="1798"/>
                  </a:lnTo>
                  <a:lnTo>
                    <a:pt x="2554" y="1798"/>
                  </a:lnTo>
                  <a:lnTo>
                    <a:pt x="2555" y="1798"/>
                  </a:lnTo>
                  <a:lnTo>
                    <a:pt x="2556" y="1796"/>
                  </a:lnTo>
                  <a:lnTo>
                    <a:pt x="2557" y="1796"/>
                  </a:lnTo>
                  <a:lnTo>
                    <a:pt x="2557" y="1797"/>
                  </a:lnTo>
                  <a:lnTo>
                    <a:pt x="2557" y="1800"/>
                  </a:lnTo>
                  <a:lnTo>
                    <a:pt x="2557" y="1801"/>
                  </a:lnTo>
                  <a:lnTo>
                    <a:pt x="2558" y="1805"/>
                  </a:lnTo>
                  <a:lnTo>
                    <a:pt x="2559" y="1807"/>
                  </a:lnTo>
                  <a:lnTo>
                    <a:pt x="2559" y="1809"/>
                  </a:lnTo>
                  <a:lnTo>
                    <a:pt x="2560" y="1811"/>
                  </a:lnTo>
                  <a:lnTo>
                    <a:pt x="2560" y="1812"/>
                  </a:lnTo>
                  <a:lnTo>
                    <a:pt x="2560" y="18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3" name="Freeform 105">
              <a:extLst>
                <a:ext uri="{FF2B5EF4-FFF2-40B4-BE49-F238E27FC236}">
                  <a16:creationId xmlns:a16="http://schemas.microsoft.com/office/drawing/2014/main" id="{AD5AC5E8-3564-D2E3-138A-88E247214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524" y="1758882"/>
              <a:ext cx="1279691" cy="1213159"/>
            </a:xfrm>
            <a:custGeom>
              <a:avLst/>
              <a:gdLst>
                <a:gd name="T0" fmla="*/ 406 w 904"/>
                <a:gd name="T1" fmla="*/ 757 h 857"/>
                <a:gd name="T2" fmla="*/ 374 w 904"/>
                <a:gd name="T3" fmla="*/ 728 h 857"/>
                <a:gd name="T4" fmla="*/ 350 w 904"/>
                <a:gd name="T5" fmla="*/ 717 h 857"/>
                <a:gd name="T6" fmla="*/ 320 w 904"/>
                <a:gd name="T7" fmla="*/ 702 h 857"/>
                <a:gd name="T8" fmla="*/ 324 w 904"/>
                <a:gd name="T9" fmla="*/ 674 h 857"/>
                <a:gd name="T10" fmla="*/ 290 w 904"/>
                <a:gd name="T11" fmla="*/ 675 h 857"/>
                <a:gd name="T12" fmla="*/ 258 w 904"/>
                <a:gd name="T13" fmla="*/ 658 h 857"/>
                <a:gd name="T14" fmla="*/ 258 w 904"/>
                <a:gd name="T15" fmla="*/ 686 h 857"/>
                <a:gd name="T16" fmla="*/ 238 w 904"/>
                <a:gd name="T17" fmla="*/ 698 h 857"/>
                <a:gd name="T18" fmla="*/ 202 w 904"/>
                <a:gd name="T19" fmla="*/ 666 h 857"/>
                <a:gd name="T20" fmla="*/ 195 w 904"/>
                <a:gd name="T21" fmla="*/ 649 h 857"/>
                <a:gd name="T22" fmla="*/ 190 w 904"/>
                <a:gd name="T23" fmla="*/ 624 h 857"/>
                <a:gd name="T24" fmla="*/ 166 w 904"/>
                <a:gd name="T25" fmla="*/ 619 h 857"/>
                <a:gd name="T26" fmla="*/ 111 w 904"/>
                <a:gd name="T27" fmla="*/ 606 h 857"/>
                <a:gd name="T28" fmla="*/ 93 w 904"/>
                <a:gd name="T29" fmla="*/ 573 h 857"/>
                <a:gd name="T30" fmla="*/ 79 w 904"/>
                <a:gd name="T31" fmla="*/ 585 h 857"/>
                <a:gd name="T32" fmla="*/ 77 w 904"/>
                <a:gd name="T33" fmla="*/ 559 h 857"/>
                <a:gd name="T34" fmla="*/ 70 w 904"/>
                <a:gd name="T35" fmla="*/ 506 h 857"/>
                <a:gd name="T36" fmla="*/ 42 w 904"/>
                <a:gd name="T37" fmla="*/ 459 h 857"/>
                <a:gd name="T38" fmla="*/ 52 w 904"/>
                <a:gd name="T39" fmla="*/ 402 h 857"/>
                <a:gd name="T40" fmla="*/ 45 w 904"/>
                <a:gd name="T41" fmla="*/ 342 h 857"/>
                <a:gd name="T42" fmla="*/ 4 w 904"/>
                <a:gd name="T43" fmla="*/ 295 h 857"/>
                <a:gd name="T44" fmla="*/ 28 w 904"/>
                <a:gd name="T45" fmla="*/ 243 h 857"/>
                <a:gd name="T46" fmla="*/ 13 w 904"/>
                <a:gd name="T47" fmla="*/ 176 h 857"/>
                <a:gd name="T48" fmla="*/ 37 w 904"/>
                <a:gd name="T49" fmla="*/ 183 h 857"/>
                <a:gd name="T50" fmla="*/ 44 w 904"/>
                <a:gd name="T51" fmla="*/ 166 h 857"/>
                <a:gd name="T52" fmla="*/ 28 w 904"/>
                <a:gd name="T53" fmla="*/ 149 h 857"/>
                <a:gd name="T54" fmla="*/ 20 w 904"/>
                <a:gd name="T55" fmla="*/ 156 h 857"/>
                <a:gd name="T56" fmla="*/ 22 w 904"/>
                <a:gd name="T57" fmla="*/ 143 h 857"/>
                <a:gd name="T58" fmla="*/ 189 w 904"/>
                <a:gd name="T59" fmla="*/ 87 h 857"/>
                <a:gd name="T60" fmla="*/ 199 w 904"/>
                <a:gd name="T61" fmla="*/ 68 h 857"/>
                <a:gd name="T62" fmla="*/ 324 w 904"/>
                <a:gd name="T63" fmla="*/ 8 h 857"/>
                <a:gd name="T64" fmla="*/ 413 w 904"/>
                <a:gd name="T65" fmla="*/ 22 h 857"/>
                <a:gd name="T66" fmla="*/ 393 w 904"/>
                <a:gd name="T67" fmla="*/ 23 h 857"/>
                <a:gd name="T68" fmla="*/ 408 w 904"/>
                <a:gd name="T69" fmla="*/ 66 h 857"/>
                <a:gd name="T70" fmla="*/ 509 w 904"/>
                <a:gd name="T71" fmla="*/ 63 h 857"/>
                <a:gd name="T72" fmla="*/ 798 w 904"/>
                <a:gd name="T73" fmla="*/ 72 h 857"/>
                <a:gd name="T74" fmla="*/ 833 w 904"/>
                <a:gd name="T75" fmla="*/ 98 h 857"/>
                <a:gd name="T76" fmla="*/ 845 w 904"/>
                <a:gd name="T77" fmla="*/ 138 h 857"/>
                <a:gd name="T78" fmla="*/ 877 w 904"/>
                <a:gd name="T79" fmla="*/ 254 h 857"/>
                <a:gd name="T80" fmla="*/ 882 w 904"/>
                <a:gd name="T81" fmla="*/ 295 h 857"/>
                <a:gd name="T82" fmla="*/ 818 w 904"/>
                <a:gd name="T83" fmla="*/ 395 h 857"/>
                <a:gd name="T84" fmla="*/ 845 w 904"/>
                <a:gd name="T85" fmla="*/ 407 h 857"/>
                <a:gd name="T86" fmla="*/ 857 w 904"/>
                <a:gd name="T87" fmla="*/ 447 h 857"/>
                <a:gd name="T88" fmla="*/ 851 w 904"/>
                <a:gd name="T89" fmla="*/ 477 h 857"/>
                <a:gd name="T90" fmla="*/ 859 w 904"/>
                <a:gd name="T91" fmla="*/ 505 h 857"/>
                <a:gd name="T92" fmla="*/ 875 w 904"/>
                <a:gd name="T93" fmla="*/ 549 h 857"/>
                <a:gd name="T94" fmla="*/ 903 w 904"/>
                <a:gd name="T95" fmla="*/ 594 h 857"/>
                <a:gd name="T96" fmla="*/ 899 w 904"/>
                <a:gd name="T97" fmla="*/ 622 h 857"/>
                <a:gd name="T98" fmla="*/ 860 w 904"/>
                <a:gd name="T99" fmla="*/ 671 h 857"/>
                <a:gd name="T100" fmla="*/ 784 w 904"/>
                <a:gd name="T101" fmla="*/ 761 h 857"/>
                <a:gd name="T102" fmla="*/ 774 w 904"/>
                <a:gd name="T103" fmla="*/ 829 h 857"/>
                <a:gd name="T104" fmla="*/ 786 w 904"/>
                <a:gd name="T105" fmla="*/ 856 h 857"/>
                <a:gd name="T106" fmla="*/ 734 w 904"/>
                <a:gd name="T107" fmla="*/ 838 h 857"/>
                <a:gd name="T108" fmla="*/ 695 w 904"/>
                <a:gd name="T109" fmla="*/ 804 h 857"/>
                <a:gd name="T110" fmla="*/ 659 w 904"/>
                <a:gd name="T111" fmla="*/ 800 h 857"/>
                <a:gd name="T112" fmla="*/ 623 w 904"/>
                <a:gd name="T113" fmla="*/ 806 h 857"/>
                <a:gd name="T114" fmla="*/ 582 w 904"/>
                <a:gd name="T115" fmla="*/ 803 h 857"/>
                <a:gd name="T116" fmla="*/ 543 w 904"/>
                <a:gd name="T117" fmla="*/ 813 h 857"/>
                <a:gd name="T118" fmla="*/ 508 w 904"/>
                <a:gd name="T119" fmla="*/ 825 h 857"/>
                <a:gd name="T120" fmla="*/ 497 w 904"/>
                <a:gd name="T121" fmla="*/ 794 h 857"/>
                <a:gd name="T122" fmla="*/ 464 w 904"/>
                <a:gd name="T123" fmla="*/ 784 h 857"/>
                <a:gd name="T124" fmla="*/ 438 w 904"/>
                <a:gd name="T125" fmla="*/ 802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4" h="857">
                  <a:moveTo>
                    <a:pt x="425" y="785"/>
                  </a:moveTo>
                  <a:lnTo>
                    <a:pt x="425" y="783"/>
                  </a:lnTo>
                  <a:lnTo>
                    <a:pt x="425" y="780"/>
                  </a:lnTo>
                  <a:lnTo>
                    <a:pt x="424" y="774"/>
                  </a:lnTo>
                  <a:lnTo>
                    <a:pt x="424" y="773"/>
                  </a:lnTo>
                  <a:lnTo>
                    <a:pt x="423" y="770"/>
                  </a:lnTo>
                  <a:lnTo>
                    <a:pt x="422" y="769"/>
                  </a:lnTo>
                  <a:lnTo>
                    <a:pt x="421" y="764"/>
                  </a:lnTo>
                  <a:lnTo>
                    <a:pt x="421" y="764"/>
                  </a:lnTo>
                  <a:lnTo>
                    <a:pt x="419" y="762"/>
                  </a:lnTo>
                  <a:lnTo>
                    <a:pt x="419" y="763"/>
                  </a:lnTo>
                  <a:lnTo>
                    <a:pt x="417" y="763"/>
                  </a:lnTo>
                  <a:lnTo>
                    <a:pt x="416" y="764"/>
                  </a:lnTo>
                  <a:lnTo>
                    <a:pt x="414" y="763"/>
                  </a:lnTo>
                  <a:lnTo>
                    <a:pt x="413" y="760"/>
                  </a:lnTo>
                  <a:lnTo>
                    <a:pt x="412" y="759"/>
                  </a:lnTo>
                  <a:lnTo>
                    <a:pt x="410" y="759"/>
                  </a:lnTo>
                  <a:lnTo>
                    <a:pt x="407" y="758"/>
                  </a:lnTo>
                  <a:lnTo>
                    <a:pt x="407" y="758"/>
                  </a:lnTo>
                  <a:lnTo>
                    <a:pt x="406" y="757"/>
                  </a:lnTo>
                  <a:lnTo>
                    <a:pt x="405" y="753"/>
                  </a:lnTo>
                  <a:lnTo>
                    <a:pt x="402" y="748"/>
                  </a:lnTo>
                  <a:lnTo>
                    <a:pt x="401" y="744"/>
                  </a:lnTo>
                  <a:lnTo>
                    <a:pt x="401" y="740"/>
                  </a:lnTo>
                  <a:lnTo>
                    <a:pt x="403" y="738"/>
                  </a:lnTo>
                  <a:lnTo>
                    <a:pt x="401" y="736"/>
                  </a:lnTo>
                  <a:lnTo>
                    <a:pt x="401" y="734"/>
                  </a:lnTo>
                  <a:lnTo>
                    <a:pt x="401" y="733"/>
                  </a:lnTo>
                  <a:lnTo>
                    <a:pt x="401" y="730"/>
                  </a:lnTo>
                  <a:lnTo>
                    <a:pt x="399" y="729"/>
                  </a:lnTo>
                  <a:lnTo>
                    <a:pt x="395" y="731"/>
                  </a:lnTo>
                  <a:lnTo>
                    <a:pt x="394" y="731"/>
                  </a:lnTo>
                  <a:lnTo>
                    <a:pt x="387" y="728"/>
                  </a:lnTo>
                  <a:lnTo>
                    <a:pt x="383" y="727"/>
                  </a:lnTo>
                  <a:lnTo>
                    <a:pt x="380" y="727"/>
                  </a:lnTo>
                  <a:lnTo>
                    <a:pt x="380" y="728"/>
                  </a:lnTo>
                  <a:lnTo>
                    <a:pt x="377" y="729"/>
                  </a:lnTo>
                  <a:lnTo>
                    <a:pt x="377" y="730"/>
                  </a:lnTo>
                  <a:lnTo>
                    <a:pt x="375" y="728"/>
                  </a:lnTo>
                  <a:lnTo>
                    <a:pt x="374" y="728"/>
                  </a:lnTo>
                  <a:lnTo>
                    <a:pt x="373" y="725"/>
                  </a:lnTo>
                  <a:lnTo>
                    <a:pt x="373" y="724"/>
                  </a:lnTo>
                  <a:lnTo>
                    <a:pt x="372" y="723"/>
                  </a:lnTo>
                  <a:lnTo>
                    <a:pt x="370" y="723"/>
                  </a:lnTo>
                  <a:lnTo>
                    <a:pt x="369" y="722"/>
                  </a:lnTo>
                  <a:lnTo>
                    <a:pt x="366" y="721"/>
                  </a:lnTo>
                  <a:lnTo>
                    <a:pt x="365" y="720"/>
                  </a:lnTo>
                  <a:lnTo>
                    <a:pt x="359" y="718"/>
                  </a:lnTo>
                  <a:lnTo>
                    <a:pt x="358" y="717"/>
                  </a:lnTo>
                  <a:lnTo>
                    <a:pt x="359" y="715"/>
                  </a:lnTo>
                  <a:lnTo>
                    <a:pt x="353" y="711"/>
                  </a:lnTo>
                  <a:lnTo>
                    <a:pt x="352" y="710"/>
                  </a:lnTo>
                  <a:lnTo>
                    <a:pt x="350" y="710"/>
                  </a:lnTo>
                  <a:lnTo>
                    <a:pt x="351" y="714"/>
                  </a:lnTo>
                  <a:lnTo>
                    <a:pt x="352" y="714"/>
                  </a:lnTo>
                  <a:lnTo>
                    <a:pt x="353" y="714"/>
                  </a:lnTo>
                  <a:lnTo>
                    <a:pt x="353" y="715"/>
                  </a:lnTo>
                  <a:lnTo>
                    <a:pt x="353" y="716"/>
                  </a:lnTo>
                  <a:lnTo>
                    <a:pt x="353" y="716"/>
                  </a:lnTo>
                  <a:lnTo>
                    <a:pt x="350" y="717"/>
                  </a:lnTo>
                  <a:lnTo>
                    <a:pt x="347" y="717"/>
                  </a:lnTo>
                  <a:lnTo>
                    <a:pt x="345" y="718"/>
                  </a:lnTo>
                  <a:lnTo>
                    <a:pt x="342" y="721"/>
                  </a:lnTo>
                  <a:lnTo>
                    <a:pt x="339" y="722"/>
                  </a:lnTo>
                  <a:lnTo>
                    <a:pt x="335" y="721"/>
                  </a:lnTo>
                  <a:lnTo>
                    <a:pt x="329" y="715"/>
                  </a:lnTo>
                  <a:lnTo>
                    <a:pt x="328" y="713"/>
                  </a:lnTo>
                  <a:lnTo>
                    <a:pt x="328" y="711"/>
                  </a:lnTo>
                  <a:lnTo>
                    <a:pt x="328" y="710"/>
                  </a:lnTo>
                  <a:lnTo>
                    <a:pt x="327" y="709"/>
                  </a:lnTo>
                  <a:lnTo>
                    <a:pt x="326" y="707"/>
                  </a:lnTo>
                  <a:lnTo>
                    <a:pt x="325" y="706"/>
                  </a:lnTo>
                  <a:lnTo>
                    <a:pt x="324" y="705"/>
                  </a:lnTo>
                  <a:lnTo>
                    <a:pt x="325" y="704"/>
                  </a:lnTo>
                  <a:lnTo>
                    <a:pt x="326" y="704"/>
                  </a:lnTo>
                  <a:lnTo>
                    <a:pt x="326" y="704"/>
                  </a:lnTo>
                  <a:lnTo>
                    <a:pt x="324" y="704"/>
                  </a:lnTo>
                  <a:lnTo>
                    <a:pt x="322" y="702"/>
                  </a:lnTo>
                  <a:lnTo>
                    <a:pt x="321" y="702"/>
                  </a:lnTo>
                  <a:lnTo>
                    <a:pt x="320" y="702"/>
                  </a:lnTo>
                  <a:lnTo>
                    <a:pt x="319" y="703"/>
                  </a:lnTo>
                  <a:lnTo>
                    <a:pt x="318" y="703"/>
                  </a:lnTo>
                  <a:lnTo>
                    <a:pt x="316" y="702"/>
                  </a:lnTo>
                  <a:lnTo>
                    <a:pt x="312" y="697"/>
                  </a:lnTo>
                  <a:lnTo>
                    <a:pt x="312" y="695"/>
                  </a:lnTo>
                  <a:lnTo>
                    <a:pt x="313" y="694"/>
                  </a:lnTo>
                  <a:lnTo>
                    <a:pt x="314" y="693"/>
                  </a:lnTo>
                  <a:lnTo>
                    <a:pt x="318" y="693"/>
                  </a:lnTo>
                  <a:lnTo>
                    <a:pt x="321" y="692"/>
                  </a:lnTo>
                  <a:lnTo>
                    <a:pt x="324" y="690"/>
                  </a:lnTo>
                  <a:lnTo>
                    <a:pt x="326" y="688"/>
                  </a:lnTo>
                  <a:lnTo>
                    <a:pt x="327" y="686"/>
                  </a:lnTo>
                  <a:lnTo>
                    <a:pt x="326" y="684"/>
                  </a:lnTo>
                  <a:lnTo>
                    <a:pt x="325" y="683"/>
                  </a:lnTo>
                  <a:lnTo>
                    <a:pt x="324" y="681"/>
                  </a:lnTo>
                  <a:lnTo>
                    <a:pt x="325" y="680"/>
                  </a:lnTo>
                  <a:lnTo>
                    <a:pt x="326" y="678"/>
                  </a:lnTo>
                  <a:lnTo>
                    <a:pt x="326" y="677"/>
                  </a:lnTo>
                  <a:lnTo>
                    <a:pt x="326" y="676"/>
                  </a:lnTo>
                  <a:lnTo>
                    <a:pt x="324" y="674"/>
                  </a:lnTo>
                  <a:lnTo>
                    <a:pt x="323" y="674"/>
                  </a:lnTo>
                  <a:lnTo>
                    <a:pt x="322" y="673"/>
                  </a:lnTo>
                  <a:lnTo>
                    <a:pt x="322" y="674"/>
                  </a:lnTo>
                  <a:lnTo>
                    <a:pt x="321" y="675"/>
                  </a:lnTo>
                  <a:lnTo>
                    <a:pt x="318" y="679"/>
                  </a:lnTo>
                  <a:lnTo>
                    <a:pt x="316" y="680"/>
                  </a:lnTo>
                  <a:lnTo>
                    <a:pt x="315" y="680"/>
                  </a:lnTo>
                  <a:lnTo>
                    <a:pt x="306" y="680"/>
                  </a:lnTo>
                  <a:lnTo>
                    <a:pt x="302" y="680"/>
                  </a:lnTo>
                  <a:lnTo>
                    <a:pt x="299" y="683"/>
                  </a:lnTo>
                  <a:lnTo>
                    <a:pt x="298" y="683"/>
                  </a:lnTo>
                  <a:lnTo>
                    <a:pt x="298" y="683"/>
                  </a:lnTo>
                  <a:lnTo>
                    <a:pt x="297" y="680"/>
                  </a:lnTo>
                  <a:lnTo>
                    <a:pt x="295" y="679"/>
                  </a:lnTo>
                  <a:lnTo>
                    <a:pt x="292" y="679"/>
                  </a:lnTo>
                  <a:lnTo>
                    <a:pt x="292" y="681"/>
                  </a:lnTo>
                  <a:lnTo>
                    <a:pt x="291" y="680"/>
                  </a:lnTo>
                  <a:lnTo>
                    <a:pt x="290" y="679"/>
                  </a:lnTo>
                  <a:lnTo>
                    <a:pt x="290" y="677"/>
                  </a:lnTo>
                  <a:lnTo>
                    <a:pt x="290" y="675"/>
                  </a:lnTo>
                  <a:lnTo>
                    <a:pt x="289" y="675"/>
                  </a:lnTo>
                  <a:lnTo>
                    <a:pt x="289" y="674"/>
                  </a:lnTo>
                  <a:lnTo>
                    <a:pt x="288" y="674"/>
                  </a:lnTo>
                  <a:lnTo>
                    <a:pt x="290" y="673"/>
                  </a:lnTo>
                  <a:lnTo>
                    <a:pt x="288" y="672"/>
                  </a:lnTo>
                  <a:lnTo>
                    <a:pt x="284" y="672"/>
                  </a:lnTo>
                  <a:lnTo>
                    <a:pt x="282" y="672"/>
                  </a:lnTo>
                  <a:lnTo>
                    <a:pt x="279" y="669"/>
                  </a:lnTo>
                  <a:lnTo>
                    <a:pt x="278" y="668"/>
                  </a:lnTo>
                  <a:lnTo>
                    <a:pt x="277" y="668"/>
                  </a:lnTo>
                  <a:lnTo>
                    <a:pt x="277" y="666"/>
                  </a:lnTo>
                  <a:lnTo>
                    <a:pt x="276" y="664"/>
                  </a:lnTo>
                  <a:lnTo>
                    <a:pt x="277" y="663"/>
                  </a:lnTo>
                  <a:lnTo>
                    <a:pt x="275" y="663"/>
                  </a:lnTo>
                  <a:lnTo>
                    <a:pt x="273" y="664"/>
                  </a:lnTo>
                  <a:lnTo>
                    <a:pt x="272" y="664"/>
                  </a:lnTo>
                  <a:lnTo>
                    <a:pt x="270" y="663"/>
                  </a:lnTo>
                  <a:lnTo>
                    <a:pt x="268" y="662"/>
                  </a:lnTo>
                  <a:lnTo>
                    <a:pt x="268" y="661"/>
                  </a:lnTo>
                  <a:lnTo>
                    <a:pt x="258" y="658"/>
                  </a:lnTo>
                  <a:lnTo>
                    <a:pt x="256" y="658"/>
                  </a:lnTo>
                  <a:lnTo>
                    <a:pt x="255" y="658"/>
                  </a:lnTo>
                  <a:lnTo>
                    <a:pt x="252" y="656"/>
                  </a:lnTo>
                  <a:lnTo>
                    <a:pt x="250" y="655"/>
                  </a:lnTo>
                  <a:lnTo>
                    <a:pt x="248" y="657"/>
                  </a:lnTo>
                  <a:lnTo>
                    <a:pt x="248" y="659"/>
                  </a:lnTo>
                  <a:lnTo>
                    <a:pt x="250" y="663"/>
                  </a:lnTo>
                  <a:lnTo>
                    <a:pt x="251" y="666"/>
                  </a:lnTo>
                  <a:lnTo>
                    <a:pt x="252" y="669"/>
                  </a:lnTo>
                  <a:lnTo>
                    <a:pt x="253" y="672"/>
                  </a:lnTo>
                  <a:lnTo>
                    <a:pt x="255" y="674"/>
                  </a:lnTo>
                  <a:lnTo>
                    <a:pt x="257" y="675"/>
                  </a:lnTo>
                  <a:lnTo>
                    <a:pt x="259" y="677"/>
                  </a:lnTo>
                  <a:lnTo>
                    <a:pt x="260" y="680"/>
                  </a:lnTo>
                  <a:lnTo>
                    <a:pt x="260" y="683"/>
                  </a:lnTo>
                  <a:lnTo>
                    <a:pt x="261" y="685"/>
                  </a:lnTo>
                  <a:lnTo>
                    <a:pt x="261" y="686"/>
                  </a:lnTo>
                  <a:lnTo>
                    <a:pt x="261" y="687"/>
                  </a:lnTo>
                  <a:lnTo>
                    <a:pt x="259" y="687"/>
                  </a:lnTo>
                  <a:lnTo>
                    <a:pt x="258" y="686"/>
                  </a:lnTo>
                  <a:lnTo>
                    <a:pt x="258" y="685"/>
                  </a:lnTo>
                  <a:lnTo>
                    <a:pt x="257" y="685"/>
                  </a:lnTo>
                  <a:lnTo>
                    <a:pt x="256" y="685"/>
                  </a:lnTo>
                  <a:lnTo>
                    <a:pt x="256" y="685"/>
                  </a:lnTo>
                  <a:lnTo>
                    <a:pt x="256" y="686"/>
                  </a:lnTo>
                  <a:lnTo>
                    <a:pt x="256" y="687"/>
                  </a:lnTo>
                  <a:lnTo>
                    <a:pt x="255" y="687"/>
                  </a:lnTo>
                  <a:lnTo>
                    <a:pt x="253" y="686"/>
                  </a:lnTo>
                  <a:lnTo>
                    <a:pt x="252" y="686"/>
                  </a:lnTo>
                  <a:lnTo>
                    <a:pt x="251" y="687"/>
                  </a:lnTo>
                  <a:lnTo>
                    <a:pt x="250" y="689"/>
                  </a:lnTo>
                  <a:lnTo>
                    <a:pt x="249" y="690"/>
                  </a:lnTo>
                  <a:lnTo>
                    <a:pt x="248" y="690"/>
                  </a:lnTo>
                  <a:lnTo>
                    <a:pt x="247" y="691"/>
                  </a:lnTo>
                  <a:lnTo>
                    <a:pt x="245" y="691"/>
                  </a:lnTo>
                  <a:lnTo>
                    <a:pt x="244" y="691"/>
                  </a:lnTo>
                  <a:lnTo>
                    <a:pt x="241" y="692"/>
                  </a:lnTo>
                  <a:lnTo>
                    <a:pt x="239" y="695"/>
                  </a:lnTo>
                  <a:lnTo>
                    <a:pt x="238" y="697"/>
                  </a:lnTo>
                  <a:lnTo>
                    <a:pt x="238" y="698"/>
                  </a:lnTo>
                  <a:lnTo>
                    <a:pt x="236" y="700"/>
                  </a:lnTo>
                  <a:lnTo>
                    <a:pt x="232" y="704"/>
                  </a:lnTo>
                  <a:lnTo>
                    <a:pt x="229" y="704"/>
                  </a:lnTo>
                  <a:lnTo>
                    <a:pt x="226" y="702"/>
                  </a:lnTo>
                  <a:lnTo>
                    <a:pt x="222" y="699"/>
                  </a:lnTo>
                  <a:lnTo>
                    <a:pt x="220" y="697"/>
                  </a:lnTo>
                  <a:lnTo>
                    <a:pt x="220" y="695"/>
                  </a:lnTo>
                  <a:lnTo>
                    <a:pt x="219" y="691"/>
                  </a:lnTo>
                  <a:lnTo>
                    <a:pt x="218" y="688"/>
                  </a:lnTo>
                  <a:lnTo>
                    <a:pt x="215" y="685"/>
                  </a:lnTo>
                  <a:lnTo>
                    <a:pt x="214" y="683"/>
                  </a:lnTo>
                  <a:lnTo>
                    <a:pt x="213" y="681"/>
                  </a:lnTo>
                  <a:lnTo>
                    <a:pt x="210" y="677"/>
                  </a:lnTo>
                  <a:lnTo>
                    <a:pt x="209" y="675"/>
                  </a:lnTo>
                  <a:lnTo>
                    <a:pt x="207" y="674"/>
                  </a:lnTo>
                  <a:lnTo>
                    <a:pt x="203" y="672"/>
                  </a:lnTo>
                  <a:lnTo>
                    <a:pt x="202" y="670"/>
                  </a:lnTo>
                  <a:lnTo>
                    <a:pt x="201" y="668"/>
                  </a:lnTo>
                  <a:lnTo>
                    <a:pt x="202" y="668"/>
                  </a:lnTo>
                  <a:lnTo>
                    <a:pt x="202" y="666"/>
                  </a:lnTo>
                  <a:lnTo>
                    <a:pt x="201" y="665"/>
                  </a:lnTo>
                  <a:lnTo>
                    <a:pt x="200" y="664"/>
                  </a:lnTo>
                  <a:lnTo>
                    <a:pt x="196" y="664"/>
                  </a:lnTo>
                  <a:lnTo>
                    <a:pt x="195" y="665"/>
                  </a:lnTo>
                  <a:lnTo>
                    <a:pt x="194" y="666"/>
                  </a:lnTo>
                  <a:lnTo>
                    <a:pt x="193" y="666"/>
                  </a:lnTo>
                  <a:lnTo>
                    <a:pt x="192" y="665"/>
                  </a:lnTo>
                  <a:lnTo>
                    <a:pt x="191" y="664"/>
                  </a:lnTo>
                  <a:lnTo>
                    <a:pt x="190" y="660"/>
                  </a:lnTo>
                  <a:lnTo>
                    <a:pt x="188" y="660"/>
                  </a:lnTo>
                  <a:lnTo>
                    <a:pt x="187" y="657"/>
                  </a:lnTo>
                  <a:lnTo>
                    <a:pt x="187" y="655"/>
                  </a:lnTo>
                  <a:lnTo>
                    <a:pt x="190" y="655"/>
                  </a:lnTo>
                  <a:lnTo>
                    <a:pt x="189" y="655"/>
                  </a:lnTo>
                  <a:lnTo>
                    <a:pt x="189" y="653"/>
                  </a:lnTo>
                  <a:lnTo>
                    <a:pt x="190" y="653"/>
                  </a:lnTo>
                  <a:lnTo>
                    <a:pt x="190" y="652"/>
                  </a:lnTo>
                  <a:lnTo>
                    <a:pt x="192" y="651"/>
                  </a:lnTo>
                  <a:lnTo>
                    <a:pt x="193" y="650"/>
                  </a:lnTo>
                  <a:lnTo>
                    <a:pt x="195" y="649"/>
                  </a:lnTo>
                  <a:lnTo>
                    <a:pt x="196" y="648"/>
                  </a:lnTo>
                  <a:lnTo>
                    <a:pt x="197" y="647"/>
                  </a:lnTo>
                  <a:lnTo>
                    <a:pt x="200" y="648"/>
                  </a:lnTo>
                  <a:lnTo>
                    <a:pt x="202" y="648"/>
                  </a:lnTo>
                  <a:lnTo>
                    <a:pt x="202" y="646"/>
                  </a:lnTo>
                  <a:lnTo>
                    <a:pt x="204" y="644"/>
                  </a:lnTo>
                  <a:lnTo>
                    <a:pt x="205" y="643"/>
                  </a:lnTo>
                  <a:lnTo>
                    <a:pt x="204" y="643"/>
                  </a:lnTo>
                  <a:lnTo>
                    <a:pt x="204" y="643"/>
                  </a:lnTo>
                  <a:lnTo>
                    <a:pt x="205" y="642"/>
                  </a:lnTo>
                  <a:lnTo>
                    <a:pt x="205" y="641"/>
                  </a:lnTo>
                  <a:lnTo>
                    <a:pt x="205" y="640"/>
                  </a:lnTo>
                  <a:lnTo>
                    <a:pt x="206" y="639"/>
                  </a:lnTo>
                  <a:lnTo>
                    <a:pt x="205" y="638"/>
                  </a:lnTo>
                  <a:lnTo>
                    <a:pt x="208" y="637"/>
                  </a:lnTo>
                  <a:lnTo>
                    <a:pt x="207" y="634"/>
                  </a:lnTo>
                  <a:lnTo>
                    <a:pt x="199" y="625"/>
                  </a:lnTo>
                  <a:lnTo>
                    <a:pt x="196" y="625"/>
                  </a:lnTo>
                  <a:lnTo>
                    <a:pt x="194" y="624"/>
                  </a:lnTo>
                  <a:lnTo>
                    <a:pt x="190" y="624"/>
                  </a:lnTo>
                  <a:lnTo>
                    <a:pt x="190" y="624"/>
                  </a:lnTo>
                  <a:lnTo>
                    <a:pt x="189" y="625"/>
                  </a:lnTo>
                  <a:lnTo>
                    <a:pt x="188" y="627"/>
                  </a:lnTo>
                  <a:lnTo>
                    <a:pt x="187" y="628"/>
                  </a:lnTo>
                  <a:lnTo>
                    <a:pt x="185" y="629"/>
                  </a:lnTo>
                  <a:lnTo>
                    <a:pt x="184" y="628"/>
                  </a:lnTo>
                  <a:lnTo>
                    <a:pt x="181" y="625"/>
                  </a:lnTo>
                  <a:lnTo>
                    <a:pt x="178" y="625"/>
                  </a:lnTo>
                  <a:lnTo>
                    <a:pt x="172" y="631"/>
                  </a:lnTo>
                  <a:lnTo>
                    <a:pt x="168" y="631"/>
                  </a:lnTo>
                  <a:lnTo>
                    <a:pt x="167" y="631"/>
                  </a:lnTo>
                  <a:lnTo>
                    <a:pt x="167" y="631"/>
                  </a:lnTo>
                  <a:lnTo>
                    <a:pt x="168" y="631"/>
                  </a:lnTo>
                  <a:lnTo>
                    <a:pt x="168" y="630"/>
                  </a:lnTo>
                  <a:lnTo>
                    <a:pt x="169" y="629"/>
                  </a:lnTo>
                  <a:lnTo>
                    <a:pt x="169" y="627"/>
                  </a:lnTo>
                  <a:lnTo>
                    <a:pt x="169" y="625"/>
                  </a:lnTo>
                  <a:lnTo>
                    <a:pt x="168" y="623"/>
                  </a:lnTo>
                  <a:lnTo>
                    <a:pt x="167" y="621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59" y="621"/>
                  </a:lnTo>
                  <a:lnTo>
                    <a:pt x="156" y="622"/>
                  </a:lnTo>
                  <a:lnTo>
                    <a:pt x="156" y="621"/>
                  </a:lnTo>
                  <a:lnTo>
                    <a:pt x="151" y="613"/>
                  </a:lnTo>
                  <a:lnTo>
                    <a:pt x="151" y="613"/>
                  </a:lnTo>
                  <a:lnTo>
                    <a:pt x="151" y="612"/>
                  </a:lnTo>
                  <a:lnTo>
                    <a:pt x="148" y="612"/>
                  </a:lnTo>
                  <a:lnTo>
                    <a:pt x="141" y="613"/>
                  </a:lnTo>
                  <a:lnTo>
                    <a:pt x="140" y="613"/>
                  </a:lnTo>
                  <a:lnTo>
                    <a:pt x="140" y="613"/>
                  </a:lnTo>
                  <a:lnTo>
                    <a:pt x="138" y="611"/>
                  </a:lnTo>
                  <a:lnTo>
                    <a:pt x="137" y="610"/>
                  </a:lnTo>
                  <a:lnTo>
                    <a:pt x="119" y="604"/>
                  </a:lnTo>
                  <a:lnTo>
                    <a:pt x="116" y="604"/>
                  </a:lnTo>
                  <a:lnTo>
                    <a:pt x="115" y="605"/>
                  </a:lnTo>
                  <a:lnTo>
                    <a:pt x="114" y="607"/>
                  </a:lnTo>
                  <a:lnTo>
                    <a:pt x="112" y="607"/>
                  </a:lnTo>
                  <a:lnTo>
                    <a:pt x="112" y="607"/>
                  </a:lnTo>
                  <a:lnTo>
                    <a:pt x="111" y="606"/>
                  </a:lnTo>
                  <a:lnTo>
                    <a:pt x="111" y="605"/>
                  </a:lnTo>
                  <a:lnTo>
                    <a:pt x="112" y="603"/>
                  </a:lnTo>
                  <a:lnTo>
                    <a:pt x="112" y="601"/>
                  </a:lnTo>
                  <a:lnTo>
                    <a:pt x="110" y="599"/>
                  </a:lnTo>
                  <a:lnTo>
                    <a:pt x="109" y="598"/>
                  </a:lnTo>
                  <a:lnTo>
                    <a:pt x="107" y="597"/>
                  </a:lnTo>
                  <a:lnTo>
                    <a:pt x="106" y="595"/>
                  </a:lnTo>
                  <a:lnTo>
                    <a:pt x="105" y="595"/>
                  </a:lnTo>
                  <a:lnTo>
                    <a:pt x="103" y="592"/>
                  </a:lnTo>
                  <a:lnTo>
                    <a:pt x="102" y="589"/>
                  </a:lnTo>
                  <a:lnTo>
                    <a:pt x="102" y="588"/>
                  </a:lnTo>
                  <a:lnTo>
                    <a:pt x="103" y="584"/>
                  </a:lnTo>
                  <a:lnTo>
                    <a:pt x="104" y="583"/>
                  </a:lnTo>
                  <a:lnTo>
                    <a:pt x="104" y="582"/>
                  </a:lnTo>
                  <a:lnTo>
                    <a:pt x="102" y="579"/>
                  </a:lnTo>
                  <a:lnTo>
                    <a:pt x="100" y="578"/>
                  </a:lnTo>
                  <a:lnTo>
                    <a:pt x="94" y="578"/>
                  </a:lnTo>
                  <a:lnTo>
                    <a:pt x="94" y="576"/>
                  </a:lnTo>
                  <a:lnTo>
                    <a:pt x="94" y="574"/>
                  </a:lnTo>
                  <a:lnTo>
                    <a:pt x="93" y="573"/>
                  </a:lnTo>
                  <a:lnTo>
                    <a:pt x="91" y="574"/>
                  </a:lnTo>
                  <a:lnTo>
                    <a:pt x="90" y="576"/>
                  </a:lnTo>
                  <a:lnTo>
                    <a:pt x="90" y="577"/>
                  </a:lnTo>
                  <a:lnTo>
                    <a:pt x="89" y="577"/>
                  </a:lnTo>
                  <a:lnTo>
                    <a:pt x="88" y="577"/>
                  </a:lnTo>
                  <a:lnTo>
                    <a:pt x="87" y="576"/>
                  </a:lnTo>
                  <a:lnTo>
                    <a:pt x="86" y="575"/>
                  </a:lnTo>
                  <a:lnTo>
                    <a:pt x="82" y="574"/>
                  </a:lnTo>
                  <a:lnTo>
                    <a:pt x="80" y="572"/>
                  </a:lnTo>
                  <a:lnTo>
                    <a:pt x="80" y="573"/>
                  </a:lnTo>
                  <a:lnTo>
                    <a:pt x="79" y="574"/>
                  </a:lnTo>
                  <a:lnTo>
                    <a:pt x="78" y="575"/>
                  </a:lnTo>
                  <a:lnTo>
                    <a:pt x="77" y="575"/>
                  </a:lnTo>
                  <a:lnTo>
                    <a:pt x="76" y="575"/>
                  </a:lnTo>
                  <a:lnTo>
                    <a:pt x="76" y="576"/>
                  </a:lnTo>
                  <a:lnTo>
                    <a:pt x="76" y="576"/>
                  </a:lnTo>
                  <a:lnTo>
                    <a:pt x="76" y="577"/>
                  </a:lnTo>
                  <a:lnTo>
                    <a:pt x="77" y="579"/>
                  </a:lnTo>
                  <a:lnTo>
                    <a:pt x="79" y="581"/>
                  </a:lnTo>
                  <a:lnTo>
                    <a:pt x="79" y="585"/>
                  </a:lnTo>
                  <a:lnTo>
                    <a:pt x="79" y="586"/>
                  </a:lnTo>
                  <a:lnTo>
                    <a:pt x="78" y="587"/>
                  </a:lnTo>
                  <a:lnTo>
                    <a:pt x="77" y="588"/>
                  </a:lnTo>
                  <a:lnTo>
                    <a:pt x="77" y="589"/>
                  </a:lnTo>
                  <a:lnTo>
                    <a:pt x="78" y="589"/>
                  </a:lnTo>
                  <a:lnTo>
                    <a:pt x="78" y="594"/>
                  </a:lnTo>
                  <a:lnTo>
                    <a:pt x="78" y="595"/>
                  </a:lnTo>
                  <a:lnTo>
                    <a:pt x="68" y="595"/>
                  </a:lnTo>
                  <a:lnTo>
                    <a:pt x="64" y="595"/>
                  </a:lnTo>
                  <a:lnTo>
                    <a:pt x="62" y="595"/>
                  </a:lnTo>
                  <a:lnTo>
                    <a:pt x="62" y="593"/>
                  </a:lnTo>
                  <a:lnTo>
                    <a:pt x="64" y="590"/>
                  </a:lnTo>
                  <a:lnTo>
                    <a:pt x="67" y="587"/>
                  </a:lnTo>
                  <a:lnTo>
                    <a:pt x="71" y="576"/>
                  </a:lnTo>
                  <a:lnTo>
                    <a:pt x="76" y="565"/>
                  </a:lnTo>
                  <a:lnTo>
                    <a:pt x="76" y="565"/>
                  </a:lnTo>
                  <a:lnTo>
                    <a:pt x="76" y="561"/>
                  </a:lnTo>
                  <a:lnTo>
                    <a:pt x="76" y="560"/>
                  </a:lnTo>
                  <a:lnTo>
                    <a:pt x="76" y="559"/>
                  </a:lnTo>
                  <a:lnTo>
                    <a:pt x="77" y="559"/>
                  </a:lnTo>
                  <a:lnTo>
                    <a:pt x="77" y="558"/>
                  </a:lnTo>
                  <a:lnTo>
                    <a:pt x="78" y="555"/>
                  </a:lnTo>
                  <a:lnTo>
                    <a:pt x="78" y="552"/>
                  </a:lnTo>
                  <a:lnTo>
                    <a:pt x="79" y="548"/>
                  </a:lnTo>
                  <a:lnTo>
                    <a:pt x="80" y="544"/>
                  </a:lnTo>
                  <a:lnTo>
                    <a:pt x="82" y="541"/>
                  </a:lnTo>
                  <a:lnTo>
                    <a:pt x="81" y="541"/>
                  </a:lnTo>
                  <a:lnTo>
                    <a:pt x="81" y="536"/>
                  </a:lnTo>
                  <a:lnTo>
                    <a:pt x="80" y="533"/>
                  </a:lnTo>
                  <a:lnTo>
                    <a:pt x="78" y="531"/>
                  </a:lnTo>
                  <a:lnTo>
                    <a:pt x="76" y="528"/>
                  </a:lnTo>
                  <a:lnTo>
                    <a:pt x="76" y="527"/>
                  </a:lnTo>
                  <a:lnTo>
                    <a:pt x="76" y="524"/>
                  </a:lnTo>
                  <a:lnTo>
                    <a:pt x="75" y="518"/>
                  </a:lnTo>
                  <a:lnTo>
                    <a:pt x="75" y="514"/>
                  </a:lnTo>
                  <a:lnTo>
                    <a:pt x="76" y="512"/>
                  </a:lnTo>
                  <a:lnTo>
                    <a:pt x="75" y="511"/>
                  </a:lnTo>
                  <a:lnTo>
                    <a:pt x="73" y="509"/>
                  </a:lnTo>
                  <a:lnTo>
                    <a:pt x="71" y="507"/>
                  </a:lnTo>
                  <a:lnTo>
                    <a:pt x="70" y="506"/>
                  </a:lnTo>
                  <a:lnTo>
                    <a:pt x="65" y="505"/>
                  </a:lnTo>
                  <a:lnTo>
                    <a:pt x="63" y="504"/>
                  </a:lnTo>
                  <a:lnTo>
                    <a:pt x="61" y="503"/>
                  </a:lnTo>
                  <a:lnTo>
                    <a:pt x="55" y="500"/>
                  </a:lnTo>
                  <a:lnTo>
                    <a:pt x="53" y="499"/>
                  </a:lnTo>
                  <a:lnTo>
                    <a:pt x="53" y="497"/>
                  </a:lnTo>
                  <a:lnTo>
                    <a:pt x="52" y="496"/>
                  </a:lnTo>
                  <a:lnTo>
                    <a:pt x="53" y="493"/>
                  </a:lnTo>
                  <a:lnTo>
                    <a:pt x="55" y="491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5" y="480"/>
                  </a:lnTo>
                  <a:lnTo>
                    <a:pt x="54" y="477"/>
                  </a:lnTo>
                  <a:lnTo>
                    <a:pt x="50" y="474"/>
                  </a:lnTo>
                  <a:lnTo>
                    <a:pt x="47" y="471"/>
                  </a:lnTo>
                  <a:lnTo>
                    <a:pt x="46" y="468"/>
                  </a:lnTo>
                  <a:lnTo>
                    <a:pt x="46" y="464"/>
                  </a:lnTo>
                  <a:lnTo>
                    <a:pt x="45" y="463"/>
                  </a:lnTo>
                  <a:lnTo>
                    <a:pt x="44" y="461"/>
                  </a:lnTo>
                  <a:lnTo>
                    <a:pt x="42" y="459"/>
                  </a:lnTo>
                  <a:lnTo>
                    <a:pt x="42" y="456"/>
                  </a:lnTo>
                  <a:lnTo>
                    <a:pt x="43" y="453"/>
                  </a:lnTo>
                  <a:lnTo>
                    <a:pt x="48" y="448"/>
                  </a:lnTo>
                  <a:lnTo>
                    <a:pt x="50" y="445"/>
                  </a:lnTo>
                  <a:lnTo>
                    <a:pt x="51" y="443"/>
                  </a:lnTo>
                  <a:lnTo>
                    <a:pt x="52" y="440"/>
                  </a:lnTo>
                  <a:lnTo>
                    <a:pt x="52" y="431"/>
                  </a:lnTo>
                  <a:lnTo>
                    <a:pt x="52" y="430"/>
                  </a:lnTo>
                  <a:lnTo>
                    <a:pt x="55" y="427"/>
                  </a:lnTo>
                  <a:lnTo>
                    <a:pt x="55" y="425"/>
                  </a:lnTo>
                  <a:lnTo>
                    <a:pt x="55" y="424"/>
                  </a:lnTo>
                  <a:lnTo>
                    <a:pt x="56" y="422"/>
                  </a:lnTo>
                  <a:lnTo>
                    <a:pt x="56" y="421"/>
                  </a:lnTo>
                  <a:lnTo>
                    <a:pt x="58" y="419"/>
                  </a:lnTo>
                  <a:lnTo>
                    <a:pt x="52" y="415"/>
                  </a:lnTo>
                  <a:lnTo>
                    <a:pt x="51" y="413"/>
                  </a:lnTo>
                  <a:lnTo>
                    <a:pt x="52" y="409"/>
                  </a:lnTo>
                  <a:lnTo>
                    <a:pt x="52" y="406"/>
                  </a:lnTo>
                  <a:lnTo>
                    <a:pt x="53" y="403"/>
                  </a:lnTo>
                  <a:lnTo>
                    <a:pt x="52" y="402"/>
                  </a:lnTo>
                  <a:lnTo>
                    <a:pt x="52" y="401"/>
                  </a:lnTo>
                  <a:lnTo>
                    <a:pt x="53" y="398"/>
                  </a:lnTo>
                  <a:lnTo>
                    <a:pt x="53" y="396"/>
                  </a:lnTo>
                  <a:lnTo>
                    <a:pt x="52" y="393"/>
                  </a:lnTo>
                  <a:lnTo>
                    <a:pt x="50" y="391"/>
                  </a:lnTo>
                  <a:lnTo>
                    <a:pt x="47" y="391"/>
                  </a:lnTo>
                  <a:lnTo>
                    <a:pt x="44" y="390"/>
                  </a:lnTo>
                  <a:lnTo>
                    <a:pt x="42" y="387"/>
                  </a:lnTo>
                  <a:lnTo>
                    <a:pt x="42" y="385"/>
                  </a:lnTo>
                  <a:lnTo>
                    <a:pt x="40" y="380"/>
                  </a:lnTo>
                  <a:lnTo>
                    <a:pt x="39" y="374"/>
                  </a:lnTo>
                  <a:lnTo>
                    <a:pt x="38" y="368"/>
                  </a:lnTo>
                  <a:lnTo>
                    <a:pt x="42" y="364"/>
                  </a:lnTo>
                  <a:lnTo>
                    <a:pt x="45" y="361"/>
                  </a:lnTo>
                  <a:lnTo>
                    <a:pt x="46" y="357"/>
                  </a:lnTo>
                  <a:lnTo>
                    <a:pt x="46" y="355"/>
                  </a:lnTo>
                  <a:lnTo>
                    <a:pt x="44" y="354"/>
                  </a:lnTo>
                  <a:lnTo>
                    <a:pt x="45" y="350"/>
                  </a:lnTo>
                  <a:lnTo>
                    <a:pt x="47" y="345"/>
                  </a:lnTo>
                  <a:lnTo>
                    <a:pt x="45" y="342"/>
                  </a:lnTo>
                  <a:lnTo>
                    <a:pt x="44" y="342"/>
                  </a:lnTo>
                  <a:lnTo>
                    <a:pt x="39" y="336"/>
                  </a:lnTo>
                  <a:lnTo>
                    <a:pt x="34" y="334"/>
                  </a:lnTo>
                  <a:lnTo>
                    <a:pt x="31" y="330"/>
                  </a:lnTo>
                  <a:lnTo>
                    <a:pt x="29" y="330"/>
                  </a:lnTo>
                  <a:lnTo>
                    <a:pt x="28" y="329"/>
                  </a:lnTo>
                  <a:lnTo>
                    <a:pt x="25" y="323"/>
                  </a:lnTo>
                  <a:lnTo>
                    <a:pt x="23" y="321"/>
                  </a:lnTo>
                  <a:lnTo>
                    <a:pt x="14" y="314"/>
                  </a:lnTo>
                  <a:lnTo>
                    <a:pt x="11" y="312"/>
                  </a:lnTo>
                  <a:lnTo>
                    <a:pt x="9" y="309"/>
                  </a:lnTo>
                  <a:lnTo>
                    <a:pt x="7" y="308"/>
                  </a:lnTo>
                  <a:lnTo>
                    <a:pt x="4" y="308"/>
                  </a:lnTo>
                  <a:lnTo>
                    <a:pt x="3" y="307"/>
                  </a:lnTo>
                  <a:lnTo>
                    <a:pt x="1" y="306"/>
                  </a:lnTo>
                  <a:lnTo>
                    <a:pt x="0" y="304"/>
                  </a:lnTo>
                  <a:lnTo>
                    <a:pt x="3" y="302"/>
                  </a:lnTo>
                  <a:lnTo>
                    <a:pt x="4" y="300"/>
                  </a:lnTo>
                  <a:lnTo>
                    <a:pt x="4" y="298"/>
                  </a:lnTo>
                  <a:lnTo>
                    <a:pt x="4" y="295"/>
                  </a:lnTo>
                  <a:lnTo>
                    <a:pt x="3" y="290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7" y="285"/>
                  </a:lnTo>
                  <a:lnTo>
                    <a:pt x="12" y="282"/>
                  </a:lnTo>
                  <a:lnTo>
                    <a:pt x="17" y="277"/>
                  </a:lnTo>
                  <a:lnTo>
                    <a:pt x="20" y="275"/>
                  </a:lnTo>
                  <a:lnTo>
                    <a:pt x="22" y="272"/>
                  </a:lnTo>
                  <a:lnTo>
                    <a:pt x="22" y="270"/>
                  </a:lnTo>
                  <a:lnTo>
                    <a:pt x="24" y="262"/>
                  </a:lnTo>
                  <a:lnTo>
                    <a:pt x="24" y="260"/>
                  </a:lnTo>
                  <a:lnTo>
                    <a:pt x="23" y="258"/>
                  </a:lnTo>
                  <a:lnTo>
                    <a:pt x="23" y="255"/>
                  </a:lnTo>
                  <a:lnTo>
                    <a:pt x="23" y="253"/>
                  </a:lnTo>
                  <a:lnTo>
                    <a:pt x="24" y="252"/>
                  </a:lnTo>
                  <a:lnTo>
                    <a:pt x="25" y="250"/>
                  </a:lnTo>
                  <a:lnTo>
                    <a:pt x="26" y="250"/>
                  </a:lnTo>
                  <a:lnTo>
                    <a:pt x="27" y="249"/>
                  </a:lnTo>
                  <a:lnTo>
                    <a:pt x="29" y="244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6" y="241"/>
                  </a:lnTo>
                  <a:lnTo>
                    <a:pt x="26" y="240"/>
                  </a:lnTo>
                  <a:lnTo>
                    <a:pt x="25" y="239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4" y="232"/>
                  </a:lnTo>
                  <a:lnTo>
                    <a:pt x="22" y="223"/>
                  </a:lnTo>
                  <a:lnTo>
                    <a:pt x="22" y="215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5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193"/>
                  </a:lnTo>
                  <a:lnTo>
                    <a:pt x="16" y="192"/>
                  </a:lnTo>
                  <a:lnTo>
                    <a:pt x="14" y="186"/>
                  </a:lnTo>
                  <a:lnTo>
                    <a:pt x="13" y="183"/>
                  </a:lnTo>
                  <a:lnTo>
                    <a:pt x="13" y="180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6" y="175"/>
                  </a:lnTo>
                  <a:lnTo>
                    <a:pt x="16" y="174"/>
                  </a:lnTo>
                  <a:lnTo>
                    <a:pt x="16" y="173"/>
                  </a:lnTo>
                  <a:lnTo>
                    <a:pt x="16" y="172"/>
                  </a:lnTo>
                  <a:lnTo>
                    <a:pt x="16" y="171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6" y="169"/>
                  </a:lnTo>
                  <a:lnTo>
                    <a:pt x="18" y="170"/>
                  </a:lnTo>
                  <a:lnTo>
                    <a:pt x="19" y="171"/>
                  </a:lnTo>
                  <a:lnTo>
                    <a:pt x="20" y="174"/>
                  </a:lnTo>
                  <a:lnTo>
                    <a:pt x="22" y="175"/>
                  </a:lnTo>
                  <a:lnTo>
                    <a:pt x="24" y="176"/>
                  </a:lnTo>
                  <a:lnTo>
                    <a:pt x="26" y="178"/>
                  </a:lnTo>
                  <a:lnTo>
                    <a:pt x="27" y="179"/>
                  </a:lnTo>
                  <a:lnTo>
                    <a:pt x="30" y="180"/>
                  </a:lnTo>
                  <a:lnTo>
                    <a:pt x="35" y="181"/>
                  </a:lnTo>
                  <a:lnTo>
                    <a:pt x="37" y="183"/>
                  </a:lnTo>
                  <a:lnTo>
                    <a:pt x="39" y="185"/>
                  </a:lnTo>
                  <a:lnTo>
                    <a:pt x="41" y="191"/>
                  </a:lnTo>
                  <a:lnTo>
                    <a:pt x="42" y="192"/>
                  </a:lnTo>
                  <a:lnTo>
                    <a:pt x="43" y="192"/>
                  </a:lnTo>
                  <a:lnTo>
                    <a:pt x="43" y="189"/>
                  </a:lnTo>
                  <a:lnTo>
                    <a:pt x="44" y="187"/>
                  </a:lnTo>
                  <a:lnTo>
                    <a:pt x="44" y="186"/>
                  </a:lnTo>
                  <a:lnTo>
                    <a:pt x="46" y="186"/>
                  </a:lnTo>
                  <a:lnTo>
                    <a:pt x="46" y="185"/>
                  </a:lnTo>
                  <a:lnTo>
                    <a:pt x="46" y="184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2" y="183"/>
                  </a:lnTo>
                  <a:lnTo>
                    <a:pt x="41" y="182"/>
                  </a:lnTo>
                  <a:lnTo>
                    <a:pt x="39" y="175"/>
                  </a:lnTo>
                  <a:lnTo>
                    <a:pt x="39" y="172"/>
                  </a:lnTo>
                  <a:lnTo>
                    <a:pt x="41" y="166"/>
                  </a:lnTo>
                  <a:lnTo>
                    <a:pt x="42" y="167"/>
                  </a:lnTo>
                  <a:lnTo>
                    <a:pt x="43" y="166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6" y="156"/>
                  </a:lnTo>
                  <a:lnTo>
                    <a:pt x="46" y="153"/>
                  </a:lnTo>
                  <a:lnTo>
                    <a:pt x="46" y="153"/>
                  </a:lnTo>
                  <a:lnTo>
                    <a:pt x="46" y="155"/>
                  </a:lnTo>
                  <a:lnTo>
                    <a:pt x="45" y="156"/>
                  </a:lnTo>
                  <a:lnTo>
                    <a:pt x="42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41" y="158"/>
                  </a:lnTo>
                  <a:lnTo>
                    <a:pt x="40" y="157"/>
                  </a:lnTo>
                  <a:lnTo>
                    <a:pt x="41" y="156"/>
                  </a:lnTo>
                  <a:lnTo>
                    <a:pt x="42" y="156"/>
                  </a:lnTo>
                  <a:lnTo>
                    <a:pt x="41" y="152"/>
                  </a:lnTo>
                  <a:lnTo>
                    <a:pt x="39" y="151"/>
                  </a:lnTo>
                  <a:lnTo>
                    <a:pt x="29" y="150"/>
                  </a:lnTo>
                  <a:lnTo>
                    <a:pt x="28" y="149"/>
                  </a:lnTo>
                  <a:lnTo>
                    <a:pt x="28" y="146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27" y="146"/>
                  </a:lnTo>
                  <a:lnTo>
                    <a:pt x="26" y="146"/>
                  </a:lnTo>
                  <a:lnTo>
                    <a:pt x="25" y="146"/>
                  </a:lnTo>
                  <a:lnTo>
                    <a:pt x="24" y="146"/>
                  </a:lnTo>
                  <a:lnTo>
                    <a:pt x="23" y="147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5" y="150"/>
                  </a:lnTo>
                  <a:lnTo>
                    <a:pt x="26" y="150"/>
                  </a:lnTo>
                  <a:lnTo>
                    <a:pt x="27" y="151"/>
                  </a:lnTo>
                  <a:lnTo>
                    <a:pt x="27" y="153"/>
                  </a:lnTo>
                  <a:lnTo>
                    <a:pt x="26" y="154"/>
                  </a:lnTo>
                  <a:lnTo>
                    <a:pt x="25" y="155"/>
                  </a:lnTo>
                  <a:lnTo>
                    <a:pt x="24" y="154"/>
                  </a:lnTo>
                  <a:lnTo>
                    <a:pt x="22" y="156"/>
                  </a:lnTo>
                  <a:lnTo>
                    <a:pt x="20" y="156"/>
                  </a:lnTo>
                  <a:lnTo>
                    <a:pt x="19" y="156"/>
                  </a:lnTo>
                  <a:lnTo>
                    <a:pt x="19" y="157"/>
                  </a:lnTo>
                  <a:lnTo>
                    <a:pt x="20" y="158"/>
                  </a:lnTo>
                  <a:lnTo>
                    <a:pt x="19" y="158"/>
                  </a:lnTo>
                  <a:lnTo>
                    <a:pt x="18" y="158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14" y="156"/>
                  </a:lnTo>
                  <a:lnTo>
                    <a:pt x="10" y="150"/>
                  </a:lnTo>
                  <a:lnTo>
                    <a:pt x="8" y="149"/>
                  </a:lnTo>
                  <a:lnTo>
                    <a:pt x="7" y="149"/>
                  </a:lnTo>
                  <a:lnTo>
                    <a:pt x="6" y="147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7" y="144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0" y="141"/>
                  </a:lnTo>
                  <a:lnTo>
                    <a:pt x="13" y="143"/>
                  </a:lnTo>
                  <a:lnTo>
                    <a:pt x="22" y="143"/>
                  </a:lnTo>
                  <a:lnTo>
                    <a:pt x="26" y="143"/>
                  </a:lnTo>
                  <a:lnTo>
                    <a:pt x="29" y="140"/>
                  </a:lnTo>
                  <a:lnTo>
                    <a:pt x="36" y="136"/>
                  </a:lnTo>
                  <a:lnTo>
                    <a:pt x="59" y="125"/>
                  </a:lnTo>
                  <a:lnTo>
                    <a:pt x="80" y="120"/>
                  </a:lnTo>
                  <a:lnTo>
                    <a:pt x="106" y="109"/>
                  </a:lnTo>
                  <a:lnTo>
                    <a:pt x="122" y="105"/>
                  </a:lnTo>
                  <a:lnTo>
                    <a:pt x="139" y="100"/>
                  </a:lnTo>
                  <a:lnTo>
                    <a:pt x="157" y="92"/>
                  </a:lnTo>
                  <a:lnTo>
                    <a:pt x="172" y="90"/>
                  </a:lnTo>
                  <a:lnTo>
                    <a:pt x="181" y="87"/>
                  </a:lnTo>
                  <a:lnTo>
                    <a:pt x="180" y="88"/>
                  </a:lnTo>
                  <a:lnTo>
                    <a:pt x="176" y="90"/>
                  </a:lnTo>
                  <a:lnTo>
                    <a:pt x="178" y="91"/>
                  </a:lnTo>
                  <a:lnTo>
                    <a:pt x="185" y="90"/>
                  </a:lnTo>
                  <a:lnTo>
                    <a:pt x="185" y="89"/>
                  </a:lnTo>
                  <a:lnTo>
                    <a:pt x="185" y="88"/>
                  </a:lnTo>
                  <a:lnTo>
                    <a:pt x="190" y="88"/>
                  </a:lnTo>
                  <a:lnTo>
                    <a:pt x="190" y="87"/>
                  </a:lnTo>
                  <a:lnTo>
                    <a:pt x="189" y="87"/>
                  </a:lnTo>
                  <a:lnTo>
                    <a:pt x="189" y="84"/>
                  </a:lnTo>
                  <a:lnTo>
                    <a:pt x="187" y="84"/>
                  </a:lnTo>
                  <a:lnTo>
                    <a:pt x="182" y="85"/>
                  </a:lnTo>
                  <a:lnTo>
                    <a:pt x="185" y="84"/>
                  </a:lnTo>
                  <a:lnTo>
                    <a:pt x="189" y="82"/>
                  </a:lnTo>
                  <a:lnTo>
                    <a:pt x="195" y="75"/>
                  </a:lnTo>
                  <a:lnTo>
                    <a:pt x="193" y="78"/>
                  </a:lnTo>
                  <a:lnTo>
                    <a:pt x="191" y="79"/>
                  </a:lnTo>
                  <a:lnTo>
                    <a:pt x="190" y="81"/>
                  </a:lnTo>
                  <a:lnTo>
                    <a:pt x="191" y="80"/>
                  </a:lnTo>
                  <a:lnTo>
                    <a:pt x="193" y="80"/>
                  </a:lnTo>
                  <a:lnTo>
                    <a:pt x="195" y="79"/>
                  </a:lnTo>
                  <a:lnTo>
                    <a:pt x="196" y="78"/>
                  </a:lnTo>
                  <a:lnTo>
                    <a:pt x="199" y="77"/>
                  </a:lnTo>
                  <a:lnTo>
                    <a:pt x="200" y="75"/>
                  </a:lnTo>
                  <a:lnTo>
                    <a:pt x="199" y="72"/>
                  </a:lnTo>
                  <a:lnTo>
                    <a:pt x="197" y="72"/>
                  </a:lnTo>
                  <a:lnTo>
                    <a:pt x="196" y="74"/>
                  </a:lnTo>
                  <a:lnTo>
                    <a:pt x="195" y="75"/>
                  </a:lnTo>
                  <a:lnTo>
                    <a:pt x="199" y="68"/>
                  </a:lnTo>
                  <a:lnTo>
                    <a:pt x="209" y="55"/>
                  </a:lnTo>
                  <a:lnTo>
                    <a:pt x="209" y="56"/>
                  </a:lnTo>
                  <a:lnTo>
                    <a:pt x="208" y="58"/>
                  </a:lnTo>
                  <a:lnTo>
                    <a:pt x="209" y="58"/>
                  </a:lnTo>
                  <a:lnTo>
                    <a:pt x="211" y="57"/>
                  </a:lnTo>
                  <a:lnTo>
                    <a:pt x="212" y="56"/>
                  </a:lnTo>
                  <a:lnTo>
                    <a:pt x="213" y="54"/>
                  </a:lnTo>
                  <a:lnTo>
                    <a:pt x="212" y="54"/>
                  </a:lnTo>
                  <a:lnTo>
                    <a:pt x="211" y="54"/>
                  </a:lnTo>
                  <a:lnTo>
                    <a:pt x="210" y="55"/>
                  </a:lnTo>
                  <a:lnTo>
                    <a:pt x="212" y="51"/>
                  </a:lnTo>
                  <a:lnTo>
                    <a:pt x="214" y="48"/>
                  </a:lnTo>
                  <a:lnTo>
                    <a:pt x="221" y="44"/>
                  </a:lnTo>
                  <a:lnTo>
                    <a:pt x="239" y="42"/>
                  </a:lnTo>
                  <a:lnTo>
                    <a:pt x="247" y="38"/>
                  </a:lnTo>
                  <a:lnTo>
                    <a:pt x="251" y="38"/>
                  </a:lnTo>
                  <a:lnTo>
                    <a:pt x="254" y="36"/>
                  </a:lnTo>
                  <a:lnTo>
                    <a:pt x="263" y="27"/>
                  </a:lnTo>
                  <a:lnTo>
                    <a:pt x="290" y="14"/>
                  </a:lnTo>
                  <a:lnTo>
                    <a:pt x="324" y="8"/>
                  </a:lnTo>
                  <a:lnTo>
                    <a:pt x="340" y="3"/>
                  </a:lnTo>
                  <a:lnTo>
                    <a:pt x="364" y="0"/>
                  </a:lnTo>
                  <a:lnTo>
                    <a:pt x="378" y="0"/>
                  </a:lnTo>
                  <a:lnTo>
                    <a:pt x="381" y="1"/>
                  </a:lnTo>
                  <a:lnTo>
                    <a:pt x="384" y="4"/>
                  </a:lnTo>
                  <a:lnTo>
                    <a:pt x="385" y="5"/>
                  </a:lnTo>
                  <a:lnTo>
                    <a:pt x="387" y="5"/>
                  </a:lnTo>
                  <a:lnTo>
                    <a:pt x="418" y="23"/>
                  </a:lnTo>
                  <a:lnTo>
                    <a:pt x="424" y="31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4" y="38"/>
                  </a:lnTo>
                  <a:lnTo>
                    <a:pt x="424" y="37"/>
                  </a:lnTo>
                  <a:lnTo>
                    <a:pt x="423" y="36"/>
                  </a:lnTo>
                  <a:lnTo>
                    <a:pt x="422" y="35"/>
                  </a:lnTo>
                  <a:lnTo>
                    <a:pt x="420" y="34"/>
                  </a:lnTo>
                  <a:lnTo>
                    <a:pt x="419" y="31"/>
                  </a:lnTo>
                  <a:lnTo>
                    <a:pt x="418" y="29"/>
                  </a:lnTo>
                  <a:lnTo>
                    <a:pt x="413" y="22"/>
                  </a:lnTo>
                  <a:lnTo>
                    <a:pt x="413" y="22"/>
                  </a:lnTo>
                  <a:lnTo>
                    <a:pt x="410" y="21"/>
                  </a:lnTo>
                  <a:lnTo>
                    <a:pt x="409" y="20"/>
                  </a:lnTo>
                  <a:lnTo>
                    <a:pt x="408" y="19"/>
                  </a:lnTo>
                  <a:lnTo>
                    <a:pt x="406" y="18"/>
                  </a:lnTo>
                  <a:lnTo>
                    <a:pt x="401" y="14"/>
                  </a:lnTo>
                  <a:lnTo>
                    <a:pt x="395" y="11"/>
                  </a:lnTo>
                  <a:lnTo>
                    <a:pt x="394" y="11"/>
                  </a:lnTo>
                  <a:lnTo>
                    <a:pt x="391" y="8"/>
                  </a:lnTo>
                  <a:lnTo>
                    <a:pt x="390" y="8"/>
                  </a:lnTo>
                  <a:lnTo>
                    <a:pt x="389" y="8"/>
                  </a:lnTo>
                  <a:lnTo>
                    <a:pt x="389" y="9"/>
                  </a:lnTo>
                  <a:lnTo>
                    <a:pt x="388" y="14"/>
                  </a:lnTo>
                  <a:lnTo>
                    <a:pt x="387" y="15"/>
                  </a:lnTo>
                  <a:lnTo>
                    <a:pt x="387" y="17"/>
                  </a:lnTo>
                  <a:lnTo>
                    <a:pt x="388" y="17"/>
                  </a:lnTo>
                  <a:lnTo>
                    <a:pt x="390" y="18"/>
                  </a:lnTo>
                  <a:lnTo>
                    <a:pt x="390" y="19"/>
                  </a:lnTo>
                  <a:lnTo>
                    <a:pt x="391" y="21"/>
                  </a:lnTo>
                  <a:lnTo>
                    <a:pt x="393" y="23"/>
                  </a:lnTo>
                  <a:lnTo>
                    <a:pt x="393" y="25"/>
                  </a:lnTo>
                  <a:lnTo>
                    <a:pt x="392" y="26"/>
                  </a:lnTo>
                  <a:lnTo>
                    <a:pt x="392" y="27"/>
                  </a:lnTo>
                  <a:lnTo>
                    <a:pt x="394" y="29"/>
                  </a:lnTo>
                  <a:lnTo>
                    <a:pt x="393" y="31"/>
                  </a:lnTo>
                  <a:lnTo>
                    <a:pt x="394" y="33"/>
                  </a:lnTo>
                  <a:lnTo>
                    <a:pt x="395" y="32"/>
                  </a:lnTo>
                  <a:lnTo>
                    <a:pt x="397" y="30"/>
                  </a:lnTo>
                  <a:lnTo>
                    <a:pt x="396" y="33"/>
                  </a:lnTo>
                  <a:lnTo>
                    <a:pt x="397" y="35"/>
                  </a:lnTo>
                  <a:lnTo>
                    <a:pt x="399" y="36"/>
                  </a:lnTo>
                  <a:lnTo>
                    <a:pt x="401" y="44"/>
                  </a:lnTo>
                  <a:lnTo>
                    <a:pt x="401" y="45"/>
                  </a:lnTo>
                  <a:lnTo>
                    <a:pt x="401" y="49"/>
                  </a:lnTo>
                  <a:lnTo>
                    <a:pt x="401" y="55"/>
                  </a:lnTo>
                  <a:lnTo>
                    <a:pt x="401" y="61"/>
                  </a:lnTo>
                  <a:lnTo>
                    <a:pt x="403" y="64"/>
                  </a:lnTo>
                  <a:lnTo>
                    <a:pt x="404" y="64"/>
                  </a:lnTo>
                  <a:lnTo>
                    <a:pt x="407" y="66"/>
                  </a:lnTo>
                  <a:lnTo>
                    <a:pt x="408" y="66"/>
                  </a:lnTo>
                  <a:lnTo>
                    <a:pt x="410" y="66"/>
                  </a:lnTo>
                  <a:lnTo>
                    <a:pt x="412" y="67"/>
                  </a:lnTo>
                  <a:lnTo>
                    <a:pt x="413" y="68"/>
                  </a:lnTo>
                  <a:lnTo>
                    <a:pt x="413" y="69"/>
                  </a:lnTo>
                  <a:lnTo>
                    <a:pt x="414" y="72"/>
                  </a:lnTo>
                  <a:lnTo>
                    <a:pt x="430" y="77"/>
                  </a:lnTo>
                  <a:lnTo>
                    <a:pt x="433" y="77"/>
                  </a:lnTo>
                  <a:lnTo>
                    <a:pt x="436" y="75"/>
                  </a:lnTo>
                  <a:lnTo>
                    <a:pt x="437" y="76"/>
                  </a:lnTo>
                  <a:lnTo>
                    <a:pt x="438" y="77"/>
                  </a:lnTo>
                  <a:lnTo>
                    <a:pt x="440" y="78"/>
                  </a:lnTo>
                  <a:lnTo>
                    <a:pt x="474" y="72"/>
                  </a:lnTo>
                  <a:lnTo>
                    <a:pt x="482" y="68"/>
                  </a:lnTo>
                  <a:lnTo>
                    <a:pt x="485" y="67"/>
                  </a:lnTo>
                  <a:lnTo>
                    <a:pt x="488" y="66"/>
                  </a:lnTo>
                  <a:lnTo>
                    <a:pt x="494" y="60"/>
                  </a:lnTo>
                  <a:lnTo>
                    <a:pt x="495" y="60"/>
                  </a:lnTo>
                  <a:lnTo>
                    <a:pt x="497" y="61"/>
                  </a:lnTo>
                  <a:lnTo>
                    <a:pt x="502" y="63"/>
                  </a:lnTo>
                  <a:lnTo>
                    <a:pt x="509" y="63"/>
                  </a:lnTo>
                  <a:lnTo>
                    <a:pt x="527" y="65"/>
                  </a:lnTo>
                  <a:lnTo>
                    <a:pt x="562" y="66"/>
                  </a:lnTo>
                  <a:lnTo>
                    <a:pt x="588" y="67"/>
                  </a:lnTo>
                  <a:lnTo>
                    <a:pt x="614" y="69"/>
                  </a:lnTo>
                  <a:lnTo>
                    <a:pt x="647" y="71"/>
                  </a:lnTo>
                  <a:lnTo>
                    <a:pt x="685" y="72"/>
                  </a:lnTo>
                  <a:lnTo>
                    <a:pt x="711" y="74"/>
                  </a:lnTo>
                  <a:lnTo>
                    <a:pt x="736" y="76"/>
                  </a:lnTo>
                  <a:lnTo>
                    <a:pt x="756" y="77"/>
                  </a:lnTo>
                  <a:lnTo>
                    <a:pt x="773" y="78"/>
                  </a:lnTo>
                  <a:lnTo>
                    <a:pt x="779" y="76"/>
                  </a:lnTo>
                  <a:lnTo>
                    <a:pt x="781" y="74"/>
                  </a:lnTo>
                  <a:lnTo>
                    <a:pt x="784" y="70"/>
                  </a:lnTo>
                  <a:lnTo>
                    <a:pt x="786" y="68"/>
                  </a:lnTo>
                  <a:lnTo>
                    <a:pt x="788" y="69"/>
                  </a:lnTo>
                  <a:lnTo>
                    <a:pt x="793" y="72"/>
                  </a:lnTo>
                  <a:lnTo>
                    <a:pt x="795" y="72"/>
                  </a:lnTo>
                  <a:lnTo>
                    <a:pt x="797" y="72"/>
                  </a:lnTo>
                  <a:lnTo>
                    <a:pt x="797" y="72"/>
                  </a:lnTo>
                  <a:lnTo>
                    <a:pt x="798" y="72"/>
                  </a:lnTo>
                  <a:lnTo>
                    <a:pt x="799" y="73"/>
                  </a:lnTo>
                  <a:lnTo>
                    <a:pt x="799" y="75"/>
                  </a:lnTo>
                  <a:lnTo>
                    <a:pt x="800" y="76"/>
                  </a:lnTo>
                  <a:lnTo>
                    <a:pt x="801" y="77"/>
                  </a:lnTo>
                  <a:lnTo>
                    <a:pt x="804" y="77"/>
                  </a:lnTo>
                  <a:lnTo>
                    <a:pt x="804" y="78"/>
                  </a:lnTo>
                  <a:lnTo>
                    <a:pt x="804" y="79"/>
                  </a:lnTo>
                  <a:lnTo>
                    <a:pt x="803" y="81"/>
                  </a:lnTo>
                  <a:lnTo>
                    <a:pt x="803" y="83"/>
                  </a:lnTo>
                  <a:lnTo>
                    <a:pt x="805" y="85"/>
                  </a:lnTo>
                  <a:lnTo>
                    <a:pt x="808" y="85"/>
                  </a:lnTo>
                  <a:lnTo>
                    <a:pt x="809" y="84"/>
                  </a:lnTo>
                  <a:lnTo>
                    <a:pt x="811" y="84"/>
                  </a:lnTo>
                  <a:lnTo>
                    <a:pt x="813" y="84"/>
                  </a:lnTo>
                  <a:lnTo>
                    <a:pt x="819" y="89"/>
                  </a:lnTo>
                  <a:lnTo>
                    <a:pt x="822" y="91"/>
                  </a:lnTo>
                  <a:lnTo>
                    <a:pt x="829" y="94"/>
                  </a:lnTo>
                  <a:lnTo>
                    <a:pt x="831" y="96"/>
                  </a:lnTo>
                  <a:lnTo>
                    <a:pt x="833" y="97"/>
                  </a:lnTo>
                  <a:lnTo>
                    <a:pt x="833" y="98"/>
                  </a:lnTo>
                  <a:lnTo>
                    <a:pt x="835" y="102"/>
                  </a:lnTo>
                  <a:lnTo>
                    <a:pt x="836" y="102"/>
                  </a:lnTo>
                  <a:lnTo>
                    <a:pt x="837" y="103"/>
                  </a:lnTo>
                  <a:lnTo>
                    <a:pt x="839" y="104"/>
                  </a:lnTo>
                  <a:lnTo>
                    <a:pt x="839" y="104"/>
                  </a:lnTo>
                  <a:lnTo>
                    <a:pt x="841" y="107"/>
                  </a:lnTo>
                  <a:lnTo>
                    <a:pt x="843" y="109"/>
                  </a:lnTo>
                  <a:lnTo>
                    <a:pt x="844" y="113"/>
                  </a:lnTo>
                  <a:lnTo>
                    <a:pt x="845" y="116"/>
                  </a:lnTo>
                  <a:lnTo>
                    <a:pt x="845" y="124"/>
                  </a:lnTo>
                  <a:lnTo>
                    <a:pt x="845" y="127"/>
                  </a:lnTo>
                  <a:lnTo>
                    <a:pt x="845" y="129"/>
                  </a:lnTo>
                  <a:lnTo>
                    <a:pt x="843" y="130"/>
                  </a:lnTo>
                  <a:lnTo>
                    <a:pt x="843" y="131"/>
                  </a:lnTo>
                  <a:lnTo>
                    <a:pt x="842" y="132"/>
                  </a:lnTo>
                  <a:lnTo>
                    <a:pt x="842" y="133"/>
                  </a:lnTo>
                  <a:lnTo>
                    <a:pt x="843" y="134"/>
                  </a:lnTo>
                  <a:lnTo>
                    <a:pt x="843" y="136"/>
                  </a:lnTo>
                  <a:lnTo>
                    <a:pt x="845" y="137"/>
                  </a:lnTo>
                  <a:lnTo>
                    <a:pt x="845" y="138"/>
                  </a:lnTo>
                  <a:lnTo>
                    <a:pt x="845" y="138"/>
                  </a:lnTo>
                  <a:lnTo>
                    <a:pt x="845" y="139"/>
                  </a:lnTo>
                  <a:lnTo>
                    <a:pt x="845" y="144"/>
                  </a:lnTo>
                  <a:lnTo>
                    <a:pt x="845" y="148"/>
                  </a:lnTo>
                  <a:lnTo>
                    <a:pt x="847" y="151"/>
                  </a:lnTo>
                  <a:lnTo>
                    <a:pt x="848" y="156"/>
                  </a:lnTo>
                  <a:lnTo>
                    <a:pt x="849" y="163"/>
                  </a:lnTo>
                  <a:lnTo>
                    <a:pt x="850" y="167"/>
                  </a:lnTo>
                  <a:lnTo>
                    <a:pt x="851" y="170"/>
                  </a:lnTo>
                  <a:lnTo>
                    <a:pt x="852" y="179"/>
                  </a:lnTo>
                  <a:lnTo>
                    <a:pt x="854" y="190"/>
                  </a:lnTo>
                  <a:lnTo>
                    <a:pt x="862" y="213"/>
                  </a:lnTo>
                  <a:lnTo>
                    <a:pt x="866" y="222"/>
                  </a:lnTo>
                  <a:lnTo>
                    <a:pt x="868" y="227"/>
                  </a:lnTo>
                  <a:lnTo>
                    <a:pt x="871" y="241"/>
                  </a:lnTo>
                  <a:lnTo>
                    <a:pt x="873" y="246"/>
                  </a:lnTo>
                  <a:lnTo>
                    <a:pt x="875" y="247"/>
                  </a:lnTo>
                  <a:lnTo>
                    <a:pt x="876" y="250"/>
                  </a:lnTo>
                  <a:lnTo>
                    <a:pt x="876" y="252"/>
                  </a:lnTo>
                  <a:lnTo>
                    <a:pt x="877" y="254"/>
                  </a:lnTo>
                  <a:lnTo>
                    <a:pt x="879" y="256"/>
                  </a:lnTo>
                  <a:lnTo>
                    <a:pt x="881" y="258"/>
                  </a:lnTo>
                  <a:lnTo>
                    <a:pt x="882" y="259"/>
                  </a:lnTo>
                  <a:lnTo>
                    <a:pt x="882" y="263"/>
                  </a:lnTo>
                  <a:lnTo>
                    <a:pt x="881" y="265"/>
                  </a:lnTo>
                  <a:lnTo>
                    <a:pt x="879" y="267"/>
                  </a:lnTo>
                  <a:lnTo>
                    <a:pt x="878" y="269"/>
                  </a:lnTo>
                  <a:lnTo>
                    <a:pt x="878" y="272"/>
                  </a:lnTo>
                  <a:lnTo>
                    <a:pt x="879" y="274"/>
                  </a:lnTo>
                  <a:lnTo>
                    <a:pt x="882" y="278"/>
                  </a:lnTo>
                  <a:lnTo>
                    <a:pt x="883" y="280"/>
                  </a:lnTo>
                  <a:lnTo>
                    <a:pt x="883" y="282"/>
                  </a:lnTo>
                  <a:lnTo>
                    <a:pt x="883" y="283"/>
                  </a:lnTo>
                  <a:lnTo>
                    <a:pt x="883" y="284"/>
                  </a:lnTo>
                  <a:lnTo>
                    <a:pt x="883" y="288"/>
                  </a:lnTo>
                  <a:lnTo>
                    <a:pt x="884" y="289"/>
                  </a:lnTo>
                  <a:lnTo>
                    <a:pt x="883" y="290"/>
                  </a:lnTo>
                  <a:lnTo>
                    <a:pt x="882" y="292"/>
                  </a:lnTo>
                  <a:lnTo>
                    <a:pt x="882" y="294"/>
                  </a:lnTo>
                  <a:lnTo>
                    <a:pt x="882" y="295"/>
                  </a:lnTo>
                  <a:lnTo>
                    <a:pt x="882" y="296"/>
                  </a:lnTo>
                  <a:lnTo>
                    <a:pt x="883" y="297"/>
                  </a:lnTo>
                  <a:lnTo>
                    <a:pt x="883" y="298"/>
                  </a:lnTo>
                  <a:lnTo>
                    <a:pt x="884" y="316"/>
                  </a:lnTo>
                  <a:lnTo>
                    <a:pt x="884" y="320"/>
                  </a:lnTo>
                  <a:lnTo>
                    <a:pt x="883" y="327"/>
                  </a:lnTo>
                  <a:lnTo>
                    <a:pt x="879" y="331"/>
                  </a:lnTo>
                  <a:lnTo>
                    <a:pt x="867" y="339"/>
                  </a:lnTo>
                  <a:lnTo>
                    <a:pt x="852" y="343"/>
                  </a:lnTo>
                  <a:lnTo>
                    <a:pt x="844" y="349"/>
                  </a:lnTo>
                  <a:lnTo>
                    <a:pt x="836" y="355"/>
                  </a:lnTo>
                  <a:lnTo>
                    <a:pt x="825" y="372"/>
                  </a:lnTo>
                  <a:lnTo>
                    <a:pt x="821" y="377"/>
                  </a:lnTo>
                  <a:lnTo>
                    <a:pt x="820" y="379"/>
                  </a:lnTo>
                  <a:lnTo>
                    <a:pt x="815" y="388"/>
                  </a:lnTo>
                  <a:lnTo>
                    <a:pt x="816" y="388"/>
                  </a:lnTo>
                  <a:lnTo>
                    <a:pt x="817" y="389"/>
                  </a:lnTo>
                  <a:lnTo>
                    <a:pt x="818" y="391"/>
                  </a:lnTo>
                  <a:lnTo>
                    <a:pt x="819" y="392"/>
                  </a:lnTo>
                  <a:lnTo>
                    <a:pt x="818" y="395"/>
                  </a:lnTo>
                  <a:lnTo>
                    <a:pt x="820" y="397"/>
                  </a:lnTo>
                  <a:lnTo>
                    <a:pt x="827" y="398"/>
                  </a:lnTo>
                  <a:lnTo>
                    <a:pt x="827" y="397"/>
                  </a:lnTo>
                  <a:lnTo>
                    <a:pt x="829" y="398"/>
                  </a:lnTo>
                  <a:lnTo>
                    <a:pt x="834" y="401"/>
                  </a:lnTo>
                  <a:lnTo>
                    <a:pt x="837" y="401"/>
                  </a:lnTo>
                  <a:lnTo>
                    <a:pt x="837" y="402"/>
                  </a:lnTo>
                  <a:lnTo>
                    <a:pt x="836" y="403"/>
                  </a:lnTo>
                  <a:lnTo>
                    <a:pt x="838" y="403"/>
                  </a:lnTo>
                  <a:lnTo>
                    <a:pt x="839" y="403"/>
                  </a:lnTo>
                  <a:lnTo>
                    <a:pt x="839" y="404"/>
                  </a:lnTo>
                  <a:lnTo>
                    <a:pt x="840" y="404"/>
                  </a:lnTo>
                  <a:lnTo>
                    <a:pt x="841" y="403"/>
                  </a:lnTo>
                  <a:lnTo>
                    <a:pt x="842" y="403"/>
                  </a:lnTo>
                  <a:lnTo>
                    <a:pt x="843" y="404"/>
                  </a:lnTo>
                  <a:lnTo>
                    <a:pt x="843" y="405"/>
                  </a:lnTo>
                  <a:lnTo>
                    <a:pt x="845" y="403"/>
                  </a:lnTo>
                  <a:lnTo>
                    <a:pt x="845" y="404"/>
                  </a:lnTo>
                  <a:lnTo>
                    <a:pt x="845" y="406"/>
                  </a:lnTo>
                  <a:lnTo>
                    <a:pt x="845" y="407"/>
                  </a:lnTo>
                  <a:lnTo>
                    <a:pt x="847" y="412"/>
                  </a:lnTo>
                  <a:lnTo>
                    <a:pt x="849" y="413"/>
                  </a:lnTo>
                  <a:lnTo>
                    <a:pt x="853" y="412"/>
                  </a:lnTo>
                  <a:lnTo>
                    <a:pt x="855" y="414"/>
                  </a:lnTo>
                  <a:lnTo>
                    <a:pt x="856" y="415"/>
                  </a:lnTo>
                  <a:lnTo>
                    <a:pt x="856" y="415"/>
                  </a:lnTo>
                  <a:lnTo>
                    <a:pt x="857" y="416"/>
                  </a:lnTo>
                  <a:lnTo>
                    <a:pt x="857" y="417"/>
                  </a:lnTo>
                  <a:lnTo>
                    <a:pt x="858" y="418"/>
                  </a:lnTo>
                  <a:lnTo>
                    <a:pt x="858" y="420"/>
                  </a:lnTo>
                  <a:lnTo>
                    <a:pt x="859" y="421"/>
                  </a:lnTo>
                  <a:lnTo>
                    <a:pt x="859" y="423"/>
                  </a:lnTo>
                  <a:lnTo>
                    <a:pt x="861" y="428"/>
                  </a:lnTo>
                  <a:lnTo>
                    <a:pt x="862" y="431"/>
                  </a:lnTo>
                  <a:lnTo>
                    <a:pt x="860" y="432"/>
                  </a:lnTo>
                  <a:lnTo>
                    <a:pt x="859" y="434"/>
                  </a:lnTo>
                  <a:lnTo>
                    <a:pt x="857" y="438"/>
                  </a:lnTo>
                  <a:lnTo>
                    <a:pt x="857" y="441"/>
                  </a:lnTo>
                  <a:lnTo>
                    <a:pt x="857" y="445"/>
                  </a:lnTo>
                  <a:lnTo>
                    <a:pt x="857" y="447"/>
                  </a:lnTo>
                  <a:lnTo>
                    <a:pt x="857" y="448"/>
                  </a:lnTo>
                  <a:lnTo>
                    <a:pt x="856" y="449"/>
                  </a:lnTo>
                  <a:lnTo>
                    <a:pt x="856" y="452"/>
                  </a:lnTo>
                  <a:lnTo>
                    <a:pt x="854" y="453"/>
                  </a:lnTo>
                  <a:lnTo>
                    <a:pt x="856" y="456"/>
                  </a:lnTo>
                  <a:lnTo>
                    <a:pt x="857" y="458"/>
                  </a:lnTo>
                  <a:lnTo>
                    <a:pt x="857" y="462"/>
                  </a:lnTo>
                  <a:lnTo>
                    <a:pt x="855" y="463"/>
                  </a:lnTo>
                  <a:lnTo>
                    <a:pt x="853" y="464"/>
                  </a:lnTo>
                  <a:lnTo>
                    <a:pt x="851" y="466"/>
                  </a:lnTo>
                  <a:lnTo>
                    <a:pt x="851" y="467"/>
                  </a:lnTo>
                  <a:lnTo>
                    <a:pt x="851" y="469"/>
                  </a:lnTo>
                  <a:lnTo>
                    <a:pt x="850" y="472"/>
                  </a:lnTo>
                  <a:lnTo>
                    <a:pt x="851" y="473"/>
                  </a:lnTo>
                  <a:lnTo>
                    <a:pt x="851" y="474"/>
                  </a:lnTo>
                  <a:lnTo>
                    <a:pt x="851" y="475"/>
                  </a:lnTo>
                  <a:lnTo>
                    <a:pt x="851" y="475"/>
                  </a:lnTo>
                  <a:lnTo>
                    <a:pt x="850" y="475"/>
                  </a:lnTo>
                  <a:lnTo>
                    <a:pt x="851" y="476"/>
                  </a:lnTo>
                  <a:lnTo>
                    <a:pt x="851" y="477"/>
                  </a:lnTo>
                  <a:lnTo>
                    <a:pt x="851" y="478"/>
                  </a:lnTo>
                  <a:lnTo>
                    <a:pt x="851" y="480"/>
                  </a:lnTo>
                  <a:lnTo>
                    <a:pt x="850" y="480"/>
                  </a:lnTo>
                  <a:lnTo>
                    <a:pt x="849" y="480"/>
                  </a:lnTo>
                  <a:lnTo>
                    <a:pt x="849" y="481"/>
                  </a:lnTo>
                  <a:lnTo>
                    <a:pt x="850" y="482"/>
                  </a:lnTo>
                  <a:lnTo>
                    <a:pt x="850" y="483"/>
                  </a:lnTo>
                  <a:lnTo>
                    <a:pt x="850" y="487"/>
                  </a:lnTo>
                  <a:lnTo>
                    <a:pt x="850" y="489"/>
                  </a:lnTo>
                  <a:lnTo>
                    <a:pt x="851" y="492"/>
                  </a:lnTo>
                  <a:lnTo>
                    <a:pt x="852" y="495"/>
                  </a:lnTo>
                  <a:lnTo>
                    <a:pt x="851" y="495"/>
                  </a:lnTo>
                  <a:lnTo>
                    <a:pt x="852" y="497"/>
                  </a:lnTo>
                  <a:lnTo>
                    <a:pt x="854" y="498"/>
                  </a:lnTo>
                  <a:lnTo>
                    <a:pt x="855" y="499"/>
                  </a:lnTo>
                  <a:lnTo>
                    <a:pt x="856" y="500"/>
                  </a:lnTo>
                  <a:lnTo>
                    <a:pt x="856" y="501"/>
                  </a:lnTo>
                  <a:lnTo>
                    <a:pt x="857" y="504"/>
                  </a:lnTo>
                  <a:lnTo>
                    <a:pt x="857" y="505"/>
                  </a:lnTo>
                  <a:lnTo>
                    <a:pt x="859" y="505"/>
                  </a:lnTo>
                  <a:lnTo>
                    <a:pt x="861" y="506"/>
                  </a:lnTo>
                  <a:lnTo>
                    <a:pt x="859" y="509"/>
                  </a:lnTo>
                  <a:lnTo>
                    <a:pt x="859" y="510"/>
                  </a:lnTo>
                  <a:lnTo>
                    <a:pt x="863" y="515"/>
                  </a:lnTo>
                  <a:lnTo>
                    <a:pt x="863" y="517"/>
                  </a:lnTo>
                  <a:lnTo>
                    <a:pt x="863" y="517"/>
                  </a:lnTo>
                  <a:lnTo>
                    <a:pt x="862" y="518"/>
                  </a:lnTo>
                  <a:lnTo>
                    <a:pt x="862" y="520"/>
                  </a:lnTo>
                  <a:lnTo>
                    <a:pt x="863" y="522"/>
                  </a:lnTo>
                  <a:lnTo>
                    <a:pt x="861" y="523"/>
                  </a:lnTo>
                  <a:lnTo>
                    <a:pt x="859" y="524"/>
                  </a:lnTo>
                  <a:lnTo>
                    <a:pt x="858" y="526"/>
                  </a:lnTo>
                  <a:lnTo>
                    <a:pt x="857" y="529"/>
                  </a:lnTo>
                  <a:lnTo>
                    <a:pt x="858" y="531"/>
                  </a:lnTo>
                  <a:lnTo>
                    <a:pt x="859" y="532"/>
                  </a:lnTo>
                  <a:lnTo>
                    <a:pt x="861" y="532"/>
                  </a:lnTo>
                  <a:lnTo>
                    <a:pt x="863" y="533"/>
                  </a:lnTo>
                  <a:lnTo>
                    <a:pt x="868" y="544"/>
                  </a:lnTo>
                  <a:lnTo>
                    <a:pt x="870" y="547"/>
                  </a:lnTo>
                  <a:lnTo>
                    <a:pt x="875" y="549"/>
                  </a:lnTo>
                  <a:lnTo>
                    <a:pt x="879" y="553"/>
                  </a:lnTo>
                  <a:lnTo>
                    <a:pt x="880" y="555"/>
                  </a:lnTo>
                  <a:lnTo>
                    <a:pt x="878" y="556"/>
                  </a:lnTo>
                  <a:lnTo>
                    <a:pt x="878" y="558"/>
                  </a:lnTo>
                  <a:lnTo>
                    <a:pt x="879" y="560"/>
                  </a:lnTo>
                  <a:lnTo>
                    <a:pt x="882" y="564"/>
                  </a:lnTo>
                  <a:lnTo>
                    <a:pt x="882" y="566"/>
                  </a:lnTo>
                  <a:lnTo>
                    <a:pt x="883" y="572"/>
                  </a:lnTo>
                  <a:lnTo>
                    <a:pt x="883" y="573"/>
                  </a:lnTo>
                  <a:lnTo>
                    <a:pt x="883" y="574"/>
                  </a:lnTo>
                  <a:lnTo>
                    <a:pt x="884" y="575"/>
                  </a:lnTo>
                  <a:lnTo>
                    <a:pt x="885" y="575"/>
                  </a:lnTo>
                  <a:lnTo>
                    <a:pt x="886" y="576"/>
                  </a:lnTo>
                  <a:lnTo>
                    <a:pt x="887" y="577"/>
                  </a:lnTo>
                  <a:lnTo>
                    <a:pt x="888" y="578"/>
                  </a:lnTo>
                  <a:lnTo>
                    <a:pt x="888" y="580"/>
                  </a:lnTo>
                  <a:lnTo>
                    <a:pt x="888" y="582"/>
                  </a:lnTo>
                  <a:lnTo>
                    <a:pt x="889" y="584"/>
                  </a:lnTo>
                  <a:lnTo>
                    <a:pt x="895" y="589"/>
                  </a:lnTo>
                  <a:lnTo>
                    <a:pt x="903" y="594"/>
                  </a:lnTo>
                  <a:lnTo>
                    <a:pt x="904" y="595"/>
                  </a:lnTo>
                  <a:lnTo>
                    <a:pt x="903" y="598"/>
                  </a:lnTo>
                  <a:lnTo>
                    <a:pt x="900" y="599"/>
                  </a:lnTo>
                  <a:lnTo>
                    <a:pt x="897" y="599"/>
                  </a:lnTo>
                  <a:lnTo>
                    <a:pt x="895" y="600"/>
                  </a:lnTo>
                  <a:lnTo>
                    <a:pt x="893" y="598"/>
                  </a:lnTo>
                  <a:lnTo>
                    <a:pt x="890" y="599"/>
                  </a:lnTo>
                  <a:lnTo>
                    <a:pt x="888" y="600"/>
                  </a:lnTo>
                  <a:lnTo>
                    <a:pt x="888" y="602"/>
                  </a:lnTo>
                  <a:lnTo>
                    <a:pt x="888" y="605"/>
                  </a:lnTo>
                  <a:lnTo>
                    <a:pt x="888" y="607"/>
                  </a:lnTo>
                  <a:lnTo>
                    <a:pt x="891" y="608"/>
                  </a:lnTo>
                  <a:lnTo>
                    <a:pt x="894" y="608"/>
                  </a:lnTo>
                  <a:lnTo>
                    <a:pt x="894" y="609"/>
                  </a:lnTo>
                  <a:lnTo>
                    <a:pt x="892" y="612"/>
                  </a:lnTo>
                  <a:lnTo>
                    <a:pt x="894" y="614"/>
                  </a:lnTo>
                  <a:lnTo>
                    <a:pt x="896" y="615"/>
                  </a:lnTo>
                  <a:lnTo>
                    <a:pt x="899" y="616"/>
                  </a:lnTo>
                  <a:lnTo>
                    <a:pt x="898" y="619"/>
                  </a:lnTo>
                  <a:lnTo>
                    <a:pt x="899" y="622"/>
                  </a:lnTo>
                  <a:lnTo>
                    <a:pt x="901" y="628"/>
                  </a:lnTo>
                  <a:lnTo>
                    <a:pt x="899" y="631"/>
                  </a:lnTo>
                  <a:lnTo>
                    <a:pt x="900" y="638"/>
                  </a:lnTo>
                  <a:lnTo>
                    <a:pt x="900" y="640"/>
                  </a:lnTo>
                  <a:lnTo>
                    <a:pt x="900" y="641"/>
                  </a:lnTo>
                  <a:lnTo>
                    <a:pt x="900" y="643"/>
                  </a:lnTo>
                  <a:lnTo>
                    <a:pt x="898" y="644"/>
                  </a:lnTo>
                  <a:lnTo>
                    <a:pt x="892" y="648"/>
                  </a:lnTo>
                  <a:lnTo>
                    <a:pt x="892" y="649"/>
                  </a:lnTo>
                  <a:lnTo>
                    <a:pt x="892" y="652"/>
                  </a:lnTo>
                  <a:lnTo>
                    <a:pt x="892" y="654"/>
                  </a:lnTo>
                  <a:lnTo>
                    <a:pt x="891" y="655"/>
                  </a:lnTo>
                  <a:lnTo>
                    <a:pt x="889" y="660"/>
                  </a:lnTo>
                  <a:lnTo>
                    <a:pt x="885" y="662"/>
                  </a:lnTo>
                  <a:lnTo>
                    <a:pt x="869" y="662"/>
                  </a:lnTo>
                  <a:lnTo>
                    <a:pt x="865" y="663"/>
                  </a:lnTo>
                  <a:lnTo>
                    <a:pt x="863" y="664"/>
                  </a:lnTo>
                  <a:lnTo>
                    <a:pt x="863" y="665"/>
                  </a:lnTo>
                  <a:lnTo>
                    <a:pt x="862" y="668"/>
                  </a:lnTo>
                  <a:lnTo>
                    <a:pt x="860" y="671"/>
                  </a:lnTo>
                  <a:lnTo>
                    <a:pt x="859" y="673"/>
                  </a:lnTo>
                  <a:lnTo>
                    <a:pt x="851" y="680"/>
                  </a:lnTo>
                  <a:lnTo>
                    <a:pt x="849" y="683"/>
                  </a:lnTo>
                  <a:lnTo>
                    <a:pt x="845" y="686"/>
                  </a:lnTo>
                  <a:lnTo>
                    <a:pt x="840" y="690"/>
                  </a:lnTo>
                  <a:lnTo>
                    <a:pt x="820" y="712"/>
                  </a:lnTo>
                  <a:lnTo>
                    <a:pt x="817" y="716"/>
                  </a:lnTo>
                  <a:lnTo>
                    <a:pt x="814" y="719"/>
                  </a:lnTo>
                  <a:lnTo>
                    <a:pt x="810" y="723"/>
                  </a:lnTo>
                  <a:lnTo>
                    <a:pt x="800" y="737"/>
                  </a:lnTo>
                  <a:lnTo>
                    <a:pt x="797" y="741"/>
                  </a:lnTo>
                  <a:lnTo>
                    <a:pt x="796" y="742"/>
                  </a:lnTo>
                  <a:lnTo>
                    <a:pt x="795" y="746"/>
                  </a:lnTo>
                  <a:lnTo>
                    <a:pt x="795" y="746"/>
                  </a:lnTo>
                  <a:lnTo>
                    <a:pt x="794" y="747"/>
                  </a:lnTo>
                  <a:lnTo>
                    <a:pt x="792" y="747"/>
                  </a:lnTo>
                  <a:lnTo>
                    <a:pt x="791" y="748"/>
                  </a:lnTo>
                  <a:lnTo>
                    <a:pt x="791" y="749"/>
                  </a:lnTo>
                  <a:lnTo>
                    <a:pt x="785" y="759"/>
                  </a:lnTo>
                  <a:lnTo>
                    <a:pt x="784" y="761"/>
                  </a:lnTo>
                  <a:lnTo>
                    <a:pt x="783" y="761"/>
                  </a:lnTo>
                  <a:lnTo>
                    <a:pt x="781" y="762"/>
                  </a:lnTo>
                  <a:lnTo>
                    <a:pt x="779" y="763"/>
                  </a:lnTo>
                  <a:lnTo>
                    <a:pt x="779" y="764"/>
                  </a:lnTo>
                  <a:lnTo>
                    <a:pt x="778" y="768"/>
                  </a:lnTo>
                  <a:lnTo>
                    <a:pt x="771" y="777"/>
                  </a:lnTo>
                  <a:lnTo>
                    <a:pt x="768" y="782"/>
                  </a:lnTo>
                  <a:lnTo>
                    <a:pt x="770" y="788"/>
                  </a:lnTo>
                  <a:lnTo>
                    <a:pt x="771" y="789"/>
                  </a:lnTo>
                  <a:lnTo>
                    <a:pt x="772" y="795"/>
                  </a:lnTo>
                  <a:lnTo>
                    <a:pt x="772" y="797"/>
                  </a:lnTo>
                  <a:lnTo>
                    <a:pt x="772" y="798"/>
                  </a:lnTo>
                  <a:lnTo>
                    <a:pt x="773" y="800"/>
                  </a:lnTo>
                  <a:lnTo>
                    <a:pt x="775" y="802"/>
                  </a:lnTo>
                  <a:lnTo>
                    <a:pt x="775" y="803"/>
                  </a:lnTo>
                  <a:lnTo>
                    <a:pt x="776" y="805"/>
                  </a:lnTo>
                  <a:lnTo>
                    <a:pt x="777" y="818"/>
                  </a:lnTo>
                  <a:lnTo>
                    <a:pt x="777" y="820"/>
                  </a:lnTo>
                  <a:lnTo>
                    <a:pt x="775" y="824"/>
                  </a:lnTo>
                  <a:lnTo>
                    <a:pt x="774" y="829"/>
                  </a:lnTo>
                  <a:lnTo>
                    <a:pt x="773" y="832"/>
                  </a:lnTo>
                  <a:lnTo>
                    <a:pt x="772" y="834"/>
                  </a:lnTo>
                  <a:lnTo>
                    <a:pt x="773" y="835"/>
                  </a:lnTo>
                  <a:lnTo>
                    <a:pt x="773" y="834"/>
                  </a:lnTo>
                  <a:lnTo>
                    <a:pt x="774" y="832"/>
                  </a:lnTo>
                  <a:lnTo>
                    <a:pt x="776" y="834"/>
                  </a:lnTo>
                  <a:lnTo>
                    <a:pt x="775" y="834"/>
                  </a:lnTo>
                  <a:lnTo>
                    <a:pt x="779" y="836"/>
                  </a:lnTo>
                  <a:lnTo>
                    <a:pt x="781" y="839"/>
                  </a:lnTo>
                  <a:lnTo>
                    <a:pt x="783" y="841"/>
                  </a:lnTo>
                  <a:lnTo>
                    <a:pt x="786" y="842"/>
                  </a:lnTo>
                  <a:lnTo>
                    <a:pt x="788" y="844"/>
                  </a:lnTo>
                  <a:lnTo>
                    <a:pt x="788" y="845"/>
                  </a:lnTo>
                  <a:lnTo>
                    <a:pt x="787" y="848"/>
                  </a:lnTo>
                  <a:lnTo>
                    <a:pt x="786" y="850"/>
                  </a:lnTo>
                  <a:lnTo>
                    <a:pt x="787" y="851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8" y="857"/>
                  </a:lnTo>
                  <a:lnTo>
                    <a:pt x="786" y="856"/>
                  </a:lnTo>
                  <a:lnTo>
                    <a:pt x="784" y="854"/>
                  </a:lnTo>
                  <a:lnTo>
                    <a:pt x="782" y="854"/>
                  </a:lnTo>
                  <a:lnTo>
                    <a:pt x="781" y="853"/>
                  </a:lnTo>
                  <a:lnTo>
                    <a:pt x="779" y="850"/>
                  </a:lnTo>
                  <a:lnTo>
                    <a:pt x="779" y="849"/>
                  </a:lnTo>
                  <a:lnTo>
                    <a:pt x="778" y="849"/>
                  </a:lnTo>
                  <a:lnTo>
                    <a:pt x="776" y="850"/>
                  </a:lnTo>
                  <a:lnTo>
                    <a:pt x="773" y="850"/>
                  </a:lnTo>
                  <a:lnTo>
                    <a:pt x="771" y="850"/>
                  </a:lnTo>
                  <a:lnTo>
                    <a:pt x="768" y="850"/>
                  </a:lnTo>
                  <a:lnTo>
                    <a:pt x="767" y="848"/>
                  </a:lnTo>
                  <a:lnTo>
                    <a:pt x="763" y="844"/>
                  </a:lnTo>
                  <a:lnTo>
                    <a:pt x="761" y="844"/>
                  </a:lnTo>
                  <a:lnTo>
                    <a:pt x="760" y="846"/>
                  </a:lnTo>
                  <a:lnTo>
                    <a:pt x="756" y="844"/>
                  </a:lnTo>
                  <a:lnTo>
                    <a:pt x="749" y="844"/>
                  </a:lnTo>
                  <a:lnTo>
                    <a:pt x="746" y="843"/>
                  </a:lnTo>
                  <a:lnTo>
                    <a:pt x="741" y="838"/>
                  </a:lnTo>
                  <a:lnTo>
                    <a:pt x="739" y="837"/>
                  </a:lnTo>
                  <a:lnTo>
                    <a:pt x="734" y="838"/>
                  </a:lnTo>
                  <a:lnTo>
                    <a:pt x="730" y="836"/>
                  </a:lnTo>
                  <a:lnTo>
                    <a:pt x="730" y="836"/>
                  </a:lnTo>
                  <a:lnTo>
                    <a:pt x="729" y="835"/>
                  </a:lnTo>
                  <a:lnTo>
                    <a:pt x="730" y="834"/>
                  </a:lnTo>
                  <a:lnTo>
                    <a:pt x="730" y="833"/>
                  </a:lnTo>
                  <a:lnTo>
                    <a:pt x="729" y="832"/>
                  </a:lnTo>
                  <a:lnTo>
                    <a:pt x="728" y="832"/>
                  </a:lnTo>
                  <a:lnTo>
                    <a:pt x="725" y="832"/>
                  </a:lnTo>
                  <a:lnTo>
                    <a:pt x="725" y="832"/>
                  </a:lnTo>
                  <a:lnTo>
                    <a:pt x="724" y="831"/>
                  </a:lnTo>
                  <a:lnTo>
                    <a:pt x="720" y="830"/>
                  </a:lnTo>
                  <a:lnTo>
                    <a:pt x="714" y="829"/>
                  </a:lnTo>
                  <a:lnTo>
                    <a:pt x="712" y="827"/>
                  </a:lnTo>
                  <a:lnTo>
                    <a:pt x="711" y="823"/>
                  </a:lnTo>
                  <a:lnTo>
                    <a:pt x="710" y="818"/>
                  </a:lnTo>
                  <a:lnTo>
                    <a:pt x="707" y="813"/>
                  </a:lnTo>
                  <a:lnTo>
                    <a:pt x="704" y="810"/>
                  </a:lnTo>
                  <a:lnTo>
                    <a:pt x="700" y="808"/>
                  </a:lnTo>
                  <a:lnTo>
                    <a:pt x="696" y="805"/>
                  </a:lnTo>
                  <a:lnTo>
                    <a:pt x="695" y="804"/>
                  </a:lnTo>
                  <a:lnTo>
                    <a:pt x="693" y="804"/>
                  </a:lnTo>
                  <a:lnTo>
                    <a:pt x="691" y="806"/>
                  </a:lnTo>
                  <a:lnTo>
                    <a:pt x="689" y="807"/>
                  </a:lnTo>
                  <a:lnTo>
                    <a:pt x="689" y="807"/>
                  </a:lnTo>
                  <a:lnTo>
                    <a:pt x="688" y="806"/>
                  </a:lnTo>
                  <a:lnTo>
                    <a:pt x="684" y="802"/>
                  </a:lnTo>
                  <a:lnTo>
                    <a:pt x="683" y="800"/>
                  </a:lnTo>
                  <a:lnTo>
                    <a:pt x="682" y="800"/>
                  </a:lnTo>
                  <a:lnTo>
                    <a:pt x="681" y="800"/>
                  </a:lnTo>
                  <a:lnTo>
                    <a:pt x="680" y="800"/>
                  </a:lnTo>
                  <a:lnTo>
                    <a:pt x="679" y="800"/>
                  </a:lnTo>
                  <a:lnTo>
                    <a:pt x="677" y="798"/>
                  </a:lnTo>
                  <a:lnTo>
                    <a:pt x="677" y="797"/>
                  </a:lnTo>
                  <a:lnTo>
                    <a:pt x="675" y="797"/>
                  </a:lnTo>
                  <a:lnTo>
                    <a:pt x="668" y="798"/>
                  </a:lnTo>
                  <a:lnTo>
                    <a:pt x="667" y="798"/>
                  </a:lnTo>
                  <a:lnTo>
                    <a:pt x="665" y="799"/>
                  </a:lnTo>
                  <a:lnTo>
                    <a:pt x="664" y="799"/>
                  </a:lnTo>
                  <a:lnTo>
                    <a:pt x="660" y="800"/>
                  </a:lnTo>
                  <a:lnTo>
                    <a:pt x="659" y="800"/>
                  </a:lnTo>
                  <a:lnTo>
                    <a:pt x="650" y="797"/>
                  </a:lnTo>
                  <a:lnTo>
                    <a:pt x="645" y="794"/>
                  </a:lnTo>
                  <a:lnTo>
                    <a:pt x="644" y="794"/>
                  </a:lnTo>
                  <a:lnTo>
                    <a:pt x="642" y="794"/>
                  </a:lnTo>
                  <a:lnTo>
                    <a:pt x="640" y="799"/>
                  </a:lnTo>
                  <a:lnTo>
                    <a:pt x="638" y="800"/>
                  </a:lnTo>
                  <a:lnTo>
                    <a:pt x="636" y="800"/>
                  </a:lnTo>
                  <a:lnTo>
                    <a:pt x="635" y="800"/>
                  </a:lnTo>
                  <a:lnTo>
                    <a:pt x="634" y="799"/>
                  </a:lnTo>
                  <a:lnTo>
                    <a:pt x="632" y="797"/>
                  </a:lnTo>
                  <a:lnTo>
                    <a:pt x="630" y="797"/>
                  </a:lnTo>
                  <a:lnTo>
                    <a:pt x="627" y="798"/>
                  </a:lnTo>
                  <a:lnTo>
                    <a:pt x="625" y="799"/>
                  </a:lnTo>
                  <a:lnTo>
                    <a:pt x="623" y="800"/>
                  </a:lnTo>
                  <a:lnTo>
                    <a:pt x="624" y="802"/>
                  </a:lnTo>
                  <a:lnTo>
                    <a:pt x="627" y="803"/>
                  </a:lnTo>
                  <a:lnTo>
                    <a:pt x="628" y="806"/>
                  </a:lnTo>
                  <a:lnTo>
                    <a:pt x="627" y="806"/>
                  </a:lnTo>
                  <a:lnTo>
                    <a:pt x="625" y="806"/>
                  </a:lnTo>
                  <a:lnTo>
                    <a:pt x="623" y="806"/>
                  </a:lnTo>
                  <a:lnTo>
                    <a:pt x="622" y="807"/>
                  </a:lnTo>
                  <a:lnTo>
                    <a:pt x="620" y="809"/>
                  </a:lnTo>
                  <a:lnTo>
                    <a:pt x="617" y="813"/>
                  </a:lnTo>
                  <a:lnTo>
                    <a:pt x="616" y="815"/>
                  </a:lnTo>
                  <a:lnTo>
                    <a:pt x="613" y="816"/>
                  </a:lnTo>
                  <a:lnTo>
                    <a:pt x="611" y="816"/>
                  </a:lnTo>
                  <a:lnTo>
                    <a:pt x="610" y="814"/>
                  </a:lnTo>
                  <a:lnTo>
                    <a:pt x="609" y="812"/>
                  </a:lnTo>
                  <a:lnTo>
                    <a:pt x="607" y="812"/>
                  </a:lnTo>
                  <a:lnTo>
                    <a:pt x="605" y="812"/>
                  </a:lnTo>
                  <a:lnTo>
                    <a:pt x="604" y="812"/>
                  </a:lnTo>
                  <a:lnTo>
                    <a:pt x="602" y="811"/>
                  </a:lnTo>
                  <a:lnTo>
                    <a:pt x="600" y="810"/>
                  </a:lnTo>
                  <a:lnTo>
                    <a:pt x="593" y="800"/>
                  </a:lnTo>
                  <a:lnTo>
                    <a:pt x="591" y="800"/>
                  </a:lnTo>
                  <a:lnTo>
                    <a:pt x="587" y="800"/>
                  </a:lnTo>
                  <a:lnTo>
                    <a:pt x="586" y="800"/>
                  </a:lnTo>
                  <a:lnTo>
                    <a:pt x="585" y="800"/>
                  </a:lnTo>
                  <a:lnTo>
                    <a:pt x="584" y="801"/>
                  </a:lnTo>
                  <a:lnTo>
                    <a:pt x="582" y="803"/>
                  </a:lnTo>
                  <a:lnTo>
                    <a:pt x="581" y="804"/>
                  </a:lnTo>
                  <a:lnTo>
                    <a:pt x="580" y="805"/>
                  </a:lnTo>
                  <a:lnTo>
                    <a:pt x="577" y="804"/>
                  </a:lnTo>
                  <a:lnTo>
                    <a:pt x="569" y="800"/>
                  </a:lnTo>
                  <a:lnTo>
                    <a:pt x="569" y="800"/>
                  </a:lnTo>
                  <a:lnTo>
                    <a:pt x="569" y="803"/>
                  </a:lnTo>
                  <a:lnTo>
                    <a:pt x="563" y="803"/>
                  </a:lnTo>
                  <a:lnTo>
                    <a:pt x="560" y="801"/>
                  </a:lnTo>
                  <a:lnTo>
                    <a:pt x="559" y="802"/>
                  </a:lnTo>
                  <a:lnTo>
                    <a:pt x="558" y="802"/>
                  </a:lnTo>
                  <a:lnTo>
                    <a:pt x="557" y="803"/>
                  </a:lnTo>
                  <a:lnTo>
                    <a:pt x="557" y="805"/>
                  </a:lnTo>
                  <a:lnTo>
                    <a:pt x="557" y="806"/>
                  </a:lnTo>
                  <a:lnTo>
                    <a:pt x="557" y="808"/>
                  </a:lnTo>
                  <a:lnTo>
                    <a:pt x="556" y="809"/>
                  </a:lnTo>
                  <a:lnTo>
                    <a:pt x="549" y="810"/>
                  </a:lnTo>
                  <a:lnTo>
                    <a:pt x="548" y="811"/>
                  </a:lnTo>
                  <a:lnTo>
                    <a:pt x="545" y="812"/>
                  </a:lnTo>
                  <a:lnTo>
                    <a:pt x="545" y="813"/>
                  </a:lnTo>
                  <a:lnTo>
                    <a:pt x="543" y="813"/>
                  </a:lnTo>
                  <a:lnTo>
                    <a:pt x="542" y="814"/>
                  </a:lnTo>
                  <a:lnTo>
                    <a:pt x="540" y="818"/>
                  </a:lnTo>
                  <a:lnTo>
                    <a:pt x="539" y="819"/>
                  </a:lnTo>
                  <a:lnTo>
                    <a:pt x="539" y="821"/>
                  </a:lnTo>
                  <a:lnTo>
                    <a:pt x="538" y="822"/>
                  </a:lnTo>
                  <a:lnTo>
                    <a:pt x="538" y="827"/>
                  </a:lnTo>
                  <a:lnTo>
                    <a:pt x="537" y="830"/>
                  </a:lnTo>
                  <a:lnTo>
                    <a:pt x="535" y="832"/>
                  </a:lnTo>
                  <a:lnTo>
                    <a:pt x="532" y="830"/>
                  </a:lnTo>
                  <a:lnTo>
                    <a:pt x="527" y="826"/>
                  </a:lnTo>
                  <a:lnTo>
                    <a:pt x="525" y="824"/>
                  </a:lnTo>
                  <a:lnTo>
                    <a:pt x="521" y="825"/>
                  </a:lnTo>
                  <a:lnTo>
                    <a:pt x="521" y="826"/>
                  </a:lnTo>
                  <a:lnTo>
                    <a:pt x="519" y="828"/>
                  </a:lnTo>
                  <a:lnTo>
                    <a:pt x="517" y="830"/>
                  </a:lnTo>
                  <a:lnTo>
                    <a:pt x="515" y="830"/>
                  </a:lnTo>
                  <a:lnTo>
                    <a:pt x="511" y="830"/>
                  </a:lnTo>
                  <a:lnTo>
                    <a:pt x="509" y="829"/>
                  </a:lnTo>
                  <a:lnTo>
                    <a:pt x="508" y="827"/>
                  </a:lnTo>
                  <a:lnTo>
                    <a:pt x="508" y="825"/>
                  </a:lnTo>
                  <a:lnTo>
                    <a:pt x="511" y="820"/>
                  </a:lnTo>
                  <a:lnTo>
                    <a:pt x="512" y="819"/>
                  </a:lnTo>
                  <a:lnTo>
                    <a:pt x="513" y="819"/>
                  </a:lnTo>
                  <a:lnTo>
                    <a:pt x="513" y="818"/>
                  </a:lnTo>
                  <a:lnTo>
                    <a:pt x="513" y="818"/>
                  </a:lnTo>
                  <a:lnTo>
                    <a:pt x="512" y="817"/>
                  </a:lnTo>
                  <a:lnTo>
                    <a:pt x="511" y="816"/>
                  </a:lnTo>
                  <a:lnTo>
                    <a:pt x="510" y="815"/>
                  </a:lnTo>
                  <a:lnTo>
                    <a:pt x="511" y="813"/>
                  </a:lnTo>
                  <a:lnTo>
                    <a:pt x="511" y="806"/>
                  </a:lnTo>
                  <a:lnTo>
                    <a:pt x="510" y="804"/>
                  </a:lnTo>
                  <a:lnTo>
                    <a:pt x="509" y="801"/>
                  </a:lnTo>
                  <a:lnTo>
                    <a:pt x="509" y="801"/>
                  </a:lnTo>
                  <a:lnTo>
                    <a:pt x="506" y="802"/>
                  </a:lnTo>
                  <a:lnTo>
                    <a:pt x="503" y="802"/>
                  </a:lnTo>
                  <a:lnTo>
                    <a:pt x="502" y="802"/>
                  </a:lnTo>
                  <a:lnTo>
                    <a:pt x="497" y="800"/>
                  </a:lnTo>
                  <a:lnTo>
                    <a:pt x="497" y="799"/>
                  </a:lnTo>
                  <a:lnTo>
                    <a:pt x="497" y="796"/>
                  </a:lnTo>
                  <a:lnTo>
                    <a:pt x="497" y="794"/>
                  </a:lnTo>
                  <a:lnTo>
                    <a:pt x="494" y="794"/>
                  </a:lnTo>
                  <a:lnTo>
                    <a:pt x="492" y="794"/>
                  </a:lnTo>
                  <a:lnTo>
                    <a:pt x="491" y="793"/>
                  </a:lnTo>
                  <a:lnTo>
                    <a:pt x="490" y="792"/>
                  </a:lnTo>
                  <a:lnTo>
                    <a:pt x="489" y="788"/>
                  </a:lnTo>
                  <a:lnTo>
                    <a:pt x="487" y="781"/>
                  </a:lnTo>
                  <a:lnTo>
                    <a:pt x="485" y="778"/>
                  </a:lnTo>
                  <a:lnTo>
                    <a:pt x="484" y="776"/>
                  </a:lnTo>
                  <a:lnTo>
                    <a:pt x="483" y="776"/>
                  </a:lnTo>
                  <a:lnTo>
                    <a:pt x="481" y="773"/>
                  </a:lnTo>
                  <a:lnTo>
                    <a:pt x="480" y="773"/>
                  </a:lnTo>
                  <a:lnTo>
                    <a:pt x="480" y="772"/>
                  </a:lnTo>
                  <a:lnTo>
                    <a:pt x="479" y="773"/>
                  </a:lnTo>
                  <a:lnTo>
                    <a:pt x="479" y="774"/>
                  </a:lnTo>
                  <a:lnTo>
                    <a:pt x="472" y="782"/>
                  </a:lnTo>
                  <a:lnTo>
                    <a:pt x="471" y="782"/>
                  </a:lnTo>
                  <a:lnTo>
                    <a:pt x="469" y="783"/>
                  </a:lnTo>
                  <a:lnTo>
                    <a:pt x="468" y="783"/>
                  </a:lnTo>
                  <a:lnTo>
                    <a:pt x="466" y="783"/>
                  </a:lnTo>
                  <a:lnTo>
                    <a:pt x="464" y="784"/>
                  </a:lnTo>
                  <a:lnTo>
                    <a:pt x="462" y="784"/>
                  </a:lnTo>
                  <a:lnTo>
                    <a:pt x="461" y="786"/>
                  </a:lnTo>
                  <a:lnTo>
                    <a:pt x="460" y="788"/>
                  </a:lnTo>
                  <a:lnTo>
                    <a:pt x="459" y="792"/>
                  </a:lnTo>
                  <a:lnTo>
                    <a:pt x="459" y="793"/>
                  </a:lnTo>
                  <a:lnTo>
                    <a:pt x="459" y="794"/>
                  </a:lnTo>
                  <a:lnTo>
                    <a:pt x="459" y="794"/>
                  </a:lnTo>
                  <a:lnTo>
                    <a:pt x="457" y="794"/>
                  </a:lnTo>
                  <a:lnTo>
                    <a:pt x="456" y="797"/>
                  </a:lnTo>
                  <a:lnTo>
                    <a:pt x="456" y="800"/>
                  </a:lnTo>
                  <a:lnTo>
                    <a:pt x="455" y="800"/>
                  </a:lnTo>
                  <a:lnTo>
                    <a:pt x="453" y="801"/>
                  </a:lnTo>
                  <a:lnTo>
                    <a:pt x="450" y="802"/>
                  </a:lnTo>
                  <a:lnTo>
                    <a:pt x="449" y="802"/>
                  </a:lnTo>
                  <a:lnTo>
                    <a:pt x="449" y="801"/>
                  </a:lnTo>
                  <a:lnTo>
                    <a:pt x="447" y="800"/>
                  </a:lnTo>
                  <a:lnTo>
                    <a:pt x="446" y="800"/>
                  </a:lnTo>
                  <a:lnTo>
                    <a:pt x="444" y="800"/>
                  </a:lnTo>
                  <a:lnTo>
                    <a:pt x="441" y="802"/>
                  </a:lnTo>
                  <a:lnTo>
                    <a:pt x="438" y="802"/>
                  </a:lnTo>
                  <a:lnTo>
                    <a:pt x="437" y="802"/>
                  </a:lnTo>
                  <a:lnTo>
                    <a:pt x="437" y="800"/>
                  </a:lnTo>
                  <a:lnTo>
                    <a:pt x="437" y="796"/>
                  </a:lnTo>
                  <a:lnTo>
                    <a:pt x="437" y="794"/>
                  </a:lnTo>
                  <a:lnTo>
                    <a:pt x="436" y="792"/>
                  </a:lnTo>
                  <a:lnTo>
                    <a:pt x="436" y="790"/>
                  </a:lnTo>
                  <a:lnTo>
                    <a:pt x="437" y="788"/>
                  </a:lnTo>
                  <a:lnTo>
                    <a:pt x="434" y="786"/>
                  </a:lnTo>
                  <a:lnTo>
                    <a:pt x="425" y="7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4" name="Freeform 39">
              <a:extLst>
                <a:ext uri="{FF2B5EF4-FFF2-40B4-BE49-F238E27FC236}">
                  <a16:creationId xmlns:a16="http://schemas.microsoft.com/office/drawing/2014/main" id="{B2E5F500-EBA9-18C8-D85D-CB485622C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056" y="2565767"/>
              <a:ext cx="862093" cy="489793"/>
            </a:xfrm>
            <a:custGeom>
              <a:avLst/>
              <a:gdLst>
                <a:gd name="T0" fmla="*/ 260 w 609"/>
                <a:gd name="T1" fmla="*/ 7 h 346"/>
                <a:gd name="T2" fmla="*/ 274 w 609"/>
                <a:gd name="T3" fmla="*/ 7 h 346"/>
                <a:gd name="T4" fmla="*/ 287 w 609"/>
                <a:gd name="T5" fmla="*/ 22 h 346"/>
                <a:gd name="T6" fmla="*/ 300 w 609"/>
                <a:gd name="T7" fmla="*/ 34 h 346"/>
                <a:gd name="T8" fmla="*/ 348 w 609"/>
                <a:gd name="T9" fmla="*/ 49 h 346"/>
                <a:gd name="T10" fmla="*/ 365 w 609"/>
                <a:gd name="T11" fmla="*/ 55 h 346"/>
                <a:gd name="T12" fmla="*/ 390 w 609"/>
                <a:gd name="T13" fmla="*/ 69 h 346"/>
                <a:gd name="T14" fmla="*/ 377 w 609"/>
                <a:gd name="T15" fmla="*/ 80 h 346"/>
                <a:gd name="T16" fmla="*/ 378 w 609"/>
                <a:gd name="T17" fmla="*/ 96 h 346"/>
                <a:gd name="T18" fmla="*/ 398 w 609"/>
                <a:gd name="T19" fmla="*/ 113 h 346"/>
                <a:gd name="T20" fmla="*/ 425 w 609"/>
                <a:gd name="T21" fmla="*/ 122 h 346"/>
                <a:gd name="T22" fmla="*/ 440 w 609"/>
                <a:gd name="T23" fmla="*/ 115 h 346"/>
                <a:gd name="T24" fmla="*/ 436 w 609"/>
                <a:gd name="T25" fmla="*/ 99 h 346"/>
                <a:gd name="T26" fmla="*/ 457 w 609"/>
                <a:gd name="T27" fmla="*/ 94 h 346"/>
                <a:gd name="T28" fmla="*/ 473 w 609"/>
                <a:gd name="T29" fmla="*/ 105 h 346"/>
                <a:gd name="T30" fmla="*/ 499 w 609"/>
                <a:gd name="T31" fmla="*/ 110 h 346"/>
                <a:gd name="T32" fmla="*/ 510 w 609"/>
                <a:gd name="T33" fmla="*/ 114 h 346"/>
                <a:gd name="T34" fmla="*/ 505 w 609"/>
                <a:gd name="T35" fmla="*/ 132 h 346"/>
                <a:gd name="T36" fmla="*/ 519 w 609"/>
                <a:gd name="T37" fmla="*/ 151 h 346"/>
                <a:gd name="T38" fmla="*/ 537 w 609"/>
                <a:gd name="T39" fmla="*/ 141 h 346"/>
                <a:gd name="T40" fmla="*/ 561 w 609"/>
                <a:gd name="T41" fmla="*/ 159 h 346"/>
                <a:gd name="T42" fmla="*/ 585 w 609"/>
                <a:gd name="T43" fmla="*/ 174 h 346"/>
                <a:gd name="T44" fmla="*/ 605 w 609"/>
                <a:gd name="T45" fmla="*/ 194 h 346"/>
                <a:gd name="T46" fmla="*/ 592 w 609"/>
                <a:gd name="T47" fmla="*/ 218 h 346"/>
                <a:gd name="T48" fmla="*/ 569 w 609"/>
                <a:gd name="T49" fmla="*/ 238 h 346"/>
                <a:gd name="T50" fmla="*/ 535 w 609"/>
                <a:gd name="T51" fmla="*/ 283 h 346"/>
                <a:gd name="T52" fmla="*/ 509 w 609"/>
                <a:gd name="T53" fmla="*/ 305 h 346"/>
                <a:gd name="T54" fmla="*/ 452 w 609"/>
                <a:gd name="T55" fmla="*/ 313 h 346"/>
                <a:gd name="T56" fmla="*/ 424 w 609"/>
                <a:gd name="T57" fmla="*/ 325 h 346"/>
                <a:gd name="T58" fmla="*/ 399 w 609"/>
                <a:gd name="T59" fmla="*/ 313 h 346"/>
                <a:gd name="T60" fmla="*/ 347 w 609"/>
                <a:gd name="T61" fmla="*/ 312 h 346"/>
                <a:gd name="T62" fmla="*/ 338 w 609"/>
                <a:gd name="T63" fmla="*/ 305 h 346"/>
                <a:gd name="T64" fmla="*/ 296 w 609"/>
                <a:gd name="T65" fmla="*/ 290 h 346"/>
                <a:gd name="T66" fmla="*/ 277 w 609"/>
                <a:gd name="T67" fmla="*/ 290 h 346"/>
                <a:gd name="T68" fmla="*/ 258 w 609"/>
                <a:gd name="T69" fmla="*/ 312 h 346"/>
                <a:gd name="T70" fmla="*/ 243 w 609"/>
                <a:gd name="T71" fmla="*/ 324 h 346"/>
                <a:gd name="T72" fmla="*/ 228 w 609"/>
                <a:gd name="T73" fmla="*/ 340 h 346"/>
                <a:gd name="T74" fmla="*/ 203 w 609"/>
                <a:gd name="T75" fmla="*/ 346 h 346"/>
                <a:gd name="T76" fmla="*/ 176 w 609"/>
                <a:gd name="T77" fmla="*/ 332 h 346"/>
                <a:gd name="T78" fmla="*/ 151 w 609"/>
                <a:gd name="T79" fmla="*/ 308 h 346"/>
                <a:gd name="T80" fmla="*/ 129 w 609"/>
                <a:gd name="T81" fmla="*/ 290 h 346"/>
                <a:gd name="T82" fmla="*/ 102 w 609"/>
                <a:gd name="T83" fmla="*/ 271 h 346"/>
                <a:gd name="T84" fmla="*/ 73 w 609"/>
                <a:gd name="T85" fmla="*/ 239 h 346"/>
                <a:gd name="T86" fmla="*/ 49 w 609"/>
                <a:gd name="T87" fmla="*/ 215 h 346"/>
                <a:gd name="T88" fmla="*/ 38 w 609"/>
                <a:gd name="T89" fmla="*/ 199 h 346"/>
                <a:gd name="T90" fmla="*/ 33 w 609"/>
                <a:gd name="T91" fmla="*/ 178 h 346"/>
                <a:gd name="T92" fmla="*/ 35 w 609"/>
                <a:gd name="T93" fmla="*/ 151 h 346"/>
                <a:gd name="T94" fmla="*/ 9 w 609"/>
                <a:gd name="T95" fmla="*/ 125 h 346"/>
                <a:gd name="T96" fmla="*/ 2 w 609"/>
                <a:gd name="T97" fmla="*/ 103 h 346"/>
                <a:gd name="T98" fmla="*/ 14 w 609"/>
                <a:gd name="T99" fmla="*/ 114 h 346"/>
                <a:gd name="T100" fmla="*/ 21 w 609"/>
                <a:gd name="T101" fmla="*/ 115 h 346"/>
                <a:gd name="T102" fmla="*/ 35 w 609"/>
                <a:gd name="T103" fmla="*/ 97 h 346"/>
                <a:gd name="T104" fmla="*/ 64 w 609"/>
                <a:gd name="T105" fmla="*/ 85 h 346"/>
                <a:gd name="T106" fmla="*/ 86 w 609"/>
                <a:gd name="T107" fmla="*/ 78 h 346"/>
                <a:gd name="T108" fmla="*/ 111 w 609"/>
                <a:gd name="T109" fmla="*/ 62 h 346"/>
                <a:gd name="T110" fmla="*/ 128 w 609"/>
                <a:gd name="T111" fmla="*/ 58 h 346"/>
                <a:gd name="T112" fmla="*/ 158 w 609"/>
                <a:gd name="T113" fmla="*/ 44 h 346"/>
                <a:gd name="T114" fmla="*/ 170 w 609"/>
                <a:gd name="T115" fmla="*/ 33 h 346"/>
                <a:gd name="T116" fmla="*/ 200 w 609"/>
                <a:gd name="T117" fmla="*/ 12 h 346"/>
                <a:gd name="T118" fmla="*/ 208 w 609"/>
                <a:gd name="T119" fmla="*/ 3 h 346"/>
                <a:gd name="T120" fmla="*/ 225 w 609"/>
                <a:gd name="T121" fmla="*/ 8 h 346"/>
                <a:gd name="T122" fmla="*/ 231 w 609"/>
                <a:gd name="T123" fmla="*/ 2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346">
                  <a:moveTo>
                    <a:pt x="246" y="25"/>
                  </a:moveTo>
                  <a:lnTo>
                    <a:pt x="248" y="25"/>
                  </a:lnTo>
                  <a:lnTo>
                    <a:pt x="252" y="25"/>
                  </a:lnTo>
                  <a:lnTo>
                    <a:pt x="262" y="25"/>
                  </a:lnTo>
                  <a:lnTo>
                    <a:pt x="262" y="24"/>
                  </a:lnTo>
                  <a:lnTo>
                    <a:pt x="262" y="19"/>
                  </a:lnTo>
                  <a:lnTo>
                    <a:pt x="261" y="19"/>
                  </a:lnTo>
                  <a:lnTo>
                    <a:pt x="261" y="18"/>
                  </a:lnTo>
                  <a:lnTo>
                    <a:pt x="262" y="17"/>
                  </a:lnTo>
                  <a:lnTo>
                    <a:pt x="263" y="16"/>
                  </a:lnTo>
                  <a:lnTo>
                    <a:pt x="263" y="15"/>
                  </a:lnTo>
                  <a:lnTo>
                    <a:pt x="263" y="11"/>
                  </a:lnTo>
                  <a:lnTo>
                    <a:pt x="261" y="9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63" y="4"/>
                  </a:lnTo>
                  <a:lnTo>
                    <a:pt x="264" y="3"/>
                  </a:lnTo>
                  <a:lnTo>
                    <a:pt x="264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1" y="6"/>
                  </a:lnTo>
                  <a:lnTo>
                    <a:pt x="272" y="7"/>
                  </a:lnTo>
                  <a:lnTo>
                    <a:pt x="273" y="7"/>
                  </a:lnTo>
                  <a:lnTo>
                    <a:pt x="274" y="7"/>
                  </a:lnTo>
                  <a:lnTo>
                    <a:pt x="274" y="6"/>
                  </a:lnTo>
                  <a:lnTo>
                    <a:pt x="275" y="4"/>
                  </a:lnTo>
                  <a:lnTo>
                    <a:pt x="277" y="3"/>
                  </a:lnTo>
                  <a:lnTo>
                    <a:pt x="278" y="4"/>
                  </a:lnTo>
                  <a:lnTo>
                    <a:pt x="278" y="6"/>
                  </a:lnTo>
                  <a:lnTo>
                    <a:pt x="278" y="8"/>
                  </a:lnTo>
                  <a:lnTo>
                    <a:pt x="284" y="8"/>
                  </a:lnTo>
                  <a:lnTo>
                    <a:pt x="286" y="9"/>
                  </a:lnTo>
                  <a:lnTo>
                    <a:pt x="288" y="12"/>
                  </a:lnTo>
                  <a:lnTo>
                    <a:pt x="288" y="13"/>
                  </a:lnTo>
                  <a:lnTo>
                    <a:pt x="287" y="14"/>
                  </a:lnTo>
                  <a:lnTo>
                    <a:pt x="286" y="18"/>
                  </a:lnTo>
                  <a:lnTo>
                    <a:pt x="286" y="19"/>
                  </a:lnTo>
                  <a:lnTo>
                    <a:pt x="287" y="22"/>
                  </a:lnTo>
                  <a:lnTo>
                    <a:pt x="289" y="25"/>
                  </a:lnTo>
                  <a:lnTo>
                    <a:pt x="290" y="25"/>
                  </a:lnTo>
                  <a:lnTo>
                    <a:pt x="291" y="27"/>
                  </a:lnTo>
                  <a:lnTo>
                    <a:pt x="293" y="28"/>
                  </a:lnTo>
                  <a:lnTo>
                    <a:pt x="294" y="29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5" y="35"/>
                  </a:lnTo>
                  <a:lnTo>
                    <a:pt x="295" y="36"/>
                  </a:lnTo>
                  <a:lnTo>
                    <a:pt x="296" y="37"/>
                  </a:lnTo>
                  <a:lnTo>
                    <a:pt x="296" y="37"/>
                  </a:lnTo>
                  <a:lnTo>
                    <a:pt x="298" y="37"/>
                  </a:lnTo>
                  <a:lnTo>
                    <a:pt x="299" y="35"/>
                  </a:lnTo>
                  <a:lnTo>
                    <a:pt x="300" y="34"/>
                  </a:lnTo>
                  <a:lnTo>
                    <a:pt x="303" y="34"/>
                  </a:lnTo>
                  <a:lnTo>
                    <a:pt x="321" y="40"/>
                  </a:lnTo>
                  <a:lnTo>
                    <a:pt x="322" y="41"/>
                  </a:lnTo>
                  <a:lnTo>
                    <a:pt x="324" y="43"/>
                  </a:lnTo>
                  <a:lnTo>
                    <a:pt x="324" y="43"/>
                  </a:lnTo>
                  <a:lnTo>
                    <a:pt x="325" y="43"/>
                  </a:lnTo>
                  <a:lnTo>
                    <a:pt x="332" y="42"/>
                  </a:lnTo>
                  <a:lnTo>
                    <a:pt x="335" y="42"/>
                  </a:lnTo>
                  <a:lnTo>
                    <a:pt x="335" y="43"/>
                  </a:lnTo>
                  <a:lnTo>
                    <a:pt x="335" y="43"/>
                  </a:lnTo>
                  <a:lnTo>
                    <a:pt x="340" y="51"/>
                  </a:lnTo>
                  <a:lnTo>
                    <a:pt x="340" y="52"/>
                  </a:lnTo>
                  <a:lnTo>
                    <a:pt x="343" y="51"/>
                  </a:lnTo>
                  <a:lnTo>
                    <a:pt x="348" y="49"/>
                  </a:lnTo>
                  <a:lnTo>
                    <a:pt x="350" y="49"/>
                  </a:lnTo>
                  <a:lnTo>
                    <a:pt x="351" y="51"/>
                  </a:lnTo>
                  <a:lnTo>
                    <a:pt x="352" y="53"/>
                  </a:lnTo>
                  <a:lnTo>
                    <a:pt x="353" y="55"/>
                  </a:lnTo>
                  <a:lnTo>
                    <a:pt x="353" y="57"/>
                  </a:lnTo>
                  <a:lnTo>
                    <a:pt x="353" y="59"/>
                  </a:lnTo>
                  <a:lnTo>
                    <a:pt x="352" y="60"/>
                  </a:lnTo>
                  <a:lnTo>
                    <a:pt x="352" y="61"/>
                  </a:lnTo>
                  <a:lnTo>
                    <a:pt x="351" y="61"/>
                  </a:lnTo>
                  <a:lnTo>
                    <a:pt x="351" y="61"/>
                  </a:lnTo>
                  <a:lnTo>
                    <a:pt x="352" y="61"/>
                  </a:lnTo>
                  <a:lnTo>
                    <a:pt x="356" y="61"/>
                  </a:lnTo>
                  <a:lnTo>
                    <a:pt x="362" y="55"/>
                  </a:lnTo>
                  <a:lnTo>
                    <a:pt x="365" y="55"/>
                  </a:lnTo>
                  <a:lnTo>
                    <a:pt x="368" y="58"/>
                  </a:lnTo>
                  <a:lnTo>
                    <a:pt x="369" y="59"/>
                  </a:lnTo>
                  <a:lnTo>
                    <a:pt x="371" y="58"/>
                  </a:lnTo>
                  <a:lnTo>
                    <a:pt x="372" y="57"/>
                  </a:lnTo>
                  <a:lnTo>
                    <a:pt x="373" y="55"/>
                  </a:lnTo>
                  <a:lnTo>
                    <a:pt x="374" y="54"/>
                  </a:lnTo>
                  <a:lnTo>
                    <a:pt x="374" y="54"/>
                  </a:lnTo>
                  <a:lnTo>
                    <a:pt x="378" y="54"/>
                  </a:lnTo>
                  <a:lnTo>
                    <a:pt x="380" y="55"/>
                  </a:lnTo>
                  <a:lnTo>
                    <a:pt x="383" y="55"/>
                  </a:lnTo>
                  <a:lnTo>
                    <a:pt x="391" y="64"/>
                  </a:lnTo>
                  <a:lnTo>
                    <a:pt x="392" y="67"/>
                  </a:lnTo>
                  <a:lnTo>
                    <a:pt x="389" y="68"/>
                  </a:lnTo>
                  <a:lnTo>
                    <a:pt x="390" y="69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89" y="72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9" y="73"/>
                  </a:lnTo>
                  <a:lnTo>
                    <a:pt x="388" y="74"/>
                  </a:lnTo>
                  <a:lnTo>
                    <a:pt x="386" y="76"/>
                  </a:lnTo>
                  <a:lnTo>
                    <a:pt x="386" y="78"/>
                  </a:lnTo>
                  <a:lnTo>
                    <a:pt x="384" y="78"/>
                  </a:lnTo>
                  <a:lnTo>
                    <a:pt x="381" y="77"/>
                  </a:lnTo>
                  <a:lnTo>
                    <a:pt x="380" y="78"/>
                  </a:lnTo>
                  <a:lnTo>
                    <a:pt x="379" y="79"/>
                  </a:lnTo>
                  <a:lnTo>
                    <a:pt x="377" y="80"/>
                  </a:lnTo>
                  <a:lnTo>
                    <a:pt x="376" y="81"/>
                  </a:lnTo>
                  <a:lnTo>
                    <a:pt x="374" y="82"/>
                  </a:lnTo>
                  <a:lnTo>
                    <a:pt x="374" y="83"/>
                  </a:lnTo>
                  <a:lnTo>
                    <a:pt x="373" y="83"/>
                  </a:lnTo>
                  <a:lnTo>
                    <a:pt x="373" y="85"/>
                  </a:lnTo>
                  <a:lnTo>
                    <a:pt x="374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5" y="94"/>
                  </a:lnTo>
                  <a:lnTo>
                    <a:pt x="376" y="95"/>
                  </a:lnTo>
                  <a:lnTo>
                    <a:pt x="377" y="96"/>
                  </a:lnTo>
                  <a:lnTo>
                    <a:pt x="378" y="96"/>
                  </a:lnTo>
                  <a:lnTo>
                    <a:pt x="379" y="95"/>
                  </a:lnTo>
                  <a:lnTo>
                    <a:pt x="380" y="94"/>
                  </a:lnTo>
                  <a:lnTo>
                    <a:pt x="384" y="94"/>
                  </a:lnTo>
                  <a:lnTo>
                    <a:pt x="385" y="95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5" y="98"/>
                  </a:lnTo>
                  <a:lnTo>
                    <a:pt x="386" y="100"/>
                  </a:lnTo>
                  <a:lnTo>
                    <a:pt x="387" y="102"/>
                  </a:lnTo>
                  <a:lnTo>
                    <a:pt x="391" y="104"/>
                  </a:lnTo>
                  <a:lnTo>
                    <a:pt x="393" y="105"/>
                  </a:lnTo>
                  <a:lnTo>
                    <a:pt x="394" y="107"/>
                  </a:lnTo>
                  <a:lnTo>
                    <a:pt x="397" y="111"/>
                  </a:lnTo>
                  <a:lnTo>
                    <a:pt x="398" y="113"/>
                  </a:lnTo>
                  <a:lnTo>
                    <a:pt x="399" y="115"/>
                  </a:lnTo>
                  <a:lnTo>
                    <a:pt x="402" y="118"/>
                  </a:lnTo>
                  <a:lnTo>
                    <a:pt x="403" y="121"/>
                  </a:lnTo>
                  <a:lnTo>
                    <a:pt x="404" y="125"/>
                  </a:lnTo>
                  <a:lnTo>
                    <a:pt x="404" y="127"/>
                  </a:lnTo>
                  <a:lnTo>
                    <a:pt x="406" y="129"/>
                  </a:lnTo>
                  <a:lnTo>
                    <a:pt x="410" y="132"/>
                  </a:lnTo>
                  <a:lnTo>
                    <a:pt x="413" y="134"/>
                  </a:lnTo>
                  <a:lnTo>
                    <a:pt x="416" y="134"/>
                  </a:lnTo>
                  <a:lnTo>
                    <a:pt x="420" y="130"/>
                  </a:lnTo>
                  <a:lnTo>
                    <a:pt x="422" y="128"/>
                  </a:lnTo>
                  <a:lnTo>
                    <a:pt x="422" y="127"/>
                  </a:lnTo>
                  <a:lnTo>
                    <a:pt x="423" y="125"/>
                  </a:lnTo>
                  <a:lnTo>
                    <a:pt x="425" y="122"/>
                  </a:lnTo>
                  <a:lnTo>
                    <a:pt x="428" y="121"/>
                  </a:lnTo>
                  <a:lnTo>
                    <a:pt x="429" y="121"/>
                  </a:lnTo>
                  <a:lnTo>
                    <a:pt x="431" y="121"/>
                  </a:lnTo>
                  <a:lnTo>
                    <a:pt x="432" y="120"/>
                  </a:lnTo>
                  <a:lnTo>
                    <a:pt x="433" y="120"/>
                  </a:lnTo>
                  <a:lnTo>
                    <a:pt x="434" y="119"/>
                  </a:lnTo>
                  <a:lnTo>
                    <a:pt x="435" y="117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9" y="117"/>
                  </a:lnTo>
                  <a:lnTo>
                    <a:pt x="440" y="117"/>
                  </a:lnTo>
                  <a:lnTo>
                    <a:pt x="440" y="116"/>
                  </a:lnTo>
                  <a:lnTo>
                    <a:pt x="440" y="115"/>
                  </a:lnTo>
                  <a:lnTo>
                    <a:pt x="440" y="115"/>
                  </a:lnTo>
                  <a:lnTo>
                    <a:pt x="441" y="115"/>
                  </a:lnTo>
                  <a:lnTo>
                    <a:pt x="442" y="115"/>
                  </a:lnTo>
                  <a:lnTo>
                    <a:pt x="442" y="116"/>
                  </a:lnTo>
                  <a:lnTo>
                    <a:pt x="443" y="117"/>
                  </a:lnTo>
                  <a:lnTo>
                    <a:pt x="445" y="117"/>
                  </a:lnTo>
                  <a:lnTo>
                    <a:pt x="445" y="116"/>
                  </a:lnTo>
                  <a:lnTo>
                    <a:pt x="445" y="115"/>
                  </a:lnTo>
                  <a:lnTo>
                    <a:pt x="444" y="113"/>
                  </a:lnTo>
                  <a:lnTo>
                    <a:pt x="444" y="110"/>
                  </a:lnTo>
                  <a:lnTo>
                    <a:pt x="443" y="107"/>
                  </a:lnTo>
                  <a:lnTo>
                    <a:pt x="441" y="105"/>
                  </a:lnTo>
                  <a:lnTo>
                    <a:pt x="439" y="104"/>
                  </a:lnTo>
                  <a:lnTo>
                    <a:pt x="437" y="102"/>
                  </a:lnTo>
                  <a:lnTo>
                    <a:pt x="436" y="99"/>
                  </a:lnTo>
                  <a:lnTo>
                    <a:pt x="435" y="96"/>
                  </a:lnTo>
                  <a:lnTo>
                    <a:pt x="434" y="93"/>
                  </a:lnTo>
                  <a:lnTo>
                    <a:pt x="432" y="89"/>
                  </a:lnTo>
                  <a:lnTo>
                    <a:pt x="432" y="87"/>
                  </a:lnTo>
                  <a:lnTo>
                    <a:pt x="434" y="85"/>
                  </a:lnTo>
                  <a:lnTo>
                    <a:pt x="436" y="86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2" y="88"/>
                  </a:lnTo>
                  <a:lnTo>
                    <a:pt x="452" y="91"/>
                  </a:lnTo>
                  <a:lnTo>
                    <a:pt x="452" y="92"/>
                  </a:lnTo>
                  <a:lnTo>
                    <a:pt x="454" y="93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9" y="93"/>
                  </a:lnTo>
                  <a:lnTo>
                    <a:pt x="461" y="93"/>
                  </a:lnTo>
                  <a:lnTo>
                    <a:pt x="460" y="94"/>
                  </a:lnTo>
                  <a:lnTo>
                    <a:pt x="461" y="96"/>
                  </a:lnTo>
                  <a:lnTo>
                    <a:pt x="461" y="98"/>
                  </a:lnTo>
                  <a:lnTo>
                    <a:pt x="462" y="98"/>
                  </a:lnTo>
                  <a:lnTo>
                    <a:pt x="463" y="99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72" y="102"/>
                  </a:lnTo>
                  <a:lnTo>
                    <a:pt x="474" y="103"/>
                  </a:lnTo>
                  <a:lnTo>
                    <a:pt x="472" y="104"/>
                  </a:lnTo>
                  <a:lnTo>
                    <a:pt x="473" y="104"/>
                  </a:lnTo>
                  <a:lnTo>
                    <a:pt x="473" y="105"/>
                  </a:lnTo>
                  <a:lnTo>
                    <a:pt x="474" y="105"/>
                  </a:lnTo>
                  <a:lnTo>
                    <a:pt x="474" y="107"/>
                  </a:lnTo>
                  <a:lnTo>
                    <a:pt x="474" y="109"/>
                  </a:lnTo>
                  <a:lnTo>
                    <a:pt x="475" y="110"/>
                  </a:lnTo>
                  <a:lnTo>
                    <a:pt x="476" y="111"/>
                  </a:lnTo>
                  <a:lnTo>
                    <a:pt x="476" y="109"/>
                  </a:lnTo>
                  <a:lnTo>
                    <a:pt x="479" y="109"/>
                  </a:lnTo>
                  <a:lnTo>
                    <a:pt x="481" y="110"/>
                  </a:lnTo>
                  <a:lnTo>
                    <a:pt x="482" y="113"/>
                  </a:lnTo>
                  <a:lnTo>
                    <a:pt x="482" y="113"/>
                  </a:lnTo>
                  <a:lnTo>
                    <a:pt x="483" y="113"/>
                  </a:lnTo>
                  <a:lnTo>
                    <a:pt x="486" y="110"/>
                  </a:lnTo>
                  <a:lnTo>
                    <a:pt x="490" y="110"/>
                  </a:lnTo>
                  <a:lnTo>
                    <a:pt x="499" y="110"/>
                  </a:lnTo>
                  <a:lnTo>
                    <a:pt x="500" y="110"/>
                  </a:lnTo>
                  <a:lnTo>
                    <a:pt x="502" y="109"/>
                  </a:lnTo>
                  <a:lnTo>
                    <a:pt x="505" y="105"/>
                  </a:lnTo>
                  <a:lnTo>
                    <a:pt x="506" y="104"/>
                  </a:lnTo>
                  <a:lnTo>
                    <a:pt x="506" y="103"/>
                  </a:lnTo>
                  <a:lnTo>
                    <a:pt x="507" y="104"/>
                  </a:lnTo>
                  <a:lnTo>
                    <a:pt x="508" y="104"/>
                  </a:lnTo>
                  <a:lnTo>
                    <a:pt x="510" y="106"/>
                  </a:lnTo>
                  <a:lnTo>
                    <a:pt x="510" y="107"/>
                  </a:lnTo>
                  <a:lnTo>
                    <a:pt x="510" y="108"/>
                  </a:lnTo>
                  <a:lnTo>
                    <a:pt x="509" y="110"/>
                  </a:lnTo>
                  <a:lnTo>
                    <a:pt x="508" y="111"/>
                  </a:lnTo>
                  <a:lnTo>
                    <a:pt x="509" y="113"/>
                  </a:lnTo>
                  <a:lnTo>
                    <a:pt x="510" y="114"/>
                  </a:lnTo>
                  <a:lnTo>
                    <a:pt x="511" y="116"/>
                  </a:lnTo>
                  <a:lnTo>
                    <a:pt x="510" y="118"/>
                  </a:lnTo>
                  <a:lnTo>
                    <a:pt x="508" y="120"/>
                  </a:lnTo>
                  <a:lnTo>
                    <a:pt x="505" y="122"/>
                  </a:lnTo>
                  <a:lnTo>
                    <a:pt x="502" y="123"/>
                  </a:lnTo>
                  <a:lnTo>
                    <a:pt x="498" y="123"/>
                  </a:lnTo>
                  <a:lnTo>
                    <a:pt x="497" y="124"/>
                  </a:lnTo>
                  <a:lnTo>
                    <a:pt x="496" y="125"/>
                  </a:lnTo>
                  <a:lnTo>
                    <a:pt x="496" y="127"/>
                  </a:lnTo>
                  <a:lnTo>
                    <a:pt x="500" y="132"/>
                  </a:lnTo>
                  <a:lnTo>
                    <a:pt x="502" y="133"/>
                  </a:lnTo>
                  <a:lnTo>
                    <a:pt x="503" y="133"/>
                  </a:lnTo>
                  <a:lnTo>
                    <a:pt x="504" y="132"/>
                  </a:lnTo>
                  <a:lnTo>
                    <a:pt x="505" y="132"/>
                  </a:lnTo>
                  <a:lnTo>
                    <a:pt x="506" y="132"/>
                  </a:lnTo>
                  <a:lnTo>
                    <a:pt x="508" y="134"/>
                  </a:lnTo>
                  <a:lnTo>
                    <a:pt x="510" y="134"/>
                  </a:lnTo>
                  <a:lnTo>
                    <a:pt x="510" y="134"/>
                  </a:lnTo>
                  <a:lnTo>
                    <a:pt x="509" y="134"/>
                  </a:lnTo>
                  <a:lnTo>
                    <a:pt x="508" y="135"/>
                  </a:lnTo>
                  <a:lnTo>
                    <a:pt x="509" y="136"/>
                  </a:lnTo>
                  <a:lnTo>
                    <a:pt x="510" y="137"/>
                  </a:lnTo>
                  <a:lnTo>
                    <a:pt x="511" y="139"/>
                  </a:lnTo>
                  <a:lnTo>
                    <a:pt x="512" y="140"/>
                  </a:lnTo>
                  <a:lnTo>
                    <a:pt x="512" y="141"/>
                  </a:lnTo>
                  <a:lnTo>
                    <a:pt x="512" y="143"/>
                  </a:lnTo>
                  <a:lnTo>
                    <a:pt x="513" y="145"/>
                  </a:lnTo>
                  <a:lnTo>
                    <a:pt x="519" y="151"/>
                  </a:lnTo>
                  <a:lnTo>
                    <a:pt x="523" y="152"/>
                  </a:lnTo>
                  <a:lnTo>
                    <a:pt x="526" y="151"/>
                  </a:lnTo>
                  <a:lnTo>
                    <a:pt x="529" y="148"/>
                  </a:lnTo>
                  <a:lnTo>
                    <a:pt x="531" y="147"/>
                  </a:lnTo>
                  <a:lnTo>
                    <a:pt x="534" y="147"/>
                  </a:lnTo>
                  <a:lnTo>
                    <a:pt x="537" y="146"/>
                  </a:lnTo>
                  <a:lnTo>
                    <a:pt x="537" y="146"/>
                  </a:lnTo>
                  <a:lnTo>
                    <a:pt x="537" y="145"/>
                  </a:lnTo>
                  <a:lnTo>
                    <a:pt x="537" y="144"/>
                  </a:lnTo>
                  <a:lnTo>
                    <a:pt x="536" y="144"/>
                  </a:lnTo>
                  <a:lnTo>
                    <a:pt x="535" y="144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37" y="141"/>
                  </a:lnTo>
                  <a:lnTo>
                    <a:pt x="543" y="145"/>
                  </a:lnTo>
                  <a:lnTo>
                    <a:pt x="542" y="147"/>
                  </a:lnTo>
                  <a:lnTo>
                    <a:pt x="543" y="148"/>
                  </a:lnTo>
                  <a:lnTo>
                    <a:pt x="549" y="150"/>
                  </a:lnTo>
                  <a:lnTo>
                    <a:pt x="550" y="151"/>
                  </a:lnTo>
                  <a:lnTo>
                    <a:pt x="553" y="152"/>
                  </a:lnTo>
                  <a:lnTo>
                    <a:pt x="554" y="153"/>
                  </a:lnTo>
                  <a:lnTo>
                    <a:pt x="556" y="153"/>
                  </a:lnTo>
                  <a:lnTo>
                    <a:pt x="557" y="154"/>
                  </a:lnTo>
                  <a:lnTo>
                    <a:pt x="557" y="155"/>
                  </a:lnTo>
                  <a:lnTo>
                    <a:pt x="558" y="158"/>
                  </a:lnTo>
                  <a:lnTo>
                    <a:pt x="559" y="158"/>
                  </a:lnTo>
                  <a:lnTo>
                    <a:pt x="561" y="160"/>
                  </a:lnTo>
                  <a:lnTo>
                    <a:pt x="561" y="159"/>
                  </a:lnTo>
                  <a:lnTo>
                    <a:pt x="564" y="158"/>
                  </a:lnTo>
                  <a:lnTo>
                    <a:pt x="564" y="157"/>
                  </a:lnTo>
                  <a:lnTo>
                    <a:pt x="567" y="157"/>
                  </a:lnTo>
                  <a:lnTo>
                    <a:pt x="571" y="158"/>
                  </a:lnTo>
                  <a:lnTo>
                    <a:pt x="578" y="161"/>
                  </a:lnTo>
                  <a:lnTo>
                    <a:pt x="579" y="161"/>
                  </a:lnTo>
                  <a:lnTo>
                    <a:pt x="583" y="159"/>
                  </a:lnTo>
                  <a:lnTo>
                    <a:pt x="585" y="160"/>
                  </a:lnTo>
                  <a:lnTo>
                    <a:pt x="585" y="163"/>
                  </a:lnTo>
                  <a:lnTo>
                    <a:pt x="585" y="164"/>
                  </a:lnTo>
                  <a:lnTo>
                    <a:pt x="585" y="166"/>
                  </a:lnTo>
                  <a:lnTo>
                    <a:pt x="587" y="168"/>
                  </a:lnTo>
                  <a:lnTo>
                    <a:pt x="585" y="170"/>
                  </a:lnTo>
                  <a:lnTo>
                    <a:pt x="585" y="174"/>
                  </a:lnTo>
                  <a:lnTo>
                    <a:pt x="586" y="178"/>
                  </a:lnTo>
                  <a:lnTo>
                    <a:pt x="589" y="183"/>
                  </a:lnTo>
                  <a:lnTo>
                    <a:pt x="590" y="187"/>
                  </a:lnTo>
                  <a:lnTo>
                    <a:pt x="591" y="188"/>
                  </a:lnTo>
                  <a:lnTo>
                    <a:pt x="591" y="188"/>
                  </a:lnTo>
                  <a:lnTo>
                    <a:pt x="594" y="189"/>
                  </a:lnTo>
                  <a:lnTo>
                    <a:pt x="596" y="189"/>
                  </a:lnTo>
                  <a:lnTo>
                    <a:pt x="597" y="190"/>
                  </a:lnTo>
                  <a:lnTo>
                    <a:pt x="598" y="193"/>
                  </a:lnTo>
                  <a:lnTo>
                    <a:pt x="600" y="194"/>
                  </a:lnTo>
                  <a:lnTo>
                    <a:pt x="601" y="193"/>
                  </a:lnTo>
                  <a:lnTo>
                    <a:pt x="603" y="193"/>
                  </a:lnTo>
                  <a:lnTo>
                    <a:pt x="603" y="192"/>
                  </a:lnTo>
                  <a:lnTo>
                    <a:pt x="605" y="194"/>
                  </a:lnTo>
                  <a:lnTo>
                    <a:pt x="605" y="194"/>
                  </a:lnTo>
                  <a:lnTo>
                    <a:pt x="606" y="199"/>
                  </a:lnTo>
                  <a:lnTo>
                    <a:pt x="607" y="200"/>
                  </a:lnTo>
                  <a:lnTo>
                    <a:pt x="608" y="203"/>
                  </a:lnTo>
                  <a:lnTo>
                    <a:pt x="608" y="204"/>
                  </a:lnTo>
                  <a:lnTo>
                    <a:pt x="609" y="210"/>
                  </a:lnTo>
                  <a:lnTo>
                    <a:pt x="609" y="213"/>
                  </a:lnTo>
                  <a:lnTo>
                    <a:pt x="609" y="215"/>
                  </a:lnTo>
                  <a:lnTo>
                    <a:pt x="605" y="215"/>
                  </a:lnTo>
                  <a:lnTo>
                    <a:pt x="603" y="216"/>
                  </a:lnTo>
                  <a:lnTo>
                    <a:pt x="600" y="219"/>
                  </a:lnTo>
                  <a:lnTo>
                    <a:pt x="597" y="219"/>
                  </a:lnTo>
                  <a:lnTo>
                    <a:pt x="595" y="218"/>
                  </a:lnTo>
                  <a:lnTo>
                    <a:pt x="592" y="218"/>
                  </a:lnTo>
                  <a:lnTo>
                    <a:pt x="591" y="218"/>
                  </a:lnTo>
                  <a:lnTo>
                    <a:pt x="591" y="218"/>
                  </a:lnTo>
                  <a:lnTo>
                    <a:pt x="588" y="218"/>
                  </a:lnTo>
                  <a:lnTo>
                    <a:pt x="584" y="218"/>
                  </a:lnTo>
                  <a:lnTo>
                    <a:pt x="582" y="219"/>
                  </a:lnTo>
                  <a:lnTo>
                    <a:pt x="582" y="220"/>
                  </a:lnTo>
                  <a:lnTo>
                    <a:pt x="582" y="223"/>
                  </a:lnTo>
                  <a:lnTo>
                    <a:pt x="581" y="224"/>
                  </a:lnTo>
                  <a:lnTo>
                    <a:pt x="580" y="225"/>
                  </a:lnTo>
                  <a:lnTo>
                    <a:pt x="578" y="226"/>
                  </a:lnTo>
                  <a:lnTo>
                    <a:pt x="573" y="231"/>
                  </a:lnTo>
                  <a:lnTo>
                    <a:pt x="572" y="233"/>
                  </a:lnTo>
                  <a:lnTo>
                    <a:pt x="569" y="232"/>
                  </a:lnTo>
                  <a:lnTo>
                    <a:pt x="569" y="238"/>
                  </a:lnTo>
                  <a:lnTo>
                    <a:pt x="567" y="240"/>
                  </a:lnTo>
                  <a:lnTo>
                    <a:pt x="563" y="242"/>
                  </a:lnTo>
                  <a:lnTo>
                    <a:pt x="551" y="248"/>
                  </a:lnTo>
                  <a:lnTo>
                    <a:pt x="549" y="250"/>
                  </a:lnTo>
                  <a:lnTo>
                    <a:pt x="546" y="254"/>
                  </a:lnTo>
                  <a:lnTo>
                    <a:pt x="544" y="258"/>
                  </a:lnTo>
                  <a:lnTo>
                    <a:pt x="543" y="262"/>
                  </a:lnTo>
                  <a:lnTo>
                    <a:pt x="543" y="266"/>
                  </a:lnTo>
                  <a:lnTo>
                    <a:pt x="543" y="267"/>
                  </a:lnTo>
                  <a:lnTo>
                    <a:pt x="543" y="273"/>
                  </a:lnTo>
                  <a:lnTo>
                    <a:pt x="543" y="276"/>
                  </a:lnTo>
                  <a:lnTo>
                    <a:pt x="541" y="279"/>
                  </a:lnTo>
                  <a:lnTo>
                    <a:pt x="538" y="282"/>
                  </a:lnTo>
                  <a:lnTo>
                    <a:pt x="535" y="283"/>
                  </a:lnTo>
                  <a:lnTo>
                    <a:pt x="531" y="283"/>
                  </a:lnTo>
                  <a:lnTo>
                    <a:pt x="528" y="283"/>
                  </a:lnTo>
                  <a:lnTo>
                    <a:pt x="526" y="284"/>
                  </a:lnTo>
                  <a:lnTo>
                    <a:pt x="525" y="287"/>
                  </a:lnTo>
                  <a:lnTo>
                    <a:pt x="525" y="289"/>
                  </a:lnTo>
                  <a:lnTo>
                    <a:pt x="524" y="293"/>
                  </a:lnTo>
                  <a:lnTo>
                    <a:pt x="523" y="295"/>
                  </a:lnTo>
                  <a:lnTo>
                    <a:pt x="521" y="296"/>
                  </a:lnTo>
                  <a:lnTo>
                    <a:pt x="519" y="296"/>
                  </a:lnTo>
                  <a:lnTo>
                    <a:pt x="518" y="296"/>
                  </a:lnTo>
                  <a:lnTo>
                    <a:pt x="515" y="296"/>
                  </a:lnTo>
                  <a:lnTo>
                    <a:pt x="514" y="298"/>
                  </a:lnTo>
                  <a:lnTo>
                    <a:pt x="511" y="303"/>
                  </a:lnTo>
                  <a:lnTo>
                    <a:pt x="509" y="305"/>
                  </a:lnTo>
                  <a:lnTo>
                    <a:pt x="492" y="311"/>
                  </a:lnTo>
                  <a:lnTo>
                    <a:pt x="488" y="311"/>
                  </a:lnTo>
                  <a:lnTo>
                    <a:pt x="486" y="308"/>
                  </a:lnTo>
                  <a:lnTo>
                    <a:pt x="484" y="308"/>
                  </a:lnTo>
                  <a:lnTo>
                    <a:pt x="482" y="308"/>
                  </a:lnTo>
                  <a:lnTo>
                    <a:pt x="481" y="309"/>
                  </a:lnTo>
                  <a:lnTo>
                    <a:pt x="479" y="310"/>
                  </a:lnTo>
                  <a:lnTo>
                    <a:pt x="477" y="310"/>
                  </a:lnTo>
                  <a:lnTo>
                    <a:pt x="467" y="305"/>
                  </a:lnTo>
                  <a:lnTo>
                    <a:pt x="463" y="304"/>
                  </a:lnTo>
                  <a:lnTo>
                    <a:pt x="458" y="305"/>
                  </a:lnTo>
                  <a:lnTo>
                    <a:pt x="454" y="308"/>
                  </a:lnTo>
                  <a:lnTo>
                    <a:pt x="453" y="310"/>
                  </a:lnTo>
                  <a:lnTo>
                    <a:pt x="452" y="313"/>
                  </a:lnTo>
                  <a:lnTo>
                    <a:pt x="452" y="314"/>
                  </a:lnTo>
                  <a:lnTo>
                    <a:pt x="448" y="317"/>
                  </a:lnTo>
                  <a:lnTo>
                    <a:pt x="446" y="320"/>
                  </a:lnTo>
                  <a:lnTo>
                    <a:pt x="441" y="334"/>
                  </a:lnTo>
                  <a:lnTo>
                    <a:pt x="440" y="336"/>
                  </a:lnTo>
                  <a:lnTo>
                    <a:pt x="439" y="338"/>
                  </a:lnTo>
                  <a:lnTo>
                    <a:pt x="439" y="340"/>
                  </a:lnTo>
                  <a:lnTo>
                    <a:pt x="435" y="337"/>
                  </a:lnTo>
                  <a:lnTo>
                    <a:pt x="434" y="327"/>
                  </a:lnTo>
                  <a:lnTo>
                    <a:pt x="432" y="324"/>
                  </a:lnTo>
                  <a:lnTo>
                    <a:pt x="431" y="324"/>
                  </a:lnTo>
                  <a:lnTo>
                    <a:pt x="428" y="326"/>
                  </a:lnTo>
                  <a:lnTo>
                    <a:pt x="426" y="326"/>
                  </a:lnTo>
                  <a:lnTo>
                    <a:pt x="424" y="325"/>
                  </a:lnTo>
                  <a:lnTo>
                    <a:pt x="421" y="323"/>
                  </a:lnTo>
                  <a:lnTo>
                    <a:pt x="419" y="322"/>
                  </a:lnTo>
                  <a:lnTo>
                    <a:pt x="416" y="322"/>
                  </a:lnTo>
                  <a:lnTo>
                    <a:pt x="415" y="322"/>
                  </a:lnTo>
                  <a:lnTo>
                    <a:pt x="413" y="321"/>
                  </a:lnTo>
                  <a:lnTo>
                    <a:pt x="412" y="320"/>
                  </a:lnTo>
                  <a:lnTo>
                    <a:pt x="412" y="318"/>
                  </a:lnTo>
                  <a:lnTo>
                    <a:pt x="411" y="316"/>
                  </a:lnTo>
                  <a:lnTo>
                    <a:pt x="410" y="315"/>
                  </a:lnTo>
                  <a:lnTo>
                    <a:pt x="408" y="315"/>
                  </a:lnTo>
                  <a:lnTo>
                    <a:pt x="403" y="314"/>
                  </a:lnTo>
                  <a:lnTo>
                    <a:pt x="401" y="313"/>
                  </a:lnTo>
                  <a:lnTo>
                    <a:pt x="400" y="313"/>
                  </a:lnTo>
                  <a:lnTo>
                    <a:pt x="399" y="313"/>
                  </a:lnTo>
                  <a:lnTo>
                    <a:pt x="398" y="314"/>
                  </a:lnTo>
                  <a:lnTo>
                    <a:pt x="397" y="314"/>
                  </a:lnTo>
                  <a:lnTo>
                    <a:pt x="394" y="313"/>
                  </a:lnTo>
                  <a:lnTo>
                    <a:pt x="392" y="314"/>
                  </a:lnTo>
                  <a:lnTo>
                    <a:pt x="388" y="322"/>
                  </a:lnTo>
                  <a:lnTo>
                    <a:pt x="387" y="323"/>
                  </a:lnTo>
                  <a:lnTo>
                    <a:pt x="386" y="323"/>
                  </a:lnTo>
                  <a:lnTo>
                    <a:pt x="384" y="322"/>
                  </a:lnTo>
                  <a:lnTo>
                    <a:pt x="382" y="322"/>
                  </a:lnTo>
                  <a:lnTo>
                    <a:pt x="369" y="320"/>
                  </a:lnTo>
                  <a:lnTo>
                    <a:pt x="362" y="321"/>
                  </a:lnTo>
                  <a:lnTo>
                    <a:pt x="356" y="319"/>
                  </a:lnTo>
                  <a:lnTo>
                    <a:pt x="347" y="313"/>
                  </a:lnTo>
                  <a:lnTo>
                    <a:pt x="347" y="312"/>
                  </a:lnTo>
                  <a:lnTo>
                    <a:pt x="347" y="311"/>
                  </a:lnTo>
                  <a:lnTo>
                    <a:pt x="347" y="310"/>
                  </a:lnTo>
                  <a:lnTo>
                    <a:pt x="345" y="310"/>
                  </a:lnTo>
                  <a:lnTo>
                    <a:pt x="345" y="309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2" y="308"/>
                  </a:lnTo>
                  <a:lnTo>
                    <a:pt x="341" y="307"/>
                  </a:lnTo>
                  <a:lnTo>
                    <a:pt x="339" y="307"/>
                  </a:lnTo>
                  <a:lnTo>
                    <a:pt x="338" y="306"/>
                  </a:lnTo>
                  <a:lnTo>
                    <a:pt x="338" y="305"/>
                  </a:lnTo>
                  <a:lnTo>
                    <a:pt x="338" y="303"/>
                  </a:lnTo>
                  <a:lnTo>
                    <a:pt x="334" y="303"/>
                  </a:lnTo>
                  <a:lnTo>
                    <a:pt x="333" y="303"/>
                  </a:lnTo>
                  <a:lnTo>
                    <a:pt x="331" y="305"/>
                  </a:lnTo>
                  <a:lnTo>
                    <a:pt x="329" y="306"/>
                  </a:lnTo>
                  <a:lnTo>
                    <a:pt x="326" y="306"/>
                  </a:lnTo>
                  <a:lnTo>
                    <a:pt x="325" y="305"/>
                  </a:lnTo>
                  <a:lnTo>
                    <a:pt x="318" y="302"/>
                  </a:lnTo>
                  <a:lnTo>
                    <a:pt x="313" y="299"/>
                  </a:lnTo>
                  <a:lnTo>
                    <a:pt x="310" y="298"/>
                  </a:lnTo>
                  <a:lnTo>
                    <a:pt x="306" y="295"/>
                  </a:lnTo>
                  <a:lnTo>
                    <a:pt x="304" y="293"/>
                  </a:lnTo>
                  <a:lnTo>
                    <a:pt x="300" y="292"/>
                  </a:lnTo>
                  <a:lnTo>
                    <a:pt x="296" y="290"/>
                  </a:lnTo>
                  <a:lnTo>
                    <a:pt x="294" y="290"/>
                  </a:lnTo>
                  <a:lnTo>
                    <a:pt x="290" y="290"/>
                  </a:lnTo>
                  <a:lnTo>
                    <a:pt x="289" y="289"/>
                  </a:lnTo>
                  <a:lnTo>
                    <a:pt x="289" y="288"/>
                  </a:lnTo>
                  <a:lnTo>
                    <a:pt x="288" y="288"/>
                  </a:lnTo>
                  <a:lnTo>
                    <a:pt x="287" y="288"/>
                  </a:lnTo>
                  <a:lnTo>
                    <a:pt x="287" y="290"/>
                  </a:lnTo>
                  <a:lnTo>
                    <a:pt x="286" y="290"/>
                  </a:lnTo>
                  <a:lnTo>
                    <a:pt x="285" y="292"/>
                  </a:lnTo>
                  <a:lnTo>
                    <a:pt x="284" y="292"/>
                  </a:lnTo>
                  <a:lnTo>
                    <a:pt x="278" y="295"/>
                  </a:lnTo>
                  <a:lnTo>
                    <a:pt x="276" y="295"/>
                  </a:lnTo>
                  <a:lnTo>
                    <a:pt x="277" y="292"/>
                  </a:lnTo>
                  <a:lnTo>
                    <a:pt x="277" y="290"/>
                  </a:lnTo>
                  <a:lnTo>
                    <a:pt x="277" y="289"/>
                  </a:lnTo>
                  <a:lnTo>
                    <a:pt x="276" y="287"/>
                  </a:lnTo>
                  <a:lnTo>
                    <a:pt x="269" y="286"/>
                  </a:lnTo>
                  <a:lnTo>
                    <a:pt x="264" y="284"/>
                  </a:lnTo>
                  <a:lnTo>
                    <a:pt x="262" y="284"/>
                  </a:lnTo>
                  <a:lnTo>
                    <a:pt x="261" y="285"/>
                  </a:lnTo>
                  <a:lnTo>
                    <a:pt x="261" y="286"/>
                  </a:lnTo>
                  <a:lnTo>
                    <a:pt x="261" y="287"/>
                  </a:lnTo>
                  <a:lnTo>
                    <a:pt x="260" y="290"/>
                  </a:lnTo>
                  <a:lnTo>
                    <a:pt x="260" y="294"/>
                  </a:lnTo>
                  <a:lnTo>
                    <a:pt x="260" y="298"/>
                  </a:lnTo>
                  <a:lnTo>
                    <a:pt x="260" y="302"/>
                  </a:lnTo>
                  <a:lnTo>
                    <a:pt x="259" y="310"/>
                  </a:lnTo>
                  <a:lnTo>
                    <a:pt x="258" y="312"/>
                  </a:lnTo>
                  <a:lnTo>
                    <a:pt x="258" y="313"/>
                  </a:lnTo>
                  <a:lnTo>
                    <a:pt x="258" y="314"/>
                  </a:lnTo>
                  <a:lnTo>
                    <a:pt x="259" y="314"/>
                  </a:lnTo>
                  <a:lnTo>
                    <a:pt x="259" y="315"/>
                  </a:lnTo>
                  <a:lnTo>
                    <a:pt x="259" y="316"/>
                  </a:lnTo>
                  <a:lnTo>
                    <a:pt x="258" y="318"/>
                  </a:lnTo>
                  <a:lnTo>
                    <a:pt x="256" y="319"/>
                  </a:lnTo>
                  <a:lnTo>
                    <a:pt x="251" y="316"/>
                  </a:lnTo>
                  <a:lnTo>
                    <a:pt x="247" y="316"/>
                  </a:lnTo>
                  <a:lnTo>
                    <a:pt x="245" y="316"/>
                  </a:lnTo>
                  <a:lnTo>
                    <a:pt x="245" y="318"/>
                  </a:lnTo>
                  <a:lnTo>
                    <a:pt x="244" y="320"/>
                  </a:lnTo>
                  <a:lnTo>
                    <a:pt x="243" y="321"/>
                  </a:lnTo>
                  <a:lnTo>
                    <a:pt x="243" y="324"/>
                  </a:lnTo>
                  <a:lnTo>
                    <a:pt x="238" y="328"/>
                  </a:lnTo>
                  <a:lnTo>
                    <a:pt x="236" y="331"/>
                  </a:lnTo>
                  <a:lnTo>
                    <a:pt x="236" y="334"/>
                  </a:lnTo>
                  <a:lnTo>
                    <a:pt x="236" y="338"/>
                  </a:lnTo>
                  <a:lnTo>
                    <a:pt x="236" y="342"/>
                  </a:lnTo>
                  <a:lnTo>
                    <a:pt x="236" y="343"/>
                  </a:lnTo>
                  <a:lnTo>
                    <a:pt x="234" y="344"/>
                  </a:lnTo>
                  <a:lnTo>
                    <a:pt x="233" y="344"/>
                  </a:lnTo>
                  <a:lnTo>
                    <a:pt x="232" y="343"/>
                  </a:lnTo>
                  <a:lnTo>
                    <a:pt x="231" y="342"/>
                  </a:lnTo>
                  <a:lnTo>
                    <a:pt x="230" y="340"/>
                  </a:lnTo>
                  <a:lnTo>
                    <a:pt x="230" y="340"/>
                  </a:lnTo>
                  <a:lnTo>
                    <a:pt x="229" y="340"/>
                  </a:lnTo>
                  <a:lnTo>
                    <a:pt x="228" y="340"/>
                  </a:lnTo>
                  <a:lnTo>
                    <a:pt x="228" y="339"/>
                  </a:lnTo>
                  <a:lnTo>
                    <a:pt x="227" y="338"/>
                  </a:lnTo>
                  <a:lnTo>
                    <a:pt x="227" y="338"/>
                  </a:lnTo>
                  <a:lnTo>
                    <a:pt x="225" y="338"/>
                  </a:lnTo>
                  <a:lnTo>
                    <a:pt x="223" y="339"/>
                  </a:lnTo>
                  <a:lnTo>
                    <a:pt x="221" y="339"/>
                  </a:lnTo>
                  <a:lnTo>
                    <a:pt x="220" y="339"/>
                  </a:lnTo>
                  <a:lnTo>
                    <a:pt x="217" y="338"/>
                  </a:lnTo>
                  <a:lnTo>
                    <a:pt x="214" y="335"/>
                  </a:lnTo>
                  <a:lnTo>
                    <a:pt x="213" y="336"/>
                  </a:lnTo>
                  <a:lnTo>
                    <a:pt x="212" y="341"/>
                  </a:lnTo>
                  <a:lnTo>
                    <a:pt x="210" y="343"/>
                  </a:lnTo>
                  <a:lnTo>
                    <a:pt x="205" y="344"/>
                  </a:lnTo>
                  <a:lnTo>
                    <a:pt x="203" y="346"/>
                  </a:lnTo>
                  <a:lnTo>
                    <a:pt x="202" y="346"/>
                  </a:lnTo>
                  <a:lnTo>
                    <a:pt x="201" y="346"/>
                  </a:lnTo>
                  <a:lnTo>
                    <a:pt x="193" y="343"/>
                  </a:lnTo>
                  <a:lnTo>
                    <a:pt x="180" y="342"/>
                  </a:lnTo>
                  <a:lnTo>
                    <a:pt x="177" y="340"/>
                  </a:lnTo>
                  <a:lnTo>
                    <a:pt x="176" y="339"/>
                  </a:lnTo>
                  <a:lnTo>
                    <a:pt x="175" y="338"/>
                  </a:lnTo>
                  <a:lnTo>
                    <a:pt x="174" y="337"/>
                  </a:lnTo>
                  <a:lnTo>
                    <a:pt x="174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6" y="333"/>
                  </a:lnTo>
                  <a:lnTo>
                    <a:pt x="176" y="333"/>
                  </a:lnTo>
                  <a:lnTo>
                    <a:pt x="176" y="332"/>
                  </a:lnTo>
                  <a:lnTo>
                    <a:pt x="176" y="332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30"/>
                  </a:lnTo>
                  <a:lnTo>
                    <a:pt x="174" y="329"/>
                  </a:lnTo>
                  <a:lnTo>
                    <a:pt x="172" y="326"/>
                  </a:lnTo>
                  <a:lnTo>
                    <a:pt x="171" y="326"/>
                  </a:lnTo>
                  <a:lnTo>
                    <a:pt x="165" y="323"/>
                  </a:lnTo>
                  <a:lnTo>
                    <a:pt x="164" y="321"/>
                  </a:lnTo>
                  <a:lnTo>
                    <a:pt x="162" y="320"/>
                  </a:lnTo>
                  <a:lnTo>
                    <a:pt x="160" y="319"/>
                  </a:lnTo>
                  <a:lnTo>
                    <a:pt x="157" y="318"/>
                  </a:lnTo>
                  <a:lnTo>
                    <a:pt x="155" y="316"/>
                  </a:lnTo>
                  <a:lnTo>
                    <a:pt x="151" y="308"/>
                  </a:lnTo>
                  <a:lnTo>
                    <a:pt x="148" y="304"/>
                  </a:lnTo>
                  <a:lnTo>
                    <a:pt x="147" y="303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1"/>
                  </a:lnTo>
                  <a:lnTo>
                    <a:pt x="139" y="298"/>
                  </a:lnTo>
                  <a:lnTo>
                    <a:pt x="138" y="296"/>
                  </a:lnTo>
                  <a:lnTo>
                    <a:pt x="138" y="293"/>
                  </a:lnTo>
                  <a:lnTo>
                    <a:pt x="136" y="293"/>
                  </a:lnTo>
                  <a:lnTo>
                    <a:pt x="134" y="292"/>
                  </a:lnTo>
                  <a:lnTo>
                    <a:pt x="134" y="291"/>
                  </a:lnTo>
                  <a:lnTo>
                    <a:pt x="132" y="290"/>
                  </a:lnTo>
                  <a:lnTo>
                    <a:pt x="130" y="290"/>
                  </a:lnTo>
                  <a:lnTo>
                    <a:pt x="129" y="290"/>
                  </a:lnTo>
                  <a:lnTo>
                    <a:pt x="128" y="290"/>
                  </a:lnTo>
                  <a:lnTo>
                    <a:pt x="128" y="292"/>
                  </a:lnTo>
                  <a:lnTo>
                    <a:pt x="127" y="295"/>
                  </a:lnTo>
                  <a:lnTo>
                    <a:pt x="124" y="293"/>
                  </a:lnTo>
                  <a:lnTo>
                    <a:pt x="122" y="291"/>
                  </a:lnTo>
                  <a:lnTo>
                    <a:pt x="119" y="289"/>
                  </a:lnTo>
                  <a:lnTo>
                    <a:pt x="117" y="287"/>
                  </a:lnTo>
                  <a:lnTo>
                    <a:pt x="117" y="283"/>
                  </a:lnTo>
                  <a:lnTo>
                    <a:pt x="116" y="280"/>
                  </a:lnTo>
                  <a:lnTo>
                    <a:pt x="113" y="277"/>
                  </a:lnTo>
                  <a:lnTo>
                    <a:pt x="110" y="273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99" y="270"/>
                  </a:lnTo>
                  <a:lnTo>
                    <a:pt x="98" y="267"/>
                  </a:lnTo>
                  <a:lnTo>
                    <a:pt x="97" y="265"/>
                  </a:lnTo>
                  <a:lnTo>
                    <a:pt x="88" y="253"/>
                  </a:lnTo>
                  <a:lnTo>
                    <a:pt x="87" y="253"/>
                  </a:lnTo>
                  <a:lnTo>
                    <a:pt x="84" y="249"/>
                  </a:lnTo>
                  <a:lnTo>
                    <a:pt x="84" y="248"/>
                  </a:lnTo>
                  <a:lnTo>
                    <a:pt x="84" y="246"/>
                  </a:lnTo>
                  <a:lnTo>
                    <a:pt x="83" y="245"/>
                  </a:lnTo>
                  <a:lnTo>
                    <a:pt x="81" y="244"/>
                  </a:lnTo>
                  <a:lnTo>
                    <a:pt x="79" y="242"/>
                  </a:lnTo>
                  <a:lnTo>
                    <a:pt x="78" y="241"/>
                  </a:lnTo>
                  <a:lnTo>
                    <a:pt x="76" y="240"/>
                  </a:lnTo>
                  <a:lnTo>
                    <a:pt x="73" y="239"/>
                  </a:lnTo>
                  <a:lnTo>
                    <a:pt x="71" y="239"/>
                  </a:lnTo>
                  <a:lnTo>
                    <a:pt x="72" y="241"/>
                  </a:lnTo>
                  <a:lnTo>
                    <a:pt x="70" y="242"/>
                  </a:lnTo>
                  <a:lnTo>
                    <a:pt x="65" y="241"/>
                  </a:lnTo>
                  <a:lnTo>
                    <a:pt x="63" y="240"/>
                  </a:lnTo>
                  <a:lnTo>
                    <a:pt x="62" y="238"/>
                  </a:lnTo>
                  <a:lnTo>
                    <a:pt x="59" y="232"/>
                  </a:lnTo>
                  <a:lnTo>
                    <a:pt x="56" y="230"/>
                  </a:lnTo>
                  <a:lnTo>
                    <a:pt x="53" y="228"/>
                  </a:lnTo>
                  <a:lnTo>
                    <a:pt x="51" y="226"/>
                  </a:lnTo>
                  <a:lnTo>
                    <a:pt x="50" y="224"/>
                  </a:lnTo>
                  <a:lnTo>
                    <a:pt x="50" y="222"/>
                  </a:lnTo>
                  <a:lnTo>
                    <a:pt x="50" y="218"/>
                  </a:lnTo>
                  <a:lnTo>
                    <a:pt x="49" y="215"/>
                  </a:lnTo>
                  <a:lnTo>
                    <a:pt x="47" y="215"/>
                  </a:lnTo>
                  <a:lnTo>
                    <a:pt x="46" y="215"/>
                  </a:lnTo>
                  <a:lnTo>
                    <a:pt x="45" y="213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3" y="205"/>
                  </a:lnTo>
                  <a:lnTo>
                    <a:pt x="42" y="203"/>
                  </a:lnTo>
                  <a:lnTo>
                    <a:pt x="41" y="202"/>
                  </a:lnTo>
                  <a:lnTo>
                    <a:pt x="39" y="201"/>
                  </a:lnTo>
                  <a:lnTo>
                    <a:pt x="38" y="200"/>
                  </a:lnTo>
                  <a:lnTo>
                    <a:pt x="38" y="200"/>
                  </a:lnTo>
                  <a:lnTo>
                    <a:pt x="38" y="199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3"/>
                  </a:lnTo>
                  <a:lnTo>
                    <a:pt x="37" y="193"/>
                  </a:lnTo>
                  <a:lnTo>
                    <a:pt x="33" y="191"/>
                  </a:lnTo>
                  <a:lnTo>
                    <a:pt x="32" y="190"/>
                  </a:lnTo>
                  <a:lnTo>
                    <a:pt x="31" y="188"/>
                  </a:lnTo>
                  <a:lnTo>
                    <a:pt x="29" y="186"/>
                  </a:lnTo>
                  <a:lnTo>
                    <a:pt x="28" y="184"/>
                  </a:lnTo>
                  <a:lnTo>
                    <a:pt x="27" y="183"/>
                  </a:lnTo>
                  <a:lnTo>
                    <a:pt x="28" y="181"/>
                  </a:lnTo>
                  <a:lnTo>
                    <a:pt x="32" y="179"/>
                  </a:lnTo>
                  <a:lnTo>
                    <a:pt x="33" y="178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7" y="171"/>
                  </a:lnTo>
                  <a:lnTo>
                    <a:pt x="37" y="169"/>
                  </a:lnTo>
                  <a:lnTo>
                    <a:pt x="39" y="165"/>
                  </a:lnTo>
                  <a:lnTo>
                    <a:pt x="40" y="163"/>
                  </a:lnTo>
                  <a:lnTo>
                    <a:pt x="40" y="160"/>
                  </a:lnTo>
                  <a:lnTo>
                    <a:pt x="39" y="159"/>
                  </a:lnTo>
                  <a:lnTo>
                    <a:pt x="38" y="158"/>
                  </a:lnTo>
                  <a:lnTo>
                    <a:pt x="35" y="157"/>
                  </a:lnTo>
                  <a:lnTo>
                    <a:pt x="35" y="155"/>
                  </a:lnTo>
                  <a:lnTo>
                    <a:pt x="35" y="153"/>
                  </a:lnTo>
                  <a:lnTo>
                    <a:pt x="35" y="151"/>
                  </a:lnTo>
                  <a:lnTo>
                    <a:pt x="33" y="150"/>
                  </a:lnTo>
                  <a:lnTo>
                    <a:pt x="30" y="149"/>
                  </a:lnTo>
                  <a:lnTo>
                    <a:pt x="29" y="148"/>
                  </a:lnTo>
                  <a:lnTo>
                    <a:pt x="15" y="140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5"/>
                  </a:lnTo>
                  <a:lnTo>
                    <a:pt x="13" y="134"/>
                  </a:lnTo>
                  <a:lnTo>
                    <a:pt x="11" y="134"/>
                  </a:lnTo>
                  <a:lnTo>
                    <a:pt x="10" y="133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5" y="117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3" y="108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7" y="103"/>
                  </a:lnTo>
                  <a:lnTo>
                    <a:pt x="8" y="104"/>
                  </a:lnTo>
                  <a:lnTo>
                    <a:pt x="8" y="105"/>
                  </a:lnTo>
                  <a:lnTo>
                    <a:pt x="8" y="108"/>
                  </a:lnTo>
                  <a:lnTo>
                    <a:pt x="9" y="109"/>
                  </a:lnTo>
                  <a:lnTo>
                    <a:pt x="10" y="110"/>
                  </a:lnTo>
                  <a:lnTo>
                    <a:pt x="11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8" y="122"/>
                  </a:lnTo>
                  <a:lnTo>
                    <a:pt x="19" y="124"/>
                  </a:lnTo>
                  <a:lnTo>
                    <a:pt x="20" y="124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0" y="121"/>
                  </a:lnTo>
                  <a:lnTo>
                    <a:pt x="20" y="119"/>
                  </a:lnTo>
                  <a:lnTo>
                    <a:pt x="20" y="116"/>
                  </a:lnTo>
                  <a:lnTo>
                    <a:pt x="21" y="115"/>
                  </a:lnTo>
                  <a:lnTo>
                    <a:pt x="23" y="113"/>
                  </a:lnTo>
                  <a:lnTo>
                    <a:pt x="23" y="110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9" y="103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5" y="99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97"/>
                  </a:lnTo>
                  <a:lnTo>
                    <a:pt x="35" y="96"/>
                  </a:lnTo>
                  <a:lnTo>
                    <a:pt x="36" y="95"/>
                  </a:lnTo>
                  <a:lnTo>
                    <a:pt x="37" y="94"/>
                  </a:lnTo>
                  <a:lnTo>
                    <a:pt x="39" y="92"/>
                  </a:lnTo>
                  <a:lnTo>
                    <a:pt x="43" y="91"/>
                  </a:lnTo>
                  <a:lnTo>
                    <a:pt x="50" y="91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6" y="91"/>
                  </a:lnTo>
                  <a:lnTo>
                    <a:pt x="58" y="87"/>
                  </a:lnTo>
                  <a:lnTo>
                    <a:pt x="59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4" y="85"/>
                  </a:lnTo>
                  <a:lnTo>
                    <a:pt x="66" y="85"/>
                  </a:lnTo>
                  <a:lnTo>
                    <a:pt x="67" y="85"/>
                  </a:lnTo>
                  <a:lnTo>
                    <a:pt x="68" y="85"/>
                  </a:lnTo>
                  <a:lnTo>
                    <a:pt x="75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7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4" y="78"/>
                  </a:lnTo>
                  <a:lnTo>
                    <a:pt x="85" y="77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90" y="78"/>
                  </a:lnTo>
                  <a:lnTo>
                    <a:pt x="92" y="76"/>
                  </a:lnTo>
                  <a:lnTo>
                    <a:pt x="98" y="77"/>
                  </a:lnTo>
                  <a:lnTo>
                    <a:pt x="99" y="75"/>
                  </a:lnTo>
                  <a:lnTo>
                    <a:pt x="101" y="7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7" y="66"/>
                  </a:lnTo>
                  <a:lnTo>
                    <a:pt x="109" y="67"/>
                  </a:lnTo>
                  <a:lnTo>
                    <a:pt x="110" y="66"/>
                  </a:lnTo>
                  <a:lnTo>
                    <a:pt x="111" y="62"/>
                  </a:lnTo>
                  <a:lnTo>
                    <a:pt x="112" y="61"/>
                  </a:lnTo>
                  <a:lnTo>
                    <a:pt x="116" y="60"/>
                  </a:lnTo>
                  <a:lnTo>
                    <a:pt x="116" y="59"/>
                  </a:lnTo>
                  <a:lnTo>
                    <a:pt x="116" y="58"/>
                  </a:lnTo>
                  <a:lnTo>
                    <a:pt x="117" y="59"/>
                  </a:lnTo>
                  <a:lnTo>
                    <a:pt x="118" y="59"/>
                  </a:lnTo>
                  <a:lnTo>
                    <a:pt x="119" y="61"/>
                  </a:lnTo>
                  <a:lnTo>
                    <a:pt x="120" y="62"/>
                  </a:lnTo>
                  <a:lnTo>
                    <a:pt x="122" y="63"/>
                  </a:lnTo>
                  <a:lnTo>
                    <a:pt x="123" y="62"/>
                  </a:lnTo>
                  <a:lnTo>
                    <a:pt x="125" y="61"/>
                  </a:lnTo>
                  <a:lnTo>
                    <a:pt x="127" y="59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28" y="57"/>
                  </a:lnTo>
                  <a:lnTo>
                    <a:pt x="128" y="56"/>
                  </a:lnTo>
                  <a:lnTo>
                    <a:pt x="129" y="55"/>
                  </a:lnTo>
                  <a:lnTo>
                    <a:pt x="130" y="53"/>
                  </a:lnTo>
                  <a:lnTo>
                    <a:pt x="130" y="51"/>
                  </a:lnTo>
                  <a:lnTo>
                    <a:pt x="129" y="49"/>
                  </a:lnTo>
                  <a:lnTo>
                    <a:pt x="134" y="47"/>
                  </a:lnTo>
                  <a:lnTo>
                    <a:pt x="137" y="46"/>
                  </a:lnTo>
                  <a:lnTo>
                    <a:pt x="146" y="46"/>
                  </a:lnTo>
                  <a:lnTo>
                    <a:pt x="147" y="46"/>
                  </a:lnTo>
                  <a:lnTo>
                    <a:pt x="151" y="44"/>
                  </a:lnTo>
                  <a:lnTo>
                    <a:pt x="152" y="44"/>
                  </a:lnTo>
                  <a:lnTo>
                    <a:pt x="157" y="45"/>
                  </a:lnTo>
                  <a:lnTo>
                    <a:pt x="158" y="44"/>
                  </a:lnTo>
                  <a:lnTo>
                    <a:pt x="161" y="43"/>
                  </a:lnTo>
                  <a:lnTo>
                    <a:pt x="162" y="43"/>
                  </a:lnTo>
                  <a:lnTo>
                    <a:pt x="163" y="42"/>
                  </a:lnTo>
                  <a:lnTo>
                    <a:pt x="163" y="41"/>
                  </a:lnTo>
                  <a:lnTo>
                    <a:pt x="163" y="40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4" y="37"/>
                  </a:lnTo>
                  <a:lnTo>
                    <a:pt x="164" y="37"/>
                  </a:lnTo>
                  <a:lnTo>
                    <a:pt x="165" y="37"/>
                  </a:lnTo>
                  <a:lnTo>
                    <a:pt x="166" y="37"/>
                  </a:lnTo>
                  <a:lnTo>
                    <a:pt x="167" y="36"/>
                  </a:lnTo>
                  <a:lnTo>
                    <a:pt x="169" y="34"/>
                  </a:lnTo>
                  <a:lnTo>
                    <a:pt x="170" y="33"/>
                  </a:lnTo>
                  <a:lnTo>
                    <a:pt x="171" y="33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90" y="27"/>
                  </a:lnTo>
                  <a:lnTo>
                    <a:pt x="192" y="25"/>
                  </a:lnTo>
                  <a:lnTo>
                    <a:pt x="193" y="23"/>
                  </a:lnTo>
                  <a:lnTo>
                    <a:pt x="194" y="22"/>
                  </a:lnTo>
                  <a:lnTo>
                    <a:pt x="197" y="22"/>
                  </a:lnTo>
                  <a:lnTo>
                    <a:pt x="205" y="22"/>
                  </a:lnTo>
                  <a:lnTo>
                    <a:pt x="207" y="20"/>
                  </a:lnTo>
                  <a:lnTo>
                    <a:pt x="207" y="16"/>
                  </a:lnTo>
                  <a:lnTo>
                    <a:pt x="206" y="15"/>
                  </a:lnTo>
                  <a:lnTo>
                    <a:pt x="202" y="14"/>
                  </a:lnTo>
                  <a:lnTo>
                    <a:pt x="200" y="12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8"/>
                  </a:lnTo>
                  <a:lnTo>
                    <a:pt x="196" y="8"/>
                  </a:lnTo>
                  <a:lnTo>
                    <a:pt x="194" y="7"/>
                  </a:lnTo>
                  <a:lnTo>
                    <a:pt x="195" y="6"/>
                  </a:lnTo>
                  <a:lnTo>
                    <a:pt x="197" y="2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7" y="2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2" y="2"/>
                  </a:lnTo>
                  <a:lnTo>
                    <a:pt x="215" y="2"/>
                  </a:lnTo>
                  <a:lnTo>
                    <a:pt x="216" y="1"/>
                  </a:lnTo>
                  <a:lnTo>
                    <a:pt x="217" y="0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2"/>
                  </a:lnTo>
                  <a:lnTo>
                    <a:pt x="218" y="4"/>
                  </a:lnTo>
                  <a:lnTo>
                    <a:pt x="219" y="5"/>
                  </a:lnTo>
                  <a:lnTo>
                    <a:pt x="222" y="5"/>
                  </a:lnTo>
                  <a:lnTo>
                    <a:pt x="224" y="6"/>
                  </a:lnTo>
                  <a:lnTo>
                    <a:pt x="224" y="7"/>
                  </a:lnTo>
                  <a:lnTo>
                    <a:pt x="225" y="8"/>
                  </a:lnTo>
                  <a:lnTo>
                    <a:pt x="225" y="10"/>
                  </a:lnTo>
                  <a:lnTo>
                    <a:pt x="225" y="12"/>
                  </a:lnTo>
                  <a:lnTo>
                    <a:pt x="224" y="13"/>
                  </a:lnTo>
                  <a:lnTo>
                    <a:pt x="224" y="16"/>
                  </a:lnTo>
                  <a:lnTo>
                    <a:pt x="223" y="18"/>
                  </a:lnTo>
                  <a:lnTo>
                    <a:pt x="224" y="19"/>
                  </a:lnTo>
                  <a:lnTo>
                    <a:pt x="229" y="16"/>
                  </a:lnTo>
                  <a:lnTo>
                    <a:pt x="230" y="16"/>
                  </a:lnTo>
                  <a:lnTo>
                    <a:pt x="230" y="18"/>
                  </a:lnTo>
                  <a:lnTo>
                    <a:pt x="230" y="20"/>
                  </a:lnTo>
                  <a:lnTo>
                    <a:pt x="229" y="24"/>
                  </a:lnTo>
                  <a:lnTo>
                    <a:pt x="228" y="26"/>
                  </a:lnTo>
                  <a:lnTo>
                    <a:pt x="229" y="27"/>
                  </a:lnTo>
                  <a:lnTo>
                    <a:pt x="231" y="28"/>
                  </a:lnTo>
                  <a:lnTo>
                    <a:pt x="233" y="29"/>
                  </a:lnTo>
                  <a:lnTo>
                    <a:pt x="236" y="31"/>
                  </a:lnTo>
                  <a:lnTo>
                    <a:pt x="240" y="32"/>
                  </a:lnTo>
                  <a:lnTo>
                    <a:pt x="242" y="32"/>
                  </a:lnTo>
                  <a:lnTo>
                    <a:pt x="243" y="31"/>
                  </a:lnTo>
                  <a:lnTo>
                    <a:pt x="244" y="31"/>
                  </a:lnTo>
                  <a:lnTo>
                    <a:pt x="245" y="29"/>
                  </a:lnTo>
                  <a:lnTo>
                    <a:pt x="246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5" name="Freeform 100">
              <a:extLst>
                <a:ext uri="{FF2B5EF4-FFF2-40B4-BE49-F238E27FC236}">
                  <a16:creationId xmlns:a16="http://schemas.microsoft.com/office/drawing/2014/main" id="{36B400AE-017B-28EC-6F2D-22F86B37B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928" y="3110769"/>
              <a:ext cx="1207497" cy="849353"/>
            </a:xfrm>
            <a:custGeom>
              <a:avLst/>
              <a:gdLst>
                <a:gd name="T0" fmla="*/ 269 w 853"/>
                <a:gd name="T1" fmla="*/ 26 h 600"/>
                <a:gd name="T2" fmla="*/ 307 w 853"/>
                <a:gd name="T3" fmla="*/ 38 h 600"/>
                <a:gd name="T4" fmla="*/ 374 w 853"/>
                <a:gd name="T5" fmla="*/ 44 h 600"/>
                <a:gd name="T6" fmla="*/ 418 w 853"/>
                <a:gd name="T7" fmla="*/ 74 h 600"/>
                <a:gd name="T8" fmla="*/ 536 w 853"/>
                <a:gd name="T9" fmla="*/ 37 h 600"/>
                <a:gd name="T10" fmla="*/ 580 w 853"/>
                <a:gd name="T11" fmla="*/ 0 h 600"/>
                <a:gd name="T12" fmla="*/ 606 w 853"/>
                <a:gd name="T13" fmla="*/ 13 h 600"/>
                <a:gd name="T14" fmla="*/ 619 w 853"/>
                <a:gd name="T15" fmla="*/ 33 h 600"/>
                <a:gd name="T16" fmla="*/ 629 w 853"/>
                <a:gd name="T17" fmla="*/ 57 h 600"/>
                <a:gd name="T18" fmla="*/ 637 w 853"/>
                <a:gd name="T19" fmla="*/ 82 h 600"/>
                <a:gd name="T20" fmla="*/ 659 w 853"/>
                <a:gd name="T21" fmla="*/ 108 h 600"/>
                <a:gd name="T22" fmla="*/ 672 w 853"/>
                <a:gd name="T23" fmla="*/ 133 h 600"/>
                <a:gd name="T24" fmla="*/ 690 w 853"/>
                <a:gd name="T25" fmla="*/ 159 h 600"/>
                <a:gd name="T26" fmla="*/ 711 w 853"/>
                <a:gd name="T27" fmla="*/ 188 h 600"/>
                <a:gd name="T28" fmla="*/ 720 w 853"/>
                <a:gd name="T29" fmla="*/ 236 h 600"/>
                <a:gd name="T30" fmla="*/ 717 w 853"/>
                <a:gd name="T31" fmla="*/ 261 h 600"/>
                <a:gd name="T32" fmla="*/ 709 w 853"/>
                <a:gd name="T33" fmla="*/ 290 h 600"/>
                <a:gd name="T34" fmla="*/ 712 w 853"/>
                <a:gd name="T35" fmla="*/ 318 h 600"/>
                <a:gd name="T36" fmla="*/ 714 w 853"/>
                <a:gd name="T37" fmla="*/ 361 h 600"/>
                <a:gd name="T38" fmla="*/ 764 w 853"/>
                <a:gd name="T39" fmla="*/ 401 h 600"/>
                <a:gd name="T40" fmla="*/ 786 w 853"/>
                <a:gd name="T41" fmla="*/ 393 h 600"/>
                <a:gd name="T42" fmla="*/ 814 w 853"/>
                <a:gd name="T43" fmla="*/ 376 h 600"/>
                <a:gd name="T44" fmla="*/ 850 w 853"/>
                <a:gd name="T45" fmla="*/ 401 h 600"/>
                <a:gd name="T46" fmla="*/ 846 w 853"/>
                <a:gd name="T47" fmla="*/ 442 h 600"/>
                <a:gd name="T48" fmla="*/ 789 w 853"/>
                <a:gd name="T49" fmla="*/ 469 h 600"/>
                <a:gd name="T50" fmla="*/ 795 w 853"/>
                <a:gd name="T51" fmla="*/ 452 h 600"/>
                <a:gd name="T52" fmla="*/ 779 w 853"/>
                <a:gd name="T53" fmla="*/ 436 h 600"/>
                <a:gd name="T54" fmla="*/ 785 w 853"/>
                <a:gd name="T55" fmla="*/ 456 h 600"/>
                <a:gd name="T56" fmla="*/ 771 w 853"/>
                <a:gd name="T57" fmla="*/ 476 h 600"/>
                <a:gd name="T58" fmla="*/ 785 w 853"/>
                <a:gd name="T59" fmla="*/ 471 h 600"/>
                <a:gd name="T60" fmla="*/ 769 w 853"/>
                <a:gd name="T61" fmla="*/ 483 h 600"/>
                <a:gd name="T62" fmla="*/ 775 w 853"/>
                <a:gd name="T63" fmla="*/ 487 h 600"/>
                <a:gd name="T64" fmla="*/ 756 w 853"/>
                <a:gd name="T65" fmla="*/ 519 h 600"/>
                <a:gd name="T66" fmla="*/ 757 w 853"/>
                <a:gd name="T67" fmla="*/ 565 h 600"/>
                <a:gd name="T68" fmla="*/ 687 w 853"/>
                <a:gd name="T69" fmla="*/ 558 h 600"/>
                <a:gd name="T70" fmla="*/ 612 w 853"/>
                <a:gd name="T71" fmla="*/ 534 h 600"/>
                <a:gd name="T72" fmla="*/ 524 w 853"/>
                <a:gd name="T73" fmla="*/ 565 h 600"/>
                <a:gd name="T74" fmla="*/ 473 w 853"/>
                <a:gd name="T75" fmla="*/ 598 h 600"/>
                <a:gd name="T76" fmla="*/ 372 w 853"/>
                <a:gd name="T77" fmla="*/ 586 h 600"/>
                <a:gd name="T78" fmla="*/ 237 w 853"/>
                <a:gd name="T79" fmla="*/ 575 h 600"/>
                <a:gd name="T80" fmla="*/ 221 w 853"/>
                <a:gd name="T81" fmla="*/ 520 h 600"/>
                <a:gd name="T82" fmla="*/ 207 w 853"/>
                <a:gd name="T83" fmla="*/ 493 h 600"/>
                <a:gd name="T84" fmla="*/ 209 w 853"/>
                <a:gd name="T85" fmla="*/ 472 h 600"/>
                <a:gd name="T86" fmla="*/ 164 w 853"/>
                <a:gd name="T87" fmla="*/ 486 h 600"/>
                <a:gd name="T88" fmla="*/ 122 w 853"/>
                <a:gd name="T89" fmla="*/ 460 h 600"/>
                <a:gd name="T90" fmla="*/ 115 w 853"/>
                <a:gd name="T91" fmla="*/ 439 h 600"/>
                <a:gd name="T92" fmla="*/ 108 w 853"/>
                <a:gd name="T93" fmla="*/ 421 h 600"/>
                <a:gd name="T94" fmla="*/ 86 w 853"/>
                <a:gd name="T95" fmla="*/ 397 h 600"/>
                <a:gd name="T96" fmla="*/ 47 w 853"/>
                <a:gd name="T97" fmla="*/ 369 h 600"/>
                <a:gd name="T98" fmla="*/ 46 w 853"/>
                <a:gd name="T99" fmla="*/ 333 h 600"/>
                <a:gd name="T100" fmla="*/ 23 w 853"/>
                <a:gd name="T101" fmla="*/ 314 h 600"/>
                <a:gd name="T102" fmla="*/ 38 w 853"/>
                <a:gd name="T103" fmla="*/ 284 h 600"/>
                <a:gd name="T104" fmla="*/ 54 w 853"/>
                <a:gd name="T105" fmla="*/ 266 h 600"/>
                <a:gd name="T106" fmla="*/ 83 w 853"/>
                <a:gd name="T107" fmla="*/ 260 h 600"/>
                <a:gd name="T108" fmla="*/ 106 w 853"/>
                <a:gd name="T109" fmla="*/ 218 h 600"/>
                <a:gd name="T110" fmla="*/ 121 w 853"/>
                <a:gd name="T111" fmla="*/ 190 h 600"/>
                <a:gd name="T112" fmla="*/ 138 w 853"/>
                <a:gd name="T113" fmla="*/ 153 h 600"/>
                <a:gd name="T114" fmla="*/ 159 w 853"/>
                <a:gd name="T115" fmla="*/ 114 h 600"/>
                <a:gd name="T116" fmla="*/ 180 w 853"/>
                <a:gd name="T117" fmla="*/ 78 h 600"/>
                <a:gd name="T118" fmla="*/ 224 w 853"/>
                <a:gd name="T119" fmla="*/ 6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3" h="600">
                  <a:moveTo>
                    <a:pt x="238" y="44"/>
                  </a:moveTo>
                  <a:lnTo>
                    <a:pt x="239" y="44"/>
                  </a:lnTo>
                  <a:lnTo>
                    <a:pt x="241" y="43"/>
                  </a:lnTo>
                  <a:lnTo>
                    <a:pt x="242" y="41"/>
                  </a:lnTo>
                  <a:lnTo>
                    <a:pt x="241" y="38"/>
                  </a:lnTo>
                  <a:lnTo>
                    <a:pt x="242" y="37"/>
                  </a:lnTo>
                  <a:lnTo>
                    <a:pt x="244" y="36"/>
                  </a:lnTo>
                  <a:lnTo>
                    <a:pt x="245" y="37"/>
                  </a:lnTo>
                  <a:lnTo>
                    <a:pt x="246" y="38"/>
                  </a:lnTo>
                  <a:lnTo>
                    <a:pt x="248" y="38"/>
                  </a:lnTo>
                  <a:lnTo>
                    <a:pt x="249" y="39"/>
                  </a:lnTo>
                  <a:lnTo>
                    <a:pt x="251" y="39"/>
                  </a:lnTo>
                  <a:lnTo>
                    <a:pt x="255" y="36"/>
                  </a:lnTo>
                  <a:lnTo>
                    <a:pt x="256" y="33"/>
                  </a:lnTo>
                  <a:lnTo>
                    <a:pt x="257" y="27"/>
                  </a:lnTo>
                  <a:lnTo>
                    <a:pt x="259" y="25"/>
                  </a:lnTo>
                  <a:lnTo>
                    <a:pt x="262" y="24"/>
                  </a:lnTo>
                  <a:lnTo>
                    <a:pt x="263" y="24"/>
                  </a:lnTo>
                  <a:lnTo>
                    <a:pt x="269" y="26"/>
                  </a:lnTo>
                  <a:lnTo>
                    <a:pt x="271" y="27"/>
                  </a:lnTo>
                  <a:lnTo>
                    <a:pt x="275" y="32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82" y="38"/>
                  </a:lnTo>
                  <a:lnTo>
                    <a:pt x="283" y="38"/>
                  </a:lnTo>
                  <a:lnTo>
                    <a:pt x="284" y="38"/>
                  </a:lnTo>
                  <a:lnTo>
                    <a:pt x="285" y="38"/>
                  </a:lnTo>
                  <a:lnTo>
                    <a:pt x="290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39"/>
                  </a:lnTo>
                  <a:lnTo>
                    <a:pt x="293" y="38"/>
                  </a:lnTo>
                  <a:lnTo>
                    <a:pt x="294" y="38"/>
                  </a:lnTo>
                  <a:lnTo>
                    <a:pt x="295" y="37"/>
                  </a:lnTo>
                  <a:lnTo>
                    <a:pt x="296" y="37"/>
                  </a:lnTo>
                  <a:lnTo>
                    <a:pt x="299" y="36"/>
                  </a:lnTo>
                  <a:lnTo>
                    <a:pt x="301" y="37"/>
                  </a:lnTo>
                  <a:lnTo>
                    <a:pt x="307" y="38"/>
                  </a:lnTo>
                  <a:lnTo>
                    <a:pt x="311" y="38"/>
                  </a:lnTo>
                  <a:lnTo>
                    <a:pt x="313" y="39"/>
                  </a:lnTo>
                  <a:lnTo>
                    <a:pt x="319" y="38"/>
                  </a:lnTo>
                  <a:lnTo>
                    <a:pt x="321" y="39"/>
                  </a:lnTo>
                  <a:lnTo>
                    <a:pt x="325" y="44"/>
                  </a:lnTo>
                  <a:lnTo>
                    <a:pt x="326" y="46"/>
                  </a:lnTo>
                  <a:lnTo>
                    <a:pt x="328" y="46"/>
                  </a:lnTo>
                  <a:lnTo>
                    <a:pt x="337" y="42"/>
                  </a:lnTo>
                  <a:lnTo>
                    <a:pt x="340" y="42"/>
                  </a:lnTo>
                  <a:lnTo>
                    <a:pt x="342" y="44"/>
                  </a:lnTo>
                  <a:lnTo>
                    <a:pt x="346" y="44"/>
                  </a:lnTo>
                  <a:lnTo>
                    <a:pt x="348" y="45"/>
                  </a:lnTo>
                  <a:lnTo>
                    <a:pt x="351" y="49"/>
                  </a:lnTo>
                  <a:lnTo>
                    <a:pt x="353" y="49"/>
                  </a:lnTo>
                  <a:lnTo>
                    <a:pt x="358" y="50"/>
                  </a:lnTo>
                  <a:lnTo>
                    <a:pt x="360" y="50"/>
                  </a:lnTo>
                  <a:lnTo>
                    <a:pt x="366" y="48"/>
                  </a:lnTo>
                  <a:lnTo>
                    <a:pt x="371" y="48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3" y="44"/>
                  </a:lnTo>
                  <a:lnTo>
                    <a:pt x="388" y="44"/>
                  </a:lnTo>
                  <a:lnTo>
                    <a:pt x="390" y="45"/>
                  </a:lnTo>
                  <a:lnTo>
                    <a:pt x="390" y="45"/>
                  </a:lnTo>
                  <a:lnTo>
                    <a:pt x="394" y="48"/>
                  </a:lnTo>
                  <a:lnTo>
                    <a:pt x="396" y="50"/>
                  </a:lnTo>
                  <a:lnTo>
                    <a:pt x="397" y="51"/>
                  </a:lnTo>
                  <a:lnTo>
                    <a:pt x="398" y="53"/>
                  </a:lnTo>
                  <a:lnTo>
                    <a:pt x="398" y="55"/>
                  </a:lnTo>
                  <a:lnTo>
                    <a:pt x="399" y="56"/>
                  </a:lnTo>
                  <a:lnTo>
                    <a:pt x="401" y="58"/>
                  </a:lnTo>
                  <a:lnTo>
                    <a:pt x="403" y="61"/>
                  </a:lnTo>
                  <a:lnTo>
                    <a:pt x="411" y="63"/>
                  </a:lnTo>
                  <a:lnTo>
                    <a:pt x="412" y="64"/>
                  </a:lnTo>
                  <a:lnTo>
                    <a:pt x="413" y="66"/>
                  </a:lnTo>
                  <a:lnTo>
                    <a:pt x="416" y="72"/>
                  </a:lnTo>
                  <a:lnTo>
                    <a:pt x="418" y="74"/>
                  </a:lnTo>
                  <a:lnTo>
                    <a:pt x="420" y="76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31" y="74"/>
                  </a:lnTo>
                  <a:lnTo>
                    <a:pt x="437" y="72"/>
                  </a:lnTo>
                  <a:lnTo>
                    <a:pt x="440" y="68"/>
                  </a:lnTo>
                  <a:lnTo>
                    <a:pt x="449" y="53"/>
                  </a:lnTo>
                  <a:lnTo>
                    <a:pt x="453" y="50"/>
                  </a:lnTo>
                  <a:lnTo>
                    <a:pt x="497" y="46"/>
                  </a:lnTo>
                  <a:lnTo>
                    <a:pt x="503" y="44"/>
                  </a:lnTo>
                  <a:lnTo>
                    <a:pt x="508" y="43"/>
                  </a:lnTo>
                  <a:lnTo>
                    <a:pt x="510" y="42"/>
                  </a:lnTo>
                  <a:lnTo>
                    <a:pt x="512" y="41"/>
                  </a:lnTo>
                  <a:lnTo>
                    <a:pt x="516" y="42"/>
                  </a:lnTo>
                  <a:lnTo>
                    <a:pt x="522" y="40"/>
                  </a:lnTo>
                  <a:lnTo>
                    <a:pt x="528" y="40"/>
                  </a:lnTo>
                  <a:lnTo>
                    <a:pt x="531" y="40"/>
                  </a:lnTo>
                  <a:lnTo>
                    <a:pt x="535" y="38"/>
                  </a:lnTo>
                  <a:lnTo>
                    <a:pt x="536" y="37"/>
                  </a:lnTo>
                  <a:lnTo>
                    <a:pt x="538" y="32"/>
                  </a:lnTo>
                  <a:lnTo>
                    <a:pt x="539" y="31"/>
                  </a:lnTo>
                  <a:lnTo>
                    <a:pt x="541" y="28"/>
                  </a:lnTo>
                  <a:lnTo>
                    <a:pt x="542" y="27"/>
                  </a:lnTo>
                  <a:lnTo>
                    <a:pt x="544" y="25"/>
                  </a:lnTo>
                  <a:lnTo>
                    <a:pt x="546" y="20"/>
                  </a:lnTo>
                  <a:lnTo>
                    <a:pt x="546" y="16"/>
                  </a:lnTo>
                  <a:lnTo>
                    <a:pt x="546" y="13"/>
                  </a:lnTo>
                  <a:lnTo>
                    <a:pt x="546" y="8"/>
                  </a:lnTo>
                  <a:lnTo>
                    <a:pt x="547" y="8"/>
                  </a:lnTo>
                  <a:lnTo>
                    <a:pt x="549" y="8"/>
                  </a:lnTo>
                  <a:lnTo>
                    <a:pt x="551" y="8"/>
                  </a:lnTo>
                  <a:lnTo>
                    <a:pt x="554" y="7"/>
                  </a:lnTo>
                  <a:lnTo>
                    <a:pt x="555" y="7"/>
                  </a:lnTo>
                  <a:lnTo>
                    <a:pt x="559" y="6"/>
                  </a:lnTo>
                  <a:lnTo>
                    <a:pt x="561" y="6"/>
                  </a:lnTo>
                  <a:lnTo>
                    <a:pt x="572" y="3"/>
                  </a:lnTo>
                  <a:lnTo>
                    <a:pt x="576" y="2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3" y="1"/>
                  </a:lnTo>
                  <a:lnTo>
                    <a:pt x="585" y="1"/>
                  </a:lnTo>
                  <a:lnTo>
                    <a:pt x="586" y="1"/>
                  </a:lnTo>
                  <a:lnTo>
                    <a:pt x="587" y="2"/>
                  </a:lnTo>
                  <a:lnTo>
                    <a:pt x="588" y="2"/>
                  </a:lnTo>
                  <a:lnTo>
                    <a:pt x="592" y="2"/>
                  </a:lnTo>
                  <a:lnTo>
                    <a:pt x="594" y="3"/>
                  </a:lnTo>
                  <a:lnTo>
                    <a:pt x="595" y="6"/>
                  </a:lnTo>
                  <a:lnTo>
                    <a:pt x="597" y="5"/>
                  </a:lnTo>
                  <a:lnTo>
                    <a:pt x="600" y="8"/>
                  </a:lnTo>
                  <a:lnTo>
                    <a:pt x="601" y="10"/>
                  </a:lnTo>
                  <a:lnTo>
                    <a:pt x="601" y="12"/>
                  </a:lnTo>
                  <a:lnTo>
                    <a:pt x="602" y="12"/>
                  </a:lnTo>
                  <a:lnTo>
                    <a:pt x="603" y="10"/>
                  </a:lnTo>
                  <a:lnTo>
                    <a:pt x="604" y="9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3"/>
                  </a:lnTo>
                  <a:lnTo>
                    <a:pt x="609" y="14"/>
                  </a:lnTo>
                  <a:lnTo>
                    <a:pt x="609" y="15"/>
                  </a:lnTo>
                  <a:lnTo>
                    <a:pt x="608" y="17"/>
                  </a:lnTo>
                  <a:lnTo>
                    <a:pt x="606" y="17"/>
                  </a:lnTo>
                  <a:lnTo>
                    <a:pt x="606" y="18"/>
                  </a:lnTo>
                  <a:lnTo>
                    <a:pt x="609" y="19"/>
                  </a:lnTo>
                  <a:lnTo>
                    <a:pt x="611" y="20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13" y="20"/>
                  </a:lnTo>
                  <a:lnTo>
                    <a:pt x="614" y="20"/>
                  </a:lnTo>
                  <a:lnTo>
                    <a:pt x="614" y="21"/>
                  </a:lnTo>
                  <a:lnTo>
                    <a:pt x="613" y="22"/>
                  </a:lnTo>
                  <a:lnTo>
                    <a:pt x="612" y="23"/>
                  </a:lnTo>
                  <a:lnTo>
                    <a:pt x="613" y="26"/>
                  </a:lnTo>
                  <a:lnTo>
                    <a:pt x="615" y="29"/>
                  </a:lnTo>
                  <a:lnTo>
                    <a:pt x="617" y="31"/>
                  </a:lnTo>
                  <a:lnTo>
                    <a:pt x="619" y="32"/>
                  </a:lnTo>
                  <a:lnTo>
                    <a:pt x="619" y="33"/>
                  </a:lnTo>
                  <a:lnTo>
                    <a:pt x="618" y="34"/>
                  </a:lnTo>
                  <a:lnTo>
                    <a:pt x="618" y="35"/>
                  </a:lnTo>
                  <a:lnTo>
                    <a:pt x="618" y="36"/>
                  </a:lnTo>
                  <a:lnTo>
                    <a:pt x="620" y="35"/>
                  </a:lnTo>
                  <a:lnTo>
                    <a:pt x="622" y="37"/>
                  </a:lnTo>
                  <a:lnTo>
                    <a:pt x="623" y="38"/>
                  </a:lnTo>
                  <a:lnTo>
                    <a:pt x="624" y="38"/>
                  </a:lnTo>
                  <a:lnTo>
                    <a:pt x="624" y="39"/>
                  </a:lnTo>
                  <a:lnTo>
                    <a:pt x="625" y="40"/>
                  </a:lnTo>
                  <a:lnTo>
                    <a:pt x="624" y="42"/>
                  </a:lnTo>
                  <a:lnTo>
                    <a:pt x="624" y="43"/>
                  </a:lnTo>
                  <a:lnTo>
                    <a:pt x="625" y="44"/>
                  </a:lnTo>
                  <a:lnTo>
                    <a:pt x="625" y="45"/>
                  </a:lnTo>
                  <a:lnTo>
                    <a:pt x="624" y="48"/>
                  </a:lnTo>
                  <a:lnTo>
                    <a:pt x="625" y="49"/>
                  </a:lnTo>
                  <a:lnTo>
                    <a:pt x="627" y="50"/>
                  </a:lnTo>
                  <a:lnTo>
                    <a:pt x="629" y="52"/>
                  </a:lnTo>
                  <a:lnTo>
                    <a:pt x="629" y="56"/>
                  </a:lnTo>
                  <a:lnTo>
                    <a:pt x="629" y="57"/>
                  </a:lnTo>
                  <a:lnTo>
                    <a:pt x="630" y="58"/>
                  </a:lnTo>
                  <a:lnTo>
                    <a:pt x="630" y="58"/>
                  </a:lnTo>
                  <a:lnTo>
                    <a:pt x="632" y="59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1" y="65"/>
                  </a:lnTo>
                  <a:lnTo>
                    <a:pt x="633" y="67"/>
                  </a:lnTo>
                  <a:lnTo>
                    <a:pt x="633" y="68"/>
                  </a:lnTo>
                  <a:lnTo>
                    <a:pt x="634" y="68"/>
                  </a:lnTo>
                  <a:lnTo>
                    <a:pt x="635" y="70"/>
                  </a:lnTo>
                  <a:lnTo>
                    <a:pt x="636" y="70"/>
                  </a:lnTo>
                  <a:lnTo>
                    <a:pt x="636" y="72"/>
                  </a:lnTo>
                  <a:lnTo>
                    <a:pt x="636" y="73"/>
                  </a:lnTo>
                  <a:lnTo>
                    <a:pt x="636" y="74"/>
                  </a:lnTo>
                  <a:lnTo>
                    <a:pt x="636" y="75"/>
                  </a:lnTo>
                  <a:lnTo>
                    <a:pt x="634" y="75"/>
                  </a:lnTo>
                  <a:lnTo>
                    <a:pt x="635" y="78"/>
                  </a:lnTo>
                  <a:lnTo>
                    <a:pt x="637" y="82"/>
                  </a:lnTo>
                  <a:lnTo>
                    <a:pt x="643" y="90"/>
                  </a:lnTo>
                  <a:lnTo>
                    <a:pt x="645" y="92"/>
                  </a:lnTo>
                  <a:lnTo>
                    <a:pt x="648" y="93"/>
                  </a:lnTo>
                  <a:lnTo>
                    <a:pt x="648" y="94"/>
                  </a:lnTo>
                  <a:lnTo>
                    <a:pt x="649" y="96"/>
                  </a:lnTo>
                  <a:lnTo>
                    <a:pt x="649" y="97"/>
                  </a:lnTo>
                  <a:lnTo>
                    <a:pt x="649" y="98"/>
                  </a:lnTo>
                  <a:lnTo>
                    <a:pt x="649" y="98"/>
                  </a:lnTo>
                  <a:lnTo>
                    <a:pt x="649" y="99"/>
                  </a:lnTo>
                  <a:lnTo>
                    <a:pt x="650" y="99"/>
                  </a:lnTo>
                  <a:lnTo>
                    <a:pt x="651" y="99"/>
                  </a:lnTo>
                  <a:lnTo>
                    <a:pt x="652" y="104"/>
                  </a:lnTo>
                  <a:lnTo>
                    <a:pt x="652" y="105"/>
                  </a:lnTo>
                  <a:lnTo>
                    <a:pt x="654" y="106"/>
                  </a:lnTo>
                  <a:lnTo>
                    <a:pt x="654" y="106"/>
                  </a:lnTo>
                  <a:lnTo>
                    <a:pt x="654" y="107"/>
                  </a:lnTo>
                  <a:lnTo>
                    <a:pt x="655" y="107"/>
                  </a:lnTo>
                  <a:lnTo>
                    <a:pt x="658" y="107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1" y="110"/>
                  </a:lnTo>
                  <a:lnTo>
                    <a:pt x="662" y="110"/>
                  </a:lnTo>
                  <a:lnTo>
                    <a:pt x="661" y="111"/>
                  </a:lnTo>
                  <a:lnTo>
                    <a:pt x="661" y="112"/>
                  </a:lnTo>
                  <a:lnTo>
                    <a:pt x="660" y="114"/>
                  </a:lnTo>
                  <a:lnTo>
                    <a:pt x="660" y="116"/>
                  </a:lnTo>
                  <a:lnTo>
                    <a:pt x="662" y="116"/>
                  </a:lnTo>
                  <a:lnTo>
                    <a:pt x="661" y="121"/>
                  </a:lnTo>
                  <a:lnTo>
                    <a:pt x="662" y="122"/>
                  </a:lnTo>
                  <a:lnTo>
                    <a:pt x="663" y="122"/>
                  </a:lnTo>
                  <a:lnTo>
                    <a:pt x="664" y="122"/>
                  </a:lnTo>
                  <a:lnTo>
                    <a:pt x="666" y="128"/>
                  </a:lnTo>
                  <a:lnTo>
                    <a:pt x="667" y="130"/>
                  </a:lnTo>
                  <a:lnTo>
                    <a:pt x="668" y="130"/>
                  </a:lnTo>
                  <a:lnTo>
                    <a:pt x="670" y="131"/>
                  </a:lnTo>
                  <a:lnTo>
                    <a:pt x="671" y="131"/>
                  </a:lnTo>
                  <a:lnTo>
                    <a:pt x="672" y="132"/>
                  </a:lnTo>
                  <a:lnTo>
                    <a:pt x="672" y="133"/>
                  </a:lnTo>
                  <a:lnTo>
                    <a:pt x="675" y="133"/>
                  </a:lnTo>
                  <a:lnTo>
                    <a:pt x="676" y="134"/>
                  </a:lnTo>
                  <a:lnTo>
                    <a:pt x="678" y="137"/>
                  </a:lnTo>
                  <a:lnTo>
                    <a:pt x="678" y="139"/>
                  </a:lnTo>
                  <a:lnTo>
                    <a:pt x="678" y="140"/>
                  </a:lnTo>
                  <a:lnTo>
                    <a:pt x="681" y="143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9"/>
                  </a:lnTo>
                  <a:lnTo>
                    <a:pt x="682" y="150"/>
                  </a:lnTo>
                  <a:lnTo>
                    <a:pt x="681" y="150"/>
                  </a:lnTo>
                  <a:lnTo>
                    <a:pt x="683" y="152"/>
                  </a:lnTo>
                  <a:lnTo>
                    <a:pt x="686" y="153"/>
                  </a:lnTo>
                  <a:lnTo>
                    <a:pt x="686" y="154"/>
                  </a:lnTo>
                  <a:lnTo>
                    <a:pt x="685" y="155"/>
                  </a:lnTo>
                  <a:lnTo>
                    <a:pt x="686" y="156"/>
                  </a:lnTo>
                  <a:lnTo>
                    <a:pt x="687" y="156"/>
                  </a:lnTo>
                  <a:lnTo>
                    <a:pt x="688" y="157"/>
                  </a:lnTo>
                  <a:lnTo>
                    <a:pt x="690" y="159"/>
                  </a:lnTo>
                  <a:lnTo>
                    <a:pt x="693" y="161"/>
                  </a:lnTo>
                  <a:lnTo>
                    <a:pt x="694" y="163"/>
                  </a:lnTo>
                  <a:lnTo>
                    <a:pt x="694" y="164"/>
                  </a:lnTo>
                  <a:lnTo>
                    <a:pt x="696" y="164"/>
                  </a:lnTo>
                  <a:lnTo>
                    <a:pt x="698" y="166"/>
                  </a:lnTo>
                  <a:lnTo>
                    <a:pt x="701" y="167"/>
                  </a:lnTo>
                  <a:lnTo>
                    <a:pt x="702" y="166"/>
                  </a:lnTo>
                  <a:lnTo>
                    <a:pt x="703" y="168"/>
                  </a:lnTo>
                  <a:lnTo>
                    <a:pt x="703" y="169"/>
                  </a:lnTo>
                  <a:lnTo>
                    <a:pt x="706" y="172"/>
                  </a:lnTo>
                  <a:lnTo>
                    <a:pt x="708" y="174"/>
                  </a:lnTo>
                  <a:lnTo>
                    <a:pt x="709" y="179"/>
                  </a:lnTo>
                  <a:lnTo>
                    <a:pt x="709" y="181"/>
                  </a:lnTo>
                  <a:lnTo>
                    <a:pt x="709" y="182"/>
                  </a:lnTo>
                  <a:lnTo>
                    <a:pt x="708" y="183"/>
                  </a:lnTo>
                  <a:lnTo>
                    <a:pt x="710" y="184"/>
                  </a:lnTo>
                  <a:lnTo>
                    <a:pt x="710" y="186"/>
                  </a:lnTo>
                  <a:lnTo>
                    <a:pt x="710" y="188"/>
                  </a:lnTo>
                  <a:lnTo>
                    <a:pt x="711" y="188"/>
                  </a:lnTo>
                  <a:lnTo>
                    <a:pt x="711" y="189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2" y="196"/>
                  </a:lnTo>
                  <a:lnTo>
                    <a:pt x="716" y="202"/>
                  </a:lnTo>
                  <a:lnTo>
                    <a:pt x="716" y="205"/>
                  </a:lnTo>
                  <a:lnTo>
                    <a:pt x="721" y="215"/>
                  </a:lnTo>
                  <a:lnTo>
                    <a:pt x="722" y="218"/>
                  </a:lnTo>
                  <a:lnTo>
                    <a:pt x="722" y="219"/>
                  </a:lnTo>
                  <a:lnTo>
                    <a:pt x="722" y="220"/>
                  </a:lnTo>
                  <a:lnTo>
                    <a:pt x="722" y="222"/>
                  </a:lnTo>
                  <a:lnTo>
                    <a:pt x="721" y="224"/>
                  </a:lnTo>
                  <a:lnTo>
                    <a:pt x="720" y="225"/>
                  </a:lnTo>
                  <a:lnTo>
                    <a:pt x="720" y="227"/>
                  </a:lnTo>
                  <a:lnTo>
                    <a:pt x="721" y="230"/>
                  </a:lnTo>
                  <a:lnTo>
                    <a:pt x="720" y="230"/>
                  </a:lnTo>
                  <a:lnTo>
                    <a:pt x="720" y="230"/>
                  </a:lnTo>
                  <a:lnTo>
                    <a:pt x="720" y="236"/>
                  </a:lnTo>
                  <a:lnTo>
                    <a:pt x="720" y="236"/>
                  </a:lnTo>
                  <a:lnTo>
                    <a:pt x="721" y="239"/>
                  </a:lnTo>
                  <a:lnTo>
                    <a:pt x="721" y="240"/>
                  </a:lnTo>
                  <a:lnTo>
                    <a:pt x="721" y="239"/>
                  </a:lnTo>
                  <a:lnTo>
                    <a:pt x="722" y="240"/>
                  </a:lnTo>
                  <a:lnTo>
                    <a:pt x="722" y="241"/>
                  </a:lnTo>
                  <a:lnTo>
                    <a:pt x="722" y="245"/>
                  </a:lnTo>
                  <a:lnTo>
                    <a:pt x="722" y="246"/>
                  </a:lnTo>
                  <a:lnTo>
                    <a:pt x="721" y="247"/>
                  </a:lnTo>
                  <a:lnTo>
                    <a:pt x="720" y="248"/>
                  </a:lnTo>
                  <a:lnTo>
                    <a:pt x="720" y="249"/>
                  </a:lnTo>
                  <a:lnTo>
                    <a:pt x="720" y="250"/>
                  </a:lnTo>
                  <a:lnTo>
                    <a:pt x="720" y="250"/>
                  </a:lnTo>
                  <a:lnTo>
                    <a:pt x="719" y="251"/>
                  </a:lnTo>
                  <a:lnTo>
                    <a:pt x="719" y="254"/>
                  </a:lnTo>
                  <a:lnTo>
                    <a:pt x="718" y="255"/>
                  </a:lnTo>
                  <a:lnTo>
                    <a:pt x="717" y="256"/>
                  </a:lnTo>
                  <a:lnTo>
                    <a:pt x="717" y="257"/>
                  </a:lnTo>
                  <a:lnTo>
                    <a:pt x="717" y="260"/>
                  </a:lnTo>
                  <a:lnTo>
                    <a:pt x="717" y="261"/>
                  </a:lnTo>
                  <a:lnTo>
                    <a:pt x="716" y="264"/>
                  </a:lnTo>
                  <a:lnTo>
                    <a:pt x="714" y="266"/>
                  </a:lnTo>
                  <a:lnTo>
                    <a:pt x="714" y="266"/>
                  </a:lnTo>
                  <a:lnTo>
                    <a:pt x="713" y="266"/>
                  </a:lnTo>
                  <a:lnTo>
                    <a:pt x="712" y="266"/>
                  </a:lnTo>
                  <a:lnTo>
                    <a:pt x="712" y="267"/>
                  </a:lnTo>
                  <a:lnTo>
                    <a:pt x="712" y="270"/>
                  </a:lnTo>
                  <a:lnTo>
                    <a:pt x="711" y="271"/>
                  </a:lnTo>
                  <a:lnTo>
                    <a:pt x="709" y="271"/>
                  </a:lnTo>
                  <a:lnTo>
                    <a:pt x="710" y="272"/>
                  </a:lnTo>
                  <a:lnTo>
                    <a:pt x="712" y="275"/>
                  </a:lnTo>
                  <a:lnTo>
                    <a:pt x="712" y="276"/>
                  </a:lnTo>
                  <a:lnTo>
                    <a:pt x="713" y="277"/>
                  </a:lnTo>
                  <a:lnTo>
                    <a:pt x="713" y="278"/>
                  </a:lnTo>
                  <a:lnTo>
                    <a:pt x="712" y="281"/>
                  </a:lnTo>
                  <a:lnTo>
                    <a:pt x="711" y="284"/>
                  </a:lnTo>
                  <a:lnTo>
                    <a:pt x="710" y="288"/>
                  </a:lnTo>
                  <a:lnTo>
                    <a:pt x="709" y="289"/>
                  </a:lnTo>
                  <a:lnTo>
                    <a:pt x="709" y="290"/>
                  </a:lnTo>
                  <a:lnTo>
                    <a:pt x="708" y="291"/>
                  </a:lnTo>
                  <a:lnTo>
                    <a:pt x="708" y="292"/>
                  </a:lnTo>
                  <a:lnTo>
                    <a:pt x="708" y="293"/>
                  </a:lnTo>
                  <a:lnTo>
                    <a:pt x="708" y="293"/>
                  </a:lnTo>
                  <a:lnTo>
                    <a:pt x="708" y="294"/>
                  </a:lnTo>
                  <a:lnTo>
                    <a:pt x="708" y="298"/>
                  </a:lnTo>
                  <a:lnTo>
                    <a:pt x="708" y="300"/>
                  </a:lnTo>
                  <a:lnTo>
                    <a:pt x="708" y="302"/>
                  </a:lnTo>
                  <a:lnTo>
                    <a:pt x="710" y="308"/>
                  </a:lnTo>
                  <a:lnTo>
                    <a:pt x="710" y="309"/>
                  </a:lnTo>
                  <a:lnTo>
                    <a:pt x="710" y="310"/>
                  </a:lnTo>
                  <a:lnTo>
                    <a:pt x="711" y="311"/>
                  </a:lnTo>
                  <a:lnTo>
                    <a:pt x="711" y="312"/>
                  </a:lnTo>
                  <a:lnTo>
                    <a:pt x="711" y="313"/>
                  </a:lnTo>
                  <a:lnTo>
                    <a:pt x="710" y="314"/>
                  </a:lnTo>
                  <a:lnTo>
                    <a:pt x="710" y="315"/>
                  </a:lnTo>
                  <a:lnTo>
                    <a:pt x="711" y="316"/>
                  </a:lnTo>
                  <a:lnTo>
                    <a:pt x="711" y="318"/>
                  </a:lnTo>
                  <a:lnTo>
                    <a:pt x="712" y="318"/>
                  </a:lnTo>
                  <a:lnTo>
                    <a:pt x="711" y="319"/>
                  </a:lnTo>
                  <a:lnTo>
                    <a:pt x="710" y="320"/>
                  </a:lnTo>
                  <a:lnTo>
                    <a:pt x="710" y="320"/>
                  </a:lnTo>
                  <a:lnTo>
                    <a:pt x="710" y="324"/>
                  </a:lnTo>
                  <a:lnTo>
                    <a:pt x="711" y="328"/>
                  </a:lnTo>
                  <a:lnTo>
                    <a:pt x="713" y="331"/>
                  </a:lnTo>
                  <a:lnTo>
                    <a:pt x="714" y="333"/>
                  </a:lnTo>
                  <a:lnTo>
                    <a:pt x="714" y="345"/>
                  </a:lnTo>
                  <a:lnTo>
                    <a:pt x="714" y="347"/>
                  </a:lnTo>
                  <a:lnTo>
                    <a:pt x="715" y="349"/>
                  </a:lnTo>
                  <a:lnTo>
                    <a:pt x="714" y="350"/>
                  </a:lnTo>
                  <a:lnTo>
                    <a:pt x="711" y="350"/>
                  </a:lnTo>
                  <a:lnTo>
                    <a:pt x="709" y="351"/>
                  </a:lnTo>
                  <a:lnTo>
                    <a:pt x="708" y="351"/>
                  </a:lnTo>
                  <a:lnTo>
                    <a:pt x="707" y="352"/>
                  </a:lnTo>
                  <a:lnTo>
                    <a:pt x="705" y="354"/>
                  </a:lnTo>
                  <a:lnTo>
                    <a:pt x="710" y="357"/>
                  </a:lnTo>
                  <a:lnTo>
                    <a:pt x="713" y="358"/>
                  </a:lnTo>
                  <a:lnTo>
                    <a:pt x="714" y="361"/>
                  </a:lnTo>
                  <a:lnTo>
                    <a:pt x="714" y="362"/>
                  </a:lnTo>
                  <a:lnTo>
                    <a:pt x="714" y="363"/>
                  </a:lnTo>
                  <a:lnTo>
                    <a:pt x="714" y="367"/>
                  </a:lnTo>
                  <a:lnTo>
                    <a:pt x="715" y="369"/>
                  </a:lnTo>
                  <a:lnTo>
                    <a:pt x="718" y="371"/>
                  </a:lnTo>
                  <a:lnTo>
                    <a:pt x="719" y="373"/>
                  </a:lnTo>
                  <a:lnTo>
                    <a:pt x="720" y="373"/>
                  </a:lnTo>
                  <a:lnTo>
                    <a:pt x="721" y="372"/>
                  </a:lnTo>
                  <a:lnTo>
                    <a:pt x="724" y="374"/>
                  </a:lnTo>
                  <a:lnTo>
                    <a:pt x="726" y="376"/>
                  </a:lnTo>
                  <a:lnTo>
                    <a:pt x="725" y="379"/>
                  </a:lnTo>
                  <a:lnTo>
                    <a:pt x="728" y="386"/>
                  </a:lnTo>
                  <a:lnTo>
                    <a:pt x="730" y="389"/>
                  </a:lnTo>
                  <a:lnTo>
                    <a:pt x="732" y="390"/>
                  </a:lnTo>
                  <a:lnTo>
                    <a:pt x="733" y="391"/>
                  </a:lnTo>
                  <a:lnTo>
                    <a:pt x="737" y="393"/>
                  </a:lnTo>
                  <a:lnTo>
                    <a:pt x="744" y="394"/>
                  </a:lnTo>
                  <a:lnTo>
                    <a:pt x="752" y="399"/>
                  </a:lnTo>
                  <a:lnTo>
                    <a:pt x="764" y="401"/>
                  </a:lnTo>
                  <a:lnTo>
                    <a:pt x="768" y="401"/>
                  </a:lnTo>
                  <a:lnTo>
                    <a:pt x="770" y="400"/>
                  </a:lnTo>
                  <a:lnTo>
                    <a:pt x="771" y="400"/>
                  </a:lnTo>
                  <a:lnTo>
                    <a:pt x="772" y="399"/>
                  </a:lnTo>
                  <a:lnTo>
                    <a:pt x="769" y="398"/>
                  </a:lnTo>
                  <a:lnTo>
                    <a:pt x="768" y="396"/>
                  </a:lnTo>
                  <a:lnTo>
                    <a:pt x="768" y="395"/>
                  </a:lnTo>
                  <a:lnTo>
                    <a:pt x="768" y="394"/>
                  </a:lnTo>
                  <a:lnTo>
                    <a:pt x="771" y="393"/>
                  </a:lnTo>
                  <a:lnTo>
                    <a:pt x="771" y="391"/>
                  </a:lnTo>
                  <a:lnTo>
                    <a:pt x="771" y="389"/>
                  </a:lnTo>
                  <a:lnTo>
                    <a:pt x="774" y="388"/>
                  </a:lnTo>
                  <a:lnTo>
                    <a:pt x="774" y="389"/>
                  </a:lnTo>
                  <a:lnTo>
                    <a:pt x="777" y="391"/>
                  </a:lnTo>
                  <a:lnTo>
                    <a:pt x="780" y="391"/>
                  </a:lnTo>
                  <a:lnTo>
                    <a:pt x="780" y="392"/>
                  </a:lnTo>
                  <a:lnTo>
                    <a:pt x="782" y="393"/>
                  </a:lnTo>
                  <a:lnTo>
                    <a:pt x="784" y="394"/>
                  </a:lnTo>
                  <a:lnTo>
                    <a:pt x="786" y="393"/>
                  </a:lnTo>
                  <a:lnTo>
                    <a:pt x="786" y="393"/>
                  </a:lnTo>
                  <a:lnTo>
                    <a:pt x="786" y="390"/>
                  </a:lnTo>
                  <a:lnTo>
                    <a:pt x="787" y="389"/>
                  </a:lnTo>
                  <a:lnTo>
                    <a:pt x="788" y="388"/>
                  </a:lnTo>
                  <a:lnTo>
                    <a:pt x="791" y="388"/>
                  </a:lnTo>
                  <a:lnTo>
                    <a:pt x="792" y="388"/>
                  </a:lnTo>
                  <a:lnTo>
                    <a:pt x="796" y="384"/>
                  </a:lnTo>
                  <a:lnTo>
                    <a:pt x="800" y="383"/>
                  </a:lnTo>
                  <a:lnTo>
                    <a:pt x="802" y="382"/>
                  </a:lnTo>
                  <a:lnTo>
                    <a:pt x="803" y="381"/>
                  </a:lnTo>
                  <a:lnTo>
                    <a:pt x="804" y="381"/>
                  </a:lnTo>
                  <a:lnTo>
                    <a:pt x="805" y="381"/>
                  </a:lnTo>
                  <a:lnTo>
                    <a:pt x="806" y="380"/>
                  </a:lnTo>
                  <a:lnTo>
                    <a:pt x="806" y="379"/>
                  </a:lnTo>
                  <a:lnTo>
                    <a:pt x="807" y="378"/>
                  </a:lnTo>
                  <a:lnTo>
                    <a:pt x="809" y="377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4" y="376"/>
                  </a:lnTo>
                  <a:lnTo>
                    <a:pt x="816" y="376"/>
                  </a:lnTo>
                  <a:lnTo>
                    <a:pt x="816" y="376"/>
                  </a:lnTo>
                  <a:lnTo>
                    <a:pt x="817" y="375"/>
                  </a:lnTo>
                  <a:lnTo>
                    <a:pt x="817" y="375"/>
                  </a:lnTo>
                  <a:lnTo>
                    <a:pt x="818" y="374"/>
                  </a:lnTo>
                  <a:lnTo>
                    <a:pt x="819" y="374"/>
                  </a:lnTo>
                  <a:lnTo>
                    <a:pt x="820" y="374"/>
                  </a:lnTo>
                  <a:lnTo>
                    <a:pt x="821" y="375"/>
                  </a:lnTo>
                  <a:lnTo>
                    <a:pt x="822" y="375"/>
                  </a:lnTo>
                  <a:lnTo>
                    <a:pt x="828" y="375"/>
                  </a:lnTo>
                  <a:lnTo>
                    <a:pt x="841" y="380"/>
                  </a:lnTo>
                  <a:lnTo>
                    <a:pt x="846" y="383"/>
                  </a:lnTo>
                  <a:lnTo>
                    <a:pt x="846" y="384"/>
                  </a:lnTo>
                  <a:lnTo>
                    <a:pt x="848" y="386"/>
                  </a:lnTo>
                  <a:lnTo>
                    <a:pt x="850" y="390"/>
                  </a:lnTo>
                  <a:lnTo>
                    <a:pt x="851" y="395"/>
                  </a:lnTo>
                  <a:lnTo>
                    <a:pt x="849" y="399"/>
                  </a:lnTo>
                  <a:lnTo>
                    <a:pt x="850" y="399"/>
                  </a:lnTo>
                  <a:lnTo>
                    <a:pt x="850" y="401"/>
                  </a:lnTo>
                  <a:lnTo>
                    <a:pt x="850" y="402"/>
                  </a:lnTo>
                  <a:lnTo>
                    <a:pt x="849" y="403"/>
                  </a:lnTo>
                  <a:lnTo>
                    <a:pt x="848" y="403"/>
                  </a:lnTo>
                  <a:lnTo>
                    <a:pt x="846" y="403"/>
                  </a:lnTo>
                  <a:lnTo>
                    <a:pt x="846" y="404"/>
                  </a:lnTo>
                  <a:lnTo>
                    <a:pt x="847" y="405"/>
                  </a:lnTo>
                  <a:lnTo>
                    <a:pt x="848" y="407"/>
                  </a:lnTo>
                  <a:lnTo>
                    <a:pt x="850" y="409"/>
                  </a:lnTo>
                  <a:lnTo>
                    <a:pt x="853" y="410"/>
                  </a:lnTo>
                  <a:lnTo>
                    <a:pt x="851" y="411"/>
                  </a:lnTo>
                  <a:lnTo>
                    <a:pt x="850" y="416"/>
                  </a:lnTo>
                  <a:lnTo>
                    <a:pt x="849" y="427"/>
                  </a:lnTo>
                  <a:lnTo>
                    <a:pt x="849" y="429"/>
                  </a:lnTo>
                  <a:lnTo>
                    <a:pt x="847" y="432"/>
                  </a:lnTo>
                  <a:lnTo>
                    <a:pt x="847" y="434"/>
                  </a:lnTo>
                  <a:lnTo>
                    <a:pt x="847" y="436"/>
                  </a:lnTo>
                  <a:lnTo>
                    <a:pt x="846" y="438"/>
                  </a:lnTo>
                  <a:lnTo>
                    <a:pt x="846" y="439"/>
                  </a:lnTo>
                  <a:lnTo>
                    <a:pt x="846" y="442"/>
                  </a:lnTo>
                  <a:lnTo>
                    <a:pt x="845" y="446"/>
                  </a:lnTo>
                  <a:lnTo>
                    <a:pt x="846" y="448"/>
                  </a:lnTo>
                  <a:lnTo>
                    <a:pt x="845" y="449"/>
                  </a:lnTo>
                  <a:lnTo>
                    <a:pt x="845" y="450"/>
                  </a:lnTo>
                  <a:lnTo>
                    <a:pt x="844" y="450"/>
                  </a:lnTo>
                  <a:lnTo>
                    <a:pt x="842" y="451"/>
                  </a:lnTo>
                  <a:lnTo>
                    <a:pt x="841" y="453"/>
                  </a:lnTo>
                  <a:lnTo>
                    <a:pt x="840" y="453"/>
                  </a:lnTo>
                  <a:lnTo>
                    <a:pt x="839" y="453"/>
                  </a:lnTo>
                  <a:lnTo>
                    <a:pt x="838" y="453"/>
                  </a:lnTo>
                  <a:lnTo>
                    <a:pt x="837" y="453"/>
                  </a:lnTo>
                  <a:lnTo>
                    <a:pt x="836" y="453"/>
                  </a:lnTo>
                  <a:lnTo>
                    <a:pt x="818" y="456"/>
                  </a:lnTo>
                  <a:lnTo>
                    <a:pt x="807" y="457"/>
                  </a:lnTo>
                  <a:lnTo>
                    <a:pt x="804" y="458"/>
                  </a:lnTo>
                  <a:lnTo>
                    <a:pt x="795" y="464"/>
                  </a:lnTo>
                  <a:lnTo>
                    <a:pt x="792" y="466"/>
                  </a:lnTo>
                  <a:lnTo>
                    <a:pt x="790" y="470"/>
                  </a:lnTo>
                  <a:lnTo>
                    <a:pt x="789" y="469"/>
                  </a:lnTo>
                  <a:lnTo>
                    <a:pt x="790" y="467"/>
                  </a:lnTo>
                  <a:lnTo>
                    <a:pt x="788" y="465"/>
                  </a:lnTo>
                  <a:lnTo>
                    <a:pt x="787" y="463"/>
                  </a:lnTo>
                  <a:lnTo>
                    <a:pt x="790" y="462"/>
                  </a:lnTo>
                  <a:lnTo>
                    <a:pt x="792" y="461"/>
                  </a:lnTo>
                  <a:lnTo>
                    <a:pt x="795" y="459"/>
                  </a:lnTo>
                  <a:lnTo>
                    <a:pt x="798" y="459"/>
                  </a:lnTo>
                  <a:lnTo>
                    <a:pt x="801" y="458"/>
                  </a:lnTo>
                  <a:lnTo>
                    <a:pt x="803" y="455"/>
                  </a:lnTo>
                  <a:lnTo>
                    <a:pt x="803" y="453"/>
                  </a:lnTo>
                  <a:lnTo>
                    <a:pt x="803" y="451"/>
                  </a:lnTo>
                  <a:lnTo>
                    <a:pt x="801" y="449"/>
                  </a:lnTo>
                  <a:lnTo>
                    <a:pt x="798" y="446"/>
                  </a:lnTo>
                  <a:lnTo>
                    <a:pt x="799" y="448"/>
                  </a:lnTo>
                  <a:lnTo>
                    <a:pt x="799" y="449"/>
                  </a:lnTo>
                  <a:lnTo>
                    <a:pt x="799" y="451"/>
                  </a:lnTo>
                  <a:lnTo>
                    <a:pt x="798" y="450"/>
                  </a:lnTo>
                  <a:lnTo>
                    <a:pt x="797" y="451"/>
                  </a:lnTo>
                  <a:lnTo>
                    <a:pt x="795" y="452"/>
                  </a:lnTo>
                  <a:lnTo>
                    <a:pt x="794" y="450"/>
                  </a:lnTo>
                  <a:lnTo>
                    <a:pt x="794" y="447"/>
                  </a:lnTo>
                  <a:lnTo>
                    <a:pt x="793" y="440"/>
                  </a:lnTo>
                  <a:lnTo>
                    <a:pt x="795" y="437"/>
                  </a:lnTo>
                  <a:lnTo>
                    <a:pt x="798" y="435"/>
                  </a:lnTo>
                  <a:lnTo>
                    <a:pt x="800" y="434"/>
                  </a:lnTo>
                  <a:lnTo>
                    <a:pt x="799" y="433"/>
                  </a:lnTo>
                  <a:lnTo>
                    <a:pt x="795" y="430"/>
                  </a:lnTo>
                  <a:lnTo>
                    <a:pt x="794" y="429"/>
                  </a:lnTo>
                  <a:lnTo>
                    <a:pt x="792" y="429"/>
                  </a:lnTo>
                  <a:lnTo>
                    <a:pt x="788" y="429"/>
                  </a:lnTo>
                  <a:lnTo>
                    <a:pt x="787" y="429"/>
                  </a:lnTo>
                  <a:lnTo>
                    <a:pt x="787" y="429"/>
                  </a:lnTo>
                  <a:lnTo>
                    <a:pt x="787" y="430"/>
                  </a:lnTo>
                  <a:lnTo>
                    <a:pt x="786" y="432"/>
                  </a:lnTo>
                  <a:lnTo>
                    <a:pt x="786" y="432"/>
                  </a:lnTo>
                  <a:lnTo>
                    <a:pt x="783" y="433"/>
                  </a:lnTo>
                  <a:lnTo>
                    <a:pt x="782" y="433"/>
                  </a:lnTo>
                  <a:lnTo>
                    <a:pt x="779" y="436"/>
                  </a:lnTo>
                  <a:lnTo>
                    <a:pt x="778" y="437"/>
                  </a:lnTo>
                  <a:lnTo>
                    <a:pt x="778" y="440"/>
                  </a:lnTo>
                  <a:lnTo>
                    <a:pt x="778" y="441"/>
                  </a:lnTo>
                  <a:lnTo>
                    <a:pt x="779" y="441"/>
                  </a:lnTo>
                  <a:lnTo>
                    <a:pt x="779" y="442"/>
                  </a:lnTo>
                  <a:lnTo>
                    <a:pt x="779" y="443"/>
                  </a:lnTo>
                  <a:lnTo>
                    <a:pt x="778" y="443"/>
                  </a:lnTo>
                  <a:lnTo>
                    <a:pt x="778" y="444"/>
                  </a:lnTo>
                  <a:lnTo>
                    <a:pt x="778" y="445"/>
                  </a:lnTo>
                  <a:lnTo>
                    <a:pt x="779" y="447"/>
                  </a:lnTo>
                  <a:lnTo>
                    <a:pt x="780" y="447"/>
                  </a:lnTo>
                  <a:lnTo>
                    <a:pt x="781" y="447"/>
                  </a:lnTo>
                  <a:lnTo>
                    <a:pt x="786" y="453"/>
                  </a:lnTo>
                  <a:lnTo>
                    <a:pt x="785" y="453"/>
                  </a:lnTo>
                  <a:lnTo>
                    <a:pt x="784" y="454"/>
                  </a:lnTo>
                  <a:lnTo>
                    <a:pt x="783" y="454"/>
                  </a:lnTo>
                  <a:lnTo>
                    <a:pt x="784" y="455"/>
                  </a:lnTo>
                  <a:lnTo>
                    <a:pt x="785" y="455"/>
                  </a:lnTo>
                  <a:lnTo>
                    <a:pt x="785" y="456"/>
                  </a:lnTo>
                  <a:lnTo>
                    <a:pt x="783" y="457"/>
                  </a:lnTo>
                  <a:lnTo>
                    <a:pt x="783" y="458"/>
                  </a:lnTo>
                  <a:lnTo>
                    <a:pt x="784" y="459"/>
                  </a:lnTo>
                  <a:lnTo>
                    <a:pt x="785" y="460"/>
                  </a:lnTo>
                  <a:lnTo>
                    <a:pt x="784" y="461"/>
                  </a:lnTo>
                  <a:lnTo>
                    <a:pt x="783" y="461"/>
                  </a:lnTo>
                  <a:lnTo>
                    <a:pt x="779" y="461"/>
                  </a:lnTo>
                  <a:lnTo>
                    <a:pt x="778" y="462"/>
                  </a:lnTo>
                  <a:lnTo>
                    <a:pt x="773" y="465"/>
                  </a:lnTo>
                  <a:lnTo>
                    <a:pt x="772" y="465"/>
                  </a:lnTo>
                  <a:lnTo>
                    <a:pt x="771" y="468"/>
                  </a:lnTo>
                  <a:lnTo>
                    <a:pt x="771" y="469"/>
                  </a:lnTo>
                  <a:lnTo>
                    <a:pt x="771" y="470"/>
                  </a:lnTo>
                  <a:lnTo>
                    <a:pt x="773" y="469"/>
                  </a:lnTo>
                  <a:lnTo>
                    <a:pt x="773" y="471"/>
                  </a:lnTo>
                  <a:lnTo>
                    <a:pt x="771" y="471"/>
                  </a:lnTo>
                  <a:lnTo>
                    <a:pt x="770" y="473"/>
                  </a:lnTo>
                  <a:lnTo>
                    <a:pt x="770" y="475"/>
                  </a:lnTo>
                  <a:lnTo>
                    <a:pt x="771" y="476"/>
                  </a:lnTo>
                  <a:lnTo>
                    <a:pt x="776" y="475"/>
                  </a:lnTo>
                  <a:lnTo>
                    <a:pt x="778" y="473"/>
                  </a:lnTo>
                  <a:lnTo>
                    <a:pt x="780" y="471"/>
                  </a:lnTo>
                  <a:lnTo>
                    <a:pt x="782" y="469"/>
                  </a:lnTo>
                  <a:lnTo>
                    <a:pt x="780" y="466"/>
                  </a:lnTo>
                  <a:lnTo>
                    <a:pt x="787" y="468"/>
                  </a:lnTo>
                  <a:lnTo>
                    <a:pt x="788" y="470"/>
                  </a:lnTo>
                  <a:lnTo>
                    <a:pt x="789" y="471"/>
                  </a:lnTo>
                  <a:lnTo>
                    <a:pt x="788" y="474"/>
                  </a:lnTo>
                  <a:lnTo>
                    <a:pt x="786" y="476"/>
                  </a:lnTo>
                  <a:lnTo>
                    <a:pt x="785" y="477"/>
                  </a:lnTo>
                  <a:lnTo>
                    <a:pt x="786" y="475"/>
                  </a:lnTo>
                  <a:lnTo>
                    <a:pt x="787" y="472"/>
                  </a:lnTo>
                  <a:lnTo>
                    <a:pt x="788" y="470"/>
                  </a:lnTo>
                  <a:lnTo>
                    <a:pt x="786" y="469"/>
                  </a:lnTo>
                  <a:lnTo>
                    <a:pt x="786" y="470"/>
                  </a:lnTo>
                  <a:lnTo>
                    <a:pt x="786" y="471"/>
                  </a:lnTo>
                  <a:lnTo>
                    <a:pt x="786" y="471"/>
                  </a:lnTo>
                  <a:lnTo>
                    <a:pt x="785" y="471"/>
                  </a:lnTo>
                  <a:lnTo>
                    <a:pt x="783" y="471"/>
                  </a:lnTo>
                  <a:lnTo>
                    <a:pt x="782" y="471"/>
                  </a:lnTo>
                  <a:lnTo>
                    <a:pt x="782" y="471"/>
                  </a:lnTo>
                  <a:lnTo>
                    <a:pt x="781" y="472"/>
                  </a:lnTo>
                  <a:lnTo>
                    <a:pt x="780" y="474"/>
                  </a:lnTo>
                  <a:lnTo>
                    <a:pt x="777" y="477"/>
                  </a:lnTo>
                  <a:lnTo>
                    <a:pt x="775" y="477"/>
                  </a:lnTo>
                  <a:lnTo>
                    <a:pt x="771" y="480"/>
                  </a:lnTo>
                  <a:lnTo>
                    <a:pt x="769" y="481"/>
                  </a:lnTo>
                  <a:lnTo>
                    <a:pt x="771" y="478"/>
                  </a:lnTo>
                  <a:lnTo>
                    <a:pt x="771" y="477"/>
                  </a:lnTo>
                  <a:lnTo>
                    <a:pt x="770" y="477"/>
                  </a:lnTo>
                  <a:lnTo>
                    <a:pt x="769" y="477"/>
                  </a:lnTo>
                  <a:lnTo>
                    <a:pt x="768" y="477"/>
                  </a:lnTo>
                  <a:lnTo>
                    <a:pt x="768" y="479"/>
                  </a:lnTo>
                  <a:lnTo>
                    <a:pt x="769" y="479"/>
                  </a:lnTo>
                  <a:lnTo>
                    <a:pt x="768" y="481"/>
                  </a:lnTo>
                  <a:lnTo>
                    <a:pt x="768" y="482"/>
                  </a:lnTo>
                  <a:lnTo>
                    <a:pt x="769" y="483"/>
                  </a:lnTo>
                  <a:lnTo>
                    <a:pt x="771" y="483"/>
                  </a:lnTo>
                  <a:lnTo>
                    <a:pt x="768" y="484"/>
                  </a:lnTo>
                  <a:lnTo>
                    <a:pt x="766" y="485"/>
                  </a:lnTo>
                  <a:lnTo>
                    <a:pt x="766" y="487"/>
                  </a:lnTo>
                  <a:lnTo>
                    <a:pt x="767" y="486"/>
                  </a:lnTo>
                  <a:lnTo>
                    <a:pt x="767" y="485"/>
                  </a:lnTo>
                  <a:lnTo>
                    <a:pt x="768" y="486"/>
                  </a:lnTo>
                  <a:lnTo>
                    <a:pt x="769" y="487"/>
                  </a:lnTo>
                  <a:lnTo>
                    <a:pt x="768" y="489"/>
                  </a:lnTo>
                  <a:lnTo>
                    <a:pt x="768" y="492"/>
                  </a:lnTo>
                  <a:lnTo>
                    <a:pt x="767" y="495"/>
                  </a:lnTo>
                  <a:lnTo>
                    <a:pt x="768" y="498"/>
                  </a:lnTo>
                  <a:lnTo>
                    <a:pt x="768" y="498"/>
                  </a:lnTo>
                  <a:lnTo>
                    <a:pt x="769" y="497"/>
                  </a:lnTo>
                  <a:lnTo>
                    <a:pt x="769" y="495"/>
                  </a:lnTo>
                  <a:lnTo>
                    <a:pt x="770" y="493"/>
                  </a:lnTo>
                  <a:lnTo>
                    <a:pt x="771" y="492"/>
                  </a:lnTo>
                  <a:lnTo>
                    <a:pt x="773" y="490"/>
                  </a:lnTo>
                  <a:lnTo>
                    <a:pt x="775" y="487"/>
                  </a:lnTo>
                  <a:lnTo>
                    <a:pt x="777" y="485"/>
                  </a:lnTo>
                  <a:lnTo>
                    <a:pt x="779" y="484"/>
                  </a:lnTo>
                  <a:lnTo>
                    <a:pt x="780" y="484"/>
                  </a:lnTo>
                  <a:lnTo>
                    <a:pt x="781" y="483"/>
                  </a:lnTo>
                  <a:lnTo>
                    <a:pt x="782" y="481"/>
                  </a:lnTo>
                  <a:lnTo>
                    <a:pt x="783" y="478"/>
                  </a:lnTo>
                  <a:lnTo>
                    <a:pt x="783" y="481"/>
                  </a:lnTo>
                  <a:lnTo>
                    <a:pt x="782" y="483"/>
                  </a:lnTo>
                  <a:lnTo>
                    <a:pt x="776" y="495"/>
                  </a:lnTo>
                  <a:lnTo>
                    <a:pt x="772" y="498"/>
                  </a:lnTo>
                  <a:lnTo>
                    <a:pt x="763" y="509"/>
                  </a:lnTo>
                  <a:lnTo>
                    <a:pt x="762" y="512"/>
                  </a:lnTo>
                  <a:lnTo>
                    <a:pt x="762" y="513"/>
                  </a:lnTo>
                  <a:lnTo>
                    <a:pt x="761" y="513"/>
                  </a:lnTo>
                  <a:lnTo>
                    <a:pt x="760" y="513"/>
                  </a:lnTo>
                  <a:lnTo>
                    <a:pt x="758" y="514"/>
                  </a:lnTo>
                  <a:lnTo>
                    <a:pt x="757" y="515"/>
                  </a:lnTo>
                  <a:lnTo>
                    <a:pt x="757" y="517"/>
                  </a:lnTo>
                  <a:lnTo>
                    <a:pt x="756" y="519"/>
                  </a:lnTo>
                  <a:lnTo>
                    <a:pt x="756" y="524"/>
                  </a:lnTo>
                  <a:lnTo>
                    <a:pt x="757" y="525"/>
                  </a:lnTo>
                  <a:lnTo>
                    <a:pt x="758" y="528"/>
                  </a:lnTo>
                  <a:lnTo>
                    <a:pt x="760" y="531"/>
                  </a:lnTo>
                  <a:lnTo>
                    <a:pt x="760" y="533"/>
                  </a:lnTo>
                  <a:lnTo>
                    <a:pt x="760" y="535"/>
                  </a:lnTo>
                  <a:lnTo>
                    <a:pt x="761" y="536"/>
                  </a:lnTo>
                  <a:lnTo>
                    <a:pt x="759" y="535"/>
                  </a:lnTo>
                  <a:lnTo>
                    <a:pt x="758" y="535"/>
                  </a:lnTo>
                  <a:lnTo>
                    <a:pt x="757" y="536"/>
                  </a:lnTo>
                  <a:lnTo>
                    <a:pt x="756" y="537"/>
                  </a:lnTo>
                  <a:lnTo>
                    <a:pt x="757" y="540"/>
                  </a:lnTo>
                  <a:lnTo>
                    <a:pt x="759" y="549"/>
                  </a:lnTo>
                  <a:lnTo>
                    <a:pt x="761" y="556"/>
                  </a:lnTo>
                  <a:lnTo>
                    <a:pt x="761" y="557"/>
                  </a:lnTo>
                  <a:lnTo>
                    <a:pt x="760" y="558"/>
                  </a:lnTo>
                  <a:lnTo>
                    <a:pt x="759" y="559"/>
                  </a:lnTo>
                  <a:lnTo>
                    <a:pt x="759" y="561"/>
                  </a:lnTo>
                  <a:lnTo>
                    <a:pt x="757" y="565"/>
                  </a:lnTo>
                  <a:lnTo>
                    <a:pt x="757" y="567"/>
                  </a:lnTo>
                  <a:lnTo>
                    <a:pt x="755" y="571"/>
                  </a:lnTo>
                  <a:lnTo>
                    <a:pt x="755" y="573"/>
                  </a:lnTo>
                  <a:lnTo>
                    <a:pt x="753" y="579"/>
                  </a:lnTo>
                  <a:lnTo>
                    <a:pt x="753" y="580"/>
                  </a:lnTo>
                  <a:lnTo>
                    <a:pt x="752" y="581"/>
                  </a:lnTo>
                  <a:lnTo>
                    <a:pt x="753" y="583"/>
                  </a:lnTo>
                  <a:lnTo>
                    <a:pt x="752" y="584"/>
                  </a:lnTo>
                  <a:lnTo>
                    <a:pt x="752" y="585"/>
                  </a:lnTo>
                  <a:lnTo>
                    <a:pt x="752" y="586"/>
                  </a:lnTo>
                  <a:lnTo>
                    <a:pt x="752" y="588"/>
                  </a:lnTo>
                  <a:lnTo>
                    <a:pt x="752" y="589"/>
                  </a:lnTo>
                  <a:lnTo>
                    <a:pt x="739" y="590"/>
                  </a:lnTo>
                  <a:lnTo>
                    <a:pt x="720" y="586"/>
                  </a:lnTo>
                  <a:lnTo>
                    <a:pt x="701" y="578"/>
                  </a:lnTo>
                  <a:lnTo>
                    <a:pt x="698" y="575"/>
                  </a:lnTo>
                  <a:lnTo>
                    <a:pt x="694" y="561"/>
                  </a:lnTo>
                  <a:lnTo>
                    <a:pt x="692" y="557"/>
                  </a:lnTo>
                  <a:lnTo>
                    <a:pt x="687" y="558"/>
                  </a:lnTo>
                  <a:lnTo>
                    <a:pt x="681" y="561"/>
                  </a:lnTo>
                  <a:lnTo>
                    <a:pt x="675" y="563"/>
                  </a:lnTo>
                  <a:lnTo>
                    <a:pt x="672" y="558"/>
                  </a:lnTo>
                  <a:lnTo>
                    <a:pt x="671" y="557"/>
                  </a:lnTo>
                  <a:lnTo>
                    <a:pt x="669" y="554"/>
                  </a:lnTo>
                  <a:lnTo>
                    <a:pt x="666" y="553"/>
                  </a:lnTo>
                  <a:lnTo>
                    <a:pt x="661" y="555"/>
                  </a:lnTo>
                  <a:lnTo>
                    <a:pt x="644" y="555"/>
                  </a:lnTo>
                  <a:lnTo>
                    <a:pt x="643" y="554"/>
                  </a:lnTo>
                  <a:lnTo>
                    <a:pt x="642" y="551"/>
                  </a:lnTo>
                  <a:lnTo>
                    <a:pt x="641" y="550"/>
                  </a:lnTo>
                  <a:lnTo>
                    <a:pt x="636" y="548"/>
                  </a:lnTo>
                  <a:lnTo>
                    <a:pt x="634" y="545"/>
                  </a:lnTo>
                  <a:lnTo>
                    <a:pt x="634" y="543"/>
                  </a:lnTo>
                  <a:lnTo>
                    <a:pt x="632" y="542"/>
                  </a:lnTo>
                  <a:lnTo>
                    <a:pt x="630" y="542"/>
                  </a:lnTo>
                  <a:lnTo>
                    <a:pt x="628" y="541"/>
                  </a:lnTo>
                  <a:lnTo>
                    <a:pt x="618" y="538"/>
                  </a:lnTo>
                  <a:lnTo>
                    <a:pt x="612" y="534"/>
                  </a:lnTo>
                  <a:lnTo>
                    <a:pt x="610" y="536"/>
                  </a:lnTo>
                  <a:lnTo>
                    <a:pt x="600" y="537"/>
                  </a:lnTo>
                  <a:lnTo>
                    <a:pt x="591" y="542"/>
                  </a:lnTo>
                  <a:lnTo>
                    <a:pt x="588" y="543"/>
                  </a:lnTo>
                  <a:lnTo>
                    <a:pt x="583" y="543"/>
                  </a:lnTo>
                  <a:lnTo>
                    <a:pt x="582" y="543"/>
                  </a:lnTo>
                  <a:lnTo>
                    <a:pt x="581" y="544"/>
                  </a:lnTo>
                  <a:lnTo>
                    <a:pt x="580" y="545"/>
                  </a:lnTo>
                  <a:lnTo>
                    <a:pt x="578" y="545"/>
                  </a:lnTo>
                  <a:lnTo>
                    <a:pt x="575" y="546"/>
                  </a:lnTo>
                  <a:lnTo>
                    <a:pt x="557" y="549"/>
                  </a:lnTo>
                  <a:lnTo>
                    <a:pt x="549" y="549"/>
                  </a:lnTo>
                  <a:lnTo>
                    <a:pt x="547" y="550"/>
                  </a:lnTo>
                  <a:lnTo>
                    <a:pt x="540" y="553"/>
                  </a:lnTo>
                  <a:lnTo>
                    <a:pt x="533" y="555"/>
                  </a:lnTo>
                  <a:lnTo>
                    <a:pt x="530" y="557"/>
                  </a:lnTo>
                  <a:lnTo>
                    <a:pt x="527" y="561"/>
                  </a:lnTo>
                  <a:lnTo>
                    <a:pt x="525" y="563"/>
                  </a:lnTo>
                  <a:lnTo>
                    <a:pt x="524" y="565"/>
                  </a:lnTo>
                  <a:lnTo>
                    <a:pt x="514" y="573"/>
                  </a:lnTo>
                  <a:lnTo>
                    <a:pt x="513" y="574"/>
                  </a:lnTo>
                  <a:lnTo>
                    <a:pt x="512" y="576"/>
                  </a:lnTo>
                  <a:lnTo>
                    <a:pt x="508" y="581"/>
                  </a:lnTo>
                  <a:lnTo>
                    <a:pt x="505" y="583"/>
                  </a:lnTo>
                  <a:lnTo>
                    <a:pt x="502" y="586"/>
                  </a:lnTo>
                  <a:lnTo>
                    <a:pt x="499" y="591"/>
                  </a:lnTo>
                  <a:lnTo>
                    <a:pt x="496" y="591"/>
                  </a:lnTo>
                  <a:lnTo>
                    <a:pt x="495" y="591"/>
                  </a:lnTo>
                  <a:lnTo>
                    <a:pt x="490" y="592"/>
                  </a:lnTo>
                  <a:lnTo>
                    <a:pt x="488" y="593"/>
                  </a:lnTo>
                  <a:lnTo>
                    <a:pt x="486" y="595"/>
                  </a:lnTo>
                  <a:lnTo>
                    <a:pt x="485" y="596"/>
                  </a:lnTo>
                  <a:lnTo>
                    <a:pt x="483" y="597"/>
                  </a:lnTo>
                  <a:lnTo>
                    <a:pt x="481" y="597"/>
                  </a:lnTo>
                  <a:lnTo>
                    <a:pt x="480" y="597"/>
                  </a:lnTo>
                  <a:lnTo>
                    <a:pt x="477" y="598"/>
                  </a:lnTo>
                  <a:lnTo>
                    <a:pt x="474" y="597"/>
                  </a:lnTo>
                  <a:lnTo>
                    <a:pt x="473" y="598"/>
                  </a:lnTo>
                  <a:lnTo>
                    <a:pt x="471" y="598"/>
                  </a:lnTo>
                  <a:lnTo>
                    <a:pt x="468" y="600"/>
                  </a:lnTo>
                  <a:lnTo>
                    <a:pt x="466" y="600"/>
                  </a:lnTo>
                  <a:lnTo>
                    <a:pt x="462" y="600"/>
                  </a:lnTo>
                  <a:lnTo>
                    <a:pt x="458" y="598"/>
                  </a:lnTo>
                  <a:lnTo>
                    <a:pt x="456" y="596"/>
                  </a:lnTo>
                  <a:lnTo>
                    <a:pt x="455" y="596"/>
                  </a:lnTo>
                  <a:lnTo>
                    <a:pt x="452" y="594"/>
                  </a:lnTo>
                  <a:lnTo>
                    <a:pt x="449" y="592"/>
                  </a:lnTo>
                  <a:lnTo>
                    <a:pt x="437" y="591"/>
                  </a:lnTo>
                  <a:lnTo>
                    <a:pt x="426" y="588"/>
                  </a:lnTo>
                  <a:lnTo>
                    <a:pt x="407" y="590"/>
                  </a:lnTo>
                  <a:lnTo>
                    <a:pt x="402" y="589"/>
                  </a:lnTo>
                  <a:lnTo>
                    <a:pt x="399" y="587"/>
                  </a:lnTo>
                  <a:lnTo>
                    <a:pt x="384" y="582"/>
                  </a:lnTo>
                  <a:lnTo>
                    <a:pt x="381" y="581"/>
                  </a:lnTo>
                  <a:lnTo>
                    <a:pt x="378" y="582"/>
                  </a:lnTo>
                  <a:lnTo>
                    <a:pt x="373" y="586"/>
                  </a:lnTo>
                  <a:lnTo>
                    <a:pt x="372" y="586"/>
                  </a:lnTo>
                  <a:lnTo>
                    <a:pt x="370" y="587"/>
                  </a:lnTo>
                  <a:lnTo>
                    <a:pt x="354" y="587"/>
                  </a:lnTo>
                  <a:lnTo>
                    <a:pt x="353" y="587"/>
                  </a:lnTo>
                  <a:lnTo>
                    <a:pt x="321" y="579"/>
                  </a:lnTo>
                  <a:lnTo>
                    <a:pt x="316" y="576"/>
                  </a:lnTo>
                  <a:lnTo>
                    <a:pt x="314" y="576"/>
                  </a:lnTo>
                  <a:lnTo>
                    <a:pt x="306" y="578"/>
                  </a:lnTo>
                  <a:lnTo>
                    <a:pt x="305" y="578"/>
                  </a:lnTo>
                  <a:lnTo>
                    <a:pt x="302" y="577"/>
                  </a:lnTo>
                  <a:lnTo>
                    <a:pt x="293" y="572"/>
                  </a:lnTo>
                  <a:lnTo>
                    <a:pt x="278" y="571"/>
                  </a:lnTo>
                  <a:lnTo>
                    <a:pt x="270" y="572"/>
                  </a:lnTo>
                  <a:lnTo>
                    <a:pt x="267" y="573"/>
                  </a:lnTo>
                  <a:lnTo>
                    <a:pt x="263" y="574"/>
                  </a:lnTo>
                  <a:lnTo>
                    <a:pt x="261" y="576"/>
                  </a:lnTo>
                  <a:lnTo>
                    <a:pt x="253" y="576"/>
                  </a:lnTo>
                  <a:lnTo>
                    <a:pt x="241" y="578"/>
                  </a:lnTo>
                  <a:lnTo>
                    <a:pt x="239" y="577"/>
                  </a:lnTo>
                  <a:lnTo>
                    <a:pt x="237" y="575"/>
                  </a:lnTo>
                  <a:lnTo>
                    <a:pt x="235" y="573"/>
                  </a:lnTo>
                  <a:lnTo>
                    <a:pt x="235" y="569"/>
                  </a:lnTo>
                  <a:lnTo>
                    <a:pt x="238" y="561"/>
                  </a:lnTo>
                  <a:lnTo>
                    <a:pt x="239" y="557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5" y="555"/>
                  </a:lnTo>
                  <a:lnTo>
                    <a:pt x="248" y="555"/>
                  </a:lnTo>
                  <a:lnTo>
                    <a:pt x="251" y="553"/>
                  </a:lnTo>
                  <a:lnTo>
                    <a:pt x="252" y="549"/>
                  </a:lnTo>
                  <a:lnTo>
                    <a:pt x="251" y="545"/>
                  </a:lnTo>
                  <a:lnTo>
                    <a:pt x="250" y="544"/>
                  </a:lnTo>
                  <a:lnTo>
                    <a:pt x="248" y="543"/>
                  </a:lnTo>
                  <a:lnTo>
                    <a:pt x="244" y="543"/>
                  </a:lnTo>
                  <a:lnTo>
                    <a:pt x="240" y="541"/>
                  </a:lnTo>
                  <a:lnTo>
                    <a:pt x="221" y="528"/>
                  </a:lnTo>
                  <a:lnTo>
                    <a:pt x="221" y="528"/>
                  </a:lnTo>
                  <a:lnTo>
                    <a:pt x="221" y="526"/>
                  </a:lnTo>
                  <a:lnTo>
                    <a:pt x="221" y="520"/>
                  </a:lnTo>
                  <a:lnTo>
                    <a:pt x="220" y="519"/>
                  </a:lnTo>
                  <a:lnTo>
                    <a:pt x="218" y="518"/>
                  </a:lnTo>
                  <a:lnTo>
                    <a:pt x="215" y="517"/>
                  </a:lnTo>
                  <a:lnTo>
                    <a:pt x="211" y="515"/>
                  </a:lnTo>
                  <a:lnTo>
                    <a:pt x="209" y="513"/>
                  </a:lnTo>
                  <a:lnTo>
                    <a:pt x="206" y="509"/>
                  </a:lnTo>
                  <a:lnTo>
                    <a:pt x="204" y="506"/>
                  </a:lnTo>
                  <a:lnTo>
                    <a:pt x="204" y="505"/>
                  </a:lnTo>
                  <a:lnTo>
                    <a:pt x="204" y="503"/>
                  </a:lnTo>
                  <a:lnTo>
                    <a:pt x="204" y="502"/>
                  </a:lnTo>
                  <a:lnTo>
                    <a:pt x="203" y="501"/>
                  </a:lnTo>
                  <a:lnTo>
                    <a:pt x="202" y="500"/>
                  </a:lnTo>
                  <a:lnTo>
                    <a:pt x="202" y="498"/>
                  </a:lnTo>
                  <a:lnTo>
                    <a:pt x="202" y="496"/>
                  </a:lnTo>
                  <a:lnTo>
                    <a:pt x="202" y="495"/>
                  </a:lnTo>
                  <a:lnTo>
                    <a:pt x="203" y="494"/>
                  </a:lnTo>
                  <a:lnTo>
                    <a:pt x="203" y="493"/>
                  </a:lnTo>
                  <a:lnTo>
                    <a:pt x="203" y="493"/>
                  </a:lnTo>
                  <a:lnTo>
                    <a:pt x="207" y="493"/>
                  </a:lnTo>
                  <a:lnTo>
                    <a:pt x="208" y="492"/>
                  </a:lnTo>
                  <a:lnTo>
                    <a:pt x="209" y="491"/>
                  </a:lnTo>
                  <a:lnTo>
                    <a:pt x="209" y="489"/>
                  </a:lnTo>
                  <a:lnTo>
                    <a:pt x="209" y="487"/>
                  </a:lnTo>
                  <a:lnTo>
                    <a:pt x="211" y="485"/>
                  </a:lnTo>
                  <a:lnTo>
                    <a:pt x="213" y="485"/>
                  </a:lnTo>
                  <a:lnTo>
                    <a:pt x="215" y="485"/>
                  </a:lnTo>
                  <a:lnTo>
                    <a:pt x="216" y="486"/>
                  </a:lnTo>
                  <a:lnTo>
                    <a:pt x="220" y="488"/>
                  </a:lnTo>
                  <a:lnTo>
                    <a:pt x="221" y="489"/>
                  </a:lnTo>
                  <a:lnTo>
                    <a:pt x="223" y="488"/>
                  </a:lnTo>
                  <a:lnTo>
                    <a:pt x="226" y="487"/>
                  </a:lnTo>
                  <a:lnTo>
                    <a:pt x="227" y="485"/>
                  </a:lnTo>
                  <a:lnTo>
                    <a:pt x="227" y="483"/>
                  </a:lnTo>
                  <a:lnTo>
                    <a:pt x="223" y="478"/>
                  </a:lnTo>
                  <a:lnTo>
                    <a:pt x="221" y="477"/>
                  </a:lnTo>
                  <a:lnTo>
                    <a:pt x="215" y="477"/>
                  </a:lnTo>
                  <a:lnTo>
                    <a:pt x="212" y="475"/>
                  </a:lnTo>
                  <a:lnTo>
                    <a:pt x="209" y="472"/>
                  </a:lnTo>
                  <a:lnTo>
                    <a:pt x="203" y="465"/>
                  </a:lnTo>
                  <a:lnTo>
                    <a:pt x="201" y="465"/>
                  </a:lnTo>
                  <a:lnTo>
                    <a:pt x="199" y="465"/>
                  </a:lnTo>
                  <a:lnTo>
                    <a:pt x="197" y="464"/>
                  </a:lnTo>
                  <a:lnTo>
                    <a:pt x="196" y="465"/>
                  </a:lnTo>
                  <a:lnTo>
                    <a:pt x="193" y="468"/>
                  </a:lnTo>
                  <a:lnTo>
                    <a:pt x="191" y="470"/>
                  </a:lnTo>
                  <a:lnTo>
                    <a:pt x="187" y="471"/>
                  </a:lnTo>
                  <a:lnTo>
                    <a:pt x="186" y="471"/>
                  </a:lnTo>
                  <a:lnTo>
                    <a:pt x="185" y="473"/>
                  </a:lnTo>
                  <a:lnTo>
                    <a:pt x="175" y="492"/>
                  </a:lnTo>
                  <a:lnTo>
                    <a:pt x="174" y="493"/>
                  </a:lnTo>
                  <a:lnTo>
                    <a:pt x="172" y="494"/>
                  </a:lnTo>
                  <a:lnTo>
                    <a:pt x="170" y="494"/>
                  </a:lnTo>
                  <a:lnTo>
                    <a:pt x="168" y="493"/>
                  </a:lnTo>
                  <a:lnTo>
                    <a:pt x="167" y="491"/>
                  </a:lnTo>
                  <a:lnTo>
                    <a:pt x="166" y="488"/>
                  </a:lnTo>
                  <a:lnTo>
                    <a:pt x="165" y="487"/>
                  </a:lnTo>
                  <a:lnTo>
                    <a:pt x="164" y="486"/>
                  </a:lnTo>
                  <a:lnTo>
                    <a:pt x="163" y="485"/>
                  </a:lnTo>
                  <a:lnTo>
                    <a:pt x="162" y="484"/>
                  </a:lnTo>
                  <a:lnTo>
                    <a:pt x="162" y="483"/>
                  </a:lnTo>
                  <a:lnTo>
                    <a:pt x="161" y="482"/>
                  </a:lnTo>
                  <a:lnTo>
                    <a:pt x="161" y="481"/>
                  </a:lnTo>
                  <a:lnTo>
                    <a:pt x="159" y="475"/>
                  </a:lnTo>
                  <a:lnTo>
                    <a:pt x="158" y="474"/>
                  </a:lnTo>
                  <a:lnTo>
                    <a:pt x="155" y="473"/>
                  </a:lnTo>
                  <a:lnTo>
                    <a:pt x="147" y="469"/>
                  </a:lnTo>
                  <a:lnTo>
                    <a:pt x="146" y="469"/>
                  </a:lnTo>
                  <a:lnTo>
                    <a:pt x="144" y="469"/>
                  </a:lnTo>
                  <a:lnTo>
                    <a:pt x="141" y="471"/>
                  </a:lnTo>
                  <a:lnTo>
                    <a:pt x="137" y="471"/>
                  </a:lnTo>
                  <a:lnTo>
                    <a:pt x="132" y="471"/>
                  </a:lnTo>
                  <a:lnTo>
                    <a:pt x="128" y="470"/>
                  </a:lnTo>
                  <a:lnTo>
                    <a:pt x="125" y="466"/>
                  </a:lnTo>
                  <a:lnTo>
                    <a:pt x="124" y="465"/>
                  </a:lnTo>
                  <a:lnTo>
                    <a:pt x="123" y="462"/>
                  </a:lnTo>
                  <a:lnTo>
                    <a:pt x="122" y="460"/>
                  </a:lnTo>
                  <a:lnTo>
                    <a:pt x="120" y="459"/>
                  </a:lnTo>
                  <a:lnTo>
                    <a:pt x="119" y="458"/>
                  </a:lnTo>
                  <a:lnTo>
                    <a:pt x="113" y="459"/>
                  </a:lnTo>
                  <a:lnTo>
                    <a:pt x="106" y="458"/>
                  </a:lnTo>
                  <a:lnTo>
                    <a:pt x="104" y="457"/>
                  </a:lnTo>
                  <a:lnTo>
                    <a:pt x="102" y="453"/>
                  </a:lnTo>
                  <a:lnTo>
                    <a:pt x="101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1" y="448"/>
                  </a:lnTo>
                  <a:lnTo>
                    <a:pt x="101" y="447"/>
                  </a:lnTo>
                  <a:lnTo>
                    <a:pt x="104" y="447"/>
                  </a:lnTo>
                  <a:lnTo>
                    <a:pt x="109" y="447"/>
                  </a:lnTo>
                  <a:lnTo>
                    <a:pt x="112" y="447"/>
                  </a:lnTo>
                  <a:lnTo>
                    <a:pt x="115" y="446"/>
                  </a:lnTo>
                  <a:lnTo>
                    <a:pt x="117" y="444"/>
                  </a:lnTo>
                  <a:lnTo>
                    <a:pt x="117" y="442"/>
                  </a:lnTo>
                  <a:lnTo>
                    <a:pt x="116" y="440"/>
                  </a:lnTo>
                  <a:lnTo>
                    <a:pt x="115" y="439"/>
                  </a:lnTo>
                  <a:lnTo>
                    <a:pt x="112" y="437"/>
                  </a:lnTo>
                  <a:lnTo>
                    <a:pt x="110" y="436"/>
                  </a:lnTo>
                  <a:lnTo>
                    <a:pt x="106" y="435"/>
                  </a:lnTo>
                  <a:lnTo>
                    <a:pt x="103" y="434"/>
                  </a:lnTo>
                  <a:lnTo>
                    <a:pt x="103" y="433"/>
                  </a:lnTo>
                  <a:lnTo>
                    <a:pt x="103" y="432"/>
                  </a:lnTo>
                  <a:lnTo>
                    <a:pt x="101" y="432"/>
                  </a:lnTo>
                  <a:lnTo>
                    <a:pt x="101" y="431"/>
                  </a:lnTo>
                  <a:lnTo>
                    <a:pt x="101" y="430"/>
                  </a:lnTo>
                  <a:lnTo>
                    <a:pt x="101" y="429"/>
                  </a:lnTo>
                  <a:lnTo>
                    <a:pt x="101" y="428"/>
                  </a:lnTo>
                  <a:lnTo>
                    <a:pt x="102" y="428"/>
                  </a:lnTo>
                  <a:lnTo>
                    <a:pt x="105" y="428"/>
                  </a:lnTo>
                  <a:lnTo>
                    <a:pt x="106" y="427"/>
                  </a:lnTo>
                  <a:lnTo>
                    <a:pt x="107" y="426"/>
                  </a:lnTo>
                  <a:lnTo>
                    <a:pt x="107" y="424"/>
                  </a:lnTo>
                  <a:lnTo>
                    <a:pt x="107" y="423"/>
                  </a:lnTo>
                  <a:lnTo>
                    <a:pt x="108" y="422"/>
                  </a:lnTo>
                  <a:lnTo>
                    <a:pt x="108" y="421"/>
                  </a:lnTo>
                  <a:lnTo>
                    <a:pt x="108" y="420"/>
                  </a:lnTo>
                  <a:lnTo>
                    <a:pt x="108" y="419"/>
                  </a:lnTo>
                  <a:lnTo>
                    <a:pt x="108" y="418"/>
                  </a:lnTo>
                  <a:lnTo>
                    <a:pt x="109" y="417"/>
                  </a:lnTo>
                  <a:lnTo>
                    <a:pt x="110" y="417"/>
                  </a:lnTo>
                  <a:lnTo>
                    <a:pt x="111" y="416"/>
                  </a:lnTo>
                  <a:lnTo>
                    <a:pt x="112" y="416"/>
                  </a:lnTo>
                  <a:lnTo>
                    <a:pt x="113" y="415"/>
                  </a:lnTo>
                  <a:lnTo>
                    <a:pt x="113" y="413"/>
                  </a:lnTo>
                  <a:lnTo>
                    <a:pt x="113" y="411"/>
                  </a:lnTo>
                  <a:lnTo>
                    <a:pt x="113" y="411"/>
                  </a:lnTo>
                  <a:lnTo>
                    <a:pt x="110" y="408"/>
                  </a:lnTo>
                  <a:lnTo>
                    <a:pt x="107" y="406"/>
                  </a:lnTo>
                  <a:lnTo>
                    <a:pt x="105" y="405"/>
                  </a:lnTo>
                  <a:lnTo>
                    <a:pt x="95" y="402"/>
                  </a:lnTo>
                  <a:lnTo>
                    <a:pt x="92" y="402"/>
                  </a:lnTo>
                  <a:lnTo>
                    <a:pt x="90" y="401"/>
                  </a:lnTo>
                  <a:lnTo>
                    <a:pt x="87" y="399"/>
                  </a:lnTo>
                  <a:lnTo>
                    <a:pt x="86" y="397"/>
                  </a:lnTo>
                  <a:lnTo>
                    <a:pt x="83" y="393"/>
                  </a:lnTo>
                  <a:lnTo>
                    <a:pt x="81" y="392"/>
                  </a:lnTo>
                  <a:lnTo>
                    <a:pt x="80" y="392"/>
                  </a:lnTo>
                  <a:lnTo>
                    <a:pt x="78" y="393"/>
                  </a:lnTo>
                  <a:lnTo>
                    <a:pt x="77" y="393"/>
                  </a:lnTo>
                  <a:lnTo>
                    <a:pt x="77" y="393"/>
                  </a:lnTo>
                  <a:lnTo>
                    <a:pt x="76" y="393"/>
                  </a:lnTo>
                  <a:lnTo>
                    <a:pt x="75" y="392"/>
                  </a:lnTo>
                  <a:lnTo>
                    <a:pt x="74" y="391"/>
                  </a:lnTo>
                  <a:lnTo>
                    <a:pt x="70" y="389"/>
                  </a:lnTo>
                  <a:lnTo>
                    <a:pt x="67" y="387"/>
                  </a:lnTo>
                  <a:lnTo>
                    <a:pt x="65" y="387"/>
                  </a:lnTo>
                  <a:lnTo>
                    <a:pt x="62" y="382"/>
                  </a:lnTo>
                  <a:lnTo>
                    <a:pt x="56" y="376"/>
                  </a:lnTo>
                  <a:lnTo>
                    <a:pt x="53" y="372"/>
                  </a:lnTo>
                  <a:lnTo>
                    <a:pt x="52" y="371"/>
                  </a:lnTo>
                  <a:lnTo>
                    <a:pt x="50" y="370"/>
                  </a:lnTo>
                  <a:lnTo>
                    <a:pt x="49" y="369"/>
                  </a:lnTo>
                  <a:lnTo>
                    <a:pt x="47" y="369"/>
                  </a:lnTo>
                  <a:lnTo>
                    <a:pt x="47" y="367"/>
                  </a:lnTo>
                  <a:lnTo>
                    <a:pt x="49" y="365"/>
                  </a:lnTo>
                  <a:lnTo>
                    <a:pt x="50" y="364"/>
                  </a:lnTo>
                  <a:lnTo>
                    <a:pt x="51" y="363"/>
                  </a:lnTo>
                  <a:lnTo>
                    <a:pt x="49" y="359"/>
                  </a:lnTo>
                  <a:lnTo>
                    <a:pt x="47" y="355"/>
                  </a:lnTo>
                  <a:lnTo>
                    <a:pt x="47" y="352"/>
                  </a:lnTo>
                  <a:lnTo>
                    <a:pt x="47" y="350"/>
                  </a:lnTo>
                  <a:lnTo>
                    <a:pt x="48" y="347"/>
                  </a:lnTo>
                  <a:lnTo>
                    <a:pt x="48" y="346"/>
                  </a:lnTo>
                  <a:lnTo>
                    <a:pt x="48" y="344"/>
                  </a:lnTo>
                  <a:lnTo>
                    <a:pt x="48" y="338"/>
                  </a:lnTo>
                  <a:lnTo>
                    <a:pt x="49" y="336"/>
                  </a:lnTo>
                  <a:lnTo>
                    <a:pt x="49" y="335"/>
                  </a:lnTo>
                  <a:lnTo>
                    <a:pt x="49" y="333"/>
                  </a:lnTo>
                  <a:lnTo>
                    <a:pt x="48" y="333"/>
                  </a:lnTo>
                  <a:lnTo>
                    <a:pt x="47" y="332"/>
                  </a:lnTo>
                  <a:lnTo>
                    <a:pt x="47" y="333"/>
                  </a:lnTo>
                  <a:lnTo>
                    <a:pt x="46" y="333"/>
                  </a:lnTo>
                  <a:lnTo>
                    <a:pt x="45" y="335"/>
                  </a:lnTo>
                  <a:lnTo>
                    <a:pt x="44" y="336"/>
                  </a:lnTo>
                  <a:lnTo>
                    <a:pt x="42" y="336"/>
                  </a:lnTo>
                  <a:lnTo>
                    <a:pt x="41" y="336"/>
                  </a:lnTo>
                  <a:lnTo>
                    <a:pt x="41" y="335"/>
                  </a:lnTo>
                  <a:lnTo>
                    <a:pt x="40" y="333"/>
                  </a:lnTo>
                  <a:lnTo>
                    <a:pt x="37" y="331"/>
                  </a:lnTo>
                  <a:lnTo>
                    <a:pt x="36" y="329"/>
                  </a:lnTo>
                  <a:lnTo>
                    <a:pt x="36" y="328"/>
                  </a:lnTo>
                  <a:lnTo>
                    <a:pt x="36" y="327"/>
                  </a:lnTo>
                  <a:lnTo>
                    <a:pt x="36" y="325"/>
                  </a:lnTo>
                  <a:lnTo>
                    <a:pt x="35" y="324"/>
                  </a:lnTo>
                  <a:lnTo>
                    <a:pt x="35" y="323"/>
                  </a:lnTo>
                  <a:lnTo>
                    <a:pt x="34" y="322"/>
                  </a:lnTo>
                  <a:lnTo>
                    <a:pt x="33" y="321"/>
                  </a:lnTo>
                  <a:lnTo>
                    <a:pt x="30" y="316"/>
                  </a:lnTo>
                  <a:lnTo>
                    <a:pt x="29" y="314"/>
                  </a:lnTo>
                  <a:lnTo>
                    <a:pt x="27" y="314"/>
                  </a:lnTo>
                  <a:lnTo>
                    <a:pt x="23" y="314"/>
                  </a:lnTo>
                  <a:lnTo>
                    <a:pt x="22" y="313"/>
                  </a:lnTo>
                  <a:lnTo>
                    <a:pt x="17" y="308"/>
                  </a:lnTo>
                  <a:lnTo>
                    <a:pt x="16" y="308"/>
                  </a:lnTo>
                  <a:lnTo>
                    <a:pt x="11" y="306"/>
                  </a:lnTo>
                  <a:lnTo>
                    <a:pt x="11" y="304"/>
                  </a:lnTo>
                  <a:lnTo>
                    <a:pt x="9" y="302"/>
                  </a:lnTo>
                  <a:lnTo>
                    <a:pt x="7" y="296"/>
                  </a:lnTo>
                  <a:lnTo>
                    <a:pt x="6" y="295"/>
                  </a:lnTo>
                  <a:lnTo>
                    <a:pt x="0" y="287"/>
                  </a:lnTo>
                  <a:lnTo>
                    <a:pt x="4" y="283"/>
                  </a:lnTo>
                  <a:lnTo>
                    <a:pt x="18" y="283"/>
                  </a:lnTo>
                  <a:lnTo>
                    <a:pt x="21" y="278"/>
                  </a:lnTo>
                  <a:lnTo>
                    <a:pt x="24" y="279"/>
                  </a:lnTo>
                  <a:lnTo>
                    <a:pt x="28" y="281"/>
                  </a:lnTo>
                  <a:lnTo>
                    <a:pt x="30" y="284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3" y="284"/>
                  </a:lnTo>
                  <a:lnTo>
                    <a:pt x="38" y="284"/>
                  </a:lnTo>
                  <a:lnTo>
                    <a:pt x="40" y="283"/>
                  </a:lnTo>
                  <a:lnTo>
                    <a:pt x="41" y="281"/>
                  </a:lnTo>
                  <a:lnTo>
                    <a:pt x="41" y="280"/>
                  </a:lnTo>
                  <a:lnTo>
                    <a:pt x="41" y="279"/>
                  </a:lnTo>
                  <a:lnTo>
                    <a:pt x="42" y="278"/>
                  </a:lnTo>
                  <a:lnTo>
                    <a:pt x="42" y="277"/>
                  </a:lnTo>
                  <a:lnTo>
                    <a:pt x="43" y="277"/>
                  </a:lnTo>
                  <a:lnTo>
                    <a:pt x="44" y="277"/>
                  </a:lnTo>
                  <a:lnTo>
                    <a:pt x="45" y="278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45" y="271"/>
                  </a:lnTo>
                  <a:lnTo>
                    <a:pt x="48" y="267"/>
                  </a:lnTo>
                  <a:lnTo>
                    <a:pt x="49" y="267"/>
                  </a:lnTo>
                  <a:lnTo>
                    <a:pt x="50" y="266"/>
                  </a:lnTo>
                  <a:lnTo>
                    <a:pt x="53" y="266"/>
                  </a:lnTo>
                  <a:lnTo>
                    <a:pt x="54" y="266"/>
                  </a:lnTo>
                  <a:lnTo>
                    <a:pt x="55" y="266"/>
                  </a:lnTo>
                  <a:lnTo>
                    <a:pt x="57" y="268"/>
                  </a:lnTo>
                  <a:lnTo>
                    <a:pt x="58" y="268"/>
                  </a:lnTo>
                  <a:lnTo>
                    <a:pt x="59" y="267"/>
                  </a:lnTo>
                  <a:lnTo>
                    <a:pt x="60" y="267"/>
                  </a:lnTo>
                  <a:lnTo>
                    <a:pt x="62" y="267"/>
                  </a:lnTo>
                  <a:lnTo>
                    <a:pt x="65" y="269"/>
                  </a:lnTo>
                  <a:lnTo>
                    <a:pt x="67" y="269"/>
                  </a:lnTo>
                  <a:lnTo>
                    <a:pt x="68" y="269"/>
                  </a:lnTo>
                  <a:lnTo>
                    <a:pt x="69" y="269"/>
                  </a:lnTo>
                  <a:lnTo>
                    <a:pt x="70" y="270"/>
                  </a:lnTo>
                  <a:lnTo>
                    <a:pt x="71" y="272"/>
                  </a:lnTo>
                  <a:lnTo>
                    <a:pt x="73" y="271"/>
                  </a:lnTo>
                  <a:lnTo>
                    <a:pt x="77" y="266"/>
                  </a:lnTo>
                  <a:lnTo>
                    <a:pt x="78" y="266"/>
                  </a:lnTo>
                  <a:lnTo>
                    <a:pt x="81" y="266"/>
                  </a:lnTo>
                  <a:lnTo>
                    <a:pt x="82" y="265"/>
                  </a:lnTo>
                  <a:lnTo>
                    <a:pt x="83" y="262"/>
                  </a:lnTo>
                  <a:lnTo>
                    <a:pt x="83" y="260"/>
                  </a:lnTo>
                  <a:lnTo>
                    <a:pt x="83" y="254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8" y="249"/>
                  </a:lnTo>
                  <a:lnTo>
                    <a:pt x="92" y="248"/>
                  </a:lnTo>
                  <a:lnTo>
                    <a:pt x="94" y="248"/>
                  </a:lnTo>
                  <a:lnTo>
                    <a:pt x="93" y="244"/>
                  </a:lnTo>
                  <a:lnTo>
                    <a:pt x="90" y="239"/>
                  </a:lnTo>
                  <a:lnTo>
                    <a:pt x="91" y="236"/>
                  </a:lnTo>
                  <a:lnTo>
                    <a:pt x="92" y="235"/>
                  </a:lnTo>
                  <a:lnTo>
                    <a:pt x="94" y="232"/>
                  </a:lnTo>
                  <a:lnTo>
                    <a:pt x="95" y="230"/>
                  </a:lnTo>
                  <a:lnTo>
                    <a:pt x="95" y="225"/>
                  </a:lnTo>
                  <a:lnTo>
                    <a:pt x="95" y="223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102" y="221"/>
                  </a:lnTo>
                  <a:lnTo>
                    <a:pt x="104" y="219"/>
                  </a:lnTo>
                  <a:lnTo>
                    <a:pt x="106" y="218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3"/>
                  </a:lnTo>
                  <a:lnTo>
                    <a:pt x="110" y="213"/>
                  </a:lnTo>
                  <a:lnTo>
                    <a:pt x="112" y="212"/>
                  </a:lnTo>
                  <a:lnTo>
                    <a:pt x="113" y="210"/>
                  </a:lnTo>
                  <a:lnTo>
                    <a:pt x="114" y="207"/>
                  </a:lnTo>
                  <a:lnTo>
                    <a:pt x="112" y="206"/>
                  </a:lnTo>
                  <a:lnTo>
                    <a:pt x="112" y="205"/>
                  </a:lnTo>
                  <a:lnTo>
                    <a:pt x="111" y="205"/>
                  </a:lnTo>
                  <a:lnTo>
                    <a:pt x="111" y="204"/>
                  </a:lnTo>
                  <a:lnTo>
                    <a:pt x="111" y="203"/>
                  </a:lnTo>
                  <a:lnTo>
                    <a:pt x="112" y="202"/>
                  </a:lnTo>
                  <a:lnTo>
                    <a:pt x="112" y="201"/>
                  </a:lnTo>
                  <a:lnTo>
                    <a:pt x="113" y="196"/>
                  </a:lnTo>
                  <a:lnTo>
                    <a:pt x="115" y="194"/>
                  </a:lnTo>
                  <a:lnTo>
                    <a:pt x="117" y="192"/>
                  </a:lnTo>
                  <a:lnTo>
                    <a:pt x="120" y="191"/>
                  </a:lnTo>
                  <a:lnTo>
                    <a:pt x="121" y="190"/>
                  </a:lnTo>
                  <a:lnTo>
                    <a:pt x="122" y="188"/>
                  </a:lnTo>
                  <a:lnTo>
                    <a:pt x="122" y="188"/>
                  </a:lnTo>
                  <a:lnTo>
                    <a:pt x="121" y="186"/>
                  </a:lnTo>
                  <a:lnTo>
                    <a:pt x="121" y="184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6" y="179"/>
                  </a:lnTo>
                  <a:lnTo>
                    <a:pt x="127" y="178"/>
                  </a:lnTo>
                  <a:lnTo>
                    <a:pt x="129" y="171"/>
                  </a:lnTo>
                  <a:lnTo>
                    <a:pt x="128" y="170"/>
                  </a:lnTo>
                  <a:lnTo>
                    <a:pt x="127" y="169"/>
                  </a:lnTo>
                  <a:lnTo>
                    <a:pt x="126" y="169"/>
                  </a:lnTo>
                  <a:lnTo>
                    <a:pt x="125" y="168"/>
                  </a:lnTo>
                  <a:lnTo>
                    <a:pt x="129" y="164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7" y="157"/>
                  </a:lnTo>
                  <a:lnTo>
                    <a:pt x="138" y="155"/>
                  </a:lnTo>
                  <a:lnTo>
                    <a:pt x="138" y="153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2" y="149"/>
                  </a:lnTo>
                  <a:lnTo>
                    <a:pt x="143" y="147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3" y="140"/>
                  </a:lnTo>
                  <a:lnTo>
                    <a:pt x="144" y="139"/>
                  </a:lnTo>
                  <a:lnTo>
                    <a:pt x="144" y="137"/>
                  </a:lnTo>
                  <a:lnTo>
                    <a:pt x="146" y="133"/>
                  </a:lnTo>
                  <a:lnTo>
                    <a:pt x="146" y="131"/>
                  </a:lnTo>
                  <a:lnTo>
                    <a:pt x="149" y="126"/>
                  </a:lnTo>
                  <a:lnTo>
                    <a:pt x="151" y="124"/>
                  </a:lnTo>
                  <a:lnTo>
                    <a:pt x="153" y="123"/>
                  </a:lnTo>
                  <a:lnTo>
                    <a:pt x="157" y="122"/>
                  </a:lnTo>
                  <a:lnTo>
                    <a:pt x="159" y="118"/>
                  </a:lnTo>
                  <a:lnTo>
                    <a:pt x="159" y="114"/>
                  </a:lnTo>
                  <a:lnTo>
                    <a:pt x="158" y="109"/>
                  </a:lnTo>
                  <a:lnTo>
                    <a:pt x="158" y="105"/>
                  </a:lnTo>
                  <a:lnTo>
                    <a:pt x="160" y="102"/>
                  </a:lnTo>
                  <a:lnTo>
                    <a:pt x="162" y="98"/>
                  </a:lnTo>
                  <a:lnTo>
                    <a:pt x="167" y="94"/>
                  </a:lnTo>
                  <a:lnTo>
                    <a:pt x="172" y="93"/>
                  </a:lnTo>
                  <a:lnTo>
                    <a:pt x="173" y="93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4" y="91"/>
                  </a:lnTo>
                  <a:lnTo>
                    <a:pt x="174" y="90"/>
                  </a:lnTo>
                  <a:lnTo>
                    <a:pt x="174" y="89"/>
                  </a:lnTo>
                  <a:lnTo>
                    <a:pt x="177" y="86"/>
                  </a:lnTo>
                  <a:lnTo>
                    <a:pt x="177" y="84"/>
                  </a:lnTo>
                  <a:lnTo>
                    <a:pt x="177" y="82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9" y="79"/>
                  </a:lnTo>
                  <a:lnTo>
                    <a:pt x="180" y="78"/>
                  </a:lnTo>
                  <a:lnTo>
                    <a:pt x="182" y="75"/>
                  </a:lnTo>
                  <a:lnTo>
                    <a:pt x="183" y="74"/>
                  </a:lnTo>
                  <a:lnTo>
                    <a:pt x="185" y="74"/>
                  </a:lnTo>
                  <a:lnTo>
                    <a:pt x="186" y="73"/>
                  </a:lnTo>
                  <a:lnTo>
                    <a:pt x="188" y="73"/>
                  </a:lnTo>
                  <a:lnTo>
                    <a:pt x="191" y="73"/>
                  </a:lnTo>
                  <a:lnTo>
                    <a:pt x="193" y="73"/>
                  </a:lnTo>
                  <a:lnTo>
                    <a:pt x="194" y="73"/>
                  </a:lnTo>
                  <a:lnTo>
                    <a:pt x="196" y="72"/>
                  </a:lnTo>
                  <a:lnTo>
                    <a:pt x="197" y="66"/>
                  </a:lnTo>
                  <a:lnTo>
                    <a:pt x="200" y="66"/>
                  </a:lnTo>
                  <a:lnTo>
                    <a:pt x="206" y="69"/>
                  </a:lnTo>
                  <a:lnTo>
                    <a:pt x="209" y="69"/>
                  </a:lnTo>
                  <a:lnTo>
                    <a:pt x="213" y="69"/>
                  </a:lnTo>
                  <a:lnTo>
                    <a:pt x="216" y="68"/>
                  </a:lnTo>
                  <a:lnTo>
                    <a:pt x="219" y="65"/>
                  </a:lnTo>
                  <a:lnTo>
                    <a:pt x="221" y="62"/>
                  </a:lnTo>
                  <a:lnTo>
                    <a:pt x="222" y="62"/>
                  </a:lnTo>
                  <a:lnTo>
                    <a:pt x="224" y="61"/>
                  </a:lnTo>
                  <a:lnTo>
                    <a:pt x="226" y="61"/>
                  </a:lnTo>
                  <a:lnTo>
                    <a:pt x="227" y="60"/>
                  </a:lnTo>
                  <a:lnTo>
                    <a:pt x="227" y="59"/>
                  </a:lnTo>
                  <a:lnTo>
                    <a:pt x="227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7" y="54"/>
                  </a:lnTo>
                  <a:lnTo>
                    <a:pt x="229" y="53"/>
                  </a:lnTo>
                  <a:lnTo>
                    <a:pt x="233" y="51"/>
                  </a:lnTo>
                  <a:lnTo>
                    <a:pt x="234" y="50"/>
                  </a:lnTo>
                  <a:lnTo>
                    <a:pt x="236" y="46"/>
                  </a:lnTo>
                  <a:lnTo>
                    <a:pt x="238" y="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6" name="Freeform 103">
              <a:extLst>
                <a:ext uri="{FF2B5EF4-FFF2-40B4-BE49-F238E27FC236}">
                  <a16:creationId xmlns:a16="http://schemas.microsoft.com/office/drawing/2014/main" id="{EC8FC62D-5F11-BF13-5451-EC417EF01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99" y="3052730"/>
              <a:ext cx="866340" cy="532261"/>
            </a:xfrm>
            <a:custGeom>
              <a:avLst/>
              <a:gdLst>
                <a:gd name="T0" fmla="*/ 598 w 612"/>
                <a:gd name="T1" fmla="*/ 102 h 376"/>
                <a:gd name="T2" fmla="*/ 565 w 612"/>
                <a:gd name="T3" fmla="*/ 114 h 376"/>
                <a:gd name="T4" fmla="*/ 548 w 612"/>
                <a:gd name="T5" fmla="*/ 130 h 376"/>
                <a:gd name="T6" fmla="*/ 533 w 612"/>
                <a:gd name="T7" fmla="*/ 159 h 376"/>
                <a:gd name="T8" fmla="*/ 517 w 612"/>
                <a:gd name="T9" fmla="*/ 187 h 376"/>
                <a:gd name="T10" fmla="*/ 501 w 612"/>
                <a:gd name="T11" fmla="*/ 210 h 376"/>
                <a:gd name="T12" fmla="*/ 491 w 612"/>
                <a:gd name="T13" fmla="*/ 233 h 376"/>
                <a:gd name="T14" fmla="*/ 484 w 612"/>
                <a:gd name="T15" fmla="*/ 254 h 376"/>
                <a:gd name="T16" fmla="*/ 466 w 612"/>
                <a:gd name="T17" fmla="*/ 276 h 376"/>
                <a:gd name="T18" fmla="*/ 455 w 612"/>
                <a:gd name="T19" fmla="*/ 307 h 376"/>
                <a:gd name="T20" fmla="*/ 432 w 612"/>
                <a:gd name="T21" fmla="*/ 309 h 376"/>
                <a:gd name="T22" fmla="*/ 419 w 612"/>
                <a:gd name="T23" fmla="*/ 319 h 376"/>
                <a:gd name="T24" fmla="*/ 404 w 612"/>
                <a:gd name="T25" fmla="*/ 325 h 376"/>
                <a:gd name="T26" fmla="*/ 362 w 612"/>
                <a:gd name="T27" fmla="*/ 323 h 376"/>
                <a:gd name="T28" fmla="*/ 323 w 612"/>
                <a:gd name="T29" fmla="*/ 320 h 376"/>
                <a:gd name="T30" fmla="*/ 304 w 612"/>
                <a:gd name="T31" fmla="*/ 331 h 376"/>
                <a:gd name="T32" fmla="*/ 288 w 612"/>
                <a:gd name="T33" fmla="*/ 342 h 376"/>
                <a:gd name="T34" fmla="*/ 260 w 612"/>
                <a:gd name="T35" fmla="*/ 349 h 376"/>
                <a:gd name="T36" fmla="*/ 246 w 612"/>
                <a:gd name="T37" fmla="*/ 355 h 376"/>
                <a:gd name="T38" fmla="*/ 229 w 612"/>
                <a:gd name="T39" fmla="*/ 360 h 376"/>
                <a:gd name="T40" fmla="*/ 206 w 612"/>
                <a:gd name="T41" fmla="*/ 376 h 376"/>
                <a:gd name="T42" fmla="*/ 181 w 612"/>
                <a:gd name="T43" fmla="*/ 372 h 376"/>
                <a:gd name="T44" fmla="*/ 141 w 612"/>
                <a:gd name="T45" fmla="*/ 362 h 376"/>
                <a:gd name="T46" fmla="*/ 119 w 612"/>
                <a:gd name="T47" fmla="*/ 349 h 376"/>
                <a:gd name="T48" fmla="*/ 108 w 612"/>
                <a:gd name="T49" fmla="*/ 343 h 376"/>
                <a:gd name="T50" fmla="*/ 90 w 612"/>
                <a:gd name="T51" fmla="*/ 325 h 376"/>
                <a:gd name="T52" fmla="*/ 71 w 612"/>
                <a:gd name="T53" fmla="*/ 298 h 376"/>
                <a:gd name="T54" fmla="*/ 59 w 612"/>
                <a:gd name="T55" fmla="*/ 290 h 376"/>
                <a:gd name="T56" fmla="*/ 38 w 612"/>
                <a:gd name="T57" fmla="*/ 277 h 376"/>
                <a:gd name="T58" fmla="*/ 27 w 612"/>
                <a:gd name="T59" fmla="*/ 252 h 376"/>
                <a:gd name="T60" fmla="*/ 20 w 612"/>
                <a:gd name="T61" fmla="*/ 238 h 376"/>
                <a:gd name="T62" fmla="*/ 1 w 612"/>
                <a:gd name="T63" fmla="*/ 229 h 376"/>
                <a:gd name="T64" fmla="*/ 15 w 612"/>
                <a:gd name="T65" fmla="*/ 214 h 376"/>
                <a:gd name="T66" fmla="*/ 36 w 612"/>
                <a:gd name="T67" fmla="*/ 211 h 376"/>
                <a:gd name="T68" fmla="*/ 33 w 612"/>
                <a:gd name="T69" fmla="*/ 199 h 376"/>
                <a:gd name="T70" fmla="*/ 29 w 612"/>
                <a:gd name="T71" fmla="*/ 187 h 376"/>
                <a:gd name="T72" fmla="*/ 30 w 612"/>
                <a:gd name="T73" fmla="*/ 164 h 376"/>
                <a:gd name="T74" fmla="*/ 54 w 612"/>
                <a:gd name="T75" fmla="*/ 142 h 376"/>
                <a:gd name="T76" fmla="*/ 29 w 612"/>
                <a:gd name="T77" fmla="*/ 123 h 376"/>
                <a:gd name="T78" fmla="*/ 47 w 612"/>
                <a:gd name="T79" fmla="*/ 111 h 376"/>
                <a:gd name="T80" fmla="*/ 70 w 612"/>
                <a:gd name="T81" fmla="*/ 120 h 376"/>
                <a:gd name="T82" fmla="*/ 85 w 612"/>
                <a:gd name="T83" fmla="*/ 100 h 376"/>
                <a:gd name="T84" fmla="*/ 90 w 612"/>
                <a:gd name="T85" fmla="*/ 86 h 376"/>
                <a:gd name="T86" fmla="*/ 125 w 612"/>
                <a:gd name="T87" fmla="*/ 94 h 376"/>
                <a:gd name="T88" fmla="*/ 143 w 612"/>
                <a:gd name="T89" fmla="*/ 106 h 376"/>
                <a:gd name="T90" fmla="*/ 235 w 612"/>
                <a:gd name="T91" fmla="*/ 108 h 376"/>
                <a:gd name="T92" fmla="*/ 241 w 612"/>
                <a:gd name="T93" fmla="*/ 80 h 376"/>
                <a:gd name="T94" fmla="*/ 289 w 612"/>
                <a:gd name="T95" fmla="*/ 67 h 376"/>
                <a:gd name="T96" fmla="*/ 320 w 612"/>
                <a:gd name="T97" fmla="*/ 48 h 376"/>
                <a:gd name="T98" fmla="*/ 338 w 612"/>
                <a:gd name="T99" fmla="*/ 57 h 376"/>
                <a:gd name="T100" fmla="*/ 363 w 612"/>
                <a:gd name="T101" fmla="*/ 46 h 376"/>
                <a:gd name="T102" fmla="*/ 385 w 612"/>
                <a:gd name="T103" fmla="*/ 33 h 376"/>
                <a:gd name="T104" fmla="*/ 398 w 612"/>
                <a:gd name="T105" fmla="*/ 6 h 376"/>
                <a:gd name="T106" fmla="*/ 450 w 612"/>
                <a:gd name="T107" fmla="*/ 11 h 376"/>
                <a:gd name="T108" fmla="*/ 476 w 612"/>
                <a:gd name="T109" fmla="*/ 3 h 376"/>
                <a:gd name="T110" fmla="*/ 498 w 612"/>
                <a:gd name="T111" fmla="*/ 18 h 376"/>
                <a:gd name="T112" fmla="*/ 535 w 612"/>
                <a:gd name="T113" fmla="*/ 26 h 376"/>
                <a:gd name="T114" fmla="*/ 559 w 612"/>
                <a:gd name="T115" fmla="*/ 30 h 376"/>
                <a:gd name="T116" fmla="*/ 571 w 612"/>
                <a:gd name="T117" fmla="*/ 46 h 376"/>
                <a:gd name="T118" fmla="*/ 597 w 612"/>
                <a:gd name="T119" fmla="*/ 64 h 376"/>
                <a:gd name="T120" fmla="*/ 607 w 612"/>
                <a:gd name="T121" fmla="*/ 8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2" h="376">
                  <a:moveTo>
                    <a:pt x="612" y="85"/>
                  </a:moveTo>
                  <a:lnTo>
                    <a:pt x="610" y="87"/>
                  </a:lnTo>
                  <a:lnTo>
                    <a:pt x="608" y="91"/>
                  </a:lnTo>
                  <a:lnTo>
                    <a:pt x="607" y="92"/>
                  </a:lnTo>
                  <a:lnTo>
                    <a:pt x="603" y="94"/>
                  </a:lnTo>
                  <a:lnTo>
                    <a:pt x="601" y="95"/>
                  </a:lnTo>
                  <a:lnTo>
                    <a:pt x="601" y="97"/>
                  </a:lnTo>
                  <a:lnTo>
                    <a:pt x="601" y="97"/>
                  </a:lnTo>
                  <a:lnTo>
                    <a:pt x="601" y="98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0" y="102"/>
                  </a:lnTo>
                  <a:lnTo>
                    <a:pt x="598" y="102"/>
                  </a:lnTo>
                  <a:lnTo>
                    <a:pt x="596" y="103"/>
                  </a:lnTo>
                  <a:lnTo>
                    <a:pt x="595" y="103"/>
                  </a:lnTo>
                  <a:lnTo>
                    <a:pt x="593" y="106"/>
                  </a:lnTo>
                  <a:lnTo>
                    <a:pt x="590" y="109"/>
                  </a:lnTo>
                  <a:lnTo>
                    <a:pt x="587" y="110"/>
                  </a:lnTo>
                  <a:lnTo>
                    <a:pt x="583" y="110"/>
                  </a:lnTo>
                  <a:lnTo>
                    <a:pt x="580" y="110"/>
                  </a:lnTo>
                  <a:lnTo>
                    <a:pt x="574" y="107"/>
                  </a:lnTo>
                  <a:lnTo>
                    <a:pt x="571" y="107"/>
                  </a:lnTo>
                  <a:lnTo>
                    <a:pt x="570" y="113"/>
                  </a:lnTo>
                  <a:lnTo>
                    <a:pt x="568" y="114"/>
                  </a:lnTo>
                  <a:lnTo>
                    <a:pt x="567" y="114"/>
                  </a:lnTo>
                  <a:lnTo>
                    <a:pt x="565" y="114"/>
                  </a:lnTo>
                  <a:lnTo>
                    <a:pt x="562" y="114"/>
                  </a:lnTo>
                  <a:lnTo>
                    <a:pt x="560" y="114"/>
                  </a:lnTo>
                  <a:lnTo>
                    <a:pt x="559" y="115"/>
                  </a:lnTo>
                  <a:lnTo>
                    <a:pt x="557" y="115"/>
                  </a:lnTo>
                  <a:lnTo>
                    <a:pt x="556" y="116"/>
                  </a:lnTo>
                  <a:lnTo>
                    <a:pt x="554" y="119"/>
                  </a:lnTo>
                  <a:lnTo>
                    <a:pt x="553" y="120"/>
                  </a:lnTo>
                  <a:lnTo>
                    <a:pt x="552" y="121"/>
                  </a:lnTo>
                  <a:lnTo>
                    <a:pt x="552" y="121"/>
                  </a:lnTo>
                  <a:lnTo>
                    <a:pt x="551" y="123"/>
                  </a:lnTo>
                  <a:lnTo>
                    <a:pt x="551" y="125"/>
                  </a:lnTo>
                  <a:lnTo>
                    <a:pt x="551" y="127"/>
                  </a:lnTo>
                  <a:lnTo>
                    <a:pt x="548" y="130"/>
                  </a:lnTo>
                  <a:lnTo>
                    <a:pt x="548" y="131"/>
                  </a:lnTo>
                  <a:lnTo>
                    <a:pt x="548" y="132"/>
                  </a:lnTo>
                  <a:lnTo>
                    <a:pt x="547" y="133"/>
                  </a:lnTo>
                  <a:lnTo>
                    <a:pt x="547" y="133"/>
                  </a:lnTo>
                  <a:lnTo>
                    <a:pt x="547" y="134"/>
                  </a:lnTo>
                  <a:lnTo>
                    <a:pt x="546" y="134"/>
                  </a:lnTo>
                  <a:lnTo>
                    <a:pt x="541" y="135"/>
                  </a:lnTo>
                  <a:lnTo>
                    <a:pt x="536" y="139"/>
                  </a:lnTo>
                  <a:lnTo>
                    <a:pt x="534" y="143"/>
                  </a:lnTo>
                  <a:lnTo>
                    <a:pt x="532" y="146"/>
                  </a:lnTo>
                  <a:lnTo>
                    <a:pt x="532" y="150"/>
                  </a:lnTo>
                  <a:lnTo>
                    <a:pt x="533" y="155"/>
                  </a:lnTo>
                  <a:lnTo>
                    <a:pt x="533" y="159"/>
                  </a:lnTo>
                  <a:lnTo>
                    <a:pt x="531" y="163"/>
                  </a:lnTo>
                  <a:lnTo>
                    <a:pt x="527" y="164"/>
                  </a:lnTo>
                  <a:lnTo>
                    <a:pt x="525" y="165"/>
                  </a:lnTo>
                  <a:lnTo>
                    <a:pt x="523" y="167"/>
                  </a:lnTo>
                  <a:lnTo>
                    <a:pt x="520" y="172"/>
                  </a:lnTo>
                  <a:lnTo>
                    <a:pt x="520" y="174"/>
                  </a:lnTo>
                  <a:lnTo>
                    <a:pt x="518" y="178"/>
                  </a:lnTo>
                  <a:lnTo>
                    <a:pt x="518" y="180"/>
                  </a:lnTo>
                  <a:lnTo>
                    <a:pt x="517" y="181"/>
                  </a:lnTo>
                  <a:lnTo>
                    <a:pt x="517" y="183"/>
                  </a:lnTo>
                  <a:lnTo>
                    <a:pt x="517" y="185"/>
                  </a:lnTo>
                  <a:lnTo>
                    <a:pt x="517" y="186"/>
                  </a:lnTo>
                  <a:lnTo>
                    <a:pt x="517" y="187"/>
                  </a:lnTo>
                  <a:lnTo>
                    <a:pt x="517" y="188"/>
                  </a:lnTo>
                  <a:lnTo>
                    <a:pt x="516" y="190"/>
                  </a:lnTo>
                  <a:lnTo>
                    <a:pt x="514" y="192"/>
                  </a:lnTo>
                  <a:lnTo>
                    <a:pt x="513" y="193"/>
                  </a:lnTo>
                  <a:lnTo>
                    <a:pt x="512" y="194"/>
                  </a:lnTo>
                  <a:lnTo>
                    <a:pt x="512" y="196"/>
                  </a:lnTo>
                  <a:lnTo>
                    <a:pt x="511" y="198"/>
                  </a:lnTo>
                  <a:lnTo>
                    <a:pt x="510" y="199"/>
                  </a:lnTo>
                  <a:lnTo>
                    <a:pt x="505" y="202"/>
                  </a:lnTo>
                  <a:lnTo>
                    <a:pt x="503" y="205"/>
                  </a:lnTo>
                  <a:lnTo>
                    <a:pt x="499" y="209"/>
                  </a:lnTo>
                  <a:lnTo>
                    <a:pt x="500" y="210"/>
                  </a:lnTo>
                  <a:lnTo>
                    <a:pt x="501" y="210"/>
                  </a:lnTo>
                  <a:lnTo>
                    <a:pt x="502" y="211"/>
                  </a:lnTo>
                  <a:lnTo>
                    <a:pt x="503" y="212"/>
                  </a:lnTo>
                  <a:lnTo>
                    <a:pt x="501" y="219"/>
                  </a:lnTo>
                  <a:lnTo>
                    <a:pt x="500" y="220"/>
                  </a:lnTo>
                  <a:lnTo>
                    <a:pt x="496" y="223"/>
                  </a:lnTo>
                  <a:lnTo>
                    <a:pt x="495" y="223"/>
                  </a:lnTo>
                  <a:lnTo>
                    <a:pt x="495" y="225"/>
                  </a:lnTo>
                  <a:lnTo>
                    <a:pt x="495" y="227"/>
                  </a:lnTo>
                  <a:lnTo>
                    <a:pt x="496" y="229"/>
                  </a:lnTo>
                  <a:lnTo>
                    <a:pt x="496" y="229"/>
                  </a:lnTo>
                  <a:lnTo>
                    <a:pt x="495" y="231"/>
                  </a:lnTo>
                  <a:lnTo>
                    <a:pt x="494" y="232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7" y="237"/>
                  </a:lnTo>
                  <a:lnTo>
                    <a:pt x="486" y="242"/>
                  </a:lnTo>
                  <a:lnTo>
                    <a:pt x="486" y="243"/>
                  </a:lnTo>
                  <a:lnTo>
                    <a:pt x="485" y="244"/>
                  </a:lnTo>
                  <a:lnTo>
                    <a:pt x="485" y="245"/>
                  </a:lnTo>
                  <a:lnTo>
                    <a:pt x="485" y="246"/>
                  </a:lnTo>
                  <a:lnTo>
                    <a:pt x="486" y="246"/>
                  </a:lnTo>
                  <a:lnTo>
                    <a:pt x="486" y="247"/>
                  </a:lnTo>
                  <a:lnTo>
                    <a:pt x="488" y="248"/>
                  </a:lnTo>
                  <a:lnTo>
                    <a:pt x="487" y="251"/>
                  </a:lnTo>
                  <a:lnTo>
                    <a:pt x="486" y="253"/>
                  </a:lnTo>
                  <a:lnTo>
                    <a:pt x="484" y="254"/>
                  </a:lnTo>
                  <a:lnTo>
                    <a:pt x="481" y="254"/>
                  </a:lnTo>
                  <a:lnTo>
                    <a:pt x="481" y="256"/>
                  </a:lnTo>
                  <a:lnTo>
                    <a:pt x="481" y="257"/>
                  </a:lnTo>
                  <a:lnTo>
                    <a:pt x="480" y="259"/>
                  </a:lnTo>
                  <a:lnTo>
                    <a:pt x="478" y="260"/>
                  </a:lnTo>
                  <a:lnTo>
                    <a:pt x="476" y="262"/>
                  </a:lnTo>
                  <a:lnTo>
                    <a:pt x="473" y="261"/>
                  </a:lnTo>
                  <a:lnTo>
                    <a:pt x="471" y="262"/>
                  </a:lnTo>
                  <a:lnTo>
                    <a:pt x="469" y="264"/>
                  </a:lnTo>
                  <a:lnTo>
                    <a:pt x="469" y="266"/>
                  </a:lnTo>
                  <a:lnTo>
                    <a:pt x="469" y="271"/>
                  </a:lnTo>
                  <a:lnTo>
                    <a:pt x="468" y="273"/>
                  </a:lnTo>
                  <a:lnTo>
                    <a:pt x="466" y="276"/>
                  </a:lnTo>
                  <a:lnTo>
                    <a:pt x="465" y="277"/>
                  </a:lnTo>
                  <a:lnTo>
                    <a:pt x="464" y="280"/>
                  </a:lnTo>
                  <a:lnTo>
                    <a:pt x="467" y="285"/>
                  </a:lnTo>
                  <a:lnTo>
                    <a:pt x="468" y="289"/>
                  </a:lnTo>
                  <a:lnTo>
                    <a:pt x="466" y="289"/>
                  </a:lnTo>
                  <a:lnTo>
                    <a:pt x="462" y="290"/>
                  </a:lnTo>
                  <a:lnTo>
                    <a:pt x="460" y="290"/>
                  </a:lnTo>
                  <a:lnTo>
                    <a:pt x="458" y="292"/>
                  </a:lnTo>
                  <a:lnTo>
                    <a:pt x="457" y="295"/>
                  </a:lnTo>
                  <a:lnTo>
                    <a:pt x="457" y="301"/>
                  </a:lnTo>
                  <a:lnTo>
                    <a:pt x="457" y="303"/>
                  </a:lnTo>
                  <a:lnTo>
                    <a:pt x="456" y="306"/>
                  </a:lnTo>
                  <a:lnTo>
                    <a:pt x="455" y="307"/>
                  </a:lnTo>
                  <a:lnTo>
                    <a:pt x="452" y="307"/>
                  </a:lnTo>
                  <a:lnTo>
                    <a:pt x="451" y="307"/>
                  </a:lnTo>
                  <a:lnTo>
                    <a:pt x="447" y="312"/>
                  </a:lnTo>
                  <a:lnTo>
                    <a:pt x="445" y="313"/>
                  </a:lnTo>
                  <a:lnTo>
                    <a:pt x="444" y="311"/>
                  </a:lnTo>
                  <a:lnTo>
                    <a:pt x="443" y="310"/>
                  </a:lnTo>
                  <a:lnTo>
                    <a:pt x="442" y="310"/>
                  </a:lnTo>
                  <a:lnTo>
                    <a:pt x="441" y="310"/>
                  </a:lnTo>
                  <a:lnTo>
                    <a:pt x="439" y="310"/>
                  </a:lnTo>
                  <a:lnTo>
                    <a:pt x="436" y="308"/>
                  </a:lnTo>
                  <a:lnTo>
                    <a:pt x="434" y="308"/>
                  </a:lnTo>
                  <a:lnTo>
                    <a:pt x="433" y="308"/>
                  </a:lnTo>
                  <a:lnTo>
                    <a:pt x="432" y="309"/>
                  </a:lnTo>
                  <a:lnTo>
                    <a:pt x="431" y="309"/>
                  </a:lnTo>
                  <a:lnTo>
                    <a:pt x="429" y="307"/>
                  </a:lnTo>
                  <a:lnTo>
                    <a:pt x="428" y="307"/>
                  </a:lnTo>
                  <a:lnTo>
                    <a:pt x="427" y="307"/>
                  </a:lnTo>
                  <a:lnTo>
                    <a:pt x="424" y="307"/>
                  </a:lnTo>
                  <a:lnTo>
                    <a:pt x="423" y="308"/>
                  </a:lnTo>
                  <a:lnTo>
                    <a:pt x="422" y="308"/>
                  </a:lnTo>
                  <a:lnTo>
                    <a:pt x="419" y="312"/>
                  </a:lnTo>
                  <a:lnTo>
                    <a:pt x="419" y="313"/>
                  </a:lnTo>
                  <a:lnTo>
                    <a:pt x="419" y="313"/>
                  </a:lnTo>
                  <a:lnTo>
                    <a:pt x="420" y="316"/>
                  </a:lnTo>
                  <a:lnTo>
                    <a:pt x="420" y="318"/>
                  </a:lnTo>
                  <a:lnTo>
                    <a:pt x="419" y="319"/>
                  </a:lnTo>
                  <a:lnTo>
                    <a:pt x="418" y="318"/>
                  </a:lnTo>
                  <a:lnTo>
                    <a:pt x="417" y="318"/>
                  </a:lnTo>
                  <a:lnTo>
                    <a:pt x="416" y="318"/>
                  </a:lnTo>
                  <a:lnTo>
                    <a:pt x="416" y="319"/>
                  </a:lnTo>
                  <a:lnTo>
                    <a:pt x="415" y="320"/>
                  </a:lnTo>
                  <a:lnTo>
                    <a:pt x="415" y="321"/>
                  </a:lnTo>
                  <a:lnTo>
                    <a:pt x="415" y="322"/>
                  </a:lnTo>
                  <a:lnTo>
                    <a:pt x="414" y="324"/>
                  </a:lnTo>
                  <a:lnTo>
                    <a:pt x="412" y="325"/>
                  </a:lnTo>
                  <a:lnTo>
                    <a:pt x="407" y="325"/>
                  </a:lnTo>
                  <a:lnTo>
                    <a:pt x="406" y="325"/>
                  </a:lnTo>
                  <a:lnTo>
                    <a:pt x="405" y="325"/>
                  </a:lnTo>
                  <a:lnTo>
                    <a:pt x="404" y="325"/>
                  </a:lnTo>
                  <a:lnTo>
                    <a:pt x="402" y="322"/>
                  </a:lnTo>
                  <a:lnTo>
                    <a:pt x="398" y="320"/>
                  </a:lnTo>
                  <a:lnTo>
                    <a:pt x="395" y="319"/>
                  </a:lnTo>
                  <a:lnTo>
                    <a:pt x="392" y="324"/>
                  </a:lnTo>
                  <a:lnTo>
                    <a:pt x="378" y="324"/>
                  </a:lnTo>
                  <a:lnTo>
                    <a:pt x="374" y="328"/>
                  </a:lnTo>
                  <a:lnTo>
                    <a:pt x="369" y="325"/>
                  </a:lnTo>
                  <a:lnTo>
                    <a:pt x="367" y="324"/>
                  </a:lnTo>
                  <a:lnTo>
                    <a:pt x="366" y="325"/>
                  </a:lnTo>
                  <a:lnTo>
                    <a:pt x="365" y="325"/>
                  </a:lnTo>
                  <a:lnTo>
                    <a:pt x="364" y="325"/>
                  </a:lnTo>
                  <a:lnTo>
                    <a:pt x="363" y="323"/>
                  </a:lnTo>
                  <a:lnTo>
                    <a:pt x="362" y="323"/>
                  </a:lnTo>
                  <a:lnTo>
                    <a:pt x="361" y="322"/>
                  </a:lnTo>
                  <a:lnTo>
                    <a:pt x="361" y="322"/>
                  </a:lnTo>
                  <a:lnTo>
                    <a:pt x="358" y="324"/>
                  </a:lnTo>
                  <a:lnTo>
                    <a:pt x="355" y="324"/>
                  </a:lnTo>
                  <a:lnTo>
                    <a:pt x="352" y="322"/>
                  </a:lnTo>
                  <a:lnTo>
                    <a:pt x="346" y="321"/>
                  </a:lnTo>
                  <a:lnTo>
                    <a:pt x="343" y="322"/>
                  </a:lnTo>
                  <a:lnTo>
                    <a:pt x="341" y="323"/>
                  </a:lnTo>
                  <a:lnTo>
                    <a:pt x="333" y="325"/>
                  </a:lnTo>
                  <a:lnTo>
                    <a:pt x="331" y="325"/>
                  </a:lnTo>
                  <a:lnTo>
                    <a:pt x="326" y="322"/>
                  </a:lnTo>
                  <a:lnTo>
                    <a:pt x="325" y="320"/>
                  </a:lnTo>
                  <a:lnTo>
                    <a:pt x="323" y="320"/>
                  </a:lnTo>
                  <a:lnTo>
                    <a:pt x="320" y="319"/>
                  </a:lnTo>
                  <a:lnTo>
                    <a:pt x="315" y="321"/>
                  </a:lnTo>
                  <a:lnTo>
                    <a:pt x="313" y="321"/>
                  </a:lnTo>
                  <a:lnTo>
                    <a:pt x="312" y="321"/>
                  </a:lnTo>
                  <a:lnTo>
                    <a:pt x="309" y="322"/>
                  </a:lnTo>
                  <a:lnTo>
                    <a:pt x="307" y="324"/>
                  </a:lnTo>
                  <a:lnTo>
                    <a:pt x="306" y="325"/>
                  </a:lnTo>
                  <a:lnTo>
                    <a:pt x="307" y="326"/>
                  </a:lnTo>
                  <a:lnTo>
                    <a:pt x="307" y="327"/>
                  </a:lnTo>
                  <a:lnTo>
                    <a:pt x="307" y="328"/>
                  </a:lnTo>
                  <a:lnTo>
                    <a:pt x="305" y="330"/>
                  </a:lnTo>
                  <a:lnTo>
                    <a:pt x="304" y="331"/>
                  </a:lnTo>
                  <a:lnTo>
                    <a:pt x="304" y="331"/>
                  </a:lnTo>
                  <a:lnTo>
                    <a:pt x="303" y="332"/>
                  </a:lnTo>
                  <a:lnTo>
                    <a:pt x="301" y="334"/>
                  </a:lnTo>
                  <a:lnTo>
                    <a:pt x="301" y="334"/>
                  </a:lnTo>
                  <a:lnTo>
                    <a:pt x="300" y="334"/>
                  </a:lnTo>
                  <a:lnTo>
                    <a:pt x="299" y="335"/>
                  </a:lnTo>
                  <a:lnTo>
                    <a:pt x="298" y="336"/>
                  </a:lnTo>
                  <a:lnTo>
                    <a:pt x="297" y="337"/>
                  </a:lnTo>
                  <a:lnTo>
                    <a:pt x="296" y="338"/>
                  </a:lnTo>
                  <a:lnTo>
                    <a:pt x="295" y="338"/>
                  </a:lnTo>
                  <a:lnTo>
                    <a:pt x="291" y="338"/>
                  </a:lnTo>
                  <a:lnTo>
                    <a:pt x="289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7" y="343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6" y="344"/>
                  </a:lnTo>
                  <a:lnTo>
                    <a:pt x="273" y="343"/>
                  </a:lnTo>
                  <a:lnTo>
                    <a:pt x="272" y="341"/>
                  </a:lnTo>
                  <a:lnTo>
                    <a:pt x="270" y="340"/>
                  </a:lnTo>
                  <a:lnTo>
                    <a:pt x="268" y="341"/>
                  </a:lnTo>
                  <a:lnTo>
                    <a:pt x="266" y="343"/>
                  </a:lnTo>
                  <a:lnTo>
                    <a:pt x="266" y="347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0" y="349"/>
                  </a:lnTo>
                  <a:lnTo>
                    <a:pt x="260" y="349"/>
                  </a:lnTo>
                  <a:lnTo>
                    <a:pt x="260" y="350"/>
                  </a:lnTo>
                  <a:lnTo>
                    <a:pt x="261" y="351"/>
                  </a:lnTo>
                  <a:lnTo>
                    <a:pt x="261" y="352"/>
                  </a:lnTo>
                  <a:lnTo>
                    <a:pt x="260" y="353"/>
                  </a:lnTo>
                  <a:lnTo>
                    <a:pt x="259" y="352"/>
                  </a:lnTo>
                  <a:lnTo>
                    <a:pt x="253" y="351"/>
                  </a:lnTo>
                  <a:lnTo>
                    <a:pt x="252" y="351"/>
                  </a:lnTo>
                  <a:lnTo>
                    <a:pt x="251" y="353"/>
                  </a:lnTo>
                  <a:lnTo>
                    <a:pt x="250" y="353"/>
                  </a:lnTo>
                  <a:lnTo>
                    <a:pt x="248" y="354"/>
                  </a:lnTo>
                  <a:lnTo>
                    <a:pt x="247" y="355"/>
                  </a:lnTo>
                  <a:lnTo>
                    <a:pt x="246" y="355"/>
                  </a:lnTo>
                  <a:lnTo>
                    <a:pt x="245" y="354"/>
                  </a:lnTo>
                  <a:lnTo>
                    <a:pt x="244" y="355"/>
                  </a:lnTo>
                  <a:lnTo>
                    <a:pt x="243" y="356"/>
                  </a:lnTo>
                  <a:lnTo>
                    <a:pt x="243" y="357"/>
                  </a:lnTo>
                  <a:lnTo>
                    <a:pt x="242" y="358"/>
                  </a:lnTo>
                  <a:lnTo>
                    <a:pt x="241" y="357"/>
                  </a:lnTo>
                  <a:lnTo>
                    <a:pt x="237" y="355"/>
                  </a:lnTo>
                  <a:lnTo>
                    <a:pt x="233" y="354"/>
                  </a:lnTo>
                  <a:lnTo>
                    <a:pt x="231" y="355"/>
                  </a:lnTo>
                  <a:lnTo>
                    <a:pt x="229" y="356"/>
                  </a:lnTo>
                  <a:lnTo>
                    <a:pt x="229" y="357"/>
                  </a:lnTo>
                  <a:lnTo>
                    <a:pt x="229" y="359"/>
                  </a:lnTo>
                  <a:lnTo>
                    <a:pt x="229" y="360"/>
                  </a:lnTo>
                  <a:lnTo>
                    <a:pt x="228" y="360"/>
                  </a:lnTo>
                  <a:lnTo>
                    <a:pt x="227" y="361"/>
                  </a:lnTo>
                  <a:lnTo>
                    <a:pt x="225" y="365"/>
                  </a:lnTo>
                  <a:lnTo>
                    <a:pt x="223" y="367"/>
                  </a:lnTo>
                  <a:lnTo>
                    <a:pt x="220" y="369"/>
                  </a:lnTo>
                  <a:lnTo>
                    <a:pt x="217" y="370"/>
                  </a:lnTo>
                  <a:lnTo>
                    <a:pt x="216" y="369"/>
                  </a:lnTo>
                  <a:lnTo>
                    <a:pt x="214" y="371"/>
                  </a:lnTo>
                  <a:lnTo>
                    <a:pt x="211" y="374"/>
                  </a:lnTo>
                  <a:lnTo>
                    <a:pt x="209" y="376"/>
                  </a:lnTo>
                  <a:lnTo>
                    <a:pt x="208" y="376"/>
                  </a:lnTo>
                  <a:lnTo>
                    <a:pt x="207" y="376"/>
                  </a:lnTo>
                  <a:lnTo>
                    <a:pt x="206" y="376"/>
                  </a:lnTo>
                  <a:lnTo>
                    <a:pt x="205" y="374"/>
                  </a:lnTo>
                  <a:lnTo>
                    <a:pt x="204" y="374"/>
                  </a:lnTo>
                  <a:lnTo>
                    <a:pt x="202" y="374"/>
                  </a:lnTo>
                  <a:lnTo>
                    <a:pt x="200" y="375"/>
                  </a:lnTo>
                  <a:lnTo>
                    <a:pt x="199" y="374"/>
                  </a:lnTo>
                  <a:lnTo>
                    <a:pt x="198" y="373"/>
                  </a:lnTo>
                  <a:lnTo>
                    <a:pt x="195" y="373"/>
                  </a:lnTo>
                  <a:lnTo>
                    <a:pt x="193" y="371"/>
                  </a:lnTo>
                  <a:lnTo>
                    <a:pt x="191" y="370"/>
                  </a:lnTo>
                  <a:lnTo>
                    <a:pt x="184" y="370"/>
                  </a:lnTo>
                  <a:lnTo>
                    <a:pt x="183" y="371"/>
                  </a:lnTo>
                  <a:lnTo>
                    <a:pt x="181" y="372"/>
                  </a:lnTo>
                  <a:lnTo>
                    <a:pt x="181" y="372"/>
                  </a:lnTo>
                  <a:lnTo>
                    <a:pt x="179" y="372"/>
                  </a:lnTo>
                  <a:lnTo>
                    <a:pt x="169" y="369"/>
                  </a:lnTo>
                  <a:lnTo>
                    <a:pt x="163" y="369"/>
                  </a:lnTo>
                  <a:lnTo>
                    <a:pt x="162" y="369"/>
                  </a:lnTo>
                  <a:lnTo>
                    <a:pt x="161" y="370"/>
                  </a:lnTo>
                  <a:lnTo>
                    <a:pt x="161" y="371"/>
                  </a:lnTo>
                  <a:lnTo>
                    <a:pt x="160" y="372"/>
                  </a:lnTo>
                  <a:lnTo>
                    <a:pt x="159" y="372"/>
                  </a:lnTo>
                  <a:lnTo>
                    <a:pt x="157" y="368"/>
                  </a:lnTo>
                  <a:lnTo>
                    <a:pt x="155" y="367"/>
                  </a:lnTo>
                  <a:lnTo>
                    <a:pt x="144" y="363"/>
                  </a:lnTo>
                  <a:lnTo>
                    <a:pt x="142" y="363"/>
                  </a:lnTo>
                  <a:lnTo>
                    <a:pt x="141" y="362"/>
                  </a:lnTo>
                  <a:lnTo>
                    <a:pt x="141" y="361"/>
                  </a:lnTo>
                  <a:lnTo>
                    <a:pt x="141" y="361"/>
                  </a:lnTo>
                  <a:lnTo>
                    <a:pt x="140" y="360"/>
                  </a:lnTo>
                  <a:lnTo>
                    <a:pt x="140" y="357"/>
                  </a:lnTo>
                  <a:lnTo>
                    <a:pt x="140" y="356"/>
                  </a:lnTo>
                  <a:lnTo>
                    <a:pt x="139" y="355"/>
                  </a:lnTo>
                  <a:lnTo>
                    <a:pt x="135" y="351"/>
                  </a:lnTo>
                  <a:lnTo>
                    <a:pt x="132" y="349"/>
                  </a:lnTo>
                  <a:lnTo>
                    <a:pt x="128" y="349"/>
                  </a:lnTo>
                  <a:lnTo>
                    <a:pt x="120" y="348"/>
                  </a:lnTo>
                  <a:lnTo>
                    <a:pt x="120" y="349"/>
                  </a:lnTo>
                  <a:lnTo>
                    <a:pt x="119" y="349"/>
                  </a:lnTo>
                  <a:lnTo>
                    <a:pt x="119" y="349"/>
                  </a:lnTo>
                  <a:lnTo>
                    <a:pt x="118" y="348"/>
                  </a:lnTo>
                  <a:lnTo>
                    <a:pt x="117" y="347"/>
                  </a:lnTo>
                  <a:lnTo>
                    <a:pt x="114" y="348"/>
                  </a:lnTo>
                  <a:lnTo>
                    <a:pt x="113" y="349"/>
                  </a:lnTo>
                  <a:lnTo>
                    <a:pt x="113" y="348"/>
                  </a:lnTo>
                  <a:lnTo>
                    <a:pt x="113" y="347"/>
                  </a:lnTo>
                  <a:lnTo>
                    <a:pt x="112" y="344"/>
                  </a:lnTo>
                  <a:lnTo>
                    <a:pt x="111" y="346"/>
                  </a:lnTo>
                  <a:lnTo>
                    <a:pt x="110" y="346"/>
                  </a:lnTo>
                  <a:lnTo>
                    <a:pt x="109" y="345"/>
                  </a:lnTo>
                  <a:lnTo>
                    <a:pt x="108" y="344"/>
                  </a:lnTo>
                  <a:lnTo>
                    <a:pt x="108" y="343"/>
                  </a:lnTo>
                  <a:lnTo>
                    <a:pt x="108" y="343"/>
                  </a:lnTo>
                  <a:lnTo>
                    <a:pt x="109" y="343"/>
                  </a:lnTo>
                  <a:lnTo>
                    <a:pt x="110" y="343"/>
                  </a:lnTo>
                  <a:lnTo>
                    <a:pt x="109" y="342"/>
                  </a:lnTo>
                  <a:lnTo>
                    <a:pt x="108" y="342"/>
                  </a:lnTo>
                  <a:lnTo>
                    <a:pt x="107" y="341"/>
                  </a:lnTo>
                  <a:lnTo>
                    <a:pt x="106" y="338"/>
                  </a:lnTo>
                  <a:lnTo>
                    <a:pt x="106" y="337"/>
                  </a:lnTo>
                  <a:lnTo>
                    <a:pt x="105" y="333"/>
                  </a:lnTo>
                  <a:lnTo>
                    <a:pt x="104" y="332"/>
                  </a:lnTo>
                  <a:lnTo>
                    <a:pt x="101" y="327"/>
                  </a:lnTo>
                  <a:lnTo>
                    <a:pt x="100" y="326"/>
                  </a:lnTo>
                  <a:lnTo>
                    <a:pt x="92" y="326"/>
                  </a:lnTo>
                  <a:lnTo>
                    <a:pt x="90" y="325"/>
                  </a:lnTo>
                  <a:lnTo>
                    <a:pt x="86" y="323"/>
                  </a:lnTo>
                  <a:lnTo>
                    <a:pt x="85" y="321"/>
                  </a:lnTo>
                  <a:lnTo>
                    <a:pt x="85" y="320"/>
                  </a:lnTo>
                  <a:lnTo>
                    <a:pt x="84" y="319"/>
                  </a:lnTo>
                  <a:lnTo>
                    <a:pt x="79" y="315"/>
                  </a:lnTo>
                  <a:lnTo>
                    <a:pt x="78" y="314"/>
                  </a:lnTo>
                  <a:lnTo>
                    <a:pt x="77" y="310"/>
                  </a:lnTo>
                  <a:lnTo>
                    <a:pt x="73" y="306"/>
                  </a:lnTo>
                  <a:lnTo>
                    <a:pt x="72" y="305"/>
                  </a:lnTo>
                  <a:lnTo>
                    <a:pt x="72" y="304"/>
                  </a:lnTo>
                  <a:lnTo>
                    <a:pt x="71" y="301"/>
                  </a:lnTo>
                  <a:lnTo>
                    <a:pt x="70" y="300"/>
                  </a:lnTo>
                  <a:lnTo>
                    <a:pt x="71" y="298"/>
                  </a:lnTo>
                  <a:lnTo>
                    <a:pt x="70" y="295"/>
                  </a:lnTo>
                  <a:lnTo>
                    <a:pt x="69" y="295"/>
                  </a:lnTo>
                  <a:lnTo>
                    <a:pt x="68" y="294"/>
                  </a:lnTo>
                  <a:lnTo>
                    <a:pt x="67" y="293"/>
                  </a:lnTo>
                  <a:lnTo>
                    <a:pt x="66" y="293"/>
                  </a:lnTo>
                  <a:lnTo>
                    <a:pt x="66" y="294"/>
                  </a:lnTo>
                  <a:lnTo>
                    <a:pt x="66" y="293"/>
                  </a:lnTo>
                  <a:lnTo>
                    <a:pt x="65" y="292"/>
                  </a:lnTo>
                  <a:lnTo>
                    <a:pt x="64" y="292"/>
                  </a:lnTo>
                  <a:lnTo>
                    <a:pt x="61" y="291"/>
                  </a:lnTo>
                  <a:lnTo>
                    <a:pt x="60" y="293"/>
                  </a:lnTo>
                  <a:lnTo>
                    <a:pt x="60" y="293"/>
                  </a:lnTo>
                  <a:lnTo>
                    <a:pt x="59" y="290"/>
                  </a:lnTo>
                  <a:lnTo>
                    <a:pt x="56" y="289"/>
                  </a:lnTo>
                  <a:lnTo>
                    <a:pt x="54" y="287"/>
                  </a:lnTo>
                  <a:lnTo>
                    <a:pt x="53" y="284"/>
                  </a:lnTo>
                  <a:lnTo>
                    <a:pt x="51" y="282"/>
                  </a:lnTo>
                  <a:lnTo>
                    <a:pt x="49" y="281"/>
                  </a:lnTo>
                  <a:lnTo>
                    <a:pt x="47" y="280"/>
                  </a:lnTo>
                  <a:lnTo>
                    <a:pt x="46" y="280"/>
                  </a:lnTo>
                  <a:lnTo>
                    <a:pt x="45" y="279"/>
                  </a:lnTo>
                  <a:lnTo>
                    <a:pt x="44" y="280"/>
                  </a:lnTo>
                  <a:lnTo>
                    <a:pt x="44" y="281"/>
                  </a:lnTo>
                  <a:lnTo>
                    <a:pt x="43" y="281"/>
                  </a:lnTo>
                  <a:lnTo>
                    <a:pt x="42" y="280"/>
                  </a:lnTo>
                  <a:lnTo>
                    <a:pt x="38" y="277"/>
                  </a:lnTo>
                  <a:lnTo>
                    <a:pt x="36" y="271"/>
                  </a:lnTo>
                  <a:lnTo>
                    <a:pt x="34" y="269"/>
                  </a:lnTo>
                  <a:lnTo>
                    <a:pt x="30" y="264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5" y="257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9" y="255"/>
                  </a:lnTo>
                  <a:lnTo>
                    <a:pt x="28" y="253"/>
                  </a:lnTo>
                  <a:lnTo>
                    <a:pt x="27" y="252"/>
                  </a:lnTo>
                  <a:lnTo>
                    <a:pt x="25" y="252"/>
                  </a:lnTo>
                  <a:lnTo>
                    <a:pt x="24" y="252"/>
                  </a:lnTo>
                  <a:lnTo>
                    <a:pt x="24" y="251"/>
                  </a:lnTo>
                  <a:lnTo>
                    <a:pt x="24" y="249"/>
                  </a:lnTo>
                  <a:lnTo>
                    <a:pt x="23" y="249"/>
                  </a:lnTo>
                  <a:lnTo>
                    <a:pt x="22" y="248"/>
                  </a:lnTo>
                  <a:lnTo>
                    <a:pt x="21" y="247"/>
                  </a:lnTo>
                  <a:lnTo>
                    <a:pt x="20" y="246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9" y="238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1" y="235"/>
                  </a:lnTo>
                  <a:lnTo>
                    <a:pt x="21" y="234"/>
                  </a:lnTo>
                  <a:lnTo>
                    <a:pt x="21" y="233"/>
                  </a:lnTo>
                  <a:lnTo>
                    <a:pt x="19" y="233"/>
                  </a:lnTo>
                  <a:lnTo>
                    <a:pt x="18" y="232"/>
                  </a:lnTo>
                  <a:lnTo>
                    <a:pt x="17" y="230"/>
                  </a:lnTo>
                  <a:lnTo>
                    <a:pt x="16" y="229"/>
                  </a:lnTo>
                  <a:lnTo>
                    <a:pt x="7" y="230"/>
                  </a:lnTo>
                  <a:lnTo>
                    <a:pt x="4" y="230"/>
                  </a:lnTo>
                  <a:lnTo>
                    <a:pt x="3" y="230"/>
                  </a:lnTo>
                  <a:lnTo>
                    <a:pt x="0" y="229"/>
                  </a:lnTo>
                  <a:lnTo>
                    <a:pt x="1" y="229"/>
                  </a:lnTo>
                  <a:lnTo>
                    <a:pt x="3" y="228"/>
                  </a:lnTo>
                  <a:lnTo>
                    <a:pt x="6" y="223"/>
                  </a:lnTo>
                  <a:lnTo>
                    <a:pt x="7" y="223"/>
                  </a:lnTo>
                  <a:lnTo>
                    <a:pt x="9" y="221"/>
                  </a:lnTo>
                  <a:lnTo>
                    <a:pt x="11" y="220"/>
                  </a:lnTo>
                  <a:lnTo>
                    <a:pt x="12" y="219"/>
                  </a:lnTo>
                  <a:lnTo>
                    <a:pt x="12" y="218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12" y="216"/>
                  </a:lnTo>
                  <a:lnTo>
                    <a:pt x="13" y="215"/>
                  </a:lnTo>
                  <a:lnTo>
                    <a:pt x="14" y="215"/>
                  </a:lnTo>
                  <a:lnTo>
                    <a:pt x="15" y="214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8" y="211"/>
                  </a:lnTo>
                  <a:lnTo>
                    <a:pt x="21" y="211"/>
                  </a:lnTo>
                  <a:lnTo>
                    <a:pt x="24" y="211"/>
                  </a:lnTo>
                  <a:lnTo>
                    <a:pt x="26" y="211"/>
                  </a:lnTo>
                  <a:lnTo>
                    <a:pt x="28" y="212"/>
                  </a:lnTo>
                  <a:lnTo>
                    <a:pt x="29" y="213"/>
                  </a:lnTo>
                  <a:lnTo>
                    <a:pt x="30" y="213"/>
                  </a:lnTo>
                  <a:lnTo>
                    <a:pt x="30" y="212"/>
                  </a:lnTo>
                  <a:lnTo>
                    <a:pt x="31" y="212"/>
                  </a:lnTo>
                  <a:lnTo>
                    <a:pt x="34" y="212"/>
                  </a:lnTo>
                  <a:lnTo>
                    <a:pt x="36" y="211"/>
                  </a:lnTo>
                  <a:lnTo>
                    <a:pt x="35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0" y="208"/>
                  </a:lnTo>
                  <a:lnTo>
                    <a:pt x="31" y="207"/>
                  </a:lnTo>
                  <a:lnTo>
                    <a:pt x="35" y="205"/>
                  </a:lnTo>
                  <a:lnTo>
                    <a:pt x="36" y="205"/>
                  </a:lnTo>
                  <a:lnTo>
                    <a:pt x="36" y="205"/>
                  </a:lnTo>
                  <a:lnTo>
                    <a:pt x="36" y="204"/>
                  </a:lnTo>
                  <a:lnTo>
                    <a:pt x="35" y="203"/>
                  </a:lnTo>
                  <a:lnTo>
                    <a:pt x="33" y="202"/>
                  </a:lnTo>
                  <a:lnTo>
                    <a:pt x="32" y="200"/>
                  </a:lnTo>
                  <a:lnTo>
                    <a:pt x="33" y="199"/>
                  </a:lnTo>
                  <a:lnTo>
                    <a:pt x="35" y="198"/>
                  </a:lnTo>
                  <a:lnTo>
                    <a:pt x="37" y="195"/>
                  </a:lnTo>
                  <a:lnTo>
                    <a:pt x="37" y="193"/>
                  </a:lnTo>
                  <a:lnTo>
                    <a:pt x="36" y="192"/>
                  </a:lnTo>
                  <a:lnTo>
                    <a:pt x="35" y="192"/>
                  </a:lnTo>
                  <a:lnTo>
                    <a:pt x="32" y="193"/>
                  </a:lnTo>
                  <a:lnTo>
                    <a:pt x="30" y="193"/>
                  </a:lnTo>
                  <a:lnTo>
                    <a:pt x="30" y="192"/>
                  </a:lnTo>
                  <a:lnTo>
                    <a:pt x="31" y="189"/>
                  </a:lnTo>
                  <a:lnTo>
                    <a:pt x="31" y="188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9" y="187"/>
                  </a:lnTo>
                  <a:lnTo>
                    <a:pt x="29" y="185"/>
                  </a:lnTo>
                  <a:lnTo>
                    <a:pt x="30" y="181"/>
                  </a:lnTo>
                  <a:lnTo>
                    <a:pt x="30" y="179"/>
                  </a:lnTo>
                  <a:lnTo>
                    <a:pt x="32" y="178"/>
                  </a:lnTo>
                  <a:lnTo>
                    <a:pt x="34" y="176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1" y="167"/>
                  </a:lnTo>
                  <a:lnTo>
                    <a:pt x="30" y="167"/>
                  </a:lnTo>
                  <a:lnTo>
                    <a:pt x="30" y="166"/>
                  </a:lnTo>
                  <a:lnTo>
                    <a:pt x="30" y="166"/>
                  </a:lnTo>
                  <a:lnTo>
                    <a:pt x="30" y="165"/>
                  </a:lnTo>
                  <a:lnTo>
                    <a:pt x="30" y="164"/>
                  </a:lnTo>
                  <a:lnTo>
                    <a:pt x="31" y="164"/>
                  </a:lnTo>
                  <a:lnTo>
                    <a:pt x="30" y="159"/>
                  </a:lnTo>
                  <a:lnTo>
                    <a:pt x="31" y="157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5" y="159"/>
                  </a:lnTo>
                  <a:lnTo>
                    <a:pt x="45" y="155"/>
                  </a:lnTo>
                  <a:lnTo>
                    <a:pt x="48" y="152"/>
                  </a:lnTo>
                  <a:lnTo>
                    <a:pt x="49" y="151"/>
                  </a:lnTo>
                  <a:lnTo>
                    <a:pt x="49" y="146"/>
                  </a:lnTo>
                  <a:lnTo>
                    <a:pt x="50" y="145"/>
                  </a:lnTo>
                  <a:lnTo>
                    <a:pt x="53" y="144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3" y="139"/>
                  </a:lnTo>
                  <a:lnTo>
                    <a:pt x="52" y="137"/>
                  </a:lnTo>
                  <a:lnTo>
                    <a:pt x="50" y="136"/>
                  </a:lnTo>
                  <a:lnTo>
                    <a:pt x="51" y="133"/>
                  </a:lnTo>
                  <a:lnTo>
                    <a:pt x="50" y="131"/>
                  </a:lnTo>
                  <a:lnTo>
                    <a:pt x="48" y="129"/>
                  </a:lnTo>
                  <a:lnTo>
                    <a:pt x="47" y="127"/>
                  </a:lnTo>
                  <a:lnTo>
                    <a:pt x="43" y="128"/>
                  </a:lnTo>
                  <a:lnTo>
                    <a:pt x="37" y="126"/>
                  </a:lnTo>
                  <a:lnTo>
                    <a:pt x="35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30" y="121"/>
                  </a:lnTo>
                  <a:lnTo>
                    <a:pt x="31" y="120"/>
                  </a:lnTo>
                  <a:lnTo>
                    <a:pt x="31" y="121"/>
                  </a:lnTo>
                  <a:lnTo>
                    <a:pt x="32" y="121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8" y="117"/>
                  </a:lnTo>
                  <a:lnTo>
                    <a:pt x="39" y="115"/>
                  </a:lnTo>
                  <a:lnTo>
                    <a:pt x="39" y="114"/>
                  </a:lnTo>
                  <a:lnTo>
                    <a:pt x="39" y="113"/>
                  </a:lnTo>
                  <a:lnTo>
                    <a:pt x="42" y="111"/>
                  </a:lnTo>
                  <a:lnTo>
                    <a:pt x="47" y="111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5" y="116"/>
                  </a:lnTo>
                  <a:lnTo>
                    <a:pt x="55" y="118"/>
                  </a:lnTo>
                  <a:lnTo>
                    <a:pt x="56" y="119"/>
                  </a:lnTo>
                  <a:lnTo>
                    <a:pt x="57" y="121"/>
                  </a:lnTo>
                  <a:lnTo>
                    <a:pt x="59" y="121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7" y="118"/>
                  </a:lnTo>
                  <a:lnTo>
                    <a:pt x="68" y="116"/>
                  </a:lnTo>
                  <a:lnTo>
                    <a:pt x="70" y="120"/>
                  </a:lnTo>
                  <a:lnTo>
                    <a:pt x="73" y="121"/>
                  </a:lnTo>
                  <a:lnTo>
                    <a:pt x="80" y="119"/>
                  </a:lnTo>
                  <a:lnTo>
                    <a:pt x="87" y="118"/>
                  </a:lnTo>
                  <a:lnTo>
                    <a:pt x="89" y="117"/>
                  </a:lnTo>
                  <a:lnTo>
                    <a:pt x="88" y="116"/>
                  </a:lnTo>
                  <a:lnTo>
                    <a:pt x="87" y="115"/>
                  </a:lnTo>
                  <a:lnTo>
                    <a:pt x="86" y="114"/>
                  </a:lnTo>
                  <a:lnTo>
                    <a:pt x="86" y="109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7" y="103"/>
                  </a:lnTo>
                  <a:lnTo>
                    <a:pt x="86" y="103"/>
                  </a:lnTo>
                  <a:lnTo>
                    <a:pt x="85" y="100"/>
                  </a:lnTo>
                  <a:lnTo>
                    <a:pt x="84" y="99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6"/>
                  </a:lnTo>
                  <a:lnTo>
                    <a:pt x="86" y="95"/>
                  </a:lnTo>
                  <a:lnTo>
                    <a:pt x="88" y="94"/>
                  </a:lnTo>
                  <a:lnTo>
                    <a:pt x="89" y="92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9" y="88"/>
                  </a:lnTo>
                  <a:lnTo>
                    <a:pt x="89" y="87"/>
                  </a:lnTo>
                  <a:lnTo>
                    <a:pt x="90" y="86"/>
                  </a:lnTo>
                  <a:lnTo>
                    <a:pt x="90" y="85"/>
                  </a:lnTo>
                  <a:lnTo>
                    <a:pt x="90" y="84"/>
                  </a:lnTo>
                  <a:lnTo>
                    <a:pt x="90" y="83"/>
                  </a:lnTo>
                  <a:lnTo>
                    <a:pt x="90" y="82"/>
                  </a:lnTo>
                  <a:lnTo>
                    <a:pt x="95" y="77"/>
                  </a:lnTo>
                  <a:lnTo>
                    <a:pt x="98" y="75"/>
                  </a:lnTo>
                  <a:lnTo>
                    <a:pt x="102" y="76"/>
                  </a:lnTo>
                  <a:lnTo>
                    <a:pt x="105" y="77"/>
                  </a:lnTo>
                  <a:lnTo>
                    <a:pt x="106" y="77"/>
                  </a:lnTo>
                  <a:lnTo>
                    <a:pt x="112" y="79"/>
                  </a:lnTo>
                  <a:lnTo>
                    <a:pt x="115" y="80"/>
                  </a:lnTo>
                  <a:lnTo>
                    <a:pt x="124" y="93"/>
                  </a:lnTo>
                  <a:lnTo>
                    <a:pt x="125" y="94"/>
                  </a:lnTo>
                  <a:lnTo>
                    <a:pt x="126" y="94"/>
                  </a:lnTo>
                  <a:lnTo>
                    <a:pt x="128" y="95"/>
                  </a:lnTo>
                  <a:lnTo>
                    <a:pt x="129" y="95"/>
                  </a:lnTo>
                  <a:lnTo>
                    <a:pt x="132" y="100"/>
                  </a:lnTo>
                  <a:lnTo>
                    <a:pt x="133" y="101"/>
                  </a:lnTo>
                  <a:lnTo>
                    <a:pt x="134" y="101"/>
                  </a:lnTo>
                  <a:lnTo>
                    <a:pt x="135" y="101"/>
                  </a:lnTo>
                  <a:lnTo>
                    <a:pt x="136" y="100"/>
                  </a:lnTo>
                  <a:lnTo>
                    <a:pt x="138" y="101"/>
                  </a:lnTo>
                  <a:lnTo>
                    <a:pt x="139" y="103"/>
                  </a:lnTo>
                  <a:lnTo>
                    <a:pt x="141" y="104"/>
                  </a:lnTo>
                  <a:lnTo>
                    <a:pt x="142" y="105"/>
                  </a:lnTo>
                  <a:lnTo>
                    <a:pt x="143" y="106"/>
                  </a:lnTo>
                  <a:lnTo>
                    <a:pt x="146" y="109"/>
                  </a:lnTo>
                  <a:lnTo>
                    <a:pt x="149" y="109"/>
                  </a:lnTo>
                  <a:lnTo>
                    <a:pt x="157" y="112"/>
                  </a:lnTo>
                  <a:lnTo>
                    <a:pt x="162" y="111"/>
                  </a:lnTo>
                  <a:lnTo>
                    <a:pt x="182" y="110"/>
                  </a:lnTo>
                  <a:lnTo>
                    <a:pt x="193" y="111"/>
                  </a:lnTo>
                  <a:lnTo>
                    <a:pt x="197" y="111"/>
                  </a:lnTo>
                  <a:lnTo>
                    <a:pt x="204" y="108"/>
                  </a:lnTo>
                  <a:lnTo>
                    <a:pt x="222" y="106"/>
                  </a:lnTo>
                  <a:lnTo>
                    <a:pt x="226" y="106"/>
                  </a:lnTo>
                  <a:lnTo>
                    <a:pt x="229" y="108"/>
                  </a:lnTo>
                  <a:lnTo>
                    <a:pt x="232" y="108"/>
                  </a:lnTo>
                  <a:lnTo>
                    <a:pt x="235" y="108"/>
                  </a:lnTo>
                  <a:lnTo>
                    <a:pt x="236" y="107"/>
                  </a:lnTo>
                  <a:lnTo>
                    <a:pt x="240" y="103"/>
                  </a:lnTo>
                  <a:lnTo>
                    <a:pt x="241" y="102"/>
                  </a:lnTo>
                  <a:lnTo>
                    <a:pt x="243" y="102"/>
                  </a:lnTo>
                  <a:lnTo>
                    <a:pt x="246" y="101"/>
                  </a:lnTo>
                  <a:lnTo>
                    <a:pt x="242" y="98"/>
                  </a:lnTo>
                  <a:lnTo>
                    <a:pt x="240" y="96"/>
                  </a:lnTo>
                  <a:lnTo>
                    <a:pt x="239" y="93"/>
                  </a:lnTo>
                  <a:lnTo>
                    <a:pt x="239" y="90"/>
                  </a:lnTo>
                  <a:lnTo>
                    <a:pt x="240" y="85"/>
                  </a:lnTo>
                  <a:lnTo>
                    <a:pt x="240" y="83"/>
                  </a:lnTo>
                  <a:lnTo>
                    <a:pt x="239" y="82"/>
                  </a:lnTo>
                  <a:lnTo>
                    <a:pt x="241" y="80"/>
                  </a:lnTo>
                  <a:lnTo>
                    <a:pt x="243" y="79"/>
                  </a:lnTo>
                  <a:lnTo>
                    <a:pt x="244" y="79"/>
                  </a:lnTo>
                  <a:lnTo>
                    <a:pt x="246" y="74"/>
                  </a:lnTo>
                  <a:lnTo>
                    <a:pt x="247" y="73"/>
                  </a:lnTo>
                  <a:lnTo>
                    <a:pt x="256" y="71"/>
                  </a:lnTo>
                  <a:lnTo>
                    <a:pt x="260" y="70"/>
                  </a:lnTo>
                  <a:lnTo>
                    <a:pt x="262" y="69"/>
                  </a:lnTo>
                  <a:lnTo>
                    <a:pt x="264" y="69"/>
                  </a:lnTo>
                  <a:lnTo>
                    <a:pt x="265" y="69"/>
                  </a:lnTo>
                  <a:lnTo>
                    <a:pt x="271" y="68"/>
                  </a:lnTo>
                  <a:lnTo>
                    <a:pt x="283" y="70"/>
                  </a:lnTo>
                  <a:lnTo>
                    <a:pt x="283" y="70"/>
                  </a:lnTo>
                  <a:lnTo>
                    <a:pt x="289" y="67"/>
                  </a:lnTo>
                  <a:lnTo>
                    <a:pt x="301" y="67"/>
                  </a:lnTo>
                  <a:lnTo>
                    <a:pt x="306" y="63"/>
                  </a:lnTo>
                  <a:lnTo>
                    <a:pt x="306" y="62"/>
                  </a:lnTo>
                  <a:lnTo>
                    <a:pt x="306" y="61"/>
                  </a:lnTo>
                  <a:lnTo>
                    <a:pt x="306" y="61"/>
                  </a:lnTo>
                  <a:lnTo>
                    <a:pt x="306" y="60"/>
                  </a:lnTo>
                  <a:lnTo>
                    <a:pt x="307" y="58"/>
                  </a:lnTo>
                  <a:lnTo>
                    <a:pt x="307" y="52"/>
                  </a:lnTo>
                  <a:lnTo>
                    <a:pt x="308" y="50"/>
                  </a:lnTo>
                  <a:lnTo>
                    <a:pt x="310" y="49"/>
                  </a:lnTo>
                  <a:lnTo>
                    <a:pt x="319" y="48"/>
                  </a:lnTo>
                  <a:lnTo>
                    <a:pt x="319" y="48"/>
                  </a:lnTo>
                  <a:lnTo>
                    <a:pt x="320" y="48"/>
                  </a:lnTo>
                  <a:lnTo>
                    <a:pt x="321" y="48"/>
                  </a:lnTo>
                  <a:lnTo>
                    <a:pt x="323" y="51"/>
                  </a:lnTo>
                  <a:lnTo>
                    <a:pt x="324" y="51"/>
                  </a:lnTo>
                  <a:lnTo>
                    <a:pt x="328" y="50"/>
                  </a:lnTo>
                  <a:lnTo>
                    <a:pt x="331" y="51"/>
                  </a:lnTo>
                  <a:lnTo>
                    <a:pt x="332" y="53"/>
                  </a:lnTo>
                  <a:lnTo>
                    <a:pt x="332" y="54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32" y="58"/>
                  </a:lnTo>
                  <a:lnTo>
                    <a:pt x="333" y="58"/>
                  </a:lnTo>
                  <a:lnTo>
                    <a:pt x="337" y="56"/>
                  </a:lnTo>
                  <a:lnTo>
                    <a:pt x="338" y="57"/>
                  </a:lnTo>
                  <a:lnTo>
                    <a:pt x="342" y="61"/>
                  </a:lnTo>
                  <a:lnTo>
                    <a:pt x="343" y="61"/>
                  </a:lnTo>
                  <a:lnTo>
                    <a:pt x="346" y="61"/>
                  </a:lnTo>
                  <a:lnTo>
                    <a:pt x="350" y="56"/>
                  </a:lnTo>
                  <a:lnTo>
                    <a:pt x="352" y="55"/>
                  </a:lnTo>
                  <a:lnTo>
                    <a:pt x="355" y="54"/>
                  </a:lnTo>
                  <a:lnTo>
                    <a:pt x="355" y="54"/>
                  </a:lnTo>
                  <a:lnTo>
                    <a:pt x="360" y="52"/>
                  </a:lnTo>
                  <a:lnTo>
                    <a:pt x="361" y="51"/>
                  </a:lnTo>
                  <a:lnTo>
                    <a:pt x="361" y="50"/>
                  </a:lnTo>
                  <a:lnTo>
                    <a:pt x="362" y="49"/>
                  </a:lnTo>
                  <a:lnTo>
                    <a:pt x="363" y="47"/>
                  </a:lnTo>
                  <a:lnTo>
                    <a:pt x="363" y="46"/>
                  </a:lnTo>
                  <a:lnTo>
                    <a:pt x="365" y="44"/>
                  </a:lnTo>
                  <a:lnTo>
                    <a:pt x="366" y="45"/>
                  </a:lnTo>
                  <a:lnTo>
                    <a:pt x="367" y="45"/>
                  </a:lnTo>
                  <a:lnTo>
                    <a:pt x="369" y="44"/>
                  </a:lnTo>
                  <a:lnTo>
                    <a:pt x="372" y="42"/>
                  </a:lnTo>
                  <a:lnTo>
                    <a:pt x="373" y="42"/>
                  </a:lnTo>
                  <a:lnTo>
                    <a:pt x="375" y="42"/>
                  </a:lnTo>
                  <a:lnTo>
                    <a:pt x="376" y="43"/>
                  </a:lnTo>
                  <a:lnTo>
                    <a:pt x="377" y="44"/>
                  </a:lnTo>
                  <a:lnTo>
                    <a:pt x="379" y="42"/>
                  </a:lnTo>
                  <a:lnTo>
                    <a:pt x="381" y="40"/>
                  </a:lnTo>
                  <a:lnTo>
                    <a:pt x="384" y="36"/>
                  </a:lnTo>
                  <a:lnTo>
                    <a:pt x="385" y="33"/>
                  </a:lnTo>
                  <a:lnTo>
                    <a:pt x="389" y="22"/>
                  </a:lnTo>
                  <a:lnTo>
                    <a:pt x="391" y="20"/>
                  </a:lnTo>
                  <a:lnTo>
                    <a:pt x="391" y="18"/>
                  </a:lnTo>
                  <a:lnTo>
                    <a:pt x="394" y="15"/>
                  </a:lnTo>
                  <a:lnTo>
                    <a:pt x="395" y="15"/>
                  </a:lnTo>
                  <a:lnTo>
                    <a:pt x="396" y="13"/>
                  </a:lnTo>
                  <a:lnTo>
                    <a:pt x="396" y="12"/>
                  </a:lnTo>
                  <a:lnTo>
                    <a:pt x="396" y="12"/>
                  </a:lnTo>
                  <a:lnTo>
                    <a:pt x="396" y="11"/>
                  </a:lnTo>
                  <a:lnTo>
                    <a:pt x="396" y="9"/>
                  </a:lnTo>
                  <a:lnTo>
                    <a:pt x="396" y="7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404" y="6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6" y="1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3" y="5"/>
                  </a:lnTo>
                  <a:lnTo>
                    <a:pt x="438" y="7"/>
                  </a:lnTo>
                  <a:lnTo>
                    <a:pt x="441" y="8"/>
                  </a:lnTo>
                  <a:lnTo>
                    <a:pt x="443" y="7"/>
                  </a:lnTo>
                  <a:lnTo>
                    <a:pt x="445" y="8"/>
                  </a:lnTo>
                  <a:lnTo>
                    <a:pt x="448" y="9"/>
                  </a:lnTo>
                  <a:lnTo>
                    <a:pt x="450" y="11"/>
                  </a:lnTo>
                  <a:lnTo>
                    <a:pt x="452" y="12"/>
                  </a:lnTo>
                  <a:lnTo>
                    <a:pt x="459" y="8"/>
                  </a:lnTo>
                  <a:lnTo>
                    <a:pt x="463" y="7"/>
                  </a:lnTo>
                  <a:lnTo>
                    <a:pt x="464" y="8"/>
                  </a:lnTo>
                  <a:lnTo>
                    <a:pt x="465" y="9"/>
                  </a:lnTo>
                  <a:lnTo>
                    <a:pt x="466" y="10"/>
                  </a:lnTo>
                  <a:lnTo>
                    <a:pt x="468" y="9"/>
                  </a:lnTo>
                  <a:lnTo>
                    <a:pt x="469" y="7"/>
                  </a:lnTo>
                  <a:lnTo>
                    <a:pt x="469" y="6"/>
                  </a:lnTo>
                  <a:lnTo>
                    <a:pt x="469" y="5"/>
                  </a:lnTo>
                  <a:lnTo>
                    <a:pt x="471" y="4"/>
                  </a:lnTo>
                  <a:lnTo>
                    <a:pt x="473" y="3"/>
                  </a:lnTo>
                  <a:lnTo>
                    <a:pt x="476" y="3"/>
                  </a:lnTo>
                  <a:lnTo>
                    <a:pt x="481" y="2"/>
                  </a:lnTo>
                  <a:lnTo>
                    <a:pt x="482" y="2"/>
                  </a:lnTo>
                  <a:lnTo>
                    <a:pt x="485" y="4"/>
                  </a:lnTo>
                  <a:lnTo>
                    <a:pt x="487" y="5"/>
                  </a:lnTo>
                  <a:lnTo>
                    <a:pt x="487" y="6"/>
                  </a:lnTo>
                  <a:lnTo>
                    <a:pt x="488" y="6"/>
                  </a:lnTo>
                  <a:lnTo>
                    <a:pt x="489" y="9"/>
                  </a:lnTo>
                  <a:lnTo>
                    <a:pt x="489" y="10"/>
                  </a:lnTo>
                  <a:lnTo>
                    <a:pt x="491" y="11"/>
                  </a:lnTo>
                  <a:lnTo>
                    <a:pt x="494" y="11"/>
                  </a:lnTo>
                  <a:lnTo>
                    <a:pt x="496" y="11"/>
                  </a:lnTo>
                  <a:lnTo>
                    <a:pt x="497" y="12"/>
                  </a:lnTo>
                  <a:lnTo>
                    <a:pt x="498" y="18"/>
                  </a:lnTo>
                  <a:lnTo>
                    <a:pt x="499" y="19"/>
                  </a:lnTo>
                  <a:lnTo>
                    <a:pt x="504" y="28"/>
                  </a:lnTo>
                  <a:lnTo>
                    <a:pt x="505" y="30"/>
                  </a:lnTo>
                  <a:lnTo>
                    <a:pt x="508" y="32"/>
                  </a:lnTo>
                  <a:lnTo>
                    <a:pt x="511" y="33"/>
                  </a:lnTo>
                  <a:lnTo>
                    <a:pt x="514" y="32"/>
                  </a:lnTo>
                  <a:lnTo>
                    <a:pt x="518" y="30"/>
                  </a:lnTo>
                  <a:lnTo>
                    <a:pt x="523" y="30"/>
                  </a:lnTo>
                  <a:lnTo>
                    <a:pt x="525" y="28"/>
                  </a:lnTo>
                  <a:lnTo>
                    <a:pt x="526" y="27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5" y="26"/>
                  </a:lnTo>
                  <a:lnTo>
                    <a:pt x="540" y="27"/>
                  </a:lnTo>
                  <a:lnTo>
                    <a:pt x="541" y="26"/>
                  </a:lnTo>
                  <a:lnTo>
                    <a:pt x="543" y="25"/>
                  </a:lnTo>
                  <a:lnTo>
                    <a:pt x="545" y="23"/>
                  </a:lnTo>
                  <a:lnTo>
                    <a:pt x="547" y="24"/>
                  </a:lnTo>
                  <a:lnTo>
                    <a:pt x="547" y="24"/>
                  </a:lnTo>
                  <a:lnTo>
                    <a:pt x="548" y="23"/>
                  </a:lnTo>
                  <a:lnTo>
                    <a:pt x="551" y="21"/>
                  </a:lnTo>
                  <a:lnTo>
                    <a:pt x="554" y="22"/>
                  </a:lnTo>
                  <a:lnTo>
                    <a:pt x="557" y="24"/>
                  </a:lnTo>
                  <a:lnTo>
                    <a:pt x="556" y="27"/>
                  </a:lnTo>
                  <a:lnTo>
                    <a:pt x="556" y="30"/>
                  </a:lnTo>
                  <a:lnTo>
                    <a:pt x="559" y="30"/>
                  </a:lnTo>
                  <a:lnTo>
                    <a:pt x="559" y="30"/>
                  </a:lnTo>
                  <a:lnTo>
                    <a:pt x="559" y="32"/>
                  </a:lnTo>
                  <a:lnTo>
                    <a:pt x="559" y="34"/>
                  </a:lnTo>
                  <a:lnTo>
                    <a:pt x="559" y="36"/>
                  </a:lnTo>
                  <a:lnTo>
                    <a:pt x="560" y="38"/>
                  </a:lnTo>
                  <a:lnTo>
                    <a:pt x="565" y="45"/>
                  </a:lnTo>
                  <a:lnTo>
                    <a:pt x="565" y="46"/>
                  </a:lnTo>
                  <a:lnTo>
                    <a:pt x="566" y="46"/>
                  </a:lnTo>
                  <a:lnTo>
                    <a:pt x="567" y="46"/>
                  </a:lnTo>
                  <a:lnTo>
                    <a:pt x="567" y="45"/>
                  </a:lnTo>
                  <a:lnTo>
                    <a:pt x="568" y="45"/>
                  </a:lnTo>
                  <a:lnTo>
                    <a:pt x="569" y="45"/>
                  </a:lnTo>
                  <a:lnTo>
                    <a:pt x="571" y="46"/>
                  </a:lnTo>
                  <a:lnTo>
                    <a:pt x="571" y="46"/>
                  </a:lnTo>
                  <a:lnTo>
                    <a:pt x="573" y="46"/>
                  </a:lnTo>
                  <a:lnTo>
                    <a:pt x="575" y="45"/>
                  </a:lnTo>
                  <a:lnTo>
                    <a:pt x="576" y="45"/>
                  </a:lnTo>
                  <a:lnTo>
                    <a:pt x="583" y="54"/>
                  </a:lnTo>
                  <a:lnTo>
                    <a:pt x="584" y="57"/>
                  </a:lnTo>
                  <a:lnTo>
                    <a:pt x="585" y="61"/>
                  </a:lnTo>
                  <a:lnTo>
                    <a:pt x="587" y="64"/>
                  </a:lnTo>
                  <a:lnTo>
                    <a:pt x="587" y="65"/>
                  </a:lnTo>
                  <a:lnTo>
                    <a:pt x="588" y="65"/>
                  </a:lnTo>
                  <a:lnTo>
                    <a:pt x="589" y="64"/>
                  </a:lnTo>
                  <a:lnTo>
                    <a:pt x="595" y="64"/>
                  </a:lnTo>
                  <a:lnTo>
                    <a:pt x="597" y="64"/>
                  </a:lnTo>
                  <a:lnTo>
                    <a:pt x="598" y="63"/>
                  </a:lnTo>
                  <a:lnTo>
                    <a:pt x="600" y="62"/>
                  </a:lnTo>
                  <a:lnTo>
                    <a:pt x="601" y="63"/>
                  </a:lnTo>
                  <a:lnTo>
                    <a:pt x="601" y="64"/>
                  </a:lnTo>
                  <a:lnTo>
                    <a:pt x="605" y="66"/>
                  </a:lnTo>
                  <a:lnTo>
                    <a:pt x="607" y="68"/>
                  </a:lnTo>
                  <a:lnTo>
                    <a:pt x="609" y="70"/>
                  </a:lnTo>
                  <a:lnTo>
                    <a:pt x="610" y="72"/>
                  </a:lnTo>
                  <a:lnTo>
                    <a:pt x="610" y="74"/>
                  </a:lnTo>
                  <a:lnTo>
                    <a:pt x="610" y="75"/>
                  </a:lnTo>
                  <a:lnTo>
                    <a:pt x="609" y="77"/>
                  </a:lnTo>
                  <a:lnTo>
                    <a:pt x="609" y="79"/>
                  </a:lnTo>
                  <a:lnTo>
                    <a:pt x="607" y="81"/>
                  </a:lnTo>
                  <a:lnTo>
                    <a:pt x="608" y="83"/>
                  </a:lnTo>
                  <a:lnTo>
                    <a:pt x="612" y="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7" name="Freeform 104">
              <a:extLst>
                <a:ext uri="{FF2B5EF4-FFF2-40B4-BE49-F238E27FC236}">
                  <a16:creationId xmlns:a16="http://schemas.microsoft.com/office/drawing/2014/main" id="{CBDAFDC2-C237-3FED-B461-C7FD2CB21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343" y="2851716"/>
              <a:ext cx="729028" cy="359559"/>
            </a:xfrm>
            <a:custGeom>
              <a:avLst/>
              <a:gdLst>
                <a:gd name="T0" fmla="*/ 504 w 515"/>
                <a:gd name="T1" fmla="*/ 94 h 254"/>
                <a:gd name="T2" fmla="*/ 498 w 515"/>
                <a:gd name="T3" fmla="*/ 106 h 254"/>
                <a:gd name="T4" fmla="*/ 495 w 515"/>
                <a:gd name="T5" fmla="*/ 122 h 254"/>
                <a:gd name="T6" fmla="*/ 486 w 515"/>
                <a:gd name="T7" fmla="*/ 136 h 254"/>
                <a:gd name="T8" fmla="*/ 474 w 515"/>
                <a:gd name="T9" fmla="*/ 168 h 254"/>
                <a:gd name="T10" fmla="*/ 447 w 515"/>
                <a:gd name="T11" fmla="*/ 174 h 254"/>
                <a:gd name="T12" fmla="*/ 427 w 515"/>
                <a:gd name="T13" fmla="*/ 153 h 254"/>
                <a:gd name="T14" fmla="*/ 414 w 515"/>
                <a:gd name="T15" fmla="*/ 144 h 254"/>
                <a:gd name="T16" fmla="*/ 398 w 515"/>
                <a:gd name="T17" fmla="*/ 151 h 254"/>
                <a:gd name="T18" fmla="*/ 374 w 515"/>
                <a:gd name="T19" fmla="*/ 150 h 254"/>
                <a:gd name="T20" fmla="*/ 331 w 515"/>
                <a:gd name="T21" fmla="*/ 148 h 254"/>
                <a:gd name="T22" fmla="*/ 327 w 515"/>
                <a:gd name="T23" fmla="*/ 157 h 254"/>
                <a:gd name="T24" fmla="*/ 309 w 515"/>
                <a:gd name="T25" fmla="*/ 185 h 254"/>
                <a:gd name="T26" fmla="*/ 296 w 515"/>
                <a:gd name="T27" fmla="*/ 189 h 254"/>
                <a:gd name="T28" fmla="*/ 279 w 515"/>
                <a:gd name="T29" fmla="*/ 203 h 254"/>
                <a:gd name="T30" fmla="*/ 265 w 515"/>
                <a:gd name="T31" fmla="*/ 196 h 254"/>
                <a:gd name="T32" fmla="*/ 252 w 515"/>
                <a:gd name="T33" fmla="*/ 190 h 254"/>
                <a:gd name="T34" fmla="*/ 239 w 515"/>
                <a:gd name="T35" fmla="*/ 205 h 254"/>
                <a:gd name="T36" fmla="*/ 193 w 515"/>
                <a:gd name="T37" fmla="*/ 212 h 254"/>
                <a:gd name="T38" fmla="*/ 173 w 515"/>
                <a:gd name="T39" fmla="*/ 227 h 254"/>
                <a:gd name="T40" fmla="*/ 169 w 515"/>
                <a:gd name="T41" fmla="*/ 249 h 254"/>
                <a:gd name="T42" fmla="*/ 115 w 515"/>
                <a:gd name="T43" fmla="*/ 252 h 254"/>
                <a:gd name="T44" fmla="*/ 71 w 515"/>
                <a:gd name="T45" fmla="*/ 243 h 254"/>
                <a:gd name="T46" fmla="*/ 58 w 515"/>
                <a:gd name="T47" fmla="*/ 236 h 254"/>
                <a:gd name="T48" fmla="*/ 26 w 515"/>
                <a:gd name="T49" fmla="*/ 217 h 254"/>
                <a:gd name="T50" fmla="*/ 20 w 515"/>
                <a:gd name="T51" fmla="*/ 205 h 254"/>
                <a:gd name="T52" fmla="*/ 11 w 515"/>
                <a:gd name="T53" fmla="*/ 186 h 254"/>
                <a:gd name="T54" fmla="*/ 6 w 515"/>
                <a:gd name="T55" fmla="*/ 178 h 254"/>
                <a:gd name="T56" fmla="*/ 2 w 515"/>
                <a:gd name="T57" fmla="*/ 172 h 254"/>
                <a:gd name="T58" fmla="*/ 5 w 515"/>
                <a:gd name="T59" fmla="*/ 153 h 254"/>
                <a:gd name="T60" fmla="*/ 11 w 515"/>
                <a:gd name="T61" fmla="*/ 134 h 254"/>
                <a:gd name="T62" fmla="*/ 34 w 515"/>
                <a:gd name="T63" fmla="*/ 102 h 254"/>
                <a:gd name="T64" fmla="*/ 63 w 515"/>
                <a:gd name="T65" fmla="*/ 109 h 254"/>
                <a:gd name="T66" fmla="*/ 95 w 515"/>
                <a:gd name="T67" fmla="*/ 91 h 254"/>
                <a:gd name="T68" fmla="*/ 114 w 515"/>
                <a:gd name="T69" fmla="*/ 74 h 254"/>
                <a:gd name="T70" fmla="*/ 134 w 515"/>
                <a:gd name="T71" fmla="*/ 40 h 254"/>
                <a:gd name="T72" fmla="*/ 153 w 515"/>
                <a:gd name="T73" fmla="*/ 21 h 254"/>
                <a:gd name="T74" fmla="*/ 168 w 515"/>
                <a:gd name="T75" fmla="*/ 17 h 254"/>
                <a:gd name="T76" fmla="*/ 192 w 515"/>
                <a:gd name="T77" fmla="*/ 22 h 254"/>
                <a:gd name="T78" fmla="*/ 204 w 515"/>
                <a:gd name="T79" fmla="*/ 29 h 254"/>
                <a:gd name="T80" fmla="*/ 214 w 515"/>
                <a:gd name="T81" fmla="*/ 22 h 254"/>
                <a:gd name="T82" fmla="*/ 224 w 515"/>
                <a:gd name="T83" fmla="*/ 11 h 254"/>
                <a:gd name="T84" fmla="*/ 239 w 515"/>
                <a:gd name="T85" fmla="*/ 4 h 254"/>
                <a:gd name="T86" fmla="*/ 252 w 515"/>
                <a:gd name="T87" fmla="*/ 24 h 254"/>
                <a:gd name="T88" fmla="*/ 266 w 515"/>
                <a:gd name="T89" fmla="*/ 34 h 254"/>
                <a:gd name="T90" fmla="*/ 266 w 515"/>
                <a:gd name="T91" fmla="*/ 48 h 254"/>
                <a:gd name="T92" fmla="*/ 276 w 515"/>
                <a:gd name="T93" fmla="*/ 53 h 254"/>
                <a:gd name="T94" fmla="*/ 294 w 515"/>
                <a:gd name="T95" fmla="*/ 47 h 254"/>
                <a:gd name="T96" fmla="*/ 312 w 515"/>
                <a:gd name="T97" fmla="*/ 36 h 254"/>
                <a:gd name="T98" fmla="*/ 324 w 515"/>
                <a:gd name="T99" fmla="*/ 28 h 254"/>
                <a:gd name="T100" fmla="*/ 342 w 515"/>
                <a:gd name="T101" fmla="*/ 28 h 254"/>
                <a:gd name="T102" fmla="*/ 365 w 515"/>
                <a:gd name="T103" fmla="*/ 42 h 254"/>
                <a:gd name="T104" fmla="*/ 382 w 515"/>
                <a:gd name="T105" fmla="*/ 34 h 254"/>
                <a:gd name="T106" fmla="*/ 389 w 515"/>
                <a:gd name="T107" fmla="*/ 27 h 254"/>
                <a:gd name="T108" fmla="*/ 414 w 515"/>
                <a:gd name="T109" fmla="*/ 28 h 254"/>
                <a:gd name="T110" fmla="*/ 434 w 515"/>
                <a:gd name="T111" fmla="*/ 28 h 254"/>
                <a:gd name="T112" fmla="*/ 446 w 515"/>
                <a:gd name="T113" fmla="*/ 34 h 254"/>
                <a:gd name="T114" fmla="*/ 467 w 515"/>
                <a:gd name="T115" fmla="*/ 55 h 254"/>
                <a:gd name="T116" fmla="*/ 485 w 515"/>
                <a:gd name="T117" fmla="*/ 62 h 254"/>
                <a:gd name="T118" fmla="*/ 511 w 515"/>
                <a:gd name="T119" fmla="*/ 7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5" h="254">
                  <a:moveTo>
                    <a:pt x="515" y="74"/>
                  </a:moveTo>
                  <a:lnTo>
                    <a:pt x="514" y="76"/>
                  </a:lnTo>
                  <a:lnTo>
                    <a:pt x="513" y="79"/>
                  </a:lnTo>
                  <a:lnTo>
                    <a:pt x="512" y="82"/>
                  </a:lnTo>
                  <a:lnTo>
                    <a:pt x="513" y="85"/>
                  </a:lnTo>
                  <a:lnTo>
                    <a:pt x="511" y="86"/>
                  </a:lnTo>
                  <a:lnTo>
                    <a:pt x="508" y="87"/>
                  </a:lnTo>
                  <a:lnTo>
                    <a:pt x="506" y="88"/>
                  </a:lnTo>
                  <a:lnTo>
                    <a:pt x="504" y="94"/>
                  </a:lnTo>
                  <a:lnTo>
                    <a:pt x="503" y="96"/>
                  </a:lnTo>
                  <a:lnTo>
                    <a:pt x="503" y="99"/>
                  </a:lnTo>
                  <a:lnTo>
                    <a:pt x="503" y="100"/>
                  </a:lnTo>
                  <a:lnTo>
                    <a:pt x="502" y="100"/>
                  </a:lnTo>
                  <a:lnTo>
                    <a:pt x="500" y="102"/>
                  </a:lnTo>
                  <a:lnTo>
                    <a:pt x="499" y="103"/>
                  </a:lnTo>
                  <a:lnTo>
                    <a:pt x="499" y="104"/>
                  </a:lnTo>
                  <a:lnTo>
                    <a:pt x="498" y="105"/>
                  </a:lnTo>
                  <a:lnTo>
                    <a:pt x="498" y="106"/>
                  </a:lnTo>
                  <a:lnTo>
                    <a:pt x="498" y="107"/>
                  </a:lnTo>
                  <a:lnTo>
                    <a:pt x="498" y="112"/>
                  </a:lnTo>
                  <a:lnTo>
                    <a:pt x="498" y="113"/>
                  </a:lnTo>
                  <a:lnTo>
                    <a:pt x="498" y="114"/>
                  </a:lnTo>
                  <a:lnTo>
                    <a:pt x="497" y="116"/>
                  </a:lnTo>
                  <a:lnTo>
                    <a:pt x="496" y="116"/>
                  </a:lnTo>
                  <a:lnTo>
                    <a:pt x="496" y="118"/>
                  </a:lnTo>
                  <a:lnTo>
                    <a:pt x="495" y="119"/>
                  </a:lnTo>
                  <a:lnTo>
                    <a:pt x="495" y="122"/>
                  </a:lnTo>
                  <a:lnTo>
                    <a:pt x="495" y="124"/>
                  </a:lnTo>
                  <a:lnTo>
                    <a:pt x="493" y="127"/>
                  </a:lnTo>
                  <a:lnTo>
                    <a:pt x="492" y="130"/>
                  </a:lnTo>
                  <a:lnTo>
                    <a:pt x="491" y="130"/>
                  </a:lnTo>
                  <a:lnTo>
                    <a:pt x="489" y="130"/>
                  </a:lnTo>
                  <a:lnTo>
                    <a:pt x="487" y="131"/>
                  </a:lnTo>
                  <a:lnTo>
                    <a:pt x="487" y="132"/>
                  </a:lnTo>
                  <a:lnTo>
                    <a:pt x="486" y="135"/>
                  </a:lnTo>
                  <a:lnTo>
                    <a:pt x="486" y="136"/>
                  </a:lnTo>
                  <a:lnTo>
                    <a:pt x="480" y="141"/>
                  </a:lnTo>
                  <a:lnTo>
                    <a:pt x="478" y="142"/>
                  </a:lnTo>
                  <a:lnTo>
                    <a:pt x="478" y="145"/>
                  </a:lnTo>
                  <a:lnTo>
                    <a:pt x="479" y="151"/>
                  </a:lnTo>
                  <a:lnTo>
                    <a:pt x="479" y="153"/>
                  </a:lnTo>
                  <a:lnTo>
                    <a:pt x="478" y="155"/>
                  </a:lnTo>
                  <a:lnTo>
                    <a:pt x="478" y="165"/>
                  </a:lnTo>
                  <a:lnTo>
                    <a:pt x="476" y="167"/>
                  </a:lnTo>
                  <a:lnTo>
                    <a:pt x="474" y="168"/>
                  </a:lnTo>
                  <a:lnTo>
                    <a:pt x="473" y="169"/>
                  </a:lnTo>
                  <a:lnTo>
                    <a:pt x="468" y="168"/>
                  </a:lnTo>
                  <a:lnTo>
                    <a:pt x="466" y="169"/>
                  </a:lnTo>
                  <a:lnTo>
                    <a:pt x="464" y="169"/>
                  </a:lnTo>
                  <a:lnTo>
                    <a:pt x="459" y="169"/>
                  </a:lnTo>
                  <a:lnTo>
                    <a:pt x="458" y="170"/>
                  </a:lnTo>
                  <a:lnTo>
                    <a:pt x="456" y="172"/>
                  </a:lnTo>
                  <a:lnTo>
                    <a:pt x="451" y="172"/>
                  </a:lnTo>
                  <a:lnTo>
                    <a:pt x="447" y="174"/>
                  </a:lnTo>
                  <a:lnTo>
                    <a:pt x="444" y="175"/>
                  </a:lnTo>
                  <a:lnTo>
                    <a:pt x="441" y="174"/>
                  </a:lnTo>
                  <a:lnTo>
                    <a:pt x="438" y="172"/>
                  </a:lnTo>
                  <a:lnTo>
                    <a:pt x="437" y="170"/>
                  </a:lnTo>
                  <a:lnTo>
                    <a:pt x="432" y="161"/>
                  </a:lnTo>
                  <a:lnTo>
                    <a:pt x="431" y="160"/>
                  </a:lnTo>
                  <a:lnTo>
                    <a:pt x="430" y="154"/>
                  </a:lnTo>
                  <a:lnTo>
                    <a:pt x="429" y="153"/>
                  </a:lnTo>
                  <a:lnTo>
                    <a:pt x="427" y="153"/>
                  </a:lnTo>
                  <a:lnTo>
                    <a:pt x="424" y="153"/>
                  </a:lnTo>
                  <a:lnTo>
                    <a:pt x="422" y="152"/>
                  </a:lnTo>
                  <a:lnTo>
                    <a:pt x="422" y="151"/>
                  </a:lnTo>
                  <a:lnTo>
                    <a:pt x="421" y="148"/>
                  </a:lnTo>
                  <a:lnTo>
                    <a:pt x="420" y="148"/>
                  </a:lnTo>
                  <a:lnTo>
                    <a:pt x="420" y="147"/>
                  </a:lnTo>
                  <a:lnTo>
                    <a:pt x="418" y="146"/>
                  </a:lnTo>
                  <a:lnTo>
                    <a:pt x="415" y="144"/>
                  </a:lnTo>
                  <a:lnTo>
                    <a:pt x="414" y="144"/>
                  </a:lnTo>
                  <a:lnTo>
                    <a:pt x="409" y="145"/>
                  </a:lnTo>
                  <a:lnTo>
                    <a:pt x="406" y="145"/>
                  </a:lnTo>
                  <a:lnTo>
                    <a:pt x="404" y="146"/>
                  </a:lnTo>
                  <a:lnTo>
                    <a:pt x="402" y="147"/>
                  </a:lnTo>
                  <a:lnTo>
                    <a:pt x="402" y="148"/>
                  </a:lnTo>
                  <a:lnTo>
                    <a:pt x="402" y="149"/>
                  </a:lnTo>
                  <a:lnTo>
                    <a:pt x="401" y="151"/>
                  </a:lnTo>
                  <a:lnTo>
                    <a:pt x="399" y="152"/>
                  </a:lnTo>
                  <a:lnTo>
                    <a:pt x="398" y="151"/>
                  </a:lnTo>
                  <a:lnTo>
                    <a:pt x="397" y="150"/>
                  </a:lnTo>
                  <a:lnTo>
                    <a:pt x="396" y="149"/>
                  </a:lnTo>
                  <a:lnTo>
                    <a:pt x="392" y="150"/>
                  </a:lnTo>
                  <a:lnTo>
                    <a:pt x="385" y="154"/>
                  </a:lnTo>
                  <a:lnTo>
                    <a:pt x="383" y="153"/>
                  </a:lnTo>
                  <a:lnTo>
                    <a:pt x="381" y="151"/>
                  </a:lnTo>
                  <a:lnTo>
                    <a:pt x="378" y="150"/>
                  </a:lnTo>
                  <a:lnTo>
                    <a:pt x="376" y="149"/>
                  </a:lnTo>
                  <a:lnTo>
                    <a:pt x="374" y="150"/>
                  </a:lnTo>
                  <a:lnTo>
                    <a:pt x="371" y="149"/>
                  </a:lnTo>
                  <a:lnTo>
                    <a:pt x="366" y="147"/>
                  </a:lnTo>
                  <a:lnTo>
                    <a:pt x="363" y="146"/>
                  </a:lnTo>
                  <a:lnTo>
                    <a:pt x="361" y="146"/>
                  </a:lnTo>
                  <a:lnTo>
                    <a:pt x="359" y="143"/>
                  </a:lnTo>
                  <a:lnTo>
                    <a:pt x="358" y="142"/>
                  </a:lnTo>
                  <a:lnTo>
                    <a:pt x="356" y="142"/>
                  </a:lnTo>
                  <a:lnTo>
                    <a:pt x="337" y="148"/>
                  </a:lnTo>
                  <a:lnTo>
                    <a:pt x="331" y="148"/>
                  </a:lnTo>
                  <a:lnTo>
                    <a:pt x="329" y="148"/>
                  </a:lnTo>
                  <a:lnTo>
                    <a:pt x="329" y="149"/>
                  </a:lnTo>
                  <a:lnTo>
                    <a:pt x="329" y="151"/>
                  </a:lnTo>
                  <a:lnTo>
                    <a:pt x="329" y="153"/>
                  </a:lnTo>
                  <a:lnTo>
                    <a:pt x="329" y="154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7"/>
                  </a:lnTo>
                  <a:lnTo>
                    <a:pt x="327" y="157"/>
                  </a:lnTo>
                  <a:lnTo>
                    <a:pt x="324" y="160"/>
                  </a:lnTo>
                  <a:lnTo>
                    <a:pt x="324" y="162"/>
                  </a:lnTo>
                  <a:lnTo>
                    <a:pt x="322" y="164"/>
                  </a:lnTo>
                  <a:lnTo>
                    <a:pt x="318" y="175"/>
                  </a:lnTo>
                  <a:lnTo>
                    <a:pt x="317" y="178"/>
                  </a:lnTo>
                  <a:lnTo>
                    <a:pt x="314" y="182"/>
                  </a:lnTo>
                  <a:lnTo>
                    <a:pt x="312" y="184"/>
                  </a:lnTo>
                  <a:lnTo>
                    <a:pt x="310" y="186"/>
                  </a:lnTo>
                  <a:lnTo>
                    <a:pt x="309" y="185"/>
                  </a:lnTo>
                  <a:lnTo>
                    <a:pt x="308" y="184"/>
                  </a:lnTo>
                  <a:lnTo>
                    <a:pt x="306" y="184"/>
                  </a:lnTo>
                  <a:lnTo>
                    <a:pt x="305" y="184"/>
                  </a:lnTo>
                  <a:lnTo>
                    <a:pt x="302" y="186"/>
                  </a:lnTo>
                  <a:lnTo>
                    <a:pt x="300" y="187"/>
                  </a:lnTo>
                  <a:lnTo>
                    <a:pt x="299" y="187"/>
                  </a:lnTo>
                  <a:lnTo>
                    <a:pt x="298" y="186"/>
                  </a:lnTo>
                  <a:lnTo>
                    <a:pt x="296" y="188"/>
                  </a:lnTo>
                  <a:lnTo>
                    <a:pt x="296" y="189"/>
                  </a:lnTo>
                  <a:lnTo>
                    <a:pt x="295" y="191"/>
                  </a:lnTo>
                  <a:lnTo>
                    <a:pt x="294" y="192"/>
                  </a:lnTo>
                  <a:lnTo>
                    <a:pt x="294" y="193"/>
                  </a:lnTo>
                  <a:lnTo>
                    <a:pt x="293" y="194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5" y="197"/>
                  </a:lnTo>
                  <a:lnTo>
                    <a:pt x="283" y="198"/>
                  </a:lnTo>
                  <a:lnTo>
                    <a:pt x="279" y="203"/>
                  </a:lnTo>
                  <a:lnTo>
                    <a:pt x="276" y="203"/>
                  </a:lnTo>
                  <a:lnTo>
                    <a:pt x="275" y="203"/>
                  </a:lnTo>
                  <a:lnTo>
                    <a:pt x="271" y="199"/>
                  </a:lnTo>
                  <a:lnTo>
                    <a:pt x="270" y="198"/>
                  </a:lnTo>
                  <a:lnTo>
                    <a:pt x="266" y="200"/>
                  </a:lnTo>
                  <a:lnTo>
                    <a:pt x="265" y="200"/>
                  </a:lnTo>
                  <a:lnTo>
                    <a:pt x="264" y="198"/>
                  </a:lnTo>
                  <a:lnTo>
                    <a:pt x="264" y="197"/>
                  </a:lnTo>
                  <a:lnTo>
                    <a:pt x="265" y="196"/>
                  </a:lnTo>
                  <a:lnTo>
                    <a:pt x="265" y="195"/>
                  </a:lnTo>
                  <a:lnTo>
                    <a:pt x="264" y="193"/>
                  </a:lnTo>
                  <a:lnTo>
                    <a:pt x="261" y="192"/>
                  </a:lnTo>
                  <a:lnTo>
                    <a:pt x="257" y="193"/>
                  </a:lnTo>
                  <a:lnTo>
                    <a:pt x="256" y="193"/>
                  </a:lnTo>
                  <a:lnTo>
                    <a:pt x="254" y="190"/>
                  </a:lnTo>
                  <a:lnTo>
                    <a:pt x="253" y="190"/>
                  </a:lnTo>
                  <a:lnTo>
                    <a:pt x="252" y="190"/>
                  </a:lnTo>
                  <a:lnTo>
                    <a:pt x="252" y="190"/>
                  </a:lnTo>
                  <a:lnTo>
                    <a:pt x="243" y="191"/>
                  </a:lnTo>
                  <a:lnTo>
                    <a:pt x="241" y="192"/>
                  </a:lnTo>
                  <a:lnTo>
                    <a:pt x="240" y="194"/>
                  </a:lnTo>
                  <a:lnTo>
                    <a:pt x="240" y="200"/>
                  </a:lnTo>
                  <a:lnTo>
                    <a:pt x="239" y="202"/>
                  </a:lnTo>
                  <a:lnTo>
                    <a:pt x="239" y="203"/>
                  </a:lnTo>
                  <a:lnTo>
                    <a:pt x="239" y="203"/>
                  </a:lnTo>
                  <a:lnTo>
                    <a:pt x="239" y="204"/>
                  </a:lnTo>
                  <a:lnTo>
                    <a:pt x="239" y="205"/>
                  </a:lnTo>
                  <a:lnTo>
                    <a:pt x="234" y="209"/>
                  </a:lnTo>
                  <a:lnTo>
                    <a:pt x="222" y="209"/>
                  </a:lnTo>
                  <a:lnTo>
                    <a:pt x="216" y="212"/>
                  </a:lnTo>
                  <a:lnTo>
                    <a:pt x="216" y="212"/>
                  </a:lnTo>
                  <a:lnTo>
                    <a:pt x="204" y="210"/>
                  </a:lnTo>
                  <a:lnTo>
                    <a:pt x="198" y="211"/>
                  </a:lnTo>
                  <a:lnTo>
                    <a:pt x="197" y="211"/>
                  </a:lnTo>
                  <a:lnTo>
                    <a:pt x="195" y="211"/>
                  </a:lnTo>
                  <a:lnTo>
                    <a:pt x="193" y="212"/>
                  </a:lnTo>
                  <a:lnTo>
                    <a:pt x="189" y="213"/>
                  </a:lnTo>
                  <a:lnTo>
                    <a:pt x="180" y="215"/>
                  </a:lnTo>
                  <a:lnTo>
                    <a:pt x="179" y="216"/>
                  </a:lnTo>
                  <a:lnTo>
                    <a:pt x="177" y="221"/>
                  </a:lnTo>
                  <a:lnTo>
                    <a:pt x="176" y="221"/>
                  </a:lnTo>
                  <a:lnTo>
                    <a:pt x="174" y="222"/>
                  </a:lnTo>
                  <a:lnTo>
                    <a:pt x="172" y="224"/>
                  </a:lnTo>
                  <a:lnTo>
                    <a:pt x="173" y="225"/>
                  </a:lnTo>
                  <a:lnTo>
                    <a:pt x="173" y="227"/>
                  </a:lnTo>
                  <a:lnTo>
                    <a:pt x="172" y="232"/>
                  </a:lnTo>
                  <a:lnTo>
                    <a:pt x="172" y="235"/>
                  </a:lnTo>
                  <a:lnTo>
                    <a:pt x="173" y="238"/>
                  </a:lnTo>
                  <a:lnTo>
                    <a:pt x="175" y="240"/>
                  </a:lnTo>
                  <a:lnTo>
                    <a:pt x="179" y="243"/>
                  </a:lnTo>
                  <a:lnTo>
                    <a:pt x="176" y="244"/>
                  </a:lnTo>
                  <a:lnTo>
                    <a:pt x="174" y="244"/>
                  </a:lnTo>
                  <a:lnTo>
                    <a:pt x="173" y="245"/>
                  </a:lnTo>
                  <a:lnTo>
                    <a:pt x="169" y="249"/>
                  </a:lnTo>
                  <a:lnTo>
                    <a:pt x="168" y="250"/>
                  </a:lnTo>
                  <a:lnTo>
                    <a:pt x="165" y="250"/>
                  </a:lnTo>
                  <a:lnTo>
                    <a:pt x="162" y="250"/>
                  </a:lnTo>
                  <a:lnTo>
                    <a:pt x="159" y="248"/>
                  </a:lnTo>
                  <a:lnTo>
                    <a:pt x="155" y="248"/>
                  </a:lnTo>
                  <a:lnTo>
                    <a:pt x="137" y="250"/>
                  </a:lnTo>
                  <a:lnTo>
                    <a:pt x="130" y="253"/>
                  </a:lnTo>
                  <a:lnTo>
                    <a:pt x="126" y="253"/>
                  </a:lnTo>
                  <a:lnTo>
                    <a:pt x="115" y="252"/>
                  </a:lnTo>
                  <a:lnTo>
                    <a:pt x="95" y="253"/>
                  </a:lnTo>
                  <a:lnTo>
                    <a:pt x="90" y="254"/>
                  </a:lnTo>
                  <a:lnTo>
                    <a:pt x="82" y="251"/>
                  </a:lnTo>
                  <a:lnTo>
                    <a:pt x="79" y="251"/>
                  </a:lnTo>
                  <a:lnTo>
                    <a:pt x="76" y="248"/>
                  </a:lnTo>
                  <a:lnTo>
                    <a:pt x="75" y="247"/>
                  </a:lnTo>
                  <a:lnTo>
                    <a:pt x="74" y="246"/>
                  </a:lnTo>
                  <a:lnTo>
                    <a:pt x="72" y="245"/>
                  </a:lnTo>
                  <a:lnTo>
                    <a:pt x="71" y="243"/>
                  </a:lnTo>
                  <a:lnTo>
                    <a:pt x="69" y="242"/>
                  </a:lnTo>
                  <a:lnTo>
                    <a:pt x="68" y="243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5" y="242"/>
                  </a:lnTo>
                  <a:lnTo>
                    <a:pt x="62" y="237"/>
                  </a:lnTo>
                  <a:lnTo>
                    <a:pt x="61" y="237"/>
                  </a:lnTo>
                  <a:lnTo>
                    <a:pt x="59" y="236"/>
                  </a:lnTo>
                  <a:lnTo>
                    <a:pt x="58" y="236"/>
                  </a:lnTo>
                  <a:lnTo>
                    <a:pt x="57" y="235"/>
                  </a:lnTo>
                  <a:lnTo>
                    <a:pt x="48" y="222"/>
                  </a:lnTo>
                  <a:lnTo>
                    <a:pt x="45" y="221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5" y="218"/>
                  </a:lnTo>
                  <a:lnTo>
                    <a:pt x="31" y="217"/>
                  </a:lnTo>
                  <a:lnTo>
                    <a:pt x="28" y="219"/>
                  </a:lnTo>
                  <a:lnTo>
                    <a:pt x="26" y="217"/>
                  </a:lnTo>
                  <a:lnTo>
                    <a:pt x="23" y="216"/>
                  </a:lnTo>
                  <a:lnTo>
                    <a:pt x="21" y="215"/>
                  </a:lnTo>
                  <a:lnTo>
                    <a:pt x="22" y="213"/>
                  </a:lnTo>
                  <a:lnTo>
                    <a:pt x="20" y="212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22" y="207"/>
                  </a:lnTo>
                  <a:lnTo>
                    <a:pt x="21" y="205"/>
                  </a:lnTo>
                  <a:lnTo>
                    <a:pt x="20" y="205"/>
                  </a:lnTo>
                  <a:lnTo>
                    <a:pt x="19" y="203"/>
                  </a:lnTo>
                  <a:lnTo>
                    <a:pt x="18" y="202"/>
                  </a:lnTo>
                  <a:lnTo>
                    <a:pt x="17" y="202"/>
                  </a:lnTo>
                  <a:lnTo>
                    <a:pt x="16" y="201"/>
                  </a:lnTo>
                  <a:lnTo>
                    <a:pt x="13" y="198"/>
                  </a:lnTo>
                  <a:lnTo>
                    <a:pt x="12" y="196"/>
                  </a:lnTo>
                  <a:lnTo>
                    <a:pt x="12" y="193"/>
                  </a:lnTo>
                  <a:lnTo>
                    <a:pt x="12" y="190"/>
                  </a:lnTo>
                  <a:lnTo>
                    <a:pt x="11" y="186"/>
                  </a:lnTo>
                  <a:lnTo>
                    <a:pt x="11" y="185"/>
                  </a:lnTo>
                  <a:lnTo>
                    <a:pt x="11" y="184"/>
                  </a:lnTo>
                  <a:lnTo>
                    <a:pt x="11" y="183"/>
                  </a:lnTo>
                  <a:lnTo>
                    <a:pt x="10" y="182"/>
                  </a:lnTo>
                  <a:lnTo>
                    <a:pt x="9" y="181"/>
                  </a:lnTo>
                  <a:lnTo>
                    <a:pt x="8" y="181"/>
                  </a:lnTo>
                  <a:lnTo>
                    <a:pt x="7" y="180"/>
                  </a:lnTo>
                  <a:lnTo>
                    <a:pt x="7" y="179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5" y="177"/>
                  </a:lnTo>
                  <a:lnTo>
                    <a:pt x="6" y="176"/>
                  </a:lnTo>
                  <a:lnTo>
                    <a:pt x="6" y="175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2" y="172"/>
                  </a:lnTo>
                  <a:lnTo>
                    <a:pt x="1" y="172"/>
                  </a:lnTo>
                  <a:lnTo>
                    <a:pt x="0" y="171"/>
                  </a:lnTo>
                  <a:lnTo>
                    <a:pt x="1" y="169"/>
                  </a:lnTo>
                  <a:lnTo>
                    <a:pt x="1" y="168"/>
                  </a:lnTo>
                  <a:lnTo>
                    <a:pt x="1" y="167"/>
                  </a:lnTo>
                  <a:lnTo>
                    <a:pt x="2" y="160"/>
                  </a:lnTo>
                  <a:lnTo>
                    <a:pt x="3" y="158"/>
                  </a:lnTo>
                  <a:lnTo>
                    <a:pt x="4" y="156"/>
                  </a:lnTo>
                  <a:lnTo>
                    <a:pt x="5" y="153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8" y="148"/>
                  </a:lnTo>
                  <a:lnTo>
                    <a:pt x="10" y="147"/>
                  </a:lnTo>
                  <a:lnTo>
                    <a:pt x="10" y="146"/>
                  </a:lnTo>
                  <a:lnTo>
                    <a:pt x="11" y="144"/>
                  </a:lnTo>
                  <a:lnTo>
                    <a:pt x="10" y="138"/>
                  </a:lnTo>
                  <a:lnTo>
                    <a:pt x="10" y="136"/>
                  </a:lnTo>
                  <a:lnTo>
                    <a:pt x="11" y="134"/>
                  </a:lnTo>
                  <a:lnTo>
                    <a:pt x="12" y="132"/>
                  </a:lnTo>
                  <a:lnTo>
                    <a:pt x="17" y="118"/>
                  </a:lnTo>
                  <a:lnTo>
                    <a:pt x="19" y="115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4" y="108"/>
                  </a:lnTo>
                  <a:lnTo>
                    <a:pt x="25" y="106"/>
                  </a:lnTo>
                  <a:lnTo>
                    <a:pt x="29" y="103"/>
                  </a:lnTo>
                  <a:lnTo>
                    <a:pt x="34" y="102"/>
                  </a:lnTo>
                  <a:lnTo>
                    <a:pt x="38" y="103"/>
                  </a:lnTo>
                  <a:lnTo>
                    <a:pt x="48" y="108"/>
                  </a:lnTo>
                  <a:lnTo>
                    <a:pt x="50" y="108"/>
                  </a:lnTo>
                  <a:lnTo>
                    <a:pt x="52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7" y="106"/>
                  </a:lnTo>
                  <a:lnTo>
                    <a:pt x="59" y="109"/>
                  </a:lnTo>
                  <a:lnTo>
                    <a:pt x="63" y="109"/>
                  </a:lnTo>
                  <a:lnTo>
                    <a:pt x="80" y="103"/>
                  </a:lnTo>
                  <a:lnTo>
                    <a:pt x="82" y="101"/>
                  </a:lnTo>
                  <a:lnTo>
                    <a:pt x="85" y="96"/>
                  </a:lnTo>
                  <a:lnTo>
                    <a:pt x="86" y="94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4" y="93"/>
                  </a:lnTo>
                  <a:lnTo>
                    <a:pt x="95" y="91"/>
                  </a:lnTo>
                  <a:lnTo>
                    <a:pt x="96" y="87"/>
                  </a:lnTo>
                  <a:lnTo>
                    <a:pt x="96" y="85"/>
                  </a:lnTo>
                  <a:lnTo>
                    <a:pt x="97" y="82"/>
                  </a:lnTo>
                  <a:lnTo>
                    <a:pt x="99" y="81"/>
                  </a:lnTo>
                  <a:lnTo>
                    <a:pt x="102" y="81"/>
                  </a:lnTo>
                  <a:lnTo>
                    <a:pt x="106" y="81"/>
                  </a:lnTo>
                  <a:lnTo>
                    <a:pt x="109" y="80"/>
                  </a:lnTo>
                  <a:lnTo>
                    <a:pt x="112" y="77"/>
                  </a:lnTo>
                  <a:lnTo>
                    <a:pt x="114" y="74"/>
                  </a:lnTo>
                  <a:lnTo>
                    <a:pt x="114" y="71"/>
                  </a:lnTo>
                  <a:lnTo>
                    <a:pt x="114" y="65"/>
                  </a:lnTo>
                  <a:lnTo>
                    <a:pt x="114" y="64"/>
                  </a:lnTo>
                  <a:lnTo>
                    <a:pt x="114" y="60"/>
                  </a:lnTo>
                  <a:lnTo>
                    <a:pt x="115" y="56"/>
                  </a:lnTo>
                  <a:lnTo>
                    <a:pt x="117" y="52"/>
                  </a:lnTo>
                  <a:lnTo>
                    <a:pt x="120" y="48"/>
                  </a:lnTo>
                  <a:lnTo>
                    <a:pt x="122" y="46"/>
                  </a:lnTo>
                  <a:lnTo>
                    <a:pt x="134" y="40"/>
                  </a:lnTo>
                  <a:lnTo>
                    <a:pt x="138" y="38"/>
                  </a:lnTo>
                  <a:lnTo>
                    <a:pt x="140" y="36"/>
                  </a:lnTo>
                  <a:lnTo>
                    <a:pt x="140" y="30"/>
                  </a:lnTo>
                  <a:lnTo>
                    <a:pt x="143" y="31"/>
                  </a:lnTo>
                  <a:lnTo>
                    <a:pt x="144" y="29"/>
                  </a:lnTo>
                  <a:lnTo>
                    <a:pt x="149" y="24"/>
                  </a:lnTo>
                  <a:lnTo>
                    <a:pt x="151" y="23"/>
                  </a:lnTo>
                  <a:lnTo>
                    <a:pt x="152" y="22"/>
                  </a:lnTo>
                  <a:lnTo>
                    <a:pt x="153" y="21"/>
                  </a:lnTo>
                  <a:lnTo>
                    <a:pt x="153" y="18"/>
                  </a:lnTo>
                  <a:lnTo>
                    <a:pt x="153" y="17"/>
                  </a:lnTo>
                  <a:lnTo>
                    <a:pt x="155" y="16"/>
                  </a:lnTo>
                  <a:lnTo>
                    <a:pt x="159" y="16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3" y="16"/>
                  </a:lnTo>
                  <a:lnTo>
                    <a:pt x="166" y="16"/>
                  </a:lnTo>
                  <a:lnTo>
                    <a:pt x="168" y="17"/>
                  </a:lnTo>
                  <a:lnTo>
                    <a:pt x="171" y="17"/>
                  </a:lnTo>
                  <a:lnTo>
                    <a:pt x="174" y="14"/>
                  </a:lnTo>
                  <a:lnTo>
                    <a:pt x="176" y="13"/>
                  </a:lnTo>
                  <a:lnTo>
                    <a:pt x="180" y="13"/>
                  </a:lnTo>
                  <a:lnTo>
                    <a:pt x="189" y="14"/>
                  </a:lnTo>
                  <a:lnTo>
                    <a:pt x="192" y="16"/>
                  </a:lnTo>
                  <a:lnTo>
                    <a:pt x="191" y="18"/>
                  </a:lnTo>
                  <a:lnTo>
                    <a:pt x="191" y="20"/>
                  </a:lnTo>
                  <a:lnTo>
                    <a:pt x="192" y="22"/>
                  </a:lnTo>
                  <a:lnTo>
                    <a:pt x="192" y="24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6" y="30"/>
                  </a:lnTo>
                  <a:lnTo>
                    <a:pt x="199" y="28"/>
                  </a:lnTo>
                  <a:lnTo>
                    <a:pt x="201" y="28"/>
                  </a:lnTo>
                  <a:lnTo>
                    <a:pt x="202" y="28"/>
                  </a:lnTo>
                  <a:lnTo>
                    <a:pt x="204" y="29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8" y="29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5"/>
                  </a:lnTo>
                  <a:lnTo>
                    <a:pt x="212" y="22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4" y="21"/>
                  </a:lnTo>
                  <a:lnTo>
                    <a:pt x="214" y="20"/>
                  </a:lnTo>
                  <a:lnTo>
                    <a:pt x="215" y="16"/>
                  </a:lnTo>
                  <a:lnTo>
                    <a:pt x="216" y="14"/>
                  </a:lnTo>
                  <a:lnTo>
                    <a:pt x="217" y="12"/>
                  </a:lnTo>
                  <a:lnTo>
                    <a:pt x="219" y="12"/>
                  </a:lnTo>
                  <a:lnTo>
                    <a:pt x="221" y="11"/>
                  </a:lnTo>
                  <a:lnTo>
                    <a:pt x="223" y="11"/>
                  </a:lnTo>
                  <a:lnTo>
                    <a:pt x="224" y="11"/>
                  </a:lnTo>
                  <a:lnTo>
                    <a:pt x="226" y="10"/>
                  </a:lnTo>
                  <a:lnTo>
                    <a:pt x="227" y="10"/>
                  </a:lnTo>
                  <a:lnTo>
                    <a:pt x="234" y="2"/>
                  </a:lnTo>
                  <a:lnTo>
                    <a:pt x="234" y="1"/>
                  </a:lnTo>
                  <a:lnTo>
                    <a:pt x="235" y="0"/>
                  </a:lnTo>
                  <a:lnTo>
                    <a:pt x="235" y="1"/>
                  </a:lnTo>
                  <a:lnTo>
                    <a:pt x="236" y="1"/>
                  </a:lnTo>
                  <a:lnTo>
                    <a:pt x="238" y="4"/>
                  </a:lnTo>
                  <a:lnTo>
                    <a:pt x="239" y="4"/>
                  </a:lnTo>
                  <a:lnTo>
                    <a:pt x="240" y="6"/>
                  </a:lnTo>
                  <a:lnTo>
                    <a:pt x="242" y="9"/>
                  </a:lnTo>
                  <a:lnTo>
                    <a:pt x="244" y="16"/>
                  </a:lnTo>
                  <a:lnTo>
                    <a:pt x="245" y="20"/>
                  </a:lnTo>
                  <a:lnTo>
                    <a:pt x="246" y="21"/>
                  </a:lnTo>
                  <a:lnTo>
                    <a:pt x="247" y="22"/>
                  </a:lnTo>
                  <a:lnTo>
                    <a:pt x="249" y="22"/>
                  </a:lnTo>
                  <a:lnTo>
                    <a:pt x="252" y="22"/>
                  </a:lnTo>
                  <a:lnTo>
                    <a:pt x="252" y="24"/>
                  </a:lnTo>
                  <a:lnTo>
                    <a:pt x="252" y="27"/>
                  </a:lnTo>
                  <a:lnTo>
                    <a:pt x="252" y="28"/>
                  </a:lnTo>
                  <a:lnTo>
                    <a:pt x="257" y="30"/>
                  </a:lnTo>
                  <a:lnTo>
                    <a:pt x="258" y="30"/>
                  </a:lnTo>
                  <a:lnTo>
                    <a:pt x="261" y="30"/>
                  </a:lnTo>
                  <a:lnTo>
                    <a:pt x="264" y="29"/>
                  </a:lnTo>
                  <a:lnTo>
                    <a:pt x="264" y="29"/>
                  </a:lnTo>
                  <a:lnTo>
                    <a:pt x="265" y="32"/>
                  </a:lnTo>
                  <a:lnTo>
                    <a:pt x="266" y="34"/>
                  </a:lnTo>
                  <a:lnTo>
                    <a:pt x="266" y="41"/>
                  </a:lnTo>
                  <a:lnTo>
                    <a:pt x="265" y="43"/>
                  </a:lnTo>
                  <a:lnTo>
                    <a:pt x="266" y="44"/>
                  </a:lnTo>
                  <a:lnTo>
                    <a:pt x="267" y="45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47"/>
                  </a:lnTo>
                  <a:lnTo>
                    <a:pt x="267" y="47"/>
                  </a:lnTo>
                  <a:lnTo>
                    <a:pt x="266" y="48"/>
                  </a:lnTo>
                  <a:lnTo>
                    <a:pt x="263" y="53"/>
                  </a:lnTo>
                  <a:lnTo>
                    <a:pt x="263" y="55"/>
                  </a:lnTo>
                  <a:lnTo>
                    <a:pt x="264" y="57"/>
                  </a:lnTo>
                  <a:lnTo>
                    <a:pt x="266" y="58"/>
                  </a:lnTo>
                  <a:lnTo>
                    <a:pt x="270" y="58"/>
                  </a:lnTo>
                  <a:lnTo>
                    <a:pt x="272" y="58"/>
                  </a:lnTo>
                  <a:lnTo>
                    <a:pt x="274" y="56"/>
                  </a:lnTo>
                  <a:lnTo>
                    <a:pt x="276" y="54"/>
                  </a:lnTo>
                  <a:lnTo>
                    <a:pt x="276" y="53"/>
                  </a:lnTo>
                  <a:lnTo>
                    <a:pt x="280" y="52"/>
                  </a:lnTo>
                  <a:lnTo>
                    <a:pt x="282" y="54"/>
                  </a:lnTo>
                  <a:lnTo>
                    <a:pt x="287" y="58"/>
                  </a:lnTo>
                  <a:lnTo>
                    <a:pt x="290" y="60"/>
                  </a:lnTo>
                  <a:lnTo>
                    <a:pt x="292" y="58"/>
                  </a:lnTo>
                  <a:lnTo>
                    <a:pt x="293" y="55"/>
                  </a:lnTo>
                  <a:lnTo>
                    <a:pt x="293" y="50"/>
                  </a:lnTo>
                  <a:lnTo>
                    <a:pt x="294" y="49"/>
                  </a:lnTo>
                  <a:lnTo>
                    <a:pt x="294" y="47"/>
                  </a:lnTo>
                  <a:lnTo>
                    <a:pt x="295" y="46"/>
                  </a:lnTo>
                  <a:lnTo>
                    <a:pt x="297" y="42"/>
                  </a:lnTo>
                  <a:lnTo>
                    <a:pt x="298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303" y="39"/>
                  </a:lnTo>
                  <a:lnTo>
                    <a:pt x="304" y="38"/>
                  </a:lnTo>
                  <a:lnTo>
                    <a:pt x="311" y="37"/>
                  </a:lnTo>
                  <a:lnTo>
                    <a:pt x="312" y="36"/>
                  </a:lnTo>
                  <a:lnTo>
                    <a:pt x="312" y="34"/>
                  </a:lnTo>
                  <a:lnTo>
                    <a:pt x="312" y="33"/>
                  </a:lnTo>
                  <a:lnTo>
                    <a:pt x="312" y="31"/>
                  </a:lnTo>
                  <a:lnTo>
                    <a:pt x="313" y="30"/>
                  </a:lnTo>
                  <a:lnTo>
                    <a:pt x="314" y="30"/>
                  </a:lnTo>
                  <a:lnTo>
                    <a:pt x="315" y="29"/>
                  </a:lnTo>
                  <a:lnTo>
                    <a:pt x="318" y="31"/>
                  </a:lnTo>
                  <a:lnTo>
                    <a:pt x="324" y="31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32" y="32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1"/>
                  </a:lnTo>
                  <a:lnTo>
                    <a:pt x="339" y="29"/>
                  </a:lnTo>
                  <a:lnTo>
                    <a:pt x="340" y="28"/>
                  </a:lnTo>
                  <a:lnTo>
                    <a:pt x="341" y="28"/>
                  </a:lnTo>
                  <a:lnTo>
                    <a:pt x="342" y="28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5" y="38"/>
                  </a:lnTo>
                  <a:lnTo>
                    <a:pt x="357" y="39"/>
                  </a:lnTo>
                  <a:lnTo>
                    <a:pt x="359" y="40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4" y="40"/>
                  </a:lnTo>
                  <a:lnTo>
                    <a:pt x="365" y="42"/>
                  </a:lnTo>
                  <a:lnTo>
                    <a:pt x="366" y="44"/>
                  </a:lnTo>
                  <a:lnTo>
                    <a:pt x="368" y="44"/>
                  </a:lnTo>
                  <a:lnTo>
                    <a:pt x="371" y="43"/>
                  </a:lnTo>
                  <a:lnTo>
                    <a:pt x="372" y="41"/>
                  </a:lnTo>
                  <a:lnTo>
                    <a:pt x="375" y="37"/>
                  </a:lnTo>
                  <a:lnTo>
                    <a:pt x="377" y="35"/>
                  </a:lnTo>
                  <a:lnTo>
                    <a:pt x="378" y="34"/>
                  </a:lnTo>
                  <a:lnTo>
                    <a:pt x="380" y="34"/>
                  </a:lnTo>
                  <a:lnTo>
                    <a:pt x="382" y="34"/>
                  </a:lnTo>
                  <a:lnTo>
                    <a:pt x="383" y="34"/>
                  </a:lnTo>
                  <a:lnTo>
                    <a:pt x="382" y="31"/>
                  </a:lnTo>
                  <a:lnTo>
                    <a:pt x="379" y="30"/>
                  </a:lnTo>
                  <a:lnTo>
                    <a:pt x="378" y="28"/>
                  </a:lnTo>
                  <a:lnTo>
                    <a:pt x="380" y="27"/>
                  </a:lnTo>
                  <a:lnTo>
                    <a:pt x="382" y="26"/>
                  </a:lnTo>
                  <a:lnTo>
                    <a:pt x="385" y="25"/>
                  </a:lnTo>
                  <a:lnTo>
                    <a:pt x="387" y="25"/>
                  </a:lnTo>
                  <a:lnTo>
                    <a:pt x="389" y="27"/>
                  </a:lnTo>
                  <a:lnTo>
                    <a:pt x="390" y="28"/>
                  </a:lnTo>
                  <a:lnTo>
                    <a:pt x="391" y="28"/>
                  </a:lnTo>
                  <a:lnTo>
                    <a:pt x="393" y="28"/>
                  </a:lnTo>
                  <a:lnTo>
                    <a:pt x="395" y="27"/>
                  </a:lnTo>
                  <a:lnTo>
                    <a:pt x="397" y="22"/>
                  </a:lnTo>
                  <a:lnTo>
                    <a:pt x="399" y="22"/>
                  </a:lnTo>
                  <a:lnTo>
                    <a:pt x="400" y="22"/>
                  </a:lnTo>
                  <a:lnTo>
                    <a:pt x="405" y="25"/>
                  </a:lnTo>
                  <a:lnTo>
                    <a:pt x="414" y="28"/>
                  </a:lnTo>
                  <a:lnTo>
                    <a:pt x="415" y="28"/>
                  </a:lnTo>
                  <a:lnTo>
                    <a:pt x="419" y="27"/>
                  </a:lnTo>
                  <a:lnTo>
                    <a:pt x="420" y="27"/>
                  </a:lnTo>
                  <a:lnTo>
                    <a:pt x="422" y="26"/>
                  </a:lnTo>
                  <a:lnTo>
                    <a:pt x="423" y="26"/>
                  </a:lnTo>
                  <a:lnTo>
                    <a:pt x="430" y="25"/>
                  </a:lnTo>
                  <a:lnTo>
                    <a:pt x="432" y="25"/>
                  </a:lnTo>
                  <a:lnTo>
                    <a:pt x="432" y="26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6" y="28"/>
                  </a:lnTo>
                  <a:lnTo>
                    <a:pt x="437" y="28"/>
                  </a:lnTo>
                  <a:lnTo>
                    <a:pt x="438" y="28"/>
                  </a:lnTo>
                  <a:lnTo>
                    <a:pt x="439" y="30"/>
                  </a:lnTo>
                  <a:lnTo>
                    <a:pt x="443" y="34"/>
                  </a:lnTo>
                  <a:lnTo>
                    <a:pt x="444" y="35"/>
                  </a:lnTo>
                  <a:lnTo>
                    <a:pt x="444" y="35"/>
                  </a:lnTo>
                  <a:lnTo>
                    <a:pt x="446" y="34"/>
                  </a:lnTo>
                  <a:lnTo>
                    <a:pt x="448" y="32"/>
                  </a:lnTo>
                  <a:lnTo>
                    <a:pt x="450" y="32"/>
                  </a:lnTo>
                  <a:lnTo>
                    <a:pt x="451" y="33"/>
                  </a:lnTo>
                  <a:lnTo>
                    <a:pt x="455" y="36"/>
                  </a:lnTo>
                  <a:lnTo>
                    <a:pt x="459" y="38"/>
                  </a:lnTo>
                  <a:lnTo>
                    <a:pt x="462" y="41"/>
                  </a:lnTo>
                  <a:lnTo>
                    <a:pt x="465" y="46"/>
                  </a:lnTo>
                  <a:lnTo>
                    <a:pt x="466" y="51"/>
                  </a:lnTo>
                  <a:lnTo>
                    <a:pt x="467" y="55"/>
                  </a:lnTo>
                  <a:lnTo>
                    <a:pt x="469" y="57"/>
                  </a:lnTo>
                  <a:lnTo>
                    <a:pt x="475" y="58"/>
                  </a:lnTo>
                  <a:lnTo>
                    <a:pt x="479" y="59"/>
                  </a:lnTo>
                  <a:lnTo>
                    <a:pt x="480" y="60"/>
                  </a:lnTo>
                  <a:lnTo>
                    <a:pt x="480" y="60"/>
                  </a:lnTo>
                  <a:lnTo>
                    <a:pt x="483" y="60"/>
                  </a:lnTo>
                  <a:lnTo>
                    <a:pt x="484" y="60"/>
                  </a:lnTo>
                  <a:lnTo>
                    <a:pt x="485" y="61"/>
                  </a:lnTo>
                  <a:lnTo>
                    <a:pt x="485" y="62"/>
                  </a:lnTo>
                  <a:lnTo>
                    <a:pt x="484" y="63"/>
                  </a:lnTo>
                  <a:lnTo>
                    <a:pt x="485" y="64"/>
                  </a:lnTo>
                  <a:lnTo>
                    <a:pt x="485" y="64"/>
                  </a:lnTo>
                  <a:lnTo>
                    <a:pt x="489" y="66"/>
                  </a:lnTo>
                  <a:lnTo>
                    <a:pt x="494" y="65"/>
                  </a:lnTo>
                  <a:lnTo>
                    <a:pt x="496" y="66"/>
                  </a:lnTo>
                  <a:lnTo>
                    <a:pt x="501" y="71"/>
                  </a:lnTo>
                  <a:lnTo>
                    <a:pt x="504" y="72"/>
                  </a:lnTo>
                  <a:lnTo>
                    <a:pt x="511" y="72"/>
                  </a:lnTo>
                  <a:lnTo>
                    <a:pt x="515" y="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8" name="Freeform 196">
              <a:extLst>
                <a:ext uri="{FF2B5EF4-FFF2-40B4-BE49-F238E27FC236}">
                  <a16:creationId xmlns:a16="http://schemas.microsoft.com/office/drawing/2014/main" id="{4D3DE85B-5614-670E-810D-F8E0FA5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890" y="3858199"/>
              <a:ext cx="798391" cy="519521"/>
            </a:xfrm>
            <a:custGeom>
              <a:avLst/>
              <a:gdLst>
                <a:gd name="T0" fmla="*/ 335 w 564"/>
                <a:gd name="T1" fmla="*/ 310 h 367"/>
                <a:gd name="T2" fmla="*/ 341 w 564"/>
                <a:gd name="T3" fmla="*/ 326 h 367"/>
                <a:gd name="T4" fmla="*/ 344 w 564"/>
                <a:gd name="T5" fmla="*/ 340 h 367"/>
                <a:gd name="T6" fmla="*/ 328 w 564"/>
                <a:gd name="T7" fmla="*/ 357 h 367"/>
                <a:gd name="T8" fmla="*/ 304 w 564"/>
                <a:gd name="T9" fmla="*/ 358 h 367"/>
                <a:gd name="T10" fmla="*/ 284 w 564"/>
                <a:gd name="T11" fmla="*/ 362 h 367"/>
                <a:gd name="T12" fmla="*/ 247 w 564"/>
                <a:gd name="T13" fmla="*/ 356 h 367"/>
                <a:gd name="T14" fmla="*/ 212 w 564"/>
                <a:gd name="T15" fmla="*/ 346 h 367"/>
                <a:gd name="T16" fmla="*/ 200 w 564"/>
                <a:gd name="T17" fmla="*/ 339 h 367"/>
                <a:gd name="T18" fmla="*/ 180 w 564"/>
                <a:gd name="T19" fmla="*/ 334 h 367"/>
                <a:gd name="T20" fmla="*/ 167 w 564"/>
                <a:gd name="T21" fmla="*/ 330 h 367"/>
                <a:gd name="T22" fmla="*/ 154 w 564"/>
                <a:gd name="T23" fmla="*/ 340 h 367"/>
                <a:gd name="T24" fmla="*/ 137 w 564"/>
                <a:gd name="T25" fmla="*/ 342 h 367"/>
                <a:gd name="T26" fmla="*/ 111 w 564"/>
                <a:gd name="T27" fmla="*/ 352 h 367"/>
                <a:gd name="T28" fmla="*/ 78 w 564"/>
                <a:gd name="T29" fmla="*/ 352 h 367"/>
                <a:gd name="T30" fmla="*/ 54 w 564"/>
                <a:gd name="T31" fmla="*/ 346 h 367"/>
                <a:gd name="T32" fmla="*/ 53 w 564"/>
                <a:gd name="T33" fmla="*/ 324 h 367"/>
                <a:gd name="T34" fmla="*/ 55 w 564"/>
                <a:gd name="T35" fmla="*/ 304 h 367"/>
                <a:gd name="T36" fmla="*/ 47 w 564"/>
                <a:gd name="T37" fmla="*/ 285 h 367"/>
                <a:gd name="T38" fmla="*/ 39 w 564"/>
                <a:gd name="T39" fmla="*/ 271 h 367"/>
                <a:gd name="T40" fmla="*/ 14 w 564"/>
                <a:gd name="T41" fmla="*/ 257 h 367"/>
                <a:gd name="T42" fmla="*/ 14 w 564"/>
                <a:gd name="T43" fmla="*/ 226 h 367"/>
                <a:gd name="T44" fmla="*/ 9 w 564"/>
                <a:gd name="T45" fmla="*/ 194 h 367"/>
                <a:gd name="T46" fmla="*/ 11 w 564"/>
                <a:gd name="T47" fmla="*/ 172 h 367"/>
                <a:gd name="T48" fmla="*/ 35 w 564"/>
                <a:gd name="T49" fmla="*/ 166 h 367"/>
                <a:gd name="T50" fmla="*/ 50 w 564"/>
                <a:gd name="T51" fmla="*/ 144 h 367"/>
                <a:gd name="T52" fmla="*/ 43 w 564"/>
                <a:gd name="T53" fmla="*/ 119 h 367"/>
                <a:gd name="T54" fmla="*/ 28 w 564"/>
                <a:gd name="T55" fmla="*/ 104 h 367"/>
                <a:gd name="T56" fmla="*/ 13 w 564"/>
                <a:gd name="T57" fmla="*/ 86 h 367"/>
                <a:gd name="T58" fmla="*/ 10 w 564"/>
                <a:gd name="T59" fmla="*/ 72 h 367"/>
                <a:gd name="T60" fmla="*/ 1 w 564"/>
                <a:gd name="T61" fmla="*/ 47 h 367"/>
                <a:gd name="T62" fmla="*/ 15 w 564"/>
                <a:gd name="T63" fmla="*/ 25 h 367"/>
                <a:gd name="T64" fmla="*/ 23 w 564"/>
                <a:gd name="T65" fmla="*/ 8 h 367"/>
                <a:gd name="T66" fmla="*/ 58 w 564"/>
                <a:gd name="T67" fmla="*/ 27 h 367"/>
                <a:gd name="T68" fmla="*/ 73 w 564"/>
                <a:gd name="T69" fmla="*/ 46 h 367"/>
                <a:gd name="T70" fmla="*/ 180 w 564"/>
                <a:gd name="T71" fmla="*/ 59 h 367"/>
                <a:gd name="T72" fmla="*/ 265 w 564"/>
                <a:gd name="T73" fmla="*/ 68 h 367"/>
                <a:gd name="T74" fmla="*/ 295 w 564"/>
                <a:gd name="T75" fmla="*/ 68 h 367"/>
                <a:gd name="T76" fmla="*/ 334 w 564"/>
                <a:gd name="T77" fmla="*/ 37 h 367"/>
                <a:gd name="T78" fmla="*/ 392 w 564"/>
                <a:gd name="T79" fmla="*/ 15 h 367"/>
                <a:gd name="T80" fmla="*/ 446 w 564"/>
                <a:gd name="T81" fmla="*/ 20 h 367"/>
                <a:gd name="T82" fmla="*/ 502 w 564"/>
                <a:gd name="T83" fmla="*/ 29 h 367"/>
                <a:gd name="T84" fmla="*/ 564 w 564"/>
                <a:gd name="T85" fmla="*/ 87 h 367"/>
                <a:gd name="T86" fmla="*/ 545 w 564"/>
                <a:gd name="T87" fmla="*/ 102 h 367"/>
                <a:gd name="T88" fmla="*/ 510 w 564"/>
                <a:gd name="T89" fmla="*/ 125 h 367"/>
                <a:gd name="T90" fmla="*/ 500 w 564"/>
                <a:gd name="T91" fmla="*/ 148 h 367"/>
                <a:gd name="T92" fmla="*/ 500 w 564"/>
                <a:gd name="T93" fmla="*/ 189 h 367"/>
                <a:gd name="T94" fmla="*/ 478 w 564"/>
                <a:gd name="T95" fmla="*/ 197 h 367"/>
                <a:gd name="T96" fmla="*/ 460 w 564"/>
                <a:gd name="T97" fmla="*/ 219 h 367"/>
                <a:gd name="T98" fmla="*/ 470 w 564"/>
                <a:gd name="T99" fmla="*/ 220 h 367"/>
                <a:gd name="T100" fmla="*/ 482 w 564"/>
                <a:gd name="T101" fmla="*/ 225 h 367"/>
                <a:gd name="T102" fmla="*/ 488 w 564"/>
                <a:gd name="T103" fmla="*/ 234 h 367"/>
                <a:gd name="T104" fmla="*/ 493 w 564"/>
                <a:gd name="T105" fmla="*/ 250 h 367"/>
                <a:gd name="T106" fmla="*/ 508 w 564"/>
                <a:gd name="T107" fmla="*/ 267 h 367"/>
                <a:gd name="T108" fmla="*/ 506 w 564"/>
                <a:gd name="T109" fmla="*/ 278 h 367"/>
                <a:gd name="T110" fmla="*/ 492 w 564"/>
                <a:gd name="T111" fmla="*/ 282 h 367"/>
                <a:gd name="T112" fmla="*/ 470 w 564"/>
                <a:gd name="T113" fmla="*/ 286 h 367"/>
                <a:gd name="T114" fmla="*/ 444 w 564"/>
                <a:gd name="T115" fmla="*/ 264 h 367"/>
                <a:gd name="T116" fmla="*/ 422 w 564"/>
                <a:gd name="T117" fmla="*/ 267 h 367"/>
                <a:gd name="T118" fmla="*/ 407 w 564"/>
                <a:gd name="T119" fmla="*/ 277 h 367"/>
                <a:gd name="T120" fmla="*/ 384 w 564"/>
                <a:gd name="T121" fmla="*/ 280 h 367"/>
                <a:gd name="T122" fmla="*/ 379 w 564"/>
                <a:gd name="T123" fmla="*/ 29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367">
                  <a:moveTo>
                    <a:pt x="360" y="310"/>
                  </a:moveTo>
                  <a:lnTo>
                    <a:pt x="356" y="310"/>
                  </a:lnTo>
                  <a:lnTo>
                    <a:pt x="354" y="310"/>
                  </a:lnTo>
                  <a:lnTo>
                    <a:pt x="353" y="309"/>
                  </a:lnTo>
                  <a:lnTo>
                    <a:pt x="350" y="306"/>
                  </a:lnTo>
                  <a:lnTo>
                    <a:pt x="350" y="305"/>
                  </a:lnTo>
                  <a:lnTo>
                    <a:pt x="349" y="305"/>
                  </a:lnTo>
                  <a:lnTo>
                    <a:pt x="346" y="308"/>
                  </a:lnTo>
                  <a:lnTo>
                    <a:pt x="342" y="308"/>
                  </a:lnTo>
                  <a:lnTo>
                    <a:pt x="339" y="309"/>
                  </a:lnTo>
                  <a:lnTo>
                    <a:pt x="337" y="310"/>
                  </a:lnTo>
                  <a:lnTo>
                    <a:pt x="336" y="310"/>
                  </a:lnTo>
                  <a:lnTo>
                    <a:pt x="335" y="310"/>
                  </a:lnTo>
                  <a:lnTo>
                    <a:pt x="334" y="311"/>
                  </a:lnTo>
                  <a:lnTo>
                    <a:pt x="334" y="313"/>
                  </a:lnTo>
                  <a:lnTo>
                    <a:pt x="334" y="315"/>
                  </a:lnTo>
                  <a:lnTo>
                    <a:pt x="334" y="316"/>
                  </a:lnTo>
                  <a:lnTo>
                    <a:pt x="334" y="318"/>
                  </a:lnTo>
                  <a:lnTo>
                    <a:pt x="335" y="318"/>
                  </a:lnTo>
                  <a:lnTo>
                    <a:pt x="336" y="320"/>
                  </a:lnTo>
                  <a:lnTo>
                    <a:pt x="337" y="320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0" y="322"/>
                  </a:lnTo>
                  <a:lnTo>
                    <a:pt x="341" y="326"/>
                  </a:lnTo>
                  <a:lnTo>
                    <a:pt x="341" y="327"/>
                  </a:lnTo>
                  <a:lnTo>
                    <a:pt x="341" y="328"/>
                  </a:lnTo>
                  <a:lnTo>
                    <a:pt x="341" y="329"/>
                  </a:lnTo>
                  <a:lnTo>
                    <a:pt x="342" y="330"/>
                  </a:lnTo>
                  <a:lnTo>
                    <a:pt x="344" y="330"/>
                  </a:lnTo>
                  <a:lnTo>
                    <a:pt x="344" y="331"/>
                  </a:lnTo>
                  <a:lnTo>
                    <a:pt x="344" y="333"/>
                  </a:lnTo>
                  <a:lnTo>
                    <a:pt x="344" y="334"/>
                  </a:lnTo>
                  <a:lnTo>
                    <a:pt x="344" y="335"/>
                  </a:lnTo>
                  <a:lnTo>
                    <a:pt x="344" y="336"/>
                  </a:lnTo>
                  <a:lnTo>
                    <a:pt x="343" y="338"/>
                  </a:lnTo>
                  <a:lnTo>
                    <a:pt x="343" y="339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5" y="342"/>
                  </a:lnTo>
                  <a:lnTo>
                    <a:pt x="345" y="343"/>
                  </a:lnTo>
                  <a:lnTo>
                    <a:pt x="345" y="344"/>
                  </a:lnTo>
                  <a:lnTo>
                    <a:pt x="344" y="345"/>
                  </a:lnTo>
                  <a:lnTo>
                    <a:pt x="344" y="346"/>
                  </a:lnTo>
                  <a:lnTo>
                    <a:pt x="343" y="348"/>
                  </a:lnTo>
                  <a:lnTo>
                    <a:pt x="341" y="352"/>
                  </a:lnTo>
                  <a:lnTo>
                    <a:pt x="340" y="353"/>
                  </a:lnTo>
                  <a:lnTo>
                    <a:pt x="339" y="353"/>
                  </a:lnTo>
                  <a:lnTo>
                    <a:pt x="332" y="355"/>
                  </a:lnTo>
                  <a:lnTo>
                    <a:pt x="330" y="356"/>
                  </a:lnTo>
                  <a:lnTo>
                    <a:pt x="328" y="357"/>
                  </a:lnTo>
                  <a:lnTo>
                    <a:pt x="326" y="358"/>
                  </a:lnTo>
                  <a:lnTo>
                    <a:pt x="325" y="358"/>
                  </a:lnTo>
                  <a:lnTo>
                    <a:pt x="324" y="358"/>
                  </a:lnTo>
                  <a:lnTo>
                    <a:pt x="322" y="358"/>
                  </a:lnTo>
                  <a:lnTo>
                    <a:pt x="320" y="359"/>
                  </a:lnTo>
                  <a:lnTo>
                    <a:pt x="319" y="359"/>
                  </a:lnTo>
                  <a:lnTo>
                    <a:pt x="317" y="358"/>
                  </a:lnTo>
                  <a:lnTo>
                    <a:pt x="314" y="356"/>
                  </a:lnTo>
                  <a:lnTo>
                    <a:pt x="313" y="355"/>
                  </a:lnTo>
                  <a:lnTo>
                    <a:pt x="312" y="355"/>
                  </a:lnTo>
                  <a:lnTo>
                    <a:pt x="308" y="358"/>
                  </a:lnTo>
                  <a:lnTo>
                    <a:pt x="305" y="358"/>
                  </a:lnTo>
                  <a:lnTo>
                    <a:pt x="304" y="358"/>
                  </a:lnTo>
                  <a:lnTo>
                    <a:pt x="303" y="359"/>
                  </a:lnTo>
                  <a:lnTo>
                    <a:pt x="302" y="359"/>
                  </a:lnTo>
                  <a:lnTo>
                    <a:pt x="302" y="360"/>
                  </a:lnTo>
                  <a:lnTo>
                    <a:pt x="301" y="360"/>
                  </a:lnTo>
                  <a:lnTo>
                    <a:pt x="300" y="360"/>
                  </a:lnTo>
                  <a:lnTo>
                    <a:pt x="298" y="358"/>
                  </a:lnTo>
                  <a:lnTo>
                    <a:pt x="297" y="358"/>
                  </a:lnTo>
                  <a:lnTo>
                    <a:pt x="289" y="358"/>
                  </a:lnTo>
                  <a:lnTo>
                    <a:pt x="288" y="358"/>
                  </a:lnTo>
                  <a:lnTo>
                    <a:pt x="287" y="359"/>
                  </a:lnTo>
                  <a:lnTo>
                    <a:pt x="286" y="361"/>
                  </a:lnTo>
                  <a:lnTo>
                    <a:pt x="285" y="362"/>
                  </a:lnTo>
                  <a:lnTo>
                    <a:pt x="284" y="362"/>
                  </a:lnTo>
                  <a:lnTo>
                    <a:pt x="284" y="362"/>
                  </a:lnTo>
                  <a:lnTo>
                    <a:pt x="283" y="362"/>
                  </a:lnTo>
                  <a:lnTo>
                    <a:pt x="280" y="362"/>
                  </a:lnTo>
                  <a:lnTo>
                    <a:pt x="265" y="367"/>
                  </a:lnTo>
                  <a:lnTo>
                    <a:pt x="263" y="367"/>
                  </a:lnTo>
                  <a:lnTo>
                    <a:pt x="260" y="367"/>
                  </a:lnTo>
                  <a:lnTo>
                    <a:pt x="259" y="366"/>
                  </a:lnTo>
                  <a:lnTo>
                    <a:pt x="255" y="361"/>
                  </a:lnTo>
                  <a:lnTo>
                    <a:pt x="254" y="359"/>
                  </a:lnTo>
                  <a:lnTo>
                    <a:pt x="250" y="358"/>
                  </a:lnTo>
                  <a:lnTo>
                    <a:pt x="249" y="357"/>
                  </a:lnTo>
                  <a:lnTo>
                    <a:pt x="248" y="356"/>
                  </a:lnTo>
                  <a:lnTo>
                    <a:pt x="247" y="356"/>
                  </a:lnTo>
                  <a:lnTo>
                    <a:pt x="232" y="350"/>
                  </a:lnTo>
                  <a:lnTo>
                    <a:pt x="229" y="348"/>
                  </a:lnTo>
                  <a:lnTo>
                    <a:pt x="228" y="347"/>
                  </a:lnTo>
                  <a:lnTo>
                    <a:pt x="227" y="348"/>
                  </a:lnTo>
                  <a:lnTo>
                    <a:pt x="225" y="348"/>
                  </a:lnTo>
                  <a:lnTo>
                    <a:pt x="222" y="349"/>
                  </a:lnTo>
                  <a:lnTo>
                    <a:pt x="221" y="351"/>
                  </a:lnTo>
                  <a:lnTo>
                    <a:pt x="222" y="352"/>
                  </a:lnTo>
                  <a:lnTo>
                    <a:pt x="221" y="354"/>
                  </a:lnTo>
                  <a:lnTo>
                    <a:pt x="219" y="354"/>
                  </a:lnTo>
                  <a:lnTo>
                    <a:pt x="217" y="352"/>
                  </a:lnTo>
                  <a:lnTo>
                    <a:pt x="214" y="348"/>
                  </a:lnTo>
                  <a:lnTo>
                    <a:pt x="212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06" y="346"/>
                  </a:lnTo>
                  <a:lnTo>
                    <a:pt x="207" y="345"/>
                  </a:lnTo>
                  <a:lnTo>
                    <a:pt x="204" y="345"/>
                  </a:lnTo>
                  <a:lnTo>
                    <a:pt x="203" y="344"/>
                  </a:lnTo>
                  <a:lnTo>
                    <a:pt x="201" y="343"/>
                  </a:lnTo>
                  <a:lnTo>
                    <a:pt x="201" y="342"/>
                  </a:lnTo>
                  <a:lnTo>
                    <a:pt x="201" y="341"/>
                  </a:lnTo>
                  <a:lnTo>
                    <a:pt x="201" y="340"/>
                  </a:lnTo>
                  <a:lnTo>
                    <a:pt x="200" y="340"/>
                  </a:lnTo>
                  <a:lnTo>
                    <a:pt x="200" y="340"/>
                  </a:lnTo>
                  <a:lnTo>
                    <a:pt x="200" y="339"/>
                  </a:lnTo>
                  <a:lnTo>
                    <a:pt x="199" y="338"/>
                  </a:lnTo>
                  <a:lnTo>
                    <a:pt x="199" y="337"/>
                  </a:lnTo>
                  <a:lnTo>
                    <a:pt x="198" y="334"/>
                  </a:lnTo>
                  <a:lnTo>
                    <a:pt x="197" y="330"/>
                  </a:lnTo>
                  <a:lnTo>
                    <a:pt x="195" y="328"/>
                  </a:lnTo>
                  <a:lnTo>
                    <a:pt x="193" y="329"/>
                  </a:lnTo>
                  <a:lnTo>
                    <a:pt x="190" y="330"/>
                  </a:lnTo>
                  <a:lnTo>
                    <a:pt x="188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1" y="334"/>
                  </a:lnTo>
                  <a:lnTo>
                    <a:pt x="180" y="334"/>
                  </a:lnTo>
                  <a:lnTo>
                    <a:pt x="178" y="334"/>
                  </a:lnTo>
                  <a:lnTo>
                    <a:pt x="177" y="334"/>
                  </a:lnTo>
                  <a:lnTo>
                    <a:pt x="176" y="334"/>
                  </a:lnTo>
                  <a:lnTo>
                    <a:pt x="176" y="334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5" y="332"/>
                  </a:lnTo>
                  <a:lnTo>
                    <a:pt x="175" y="331"/>
                  </a:lnTo>
                  <a:lnTo>
                    <a:pt x="173" y="330"/>
                  </a:lnTo>
                  <a:lnTo>
                    <a:pt x="172" y="328"/>
                  </a:lnTo>
                  <a:lnTo>
                    <a:pt x="170" y="328"/>
                  </a:lnTo>
                  <a:lnTo>
                    <a:pt x="169" y="329"/>
                  </a:lnTo>
                  <a:lnTo>
                    <a:pt x="167" y="330"/>
                  </a:lnTo>
                  <a:lnTo>
                    <a:pt x="165" y="331"/>
                  </a:lnTo>
                  <a:lnTo>
                    <a:pt x="165" y="332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3" y="334"/>
                  </a:lnTo>
                  <a:lnTo>
                    <a:pt x="163" y="333"/>
                  </a:lnTo>
                  <a:lnTo>
                    <a:pt x="159" y="332"/>
                  </a:lnTo>
                  <a:lnTo>
                    <a:pt x="156" y="332"/>
                  </a:lnTo>
                  <a:lnTo>
                    <a:pt x="153" y="333"/>
                  </a:lnTo>
                  <a:lnTo>
                    <a:pt x="153" y="337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53" y="341"/>
                  </a:lnTo>
                  <a:lnTo>
                    <a:pt x="152" y="341"/>
                  </a:lnTo>
                  <a:lnTo>
                    <a:pt x="152" y="341"/>
                  </a:lnTo>
                  <a:lnTo>
                    <a:pt x="149" y="340"/>
                  </a:lnTo>
                  <a:lnTo>
                    <a:pt x="149" y="341"/>
                  </a:lnTo>
                  <a:lnTo>
                    <a:pt x="148" y="341"/>
                  </a:lnTo>
                  <a:lnTo>
                    <a:pt x="147" y="342"/>
                  </a:lnTo>
                  <a:lnTo>
                    <a:pt x="146" y="343"/>
                  </a:lnTo>
                  <a:lnTo>
                    <a:pt x="145" y="343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37" y="342"/>
                  </a:lnTo>
                  <a:lnTo>
                    <a:pt x="136" y="343"/>
                  </a:lnTo>
                  <a:lnTo>
                    <a:pt x="134" y="344"/>
                  </a:lnTo>
                  <a:lnTo>
                    <a:pt x="132" y="344"/>
                  </a:lnTo>
                  <a:lnTo>
                    <a:pt x="130" y="344"/>
                  </a:lnTo>
                  <a:lnTo>
                    <a:pt x="129" y="345"/>
                  </a:lnTo>
                  <a:lnTo>
                    <a:pt x="127" y="348"/>
                  </a:lnTo>
                  <a:lnTo>
                    <a:pt x="126" y="348"/>
                  </a:lnTo>
                  <a:lnTo>
                    <a:pt x="122" y="347"/>
                  </a:lnTo>
                  <a:lnTo>
                    <a:pt x="120" y="347"/>
                  </a:lnTo>
                  <a:lnTo>
                    <a:pt x="118" y="348"/>
                  </a:lnTo>
                  <a:lnTo>
                    <a:pt x="115" y="351"/>
                  </a:lnTo>
                  <a:lnTo>
                    <a:pt x="114" y="352"/>
                  </a:lnTo>
                  <a:lnTo>
                    <a:pt x="111" y="352"/>
                  </a:lnTo>
                  <a:lnTo>
                    <a:pt x="105" y="348"/>
                  </a:lnTo>
                  <a:lnTo>
                    <a:pt x="97" y="348"/>
                  </a:lnTo>
                  <a:lnTo>
                    <a:pt x="95" y="348"/>
                  </a:lnTo>
                  <a:lnTo>
                    <a:pt x="91" y="351"/>
                  </a:lnTo>
                  <a:lnTo>
                    <a:pt x="90" y="352"/>
                  </a:lnTo>
                  <a:lnTo>
                    <a:pt x="88" y="352"/>
                  </a:lnTo>
                  <a:lnTo>
                    <a:pt x="87" y="351"/>
                  </a:lnTo>
                  <a:lnTo>
                    <a:pt x="86" y="349"/>
                  </a:lnTo>
                  <a:lnTo>
                    <a:pt x="85" y="348"/>
                  </a:lnTo>
                  <a:lnTo>
                    <a:pt x="83" y="348"/>
                  </a:lnTo>
                  <a:lnTo>
                    <a:pt x="81" y="349"/>
                  </a:lnTo>
                  <a:lnTo>
                    <a:pt x="79" y="351"/>
                  </a:lnTo>
                  <a:lnTo>
                    <a:pt x="78" y="352"/>
                  </a:lnTo>
                  <a:lnTo>
                    <a:pt x="78" y="352"/>
                  </a:lnTo>
                  <a:lnTo>
                    <a:pt x="77" y="355"/>
                  </a:lnTo>
                  <a:lnTo>
                    <a:pt x="77" y="356"/>
                  </a:lnTo>
                  <a:lnTo>
                    <a:pt x="76" y="357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69" y="358"/>
                  </a:lnTo>
                  <a:lnTo>
                    <a:pt x="51" y="356"/>
                  </a:lnTo>
                  <a:lnTo>
                    <a:pt x="54" y="354"/>
                  </a:lnTo>
                  <a:lnTo>
                    <a:pt x="54" y="352"/>
                  </a:lnTo>
                  <a:lnTo>
                    <a:pt x="54" y="349"/>
                  </a:lnTo>
                  <a:lnTo>
                    <a:pt x="53" y="346"/>
                  </a:lnTo>
                  <a:lnTo>
                    <a:pt x="54" y="346"/>
                  </a:lnTo>
                  <a:lnTo>
                    <a:pt x="55" y="345"/>
                  </a:lnTo>
                  <a:lnTo>
                    <a:pt x="55" y="344"/>
                  </a:lnTo>
                  <a:lnTo>
                    <a:pt x="55" y="343"/>
                  </a:lnTo>
                  <a:lnTo>
                    <a:pt x="54" y="342"/>
                  </a:lnTo>
                  <a:lnTo>
                    <a:pt x="54" y="341"/>
                  </a:lnTo>
                  <a:lnTo>
                    <a:pt x="54" y="333"/>
                  </a:lnTo>
                  <a:lnTo>
                    <a:pt x="54" y="331"/>
                  </a:lnTo>
                  <a:lnTo>
                    <a:pt x="54" y="329"/>
                  </a:lnTo>
                  <a:lnTo>
                    <a:pt x="55" y="328"/>
                  </a:lnTo>
                  <a:lnTo>
                    <a:pt x="54" y="328"/>
                  </a:lnTo>
                  <a:lnTo>
                    <a:pt x="53" y="327"/>
                  </a:lnTo>
                  <a:lnTo>
                    <a:pt x="53" y="326"/>
                  </a:lnTo>
                  <a:lnTo>
                    <a:pt x="53" y="324"/>
                  </a:lnTo>
                  <a:lnTo>
                    <a:pt x="53" y="322"/>
                  </a:lnTo>
                  <a:lnTo>
                    <a:pt x="53" y="321"/>
                  </a:lnTo>
                  <a:lnTo>
                    <a:pt x="54" y="319"/>
                  </a:lnTo>
                  <a:lnTo>
                    <a:pt x="55" y="318"/>
                  </a:lnTo>
                  <a:lnTo>
                    <a:pt x="56" y="317"/>
                  </a:lnTo>
                  <a:lnTo>
                    <a:pt x="56" y="316"/>
                  </a:lnTo>
                  <a:lnTo>
                    <a:pt x="57" y="315"/>
                  </a:lnTo>
                  <a:lnTo>
                    <a:pt x="59" y="312"/>
                  </a:lnTo>
                  <a:lnTo>
                    <a:pt x="60" y="310"/>
                  </a:lnTo>
                  <a:lnTo>
                    <a:pt x="60" y="307"/>
                  </a:lnTo>
                  <a:lnTo>
                    <a:pt x="58" y="304"/>
                  </a:lnTo>
                  <a:lnTo>
                    <a:pt x="57" y="304"/>
                  </a:lnTo>
                  <a:lnTo>
                    <a:pt x="55" y="304"/>
                  </a:lnTo>
                  <a:lnTo>
                    <a:pt x="54" y="304"/>
                  </a:lnTo>
                  <a:lnTo>
                    <a:pt x="54" y="303"/>
                  </a:lnTo>
                  <a:lnTo>
                    <a:pt x="51" y="298"/>
                  </a:lnTo>
                  <a:lnTo>
                    <a:pt x="50" y="294"/>
                  </a:lnTo>
                  <a:lnTo>
                    <a:pt x="50" y="292"/>
                  </a:lnTo>
                  <a:lnTo>
                    <a:pt x="49" y="292"/>
                  </a:lnTo>
                  <a:lnTo>
                    <a:pt x="49" y="292"/>
                  </a:lnTo>
                  <a:lnTo>
                    <a:pt x="49" y="291"/>
                  </a:lnTo>
                  <a:lnTo>
                    <a:pt x="48" y="291"/>
                  </a:lnTo>
                  <a:lnTo>
                    <a:pt x="48" y="290"/>
                  </a:lnTo>
                  <a:lnTo>
                    <a:pt x="48" y="288"/>
                  </a:lnTo>
                  <a:lnTo>
                    <a:pt x="48" y="287"/>
                  </a:lnTo>
                  <a:lnTo>
                    <a:pt x="47" y="285"/>
                  </a:lnTo>
                  <a:lnTo>
                    <a:pt x="46" y="281"/>
                  </a:lnTo>
                  <a:lnTo>
                    <a:pt x="46" y="279"/>
                  </a:lnTo>
                  <a:lnTo>
                    <a:pt x="46" y="278"/>
                  </a:lnTo>
                  <a:lnTo>
                    <a:pt x="45" y="276"/>
                  </a:lnTo>
                  <a:lnTo>
                    <a:pt x="45" y="274"/>
                  </a:lnTo>
                  <a:lnTo>
                    <a:pt x="45" y="274"/>
                  </a:lnTo>
                  <a:lnTo>
                    <a:pt x="44" y="273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2" y="273"/>
                  </a:lnTo>
                  <a:lnTo>
                    <a:pt x="41" y="273"/>
                  </a:lnTo>
                  <a:lnTo>
                    <a:pt x="40" y="272"/>
                  </a:lnTo>
                  <a:lnTo>
                    <a:pt x="39" y="271"/>
                  </a:lnTo>
                  <a:lnTo>
                    <a:pt x="39" y="270"/>
                  </a:lnTo>
                  <a:lnTo>
                    <a:pt x="38" y="270"/>
                  </a:lnTo>
                  <a:lnTo>
                    <a:pt x="34" y="270"/>
                  </a:lnTo>
                  <a:lnTo>
                    <a:pt x="33" y="270"/>
                  </a:lnTo>
                  <a:lnTo>
                    <a:pt x="33" y="269"/>
                  </a:lnTo>
                  <a:lnTo>
                    <a:pt x="32" y="269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25" y="266"/>
                  </a:lnTo>
                  <a:lnTo>
                    <a:pt x="25" y="265"/>
                  </a:lnTo>
                  <a:lnTo>
                    <a:pt x="17" y="260"/>
                  </a:lnTo>
                  <a:lnTo>
                    <a:pt x="14" y="258"/>
                  </a:lnTo>
                  <a:lnTo>
                    <a:pt x="14" y="257"/>
                  </a:lnTo>
                  <a:lnTo>
                    <a:pt x="13" y="256"/>
                  </a:lnTo>
                  <a:lnTo>
                    <a:pt x="12" y="252"/>
                  </a:lnTo>
                  <a:lnTo>
                    <a:pt x="8" y="250"/>
                  </a:lnTo>
                  <a:lnTo>
                    <a:pt x="0" y="238"/>
                  </a:lnTo>
                  <a:lnTo>
                    <a:pt x="1" y="237"/>
                  </a:lnTo>
                  <a:lnTo>
                    <a:pt x="5" y="236"/>
                  </a:lnTo>
                  <a:lnTo>
                    <a:pt x="7" y="236"/>
                  </a:lnTo>
                  <a:lnTo>
                    <a:pt x="8" y="234"/>
                  </a:lnTo>
                  <a:lnTo>
                    <a:pt x="10" y="230"/>
                  </a:lnTo>
                  <a:lnTo>
                    <a:pt x="11" y="228"/>
                  </a:lnTo>
                  <a:lnTo>
                    <a:pt x="13" y="227"/>
                  </a:lnTo>
                  <a:lnTo>
                    <a:pt x="13" y="226"/>
                  </a:lnTo>
                  <a:lnTo>
                    <a:pt x="14" y="226"/>
                  </a:lnTo>
                  <a:lnTo>
                    <a:pt x="15" y="224"/>
                  </a:lnTo>
                  <a:lnTo>
                    <a:pt x="17" y="220"/>
                  </a:lnTo>
                  <a:lnTo>
                    <a:pt x="17" y="217"/>
                  </a:lnTo>
                  <a:lnTo>
                    <a:pt x="17" y="215"/>
                  </a:lnTo>
                  <a:lnTo>
                    <a:pt x="16" y="214"/>
                  </a:lnTo>
                  <a:lnTo>
                    <a:pt x="15" y="212"/>
                  </a:lnTo>
                  <a:lnTo>
                    <a:pt x="12" y="210"/>
                  </a:lnTo>
                  <a:lnTo>
                    <a:pt x="7" y="206"/>
                  </a:lnTo>
                  <a:lnTo>
                    <a:pt x="7" y="206"/>
                  </a:lnTo>
                  <a:lnTo>
                    <a:pt x="7" y="203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4"/>
                  </a:lnTo>
                  <a:lnTo>
                    <a:pt x="8" y="192"/>
                  </a:lnTo>
                  <a:lnTo>
                    <a:pt x="11" y="188"/>
                  </a:lnTo>
                  <a:lnTo>
                    <a:pt x="12" y="187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2" y="185"/>
                  </a:lnTo>
                  <a:lnTo>
                    <a:pt x="11" y="184"/>
                  </a:lnTo>
                  <a:lnTo>
                    <a:pt x="9" y="182"/>
                  </a:lnTo>
                  <a:lnTo>
                    <a:pt x="7" y="177"/>
                  </a:lnTo>
                  <a:lnTo>
                    <a:pt x="7" y="176"/>
                  </a:lnTo>
                  <a:lnTo>
                    <a:pt x="8" y="175"/>
                  </a:lnTo>
                  <a:lnTo>
                    <a:pt x="9" y="174"/>
                  </a:lnTo>
                  <a:lnTo>
                    <a:pt x="11" y="172"/>
                  </a:lnTo>
                  <a:lnTo>
                    <a:pt x="12" y="172"/>
                  </a:lnTo>
                  <a:lnTo>
                    <a:pt x="13" y="170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7" y="169"/>
                  </a:lnTo>
                  <a:lnTo>
                    <a:pt x="18" y="169"/>
                  </a:lnTo>
                  <a:lnTo>
                    <a:pt x="19" y="168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9" y="169"/>
                  </a:lnTo>
                  <a:lnTo>
                    <a:pt x="31" y="168"/>
                  </a:lnTo>
                  <a:lnTo>
                    <a:pt x="34" y="167"/>
                  </a:lnTo>
                  <a:lnTo>
                    <a:pt x="35" y="166"/>
                  </a:lnTo>
                  <a:lnTo>
                    <a:pt x="36" y="166"/>
                  </a:lnTo>
                  <a:lnTo>
                    <a:pt x="36" y="164"/>
                  </a:lnTo>
                  <a:lnTo>
                    <a:pt x="37" y="158"/>
                  </a:lnTo>
                  <a:lnTo>
                    <a:pt x="38" y="157"/>
                  </a:lnTo>
                  <a:lnTo>
                    <a:pt x="38" y="155"/>
                  </a:lnTo>
                  <a:lnTo>
                    <a:pt x="40" y="155"/>
                  </a:lnTo>
                  <a:lnTo>
                    <a:pt x="43" y="154"/>
                  </a:lnTo>
                  <a:lnTo>
                    <a:pt x="43" y="154"/>
                  </a:lnTo>
                  <a:lnTo>
                    <a:pt x="44" y="152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5"/>
                  </a:lnTo>
                  <a:lnTo>
                    <a:pt x="50" y="144"/>
                  </a:lnTo>
                  <a:lnTo>
                    <a:pt x="52" y="143"/>
                  </a:lnTo>
                  <a:lnTo>
                    <a:pt x="53" y="142"/>
                  </a:lnTo>
                  <a:lnTo>
                    <a:pt x="55" y="140"/>
                  </a:lnTo>
                  <a:lnTo>
                    <a:pt x="56" y="136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5" y="128"/>
                  </a:lnTo>
                  <a:lnTo>
                    <a:pt x="51" y="127"/>
                  </a:lnTo>
                  <a:lnTo>
                    <a:pt x="49" y="126"/>
                  </a:lnTo>
                  <a:lnTo>
                    <a:pt x="49" y="124"/>
                  </a:lnTo>
                  <a:lnTo>
                    <a:pt x="46" y="121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3" y="115"/>
                  </a:lnTo>
                  <a:lnTo>
                    <a:pt x="43" y="114"/>
                  </a:lnTo>
                  <a:lnTo>
                    <a:pt x="41" y="112"/>
                  </a:lnTo>
                  <a:lnTo>
                    <a:pt x="35" y="105"/>
                  </a:lnTo>
                  <a:lnTo>
                    <a:pt x="34" y="105"/>
                  </a:lnTo>
                  <a:lnTo>
                    <a:pt x="33" y="105"/>
                  </a:lnTo>
                  <a:lnTo>
                    <a:pt x="32" y="105"/>
                  </a:lnTo>
                  <a:lnTo>
                    <a:pt x="31" y="104"/>
                  </a:lnTo>
                  <a:lnTo>
                    <a:pt x="30" y="105"/>
                  </a:lnTo>
                  <a:lnTo>
                    <a:pt x="29" y="104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7" y="101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7"/>
                  </a:lnTo>
                  <a:lnTo>
                    <a:pt x="17" y="95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2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2" y="80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1" y="74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5" y="68"/>
                  </a:lnTo>
                  <a:lnTo>
                    <a:pt x="5" y="66"/>
                  </a:lnTo>
                  <a:lnTo>
                    <a:pt x="4" y="64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1" y="56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6" y="3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50" y="13"/>
                  </a:lnTo>
                  <a:lnTo>
                    <a:pt x="54" y="15"/>
                  </a:lnTo>
                  <a:lnTo>
                    <a:pt x="58" y="15"/>
                  </a:lnTo>
                  <a:lnTo>
                    <a:pt x="60" y="16"/>
                  </a:lnTo>
                  <a:lnTo>
                    <a:pt x="61" y="17"/>
                  </a:lnTo>
                  <a:lnTo>
                    <a:pt x="62" y="21"/>
                  </a:lnTo>
                  <a:lnTo>
                    <a:pt x="61" y="25"/>
                  </a:lnTo>
                  <a:lnTo>
                    <a:pt x="58" y="27"/>
                  </a:lnTo>
                  <a:lnTo>
                    <a:pt x="55" y="27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9" y="29"/>
                  </a:lnTo>
                  <a:lnTo>
                    <a:pt x="48" y="33"/>
                  </a:lnTo>
                  <a:lnTo>
                    <a:pt x="45" y="41"/>
                  </a:lnTo>
                  <a:lnTo>
                    <a:pt x="45" y="45"/>
                  </a:lnTo>
                  <a:lnTo>
                    <a:pt x="47" y="47"/>
                  </a:lnTo>
                  <a:lnTo>
                    <a:pt x="49" y="49"/>
                  </a:lnTo>
                  <a:lnTo>
                    <a:pt x="51" y="50"/>
                  </a:lnTo>
                  <a:lnTo>
                    <a:pt x="63" y="48"/>
                  </a:lnTo>
                  <a:lnTo>
                    <a:pt x="71" y="48"/>
                  </a:lnTo>
                  <a:lnTo>
                    <a:pt x="73" y="46"/>
                  </a:lnTo>
                  <a:lnTo>
                    <a:pt x="77" y="45"/>
                  </a:lnTo>
                  <a:lnTo>
                    <a:pt x="80" y="44"/>
                  </a:lnTo>
                  <a:lnTo>
                    <a:pt x="88" y="43"/>
                  </a:lnTo>
                  <a:lnTo>
                    <a:pt x="103" y="44"/>
                  </a:lnTo>
                  <a:lnTo>
                    <a:pt x="112" y="49"/>
                  </a:lnTo>
                  <a:lnTo>
                    <a:pt x="115" y="50"/>
                  </a:lnTo>
                  <a:lnTo>
                    <a:pt x="116" y="50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31" y="51"/>
                  </a:lnTo>
                  <a:lnTo>
                    <a:pt x="163" y="59"/>
                  </a:lnTo>
                  <a:lnTo>
                    <a:pt x="164" y="59"/>
                  </a:lnTo>
                  <a:lnTo>
                    <a:pt x="180" y="59"/>
                  </a:lnTo>
                  <a:lnTo>
                    <a:pt x="182" y="58"/>
                  </a:lnTo>
                  <a:lnTo>
                    <a:pt x="183" y="58"/>
                  </a:lnTo>
                  <a:lnTo>
                    <a:pt x="188" y="54"/>
                  </a:lnTo>
                  <a:lnTo>
                    <a:pt x="191" y="53"/>
                  </a:lnTo>
                  <a:lnTo>
                    <a:pt x="194" y="54"/>
                  </a:lnTo>
                  <a:lnTo>
                    <a:pt x="209" y="59"/>
                  </a:lnTo>
                  <a:lnTo>
                    <a:pt x="212" y="61"/>
                  </a:lnTo>
                  <a:lnTo>
                    <a:pt x="217" y="62"/>
                  </a:lnTo>
                  <a:lnTo>
                    <a:pt x="236" y="60"/>
                  </a:lnTo>
                  <a:lnTo>
                    <a:pt x="247" y="63"/>
                  </a:lnTo>
                  <a:lnTo>
                    <a:pt x="259" y="64"/>
                  </a:lnTo>
                  <a:lnTo>
                    <a:pt x="262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70"/>
                  </a:lnTo>
                  <a:lnTo>
                    <a:pt x="272" y="72"/>
                  </a:lnTo>
                  <a:lnTo>
                    <a:pt x="276" y="72"/>
                  </a:lnTo>
                  <a:lnTo>
                    <a:pt x="278" y="72"/>
                  </a:lnTo>
                  <a:lnTo>
                    <a:pt x="281" y="70"/>
                  </a:lnTo>
                  <a:lnTo>
                    <a:pt x="283" y="70"/>
                  </a:lnTo>
                  <a:lnTo>
                    <a:pt x="284" y="69"/>
                  </a:lnTo>
                  <a:lnTo>
                    <a:pt x="287" y="70"/>
                  </a:lnTo>
                  <a:lnTo>
                    <a:pt x="290" y="69"/>
                  </a:lnTo>
                  <a:lnTo>
                    <a:pt x="291" y="69"/>
                  </a:lnTo>
                  <a:lnTo>
                    <a:pt x="293" y="69"/>
                  </a:lnTo>
                  <a:lnTo>
                    <a:pt x="295" y="68"/>
                  </a:lnTo>
                  <a:lnTo>
                    <a:pt x="296" y="67"/>
                  </a:lnTo>
                  <a:lnTo>
                    <a:pt x="298" y="65"/>
                  </a:lnTo>
                  <a:lnTo>
                    <a:pt x="300" y="64"/>
                  </a:lnTo>
                  <a:lnTo>
                    <a:pt x="305" y="63"/>
                  </a:lnTo>
                  <a:lnTo>
                    <a:pt x="306" y="63"/>
                  </a:lnTo>
                  <a:lnTo>
                    <a:pt x="309" y="63"/>
                  </a:lnTo>
                  <a:lnTo>
                    <a:pt x="312" y="58"/>
                  </a:lnTo>
                  <a:lnTo>
                    <a:pt x="315" y="55"/>
                  </a:lnTo>
                  <a:lnTo>
                    <a:pt x="318" y="53"/>
                  </a:lnTo>
                  <a:lnTo>
                    <a:pt x="322" y="48"/>
                  </a:lnTo>
                  <a:lnTo>
                    <a:pt x="323" y="46"/>
                  </a:lnTo>
                  <a:lnTo>
                    <a:pt x="324" y="45"/>
                  </a:lnTo>
                  <a:lnTo>
                    <a:pt x="334" y="37"/>
                  </a:lnTo>
                  <a:lnTo>
                    <a:pt x="335" y="35"/>
                  </a:lnTo>
                  <a:lnTo>
                    <a:pt x="337" y="33"/>
                  </a:lnTo>
                  <a:lnTo>
                    <a:pt x="340" y="29"/>
                  </a:lnTo>
                  <a:lnTo>
                    <a:pt x="343" y="27"/>
                  </a:lnTo>
                  <a:lnTo>
                    <a:pt x="350" y="25"/>
                  </a:lnTo>
                  <a:lnTo>
                    <a:pt x="357" y="22"/>
                  </a:lnTo>
                  <a:lnTo>
                    <a:pt x="359" y="21"/>
                  </a:lnTo>
                  <a:lnTo>
                    <a:pt x="367" y="21"/>
                  </a:lnTo>
                  <a:lnTo>
                    <a:pt x="385" y="18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1" y="16"/>
                  </a:lnTo>
                  <a:lnTo>
                    <a:pt x="392" y="15"/>
                  </a:lnTo>
                  <a:lnTo>
                    <a:pt x="393" y="15"/>
                  </a:lnTo>
                  <a:lnTo>
                    <a:pt x="398" y="15"/>
                  </a:lnTo>
                  <a:lnTo>
                    <a:pt x="401" y="14"/>
                  </a:lnTo>
                  <a:lnTo>
                    <a:pt x="410" y="9"/>
                  </a:lnTo>
                  <a:lnTo>
                    <a:pt x="420" y="8"/>
                  </a:lnTo>
                  <a:lnTo>
                    <a:pt x="422" y="6"/>
                  </a:lnTo>
                  <a:lnTo>
                    <a:pt x="428" y="10"/>
                  </a:lnTo>
                  <a:lnTo>
                    <a:pt x="438" y="13"/>
                  </a:lnTo>
                  <a:lnTo>
                    <a:pt x="440" y="14"/>
                  </a:lnTo>
                  <a:lnTo>
                    <a:pt x="442" y="14"/>
                  </a:lnTo>
                  <a:lnTo>
                    <a:pt x="444" y="15"/>
                  </a:lnTo>
                  <a:lnTo>
                    <a:pt x="444" y="17"/>
                  </a:lnTo>
                  <a:lnTo>
                    <a:pt x="446" y="20"/>
                  </a:lnTo>
                  <a:lnTo>
                    <a:pt x="451" y="22"/>
                  </a:lnTo>
                  <a:lnTo>
                    <a:pt x="452" y="23"/>
                  </a:lnTo>
                  <a:lnTo>
                    <a:pt x="453" y="26"/>
                  </a:lnTo>
                  <a:lnTo>
                    <a:pt x="454" y="27"/>
                  </a:lnTo>
                  <a:lnTo>
                    <a:pt x="471" y="27"/>
                  </a:lnTo>
                  <a:lnTo>
                    <a:pt x="476" y="25"/>
                  </a:lnTo>
                  <a:lnTo>
                    <a:pt x="479" y="26"/>
                  </a:lnTo>
                  <a:lnTo>
                    <a:pt x="481" y="29"/>
                  </a:lnTo>
                  <a:lnTo>
                    <a:pt x="482" y="30"/>
                  </a:lnTo>
                  <a:lnTo>
                    <a:pt x="485" y="35"/>
                  </a:lnTo>
                  <a:lnTo>
                    <a:pt x="491" y="33"/>
                  </a:lnTo>
                  <a:lnTo>
                    <a:pt x="497" y="30"/>
                  </a:lnTo>
                  <a:lnTo>
                    <a:pt x="502" y="29"/>
                  </a:lnTo>
                  <a:lnTo>
                    <a:pt x="504" y="33"/>
                  </a:lnTo>
                  <a:lnTo>
                    <a:pt x="508" y="47"/>
                  </a:lnTo>
                  <a:lnTo>
                    <a:pt x="511" y="50"/>
                  </a:lnTo>
                  <a:lnTo>
                    <a:pt x="530" y="58"/>
                  </a:lnTo>
                  <a:lnTo>
                    <a:pt x="549" y="62"/>
                  </a:lnTo>
                  <a:lnTo>
                    <a:pt x="562" y="61"/>
                  </a:lnTo>
                  <a:lnTo>
                    <a:pt x="562" y="63"/>
                  </a:lnTo>
                  <a:lnTo>
                    <a:pt x="561" y="78"/>
                  </a:lnTo>
                  <a:lnTo>
                    <a:pt x="561" y="80"/>
                  </a:lnTo>
                  <a:lnTo>
                    <a:pt x="563" y="81"/>
                  </a:lnTo>
                  <a:lnTo>
                    <a:pt x="564" y="83"/>
                  </a:lnTo>
                  <a:lnTo>
                    <a:pt x="564" y="85"/>
                  </a:lnTo>
                  <a:lnTo>
                    <a:pt x="564" y="87"/>
                  </a:lnTo>
                  <a:lnTo>
                    <a:pt x="563" y="89"/>
                  </a:lnTo>
                  <a:lnTo>
                    <a:pt x="562" y="93"/>
                  </a:lnTo>
                  <a:lnTo>
                    <a:pt x="560" y="97"/>
                  </a:lnTo>
                  <a:lnTo>
                    <a:pt x="559" y="99"/>
                  </a:lnTo>
                  <a:lnTo>
                    <a:pt x="558" y="99"/>
                  </a:lnTo>
                  <a:lnTo>
                    <a:pt x="554" y="103"/>
                  </a:lnTo>
                  <a:lnTo>
                    <a:pt x="553" y="104"/>
                  </a:lnTo>
                  <a:lnTo>
                    <a:pt x="553" y="105"/>
                  </a:lnTo>
                  <a:lnTo>
                    <a:pt x="553" y="108"/>
                  </a:lnTo>
                  <a:lnTo>
                    <a:pt x="551" y="106"/>
                  </a:lnTo>
                  <a:lnTo>
                    <a:pt x="548" y="104"/>
                  </a:lnTo>
                  <a:lnTo>
                    <a:pt x="547" y="103"/>
                  </a:lnTo>
                  <a:lnTo>
                    <a:pt x="545" y="102"/>
                  </a:lnTo>
                  <a:lnTo>
                    <a:pt x="543" y="101"/>
                  </a:lnTo>
                  <a:lnTo>
                    <a:pt x="539" y="100"/>
                  </a:lnTo>
                  <a:lnTo>
                    <a:pt x="536" y="100"/>
                  </a:lnTo>
                  <a:lnTo>
                    <a:pt x="533" y="102"/>
                  </a:lnTo>
                  <a:lnTo>
                    <a:pt x="531" y="103"/>
                  </a:lnTo>
                  <a:lnTo>
                    <a:pt x="526" y="102"/>
                  </a:lnTo>
                  <a:lnTo>
                    <a:pt x="524" y="103"/>
                  </a:lnTo>
                  <a:lnTo>
                    <a:pt x="520" y="105"/>
                  </a:lnTo>
                  <a:lnTo>
                    <a:pt x="518" y="108"/>
                  </a:lnTo>
                  <a:lnTo>
                    <a:pt x="518" y="109"/>
                  </a:lnTo>
                  <a:lnTo>
                    <a:pt x="512" y="123"/>
                  </a:lnTo>
                  <a:lnTo>
                    <a:pt x="512" y="124"/>
                  </a:lnTo>
                  <a:lnTo>
                    <a:pt x="510" y="125"/>
                  </a:lnTo>
                  <a:lnTo>
                    <a:pt x="504" y="127"/>
                  </a:lnTo>
                  <a:lnTo>
                    <a:pt x="503" y="128"/>
                  </a:lnTo>
                  <a:lnTo>
                    <a:pt x="502" y="128"/>
                  </a:lnTo>
                  <a:lnTo>
                    <a:pt x="501" y="128"/>
                  </a:lnTo>
                  <a:lnTo>
                    <a:pt x="501" y="129"/>
                  </a:lnTo>
                  <a:lnTo>
                    <a:pt x="504" y="131"/>
                  </a:lnTo>
                  <a:lnTo>
                    <a:pt x="505" y="132"/>
                  </a:lnTo>
                  <a:lnTo>
                    <a:pt x="505" y="134"/>
                  </a:lnTo>
                  <a:lnTo>
                    <a:pt x="503" y="139"/>
                  </a:lnTo>
                  <a:lnTo>
                    <a:pt x="502" y="145"/>
                  </a:lnTo>
                  <a:lnTo>
                    <a:pt x="501" y="146"/>
                  </a:lnTo>
                  <a:lnTo>
                    <a:pt x="500" y="147"/>
                  </a:lnTo>
                  <a:lnTo>
                    <a:pt x="500" y="148"/>
                  </a:lnTo>
                  <a:lnTo>
                    <a:pt x="500" y="149"/>
                  </a:lnTo>
                  <a:lnTo>
                    <a:pt x="500" y="152"/>
                  </a:lnTo>
                  <a:lnTo>
                    <a:pt x="500" y="158"/>
                  </a:lnTo>
                  <a:lnTo>
                    <a:pt x="501" y="160"/>
                  </a:lnTo>
                  <a:lnTo>
                    <a:pt x="500" y="168"/>
                  </a:lnTo>
                  <a:lnTo>
                    <a:pt x="501" y="171"/>
                  </a:lnTo>
                  <a:lnTo>
                    <a:pt x="500" y="172"/>
                  </a:lnTo>
                  <a:lnTo>
                    <a:pt x="500" y="174"/>
                  </a:lnTo>
                  <a:lnTo>
                    <a:pt x="500" y="177"/>
                  </a:lnTo>
                  <a:lnTo>
                    <a:pt x="500" y="179"/>
                  </a:lnTo>
                  <a:lnTo>
                    <a:pt x="500" y="185"/>
                  </a:lnTo>
                  <a:lnTo>
                    <a:pt x="500" y="188"/>
                  </a:lnTo>
                  <a:lnTo>
                    <a:pt x="500" y="189"/>
                  </a:lnTo>
                  <a:lnTo>
                    <a:pt x="495" y="189"/>
                  </a:lnTo>
                  <a:lnTo>
                    <a:pt x="491" y="188"/>
                  </a:lnTo>
                  <a:lnTo>
                    <a:pt x="487" y="188"/>
                  </a:lnTo>
                  <a:lnTo>
                    <a:pt x="486" y="188"/>
                  </a:lnTo>
                  <a:lnTo>
                    <a:pt x="485" y="189"/>
                  </a:lnTo>
                  <a:lnTo>
                    <a:pt x="484" y="190"/>
                  </a:lnTo>
                  <a:lnTo>
                    <a:pt x="484" y="192"/>
                  </a:lnTo>
                  <a:lnTo>
                    <a:pt x="484" y="193"/>
                  </a:lnTo>
                  <a:lnTo>
                    <a:pt x="485" y="194"/>
                  </a:lnTo>
                  <a:lnTo>
                    <a:pt x="487" y="195"/>
                  </a:lnTo>
                  <a:lnTo>
                    <a:pt x="484" y="196"/>
                  </a:lnTo>
                  <a:lnTo>
                    <a:pt x="480" y="197"/>
                  </a:lnTo>
                  <a:lnTo>
                    <a:pt x="478" y="197"/>
                  </a:lnTo>
                  <a:lnTo>
                    <a:pt x="476" y="199"/>
                  </a:lnTo>
                  <a:lnTo>
                    <a:pt x="476" y="202"/>
                  </a:lnTo>
                  <a:lnTo>
                    <a:pt x="477" y="205"/>
                  </a:lnTo>
                  <a:lnTo>
                    <a:pt x="478" y="208"/>
                  </a:lnTo>
                  <a:lnTo>
                    <a:pt x="476" y="207"/>
                  </a:lnTo>
                  <a:lnTo>
                    <a:pt x="469" y="207"/>
                  </a:lnTo>
                  <a:lnTo>
                    <a:pt x="466" y="208"/>
                  </a:lnTo>
                  <a:lnTo>
                    <a:pt x="464" y="210"/>
                  </a:lnTo>
                  <a:lnTo>
                    <a:pt x="464" y="214"/>
                  </a:lnTo>
                  <a:lnTo>
                    <a:pt x="463" y="217"/>
                  </a:lnTo>
                  <a:lnTo>
                    <a:pt x="461" y="216"/>
                  </a:lnTo>
                  <a:lnTo>
                    <a:pt x="460" y="217"/>
                  </a:lnTo>
                  <a:lnTo>
                    <a:pt x="460" y="219"/>
                  </a:lnTo>
                  <a:lnTo>
                    <a:pt x="462" y="220"/>
                  </a:lnTo>
                  <a:lnTo>
                    <a:pt x="461" y="220"/>
                  </a:lnTo>
                  <a:lnTo>
                    <a:pt x="461" y="221"/>
                  </a:lnTo>
                  <a:lnTo>
                    <a:pt x="462" y="223"/>
                  </a:lnTo>
                  <a:lnTo>
                    <a:pt x="462" y="222"/>
                  </a:lnTo>
                  <a:lnTo>
                    <a:pt x="462" y="221"/>
                  </a:lnTo>
                  <a:lnTo>
                    <a:pt x="462" y="220"/>
                  </a:lnTo>
                  <a:lnTo>
                    <a:pt x="465" y="222"/>
                  </a:lnTo>
                  <a:lnTo>
                    <a:pt x="466" y="222"/>
                  </a:lnTo>
                  <a:lnTo>
                    <a:pt x="467" y="221"/>
                  </a:lnTo>
                  <a:lnTo>
                    <a:pt x="468" y="220"/>
                  </a:lnTo>
                  <a:lnTo>
                    <a:pt x="469" y="220"/>
                  </a:lnTo>
                  <a:lnTo>
                    <a:pt x="470" y="220"/>
                  </a:lnTo>
                  <a:lnTo>
                    <a:pt x="471" y="220"/>
                  </a:lnTo>
                  <a:lnTo>
                    <a:pt x="472" y="220"/>
                  </a:lnTo>
                  <a:lnTo>
                    <a:pt x="473" y="220"/>
                  </a:lnTo>
                  <a:lnTo>
                    <a:pt x="475" y="220"/>
                  </a:lnTo>
                  <a:lnTo>
                    <a:pt x="476" y="220"/>
                  </a:lnTo>
                  <a:lnTo>
                    <a:pt x="476" y="220"/>
                  </a:lnTo>
                  <a:lnTo>
                    <a:pt x="477" y="220"/>
                  </a:lnTo>
                  <a:lnTo>
                    <a:pt x="477" y="220"/>
                  </a:lnTo>
                  <a:lnTo>
                    <a:pt x="477" y="223"/>
                  </a:lnTo>
                  <a:lnTo>
                    <a:pt x="478" y="225"/>
                  </a:lnTo>
                  <a:lnTo>
                    <a:pt x="480" y="225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3" y="226"/>
                  </a:lnTo>
                  <a:lnTo>
                    <a:pt x="484" y="225"/>
                  </a:lnTo>
                  <a:lnTo>
                    <a:pt x="484" y="226"/>
                  </a:lnTo>
                  <a:lnTo>
                    <a:pt x="482" y="226"/>
                  </a:lnTo>
                  <a:lnTo>
                    <a:pt x="483" y="228"/>
                  </a:lnTo>
                  <a:lnTo>
                    <a:pt x="484" y="228"/>
                  </a:lnTo>
                  <a:lnTo>
                    <a:pt x="483" y="230"/>
                  </a:lnTo>
                  <a:lnTo>
                    <a:pt x="483" y="232"/>
                  </a:lnTo>
                  <a:lnTo>
                    <a:pt x="484" y="233"/>
                  </a:lnTo>
                  <a:lnTo>
                    <a:pt x="485" y="234"/>
                  </a:lnTo>
                  <a:lnTo>
                    <a:pt x="487" y="235"/>
                  </a:lnTo>
                  <a:lnTo>
                    <a:pt x="488" y="235"/>
                  </a:lnTo>
                  <a:lnTo>
                    <a:pt x="488" y="234"/>
                  </a:lnTo>
                  <a:lnTo>
                    <a:pt x="490" y="234"/>
                  </a:lnTo>
                  <a:lnTo>
                    <a:pt x="490" y="235"/>
                  </a:lnTo>
                  <a:lnTo>
                    <a:pt x="489" y="236"/>
                  </a:lnTo>
                  <a:lnTo>
                    <a:pt x="490" y="237"/>
                  </a:lnTo>
                  <a:lnTo>
                    <a:pt x="491" y="238"/>
                  </a:lnTo>
                  <a:lnTo>
                    <a:pt x="488" y="239"/>
                  </a:lnTo>
                  <a:lnTo>
                    <a:pt x="488" y="242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89" y="246"/>
                  </a:lnTo>
                  <a:lnTo>
                    <a:pt x="489" y="247"/>
                  </a:lnTo>
                  <a:lnTo>
                    <a:pt x="493" y="249"/>
                  </a:lnTo>
                  <a:lnTo>
                    <a:pt x="493" y="250"/>
                  </a:lnTo>
                  <a:lnTo>
                    <a:pt x="494" y="250"/>
                  </a:lnTo>
                  <a:lnTo>
                    <a:pt x="494" y="251"/>
                  </a:lnTo>
                  <a:lnTo>
                    <a:pt x="496" y="253"/>
                  </a:lnTo>
                  <a:lnTo>
                    <a:pt x="497" y="253"/>
                  </a:lnTo>
                  <a:lnTo>
                    <a:pt x="497" y="254"/>
                  </a:lnTo>
                  <a:lnTo>
                    <a:pt x="496" y="255"/>
                  </a:lnTo>
                  <a:lnTo>
                    <a:pt x="499" y="256"/>
                  </a:lnTo>
                  <a:lnTo>
                    <a:pt x="500" y="257"/>
                  </a:lnTo>
                  <a:lnTo>
                    <a:pt x="501" y="261"/>
                  </a:lnTo>
                  <a:lnTo>
                    <a:pt x="506" y="264"/>
                  </a:lnTo>
                  <a:lnTo>
                    <a:pt x="506" y="265"/>
                  </a:lnTo>
                  <a:lnTo>
                    <a:pt x="507" y="266"/>
                  </a:lnTo>
                  <a:lnTo>
                    <a:pt x="508" y="267"/>
                  </a:lnTo>
                  <a:lnTo>
                    <a:pt x="508" y="268"/>
                  </a:lnTo>
                  <a:lnTo>
                    <a:pt x="509" y="269"/>
                  </a:lnTo>
                  <a:lnTo>
                    <a:pt x="510" y="270"/>
                  </a:lnTo>
                  <a:lnTo>
                    <a:pt x="511" y="271"/>
                  </a:lnTo>
                  <a:lnTo>
                    <a:pt x="511" y="272"/>
                  </a:lnTo>
                  <a:lnTo>
                    <a:pt x="510" y="272"/>
                  </a:lnTo>
                  <a:lnTo>
                    <a:pt x="511" y="273"/>
                  </a:lnTo>
                  <a:lnTo>
                    <a:pt x="512" y="274"/>
                  </a:lnTo>
                  <a:lnTo>
                    <a:pt x="512" y="276"/>
                  </a:lnTo>
                  <a:lnTo>
                    <a:pt x="511" y="278"/>
                  </a:lnTo>
                  <a:lnTo>
                    <a:pt x="512" y="279"/>
                  </a:lnTo>
                  <a:lnTo>
                    <a:pt x="508" y="278"/>
                  </a:lnTo>
                  <a:lnTo>
                    <a:pt x="506" y="278"/>
                  </a:lnTo>
                  <a:lnTo>
                    <a:pt x="502" y="278"/>
                  </a:lnTo>
                  <a:lnTo>
                    <a:pt x="501" y="278"/>
                  </a:lnTo>
                  <a:lnTo>
                    <a:pt x="499" y="276"/>
                  </a:lnTo>
                  <a:lnTo>
                    <a:pt x="496" y="276"/>
                  </a:lnTo>
                  <a:lnTo>
                    <a:pt x="495" y="276"/>
                  </a:lnTo>
                  <a:lnTo>
                    <a:pt x="494" y="276"/>
                  </a:lnTo>
                  <a:lnTo>
                    <a:pt x="493" y="276"/>
                  </a:lnTo>
                  <a:lnTo>
                    <a:pt x="492" y="277"/>
                  </a:lnTo>
                  <a:lnTo>
                    <a:pt x="492" y="279"/>
                  </a:lnTo>
                  <a:lnTo>
                    <a:pt x="492" y="280"/>
                  </a:lnTo>
                  <a:lnTo>
                    <a:pt x="494" y="281"/>
                  </a:lnTo>
                  <a:lnTo>
                    <a:pt x="493" y="282"/>
                  </a:lnTo>
                  <a:lnTo>
                    <a:pt x="492" y="282"/>
                  </a:lnTo>
                  <a:lnTo>
                    <a:pt x="491" y="282"/>
                  </a:lnTo>
                  <a:lnTo>
                    <a:pt x="489" y="282"/>
                  </a:lnTo>
                  <a:lnTo>
                    <a:pt x="485" y="280"/>
                  </a:lnTo>
                  <a:lnTo>
                    <a:pt x="482" y="280"/>
                  </a:lnTo>
                  <a:lnTo>
                    <a:pt x="475" y="281"/>
                  </a:lnTo>
                  <a:lnTo>
                    <a:pt x="475" y="282"/>
                  </a:lnTo>
                  <a:lnTo>
                    <a:pt x="474" y="283"/>
                  </a:lnTo>
                  <a:lnTo>
                    <a:pt x="473" y="282"/>
                  </a:lnTo>
                  <a:lnTo>
                    <a:pt x="472" y="283"/>
                  </a:lnTo>
                  <a:lnTo>
                    <a:pt x="471" y="284"/>
                  </a:lnTo>
                  <a:lnTo>
                    <a:pt x="470" y="285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69" y="286"/>
                  </a:lnTo>
                  <a:lnTo>
                    <a:pt x="470" y="286"/>
                  </a:lnTo>
                  <a:lnTo>
                    <a:pt x="469" y="287"/>
                  </a:lnTo>
                  <a:lnTo>
                    <a:pt x="468" y="286"/>
                  </a:lnTo>
                  <a:lnTo>
                    <a:pt x="465" y="284"/>
                  </a:lnTo>
                  <a:lnTo>
                    <a:pt x="464" y="282"/>
                  </a:lnTo>
                  <a:lnTo>
                    <a:pt x="458" y="279"/>
                  </a:lnTo>
                  <a:lnTo>
                    <a:pt x="455" y="277"/>
                  </a:lnTo>
                  <a:lnTo>
                    <a:pt x="453" y="274"/>
                  </a:lnTo>
                  <a:lnTo>
                    <a:pt x="450" y="268"/>
                  </a:lnTo>
                  <a:lnTo>
                    <a:pt x="447" y="266"/>
                  </a:lnTo>
                  <a:lnTo>
                    <a:pt x="444" y="264"/>
                  </a:lnTo>
                  <a:lnTo>
                    <a:pt x="441" y="263"/>
                  </a:lnTo>
                  <a:lnTo>
                    <a:pt x="439" y="264"/>
                  </a:lnTo>
                  <a:lnTo>
                    <a:pt x="438" y="265"/>
                  </a:lnTo>
                  <a:lnTo>
                    <a:pt x="436" y="268"/>
                  </a:lnTo>
                  <a:lnTo>
                    <a:pt x="435" y="268"/>
                  </a:lnTo>
                  <a:lnTo>
                    <a:pt x="433" y="268"/>
                  </a:lnTo>
                  <a:lnTo>
                    <a:pt x="431" y="268"/>
                  </a:lnTo>
                  <a:lnTo>
                    <a:pt x="430" y="268"/>
                  </a:lnTo>
                  <a:lnTo>
                    <a:pt x="428" y="267"/>
                  </a:lnTo>
                  <a:lnTo>
                    <a:pt x="428" y="266"/>
                  </a:lnTo>
                  <a:lnTo>
                    <a:pt x="426" y="265"/>
                  </a:lnTo>
                  <a:lnTo>
                    <a:pt x="424" y="265"/>
                  </a:lnTo>
                  <a:lnTo>
                    <a:pt x="422" y="267"/>
                  </a:lnTo>
                  <a:lnTo>
                    <a:pt x="420" y="270"/>
                  </a:lnTo>
                  <a:lnTo>
                    <a:pt x="418" y="271"/>
                  </a:lnTo>
                  <a:lnTo>
                    <a:pt x="416" y="272"/>
                  </a:lnTo>
                  <a:lnTo>
                    <a:pt x="416" y="274"/>
                  </a:lnTo>
                  <a:lnTo>
                    <a:pt x="415" y="274"/>
                  </a:lnTo>
                  <a:lnTo>
                    <a:pt x="414" y="276"/>
                  </a:lnTo>
                  <a:lnTo>
                    <a:pt x="413" y="276"/>
                  </a:lnTo>
                  <a:lnTo>
                    <a:pt x="411" y="276"/>
                  </a:lnTo>
                  <a:lnTo>
                    <a:pt x="410" y="276"/>
                  </a:lnTo>
                  <a:lnTo>
                    <a:pt x="410" y="277"/>
                  </a:lnTo>
                  <a:lnTo>
                    <a:pt x="409" y="277"/>
                  </a:lnTo>
                  <a:lnTo>
                    <a:pt x="408" y="277"/>
                  </a:lnTo>
                  <a:lnTo>
                    <a:pt x="407" y="277"/>
                  </a:lnTo>
                  <a:lnTo>
                    <a:pt x="406" y="278"/>
                  </a:lnTo>
                  <a:lnTo>
                    <a:pt x="405" y="279"/>
                  </a:lnTo>
                  <a:lnTo>
                    <a:pt x="404" y="280"/>
                  </a:lnTo>
                  <a:lnTo>
                    <a:pt x="404" y="280"/>
                  </a:lnTo>
                  <a:lnTo>
                    <a:pt x="403" y="280"/>
                  </a:lnTo>
                  <a:lnTo>
                    <a:pt x="401" y="278"/>
                  </a:lnTo>
                  <a:lnTo>
                    <a:pt x="400" y="277"/>
                  </a:lnTo>
                  <a:lnTo>
                    <a:pt x="398" y="278"/>
                  </a:lnTo>
                  <a:lnTo>
                    <a:pt x="397" y="280"/>
                  </a:lnTo>
                  <a:lnTo>
                    <a:pt x="396" y="280"/>
                  </a:lnTo>
                  <a:lnTo>
                    <a:pt x="394" y="280"/>
                  </a:lnTo>
                  <a:lnTo>
                    <a:pt x="386" y="280"/>
                  </a:lnTo>
                  <a:lnTo>
                    <a:pt x="384" y="280"/>
                  </a:lnTo>
                  <a:lnTo>
                    <a:pt x="383" y="280"/>
                  </a:lnTo>
                  <a:lnTo>
                    <a:pt x="380" y="283"/>
                  </a:lnTo>
                  <a:lnTo>
                    <a:pt x="380" y="284"/>
                  </a:lnTo>
                  <a:lnTo>
                    <a:pt x="379" y="284"/>
                  </a:lnTo>
                  <a:lnTo>
                    <a:pt x="379" y="285"/>
                  </a:lnTo>
                  <a:lnTo>
                    <a:pt x="379" y="286"/>
                  </a:lnTo>
                  <a:lnTo>
                    <a:pt x="380" y="286"/>
                  </a:lnTo>
                  <a:lnTo>
                    <a:pt x="380" y="287"/>
                  </a:lnTo>
                  <a:lnTo>
                    <a:pt x="380" y="288"/>
                  </a:lnTo>
                  <a:lnTo>
                    <a:pt x="380" y="289"/>
                  </a:lnTo>
                  <a:lnTo>
                    <a:pt x="380" y="290"/>
                  </a:lnTo>
                  <a:lnTo>
                    <a:pt x="380" y="291"/>
                  </a:lnTo>
                  <a:lnTo>
                    <a:pt x="379" y="292"/>
                  </a:lnTo>
                  <a:lnTo>
                    <a:pt x="378" y="295"/>
                  </a:lnTo>
                  <a:lnTo>
                    <a:pt x="377" y="297"/>
                  </a:lnTo>
                  <a:lnTo>
                    <a:pt x="373" y="298"/>
                  </a:lnTo>
                  <a:lnTo>
                    <a:pt x="363" y="298"/>
                  </a:lnTo>
                  <a:lnTo>
                    <a:pt x="360" y="301"/>
                  </a:lnTo>
                  <a:lnTo>
                    <a:pt x="358" y="304"/>
                  </a:lnTo>
                  <a:lnTo>
                    <a:pt x="358" y="306"/>
                  </a:lnTo>
                  <a:lnTo>
                    <a:pt x="359" y="309"/>
                  </a:lnTo>
                  <a:lnTo>
                    <a:pt x="360" y="3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9" name="Freeform 201">
              <a:extLst>
                <a:ext uri="{FF2B5EF4-FFF2-40B4-BE49-F238E27FC236}">
                  <a16:creationId xmlns:a16="http://schemas.microsoft.com/office/drawing/2014/main" id="{CD6F0BAF-B48E-EA06-76CF-DF8C4812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307" y="3069717"/>
              <a:ext cx="447326" cy="566235"/>
            </a:xfrm>
            <a:custGeom>
              <a:avLst/>
              <a:gdLst>
                <a:gd name="T0" fmla="*/ 10 w 316"/>
                <a:gd name="T1" fmla="*/ 26 h 400"/>
                <a:gd name="T2" fmla="*/ 17 w 316"/>
                <a:gd name="T3" fmla="*/ 16 h 400"/>
                <a:gd name="T4" fmla="*/ 35 w 316"/>
                <a:gd name="T5" fmla="*/ 18 h 400"/>
                <a:gd name="T6" fmla="*/ 49 w 316"/>
                <a:gd name="T7" fmla="*/ 17 h 400"/>
                <a:gd name="T8" fmla="*/ 83 w 316"/>
                <a:gd name="T9" fmla="*/ 2 h 400"/>
                <a:gd name="T10" fmla="*/ 114 w 316"/>
                <a:gd name="T11" fmla="*/ 16 h 400"/>
                <a:gd name="T12" fmla="*/ 134 w 316"/>
                <a:gd name="T13" fmla="*/ 34 h 400"/>
                <a:gd name="T14" fmla="*/ 150 w 316"/>
                <a:gd name="T15" fmla="*/ 34 h 400"/>
                <a:gd name="T16" fmla="*/ 153 w 316"/>
                <a:gd name="T17" fmla="*/ 49 h 400"/>
                <a:gd name="T18" fmla="*/ 165 w 316"/>
                <a:gd name="T19" fmla="*/ 56 h 400"/>
                <a:gd name="T20" fmla="*/ 190 w 316"/>
                <a:gd name="T21" fmla="*/ 49 h 400"/>
                <a:gd name="T22" fmla="*/ 201 w 316"/>
                <a:gd name="T23" fmla="*/ 65 h 400"/>
                <a:gd name="T24" fmla="*/ 225 w 316"/>
                <a:gd name="T25" fmla="*/ 69 h 400"/>
                <a:gd name="T26" fmla="*/ 232 w 316"/>
                <a:gd name="T27" fmla="*/ 89 h 400"/>
                <a:gd name="T28" fmla="*/ 231 w 316"/>
                <a:gd name="T29" fmla="*/ 113 h 400"/>
                <a:gd name="T30" fmla="*/ 231 w 316"/>
                <a:gd name="T31" fmla="*/ 142 h 400"/>
                <a:gd name="T32" fmla="*/ 245 w 316"/>
                <a:gd name="T33" fmla="*/ 151 h 400"/>
                <a:gd name="T34" fmla="*/ 255 w 316"/>
                <a:gd name="T35" fmla="*/ 161 h 400"/>
                <a:gd name="T36" fmla="*/ 265 w 316"/>
                <a:gd name="T37" fmla="*/ 167 h 400"/>
                <a:gd name="T38" fmla="*/ 260 w 316"/>
                <a:gd name="T39" fmla="*/ 191 h 400"/>
                <a:gd name="T40" fmla="*/ 266 w 316"/>
                <a:gd name="T41" fmla="*/ 197 h 400"/>
                <a:gd name="T42" fmla="*/ 276 w 316"/>
                <a:gd name="T43" fmla="*/ 211 h 400"/>
                <a:gd name="T44" fmla="*/ 295 w 316"/>
                <a:gd name="T45" fmla="*/ 225 h 400"/>
                <a:gd name="T46" fmla="*/ 300 w 316"/>
                <a:gd name="T47" fmla="*/ 235 h 400"/>
                <a:gd name="T48" fmla="*/ 295 w 316"/>
                <a:gd name="T49" fmla="*/ 259 h 400"/>
                <a:gd name="T50" fmla="*/ 306 w 316"/>
                <a:gd name="T51" fmla="*/ 271 h 400"/>
                <a:gd name="T52" fmla="*/ 295 w 316"/>
                <a:gd name="T53" fmla="*/ 282 h 400"/>
                <a:gd name="T54" fmla="*/ 278 w 316"/>
                <a:gd name="T55" fmla="*/ 269 h 400"/>
                <a:gd name="T56" fmla="*/ 266 w 316"/>
                <a:gd name="T57" fmla="*/ 283 h 400"/>
                <a:gd name="T58" fmla="*/ 258 w 316"/>
                <a:gd name="T59" fmla="*/ 271 h 400"/>
                <a:gd name="T60" fmla="*/ 240 w 316"/>
                <a:gd name="T61" fmla="*/ 271 h 400"/>
                <a:gd name="T62" fmla="*/ 230 w 316"/>
                <a:gd name="T63" fmla="*/ 281 h 400"/>
                <a:gd name="T64" fmla="*/ 216 w 316"/>
                <a:gd name="T65" fmla="*/ 266 h 400"/>
                <a:gd name="T66" fmla="*/ 212 w 316"/>
                <a:gd name="T67" fmla="*/ 301 h 400"/>
                <a:gd name="T68" fmla="*/ 192 w 316"/>
                <a:gd name="T69" fmla="*/ 336 h 400"/>
                <a:gd name="T70" fmla="*/ 184 w 316"/>
                <a:gd name="T71" fmla="*/ 355 h 400"/>
                <a:gd name="T72" fmla="*/ 172 w 316"/>
                <a:gd name="T73" fmla="*/ 368 h 400"/>
                <a:gd name="T74" fmla="*/ 172 w 316"/>
                <a:gd name="T75" fmla="*/ 385 h 400"/>
                <a:gd name="T76" fmla="*/ 148 w 316"/>
                <a:gd name="T77" fmla="*/ 392 h 400"/>
                <a:gd name="T78" fmla="*/ 134 w 316"/>
                <a:gd name="T79" fmla="*/ 386 h 400"/>
                <a:gd name="T80" fmla="*/ 137 w 316"/>
                <a:gd name="T81" fmla="*/ 360 h 400"/>
                <a:gd name="T82" fmla="*/ 135 w 316"/>
                <a:gd name="T83" fmla="*/ 342 h 400"/>
                <a:gd name="T84" fmla="*/ 132 w 316"/>
                <a:gd name="T85" fmla="*/ 322 h 400"/>
                <a:gd name="T86" fmla="*/ 136 w 316"/>
                <a:gd name="T87" fmla="*/ 304 h 400"/>
                <a:gd name="T88" fmla="*/ 141 w 316"/>
                <a:gd name="T89" fmla="*/ 290 h 400"/>
                <a:gd name="T90" fmla="*/ 145 w 316"/>
                <a:gd name="T91" fmla="*/ 276 h 400"/>
                <a:gd name="T92" fmla="*/ 144 w 316"/>
                <a:gd name="T93" fmla="*/ 259 h 400"/>
                <a:gd name="T94" fmla="*/ 140 w 316"/>
                <a:gd name="T95" fmla="*/ 231 h 400"/>
                <a:gd name="T96" fmla="*/ 133 w 316"/>
                <a:gd name="T97" fmla="*/ 210 h 400"/>
                <a:gd name="T98" fmla="*/ 118 w 316"/>
                <a:gd name="T99" fmla="*/ 192 h 400"/>
                <a:gd name="T100" fmla="*/ 106 w 316"/>
                <a:gd name="T101" fmla="*/ 179 h 400"/>
                <a:gd name="T102" fmla="*/ 96 w 316"/>
                <a:gd name="T103" fmla="*/ 161 h 400"/>
                <a:gd name="T104" fmla="*/ 84 w 316"/>
                <a:gd name="T105" fmla="*/ 145 h 400"/>
                <a:gd name="T106" fmla="*/ 78 w 316"/>
                <a:gd name="T107" fmla="*/ 135 h 400"/>
                <a:gd name="T108" fmla="*/ 72 w 316"/>
                <a:gd name="T109" fmla="*/ 123 h 400"/>
                <a:gd name="T110" fmla="*/ 60 w 316"/>
                <a:gd name="T111" fmla="*/ 99 h 400"/>
                <a:gd name="T112" fmla="*/ 54 w 316"/>
                <a:gd name="T113" fmla="*/ 87 h 400"/>
                <a:gd name="T114" fmla="*/ 49 w 316"/>
                <a:gd name="T115" fmla="*/ 69 h 400"/>
                <a:gd name="T116" fmla="*/ 41 w 316"/>
                <a:gd name="T117" fmla="*/ 60 h 400"/>
                <a:gd name="T118" fmla="*/ 33 w 316"/>
                <a:gd name="T119" fmla="*/ 48 h 400"/>
                <a:gd name="T120" fmla="*/ 26 w 316"/>
                <a:gd name="T121" fmla="*/ 41 h 400"/>
                <a:gd name="T122" fmla="*/ 9 w 316"/>
                <a:gd name="T123" fmla="*/ 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400">
                  <a:moveTo>
                    <a:pt x="0" y="31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23" y="14"/>
                  </a:lnTo>
                  <a:lnTo>
                    <a:pt x="25" y="17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49" y="17"/>
                  </a:lnTo>
                  <a:lnTo>
                    <a:pt x="53" y="17"/>
                  </a:lnTo>
                  <a:lnTo>
                    <a:pt x="56" y="15"/>
                  </a:lnTo>
                  <a:lnTo>
                    <a:pt x="61" y="8"/>
                  </a:lnTo>
                  <a:lnTo>
                    <a:pt x="65" y="6"/>
                  </a:lnTo>
                  <a:lnTo>
                    <a:pt x="66" y="7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2" y="9"/>
                  </a:lnTo>
                  <a:lnTo>
                    <a:pt x="77" y="5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4" y="1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10" y="11"/>
                  </a:lnTo>
                  <a:lnTo>
                    <a:pt x="112" y="12"/>
                  </a:lnTo>
                  <a:lnTo>
                    <a:pt x="114" y="15"/>
                  </a:lnTo>
                  <a:lnTo>
                    <a:pt x="114" y="16"/>
                  </a:lnTo>
                  <a:lnTo>
                    <a:pt x="115" y="17"/>
                  </a:lnTo>
                  <a:lnTo>
                    <a:pt x="117" y="20"/>
                  </a:lnTo>
                  <a:lnTo>
                    <a:pt x="120" y="21"/>
                  </a:lnTo>
                  <a:lnTo>
                    <a:pt x="124" y="22"/>
                  </a:lnTo>
                  <a:lnTo>
                    <a:pt x="129" y="23"/>
                  </a:lnTo>
                  <a:lnTo>
                    <a:pt x="131" y="24"/>
                  </a:lnTo>
                  <a:lnTo>
                    <a:pt x="132" y="25"/>
                  </a:lnTo>
                  <a:lnTo>
                    <a:pt x="132" y="28"/>
                  </a:lnTo>
                  <a:lnTo>
                    <a:pt x="131" y="33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6" y="34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3"/>
                  </a:lnTo>
                  <a:lnTo>
                    <a:pt x="141" y="36"/>
                  </a:lnTo>
                  <a:lnTo>
                    <a:pt x="142" y="37"/>
                  </a:lnTo>
                  <a:lnTo>
                    <a:pt x="144" y="38"/>
                  </a:lnTo>
                  <a:lnTo>
                    <a:pt x="145" y="37"/>
                  </a:lnTo>
                  <a:lnTo>
                    <a:pt x="147" y="36"/>
                  </a:lnTo>
                  <a:lnTo>
                    <a:pt x="149" y="35"/>
                  </a:lnTo>
                  <a:lnTo>
                    <a:pt x="150" y="34"/>
                  </a:lnTo>
                  <a:lnTo>
                    <a:pt x="155" y="33"/>
                  </a:lnTo>
                  <a:lnTo>
                    <a:pt x="156" y="34"/>
                  </a:lnTo>
                  <a:lnTo>
                    <a:pt x="157" y="35"/>
                  </a:lnTo>
                  <a:lnTo>
                    <a:pt x="157" y="37"/>
                  </a:lnTo>
                  <a:lnTo>
                    <a:pt x="156" y="40"/>
                  </a:lnTo>
                  <a:lnTo>
                    <a:pt x="156" y="42"/>
                  </a:lnTo>
                  <a:lnTo>
                    <a:pt x="154" y="42"/>
                  </a:lnTo>
                  <a:lnTo>
                    <a:pt x="153" y="44"/>
                  </a:lnTo>
                  <a:lnTo>
                    <a:pt x="152" y="46"/>
                  </a:lnTo>
                  <a:lnTo>
                    <a:pt x="152" y="48"/>
                  </a:lnTo>
                  <a:lnTo>
                    <a:pt x="153" y="49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7" y="45"/>
                  </a:lnTo>
                  <a:lnTo>
                    <a:pt x="159" y="43"/>
                  </a:lnTo>
                  <a:lnTo>
                    <a:pt x="161" y="42"/>
                  </a:lnTo>
                  <a:lnTo>
                    <a:pt x="162" y="44"/>
                  </a:lnTo>
                  <a:lnTo>
                    <a:pt x="163" y="46"/>
                  </a:lnTo>
                  <a:lnTo>
                    <a:pt x="163" y="48"/>
                  </a:lnTo>
                  <a:lnTo>
                    <a:pt x="162" y="49"/>
                  </a:lnTo>
                  <a:lnTo>
                    <a:pt x="164" y="55"/>
                  </a:lnTo>
                  <a:lnTo>
                    <a:pt x="165" y="56"/>
                  </a:lnTo>
                  <a:lnTo>
                    <a:pt x="167" y="57"/>
                  </a:lnTo>
                  <a:lnTo>
                    <a:pt x="168" y="57"/>
                  </a:lnTo>
                  <a:lnTo>
                    <a:pt x="168" y="56"/>
                  </a:lnTo>
                  <a:lnTo>
                    <a:pt x="168" y="54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71" y="46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84" y="49"/>
                  </a:lnTo>
                  <a:lnTo>
                    <a:pt x="190" y="49"/>
                  </a:lnTo>
                  <a:lnTo>
                    <a:pt x="193" y="49"/>
                  </a:lnTo>
                  <a:lnTo>
                    <a:pt x="196" y="51"/>
                  </a:lnTo>
                  <a:lnTo>
                    <a:pt x="197" y="52"/>
                  </a:lnTo>
                  <a:lnTo>
                    <a:pt x="197" y="53"/>
                  </a:lnTo>
                  <a:lnTo>
                    <a:pt x="197" y="54"/>
                  </a:lnTo>
                  <a:lnTo>
                    <a:pt x="197" y="55"/>
                  </a:lnTo>
                  <a:lnTo>
                    <a:pt x="198" y="58"/>
                  </a:lnTo>
                  <a:lnTo>
                    <a:pt x="198" y="61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201" y="65"/>
                  </a:lnTo>
                  <a:lnTo>
                    <a:pt x="202" y="66"/>
                  </a:lnTo>
                  <a:lnTo>
                    <a:pt x="204" y="69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10" y="75"/>
                  </a:lnTo>
                  <a:lnTo>
                    <a:pt x="212" y="76"/>
                  </a:lnTo>
                  <a:lnTo>
                    <a:pt x="216" y="75"/>
                  </a:lnTo>
                  <a:lnTo>
                    <a:pt x="220" y="70"/>
                  </a:lnTo>
                  <a:lnTo>
                    <a:pt x="222" y="68"/>
                  </a:lnTo>
                  <a:lnTo>
                    <a:pt x="224" y="69"/>
                  </a:lnTo>
                  <a:lnTo>
                    <a:pt x="225" y="69"/>
                  </a:lnTo>
                  <a:lnTo>
                    <a:pt x="226" y="70"/>
                  </a:lnTo>
                  <a:lnTo>
                    <a:pt x="228" y="72"/>
                  </a:lnTo>
                  <a:lnTo>
                    <a:pt x="228" y="74"/>
                  </a:lnTo>
                  <a:lnTo>
                    <a:pt x="228" y="79"/>
                  </a:lnTo>
                  <a:lnTo>
                    <a:pt x="229" y="80"/>
                  </a:lnTo>
                  <a:lnTo>
                    <a:pt x="231" y="82"/>
                  </a:lnTo>
                  <a:lnTo>
                    <a:pt x="234" y="83"/>
                  </a:lnTo>
                  <a:lnTo>
                    <a:pt x="235" y="84"/>
                  </a:lnTo>
                  <a:lnTo>
                    <a:pt x="235" y="85"/>
                  </a:lnTo>
                  <a:lnTo>
                    <a:pt x="234" y="87"/>
                  </a:lnTo>
                  <a:lnTo>
                    <a:pt x="232" y="89"/>
                  </a:lnTo>
                  <a:lnTo>
                    <a:pt x="231" y="91"/>
                  </a:lnTo>
                  <a:lnTo>
                    <a:pt x="230" y="93"/>
                  </a:lnTo>
                  <a:lnTo>
                    <a:pt x="230" y="94"/>
                  </a:lnTo>
                  <a:lnTo>
                    <a:pt x="231" y="95"/>
                  </a:lnTo>
                  <a:lnTo>
                    <a:pt x="234" y="97"/>
                  </a:lnTo>
                  <a:lnTo>
                    <a:pt x="235" y="97"/>
                  </a:lnTo>
                  <a:lnTo>
                    <a:pt x="235" y="99"/>
                  </a:lnTo>
                  <a:lnTo>
                    <a:pt x="234" y="101"/>
                  </a:lnTo>
                  <a:lnTo>
                    <a:pt x="232" y="104"/>
                  </a:lnTo>
                  <a:lnTo>
                    <a:pt x="231" y="108"/>
                  </a:lnTo>
                  <a:lnTo>
                    <a:pt x="231" y="113"/>
                  </a:lnTo>
                  <a:lnTo>
                    <a:pt x="230" y="118"/>
                  </a:lnTo>
                  <a:lnTo>
                    <a:pt x="228" y="122"/>
                  </a:lnTo>
                  <a:lnTo>
                    <a:pt x="226" y="125"/>
                  </a:lnTo>
                  <a:lnTo>
                    <a:pt x="224" y="128"/>
                  </a:lnTo>
                  <a:lnTo>
                    <a:pt x="226" y="134"/>
                  </a:lnTo>
                  <a:lnTo>
                    <a:pt x="227" y="135"/>
                  </a:lnTo>
                  <a:lnTo>
                    <a:pt x="227" y="136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30" y="142"/>
                  </a:lnTo>
                  <a:lnTo>
                    <a:pt x="231" y="142"/>
                  </a:lnTo>
                  <a:lnTo>
                    <a:pt x="232" y="140"/>
                  </a:lnTo>
                  <a:lnTo>
                    <a:pt x="234" y="139"/>
                  </a:lnTo>
                  <a:lnTo>
                    <a:pt x="235" y="140"/>
                  </a:lnTo>
                  <a:lnTo>
                    <a:pt x="236" y="143"/>
                  </a:lnTo>
                  <a:lnTo>
                    <a:pt x="240" y="145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1" y="149"/>
                  </a:lnTo>
                  <a:lnTo>
                    <a:pt x="242" y="150"/>
                  </a:lnTo>
                  <a:lnTo>
                    <a:pt x="244" y="151"/>
                  </a:lnTo>
                  <a:lnTo>
                    <a:pt x="245" y="151"/>
                  </a:lnTo>
                  <a:lnTo>
                    <a:pt x="246" y="152"/>
                  </a:lnTo>
                  <a:lnTo>
                    <a:pt x="246" y="155"/>
                  </a:lnTo>
                  <a:lnTo>
                    <a:pt x="246" y="157"/>
                  </a:lnTo>
                  <a:lnTo>
                    <a:pt x="247" y="158"/>
                  </a:lnTo>
                  <a:lnTo>
                    <a:pt x="247" y="159"/>
                  </a:lnTo>
                  <a:lnTo>
                    <a:pt x="248" y="161"/>
                  </a:lnTo>
                  <a:lnTo>
                    <a:pt x="250" y="162"/>
                  </a:lnTo>
                  <a:lnTo>
                    <a:pt x="251" y="163"/>
                  </a:lnTo>
                  <a:lnTo>
                    <a:pt x="252" y="163"/>
                  </a:lnTo>
                  <a:lnTo>
                    <a:pt x="254" y="162"/>
                  </a:lnTo>
                  <a:lnTo>
                    <a:pt x="255" y="161"/>
                  </a:lnTo>
                  <a:lnTo>
                    <a:pt x="256" y="158"/>
                  </a:lnTo>
                  <a:lnTo>
                    <a:pt x="257" y="157"/>
                  </a:lnTo>
                  <a:lnTo>
                    <a:pt x="258" y="155"/>
                  </a:lnTo>
                  <a:lnTo>
                    <a:pt x="259" y="154"/>
                  </a:lnTo>
                  <a:lnTo>
                    <a:pt x="261" y="155"/>
                  </a:lnTo>
                  <a:lnTo>
                    <a:pt x="263" y="155"/>
                  </a:lnTo>
                  <a:lnTo>
                    <a:pt x="264" y="157"/>
                  </a:lnTo>
                  <a:lnTo>
                    <a:pt x="265" y="159"/>
                  </a:lnTo>
                  <a:lnTo>
                    <a:pt x="266" y="162"/>
                  </a:lnTo>
                  <a:lnTo>
                    <a:pt x="266" y="165"/>
                  </a:lnTo>
                  <a:lnTo>
                    <a:pt x="265" y="167"/>
                  </a:lnTo>
                  <a:lnTo>
                    <a:pt x="263" y="169"/>
                  </a:lnTo>
                  <a:lnTo>
                    <a:pt x="263" y="171"/>
                  </a:lnTo>
                  <a:lnTo>
                    <a:pt x="264" y="178"/>
                  </a:lnTo>
                  <a:lnTo>
                    <a:pt x="263" y="181"/>
                  </a:lnTo>
                  <a:lnTo>
                    <a:pt x="262" y="183"/>
                  </a:lnTo>
                  <a:lnTo>
                    <a:pt x="260" y="184"/>
                  </a:lnTo>
                  <a:lnTo>
                    <a:pt x="258" y="184"/>
                  </a:lnTo>
                  <a:lnTo>
                    <a:pt x="257" y="184"/>
                  </a:lnTo>
                  <a:lnTo>
                    <a:pt x="257" y="185"/>
                  </a:lnTo>
                  <a:lnTo>
                    <a:pt x="258" y="186"/>
                  </a:lnTo>
                  <a:lnTo>
                    <a:pt x="260" y="191"/>
                  </a:lnTo>
                  <a:lnTo>
                    <a:pt x="261" y="192"/>
                  </a:lnTo>
                  <a:lnTo>
                    <a:pt x="262" y="191"/>
                  </a:lnTo>
                  <a:lnTo>
                    <a:pt x="263" y="189"/>
                  </a:lnTo>
                  <a:lnTo>
                    <a:pt x="264" y="187"/>
                  </a:lnTo>
                  <a:lnTo>
                    <a:pt x="265" y="187"/>
                  </a:lnTo>
                  <a:lnTo>
                    <a:pt x="266" y="188"/>
                  </a:lnTo>
                  <a:lnTo>
                    <a:pt x="268" y="190"/>
                  </a:lnTo>
                  <a:lnTo>
                    <a:pt x="268" y="192"/>
                  </a:lnTo>
                  <a:lnTo>
                    <a:pt x="269" y="193"/>
                  </a:lnTo>
                  <a:lnTo>
                    <a:pt x="268" y="195"/>
                  </a:lnTo>
                  <a:lnTo>
                    <a:pt x="266" y="197"/>
                  </a:lnTo>
                  <a:lnTo>
                    <a:pt x="265" y="198"/>
                  </a:lnTo>
                  <a:lnTo>
                    <a:pt x="265" y="203"/>
                  </a:lnTo>
                  <a:lnTo>
                    <a:pt x="264" y="205"/>
                  </a:lnTo>
                  <a:lnTo>
                    <a:pt x="264" y="206"/>
                  </a:lnTo>
                  <a:lnTo>
                    <a:pt x="265" y="208"/>
                  </a:lnTo>
                  <a:lnTo>
                    <a:pt x="268" y="208"/>
                  </a:lnTo>
                  <a:lnTo>
                    <a:pt x="269" y="209"/>
                  </a:lnTo>
                  <a:lnTo>
                    <a:pt x="270" y="210"/>
                  </a:lnTo>
                  <a:lnTo>
                    <a:pt x="271" y="211"/>
                  </a:lnTo>
                  <a:lnTo>
                    <a:pt x="272" y="211"/>
                  </a:lnTo>
                  <a:lnTo>
                    <a:pt x="276" y="211"/>
                  </a:lnTo>
                  <a:lnTo>
                    <a:pt x="277" y="212"/>
                  </a:lnTo>
                  <a:lnTo>
                    <a:pt x="278" y="213"/>
                  </a:lnTo>
                  <a:lnTo>
                    <a:pt x="281" y="217"/>
                  </a:lnTo>
                  <a:lnTo>
                    <a:pt x="282" y="218"/>
                  </a:lnTo>
                  <a:lnTo>
                    <a:pt x="285" y="218"/>
                  </a:lnTo>
                  <a:lnTo>
                    <a:pt x="288" y="218"/>
                  </a:lnTo>
                  <a:lnTo>
                    <a:pt x="290" y="218"/>
                  </a:lnTo>
                  <a:lnTo>
                    <a:pt x="293" y="221"/>
                  </a:lnTo>
                  <a:lnTo>
                    <a:pt x="293" y="222"/>
                  </a:lnTo>
                  <a:lnTo>
                    <a:pt x="294" y="224"/>
                  </a:lnTo>
                  <a:lnTo>
                    <a:pt x="295" y="225"/>
                  </a:lnTo>
                  <a:lnTo>
                    <a:pt x="295" y="225"/>
                  </a:lnTo>
                  <a:lnTo>
                    <a:pt x="296" y="224"/>
                  </a:lnTo>
                  <a:lnTo>
                    <a:pt x="297" y="224"/>
                  </a:lnTo>
                  <a:lnTo>
                    <a:pt x="298" y="224"/>
                  </a:lnTo>
                  <a:lnTo>
                    <a:pt x="298" y="225"/>
                  </a:lnTo>
                  <a:lnTo>
                    <a:pt x="298" y="229"/>
                  </a:lnTo>
                  <a:lnTo>
                    <a:pt x="298" y="229"/>
                  </a:lnTo>
                  <a:lnTo>
                    <a:pt x="299" y="230"/>
                  </a:lnTo>
                  <a:lnTo>
                    <a:pt x="300" y="232"/>
                  </a:lnTo>
                  <a:lnTo>
                    <a:pt x="300" y="234"/>
                  </a:lnTo>
                  <a:lnTo>
                    <a:pt x="300" y="235"/>
                  </a:lnTo>
                  <a:lnTo>
                    <a:pt x="299" y="244"/>
                  </a:lnTo>
                  <a:lnTo>
                    <a:pt x="299" y="246"/>
                  </a:lnTo>
                  <a:lnTo>
                    <a:pt x="298" y="247"/>
                  </a:lnTo>
                  <a:lnTo>
                    <a:pt x="298" y="248"/>
                  </a:lnTo>
                  <a:lnTo>
                    <a:pt x="298" y="250"/>
                  </a:lnTo>
                  <a:lnTo>
                    <a:pt x="298" y="251"/>
                  </a:lnTo>
                  <a:lnTo>
                    <a:pt x="300" y="253"/>
                  </a:lnTo>
                  <a:lnTo>
                    <a:pt x="300" y="255"/>
                  </a:lnTo>
                  <a:lnTo>
                    <a:pt x="299" y="258"/>
                  </a:lnTo>
                  <a:lnTo>
                    <a:pt x="296" y="258"/>
                  </a:lnTo>
                  <a:lnTo>
                    <a:pt x="295" y="259"/>
                  </a:lnTo>
                  <a:lnTo>
                    <a:pt x="295" y="261"/>
                  </a:lnTo>
                  <a:lnTo>
                    <a:pt x="296" y="263"/>
                  </a:lnTo>
                  <a:lnTo>
                    <a:pt x="301" y="265"/>
                  </a:lnTo>
                  <a:lnTo>
                    <a:pt x="301" y="266"/>
                  </a:lnTo>
                  <a:lnTo>
                    <a:pt x="302" y="266"/>
                  </a:lnTo>
                  <a:lnTo>
                    <a:pt x="303" y="265"/>
                  </a:lnTo>
                  <a:lnTo>
                    <a:pt x="304" y="265"/>
                  </a:lnTo>
                  <a:lnTo>
                    <a:pt x="305" y="266"/>
                  </a:lnTo>
                  <a:lnTo>
                    <a:pt x="305" y="267"/>
                  </a:lnTo>
                  <a:lnTo>
                    <a:pt x="307" y="269"/>
                  </a:lnTo>
                  <a:lnTo>
                    <a:pt x="306" y="271"/>
                  </a:lnTo>
                  <a:lnTo>
                    <a:pt x="310" y="273"/>
                  </a:lnTo>
                  <a:lnTo>
                    <a:pt x="311" y="276"/>
                  </a:lnTo>
                  <a:lnTo>
                    <a:pt x="312" y="275"/>
                  </a:lnTo>
                  <a:lnTo>
                    <a:pt x="313" y="274"/>
                  </a:lnTo>
                  <a:lnTo>
                    <a:pt x="315" y="275"/>
                  </a:lnTo>
                  <a:lnTo>
                    <a:pt x="316" y="276"/>
                  </a:lnTo>
                  <a:lnTo>
                    <a:pt x="314" y="279"/>
                  </a:lnTo>
                  <a:lnTo>
                    <a:pt x="312" y="282"/>
                  </a:lnTo>
                  <a:lnTo>
                    <a:pt x="307" y="283"/>
                  </a:lnTo>
                  <a:lnTo>
                    <a:pt x="297" y="282"/>
                  </a:lnTo>
                  <a:lnTo>
                    <a:pt x="295" y="282"/>
                  </a:lnTo>
                  <a:lnTo>
                    <a:pt x="294" y="283"/>
                  </a:lnTo>
                  <a:lnTo>
                    <a:pt x="290" y="286"/>
                  </a:lnTo>
                  <a:lnTo>
                    <a:pt x="289" y="286"/>
                  </a:lnTo>
                  <a:lnTo>
                    <a:pt x="287" y="284"/>
                  </a:lnTo>
                  <a:lnTo>
                    <a:pt x="287" y="283"/>
                  </a:lnTo>
                  <a:lnTo>
                    <a:pt x="287" y="281"/>
                  </a:lnTo>
                  <a:lnTo>
                    <a:pt x="287" y="280"/>
                  </a:lnTo>
                  <a:lnTo>
                    <a:pt x="286" y="278"/>
                  </a:lnTo>
                  <a:lnTo>
                    <a:pt x="284" y="276"/>
                  </a:lnTo>
                  <a:lnTo>
                    <a:pt x="280" y="271"/>
                  </a:lnTo>
                  <a:lnTo>
                    <a:pt x="278" y="269"/>
                  </a:lnTo>
                  <a:lnTo>
                    <a:pt x="278" y="272"/>
                  </a:lnTo>
                  <a:lnTo>
                    <a:pt x="277" y="275"/>
                  </a:lnTo>
                  <a:lnTo>
                    <a:pt x="276" y="276"/>
                  </a:lnTo>
                  <a:lnTo>
                    <a:pt x="273" y="276"/>
                  </a:lnTo>
                  <a:lnTo>
                    <a:pt x="272" y="277"/>
                  </a:lnTo>
                  <a:lnTo>
                    <a:pt x="273" y="279"/>
                  </a:lnTo>
                  <a:lnTo>
                    <a:pt x="272" y="282"/>
                  </a:lnTo>
                  <a:lnTo>
                    <a:pt x="271" y="283"/>
                  </a:lnTo>
                  <a:lnTo>
                    <a:pt x="270" y="283"/>
                  </a:lnTo>
                  <a:lnTo>
                    <a:pt x="268" y="283"/>
                  </a:lnTo>
                  <a:lnTo>
                    <a:pt x="266" y="283"/>
                  </a:lnTo>
                  <a:lnTo>
                    <a:pt x="265" y="281"/>
                  </a:lnTo>
                  <a:lnTo>
                    <a:pt x="264" y="277"/>
                  </a:lnTo>
                  <a:lnTo>
                    <a:pt x="263" y="277"/>
                  </a:lnTo>
                  <a:lnTo>
                    <a:pt x="262" y="277"/>
                  </a:lnTo>
                  <a:lnTo>
                    <a:pt x="258" y="276"/>
                  </a:lnTo>
                  <a:lnTo>
                    <a:pt x="258" y="275"/>
                  </a:lnTo>
                  <a:lnTo>
                    <a:pt x="257" y="274"/>
                  </a:lnTo>
                  <a:lnTo>
                    <a:pt x="257" y="273"/>
                  </a:lnTo>
                  <a:lnTo>
                    <a:pt x="257" y="272"/>
                  </a:lnTo>
                  <a:lnTo>
                    <a:pt x="258" y="271"/>
                  </a:lnTo>
                  <a:lnTo>
                    <a:pt x="258" y="271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55" y="267"/>
                  </a:lnTo>
                  <a:lnTo>
                    <a:pt x="253" y="268"/>
                  </a:lnTo>
                  <a:lnTo>
                    <a:pt x="252" y="271"/>
                  </a:lnTo>
                  <a:lnTo>
                    <a:pt x="248" y="277"/>
                  </a:lnTo>
                  <a:lnTo>
                    <a:pt x="246" y="277"/>
                  </a:lnTo>
                  <a:lnTo>
                    <a:pt x="245" y="274"/>
                  </a:lnTo>
                  <a:lnTo>
                    <a:pt x="243" y="270"/>
                  </a:lnTo>
                  <a:lnTo>
                    <a:pt x="241" y="269"/>
                  </a:lnTo>
                  <a:lnTo>
                    <a:pt x="240" y="271"/>
                  </a:lnTo>
                  <a:lnTo>
                    <a:pt x="240" y="273"/>
                  </a:lnTo>
                  <a:lnTo>
                    <a:pt x="240" y="276"/>
                  </a:lnTo>
                  <a:lnTo>
                    <a:pt x="240" y="277"/>
                  </a:lnTo>
                  <a:lnTo>
                    <a:pt x="240" y="278"/>
                  </a:lnTo>
                  <a:lnTo>
                    <a:pt x="239" y="279"/>
                  </a:lnTo>
                  <a:lnTo>
                    <a:pt x="239" y="278"/>
                  </a:lnTo>
                  <a:lnTo>
                    <a:pt x="237" y="279"/>
                  </a:lnTo>
                  <a:lnTo>
                    <a:pt x="234" y="283"/>
                  </a:lnTo>
                  <a:lnTo>
                    <a:pt x="232" y="284"/>
                  </a:lnTo>
                  <a:lnTo>
                    <a:pt x="230" y="283"/>
                  </a:lnTo>
                  <a:lnTo>
                    <a:pt x="230" y="281"/>
                  </a:lnTo>
                  <a:lnTo>
                    <a:pt x="231" y="280"/>
                  </a:lnTo>
                  <a:lnTo>
                    <a:pt x="232" y="279"/>
                  </a:lnTo>
                  <a:lnTo>
                    <a:pt x="233" y="277"/>
                  </a:lnTo>
                  <a:lnTo>
                    <a:pt x="233" y="276"/>
                  </a:lnTo>
                  <a:lnTo>
                    <a:pt x="233" y="265"/>
                  </a:lnTo>
                  <a:lnTo>
                    <a:pt x="232" y="262"/>
                  </a:lnTo>
                  <a:lnTo>
                    <a:pt x="230" y="260"/>
                  </a:lnTo>
                  <a:lnTo>
                    <a:pt x="228" y="260"/>
                  </a:lnTo>
                  <a:lnTo>
                    <a:pt x="221" y="265"/>
                  </a:lnTo>
                  <a:lnTo>
                    <a:pt x="219" y="265"/>
                  </a:lnTo>
                  <a:lnTo>
                    <a:pt x="216" y="266"/>
                  </a:lnTo>
                  <a:lnTo>
                    <a:pt x="209" y="271"/>
                  </a:lnTo>
                  <a:lnTo>
                    <a:pt x="207" y="274"/>
                  </a:lnTo>
                  <a:lnTo>
                    <a:pt x="207" y="277"/>
                  </a:lnTo>
                  <a:lnTo>
                    <a:pt x="207" y="283"/>
                  </a:lnTo>
                  <a:lnTo>
                    <a:pt x="209" y="289"/>
                  </a:lnTo>
                  <a:lnTo>
                    <a:pt x="209" y="291"/>
                  </a:lnTo>
                  <a:lnTo>
                    <a:pt x="209" y="293"/>
                  </a:lnTo>
                  <a:lnTo>
                    <a:pt x="208" y="295"/>
                  </a:lnTo>
                  <a:lnTo>
                    <a:pt x="208" y="297"/>
                  </a:lnTo>
                  <a:lnTo>
                    <a:pt x="210" y="299"/>
                  </a:lnTo>
                  <a:lnTo>
                    <a:pt x="212" y="301"/>
                  </a:lnTo>
                  <a:lnTo>
                    <a:pt x="215" y="304"/>
                  </a:lnTo>
                  <a:lnTo>
                    <a:pt x="216" y="307"/>
                  </a:lnTo>
                  <a:lnTo>
                    <a:pt x="214" y="310"/>
                  </a:lnTo>
                  <a:lnTo>
                    <a:pt x="212" y="313"/>
                  </a:lnTo>
                  <a:lnTo>
                    <a:pt x="209" y="317"/>
                  </a:lnTo>
                  <a:lnTo>
                    <a:pt x="209" y="319"/>
                  </a:lnTo>
                  <a:lnTo>
                    <a:pt x="209" y="322"/>
                  </a:lnTo>
                  <a:lnTo>
                    <a:pt x="210" y="328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192" y="336"/>
                  </a:lnTo>
                  <a:lnTo>
                    <a:pt x="191" y="337"/>
                  </a:lnTo>
                  <a:lnTo>
                    <a:pt x="190" y="338"/>
                  </a:lnTo>
                  <a:lnTo>
                    <a:pt x="190" y="341"/>
                  </a:lnTo>
                  <a:lnTo>
                    <a:pt x="191" y="345"/>
                  </a:lnTo>
                  <a:lnTo>
                    <a:pt x="191" y="347"/>
                  </a:lnTo>
                  <a:lnTo>
                    <a:pt x="191" y="349"/>
                  </a:lnTo>
                  <a:lnTo>
                    <a:pt x="191" y="351"/>
                  </a:lnTo>
                  <a:lnTo>
                    <a:pt x="189" y="353"/>
                  </a:lnTo>
                  <a:lnTo>
                    <a:pt x="187" y="354"/>
                  </a:lnTo>
                  <a:lnTo>
                    <a:pt x="185" y="355"/>
                  </a:lnTo>
                  <a:lnTo>
                    <a:pt x="184" y="355"/>
                  </a:lnTo>
                  <a:lnTo>
                    <a:pt x="184" y="356"/>
                  </a:lnTo>
                  <a:lnTo>
                    <a:pt x="185" y="356"/>
                  </a:lnTo>
                  <a:lnTo>
                    <a:pt x="185" y="358"/>
                  </a:lnTo>
                  <a:lnTo>
                    <a:pt x="184" y="360"/>
                  </a:lnTo>
                  <a:lnTo>
                    <a:pt x="182" y="361"/>
                  </a:lnTo>
                  <a:lnTo>
                    <a:pt x="176" y="362"/>
                  </a:lnTo>
                  <a:lnTo>
                    <a:pt x="174" y="364"/>
                  </a:lnTo>
                  <a:lnTo>
                    <a:pt x="174" y="365"/>
                  </a:lnTo>
                  <a:lnTo>
                    <a:pt x="175" y="366"/>
                  </a:lnTo>
                  <a:lnTo>
                    <a:pt x="174" y="368"/>
                  </a:lnTo>
                  <a:lnTo>
                    <a:pt x="172" y="368"/>
                  </a:lnTo>
                  <a:lnTo>
                    <a:pt x="170" y="369"/>
                  </a:lnTo>
                  <a:lnTo>
                    <a:pt x="169" y="370"/>
                  </a:lnTo>
                  <a:lnTo>
                    <a:pt x="167" y="374"/>
                  </a:lnTo>
                  <a:lnTo>
                    <a:pt x="167" y="374"/>
                  </a:lnTo>
                  <a:lnTo>
                    <a:pt x="168" y="376"/>
                  </a:lnTo>
                  <a:lnTo>
                    <a:pt x="168" y="377"/>
                  </a:lnTo>
                  <a:lnTo>
                    <a:pt x="170" y="378"/>
                  </a:lnTo>
                  <a:lnTo>
                    <a:pt x="170" y="380"/>
                  </a:lnTo>
                  <a:lnTo>
                    <a:pt x="170" y="381"/>
                  </a:lnTo>
                  <a:lnTo>
                    <a:pt x="171" y="383"/>
                  </a:lnTo>
                  <a:lnTo>
                    <a:pt x="172" y="385"/>
                  </a:lnTo>
                  <a:lnTo>
                    <a:pt x="170" y="386"/>
                  </a:lnTo>
                  <a:lnTo>
                    <a:pt x="169" y="386"/>
                  </a:lnTo>
                  <a:lnTo>
                    <a:pt x="168" y="387"/>
                  </a:lnTo>
                  <a:lnTo>
                    <a:pt x="168" y="388"/>
                  </a:lnTo>
                  <a:lnTo>
                    <a:pt x="169" y="388"/>
                  </a:lnTo>
                  <a:lnTo>
                    <a:pt x="169" y="392"/>
                  </a:lnTo>
                  <a:lnTo>
                    <a:pt x="169" y="394"/>
                  </a:lnTo>
                  <a:lnTo>
                    <a:pt x="167" y="395"/>
                  </a:lnTo>
                  <a:lnTo>
                    <a:pt x="162" y="395"/>
                  </a:lnTo>
                  <a:lnTo>
                    <a:pt x="155" y="393"/>
                  </a:lnTo>
                  <a:lnTo>
                    <a:pt x="148" y="392"/>
                  </a:lnTo>
                  <a:lnTo>
                    <a:pt x="144" y="396"/>
                  </a:lnTo>
                  <a:lnTo>
                    <a:pt x="143" y="398"/>
                  </a:lnTo>
                  <a:lnTo>
                    <a:pt x="142" y="399"/>
                  </a:lnTo>
                  <a:lnTo>
                    <a:pt x="142" y="400"/>
                  </a:lnTo>
                  <a:lnTo>
                    <a:pt x="139" y="398"/>
                  </a:lnTo>
                  <a:lnTo>
                    <a:pt x="138" y="396"/>
                  </a:lnTo>
                  <a:lnTo>
                    <a:pt x="138" y="392"/>
                  </a:lnTo>
                  <a:lnTo>
                    <a:pt x="138" y="391"/>
                  </a:lnTo>
                  <a:lnTo>
                    <a:pt x="138" y="390"/>
                  </a:lnTo>
                  <a:lnTo>
                    <a:pt x="137" y="387"/>
                  </a:lnTo>
                  <a:lnTo>
                    <a:pt x="134" y="386"/>
                  </a:lnTo>
                  <a:lnTo>
                    <a:pt x="129" y="383"/>
                  </a:lnTo>
                  <a:lnTo>
                    <a:pt x="131" y="381"/>
                  </a:lnTo>
                  <a:lnTo>
                    <a:pt x="132" y="380"/>
                  </a:lnTo>
                  <a:lnTo>
                    <a:pt x="133" y="380"/>
                  </a:lnTo>
                  <a:lnTo>
                    <a:pt x="135" y="379"/>
                  </a:lnTo>
                  <a:lnTo>
                    <a:pt x="138" y="379"/>
                  </a:lnTo>
                  <a:lnTo>
                    <a:pt x="139" y="378"/>
                  </a:lnTo>
                  <a:lnTo>
                    <a:pt x="138" y="376"/>
                  </a:lnTo>
                  <a:lnTo>
                    <a:pt x="138" y="374"/>
                  </a:lnTo>
                  <a:lnTo>
                    <a:pt x="138" y="362"/>
                  </a:lnTo>
                  <a:lnTo>
                    <a:pt x="137" y="360"/>
                  </a:lnTo>
                  <a:lnTo>
                    <a:pt x="135" y="357"/>
                  </a:lnTo>
                  <a:lnTo>
                    <a:pt x="134" y="353"/>
                  </a:lnTo>
                  <a:lnTo>
                    <a:pt x="134" y="349"/>
                  </a:lnTo>
                  <a:lnTo>
                    <a:pt x="134" y="349"/>
                  </a:lnTo>
                  <a:lnTo>
                    <a:pt x="135" y="348"/>
                  </a:lnTo>
                  <a:lnTo>
                    <a:pt x="136" y="347"/>
                  </a:lnTo>
                  <a:lnTo>
                    <a:pt x="135" y="347"/>
                  </a:lnTo>
                  <a:lnTo>
                    <a:pt x="135" y="345"/>
                  </a:lnTo>
                  <a:lnTo>
                    <a:pt x="134" y="344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5" y="341"/>
                  </a:lnTo>
                  <a:lnTo>
                    <a:pt x="135" y="340"/>
                  </a:lnTo>
                  <a:lnTo>
                    <a:pt x="134" y="339"/>
                  </a:lnTo>
                  <a:lnTo>
                    <a:pt x="134" y="338"/>
                  </a:lnTo>
                  <a:lnTo>
                    <a:pt x="134" y="337"/>
                  </a:lnTo>
                  <a:lnTo>
                    <a:pt x="132" y="331"/>
                  </a:lnTo>
                  <a:lnTo>
                    <a:pt x="132" y="329"/>
                  </a:lnTo>
                  <a:lnTo>
                    <a:pt x="132" y="327"/>
                  </a:lnTo>
                  <a:lnTo>
                    <a:pt x="132" y="323"/>
                  </a:lnTo>
                  <a:lnTo>
                    <a:pt x="132" y="322"/>
                  </a:lnTo>
                  <a:lnTo>
                    <a:pt x="132" y="322"/>
                  </a:lnTo>
                  <a:lnTo>
                    <a:pt x="132" y="321"/>
                  </a:lnTo>
                  <a:lnTo>
                    <a:pt x="132" y="320"/>
                  </a:lnTo>
                  <a:lnTo>
                    <a:pt x="133" y="319"/>
                  </a:lnTo>
                  <a:lnTo>
                    <a:pt x="133" y="318"/>
                  </a:lnTo>
                  <a:lnTo>
                    <a:pt x="134" y="317"/>
                  </a:lnTo>
                  <a:lnTo>
                    <a:pt x="135" y="313"/>
                  </a:lnTo>
                  <a:lnTo>
                    <a:pt x="136" y="310"/>
                  </a:lnTo>
                  <a:lnTo>
                    <a:pt x="137" y="307"/>
                  </a:lnTo>
                  <a:lnTo>
                    <a:pt x="137" y="306"/>
                  </a:lnTo>
                  <a:lnTo>
                    <a:pt x="136" y="305"/>
                  </a:lnTo>
                  <a:lnTo>
                    <a:pt x="136" y="304"/>
                  </a:lnTo>
                  <a:lnTo>
                    <a:pt x="134" y="301"/>
                  </a:lnTo>
                  <a:lnTo>
                    <a:pt x="133" y="300"/>
                  </a:lnTo>
                  <a:lnTo>
                    <a:pt x="135" y="300"/>
                  </a:lnTo>
                  <a:lnTo>
                    <a:pt x="136" y="299"/>
                  </a:lnTo>
                  <a:lnTo>
                    <a:pt x="136" y="296"/>
                  </a:lnTo>
                  <a:lnTo>
                    <a:pt x="136" y="295"/>
                  </a:lnTo>
                  <a:lnTo>
                    <a:pt x="137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40" y="293"/>
                  </a:lnTo>
                  <a:lnTo>
                    <a:pt x="141" y="290"/>
                  </a:lnTo>
                  <a:lnTo>
                    <a:pt x="141" y="289"/>
                  </a:lnTo>
                  <a:lnTo>
                    <a:pt x="141" y="286"/>
                  </a:lnTo>
                  <a:lnTo>
                    <a:pt x="141" y="285"/>
                  </a:lnTo>
                  <a:lnTo>
                    <a:pt x="142" y="284"/>
                  </a:lnTo>
                  <a:lnTo>
                    <a:pt x="143" y="283"/>
                  </a:lnTo>
                  <a:lnTo>
                    <a:pt x="143" y="280"/>
                  </a:lnTo>
                  <a:lnTo>
                    <a:pt x="144" y="279"/>
                  </a:lnTo>
                  <a:lnTo>
                    <a:pt x="144" y="279"/>
                  </a:lnTo>
                  <a:lnTo>
                    <a:pt x="144" y="278"/>
                  </a:lnTo>
                  <a:lnTo>
                    <a:pt x="144" y="277"/>
                  </a:lnTo>
                  <a:lnTo>
                    <a:pt x="145" y="276"/>
                  </a:lnTo>
                  <a:lnTo>
                    <a:pt x="146" y="275"/>
                  </a:lnTo>
                  <a:lnTo>
                    <a:pt x="146" y="274"/>
                  </a:lnTo>
                  <a:lnTo>
                    <a:pt x="146" y="270"/>
                  </a:lnTo>
                  <a:lnTo>
                    <a:pt x="146" y="269"/>
                  </a:lnTo>
                  <a:lnTo>
                    <a:pt x="145" y="268"/>
                  </a:lnTo>
                  <a:lnTo>
                    <a:pt x="145" y="269"/>
                  </a:lnTo>
                  <a:lnTo>
                    <a:pt x="145" y="268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5" y="259"/>
                  </a:lnTo>
                  <a:lnTo>
                    <a:pt x="144" y="256"/>
                  </a:lnTo>
                  <a:lnTo>
                    <a:pt x="144" y="254"/>
                  </a:lnTo>
                  <a:lnTo>
                    <a:pt x="145" y="253"/>
                  </a:lnTo>
                  <a:lnTo>
                    <a:pt x="146" y="251"/>
                  </a:lnTo>
                  <a:lnTo>
                    <a:pt x="146" y="249"/>
                  </a:lnTo>
                  <a:lnTo>
                    <a:pt x="146" y="248"/>
                  </a:lnTo>
                  <a:lnTo>
                    <a:pt x="146" y="247"/>
                  </a:lnTo>
                  <a:lnTo>
                    <a:pt x="145" y="244"/>
                  </a:lnTo>
                  <a:lnTo>
                    <a:pt x="140" y="234"/>
                  </a:lnTo>
                  <a:lnTo>
                    <a:pt x="140" y="231"/>
                  </a:lnTo>
                  <a:lnTo>
                    <a:pt x="136" y="225"/>
                  </a:lnTo>
                  <a:lnTo>
                    <a:pt x="135" y="222"/>
                  </a:lnTo>
                  <a:lnTo>
                    <a:pt x="135" y="220"/>
                  </a:lnTo>
                  <a:lnTo>
                    <a:pt x="135" y="218"/>
                  </a:lnTo>
                  <a:lnTo>
                    <a:pt x="135" y="217"/>
                  </a:lnTo>
                  <a:lnTo>
                    <a:pt x="134" y="217"/>
                  </a:lnTo>
                  <a:lnTo>
                    <a:pt x="134" y="215"/>
                  </a:lnTo>
                  <a:lnTo>
                    <a:pt x="134" y="213"/>
                  </a:lnTo>
                  <a:lnTo>
                    <a:pt x="132" y="212"/>
                  </a:lnTo>
                  <a:lnTo>
                    <a:pt x="133" y="211"/>
                  </a:lnTo>
                  <a:lnTo>
                    <a:pt x="133" y="210"/>
                  </a:lnTo>
                  <a:lnTo>
                    <a:pt x="133" y="208"/>
                  </a:lnTo>
                  <a:lnTo>
                    <a:pt x="132" y="203"/>
                  </a:lnTo>
                  <a:lnTo>
                    <a:pt x="130" y="201"/>
                  </a:lnTo>
                  <a:lnTo>
                    <a:pt x="127" y="198"/>
                  </a:lnTo>
                  <a:lnTo>
                    <a:pt x="127" y="197"/>
                  </a:lnTo>
                  <a:lnTo>
                    <a:pt x="126" y="195"/>
                  </a:lnTo>
                  <a:lnTo>
                    <a:pt x="125" y="196"/>
                  </a:lnTo>
                  <a:lnTo>
                    <a:pt x="122" y="195"/>
                  </a:lnTo>
                  <a:lnTo>
                    <a:pt x="120" y="193"/>
                  </a:lnTo>
                  <a:lnTo>
                    <a:pt x="118" y="193"/>
                  </a:lnTo>
                  <a:lnTo>
                    <a:pt x="118" y="192"/>
                  </a:lnTo>
                  <a:lnTo>
                    <a:pt x="117" y="190"/>
                  </a:lnTo>
                  <a:lnTo>
                    <a:pt x="114" y="188"/>
                  </a:lnTo>
                  <a:lnTo>
                    <a:pt x="112" y="186"/>
                  </a:lnTo>
                  <a:lnTo>
                    <a:pt x="111" y="185"/>
                  </a:lnTo>
                  <a:lnTo>
                    <a:pt x="110" y="185"/>
                  </a:lnTo>
                  <a:lnTo>
                    <a:pt x="109" y="184"/>
                  </a:lnTo>
                  <a:lnTo>
                    <a:pt x="110" y="183"/>
                  </a:lnTo>
                  <a:lnTo>
                    <a:pt x="110" y="182"/>
                  </a:lnTo>
                  <a:lnTo>
                    <a:pt x="107" y="181"/>
                  </a:lnTo>
                  <a:lnTo>
                    <a:pt x="105" y="179"/>
                  </a:lnTo>
                  <a:lnTo>
                    <a:pt x="106" y="179"/>
                  </a:lnTo>
                  <a:lnTo>
                    <a:pt x="107" y="178"/>
                  </a:lnTo>
                  <a:lnTo>
                    <a:pt x="106" y="177"/>
                  </a:lnTo>
                  <a:lnTo>
                    <a:pt x="106" y="176"/>
                  </a:lnTo>
                  <a:lnTo>
                    <a:pt x="105" y="172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6"/>
                  </a:lnTo>
                  <a:lnTo>
                    <a:pt x="100" y="163"/>
                  </a:lnTo>
                  <a:lnTo>
                    <a:pt x="99" y="162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60"/>
                  </a:lnTo>
                  <a:lnTo>
                    <a:pt x="94" y="160"/>
                  </a:lnTo>
                  <a:lnTo>
                    <a:pt x="92" y="159"/>
                  </a:lnTo>
                  <a:lnTo>
                    <a:pt x="91" y="159"/>
                  </a:lnTo>
                  <a:lnTo>
                    <a:pt x="90" y="157"/>
                  </a:lnTo>
                  <a:lnTo>
                    <a:pt x="88" y="151"/>
                  </a:lnTo>
                  <a:lnTo>
                    <a:pt x="87" y="151"/>
                  </a:lnTo>
                  <a:lnTo>
                    <a:pt x="86" y="151"/>
                  </a:lnTo>
                  <a:lnTo>
                    <a:pt x="85" y="150"/>
                  </a:lnTo>
                  <a:lnTo>
                    <a:pt x="86" y="145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5" y="141"/>
                  </a:lnTo>
                  <a:lnTo>
                    <a:pt x="85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37"/>
                  </a:lnTo>
                  <a:lnTo>
                    <a:pt x="83" y="137"/>
                  </a:lnTo>
                  <a:lnTo>
                    <a:pt x="82" y="136"/>
                  </a:lnTo>
                  <a:lnTo>
                    <a:pt x="79" y="136"/>
                  </a:lnTo>
                  <a:lnTo>
                    <a:pt x="78" y="136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76" y="134"/>
                  </a:lnTo>
                  <a:lnTo>
                    <a:pt x="76" y="133"/>
                  </a:lnTo>
                  <a:lnTo>
                    <a:pt x="75" y="128"/>
                  </a:lnTo>
                  <a:lnTo>
                    <a:pt x="74" y="128"/>
                  </a:lnTo>
                  <a:lnTo>
                    <a:pt x="73" y="128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2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1" y="111"/>
                  </a:lnTo>
                  <a:lnTo>
                    <a:pt x="59" y="107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60" y="101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58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5" y="94"/>
                  </a:lnTo>
                  <a:lnTo>
                    <a:pt x="54" y="92"/>
                  </a:lnTo>
                  <a:lnTo>
                    <a:pt x="54" y="91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3" y="86"/>
                  </a:lnTo>
                  <a:lnTo>
                    <a:pt x="53" y="85"/>
                  </a:lnTo>
                  <a:lnTo>
                    <a:pt x="53" y="81"/>
                  </a:lnTo>
                  <a:lnTo>
                    <a:pt x="51" y="79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9" y="74"/>
                  </a:lnTo>
                  <a:lnTo>
                    <a:pt x="49" y="73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9" y="69"/>
                  </a:lnTo>
                  <a:lnTo>
                    <a:pt x="48" y="68"/>
                  </a:lnTo>
                  <a:lnTo>
                    <a:pt x="48" y="67"/>
                  </a:lnTo>
                  <a:lnTo>
                    <a:pt x="47" y="67"/>
                  </a:lnTo>
                  <a:lnTo>
                    <a:pt x="46" y="66"/>
                  </a:lnTo>
                  <a:lnTo>
                    <a:pt x="44" y="64"/>
                  </a:lnTo>
                  <a:lnTo>
                    <a:pt x="42" y="65"/>
                  </a:lnTo>
                  <a:lnTo>
                    <a:pt x="42" y="64"/>
                  </a:lnTo>
                  <a:lnTo>
                    <a:pt x="42" y="63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1" y="60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3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8" y="38"/>
                  </a:lnTo>
                  <a:lnTo>
                    <a:pt x="27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1" y="34"/>
                  </a:lnTo>
                  <a:lnTo>
                    <a:pt x="19" y="35"/>
                  </a:lnTo>
                  <a:lnTo>
                    <a:pt x="18" y="32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cxnSp>
        <p:nvCxnSpPr>
          <p:cNvPr id="136412" name="Straight Connector 136411">
            <a:extLst>
              <a:ext uri="{FF2B5EF4-FFF2-40B4-BE49-F238E27FC236}">
                <a16:creationId xmlns:a16="http://schemas.microsoft.com/office/drawing/2014/main" id="{6DACAA41-D047-C2A2-A748-CFB98BEE6CD8}"/>
              </a:ext>
            </a:extLst>
          </p:cNvPr>
          <p:cNvCxnSpPr>
            <a:cxnSpLocks/>
          </p:cNvCxnSpPr>
          <p:nvPr/>
        </p:nvCxnSpPr>
        <p:spPr>
          <a:xfrm flipH="1" flipV="1">
            <a:off x="1601084" y="3112838"/>
            <a:ext cx="17860" cy="2143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56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69" name="AutoShape 3">
            <a:extLst>
              <a:ext uri="{FF2B5EF4-FFF2-40B4-BE49-F238E27FC236}">
                <a16:creationId xmlns:a16="http://schemas.microsoft.com/office/drawing/2014/main" id="{B66C69AE-DED1-AFF7-4F37-C8F1AA63CE5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90718" y="1437624"/>
            <a:ext cx="4862948" cy="2862319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36414" name="Group 136413">
            <a:extLst>
              <a:ext uri="{FF2B5EF4-FFF2-40B4-BE49-F238E27FC236}">
                <a16:creationId xmlns:a16="http://schemas.microsoft.com/office/drawing/2014/main" id="{51109DFD-4CAC-1F1E-4511-D743B5E6DB77}"/>
              </a:ext>
            </a:extLst>
          </p:cNvPr>
          <p:cNvGrpSpPr/>
          <p:nvPr/>
        </p:nvGrpSpPr>
        <p:grpSpPr>
          <a:xfrm>
            <a:off x="890718" y="1437624"/>
            <a:ext cx="4871037" cy="2862319"/>
            <a:chOff x="1187624" y="1059582"/>
            <a:chExt cx="6494716" cy="3816425"/>
          </a:xfrm>
        </p:grpSpPr>
        <p:sp>
          <p:nvSpPr>
            <p:cNvPr id="136415" name="Freeform 5">
              <a:extLst>
                <a:ext uri="{FF2B5EF4-FFF2-40B4-BE49-F238E27FC236}">
                  <a16:creationId xmlns:a16="http://schemas.microsoft.com/office/drawing/2014/main" id="{08501EE6-8F7B-EC13-FCF9-B866D6FC8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2555859"/>
              <a:ext cx="971093" cy="1800627"/>
            </a:xfrm>
            <a:custGeom>
              <a:avLst/>
              <a:gdLst>
                <a:gd name="T0" fmla="*/ 60 w 686"/>
                <a:gd name="T1" fmla="*/ 38 h 1272"/>
                <a:gd name="T2" fmla="*/ 109 w 686"/>
                <a:gd name="T3" fmla="*/ 48 h 1272"/>
                <a:gd name="T4" fmla="*/ 145 w 686"/>
                <a:gd name="T5" fmla="*/ 86 h 1272"/>
                <a:gd name="T6" fmla="*/ 191 w 686"/>
                <a:gd name="T7" fmla="*/ 111 h 1272"/>
                <a:gd name="T8" fmla="*/ 203 w 686"/>
                <a:gd name="T9" fmla="*/ 146 h 1272"/>
                <a:gd name="T10" fmla="*/ 246 w 686"/>
                <a:gd name="T11" fmla="*/ 142 h 1272"/>
                <a:gd name="T12" fmla="*/ 259 w 686"/>
                <a:gd name="T13" fmla="*/ 175 h 1272"/>
                <a:gd name="T14" fmla="*/ 301 w 686"/>
                <a:gd name="T15" fmla="*/ 208 h 1272"/>
                <a:gd name="T16" fmla="*/ 337 w 686"/>
                <a:gd name="T17" fmla="*/ 219 h 1272"/>
                <a:gd name="T18" fmla="*/ 387 w 686"/>
                <a:gd name="T19" fmla="*/ 225 h 1272"/>
                <a:gd name="T20" fmla="*/ 424 w 686"/>
                <a:gd name="T21" fmla="*/ 259 h 1272"/>
                <a:gd name="T22" fmla="*/ 457 w 686"/>
                <a:gd name="T23" fmla="*/ 276 h 1272"/>
                <a:gd name="T24" fmla="*/ 496 w 686"/>
                <a:gd name="T25" fmla="*/ 272 h 1272"/>
                <a:gd name="T26" fmla="*/ 554 w 686"/>
                <a:gd name="T27" fmla="*/ 296 h 1272"/>
                <a:gd name="T28" fmla="*/ 532 w 686"/>
                <a:gd name="T29" fmla="*/ 339 h 1272"/>
                <a:gd name="T30" fmla="*/ 510 w 686"/>
                <a:gd name="T31" fmla="*/ 405 h 1272"/>
                <a:gd name="T32" fmla="*/ 504 w 686"/>
                <a:gd name="T33" fmla="*/ 463 h 1272"/>
                <a:gd name="T34" fmla="*/ 498 w 686"/>
                <a:gd name="T35" fmla="*/ 494 h 1272"/>
                <a:gd name="T36" fmla="*/ 472 w 686"/>
                <a:gd name="T37" fmla="*/ 505 h 1272"/>
                <a:gd name="T38" fmla="*/ 453 w 686"/>
                <a:gd name="T39" fmla="*/ 514 h 1272"/>
                <a:gd name="T40" fmla="*/ 425 w 686"/>
                <a:gd name="T41" fmla="*/ 560 h 1272"/>
                <a:gd name="T42" fmla="*/ 374 w 686"/>
                <a:gd name="T43" fmla="*/ 626 h 1272"/>
                <a:gd name="T44" fmla="*/ 368 w 686"/>
                <a:gd name="T45" fmla="*/ 662 h 1272"/>
                <a:gd name="T46" fmla="*/ 386 w 686"/>
                <a:gd name="T47" fmla="*/ 648 h 1272"/>
                <a:gd name="T48" fmla="*/ 442 w 686"/>
                <a:gd name="T49" fmla="*/ 681 h 1272"/>
                <a:gd name="T50" fmla="*/ 446 w 686"/>
                <a:gd name="T51" fmla="*/ 713 h 1272"/>
                <a:gd name="T52" fmla="*/ 451 w 686"/>
                <a:gd name="T53" fmla="*/ 747 h 1272"/>
                <a:gd name="T54" fmla="*/ 458 w 686"/>
                <a:gd name="T55" fmla="*/ 793 h 1272"/>
                <a:gd name="T56" fmla="*/ 422 w 686"/>
                <a:gd name="T57" fmla="*/ 813 h 1272"/>
                <a:gd name="T58" fmla="*/ 457 w 686"/>
                <a:gd name="T59" fmla="*/ 856 h 1272"/>
                <a:gd name="T60" fmla="*/ 447 w 686"/>
                <a:gd name="T61" fmla="*/ 910 h 1272"/>
                <a:gd name="T62" fmla="*/ 512 w 686"/>
                <a:gd name="T63" fmla="*/ 926 h 1272"/>
                <a:gd name="T64" fmla="*/ 495 w 686"/>
                <a:gd name="T65" fmla="*/ 980 h 1272"/>
                <a:gd name="T66" fmla="*/ 467 w 686"/>
                <a:gd name="T67" fmla="*/ 995 h 1272"/>
                <a:gd name="T68" fmla="*/ 443 w 686"/>
                <a:gd name="T69" fmla="*/ 1020 h 1272"/>
                <a:gd name="T70" fmla="*/ 428 w 686"/>
                <a:gd name="T71" fmla="*/ 1040 h 1272"/>
                <a:gd name="T72" fmla="*/ 396 w 686"/>
                <a:gd name="T73" fmla="*/ 1062 h 1272"/>
                <a:gd name="T74" fmla="*/ 364 w 686"/>
                <a:gd name="T75" fmla="*/ 1061 h 1272"/>
                <a:gd name="T76" fmla="*/ 344 w 686"/>
                <a:gd name="T77" fmla="*/ 1057 h 1272"/>
                <a:gd name="T78" fmla="*/ 307 w 686"/>
                <a:gd name="T79" fmla="*/ 1039 h 1272"/>
                <a:gd name="T80" fmla="*/ 284 w 686"/>
                <a:gd name="T81" fmla="*/ 1007 h 1272"/>
                <a:gd name="T82" fmla="*/ 264 w 686"/>
                <a:gd name="T83" fmla="*/ 1030 h 1272"/>
                <a:gd name="T84" fmla="*/ 237 w 686"/>
                <a:gd name="T85" fmla="*/ 1023 h 1272"/>
                <a:gd name="T86" fmla="*/ 115 w 686"/>
                <a:gd name="T87" fmla="*/ 1048 h 1272"/>
                <a:gd name="T88" fmla="*/ 99 w 686"/>
                <a:gd name="T89" fmla="*/ 1128 h 1272"/>
                <a:gd name="T90" fmla="*/ 82 w 686"/>
                <a:gd name="T91" fmla="*/ 1140 h 1272"/>
                <a:gd name="T92" fmla="*/ 42 w 686"/>
                <a:gd name="T93" fmla="*/ 1149 h 1272"/>
                <a:gd name="T94" fmla="*/ 2 w 686"/>
                <a:gd name="T95" fmla="*/ 1138 h 1272"/>
                <a:gd name="T96" fmla="*/ 602 w 686"/>
                <a:gd name="T97" fmla="*/ 1158 h 1272"/>
                <a:gd name="T98" fmla="*/ 605 w 686"/>
                <a:gd name="T99" fmla="*/ 1142 h 1272"/>
                <a:gd name="T100" fmla="*/ 626 w 686"/>
                <a:gd name="T101" fmla="*/ 1118 h 1272"/>
                <a:gd name="T102" fmla="*/ 665 w 686"/>
                <a:gd name="T103" fmla="*/ 1086 h 1272"/>
                <a:gd name="T104" fmla="*/ 676 w 686"/>
                <a:gd name="T105" fmla="*/ 1112 h 1272"/>
                <a:gd name="T106" fmla="*/ 683 w 686"/>
                <a:gd name="T107" fmla="*/ 1150 h 1272"/>
                <a:gd name="T108" fmla="*/ 669 w 686"/>
                <a:gd name="T109" fmla="*/ 1238 h 1272"/>
                <a:gd name="T110" fmla="*/ 659 w 686"/>
                <a:gd name="T111" fmla="*/ 1255 h 1272"/>
                <a:gd name="T112" fmla="*/ 644 w 686"/>
                <a:gd name="T113" fmla="*/ 1267 h 1272"/>
                <a:gd name="T114" fmla="*/ 623 w 686"/>
                <a:gd name="T115" fmla="*/ 1253 h 1272"/>
                <a:gd name="T116" fmla="*/ 619 w 686"/>
                <a:gd name="T117" fmla="*/ 1230 h 1272"/>
                <a:gd name="T118" fmla="*/ 613 w 686"/>
                <a:gd name="T119" fmla="*/ 1214 h 1272"/>
                <a:gd name="T120" fmla="*/ 605 w 686"/>
                <a:gd name="T121" fmla="*/ 1194 h 1272"/>
                <a:gd name="T122" fmla="*/ 596 w 686"/>
                <a:gd name="T123" fmla="*/ 1174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6" h="1272">
                  <a:moveTo>
                    <a:pt x="0" y="12"/>
                  </a:moveTo>
                  <a:lnTo>
                    <a:pt x="1" y="11"/>
                  </a:lnTo>
                  <a:lnTo>
                    <a:pt x="16" y="9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8" y="4"/>
                  </a:lnTo>
                  <a:lnTo>
                    <a:pt x="46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2" y="2"/>
                  </a:lnTo>
                  <a:lnTo>
                    <a:pt x="53" y="9"/>
                  </a:lnTo>
                  <a:lnTo>
                    <a:pt x="55" y="12"/>
                  </a:lnTo>
                  <a:lnTo>
                    <a:pt x="57" y="15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8" y="31"/>
                  </a:lnTo>
                  <a:lnTo>
                    <a:pt x="58" y="32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1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7" y="39"/>
                  </a:lnTo>
                  <a:lnTo>
                    <a:pt x="67" y="40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71" y="45"/>
                  </a:lnTo>
                  <a:lnTo>
                    <a:pt x="72" y="46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5" y="51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4" y="56"/>
                  </a:lnTo>
                  <a:lnTo>
                    <a:pt x="85" y="55"/>
                  </a:lnTo>
                  <a:lnTo>
                    <a:pt x="88" y="50"/>
                  </a:lnTo>
                  <a:lnTo>
                    <a:pt x="90" y="48"/>
                  </a:lnTo>
                  <a:lnTo>
                    <a:pt x="91" y="47"/>
                  </a:lnTo>
                  <a:lnTo>
                    <a:pt x="97" y="45"/>
                  </a:lnTo>
                  <a:lnTo>
                    <a:pt x="103" y="43"/>
                  </a:lnTo>
                  <a:lnTo>
                    <a:pt x="106" y="44"/>
                  </a:lnTo>
                  <a:lnTo>
                    <a:pt x="107" y="45"/>
                  </a:lnTo>
                  <a:lnTo>
                    <a:pt x="109" y="48"/>
                  </a:lnTo>
                  <a:lnTo>
                    <a:pt x="110" y="50"/>
                  </a:lnTo>
                  <a:lnTo>
                    <a:pt x="111" y="53"/>
                  </a:lnTo>
                  <a:lnTo>
                    <a:pt x="112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5" y="56"/>
                  </a:lnTo>
                  <a:lnTo>
                    <a:pt x="116" y="59"/>
                  </a:lnTo>
                  <a:lnTo>
                    <a:pt x="115" y="62"/>
                  </a:lnTo>
                  <a:lnTo>
                    <a:pt x="115" y="65"/>
                  </a:lnTo>
                  <a:lnTo>
                    <a:pt x="118" y="74"/>
                  </a:lnTo>
                  <a:lnTo>
                    <a:pt x="118" y="78"/>
                  </a:lnTo>
                  <a:lnTo>
                    <a:pt x="119" y="80"/>
                  </a:lnTo>
                  <a:lnTo>
                    <a:pt x="120" y="81"/>
                  </a:lnTo>
                  <a:lnTo>
                    <a:pt x="121" y="82"/>
                  </a:lnTo>
                  <a:lnTo>
                    <a:pt x="125" y="84"/>
                  </a:lnTo>
                  <a:lnTo>
                    <a:pt x="127" y="85"/>
                  </a:lnTo>
                  <a:lnTo>
                    <a:pt x="129" y="85"/>
                  </a:lnTo>
                  <a:lnTo>
                    <a:pt x="133" y="83"/>
                  </a:lnTo>
                  <a:lnTo>
                    <a:pt x="134" y="82"/>
                  </a:lnTo>
                  <a:lnTo>
                    <a:pt x="135" y="81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39" y="81"/>
                  </a:lnTo>
                  <a:lnTo>
                    <a:pt x="139" y="83"/>
                  </a:lnTo>
                  <a:lnTo>
                    <a:pt x="138" y="85"/>
                  </a:lnTo>
                  <a:lnTo>
                    <a:pt x="139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9" y="86"/>
                  </a:lnTo>
                  <a:lnTo>
                    <a:pt x="151" y="88"/>
                  </a:lnTo>
                  <a:lnTo>
                    <a:pt x="152" y="91"/>
                  </a:lnTo>
                  <a:lnTo>
                    <a:pt x="153" y="97"/>
                  </a:lnTo>
                  <a:lnTo>
                    <a:pt x="153" y="103"/>
                  </a:lnTo>
                  <a:lnTo>
                    <a:pt x="154" y="109"/>
                  </a:lnTo>
                  <a:lnTo>
                    <a:pt x="157" y="112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0" y="106"/>
                  </a:lnTo>
                  <a:lnTo>
                    <a:pt x="161" y="105"/>
                  </a:lnTo>
                  <a:lnTo>
                    <a:pt x="163" y="105"/>
                  </a:lnTo>
                  <a:lnTo>
                    <a:pt x="166" y="105"/>
                  </a:lnTo>
                  <a:lnTo>
                    <a:pt x="169" y="105"/>
                  </a:lnTo>
                  <a:lnTo>
                    <a:pt x="172" y="106"/>
                  </a:lnTo>
                  <a:lnTo>
                    <a:pt x="173" y="107"/>
                  </a:lnTo>
                  <a:lnTo>
                    <a:pt x="175" y="108"/>
                  </a:lnTo>
                  <a:lnTo>
                    <a:pt x="177" y="108"/>
                  </a:lnTo>
                  <a:lnTo>
                    <a:pt x="182" y="105"/>
                  </a:lnTo>
                  <a:lnTo>
                    <a:pt x="185" y="105"/>
                  </a:lnTo>
                  <a:lnTo>
                    <a:pt x="187" y="106"/>
                  </a:lnTo>
                  <a:lnTo>
                    <a:pt x="189" y="110"/>
                  </a:lnTo>
                  <a:lnTo>
                    <a:pt x="191" y="111"/>
                  </a:lnTo>
                  <a:lnTo>
                    <a:pt x="193" y="112"/>
                  </a:lnTo>
                  <a:lnTo>
                    <a:pt x="195" y="117"/>
                  </a:lnTo>
                  <a:lnTo>
                    <a:pt x="197" y="118"/>
                  </a:lnTo>
                  <a:lnTo>
                    <a:pt x="198" y="118"/>
                  </a:lnTo>
                  <a:lnTo>
                    <a:pt x="198" y="117"/>
                  </a:lnTo>
                  <a:lnTo>
                    <a:pt x="198" y="116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1" y="117"/>
                  </a:lnTo>
                  <a:lnTo>
                    <a:pt x="202" y="117"/>
                  </a:lnTo>
                  <a:lnTo>
                    <a:pt x="203" y="118"/>
                  </a:lnTo>
                  <a:lnTo>
                    <a:pt x="202" y="120"/>
                  </a:lnTo>
                  <a:lnTo>
                    <a:pt x="201" y="121"/>
                  </a:lnTo>
                  <a:lnTo>
                    <a:pt x="199" y="123"/>
                  </a:lnTo>
                  <a:lnTo>
                    <a:pt x="199" y="124"/>
                  </a:lnTo>
                  <a:lnTo>
                    <a:pt x="198" y="125"/>
                  </a:lnTo>
                  <a:lnTo>
                    <a:pt x="198" y="128"/>
                  </a:lnTo>
                  <a:lnTo>
                    <a:pt x="196" y="134"/>
                  </a:lnTo>
                  <a:lnTo>
                    <a:pt x="196" y="136"/>
                  </a:lnTo>
                  <a:lnTo>
                    <a:pt x="197" y="136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200" y="136"/>
                  </a:lnTo>
                  <a:lnTo>
                    <a:pt x="202" y="142"/>
                  </a:lnTo>
                  <a:lnTo>
                    <a:pt x="203" y="143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1" y="147"/>
                  </a:lnTo>
                  <a:lnTo>
                    <a:pt x="199" y="148"/>
                  </a:lnTo>
                  <a:lnTo>
                    <a:pt x="198" y="150"/>
                  </a:lnTo>
                  <a:lnTo>
                    <a:pt x="197" y="150"/>
                  </a:lnTo>
                  <a:lnTo>
                    <a:pt x="196" y="152"/>
                  </a:lnTo>
                  <a:lnTo>
                    <a:pt x="196" y="153"/>
                  </a:lnTo>
                  <a:lnTo>
                    <a:pt x="197" y="155"/>
                  </a:lnTo>
                  <a:lnTo>
                    <a:pt x="197" y="158"/>
                  </a:lnTo>
                  <a:lnTo>
                    <a:pt x="196" y="158"/>
                  </a:lnTo>
                  <a:lnTo>
                    <a:pt x="201" y="160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10" y="159"/>
                  </a:lnTo>
                  <a:lnTo>
                    <a:pt x="223" y="163"/>
                  </a:lnTo>
                  <a:lnTo>
                    <a:pt x="223" y="164"/>
                  </a:lnTo>
                  <a:lnTo>
                    <a:pt x="226" y="163"/>
                  </a:lnTo>
                  <a:lnTo>
                    <a:pt x="239" y="157"/>
                  </a:lnTo>
                  <a:lnTo>
                    <a:pt x="242" y="156"/>
                  </a:lnTo>
                  <a:lnTo>
                    <a:pt x="243" y="155"/>
                  </a:lnTo>
                  <a:lnTo>
                    <a:pt x="244" y="153"/>
                  </a:lnTo>
                  <a:lnTo>
                    <a:pt x="245" y="152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5" y="146"/>
                  </a:lnTo>
                  <a:lnTo>
                    <a:pt x="245" y="145"/>
                  </a:lnTo>
                  <a:lnTo>
                    <a:pt x="245" y="143"/>
                  </a:lnTo>
                  <a:lnTo>
                    <a:pt x="246" y="142"/>
                  </a:lnTo>
                  <a:lnTo>
                    <a:pt x="255" y="132"/>
                  </a:lnTo>
                  <a:lnTo>
                    <a:pt x="258" y="131"/>
                  </a:lnTo>
                  <a:lnTo>
                    <a:pt x="259" y="134"/>
                  </a:lnTo>
                  <a:lnTo>
                    <a:pt x="259" y="134"/>
                  </a:lnTo>
                  <a:lnTo>
                    <a:pt x="262" y="133"/>
                  </a:lnTo>
                  <a:lnTo>
                    <a:pt x="263" y="135"/>
                  </a:lnTo>
                  <a:lnTo>
                    <a:pt x="263" y="137"/>
                  </a:lnTo>
                  <a:lnTo>
                    <a:pt x="262" y="140"/>
                  </a:lnTo>
                  <a:lnTo>
                    <a:pt x="262" y="142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59" y="145"/>
                  </a:lnTo>
                  <a:lnTo>
                    <a:pt x="259" y="147"/>
                  </a:lnTo>
                  <a:lnTo>
                    <a:pt x="259" y="147"/>
                  </a:lnTo>
                  <a:lnTo>
                    <a:pt x="259" y="149"/>
                  </a:lnTo>
                  <a:lnTo>
                    <a:pt x="255" y="158"/>
                  </a:lnTo>
                  <a:lnTo>
                    <a:pt x="255" y="159"/>
                  </a:lnTo>
                  <a:lnTo>
                    <a:pt x="256" y="162"/>
                  </a:lnTo>
                  <a:lnTo>
                    <a:pt x="260" y="164"/>
                  </a:lnTo>
                  <a:lnTo>
                    <a:pt x="262" y="166"/>
                  </a:lnTo>
                  <a:lnTo>
                    <a:pt x="262" y="168"/>
                  </a:lnTo>
                  <a:lnTo>
                    <a:pt x="262" y="169"/>
                  </a:lnTo>
                  <a:lnTo>
                    <a:pt x="261" y="171"/>
                  </a:lnTo>
                  <a:lnTo>
                    <a:pt x="261" y="172"/>
                  </a:lnTo>
                  <a:lnTo>
                    <a:pt x="260" y="173"/>
                  </a:lnTo>
                  <a:lnTo>
                    <a:pt x="259" y="174"/>
                  </a:lnTo>
                  <a:lnTo>
                    <a:pt x="259" y="175"/>
                  </a:lnTo>
                  <a:lnTo>
                    <a:pt x="260" y="177"/>
                  </a:lnTo>
                  <a:lnTo>
                    <a:pt x="261" y="177"/>
                  </a:lnTo>
                  <a:lnTo>
                    <a:pt x="261" y="183"/>
                  </a:lnTo>
                  <a:lnTo>
                    <a:pt x="262" y="183"/>
                  </a:lnTo>
                  <a:lnTo>
                    <a:pt x="264" y="184"/>
                  </a:lnTo>
                  <a:lnTo>
                    <a:pt x="266" y="183"/>
                  </a:lnTo>
                  <a:lnTo>
                    <a:pt x="270" y="183"/>
                  </a:lnTo>
                  <a:lnTo>
                    <a:pt x="271" y="183"/>
                  </a:lnTo>
                  <a:lnTo>
                    <a:pt x="273" y="183"/>
                  </a:lnTo>
                  <a:lnTo>
                    <a:pt x="277" y="187"/>
                  </a:lnTo>
                  <a:lnTo>
                    <a:pt x="278" y="188"/>
                  </a:lnTo>
                  <a:lnTo>
                    <a:pt x="282" y="189"/>
                  </a:lnTo>
                  <a:lnTo>
                    <a:pt x="283" y="189"/>
                  </a:lnTo>
                  <a:lnTo>
                    <a:pt x="287" y="195"/>
                  </a:lnTo>
                  <a:lnTo>
                    <a:pt x="288" y="196"/>
                  </a:lnTo>
                  <a:lnTo>
                    <a:pt x="289" y="198"/>
                  </a:lnTo>
                  <a:lnTo>
                    <a:pt x="292" y="198"/>
                  </a:lnTo>
                  <a:lnTo>
                    <a:pt x="295" y="197"/>
                  </a:lnTo>
                  <a:lnTo>
                    <a:pt x="298" y="197"/>
                  </a:lnTo>
                  <a:lnTo>
                    <a:pt x="300" y="199"/>
                  </a:lnTo>
                  <a:lnTo>
                    <a:pt x="301" y="201"/>
                  </a:lnTo>
                  <a:lnTo>
                    <a:pt x="302" y="203"/>
                  </a:lnTo>
                  <a:lnTo>
                    <a:pt x="301" y="204"/>
                  </a:lnTo>
                  <a:lnTo>
                    <a:pt x="301" y="204"/>
                  </a:lnTo>
                  <a:lnTo>
                    <a:pt x="301" y="206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3" y="208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5" y="207"/>
                  </a:lnTo>
                  <a:lnTo>
                    <a:pt x="307" y="207"/>
                  </a:lnTo>
                  <a:lnTo>
                    <a:pt x="309" y="208"/>
                  </a:lnTo>
                  <a:lnTo>
                    <a:pt x="310" y="208"/>
                  </a:lnTo>
                  <a:lnTo>
                    <a:pt x="311" y="209"/>
                  </a:lnTo>
                  <a:lnTo>
                    <a:pt x="315" y="218"/>
                  </a:lnTo>
                  <a:lnTo>
                    <a:pt x="315" y="219"/>
                  </a:lnTo>
                  <a:lnTo>
                    <a:pt x="315" y="220"/>
                  </a:lnTo>
                  <a:lnTo>
                    <a:pt x="315" y="221"/>
                  </a:lnTo>
                  <a:lnTo>
                    <a:pt x="315" y="223"/>
                  </a:lnTo>
                  <a:lnTo>
                    <a:pt x="315" y="224"/>
                  </a:lnTo>
                  <a:lnTo>
                    <a:pt x="318" y="225"/>
                  </a:lnTo>
                  <a:lnTo>
                    <a:pt x="319" y="223"/>
                  </a:lnTo>
                  <a:lnTo>
                    <a:pt x="322" y="221"/>
                  </a:lnTo>
                  <a:lnTo>
                    <a:pt x="324" y="220"/>
                  </a:lnTo>
                  <a:lnTo>
                    <a:pt x="326" y="222"/>
                  </a:lnTo>
                  <a:lnTo>
                    <a:pt x="327" y="222"/>
                  </a:lnTo>
                  <a:lnTo>
                    <a:pt x="329" y="222"/>
                  </a:lnTo>
                  <a:lnTo>
                    <a:pt x="329" y="221"/>
                  </a:lnTo>
                  <a:lnTo>
                    <a:pt x="329" y="220"/>
                  </a:lnTo>
                  <a:lnTo>
                    <a:pt x="331" y="219"/>
                  </a:lnTo>
                  <a:lnTo>
                    <a:pt x="332" y="218"/>
                  </a:lnTo>
                  <a:lnTo>
                    <a:pt x="335" y="218"/>
                  </a:lnTo>
                  <a:lnTo>
                    <a:pt x="337" y="219"/>
                  </a:lnTo>
                  <a:lnTo>
                    <a:pt x="338" y="219"/>
                  </a:lnTo>
                  <a:lnTo>
                    <a:pt x="340" y="219"/>
                  </a:lnTo>
                  <a:lnTo>
                    <a:pt x="341" y="218"/>
                  </a:lnTo>
                  <a:lnTo>
                    <a:pt x="342" y="217"/>
                  </a:lnTo>
                  <a:lnTo>
                    <a:pt x="343" y="217"/>
                  </a:lnTo>
                  <a:lnTo>
                    <a:pt x="344" y="219"/>
                  </a:lnTo>
                  <a:lnTo>
                    <a:pt x="346" y="219"/>
                  </a:lnTo>
                  <a:lnTo>
                    <a:pt x="349" y="222"/>
                  </a:lnTo>
                  <a:lnTo>
                    <a:pt x="350" y="224"/>
                  </a:lnTo>
                  <a:lnTo>
                    <a:pt x="352" y="225"/>
                  </a:lnTo>
                  <a:lnTo>
                    <a:pt x="358" y="226"/>
                  </a:lnTo>
                  <a:lnTo>
                    <a:pt x="360" y="228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70" y="231"/>
                  </a:lnTo>
                  <a:lnTo>
                    <a:pt x="372" y="231"/>
                  </a:lnTo>
                  <a:lnTo>
                    <a:pt x="373" y="229"/>
                  </a:lnTo>
                  <a:lnTo>
                    <a:pt x="374" y="229"/>
                  </a:lnTo>
                  <a:lnTo>
                    <a:pt x="374" y="228"/>
                  </a:lnTo>
                  <a:lnTo>
                    <a:pt x="374" y="227"/>
                  </a:lnTo>
                  <a:lnTo>
                    <a:pt x="374" y="226"/>
                  </a:lnTo>
                  <a:lnTo>
                    <a:pt x="375" y="226"/>
                  </a:lnTo>
                  <a:lnTo>
                    <a:pt x="378" y="225"/>
                  </a:lnTo>
                  <a:lnTo>
                    <a:pt x="377" y="225"/>
                  </a:lnTo>
                  <a:lnTo>
                    <a:pt x="382" y="224"/>
                  </a:lnTo>
                  <a:lnTo>
                    <a:pt x="385" y="224"/>
                  </a:lnTo>
                  <a:lnTo>
                    <a:pt x="387" y="225"/>
                  </a:lnTo>
                  <a:lnTo>
                    <a:pt x="392" y="228"/>
                  </a:lnTo>
                  <a:lnTo>
                    <a:pt x="394" y="230"/>
                  </a:lnTo>
                  <a:lnTo>
                    <a:pt x="396" y="230"/>
                  </a:lnTo>
                  <a:lnTo>
                    <a:pt x="397" y="230"/>
                  </a:lnTo>
                  <a:lnTo>
                    <a:pt x="398" y="230"/>
                  </a:lnTo>
                  <a:lnTo>
                    <a:pt x="399" y="229"/>
                  </a:lnTo>
                  <a:lnTo>
                    <a:pt x="400" y="228"/>
                  </a:lnTo>
                  <a:lnTo>
                    <a:pt x="401" y="229"/>
                  </a:lnTo>
                  <a:lnTo>
                    <a:pt x="410" y="232"/>
                  </a:lnTo>
                  <a:lnTo>
                    <a:pt x="411" y="234"/>
                  </a:lnTo>
                  <a:lnTo>
                    <a:pt x="411" y="236"/>
                  </a:lnTo>
                  <a:lnTo>
                    <a:pt x="411" y="237"/>
                  </a:lnTo>
                  <a:lnTo>
                    <a:pt x="411" y="237"/>
                  </a:lnTo>
                  <a:lnTo>
                    <a:pt x="412" y="238"/>
                  </a:lnTo>
                  <a:lnTo>
                    <a:pt x="416" y="243"/>
                  </a:lnTo>
                  <a:lnTo>
                    <a:pt x="416" y="243"/>
                  </a:lnTo>
                  <a:lnTo>
                    <a:pt x="416" y="245"/>
                  </a:lnTo>
                  <a:lnTo>
                    <a:pt x="415" y="245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6" y="249"/>
                  </a:lnTo>
                  <a:lnTo>
                    <a:pt x="422" y="255"/>
                  </a:lnTo>
                  <a:lnTo>
                    <a:pt x="422" y="256"/>
                  </a:lnTo>
                  <a:lnTo>
                    <a:pt x="422" y="257"/>
                  </a:lnTo>
                  <a:lnTo>
                    <a:pt x="422" y="258"/>
                  </a:lnTo>
                  <a:lnTo>
                    <a:pt x="423" y="258"/>
                  </a:lnTo>
                  <a:lnTo>
                    <a:pt x="424" y="259"/>
                  </a:lnTo>
                  <a:lnTo>
                    <a:pt x="425" y="259"/>
                  </a:lnTo>
                  <a:lnTo>
                    <a:pt x="425" y="261"/>
                  </a:lnTo>
                  <a:lnTo>
                    <a:pt x="426" y="262"/>
                  </a:lnTo>
                  <a:lnTo>
                    <a:pt x="426" y="264"/>
                  </a:lnTo>
                  <a:lnTo>
                    <a:pt x="427" y="264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6"/>
                  </a:lnTo>
                  <a:lnTo>
                    <a:pt x="428" y="267"/>
                  </a:lnTo>
                  <a:lnTo>
                    <a:pt x="428" y="269"/>
                  </a:lnTo>
                  <a:lnTo>
                    <a:pt x="429" y="271"/>
                  </a:lnTo>
                  <a:lnTo>
                    <a:pt x="430" y="272"/>
                  </a:lnTo>
                  <a:lnTo>
                    <a:pt x="434" y="272"/>
                  </a:lnTo>
                  <a:lnTo>
                    <a:pt x="438" y="273"/>
                  </a:lnTo>
                  <a:lnTo>
                    <a:pt x="439" y="273"/>
                  </a:lnTo>
                  <a:lnTo>
                    <a:pt x="440" y="270"/>
                  </a:lnTo>
                  <a:lnTo>
                    <a:pt x="440" y="268"/>
                  </a:lnTo>
                  <a:lnTo>
                    <a:pt x="440" y="266"/>
                  </a:lnTo>
                  <a:lnTo>
                    <a:pt x="440" y="264"/>
                  </a:lnTo>
                  <a:lnTo>
                    <a:pt x="440" y="264"/>
                  </a:lnTo>
                  <a:lnTo>
                    <a:pt x="445" y="265"/>
                  </a:lnTo>
                  <a:lnTo>
                    <a:pt x="447" y="264"/>
                  </a:lnTo>
                  <a:lnTo>
                    <a:pt x="448" y="265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73"/>
                  </a:lnTo>
                  <a:lnTo>
                    <a:pt x="457" y="276"/>
                  </a:lnTo>
                  <a:lnTo>
                    <a:pt x="458" y="278"/>
                  </a:lnTo>
                  <a:lnTo>
                    <a:pt x="462" y="276"/>
                  </a:lnTo>
                  <a:lnTo>
                    <a:pt x="462" y="275"/>
                  </a:lnTo>
                  <a:lnTo>
                    <a:pt x="461" y="275"/>
                  </a:lnTo>
                  <a:lnTo>
                    <a:pt x="461" y="274"/>
                  </a:lnTo>
                  <a:lnTo>
                    <a:pt x="462" y="273"/>
                  </a:lnTo>
                  <a:lnTo>
                    <a:pt x="463" y="273"/>
                  </a:lnTo>
                  <a:lnTo>
                    <a:pt x="466" y="276"/>
                  </a:lnTo>
                  <a:lnTo>
                    <a:pt x="468" y="277"/>
                  </a:lnTo>
                  <a:lnTo>
                    <a:pt x="469" y="277"/>
                  </a:lnTo>
                  <a:lnTo>
                    <a:pt x="476" y="277"/>
                  </a:lnTo>
                  <a:lnTo>
                    <a:pt x="479" y="279"/>
                  </a:lnTo>
                  <a:lnTo>
                    <a:pt x="480" y="279"/>
                  </a:lnTo>
                  <a:lnTo>
                    <a:pt x="480" y="278"/>
                  </a:lnTo>
                  <a:lnTo>
                    <a:pt x="481" y="276"/>
                  </a:lnTo>
                  <a:lnTo>
                    <a:pt x="482" y="275"/>
                  </a:lnTo>
                  <a:lnTo>
                    <a:pt x="482" y="275"/>
                  </a:lnTo>
                  <a:lnTo>
                    <a:pt x="484" y="274"/>
                  </a:lnTo>
                  <a:lnTo>
                    <a:pt x="485" y="274"/>
                  </a:lnTo>
                  <a:lnTo>
                    <a:pt x="486" y="273"/>
                  </a:lnTo>
                  <a:lnTo>
                    <a:pt x="486" y="272"/>
                  </a:lnTo>
                  <a:lnTo>
                    <a:pt x="487" y="271"/>
                  </a:lnTo>
                  <a:lnTo>
                    <a:pt x="488" y="270"/>
                  </a:lnTo>
                  <a:lnTo>
                    <a:pt x="490" y="269"/>
                  </a:lnTo>
                  <a:lnTo>
                    <a:pt x="492" y="269"/>
                  </a:lnTo>
                  <a:lnTo>
                    <a:pt x="493" y="271"/>
                  </a:lnTo>
                  <a:lnTo>
                    <a:pt x="496" y="272"/>
                  </a:lnTo>
                  <a:lnTo>
                    <a:pt x="498" y="272"/>
                  </a:lnTo>
                  <a:lnTo>
                    <a:pt x="499" y="274"/>
                  </a:lnTo>
                  <a:lnTo>
                    <a:pt x="498" y="274"/>
                  </a:lnTo>
                  <a:lnTo>
                    <a:pt x="497" y="275"/>
                  </a:lnTo>
                  <a:lnTo>
                    <a:pt x="499" y="277"/>
                  </a:lnTo>
                  <a:lnTo>
                    <a:pt x="500" y="279"/>
                  </a:lnTo>
                  <a:lnTo>
                    <a:pt x="502" y="281"/>
                  </a:lnTo>
                  <a:lnTo>
                    <a:pt x="504" y="283"/>
                  </a:lnTo>
                  <a:lnTo>
                    <a:pt x="508" y="283"/>
                  </a:lnTo>
                  <a:lnTo>
                    <a:pt x="510" y="285"/>
                  </a:lnTo>
                  <a:lnTo>
                    <a:pt x="511" y="285"/>
                  </a:lnTo>
                  <a:lnTo>
                    <a:pt x="512" y="287"/>
                  </a:lnTo>
                  <a:lnTo>
                    <a:pt x="512" y="287"/>
                  </a:lnTo>
                  <a:lnTo>
                    <a:pt x="513" y="288"/>
                  </a:lnTo>
                  <a:lnTo>
                    <a:pt x="514" y="288"/>
                  </a:lnTo>
                  <a:lnTo>
                    <a:pt x="516" y="287"/>
                  </a:lnTo>
                  <a:lnTo>
                    <a:pt x="517" y="287"/>
                  </a:lnTo>
                  <a:lnTo>
                    <a:pt x="518" y="287"/>
                  </a:lnTo>
                  <a:lnTo>
                    <a:pt x="519" y="288"/>
                  </a:lnTo>
                  <a:lnTo>
                    <a:pt x="520" y="288"/>
                  </a:lnTo>
                  <a:lnTo>
                    <a:pt x="522" y="288"/>
                  </a:lnTo>
                  <a:lnTo>
                    <a:pt x="524" y="286"/>
                  </a:lnTo>
                  <a:lnTo>
                    <a:pt x="524" y="286"/>
                  </a:lnTo>
                  <a:lnTo>
                    <a:pt x="532" y="288"/>
                  </a:lnTo>
                  <a:lnTo>
                    <a:pt x="537" y="288"/>
                  </a:lnTo>
                  <a:lnTo>
                    <a:pt x="539" y="288"/>
                  </a:lnTo>
                  <a:lnTo>
                    <a:pt x="554" y="296"/>
                  </a:lnTo>
                  <a:lnTo>
                    <a:pt x="562" y="297"/>
                  </a:lnTo>
                  <a:lnTo>
                    <a:pt x="563" y="298"/>
                  </a:lnTo>
                  <a:lnTo>
                    <a:pt x="561" y="301"/>
                  </a:lnTo>
                  <a:lnTo>
                    <a:pt x="559" y="306"/>
                  </a:lnTo>
                  <a:lnTo>
                    <a:pt x="554" y="317"/>
                  </a:lnTo>
                  <a:lnTo>
                    <a:pt x="554" y="319"/>
                  </a:lnTo>
                  <a:lnTo>
                    <a:pt x="553" y="320"/>
                  </a:lnTo>
                  <a:lnTo>
                    <a:pt x="549" y="321"/>
                  </a:lnTo>
                  <a:lnTo>
                    <a:pt x="548" y="321"/>
                  </a:lnTo>
                  <a:lnTo>
                    <a:pt x="548" y="322"/>
                  </a:lnTo>
                  <a:lnTo>
                    <a:pt x="548" y="323"/>
                  </a:lnTo>
                  <a:lnTo>
                    <a:pt x="548" y="324"/>
                  </a:lnTo>
                  <a:lnTo>
                    <a:pt x="547" y="325"/>
                  </a:lnTo>
                  <a:lnTo>
                    <a:pt x="547" y="326"/>
                  </a:lnTo>
                  <a:lnTo>
                    <a:pt x="546" y="326"/>
                  </a:lnTo>
                  <a:lnTo>
                    <a:pt x="543" y="326"/>
                  </a:lnTo>
                  <a:lnTo>
                    <a:pt x="542" y="326"/>
                  </a:lnTo>
                  <a:lnTo>
                    <a:pt x="542" y="327"/>
                  </a:lnTo>
                  <a:lnTo>
                    <a:pt x="542" y="330"/>
                  </a:lnTo>
                  <a:lnTo>
                    <a:pt x="542" y="331"/>
                  </a:lnTo>
                  <a:lnTo>
                    <a:pt x="541" y="333"/>
                  </a:lnTo>
                  <a:lnTo>
                    <a:pt x="539" y="333"/>
                  </a:lnTo>
                  <a:lnTo>
                    <a:pt x="538" y="334"/>
                  </a:lnTo>
                  <a:lnTo>
                    <a:pt x="536" y="337"/>
                  </a:lnTo>
                  <a:lnTo>
                    <a:pt x="535" y="339"/>
                  </a:lnTo>
                  <a:lnTo>
                    <a:pt x="533" y="339"/>
                  </a:lnTo>
                  <a:lnTo>
                    <a:pt x="532" y="339"/>
                  </a:lnTo>
                  <a:lnTo>
                    <a:pt x="528" y="345"/>
                  </a:lnTo>
                  <a:lnTo>
                    <a:pt x="527" y="350"/>
                  </a:lnTo>
                  <a:lnTo>
                    <a:pt x="527" y="355"/>
                  </a:lnTo>
                  <a:lnTo>
                    <a:pt x="528" y="357"/>
                  </a:lnTo>
                  <a:lnTo>
                    <a:pt x="528" y="358"/>
                  </a:lnTo>
                  <a:lnTo>
                    <a:pt x="526" y="360"/>
                  </a:lnTo>
                  <a:lnTo>
                    <a:pt x="525" y="362"/>
                  </a:lnTo>
                  <a:lnTo>
                    <a:pt x="524" y="363"/>
                  </a:lnTo>
                  <a:lnTo>
                    <a:pt x="524" y="365"/>
                  </a:lnTo>
                  <a:lnTo>
                    <a:pt x="524" y="367"/>
                  </a:lnTo>
                  <a:lnTo>
                    <a:pt x="524" y="368"/>
                  </a:lnTo>
                  <a:lnTo>
                    <a:pt x="523" y="369"/>
                  </a:lnTo>
                  <a:lnTo>
                    <a:pt x="522" y="370"/>
                  </a:lnTo>
                  <a:lnTo>
                    <a:pt x="522" y="374"/>
                  </a:lnTo>
                  <a:lnTo>
                    <a:pt x="521" y="375"/>
                  </a:lnTo>
                  <a:lnTo>
                    <a:pt x="522" y="377"/>
                  </a:lnTo>
                  <a:lnTo>
                    <a:pt x="522" y="379"/>
                  </a:lnTo>
                  <a:lnTo>
                    <a:pt x="523" y="381"/>
                  </a:lnTo>
                  <a:lnTo>
                    <a:pt x="523" y="382"/>
                  </a:lnTo>
                  <a:lnTo>
                    <a:pt x="521" y="385"/>
                  </a:lnTo>
                  <a:lnTo>
                    <a:pt x="519" y="386"/>
                  </a:lnTo>
                  <a:lnTo>
                    <a:pt x="518" y="387"/>
                  </a:lnTo>
                  <a:lnTo>
                    <a:pt x="518" y="390"/>
                  </a:lnTo>
                  <a:lnTo>
                    <a:pt x="518" y="393"/>
                  </a:lnTo>
                  <a:lnTo>
                    <a:pt x="517" y="394"/>
                  </a:lnTo>
                  <a:lnTo>
                    <a:pt x="516" y="397"/>
                  </a:lnTo>
                  <a:lnTo>
                    <a:pt x="510" y="405"/>
                  </a:lnTo>
                  <a:lnTo>
                    <a:pt x="510" y="406"/>
                  </a:lnTo>
                  <a:lnTo>
                    <a:pt x="509" y="408"/>
                  </a:lnTo>
                  <a:lnTo>
                    <a:pt x="509" y="410"/>
                  </a:lnTo>
                  <a:lnTo>
                    <a:pt x="508" y="410"/>
                  </a:lnTo>
                  <a:lnTo>
                    <a:pt x="507" y="412"/>
                  </a:lnTo>
                  <a:lnTo>
                    <a:pt x="507" y="413"/>
                  </a:lnTo>
                  <a:lnTo>
                    <a:pt x="506" y="416"/>
                  </a:lnTo>
                  <a:lnTo>
                    <a:pt x="506" y="422"/>
                  </a:lnTo>
                  <a:lnTo>
                    <a:pt x="511" y="429"/>
                  </a:lnTo>
                  <a:lnTo>
                    <a:pt x="511" y="433"/>
                  </a:lnTo>
                  <a:lnTo>
                    <a:pt x="510" y="435"/>
                  </a:lnTo>
                  <a:lnTo>
                    <a:pt x="507" y="437"/>
                  </a:lnTo>
                  <a:lnTo>
                    <a:pt x="507" y="439"/>
                  </a:lnTo>
                  <a:lnTo>
                    <a:pt x="507" y="441"/>
                  </a:lnTo>
                  <a:lnTo>
                    <a:pt x="507" y="442"/>
                  </a:lnTo>
                  <a:lnTo>
                    <a:pt x="506" y="443"/>
                  </a:lnTo>
                  <a:lnTo>
                    <a:pt x="506" y="444"/>
                  </a:lnTo>
                  <a:lnTo>
                    <a:pt x="506" y="445"/>
                  </a:lnTo>
                  <a:lnTo>
                    <a:pt x="506" y="446"/>
                  </a:lnTo>
                  <a:lnTo>
                    <a:pt x="506" y="447"/>
                  </a:lnTo>
                  <a:lnTo>
                    <a:pt x="506" y="449"/>
                  </a:lnTo>
                  <a:lnTo>
                    <a:pt x="506" y="451"/>
                  </a:lnTo>
                  <a:lnTo>
                    <a:pt x="505" y="451"/>
                  </a:lnTo>
                  <a:lnTo>
                    <a:pt x="504" y="452"/>
                  </a:lnTo>
                  <a:lnTo>
                    <a:pt x="502" y="456"/>
                  </a:lnTo>
                  <a:lnTo>
                    <a:pt x="502" y="458"/>
                  </a:lnTo>
                  <a:lnTo>
                    <a:pt x="504" y="463"/>
                  </a:lnTo>
                  <a:lnTo>
                    <a:pt x="503" y="465"/>
                  </a:lnTo>
                  <a:lnTo>
                    <a:pt x="503" y="466"/>
                  </a:lnTo>
                  <a:lnTo>
                    <a:pt x="501" y="467"/>
                  </a:lnTo>
                  <a:lnTo>
                    <a:pt x="501" y="468"/>
                  </a:lnTo>
                  <a:lnTo>
                    <a:pt x="501" y="472"/>
                  </a:lnTo>
                  <a:lnTo>
                    <a:pt x="501" y="472"/>
                  </a:lnTo>
                  <a:lnTo>
                    <a:pt x="502" y="473"/>
                  </a:lnTo>
                  <a:lnTo>
                    <a:pt x="503" y="474"/>
                  </a:lnTo>
                  <a:lnTo>
                    <a:pt x="505" y="476"/>
                  </a:lnTo>
                  <a:lnTo>
                    <a:pt x="506" y="480"/>
                  </a:lnTo>
                  <a:lnTo>
                    <a:pt x="507" y="480"/>
                  </a:lnTo>
                  <a:lnTo>
                    <a:pt x="507" y="481"/>
                  </a:lnTo>
                  <a:lnTo>
                    <a:pt x="508" y="482"/>
                  </a:lnTo>
                  <a:lnTo>
                    <a:pt x="508" y="483"/>
                  </a:lnTo>
                  <a:lnTo>
                    <a:pt x="508" y="484"/>
                  </a:lnTo>
                  <a:lnTo>
                    <a:pt x="508" y="484"/>
                  </a:lnTo>
                  <a:lnTo>
                    <a:pt x="507" y="484"/>
                  </a:lnTo>
                  <a:lnTo>
                    <a:pt x="505" y="486"/>
                  </a:lnTo>
                  <a:lnTo>
                    <a:pt x="502" y="487"/>
                  </a:lnTo>
                  <a:lnTo>
                    <a:pt x="502" y="488"/>
                  </a:lnTo>
                  <a:lnTo>
                    <a:pt x="499" y="490"/>
                  </a:lnTo>
                  <a:lnTo>
                    <a:pt x="500" y="491"/>
                  </a:lnTo>
                  <a:lnTo>
                    <a:pt x="500" y="493"/>
                  </a:lnTo>
                  <a:lnTo>
                    <a:pt x="500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8" y="494"/>
                  </a:lnTo>
                  <a:lnTo>
                    <a:pt x="498" y="495"/>
                  </a:lnTo>
                  <a:lnTo>
                    <a:pt x="499" y="496"/>
                  </a:lnTo>
                  <a:lnTo>
                    <a:pt x="499" y="496"/>
                  </a:lnTo>
                  <a:lnTo>
                    <a:pt x="499" y="497"/>
                  </a:lnTo>
                  <a:lnTo>
                    <a:pt x="497" y="498"/>
                  </a:lnTo>
                  <a:lnTo>
                    <a:pt x="496" y="498"/>
                  </a:lnTo>
                  <a:lnTo>
                    <a:pt x="495" y="498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2" y="497"/>
                  </a:lnTo>
                  <a:lnTo>
                    <a:pt x="492" y="498"/>
                  </a:lnTo>
                  <a:lnTo>
                    <a:pt x="493" y="499"/>
                  </a:lnTo>
                  <a:lnTo>
                    <a:pt x="494" y="500"/>
                  </a:lnTo>
                  <a:lnTo>
                    <a:pt x="494" y="501"/>
                  </a:lnTo>
                  <a:lnTo>
                    <a:pt x="494" y="502"/>
                  </a:lnTo>
                  <a:lnTo>
                    <a:pt x="493" y="502"/>
                  </a:lnTo>
                  <a:lnTo>
                    <a:pt x="492" y="504"/>
                  </a:lnTo>
                  <a:lnTo>
                    <a:pt x="490" y="505"/>
                  </a:lnTo>
                  <a:lnTo>
                    <a:pt x="489" y="505"/>
                  </a:lnTo>
                  <a:lnTo>
                    <a:pt x="485" y="505"/>
                  </a:lnTo>
                  <a:lnTo>
                    <a:pt x="482" y="505"/>
                  </a:lnTo>
                  <a:lnTo>
                    <a:pt x="481" y="506"/>
                  </a:lnTo>
                  <a:lnTo>
                    <a:pt x="477" y="507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5" y="506"/>
                  </a:lnTo>
                  <a:lnTo>
                    <a:pt x="472" y="505"/>
                  </a:lnTo>
                  <a:lnTo>
                    <a:pt x="470" y="503"/>
                  </a:lnTo>
                  <a:lnTo>
                    <a:pt x="470" y="502"/>
                  </a:lnTo>
                  <a:lnTo>
                    <a:pt x="471" y="497"/>
                  </a:lnTo>
                  <a:lnTo>
                    <a:pt x="469" y="498"/>
                  </a:lnTo>
                  <a:lnTo>
                    <a:pt x="468" y="497"/>
                  </a:lnTo>
                  <a:lnTo>
                    <a:pt x="466" y="497"/>
                  </a:lnTo>
                  <a:lnTo>
                    <a:pt x="464" y="496"/>
                  </a:lnTo>
                  <a:lnTo>
                    <a:pt x="460" y="497"/>
                  </a:lnTo>
                  <a:lnTo>
                    <a:pt x="458" y="497"/>
                  </a:lnTo>
                  <a:lnTo>
                    <a:pt x="457" y="496"/>
                  </a:lnTo>
                  <a:lnTo>
                    <a:pt x="456" y="496"/>
                  </a:lnTo>
                  <a:lnTo>
                    <a:pt x="455" y="496"/>
                  </a:lnTo>
                  <a:lnTo>
                    <a:pt x="454" y="497"/>
                  </a:lnTo>
                  <a:lnTo>
                    <a:pt x="452" y="497"/>
                  </a:lnTo>
                  <a:lnTo>
                    <a:pt x="452" y="499"/>
                  </a:lnTo>
                  <a:lnTo>
                    <a:pt x="453" y="501"/>
                  </a:lnTo>
                  <a:lnTo>
                    <a:pt x="454" y="502"/>
                  </a:lnTo>
                  <a:lnTo>
                    <a:pt x="453" y="503"/>
                  </a:lnTo>
                  <a:lnTo>
                    <a:pt x="452" y="505"/>
                  </a:lnTo>
                  <a:lnTo>
                    <a:pt x="451" y="506"/>
                  </a:lnTo>
                  <a:lnTo>
                    <a:pt x="448" y="506"/>
                  </a:lnTo>
                  <a:lnTo>
                    <a:pt x="448" y="508"/>
                  </a:lnTo>
                  <a:lnTo>
                    <a:pt x="446" y="510"/>
                  </a:lnTo>
                  <a:lnTo>
                    <a:pt x="445" y="512"/>
                  </a:lnTo>
                  <a:lnTo>
                    <a:pt x="443" y="514"/>
                  </a:lnTo>
                  <a:lnTo>
                    <a:pt x="443" y="515"/>
                  </a:lnTo>
                  <a:lnTo>
                    <a:pt x="453" y="514"/>
                  </a:lnTo>
                  <a:lnTo>
                    <a:pt x="455" y="514"/>
                  </a:lnTo>
                  <a:lnTo>
                    <a:pt x="457" y="514"/>
                  </a:lnTo>
                  <a:lnTo>
                    <a:pt x="458" y="516"/>
                  </a:lnTo>
                  <a:lnTo>
                    <a:pt x="459" y="517"/>
                  </a:lnTo>
                  <a:lnTo>
                    <a:pt x="458" y="519"/>
                  </a:lnTo>
                  <a:lnTo>
                    <a:pt x="458" y="520"/>
                  </a:lnTo>
                  <a:lnTo>
                    <a:pt x="457" y="520"/>
                  </a:lnTo>
                  <a:lnTo>
                    <a:pt x="456" y="520"/>
                  </a:lnTo>
                  <a:lnTo>
                    <a:pt x="454" y="522"/>
                  </a:lnTo>
                  <a:lnTo>
                    <a:pt x="453" y="522"/>
                  </a:lnTo>
                  <a:lnTo>
                    <a:pt x="452" y="524"/>
                  </a:lnTo>
                  <a:lnTo>
                    <a:pt x="451" y="526"/>
                  </a:lnTo>
                  <a:lnTo>
                    <a:pt x="451" y="530"/>
                  </a:lnTo>
                  <a:lnTo>
                    <a:pt x="445" y="534"/>
                  </a:lnTo>
                  <a:lnTo>
                    <a:pt x="442" y="538"/>
                  </a:lnTo>
                  <a:lnTo>
                    <a:pt x="440" y="540"/>
                  </a:lnTo>
                  <a:lnTo>
                    <a:pt x="434" y="545"/>
                  </a:lnTo>
                  <a:lnTo>
                    <a:pt x="432" y="546"/>
                  </a:lnTo>
                  <a:lnTo>
                    <a:pt x="432" y="549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30" y="550"/>
                  </a:lnTo>
                  <a:lnTo>
                    <a:pt x="428" y="551"/>
                  </a:lnTo>
                  <a:lnTo>
                    <a:pt x="427" y="552"/>
                  </a:lnTo>
                  <a:lnTo>
                    <a:pt x="426" y="554"/>
                  </a:lnTo>
                  <a:lnTo>
                    <a:pt x="427" y="556"/>
                  </a:lnTo>
                  <a:lnTo>
                    <a:pt x="425" y="560"/>
                  </a:lnTo>
                  <a:lnTo>
                    <a:pt x="419" y="564"/>
                  </a:lnTo>
                  <a:lnTo>
                    <a:pt x="409" y="568"/>
                  </a:lnTo>
                  <a:lnTo>
                    <a:pt x="404" y="570"/>
                  </a:lnTo>
                  <a:lnTo>
                    <a:pt x="404" y="574"/>
                  </a:lnTo>
                  <a:lnTo>
                    <a:pt x="404" y="575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4" y="582"/>
                  </a:lnTo>
                  <a:lnTo>
                    <a:pt x="404" y="584"/>
                  </a:lnTo>
                  <a:lnTo>
                    <a:pt x="403" y="588"/>
                  </a:lnTo>
                  <a:lnTo>
                    <a:pt x="403" y="589"/>
                  </a:lnTo>
                  <a:lnTo>
                    <a:pt x="403" y="590"/>
                  </a:lnTo>
                  <a:lnTo>
                    <a:pt x="404" y="591"/>
                  </a:lnTo>
                  <a:lnTo>
                    <a:pt x="404" y="593"/>
                  </a:lnTo>
                  <a:lnTo>
                    <a:pt x="404" y="594"/>
                  </a:lnTo>
                  <a:lnTo>
                    <a:pt x="403" y="595"/>
                  </a:lnTo>
                  <a:lnTo>
                    <a:pt x="402" y="596"/>
                  </a:lnTo>
                  <a:lnTo>
                    <a:pt x="398" y="598"/>
                  </a:lnTo>
                  <a:lnTo>
                    <a:pt x="396" y="600"/>
                  </a:lnTo>
                  <a:lnTo>
                    <a:pt x="395" y="601"/>
                  </a:lnTo>
                  <a:lnTo>
                    <a:pt x="389" y="604"/>
                  </a:lnTo>
                  <a:lnTo>
                    <a:pt x="377" y="616"/>
                  </a:lnTo>
                  <a:lnTo>
                    <a:pt x="375" y="617"/>
                  </a:lnTo>
                  <a:lnTo>
                    <a:pt x="375" y="619"/>
                  </a:lnTo>
                  <a:lnTo>
                    <a:pt x="378" y="622"/>
                  </a:lnTo>
                  <a:lnTo>
                    <a:pt x="374" y="626"/>
                  </a:lnTo>
                  <a:lnTo>
                    <a:pt x="372" y="631"/>
                  </a:lnTo>
                  <a:lnTo>
                    <a:pt x="370" y="632"/>
                  </a:lnTo>
                  <a:lnTo>
                    <a:pt x="370" y="633"/>
                  </a:lnTo>
                  <a:lnTo>
                    <a:pt x="370" y="634"/>
                  </a:lnTo>
                  <a:lnTo>
                    <a:pt x="370" y="634"/>
                  </a:lnTo>
                  <a:lnTo>
                    <a:pt x="371" y="634"/>
                  </a:lnTo>
                  <a:lnTo>
                    <a:pt x="371" y="635"/>
                  </a:lnTo>
                  <a:lnTo>
                    <a:pt x="371" y="636"/>
                  </a:lnTo>
                  <a:lnTo>
                    <a:pt x="371" y="637"/>
                  </a:lnTo>
                  <a:lnTo>
                    <a:pt x="371" y="638"/>
                  </a:lnTo>
                  <a:lnTo>
                    <a:pt x="369" y="639"/>
                  </a:lnTo>
                  <a:lnTo>
                    <a:pt x="370" y="639"/>
                  </a:lnTo>
                  <a:lnTo>
                    <a:pt x="374" y="642"/>
                  </a:lnTo>
                  <a:lnTo>
                    <a:pt x="376" y="643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5" y="650"/>
                  </a:lnTo>
                  <a:lnTo>
                    <a:pt x="374" y="653"/>
                  </a:lnTo>
                  <a:lnTo>
                    <a:pt x="374" y="654"/>
                  </a:lnTo>
                  <a:lnTo>
                    <a:pt x="374" y="658"/>
                  </a:lnTo>
                  <a:lnTo>
                    <a:pt x="373" y="659"/>
                  </a:lnTo>
                  <a:lnTo>
                    <a:pt x="374" y="660"/>
                  </a:lnTo>
                  <a:lnTo>
                    <a:pt x="373" y="661"/>
                  </a:lnTo>
                  <a:lnTo>
                    <a:pt x="371" y="662"/>
                  </a:lnTo>
                  <a:lnTo>
                    <a:pt x="370" y="662"/>
                  </a:lnTo>
                  <a:lnTo>
                    <a:pt x="369" y="662"/>
                  </a:lnTo>
                  <a:lnTo>
                    <a:pt x="368" y="662"/>
                  </a:lnTo>
                  <a:lnTo>
                    <a:pt x="363" y="664"/>
                  </a:lnTo>
                  <a:lnTo>
                    <a:pt x="361" y="666"/>
                  </a:lnTo>
                  <a:lnTo>
                    <a:pt x="361" y="668"/>
                  </a:lnTo>
                  <a:lnTo>
                    <a:pt x="362" y="670"/>
                  </a:lnTo>
                  <a:lnTo>
                    <a:pt x="363" y="671"/>
                  </a:lnTo>
                  <a:lnTo>
                    <a:pt x="363" y="672"/>
                  </a:lnTo>
                  <a:lnTo>
                    <a:pt x="362" y="674"/>
                  </a:lnTo>
                  <a:lnTo>
                    <a:pt x="361" y="676"/>
                  </a:lnTo>
                  <a:lnTo>
                    <a:pt x="363" y="676"/>
                  </a:lnTo>
                  <a:lnTo>
                    <a:pt x="368" y="674"/>
                  </a:lnTo>
                  <a:lnTo>
                    <a:pt x="371" y="674"/>
                  </a:lnTo>
                  <a:lnTo>
                    <a:pt x="374" y="676"/>
                  </a:lnTo>
                  <a:lnTo>
                    <a:pt x="377" y="674"/>
                  </a:lnTo>
                  <a:lnTo>
                    <a:pt x="382" y="669"/>
                  </a:lnTo>
                  <a:lnTo>
                    <a:pt x="388" y="664"/>
                  </a:lnTo>
                  <a:lnTo>
                    <a:pt x="390" y="662"/>
                  </a:lnTo>
                  <a:lnTo>
                    <a:pt x="390" y="659"/>
                  </a:lnTo>
                  <a:lnTo>
                    <a:pt x="389" y="659"/>
                  </a:lnTo>
                  <a:lnTo>
                    <a:pt x="387" y="659"/>
                  </a:lnTo>
                  <a:lnTo>
                    <a:pt x="386" y="659"/>
                  </a:lnTo>
                  <a:lnTo>
                    <a:pt x="386" y="658"/>
                  </a:lnTo>
                  <a:lnTo>
                    <a:pt x="386" y="657"/>
                  </a:lnTo>
                  <a:lnTo>
                    <a:pt x="386" y="656"/>
                  </a:lnTo>
                  <a:lnTo>
                    <a:pt x="385" y="653"/>
                  </a:lnTo>
                  <a:lnTo>
                    <a:pt x="384" y="652"/>
                  </a:lnTo>
                  <a:lnTo>
                    <a:pt x="385" y="651"/>
                  </a:lnTo>
                  <a:lnTo>
                    <a:pt x="386" y="648"/>
                  </a:lnTo>
                  <a:lnTo>
                    <a:pt x="389" y="645"/>
                  </a:lnTo>
                  <a:lnTo>
                    <a:pt x="392" y="642"/>
                  </a:lnTo>
                  <a:lnTo>
                    <a:pt x="395" y="641"/>
                  </a:lnTo>
                  <a:lnTo>
                    <a:pt x="398" y="641"/>
                  </a:lnTo>
                  <a:lnTo>
                    <a:pt x="401" y="640"/>
                  </a:lnTo>
                  <a:lnTo>
                    <a:pt x="408" y="635"/>
                  </a:lnTo>
                  <a:lnTo>
                    <a:pt x="414" y="634"/>
                  </a:lnTo>
                  <a:lnTo>
                    <a:pt x="420" y="634"/>
                  </a:lnTo>
                  <a:lnTo>
                    <a:pt x="434" y="638"/>
                  </a:lnTo>
                  <a:lnTo>
                    <a:pt x="434" y="638"/>
                  </a:lnTo>
                  <a:lnTo>
                    <a:pt x="435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5" y="644"/>
                  </a:lnTo>
                  <a:lnTo>
                    <a:pt x="433" y="647"/>
                  </a:lnTo>
                  <a:lnTo>
                    <a:pt x="433" y="648"/>
                  </a:lnTo>
                  <a:lnTo>
                    <a:pt x="434" y="652"/>
                  </a:lnTo>
                  <a:lnTo>
                    <a:pt x="437" y="655"/>
                  </a:lnTo>
                  <a:lnTo>
                    <a:pt x="440" y="658"/>
                  </a:lnTo>
                  <a:lnTo>
                    <a:pt x="436" y="664"/>
                  </a:lnTo>
                  <a:lnTo>
                    <a:pt x="434" y="670"/>
                  </a:lnTo>
                  <a:lnTo>
                    <a:pt x="434" y="674"/>
                  </a:lnTo>
                  <a:lnTo>
                    <a:pt x="434" y="676"/>
                  </a:lnTo>
                  <a:lnTo>
                    <a:pt x="442" y="677"/>
                  </a:lnTo>
                  <a:lnTo>
                    <a:pt x="443" y="679"/>
                  </a:lnTo>
                  <a:lnTo>
                    <a:pt x="443" y="680"/>
                  </a:lnTo>
                  <a:lnTo>
                    <a:pt x="442" y="681"/>
                  </a:lnTo>
                  <a:lnTo>
                    <a:pt x="441" y="682"/>
                  </a:lnTo>
                  <a:lnTo>
                    <a:pt x="441" y="682"/>
                  </a:lnTo>
                  <a:lnTo>
                    <a:pt x="441" y="683"/>
                  </a:lnTo>
                  <a:lnTo>
                    <a:pt x="441" y="685"/>
                  </a:lnTo>
                  <a:lnTo>
                    <a:pt x="441" y="686"/>
                  </a:lnTo>
                  <a:lnTo>
                    <a:pt x="441" y="687"/>
                  </a:lnTo>
                  <a:lnTo>
                    <a:pt x="442" y="688"/>
                  </a:lnTo>
                  <a:lnTo>
                    <a:pt x="443" y="688"/>
                  </a:lnTo>
                  <a:lnTo>
                    <a:pt x="444" y="688"/>
                  </a:lnTo>
                  <a:lnTo>
                    <a:pt x="445" y="687"/>
                  </a:lnTo>
                  <a:lnTo>
                    <a:pt x="446" y="686"/>
                  </a:lnTo>
                  <a:lnTo>
                    <a:pt x="447" y="687"/>
                  </a:lnTo>
                  <a:lnTo>
                    <a:pt x="453" y="694"/>
                  </a:lnTo>
                  <a:lnTo>
                    <a:pt x="454" y="694"/>
                  </a:lnTo>
                  <a:lnTo>
                    <a:pt x="454" y="696"/>
                  </a:lnTo>
                  <a:lnTo>
                    <a:pt x="455" y="699"/>
                  </a:lnTo>
                  <a:lnTo>
                    <a:pt x="456" y="700"/>
                  </a:lnTo>
                  <a:lnTo>
                    <a:pt x="456" y="702"/>
                  </a:lnTo>
                  <a:lnTo>
                    <a:pt x="457" y="703"/>
                  </a:lnTo>
                  <a:lnTo>
                    <a:pt x="456" y="704"/>
                  </a:lnTo>
                  <a:lnTo>
                    <a:pt x="455" y="705"/>
                  </a:lnTo>
                  <a:lnTo>
                    <a:pt x="454" y="706"/>
                  </a:lnTo>
                  <a:lnTo>
                    <a:pt x="453" y="708"/>
                  </a:lnTo>
                  <a:lnTo>
                    <a:pt x="452" y="711"/>
                  </a:lnTo>
                  <a:lnTo>
                    <a:pt x="451" y="712"/>
                  </a:lnTo>
                  <a:lnTo>
                    <a:pt x="448" y="713"/>
                  </a:lnTo>
                  <a:lnTo>
                    <a:pt x="446" y="713"/>
                  </a:lnTo>
                  <a:lnTo>
                    <a:pt x="444" y="713"/>
                  </a:lnTo>
                  <a:lnTo>
                    <a:pt x="443" y="714"/>
                  </a:lnTo>
                  <a:lnTo>
                    <a:pt x="443" y="715"/>
                  </a:lnTo>
                  <a:lnTo>
                    <a:pt x="443" y="716"/>
                  </a:lnTo>
                  <a:lnTo>
                    <a:pt x="442" y="715"/>
                  </a:lnTo>
                  <a:lnTo>
                    <a:pt x="441" y="715"/>
                  </a:lnTo>
                  <a:lnTo>
                    <a:pt x="440" y="714"/>
                  </a:lnTo>
                  <a:lnTo>
                    <a:pt x="439" y="715"/>
                  </a:lnTo>
                  <a:lnTo>
                    <a:pt x="437" y="716"/>
                  </a:lnTo>
                  <a:lnTo>
                    <a:pt x="436" y="718"/>
                  </a:lnTo>
                  <a:lnTo>
                    <a:pt x="435" y="720"/>
                  </a:lnTo>
                  <a:lnTo>
                    <a:pt x="435" y="722"/>
                  </a:lnTo>
                  <a:lnTo>
                    <a:pt x="435" y="725"/>
                  </a:lnTo>
                  <a:lnTo>
                    <a:pt x="436" y="730"/>
                  </a:lnTo>
                  <a:lnTo>
                    <a:pt x="439" y="733"/>
                  </a:lnTo>
                  <a:lnTo>
                    <a:pt x="440" y="735"/>
                  </a:lnTo>
                  <a:lnTo>
                    <a:pt x="443" y="735"/>
                  </a:lnTo>
                  <a:lnTo>
                    <a:pt x="445" y="736"/>
                  </a:lnTo>
                  <a:lnTo>
                    <a:pt x="446" y="737"/>
                  </a:lnTo>
                  <a:lnTo>
                    <a:pt x="447" y="738"/>
                  </a:lnTo>
                  <a:lnTo>
                    <a:pt x="451" y="739"/>
                  </a:lnTo>
                  <a:lnTo>
                    <a:pt x="452" y="740"/>
                  </a:lnTo>
                  <a:lnTo>
                    <a:pt x="452" y="742"/>
                  </a:lnTo>
                  <a:lnTo>
                    <a:pt x="452" y="743"/>
                  </a:lnTo>
                  <a:lnTo>
                    <a:pt x="451" y="745"/>
                  </a:lnTo>
                  <a:lnTo>
                    <a:pt x="451" y="746"/>
                  </a:lnTo>
                  <a:lnTo>
                    <a:pt x="451" y="747"/>
                  </a:lnTo>
                  <a:lnTo>
                    <a:pt x="452" y="749"/>
                  </a:lnTo>
                  <a:lnTo>
                    <a:pt x="452" y="749"/>
                  </a:lnTo>
                  <a:lnTo>
                    <a:pt x="452" y="755"/>
                  </a:lnTo>
                  <a:lnTo>
                    <a:pt x="453" y="757"/>
                  </a:lnTo>
                  <a:lnTo>
                    <a:pt x="458" y="759"/>
                  </a:lnTo>
                  <a:lnTo>
                    <a:pt x="461" y="762"/>
                  </a:lnTo>
                  <a:lnTo>
                    <a:pt x="462" y="762"/>
                  </a:lnTo>
                  <a:lnTo>
                    <a:pt x="462" y="763"/>
                  </a:lnTo>
                  <a:lnTo>
                    <a:pt x="463" y="765"/>
                  </a:lnTo>
                  <a:lnTo>
                    <a:pt x="464" y="767"/>
                  </a:lnTo>
                  <a:lnTo>
                    <a:pt x="464" y="767"/>
                  </a:lnTo>
                  <a:lnTo>
                    <a:pt x="469" y="769"/>
                  </a:lnTo>
                  <a:lnTo>
                    <a:pt x="470" y="770"/>
                  </a:lnTo>
                  <a:lnTo>
                    <a:pt x="470" y="771"/>
                  </a:lnTo>
                  <a:lnTo>
                    <a:pt x="469" y="773"/>
                  </a:lnTo>
                  <a:lnTo>
                    <a:pt x="467" y="777"/>
                  </a:lnTo>
                  <a:lnTo>
                    <a:pt x="464" y="780"/>
                  </a:lnTo>
                  <a:lnTo>
                    <a:pt x="464" y="781"/>
                  </a:lnTo>
                  <a:lnTo>
                    <a:pt x="464" y="785"/>
                  </a:lnTo>
                  <a:lnTo>
                    <a:pt x="464" y="787"/>
                  </a:lnTo>
                  <a:lnTo>
                    <a:pt x="464" y="789"/>
                  </a:lnTo>
                  <a:lnTo>
                    <a:pt x="462" y="791"/>
                  </a:lnTo>
                  <a:lnTo>
                    <a:pt x="460" y="794"/>
                  </a:lnTo>
                  <a:lnTo>
                    <a:pt x="460" y="795"/>
                  </a:lnTo>
                  <a:lnTo>
                    <a:pt x="459" y="795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54" y="794"/>
                  </a:lnTo>
                  <a:lnTo>
                    <a:pt x="452" y="796"/>
                  </a:lnTo>
                  <a:lnTo>
                    <a:pt x="450" y="797"/>
                  </a:lnTo>
                  <a:lnTo>
                    <a:pt x="448" y="799"/>
                  </a:lnTo>
                  <a:lnTo>
                    <a:pt x="447" y="801"/>
                  </a:lnTo>
                  <a:lnTo>
                    <a:pt x="446" y="801"/>
                  </a:lnTo>
                  <a:lnTo>
                    <a:pt x="444" y="801"/>
                  </a:lnTo>
                  <a:lnTo>
                    <a:pt x="443" y="802"/>
                  </a:lnTo>
                  <a:lnTo>
                    <a:pt x="444" y="803"/>
                  </a:lnTo>
                  <a:lnTo>
                    <a:pt x="444" y="803"/>
                  </a:lnTo>
                  <a:lnTo>
                    <a:pt x="444" y="804"/>
                  </a:lnTo>
                  <a:lnTo>
                    <a:pt x="440" y="806"/>
                  </a:lnTo>
                  <a:lnTo>
                    <a:pt x="438" y="804"/>
                  </a:lnTo>
                  <a:lnTo>
                    <a:pt x="434" y="803"/>
                  </a:lnTo>
                  <a:lnTo>
                    <a:pt x="431" y="802"/>
                  </a:lnTo>
                  <a:lnTo>
                    <a:pt x="430" y="803"/>
                  </a:lnTo>
                  <a:lnTo>
                    <a:pt x="428" y="803"/>
                  </a:lnTo>
                  <a:lnTo>
                    <a:pt x="428" y="804"/>
                  </a:lnTo>
                  <a:lnTo>
                    <a:pt x="428" y="804"/>
                  </a:lnTo>
                  <a:lnTo>
                    <a:pt x="426" y="804"/>
                  </a:lnTo>
                  <a:lnTo>
                    <a:pt x="425" y="804"/>
                  </a:lnTo>
                  <a:lnTo>
                    <a:pt x="422" y="806"/>
                  </a:lnTo>
                  <a:lnTo>
                    <a:pt x="422" y="807"/>
                  </a:lnTo>
                  <a:lnTo>
                    <a:pt x="420" y="808"/>
                  </a:lnTo>
                  <a:lnTo>
                    <a:pt x="419" y="809"/>
                  </a:lnTo>
                  <a:lnTo>
                    <a:pt x="421" y="811"/>
                  </a:lnTo>
                  <a:lnTo>
                    <a:pt x="422" y="813"/>
                  </a:lnTo>
                  <a:lnTo>
                    <a:pt x="422" y="814"/>
                  </a:lnTo>
                  <a:lnTo>
                    <a:pt x="422" y="815"/>
                  </a:lnTo>
                  <a:lnTo>
                    <a:pt x="422" y="815"/>
                  </a:lnTo>
                  <a:lnTo>
                    <a:pt x="423" y="818"/>
                  </a:lnTo>
                  <a:lnTo>
                    <a:pt x="424" y="819"/>
                  </a:lnTo>
                  <a:lnTo>
                    <a:pt x="428" y="819"/>
                  </a:lnTo>
                  <a:lnTo>
                    <a:pt x="430" y="821"/>
                  </a:lnTo>
                  <a:lnTo>
                    <a:pt x="430" y="824"/>
                  </a:lnTo>
                  <a:lnTo>
                    <a:pt x="430" y="832"/>
                  </a:lnTo>
                  <a:lnTo>
                    <a:pt x="432" y="834"/>
                  </a:lnTo>
                  <a:lnTo>
                    <a:pt x="435" y="837"/>
                  </a:lnTo>
                  <a:lnTo>
                    <a:pt x="441" y="840"/>
                  </a:lnTo>
                  <a:lnTo>
                    <a:pt x="443" y="840"/>
                  </a:lnTo>
                  <a:lnTo>
                    <a:pt x="447" y="839"/>
                  </a:lnTo>
                  <a:lnTo>
                    <a:pt x="449" y="839"/>
                  </a:lnTo>
                  <a:lnTo>
                    <a:pt x="453" y="842"/>
                  </a:lnTo>
                  <a:lnTo>
                    <a:pt x="455" y="844"/>
                  </a:lnTo>
                  <a:lnTo>
                    <a:pt x="456" y="845"/>
                  </a:lnTo>
                  <a:lnTo>
                    <a:pt x="456" y="845"/>
                  </a:lnTo>
                  <a:lnTo>
                    <a:pt x="455" y="845"/>
                  </a:lnTo>
                  <a:lnTo>
                    <a:pt x="456" y="846"/>
                  </a:lnTo>
                  <a:lnTo>
                    <a:pt x="455" y="846"/>
                  </a:lnTo>
                  <a:lnTo>
                    <a:pt x="455" y="848"/>
                  </a:lnTo>
                  <a:lnTo>
                    <a:pt x="455" y="849"/>
                  </a:lnTo>
                  <a:lnTo>
                    <a:pt x="456" y="851"/>
                  </a:lnTo>
                  <a:lnTo>
                    <a:pt x="456" y="854"/>
                  </a:lnTo>
                  <a:lnTo>
                    <a:pt x="457" y="856"/>
                  </a:lnTo>
                  <a:lnTo>
                    <a:pt x="459" y="861"/>
                  </a:lnTo>
                  <a:lnTo>
                    <a:pt x="460" y="863"/>
                  </a:lnTo>
                  <a:lnTo>
                    <a:pt x="458" y="863"/>
                  </a:lnTo>
                  <a:lnTo>
                    <a:pt x="455" y="862"/>
                  </a:lnTo>
                  <a:lnTo>
                    <a:pt x="453" y="862"/>
                  </a:lnTo>
                  <a:lnTo>
                    <a:pt x="452" y="863"/>
                  </a:lnTo>
                  <a:lnTo>
                    <a:pt x="450" y="864"/>
                  </a:lnTo>
                  <a:lnTo>
                    <a:pt x="449" y="867"/>
                  </a:lnTo>
                  <a:lnTo>
                    <a:pt x="450" y="869"/>
                  </a:lnTo>
                  <a:lnTo>
                    <a:pt x="449" y="871"/>
                  </a:lnTo>
                  <a:lnTo>
                    <a:pt x="446" y="876"/>
                  </a:lnTo>
                  <a:lnTo>
                    <a:pt x="441" y="880"/>
                  </a:lnTo>
                  <a:lnTo>
                    <a:pt x="440" y="881"/>
                  </a:lnTo>
                  <a:lnTo>
                    <a:pt x="440" y="886"/>
                  </a:lnTo>
                  <a:lnTo>
                    <a:pt x="442" y="889"/>
                  </a:lnTo>
                  <a:lnTo>
                    <a:pt x="445" y="892"/>
                  </a:lnTo>
                  <a:lnTo>
                    <a:pt x="447" y="893"/>
                  </a:lnTo>
                  <a:lnTo>
                    <a:pt x="445" y="895"/>
                  </a:lnTo>
                  <a:lnTo>
                    <a:pt x="444" y="897"/>
                  </a:lnTo>
                  <a:lnTo>
                    <a:pt x="443" y="900"/>
                  </a:lnTo>
                  <a:lnTo>
                    <a:pt x="443" y="901"/>
                  </a:lnTo>
                  <a:lnTo>
                    <a:pt x="443" y="902"/>
                  </a:lnTo>
                  <a:lnTo>
                    <a:pt x="443" y="903"/>
                  </a:lnTo>
                  <a:lnTo>
                    <a:pt x="444" y="904"/>
                  </a:lnTo>
                  <a:lnTo>
                    <a:pt x="446" y="906"/>
                  </a:lnTo>
                  <a:lnTo>
                    <a:pt x="446" y="907"/>
                  </a:lnTo>
                  <a:lnTo>
                    <a:pt x="447" y="910"/>
                  </a:lnTo>
                  <a:lnTo>
                    <a:pt x="448" y="911"/>
                  </a:lnTo>
                  <a:lnTo>
                    <a:pt x="449" y="911"/>
                  </a:lnTo>
                  <a:lnTo>
                    <a:pt x="451" y="913"/>
                  </a:lnTo>
                  <a:lnTo>
                    <a:pt x="452" y="914"/>
                  </a:lnTo>
                  <a:lnTo>
                    <a:pt x="452" y="915"/>
                  </a:lnTo>
                  <a:lnTo>
                    <a:pt x="452" y="917"/>
                  </a:lnTo>
                  <a:lnTo>
                    <a:pt x="452" y="917"/>
                  </a:lnTo>
                  <a:lnTo>
                    <a:pt x="453" y="918"/>
                  </a:lnTo>
                  <a:lnTo>
                    <a:pt x="454" y="919"/>
                  </a:lnTo>
                  <a:lnTo>
                    <a:pt x="456" y="918"/>
                  </a:lnTo>
                  <a:lnTo>
                    <a:pt x="457" y="918"/>
                  </a:lnTo>
                  <a:lnTo>
                    <a:pt x="458" y="918"/>
                  </a:lnTo>
                  <a:lnTo>
                    <a:pt x="459" y="918"/>
                  </a:lnTo>
                  <a:lnTo>
                    <a:pt x="464" y="922"/>
                  </a:lnTo>
                  <a:lnTo>
                    <a:pt x="468" y="923"/>
                  </a:lnTo>
                  <a:lnTo>
                    <a:pt x="477" y="929"/>
                  </a:lnTo>
                  <a:lnTo>
                    <a:pt x="479" y="929"/>
                  </a:lnTo>
                  <a:lnTo>
                    <a:pt x="482" y="929"/>
                  </a:lnTo>
                  <a:lnTo>
                    <a:pt x="482" y="930"/>
                  </a:lnTo>
                  <a:lnTo>
                    <a:pt x="483" y="931"/>
                  </a:lnTo>
                  <a:lnTo>
                    <a:pt x="484" y="932"/>
                  </a:lnTo>
                  <a:lnTo>
                    <a:pt x="485" y="933"/>
                  </a:lnTo>
                  <a:lnTo>
                    <a:pt x="486" y="933"/>
                  </a:lnTo>
                  <a:lnTo>
                    <a:pt x="489" y="933"/>
                  </a:lnTo>
                  <a:lnTo>
                    <a:pt x="505" y="929"/>
                  </a:lnTo>
                  <a:lnTo>
                    <a:pt x="507" y="929"/>
                  </a:lnTo>
                  <a:lnTo>
                    <a:pt x="512" y="926"/>
                  </a:lnTo>
                  <a:lnTo>
                    <a:pt x="514" y="927"/>
                  </a:lnTo>
                  <a:lnTo>
                    <a:pt x="512" y="930"/>
                  </a:lnTo>
                  <a:lnTo>
                    <a:pt x="514" y="933"/>
                  </a:lnTo>
                  <a:lnTo>
                    <a:pt x="516" y="935"/>
                  </a:lnTo>
                  <a:lnTo>
                    <a:pt x="517" y="937"/>
                  </a:lnTo>
                  <a:lnTo>
                    <a:pt x="518" y="938"/>
                  </a:lnTo>
                  <a:lnTo>
                    <a:pt x="517" y="941"/>
                  </a:lnTo>
                  <a:lnTo>
                    <a:pt x="516" y="941"/>
                  </a:lnTo>
                  <a:lnTo>
                    <a:pt x="515" y="942"/>
                  </a:lnTo>
                  <a:lnTo>
                    <a:pt x="514" y="944"/>
                  </a:lnTo>
                  <a:lnTo>
                    <a:pt x="513" y="945"/>
                  </a:lnTo>
                  <a:lnTo>
                    <a:pt x="512" y="948"/>
                  </a:lnTo>
                  <a:lnTo>
                    <a:pt x="512" y="949"/>
                  </a:lnTo>
                  <a:lnTo>
                    <a:pt x="510" y="952"/>
                  </a:lnTo>
                  <a:lnTo>
                    <a:pt x="505" y="956"/>
                  </a:lnTo>
                  <a:lnTo>
                    <a:pt x="503" y="959"/>
                  </a:lnTo>
                  <a:lnTo>
                    <a:pt x="500" y="963"/>
                  </a:lnTo>
                  <a:lnTo>
                    <a:pt x="498" y="965"/>
                  </a:lnTo>
                  <a:lnTo>
                    <a:pt x="499" y="969"/>
                  </a:lnTo>
                  <a:lnTo>
                    <a:pt x="500" y="975"/>
                  </a:lnTo>
                  <a:lnTo>
                    <a:pt x="499" y="976"/>
                  </a:lnTo>
                  <a:lnTo>
                    <a:pt x="498" y="976"/>
                  </a:lnTo>
                  <a:lnTo>
                    <a:pt x="498" y="977"/>
                  </a:lnTo>
                  <a:lnTo>
                    <a:pt x="498" y="978"/>
                  </a:lnTo>
                  <a:lnTo>
                    <a:pt x="497" y="978"/>
                  </a:lnTo>
                  <a:lnTo>
                    <a:pt x="496" y="979"/>
                  </a:lnTo>
                  <a:lnTo>
                    <a:pt x="495" y="980"/>
                  </a:lnTo>
                  <a:lnTo>
                    <a:pt x="494" y="981"/>
                  </a:lnTo>
                  <a:lnTo>
                    <a:pt x="494" y="979"/>
                  </a:lnTo>
                  <a:lnTo>
                    <a:pt x="492" y="978"/>
                  </a:lnTo>
                  <a:lnTo>
                    <a:pt x="490" y="979"/>
                  </a:lnTo>
                  <a:lnTo>
                    <a:pt x="488" y="981"/>
                  </a:lnTo>
                  <a:lnTo>
                    <a:pt x="488" y="982"/>
                  </a:lnTo>
                  <a:lnTo>
                    <a:pt x="488" y="983"/>
                  </a:lnTo>
                  <a:lnTo>
                    <a:pt x="487" y="984"/>
                  </a:lnTo>
                  <a:lnTo>
                    <a:pt x="486" y="985"/>
                  </a:lnTo>
                  <a:lnTo>
                    <a:pt x="485" y="986"/>
                  </a:lnTo>
                  <a:lnTo>
                    <a:pt x="485" y="988"/>
                  </a:lnTo>
                  <a:lnTo>
                    <a:pt x="483" y="988"/>
                  </a:lnTo>
                  <a:lnTo>
                    <a:pt x="482" y="988"/>
                  </a:lnTo>
                  <a:lnTo>
                    <a:pt x="480" y="987"/>
                  </a:lnTo>
                  <a:lnTo>
                    <a:pt x="478" y="987"/>
                  </a:lnTo>
                  <a:lnTo>
                    <a:pt x="476" y="988"/>
                  </a:lnTo>
                  <a:lnTo>
                    <a:pt x="476" y="989"/>
                  </a:lnTo>
                  <a:lnTo>
                    <a:pt x="476" y="990"/>
                  </a:lnTo>
                  <a:lnTo>
                    <a:pt x="474" y="993"/>
                  </a:lnTo>
                  <a:lnTo>
                    <a:pt x="473" y="993"/>
                  </a:lnTo>
                  <a:lnTo>
                    <a:pt x="473" y="991"/>
                  </a:lnTo>
                  <a:lnTo>
                    <a:pt x="471" y="991"/>
                  </a:lnTo>
                  <a:lnTo>
                    <a:pt x="470" y="992"/>
                  </a:lnTo>
                  <a:lnTo>
                    <a:pt x="469" y="992"/>
                  </a:lnTo>
                  <a:lnTo>
                    <a:pt x="468" y="993"/>
                  </a:lnTo>
                  <a:lnTo>
                    <a:pt x="467" y="994"/>
                  </a:lnTo>
                  <a:lnTo>
                    <a:pt x="467" y="995"/>
                  </a:lnTo>
                  <a:lnTo>
                    <a:pt x="466" y="998"/>
                  </a:lnTo>
                  <a:lnTo>
                    <a:pt x="467" y="1001"/>
                  </a:lnTo>
                  <a:lnTo>
                    <a:pt x="467" y="1002"/>
                  </a:lnTo>
                  <a:lnTo>
                    <a:pt x="467" y="1003"/>
                  </a:lnTo>
                  <a:lnTo>
                    <a:pt x="467" y="1004"/>
                  </a:lnTo>
                  <a:lnTo>
                    <a:pt x="466" y="1005"/>
                  </a:lnTo>
                  <a:lnTo>
                    <a:pt x="465" y="1003"/>
                  </a:lnTo>
                  <a:lnTo>
                    <a:pt x="464" y="1002"/>
                  </a:lnTo>
                  <a:lnTo>
                    <a:pt x="463" y="1002"/>
                  </a:lnTo>
                  <a:lnTo>
                    <a:pt x="461" y="1003"/>
                  </a:lnTo>
                  <a:lnTo>
                    <a:pt x="460" y="1005"/>
                  </a:lnTo>
                  <a:lnTo>
                    <a:pt x="459" y="1006"/>
                  </a:lnTo>
                  <a:lnTo>
                    <a:pt x="458" y="1007"/>
                  </a:lnTo>
                  <a:lnTo>
                    <a:pt x="458" y="1005"/>
                  </a:lnTo>
                  <a:lnTo>
                    <a:pt x="456" y="1005"/>
                  </a:lnTo>
                  <a:lnTo>
                    <a:pt x="454" y="1005"/>
                  </a:lnTo>
                  <a:lnTo>
                    <a:pt x="452" y="1005"/>
                  </a:lnTo>
                  <a:lnTo>
                    <a:pt x="452" y="1006"/>
                  </a:lnTo>
                  <a:lnTo>
                    <a:pt x="450" y="1007"/>
                  </a:lnTo>
                  <a:lnTo>
                    <a:pt x="450" y="1009"/>
                  </a:lnTo>
                  <a:lnTo>
                    <a:pt x="451" y="1010"/>
                  </a:lnTo>
                  <a:lnTo>
                    <a:pt x="451" y="1011"/>
                  </a:lnTo>
                  <a:lnTo>
                    <a:pt x="448" y="1014"/>
                  </a:lnTo>
                  <a:lnTo>
                    <a:pt x="448" y="1018"/>
                  </a:lnTo>
                  <a:lnTo>
                    <a:pt x="446" y="1019"/>
                  </a:lnTo>
                  <a:lnTo>
                    <a:pt x="446" y="1020"/>
                  </a:lnTo>
                  <a:lnTo>
                    <a:pt x="443" y="1020"/>
                  </a:lnTo>
                  <a:lnTo>
                    <a:pt x="443" y="1019"/>
                  </a:lnTo>
                  <a:lnTo>
                    <a:pt x="442" y="1019"/>
                  </a:lnTo>
                  <a:lnTo>
                    <a:pt x="442" y="1020"/>
                  </a:lnTo>
                  <a:lnTo>
                    <a:pt x="442" y="1021"/>
                  </a:lnTo>
                  <a:lnTo>
                    <a:pt x="441" y="1022"/>
                  </a:lnTo>
                  <a:lnTo>
                    <a:pt x="440" y="1021"/>
                  </a:lnTo>
                  <a:lnTo>
                    <a:pt x="439" y="1021"/>
                  </a:lnTo>
                  <a:lnTo>
                    <a:pt x="435" y="1022"/>
                  </a:lnTo>
                  <a:lnTo>
                    <a:pt x="434" y="1021"/>
                  </a:lnTo>
                  <a:lnTo>
                    <a:pt x="433" y="1020"/>
                  </a:lnTo>
                  <a:lnTo>
                    <a:pt x="432" y="1021"/>
                  </a:lnTo>
                  <a:lnTo>
                    <a:pt x="431" y="1023"/>
                  </a:lnTo>
                  <a:lnTo>
                    <a:pt x="431" y="1025"/>
                  </a:lnTo>
                  <a:lnTo>
                    <a:pt x="429" y="1028"/>
                  </a:lnTo>
                  <a:lnTo>
                    <a:pt x="429" y="1030"/>
                  </a:lnTo>
                  <a:lnTo>
                    <a:pt x="428" y="1030"/>
                  </a:lnTo>
                  <a:lnTo>
                    <a:pt x="426" y="1030"/>
                  </a:lnTo>
                  <a:lnTo>
                    <a:pt x="425" y="1032"/>
                  </a:lnTo>
                  <a:lnTo>
                    <a:pt x="424" y="1033"/>
                  </a:lnTo>
                  <a:lnTo>
                    <a:pt x="423" y="1034"/>
                  </a:lnTo>
                  <a:lnTo>
                    <a:pt x="421" y="1037"/>
                  </a:lnTo>
                  <a:lnTo>
                    <a:pt x="419" y="1038"/>
                  </a:lnTo>
                  <a:lnTo>
                    <a:pt x="418" y="1040"/>
                  </a:lnTo>
                  <a:lnTo>
                    <a:pt x="420" y="1040"/>
                  </a:lnTo>
                  <a:lnTo>
                    <a:pt x="425" y="1039"/>
                  </a:lnTo>
                  <a:lnTo>
                    <a:pt x="428" y="1039"/>
                  </a:lnTo>
                  <a:lnTo>
                    <a:pt x="428" y="1040"/>
                  </a:lnTo>
                  <a:lnTo>
                    <a:pt x="427" y="1043"/>
                  </a:lnTo>
                  <a:lnTo>
                    <a:pt x="425" y="1044"/>
                  </a:lnTo>
                  <a:lnTo>
                    <a:pt x="425" y="1046"/>
                  </a:lnTo>
                  <a:lnTo>
                    <a:pt x="425" y="1047"/>
                  </a:lnTo>
                  <a:lnTo>
                    <a:pt x="426" y="1048"/>
                  </a:lnTo>
                  <a:lnTo>
                    <a:pt x="424" y="1050"/>
                  </a:lnTo>
                  <a:lnTo>
                    <a:pt x="422" y="1050"/>
                  </a:lnTo>
                  <a:lnTo>
                    <a:pt x="422" y="1051"/>
                  </a:lnTo>
                  <a:lnTo>
                    <a:pt x="420" y="1051"/>
                  </a:lnTo>
                  <a:lnTo>
                    <a:pt x="419" y="1051"/>
                  </a:lnTo>
                  <a:lnTo>
                    <a:pt x="418" y="1051"/>
                  </a:lnTo>
                  <a:lnTo>
                    <a:pt x="418" y="1050"/>
                  </a:lnTo>
                  <a:lnTo>
                    <a:pt x="417" y="1050"/>
                  </a:lnTo>
                  <a:lnTo>
                    <a:pt x="416" y="1050"/>
                  </a:lnTo>
                  <a:lnTo>
                    <a:pt x="413" y="1050"/>
                  </a:lnTo>
                  <a:lnTo>
                    <a:pt x="413" y="1052"/>
                  </a:lnTo>
                  <a:lnTo>
                    <a:pt x="412" y="1053"/>
                  </a:lnTo>
                  <a:lnTo>
                    <a:pt x="410" y="1055"/>
                  </a:lnTo>
                  <a:lnTo>
                    <a:pt x="408" y="1054"/>
                  </a:lnTo>
                  <a:lnTo>
                    <a:pt x="405" y="1054"/>
                  </a:lnTo>
                  <a:lnTo>
                    <a:pt x="403" y="1055"/>
                  </a:lnTo>
                  <a:lnTo>
                    <a:pt x="401" y="1055"/>
                  </a:lnTo>
                  <a:lnTo>
                    <a:pt x="399" y="1056"/>
                  </a:lnTo>
                  <a:lnTo>
                    <a:pt x="398" y="1058"/>
                  </a:lnTo>
                  <a:lnTo>
                    <a:pt x="398" y="1060"/>
                  </a:lnTo>
                  <a:lnTo>
                    <a:pt x="398" y="1062"/>
                  </a:lnTo>
                  <a:lnTo>
                    <a:pt x="396" y="1062"/>
                  </a:lnTo>
                  <a:lnTo>
                    <a:pt x="394" y="1061"/>
                  </a:lnTo>
                  <a:lnTo>
                    <a:pt x="394" y="1060"/>
                  </a:lnTo>
                  <a:lnTo>
                    <a:pt x="392" y="1060"/>
                  </a:lnTo>
                  <a:lnTo>
                    <a:pt x="390" y="1058"/>
                  </a:lnTo>
                  <a:lnTo>
                    <a:pt x="387" y="1058"/>
                  </a:lnTo>
                  <a:lnTo>
                    <a:pt x="385" y="1059"/>
                  </a:lnTo>
                  <a:lnTo>
                    <a:pt x="382" y="1060"/>
                  </a:lnTo>
                  <a:lnTo>
                    <a:pt x="380" y="1061"/>
                  </a:lnTo>
                  <a:lnTo>
                    <a:pt x="380" y="1062"/>
                  </a:lnTo>
                  <a:lnTo>
                    <a:pt x="379" y="1064"/>
                  </a:lnTo>
                  <a:lnTo>
                    <a:pt x="379" y="1068"/>
                  </a:lnTo>
                  <a:lnTo>
                    <a:pt x="380" y="1068"/>
                  </a:lnTo>
                  <a:lnTo>
                    <a:pt x="381" y="1068"/>
                  </a:lnTo>
                  <a:lnTo>
                    <a:pt x="381" y="1068"/>
                  </a:lnTo>
                  <a:lnTo>
                    <a:pt x="379" y="1069"/>
                  </a:lnTo>
                  <a:lnTo>
                    <a:pt x="374" y="1069"/>
                  </a:lnTo>
                  <a:lnTo>
                    <a:pt x="373" y="1068"/>
                  </a:lnTo>
                  <a:lnTo>
                    <a:pt x="374" y="1068"/>
                  </a:lnTo>
                  <a:lnTo>
                    <a:pt x="375" y="1068"/>
                  </a:lnTo>
                  <a:lnTo>
                    <a:pt x="377" y="1067"/>
                  </a:lnTo>
                  <a:lnTo>
                    <a:pt x="376" y="1064"/>
                  </a:lnTo>
                  <a:lnTo>
                    <a:pt x="374" y="1062"/>
                  </a:lnTo>
                  <a:lnTo>
                    <a:pt x="373" y="1063"/>
                  </a:lnTo>
                  <a:lnTo>
                    <a:pt x="368" y="1063"/>
                  </a:lnTo>
                  <a:lnTo>
                    <a:pt x="368" y="1063"/>
                  </a:lnTo>
                  <a:lnTo>
                    <a:pt x="366" y="1061"/>
                  </a:lnTo>
                  <a:lnTo>
                    <a:pt x="364" y="1061"/>
                  </a:lnTo>
                  <a:lnTo>
                    <a:pt x="361" y="1061"/>
                  </a:lnTo>
                  <a:lnTo>
                    <a:pt x="359" y="1059"/>
                  </a:lnTo>
                  <a:lnTo>
                    <a:pt x="359" y="1058"/>
                  </a:lnTo>
                  <a:lnTo>
                    <a:pt x="359" y="1057"/>
                  </a:lnTo>
                  <a:lnTo>
                    <a:pt x="359" y="1056"/>
                  </a:lnTo>
                  <a:lnTo>
                    <a:pt x="358" y="1056"/>
                  </a:lnTo>
                  <a:lnTo>
                    <a:pt x="356" y="1057"/>
                  </a:lnTo>
                  <a:lnTo>
                    <a:pt x="354" y="1058"/>
                  </a:lnTo>
                  <a:lnTo>
                    <a:pt x="355" y="1059"/>
                  </a:lnTo>
                  <a:lnTo>
                    <a:pt x="356" y="1062"/>
                  </a:lnTo>
                  <a:lnTo>
                    <a:pt x="358" y="1062"/>
                  </a:lnTo>
                  <a:lnTo>
                    <a:pt x="361" y="1063"/>
                  </a:lnTo>
                  <a:lnTo>
                    <a:pt x="359" y="1064"/>
                  </a:lnTo>
                  <a:lnTo>
                    <a:pt x="357" y="1064"/>
                  </a:lnTo>
                  <a:lnTo>
                    <a:pt x="355" y="1064"/>
                  </a:lnTo>
                  <a:lnTo>
                    <a:pt x="354" y="1065"/>
                  </a:lnTo>
                  <a:lnTo>
                    <a:pt x="352" y="1068"/>
                  </a:lnTo>
                  <a:lnTo>
                    <a:pt x="349" y="1067"/>
                  </a:lnTo>
                  <a:lnTo>
                    <a:pt x="346" y="1064"/>
                  </a:lnTo>
                  <a:lnTo>
                    <a:pt x="345" y="1063"/>
                  </a:lnTo>
                  <a:lnTo>
                    <a:pt x="347" y="1062"/>
                  </a:lnTo>
                  <a:lnTo>
                    <a:pt x="349" y="1061"/>
                  </a:lnTo>
                  <a:lnTo>
                    <a:pt x="348" y="1060"/>
                  </a:lnTo>
                  <a:lnTo>
                    <a:pt x="347" y="1059"/>
                  </a:lnTo>
                  <a:lnTo>
                    <a:pt x="345" y="1059"/>
                  </a:lnTo>
                  <a:lnTo>
                    <a:pt x="345" y="1058"/>
                  </a:lnTo>
                  <a:lnTo>
                    <a:pt x="344" y="1057"/>
                  </a:lnTo>
                  <a:lnTo>
                    <a:pt x="343" y="1056"/>
                  </a:lnTo>
                  <a:lnTo>
                    <a:pt x="341" y="1056"/>
                  </a:lnTo>
                  <a:lnTo>
                    <a:pt x="337" y="1055"/>
                  </a:lnTo>
                  <a:lnTo>
                    <a:pt x="337" y="1052"/>
                  </a:lnTo>
                  <a:lnTo>
                    <a:pt x="335" y="1051"/>
                  </a:lnTo>
                  <a:lnTo>
                    <a:pt x="333" y="1050"/>
                  </a:lnTo>
                  <a:lnTo>
                    <a:pt x="331" y="1050"/>
                  </a:lnTo>
                  <a:lnTo>
                    <a:pt x="331" y="1051"/>
                  </a:lnTo>
                  <a:lnTo>
                    <a:pt x="330" y="1053"/>
                  </a:lnTo>
                  <a:lnTo>
                    <a:pt x="327" y="1052"/>
                  </a:lnTo>
                  <a:lnTo>
                    <a:pt x="326" y="1052"/>
                  </a:lnTo>
                  <a:lnTo>
                    <a:pt x="325" y="1050"/>
                  </a:lnTo>
                  <a:lnTo>
                    <a:pt x="324" y="1050"/>
                  </a:lnTo>
                  <a:lnTo>
                    <a:pt x="323" y="1048"/>
                  </a:lnTo>
                  <a:lnTo>
                    <a:pt x="322" y="1047"/>
                  </a:lnTo>
                  <a:lnTo>
                    <a:pt x="321" y="1048"/>
                  </a:lnTo>
                  <a:lnTo>
                    <a:pt x="320" y="1048"/>
                  </a:lnTo>
                  <a:lnTo>
                    <a:pt x="316" y="1047"/>
                  </a:lnTo>
                  <a:lnTo>
                    <a:pt x="314" y="1048"/>
                  </a:lnTo>
                  <a:lnTo>
                    <a:pt x="312" y="1047"/>
                  </a:lnTo>
                  <a:lnTo>
                    <a:pt x="310" y="1047"/>
                  </a:lnTo>
                  <a:lnTo>
                    <a:pt x="307" y="1047"/>
                  </a:lnTo>
                  <a:lnTo>
                    <a:pt x="306" y="1046"/>
                  </a:lnTo>
                  <a:lnTo>
                    <a:pt x="306" y="1044"/>
                  </a:lnTo>
                  <a:lnTo>
                    <a:pt x="307" y="1043"/>
                  </a:lnTo>
                  <a:lnTo>
                    <a:pt x="307" y="1042"/>
                  </a:lnTo>
                  <a:lnTo>
                    <a:pt x="307" y="1039"/>
                  </a:lnTo>
                  <a:lnTo>
                    <a:pt x="307" y="1038"/>
                  </a:lnTo>
                  <a:lnTo>
                    <a:pt x="307" y="1037"/>
                  </a:lnTo>
                  <a:lnTo>
                    <a:pt x="307" y="1036"/>
                  </a:lnTo>
                  <a:lnTo>
                    <a:pt x="305" y="1032"/>
                  </a:lnTo>
                  <a:lnTo>
                    <a:pt x="301" y="1029"/>
                  </a:lnTo>
                  <a:lnTo>
                    <a:pt x="296" y="1032"/>
                  </a:lnTo>
                  <a:lnTo>
                    <a:pt x="289" y="1032"/>
                  </a:lnTo>
                  <a:lnTo>
                    <a:pt x="286" y="1032"/>
                  </a:lnTo>
                  <a:lnTo>
                    <a:pt x="280" y="1032"/>
                  </a:lnTo>
                  <a:lnTo>
                    <a:pt x="277" y="1032"/>
                  </a:lnTo>
                  <a:lnTo>
                    <a:pt x="276" y="1029"/>
                  </a:lnTo>
                  <a:lnTo>
                    <a:pt x="275" y="1025"/>
                  </a:lnTo>
                  <a:lnTo>
                    <a:pt x="277" y="1022"/>
                  </a:lnTo>
                  <a:lnTo>
                    <a:pt x="280" y="1021"/>
                  </a:lnTo>
                  <a:lnTo>
                    <a:pt x="288" y="1021"/>
                  </a:lnTo>
                  <a:lnTo>
                    <a:pt x="290" y="1020"/>
                  </a:lnTo>
                  <a:lnTo>
                    <a:pt x="292" y="1019"/>
                  </a:lnTo>
                  <a:lnTo>
                    <a:pt x="294" y="1016"/>
                  </a:lnTo>
                  <a:lnTo>
                    <a:pt x="295" y="1013"/>
                  </a:lnTo>
                  <a:lnTo>
                    <a:pt x="295" y="1011"/>
                  </a:lnTo>
                  <a:lnTo>
                    <a:pt x="292" y="1013"/>
                  </a:lnTo>
                  <a:lnTo>
                    <a:pt x="289" y="1013"/>
                  </a:lnTo>
                  <a:lnTo>
                    <a:pt x="287" y="1013"/>
                  </a:lnTo>
                  <a:lnTo>
                    <a:pt x="285" y="1011"/>
                  </a:lnTo>
                  <a:lnTo>
                    <a:pt x="284" y="1008"/>
                  </a:lnTo>
                  <a:lnTo>
                    <a:pt x="284" y="1007"/>
                  </a:lnTo>
                  <a:lnTo>
                    <a:pt x="284" y="1007"/>
                  </a:lnTo>
                  <a:lnTo>
                    <a:pt x="282" y="1007"/>
                  </a:lnTo>
                  <a:lnTo>
                    <a:pt x="279" y="1007"/>
                  </a:lnTo>
                  <a:lnTo>
                    <a:pt x="279" y="1006"/>
                  </a:lnTo>
                  <a:lnTo>
                    <a:pt x="277" y="1004"/>
                  </a:lnTo>
                  <a:lnTo>
                    <a:pt x="277" y="1005"/>
                  </a:lnTo>
                  <a:lnTo>
                    <a:pt x="276" y="1007"/>
                  </a:lnTo>
                  <a:lnTo>
                    <a:pt x="276" y="1008"/>
                  </a:lnTo>
                  <a:lnTo>
                    <a:pt x="275" y="1009"/>
                  </a:lnTo>
                  <a:lnTo>
                    <a:pt x="276" y="1011"/>
                  </a:lnTo>
                  <a:lnTo>
                    <a:pt x="277" y="1013"/>
                  </a:lnTo>
                  <a:lnTo>
                    <a:pt x="277" y="1013"/>
                  </a:lnTo>
                  <a:lnTo>
                    <a:pt x="279" y="1014"/>
                  </a:lnTo>
                  <a:lnTo>
                    <a:pt x="280" y="1017"/>
                  </a:lnTo>
                  <a:lnTo>
                    <a:pt x="279" y="1019"/>
                  </a:lnTo>
                  <a:lnTo>
                    <a:pt x="277" y="1021"/>
                  </a:lnTo>
                  <a:lnTo>
                    <a:pt x="274" y="1022"/>
                  </a:lnTo>
                  <a:lnTo>
                    <a:pt x="273" y="1021"/>
                  </a:lnTo>
                  <a:lnTo>
                    <a:pt x="268" y="1019"/>
                  </a:lnTo>
                  <a:lnTo>
                    <a:pt x="265" y="1019"/>
                  </a:lnTo>
                  <a:lnTo>
                    <a:pt x="265" y="1020"/>
                  </a:lnTo>
                  <a:lnTo>
                    <a:pt x="263" y="1021"/>
                  </a:lnTo>
                  <a:lnTo>
                    <a:pt x="262" y="1022"/>
                  </a:lnTo>
                  <a:lnTo>
                    <a:pt x="261" y="1024"/>
                  </a:lnTo>
                  <a:lnTo>
                    <a:pt x="262" y="1026"/>
                  </a:lnTo>
                  <a:lnTo>
                    <a:pt x="263" y="1028"/>
                  </a:lnTo>
                  <a:lnTo>
                    <a:pt x="265" y="1028"/>
                  </a:lnTo>
                  <a:lnTo>
                    <a:pt x="264" y="1030"/>
                  </a:lnTo>
                  <a:lnTo>
                    <a:pt x="261" y="1031"/>
                  </a:lnTo>
                  <a:lnTo>
                    <a:pt x="261" y="1029"/>
                  </a:lnTo>
                  <a:lnTo>
                    <a:pt x="259" y="1025"/>
                  </a:lnTo>
                  <a:lnTo>
                    <a:pt x="256" y="1024"/>
                  </a:lnTo>
                  <a:lnTo>
                    <a:pt x="253" y="1020"/>
                  </a:lnTo>
                  <a:lnTo>
                    <a:pt x="251" y="1018"/>
                  </a:lnTo>
                  <a:lnTo>
                    <a:pt x="252" y="1010"/>
                  </a:lnTo>
                  <a:lnTo>
                    <a:pt x="251" y="1008"/>
                  </a:lnTo>
                  <a:lnTo>
                    <a:pt x="251" y="1007"/>
                  </a:lnTo>
                  <a:lnTo>
                    <a:pt x="250" y="1004"/>
                  </a:lnTo>
                  <a:lnTo>
                    <a:pt x="248" y="1002"/>
                  </a:lnTo>
                  <a:lnTo>
                    <a:pt x="247" y="1001"/>
                  </a:lnTo>
                  <a:lnTo>
                    <a:pt x="247" y="1002"/>
                  </a:lnTo>
                  <a:lnTo>
                    <a:pt x="250" y="1007"/>
                  </a:lnTo>
                  <a:lnTo>
                    <a:pt x="250" y="1007"/>
                  </a:lnTo>
                  <a:lnTo>
                    <a:pt x="250" y="1017"/>
                  </a:lnTo>
                  <a:lnTo>
                    <a:pt x="251" y="1020"/>
                  </a:lnTo>
                  <a:lnTo>
                    <a:pt x="253" y="1023"/>
                  </a:lnTo>
                  <a:lnTo>
                    <a:pt x="256" y="1025"/>
                  </a:lnTo>
                  <a:lnTo>
                    <a:pt x="259" y="1027"/>
                  </a:lnTo>
                  <a:lnTo>
                    <a:pt x="259" y="1030"/>
                  </a:lnTo>
                  <a:lnTo>
                    <a:pt x="256" y="1031"/>
                  </a:lnTo>
                  <a:lnTo>
                    <a:pt x="244" y="1030"/>
                  </a:lnTo>
                  <a:lnTo>
                    <a:pt x="238" y="1029"/>
                  </a:lnTo>
                  <a:lnTo>
                    <a:pt x="235" y="1027"/>
                  </a:lnTo>
                  <a:lnTo>
                    <a:pt x="235" y="1025"/>
                  </a:lnTo>
                  <a:lnTo>
                    <a:pt x="237" y="1023"/>
                  </a:lnTo>
                  <a:lnTo>
                    <a:pt x="237" y="1021"/>
                  </a:lnTo>
                  <a:lnTo>
                    <a:pt x="236" y="1019"/>
                  </a:lnTo>
                  <a:lnTo>
                    <a:pt x="235" y="1018"/>
                  </a:lnTo>
                  <a:lnTo>
                    <a:pt x="230" y="1017"/>
                  </a:lnTo>
                  <a:lnTo>
                    <a:pt x="221" y="1018"/>
                  </a:lnTo>
                  <a:lnTo>
                    <a:pt x="203" y="1016"/>
                  </a:lnTo>
                  <a:lnTo>
                    <a:pt x="200" y="1015"/>
                  </a:lnTo>
                  <a:lnTo>
                    <a:pt x="199" y="1014"/>
                  </a:lnTo>
                  <a:lnTo>
                    <a:pt x="196" y="1013"/>
                  </a:lnTo>
                  <a:lnTo>
                    <a:pt x="195" y="1010"/>
                  </a:lnTo>
                  <a:lnTo>
                    <a:pt x="196" y="1007"/>
                  </a:lnTo>
                  <a:lnTo>
                    <a:pt x="193" y="1005"/>
                  </a:lnTo>
                  <a:lnTo>
                    <a:pt x="188" y="1004"/>
                  </a:lnTo>
                  <a:lnTo>
                    <a:pt x="183" y="1005"/>
                  </a:lnTo>
                  <a:lnTo>
                    <a:pt x="180" y="1006"/>
                  </a:lnTo>
                  <a:lnTo>
                    <a:pt x="179" y="1007"/>
                  </a:lnTo>
                  <a:lnTo>
                    <a:pt x="161" y="1022"/>
                  </a:lnTo>
                  <a:lnTo>
                    <a:pt x="151" y="1026"/>
                  </a:lnTo>
                  <a:lnTo>
                    <a:pt x="147" y="1029"/>
                  </a:lnTo>
                  <a:lnTo>
                    <a:pt x="140" y="1038"/>
                  </a:lnTo>
                  <a:lnTo>
                    <a:pt x="139" y="1039"/>
                  </a:lnTo>
                  <a:lnTo>
                    <a:pt x="135" y="1038"/>
                  </a:lnTo>
                  <a:lnTo>
                    <a:pt x="133" y="1038"/>
                  </a:lnTo>
                  <a:lnTo>
                    <a:pt x="129" y="1038"/>
                  </a:lnTo>
                  <a:lnTo>
                    <a:pt x="123" y="1041"/>
                  </a:lnTo>
                  <a:lnTo>
                    <a:pt x="116" y="1046"/>
                  </a:lnTo>
                  <a:lnTo>
                    <a:pt x="115" y="1048"/>
                  </a:lnTo>
                  <a:lnTo>
                    <a:pt x="114" y="1049"/>
                  </a:lnTo>
                  <a:lnTo>
                    <a:pt x="113" y="1050"/>
                  </a:lnTo>
                  <a:lnTo>
                    <a:pt x="112" y="1051"/>
                  </a:lnTo>
                  <a:lnTo>
                    <a:pt x="110" y="1053"/>
                  </a:lnTo>
                  <a:lnTo>
                    <a:pt x="109" y="1054"/>
                  </a:lnTo>
                  <a:lnTo>
                    <a:pt x="108" y="1056"/>
                  </a:lnTo>
                  <a:lnTo>
                    <a:pt x="106" y="1058"/>
                  </a:lnTo>
                  <a:lnTo>
                    <a:pt x="104" y="1060"/>
                  </a:lnTo>
                  <a:lnTo>
                    <a:pt x="103" y="1062"/>
                  </a:lnTo>
                  <a:lnTo>
                    <a:pt x="103" y="1064"/>
                  </a:lnTo>
                  <a:lnTo>
                    <a:pt x="102" y="1067"/>
                  </a:lnTo>
                  <a:lnTo>
                    <a:pt x="101" y="1070"/>
                  </a:lnTo>
                  <a:lnTo>
                    <a:pt x="100" y="1072"/>
                  </a:lnTo>
                  <a:lnTo>
                    <a:pt x="99" y="1074"/>
                  </a:lnTo>
                  <a:lnTo>
                    <a:pt x="98" y="1078"/>
                  </a:lnTo>
                  <a:lnTo>
                    <a:pt x="97" y="1080"/>
                  </a:lnTo>
                  <a:lnTo>
                    <a:pt x="98" y="1081"/>
                  </a:lnTo>
                  <a:lnTo>
                    <a:pt x="99" y="1082"/>
                  </a:lnTo>
                  <a:lnTo>
                    <a:pt x="99" y="1085"/>
                  </a:lnTo>
                  <a:lnTo>
                    <a:pt x="98" y="1092"/>
                  </a:lnTo>
                  <a:lnTo>
                    <a:pt x="97" y="1099"/>
                  </a:lnTo>
                  <a:lnTo>
                    <a:pt x="97" y="1104"/>
                  </a:lnTo>
                  <a:lnTo>
                    <a:pt x="98" y="1107"/>
                  </a:lnTo>
                  <a:lnTo>
                    <a:pt x="97" y="1112"/>
                  </a:lnTo>
                  <a:lnTo>
                    <a:pt x="98" y="1119"/>
                  </a:lnTo>
                  <a:lnTo>
                    <a:pt x="98" y="1124"/>
                  </a:lnTo>
                  <a:lnTo>
                    <a:pt x="99" y="1128"/>
                  </a:lnTo>
                  <a:lnTo>
                    <a:pt x="100" y="1129"/>
                  </a:lnTo>
                  <a:lnTo>
                    <a:pt x="102" y="1130"/>
                  </a:lnTo>
                  <a:lnTo>
                    <a:pt x="104" y="1131"/>
                  </a:lnTo>
                  <a:lnTo>
                    <a:pt x="107" y="1132"/>
                  </a:lnTo>
                  <a:lnTo>
                    <a:pt x="107" y="1133"/>
                  </a:lnTo>
                  <a:lnTo>
                    <a:pt x="107" y="1134"/>
                  </a:lnTo>
                  <a:lnTo>
                    <a:pt x="107" y="1135"/>
                  </a:lnTo>
                  <a:lnTo>
                    <a:pt x="108" y="1137"/>
                  </a:lnTo>
                  <a:lnTo>
                    <a:pt x="109" y="1138"/>
                  </a:lnTo>
                  <a:lnTo>
                    <a:pt x="110" y="1140"/>
                  </a:lnTo>
                  <a:lnTo>
                    <a:pt x="110" y="1142"/>
                  </a:lnTo>
                  <a:lnTo>
                    <a:pt x="110" y="1143"/>
                  </a:lnTo>
                  <a:lnTo>
                    <a:pt x="107" y="1144"/>
                  </a:lnTo>
                  <a:lnTo>
                    <a:pt x="104" y="1144"/>
                  </a:lnTo>
                  <a:lnTo>
                    <a:pt x="102" y="1143"/>
                  </a:lnTo>
                  <a:lnTo>
                    <a:pt x="100" y="1143"/>
                  </a:lnTo>
                  <a:lnTo>
                    <a:pt x="99" y="1142"/>
                  </a:lnTo>
                  <a:lnTo>
                    <a:pt x="98" y="1141"/>
                  </a:lnTo>
                  <a:lnTo>
                    <a:pt x="97" y="1140"/>
                  </a:lnTo>
                  <a:lnTo>
                    <a:pt x="97" y="1139"/>
                  </a:lnTo>
                  <a:lnTo>
                    <a:pt x="93" y="1139"/>
                  </a:lnTo>
                  <a:lnTo>
                    <a:pt x="92" y="1138"/>
                  </a:lnTo>
                  <a:lnTo>
                    <a:pt x="91" y="1140"/>
                  </a:lnTo>
                  <a:lnTo>
                    <a:pt x="88" y="1138"/>
                  </a:lnTo>
                  <a:lnTo>
                    <a:pt x="85" y="1140"/>
                  </a:lnTo>
                  <a:lnTo>
                    <a:pt x="84" y="1140"/>
                  </a:lnTo>
                  <a:lnTo>
                    <a:pt x="82" y="1140"/>
                  </a:lnTo>
                  <a:lnTo>
                    <a:pt x="80" y="1140"/>
                  </a:lnTo>
                  <a:lnTo>
                    <a:pt x="79" y="1141"/>
                  </a:lnTo>
                  <a:lnTo>
                    <a:pt x="77" y="1145"/>
                  </a:lnTo>
                  <a:lnTo>
                    <a:pt x="75" y="1146"/>
                  </a:lnTo>
                  <a:lnTo>
                    <a:pt x="73" y="1146"/>
                  </a:lnTo>
                  <a:lnTo>
                    <a:pt x="70" y="1145"/>
                  </a:lnTo>
                  <a:lnTo>
                    <a:pt x="67" y="1145"/>
                  </a:lnTo>
                  <a:lnTo>
                    <a:pt x="67" y="1146"/>
                  </a:lnTo>
                  <a:lnTo>
                    <a:pt x="62" y="1149"/>
                  </a:lnTo>
                  <a:lnTo>
                    <a:pt x="61" y="1150"/>
                  </a:lnTo>
                  <a:lnTo>
                    <a:pt x="62" y="1152"/>
                  </a:lnTo>
                  <a:lnTo>
                    <a:pt x="64" y="1153"/>
                  </a:lnTo>
                  <a:lnTo>
                    <a:pt x="64" y="1154"/>
                  </a:lnTo>
                  <a:lnTo>
                    <a:pt x="61" y="1154"/>
                  </a:lnTo>
                  <a:lnTo>
                    <a:pt x="59" y="1154"/>
                  </a:lnTo>
                  <a:lnTo>
                    <a:pt x="55" y="1152"/>
                  </a:lnTo>
                  <a:lnTo>
                    <a:pt x="54" y="1152"/>
                  </a:lnTo>
                  <a:lnTo>
                    <a:pt x="53" y="1153"/>
                  </a:lnTo>
                  <a:lnTo>
                    <a:pt x="52" y="1155"/>
                  </a:lnTo>
                  <a:lnTo>
                    <a:pt x="51" y="1156"/>
                  </a:lnTo>
                  <a:lnTo>
                    <a:pt x="50" y="1156"/>
                  </a:lnTo>
                  <a:lnTo>
                    <a:pt x="49" y="1156"/>
                  </a:lnTo>
                  <a:lnTo>
                    <a:pt x="48" y="1154"/>
                  </a:lnTo>
                  <a:lnTo>
                    <a:pt x="46" y="1154"/>
                  </a:lnTo>
                  <a:lnTo>
                    <a:pt x="44" y="1152"/>
                  </a:lnTo>
                  <a:lnTo>
                    <a:pt x="43" y="1151"/>
                  </a:lnTo>
                  <a:lnTo>
                    <a:pt x="42" y="1149"/>
                  </a:lnTo>
                  <a:lnTo>
                    <a:pt x="41" y="1149"/>
                  </a:lnTo>
                  <a:lnTo>
                    <a:pt x="37" y="1148"/>
                  </a:lnTo>
                  <a:lnTo>
                    <a:pt x="32" y="1146"/>
                  </a:lnTo>
                  <a:lnTo>
                    <a:pt x="31" y="1145"/>
                  </a:lnTo>
                  <a:lnTo>
                    <a:pt x="29" y="1143"/>
                  </a:lnTo>
                  <a:lnTo>
                    <a:pt x="26" y="1144"/>
                  </a:lnTo>
                  <a:lnTo>
                    <a:pt x="20" y="1146"/>
                  </a:lnTo>
                  <a:lnTo>
                    <a:pt x="16" y="1145"/>
                  </a:lnTo>
                  <a:lnTo>
                    <a:pt x="15" y="1146"/>
                  </a:lnTo>
                  <a:lnTo>
                    <a:pt x="14" y="1146"/>
                  </a:lnTo>
                  <a:lnTo>
                    <a:pt x="13" y="1148"/>
                  </a:lnTo>
                  <a:lnTo>
                    <a:pt x="11" y="1150"/>
                  </a:lnTo>
                  <a:lnTo>
                    <a:pt x="10" y="1152"/>
                  </a:lnTo>
                  <a:lnTo>
                    <a:pt x="8" y="1152"/>
                  </a:lnTo>
                  <a:lnTo>
                    <a:pt x="7" y="1153"/>
                  </a:lnTo>
                  <a:lnTo>
                    <a:pt x="5" y="1153"/>
                  </a:lnTo>
                  <a:lnTo>
                    <a:pt x="3" y="1153"/>
                  </a:lnTo>
                  <a:lnTo>
                    <a:pt x="2" y="1152"/>
                  </a:lnTo>
                  <a:lnTo>
                    <a:pt x="1" y="1151"/>
                  </a:lnTo>
                  <a:lnTo>
                    <a:pt x="0" y="1149"/>
                  </a:lnTo>
                  <a:lnTo>
                    <a:pt x="0" y="1147"/>
                  </a:lnTo>
                  <a:lnTo>
                    <a:pt x="0" y="1140"/>
                  </a:lnTo>
                  <a:lnTo>
                    <a:pt x="1" y="1141"/>
                  </a:lnTo>
                  <a:lnTo>
                    <a:pt x="2" y="1141"/>
                  </a:lnTo>
                  <a:lnTo>
                    <a:pt x="4" y="1141"/>
                  </a:lnTo>
                  <a:lnTo>
                    <a:pt x="3" y="1140"/>
                  </a:lnTo>
                  <a:lnTo>
                    <a:pt x="2" y="1138"/>
                  </a:lnTo>
                  <a:lnTo>
                    <a:pt x="1" y="1136"/>
                  </a:lnTo>
                  <a:lnTo>
                    <a:pt x="0" y="1137"/>
                  </a:lnTo>
                  <a:lnTo>
                    <a:pt x="0" y="1138"/>
                  </a:lnTo>
                  <a:lnTo>
                    <a:pt x="0" y="12"/>
                  </a:lnTo>
                  <a:close/>
                  <a:moveTo>
                    <a:pt x="676" y="1116"/>
                  </a:moveTo>
                  <a:lnTo>
                    <a:pt x="679" y="1120"/>
                  </a:lnTo>
                  <a:lnTo>
                    <a:pt x="678" y="1120"/>
                  </a:lnTo>
                  <a:lnTo>
                    <a:pt x="676" y="1116"/>
                  </a:lnTo>
                  <a:close/>
                  <a:moveTo>
                    <a:pt x="596" y="1170"/>
                  </a:moveTo>
                  <a:lnTo>
                    <a:pt x="596" y="1169"/>
                  </a:lnTo>
                  <a:lnTo>
                    <a:pt x="596" y="1168"/>
                  </a:lnTo>
                  <a:lnTo>
                    <a:pt x="595" y="1168"/>
                  </a:lnTo>
                  <a:lnTo>
                    <a:pt x="594" y="1167"/>
                  </a:lnTo>
                  <a:lnTo>
                    <a:pt x="595" y="1166"/>
                  </a:lnTo>
                  <a:lnTo>
                    <a:pt x="596" y="1165"/>
                  </a:lnTo>
                  <a:lnTo>
                    <a:pt x="598" y="1166"/>
                  </a:lnTo>
                  <a:lnTo>
                    <a:pt x="599" y="1165"/>
                  </a:lnTo>
                  <a:lnTo>
                    <a:pt x="600" y="1164"/>
                  </a:lnTo>
                  <a:lnTo>
                    <a:pt x="604" y="1164"/>
                  </a:lnTo>
                  <a:lnTo>
                    <a:pt x="605" y="1164"/>
                  </a:lnTo>
                  <a:lnTo>
                    <a:pt x="606" y="1163"/>
                  </a:lnTo>
                  <a:lnTo>
                    <a:pt x="607" y="1162"/>
                  </a:lnTo>
                  <a:lnTo>
                    <a:pt x="607" y="1163"/>
                  </a:lnTo>
                  <a:lnTo>
                    <a:pt x="607" y="1162"/>
                  </a:lnTo>
                  <a:lnTo>
                    <a:pt x="608" y="1161"/>
                  </a:lnTo>
                  <a:lnTo>
                    <a:pt x="606" y="1160"/>
                  </a:lnTo>
                  <a:lnTo>
                    <a:pt x="602" y="1158"/>
                  </a:lnTo>
                  <a:lnTo>
                    <a:pt x="602" y="1158"/>
                  </a:lnTo>
                  <a:lnTo>
                    <a:pt x="602" y="1157"/>
                  </a:lnTo>
                  <a:lnTo>
                    <a:pt x="600" y="1158"/>
                  </a:lnTo>
                  <a:lnTo>
                    <a:pt x="599" y="1157"/>
                  </a:lnTo>
                  <a:lnTo>
                    <a:pt x="599" y="1156"/>
                  </a:lnTo>
                  <a:lnTo>
                    <a:pt x="600" y="1156"/>
                  </a:lnTo>
                  <a:lnTo>
                    <a:pt x="602" y="1154"/>
                  </a:lnTo>
                  <a:lnTo>
                    <a:pt x="601" y="1152"/>
                  </a:lnTo>
                  <a:lnTo>
                    <a:pt x="598" y="1152"/>
                  </a:lnTo>
                  <a:lnTo>
                    <a:pt x="595" y="1154"/>
                  </a:lnTo>
                  <a:lnTo>
                    <a:pt x="596" y="1153"/>
                  </a:lnTo>
                  <a:lnTo>
                    <a:pt x="595" y="1152"/>
                  </a:lnTo>
                  <a:lnTo>
                    <a:pt x="595" y="1151"/>
                  </a:lnTo>
                  <a:lnTo>
                    <a:pt x="595" y="1150"/>
                  </a:lnTo>
                  <a:lnTo>
                    <a:pt x="595" y="1148"/>
                  </a:lnTo>
                  <a:lnTo>
                    <a:pt x="596" y="1149"/>
                  </a:lnTo>
                  <a:lnTo>
                    <a:pt x="596" y="1149"/>
                  </a:lnTo>
                  <a:lnTo>
                    <a:pt x="597" y="1148"/>
                  </a:lnTo>
                  <a:lnTo>
                    <a:pt x="598" y="1147"/>
                  </a:lnTo>
                  <a:lnTo>
                    <a:pt x="599" y="1148"/>
                  </a:lnTo>
                  <a:lnTo>
                    <a:pt x="599" y="1147"/>
                  </a:lnTo>
                  <a:lnTo>
                    <a:pt x="600" y="1146"/>
                  </a:lnTo>
                  <a:lnTo>
                    <a:pt x="600" y="1146"/>
                  </a:lnTo>
                  <a:lnTo>
                    <a:pt x="601" y="1145"/>
                  </a:lnTo>
                  <a:lnTo>
                    <a:pt x="604" y="1144"/>
                  </a:lnTo>
                  <a:lnTo>
                    <a:pt x="604" y="1143"/>
                  </a:lnTo>
                  <a:lnTo>
                    <a:pt x="605" y="1142"/>
                  </a:lnTo>
                  <a:lnTo>
                    <a:pt x="605" y="1140"/>
                  </a:lnTo>
                  <a:lnTo>
                    <a:pt x="606" y="1139"/>
                  </a:lnTo>
                  <a:lnTo>
                    <a:pt x="606" y="1138"/>
                  </a:lnTo>
                  <a:lnTo>
                    <a:pt x="606" y="1137"/>
                  </a:lnTo>
                  <a:lnTo>
                    <a:pt x="604" y="1137"/>
                  </a:lnTo>
                  <a:lnTo>
                    <a:pt x="604" y="1136"/>
                  </a:lnTo>
                  <a:lnTo>
                    <a:pt x="605" y="1134"/>
                  </a:lnTo>
                  <a:lnTo>
                    <a:pt x="607" y="1132"/>
                  </a:lnTo>
                  <a:lnTo>
                    <a:pt x="608" y="1131"/>
                  </a:lnTo>
                  <a:lnTo>
                    <a:pt x="609" y="1131"/>
                  </a:lnTo>
                  <a:lnTo>
                    <a:pt x="609" y="1129"/>
                  </a:lnTo>
                  <a:lnTo>
                    <a:pt x="609" y="1127"/>
                  </a:lnTo>
                  <a:lnTo>
                    <a:pt x="609" y="1126"/>
                  </a:lnTo>
                  <a:lnTo>
                    <a:pt x="609" y="1125"/>
                  </a:lnTo>
                  <a:lnTo>
                    <a:pt x="610" y="1125"/>
                  </a:lnTo>
                  <a:lnTo>
                    <a:pt x="610" y="1127"/>
                  </a:lnTo>
                  <a:lnTo>
                    <a:pt x="612" y="1126"/>
                  </a:lnTo>
                  <a:lnTo>
                    <a:pt x="613" y="1126"/>
                  </a:lnTo>
                  <a:lnTo>
                    <a:pt x="614" y="1127"/>
                  </a:lnTo>
                  <a:lnTo>
                    <a:pt x="614" y="1128"/>
                  </a:lnTo>
                  <a:lnTo>
                    <a:pt x="616" y="1127"/>
                  </a:lnTo>
                  <a:lnTo>
                    <a:pt x="617" y="1126"/>
                  </a:lnTo>
                  <a:lnTo>
                    <a:pt x="618" y="1124"/>
                  </a:lnTo>
                  <a:lnTo>
                    <a:pt x="619" y="1122"/>
                  </a:lnTo>
                  <a:lnTo>
                    <a:pt x="618" y="1122"/>
                  </a:lnTo>
                  <a:lnTo>
                    <a:pt x="621" y="1122"/>
                  </a:lnTo>
                  <a:lnTo>
                    <a:pt x="626" y="1118"/>
                  </a:lnTo>
                  <a:lnTo>
                    <a:pt x="637" y="1116"/>
                  </a:lnTo>
                  <a:lnTo>
                    <a:pt x="640" y="1115"/>
                  </a:lnTo>
                  <a:lnTo>
                    <a:pt x="640" y="1112"/>
                  </a:lnTo>
                  <a:lnTo>
                    <a:pt x="645" y="1107"/>
                  </a:lnTo>
                  <a:lnTo>
                    <a:pt x="646" y="1106"/>
                  </a:lnTo>
                  <a:lnTo>
                    <a:pt x="648" y="1105"/>
                  </a:lnTo>
                  <a:lnTo>
                    <a:pt x="650" y="1105"/>
                  </a:lnTo>
                  <a:lnTo>
                    <a:pt x="651" y="1106"/>
                  </a:lnTo>
                  <a:lnTo>
                    <a:pt x="652" y="1106"/>
                  </a:lnTo>
                  <a:lnTo>
                    <a:pt x="656" y="1107"/>
                  </a:lnTo>
                  <a:lnTo>
                    <a:pt x="658" y="1108"/>
                  </a:lnTo>
                  <a:lnTo>
                    <a:pt x="659" y="1109"/>
                  </a:lnTo>
                  <a:lnTo>
                    <a:pt x="660" y="1110"/>
                  </a:lnTo>
                  <a:lnTo>
                    <a:pt x="660" y="1110"/>
                  </a:lnTo>
                  <a:lnTo>
                    <a:pt x="661" y="1113"/>
                  </a:lnTo>
                  <a:lnTo>
                    <a:pt x="662" y="1113"/>
                  </a:lnTo>
                  <a:lnTo>
                    <a:pt x="665" y="1108"/>
                  </a:lnTo>
                  <a:lnTo>
                    <a:pt x="666" y="1104"/>
                  </a:lnTo>
                  <a:lnTo>
                    <a:pt x="665" y="1101"/>
                  </a:lnTo>
                  <a:lnTo>
                    <a:pt x="666" y="1099"/>
                  </a:lnTo>
                  <a:lnTo>
                    <a:pt x="666" y="1097"/>
                  </a:lnTo>
                  <a:lnTo>
                    <a:pt x="664" y="1095"/>
                  </a:lnTo>
                  <a:lnTo>
                    <a:pt x="662" y="1093"/>
                  </a:lnTo>
                  <a:lnTo>
                    <a:pt x="665" y="1090"/>
                  </a:lnTo>
                  <a:lnTo>
                    <a:pt x="665" y="1088"/>
                  </a:lnTo>
                  <a:lnTo>
                    <a:pt x="665" y="1087"/>
                  </a:lnTo>
                  <a:lnTo>
                    <a:pt x="665" y="1086"/>
                  </a:lnTo>
                  <a:lnTo>
                    <a:pt x="665" y="1085"/>
                  </a:lnTo>
                  <a:lnTo>
                    <a:pt x="666" y="1084"/>
                  </a:lnTo>
                  <a:lnTo>
                    <a:pt x="668" y="1082"/>
                  </a:lnTo>
                  <a:lnTo>
                    <a:pt x="668" y="1081"/>
                  </a:lnTo>
                  <a:lnTo>
                    <a:pt x="668" y="1080"/>
                  </a:lnTo>
                  <a:lnTo>
                    <a:pt x="668" y="1080"/>
                  </a:lnTo>
                  <a:lnTo>
                    <a:pt x="667" y="1079"/>
                  </a:lnTo>
                  <a:lnTo>
                    <a:pt x="666" y="1076"/>
                  </a:lnTo>
                  <a:lnTo>
                    <a:pt x="666" y="1074"/>
                  </a:lnTo>
                  <a:lnTo>
                    <a:pt x="667" y="1073"/>
                  </a:lnTo>
                  <a:lnTo>
                    <a:pt x="668" y="1072"/>
                  </a:lnTo>
                  <a:lnTo>
                    <a:pt x="672" y="1072"/>
                  </a:lnTo>
                  <a:lnTo>
                    <a:pt x="674" y="1071"/>
                  </a:lnTo>
                  <a:lnTo>
                    <a:pt x="674" y="1073"/>
                  </a:lnTo>
                  <a:lnTo>
                    <a:pt x="675" y="1074"/>
                  </a:lnTo>
                  <a:lnTo>
                    <a:pt x="677" y="1074"/>
                  </a:lnTo>
                  <a:lnTo>
                    <a:pt x="677" y="1075"/>
                  </a:lnTo>
                  <a:lnTo>
                    <a:pt x="676" y="1076"/>
                  </a:lnTo>
                  <a:lnTo>
                    <a:pt x="676" y="1078"/>
                  </a:lnTo>
                  <a:lnTo>
                    <a:pt x="677" y="1079"/>
                  </a:lnTo>
                  <a:lnTo>
                    <a:pt x="678" y="1080"/>
                  </a:lnTo>
                  <a:lnTo>
                    <a:pt x="677" y="1082"/>
                  </a:lnTo>
                  <a:lnTo>
                    <a:pt x="679" y="1094"/>
                  </a:lnTo>
                  <a:lnTo>
                    <a:pt x="679" y="1098"/>
                  </a:lnTo>
                  <a:lnTo>
                    <a:pt x="676" y="1109"/>
                  </a:lnTo>
                  <a:lnTo>
                    <a:pt x="676" y="1110"/>
                  </a:lnTo>
                  <a:lnTo>
                    <a:pt x="676" y="1112"/>
                  </a:lnTo>
                  <a:lnTo>
                    <a:pt x="676" y="1116"/>
                  </a:lnTo>
                  <a:lnTo>
                    <a:pt x="675" y="1116"/>
                  </a:lnTo>
                  <a:lnTo>
                    <a:pt x="675" y="1117"/>
                  </a:lnTo>
                  <a:lnTo>
                    <a:pt x="676" y="1118"/>
                  </a:lnTo>
                  <a:lnTo>
                    <a:pt x="677" y="1119"/>
                  </a:lnTo>
                  <a:lnTo>
                    <a:pt x="677" y="1120"/>
                  </a:lnTo>
                  <a:lnTo>
                    <a:pt x="677" y="1121"/>
                  </a:lnTo>
                  <a:lnTo>
                    <a:pt x="676" y="1122"/>
                  </a:lnTo>
                  <a:lnTo>
                    <a:pt x="677" y="1122"/>
                  </a:lnTo>
                  <a:lnTo>
                    <a:pt x="677" y="1123"/>
                  </a:lnTo>
                  <a:lnTo>
                    <a:pt x="678" y="1124"/>
                  </a:lnTo>
                  <a:lnTo>
                    <a:pt x="678" y="1125"/>
                  </a:lnTo>
                  <a:lnTo>
                    <a:pt x="679" y="1125"/>
                  </a:lnTo>
                  <a:lnTo>
                    <a:pt x="681" y="1127"/>
                  </a:lnTo>
                  <a:lnTo>
                    <a:pt x="681" y="1125"/>
                  </a:lnTo>
                  <a:lnTo>
                    <a:pt x="680" y="1124"/>
                  </a:lnTo>
                  <a:lnTo>
                    <a:pt x="680" y="1121"/>
                  </a:lnTo>
                  <a:lnTo>
                    <a:pt x="682" y="1125"/>
                  </a:lnTo>
                  <a:lnTo>
                    <a:pt x="683" y="1127"/>
                  </a:lnTo>
                  <a:lnTo>
                    <a:pt x="683" y="1129"/>
                  </a:lnTo>
                  <a:lnTo>
                    <a:pt x="683" y="1136"/>
                  </a:lnTo>
                  <a:lnTo>
                    <a:pt x="683" y="1140"/>
                  </a:lnTo>
                  <a:lnTo>
                    <a:pt x="685" y="1142"/>
                  </a:lnTo>
                  <a:lnTo>
                    <a:pt x="684" y="1144"/>
                  </a:lnTo>
                  <a:lnTo>
                    <a:pt x="684" y="1146"/>
                  </a:lnTo>
                  <a:lnTo>
                    <a:pt x="683" y="1147"/>
                  </a:lnTo>
                  <a:lnTo>
                    <a:pt x="683" y="1150"/>
                  </a:lnTo>
                  <a:lnTo>
                    <a:pt x="684" y="1152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5" y="1175"/>
                  </a:lnTo>
                  <a:lnTo>
                    <a:pt x="686" y="1177"/>
                  </a:lnTo>
                  <a:lnTo>
                    <a:pt x="686" y="1179"/>
                  </a:lnTo>
                  <a:lnTo>
                    <a:pt x="686" y="1181"/>
                  </a:lnTo>
                  <a:lnTo>
                    <a:pt x="685" y="1182"/>
                  </a:lnTo>
                  <a:lnTo>
                    <a:pt x="685" y="1182"/>
                  </a:lnTo>
                  <a:lnTo>
                    <a:pt x="682" y="1185"/>
                  </a:lnTo>
                  <a:lnTo>
                    <a:pt x="681" y="1187"/>
                  </a:lnTo>
                  <a:lnTo>
                    <a:pt x="680" y="1189"/>
                  </a:lnTo>
                  <a:lnTo>
                    <a:pt x="674" y="1199"/>
                  </a:lnTo>
                  <a:lnTo>
                    <a:pt x="672" y="1200"/>
                  </a:lnTo>
                  <a:lnTo>
                    <a:pt x="672" y="1201"/>
                  </a:lnTo>
                  <a:lnTo>
                    <a:pt x="672" y="1206"/>
                  </a:lnTo>
                  <a:lnTo>
                    <a:pt x="671" y="1214"/>
                  </a:lnTo>
                  <a:lnTo>
                    <a:pt x="672" y="1222"/>
                  </a:lnTo>
                  <a:lnTo>
                    <a:pt x="672" y="1231"/>
                  </a:lnTo>
                  <a:lnTo>
                    <a:pt x="671" y="1231"/>
                  </a:lnTo>
                  <a:lnTo>
                    <a:pt x="670" y="1232"/>
                  </a:lnTo>
                  <a:lnTo>
                    <a:pt x="669" y="1233"/>
                  </a:lnTo>
                  <a:lnTo>
                    <a:pt x="668" y="1234"/>
                  </a:lnTo>
                  <a:lnTo>
                    <a:pt x="668" y="1235"/>
                  </a:lnTo>
                  <a:lnTo>
                    <a:pt x="669" y="1235"/>
                  </a:lnTo>
                  <a:lnTo>
                    <a:pt x="669" y="1237"/>
                  </a:lnTo>
                  <a:lnTo>
                    <a:pt x="669" y="1238"/>
                  </a:lnTo>
                  <a:lnTo>
                    <a:pt x="668" y="1239"/>
                  </a:lnTo>
                  <a:lnTo>
                    <a:pt x="667" y="1239"/>
                  </a:lnTo>
                  <a:lnTo>
                    <a:pt x="666" y="1240"/>
                  </a:lnTo>
                  <a:lnTo>
                    <a:pt x="667" y="1242"/>
                  </a:lnTo>
                  <a:lnTo>
                    <a:pt x="665" y="1241"/>
                  </a:lnTo>
                  <a:lnTo>
                    <a:pt x="664" y="1241"/>
                  </a:lnTo>
                  <a:lnTo>
                    <a:pt x="662" y="1241"/>
                  </a:lnTo>
                  <a:lnTo>
                    <a:pt x="662" y="1241"/>
                  </a:lnTo>
                  <a:lnTo>
                    <a:pt x="662" y="1242"/>
                  </a:lnTo>
                  <a:lnTo>
                    <a:pt x="661" y="1242"/>
                  </a:lnTo>
                  <a:lnTo>
                    <a:pt x="661" y="1244"/>
                  </a:lnTo>
                  <a:lnTo>
                    <a:pt x="662" y="1245"/>
                  </a:lnTo>
                  <a:lnTo>
                    <a:pt x="664" y="1243"/>
                  </a:lnTo>
                  <a:lnTo>
                    <a:pt x="667" y="1243"/>
                  </a:lnTo>
                  <a:lnTo>
                    <a:pt x="668" y="1244"/>
                  </a:lnTo>
                  <a:lnTo>
                    <a:pt x="667" y="1246"/>
                  </a:lnTo>
                  <a:lnTo>
                    <a:pt x="666" y="1248"/>
                  </a:lnTo>
                  <a:lnTo>
                    <a:pt x="665" y="1248"/>
                  </a:lnTo>
                  <a:lnTo>
                    <a:pt x="663" y="1248"/>
                  </a:lnTo>
                  <a:lnTo>
                    <a:pt x="662" y="1249"/>
                  </a:lnTo>
                  <a:lnTo>
                    <a:pt x="662" y="1251"/>
                  </a:lnTo>
                  <a:lnTo>
                    <a:pt x="661" y="1252"/>
                  </a:lnTo>
                  <a:lnTo>
                    <a:pt x="659" y="1252"/>
                  </a:lnTo>
                  <a:lnTo>
                    <a:pt x="660" y="1253"/>
                  </a:lnTo>
                  <a:lnTo>
                    <a:pt x="660" y="1254"/>
                  </a:lnTo>
                  <a:lnTo>
                    <a:pt x="660" y="1254"/>
                  </a:lnTo>
                  <a:lnTo>
                    <a:pt x="659" y="1255"/>
                  </a:lnTo>
                  <a:lnTo>
                    <a:pt x="660" y="1256"/>
                  </a:lnTo>
                  <a:lnTo>
                    <a:pt x="661" y="1257"/>
                  </a:lnTo>
                  <a:lnTo>
                    <a:pt x="660" y="1258"/>
                  </a:lnTo>
                  <a:lnTo>
                    <a:pt x="659" y="1259"/>
                  </a:lnTo>
                  <a:lnTo>
                    <a:pt x="660" y="1260"/>
                  </a:lnTo>
                  <a:lnTo>
                    <a:pt x="658" y="1260"/>
                  </a:lnTo>
                  <a:lnTo>
                    <a:pt x="656" y="1262"/>
                  </a:lnTo>
                  <a:lnTo>
                    <a:pt x="654" y="1262"/>
                  </a:lnTo>
                  <a:lnTo>
                    <a:pt x="654" y="1263"/>
                  </a:lnTo>
                  <a:lnTo>
                    <a:pt x="655" y="1264"/>
                  </a:lnTo>
                  <a:lnTo>
                    <a:pt x="656" y="1265"/>
                  </a:lnTo>
                  <a:lnTo>
                    <a:pt x="655" y="1266"/>
                  </a:lnTo>
                  <a:lnTo>
                    <a:pt x="654" y="1266"/>
                  </a:lnTo>
                  <a:lnTo>
                    <a:pt x="654" y="1267"/>
                  </a:lnTo>
                  <a:lnTo>
                    <a:pt x="656" y="1266"/>
                  </a:lnTo>
                  <a:lnTo>
                    <a:pt x="656" y="1266"/>
                  </a:lnTo>
                  <a:lnTo>
                    <a:pt x="658" y="1265"/>
                  </a:lnTo>
                  <a:lnTo>
                    <a:pt x="657" y="1266"/>
                  </a:lnTo>
                  <a:lnTo>
                    <a:pt x="656" y="1268"/>
                  </a:lnTo>
                  <a:lnTo>
                    <a:pt x="656" y="1270"/>
                  </a:lnTo>
                  <a:lnTo>
                    <a:pt x="656" y="1272"/>
                  </a:lnTo>
                  <a:lnTo>
                    <a:pt x="654" y="1272"/>
                  </a:lnTo>
                  <a:lnTo>
                    <a:pt x="653" y="1272"/>
                  </a:lnTo>
                  <a:lnTo>
                    <a:pt x="650" y="1270"/>
                  </a:lnTo>
                  <a:lnTo>
                    <a:pt x="649" y="1269"/>
                  </a:lnTo>
                  <a:lnTo>
                    <a:pt x="646" y="1268"/>
                  </a:lnTo>
                  <a:lnTo>
                    <a:pt x="644" y="1267"/>
                  </a:lnTo>
                  <a:lnTo>
                    <a:pt x="645" y="1265"/>
                  </a:lnTo>
                  <a:lnTo>
                    <a:pt x="645" y="1264"/>
                  </a:lnTo>
                  <a:lnTo>
                    <a:pt x="646" y="1264"/>
                  </a:lnTo>
                  <a:lnTo>
                    <a:pt x="644" y="1262"/>
                  </a:lnTo>
                  <a:lnTo>
                    <a:pt x="643" y="1261"/>
                  </a:lnTo>
                  <a:lnTo>
                    <a:pt x="641" y="1260"/>
                  </a:lnTo>
                  <a:lnTo>
                    <a:pt x="643" y="1259"/>
                  </a:lnTo>
                  <a:lnTo>
                    <a:pt x="643" y="1258"/>
                  </a:lnTo>
                  <a:lnTo>
                    <a:pt x="641" y="1259"/>
                  </a:lnTo>
                  <a:lnTo>
                    <a:pt x="638" y="1260"/>
                  </a:lnTo>
                  <a:lnTo>
                    <a:pt x="638" y="1260"/>
                  </a:lnTo>
                  <a:lnTo>
                    <a:pt x="638" y="1259"/>
                  </a:lnTo>
                  <a:lnTo>
                    <a:pt x="638" y="1259"/>
                  </a:lnTo>
                  <a:lnTo>
                    <a:pt x="638" y="1260"/>
                  </a:lnTo>
                  <a:lnTo>
                    <a:pt x="637" y="1260"/>
                  </a:lnTo>
                  <a:lnTo>
                    <a:pt x="636" y="1259"/>
                  </a:lnTo>
                  <a:lnTo>
                    <a:pt x="635" y="1258"/>
                  </a:lnTo>
                  <a:lnTo>
                    <a:pt x="633" y="1257"/>
                  </a:lnTo>
                  <a:lnTo>
                    <a:pt x="631" y="1257"/>
                  </a:lnTo>
                  <a:lnTo>
                    <a:pt x="630" y="1257"/>
                  </a:lnTo>
                  <a:lnTo>
                    <a:pt x="628" y="1256"/>
                  </a:lnTo>
                  <a:lnTo>
                    <a:pt x="628" y="1255"/>
                  </a:lnTo>
                  <a:lnTo>
                    <a:pt x="626" y="1255"/>
                  </a:lnTo>
                  <a:lnTo>
                    <a:pt x="625" y="1254"/>
                  </a:lnTo>
                  <a:lnTo>
                    <a:pt x="625" y="1254"/>
                  </a:lnTo>
                  <a:lnTo>
                    <a:pt x="624" y="1253"/>
                  </a:lnTo>
                  <a:lnTo>
                    <a:pt x="623" y="1253"/>
                  </a:lnTo>
                  <a:lnTo>
                    <a:pt x="622" y="1253"/>
                  </a:lnTo>
                  <a:lnTo>
                    <a:pt x="621" y="1253"/>
                  </a:lnTo>
                  <a:lnTo>
                    <a:pt x="620" y="1252"/>
                  </a:lnTo>
                  <a:lnTo>
                    <a:pt x="622" y="1251"/>
                  </a:lnTo>
                  <a:lnTo>
                    <a:pt x="622" y="1250"/>
                  </a:lnTo>
                  <a:lnTo>
                    <a:pt x="620" y="1250"/>
                  </a:lnTo>
                  <a:lnTo>
                    <a:pt x="620" y="1249"/>
                  </a:lnTo>
                  <a:lnTo>
                    <a:pt x="620" y="1250"/>
                  </a:lnTo>
                  <a:lnTo>
                    <a:pt x="618" y="1249"/>
                  </a:lnTo>
                  <a:lnTo>
                    <a:pt x="617" y="1249"/>
                  </a:lnTo>
                  <a:lnTo>
                    <a:pt x="616" y="1248"/>
                  </a:lnTo>
                  <a:lnTo>
                    <a:pt x="617" y="1246"/>
                  </a:lnTo>
                  <a:lnTo>
                    <a:pt x="617" y="1245"/>
                  </a:lnTo>
                  <a:lnTo>
                    <a:pt x="615" y="1245"/>
                  </a:lnTo>
                  <a:lnTo>
                    <a:pt x="616" y="1243"/>
                  </a:lnTo>
                  <a:lnTo>
                    <a:pt x="616" y="1241"/>
                  </a:lnTo>
                  <a:lnTo>
                    <a:pt x="617" y="1239"/>
                  </a:lnTo>
                  <a:lnTo>
                    <a:pt x="619" y="1240"/>
                  </a:lnTo>
                  <a:lnTo>
                    <a:pt x="624" y="1237"/>
                  </a:lnTo>
                  <a:lnTo>
                    <a:pt x="625" y="1237"/>
                  </a:lnTo>
                  <a:lnTo>
                    <a:pt x="625" y="1236"/>
                  </a:lnTo>
                  <a:lnTo>
                    <a:pt x="626" y="1235"/>
                  </a:lnTo>
                  <a:lnTo>
                    <a:pt x="627" y="1234"/>
                  </a:lnTo>
                  <a:lnTo>
                    <a:pt x="628" y="1232"/>
                  </a:lnTo>
                  <a:lnTo>
                    <a:pt x="626" y="1232"/>
                  </a:lnTo>
                  <a:lnTo>
                    <a:pt x="620" y="1230"/>
                  </a:lnTo>
                  <a:lnTo>
                    <a:pt x="619" y="1230"/>
                  </a:lnTo>
                  <a:lnTo>
                    <a:pt x="616" y="1230"/>
                  </a:lnTo>
                  <a:lnTo>
                    <a:pt x="615" y="1229"/>
                  </a:lnTo>
                  <a:lnTo>
                    <a:pt x="616" y="1227"/>
                  </a:lnTo>
                  <a:lnTo>
                    <a:pt x="614" y="1226"/>
                  </a:lnTo>
                  <a:lnTo>
                    <a:pt x="610" y="1228"/>
                  </a:lnTo>
                  <a:lnTo>
                    <a:pt x="608" y="1228"/>
                  </a:lnTo>
                  <a:lnTo>
                    <a:pt x="608" y="1228"/>
                  </a:lnTo>
                  <a:lnTo>
                    <a:pt x="608" y="1227"/>
                  </a:lnTo>
                  <a:lnTo>
                    <a:pt x="608" y="1227"/>
                  </a:lnTo>
                  <a:lnTo>
                    <a:pt x="606" y="1226"/>
                  </a:lnTo>
                  <a:lnTo>
                    <a:pt x="605" y="1226"/>
                  </a:lnTo>
                  <a:lnTo>
                    <a:pt x="604" y="1225"/>
                  </a:lnTo>
                  <a:lnTo>
                    <a:pt x="605" y="1225"/>
                  </a:lnTo>
                  <a:lnTo>
                    <a:pt x="608" y="1224"/>
                  </a:lnTo>
                  <a:lnTo>
                    <a:pt x="609" y="1224"/>
                  </a:lnTo>
                  <a:lnTo>
                    <a:pt x="610" y="1223"/>
                  </a:lnTo>
                  <a:lnTo>
                    <a:pt x="610" y="1222"/>
                  </a:lnTo>
                  <a:lnTo>
                    <a:pt x="610" y="1221"/>
                  </a:lnTo>
                  <a:lnTo>
                    <a:pt x="609" y="1220"/>
                  </a:lnTo>
                  <a:lnTo>
                    <a:pt x="609" y="1219"/>
                  </a:lnTo>
                  <a:lnTo>
                    <a:pt x="611" y="1219"/>
                  </a:lnTo>
                  <a:lnTo>
                    <a:pt x="613" y="1218"/>
                  </a:lnTo>
                  <a:lnTo>
                    <a:pt x="616" y="1217"/>
                  </a:lnTo>
                  <a:lnTo>
                    <a:pt x="615" y="1216"/>
                  </a:lnTo>
                  <a:lnTo>
                    <a:pt x="614" y="1215"/>
                  </a:lnTo>
                  <a:lnTo>
                    <a:pt x="614" y="1214"/>
                  </a:lnTo>
                  <a:lnTo>
                    <a:pt x="613" y="1214"/>
                  </a:lnTo>
                  <a:lnTo>
                    <a:pt x="616" y="1213"/>
                  </a:lnTo>
                  <a:lnTo>
                    <a:pt x="616" y="1212"/>
                  </a:lnTo>
                  <a:lnTo>
                    <a:pt x="616" y="1212"/>
                  </a:lnTo>
                  <a:lnTo>
                    <a:pt x="615" y="1211"/>
                  </a:lnTo>
                  <a:lnTo>
                    <a:pt x="616" y="1209"/>
                  </a:lnTo>
                  <a:lnTo>
                    <a:pt x="617" y="1208"/>
                  </a:lnTo>
                  <a:lnTo>
                    <a:pt x="618" y="1207"/>
                  </a:lnTo>
                  <a:lnTo>
                    <a:pt x="618" y="1206"/>
                  </a:lnTo>
                  <a:lnTo>
                    <a:pt x="616" y="1206"/>
                  </a:lnTo>
                  <a:lnTo>
                    <a:pt x="616" y="1205"/>
                  </a:lnTo>
                  <a:lnTo>
                    <a:pt x="615" y="1204"/>
                  </a:lnTo>
                  <a:lnTo>
                    <a:pt x="614" y="1203"/>
                  </a:lnTo>
                  <a:lnTo>
                    <a:pt x="612" y="1204"/>
                  </a:lnTo>
                  <a:lnTo>
                    <a:pt x="609" y="1206"/>
                  </a:lnTo>
                  <a:lnTo>
                    <a:pt x="608" y="1206"/>
                  </a:lnTo>
                  <a:lnTo>
                    <a:pt x="603" y="1206"/>
                  </a:lnTo>
                  <a:lnTo>
                    <a:pt x="602" y="1206"/>
                  </a:lnTo>
                  <a:lnTo>
                    <a:pt x="601" y="1207"/>
                  </a:lnTo>
                  <a:lnTo>
                    <a:pt x="600" y="1206"/>
                  </a:lnTo>
                  <a:lnTo>
                    <a:pt x="601" y="1204"/>
                  </a:lnTo>
                  <a:lnTo>
                    <a:pt x="601" y="1202"/>
                  </a:lnTo>
                  <a:lnTo>
                    <a:pt x="598" y="1200"/>
                  </a:lnTo>
                  <a:lnTo>
                    <a:pt x="602" y="1199"/>
                  </a:lnTo>
                  <a:lnTo>
                    <a:pt x="604" y="1198"/>
                  </a:lnTo>
                  <a:lnTo>
                    <a:pt x="605" y="1196"/>
                  </a:lnTo>
                  <a:lnTo>
                    <a:pt x="604" y="1195"/>
                  </a:lnTo>
                  <a:lnTo>
                    <a:pt x="605" y="1194"/>
                  </a:lnTo>
                  <a:lnTo>
                    <a:pt x="607" y="1193"/>
                  </a:lnTo>
                  <a:lnTo>
                    <a:pt x="608" y="1192"/>
                  </a:lnTo>
                  <a:lnTo>
                    <a:pt x="609" y="1191"/>
                  </a:lnTo>
                  <a:lnTo>
                    <a:pt x="612" y="1190"/>
                  </a:lnTo>
                  <a:lnTo>
                    <a:pt x="612" y="1188"/>
                  </a:lnTo>
                  <a:lnTo>
                    <a:pt x="612" y="1188"/>
                  </a:lnTo>
                  <a:lnTo>
                    <a:pt x="610" y="1187"/>
                  </a:lnTo>
                  <a:lnTo>
                    <a:pt x="608" y="1183"/>
                  </a:lnTo>
                  <a:lnTo>
                    <a:pt x="608" y="1182"/>
                  </a:lnTo>
                  <a:lnTo>
                    <a:pt x="608" y="1182"/>
                  </a:lnTo>
                  <a:lnTo>
                    <a:pt x="605" y="1182"/>
                  </a:lnTo>
                  <a:lnTo>
                    <a:pt x="604" y="1182"/>
                  </a:lnTo>
                  <a:lnTo>
                    <a:pt x="603" y="1181"/>
                  </a:lnTo>
                  <a:lnTo>
                    <a:pt x="602" y="1180"/>
                  </a:lnTo>
                  <a:lnTo>
                    <a:pt x="600" y="1179"/>
                  </a:lnTo>
                  <a:lnTo>
                    <a:pt x="598" y="1179"/>
                  </a:lnTo>
                  <a:lnTo>
                    <a:pt x="598" y="1178"/>
                  </a:lnTo>
                  <a:lnTo>
                    <a:pt x="599" y="1177"/>
                  </a:lnTo>
                  <a:lnTo>
                    <a:pt x="598" y="1177"/>
                  </a:lnTo>
                  <a:lnTo>
                    <a:pt x="597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7" y="1176"/>
                  </a:lnTo>
                  <a:lnTo>
                    <a:pt x="599" y="1175"/>
                  </a:lnTo>
                  <a:lnTo>
                    <a:pt x="599" y="1174"/>
                  </a:lnTo>
                  <a:lnTo>
                    <a:pt x="596" y="1174"/>
                  </a:lnTo>
                  <a:lnTo>
                    <a:pt x="596" y="1173"/>
                  </a:lnTo>
                  <a:lnTo>
                    <a:pt x="597" y="1173"/>
                  </a:lnTo>
                  <a:lnTo>
                    <a:pt x="597" y="1172"/>
                  </a:lnTo>
                  <a:lnTo>
                    <a:pt x="597" y="1170"/>
                  </a:lnTo>
                  <a:lnTo>
                    <a:pt x="596" y="1170"/>
                  </a:lnTo>
                  <a:close/>
                  <a:moveTo>
                    <a:pt x="386" y="1070"/>
                  </a:moveTo>
                  <a:lnTo>
                    <a:pt x="386" y="1070"/>
                  </a:lnTo>
                  <a:lnTo>
                    <a:pt x="387" y="1071"/>
                  </a:lnTo>
                  <a:lnTo>
                    <a:pt x="387" y="1073"/>
                  </a:lnTo>
                  <a:lnTo>
                    <a:pt x="386" y="1074"/>
                  </a:lnTo>
                  <a:lnTo>
                    <a:pt x="384" y="1074"/>
                  </a:lnTo>
                  <a:lnTo>
                    <a:pt x="383" y="1074"/>
                  </a:lnTo>
                  <a:lnTo>
                    <a:pt x="382" y="1074"/>
                  </a:lnTo>
                  <a:lnTo>
                    <a:pt x="380" y="1073"/>
                  </a:lnTo>
                  <a:lnTo>
                    <a:pt x="380" y="1072"/>
                  </a:lnTo>
                  <a:lnTo>
                    <a:pt x="383" y="1072"/>
                  </a:lnTo>
                  <a:lnTo>
                    <a:pt x="384" y="1072"/>
                  </a:lnTo>
                  <a:lnTo>
                    <a:pt x="384" y="1071"/>
                  </a:lnTo>
                  <a:lnTo>
                    <a:pt x="385" y="1071"/>
                  </a:lnTo>
                  <a:lnTo>
                    <a:pt x="386" y="1071"/>
                  </a:lnTo>
                  <a:lnTo>
                    <a:pt x="386" y="10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6" name="Freeform 21">
              <a:extLst>
                <a:ext uri="{FF2B5EF4-FFF2-40B4-BE49-F238E27FC236}">
                  <a16:creationId xmlns:a16="http://schemas.microsoft.com/office/drawing/2014/main" id="{5BAE3617-E425-3147-948F-2B8EF6BC5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2624" y="2414300"/>
              <a:ext cx="809716" cy="1877069"/>
            </a:xfrm>
            <a:custGeom>
              <a:avLst/>
              <a:gdLst>
                <a:gd name="T0" fmla="*/ 536 w 572"/>
                <a:gd name="T1" fmla="*/ 1288 h 1326"/>
                <a:gd name="T2" fmla="*/ 552 w 572"/>
                <a:gd name="T3" fmla="*/ 1247 h 1326"/>
                <a:gd name="T4" fmla="*/ 552 w 572"/>
                <a:gd name="T5" fmla="*/ 1210 h 1326"/>
                <a:gd name="T6" fmla="*/ 554 w 572"/>
                <a:gd name="T7" fmla="*/ 1204 h 1326"/>
                <a:gd name="T8" fmla="*/ 493 w 572"/>
                <a:gd name="T9" fmla="*/ 1192 h 1326"/>
                <a:gd name="T10" fmla="*/ 469 w 572"/>
                <a:gd name="T11" fmla="*/ 1156 h 1326"/>
                <a:gd name="T12" fmla="*/ 434 w 572"/>
                <a:gd name="T13" fmla="*/ 1140 h 1326"/>
                <a:gd name="T14" fmla="*/ 420 w 572"/>
                <a:gd name="T15" fmla="*/ 1095 h 1326"/>
                <a:gd name="T16" fmla="*/ 398 w 572"/>
                <a:gd name="T17" fmla="*/ 1047 h 1326"/>
                <a:gd name="T18" fmla="*/ 338 w 572"/>
                <a:gd name="T19" fmla="*/ 1002 h 1326"/>
                <a:gd name="T20" fmla="*/ 345 w 572"/>
                <a:gd name="T21" fmla="*/ 965 h 1326"/>
                <a:gd name="T22" fmla="*/ 393 w 572"/>
                <a:gd name="T23" fmla="*/ 969 h 1326"/>
                <a:gd name="T24" fmla="*/ 427 w 572"/>
                <a:gd name="T25" fmla="*/ 986 h 1326"/>
                <a:gd name="T26" fmla="*/ 451 w 572"/>
                <a:gd name="T27" fmla="*/ 975 h 1326"/>
                <a:gd name="T28" fmla="*/ 403 w 572"/>
                <a:gd name="T29" fmla="*/ 939 h 1326"/>
                <a:gd name="T30" fmla="*/ 415 w 572"/>
                <a:gd name="T31" fmla="*/ 921 h 1326"/>
                <a:gd name="T32" fmla="*/ 430 w 572"/>
                <a:gd name="T33" fmla="*/ 905 h 1326"/>
                <a:gd name="T34" fmla="*/ 463 w 572"/>
                <a:gd name="T35" fmla="*/ 876 h 1326"/>
                <a:gd name="T36" fmla="*/ 496 w 572"/>
                <a:gd name="T37" fmla="*/ 873 h 1326"/>
                <a:gd name="T38" fmla="*/ 563 w 572"/>
                <a:gd name="T39" fmla="*/ 851 h 1326"/>
                <a:gd name="T40" fmla="*/ 553 w 572"/>
                <a:gd name="T41" fmla="*/ 669 h 1326"/>
                <a:gd name="T42" fmla="*/ 514 w 572"/>
                <a:gd name="T43" fmla="*/ 680 h 1326"/>
                <a:gd name="T44" fmla="*/ 498 w 572"/>
                <a:gd name="T45" fmla="*/ 678 h 1326"/>
                <a:gd name="T46" fmla="*/ 480 w 572"/>
                <a:gd name="T47" fmla="*/ 674 h 1326"/>
                <a:gd name="T48" fmla="*/ 455 w 572"/>
                <a:gd name="T49" fmla="*/ 656 h 1326"/>
                <a:gd name="T50" fmla="*/ 392 w 572"/>
                <a:gd name="T51" fmla="*/ 660 h 1326"/>
                <a:gd name="T52" fmla="*/ 371 w 572"/>
                <a:gd name="T53" fmla="*/ 682 h 1326"/>
                <a:gd name="T54" fmla="*/ 355 w 572"/>
                <a:gd name="T55" fmla="*/ 678 h 1326"/>
                <a:gd name="T56" fmla="*/ 337 w 572"/>
                <a:gd name="T57" fmla="*/ 695 h 1326"/>
                <a:gd name="T58" fmla="*/ 301 w 572"/>
                <a:gd name="T59" fmla="*/ 719 h 1326"/>
                <a:gd name="T60" fmla="*/ 283 w 572"/>
                <a:gd name="T61" fmla="*/ 720 h 1326"/>
                <a:gd name="T62" fmla="*/ 270 w 572"/>
                <a:gd name="T63" fmla="*/ 728 h 1326"/>
                <a:gd name="T64" fmla="*/ 262 w 572"/>
                <a:gd name="T65" fmla="*/ 731 h 1326"/>
                <a:gd name="T66" fmla="*/ 254 w 572"/>
                <a:gd name="T67" fmla="*/ 738 h 1326"/>
                <a:gd name="T68" fmla="*/ 242 w 572"/>
                <a:gd name="T69" fmla="*/ 741 h 1326"/>
                <a:gd name="T70" fmla="*/ 200 w 572"/>
                <a:gd name="T71" fmla="*/ 722 h 1326"/>
                <a:gd name="T72" fmla="*/ 201 w 572"/>
                <a:gd name="T73" fmla="*/ 698 h 1326"/>
                <a:gd name="T74" fmla="*/ 105 w 572"/>
                <a:gd name="T75" fmla="*/ 560 h 1326"/>
                <a:gd name="T76" fmla="*/ 57 w 572"/>
                <a:gd name="T77" fmla="*/ 541 h 1326"/>
                <a:gd name="T78" fmla="*/ 54 w 572"/>
                <a:gd name="T79" fmla="*/ 499 h 1326"/>
                <a:gd name="T80" fmla="*/ 48 w 572"/>
                <a:gd name="T81" fmla="*/ 379 h 1326"/>
                <a:gd name="T82" fmla="*/ 74 w 572"/>
                <a:gd name="T83" fmla="*/ 223 h 1326"/>
                <a:gd name="T84" fmla="*/ 114 w 572"/>
                <a:gd name="T85" fmla="*/ 203 h 1326"/>
                <a:gd name="T86" fmla="*/ 147 w 572"/>
                <a:gd name="T87" fmla="*/ 251 h 1326"/>
                <a:gd name="T88" fmla="*/ 180 w 572"/>
                <a:gd name="T89" fmla="*/ 276 h 1326"/>
                <a:gd name="T90" fmla="*/ 198 w 572"/>
                <a:gd name="T91" fmla="*/ 172 h 1326"/>
                <a:gd name="T92" fmla="*/ 260 w 572"/>
                <a:gd name="T93" fmla="*/ 120 h 1326"/>
                <a:gd name="T94" fmla="*/ 348 w 572"/>
                <a:gd name="T95" fmla="*/ 67 h 1326"/>
                <a:gd name="T96" fmla="*/ 364 w 572"/>
                <a:gd name="T97" fmla="*/ 46 h 1326"/>
                <a:gd name="T98" fmla="*/ 382 w 572"/>
                <a:gd name="T99" fmla="*/ 30 h 1326"/>
                <a:gd name="T100" fmla="*/ 430 w 572"/>
                <a:gd name="T101" fmla="*/ 14 h 1326"/>
                <a:gd name="T102" fmla="*/ 449 w 572"/>
                <a:gd name="T103" fmla="*/ 43 h 1326"/>
                <a:gd name="T104" fmla="*/ 484 w 572"/>
                <a:gd name="T105" fmla="*/ 17 h 1326"/>
                <a:gd name="T106" fmla="*/ 525 w 572"/>
                <a:gd name="T107" fmla="*/ 0 h 1326"/>
                <a:gd name="T108" fmla="*/ 560 w 572"/>
                <a:gd name="T109" fmla="*/ 43 h 1326"/>
                <a:gd name="T110" fmla="*/ 344 w 572"/>
                <a:gd name="T111" fmla="*/ 912 h 1326"/>
                <a:gd name="T112" fmla="*/ 332 w 572"/>
                <a:gd name="T113" fmla="*/ 944 h 1326"/>
                <a:gd name="T114" fmla="*/ 320 w 572"/>
                <a:gd name="T115" fmla="*/ 921 h 1326"/>
                <a:gd name="T116" fmla="*/ 332 w 572"/>
                <a:gd name="T117" fmla="*/ 944 h 1326"/>
                <a:gd name="T118" fmla="*/ 374 w 572"/>
                <a:gd name="T119" fmla="*/ 927 h 1326"/>
                <a:gd name="T120" fmla="*/ 559 w 572"/>
                <a:gd name="T121" fmla="*/ 872 h 1326"/>
                <a:gd name="T122" fmla="*/ 302 w 572"/>
                <a:gd name="T123" fmla="*/ 759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2" h="1326">
                  <a:moveTo>
                    <a:pt x="572" y="1291"/>
                  </a:moveTo>
                  <a:lnTo>
                    <a:pt x="566" y="1296"/>
                  </a:lnTo>
                  <a:lnTo>
                    <a:pt x="554" y="1308"/>
                  </a:lnTo>
                  <a:lnTo>
                    <a:pt x="541" y="1322"/>
                  </a:lnTo>
                  <a:lnTo>
                    <a:pt x="537" y="1326"/>
                  </a:lnTo>
                  <a:lnTo>
                    <a:pt x="536" y="1324"/>
                  </a:lnTo>
                  <a:lnTo>
                    <a:pt x="537" y="1321"/>
                  </a:lnTo>
                  <a:lnTo>
                    <a:pt x="541" y="1312"/>
                  </a:lnTo>
                  <a:lnTo>
                    <a:pt x="541" y="1307"/>
                  </a:lnTo>
                  <a:lnTo>
                    <a:pt x="541" y="1302"/>
                  </a:lnTo>
                  <a:lnTo>
                    <a:pt x="540" y="1300"/>
                  </a:lnTo>
                  <a:lnTo>
                    <a:pt x="539" y="1298"/>
                  </a:lnTo>
                  <a:lnTo>
                    <a:pt x="538" y="1297"/>
                  </a:lnTo>
                  <a:lnTo>
                    <a:pt x="537" y="1296"/>
                  </a:lnTo>
                  <a:lnTo>
                    <a:pt x="536" y="1295"/>
                  </a:lnTo>
                  <a:lnTo>
                    <a:pt x="536" y="1294"/>
                  </a:lnTo>
                  <a:lnTo>
                    <a:pt x="537" y="1289"/>
                  </a:lnTo>
                  <a:lnTo>
                    <a:pt x="536" y="1288"/>
                  </a:lnTo>
                  <a:lnTo>
                    <a:pt x="536" y="1288"/>
                  </a:lnTo>
                  <a:lnTo>
                    <a:pt x="534" y="1284"/>
                  </a:lnTo>
                  <a:lnTo>
                    <a:pt x="535" y="1282"/>
                  </a:lnTo>
                  <a:lnTo>
                    <a:pt x="535" y="1280"/>
                  </a:lnTo>
                  <a:lnTo>
                    <a:pt x="536" y="1278"/>
                  </a:lnTo>
                  <a:lnTo>
                    <a:pt x="536" y="1276"/>
                  </a:lnTo>
                  <a:lnTo>
                    <a:pt x="536" y="1274"/>
                  </a:lnTo>
                  <a:lnTo>
                    <a:pt x="538" y="1273"/>
                  </a:lnTo>
                  <a:lnTo>
                    <a:pt x="540" y="1272"/>
                  </a:lnTo>
                  <a:lnTo>
                    <a:pt x="541" y="1271"/>
                  </a:lnTo>
                  <a:lnTo>
                    <a:pt x="546" y="1263"/>
                  </a:lnTo>
                  <a:lnTo>
                    <a:pt x="550" y="1256"/>
                  </a:lnTo>
                  <a:lnTo>
                    <a:pt x="551" y="1255"/>
                  </a:lnTo>
                  <a:lnTo>
                    <a:pt x="552" y="1253"/>
                  </a:lnTo>
                  <a:lnTo>
                    <a:pt x="552" y="1252"/>
                  </a:lnTo>
                  <a:lnTo>
                    <a:pt x="552" y="1250"/>
                  </a:lnTo>
                  <a:lnTo>
                    <a:pt x="552" y="1248"/>
                  </a:lnTo>
                  <a:lnTo>
                    <a:pt x="552" y="1247"/>
                  </a:lnTo>
                  <a:lnTo>
                    <a:pt x="554" y="1245"/>
                  </a:lnTo>
                  <a:lnTo>
                    <a:pt x="555" y="1243"/>
                  </a:lnTo>
                  <a:lnTo>
                    <a:pt x="555" y="1242"/>
                  </a:lnTo>
                  <a:lnTo>
                    <a:pt x="556" y="1240"/>
                  </a:lnTo>
                  <a:lnTo>
                    <a:pt x="556" y="1240"/>
                  </a:lnTo>
                  <a:lnTo>
                    <a:pt x="558" y="1234"/>
                  </a:lnTo>
                  <a:lnTo>
                    <a:pt x="559" y="1230"/>
                  </a:lnTo>
                  <a:lnTo>
                    <a:pt x="559" y="1225"/>
                  </a:lnTo>
                  <a:lnTo>
                    <a:pt x="557" y="1221"/>
                  </a:lnTo>
                  <a:lnTo>
                    <a:pt x="555" y="1216"/>
                  </a:lnTo>
                  <a:lnTo>
                    <a:pt x="553" y="1213"/>
                  </a:lnTo>
                  <a:lnTo>
                    <a:pt x="549" y="1210"/>
                  </a:lnTo>
                  <a:lnTo>
                    <a:pt x="548" y="1207"/>
                  </a:lnTo>
                  <a:lnTo>
                    <a:pt x="548" y="1204"/>
                  </a:lnTo>
                  <a:lnTo>
                    <a:pt x="549" y="1204"/>
                  </a:lnTo>
                  <a:lnTo>
                    <a:pt x="550" y="1205"/>
                  </a:lnTo>
                  <a:lnTo>
                    <a:pt x="550" y="1208"/>
                  </a:lnTo>
                  <a:lnTo>
                    <a:pt x="552" y="1210"/>
                  </a:lnTo>
                  <a:lnTo>
                    <a:pt x="553" y="1211"/>
                  </a:lnTo>
                  <a:lnTo>
                    <a:pt x="554" y="1212"/>
                  </a:lnTo>
                  <a:lnTo>
                    <a:pt x="557" y="1214"/>
                  </a:lnTo>
                  <a:lnTo>
                    <a:pt x="558" y="1215"/>
                  </a:lnTo>
                  <a:lnTo>
                    <a:pt x="558" y="1216"/>
                  </a:lnTo>
                  <a:lnTo>
                    <a:pt x="558" y="1216"/>
                  </a:lnTo>
                  <a:lnTo>
                    <a:pt x="559" y="1216"/>
                  </a:lnTo>
                  <a:lnTo>
                    <a:pt x="559" y="1221"/>
                  </a:lnTo>
                  <a:lnTo>
                    <a:pt x="560" y="1223"/>
                  </a:lnTo>
                  <a:lnTo>
                    <a:pt x="561" y="1224"/>
                  </a:lnTo>
                  <a:lnTo>
                    <a:pt x="562" y="1223"/>
                  </a:lnTo>
                  <a:lnTo>
                    <a:pt x="564" y="1221"/>
                  </a:lnTo>
                  <a:lnTo>
                    <a:pt x="564" y="1217"/>
                  </a:lnTo>
                  <a:lnTo>
                    <a:pt x="565" y="1216"/>
                  </a:lnTo>
                  <a:lnTo>
                    <a:pt x="564" y="1210"/>
                  </a:lnTo>
                  <a:lnTo>
                    <a:pt x="561" y="1206"/>
                  </a:lnTo>
                  <a:lnTo>
                    <a:pt x="559" y="1204"/>
                  </a:lnTo>
                  <a:lnTo>
                    <a:pt x="554" y="1204"/>
                  </a:lnTo>
                  <a:lnTo>
                    <a:pt x="553" y="1201"/>
                  </a:lnTo>
                  <a:lnTo>
                    <a:pt x="549" y="1198"/>
                  </a:lnTo>
                  <a:lnTo>
                    <a:pt x="540" y="1194"/>
                  </a:lnTo>
                  <a:lnTo>
                    <a:pt x="531" y="1194"/>
                  </a:lnTo>
                  <a:lnTo>
                    <a:pt x="529" y="1194"/>
                  </a:lnTo>
                  <a:lnTo>
                    <a:pt x="529" y="1194"/>
                  </a:lnTo>
                  <a:lnTo>
                    <a:pt x="528" y="1195"/>
                  </a:lnTo>
                  <a:lnTo>
                    <a:pt x="526" y="1195"/>
                  </a:lnTo>
                  <a:lnTo>
                    <a:pt x="526" y="1196"/>
                  </a:lnTo>
                  <a:lnTo>
                    <a:pt x="525" y="1198"/>
                  </a:lnTo>
                  <a:lnTo>
                    <a:pt x="524" y="1198"/>
                  </a:lnTo>
                  <a:lnTo>
                    <a:pt x="522" y="1198"/>
                  </a:lnTo>
                  <a:lnTo>
                    <a:pt x="516" y="1190"/>
                  </a:lnTo>
                  <a:lnTo>
                    <a:pt x="512" y="1187"/>
                  </a:lnTo>
                  <a:lnTo>
                    <a:pt x="511" y="1186"/>
                  </a:lnTo>
                  <a:lnTo>
                    <a:pt x="503" y="1188"/>
                  </a:lnTo>
                  <a:lnTo>
                    <a:pt x="497" y="1191"/>
                  </a:lnTo>
                  <a:lnTo>
                    <a:pt x="493" y="1192"/>
                  </a:lnTo>
                  <a:lnTo>
                    <a:pt x="491" y="1193"/>
                  </a:lnTo>
                  <a:lnTo>
                    <a:pt x="489" y="1192"/>
                  </a:lnTo>
                  <a:lnTo>
                    <a:pt x="484" y="1186"/>
                  </a:lnTo>
                  <a:lnTo>
                    <a:pt x="483" y="1184"/>
                  </a:lnTo>
                  <a:lnTo>
                    <a:pt x="481" y="1180"/>
                  </a:lnTo>
                  <a:lnTo>
                    <a:pt x="480" y="1178"/>
                  </a:lnTo>
                  <a:lnTo>
                    <a:pt x="479" y="1176"/>
                  </a:lnTo>
                  <a:lnTo>
                    <a:pt x="478" y="1172"/>
                  </a:lnTo>
                  <a:lnTo>
                    <a:pt x="477" y="1169"/>
                  </a:lnTo>
                  <a:lnTo>
                    <a:pt x="473" y="1164"/>
                  </a:lnTo>
                  <a:lnTo>
                    <a:pt x="471" y="1162"/>
                  </a:lnTo>
                  <a:lnTo>
                    <a:pt x="470" y="1162"/>
                  </a:lnTo>
                  <a:lnTo>
                    <a:pt x="469" y="1162"/>
                  </a:lnTo>
                  <a:lnTo>
                    <a:pt x="468" y="1161"/>
                  </a:lnTo>
                  <a:lnTo>
                    <a:pt x="468" y="1159"/>
                  </a:lnTo>
                  <a:lnTo>
                    <a:pt x="468" y="1158"/>
                  </a:lnTo>
                  <a:lnTo>
                    <a:pt x="469" y="1157"/>
                  </a:lnTo>
                  <a:lnTo>
                    <a:pt x="469" y="1156"/>
                  </a:lnTo>
                  <a:lnTo>
                    <a:pt x="469" y="1153"/>
                  </a:lnTo>
                  <a:lnTo>
                    <a:pt x="468" y="1151"/>
                  </a:lnTo>
                  <a:lnTo>
                    <a:pt x="466" y="1150"/>
                  </a:lnTo>
                  <a:lnTo>
                    <a:pt x="463" y="1151"/>
                  </a:lnTo>
                  <a:lnTo>
                    <a:pt x="458" y="1151"/>
                  </a:lnTo>
                  <a:lnTo>
                    <a:pt x="456" y="1151"/>
                  </a:lnTo>
                  <a:lnTo>
                    <a:pt x="455" y="1152"/>
                  </a:lnTo>
                  <a:lnTo>
                    <a:pt x="455" y="1153"/>
                  </a:lnTo>
                  <a:lnTo>
                    <a:pt x="454" y="1154"/>
                  </a:lnTo>
                  <a:lnTo>
                    <a:pt x="453" y="1154"/>
                  </a:lnTo>
                  <a:lnTo>
                    <a:pt x="451" y="1154"/>
                  </a:lnTo>
                  <a:lnTo>
                    <a:pt x="450" y="1152"/>
                  </a:lnTo>
                  <a:lnTo>
                    <a:pt x="449" y="1152"/>
                  </a:lnTo>
                  <a:lnTo>
                    <a:pt x="440" y="1154"/>
                  </a:lnTo>
                  <a:lnTo>
                    <a:pt x="432" y="1154"/>
                  </a:lnTo>
                  <a:lnTo>
                    <a:pt x="431" y="1153"/>
                  </a:lnTo>
                  <a:lnTo>
                    <a:pt x="431" y="1150"/>
                  </a:lnTo>
                  <a:lnTo>
                    <a:pt x="434" y="1140"/>
                  </a:lnTo>
                  <a:lnTo>
                    <a:pt x="435" y="1135"/>
                  </a:lnTo>
                  <a:lnTo>
                    <a:pt x="436" y="1119"/>
                  </a:lnTo>
                  <a:lnTo>
                    <a:pt x="435" y="1116"/>
                  </a:lnTo>
                  <a:lnTo>
                    <a:pt x="433" y="1110"/>
                  </a:lnTo>
                  <a:lnTo>
                    <a:pt x="433" y="1109"/>
                  </a:lnTo>
                  <a:lnTo>
                    <a:pt x="432" y="1107"/>
                  </a:lnTo>
                  <a:lnTo>
                    <a:pt x="432" y="1105"/>
                  </a:lnTo>
                  <a:lnTo>
                    <a:pt x="432" y="1104"/>
                  </a:lnTo>
                  <a:lnTo>
                    <a:pt x="430" y="1102"/>
                  </a:lnTo>
                  <a:lnTo>
                    <a:pt x="427" y="1100"/>
                  </a:lnTo>
                  <a:lnTo>
                    <a:pt x="426" y="1097"/>
                  </a:lnTo>
                  <a:lnTo>
                    <a:pt x="426" y="1095"/>
                  </a:lnTo>
                  <a:lnTo>
                    <a:pt x="425" y="1095"/>
                  </a:lnTo>
                  <a:lnTo>
                    <a:pt x="424" y="1095"/>
                  </a:lnTo>
                  <a:lnTo>
                    <a:pt x="423" y="1096"/>
                  </a:lnTo>
                  <a:lnTo>
                    <a:pt x="422" y="1095"/>
                  </a:lnTo>
                  <a:lnTo>
                    <a:pt x="421" y="1095"/>
                  </a:lnTo>
                  <a:lnTo>
                    <a:pt x="420" y="1095"/>
                  </a:lnTo>
                  <a:lnTo>
                    <a:pt x="417" y="1091"/>
                  </a:lnTo>
                  <a:lnTo>
                    <a:pt x="409" y="1073"/>
                  </a:lnTo>
                  <a:lnTo>
                    <a:pt x="409" y="1071"/>
                  </a:lnTo>
                  <a:lnTo>
                    <a:pt x="409" y="1069"/>
                  </a:lnTo>
                  <a:lnTo>
                    <a:pt x="408" y="1068"/>
                  </a:lnTo>
                  <a:lnTo>
                    <a:pt x="408" y="1067"/>
                  </a:lnTo>
                  <a:lnTo>
                    <a:pt x="407" y="1066"/>
                  </a:lnTo>
                  <a:lnTo>
                    <a:pt x="406" y="1065"/>
                  </a:lnTo>
                  <a:lnTo>
                    <a:pt x="406" y="1064"/>
                  </a:lnTo>
                  <a:lnTo>
                    <a:pt x="407" y="1061"/>
                  </a:lnTo>
                  <a:lnTo>
                    <a:pt x="406" y="1060"/>
                  </a:lnTo>
                  <a:lnTo>
                    <a:pt x="406" y="1059"/>
                  </a:lnTo>
                  <a:lnTo>
                    <a:pt x="403" y="1056"/>
                  </a:lnTo>
                  <a:lnTo>
                    <a:pt x="403" y="1055"/>
                  </a:lnTo>
                  <a:lnTo>
                    <a:pt x="402" y="1053"/>
                  </a:lnTo>
                  <a:lnTo>
                    <a:pt x="400" y="1051"/>
                  </a:lnTo>
                  <a:lnTo>
                    <a:pt x="399" y="1048"/>
                  </a:lnTo>
                  <a:lnTo>
                    <a:pt x="398" y="1047"/>
                  </a:lnTo>
                  <a:lnTo>
                    <a:pt x="397" y="1047"/>
                  </a:lnTo>
                  <a:lnTo>
                    <a:pt x="396" y="1046"/>
                  </a:lnTo>
                  <a:lnTo>
                    <a:pt x="395" y="1046"/>
                  </a:lnTo>
                  <a:lnTo>
                    <a:pt x="394" y="1044"/>
                  </a:lnTo>
                  <a:lnTo>
                    <a:pt x="394" y="1042"/>
                  </a:lnTo>
                  <a:lnTo>
                    <a:pt x="394" y="1041"/>
                  </a:lnTo>
                  <a:lnTo>
                    <a:pt x="395" y="1040"/>
                  </a:lnTo>
                  <a:lnTo>
                    <a:pt x="394" y="1029"/>
                  </a:lnTo>
                  <a:lnTo>
                    <a:pt x="394" y="1027"/>
                  </a:lnTo>
                  <a:lnTo>
                    <a:pt x="393" y="1025"/>
                  </a:lnTo>
                  <a:lnTo>
                    <a:pt x="391" y="1022"/>
                  </a:lnTo>
                  <a:lnTo>
                    <a:pt x="387" y="1019"/>
                  </a:lnTo>
                  <a:lnTo>
                    <a:pt x="379" y="1016"/>
                  </a:lnTo>
                  <a:lnTo>
                    <a:pt x="348" y="1010"/>
                  </a:lnTo>
                  <a:lnTo>
                    <a:pt x="344" y="1008"/>
                  </a:lnTo>
                  <a:lnTo>
                    <a:pt x="342" y="1006"/>
                  </a:lnTo>
                  <a:lnTo>
                    <a:pt x="340" y="1005"/>
                  </a:lnTo>
                  <a:lnTo>
                    <a:pt x="338" y="1002"/>
                  </a:lnTo>
                  <a:lnTo>
                    <a:pt x="337" y="999"/>
                  </a:lnTo>
                  <a:lnTo>
                    <a:pt x="338" y="993"/>
                  </a:lnTo>
                  <a:lnTo>
                    <a:pt x="338" y="991"/>
                  </a:lnTo>
                  <a:lnTo>
                    <a:pt x="337" y="988"/>
                  </a:lnTo>
                  <a:lnTo>
                    <a:pt x="338" y="987"/>
                  </a:lnTo>
                  <a:lnTo>
                    <a:pt x="337" y="986"/>
                  </a:lnTo>
                  <a:lnTo>
                    <a:pt x="337" y="981"/>
                  </a:lnTo>
                  <a:lnTo>
                    <a:pt x="337" y="977"/>
                  </a:lnTo>
                  <a:lnTo>
                    <a:pt x="338" y="975"/>
                  </a:lnTo>
                  <a:lnTo>
                    <a:pt x="340" y="979"/>
                  </a:lnTo>
                  <a:lnTo>
                    <a:pt x="341" y="977"/>
                  </a:lnTo>
                  <a:lnTo>
                    <a:pt x="342" y="973"/>
                  </a:lnTo>
                  <a:lnTo>
                    <a:pt x="343" y="971"/>
                  </a:lnTo>
                  <a:lnTo>
                    <a:pt x="343" y="970"/>
                  </a:lnTo>
                  <a:lnTo>
                    <a:pt x="343" y="969"/>
                  </a:lnTo>
                  <a:lnTo>
                    <a:pt x="343" y="968"/>
                  </a:lnTo>
                  <a:lnTo>
                    <a:pt x="344" y="966"/>
                  </a:lnTo>
                  <a:lnTo>
                    <a:pt x="345" y="965"/>
                  </a:lnTo>
                  <a:lnTo>
                    <a:pt x="346" y="965"/>
                  </a:lnTo>
                  <a:lnTo>
                    <a:pt x="347" y="966"/>
                  </a:lnTo>
                  <a:lnTo>
                    <a:pt x="348" y="967"/>
                  </a:lnTo>
                  <a:lnTo>
                    <a:pt x="361" y="969"/>
                  </a:lnTo>
                  <a:lnTo>
                    <a:pt x="366" y="969"/>
                  </a:lnTo>
                  <a:lnTo>
                    <a:pt x="370" y="968"/>
                  </a:lnTo>
                  <a:lnTo>
                    <a:pt x="373" y="968"/>
                  </a:lnTo>
                  <a:lnTo>
                    <a:pt x="373" y="970"/>
                  </a:lnTo>
                  <a:lnTo>
                    <a:pt x="375" y="970"/>
                  </a:lnTo>
                  <a:lnTo>
                    <a:pt x="383" y="970"/>
                  </a:lnTo>
                  <a:lnTo>
                    <a:pt x="385" y="972"/>
                  </a:lnTo>
                  <a:lnTo>
                    <a:pt x="385" y="972"/>
                  </a:lnTo>
                  <a:lnTo>
                    <a:pt x="386" y="972"/>
                  </a:lnTo>
                  <a:lnTo>
                    <a:pt x="387" y="970"/>
                  </a:lnTo>
                  <a:lnTo>
                    <a:pt x="387" y="969"/>
                  </a:lnTo>
                  <a:lnTo>
                    <a:pt x="388" y="969"/>
                  </a:lnTo>
                  <a:lnTo>
                    <a:pt x="389" y="969"/>
                  </a:lnTo>
                  <a:lnTo>
                    <a:pt x="393" y="969"/>
                  </a:lnTo>
                  <a:lnTo>
                    <a:pt x="396" y="969"/>
                  </a:lnTo>
                  <a:lnTo>
                    <a:pt x="397" y="970"/>
                  </a:lnTo>
                  <a:lnTo>
                    <a:pt x="401" y="974"/>
                  </a:lnTo>
                  <a:lnTo>
                    <a:pt x="403" y="977"/>
                  </a:lnTo>
                  <a:lnTo>
                    <a:pt x="404" y="977"/>
                  </a:lnTo>
                  <a:lnTo>
                    <a:pt x="407" y="977"/>
                  </a:lnTo>
                  <a:lnTo>
                    <a:pt x="408" y="977"/>
                  </a:lnTo>
                  <a:lnTo>
                    <a:pt x="408" y="978"/>
                  </a:lnTo>
                  <a:lnTo>
                    <a:pt x="408" y="979"/>
                  </a:lnTo>
                  <a:lnTo>
                    <a:pt x="407" y="980"/>
                  </a:lnTo>
                  <a:lnTo>
                    <a:pt x="406" y="980"/>
                  </a:lnTo>
                  <a:lnTo>
                    <a:pt x="408" y="982"/>
                  </a:lnTo>
                  <a:lnTo>
                    <a:pt x="410" y="984"/>
                  </a:lnTo>
                  <a:lnTo>
                    <a:pt x="417" y="987"/>
                  </a:lnTo>
                  <a:lnTo>
                    <a:pt x="420" y="987"/>
                  </a:lnTo>
                  <a:lnTo>
                    <a:pt x="422" y="987"/>
                  </a:lnTo>
                  <a:lnTo>
                    <a:pt x="426" y="987"/>
                  </a:lnTo>
                  <a:lnTo>
                    <a:pt x="427" y="986"/>
                  </a:lnTo>
                  <a:lnTo>
                    <a:pt x="433" y="981"/>
                  </a:lnTo>
                  <a:lnTo>
                    <a:pt x="433" y="980"/>
                  </a:lnTo>
                  <a:lnTo>
                    <a:pt x="433" y="979"/>
                  </a:lnTo>
                  <a:lnTo>
                    <a:pt x="434" y="979"/>
                  </a:lnTo>
                  <a:lnTo>
                    <a:pt x="436" y="979"/>
                  </a:lnTo>
                  <a:lnTo>
                    <a:pt x="438" y="979"/>
                  </a:lnTo>
                  <a:lnTo>
                    <a:pt x="440" y="978"/>
                  </a:lnTo>
                  <a:lnTo>
                    <a:pt x="441" y="978"/>
                  </a:lnTo>
                  <a:lnTo>
                    <a:pt x="441" y="982"/>
                  </a:lnTo>
                  <a:lnTo>
                    <a:pt x="444" y="983"/>
                  </a:lnTo>
                  <a:lnTo>
                    <a:pt x="450" y="981"/>
                  </a:lnTo>
                  <a:lnTo>
                    <a:pt x="456" y="985"/>
                  </a:lnTo>
                  <a:lnTo>
                    <a:pt x="457" y="984"/>
                  </a:lnTo>
                  <a:lnTo>
                    <a:pt x="459" y="982"/>
                  </a:lnTo>
                  <a:lnTo>
                    <a:pt x="458" y="981"/>
                  </a:lnTo>
                  <a:lnTo>
                    <a:pt x="457" y="980"/>
                  </a:lnTo>
                  <a:lnTo>
                    <a:pt x="456" y="978"/>
                  </a:lnTo>
                  <a:lnTo>
                    <a:pt x="451" y="975"/>
                  </a:lnTo>
                  <a:lnTo>
                    <a:pt x="446" y="972"/>
                  </a:lnTo>
                  <a:lnTo>
                    <a:pt x="445" y="971"/>
                  </a:lnTo>
                  <a:lnTo>
                    <a:pt x="440" y="973"/>
                  </a:lnTo>
                  <a:lnTo>
                    <a:pt x="436" y="974"/>
                  </a:lnTo>
                  <a:lnTo>
                    <a:pt x="433" y="971"/>
                  </a:lnTo>
                  <a:lnTo>
                    <a:pt x="430" y="962"/>
                  </a:lnTo>
                  <a:lnTo>
                    <a:pt x="428" y="958"/>
                  </a:lnTo>
                  <a:lnTo>
                    <a:pt x="425" y="955"/>
                  </a:lnTo>
                  <a:lnTo>
                    <a:pt x="418" y="951"/>
                  </a:lnTo>
                  <a:lnTo>
                    <a:pt x="417" y="950"/>
                  </a:lnTo>
                  <a:lnTo>
                    <a:pt x="416" y="949"/>
                  </a:lnTo>
                  <a:lnTo>
                    <a:pt x="415" y="948"/>
                  </a:lnTo>
                  <a:lnTo>
                    <a:pt x="413" y="948"/>
                  </a:lnTo>
                  <a:lnTo>
                    <a:pt x="412" y="947"/>
                  </a:lnTo>
                  <a:lnTo>
                    <a:pt x="411" y="946"/>
                  </a:lnTo>
                  <a:lnTo>
                    <a:pt x="410" y="945"/>
                  </a:lnTo>
                  <a:lnTo>
                    <a:pt x="404" y="942"/>
                  </a:lnTo>
                  <a:lnTo>
                    <a:pt x="403" y="939"/>
                  </a:lnTo>
                  <a:lnTo>
                    <a:pt x="403" y="937"/>
                  </a:lnTo>
                  <a:lnTo>
                    <a:pt x="404" y="934"/>
                  </a:lnTo>
                  <a:lnTo>
                    <a:pt x="405" y="933"/>
                  </a:lnTo>
                  <a:lnTo>
                    <a:pt x="406" y="933"/>
                  </a:lnTo>
                  <a:lnTo>
                    <a:pt x="407" y="932"/>
                  </a:lnTo>
                  <a:lnTo>
                    <a:pt x="407" y="930"/>
                  </a:lnTo>
                  <a:lnTo>
                    <a:pt x="406" y="929"/>
                  </a:lnTo>
                  <a:lnTo>
                    <a:pt x="405" y="929"/>
                  </a:lnTo>
                  <a:lnTo>
                    <a:pt x="404" y="928"/>
                  </a:lnTo>
                  <a:lnTo>
                    <a:pt x="403" y="928"/>
                  </a:lnTo>
                  <a:lnTo>
                    <a:pt x="403" y="927"/>
                  </a:lnTo>
                  <a:lnTo>
                    <a:pt x="403" y="925"/>
                  </a:lnTo>
                  <a:lnTo>
                    <a:pt x="405" y="923"/>
                  </a:lnTo>
                  <a:lnTo>
                    <a:pt x="408" y="923"/>
                  </a:lnTo>
                  <a:lnTo>
                    <a:pt x="409" y="922"/>
                  </a:lnTo>
                  <a:lnTo>
                    <a:pt x="412" y="923"/>
                  </a:lnTo>
                  <a:lnTo>
                    <a:pt x="413" y="922"/>
                  </a:lnTo>
                  <a:lnTo>
                    <a:pt x="415" y="921"/>
                  </a:lnTo>
                  <a:lnTo>
                    <a:pt x="415" y="921"/>
                  </a:lnTo>
                  <a:lnTo>
                    <a:pt x="416" y="919"/>
                  </a:lnTo>
                  <a:lnTo>
                    <a:pt x="417" y="918"/>
                  </a:lnTo>
                  <a:lnTo>
                    <a:pt x="421" y="915"/>
                  </a:lnTo>
                  <a:lnTo>
                    <a:pt x="423" y="915"/>
                  </a:lnTo>
                  <a:lnTo>
                    <a:pt x="425" y="914"/>
                  </a:lnTo>
                  <a:lnTo>
                    <a:pt x="427" y="915"/>
                  </a:lnTo>
                  <a:lnTo>
                    <a:pt x="428" y="917"/>
                  </a:lnTo>
                  <a:lnTo>
                    <a:pt x="430" y="919"/>
                  </a:lnTo>
                  <a:lnTo>
                    <a:pt x="432" y="919"/>
                  </a:lnTo>
                  <a:lnTo>
                    <a:pt x="433" y="917"/>
                  </a:lnTo>
                  <a:lnTo>
                    <a:pt x="432" y="915"/>
                  </a:lnTo>
                  <a:lnTo>
                    <a:pt x="431" y="913"/>
                  </a:lnTo>
                  <a:lnTo>
                    <a:pt x="429" y="910"/>
                  </a:lnTo>
                  <a:lnTo>
                    <a:pt x="429" y="909"/>
                  </a:lnTo>
                  <a:lnTo>
                    <a:pt x="429" y="908"/>
                  </a:lnTo>
                  <a:lnTo>
                    <a:pt x="430" y="906"/>
                  </a:lnTo>
                  <a:lnTo>
                    <a:pt x="430" y="905"/>
                  </a:lnTo>
                  <a:lnTo>
                    <a:pt x="430" y="904"/>
                  </a:lnTo>
                  <a:lnTo>
                    <a:pt x="429" y="903"/>
                  </a:lnTo>
                  <a:lnTo>
                    <a:pt x="429" y="902"/>
                  </a:lnTo>
                  <a:lnTo>
                    <a:pt x="430" y="900"/>
                  </a:lnTo>
                  <a:lnTo>
                    <a:pt x="431" y="897"/>
                  </a:lnTo>
                  <a:lnTo>
                    <a:pt x="433" y="893"/>
                  </a:lnTo>
                  <a:lnTo>
                    <a:pt x="434" y="891"/>
                  </a:lnTo>
                  <a:lnTo>
                    <a:pt x="435" y="890"/>
                  </a:lnTo>
                  <a:lnTo>
                    <a:pt x="443" y="879"/>
                  </a:lnTo>
                  <a:lnTo>
                    <a:pt x="444" y="878"/>
                  </a:lnTo>
                  <a:lnTo>
                    <a:pt x="444" y="875"/>
                  </a:lnTo>
                  <a:lnTo>
                    <a:pt x="445" y="873"/>
                  </a:lnTo>
                  <a:lnTo>
                    <a:pt x="446" y="873"/>
                  </a:lnTo>
                  <a:lnTo>
                    <a:pt x="448" y="878"/>
                  </a:lnTo>
                  <a:lnTo>
                    <a:pt x="451" y="879"/>
                  </a:lnTo>
                  <a:lnTo>
                    <a:pt x="457" y="879"/>
                  </a:lnTo>
                  <a:lnTo>
                    <a:pt x="461" y="878"/>
                  </a:lnTo>
                  <a:lnTo>
                    <a:pt x="463" y="876"/>
                  </a:lnTo>
                  <a:lnTo>
                    <a:pt x="467" y="873"/>
                  </a:lnTo>
                  <a:lnTo>
                    <a:pt x="468" y="873"/>
                  </a:lnTo>
                  <a:lnTo>
                    <a:pt x="469" y="873"/>
                  </a:lnTo>
                  <a:lnTo>
                    <a:pt x="470" y="872"/>
                  </a:lnTo>
                  <a:lnTo>
                    <a:pt x="472" y="870"/>
                  </a:lnTo>
                  <a:lnTo>
                    <a:pt x="473" y="867"/>
                  </a:lnTo>
                  <a:lnTo>
                    <a:pt x="474" y="865"/>
                  </a:lnTo>
                  <a:lnTo>
                    <a:pt x="475" y="864"/>
                  </a:lnTo>
                  <a:lnTo>
                    <a:pt x="476" y="865"/>
                  </a:lnTo>
                  <a:lnTo>
                    <a:pt x="478" y="867"/>
                  </a:lnTo>
                  <a:lnTo>
                    <a:pt x="478" y="868"/>
                  </a:lnTo>
                  <a:lnTo>
                    <a:pt x="479" y="870"/>
                  </a:lnTo>
                  <a:lnTo>
                    <a:pt x="487" y="872"/>
                  </a:lnTo>
                  <a:lnTo>
                    <a:pt x="487" y="873"/>
                  </a:lnTo>
                  <a:lnTo>
                    <a:pt x="490" y="874"/>
                  </a:lnTo>
                  <a:lnTo>
                    <a:pt x="492" y="875"/>
                  </a:lnTo>
                  <a:lnTo>
                    <a:pt x="493" y="874"/>
                  </a:lnTo>
                  <a:lnTo>
                    <a:pt x="496" y="873"/>
                  </a:lnTo>
                  <a:lnTo>
                    <a:pt x="498" y="872"/>
                  </a:lnTo>
                  <a:lnTo>
                    <a:pt x="500" y="872"/>
                  </a:lnTo>
                  <a:lnTo>
                    <a:pt x="504" y="873"/>
                  </a:lnTo>
                  <a:lnTo>
                    <a:pt x="505" y="873"/>
                  </a:lnTo>
                  <a:lnTo>
                    <a:pt x="534" y="870"/>
                  </a:lnTo>
                  <a:lnTo>
                    <a:pt x="537" y="871"/>
                  </a:lnTo>
                  <a:lnTo>
                    <a:pt x="544" y="870"/>
                  </a:lnTo>
                  <a:lnTo>
                    <a:pt x="548" y="871"/>
                  </a:lnTo>
                  <a:lnTo>
                    <a:pt x="564" y="878"/>
                  </a:lnTo>
                  <a:lnTo>
                    <a:pt x="572" y="879"/>
                  </a:lnTo>
                  <a:lnTo>
                    <a:pt x="572" y="1291"/>
                  </a:lnTo>
                  <a:close/>
                  <a:moveTo>
                    <a:pt x="572" y="859"/>
                  </a:moveTo>
                  <a:lnTo>
                    <a:pt x="570" y="858"/>
                  </a:lnTo>
                  <a:lnTo>
                    <a:pt x="565" y="856"/>
                  </a:lnTo>
                  <a:lnTo>
                    <a:pt x="564" y="855"/>
                  </a:lnTo>
                  <a:lnTo>
                    <a:pt x="565" y="853"/>
                  </a:lnTo>
                  <a:lnTo>
                    <a:pt x="564" y="852"/>
                  </a:lnTo>
                  <a:lnTo>
                    <a:pt x="563" y="851"/>
                  </a:lnTo>
                  <a:lnTo>
                    <a:pt x="564" y="850"/>
                  </a:lnTo>
                  <a:lnTo>
                    <a:pt x="565" y="849"/>
                  </a:lnTo>
                  <a:lnTo>
                    <a:pt x="565" y="848"/>
                  </a:lnTo>
                  <a:lnTo>
                    <a:pt x="564" y="847"/>
                  </a:lnTo>
                  <a:lnTo>
                    <a:pt x="564" y="846"/>
                  </a:lnTo>
                  <a:lnTo>
                    <a:pt x="564" y="843"/>
                  </a:lnTo>
                  <a:lnTo>
                    <a:pt x="565" y="840"/>
                  </a:lnTo>
                  <a:lnTo>
                    <a:pt x="565" y="839"/>
                  </a:lnTo>
                  <a:lnTo>
                    <a:pt x="567" y="838"/>
                  </a:lnTo>
                  <a:lnTo>
                    <a:pt x="569" y="837"/>
                  </a:lnTo>
                  <a:lnTo>
                    <a:pt x="570" y="835"/>
                  </a:lnTo>
                  <a:lnTo>
                    <a:pt x="571" y="831"/>
                  </a:lnTo>
                  <a:lnTo>
                    <a:pt x="572" y="828"/>
                  </a:lnTo>
                  <a:lnTo>
                    <a:pt x="572" y="859"/>
                  </a:lnTo>
                  <a:close/>
                  <a:moveTo>
                    <a:pt x="572" y="669"/>
                  </a:moveTo>
                  <a:lnTo>
                    <a:pt x="568" y="670"/>
                  </a:lnTo>
                  <a:lnTo>
                    <a:pt x="563" y="669"/>
                  </a:lnTo>
                  <a:lnTo>
                    <a:pt x="553" y="669"/>
                  </a:lnTo>
                  <a:lnTo>
                    <a:pt x="551" y="668"/>
                  </a:lnTo>
                  <a:lnTo>
                    <a:pt x="549" y="668"/>
                  </a:lnTo>
                  <a:lnTo>
                    <a:pt x="546" y="664"/>
                  </a:lnTo>
                  <a:lnTo>
                    <a:pt x="544" y="663"/>
                  </a:lnTo>
                  <a:lnTo>
                    <a:pt x="538" y="662"/>
                  </a:lnTo>
                  <a:lnTo>
                    <a:pt x="536" y="662"/>
                  </a:lnTo>
                  <a:lnTo>
                    <a:pt x="535" y="664"/>
                  </a:lnTo>
                  <a:lnTo>
                    <a:pt x="535" y="665"/>
                  </a:lnTo>
                  <a:lnTo>
                    <a:pt x="535" y="668"/>
                  </a:lnTo>
                  <a:lnTo>
                    <a:pt x="535" y="670"/>
                  </a:lnTo>
                  <a:lnTo>
                    <a:pt x="531" y="675"/>
                  </a:lnTo>
                  <a:lnTo>
                    <a:pt x="529" y="676"/>
                  </a:lnTo>
                  <a:lnTo>
                    <a:pt x="521" y="680"/>
                  </a:lnTo>
                  <a:lnTo>
                    <a:pt x="518" y="680"/>
                  </a:lnTo>
                  <a:lnTo>
                    <a:pt x="516" y="678"/>
                  </a:lnTo>
                  <a:lnTo>
                    <a:pt x="514" y="678"/>
                  </a:lnTo>
                  <a:lnTo>
                    <a:pt x="514" y="679"/>
                  </a:lnTo>
                  <a:lnTo>
                    <a:pt x="514" y="680"/>
                  </a:lnTo>
                  <a:lnTo>
                    <a:pt x="514" y="681"/>
                  </a:lnTo>
                  <a:lnTo>
                    <a:pt x="517" y="682"/>
                  </a:lnTo>
                  <a:lnTo>
                    <a:pt x="517" y="682"/>
                  </a:lnTo>
                  <a:lnTo>
                    <a:pt x="518" y="683"/>
                  </a:lnTo>
                  <a:lnTo>
                    <a:pt x="518" y="685"/>
                  </a:lnTo>
                  <a:lnTo>
                    <a:pt x="519" y="686"/>
                  </a:lnTo>
                  <a:lnTo>
                    <a:pt x="519" y="687"/>
                  </a:lnTo>
                  <a:lnTo>
                    <a:pt x="519" y="688"/>
                  </a:lnTo>
                  <a:lnTo>
                    <a:pt x="507" y="687"/>
                  </a:lnTo>
                  <a:lnTo>
                    <a:pt x="505" y="686"/>
                  </a:lnTo>
                  <a:lnTo>
                    <a:pt x="505" y="686"/>
                  </a:lnTo>
                  <a:lnTo>
                    <a:pt x="504" y="685"/>
                  </a:lnTo>
                  <a:lnTo>
                    <a:pt x="504" y="684"/>
                  </a:lnTo>
                  <a:lnTo>
                    <a:pt x="504" y="682"/>
                  </a:lnTo>
                  <a:lnTo>
                    <a:pt x="503" y="682"/>
                  </a:lnTo>
                  <a:lnTo>
                    <a:pt x="502" y="681"/>
                  </a:lnTo>
                  <a:lnTo>
                    <a:pt x="499" y="678"/>
                  </a:lnTo>
                  <a:lnTo>
                    <a:pt x="498" y="678"/>
                  </a:lnTo>
                  <a:lnTo>
                    <a:pt x="498" y="677"/>
                  </a:lnTo>
                  <a:lnTo>
                    <a:pt x="497" y="675"/>
                  </a:lnTo>
                  <a:lnTo>
                    <a:pt x="498" y="674"/>
                  </a:lnTo>
                  <a:lnTo>
                    <a:pt x="499" y="674"/>
                  </a:lnTo>
                  <a:lnTo>
                    <a:pt x="499" y="672"/>
                  </a:lnTo>
                  <a:lnTo>
                    <a:pt x="499" y="671"/>
                  </a:lnTo>
                  <a:lnTo>
                    <a:pt x="497" y="670"/>
                  </a:lnTo>
                  <a:lnTo>
                    <a:pt x="496" y="673"/>
                  </a:lnTo>
                  <a:lnTo>
                    <a:pt x="493" y="678"/>
                  </a:lnTo>
                  <a:lnTo>
                    <a:pt x="492" y="679"/>
                  </a:lnTo>
                  <a:lnTo>
                    <a:pt x="489" y="678"/>
                  </a:lnTo>
                  <a:lnTo>
                    <a:pt x="487" y="677"/>
                  </a:lnTo>
                  <a:lnTo>
                    <a:pt x="484" y="676"/>
                  </a:lnTo>
                  <a:lnTo>
                    <a:pt x="487" y="673"/>
                  </a:lnTo>
                  <a:lnTo>
                    <a:pt x="488" y="672"/>
                  </a:lnTo>
                  <a:lnTo>
                    <a:pt x="486" y="671"/>
                  </a:lnTo>
                  <a:lnTo>
                    <a:pt x="484" y="672"/>
                  </a:lnTo>
                  <a:lnTo>
                    <a:pt x="480" y="674"/>
                  </a:lnTo>
                  <a:lnTo>
                    <a:pt x="478" y="674"/>
                  </a:lnTo>
                  <a:lnTo>
                    <a:pt x="476" y="674"/>
                  </a:lnTo>
                  <a:lnTo>
                    <a:pt x="475" y="672"/>
                  </a:lnTo>
                  <a:lnTo>
                    <a:pt x="473" y="670"/>
                  </a:lnTo>
                  <a:lnTo>
                    <a:pt x="469" y="668"/>
                  </a:lnTo>
                  <a:lnTo>
                    <a:pt x="468" y="665"/>
                  </a:lnTo>
                  <a:lnTo>
                    <a:pt x="470" y="660"/>
                  </a:lnTo>
                  <a:lnTo>
                    <a:pt x="469" y="657"/>
                  </a:lnTo>
                  <a:lnTo>
                    <a:pt x="469" y="655"/>
                  </a:lnTo>
                  <a:lnTo>
                    <a:pt x="466" y="655"/>
                  </a:lnTo>
                  <a:lnTo>
                    <a:pt x="464" y="656"/>
                  </a:lnTo>
                  <a:lnTo>
                    <a:pt x="463" y="659"/>
                  </a:lnTo>
                  <a:lnTo>
                    <a:pt x="463" y="662"/>
                  </a:lnTo>
                  <a:lnTo>
                    <a:pt x="463" y="664"/>
                  </a:lnTo>
                  <a:lnTo>
                    <a:pt x="461" y="664"/>
                  </a:lnTo>
                  <a:lnTo>
                    <a:pt x="458" y="662"/>
                  </a:lnTo>
                  <a:lnTo>
                    <a:pt x="457" y="657"/>
                  </a:lnTo>
                  <a:lnTo>
                    <a:pt x="455" y="656"/>
                  </a:lnTo>
                  <a:lnTo>
                    <a:pt x="452" y="655"/>
                  </a:lnTo>
                  <a:lnTo>
                    <a:pt x="446" y="653"/>
                  </a:lnTo>
                  <a:lnTo>
                    <a:pt x="441" y="651"/>
                  </a:lnTo>
                  <a:lnTo>
                    <a:pt x="430" y="649"/>
                  </a:lnTo>
                  <a:lnTo>
                    <a:pt x="427" y="646"/>
                  </a:lnTo>
                  <a:lnTo>
                    <a:pt x="424" y="647"/>
                  </a:lnTo>
                  <a:lnTo>
                    <a:pt x="420" y="650"/>
                  </a:lnTo>
                  <a:lnTo>
                    <a:pt x="416" y="652"/>
                  </a:lnTo>
                  <a:lnTo>
                    <a:pt x="404" y="655"/>
                  </a:lnTo>
                  <a:lnTo>
                    <a:pt x="403" y="656"/>
                  </a:lnTo>
                  <a:lnTo>
                    <a:pt x="400" y="659"/>
                  </a:lnTo>
                  <a:lnTo>
                    <a:pt x="398" y="660"/>
                  </a:lnTo>
                  <a:lnTo>
                    <a:pt x="397" y="660"/>
                  </a:lnTo>
                  <a:lnTo>
                    <a:pt x="395" y="657"/>
                  </a:lnTo>
                  <a:lnTo>
                    <a:pt x="394" y="657"/>
                  </a:lnTo>
                  <a:lnTo>
                    <a:pt x="393" y="657"/>
                  </a:lnTo>
                  <a:lnTo>
                    <a:pt x="393" y="658"/>
                  </a:lnTo>
                  <a:lnTo>
                    <a:pt x="392" y="660"/>
                  </a:lnTo>
                  <a:lnTo>
                    <a:pt x="393" y="660"/>
                  </a:lnTo>
                  <a:lnTo>
                    <a:pt x="392" y="661"/>
                  </a:lnTo>
                  <a:lnTo>
                    <a:pt x="385" y="674"/>
                  </a:lnTo>
                  <a:lnTo>
                    <a:pt x="384" y="674"/>
                  </a:lnTo>
                  <a:lnTo>
                    <a:pt x="383" y="673"/>
                  </a:lnTo>
                  <a:lnTo>
                    <a:pt x="383" y="671"/>
                  </a:lnTo>
                  <a:lnTo>
                    <a:pt x="385" y="668"/>
                  </a:lnTo>
                  <a:lnTo>
                    <a:pt x="385" y="667"/>
                  </a:lnTo>
                  <a:lnTo>
                    <a:pt x="385" y="666"/>
                  </a:lnTo>
                  <a:lnTo>
                    <a:pt x="384" y="667"/>
                  </a:lnTo>
                  <a:lnTo>
                    <a:pt x="380" y="670"/>
                  </a:lnTo>
                  <a:lnTo>
                    <a:pt x="378" y="671"/>
                  </a:lnTo>
                  <a:lnTo>
                    <a:pt x="376" y="672"/>
                  </a:lnTo>
                  <a:lnTo>
                    <a:pt x="374" y="671"/>
                  </a:lnTo>
                  <a:lnTo>
                    <a:pt x="373" y="671"/>
                  </a:lnTo>
                  <a:lnTo>
                    <a:pt x="372" y="674"/>
                  </a:lnTo>
                  <a:lnTo>
                    <a:pt x="372" y="680"/>
                  </a:lnTo>
                  <a:lnTo>
                    <a:pt x="371" y="682"/>
                  </a:lnTo>
                  <a:lnTo>
                    <a:pt x="370" y="684"/>
                  </a:lnTo>
                  <a:lnTo>
                    <a:pt x="368" y="685"/>
                  </a:lnTo>
                  <a:lnTo>
                    <a:pt x="367" y="684"/>
                  </a:lnTo>
                  <a:lnTo>
                    <a:pt x="368" y="682"/>
                  </a:lnTo>
                  <a:lnTo>
                    <a:pt x="369" y="680"/>
                  </a:lnTo>
                  <a:lnTo>
                    <a:pt x="369" y="679"/>
                  </a:lnTo>
                  <a:lnTo>
                    <a:pt x="367" y="678"/>
                  </a:lnTo>
                  <a:lnTo>
                    <a:pt x="364" y="679"/>
                  </a:lnTo>
                  <a:lnTo>
                    <a:pt x="363" y="680"/>
                  </a:lnTo>
                  <a:lnTo>
                    <a:pt x="362" y="680"/>
                  </a:lnTo>
                  <a:lnTo>
                    <a:pt x="361" y="680"/>
                  </a:lnTo>
                  <a:lnTo>
                    <a:pt x="361" y="680"/>
                  </a:lnTo>
                  <a:lnTo>
                    <a:pt x="358" y="677"/>
                  </a:lnTo>
                  <a:lnTo>
                    <a:pt x="357" y="676"/>
                  </a:lnTo>
                  <a:lnTo>
                    <a:pt x="356" y="676"/>
                  </a:lnTo>
                  <a:lnTo>
                    <a:pt x="355" y="676"/>
                  </a:lnTo>
                  <a:lnTo>
                    <a:pt x="355" y="677"/>
                  </a:lnTo>
                  <a:lnTo>
                    <a:pt x="355" y="678"/>
                  </a:lnTo>
                  <a:lnTo>
                    <a:pt x="351" y="686"/>
                  </a:lnTo>
                  <a:lnTo>
                    <a:pt x="350" y="688"/>
                  </a:lnTo>
                  <a:lnTo>
                    <a:pt x="350" y="686"/>
                  </a:lnTo>
                  <a:lnTo>
                    <a:pt x="350" y="681"/>
                  </a:lnTo>
                  <a:lnTo>
                    <a:pt x="349" y="683"/>
                  </a:lnTo>
                  <a:lnTo>
                    <a:pt x="349" y="684"/>
                  </a:lnTo>
                  <a:lnTo>
                    <a:pt x="349" y="686"/>
                  </a:lnTo>
                  <a:lnTo>
                    <a:pt x="348" y="687"/>
                  </a:lnTo>
                  <a:lnTo>
                    <a:pt x="347" y="687"/>
                  </a:lnTo>
                  <a:lnTo>
                    <a:pt x="345" y="687"/>
                  </a:lnTo>
                  <a:lnTo>
                    <a:pt x="344" y="688"/>
                  </a:lnTo>
                  <a:lnTo>
                    <a:pt x="344" y="689"/>
                  </a:lnTo>
                  <a:lnTo>
                    <a:pt x="343" y="689"/>
                  </a:lnTo>
                  <a:lnTo>
                    <a:pt x="340" y="697"/>
                  </a:lnTo>
                  <a:lnTo>
                    <a:pt x="337" y="698"/>
                  </a:lnTo>
                  <a:lnTo>
                    <a:pt x="337" y="698"/>
                  </a:lnTo>
                  <a:lnTo>
                    <a:pt x="337" y="697"/>
                  </a:lnTo>
                  <a:lnTo>
                    <a:pt x="337" y="695"/>
                  </a:lnTo>
                  <a:lnTo>
                    <a:pt x="337" y="694"/>
                  </a:lnTo>
                  <a:lnTo>
                    <a:pt x="337" y="693"/>
                  </a:lnTo>
                  <a:lnTo>
                    <a:pt x="335" y="693"/>
                  </a:lnTo>
                  <a:lnTo>
                    <a:pt x="332" y="696"/>
                  </a:lnTo>
                  <a:lnTo>
                    <a:pt x="324" y="704"/>
                  </a:lnTo>
                  <a:lnTo>
                    <a:pt x="321" y="709"/>
                  </a:lnTo>
                  <a:lnTo>
                    <a:pt x="320" y="710"/>
                  </a:lnTo>
                  <a:lnTo>
                    <a:pt x="319" y="711"/>
                  </a:lnTo>
                  <a:lnTo>
                    <a:pt x="315" y="711"/>
                  </a:lnTo>
                  <a:lnTo>
                    <a:pt x="313" y="711"/>
                  </a:lnTo>
                  <a:lnTo>
                    <a:pt x="313" y="712"/>
                  </a:lnTo>
                  <a:lnTo>
                    <a:pt x="312" y="714"/>
                  </a:lnTo>
                  <a:lnTo>
                    <a:pt x="311" y="715"/>
                  </a:lnTo>
                  <a:lnTo>
                    <a:pt x="307" y="716"/>
                  </a:lnTo>
                  <a:lnTo>
                    <a:pt x="307" y="718"/>
                  </a:lnTo>
                  <a:lnTo>
                    <a:pt x="305" y="718"/>
                  </a:lnTo>
                  <a:lnTo>
                    <a:pt x="302" y="717"/>
                  </a:lnTo>
                  <a:lnTo>
                    <a:pt x="301" y="719"/>
                  </a:lnTo>
                  <a:lnTo>
                    <a:pt x="301" y="722"/>
                  </a:lnTo>
                  <a:lnTo>
                    <a:pt x="301" y="723"/>
                  </a:lnTo>
                  <a:lnTo>
                    <a:pt x="298" y="722"/>
                  </a:lnTo>
                  <a:lnTo>
                    <a:pt x="297" y="720"/>
                  </a:lnTo>
                  <a:lnTo>
                    <a:pt x="296" y="720"/>
                  </a:lnTo>
                  <a:lnTo>
                    <a:pt x="295" y="720"/>
                  </a:lnTo>
                  <a:lnTo>
                    <a:pt x="295" y="722"/>
                  </a:lnTo>
                  <a:lnTo>
                    <a:pt x="295" y="724"/>
                  </a:lnTo>
                  <a:lnTo>
                    <a:pt x="295" y="723"/>
                  </a:lnTo>
                  <a:lnTo>
                    <a:pt x="292" y="721"/>
                  </a:lnTo>
                  <a:lnTo>
                    <a:pt x="291" y="720"/>
                  </a:lnTo>
                  <a:lnTo>
                    <a:pt x="290" y="721"/>
                  </a:lnTo>
                  <a:lnTo>
                    <a:pt x="290" y="722"/>
                  </a:lnTo>
                  <a:lnTo>
                    <a:pt x="290" y="725"/>
                  </a:lnTo>
                  <a:lnTo>
                    <a:pt x="290" y="726"/>
                  </a:lnTo>
                  <a:lnTo>
                    <a:pt x="284" y="718"/>
                  </a:lnTo>
                  <a:lnTo>
                    <a:pt x="283" y="717"/>
                  </a:lnTo>
                  <a:lnTo>
                    <a:pt x="283" y="720"/>
                  </a:lnTo>
                  <a:lnTo>
                    <a:pt x="283" y="726"/>
                  </a:lnTo>
                  <a:lnTo>
                    <a:pt x="282" y="725"/>
                  </a:lnTo>
                  <a:lnTo>
                    <a:pt x="281" y="726"/>
                  </a:lnTo>
                  <a:lnTo>
                    <a:pt x="280" y="727"/>
                  </a:lnTo>
                  <a:lnTo>
                    <a:pt x="279" y="728"/>
                  </a:lnTo>
                  <a:lnTo>
                    <a:pt x="278" y="725"/>
                  </a:lnTo>
                  <a:lnTo>
                    <a:pt x="277" y="724"/>
                  </a:lnTo>
                  <a:lnTo>
                    <a:pt x="271" y="722"/>
                  </a:lnTo>
                  <a:lnTo>
                    <a:pt x="271" y="721"/>
                  </a:lnTo>
                  <a:lnTo>
                    <a:pt x="269" y="719"/>
                  </a:lnTo>
                  <a:lnTo>
                    <a:pt x="269" y="716"/>
                  </a:lnTo>
                  <a:lnTo>
                    <a:pt x="269" y="720"/>
                  </a:lnTo>
                  <a:lnTo>
                    <a:pt x="270" y="722"/>
                  </a:lnTo>
                  <a:lnTo>
                    <a:pt x="271" y="723"/>
                  </a:lnTo>
                  <a:lnTo>
                    <a:pt x="271" y="727"/>
                  </a:lnTo>
                  <a:lnTo>
                    <a:pt x="272" y="728"/>
                  </a:lnTo>
                  <a:lnTo>
                    <a:pt x="271" y="728"/>
                  </a:lnTo>
                  <a:lnTo>
                    <a:pt x="270" y="728"/>
                  </a:lnTo>
                  <a:lnTo>
                    <a:pt x="269" y="728"/>
                  </a:lnTo>
                  <a:lnTo>
                    <a:pt x="268" y="727"/>
                  </a:lnTo>
                  <a:lnTo>
                    <a:pt x="268" y="726"/>
                  </a:lnTo>
                  <a:lnTo>
                    <a:pt x="268" y="725"/>
                  </a:lnTo>
                  <a:lnTo>
                    <a:pt x="269" y="724"/>
                  </a:lnTo>
                  <a:lnTo>
                    <a:pt x="268" y="723"/>
                  </a:lnTo>
                  <a:lnTo>
                    <a:pt x="266" y="722"/>
                  </a:lnTo>
                  <a:lnTo>
                    <a:pt x="265" y="721"/>
                  </a:lnTo>
                  <a:lnTo>
                    <a:pt x="265" y="722"/>
                  </a:lnTo>
                  <a:lnTo>
                    <a:pt x="265" y="722"/>
                  </a:lnTo>
                  <a:lnTo>
                    <a:pt x="265" y="723"/>
                  </a:lnTo>
                  <a:lnTo>
                    <a:pt x="262" y="722"/>
                  </a:lnTo>
                  <a:lnTo>
                    <a:pt x="259" y="722"/>
                  </a:lnTo>
                  <a:lnTo>
                    <a:pt x="256" y="719"/>
                  </a:lnTo>
                  <a:lnTo>
                    <a:pt x="254" y="716"/>
                  </a:lnTo>
                  <a:lnTo>
                    <a:pt x="255" y="720"/>
                  </a:lnTo>
                  <a:lnTo>
                    <a:pt x="261" y="727"/>
                  </a:lnTo>
                  <a:lnTo>
                    <a:pt x="262" y="731"/>
                  </a:lnTo>
                  <a:lnTo>
                    <a:pt x="260" y="730"/>
                  </a:lnTo>
                  <a:lnTo>
                    <a:pt x="257" y="730"/>
                  </a:lnTo>
                  <a:lnTo>
                    <a:pt x="256" y="728"/>
                  </a:lnTo>
                  <a:lnTo>
                    <a:pt x="254" y="727"/>
                  </a:lnTo>
                  <a:lnTo>
                    <a:pt x="253" y="725"/>
                  </a:lnTo>
                  <a:lnTo>
                    <a:pt x="252" y="725"/>
                  </a:lnTo>
                  <a:lnTo>
                    <a:pt x="252" y="726"/>
                  </a:lnTo>
                  <a:lnTo>
                    <a:pt x="253" y="728"/>
                  </a:lnTo>
                  <a:lnTo>
                    <a:pt x="253" y="730"/>
                  </a:lnTo>
                  <a:lnTo>
                    <a:pt x="254" y="733"/>
                  </a:lnTo>
                  <a:lnTo>
                    <a:pt x="257" y="734"/>
                  </a:lnTo>
                  <a:lnTo>
                    <a:pt x="260" y="737"/>
                  </a:lnTo>
                  <a:lnTo>
                    <a:pt x="260" y="739"/>
                  </a:lnTo>
                  <a:lnTo>
                    <a:pt x="260" y="740"/>
                  </a:lnTo>
                  <a:lnTo>
                    <a:pt x="260" y="741"/>
                  </a:lnTo>
                  <a:lnTo>
                    <a:pt x="260" y="743"/>
                  </a:lnTo>
                  <a:lnTo>
                    <a:pt x="256" y="740"/>
                  </a:lnTo>
                  <a:lnTo>
                    <a:pt x="254" y="738"/>
                  </a:lnTo>
                  <a:lnTo>
                    <a:pt x="253" y="736"/>
                  </a:lnTo>
                  <a:lnTo>
                    <a:pt x="252" y="734"/>
                  </a:lnTo>
                  <a:lnTo>
                    <a:pt x="251" y="733"/>
                  </a:lnTo>
                  <a:lnTo>
                    <a:pt x="249" y="732"/>
                  </a:lnTo>
                  <a:lnTo>
                    <a:pt x="247" y="732"/>
                  </a:lnTo>
                  <a:lnTo>
                    <a:pt x="248" y="733"/>
                  </a:lnTo>
                  <a:lnTo>
                    <a:pt x="249" y="734"/>
                  </a:lnTo>
                  <a:lnTo>
                    <a:pt x="249" y="735"/>
                  </a:lnTo>
                  <a:lnTo>
                    <a:pt x="249" y="737"/>
                  </a:lnTo>
                  <a:lnTo>
                    <a:pt x="250" y="738"/>
                  </a:lnTo>
                  <a:lnTo>
                    <a:pt x="253" y="742"/>
                  </a:lnTo>
                  <a:lnTo>
                    <a:pt x="253" y="742"/>
                  </a:lnTo>
                  <a:lnTo>
                    <a:pt x="252" y="743"/>
                  </a:lnTo>
                  <a:lnTo>
                    <a:pt x="251" y="742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2"/>
                  </a:lnTo>
                  <a:lnTo>
                    <a:pt x="244" y="743"/>
                  </a:lnTo>
                  <a:lnTo>
                    <a:pt x="245" y="743"/>
                  </a:lnTo>
                  <a:lnTo>
                    <a:pt x="247" y="744"/>
                  </a:lnTo>
                  <a:lnTo>
                    <a:pt x="247" y="746"/>
                  </a:lnTo>
                  <a:lnTo>
                    <a:pt x="247" y="749"/>
                  </a:lnTo>
                  <a:lnTo>
                    <a:pt x="247" y="750"/>
                  </a:lnTo>
                  <a:lnTo>
                    <a:pt x="247" y="751"/>
                  </a:lnTo>
                  <a:lnTo>
                    <a:pt x="229" y="740"/>
                  </a:lnTo>
                  <a:lnTo>
                    <a:pt x="223" y="735"/>
                  </a:lnTo>
                  <a:lnTo>
                    <a:pt x="219" y="732"/>
                  </a:lnTo>
                  <a:lnTo>
                    <a:pt x="217" y="731"/>
                  </a:lnTo>
                  <a:lnTo>
                    <a:pt x="215" y="730"/>
                  </a:lnTo>
                  <a:lnTo>
                    <a:pt x="213" y="731"/>
                  </a:lnTo>
                  <a:lnTo>
                    <a:pt x="211" y="731"/>
                  </a:lnTo>
                  <a:lnTo>
                    <a:pt x="205" y="727"/>
                  </a:lnTo>
                  <a:lnTo>
                    <a:pt x="203" y="724"/>
                  </a:lnTo>
                  <a:lnTo>
                    <a:pt x="200" y="722"/>
                  </a:lnTo>
                  <a:lnTo>
                    <a:pt x="197" y="721"/>
                  </a:lnTo>
                  <a:lnTo>
                    <a:pt x="188" y="721"/>
                  </a:lnTo>
                  <a:lnTo>
                    <a:pt x="185" y="719"/>
                  </a:lnTo>
                  <a:lnTo>
                    <a:pt x="187" y="716"/>
                  </a:lnTo>
                  <a:lnTo>
                    <a:pt x="186" y="716"/>
                  </a:lnTo>
                  <a:lnTo>
                    <a:pt x="186" y="713"/>
                  </a:lnTo>
                  <a:lnTo>
                    <a:pt x="185" y="711"/>
                  </a:lnTo>
                  <a:lnTo>
                    <a:pt x="184" y="710"/>
                  </a:lnTo>
                  <a:lnTo>
                    <a:pt x="181" y="708"/>
                  </a:lnTo>
                  <a:lnTo>
                    <a:pt x="180" y="707"/>
                  </a:lnTo>
                  <a:lnTo>
                    <a:pt x="178" y="707"/>
                  </a:lnTo>
                  <a:lnTo>
                    <a:pt x="180" y="704"/>
                  </a:lnTo>
                  <a:lnTo>
                    <a:pt x="182" y="698"/>
                  </a:lnTo>
                  <a:lnTo>
                    <a:pt x="187" y="694"/>
                  </a:lnTo>
                  <a:lnTo>
                    <a:pt x="193" y="692"/>
                  </a:lnTo>
                  <a:lnTo>
                    <a:pt x="198" y="694"/>
                  </a:lnTo>
                  <a:lnTo>
                    <a:pt x="199" y="696"/>
                  </a:lnTo>
                  <a:lnTo>
                    <a:pt x="201" y="698"/>
                  </a:lnTo>
                  <a:lnTo>
                    <a:pt x="204" y="704"/>
                  </a:lnTo>
                  <a:lnTo>
                    <a:pt x="205" y="704"/>
                  </a:lnTo>
                  <a:lnTo>
                    <a:pt x="219" y="702"/>
                  </a:lnTo>
                  <a:lnTo>
                    <a:pt x="222" y="699"/>
                  </a:lnTo>
                  <a:lnTo>
                    <a:pt x="228" y="693"/>
                  </a:lnTo>
                  <a:lnTo>
                    <a:pt x="199" y="649"/>
                  </a:lnTo>
                  <a:lnTo>
                    <a:pt x="186" y="614"/>
                  </a:lnTo>
                  <a:lnTo>
                    <a:pt x="185" y="610"/>
                  </a:lnTo>
                  <a:lnTo>
                    <a:pt x="184" y="608"/>
                  </a:lnTo>
                  <a:lnTo>
                    <a:pt x="182" y="607"/>
                  </a:lnTo>
                  <a:lnTo>
                    <a:pt x="180" y="607"/>
                  </a:lnTo>
                  <a:lnTo>
                    <a:pt x="176" y="606"/>
                  </a:lnTo>
                  <a:lnTo>
                    <a:pt x="174" y="603"/>
                  </a:lnTo>
                  <a:lnTo>
                    <a:pt x="169" y="597"/>
                  </a:lnTo>
                  <a:lnTo>
                    <a:pt x="152" y="567"/>
                  </a:lnTo>
                  <a:lnTo>
                    <a:pt x="147" y="563"/>
                  </a:lnTo>
                  <a:lnTo>
                    <a:pt x="140" y="560"/>
                  </a:lnTo>
                  <a:lnTo>
                    <a:pt x="105" y="560"/>
                  </a:lnTo>
                  <a:lnTo>
                    <a:pt x="85" y="551"/>
                  </a:lnTo>
                  <a:lnTo>
                    <a:pt x="84" y="551"/>
                  </a:lnTo>
                  <a:lnTo>
                    <a:pt x="82" y="553"/>
                  </a:lnTo>
                  <a:lnTo>
                    <a:pt x="81" y="554"/>
                  </a:lnTo>
                  <a:lnTo>
                    <a:pt x="82" y="562"/>
                  </a:lnTo>
                  <a:lnTo>
                    <a:pt x="81" y="569"/>
                  </a:lnTo>
                  <a:lnTo>
                    <a:pt x="80" y="572"/>
                  </a:lnTo>
                  <a:lnTo>
                    <a:pt x="78" y="572"/>
                  </a:lnTo>
                  <a:lnTo>
                    <a:pt x="62" y="560"/>
                  </a:lnTo>
                  <a:lnTo>
                    <a:pt x="59" y="557"/>
                  </a:lnTo>
                  <a:lnTo>
                    <a:pt x="58" y="554"/>
                  </a:lnTo>
                  <a:lnTo>
                    <a:pt x="57" y="554"/>
                  </a:lnTo>
                  <a:lnTo>
                    <a:pt x="58" y="552"/>
                  </a:lnTo>
                  <a:lnTo>
                    <a:pt x="59" y="549"/>
                  </a:lnTo>
                  <a:lnTo>
                    <a:pt x="60" y="548"/>
                  </a:lnTo>
                  <a:lnTo>
                    <a:pt x="60" y="548"/>
                  </a:lnTo>
                  <a:lnTo>
                    <a:pt x="60" y="546"/>
                  </a:lnTo>
                  <a:lnTo>
                    <a:pt x="57" y="541"/>
                  </a:lnTo>
                  <a:lnTo>
                    <a:pt x="51" y="532"/>
                  </a:lnTo>
                  <a:lnTo>
                    <a:pt x="50" y="530"/>
                  </a:lnTo>
                  <a:lnTo>
                    <a:pt x="52" y="530"/>
                  </a:lnTo>
                  <a:lnTo>
                    <a:pt x="59" y="525"/>
                  </a:lnTo>
                  <a:lnTo>
                    <a:pt x="62" y="522"/>
                  </a:lnTo>
                  <a:lnTo>
                    <a:pt x="64" y="519"/>
                  </a:lnTo>
                  <a:lnTo>
                    <a:pt x="62" y="518"/>
                  </a:lnTo>
                  <a:lnTo>
                    <a:pt x="57" y="517"/>
                  </a:lnTo>
                  <a:lnTo>
                    <a:pt x="55" y="515"/>
                  </a:lnTo>
                  <a:lnTo>
                    <a:pt x="55" y="513"/>
                  </a:lnTo>
                  <a:lnTo>
                    <a:pt x="56" y="511"/>
                  </a:lnTo>
                  <a:lnTo>
                    <a:pt x="57" y="508"/>
                  </a:lnTo>
                  <a:lnTo>
                    <a:pt x="56" y="505"/>
                  </a:lnTo>
                  <a:lnTo>
                    <a:pt x="55" y="505"/>
                  </a:lnTo>
                  <a:lnTo>
                    <a:pt x="54" y="502"/>
                  </a:lnTo>
                  <a:lnTo>
                    <a:pt x="53" y="501"/>
                  </a:lnTo>
                  <a:lnTo>
                    <a:pt x="54" y="500"/>
                  </a:lnTo>
                  <a:lnTo>
                    <a:pt x="54" y="499"/>
                  </a:lnTo>
                  <a:lnTo>
                    <a:pt x="55" y="499"/>
                  </a:lnTo>
                  <a:lnTo>
                    <a:pt x="56" y="496"/>
                  </a:lnTo>
                  <a:lnTo>
                    <a:pt x="56" y="495"/>
                  </a:lnTo>
                  <a:lnTo>
                    <a:pt x="55" y="493"/>
                  </a:lnTo>
                  <a:lnTo>
                    <a:pt x="54" y="492"/>
                  </a:lnTo>
                  <a:lnTo>
                    <a:pt x="44" y="489"/>
                  </a:lnTo>
                  <a:lnTo>
                    <a:pt x="22" y="481"/>
                  </a:lnTo>
                  <a:lnTo>
                    <a:pt x="0" y="474"/>
                  </a:lnTo>
                  <a:lnTo>
                    <a:pt x="0" y="473"/>
                  </a:lnTo>
                  <a:lnTo>
                    <a:pt x="12" y="438"/>
                  </a:lnTo>
                  <a:lnTo>
                    <a:pt x="24" y="404"/>
                  </a:lnTo>
                  <a:lnTo>
                    <a:pt x="26" y="402"/>
                  </a:lnTo>
                  <a:lnTo>
                    <a:pt x="30" y="399"/>
                  </a:lnTo>
                  <a:lnTo>
                    <a:pt x="36" y="396"/>
                  </a:lnTo>
                  <a:lnTo>
                    <a:pt x="38" y="394"/>
                  </a:lnTo>
                  <a:lnTo>
                    <a:pt x="40" y="392"/>
                  </a:lnTo>
                  <a:lnTo>
                    <a:pt x="44" y="386"/>
                  </a:lnTo>
                  <a:lnTo>
                    <a:pt x="48" y="379"/>
                  </a:lnTo>
                  <a:lnTo>
                    <a:pt x="50" y="372"/>
                  </a:lnTo>
                  <a:lnTo>
                    <a:pt x="49" y="365"/>
                  </a:lnTo>
                  <a:lnTo>
                    <a:pt x="44" y="359"/>
                  </a:lnTo>
                  <a:lnTo>
                    <a:pt x="31" y="349"/>
                  </a:lnTo>
                  <a:lnTo>
                    <a:pt x="26" y="347"/>
                  </a:lnTo>
                  <a:lnTo>
                    <a:pt x="31" y="313"/>
                  </a:lnTo>
                  <a:lnTo>
                    <a:pt x="37" y="279"/>
                  </a:lnTo>
                  <a:lnTo>
                    <a:pt x="39" y="273"/>
                  </a:lnTo>
                  <a:lnTo>
                    <a:pt x="42" y="271"/>
                  </a:lnTo>
                  <a:lnTo>
                    <a:pt x="62" y="261"/>
                  </a:lnTo>
                  <a:lnTo>
                    <a:pt x="68" y="255"/>
                  </a:lnTo>
                  <a:lnTo>
                    <a:pt x="74" y="247"/>
                  </a:lnTo>
                  <a:lnTo>
                    <a:pt x="76" y="244"/>
                  </a:lnTo>
                  <a:lnTo>
                    <a:pt x="76" y="239"/>
                  </a:lnTo>
                  <a:lnTo>
                    <a:pt x="71" y="232"/>
                  </a:lnTo>
                  <a:lnTo>
                    <a:pt x="70" y="228"/>
                  </a:lnTo>
                  <a:lnTo>
                    <a:pt x="72" y="226"/>
                  </a:lnTo>
                  <a:lnTo>
                    <a:pt x="74" y="223"/>
                  </a:lnTo>
                  <a:lnTo>
                    <a:pt x="75" y="221"/>
                  </a:lnTo>
                  <a:lnTo>
                    <a:pt x="75" y="218"/>
                  </a:lnTo>
                  <a:lnTo>
                    <a:pt x="73" y="217"/>
                  </a:lnTo>
                  <a:lnTo>
                    <a:pt x="73" y="215"/>
                  </a:lnTo>
                  <a:lnTo>
                    <a:pt x="74" y="212"/>
                  </a:lnTo>
                  <a:lnTo>
                    <a:pt x="76" y="211"/>
                  </a:lnTo>
                  <a:lnTo>
                    <a:pt x="82" y="209"/>
                  </a:lnTo>
                  <a:lnTo>
                    <a:pt x="83" y="207"/>
                  </a:lnTo>
                  <a:lnTo>
                    <a:pt x="85" y="201"/>
                  </a:lnTo>
                  <a:lnTo>
                    <a:pt x="86" y="200"/>
                  </a:lnTo>
                  <a:lnTo>
                    <a:pt x="89" y="196"/>
                  </a:lnTo>
                  <a:lnTo>
                    <a:pt x="92" y="192"/>
                  </a:lnTo>
                  <a:lnTo>
                    <a:pt x="97" y="190"/>
                  </a:lnTo>
                  <a:lnTo>
                    <a:pt x="101" y="190"/>
                  </a:lnTo>
                  <a:lnTo>
                    <a:pt x="103" y="192"/>
                  </a:lnTo>
                  <a:lnTo>
                    <a:pt x="109" y="199"/>
                  </a:lnTo>
                  <a:lnTo>
                    <a:pt x="113" y="202"/>
                  </a:lnTo>
                  <a:lnTo>
                    <a:pt x="114" y="203"/>
                  </a:lnTo>
                  <a:lnTo>
                    <a:pt x="115" y="205"/>
                  </a:lnTo>
                  <a:lnTo>
                    <a:pt x="115" y="206"/>
                  </a:lnTo>
                  <a:lnTo>
                    <a:pt x="116" y="207"/>
                  </a:lnTo>
                  <a:lnTo>
                    <a:pt x="118" y="208"/>
                  </a:lnTo>
                  <a:lnTo>
                    <a:pt x="120" y="209"/>
                  </a:lnTo>
                  <a:lnTo>
                    <a:pt x="123" y="214"/>
                  </a:lnTo>
                  <a:lnTo>
                    <a:pt x="125" y="217"/>
                  </a:lnTo>
                  <a:lnTo>
                    <a:pt x="129" y="220"/>
                  </a:lnTo>
                  <a:lnTo>
                    <a:pt x="133" y="225"/>
                  </a:lnTo>
                  <a:lnTo>
                    <a:pt x="136" y="229"/>
                  </a:lnTo>
                  <a:lnTo>
                    <a:pt x="137" y="230"/>
                  </a:lnTo>
                  <a:lnTo>
                    <a:pt x="137" y="232"/>
                  </a:lnTo>
                  <a:lnTo>
                    <a:pt x="138" y="234"/>
                  </a:lnTo>
                  <a:lnTo>
                    <a:pt x="139" y="235"/>
                  </a:lnTo>
                  <a:lnTo>
                    <a:pt x="144" y="239"/>
                  </a:lnTo>
                  <a:lnTo>
                    <a:pt x="145" y="243"/>
                  </a:lnTo>
                  <a:lnTo>
                    <a:pt x="146" y="247"/>
                  </a:lnTo>
                  <a:lnTo>
                    <a:pt x="147" y="251"/>
                  </a:lnTo>
                  <a:lnTo>
                    <a:pt x="148" y="255"/>
                  </a:lnTo>
                  <a:lnTo>
                    <a:pt x="149" y="256"/>
                  </a:lnTo>
                  <a:lnTo>
                    <a:pt x="150" y="259"/>
                  </a:lnTo>
                  <a:lnTo>
                    <a:pt x="150" y="260"/>
                  </a:lnTo>
                  <a:lnTo>
                    <a:pt x="151" y="261"/>
                  </a:lnTo>
                  <a:lnTo>
                    <a:pt x="155" y="265"/>
                  </a:lnTo>
                  <a:lnTo>
                    <a:pt x="157" y="268"/>
                  </a:lnTo>
                  <a:lnTo>
                    <a:pt x="157" y="271"/>
                  </a:lnTo>
                  <a:lnTo>
                    <a:pt x="158" y="273"/>
                  </a:lnTo>
                  <a:lnTo>
                    <a:pt x="162" y="273"/>
                  </a:lnTo>
                  <a:lnTo>
                    <a:pt x="164" y="272"/>
                  </a:lnTo>
                  <a:lnTo>
                    <a:pt x="165" y="273"/>
                  </a:lnTo>
                  <a:lnTo>
                    <a:pt x="169" y="277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6" y="280"/>
                  </a:lnTo>
                  <a:lnTo>
                    <a:pt x="179" y="277"/>
                  </a:lnTo>
                  <a:lnTo>
                    <a:pt x="180" y="276"/>
                  </a:lnTo>
                  <a:lnTo>
                    <a:pt x="199" y="269"/>
                  </a:lnTo>
                  <a:lnTo>
                    <a:pt x="207" y="263"/>
                  </a:lnTo>
                  <a:lnTo>
                    <a:pt x="214" y="255"/>
                  </a:lnTo>
                  <a:lnTo>
                    <a:pt x="216" y="253"/>
                  </a:lnTo>
                  <a:lnTo>
                    <a:pt x="217" y="251"/>
                  </a:lnTo>
                  <a:lnTo>
                    <a:pt x="217" y="250"/>
                  </a:lnTo>
                  <a:lnTo>
                    <a:pt x="216" y="244"/>
                  </a:lnTo>
                  <a:lnTo>
                    <a:pt x="215" y="241"/>
                  </a:lnTo>
                  <a:lnTo>
                    <a:pt x="213" y="241"/>
                  </a:lnTo>
                  <a:lnTo>
                    <a:pt x="207" y="238"/>
                  </a:lnTo>
                  <a:lnTo>
                    <a:pt x="207" y="235"/>
                  </a:lnTo>
                  <a:lnTo>
                    <a:pt x="208" y="229"/>
                  </a:lnTo>
                  <a:lnTo>
                    <a:pt x="206" y="224"/>
                  </a:lnTo>
                  <a:lnTo>
                    <a:pt x="202" y="217"/>
                  </a:lnTo>
                  <a:lnTo>
                    <a:pt x="200" y="207"/>
                  </a:lnTo>
                  <a:lnTo>
                    <a:pt x="198" y="186"/>
                  </a:lnTo>
                  <a:lnTo>
                    <a:pt x="198" y="176"/>
                  </a:lnTo>
                  <a:lnTo>
                    <a:pt x="198" y="172"/>
                  </a:lnTo>
                  <a:lnTo>
                    <a:pt x="195" y="169"/>
                  </a:lnTo>
                  <a:lnTo>
                    <a:pt x="191" y="168"/>
                  </a:lnTo>
                  <a:lnTo>
                    <a:pt x="188" y="167"/>
                  </a:lnTo>
                  <a:lnTo>
                    <a:pt x="188" y="164"/>
                  </a:lnTo>
                  <a:lnTo>
                    <a:pt x="189" y="162"/>
                  </a:lnTo>
                  <a:lnTo>
                    <a:pt x="192" y="162"/>
                  </a:lnTo>
                  <a:lnTo>
                    <a:pt x="204" y="169"/>
                  </a:lnTo>
                  <a:lnTo>
                    <a:pt x="207" y="170"/>
                  </a:lnTo>
                  <a:lnTo>
                    <a:pt x="211" y="169"/>
                  </a:lnTo>
                  <a:lnTo>
                    <a:pt x="228" y="157"/>
                  </a:lnTo>
                  <a:lnTo>
                    <a:pt x="236" y="147"/>
                  </a:lnTo>
                  <a:lnTo>
                    <a:pt x="240" y="144"/>
                  </a:lnTo>
                  <a:lnTo>
                    <a:pt x="253" y="140"/>
                  </a:lnTo>
                  <a:lnTo>
                    <a:pt x="260" y="137"/>
                  </a:lnTo>
                  <a:lnTo>
                    <a:pt x="264" y="134"/>
                  </a:lnTo>
                  <a:lnTo>
                    <a:pt x="265" y="129"/>
                  </a:lnTo>
                  <a:lnTo>
                    <a:pt x="264" y="125"/>
                  </a:lnTo>
                  <a:lnTo>
                    <a:pt x="260" y="120"/>
                  </a:lnTo>
                  <a:lnTo>
                    <a:pt x="258" y="117"/>
                  </a:lnTo>
                  <a:lnTo>
                    <a:pt x="259" y="113"/>
                  </a:lnTo>
                  <a:lnTo>
                    <a:pt x="261" y="109"/>
                  </a:lnTo>
                  <a:lnTo>
                    <a:pt x="262" y="107"/>
                  </a:lnTo>
                  <a:lnTo>
                    <a:pt x="263" y="102"/>
                  </a:lnTo>
                  <a:lnTo>
                    <a:pt x="264" y="100"/>
                  </a:lnTo>
                  <a:lnTo>
                    <a:pt x="265" y="97"/>
                  </a:lnTo>
                  <a:lnTo>
                    <a:pt x="266" y="96"/>
                  </a:lnTo>
                  <a:lnTo>
                    <a:pt x="268" y="96"/>
                  </a:lnTo>
                  <a:lnTo>
                    <a:pt x="276" y="97"/>
                  </a:lnTo>
                  <a:lnTo>
                    <a:pt x="297" y="97"/>
                  </a:lnTo>
                  <a:lnTo>
                    <a:pt x="299" y="96"/>
                  </a:lnTo>
                  <a:lnTo>
                    <a:pt x="303" y="90"/>
                  </a:lnTo>
                  <a:lnTo>
                    <a:pt x="316" y="79"/>
                  </a:lnTo>
                  <a:lnTo>
                    <a:pt x="319" y="77"/>
                  </a:lnTo>
                  <a:lnTo>
                    <a:pt x="336" y="74"/>
                  </a:lnTo>
                  <a:lnTo>
                    <a:pt x="346" y="68"/>
                  </a:lnTo>
                  <a:lnTo>
                    <a:pt x="348" y="67"/>
                  </a:lnTo>
                  <a:lnTo>
                    <a:pt x="349" y="66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8" y="59"/>
                  </a:lnTo>
                  <a:lnTo>
                    <a:pt x="349" y="57"/>
                  </a:lnTo>
                  <a:lnTo>
                    <a:pt x="349" y="56"/>
                  </a:lnTo>
                  <a:lnTo>
                    <a:pt x="351" y="55"/>
                  </a:lnTo>
                  <a:lnTo>
                    <a:pt x="350" y="54"/>
                  </a:lnTo>
                  <a:lnTo>
                    <a:pt x="349" y="54"/>
                  </a:lnTo>
                  <a:lnTo>
                    <a:pt x="349" y="53"/>
                  </a:lnTo>
                  <a:lnTo>
                    <a:pt x="350" y="52"/>
                  </a:lnTo>
                  <a:lnTo>
                    <a:pt x="351" y="51"/>
                  </a:lnTo>
                  <a:lnTo>
                    <a:pt x="356" y="51"/>
                  </a:lnTo>
                  <a:lnTo>
                    <a:pt x="358" y="51"/>
                  </a:lnTo>
                  <a:lnTo>
                    <a:pt x="360" y="49"/>
                  </a:lnTo>
                  <a:lnTo>
                    <a:pt x="361" y="47"/>
                  </a:lnTo>
                  <a:lnTo>
                    <a:pt x="362" y="47"/>
                  </a:lnTo>
                  <a:lnTo>
                    <a:pt x="364" y="46"/>
                  </a:lnTo>
                  <a:lnTo>
                    <a:pt x="365" y="44"/>
                  </a:lnTo>
                  <a:lnTo>
                    <a:pt x="365" y="41"/>
                  </a:lnTo>
                  <a:lnTo>
                    <a:pt x="364" y="33"/>
                  </a:lnTo>
                  <a:lnTo>
                    <a:pt x="364" y="30"/>
                  </a:lnTo>
                  <a:lnTo>
                    <a:pt x="366" y="29"/>
                  </a:lnTo>
                  <a:lnTo>
                    <a:pt x="367" y="29"/>
                  </a:lnTo>
                  <a:lnTo>
                    <a:pt x="369" y="27"/>
                  </a:lnTo>
                  <a:lnTo>
                    <a:pt x="369" y="24"/>
                  </a:lnTo>
                  <a:lnTo>
                    <a:pt x="369" y="20"/>
                  </a:lnTo>
                  <a:lnTo>
                    <a:pt x="371" y="20"/>
                  </a:lnTo>
                  <a:lnTo>
                    <a:pt x="374" y="24"/>
                  </a:lnTo>
                  <a:lnTo>
                    <a:pt x="379" y="24"/>
                  </a:lnTo>
                  <a:lnTo>
                    <a:pt x="379" y="24"/>
                  </a:lnTo>
                  <a:lnTo>
                    <a:pt x="378" y="26"/>
                  </a:lnTo>
                  <a:lnTo>
                    <a:pt x="376" y="29"/>
                  </a:lnTo>
                  <a:lnTo>
                    <a:pt x="378" y="30"/>
                  </a:lnTo>
                  <a:lnTo>
                    <a:pt x="379" y="30"/>
                  </a:lnTo>
                  <a:lnTo>
                    <a:pt x="382" y="30"/>
                  </a:lnTo>
                  <a:lnTo>
                    <a:pt x="386" y="29"/>
                  </a:lnTo>
                  <a:lnTo>
                    <a:pt x="388" y="26"/>
                  </a:lnTo>
                  <a:lnTo>
                    <a:pt x="389" y="22"/>
                  </a:lnTo>
                  <a:lnTo>
                    <a:pt x="385" y="10"/>
                  </a:lnTo>
                  <a:lnTo>
                    <a:pt x="384" y="5"/>
                  </a:lnTo>
                  <a:lnTo>
                    <a:pt x="386" y="2"/>
                  </a:lnTo>
                  <a:lnTo>
                    <a:pt x="391" y="3"/>
                  </a:lnTo>
                  <a:lnTo>
                    <a:pt x="392" y="5"/>
                  </a:lnTo>
                  <a:lnTo>
                    <a:pt x="394" y="6"/>
                  </a:lnTo>
                  <a:lnTo>
                    <a:pt x="396" y="8"/>
                  </a:lnTo>
                  <a:lnTo>
                    <a:pt x="397" y="10"/>
                  </a:lnTo>
                  <a:lnTo>
                    <a:pt x="398" y="12"/>
                  </a:lnTo>
                  <a:lnTo>
                    <a:pt x="400" y="14"/>
                  </a:lnTo>
                  <a:lnTo>
                    <a:pt x="422" y="15"/>
                  </a:lnTo>
                  <a:lnTo>
                    <a:pt x="424" y="15"/>
                  </a:lnTo>
                  <a:lnTo>
                    <a:pt x="427" y="13"/>
                  </a:lnTo>
                  <a:lnTo>
                    <a:pt x="428" y="13"/>
                  </a:lnTo>
                  <a:lnTo>
                    <a:pt x="430" y="14"/>
                  </a:lnTo>
                  <a:lnTo>
                    <a:pt x="432" y="18"/>
                  </a:lnTo>
                  <a:lnTo>
                    <a:pt x="433" y="19"/>
                  </a:lnTo>
                  <a:lnTo>
                    <a:pt x="435" y="20"/>
                  </a:lnTo>
                  <a:lnTo>
                    <a:pt x="439" y="20"/>
                  </a:lnTo>
                  <a:lnTo>
                    <a:pt x="440" y="21"/>
                  </a:lnTo>
                  <a:lnTo>
                    <a:pt x="441" y="24"/>
                  </a:lnTo>
                  <a:lnTo>
                    <a:pt x="441" y="27"/>
                  </a:lnTo>
                  <a:lnTo>
                    <a:pt x="441" y="30"/>
                  </a:lnTo>
                  <a:lnTo>
                    <a:pt x="439" y="31"/>
                  </a:lnTo>
                  <a:lnTo>
                    <a:pt x="438" y="32"/>
                  </a:lnTo>
                  <a:lnTo>
                    <a:pt x="429" y="34"/>
                  </a:lnTo>
                  <a:lnTo>
                    <a:pt x="428" y="35"/>
                  </a:lnTo>
                  <a:lnTo>
                    <a:pt x="429" y="37"/>
                  </a:lnTo>
                  <a:lnTo>
                    <a:pt x="431" y="39"/>
                  </a:lnTo>
                  <a:lnTo>
                    <a:pt x="432" y="41"/>
                  </a:lnTo>
                  <a:lnTo>
                    <a:pt x="434" y="44"/>
                  </a:lnTo>
                  <a:lnTo>
                    <a:pt x="441" y="45"/>
                  </a:lnTo>
                  <a:lnTo>
                    <a:pt x="449" y="43"/>
                  </a:lnTo>
                  <a:lnTo>
                    <a:pt x="453" y="41"/>
                  </a:lnTo>
                  <a:lnTo>
                    <a:pt x="455" y="39"/>
                  </a:lnTo>
                  <a:lnTo>
                    <a:pt x="457" y="36"/>
                  </a:lnTo>
                  <a:lnTo>
                    <a:pt x="457" y="35"/>
                  </a:lnTo>
                  <a:lnTo>
                    <a:pt x="460" y="35"/>
                  </a:lnTo>
                  <a:lnTo>
                    <a:pt x="462" y="36"/>
                  </a:lnTo>
                  <a:lnTo>
                    <a:pt x="463" y="37"/>
                  </a:lnTo>
                  <a:lnTo>
                    <a:pt x="463" y="39"/>
                  </a:lnTo>
                  <a:lnTo>
                    <a:pt x="463" y="42"/>
                  </a:lnTo>
                  <a:lnTo>
                    <a:pt x="465" y="47"/>
                  </a:lnTo>
                  <a:lnTo>
                    <a:pt x="469" y="47"/>
                  </a:lnTo>
                  <a:lnTo>
                    <a:pt x="475" y="44"/>
                  </a:lnTo>
                  <a:lnTo>
                    <a:pt x="478" y="41"/>
                  </a:lnTo>
                  <a:lnTo>
                    <a:pt x="478" y="36"/>
                  </a:lnTo>
                  <a:lnTo>
                    <a:pt x="476" y="31"/>
                  </a:lnTo>
                  <a:lnTo>
                    <a:pt x="476" y="26"/>
                  </a:lnTo>
                  <a:lnTo>
                    <a:pt x="481" y="21"/>
                  </a:lnTo>
                  <a:lnTo>
                    <a:pt x="484" y="17"/>
                  </a:lnTo>
                  <a:lnTo>
                    <a:pt x="486" y="15"/>
                  </a:lnTo>
                  <a:lnTo>
                    <a:pt x="488" y="14"/>
                  </a:lnTo>
                  <a:lnTo>
                    <a:pt x="491" y="14"/>
                  </a:lnTo>
                  <a:lnTo>
                    <a:pt x="493" y="15"/>
                  </a:lnTo>
                  <a:lnTo>
                    <a:pt x="495" y="17"/>
                  </a:lnTo>
                  <a:lnTo>
                    <a:pt x="498" y="18"/>
                  </a:lnTo>
                  <a:lnTo>
                    <a:pt x="500" y="18"/>
                  </a:lnTo>
                  <a:lnTo>
                    <a:pt x="503" y="18"/>
                  </a:lnTo>
                  <a:lnTo>
                    <a:pt x="505" y="17"/>
                  </a:lnTo>
                  <a:lnTo>
                    <a:pt x="507" y="15"/>
                  </a:lnTo>
                  <a:lnTo>
                    <a:pt x="510" y="11"/>
                  </a:lnTo>
                  <a:lnTo>
                    <a:pt x="511" y="9"/>
                  </a:lnTo>
                  <a:lnTo>
                    <a:pt x="513" y="7"/>
                  </a:lnTo>
                  <a:lnTo>
                    <a:pt x="518" y="7"/>
                  </a:lnTo>
                  <a:lnTo>
                    <a:pt x="521" y="7"/>
                  </a:lnTo>
                  <a:lnTo>
                    <a:pt x="523" y="6"/>
                  </a:lnTo>
                  <a:lnTo>
                    <a:pt x="523" y="1"/>
                  </a:lnTo>
                  <a:lnTo>
                    <a:pt x="525" y="0"/>
                  </a:lnTo>
                  <a:lnTo>
                    <a:pt x="528" y="1"/>
                  </a:lnTo>
                  <a:lnTo>
                    <a:pt x="529" y="6"/>
                  </a:lnTo>
                  <a:lnTo>
                    <a:pt x="530" y="12"/>
                  </a:lnTo>
                  <a:lnTo>
                    <a:pt x="531" y="17"/>
                  </a:lnTo>
                  <a:lnTo>
                    <a:pt x="537" y="29"/>
                  </a:lnTo>
                  <a:lnTo>
                    <a:pt x="540" y="38"/>
                  </a:lnTo>
                  <a:lnTo>
                    <a:pt x="541" y="39"/>
                  </a:lnTo>
                  <a:lnTo>
                    <a:pt x="541" y="41"/>
                  </a:lnTo>
                  <a:lnTo>
                    <a:pt x="543" y="43"/>
                  </a:lnTo>
                  <a:lnTo>
                    <a:pt x="545" y="45"/>
                  </a:lnTo>
                  <a:lnTo>
                    <a:pt x="547" y="46"/>
                  </a:lnTo>
                  <a:lnTo>
                    <a:pt x="547" y="46"/>
                  </a:lnTo>
                  <a:lnTo>
                    <a:pt x="549" y="45"/>
                  </a:lnTo>
                  <a:lnTo>
                    <a:pt x="557" y="45"/>
                  </a:lnTo>
                  <a:lnTo>
                    <a:pt x="558" y="47"/>
                  </a:lnTo>
                  <a:lnTo>
                    <a:pt x="559" y="46"/>
                  </a:lnTo>
                  <a:lnTo>
                    <a:pt x="559" y="44"/>
                  </a:lnTo>
                  <a:lnTo>
                    <a:pt x="560" y="43"/>
                  </a:lnTo>
                  <a:lnTo>
                    <a:pt x="561" y="42"/>
                  </a:lnTo>
                  <a:lnTo>
                    <a:pt x="562" y="42"/>
                  </a:lnTo>
                  <a:lnTo>
                    <a:pt x="565" y="42"/>
                  </a:lnTo>
                  <a:lnTo>
                    <a:pt x="565" y="42"/>
                  </a:lnTo>
                  <a:lnTo>
                    <a:pt x="565" y="41"/>
                  </a:lnTo>
                  <a:lnTo>
                    <a:pt x="566" y="39"/>
                  </a:lnTo>
                  <a:lnTo>
                    <a:pt x="568" y="39"/>
                  </a:lnTo>
                  <a:lnTo>
                    <a:pt x="569" y="39"/>
                  </a:lnTo>
                  <a:lnTo>
                    <a:pt x="571" y="42"/>
                  </a:lnTo>
                  <a:lnTo>
                    <a:pt x="571" y="42"/>
                  </a:lnTo>
                  <a:lnTo>
                    <a:pt x="572" y="42"/>
                  </a:lnTo>
                  <a:lnTo>
                    <a:pt x="572" y="669"/>
                  </a:lnTo>
                  <a:close/>
                  <a:moveTo>
                    <a:pt x="340" y="921"/>
                  </a:moveTo>
                  <a:lnTo>
                    <a:pt x="341" y="918"/>
                  </a:lnTo>
                  <a:lnTo>
                    <a:pt x="342" y="915"/>
                  </a:lnTo>
                  <a:lnTo>
                    <a:pt x="342" y="913"/>
                  </a:lnTo>
                  <a:lnTo>
                    <a:pt x="343" y="912"/>
                  </a:lnTo>
                  <a:lnTo>
                    <a:pt x="344" y="912"/>
                  </a:lnTo>
                  <a:lnTo>
                    <a:pt x="345" y="912"/>
                  </a:lnTo>
                  <a:lnTo>
                    <a:pt x="347" y="912"/>
                  </a:lnTo>
                  <a:lnTo>
                    <a:pt x="348" y="912"/>
                  </a:lnTo>
                  <a:lnTo>
                    <a:pt x="348" y="911"/>
                  </a:lnTo>
                  <a:lnTo>
                    <a:pt x="349" y="911"/>
                  </a:lnTo>
                  <a:lnTo>
                    <a:pt x="349" y="913"/>
                  </a:lnTo>
                  <a:lnTo>
                    <a:pt x="348" y="915"/>
                  </a:lnTo>
                  <a:lnTo>
                    <a:pt x="348" y="917"/>
                  </a:lnTo>
                  <a:lnTo>
                    <a:pt x="347" y="917"/>
                  </a:lnTo>
                  <a:lnTo>
                    <a:pt x="346" y="918"/>
                  </a:lnTo>
                  <a:lnTo>
                    <a:pt x="347" y="923"/>
                  </a:lnTo>
                  <a:lnTo>
                    <a:pt x="346" y="926"/>
                  </a:lnTo>
                  <a:lnTo>
                    <a:pt x="344" y="927"/>
                  </a:lnTo>
                  <a:lnTo>
                    <a:pt x="343" y="928"/>
                  </a:lnTo>
                  <a:lnTo>
                    <a:pt x="341" y="927"/>
                  </a:lnTo>
                  <a:lnTo>
                    <a:pt x="340" y="924"/>
                  </a:lnTo>
                  <a:lnTo>
                    <a:pt x="340" y="921"/>
                  </a:lnTo>
                  <a:close/>
                  <a:moveTo>
                    <a:pt x="332" y="944"/>
                  </a:moveTo>
                  <a:lnTo>
                    <a:pt x="330" y="945"/>
                  </a:lnTo>
                  <a:lnTo>
                    <a:pt x="327" y="945"/>
                  </a:lnTo>
                  <a:lnTo>
                    <a:pt x="324" y="944"/>
                  </a:lnTo>
                  <a:lnTo>
                    <a:pt x="323" y="942"/>
                  </a:lnTo>
                  <a:lnTo>
                    <a:pt x="322" y="941"/>
                  </a:lnTo>
                  <a:lnTo>
                    <a:pt x="322" y="939"/>
                  </a:lnTo>
                  <a:lnTo>
                    <a:pt x="322" y="938"/>
                  </a:lnTo>
                  <a:lnTo>
                    <a:pt x="321" y="936"/>
                  </a:lnTo>
                  <a:lnTo>
                    <a:pt x="318" y="932"/>
                  </a:lnTo>
                  <a:lnTo>
                    <a:pt x="316" y="929"/>
                  </a:lnTo>
                  <a:lnTo>
                    <a:pt x="316" y="927"/>
                  </a:lnTo>
                  <a:lnTo>
                    <a:pt x="321" y="915"/>
                  </a:lnTo>
                  <a:lnTo>
                    <a:pt x="322" y="914"/>
                  </a:lnTo>
                  <a:lnTo>
                    <a:pt x="323" y="913"/>
                  </a:lnTo>
                  <a:lnTo>
                    <a:pt x="327" y="912"/>
                  </a:lnTo>
                  <a:lnTo>
                    <a:pt x="327" y="915"/>
                  </a:lnTo>
                  <a:lnTo>
                    <a:pt x="322" y="917"/>
                  </a:lnTo>
                  <a:lnTo>
                    <a:pt x="320" y="921"/>
                  </a:lnTo>
                  <a:lnTo>
                    <a:pt x="320" y="922"/>
                  </a:lnTo>
                  <a:lnTo>
                    <a:pt x="319" y="926"/>
                  </a:lnTo>
                  <a:lnTo>
                    <a:pt x="319" y="927"/>
                  </a:lnTo>
                  <a:lnTo>
                    <a:pt x="319" y="929"/>
                  </a:lnTo>
                  <a:lnTo>
                    <a:pt x="319" y="931"/>
                  </a:lnTo>
                  <a:lnTo>
                    <a:pt x="321" y="932"/>
                  </a:lnTo>
                  <a:lnTo>
                    <a:pt x="322" y="931"/>
                  </a:lnTo>
                  <a:lnTo>
                    <a:pt x="322" y="934"/>
                  </a:lnTo>
                  <a:lnTo>
                    <a:pt x="323" y="938"/>
                  </a:lnTo>
                  <a:lnTo>
                    <a:pt x="324" y="939"/>
                  </a:lnTo>
                  <a:lnTo>
                    <a:pt x="325" y="941"/>
                  </a:lnTo>
                  <a:lnTo>
                    <a:pt x="326" y="941"/>
                  </a:lnTo>
                  <a:lnTo>
                    <a:pt x="327" y="942"/>
                  </a:lnTo>
                  <a:lnTo>
                    <a:pt x="328" y="943"/>
                  </a:lnTo>
                  <a:lnTo>
                    <a:pt x="330" y="943"/>
                  </a:lnTo>
                  <a:lnTo>
                    <a:pt x="332" y="940"/>
                  </a:lnTo>
                  <a:lnTo>
                    <a:pt x="334" y="940"/>
                  </a:lnTo>
                  <a:lnTo>
                    <a:pt x="332" y="944"/>
                  </a:lnTo>
                  <a:close/>
                  <a:moveTo>
                    <a:pt x="384" y="937"/>
                  </a:moveTo>
                  <a:lnTo>
                    <a:pt x="385" y="939"/>
                  </a:lnTo>
                  <a:lnTo>
                    <a:pt x="385" y="939"/>
                  </a:lnTo>
                  <a:lnTo>
                    <a:pt x="384" y="939"/>
                  </a:lnTo>
                  <a:lnTo>
                    <a:pt x="383" y="939"/>
                  </a:lnTo>
                  <a:lnTo>
                    <a:pt x="381" y="940"/>
                  </a:lnTo>
                  <a:lnTo>
                    <a:pt x="380" y="940"/>
                  </a:lnTo>
                  <a:lnTo>
                    <a:pt x="379" y="939"/>
                  </a:lnTo>
                  <a:lnTo>
                    <a:pt x="380" y="939"/>
                  </a:lnTo>
                  <a:lnTo>
                    <a:pt x="380" y="938"/>
                  </a:lnTo>
                  <a:lnTo>
                    <a:pt x="379" y="937"/>
                  </a:lnTo>
                  <a:lnTo>
                    <a:pt x="379" y="936"/>
                  </a:lnTo>
                  <a:lnTo>
                    <a:pt x="379" y="935"/>
                  </a:lnTo>
                  <a:lnTo>
                    <a:pt x="379" y="933"/>
                  </a:lnTo>
                  <a:lnTo>
                    <a:pt x="375" y="931"/>
                  </a:lnTo>
                  <a:lnTo>
                    <a:pt x="373" y="928"/>
                  </a:lnTo>
                  <a:lnTo>
                    <a:pt x="373" y="927"/>
                  </a:lnTo>
                  <a:lnTo>
                    <a:pt x="374" y="927"/>
                  </a:lnTo>
                  <a:lnTo>
                    <a:pt x="375" y="928"/>
                  </a:lnTo>
                  <a:lnTo>
                    <a:pt x="376" y="930"/>
                  </a:lnTo>
                  <a:lnTo>
                    <a:pt x="378" y="931"/>
                  </a:lnTo>
                  <a:lnTo>
                    <a:pt x="379" y="930"/>
                  </a:lnTo>
                  <a:lnTo>
                    <a:pt x="380" y="929"/>
                  </a:lnTo>
                  <a:lnTo>
                    <a:pt x="381" y="928"/>
                  </a:lnTo>
                  <a:lnTo>
                    <a:pt x="381" y="929"/>
                  </a:lnTo>
                  <a:lnTo>
                    <a:pt x="382" y="930"/>
                  </a:lnTo>
                  <a:lnTo>
                    <a:pt x="383" y="930"/>
                  </a:lnTo>
                  <a:lnTo>
                    <a:pt x="383" y="931"/>
                  </a:lnTo>
                  <a:lnTo>
                    <a:pt x="384" y="934"/>
                  </a:lnTo>
                  <a:lnTo>
                    <a:pt x="384" y="935"/>
                  </a:lnTo>
                  <a:lnTo>
                    <a:pt x="384" y="937"/>
                  </a:lnTo>
                  <a:close/>
                  <a:moveTo>
                    <a:pt x="559" y="863"/>
                  </a:moveTo>
                  <a:lnTo>
                    <a:pt x="560" y="866"/>
                  </a:lnTo>
                  <a:lnTo>
                    <a:pt x="560" y="867"/>
                  </a:lnTo>
                  <a:lnTo>
                    <a:pt x="560" y="870"/>
                  </a:lnTo>
                  <a:lnTo>
                    <a:pt x="559" y="872"/>
                  </a:lnTo>
                  <a:lnTo>
                    <a:pt x="554" y="870"/>
                  </a:lnTo>
                  <a:lnTo>
                    <a:pt x="550" y="867"/>
                  </a:lnTo>
                  <a:lnTo>
                    <a:pt x="548" y="864"/>
                  </a:lnTo>
                  <a:lnTo>
                    <a:pt x="547" y="861"/>
                  </a:lnTo>
                  <a:lnTo>
                    <a:pt x="548" y="859"/>
                  </a:lnTo>
                  <a:lnTo>
                    <a:pt x="550" y="858"/>
                  </a:lnTo>
                  <a:lnTo>
                    <a:pt x="551" y="857"/>
                  </a:lnTo>
                  <a:lnTo>
                    <a:pt x="551" y="856"/>
                  </a:lnTo>
                  <a:lnTo>
                    <a:pt x="551" y="855"/>
                  </a:lnTo>
                  <a:lnTo>
                    <a:pt x="552" y="855"/>
                  </a:lnTo>
                  <a:lnTo>
                    <a:pt x="554" y="855"/>
                  </a:lnTo>
                  <a:lnTo>
                    <a:pt x="556" y="855"/>
                  </a:lnTo>
                  <a:lnTo>
                    <a:pt x="558" y="858"/>
                  </a:lnTo>
                  <a:lnTo>
                    <a:pt x="559" y="861"/>
                  </a:lnTo>
                  <a:lnTo>
                    <a:pt x="559" y="863"/>
                  </a:lnTo>
                  <a:close/>
                  <a:moveTo>
                    <a:pt x="301" y="752"/>
                  </a:moveTo>
                  <a:lnTo>
                    <a:pt x="302" y="756"/>
                  </a:lnTo>
                  <a:lnTo>
                    <a:pt x="302" y="759"/>
                  </a:lnTo>
                  <a:lnTo>
                    <a:pt x="301" y="765"/>
                  </a:lnTo>
                  <a:lnTo>
                    <a:pt x="300" y="766"/>
                  </a:lnTo>
                  <a:lnTo>
                    <a:pt x="297" y="764"/>
                  </a:lnTo>
                  <a:lnTo>
                    <a:pt x="296" y="761"/>
                  </a:lnTo>
                  <a:lnTo>
                    <a:pt x="292" y="749"/>
                  </a:lnTo>
                  <a:lnTo>
                    <a:pt x="292" y="747"/>
                  </a:lnTo>
                  <a:lnTo>
                    <a:pt x="295" y="747"/>
                  </a:lnTo>
                  <a:lnTo>
                    <a:pt x="298" y="749"/>
                  </a:lnTo>
                  <a:lnTo>
                    <a:pt x="300" y="751"/>
                  </a:lnTo>
                  <a:lnTo>
                    <a:pt x="301" y="7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7" name="Freeform 30">
              <a:extLst>
                <a:ext uri="{FF2B5EF4-FFF2-40B4-BE49-F238E27FC236}">
                  <a16:creationId xmlns:a16="http://schemas.microsoft.com/office/drawing/2014/main" id="{72728B74-9C9E-A8C7-63AA-C0EDD8405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9695" y="1396492"/>
              <a:ext cx="750261" cy="571897"/>
            </a:xfrm>
            <a:custGeom>
              <a:avLst/>
              <a:gdLst>
                <a:gd name="T0" fmla="*/ 505 w 530"/>
                <a:gd name="T1" fmla="*/ 153 h 404"/>
                <a:gd name="T2" fmla="*/ 498 w 530"/>
                <a:gd name="T3" fmla="*/ 179 h 404"/>
                <a:gd name="T4" fmla="*/ 526 w 530"/>
                <a:gd name="T5" fmla="*/ 192 h 404"/>
                <a:gd name="T6" fmla="*/ 512 w 530"/>
                <a:gd name="T7" fmla="*/ 212 h 404"/>
                <a:gd name="T8" fmla="*/ 485 w 530"/>
                <a:gd name="T9" fmla="*/ 208 h 404"/>
                <a:gd name="T10" fmla="*/ 472 w 530"/>
                <a:gd name="T11" fmla="*/ 234 h 404"/>
                <a:gd name="T12" fmla="*/ 444 w 530"/>
                <a:gd name="T13" fmla="*/ 243 h 404"/>
                <a:gd name="T14" fmla="*/ 438 w 530"/>
                <a:gd name="T15" fmla="*/ 260 h 404"/>
                <a:gd name="T16" fmla="*/ 432 w 530"/>
                <a:gd name="T17" fmla="*/ 279 h 404"/>
                <a:gd name="T18" fmla="*/ 431 w 530"/>
                <a:gd name="T19" fmla="*/ 303 h 404"/>
                <a:gd name="T20" fmla="*/ 415 w 530"/>
                <a:gd name="T21" fmla="*/ 333 h 404"/>
                <a:gd name="T22" fmla="*/ 430 w 530"/>
                <a:gd name="T23" fmla="*/ 340 h 404"/>
                <a:gd name="T24" fmla="*/ 438 w 530"/>
                <a:gd name="T25" fmla="*/ 350 h 404"/>
                <a:gd name="T26" fmla="*/ 427 w 530"/>
                <a:gd name="T27" fmla="*/ 366 h 404"/>
                <a:gd name="T28" fmla="*/ 415 w 530"/>
                <a:gd name="T29" fmla="*/ 356 h 404"/>
                <a:gd name="T30" fmla="*/ 410 w 530"/>
                <a:gd name="T31" fmla="*/ 340 h 404"/>
                <a:gd name="T32" fmla="*/ 383 w 530"/>
                <a:gd name="T33" fmla="*/ 356 h 404"/>
                <a:gd name="T34" fmla="*/ 352 w 530"/>
                <a:gd name="T35" fmla="*/ 365 h 404"/>
                <a:gd name="T36" fmla="*/ 349 w 530"/>
                <a:gd name="T37" fmla="*/ 378 h 404"/>
                <a:gd name="T38" fmla="*/ 338 w 530"/>
                <a:gd name="T39" fmla="*/ 388 h 404"/>
                <a:gd name="T40" fmla="*/ 302 w 530"/>
                <a:gd name="T41" fmla="*/ 403 h 404"/>
                <a:gd name="T42" fmla="*/ 275 w 530"/>
                <a:gd name="T43" fmla="*/ 397 h 404"/>
                <a:gd name="T44" fmla="*/ 258 w 530"/>
                <a:gd name="T45" fmla="*/ 397 h 404"/>
                <a:gd name="T46" fmla="*/ 231 w 530"/>
                <a:gd name="T47" fmla="*/ 394 h 404"/>
                <a:gd name="T48" fmla="*/ 231 w 530"/>
                <a:gd name="T49" fmla="*/ 385 h 404"/>
                <a:gd name="T50" fmla="*/ 223 w 530"/>
                <a:gd name="T51" fmla="*/ 359 h 404"/>
                <a:gd name="T52" fmla="*/ 199 w 530"/>
                <a:gd name="T53" fmla="*/ 340 h 404"/>
                <a:gd name="T54" fmla="*/ 190 w 530"/>
                <a:gd name="T55" fmla="*/ 333 h 404"/>
                <a:gd name="T56" fmla="*/ 179 w 530"/>
                <a:gd name="T57" fmla="*/ 328 h 404"/>
                <a:gd name="T58" fmla="*/ 158 w 530"/>
                <a:gd name="T59" fmla="*/ 298 h 404"/>
                <a:gd name="T60" fmla="*/ 162 w 530"/>
                <a:gd name="T61" fmla="*/ 275 h 404"/>
                <a:gd name="T62" fmla="*/ 173 w 530"/>
                <a:gd name="T63" fmla="*/ 263 h 404"/>
                <a:gd name="T64" fmla="*/ 163 w 530"/>
                <a:gd name="T65" fmla="*/ 241 h 404"/>
                <a:gd name="T66" fmla="*/ 150 w 530"/>
                <a:gd name="T67" fmla="*/ 225 h 404"/>
                <a:gd name="T68" fmla="*/ 108 w 530"/>
                <a:gd name="T69" fmla="*/ 224 h 404"/>
                <a:gd name="T70" fmla="*/ 97 w 530"/>
                <a:gd name="T71" fmla="*/ 216 h 404"/>
                <a:gd name="T72" fmla="*/ 75 w 530"/>
                <a:gd name="T73" fmla="*/ 211 h 404"/>
                <a:gd name="T74" fmla="*/ 38 w 530"/>
                <a:gd name="T75" fmla="*/ 185 h 404"/>
                <a:gd name="T76" fmla="*/ 33 w 530"/>
                <a:gd name="T77" fmla="*/ 183 h 404"/>
                <a:gd name="T78" fmla="*/ 23 w 530"/>
                <a:gd name="T79" fmla="*/ 177 h 404"/>
                <a:gd name="T80" fmla="*/ 26 w 530"/>
                <a:gd name="T81" fmla="*/ 147 h 404"/>
                <a:gd name="T82" fmla="*/ 20 w 530"/>
                <a:gd name="T83" fmla="*/ 123 h 404"/>
                <a:gd name="T84" fmla="*/ 10 w 530"/>
                <a:gd name="T85" fmla="*/ 85 h 404"/>
                <a:gd name="T86" fmla="*/ 25 w 530"/>
                <a:gd name="T87" fmla="*/ 55 h 404"/>
                <a:gd name="T88" fmla="*/ 57 w 530"/>
                <a:gd name="T89" fmla="*/ 24 h 404"/>
                <a:gd name="T90" fmla="*/ 116 w 530"/>
                <a:gd name="T91" fmla="*/ 9 h 404"/>
                <a:gd name="T92" fmla="*/ 174 w 530"/>
                <a:gd name="T93" fmla="*/ 8 h 404"/>
                <a:gd name="T94" fmla="*/ 201 w 530"/>
                <a:gd name="T95" fmla="*/ 15 h 404"/>
                <a:gd name="T96" fmla="*/ 248 w 530"/>
                <a:gd name="T97" fmla="*/ 15 h 404"/>
                <a:gd name="T98" fmla="*/ 264 w 530"/>
                <a:gd name="T99" fmla="*/ 17 h 404"/>
                <a:gd name="T100" fmla="*/ 309 w 530"/>
                <a:gd name="T101" fmla="*/ 25 h 404"/>
                <a:gd name="T102" fmla="*/ 350 w 530"/>
                <a:gd name="T103" fmla="*/ 5 h 404"/>
                <a:gd name="T104" fmla="*/ 359 w 530"/>
                <a:gd name="T105" fmla="*/ 3 h 404"/>
                <a:gd name="T106" fmla="*/ 377 w 530"/>
                <a:gd name="T107" fmla="*/ 42 h 404"/>
                <a:gd name="T108" fmla="*/ 430 w 530"/>
                <a:gd name="T109" fmla="*/ 56 h 404"/>
                <a:gd name="T110" fmla="*/ 473 w 530"/>
                <a:gd name="T111" fmla="*/ 96 h 404"/>
                <a:gd name="T112" fmla="*/ 0 w 530"/>
                <a:gd name="T113" fmla="*/ 186 h 404"/>
                <a:gd name="T114" fmla="*/ 15 w 530"/>
                <a:gd name="T115" fmla="*/ 121 h 404"/>
                <a:gd name="T116" fmla="*/ 16 w 530"/>
                <a:gd name="T117" fmla="*/ 156 h 404"/>
                <a:gd name="T118" fmla="*/ 10 w 530"/>
                <a:gd name="T119" fmla="*/ 17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0" h="404">
                  <a:moveTo>
                    <a:pt x="511" y="125"/>
                  </a:moveTo>
                  <a:lnTo>
                    <a:pt x="512" y="129"/>
                  </a:lnTo>
                  <a:lnTo>
                    <a:pt x="512" y="133"/>
                  </a:lnTo>
                  <a:lnTo>
                    <a:pt x="512" y="137"/>
                  </a:lnTo>
                  <a:lnTo>
                    <a:pt x="511" y="141"/>
                  </a:lnTo>
                  <a:lnTo>
                    <a:pt x="509" y="144"/>
                  </a:lnTo>
                  <a:lnTo>
                    <a:pt x="508" y="147"/>
                  </a:lnTo>
                  <a:lnTo>
                    <a:pt x="505" y="149"/>
                  </a:lnTo>
                  <a:lnTo>
                    <a:pt x="505" y="153"/>
                  </a:lnTo>
                  <a:lnTo>
                    <a:pt x="507" y="156"/>
                  </a:lnTo>
                  <a:lnTo>
                    <a:pt x="507" y="159"/>
                  </a:lnTo>
                  <a:lnTo>
                    <a:pt x="503" y="161"/>
                  </a:lnTo>
                  <a:lnTo>
                    <a:pt x="502" y="163"/>
                  </a:lnTo>
                  <a:lnTo>
                    <a:pt x="502" y="169"/>
                  </a:lnTo>
                  <a:lnTo>
                    <a:pt x="501" y="171"/>
                  </a:lnTo>
                  <a:lnTo>
                    <a:pt x="498" y="175"/>
                  </a:lnTo>
                  <a:lnTo>
                    <a:pt x="497" y="177"/>
                  </a:lnTo>
                  <a:lnTo>
                    <a:pt x="498" y="179"/>
                  </a:lnTo>
                  <a:lnTo>
                    <a:pt x="500" y="180"/>
                  </a:lnTo>
                  <a:lnTo>
                    <a:pt x="505" y="183"/>
                  </a:lnTo>
                  <a:lnTo>
                    <a:pt x="507" y="183"/>
                  </a:lnTo>
                  <a:lnTo>
                    <a:pt x="512" y="181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0" y="188"/>
                  </a:lnTo>
                  <a:lnTo>
                    <a:pt x="529" y="190"/>
                  </a:lnTo>
                  <a:lnTo>
                    <a:pt x="526" y="192"/>
                  </a:lnTo>
                  <a:lnTo>
                    <a:pt x="524" y="193"/>
                  </a:lnTo>
                  <a:lnTo>
                    <a:pt x="520" y="194"/>
                  </a:lnTo>
                  <a:lnTo>
                    <a:pt x="520" y="195"/>
                  </a:lnTo>
                  <a:lnTo>
                    <a:pt x="517" y="197"/>
                  </a:lnTo>
                  <a:lnTo>
                    <a:pt x="515" y="199"/>
                  </a:lnTo>
                  <a:lnTo>
                    <a:pt x="514" y="201"/>
                  </a:lnTo>
                  <a:lnTo>
                    <a:pt x="514" y="205"/>
                  </a:lnTo>
                  <a:lnTo>
                    <a:pt x="513" y="210"/>
                  </a:lnTo>
                  <a:lnTo>
                    <a:pt x="512" y="212"/>
                  </a:lnTo>
                  <a:lnTo>
                    <a:pt x="509" y="213"/>
                  </a:lnTo>
                  <a:lnTo>
                    <a:pt x="500" y="208"/>
                  </a:lnTo>
                  <a:lnTo>
                    <a:pt x="499" y="208"/>
                  </a:lnTo>
                  <a:lnTo>
                    <a:pt x="498" y="209"/>
                  </a:lnTo>
                  <a:lnTo>
                    <a:pt x="497" y="210"/>
                  </a:lnTo>
                  <a:lnTo>
                    <a:pt x="497" y="211"/>
                  </a:lnTo>
                  <a:lnTo>
                    <a:pt x="496" y="211"/>
                  </a:lnTo>
                  <a:lnTo>
                    <a:pt x="496" y="211"/>
                  </a:lnTo>
                  <a:lnTo>
                    <a:pt x="485" y="208"/>
                  </a:lnTo>
                  <a:lnTo>
                    <a:pt x="481" y="209"/>
                  </a:lnTo>
                  <a:lnTo>
                    <a:pt x="478" y="213"/>
                  </a:lnTo>
                  <a:lnTo>
                    <a:pt x="478" y="215"/>
                  </a:lnTo>
                  <a:lnTo>
                    <a:pt x="478" y="219"/>
                  </a:lnTo>
                  <a:lnTo>
                    <a:pt x="478" y="221"/>
                  </a:lnTo>
                  <a:lnTo>
                    <a:pt x="478" y="222"/>
                  </a:lnTo>
                  <a:lnTo>
                    <a:pt x="474" y="230"/>
                  </a:lnTo>
                  <a:lnTo>
                    <a:pt x="472" y="232"/>
                  </a:lnTo>
                  <a:lnTo>
                    <a:pt x="472" y="234"/>
                  </a:lnTo>
                  <a:lnTo>
                    <a:pt x="470" y="236"/>
                  </a:lnTo>
                  <a:lnTo>
                    <a:pt x="466" y="237"/>
                  </a:lnTo>
                  <a:lnTo>
                    <a:pt x="456" y="240"/>
                  </a:lnTo>
                  <a:lnTo>
                    <a:pt x="454" y="240"/>
                  </a:lnTo>
                  <a:lnTo>
                    <a:pt x="451" y="239"/>
                  </a:lnTo>
                  <a:lnTo>
                    <a:pt x="449" y="239"/>
                  </a:lnTo>
                  <a:lnTo>
                    <a:pt x="446" y="241"/>
                  </a:lnTo>
                  <a:lnTo>
                    <a:pt x="445" y="242"/>
                  </a:lnTo>
                  <a:lnTo>
                    <a:pt x="444" y="243"/>
                  </a:lnTo>
                  <a:lnTo>
                    <a:pt x="444" y="244"/>
                  </a:lnTo>
                  <a:lnTo>
                    <a:pt x="443" y="246"/>
                  </a:lnTo>
                  <a:lnTo>
                    <a:pt x="442" y="248"/>
                  </a:lnTo>
                  <a:lnTo>
                    <a:pt x="440" y="249"/>
                  </a:lnTo>
                  <a:lnTo>
                    <a:pt x="438" y="251"/>
                  </a:lnTo>
                  <a:lnTo>
                    <a:pt x="437" y="255"/>
                  </a:lnTo>
                  <a:lnTo>
                    <a:pt x="437" y="255"/>
                  </a:lnTo>
                  <a:lnTo>
                    <a:pt x="438" y="259"/>
                  </a:lnTo>
                  <a:lnTo>
                    <a:pt x="438" y="260"/>
                  </a:lnTo>
                  <a:lnTo>
                    <a:pt x="437" y="261"/>
                  </a:lnTo>
                  <a:lnTo>
                    <a:pt x="436" y="261"/>
                  </a:lnTo>
                  <a:lnTo>
                    <a:pt x="436" y="262"/>
                  </a:lnTo>
                  <a:lnTo>
                    <a:pt x="434" y="264"/>
                  </a:lnTo>
                  <a:lnTo>
                    <a:pt x="433" y="266"/>
                  </a:lnTo>
                  <a:lnTo>
                    <a:pt x="432" y="267"/>
                  </a:lnTo>
                  <a:lnTo>
                    <a:pt x="433" y="275"/>
                  </a:lnTo>
                  <a:lnTo>
                    <a:pt x="432" y="277"/>
                  </a:lnTo>
                  <a:lnTo>
                    <a:pt x="432" y="279"/>
                  </a:lnTo>
                  <a:lnTo>
                    <a:pt x="431" y="280"/>
                  </a:lnTo>
                  <a:lnTo>
                    <a:pt x="431" y="282"/>
                  </a:lnTo>
                  <a:lnTo>
                    <a:pt x="431" y="284"/>
                  </a:lnTo>
                  <a:lnTo>
                    <a:pt x="432" y="287"/>
                  </a:lnTo>
                  <a:lnTo>
                    <a:pt x="434" y="292"/>
                  </a:lnTo>
                  <a:lnTo>
                    <a:pt x="435" y="295"/>
                  </a:lnTo>
                  <a:lnTo>
                    <a:pt x="434" y="298"/>
                  </a:lnTo>
                  <a:lnTo>
                    <a:pt x="433" y="301"/>
                  </a:lnTo>
                  <a:lnTo>
                    <a:pt x="431" y="303"/>
                  </a:lnTo>
                  <a:lnTo>
                    <a:pt x="425" y="306"/>
                  </a:lnTo>
                  <a:lnTo>
                    <a:pt x="424" y="308"/>
                  </a:lnTo>
                  <a:lnTo>
                    <a:pt x="424" y="311"/>
                  </a:lnTo>
                  <a:lnTo>
                    <a:pt x="423" y="315"/>
                  </a:lnTo>
                  <a:lnTo>
                    <a:pt x="423" y="318"/>
                  </a:lnTo>
                  <a:lnTo>
                    <a:pt x="423" y="322"/>
                  </a:lnTo>
                  <a:lnTo>
                    <a:pt x="421" y="325"/>
                  </a:lnTo>
                  <a:lnTo>
                    <a:pt x="417" y="329"/>
                  </a:lnTo>
                  <a:lnTo>
                    <a:pt x="415" y="333"/>
                  </a:lnTo>
                  <a:lnTo>
                    <a:pt x="415" y="337"/>
                  </a:lnTo>
                  <a:lnTo>
                    <a:pt x="416" y="339"/>
                  </a:lnTo>
                  <a:lnTo>
                    <a:pt x="418" y="340"/>
                  </a:lnTo>
                  <a:lnTo>
                    <a:pt x="422" y="340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7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2"/>
                  </a:lnTo>
                  <a:lnTo>
                    <a:pt x="432" y="343"/>
                  </a:lnTo>
                  <a:lnTo>
                    <a:pt x="434" y="343"/>
                  </a:lnTo>
                  <a:lnTo>
                    <a:pt x="435" y="344"/>
                  </a:lnTo>
                  <a:lnTo>
                    <a:pt x="436" y="345"/>
                  </a:lnTo>
                  <a:lnTo>
                    <a:pt x="436" y="346"/>
                  </a:lnTo>
                  <a:lnTo>
                    <a:pt x="437" y="348"/>
                  </a:lnTo>
                  <a:lnTo>
                    <a:pt x="438" y="349"/>
                  </a:lnTo>
                  <a:lnTo>
                    <a:pt x="438" y="350"/>
                  </a:lnTo>
                  <a:lnTo>
                    <a:pt x="438" y="351"/>
                  </a:lnTo>
                  <a:lnTo>
                    <a:pt x="437" y="352"/>
                  </a:lnTo>
                  <a:lnTo>
                    <a:pt x="436" y="360"/>
                  </a:lnTo>
                  <a:lnTo>
                    <a:pt x="436" y="362"/>
                  </a:lnTo>
                  <a:lnTo>
                    <a:pt x="434" y="364"/>
                  </a:lnTo>
                  <a:lnTo>
                    <a:pt x="433" y="364"/>
                  </a:lnTo>
                  <a:lnTo>
                    <a:pt x="430" y="364"/>
                  </a:lnTo>
                  <a:lnTo>
                    <a:pt x="429" y="364"/>
                  </a:lnTo>
                  <a:lnTo>
                    <a:pt x="427" y="366"/>
                  </a:lnTo>
                  <a:lnTo>
                    <a:pt x="426" y="366"/>
                  </a:lnTo>
                  <a:lnTo>
                    <a:pt x="424" y="367"/>
                  </a:lnTo>
                  <a:lnTo>
                    <a:pt x="416" y="365"/>
                  </a:lnTo>
                  <a:lnTo>
                    <a:pt x="414" y="364"/>
                  </a:lnTo>
                  <a:lnTo>
                    <a:pt x="412" y="362"/>
                  </a:lnTo>
                  <a:lnTo>
                    <a:pt x="411" y="359"/>
                  </a:lnTo>
                  <a:lnTo>
                    <a:pt x="412" y="358"/>
                  </a:lnTo>
                  <a:lnTo>
                    <a:pt x="414" y="358"/>
                  </a:lnTo>
                  <a:lnTo>
                    <a:pt x="415" y="356"/>
                  </a:lnTo>
                  <a:lnTo>
                    <a:pt x="414" y="355"/>
                  </a:lnTo>
                  <a:lnTo>
                    <a:pt x="412" y="354"/>
                  </a:lnTo>
                  <a:lnTo>
                    <a:pt x="412" y="352"/>
                  </a:lnTo>
                  <a:lnTo>
                    <a:pt x="414" y="352"/>
                  </a:lnTo>
                  <a:lnTo>
                    <a:pt x="417" y="352"/>
                  </a:lnTo>
                  <a:lnTo>
                    <a:pt x="418" y="351"/>
                  </a:lnTo>
                  <a:lnTo>
                    <a:pt x="411" y="342"/>
                  </a:lnTo>
                  <a:lnTo>
                    <a:pt x="411" y="341"/>
                  </a:lnTo>
                  <a:lnTo>
                    <a:pt x="410" y="340"/>
                  </a:lnTo>
                  <a:lnTo>
                    <a:pt x="409" y="340"/>
                  </a:lnTo>
                  <a:lnTo>
                    <a:pt x="406" y="341"/>
                  </a:lnTo>
                  <a:lnTo>
                    <a:pt x="403" y="346"/>
                  </a:lnTo>
                  <a:lnTo>
                    <a:pt x="400" y="348"/>
                  </a:lnTo>
                  <a:lnTo>
                    <a:pt x="394" y="349"/>
                  </a:lnTo>
                  <a:lnTo>
                    <a:pt x="388" y="346"/>
                  </a:lnTo>
                  <a:lnTo>
                    <a:pt x="386" y="346"/>
                  </a:lnTo>
                  <a:lnTo>
                    <a:pt x="385" y="349"/>
                  </a:lnTo>
                  <a:lnTo>
                    <a:pt x="383" y="356"/>
                  </a:lnTo>
                  <a:lnTo>
                    <a:pt x="382" y="359"/>
                  </a:lnTo>
                  <a:lnTo>
                    <a:pt x="377" y="364"/>
                  </a:lnTo>
                  <a:lnTo>
                    <a:pt x="374" y="366"/>
                  </a:lnTo>
                  <a:lnTo>
                    <a:pt x="370" y="367"/>
                  </a:lnTo>
                  <a:lnTo>
                    <a:pt x="363" y="364"/>
                  </a:lnTo>
                  <a:lnTo>
                    <a:pt x="358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2" y="365"/>
                  </a:lnTo>
                  <a:lnTo>
                    <a:pt x="351" y="367"/>
                  </a:lnTo>
                  <a:lnTo>
                    <a:pt x="351" y="368"/>
                  </a:lnTo>
                  <a:lnTo>
                    <a:pt x="351" y="369"/>
                  </a:lnTo>
                  <a:lnTo>
                    <a:pt x="351" y="370"/>
                  </a:lnTo>
                  <a:lnTo>
                    <a:pt x="349" y="370"/>
                  </a:lnTo>
                  <a:lnTo>
                    <a:pt x="348" y="371"/>
                  </a:lnTo>
                  <a:lnTo>
                    <a:pt x="347" y="372"/>
                  </a:lnTo>
                  <a:lnTo>
                    <a:pt x="348" y="375"/>
                  </a:lnTo>
                  <a:lnTo>
                    <a:pt x="349" y="378"/>
                  </a:lnTo>
                  <a:lnTo>
                    <a:pt x="351" y="381"/>
                  </a:lnTo>
                  <a:lnTo>
                    <a:pt x="352" y="383"/>
                  </a:lnTo>
                  <a:lnTo>
                    <a:pt x="351" y="388"/>
                  </a:lnTo>
                  <a:lnTo>
                    <a:pt x="350" y="390"/>
                  </a:lnTo>
                  <a:lnTo>
                    <a:pt x="348" y="391"/>
                  </a:lnTo>
                  <a:lnTo>
                    <a:pt x="342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88"/>
                  </a:lnTo>
                  <a:lnTo>
                    <a:pt x="337" y="388"/>
                  </a:lnTo>
                  <a:lnTo>
                    <a:pt x="335" y="389"/>
                  </a:lnTo>
                  <a:lnTo>
                    <a:pt x="329" y="390"/>
                  </a:lnTo>
                  <a:lnTo>
                    <a:pt x="325" y="393"/>
                  </a:lnTo>
                  <a:lnTo>
                    <a:pt x="315" y="402"/>
                  </a:lnTo>
                  <a:lnTo>
                    <a:pt x="311" y="404"/>
                  </a:lnTo>
                  <a:lnTo>
                    <a:pt x="308" y="404"/>
                  </a:lnTo>
                  <a:lnTo>
                    <a:pt x="305" y="403"/>
                  </a:lnTo>
                  <a:lnTo>
                    <a:pt x="302" y="403"/>
                  </a:lnTo>
                  <a:lnTo>
                    <a:pt x="300" y="402"/>
                  </a:lnTo>
                  <a:lnTo>
                    <a:pt x="299" y="401"/>
                  </a:lnTo>
                  <a:lnTo>
                    <a:pt x="298" y="397"/>
                  </a:lnTo>
                  <a:lnTo>
                    <a:pt x="295" y="394"/>
                  </a:lnTo>
                  <a:lnTo>
                    <a:pt x="292" y="393"/>
                  </a:lnTo>
                  <a:lnTo>
                    <a:pt x="290" y="394"/>
                  </a:lnTo>
                  <a:lnTo>
                    <a:pt x="284" y="396"/>
                  </a:lnTo>
                  <a:lnTo>
                    <a:pt x="281" y="397"/>
                  </a:lnTo>
                  <a:lnTo>
                    <a:pt x="275" y="397"/>
                  </a:lnTo>
                  <a:lnTo>
                    <a:pt x="274" y="397"/>
                  </a:lnTo>
                  <a:lnTo>
                    <a:pt x="271" y="395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2" y="399"/>
                  </a:lnTo>
                  <a:lnTo>
                    <a:pt x="261" y="399"/>
                  </a:lnTo>
                  <a:lnTo>
                    <a:pt x="260" y="399"/>
                  </a:lnTo>
                  <a:lnTo>
                    <a:pt x="258" y="398"/>
                  </a:lnTo>
                  <a:lnTo>
                    <a:pt x="258" y="397"/>
                  </a:lnTo>
                  <a:lnTo>
                    <a:pt x="256" y="398"/>
                  </a:lnTo>
                  <a:lnTo>
                    <a:pt x="255" y="399"/>
                  </a:lnTo>
                  <a:lnTo>
                    <a:pt x="249" y="400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2" y="401"/>
                  </a:lnTo>
                  <a:lnTo>
                    <a:pt x="234" y="396"/>
                  </a:lnTo>
                  <a:lnTo>
                    <a:pt x="231" y="395"/>
                  </a:lnTo>
                  <a:lnTo>
                    <a:pt x="231" y="394"/>
                  </a:lnTo>
                  <a:lnTo>
                    <a:pt x="231" y="394"/>
                  </a:lnTo>
                  <a:lnTo>
                    <a:pt x="231" y="393"/>
                  </a:lnTo>
                  <a:lnTo>
                    <a:pt x="229" y="392"/>
                  </a:lnTo>
                  <a:lnTo>
                    <a:pt x="229" y="390"/>
                  </a:lnTo>
                  <a:lnTo>
                    <a:pt x="228" y="389"/>
                  </a:lnTo>
                  <a:lnTo>
                    <a:pt x="228" y="388"/>
                  </a:lnTo>
                  <a:lnTo>
                    <a:pt x="229" y="387"/>
                  </a:lnTo>
                  <a:lnTo>
                    <a:pt x="229" y="386"/>
                  </a:lnTo>
                  <a:lnTo>
                    <a:pt x="231" y="385"/>
                  </a:lnTo>
                  <a:lnTo>
                    <a:pt x="231" y="383"/>
                  </a:lnTo>
                  <a:lnTo>
                    <a:pt x="231" y="380"/>
                  </a:lnTo>
                  <a:lnTo>
                    <a:pt x="231" y="372"/>
                  </a:lnTo>
                  <a:lnTo>
                    <a:pt x="230" y="369"/>
                  </a:lnTo>
                  <a:lnTo>
                    <a:pt x="229" y="365"/>
                  </a:lnTo>
                  <a:lnTo>
                    <a:pt x="227" y="363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223" y="359"/>
                  </a:lnTo>
                  <a:lnTo>
                    <a:pt x="222" y="358"/>
                  </a:lnTo>
                  <a:lnTo>
                    <a:pt x="221" y="358"/>
                  </a:lnTo>
                  <a:lnTo>
                    <a:pt x="219" y="354"/>
                  </a:lnTo>
                  <a:lnTo>
                    <a:pt x="219" y="353"/>
                  </a:lnTo>
                  <a:lnTo>
                    <a:pt x="217" y="352"/>
                  </a:lnTo>
                  <a:lnTo>
                    <a:pt x="215" y="350"/>
                  </a:lnTo>
                  <a:lnTo>
                    <a:pt x="208" y="347"/>
                  </a:lnTo>
                  <a:lnTo>
                    <a:pt x="205" y="345"/>
                  </a:lnTo>
                  <a:lnTo>
                    <a:pt x="199" y="340"/>
                  </a:lnTo>
                  <a:lnTo>
                    <a:pt x="197" y="340"/>
                  </a:lnTo>
                  <a:lnTo>
                    <a:pt x="195" y="340"/>
                  </a:lnTo>
                  <a:lnTo>
                    <a:pt x="194" y="341"/>
                  </a:lnTo>
                  <a:lnTo>
                    <a:pt x="191" y="341"/>
                  </a:lnTo>
                  <a:lnTo>
                    <a:pt x="189" y="339"/>
                  </a:lnTo>
                  <a:lnTo>
                    <a:pt x="189" y="337"/>
                  </a:lnTo>
                  <a:lnTo>
                    <a:pt x="190" y="335"/>
                  </a:lnTo>
                  <a:lnTo>
                    <a:pt x="190" y="334"/>
                  </a:lnTo>
                  <a:lnTo>
                    <a:pt x="190" y="333"/>
                  </a:lnTo>
                  <a:lnTo>
                    <a:pt x="187" y="333"/>
                  </a:lnTo>
                  <a:lnTo>
                    <a:pt x="186" y="332"/>
                  </a:lnTo>
                  <a:lnTo>
                    <a:pt x="185" y="331"/>
                  </a:lnTo>
                  <a:lnTo>
                    <a:pt x="185" y="329"/>
                  </a:lnTo>
                  <a:lnTo>
                    <a:pt x="184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1" y="328"/>
                  </a:lnTo>
                  <a:lnTo>
                    <a:pt x="179" y="328"/>
                  </a:lnTo>
                  <a:lnTo>
                    <a:pt x="174" y="325"/>
                  </a:lnTo>
                  <a:lnTo>
                    <a:pt x="172" y="324"/>
                  </a:lnTo>
                  <a:lnTo>
                    <a:pt x="170" y="326"/>
                  </a:lnTo>
                  <a:lnTo>
                    <a:pt x="167" y="330"/>
                  </a:lnTo>
                  <a:lnTo>
                    <a:pt x="165" y="332"/>
                  </a:lnTo>
                  <a:lnTo>
                    <a:pt x="160" y="322"/>
                  </a:lnTo>
                  <a:lnTo>
                    <a:pt x="158" y="316"/>
                  </a:lnTo>
                  <a:lnTo>
                    <a:pt x="158" y="310"/>
                  </a:lnTo>
                  <a:lnTo>
                    <a:pt x="158" y="298"/>
                  </a:lnTo>
                  <a:lnTo>
                    <a:pt x="160" y="291"/>
                  </a:lnTo>
                  <a:lnTo>
                    <a:pt x="160" y="288"/>
                  </a:lnTo>
                  <a:lnTo>
                    <a:pt x="160" y="286"/>
                  </a:lnTo>
                  <a:lnTo>
                    <a:pt x="159" y="283"/>
                  </a:lnTo>
                  <a:lnTo>
                    <a:pt x="159" y="281"/>
                  </a:lnTo>
                  <a:lnTo>
                    <a:pt x="160" y="280"/>
                  </a:lnTo>
                  <a:lnTo>
                    <a:pt x="162" y="277"/>
                  </a:lnTo>
                  <a:lnTo>
                    <a:pt x="162" y="276"/>
                  </a:lnTo>
                  <a:lnTo>
                    <a:pt x="162" y="275"/>
                  </a:lnTo>
                  <a:lnTo>
                    <a:pt x="162" y="274"/>
                  </a:lnTo>
                  <a:lnTo>
                    <a:pt x="163" y="273"/>
                  </a:lnTo>
                  <a:lnTo>
                    <a:pt x="164" y="273"/>
                  </a:lnTo>
                  <a:lnTo>
                    <a:pt x="165" y="272"/>
                  </a:lnTo>
                  <a:lnTo>
                    <a:pt x="166" y="271"/>
                  </a:lnTo>
                  <a:lnTo>
                    <a:pt x="168" y="269"/>
                  </a:lnTo>
                  <a:lnTo>
                    <a:pt x="171" y="267"/>
                  </a:lnTo>
                  <a:lnTo>
                    <a:pt x="171" y="266"/>
                  </a:lnTo>
                  <a:lnTo>
                    <a:pt x="173" y="263"/>
                  </a:lnTo>
                  <a:lnTo>
                    <a:pt x="173" y="260"/>
                  </a:lnTo>
                  <a:lnTo>
                    <a:pt x="173" y="257"/>
                  </a:lnTo>
                  <a:lnTo>
                    <a:pt x="171" y="251"/>
                  </a:lnTo>
                  <a:lnTo>
                    <a:pt x="171" y="249"/>
                  </a:lnTo>
                  <a:lnTo>
                    <a:pt x="170" y="248"/>
                  </a:lnTo>
                  <a:lnTo>
                    <a:pt x="165" y="245"/>
                  </a:lnTo>
                  <a:lnTo>
                    <a:pt x="164" y="243"/>
                  </a:lnTo>
                  <a:lnTo>
                    <a:pt x="165" y="242"/>
                  </a:lnTo>
                  <a:lnTo>
                    <a:pt x="163" y="241"/>
                  </a:lnTo>
                  <a:lnTo>
                    <a:pt x="162" y="240"/>
                  </a:lnTo>
                  <a:lnTo>
                    <a:pt x="162" y="239"/>
                  </a:lnTo>
                  <a:lnTo>
                    <a:pt x="161" y="238"/>
                  </a:lnTo>
                  <a:lnTo>
                    <a:pt x="160" y="238"/>
                  </a:lnTo>
                  <a:lnTo>
                    <a:pt x="155" y="238"/>
                  </a:lnTo>
                  <a:lnTo>
                    <a:pt x="153" y="237"/>
                  </a:lnTo>
                  <a:lnTo>
                    <a:pt x="153" y="236"/>
                  </a:lnTo>
                  <a:lnTo>
                    <a:pt x="152" y="232"/>
                  </a:lnTo>
                  <a:lnTo>
                    <a:pt x="150" y="225"/>
                  </a:lnTo>
                  <a:lnTo>
                    <a:pt x="149" y="222"/>
                  </a:lnTo>
                  <a:lnTo>
                    <a:pt x="148" y="221"/>
                  </a:lnTo>
                  <a:lnTo>
                    <a:pt x="147" y="220"/>
                  </a:lnTo>
                  <a:lnTo>
                    <a:pt x="146" y="219"/>
                  </a:lnTo>
                  <a:lnTo>
                    <a:pt x="136" y="222"/>
                  </a:lnTo>
                  <a:lnTo>
                    <a:pt x="121" y="220"/>
                  </a:lnTo>
                  <a:lnTo>
                    <a:pt x="119" y="219"/>
                  </a:lnTo>
                  <a:lnTo>
                    <a:pt x="110" y="222"/>
                  </a:lnTo>
                  <a:lnTo>
                    <a:pt x="108" y="224"/>
                  </a:lnTo>
                  <a:lnTo>
                    <a:pt x="107" y="225"/>
                  </a:lnTo>
                  <a:lnTo>
                    <a:pt x="105" y="226"/>
                  </a:lnTo>
                  <a:lnTo>
                    <a:pt x="104" y="226"/>
                  </a:lnTo>
                  <a:lnTo>
                    <a:pt x="101" y="225"/>
                  </a:lnTo>
                  <a:lnTo>
                    <a:pt x="99" y="224"/>
                  </a:lnTo>
                  <a:lnTo>
                    <a:pt x="99" y="221"/>
                  </a:lnTo>
                  <a:lnTo>
                    <a:pt x="99" y="219"/>
                  </a:lnTo>
                  <a:lnTo>
                    <a:pt x="98" y="217"/>
                  </a:lnTo>
                  <a:lnTo>
                    <a:pt x="97" y="216"/>
                  </a:lnTo>
                  <a:lnTo>
                    <a:pt x="94" y="217"/>
                  </a:lnTo>
                  <a:lnTo>
                    <a:pt x="93" y="219"/>
                  </a:lnTo>
                  <a:lnTo>
                    <a:pt x="92" y="219"/>
                  </a:lnTo>
                  <a:lnTo>
                    <a:pt x="91" y="219"/>
                  </a:lnTo>
                  <a:lnTo>
                    <a:pt x="88" y="217"/>
                  </a:lnTo>
                  <a:lnTo>
                    <a:pt x="85" y="216"/>
                  </a:lnTo>
                  <a:lnTo>
                    <a:pt x="83" y="215"/>
                  </a:lnTo>
                  <a:lnTo>
                    <a:pt x="81" y="212"/>
                  </a:lnTo>
                  <a:lnTo>
                    <a:pt x="75" y="211"/>
                  </a:lnTo>
                  <a:lnTo>
                    <a:pt x="73" y="209"/>
                  </a:lnTo>
                  <a:lnTo>
                    <a:pt x="71" y="207"/>
                  </a:lnTo>
                  <a:lnTo>
                    <a:pt x="65" y="202"/>
                  </a:lnTo>
                  <a:lnTo>
                    <a:pt x="61" y="201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3" y="188"/>
                  </a:lnTo>
                  <a:lnTo>
                    <a:pt x="40" y="185"/>
                  </a:lnTo>
                  <a:lnTo>
                    <a:pt x="38" y="185"/>
                  </a:lnTo>
                  <a:lnTo>
                    <a:pt x="31" y="192"/>
                  </a:lnTo>
                  <a:lnTo>
                    <a:pt x="31" y="191"/>
                  </a:lnTo>
                  <a:lnTo>
                    <a:pt x="30" y="187"/>
                  </a:lnTo>
                  <a:lnTo>
                    <a:pt x="30" y="186"/>
                  </a:lnTo>
                  <a:lnTo>
                    <a:pt x="31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3" y="183"/>
                  </a:lnTo>
                  <a:lnTo>
                    <a:pt x="32" y="181"/>
                  </a:lnTo>
                  <a:lnTo>
                    <a:pt x="31" y="179"/>
                  </a:lnTo>
                  <a:lnTo>
                    <a:pt x="31" y="178"/>
                  </a:lnTo>
                  <a:lnTo>
                    <a:pt x="30" y="177"/>
                  </a:lnTo>
                  <a:lnTo>
                    <a:pt x="30" y="177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23" y="176"/>
                  </a:lnTo>
                  <a:lnTo>
                    <a:pt x="27" y="168"/>
                  </a:lnTo>
                  <a:lnTo>
                    <a:pt x="27" y="166"/>
                  </a:lnTo>
                  <a:lnTo>
                    <a:pt x="29" y="165"/>
                  </a:lnTo>
                  <a:lnTo>
                    <a:pt x="29" y="161"/>
                  </a:lnTo>
                  <a:lnTo>
                    <a:pt x="27" y="154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6" y="147"/>
                  </a:lnTo>
                  <a:lnTo>
                    <a:pt x="25" y="146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40"/>
                  </a:lnTo>
                  <a:lnTo>
                    <a:pt x="24" y="138"/>
                  </a:lnTo>
                  <a:lnTo>
                    <a:pt x="21" y="129"/>
                  </a:lnTo>
                  <a:lnTo>
                    <a:pt x="20" y="126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3" y="112"/>
                  </a:lnTo>
                  <a:lnTo>
                    <a:pt x="13" y="109"/>
                  </a:lnTo>
                  <a:lnTo>
                    <a:pt x="12" y="105"/>
                  </a:lnTo>
                  <a:lnTo>
                    <a:pt x="10" y="92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11" y="60"/>
                  </a:lnTo>
                  <a:lnTo>
                    <a:pt x="15" y="59"/>
                  </a:lnTo>
                  <a:lnTo>
                    <a:pt x="20" y="59"/>
                  </a:lnTo>
                  <a:lnTo>
                    <a:pt x="24" y="58"/>
                  </a:lnTo>
                  <a:lnTo>
                    <a:pt x="25" y="55"/>
                  </a:lnTo>
                  <a:lnTo>
                    <a:pt x="26" y="51"/>
                  </a:lnTo>
                  <a:lnTo>
                    <a:pt x="27" y="45"/>
                  </a:lnTo>
                  <a:lnTo>
                    <a:pt x="29" y="42"/>
                  </a:lnTo>
                  <a:lnTo>
                    <a:pt x="33" y="39"/>
                  </a:lnTo>
                  <a:lnTo>
                    <a:pt x="36" y="35"/>
                  </a:lnTo>
                  <a:lnTo>
                    <a:pt x="39" y="34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57" y="24"/>
                  </a:lnTo>
                  <a:lnTo>
                    <a:pt x="60" y="22"/>
                  </a:lnTo>
                  <a:lnTo>
                    <a:pt x="69" y="21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5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43" y="8"/>
                  </a:lnTo>
                  <a:lnTo>
                    <a:pt x="148" y="9"/>
                  </a:lnTo>
                  <a:lnTo>
                    <a:pt x="149" y="9"/>
                  </a:lnTo>
                  <a:lnTo>
                    <a:pt x="151" y="10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8" y="15"/>
                  </a:lnTo>
                  <a:lnTo>
                    <a:pt x="171" y="9"/>
                  </a:lnTo>
                  <a:lnTo>
                    <a:pt x="174" y="8"/>
                  </a:lnTo>
                  <a:lnTo>
                    <a:pt x="177" y="5"/>
                  </a:lnTo>
                  <a:lnTo>
                    <a:pt x="180" y="5"/>
                  </a:lnTo>
                  <a:lnTo>
                    <a:pt x="183" y="7"/>
                  </a:lnTo>
                  <a:lnTo>
                    <a:pt x="185" y="11"/>
                  </a:lnTo>
                  <a:lnTo>
                    <a:pt x="189" y="19"/>
                  </a:lnTo>
                  <a:lnTo>
                    <a:pt x="192" y="22"/>
                  </a:lnTo>
                  <a:lnTo>
                    <a:pt x="197" y="21"/>
                  </a:lnTo>
                  <a:lnTo>
                    <a:pt x="201" y="16"/>
                  </a:lnTo>
                  <a:lnTo>
                    <a:pt x="201" y="15"/>
                  </a:lnTo>
                  <a:lnTo>
                    <a:pt x="202" y="14"/>
                  </a:lnTo>
                  <a:lnTo>
                    <a:pt x="213" y="11"/>
                  </a:lnTo>
                  <a:lnTo>
                    <a:pt x="215" y="12"/>
                  </a:lnTo>
                  <a:lnTo>
                    <a:pt x="221" y="15"/>
                  </a:lnTo>
                  <a:lnTo>
                    <a:pt x="231" y="18"/>
                  </a:lnTo>
                  <a:lnTo>
                    <a:pt x="233" y="19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15"/>
                  </a:lnTo>
                  <a:lnTo>
                    <a:pt x="252" y="17"/>
                  </a:lnTo>
                  <a:lnTo>
                    <a:pt x="252" y="18"/>
                  </a:lnTo>
                  <a:lnTo>
                    <a:pt x="252" y="19"/>
                  </a:lnTo>
                  <a:lnTo>
                    <a:pt x="255" y="19"/>
                  </a:lnTo>
                  <a:lnTo>
                    <a:pt x="262" y="17"/>
                  </a:lnTo>
                  <a:lnTo>
                    <a:pt x="264" y="17"/>
                  </a:lnTo>
                  <a:lnTo>
                    <a:pt x="266" y="18"/>
                  </a:lnTo>
                  <a:lnTo>
                    <a:pt x="275" y="21"/>
                  </a:lnTo>
                  <a:lnTo>
                    <a:pt x="284" y="27"/>
                  </a:lnTo>
                  <a:lnTo>
                    <a:pt x="287" y="29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303" y="24"/>
                  </a:lnTo>
                  <a:lnTo>
                    <a:pt x="306" y="23"/>
                  </a:lnTo>
                  <a:lnTo>
                    <a:pt x="309" y="25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21" y="28"/>
                  </a:lnTo>
                  <a:lnTo>
                    <a:pt x="326" y="25"/>
                  </a:lnTo>
                  <a:lnTo>
                    <a:pt x="328" y="23"/>
                  </a:lnTo>
                  <a:lnTo>
                    <a:pt x="334" y="14"/>
                  </a:lnTo>
                  <a:lnTo>
                    <a:pt x="339" y="10"/>
                  </a:lnTo>
                  <a:lnTo>
                    <a:pt x="341" y="9"/>
                  </a:lnTo>
                  <a:lnTo>
                    <a:pt x="350" y="5"/>
                  </a:lnTo>
                  <a:lnTo>
                    <a:pt x="351" y="5"/>
                  </a:lnTo>
                  <a:lnTo>
                    <a:pt x="352" y="6"/>
                  </a:lnTo>
                  <a:lnTo>
                    <a:pt x="353" y="6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4" y="1"/>
                  </a:lnTo>
                  <a:lnTo>
                    <a:pt x="356" y="0"/>
                  </a:lnTo>
                  <a:lnTo>
                    <a:pt x="358" y="1"/>
                  </a:lnTo>
                  <a:lnTo>
                    <a:pt x="359" y="3"/>
                  </a:lnTo>
                  <a:lnTo>
                    <a:pt x="362" y="10"/>
                  </a:lnTo>
                  <a:lnTo>
                    <a:pt x="364" y="20"/>
                  </a:lnTo>
                  <a:lnTo>
                    <a:pt x="365" y="23"/>
                  </a:lnTo>
                  <a:lnTo>
                    <a:pt x="366" y="25"/>
                  </a:lnTo>
                  <a:lnTo>
                    <a:pt x="369" y="28"/>
                  </a:lnTo>
                  <a:lnTo>
                    <a:pt x="370" y="30"/>
                  </a:lnTo>
                  <a:lnTo>
                    <a:pt x="371" y="35"/>
                  </a:lnTo>
                  <a:lnTo>
                    <a:pt x="374" y="39"/>
                  </a:lnTo>
                  <a:lnTo>
                    <a:pt x="377" y="42"/>
                  </a:lnTo>
                  <a:lnTo>
                    <a:pt x="399" y="46"/>
                  </a:lnTo>
                  <a:lnTo>
                    <a:pt x="408" y="47"/>
                  </a:lnTo>
                  <a:lnTo>
                    <a:pt x="414" y="46"/>
                  </a:lnTo>
                  <a:lnTo>
                    <a:pt x="419" y="49"/>
                  </a:lnTo>
                  <a:lnTo>
                    <a:pt x="420" y="49"/>
                  </a:lnTo>
                  <a:lnTo>
                    <a:pt x="426" y="49"/>
                  </a:lnTo>
                  <a:lnTo>
                    <a:pt x="427" y="49"/>
                  </a:lnTo>
                  <a:lnTo>
                    <a:pt x="428" y="51"/>
                  </a:lnTo>
                  <a:lnTo>
                    <a:pt x="430" y="56"/>
                  </a:lnTo>
                  <a:lnTo>
                    <a:pt x="430" y="57"/>
                  </a:lnTo>
                  <a:lnTo>
                    <a:pt x="431" y="58"/>
                  </a:lnTo>
                  <a:lnTo>
                    <a:pt x="436" y="63"/>
                  </a:lnTo>
                  <a:lnTo>
                    <a:pt x="439" y="65"/>
                  </a:lnTo>
                  <a:lnTo>
                    <a:pt x="446" y="73"/>
                  </a:lnTo>
                  <a:lnTo>
                    <a:pt x="454" y="78"/>
                  </a:lnTo>
                  <a:lnTo>
                    <a:pt x="459" y="81"/>
                  </a:lnTo>
                  <a:lnTo>
                    <a:pt x="465" y="88"/>
                  </a:lnTo>
                  <a:lnTo>
                    <a:pt x="473" y="96"/>
                  </a:lnTo>
                  <a:lnTo>
                    <a:pt x="476" y="99"/>
                  </a:lnTo>
                  <a:lnTo>
                    <a:pt x="478" y="105"/>
                  </a:lnTo>
                  <a:lnTo>
                    <a:pt x="483" y="113"/>
                  </a:lnTo>
                  <a:lnTo>
                    <a:pt x="489" y="117"/>
                  </a:lnTo>
                  <a:lnTo>
                    <a:pt x="501" y="123"/>
                  </a:lnTo>
                  <a:lnTo>
                    <a:pt x="506" y="125"/>
                  </a:lnTo>
                  <a:lnTo>
                    <a:pt x="511" y="125"/>
                  </a:lnTo>
                  <a:close/>
                  <a:moveTo>
                    <a:pt x="5" y="188"/>
                  </a:moveTo>
                  <a:lnTo>
                    <a:pt x="0" y="186"/>
                  </a:lnTo>
                  <a:lnTo>
                    <a:pt x="7" y="175"/>
                  </a:lnTo>
                  <a:lnTo>
                    <a:pt x="10" y="165"/>
                  </a:lnTo>
                  <a:lnTo>
                    <a:pt x="14" y="153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21"/>
                  </a:lnTo>
                  <a:lnTo>
                    <a:pt x="15" y="117"/>
                  </a:lnTo>
                  <a:lnTo>
                    <a:pt x="17" y="120"/>
                  </a:lnTo>
                  <a:lnTo>
                    <a:pt x="18" y="127"/>
                  </a:lnTo>
                  <a:lnTo>
                    <a:pt x="19" y="141"/>
                  </a:lnTo>
                  <a:lnTo>
                    <a:pt x="18" y="143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53"/>
                  </a:lnTo>
                  <a:lnTo>
                    <a:pt x="16" y="156"/>
                  </a:lnTo>
                  <a:lnTo>
                    <a:pt x="15" y="159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13" y="169"/>
                  </a:lnTo>
                  <a:lnTo>
                    <a:pt x="12" y="172"/>
                  </a:lnTo>
                  <a:lnTo>
                    <a:pt x="11" y="176"/>
                  </a:lnTo>
                  <a:lnTo>
                    <a:pt x="10" y="179"/>
                  </a:lnTo>
                  <a:lnTo>
                    <a:pt x="5" y="185"/>
                  </a:lnTo>
                  <a:lnTo>
                    <a:pt x="5" y="1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8" name="Freeform 40">
              <a:extLst>
                <a:ext uri="{FF2B5EF4-FFF2-40B4-BE49-F238E27FC236}">
                  <a16:creationId xmlns:a16="http://schemas.microsoft.com/office/drawing/2014/main" id="{B35CFE85-235E-F0D0-D786-2E05B2E611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496" y="1707921"/>
              <a:ext cx="1172107" cy="1592536"/>
            </a:xfrm>
            <a:custGeom>
              <a:avLst/>
              <a:gdLst>
                <a:gd name="T0" fmla="*/ 672 w 828"/>
                <a:gd name="T1" fmla="*/ 985 h 1125"/>
                <a:gd name="T2" fmla="*/ 649 w 828"/>
                <a:gd name="T3" fmla="*/ 1069 h 1125"/>
                <a:gd name="T4" fmla="*/ 605 w 828"/>
                <a:gd name="T5" fmla="*/ 1077 h 1125"/>
                <a:gd name="T6" fmla="*/ 522 w 828"/>
                <a:gd name="T7" fmla="*/ 1083 h 1125"/>
                <a:gd name="T8" fmla="*/ 446 w 828"/>
                <a:gd name="T9" fmla="*/ 1093 h 1125"/>
                <a:gd name="T10" fmla="*/ 389 w 828"/>
                <a:gd name="T11" fmla="*/ 1125 h 1125"/>
                <a:gd name="T12" fmla="*/ 357 w 828"/>
                <a:gd name="T13" fmla="*/ 1088 h 1125"/>
                <a:gd name="T14" fmla="*/ 255 w 828"/>
                <a:gd name="T15" fmla="*/ 1059 h 1125"/>
                <a:gd name="T16" fmla="*/ 246 w 828"/>
                <a:gd name="T17" fmla="*/ 1078 h 1125"/>
                <a:gd name="T18" fmla="*/ 169 w 828"/>
                <a:gd name="T19" fmla="*/ 1089 h 1125"/>
                <a:gd name="T20" fmla="*/ 156 w 828"/>
                <a:gd name="T21" fmla="*/ 1012 h 1125"/>
                <a:gd name="T22" fmla="*/ 196 w 828"/>
                <a:gd name="T23" fmla="*/ 925 h 1125"/>
                <a:gd name="T24" fmla="*/ 136 w 828"/>
                <a:gd name="T25" fmla="*/ 870 h 1125"/>
                <a:gd name="T26" fmla="*/ 75 w 828"/>
                <a:gd name="T27" fmla="*/ 861 h 1125"/>
                <a:gd name="T28" fmla="*/ 59 w 828"/>
                <a:gd name="T29" fmla="*/ 794 h 1125"/>
                <a:gd name="T30" fmla="*/ 25 w 828"/>
                <a:gd name="T31" fmla="*/ 734 h 1125"/>
                <a:gd name="T32" fmla="*/ 37 w 828"/>
                <a:gd name="T33" fmla="*/ 683 h 1125"/>
                <a:gd name="T34" fmla="*/ 17 w 828"/>
                <a:gd name="T35" fmla="*/ 633 h 1125"/>
                <a:gd name="T36" fmla="*/ 28 w 828"/>
                <a:gd name="T37" fmla="*/ 565 h 1125"/>
                <a:gd name="T38" fmla="*/ 31 w 828"/>
                <a:gd name="T39" fmla="*/ 485 h 1125"/>
                <a:gd name="T40" fmla="*/ 94 w 828"/>
                <a:gd name="T41" fmla="*/ 443 h 1125"/>
                <a:gd name="T42" fmla="*/ 107 w 828"/>
                <a:gd name="T43" fmla="*/ 371 h 1125"/>
                <a:gd name="T44" fmla="*/ 116 w 828"/>
                <a:gd name="T45" fmla="*/ 239 h 1125"/>
                <a:gd name="T46" fmla="*/ 212 w 828"/>
                <a:gd name="T47" fmla="*/ 255 h 1125"/>
                <a:gd name="T48" fmla="*/ 240 w 828"/>
                <a:gd name="T49" fmla="*/ 223 h 1125"/>
                <a:gd name="T50" fmla="*/ 355 w 828"/>
                <a:gd name="T51" fmla="*/ 232 h 1125"/>
                <a:gd name="T52" fmla="*/ 272 w 828"/>
                <a:gd name="T53" fmla="*/ 147 h 1125"/>
                <a:gd name="T54" fmla="*/ 262 w 828"/>
                <a:gd name="T55" fmla="*/ 102 h 1125"/>
                <a:gd name="T56" fmla="*/ 315 w 828"/>
                <a:gd name="T57" fmla="*/ 41 h 1125"/>
                <a:gd name="T58" fmla="*/ 377 w 828"/>
                <a:gd name="T59" fmla="*/ 62 h 1125"/>
                <a:gd name="T60" fmla="*/ 407 w 828"/>
                <a:gd name="T61" fmla="*/ 98 h 1125"/>
                <a:gd name="T62" fmla="*/ 443 w 828"/>
                <a:gd name="T63" fmla="*/ 162 h 1125"/>
                <a:gd name="T64" fmla="*/ 509 w 828"/>
                <a:gd name="T65" fmla="*/ 166 h 1125"/>
                <a:gd name="T66" fmla="*/ 584 w 828"/>
                <a:gd name="T67" fmla="*/ 121 h 1125"/>
                <a:gd name="T68" fmla="*/ 594 w 828"/>
                <a:gd name="T69" fmla="*/ 108 h 1125"/>
                <a:gd name="T70" fmla="*/ 619 w 828"/>
                <a:gd name="T71" fmla="*/ 102 h 1125"/>
                <a:gd name="T72" fmla="*/ 656 w 828"/>
                <a:gd name="T73" fmla="*/ 124 h 1125"/>
                <a:gd name="T74" fmla="*/ 718 w 828"/>
                <a:gd name="T75" fmla="*/ 151 h 1125"/>
                <a:gd name="T76" fmla="*/ 759 w 828"/>
                <a:gd name="T77" fmla="*/ 207 h 1125"/>
                <a:gd name="T78" fmla="*/ 750 w 828"/>
                <a:gd name="T79" fmla="*/ 331 h 1125"/>
                <a:gd name="T80" fmla="*/ 804 w 828"/>
                <a:gd name="T81" fmla="*/ 455 h 1125"/>
                <a:gd name="T82" fmla="*/ 827 w 828"/>
                <a:gd name="T83" fmla="*/ 572 h 1125"/>
                <a:gd name="T84" fmla="*/ 780 w 828"/>
                <a:gd name="T85" fmla="*/ 608 h 1125"/>
                <a:gd name="T86" fmla="*/ 725 w 828"/>
                <a:gd name="T87" fmla="*/ 647 h 1125"/>
                <a:gd name="T88" fmla="*/ 648 w 828"/>
                <a:gd name="T89" fmla="*/ 684 h 1125"/>
                <a:gd name="T90" fmla="*/ 583 w 828"/>
                <a:gd name="T91" fmla="*/ 728 h 1125"/>
                <a:gd name="T92" fmla="*/ 576 w 828"/>
                <a:gd name="T93" fmla="*/ 745 h 1125"/>
                <a:gd name="T94" fmla="*/ 608 w 828"/>
                <a:gd name="T95" fmla="*/ 821 h 1125"/>
                <a:gd name="T96" fmla="*/ 694 w 828"/>
                <a:gd name="T97" fmla="*/ 896 h 1125"/>
                <a:gd name="T98" fmla="*/ 738 w 828"/>
                <a:gd name="T99" fmla="*/ 172 h 1125"/>
                <a:gd name="T100" fmla="*/ 719 w 828"/>
                <a:gd name="T101" fmla="*/ 139 h 1125"/>
                <a:gd name="T102" fmla="*/ 140 w 828"/>
                <a:gd name="T103" fmla="*/ 207 h 1125"/>
                <a:gd name="T104" fmla="*/ 164 w 828"/>
                <a:gd name="T105" fmla="*/ 204 h 1125"/>
                <a:gd name="T106" fmla="*/ 277 w 828"/>
                <a:gd name="T107" fmla="*/ 91 h 1125"/>
                <a:gd name="T108" fmla="*/ 653 w 828"/>
                <a:gd name="T109" fmla="*/ 86 h 1125"/>
                <a:gd name="T110" fmla="*/ 702 w 828"/>
                <a:gd name="T111" fmla="*/ 116 h 1125"/>
                <a:gd name="T112" fmla="*/ 666 w 828"/>
                <a:gd name="T113" fmla="*/ 125 h 1125"/>
                <a:gd name="T114" fmla="*/ 662 w 828"/>
                <a:gd name="T115" fmla="*/ 88 h 1125"/>
                <a:gd name="T116" fmla="*/ 684 w 828"/>
                <a:gd name="T117" fmla="*/ 90 h 1125"/>
                <a:gd name="T118" fmla="*/ 666 w 828"/>
                <a:gd name="T119" fmla="*/ 68 h 1125"/>
                <a:gd name="T120" fmla="*/ 225 w 828"/>
                <a:gd name="T121" fmla="*/ 58 h 1125"/>
                <a:gd name="T122" fmla="*/ 219 w 828"/>
                <a:gd name="T123" fmla="*/ 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1125">
                  <a:moveTo>
                    <a:pt x="719" y="924"/>
                  </a:moveTo>
                  <a:lnTo>
                    <a:pt x="716" y="930"/>
                  </a:lnTo>
                  <a:lnTo>
                    <a:pt x="715" y="931"/>
                  </a:lnTo>
                  <a:lnTo>
                    <a:pt x="716" y="931"/>
                  </a:lnTo>
                  <a:lnTo>
                    <a:pt x="717" y="932"/>
                  </a:lnTo>
                  <a:lnTo>
                    <a:pt x="718" y="933"/>
                  </a:lnTo>
                  <a:lnTo>
                    <a:pt x="719" y="933"/>
                  </a:lnTo>
                  <a:lnTo>
                    <a:pt x="718" y="935"/>
                  </a:lnTo>
                  <a:lnTo>
                    <a:pt x="717" y="936"/>
                  </a:lnTo>
                  <a:lnTo>
                    <a:pt x="718" y="941"/>
                  </a:lnTo>
                  <a:lnTo>
                    <a:pt x="718" y="943"/>
                  </a:lnTo>
                  <a:lnTo>
                    <a:pt x="717" y="945"/>
                  </a:lnTo>
                  <a:lnTo>
                    <a:pt x="717" y="947"/>
                  </a:lnTo>
                  <a:lnTo>
                    <a:pt x="715" y="950"/>
                  </a:lnTo>
                  <a:lnTo>
                    <a:pt x="714" y="950"/>
                  </a:lnTo>
                  <a:lnTo>
                    <a:pt x="714" y="951"/>
                  </a:lnTo>
                  <a:lnTo>
                    <a:pt x="714" y="952"/>
                  </a:lnTo>
                  <a:lnTo>
                    <a:pt x="712" y="952"/>
                  </a:lnTo>
                  <a:lnTo>
                    <a:pt x="711" y="952"/>
                  </a:lnTo>
                  <a:lnTo>
                    <a:pt x="710" y="954"/>
                  </a:lnTo>
                  <a:lnTo>
                    <a:pt x="709" y="957"/>
                  </a:lnTo>
                  <a:lnTo>
                    <a:pt x="706" y="956"/>
                  </a:lnTo>
                  <a:lnTo>
                    <a:pt x="704" y="953"/>
                  </a:lnTo>
                  <a:lnTo>
                    <a:pt x="703" y="952"/>
                  </a:lnTo>
                  <a:lnTo>
                    <a:pt x="702" y="951"/>
                  </a:lnTo>
                  <a:lnTo>
                    <a:pt x="692" y="949"/>
                  </a:lnTo>
                  <a:lnTo>
                    <a:pt x="689" y="949"/>
                  </a:lnTo>
                  <a:lnTo>
                    <a:pt x="686" y="950"/>
                  </a:lnTo>
                  <a:lnTo>
                    <a:pt x="685" y="951"/>
                  </a:lnTo>
                  <a:lnTo>
                    <a:pt x="684" y="952"/>
                  </a:lnTo>
                  <a:lnTo>
                    <a:pt x="685" y="953"/>
                  </a:lnTo>
                  <a:lnTo>
                    <a:pt x="685" y="956"/>
                  </a:lnTo>
                  <a:lnTo>
                    <a:pt x="686" y="956"/>
                  </a:lnTo>
                  <a:lnTo>
                    <a:pt x="686" y="958"/>
                  </a:lnTo>
                  <a:lnTo>
                    <a:pt x="686" y="959"/>
                  </a:lnTo>
                  <a:lnTo>
                    <a:pt x="685" y="962"/>
                  </a:lnTo>
                  <a:lnTo>
                    <a:pt x="684" y="963"/>
                  </a:lnTo>
                  <a:lnTo>
                    <a:pt x="684" y="964"/>
                  </a:lnTo>
                  <a:lnTo>
                    <a:pt x="684" y="968"/>
                  </a:lnTo>
                  <a:lnTo>
                    <a:pt x="684" y="969"/>
                  </a:lnTo>
                  <a:lnTo>
                    <a:pt x="684" y="970"/>
                  </a:lnTo>
                  <a:lnTo>
                    <a:pt x="684" y="971"/>
                  </a:lnTo>
                  <a:lnTo>
                    <a:pt x="684" y="972"/>
                  </a:lnTo>
                  <a:lnTo>
                    <a:pt x="683" y="974"/>
                  </a:lnTo>
                  <a:lnTo>
                    <a:pt x="682" y="977"/>
                  </a:lnTo>
                  <a:lnTo>
                    <a:pt x="672" y="985"/>
                  </a:lnTo>
                  <a:lnTo>
                    <a:pt x="670" y="986"/>
                  </a:lnTo>
                  <a:lnTo>
                    <a:pt x="657" y="988"/>
                  </a:lnTo>
                  <a:lnTo>
                    <a:pt x="648" y="992"/>
                  </a:lnTo>
                  <a:lnTo>
                    <a:pt x="647" y="993"/>
                  </a:lnTo>
                  <a:lnTo>
                    <a:pt x="643" y="997"/>
                  </a:lnTo>
                  <a:lnTo>
                    <a:pt x="640" y="998"/>
                  </a:lnTo>
                  <a:lnTo>
                    <a:pt x="639" y="999"/>
                  </a:lnTo>
                  <a:lnTo>
                    <a:pt x="634" y="1000"/>
                  </a:lnTo>
                  <a:lnTo>
                    <a:pt x="633" y="1001"/>
                  </a:lnTo>
                  <a:lnTo>
                    <a:pt x="632" y="1002"/>
                  </a:lnTo>
                  <a:lnTo>
                    <a:pt x="630" y="1004"/>
                  </a:lnTo>
                  <a:lnTo>
                    <a:pt x="629" y="1006"/>
                  </a:lnTo>
                  <a:lnTo>
                    <a:pt x="625" y="1009"/>
                  </a:lnTo>
                  <a:lnTo>
                    <a:pt x="624" y="1011"/>
                  </a:lnTo>
                  <a:lnTo>
                    <a:pt x="623" y="1011"/>
                  </a:lnTo>
                  <a:lnTo>
                    <a:pt x="622" y="1011"/>
                  </a:lnTo>
                  <a:lnTo>
                    <a:pt x="622" y="1012"/>
                  </a:lnTo>
                  <a:lnTo>
                    <a:pt x="621" y="1015"/>
                  </a:lnTo>
                  <a:lnTo>
                    <a:pt x="622" y="1017"/>
                  </a:lnTo>
                  <a:lnTo>
                    <a:pt x="623" y="1018"/>
                  </a:lnTo>
                  <a:lnTo>
                    <a:pt x="624" y="1019"/>
                  </a:lnTo>
                  <a:lnTo>
                    <a:pt x="630" y="1026"/>
                  </a:lnTo>
                  <a:lnTo>
                    <a:pt x="631" y="1029"/>
                  </a:lnTo>
                  <a:lnTo>
                    <a:pt x="631" y="1030"/>
                  </a:lnTo>
                  <a:lnTo>
                    <a:pt x="632" y="1032"/>
                  </a:lnTo>
                  <a:lnTo>
                    <a:pt x="633" y="1033"/>
                  </a:lnTo>
                  <a:lnTo>
                    <a:pt x="635" y="1035"/>
                  </a:lnTo>
                  <a:lnTo>
                    <a:pt x="636" y="1036"/>
                  </a:lnTo>
                  <a:lnTo>
                    <a:pt x="637" y="1036"/>
                  </a:lnTo>
                  <a:lnTo>
                    <a:pt x="639" y="1038"/>
                  </a:lnTo>
                  <a:lnTo>
                    <a:pt x="642" y="1045"/>
                  </a:lnTo>
                  <a:lnTo>
                    <a:pt x="644" y="1048"/>
                  </a:lnTo>
                  <a:lnTo>
                    <a:pt x="638" y="1058"/>
                  </a:lnTo>
                  <a:lnTo>
                    <a:pt x="638" y="1059"/>
                  </a:lnTo>
                  <a:lnTo>
                    <a:pt x="638" y="1059"/>
                  </a:lnTo>
                  <a:lnTo>
                    <a:pt x="638" y="1060"/>
                  </a:lnTo>
                  <a:lnTo>
                    <a:pt x="637" y="1061"/>
                  </a:lnTo>
                  <a:lnTo>
                    <a:pt x="637" y="1063"/>
                  </a:lnTo>
                  <a:lnTo>
                    <a:pt x="636" y="1065"/>
                  </a:lnTo>
                  <a:lnTo>
                    <a:pt x="636" y="1066"/>
                  </a:lnTo>
                  <a:lnTo>
                    <a:pt x="642" y="1068"/>
                  </a:lnTo>
                  <a:lnTo>
                    <a:pt x="643" y="1067"/>
                  </a:lnTo>
                  <a:lnTo>
                    <a:pt x="645" y="1066"/>
                  </a:lnTo>
                  <a:lnTo>
                    <a:pt x="647" y="1066"/>
                  </a:lnTo>
                  <a:lnTo>
                    <a:pt x="648" y="1067"/>
                  </a:lnTo>
                  <a:lnTo>
                    <a:pt x="649" y="1069"/>
                  </a:lnTo>
                  <a:lnTo>
                    <a:pt x="651" y="1071"/>
                  </a:lnTo>
                  <a:lnTo>
                    <a:pt x="652" y="1074"/>
                  </a:lnTo>
                  <a:lnTo>
                    <a:pt x="652" y="1076"/>
                  </a:lnTo>
                  <a:lnTo>
                    <a:pt x="652" y="1077"/>
                  </a:lnTo>
                  <a:lnTo>
                    <a:pt x="652" y="1078"/>
                  </a:lnTo>
                  <a:lnTo>
                    <a:pt x="651" y="1079"/>
                  </a:lnTo>
                  <a:lnTo>
                    <a:pt x="650" y="1082"/>
                  </a:lnTo>
                  <a:lnTo>
                    <a:pt x="648" y="1084"/>
                  </a:lnTo>
                  <a:lnTo>
                    <a:pt x="648" y="1083"/>
                  </a:lnTo>
                  <a:lnTo>
                    <a:pt x="648" y="1087"/>
                  </a:lnTo>
                  <a:lnTo>
                    <a:pt x="648" y="1089"/>
                  </a:lnTo>
                  <a:lnTo>
                    <a:pt x="648" y="1092"/>
                  </a:lnTo>
                  <a:lnTo>
                    <a:pt x="648" y="1093"/>
                  </a:lnTo>
                  <a:lnTo>
                    <a:pt x="648" y="1094"/>
                  </a:lnTo>
                  <a:lnTo>
                    <a:pt x="648" y="1094"/>
                  </a:lnTo>
                  <a:lnTo>
                    <a:pt x="648" y="1095"/>
                  </a:lnTo>
                  <a:lnTo>
                    <a:pt x="648" y="1096"/>
                  </a:lnTo>
                  <a:lnTo>
                    <a:pt x="646" y="1099"/>
                  </a:lnTo>
                  <a:lnTo>
                    <a:pt x="645" y="1100"/>
                  </a:lnTo>
                  <a:lnTo>
                    <a:pt x="644" y="1100"/>
                  </a:lnTo>
                  <a:lnTo>
                    <a:pt x="643" y="1099"/>
                  </a:lnTo>
                  <a:lnTo>
                    <a:pt x="642" y="1098"/>
                  </a:lnTo>
                  <a:lnTo>
                    <a:pt x="642" y="1098"/>
                  </a:lnTo>
                  <a:lnTo>
                    <a:pt x="641" y="1099"/>
                  </a:lnTo>
                  <a:lnTo>
                    <a:pt x="640" y="1099"/>
                  </a:lnTo>
                  <a:lnTo>
                    <a:pt x="639" y="1099"/>
                  </a:lnTo>
                  <a:lnTo>
                    <a:pt x="635" y="1095"/>
                  </a:lnTo>
                  <a:lnTo>
                    <a:pt x="630" y="1090"/>
                  </a:lnTo>
                  <a:lnTo>
                    <a:pt x="630" y="1090"/>
                  </a:lnTo>
                  <a:lnTo>
                    <a:pt x="629" y="1089"/>
                  </a:lnTo>
                  <a:lnTo>
                    <a:pt x="627" y="1089"/>
                  </a:lnTo>
                  <a:lnTo>
                    <a:pt x="625" y="1088"/>
                  </a:lnTo>
                  <a:lnTo>
                    <a:pt x="624" y="1084"/>
                  </a:lnTo>
                  <a:lnTo>
                    <a:pt x="626" y="1082"/>
                  </a:lnTo>
                  <a:lnTo>
                    <a:pt x="628" y="1080"/>
                  </a:lnTo>
                  <a:lnTo>
                    <a:pt x="626" y="1078"/>
                  </a:lnTo>
                  <a:lnTo>
                    <a:pt x="624" y="1077"/>
                  </a:lnTo>
                  <a:lnTo>
                    <a:pt x="623" y="1075"/>
                  </a:lnTo>
                  <a:lnTo>
                    <a:pt x="624" y="1073"/>
                  </a:lnTo>
                  <a:lnTo>
                    <a:pt x="622" y="1073"/>
                  </a:lnTo>
                  <a:lnTo>
                    <a:pt x="617" y="1071"/>
                  </a:lnTo>
                  <a:lnTo>
                    <a:pt x="614" y="1071"/>
                  </a:lnTo>
                  <a:lnTo>
                    <a:pt x="611" y="1072"/>
                  </a:lnTo>
                  <a:lnTo>
                    <a:pt x="609" y="1073"/>
                  </a:lnTo>
                  <a:lnTo>
                    <a:pt x="606" y="1076"/>
                  </a:lnTo>
                  <a:lnTo>
                    <a:pt x="605" y="1077"/>
                  </a:lnTo>
                  <a:lnTo>
                    <a:pt x="603" y="1077"/>
                  </a:lnTo>
                  <a:lnTo>
                    <a:pt x="601" y="1078"/>
                  </a:lnTo>
                  <a:lnTo>
                    <a:pt x="600" y="1077"/>
                  </a:lnTo>
                  <a:lnTo>
                    <a:pt x="599" y="1077"/>
                  </a:lnTo>
                  <a:lnTo>
                    <a:pt x="595" y="1075"/>
                  </a:lnTo>
                  <a:lnTo>
                    <a:pt x="595" y="1074"/>
                  </a:lnTo>
                  <a:lnTo>
                    <a:pt x="594" y="1073"/>
                  </a:lnTo>
                  <a:lnTo>
                    <a:pt x="594" y="1071"/>
                  </a:lnTo>
                  <a:lnTo>
                    <a:pt x="593" y="1070"/>
                  </a:lnTo>
                  <a:lnTo>
                    <a:pt x="592" y="1069"/>
                  </a:lnTo>
                  <a:lnTo>
                    <a:pt x="588" y="1071"/>
                  </a:lnTo>
                  <a:lnTo>
                    <a:pt x="587" y="1071"/>
                  </a:lnTo>
                  <a:lnTo>
                    <a:pt x="582" y="1070"/>
                  </a:lnTo>
                  <a:lnTo>
                    <a:pt x="579" y="1070"/>
                  </a:lnTo>
                  <a:lnTo>
                    <a:pt x="577" y="1071"/>
                  </a:lnTo>
                  <a:lnTo>
                    <a:pt x="576" y="1071"/>
                  </a:lnTo>
                  <a:lnTo>
                    <a:pt x="576" y="1071"/>
                  </a:lnTo>
                  <a:lnTo>
                    <a:pt x="575" y="1069"/>
                  </a:lnTo>
                  <a:lnTo>
                    <a:pt x="576" y="1068"/>
                  </a:lnTo>
                  <a:lnTo>
                    <a:pt x="576" y="1067"/>
                  </a:lnTo>
                  <a:lnTo>
                    <a:pt x="576" y="1066"/>
                  </a:lnTo>
                  <a:lnTo>
                    <a:pt x="576" y="1065"/>
                  </a:lnTo>
                  <a:lnTo>
                    <a:pt x="576" y="1064"/>
                  </a:lnTo>
                  <a:lnTo>
                    <a:pt x="576" y="1065"/>
                  </a:lnTo>
                  <a:lnTo>
                    <a:pt x="575" y="1065"/>
                  </a:lnTo>
                  <a:lnTo>
                    <a:pt x="572" y="1067"/>
                  </a:lnTo>
                  <a:lnTo>
                    <a:pt x="570" y="1067"/>
                  </a:lnTo>
                  <a:lnTo>
                    <a:pt x="571" y="1069"/>
                  </a:lnTo>
                  <a:lnTo>
                    <a:pt x="571" y="1070"/>
                  </a:lnTo>
                  <a:lnTo>
                    <a:pt x="572" y="1071"/>
                  </a:lnTo>
                  <a:lnTo>
                    <a:pt x="573" y="1071"/>
                  </a:lnTo>
                  <a:lnTo>
                    <a:pt x="573" y="1071"/>
                  </a:lnTo>
                  <a:lnTo>
                    <a:pt x="573" y="1072"/>
                  </a:lnTo>
                  <a:lnTo>
                    <a:pt x="574" y="1076"/>
                  </a:lnTo>
                  <a:lnTo>
                    <a:pt x="573" y="1077"/>
                  </a:lnTo>
                  <a:lnTo>
                    <a:pt x="573" y="1077"/>
                  </a:lnTo>
                  <a:lnTo>
                    <a:pt x="570" y="1081"/>
                  </a:lnTo>
                  <a:lnTo>
                    <a:pt x="570" y="1081"/>
                  </a:lnTo>
                  <a:lnTo>
                    <a:pt x="549" y="1080"/>
                  </a:lnTo>
                  <a:lnTo>
                    <a:pt x="541" y="1082"/>
                  </a:lnTo>
                  <a:lnTo>
                    <a:pt x="540" y="1083"/>
                  </a:lnTo>
                  <a:lnTo>
                    <a:pt x="539" y="1084"/>
                  </a:lnTo>
                  <a:lnTo>
                    <a:pt x="539" y="1085"/>
                  </a:lnTo>
                  <a:lnTo>
                    <a:pt x="533" y="1084"/>
                  </a:lnTo>
                  <a:lnTo>
                    <a:pt x="526" y="1084"/>
                  </a:lnTo>
                  <a:lnTo>
                    <a:pt x="522" y="1083"/>
                  </a:lnTo>
                  <a:lnTo>
                    <a:pt x="521" y="1083"/>
                  </a:lnTo>
                  <a:lnTo>
                    <a:pt x="518" y="1086"/>
                  </a:lnTo>
                  <a:lnTo>
                    <a:pt x="517" y="1087"/>
                  </a:lnTo>
                  <a:lnTo>
                    <a:pt x="516" y="1090"/>
                  </a:lnTo>
                  <a:lnTo>
                    <a:pt x="516" y="1091"/>
                  </a:lnTo>
                  <a:lnTo>
                    <a:pt x="515" y="1093"/>
                  </a:lnTo>
                  <a:lnTo>
                    <a:pt x="512" y="1094"/>
                  </a:lnTo>
                  <a:lnTo>
                    <a:pt x="508" y="1095"/>
                  </a:lnTo>
                  <a:lnTo>
                    <a:pt x="506" y="1094"/>
                  </a:lnTo>
                  <a:lnTo>
                    <a:pt x="503" y="1094"/>
                  </a:lnTo>
                  <a:lnTo>
                    <a:pt x="502" y="1095"/>
                  </a:lnTo>
                  <a:lnTo>
                    <a:pt x="497" y="1099"/>
                  </a:lnTo>
                  <a:lnTo>
                    <a:pt x="498" y="1100"/>
                  </a:lnTo>
                  <a:lnTo>
                    <a:pt x="500" y="1100"/>
                  </a:lnTo>
                  <a:lnTo>
                    <a:pt x="500" y="1101"/>
                  </a:lnTo>
                  <a:lnTo>
                    <a:pt x="499" y="1102"/>
                  </a:lnTo>
                  <a:lnTo>
                    <a:pt x="497" y="1103"/>
                  </a:lnTo>
                  <a:lnTo>
                    <a:pt x="494" y="1103"/>
                  </a:lnTo>
                  <a:lnTo>
                    <a:pt x="492" y="1104"/>
                  </a:lnTo>
                  <a:lnTo>
                    <a:pt x="491" y="1105"/>
                  </a:lnTo>
                  <a:lnTo>
                    <a:pt x="489" y="1107"/>
                  </a:lnTo>
                  <a:lnTo>
                    <a:pt x="488" y="1108"/>
                  </a:lnTo>
                  <a:lnTo>
                    <a:pt x="486" y="1109"/>
                  </a:lnTo>
                  <a:lnTo>
                    <a:pt x="484" y="1109"/>
                  </a:lnTo>
                  <a:lnTo>
                    <a:pt x="484" y="1106"/>
                  </a:lnTo>
                  <a:lnTo>
                    <a:pt x="482" y="1105"/>
                  </a:lnTo>
                  <a:lnTo>
                    <a:pt x="479" y="1105"/>
                  </a:lnTo>
                  <a:lnTo>
                    <a:pt x="474" y="1109"/>
                  </a:lnTo>
                  <a:lnTo>
                    <a:pt x="472" y="1110"/>
                  </a:lnTo>
                  <a:lnTo>
                    <a:pt x="462" y="1110"/>
                  </a:lnTo>
                  <a:lnTo>
                    <a:pt x="461" y="1109"/>
                  </a:lnTo>
                  <a:lnTo>
                    <a:pt x="461" y="1107"/>
                  </a:lnTo>
                  <a:lnTo>
                    <a:pt x="461" y="1107"/>
                  </a:lnTo>
                  <a:lnTo>
                    <a:pt x="461" y="1106"/>
                  </a:lnTo>
                  <a:lnTo>
                    <a:pt x="461" y="1105"/>
                  </a:lnTo>
                  <a:lnTo>
                    <a:pt x="461" y="1104"/>
                  </a:lnTo>
                  <a:lnTo>
                    <a:pt x="456" y="1099"/>
                  </a:lnTo>
                  <a:lnTo>
                    <a:pt x="452" y="1097"/>
                  </a:lnTo>
                  <a:lnTo>
                    <a:pt x="451" y="1096"/>
                  </a:lnTo>
                  <a:lnTo>
                    <a:pt x="454" y="1094"/>
                  </a:lnTo>
                  <a:lnTo>
                    <a:pt x="455" y="1093"/>
                  </a:lnTo>
                  <a:lnTo>
                    <a:pt x="453" y="1091"/>
                  </a:lnTo>
                  <a:lnTo>
                    <a:pt x="452" y="1091"/>
                  </a:lnTo>
                  <a:lnTo>
                    <a:pt x="450" y="1091"/>
                  </a:lnTo>
                  <a:lnTo>
                    <a:pt x="449" y="1091"/>
                  </a:lnTo>
                  <a:lnTo>
                    <a:pt x="446" y="1093"/>
                  </a:lnTo>
                  <a:lnTo>
                    <a:pt x="443" y="1093"/>
                  </a:lnTo>
                  <a:lnTo>
                    <a:pt x="442" y="1092"/>
                  </a:lnTo>
                  <a:lnTo>
                    <a:pt x="441" y="1091"/>
                  </a:lnTo>
                  <a:lnTo>
                    <a:pt x="429" y="1087"/>
                  </a:lnTo>
                  <a:lnTo>
                    <a:pt x="427" y="1087"/>
                  </a:lnTo>
                  <a:lnTo>
                    <a:pt x="425" y="1088"/>
                  </a:lnTo>
                  <a:lnTo>
                    <a:pt x="424" y="1090"/>
                  </a:lnTo>
                  <a:lnTo>
                    <a:pt x="423" y="1091"/>
                  </a:lnTo>
                  <a:lnTo>
                    <a:pt x="422" y="1091"/>
                  </a:lnTo>
                  <a:lnTo>
                    <a:pt x="418" y="1090"/>
                  </a:lnTo>
                  <a:lnTo>
                    <a:pt x="417" y="1090"/>
                  </a:lnTo>
                  <a:lnTo>
                    <a:pt x="416" y="1089"/>
                  </a:lnTo>
                  <a:lnTo>
                    <a:pt x="415" y="1089"/>
                  </a:lnTo>
                  <a:lnTo>
                    <a:pt x="415" y="1088"/>
                  </a:lnTo>
                  <a:lnTo>
                    <a:pt x="415" y="1087"/>
                  </a:lnTo>
                  <a:lnTo>
                    <a:pt x="416" y="1086"/>
                  </a:lnTo>
                  <a:lnTo>
                    <a:pt x="416" y="1084"/>
                  </a:lnTo>
                  <a:lnTo>
                    <a:pt x="415" y="1084"/>
                  </a:lnTo>
                  <a:lnTo>
                    <a:pt x="414" y="1084"/>
                  </a:lnTo>
                  <a:lnTo>
                    <a:pt x="413" y="1085"/>
                  </a:lnTo>
                  <a:lnTo>
                    <a:pt x="412" y="1085"/>
                  </a:lnTo>
                  <a:lnTo>
                    <a:pt x="412" y="1087"/>
                  </a:lnTo>
                  <a:lnTo>
                    <a:pt x="413" y="1088"/>
                  </a:lnTo>
                  <a:lnTo>
                    <a:pt x="413" y="1089"/>
                  </a:lnTo>
                  <a:lnTo>
                    <a:pt x="413" y="1090"/>
                  </a:lnTo>
                  <a:lnTo>
                    <a:pt x="413" y="1096"/>
                  </a:lnTo>
                  <a:lnTo>
                    <a:pt x="413" y="1096"/>
                  </a:lnTo>
                  <a:lnTo>
                    <a:pt x="414" y="1097"/>
                  </a:lnTo>
                  <a:lnTo>
                    <a:pt x="415" y="1099"/>
                  </a:lnTo>
                  <a:lnTo>
                    <a:pt x="415" y="1101"/>
                  </a:lnTo>
                  <a:lnTo>
                    <a:pt x="415" y="1103"/>
                  </a:lnTo>
                  <a:lnTo>
                    <a:pt x="414" y="1107"/>
                  </a:lnTo>
                  <a:lnTo>
                    <a:pt x="413" y="1109"/>
                  </a:lnTo>
                  <a:lnTo>
                    <a:pt x="412" y="1111"/>
                  </a:lnTo>
                  <a:lnTo>
                    <a:pt x="411" y="1112"/>
                  </a:lnTo>
                  <a:lnTo>
                    <a:pt x="409" y="1112"/>
                  </a:lnTo>
                  <a:lnTo>
                    <a:pt x="408" y="1113"/>
                  </a:lnTo>
                  <a:lnTo>
                    <a:pt x="407" y="1113"/>
                  </a:lnTo>
                  <a:lnTo>
                    <a:pt x="406" y="1118"/>
                  </a:lnTo>
                  <a:lnTo>
                    <a:pt x="404" y="1119"/>
                  </a:lnTo>
                  <a:lnTo>
                    <a:pt x="402" y="1121"/>
                  </a:lnTo>
                  <a:lnTo>
                    <a:pt x="398" y="1124"/>
                  </a:lnTo>
                  <a:lnTo>
                    <a:pt x="396" y="1125"/>
                  </a:lnTo>
                  <a:lnTo>
                    <a:pt x="390" y="1125"/>
                  </a:lnTo>
                  <a:lnTo>
                    <a:pt x="389" y="1125"/>
                  </a:lnTo>
                  <a:lnTo>
                    <a:pt x="389" y="1125"/>
                  </a:lnTo>
                  <a:lnTo>
                    <a:pt x="389" y="1123"/>
                  </a:lnTo>
                  <a:lnTo>
                    <a:pt x="390" y="1123"/>
                  </a:lnTo>
                  <a:lnTo>
                    <a:pt x="391" y="1122"/>
                  </a:lnTo>
                  <a:lnTo>
                    <a:pt x="392" y="1122"/>
                  </a:lnTo>
                  <a:lnTo>
                    <a:pt x="392" y="1121"/>
                  </a:lnTo>
                  <a:lnTo>
                    <a:pt x="392" y="1120"/>
                  </a:lnTo>
                  <a:lnTo>
                    <a:pt x="391" y="1119"/>
                  </a:lnTo>
                  <a:lnTo>
                    <a:pt x="393" y="1114"/>
                  </a:lnTo>
                  <a:lnTo>
                    <a:pt x="393" y="1112"/>
                  </a:lnTo>
                  <a:lnTo>
                    <a:pt x="392" y="1111"/>
                  </a:lnTo>
                  <a:lnTo>
                    <a:pt x="388" y="1112"/>
                  </a:lnTo>
                  <a:lnTo>
                    <a:pt x="387" y="1113"/>
                  </a:lnTo>
                  <a:lnTo>
                    <a:pt x="386" y="1113"/>
                  </a:lnTo>
                  <a:lnTo>
                    <a:pt x="385" y="1113"/>
                  </a:lnTo>
                  <a:lnTo>
                    <a:pt x="384" y="1113"/>
                  </a:lnTo>
                  <a:lnTo>
                    <a:pt x="383" y="1113"/>
                  </a:lnTo>
                  <a:lnTo>
                    <a:pt x="383" y="1113"/>
                  </a:lnTo>
                  <a:lnTo>
                    <a:pt x="382" y="1113"/>
                  </a:lnTo>
                  <a:lnTo>
                    <a:pt x="381" y="1113"/>
                  </a:lnTo>
                  <a:lnTo>
                    <a:pt x="381" y="1112"/>
                  </a:lnTo>
                  <a:lnTo>
                    <a:pt x="380" y="1110"/>
                  </a:lnTo>
                  <a:lnTo>
                    <a:pt x="380" y="1109"/>
                  </a:lnTo>
                  <a:lnTo>
                    <a:pt x="379" y="1107"/>
                  </a:lnTo>
                  <a:lnTo>
                    <a:pt x="381" y="1106"/>
                  </a:lnTo>
                  <a:lnTo>
                    <a:pt x="382" y="1105"/>
                  </a:lnTo>
                  <a:lnTo>
                    <a:pt x="381" y="1103"/>
                  </a:lnTo>
                  <a:lnTo>
                    <a:pt x="377" y="1096"/>
                  </a:lnTo>
                  <a:lnTo>
                    <a:pt x="376" y="1097"/>
                  </a:lnTo>
                  <a:lnTo>
                    <a:pt x="375" y="1098"/>
                  </a:lnTo>
                  <a:lnTo>
                    <a:pt x="374" y="1098"/>
                  </a:lnTo>
                  <a:lnTo>
                    <a:pt x="373" y="1097"/>
                  </a:lnTo>
                  <a:lnTo>
                    <a:pt x="372" y="1097"/>
                  </a:lnTo>
                  <a:lnTo>
                    <a:pt x="372" y="1096"/>
                  </a:lnTo>
                  <a:lnTo>
                    <a:pt x="371" y="1095"/>
                  </a:lnTo>
                  <a:lnTo>
                    <a:pt x="371" y="1093"/>
                  </a:lnTo>
                  <a:lnTo>
                    <a:pt x="370" y="1092"/>
                  </a:lnTo>
                  <a:lnTo>
                    <a:pt x="370" y="1089"/>
                  </a:lnTo>
                  <a:lnTo>
                    <a:pt x="368" y="1090"/>
                  </a:lnTo>
                  <a:lnTo>
                    <a:pt x="367" y="1091"/>
                  </a:lnTo>
                  <a:lnTo>
                    <a:pt x="365" y="1090"/>
                  </a:lnTo>
                  <a:lnTo>
                    <a:pt x="362" y="1089"/>
                  </a:lnTo>
                  <a:lnTo>
                    <a:pt x="361" y="1089"/>
                  </a:lnTo>
                  <a:lnTo>
                    <a:pt x="360" y="1090"/>
                  </a:lnTo>
                  <a:lnTo>
                    <a:pt x="359" y="1090"/>
                  </a:lnTo>
                  <a:lnTo>
                    <a:pt x="358" y="1089"/>
                  </a:lnTo>
                  <a:lnTo>
                    <a:pt x="357" y="1088"/>
                  </a:lnTo>
                  <a:lnTo>
                    <a:pt x="358" y="1086"/>
                  </a:lnTo>
                  <a:lnTo>
                    <a:pt x="357" y="1085"/>
                  </a:lnTo>
                  <a:lnTo>
                    <a:pt x="356" y="1083"/>
                  </a:lnTo>
                  <a:lnTo>
                    <a:pt x="355" y="1083"/>
                  </a:lnTo>
                  <a:lnTo>
                    <a:pt x="353" y="1083"/>
                  </a:lnTo>
                  <a:lnTo>
                    <a:pt x="352" y="1084"/>
                  </a:lnTo>
                  <a:lnTo>
                    <a:pt x="350" y="1086"/>
                  </a:lnTo>
                  <a:lnTo>
                    <a:pt x="349" y="1089"/>
                  </a:lnTo>
                  <a:lnTo>
                    <a:pt x="347" y="1091"/>
                  </a:lnTo>
                  <a:lnTo>
                    <a:pt x="345" y="1092"/>
                  </a:lnTo>
                  <a:lnTo>
                    <a:pt x="340" y="1092"/>
                  </a:lnTo>
                  <a:lnTo>
                    <a:pt x="335" y="1090"/>
                  </a:lnTo>
                  <a:lnTo>
                    <a:pt x="334" y="1090"/>
                  </a:lnTo>
                  <a:lnTo>
                    <a:pt x="309" y="1075"/>
                  </a:lnTo>
                  <a:lnTo>
                    <a:pt x="305" y="1074"/>
                  </a:lnTo>
                  <a:lnTo>
                    <a:pt x="302" y="1074"/>
                  </a:lnTo>
                  <a:lnTo>
                    <a:pt x="301" y="1072"/>
                  </a:lnTo>
                  <a:lnTo>
                    <a:pt x="296" y="1072"/>
                  </a:lnTo>
                  <a:lnTo>
                    <a:pt x="286" y="1071"/>
                  </a:lnTo>
                  <a:lnTo>
                    <a:pt x="284" y="1071"/>
                  </a:lnTo>
                  <a:lnTo>
                    <a:pt x="282" y="1073"/>
                  </a:lnTo>
                  <a:lnTo>
                    <a:pt x="280" y="1074"/>
                  </a:lnTo>
                  <a:lnTo>
                    <a:pt x="275" y="1075"/>
                  </a:lnTo>
                  <a:lnTo>
                    <a:pt x="274" y="1074"/>
                  </a:lnTo>
                  <a:lnTo>
                    <a:pt x="271" y="1072"/>
                  </a:lnTo>
                  <a:lnTo>
                    <a:pt x="269" y="1071"/>
                  </a:lnTo>
                  <a:lnTo>
                    <a:pt x="269" y="1070"/>
                  </a:lnTo>
                  <a:lnTo>
                    <a:pt x="271" y="1070"/>
                  </a:lnTo>
                  <a:lnTo>
                    <a:pt x="269" y="1067"/>
                  </a:lnTo>
                  <a:lnTo>
                    <a:pt x="266" y="1065"/>
                  </a:lnTo>
                  <a:lnTo>
                    <a:pt x="263" y="1065"/>
                  </a:lnTo>
                  <a:lnTo>
                    <a:pt x="263" y="1068"/>
                  </a:lnTo>
                  <a:lnTo>
                    <a:pt x="263" y="1069"/>
                  </a:lnTo>
                  <a:lnTo>
                    <a:pt x="259" y="1069"/>
                  </a:lnTo>
                  <a:lnTo>
                    <a:pt x="258" y="1068"/>
                  </a:lnTo>
                  <a:lnTo>
                    <a:pt x="258" y="1067"/>
                  </a:lnTo>
                  <a:lnTo>
                    <a:pt x="257" y="1066"/>
                  </a:lnTo>
                  <a:lnTo>
                    <a:pt x="257" y="1065"/>
                  </a:lnTo>
                  <a:lnTo>
                    <a:pt x="257" y="1065"/>
                  </a:lnTo>
                  <a:lnTo>
                    <a:pt x="259" y="1063"/>
                  </a:lnTo>
                  <a:lnTo>
                    <a:pt x="259" y="1062"/>
                  </a:lnTo>
                  <a:lnTo>
                    <a:pt x="258" y="1060"/>
                  </a:lnTo>
                  <a:lnTo>
                    <a:pt x="257" y="1060"/>
                  </a:lnTo>
                  <a:lnTo>
                    <a:pt x="257" y="1060"/>
                  </a:lnTo>
                  <a:lnTo>
                    <a:pt x="256" y="1060"/>
                  </a:lnTo>
                  <a:lnTo>
                    <a:pt x="255" y="1059"/>
                  </a:lnTo>
                  <a:lnTo>
                    <a:pt x="254" y="1058"/>
                  </a:lnTo>
                  <a:lnTo>
                    <a:pt x="253" y="1057"/>
                  </a:lnTo>
                  <a:lnTo>
                    <a:pt x="252" y="1056"/>
                  </a:lnTo>
                  <a:lnTo>
                    <a:pt x="251" y="1057"/>
                  </a:lnTo>
                  <a:lnTo>
                    <a:pt x="251" y="1060"/>
                  </a:lnTo>
                  <a:lnTo>
                    <a:pt x="250" y="1060"/>
                  </a:lnTo>
                  <a:lnTo>
                    <a:pt x="249" y="1060"/>
                  </a:lnTo>
                  <a:lnTo>
                    <a:pt x="249" y="1059"/>
                  </a:lnTo>
                  <a:lnTo>
                    <a:pt x="249" y="1057"/>
                  </a:lnTo>
                  <a:lnTo>
                    <a:pt x="248" y="1056"/>
                  </a:lnTo>
                  <a:lnTo>
                    <a:pt x="246" y="1055"/>
                  </a:lnTo>
                  <a:lnTo>
                    <a:pt x="245" y="1055"/>
                  </a:lnTo>
                  <a:lnTo>
                    <a:pt x="243" y="1055"/>
                  </a:lnTo>
                  <a:lnTo>
                    <a:pt x="244" y="1058"/>
                  </a:lnTo>
                  <a:lnTo>
                    <a:pt x="243" y="1059"/>
                  </a:lnTo>
                  <a:lnTo>
                    <a:pt x="238" y="1059"/>
                  </a:lnTo>
                  <a:lnTo>
                    <a:pt x="237" y="1059"/>
                  </a:lnTo>
                  <a:lnTo>
                    <a:pt x="236" y="1059"/>
                  </a:lnTo>
                  <a:lnTo>
                    <a:pt x="234" y="1061"/>
                  </a:lnTo>
                  <a:lnTo>
                    <a:pt x="234" y="1063"/>
                  </a:lnTo>
                  <a:lnTo>
                    <a:pt x="233" y="1065"/>
                  </a:lnTo>
                  <a:lnTo>
                    <a:pt x="233" y="1066"/>
                  </a:lnTo>
                  <a:lnTo>
                    <a:pt x="230" y="1067"/>
                  </a:lnTo>
                  <a:lnTo>
                    <a:pt x="229" y="1068"/>
                  </a:lnTo>
                  <a:lnTo>
                    <a:pt x="229" y="1070"/>
                  </a:lnTo>
                  <a:lnTo>
                    <a:pt x="230" y="1071"/>
                  </a:lnTo>
                  <a:lnTo>
                    <a:pt x="230" y="1071"/>
                  </a:lnTo>
                  <a:lnTo>
                    <a:pt x="229" y="1073"/>
                  </a:lnTo>
                  <a:lnTo>
                    <a:pt x="231" y="1073"/>
                  </a:lnTo>
                  <a:lnTo>
                    <a:pt x="233" y="1075"/>
                  </a:lnTo>
                  <a:lnTo>
                    <a:pt x="235" y="1077"/>
                  </a:lnTo>
                  <a:lnTo>
                    <a:pt x="237" y="1077"/>
                  </a:lnTo>
                  <a:lnTo>
                    <a:pt x="239" y="1076"/>
                  </a:lnTo>
                  <a:lnTo>
                    <a:pt x="239" y="1075"/>
                  </a:lnTo>
                  <a:lnTo>
                    <a:pt x="241" y="1074"/>
                  </a:lnTo>
                  <a:lnTo>
                    <a:pt x="245" y="1073"/>
                  </a:lnTo>
                  <a:lnTo>
                    <a:pt x="246" y="1073"/>
                  </a:lnTo>
                  <a:lnTo>
                    <a:pt x="248" y="1074"/>
                  </a:lnTo>
                  <a:lnTo>
                    <a:pt x="249" y="1074"/>
                  </a:lnTo>
                  <a:lnTo>
                    <a:pt x="248" y="1077"/>
                  </a:lnTo>
                  <a:lnTo>
                    <a:pt x="248" y="1077"/>
                  </a:lnTo>
                  <a:lnTo>
                    <a:pt x="248" y="1076"/>
                  </a:lnTo>
                  <a:lnTo>
                    <a:pt x="247" y="1076"/>
                  </a:lnTo>
                  <a:lnTo>
                    <a:pt x="246" y="1077"/>
                  </a:lnTo>
                  <a:lnTo>
                    <a:pt x="246" y="1077"/>
                  </a:lnTo>
                  <a:lnTo>
                    <a:pt x="246" y="1078"/>
                  </a:lnTo>
                  <a:lnTo>
                    <a:pt x="246" y="1079"/>
                  </a:lnTo>
                  <a:lnTo>
                    <a:pt x="246" y="1080"/>
                  </a:lnTo>
                  <a:lnTo>
                    <a:pt x="246" y="1081"/>
                  </a:lnTo>
                  <a:lnTo>
                    <a:pt x="246" y="1082"/>
                  </a:lnTo>
                  <a:lnTo>
                    <a:pt x="246" y="1083"/>
                  </a:lnTo>
                  <a:lnTo>
                    <a:pt x="245" y="1083"/>
                  </a:lnTo>
                  <a:lnTo>
                    <a:pt x="245" y="1083"/>
                  </a:lnTo>
                  <a:lnTo>
                    <a:pt x="244" y="1082"/>
                  </a:lnTo>
                  <a:lnTo>
                    <a:pt x="243" y="1080"/>
                  </a:lnTo>
                  <a:lnTo>
                    <a:pt x="241" y="1079"/>
                  </a:lnTo>
                  <a:lnTo>
                    <a:pt x="239" y="1079"/>
                  </a:lnTo>
                  <a:lnTo>
                    <a:pt x="236" y="1081"/>
                  </a:lnTo>
                  <a:lnTo>
                    <a:pt x="234" y="1083"/>
                  </a:lnTo>
                  <a:lnTo>
                    <a:pt x="232" y="1084"/>
                  </a:lnTo>
                  <a:lnTo>
                    <a:pt x="226" y="1084"/>
                  </a:lnTo>
                  <a:lnTo>
                    <a:pt x="222" y="1083"/>
                  </a:lnTo>
                  <a:lnTo>
                    <a:pt x="221" y="1083"/>
                  </a:lnTo>
                  <a:lnTo>
                    <a:pt x="221" y="1082"/>
                  </a:lnTo>
                  <a:lnTo>
                    <a:pt x="221" y="1080"/>
                  </a:lnTo>
                  <a:lnTo>
                    <a:pt x="220" y="1079"/>
                  </a:lnTo>
                  <a:lnTo>
                    <a:pt x="219" y="1079"/>
                  </a:lnTo>
                  <a:lnTo>
                    <a:pt x="216" y="1079"/>
                  </a:lnTo>
                  <a:lnTo>
                    <a:pt x="215" y="1079"/>
                  </a:lnTo>
                  <a:lnTo>
                    <a:pt x="210" y="1079"/>
                  </a:lnTo>
                  <a:lnTo>
                    <a:pt x="209" y="1080"/>
                  </a:lnTo>
                  <a:lnTo>
                    <a:pt x="209" y="1081"/>
                  </a:lnTo>
                  <a:lnTo>
                    <a:pt x="209" y="1081"/>
                  </a:lnTo>
                  <a:lnTo>
                    <a:pt x="207" y="1082"/>
                  </a:lnTo>
                  <a:lnTo>
                    <a:pt x="205" y="1083"/>
                  </a:lnTo>
                  <a:lnTo>
                    <a:pt x="204" y="1083"/>
                  </a:lnTo>
                  <a:lnTo>
                    <a:pt x="203" y="1084"/>
                  </a:lnTo>
                  <a:lnTo>
                    <a:pt x="203" y="1085"/>
                  </a:lnTo>
                  <a:lnTo>
                    <a:pt x="203" y="1085"/>
                  </a:lnTo>
                  <a:lnTo>
                    <a:pt x="202" y="1086"/>
                  </a:lnTo>
                  <a:lnTo>
                    <a:pt x="198" y="1087"/>
                  </a:lnTo>
                  <a:lnTo>
                    <a:pt x="186" y="1087"/>
                  </a:lnTo>
                  <a:lnTo>
                    <a:pt x="186" y="1086"/>
                  </a:lnTo>
                  <a:lnTo>
                    <a:pt x="185" y="1085"/>
                  </a:lnTo>
                  <a:lnTo>
                    <a:pt x="185" y="1084"/>
                  </a:lnTo>
                  <a:lnTo>
                    <a:pt x="185" y="1083"/>
                  </a:lnTo>
                  <a:lnTo>
                    <a:pt x="179" y="1083"/>
                  </a:lnTo>
                  <a:lnTo>
                    <a:pt x="178" y="1083"/>
                  </a:lnTo>
                  <a:lnTo>
                    <a:pt x="176" y="1085"/>
                  </a:lnTo>
                  <a:lnTo>
                    <a:pt x="175" y="1087"/>
                  </a:lnTo>
                  <a:lnTo>
                    <a:pt x="173" y="1088"/>
                  </a:lnTo>
                  <a:lnTo>
                    <a:pt x="169" y="1089"/>
                  </a:lnTo>
                  <a:lnTo>
                    <a:pt x="166" y="1089"/>
                  </a:lnTo>
                  <a:lnTo>
                    <a:pt x="163" y="1089"/>
                  </a:lnTo>
                  <a:lnTo>
                    <a:pt x="162" y="1089"/>
                  </a:lnTo>
                  <a:lnTo>
                    <a:pt x="159" y="1086"/>
                  </a:lnTo>
                  <a:lnTo>
                    <a:pt x="161" y="1086"/>
                  </a:lnTo>
                  <a:lnTo>
                    <a:pt x="162" y="1085"/>
                  </a:lnTo>
                  <a:lnTo>
                    <a:pt x="163" y="1082"/>
                  </a:lnTo>
                  <a:lnTo>
                    <a:pt x="161" y="1083"/>
                  </a:lnTo>
                  <a:lnTo>
                    <a:pt x="157" y="1083"/>
                  </a:lnTo>
                  <a:lnTo>
                    <a:pt x="157" y="1083"/>
                  </a:lnTo>
                  <a:lnTo>
                    <a:pt x="157" y="1082"/>
                  </a:lnTo>
                  <a:lnTo>
                    <a:pt x="157" y="1081"/>
                  </a:lnTo>
                  <a:lnTo>
                    <a:pt x="156" y="1080"/>
                  </a:lnTo>
                  <a:lnTo>
                    <a:pt x="156" y="1079"/>
                  </a:lnTo>
                  <a:lnTo>
                    <a:pt x="155" y="1079"/>
                  </a:lnTo>
                  <a:lnTo>
                    <a:pt x="154" y="1075"/>
                  </a:lnTo>
                  <a:lnTo>
                    <a:pt x="152" y="1073"/>
                  </a:lnTo>
                  <a:lnTo>
                    <a:pt x="151" y="1072"/>
                  </a:lnTo>
                  <a:lnTo>
                    <a:pt x="150" y="1071"/>
                  </a:lnTo>
                  <a:lnTo>
                    <a:pt x="150" y="1071"/>
                  </a:lnTo>
                  <a:lnTo>
                    <a:pt x="150" y="1067"/>
                  </a:lnTo>
                  <a:lnTo>
                    <a:pt x="150" y="1066"/>
                  </a:lnTo>
                  <a:lnTo>
                    <a:pt x="152" y="1065"/>
                  </a:lnTo>
                  <a:lnTo>
                    <a:pt x="152" y="1064"/>
                  </a:lnTo>
                  <a:lnTo>
                    <a:pt x="153" y="1062"/>
                  </a:lnTo>
                  <a:lnTo>
                    <a:pt x="151" y="1057"/>
                  </a:lnTo>
                  <a:lnTo>
                    <a:pt x="151" y="1055"/>
                  </a:lnTo>
                  <a:lnTo>
                    <a:pt x="153" y="1051"/>
                  </a:lnTo>
                  <a:lnTo>
                    <a:pt x="154" y="1050"/>
                  </a:lnTo>
                  <a:lnTo>
                    <a:pt x="155" y="1050"/>
                  </a:lnTo>
                  <a:lnTo>
                    <a:pt x="155" y="1048"/>
                  </a:lnTo>
                  <a:lnTo>
                    <a:pt x="155" y="1046"/>
                  </a:lnTo>
                  <a:lnTo>
                    <a:pt x="155" y="1045"/>
                  </a:lnTo>
                  <a:lnTo>
                    <a:pt x="155" y="1044"/>
                  </a:lnTo>
                  <a:lnTo>
                    <a:pt x="155" y="1043"/>
                  </a:lnTo>
                  <a:lnTo>
                    <a:pt x="155" y="1042"/>
                  </a:lnTo>
                  <a:lnTo>
                    <a:pt x="156" y="1041"/>
                  </a:lnTo>
                  <a:lnTo>
                    <a:pt x="156" y="1040"/>
                  </a:lnTo>
                  <a:lnTo>
                    <a:pt x="156" y="1038"/>
                  </a:lnTo>
                  <a:lnTo>
                    <a:pt x="156" y="1036"/>
                  </a:lnTo>
                  <a:lnTo>
                    <a:pt x="159" y="1034"/>
                  </a:lnTo>
                  <a:lnTo>
                    <a:pt x="160" y="1032"/>
                  </a:lnTo>
                  <a:lnTo>
                    <a:pt x="160" y="1028"/>
                  </a:lnTo>
                  <a:lnTo>
                    <a:pt x="155" y="1021"/>
                  </a:lnTo>
                  <a:lnTo>
                    <a:pt x="155" y="1015"/>
                  </a:lnTo>
                  <a:lnTo>
                    <a:pt x="156" y="1012"/>
                  </a:lnTo>
                  <a:lnTo>
                    <a:pt x="156" y="1011"/>
                  </a:lnTo>
                  <a:lnTo>
                    <a:pt x="157" y="1009"/>
                  </a:lnTo>
                  <a:lnTo>
                    <a:pt x="158" y="1009"/>
                  </a:lnTo>
                  <a:lnTo>
                    <a:pt x="158" y="1007"/>
                  </a:lnTo>
                  <a:lnTo>
                    <a:pt x="159" y="1005"/>
                  </a:lnTo>
                  <a:lnTo>
                    <a:pt x="159" y="1004"/>
                  </a:lnTo>
                  <a:lnTo>
                    <a:pt x="165" y="996"/>
                  </a:lnTo>
                  <a:lnTo>
                    <a:pt x="166" y="993"/>
                  </a:lnTo>
                  <a:lnTo>
                    <a:pt x="167" y="992"/>
                  </a:lnTo>
                  <a:lnTo>
                    <a:pt x="167" y="989"/>
                  </a:lnTo>
                  <a:lnTo>
                    <a:pt x="167" y="986"/>
                  </a:lnTo>
                  <a:lnTo>
                    <a:pt x="168" y="985"/>
                  </a:lnTo>
                  <a:lnTo>
                    <a:pt x="170" y="984"/>
                  </a:lnTo>
                  <a:lnTo>
                    <a:pt x="172" y="981"/>
                  </a:lnTo>
                  <a:lnTo>
                    <a:pt x="172" y="980"/>
                  </a:lnTo>
                  <a:lnTo>
                    <a:pt x="171" y="978"/>
                  </a:lnTo>
                  <a:lnTo>
                    <a:pt x="171" y="976"/>
                  </a:lnTo>
                  <a:lnTo>
                    <a:pt x="170" y="974"/>
                  </a:lnTo>
                  <a:lnTo>
                    <a:pt x="171" y="973"/>
                  </a:lnTo>
                  <a:lnTo>
                    <a:pt x="171" y="969"/>
                  </a:lnTo>
                  <a:lnTo>
                    <a:pt x="172" y="968"/>
                  </a:lnTo>
                  <a:lnTo>
                    <a:pt x="173" y="967"/>
                  </a:lnTo>
                  <a:lnTo>
                    <a:pt x="173" y="966"/>
                  </a:lnTo>
                  <a:lnTo>
                    <a:pt x="173" y="964"/>
                  </a:lnTo>
                  <a:lnTo>
                    <a:pt x="173" y="962"/>
                  </a:lnTo>
                  <a:lnTo>
                    <a:pt x="174" y="961"/>
                  </a:lnTo>
                  <a:lnTo>
                    <a:pt x="175" y="959"/>
                  </a:lnTo>
                  <a:lnTo>
                    <a:pt x="177" y="957"/>
                  </a:lnTo>
                  <a:lnTo>
                    <a:pt x="177" y="956"/>
                  </a:lnTo>
                  <a:lnTo>
                    <a:pt x="176" y="954"/>
                  </a:lnTo>
                  <a:lnTo>
                    <a:pt x="176" y="949"/>
                  </a:lnTo>
                  <a:lnTo>
                    <a:pt x="177" y="944"/>
                  </a:lnTo>
                  <a:lnTo>
                    <a:pt x="181" y="938"/>
                  </a:lnTo>
                  <a:lnTo>
                    <a:pt x="182" y="938"/>
                  </a:lnTo>
                  <a:lnTo>
                    <a:pt x="184" y="938"/>
                  </a:lnTo>
                  <a:lnTo>
                    <a:pt x="185" y="936"/>
                  </a:lnTo>
                  <a:lnTo>
                    <a:pt x="187" y="933"/>
                  </a:lnTo>
                  <a:lnTo>
                    <a:pt x="188" y="932"/>
                  </a:lnTo>
                  <a:lnTo>
                    <a:pt x="190" y="932"/>
                  </a:lnTo>
                  <a:lnTo>
                    <a:pt x="191" y="930"/>
                  </a:lnTo>
                  <a:lnTo>
                    <a:pt x="191" y="929"/>
                  </a:lnTo>
                  <a:lnTo>
                    <a:pt x="191" y="926"/>
                  </a:lnTo>
                  <a:lnTo>
                    <a:pt x="191" y="925"/>
                  </a:lnTo>
                  <a:lnTo>
                    <a:pt x="192" y="925"/>
                  </a:lnTo>
                  <a:lnTo>
                    <a:pt x="195" y="925"/>
                  </a:lnTo>
                  <a:lnTo>
                    <a:pt x="196" y="925"/>
                  </a:lnTo>
                  <a:lnTo>
                    <a:pt x="196" y="924"/>
                  </a:lnTo>
                  <a:lnTo>
                    <a:pt x="197" y="923"/>
                  </a:lnTo>
                  <a:lnTo>
                    <a:pt x="197" y="922"/>
                  </a:lnTo>
                  <a:lnTo>
                    <a:pt x="197" y="921"/>
                  </a:lnTo>
                  <a:lnTo>
                    <a:pt x="197" y="920"/>
                  </a:lnTo>
                  <a:lnTo>
                    <a:pt x="198" y="920"/>
                  </a:lnTo>
                  <a:lnTo>
                    <a:pt x="202" y="919"/>
                  </a:lnTo>
                  <a:lnTo>
                    <a:pt x="203" y="918"/>
                  </a:lnTo>
                  <a:lnTo>
                    <a:pt x="203" y="916"/>
                  </a:lnTo>
                  <a:lnTo>
                    <a:pt x="208" y="905"/>
                  </a:lnTo>
                  <a:lnTo>
                    <a:pt x="210" y="900"/>
                  </a:lnTo>
                  <a:lnTo>
                    <a:pt x="212" y="897"/>
                  </a:lnTo>
                  <a:lnTo>
                    <a:pt x="211" y="896"/>
                  </a:lnTo>
                  <a:lnTo>
                    <a:pt x="203" y="895"/>
                  </a:lnTo>
                  <a:lnTo>
                    <a:pt x="188" y="887"/>
                  </a:lnTo>
                  <a:lnTo>
                    <a:pt x="186" y="887"/>
                  </a:lnTo>
                  <a:lnTo>
                    <a:pt x="181" y="887"/>
                  </a:lnTo>
                  <a:lnTo>
                    <a:pt x="173" y="885"/>
                  </a:lnTo>
                  <a:lnTo>
                    <a:pt x="173" y="885"/>
                  </a:lnTo>
                  <a:lnTo>
                    <a:pt x="171" y="887"/>
                  </a:lnTo>
                  <a:lnTo>
                    <a:pt x="169" y="887"/>
                  </a:lnTo>
                  <a:lnTo>
                    <a:pt x="168" y="887"/>
                  </a:lnTo>
                  <a:lnTo>
                    <a:pt x="167" y="886"/>
                  </a:lnTo>
                  <a:lnTo>
                    <a:pt x="166" y="886"/>
                  </a:lnTo>
                  <a:lnTo>
                    <a:pt x="165" y="886"/>
                  </a:lnTo>
                  <a:lnTo>
                    <a:pt x="163" y="887"/>
                  </a:lnTo>
                  <a:lnTo>
                    <a:pt x="162" y="887"/>
                  </a:lnTo>
                  <a:lnTo>
                    <a:pt x="161" y="886"/>
                  </a:lnTo>
                  <a:lnTo>
                    <a:pt x="161" y="886"/>
                  </a:lnTo>
                  <a:lnTo>
                    <a:pt x="160" y="884"/>
                  </a:lnTo>
                  <a:lnTo>
                    <a:pt x="159" y="884"/>
                  </a:lnTo>
                  <a:lnTo>
                    <a:pt x="157" y="882"/>
                  </a:lnTo>
                  <a:lnTo>
                    <a:pt x="153" y="882"/>
                  </a:lnTo>
                  <a:lnTo>
                    <a:pt x="151" y="880"/>
                  </a:lnTo>
                  <a:lnTo>
                    <a:pt x="149" y="878"/>
                  </a:lnTo>
                  <a:lnTo>
                    <a:pt x="148" y="876"/>
                  </a:lnTo>
                  <a:lnTo>
                    <a:pt x="146" y="874"/>
                  </a:lnTo>
                  <a:lnTo>
                    <a:pt x="147" y="873"/>
                  </a:lnTo>
                  <a:lnTo>
                    <a:pt x="148" y="873"/>
                  </a:lnTo>
                  <a:lnTo>
                    <a:pt x="147" y="871"/>
                  </a:lnTo>
                  <a:lnTo>
                    <a:pt x="145" y="871"/>
                  </a:lnTo>
                  <a:lnTo>
                    <a:pt x="142" y="870"/>
                  </a:lnTo>
                  <a:lnTo>
                    <a:pt x="141" y="868"/>
                  </a:lnTo>
                  <a:lnTo>
                    <a:pt x="139" y="868"/>
                  </a:lnTo>
                  <a:lnTo>
                    <a:pt x="137" y="869"/>
                  </a:lnTo>
                  <a:lnTo>
                    <a:pt x="136" y="870"/>
                  </a:lnTo>
                  <a:lnTo>
                    <a:pt x="135" y="871"/>
                  </a:lnTo>
                  <a:lnTo>
                    <a:pt x="135" y="872"/>
                  </a:lnTo>
                  <a:lnTo>
                    <a:pt x="134" y="873"/>
                  </a:lnTo>
                  <a:lnTo>
                    <a:pt x="133" y="873"/>
                  </a:lnTo>
                  <a:lnTo>
                    <a:pt x="131" y="874"/>
                  </a:lnTo>
                  <a:lnTo>
                    <a:pt x="131" y="874"/>
                  </a:lnTo>
                  <a:lnTo>
                    <a:pt x="130" y="875"/>
                  </a:lnTo>
                  <a:lnTo>
                    <a:pt x="129" y="877"/>
                  </a:lnTo>
                  <a:lnTo>
                    <a:pt x="129" y="878"/>
                  </a:lnTo>
                  <a:lnTo>
                    <a:pt x="128" y="878"/>
                  </a:lnTo>
                  <a:lnTo>
                    <a:pt x="125" y="876"/>
                  </a:lnTo>
                  <a:lnTo>
                    <a:pt x="118" y="876"/>
                  </a:lnTo>
                  <a:lnTo>
                    <a:pt x="117" y="876"/>
                  </a:lnTo>
                  <a:lnTo>
                    <a:pt x="115" y="875"/>
                  </a:lnTo>
                  <a:lnTo>
                    <a:pt x="112" y="872"/>
                  </a:lnTo>
                  <a:lnTo>
                    <a:pt x="111" y="872"/>
                  </a:lnTo>
                  <a:lnTo>
                    <a:pt x="110" y="873"/>
                  </a:lnTo>
                  <a:lnTo>
                    <a:pt x="110" y="874"/>
                  </a:lnTo>
                  <a:lnTo>
                    <a:pt x="111" y="874"/>
                  </a:lnTo>
                  <a:lnTo>
                    <a:pt x="111" y="875"/>
                  </a:lnTo>
                  <a:lnTo>
                    <a:pt x="107" y="877"/>
                  </a:lnTo>
                  <a:lnTo>
                    <a:pt x="106" y="875"/>
                  </a:lnTo>
                  <a:lnTo>
                    <a:pt x="105" y="872"/>
                  </a:lnTo>
                  <a:lnTo>
                    <a:pt x="105" y="866"/>
                  </a:lnTo>
                  <a:lnTo>
                    <a:pt x="103" y="866"/>
                  </a:lnTo>
                  <a:lnTo>
                    <a:pt x="97" y="864"/>
                  </a:lnTo>
                  <a:lnTo>
                    <a:pt x="96" y="863"/>
                  </a:lnTo>
                  <a:lnTo>
                    <a:pt x="94" y="864"/>
                  </a:lnTo>
                  <a:lnTo>
                    <a:pt x="89" y="863"/>
                  </a:lnTo>
                  <a:lnTo>
                    <a:pt x="89" y="863"/>
                  </a:lnTo>
                  <a:lnTo>
                    <a:pt x="89" y="865"/>
                  </a:lnTo>
                  <a:lnTo>
                    <a:pt x="89" y="867"/>
                  </a:lnTo>
                  <a:lnTo>
                    <a:pt x="89" y="869"/>
                  </a:lnTo>
                  <a:lnTo>
                    <a:pt x="88" y="872"/>
                  </a:lnTo>
                  <a:lnTo>
                    <a:pt x="87" y="872"/>
                  </a:lnTo>
                  <a:lnTo>
                    <a:pt x="83" y="871"/>
                  </a:lnTo>
                  <a:lnTo>
                    <a:pt x="79" y="871"/>
                  </a:lnTo>
                  <a:lnTo>
                    <a:pt x="78" y="870"/>
                  </a:lnTo>
                  <a:lnTo>
                    <a:pt x="77" y="868"/>
                  </a:lnTo>
                  <a:lnTo>
                    <a:pt x="77" y="866"/>
                  </a:lnTo>
                  <a:lnTo>
                    <a:pt x="77" y="865"/>
                  </a:lnTo>
                  <a:lnTo>
                    <a:pt x="77" y="862"/>
                  </a:lnTo>
                  <a:lnTo>
                    <a:pt x="77" y="862"/>
                  </a:lnTo>
                  <a:lnTo>
                    <a:pt x="76" y="863"/>
                  </a:lnTo>
                  <a:lnTo>
                    <a:pt x="75" y="863"/>
                  </a:lnTo>
                  <a:lnTo>
                    <a:pt x="75" y="861"/>
                  </a:lnTo>
                  <a:lnTo>
                    <a:pt x="74" y="860"/>
                  </a:lnTo>
                  <a:lnTo>
                    <a:pt x="74" y="858"/>
                  </a:lnTo>
                  <a:lnTo>
                    <a:pt x="73" y="858"/>
                  </a:lnTo>
                  <a:lnTo>
                    <a:pt x="72" y="857"/>
                  </a:lnTo>
                  <a:lnTo>
                    <a:pt x="71" y="857"/>
                  </a:lnTo>
                  <a:lnTo>
                    <a:pt x="71" y="856"/>
                  </a:lnTo>
                  <a:lnTo>
                    <a:pt x="71" y="855"/>
                  </a:lnTo>
                  <a:lnTo>
                    <a:pt x="71" y="854"/>
                  </a:lnTo>
                  <a:lnTo>
                    <a:pt x="65" y="848"/>
                  </a:lnTo>
                  <a:lnTo>
                    <a:pt x="64" y="847"/>
                  </a:lnTo>
                  <a:lnTo>
                    <a:pt x="64" y="845"/>
                  </a:lnTo>
                  <a:lnTo>
                    <a:pt x="64" y="844"/>
                  </a:lnTo>
                  <a:lnTo>
                    <a:pt x="65" y="844"/>
                  </a:lnTo>
                  <a:lnTo>
                    <a:pt x="65" y="842"/>
                  </a:lnTo>
                  <a:lnTo>
                    <a:pt x="65" y="842"/>
                  </a:lnTo>
                  <a:lnTo>
                    <a:pt x="61" y="837"/>
                  </a:lnTo>
                  <a:lnTo>
                    <a:pt x="60" y="836"/>
                  </a:lnTo>
                  <a:lnTo>
                    <a:pt x="60" y="836"/>
                  </a:lnTo>
                  <a:lnTo>
                    <a:pt x="60" y="835"/>
                  </a:lnTo>
                  <a:lnTo>
                    <a:pt x="60" y="833"/>
                  </a:lnTo>
                  <a:lnTo>
                    <a:pt x="59" y="831"/>
                  </a:lnTo>
                  <a:lnTo>
                    <a:pt x="50" y="828"/>
                  </a:lnTo>
                  <a:lnTo>
                    <a:pt x="49" y="827"/>
                  </a:lnTo>
                  <a:lnTo>
                    <a:pt x="48" y="828"/>
                  </a:lnTo>
                  <a:lnTo>
                    <a:pt x="47" y="829"/>
                  </a:lnTo>
                  <a:lnTo>
                    <a:pt x="46" y="829"/>
                  </a:lnTo>
                  <a:lnTo>
                    <a:pt x="45" y="829"/>
                  </a:lnTo>
                  <a:lnTo>
                    <a:pt x="45" y="828"/>
                  </a:lnTo>
                  <a:lnTo>
                    <a:pt x="45" y="824"/>
                  </a:lnTo>
                  <a:lnTo>
                    <a:pt x="45" y="819"/>
                  </a:lnTo>
                  <a:lnTo>
                    <a:pt x="46" y="818"/>
                  </a:lnTo>
                  <a:lnTo>
                    <a:pt x="46" y="813"/>
                  </a:lnTo>
                  <a:lnTo>
                    <a:pt x="46" y="812"/>
                  </a:lnTo>
                  <a:lnTo>
                    <a:pt x="47" y="810"/>
                  </a:lnTo>
                  <a:lnTo>
                    <a:pt x="50" y="807"/>
                  </a:lnTo>
                  <a:lnTo>
                    <a:pt x="51" y="805"/>
                  </a:lnTo>
                  <a:lnTo>
                    <a:pt x="51" y="804"/>
                  </a:lnTo>
                  <a:lnTo>
                    <a:pt x="52" y="803"/>
                  </a:lnTo>
                  <a:lnTo>
                    <a:pt x="52" y="802"/>
                  </a:lnTo>
                  <a:lnTo>
                    <a:pt x="51" y="802"/>
                  </a:lnTo>
                  <a:lnTo>
                    <a:pt x="50" y="801"/>
                  </a:lnTo>
                  <a:lnTo>
                    <a:pt x="52" y="799"/>
                  </a:lnTo>
                  <a:lnTo>
                    <a:pt x="58" y="794"/>
                  </a:lnTo>
                  <a:lnTo>
                    <a:pt x="57" y="794"/>
                  </a:lnTo>
                  <a:lnTo>
                    <a:pt x="58" y="793"/>
                  </a:lnTo>
                  <a:lnTo>
                    <a:pt x="59" y="794"/>
                  </a:lnTo>
                  <a:lnTo>
                    <a:pt x="59" y="793"/>
                  </a:lnTo>
                  <a:lnTo>
                    <a:pt x="58" y="791"/>
                  </a:lnTo>
                  <a:lnTo>
                    <a:pt x="58" y="790"/>
                  </a:lnTo>
                  <a:lnTo>
                    <a:pt x="58" y="789"/>
                  </a:lnTo>
                  <a:lnTo>
                    <a:pt x="59" y="788"/>
                  </a:lnTo>
                  <a:lnTo>
                    <a:pt x="59" y="788"/>
                  </a:lnTo>
                  <a:lnTo>
                    <a:pt x="59" y="787"/>
                  </a:lnTo>
                  <a:lnTo>
                    <a:pt x="59" y="786"/>
                  </a:lnTo>
                  <a:lnTo>
                    <a:pt x="59" y="783"/>
                  </a:lnTo>
                  <a:lnTo>
                    <a:pt x="59" y="782"/>
                  </a:lnTo>
                  <a:lnTo>
                    <a:pt x="59" y="782"/>
                  </a:lnTo>
                  <a:lnTo>
                    <a:pt x="59" y="781"/>
                  </a:lnTo>
                  <a:lnTo>
                    <a:pt x="55" y="780"/>
                  </a:lnTo>
                  <a:lnTo>
                    <a:pt x="51" y="780"/>
                  </a:lnTo>
                  <a:lnTo>
                    <a:pt x="49" y="780"/>
                  </a:lnTo>
                  <a:lnTo>
                    <a:pt x="48" y="779"/>
                  </a:lnTo>
                  <a:lnTo>
                    <a:pt x="46" y="776"/>
                  </a:lnTo>
                  <a:lnTo>
                    <a:pt x="44" y="776"/>
                  </a:lnTo>
                  <a:lnTo>
                    <a:pt x="43" y="776"/>
                  </a:lnTo>
                  <a:lnTo>
                    <a:pt x="41" y="776"/>
                  </a:lnTo>
                  <a:lnTo>
                    <a:pt x="41" y="776"/>
                  </a:lnTo>
                  <a:lnTo>
                    <a:pt x="41" y="774"/>
                  </a:lnTo>
                  <a:lnTo>
                    <a:pt x="40" y="773"/>
                  </a:lnTo>
                  <a:lnTo>
                    <a:pt x="40" y="772"/>
                  </a:lnTo>
                  <a:lnTo>
                    <a:pt x="38" y="771"/>
                  </a:lnTo>
                  <a:lnTo>
                    <a:pt x="35" y="770"/>
                  </a:lnTo>
                  <a:lnTo>
                    <a:pt x="34" y="769"/>
                  </a:lnTo>
                  <a:lnTo>
                    <a:pt x="31" y="762"/>
                  </a:lnTo>
                  <a:lnTo>
                    <a:pt x="29" y="759"/>
                  </a:lnTo>
                  <a:lnTo>
                    <a:pt x="29" y="761"/>
                  </a:lnTo>
                  <a:lnTo>
                    <a:pt x="28" y="760"/>
                  </a:lnTo>
                  <a:lnTo>
                    <a:pt x="26" y="756"/>
                  </a:lnTo>
                  <a:lnTo>
                    <a:pt x="24" y="753"/>
                  </a:lnTo>
                  <a:lnTo>
                    <a:pt x="24" y="752"/>
                  </a:lnTo>
                  <a:lnTo>
                    <a:pt x="24" y="751"/>
                  </a:lnTo>
                  <a:lnTo>
                    <a:pt x="24" y="748"/>
                  </a:lnTo>
                  <a:lnTo>
                    <a:pt x="23" y="746"/>
                  </a:lnTo>
                  <a:lnTo>
                    <a:pt x="23" y="746"/>
                  </a:lnTo>
                  <a:lnTo>
                    <a:pt x="23" y="745"/>
                  </a:lnTo>
                  <a:lnTo>
                    <a:pt x="23" y="744"/>
                  </a:lnTo>
                  <a:lnTo>
                    <a:pt x="23" y="744"/>
                  </a:lnTo>
                  <a:lnTo>
                    <a:pt x="23" y="740"/>
                  </a:lnTo>
                  <a:lnTo>
                    <a:pt x="23" y="738"/>
                  </a:lnTo>
                  <a:lnTo>
                    <a:pt x="24" y="736"/>
                  </a:lnTo>
                  <a:lnTo>
                    <a:pt x="25" y="735"/>
                  </a:lnTo>
                  <a:lnTo>
                    <a:pt x="25" y="734"/>
                  </a:lnTo>
                  <a:lnTo>
                    <a:pt x="25" y="734"/>
                  </a:lnTo>
                  <a:lnTo>
                    <a:pt x="24" y="733"/>
                  </a:lnTo>
                  <a:lnTo>
                    <a:pt x="24" y="732"/>
                  </a:lnTo>
                  <a:lnTo>
                    <a:pt x="24" y="730"/>
                  </a:lnTo>
                  <a:lnTo>
                    <a:pt x="25" y="730"/>
                  </a:lnTo>
                  <a:lnTo>
                    <a:pt x="26" y="729"/>
                  </a:lnTo>
                  <a:lnTo>
                    <a:pt x="28" y="729"/>
                  </a:lnTo>
                  <a:lnTo>
                    <a:pt x="28" y="728"/>
                  </a:lnTo>
                  <a:lnTo>
                    <a:pt x="29" y="728"/>
                  </a:lnTo>
                  <a:lnTo>
                    <a:pt x="29" y="726"/>
                  </a:lnTo>
                  <a:lnTo>
                    <a:pt x="29" y="724"/>
                  </a:lnTo>
                  <a:lnTo>
                    <a:pt x="27" y="722"/>
                  </a:lnTo>
                  <a:lnTo>
                    <a:pt x="28" y="722"/>
                  </a:lnTo>
                  <a:lnTo>
                    <a:pt x="30" y="720"/>
                  </a:lnTo>
                  <a:lnTo>
                    <a:pt x="31" y="719"/>
                  </a:lnTo>
                  <a:lnTo>
                    <a:pt x="33" y="718"/>
                  </a:lnTo>
                  <a:lnTo>
                    <a:pt x="36" y="716"/>
                  </a:lnTo>
                  <a:lnTo>
                    <a:pt x="38" y="716"/>
                  </a:lnTo>
                  <a:lnTo>
                    <a:pt x="38" y="714"/>
                  </a:lnTo>
                  <a:lnTo>
                    <a:pt x="38" y="713"/>
                  </a:lnTo>
                  <a:lnTo>
                    <a:pt x="39" y="711"/>
                  </a:lnTo>
                  <a:lnTo>
                    <a:pt x="40" y="710"/>
                  </a:lnTo>
                  <a:lnTo>
                    <a:pt x="41" y="710"/>
                  </a:lnTo>
                  <a:lnTo>
                    <a:pt x="41" y="710"/>
                  </a:lnTo>
                  <a:lnTo>
                    <a:pt x="43" y="710"/>
                  </a:lnTo>
                  <a:lnTo>
                    <a:pt x="44" y="710"/>
                  </a:lnTo>
                  <a:lnTo>
                    <a:pt x="47" y="710"/>
                  </a:lnTo>
                  <a:lnTo>
                    <a:pt x="47" y="709"/>
                  </a:lnTo>
                  <a:lnTo>
                    <a:pt x="47" y="708"/>
                  </a:lnTo>
                  <a:lnTo>
                    <a:pt x="47" y="706"/>
                  </a:lnTo>
                  <a:lnTo>
                    <a:pt x="44" y="701"/>
                  </a:lnTo>
                  <a:lnTo>
                    <a:pt x="44" y="699"/>
                  </a:lnTo>
                  <a:lnTo>
                    <a:pt x="45" y="698"/>
                  </a:lnTo>
                  <a:lnTo>
                    <a:pt x="46" y="694"/>
                  </a:lnTo>
                  <a:lnTo>
                    <a:pt x="46" y="691"/>
                  </a:lnTo>
                  <a:lnTo>
                    <a:pt x="45" y="691"/>
                  </a:lnTo>
                  <a:lnTo>
                    <a:pt x="44" y="691"/>
                  </a:lnTo>
                  <a:lnTo>
                    <a:pt x="44" y="690"/>
                  </a:lnTo>
                  <a:lnTo>
                    <a:pt x="43" y="688"/>
                  </a:lnTo>
                  <a:lnTo>
                    <a:pt x="43" y="687"/>
                  </a:lnTo>
                  <a:lnTo>
                    <a:pt x="43" y="686"/>
                  </a:lnTo>
                  <a:lnTo>
                    <a:pt x="44" y="685"/>
                  </a:lnTo>
                  <a:lnTo>
                    <a:pt x="42" y="685"/>
                  </a:lnTo>
                  <a:lnTo>
                    <a:pt x="39" y="684"/>
                  </a:lnTo>
                  <a:lnTo>
                    <a:pt x="37" y="684"/>
                  </a:lnTo>
                  <a:lnTo>
                    <a:pt x="37" y="683"/>
                  </a:lnTo>
                  <a:lnTo>
                    <a:pt x="36" y="683"/>
                  </a:lnTo>
                  <a:lnTo>
                    <a:pt x="36" y="684"/>
                  </a:lnTo>
                  <a:lnTo>
                    <a:pt x="34" y="685"/>
                  </a:lnTo>
                  <a:lnTo>
                    <a:pt x="32" y="685"/>
                  </a:lnTo>
                  <a:lnTo>
                    <a:pt x="32" y="684"/>
                  </a:lnTo>
                  <a:lnTo>
                    <a:pt x="31" y="682"/>
                  </a:lnTo>
                  <a:lnTo>
                    <a:pt x="30" y="681"/>
                  </a:lnTo>
                  <a:lnTo>
                    <a:pt x="31" y="680"/>
                  </a:lnTo>
                  <a:lnTo>
                    <a:pt x="30" y="680"/>
                  </a:lnTo>
                  <a:lnTo>
                    <a:pt x="29" y="679"/>
                  </a:lnTo>
                  <a:lnTo>
                    <a:pt x="29" y="678"/>
                  </a:lnTo>
                  <a:lnTo>
                    <a:pt x="29" y="676"/>
                  </a:lnTo>
                  <a:lnTo>
                    <a:pt x="30" y="673"/>
                  </a:lnTo>
                  <a:lnTo>
                    <a:pt x="33" y="671"/>
                  </a:lnTo>
                  <a:lnTo>
                    <a:pt x="35" y="670"/>
                  </a:lnTo>
                  <a:lnTo>
                    <a:pt x="35" y="669"/>
                  </a:lnTo>
                  <a:lnTo>
                    <a:pt x="35" y="668"/>
                  </a:lnTo>
                  <a:lnTo>
                    <a:pt x="36" y="667"/>
                  </a:lnTo>
                  <a:lnTo>
                    <a:pt x="36" y="666"/>
                  </a:lnTo>
                  <a:lnTo>
                    <a:pt x="30" y="666"/>
                  </a:lnTo>
                  <a:lnTo>
                    <a:pt x="28" y="665"/>
                  </a:lnTo>
                  <a:lnTo>
                    <a:pt x="27" y="663"/>
                  </a:lnTo>
                  <a:lnTo>
                    <a:pt x="29" y="662"/>
                  </a:lnTo>
                  <a:lnTo>
                    <a:pt x="23" y="654"/>
                  </a:lnTo>
                  <a:lnTo>
                    <a:pt x="21" y="652"/>
                  </a:lnTo>
                  <a:lnTo>
                    <a:pt x="19" y="652"/>
                  </a:lnTo>
                  <a:lnTo>
                    <a:pt x="16" y="653"/>
                  </a:lnTo>
                  <a:lnTo>
                    <a:pt x="15" y="653"/>
                  </a:lnTo>
                  <a:lnTo>
                    <a:pt x="14" y="651"/>
                  </a:lnTo>
                  <a:lnTo>
                    <a:pt x="15" y="650"/>
                  </a:lnTo>
                  <a:lnTo>
                    <a:pt x="15" y="649"/>
                  </a:lnTo>
                  <a:lnTo>
                    <a:pt x="13" y="648"/>
                  </a:lnTo>
                  <a:lnTo>
                    <a:pt x="13" y="647"/>
                  </a:lnTo>
                  <a:lnTo>
                    <a:pt x="13" y="645"/>
                  </a:lnTo>
                  <a:lnTo>
                    <a:pt x="13" y="644"/>
                  </a:lnTo>
                  <a:lnTo>
                    <a:pt x="12" y="643"/>
                  </a:lnTo>
                  <a:lnTo>
                    <a:pt x="11" y="643"/>
                  </a:lnTo>
                  <a:lnTo>
                    <a:pt x="11" y="640"/>
                  </a:lnTo>
                  <a:lnTo>
                    <a:pt x="12" y="641"/>
                  </a:lnTo>
                  <a:lnTo>
                    <a:pt x="14" y="639"/>
                  </a:lnTo>
                  <a:lnTo>
                    <a:pt x="14" y="637"/>
                  </a:lnTo>
                  <a:lnTo>
                    <a:pt x="14" y="637"/>
                  </a:lnTo>
                  <a:lnTo>
                    <a:pt x="14" y="635"/>
                  </a:lnTo>
                  <a:lnTo>
                    <a:pt x="15" y="634"/>
                  </a:lnTo>
                  <a:lnTo>
                    <a:pt x="16" y="633"/>
                  </a:lnTo>
                  <a:lnTo>
                    <a:pt x="17" y="633"/>
                  </a:lnTo>
                  <a:lnTo>
                    <a:pt x="19" y="632"/>
                  </a:lnTo>
                  <a:lnTo>
                    <a:pt x="19" y="631"/>
                  </a:lnTo>
                  <a:lnTo>
                    <a:pt x="19" y="630"/>
                  </a:lnTo>
                  <a:lnTo>
                    <a:pt x="18" y="626"/>
                  </a:lnTo>
                  <a:lnTo>
                    <a:pt x="19" y="625"/>
                  </a:lnTo>
                  <a:lnTo>
                    <a:pt x="19" y="625"/>
                  </a:lnTo>
                  <a:lnTo>
                    <a:pt x="17" y="623"/>
                  </a:lnTo>
                  <a:lnTo>
                    <a:pt x="14" y="622"/>
                  </a:lnTo>
                  <a:lnTo>
                    <a:pt x="14" y="621"/>
                  </a:lnTo>
                  <a:lnTo>
                    <a:pt x="13" y="620"/>
                  </a:lnTo>
                  <a:lnTo>
                    <a:pt x="13" y="618"/>
                  </a:lnTo>
                  <a:lnTo>
                    <a:pt x="14" y="617"/>
                  </a:lnTo>
                  <a:lnTo>
                    <a:pt x="14" y="615"/>
                  </a:lnTo>
                  <a:lnTo>
                    <a:pt x="11" y="615"/>
                  </a:lnTo>
                  <a:lnTo>
                    <a:pt x="9" y="614"/>
                  </a:lnTo>
                  <a:lnTo>
                    <a:pt x="7" y="614"/>
                  </a:lnTo>
                  <a:lnTo>
                    <a:pt x="6" y="614"/>
                  </a:lnTo>
                  <a:lnTo>
                    <a:pt x="4" y="616"/>
                  </a:lnTo>
                  <a:lnTo>
                    <a:pt x="2" y="616"/>
                  </a:lnTo>
                  <a:lnTo>
                    <a:pt x="2" y="613"/>
                  </a:lnTo>
                  <a:lnTo>
                    <a:pt x="1" y="608"/>
                  </a:lnTo>
                  <a:lnTo>
                    <a:pt x="0" y="605"/>
                  </a:lnTo>
                  <a:lnTo>
                    <a:pt x="3" y="603"/>
                  </a:lnTo>
                  <a:lnTo>
                    <a:pt x="4" y="604"/>
                  </a:lnTo>
                  <a:lnTo>
                    <a:pt x="5" y="606"/>
                  </a:lnTo>
                  <a:lnTo>
                    <a:pt x="6" y="607"/>
                  </a:lnTo>
                  <a:lnTo>
                    <a:pt x="8" y="607"/>
                  </a:lnTo>
                  <a:lnTo>
                    <a:pt x="9" y="606"/>
                  </a:lnTo>
                  <a:lnTo>
                    <a:pt x="11" y="601"/>
                  </a:lnTo>
                  <a:lnTo>
                    <a:pt x="12" y="601"/>
                  </a:lnTo>
                  <a:lnTo>
                    <a:pt x="21" y="594"/>
                  </a:lnTo>
                  <a:lnTo>
                    <a:pt x="26" y="591"/>
                  </a:lnTo>
                  <a:lnTo>
                    <a:pt x="27" y="589"/>
                  </a:lnTo>
                  <a:lnTo>
                    <a:pt x="25" y="588"/>
                  </a:lnTo>
                  <a:lnTo>
                    <a:pt x="27" y="586"/>
                  </a:lnTo>
                  <a:lnTo>
                    <a:pt x="28" y="585"/>
                  </a:lnTo>
                  <a:lnTo>
                    <a:pt x="26" y="584"/>
                  </a:lnTo>
                  <a:lnTo>
                    <a:pt x="22" y="588"/>
                  </a:lnTo>
                  <a:lnTo>
                    <a:pt x="19" y="587"/>
                  </a:lnTo>
                  <a:lnTo>
                    <a:pt x="18" y="583"/>
                  </a:lnTo>
                  <a:lnTo>
                    <a:pt x="19" y="581"/>
                  </a:lnTo>
                  <a:lnTo>
                    <a:pt x="20" y="577"/>
                  </a:lnTo>
                  <a:lnTo>
                    <a:pt x="21" y="577"/>
                  </a:lnTo>
                  <a:lnTo>
                    <a:pt x="23" y="574"/>
                  </a:lnTo>
                  <a:lnTo>
                    <a:pt x="27" y="565"/>
                  </a:lnTo>
                  <a:lnTo>
                    <a:pt x="28" y="565"/>
                  </a:lnTo>
                  <a:lnTo>
                    <a:pt x="30" y="563"/>
                  </a:lnTo>
                  <a:lnTo>
                    <a:pt x="31" y="561"/>
                  </a:lnTo>
                  <a:lnTo>
                    <a:pt x="32" y="559"/>
                  </a:lnTo>
                  <a:lnTo>
                    <a:pt x="32" y="557"/>
                  </a:lnTo>
                  <a:lnTo>
                    <a:pt x="33" y="555"/>
                  </a:lnTo>
                  <a:lnTo>
                    <a:pt x="31" y="553"/>
                  </a:lnTo>
                  <a:lnTo>
                    <a:pt x="31" y="551"/>
                  </a:lnTo>
                  <a:lnTo>
                    <a:pt x="32" y="548"/>
                  </a:lnTo>
                  <a:lnTo>
                    <a:pt x="32" y="545"/>
                  </a:lnTo>
                  <a:lnTo>
                    <a:pt x="32" y="542"/>
                  </a:lnTo>
                  <a:lnTo>
                    <a:pt x="31" y="538"/>
                  </a:lnTo>
                  <a:lnTo>
                    <a:pt x="28" y="534"/>
                  </a:lnTo>
                  <a:lnTo>
                    <a:pt x="22" y="525"/>
                  </a:lnTo>
                  <a:lnTo>
                    <a:pt x="21" y="523"/>
                  </a:lnTo>
                  <a:lnTo>
                    <a:pt x="22" y="522"/>
                  </a:lnTo>
                  <a:lnTo>
                    <a:pt x="23" y="518"/>
                  </a:lnTo>
                  <a:lnTo>
                    <a:pt x="17" y="516"/>
                  </a:lnTo>
                  <a:lnTo>
                    <a:pt x="15" y="512"/>
                  </a:lnTo>
                  <a:lnTo>
                    <a:pt x="16" y="509"/>
                  </a:lnTo>
                  <a:lnTo>
                    <a:pt x="15" y="508"/>
                  </a:lnTo>
                  <a:lnTo>
                    <a:pt x="13" y="506"/>
                  </a:lnTo>
                  <a:lnTo>
                    <a:pt x="11" y="505"/>
                  </a:lnTo>
                  <a:lnTo>
                    <a:pt x="9" y="505"/>
                  </a:lnTo>
                  <a:lnTo>
                    <a:pt x="8" y="505"/>
                  </a:lnTo>
                  <a:lnTo>
                    <a:pt x="8" y="504"/>
                  </a:lnTo>
                  <a:lnTo>
                    <a:pt x="9" y="503"/>
                  </a:lnTo>
                  <a:lnTo>
                    <a:pt x="11" y="502"/>
                  </a:lnTo>
                  <a:lnTo>
                    <a:pt x="11" y="499"/>
                  </a:lnTo>
                  <a:lnTo>
                    <a:pt x="10" y="496"/>
                  </a:lnTo>
                  <a:lnTo>
                    <a:pt x="7" y="494"/>
                  </a:lnTo>
                  <a:lnTo>
                    <a:pt x="7" y="493"/>
                  </a:lnTo>
                  <a:lnTo>
                    <a:pt x="9" y="492"/>
                  </a:lnTo>
                  <a:lnTo>
                    <a:pt x="13" y="492"/>
                  </a:lnTo>
                  <a:lnTo>
                    <a:pt x="15" y="491"/>
                  </a:lnTo>
                  <a:lnTo>
                    <a:pt x="17" y="489"/>
                  </a:lnTo>
                  <a:lnTo>
                    <a:pt x="17" y="488"/>
                  </a:lnTo>
                  <a:lnTo>
                    <a:pt x="22" y="487"/>
                  </a:lnTo>
                  <a:lnTo>
                    <a:pt x="24" y="488"/>
                  </a:lnTo>
                  <a:lnTo>
                    <a:pt x="26" y="489"/>
                  </a:lnTo>
                  <a:lnTo>
                    <a:pt x="28" y="489"/>
                  </a:lnTo>
                  <a:lnTo>
                    <a:pt x="27" y="487"/>
                  </a:lnTo>
                  <a:lnTo>
                    <a:pt x="23" y="484"/>
                  </a:lnTo>
                  <a:lnTo>
                    <a:pt x="22" y="483"/>
                  </a:lnTo>
                  <a:lnTo>
                    <a:pt x="25" y="481"/>
                  </a:lnTo>
                  <a:lnTo>
                    <a:pt x="28" y="482"/>
                  </a:lnTo>
                  <a:lnTo>
                    <a:pt x="31" y="485"/>
                  </a:lnTo>
                  <a:lnTo>
                    <a:pt x="34" y="487"/>
                  </a:lnTo>
                  <a:lnTo>
                    <a:pt x="37" y="486"/>
                  </a:lnTo>
                  <a:lnTo>
                    <a:pt x="38" y="486"/>
                  </a:lnTo>
                  <a:lnTo>
                    <a:pt x="38" y="487"/>
                  </a:lnTo>
                  <a:lnTo>
                    <a:pt x="39" y="488"/>
                  </a:lnTo>
                  <a:lnTo>
                    <a:pt x="40" y="488"/>
                  </a:lnTo>
                  <a:lnTo>
                    <a:pt x="43" y="489"/>
                  </a:lnTo>
                  <a:lnTo>
                    <a:pt x="45" y="490"/>
                  </a:lnTo>
                  <a:lnTo>
                    <a:pt x="45" y="493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7" y="487"/>
                  </a:lnTo>
                  <a:lnTo>
                    <a:pt x="53" y="488"/>
                  </a:lnTo>
                  <a:lnTo>
                    <a:pt x="55" y="488"/>
                  </a:lnTo>
                  <a:lnTo>
                    <a:pt x="57" y="487"/>
                  </a:lnTo>
                  <a:lnTo>
                    <a:pt x="61" y="484"/>
                  </a:lnTo>
                  <a:lnTo>
                    <a:pt x="71" y="481"/>
                  </a:lnTo>
                  <a:lnTo>
                    <a:pt x="78" y="481"/>
                  </a:lnTo>
                  <a:lnTo>
                    <a:pt x="81" y="480"/>
                  </a:lnTo>
                  <a:lnTo>
                    <a:pt x="83" y="477"/>
                  </a:lnTo>
                  <a:lnTo>
                    <a:pt x="85" y="474"/>
                  </a:lnTo>
                  <a:lnTo>
                    <a:pt x="86" y="473"/>
                  </a:lnTo>
                  <a:lnTo>
                    <a:pt x="86" y="472"/>
                  </a:lnTo>
                  <a:lnTo>
                    <a:pt x="87" y="472"/>
                  </a:lnTo>
                  <a:lnTo>
                    <a:pt x="87" y="470"/>
                  </a:lnTo>
                  <a:lnTo>
                    <a:pt x="87" y="469"/>
                  </a:lnTo>
                  <a:lnTo>
                    <a:pt x="86" y="469"/>
                  </a:lnTo>
                  <a:lnTo>
                    <a:pt x="84" y="466"/>
                  </a:lnTo>
                  <a:lnTo>
                    <a:pt x="78" y="463"/>
                  </a:lnTo>
                  <a:lnTo>
                    <a:pt x="76" y="462"/>
                  </a:lnTo>
                  <a:lnTo>
                    <a:pt x="75" y="461"/>
                  </a:lnTo>
                  <a:lnTo>
                    <a:pt x="74" y="459"/>
                  </a:lnTo>
                  <a:lnTo>
                    <a:pt x="75" y="457"/>
                  </a:lnTo>
                  <a:lnTo>
                    <a:pt x="76" y="457"/>
                  </a:lnTo>
                  <a:lnTo>
                    <a:pt x="77" y="457"/>
                  </a:lnTo>
                  <a:lnTo>
                    <a:pt x="78" y="457"/>
                  </a:lnTo>
                  <a:lnTo>
                    <a:pt x="78" y="456"/>
                  </a:lnTo>
                  <a:lnTo>
                    <a:pt x="79" y="453"/>
                  </a:lnTo>
                  <a:lnTo>
                    <a:pt x="80" y="452"/>
                  </a:lnTo>
                  <a:lnTo>
                    <a:pt x="82" y="451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9" y="450"/>
                  </a:lnTo>
                  <a:lnTo>
                    <a:pt x="89" y="449"/>
                  </a:lnTo>
                  <a:lnTo>
                    <a:pt x="92" y="445"/>
                  </a:lnTo>
                  <a:lnTo>
                    <a:pt x="94" y="443"/>
                  </a:lnTo>
                  <a:lnTo>
                    <a:pt x="97" y="441"/>
                  </a:lnTo>
                  <a:lnTo>
                    <a:pt x="99" y="439"/>
                  </a:lnTo>
                  <a:lnTo>
                    <a:pt x="101" y="436"/>
                  </a:lnTo>
                  <a:lnTo>
                    <a:pt x="102" y="435"/>
                  </a:lnTo>
                  <a:lnTo>
                    <a:pt x="107" y="433"/>
                  </a:lnTo>
                  <a:lnTo>
                    <a:pt x="107" y="432"/>
                  </a:lnTo>
                  <a:lnTo>
                    <a:pt x="107" y="431"/>
                  </a:lnTo>
                  <a:lnTo>
                    <a:pt x="106" y="430"/>
                  </a:lnTo>
                  <a:lnTo>
                    <a:pt x="105" y="427"/>
                  </a:lnTo>
                  <a:lnTo>
                    <a:pt x="105" y="424"/>
                  </a:lnTo>
                  <a:lnTo>
                    <a:pt x="106" y="422"/>
                  </a:lnTo>
                  <a:lnTo>
                    <a:pt x="107" y="418"/>
                  </a:lnTo>
                  <a:lnTo>
                    <a:pt x="108" y="413"/>
                  </a:lnTo>
                  <a:lnTo>
                    <a:pt x="107" y="409"/>
                  </a:lnTo>
                  <a:lnTo>
                    <a:pt x="101" y="400"/>
                  </a:lnTo>
                  <a:lnTo>
                    <a:pt x="101" y="400"/>
                  </a:lnTo>
                  <a:lnTo>
                    <a:pt x="101" y="401"/>
                  </a:lnTo>
                  <a:lnTo>
                    <a:pt x="100" y="402"/>
                  </a:lnTo>
                  <a:lnTo>
                    <a:pt x="97" y="403"/>
                  </a:lnTo>
                  <a:lnTo>
                    <a:pt x="95" y="403"/>
                  </a:lnTo>
                  <a:lnTo>
                    <a:pt x="92" y="403"/>
                  </a:lnTo>
                  <a:lnTo>
                    <a:pt x="88" y="400"/>
                  </a:lnTo>
                  <a:lnTo>
                    <a:pt x="81" y="399"/>
                  </a:lnTo>
                  <a:lnTo>
                    <a:pt x="78" y="398"/>
                  </a:lnTo>
                  <a:lnTo>
                    <a:pt x="77" y="397"/>
                  </a:lnTo>
                  <a:lnTo>
                    <a:pt x="76" y="394"/>
                  </a:lnTo>
                  <a:lnTo>
                    <a:pt x="76" y="391"/>
                  </a:lnTo>
                  <a:lnTo>
                    <a:pt x="76" y="389"/>
                  </a:lnTo>
                  <a:lnTo>
                    <a:pt x="74" y="386"/>
                  </a:lnTo>
                  <a:lnTo>
                    <a:pt x="76" y="386"/>
                  </a:lnTo>
                  <a:lnTo>
                    <a:pt x="81" y="384"/>
                  </a:lnTo>
                  <a:lnTo>
                    <a:pt x="77" y="381"/>
                  </a:lnTo>
                  <a:lnTo>
                    <a:pt x="77" y="380"/>
                  </a:lnTo>
                  <a:lnTo>
                    <a:pt x="77" y="378"/>
                  </a:lnTo>
                  <a:lnTo>
                    <a:pt x="77" y="378"/>
                  </a:lnTo>
                  <a:lnTo>
                    <a:pt x="77" y="376"/>
                  </a:lnTo>
                  <a:lnTo>
                    <a:pt x="77" y="375"/>
                  </a:lnTo>
                  <a:lnTo>
                    <a:pt x="78" y="373"/>
                  </a:lnTo>
                  <a:lnTo>
                    <a:pt x="80" y="372"/>
                  </a:lnTo>
                  <a:lnTo>
                    <a:pt x="83" y="372"/>
                  </a:lnTo>
                  <a:lnTo>
                    <a:pt x="92" y="372"/>
                  </a:lnTo>
                  <a:lnTo>
                    <a:pt x="96" y="372"/>
                  </a:lnTo>
                  <a:lnTo>
                    <a:pt x="101" y="372"/>
                  </a:lnTo>
                  <a:lnTo>
                    <a:pt x="102" y="372"/>
                  </a:lnTo>
                  <a:lnTo>
                    <a:pt x="106" y="373"/>
                  </a:lnTo>
                  <a:lnTo>
                    <a:pt x="107" y="371"/>
                  </a:lnTo>
                  <a:lnTo>
                    <a:pt x="108" y="366"/>
                  </a:lnTo>
                  <a:lnTo>
                    <a:pt x="108" y="349"/>
                  </a:lnTo>
                  <a:lnTo>
                    <a:pt x="109" y="344"/>
                  </a:lnTo>
                  <a:lnTo>
                    <a:pt x="110" y="342"/>
                  </a:lnTo>
                  <a:lnTo>
                    <a:pt x="111" y="340"/>
                  </a:lnTo>
                  <a:lnTo>
                    <a:pt x="119" y="328"/>
                  </a:lnTo>
                  <a:lnTo>
                    <a:pt x="120" y="323"/>
                  </a:lnTo>
                  <a:lnTo>
                    <a:pt x="121" y="318"/>
                  </a:lnTo>
                  <a:lnTo>
                    <a:pt x="121" y="312"/>
                  </a:lnTo>
                  <a:lnTo>
                    <a:pt x="120" y="302"/>
                  </a:lnTo>
                  <a:lnTo>
                    <a:pt x="120" y="300"/>
                  </a:lnTo>
                  <a:lnTo>
                    <a:pt x="119" y="300"/>
                  </a:lnTo>
                  <a:lnTo>
                    <a:pt x="119" y="299"/>
                  </a:lnTo>
                  <a:lnTo>
                    <a:pt x="119" y="297"/>
                  </a:lnTo>
                  <a:lnTo>
                    <a:pt x="119" y="296"/>
                  </a:lnTo>
                  <a:lnTo>
                    <a:pt x="121" y="293"/>
                  </a:lnTo>
                  <a:lnTo>
                    <a:pt x="121" y="290"/>
                  </a:lnTo>
                  <a:lnTo>
                    <a:pt x="122" y="288"/>
                  </a:lnTo>
                  <a:lnTo>
                    <a:pt x="122" y="285"/>
                  </a:lnTo>
                  <a:lnTo>
                    <a:pt x="121" y="281"/>
                  </a:lnTo>
                  <a:lnTo>
                    <a:pt x="122" y="281"/>
                  </a:lnTo>
                  <a:lnTo>
                    <a:pt x="124" y="280"/>
                  </a:lnTo>
                  <a:lnTo>
                    <a:pt x="125" y="278"/>
                  </a:lnTo>
                  <a:lnTo>
                    <a:pt x="125" y="276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7" y="270"/>
                  </a:lnTo>
                  <a:lnTo>
                    <a:pt x="128" y="270"/>
                  </a:lnTo>
                  <a:lnTo>
                    <a:pt x="131" y="270"/>
                  </a:lnTo>
                  <a:lnTo>
                    <a:pt x="132" y="270"/>
                  </a:lnTo>
                  <a:lnTo>
                    <a:pt x="135" y="271"/>
                  </a:lnTo>
                  <a:lnTo>
                    <a:pt x="137" y="272"/>
                  </a:lnTo>
                  <a:lnTo>
                    <a:pt x="135" y="270"/>
                  </a:lnTo>
                  <a:lnTo>
                    <a:pt x="131" y="268"/>
                  </a:lnTo>
                  <a:lnTo>
                    <a:pt x="111" y="267"/>
                  </a:lnTo>
                  <a:lnTo>
                    <a:pt x="107" y="265"/>
                  </a:lnTo>
                  <a:lnTo>
                    <a:pt x="106" y="261"/>
                  </a:lnTo>
                  <a:lnTo>
                    <a:pt x="106" y="250"/>
                  </a:lnTo>
                  <a:lnTo>
                    <a:pt x="107" y="247"/>
                  </a:lnTo>
                  <a:lnTo>
                    <a:pt x="108" y="243"/>
                  </a:lnTo>
                  <a:lnTo>
                    <a:pt x="108" y="240"/>
                  </a:lnTo>
                  <a:lnTo>
                    <a:pt x="109" y="240"/>
                  </a:lnTo>
                  <a:lnTo>
                    <a:pt x="111" y="240"/>
                  </a:lnTo>
                  <a:lnTo>
                    <a:pt x="114" y="240"/>
                  </a:lnTo>
                  <a:lnTo>
                    <a:pt x="115" y="239"/>
                  </a:lnTo>
                  <a:lnTo>
                    <a:pt x="116" y="239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3" y="233"/>
                  </a:lnTo>
                  <a:lnTo>
                    <a:pt x="112" y="231"/>
                  </a:lnTo>
                  <a:lnTo>
                    <a:pt x="112" y="229"/>
                  </a:lnTo>
                  <a:lnTo>
                    <a:pt x="113" y="228"/>
                  </a:lnTo>
                  <a:lnTo>
                    <a:pt x="116" y="226"/>
                  </a:lnTo>
                  <a:lnTo>
                    <a:pt x="119" y="222"/>
                  </a:lnTo>
                  <a:lnTo>
                    <a:pt x="121" y="221"/>
                  </a:lnTo>
                  <a:lnTo>
                    <a:pt x="125" y="217"/>
                  </a:lnTo>
                  <a:lnTo>
                    <a:pt x="131" y="215"/>
                  </a:lnTo>
                  <a:lnTo>
                    <a:pt x="145" y="213"/>
                  </a:lnTo>
                  <a:lnTo>
                    <a:pt x="146" y="214"/>
                  </a:lnTo>
                  <a:lnTo>
                    <a:pt x="147" y="215"/>
                  </a:lnTo>
                  <a:lnTo>
                    <a:pt x="149" y="216"/>
                  </a:lnTo>
                  <a:lnTo>
                    <a:pt x="162" y="213"/>
                  </a:lnTo>
                  <a:lnTo>
                    <a:pt x="190" y="209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6"/>
                  </a:lnTo>
                  <a:lnTo>
                    <a:pt x="199" y="222"/>
                  </a:lnTo>
                  <a:lnTo>
                    <a:pt x="203" y="227"/>
                  </a:lnTo>
                  <a:lnTo>
                    <a:pt x="205" y="228"/>
                  </a:lnTo>
                  <a:lnTo>
                    <a:pt x="205" y="230"/>
                  </a:lnTo>
                  <a:lnTo>
                    <a:pt x="205" y="232"/>
                  </a:lnTo>
                  <a:lnTo>
                    <a:pt x="206" y="233"/>
                  </a:lnTo>
                  <a:lnTo>
                    <a:pt x="209" y="233"/>
                  </a:lnTo>
                  <a:lnTo>
                    <a:pt x="209" y="234"/>
                  </a:lnTo>
                  <a:lnTo>
                    <a:pt x="209" y="237"/>
                  </a:lnTo>
                  <a:lnTo>
                    <a:pt x="208" y="239"/>
                  </a:lnTo>
                  <a:lnTo>
                    <a:pt x="206" y="240"/>
                  </a:lnTo>
                  <a:lnTo>
                    <a:pt x="204" y="241"/>
                  </a:lnTo>
                  <a:lnTo>
                    <a:pt x="201" y="241"/>
                  </a:lnTo>
                  <a:lnTo>
                    <a:pt x="199" y="242"/>
                  </a:lnTo>
                  <a:lnTo>
                    <a:pt x="201" y="247"/>
                  </a:lnTo>
                  <a:lnTo>
                    <a:pt x="202" y="249"/>
                  </a:lnTo>
                  <a:lnTo>
                    <a:pt x="203" y="251"/>
                  </a:lnTo>
                  <a:lnTo>
                    <a:pt x="204" y="250"/>
                  </a:lnTo>
                  <a:lnTo>
                    <a:pt x="205" y="250"/>
                  </a:lnTo>
                  <a:lnTo>
                    <a:pt x="207" y="250"/>
                  </a:lnTo>
                  <a:lnTo>
                    <a:pt x="208" y="250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11" y="253"/>
                  </a:lnTo>
                  <a:lnTo>
                    <a:pt x="212" y="255"/>
                  </a:lnTo>
                  <a:lnTo>
                    <a:pt x="213" y="256"/>
                  </a:lnTo>
                  <a:lnTo>
                    <a:pt x="214" y="257"/>
                  </a:lnTo>
                  <a:lnTo>
                    <a:pt x="215" y="257"/>
                  </a:lnTo>
                  <a:lnTo>
                    <a:pt x="216" y="257"/>
                  </a:lnTo>
                  <a:lnTo>
                    <a:pt x="217" y="256"/>
                  </a:lnTo>
                  <a:lnTo>
                    <a:pt x="219" y="255"/>
                  </a:lnTo>
                  <a:lnTo>
                    <a:pt x="221" y="252"/>
                  </a:lnTo>
                  <a:lnTo>
                    <a:pt x="222" y="246"/>
                  </a:lnTo>
                  <a:lnTo>
                    <a:pt x="223" y="241"/>
                  </a:lnTo>
                  <a:lnTo>
                    <a:pt x="221" y="238"/>
                  </a:lnTo>
                  <a:lnTo>
                    <a:pt x="217" y="239"/>
                  </a:lnTo>
                  <a:lnTo>
                    <a:pt x="215" y="239"/>
                  </a:lnTo>
                  <a:lnTo>
                    <a:pt x="215" y="236"/>
                  </a:lnTo>
                  <a:lnTo>
                    <a:pt x="215" y="234"/>
                  </a:lnTo>
                  <a:lnTo>
                    <a:pt x="216" y="229"/>
                  </a:lnTo>
                  <a:lnTo>
                    <a:pt x="217" y="227"/>
                  </a:lnTo>
                  <a:lnTo>
                    <a:pt x="219" y="226"/>
                  </a:lnTo>
                  <a:lnTo>
                    <a:pt x="220" y="225"/>
                  </a:lnTo>
                  <a:lnTo>
                    <a:pt x="224" y="225"/>
                  </a:lnTo>
                  <a:lnTo>
                    <a:pt x="226" y="226"/>
                  </a:lnTo>
                  <a:lnTo>
                    <a:pt x="227" y="228"/>
                  </a:lnTo>
                  <a:lnTo>
                    <a:pt x="228" y="229"/>
                  </a:lnTo>
                  <a:lnTo>
                    <a:pt x="229" y="231"/>
                  </a:lnTo>
                  <a:lnTo>
                    <a:pt x="233" y="233"/>
                  </a:lnTo>
                  <a:lnTo>
                    <a:pt x="240" y="234"/>
                  </a:lnTo>
                  <a:lnTo>
                    <a:pt x="244" y="236"/>
                  </a:lnTo>
                  <a:lnTo>
                    <a:pt x="244" y="237"/>
                  </a:lnTo>
                  <a:lnTo>
                    <a:pt x="242" y="239"/>
                  </a:lnTo>
                  <a:lnTo>
                    <a:pt x="239" y="241"/>
                  </a:lnTo>
                  <a:lnTo>
                    <a:pt x="239" y="245"/>
                  </a:lnTo>
                  <a:lnTo>
                    <a:pt x="238" y="249"/>
                  </a:lnTo>
                  <a:lnTo>
                    <a:pt x="238" y="258"/>
                  </a:lnTo>
                  <a:lnTo>
                    <a:pt x="239" y="261"/>
                  </a:lnTo>
                  <a:lnTo>
                    <a:pt x="239" y="264"/>
                  </a:lnTo>
                  <a:lnTo>
                    <a:pt x="239" y="260"/>
                  </a:lnTo>
                  <a:lnTo>
                    <a:pt x="239" y="251"/>
                  </a:lnTo>
                  <a:lnTo>
                    <a:pt x="239" y="246"/>
                  </a:lnTo>
                  <a:lnTo>
                    <a:pt x="240" y="243"/>
                  </a:lnTo>
                  <a:lnTo>
                    <a:pt x="242" y="241"/>
                  </a:lnTo>
                  <a:lnTo>
                    <a:pt x="245" y="240"/>
                  </a:lnTo>
                  <a:lnTo>
                    <a:pt x="245" y="235"/>
                  </a:lnTo>
                  <a:lnTo>
                    <a:pt x="245" y="234"/>
                  </a:lnTo>
                  <a:lnTo>
                    <a:pt x="242" y="228"/>
                  </a:lnTo>
                  <a:lnTo>
                    <a:pt x="242" y="228"/>
                  </a:lnTo>
                  <a:lnTo>
                    <a:pt x="240" y="226"/>
                  </a:lnTo>
                  <a:lnTo>
                    <a:pt x="240" y="223"/>
                  </a:lnTo>
                  <a:lnTo>
                    <a:pt x="239" y="221"/>
                  </a:lnTo>
                  <a:lnTo>
                    <a:pt x="238" y="217"/>
                  </a:lnTo>
                  <a:lnTo>
                    <a:pt x="238" y="215"/>
                  </a:lnTo>
                  <a:lnTo>
                    <a:pt x="238" y="212"/>
                  </a:lnTo>
                  <a:lnTo>
                    <a:pt x="239" y="210"/>
                  </a:lnTo>
                  <a:lnTo>
                    <a:pt x="242" y="201"/>
                  </a:lnTo>
                  <a:lnTo>
                    <a:pt x="245" y="192"/>
                  </a:lnTo>
                  <a:lnTo>
                    <a:pt x="245" y="188"/>
                  </a:lnTo>
                  <a:lnTo>
                    <a:pt x="247" y="186"/>
                  </a:lnTo>
                  <a:lnTo>
                    <a:pt x="249" y="185"/>
                  </a:lnTo>
                  <a:lnTo>
                    <a:pt x="251" y="183"/>
                  </a:lnTo>
                  <a:lnTo>
                    <a:pt x="253" y="183"/>
                  </a:lnTo>
                  <a:lnTo>
                    <a:pt x="255" y="183"/>
                  </a:lnTo>
                  <a:lnTo>
                    <a:pt x="256" y="183"/>
                  </a:lnTo>
                  <a:lnTo>
                    <a:pt x="258" y="186"/>
                  </a:lnTo>
                  <a:lnTo>
                    <a:pt x="261" y="189"/>
                  </a:lnTo>
                  <a:lnTo>
                    <a:pt x="264" y="191"/>
                  </a:lnTo>
                  <a:lnTo>
                    <a:pt x="272" y="192"/>
                  </a:lnTo>
                  <a:lnTo>
                    <a:pt x="275" y="192"/>
                  </a:lnTo>
                  <a:lnTo>
                    <a:pt x="282" y="191"/>
                  </a:lnTo>
                  <a:lnTo>
                    <a:pt x="286" y="191"/>
                  </a:lnTo>
                  <a:lnTo>
                    <a:pt x="287" y="189"/>
                  </a:lnTo>
                  <a:lnTo>
                    <a:pt x="294" y="187"/>
                  </a:lnTo>
                  <a:lnTo>
                    <a:pt x="302" y="187"/>
                  </a:lnTo>
                  <a:lnTo>
                    <a:pt x="303" y="186"/>
                  </a:lnTo>
                  <a:lnTo>
                    <a:pt x="305" y="187"/>
                  </a:lnTo>
                  <a:lnTo>
                    <a:pt x="306" y="187"/>
                  </a:lnTo>
                  <a:lnTo>
                    <a:pt x="309" y="187"/>
                  </a:lnTo>
                  <a:lnTo>
                    <a:pt x="310" y="187"/>
                  </a:lnTo>
                  <a:lnTo>
                    <a:pt x="311" y="190"/>
                  </a:lnTo>
                  <a:lnTo>
                    <a:pt x="321" y="206"/>
                  </a:lnTo>
                  <a:lnTo>
                    <a:pt x="324" y="210"/>
                  </a:lnTo>
                  <a:lnTo>
                    <a:pt x="327" y="212"/>
                  </a:lnTo>
                  <a:lnTo>
                    <a:pt x="328" y="214"/>
                  </a:lnTo>
                  <a:lnTo>
                    <a:pt x="329" y="218"/>
                  </a:lnTo>
                  <a:lnTo>
                    <a:pt x="335" y="228"/>
                  </a:lnTo>
                  <a:lnTo>
                    <a:pt x="337" y="228"/>
                  </a:lnTo>
                  <a:lnTo>
                    <a:pt x="338" y="229"/>
                  </a:lnTo>
                  <a:lnTo>
                    <a:pt x="341" y="230"/>
                  </a:lnTo>
                  <a:lnTo>
                    <a:pt x="341" y="230"/>
                  </a:lnTo>
                  <a:lnTo>
                    <a:pt x="347" y="234"/>
                  </a:lnTo>
                  <a:lnTo>
                    <a:pt x="353" y="235"/>
                  </a:lnTo>
                  <a:lnTo>
                    <a:pt x="358" y="236"/>
                  </a:lnTo>
                  <a:lnTo>
                    <a:pt x="359" y="236"/>
                  </a:lnTo>
                  <a:lnTo>
                    <a:pt x="358" y="234"/>
                  </a:lnTo>
                  <a:lnTo>
                    <a:pt x="355" y="232"/>
                  </a:lnTo>
                  <a:lnTo>
                    <a:pt x="347" y="231"/>
                  </a:lnTo>
                  <a:lnTo>
                    <a:pt x="343" y="230"/>
                  </a:lnTo>
                  <a:lnTo>
                    <a:pt x="337" y="226"/>
                  </a:lnTo>
                  <a:lnTo>
                    <a:pt x="334" y="222"/>
                  </a:lnTo>
                  <a:lnTo>
                    <a:pt x="333" y="217"/>
                  </a:lnTo>
                  <a:lnTo>
                    <a:pt x="333" y="213"/>
                  </a:lnTo>
                  <a:lnTo>
                    <a:pt x="332" y="210"/>
                  </a:lnTo>
                  <a:lnTo>
                    <a:pt x="331" y="210"/>
                  </a:lnTo>
                  <a:lnTo>
                    <a:pt x="327" y="207"/>
                  </a:lnTo>
                  <a:lnTo>
                    <a:pt x="326" y="207"/>
                  </a:lnTo>
                  <a:lnTo>
                    <a:pt x="323" y="204"/>
                  </a:lnTo>
                  <a:lnTo>
                    <a:pt x="322" y="200"/>
                  </a:lnTo>
                  <a:lnTo>
                    <a:pt x="320" y="195"/>
                  </a:lnTo>
                  <a:lnTo>
                    <a:pt x="320" y="192"/>
                  </a:lnTo>
                  <a:lnTo>
                    <a:pt x="317" y="191"/>
                  </a:lnTo>
                  <a:lnTo>
                    <a:pt x="311" y="186"/>
                  </a:lnTo>
                  <a:lnTo>
                    <a:pt x="307" y="184"/>
                  </a:lnTo>
                  <a:lnTo>
                    <a:pt x="304" y="183"/>
                  </a:lnTo>
                  <a:lnTo>
                    <a:pt x="293" y="183"/>
                  </a:lnTo>
                  <a:lnTo>
                    <a:pt x="289" y="181"/>
                  </a:lnTo>
                  <a:lnTo>
                    <a:pt x="287" y="180"/>
                  </a:lnTo>
                  <a:lnTo>
                    <a:pt x="286" y="181"/>
                  </a:lnTo>
                  <a:lnTo>
                    <a:pt x="285" y="183"/>
                  </a:lnTo>
                  <a:lnTo>
                    <a:pt x="283" y="182"/>
                  </a:lnTo>
                  <a:lnTo>
                    <a:pt x="280" y="180"/>
                  </a:lnTo>
                  <a:lnTo>
                    <a:pt x="276" y="176"/>
                  </a:lnTo>
                  <a:lnTo>
                    <a:pt x="269" y="161"/>
                  </a:lnTo>
                  <a:lnTo>
                    <a:pt x="273" y="159"/>
                  </a:lnTo>
                  <a:lnTo>
                    <a:pt x="275" y="159"/>
                  </a:lnTo>
                  <a:lnTo>
                    <a:pt x="276" y="160"/>
                  </a:lnTo>
                  <a:lnTo>
                    <a:pt x="280" y="162"/>
                  </a:lnTo>
                  <a:lnTo>
                    <a:pt x="282" y="162"/>
                  </a:lnTo>
                  <a:lnTo>
                    <a:pt x="284" y="162"/>
                  </a:lnTo>
                  <a:lnTo>
                    <a:pt x="285" y="160"/>
                  </a:lnTo>
                  <a:lnTo>
                    <a:pt x="286" y="157"/>
                  </a:lnTo>
                  <a:lnTo>
                    <a:pt x="286" y="154"/>
                  </a:lnTo>
                  <a:lnTo>
                    <a:pt x="286" y="151"/>
                  </a:lnTo>
                  <a:lnTo>
                    <a:pt x="285" y="150"/>
                  </a:lnTo>
                  <a:lnTo>
                    <a:pt x="283" y="148"/>
                  </a:lnTo>
                  <a:lnTo>
                    <a:pt x="282" y="147"/>
                  </a:lnTo>
                  <a:lnTo>
                    <a:pt x="282" y="145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7" y="144"/>
                  </a:lnTo>
                  <a:lnTo>
                    <a:pt x="274" y="145"/>
                  </a:lnTo>
                  <a:lnTo>
                    <a:pt x="272" y="147"/>
                  </a:lnTo>
                  <a:lnTo>
                    <a:pt x="269" y="143"/>
                  </a:lnTo>
                  <a:lnTo>
                    <a:pt x="268" y="139"/>
                  </a:lnTo>
                  <a:lnTo>
                    <a:pt x="268" y="138"/>
                  </a:lnTo>
                  <a:lnTo>
                    <a:pt x="268" y="136"/>
                  </a:lnTo>
                  <a:lnTo>
                    <a:pt x="269" y="132"/>
                  </a:lnTo>
                  <a:lnTo>
                    <a:pt x="270" y="131"/>
                  </a:lnTo>
                  <a:lnTo>
                    <a:pt x="269" y="128"/>
                  </a:lnTo>
                  <a:lnTo>
                    <a:pt x="269" y="127"/>
                  </a:lnTo>
                  <a:lnTo>
                    <a:pt x="271" y="126"/>
                  </a:lnTo>
                  <a:lnTo>
                    <a:pt x="275" y="125"/>
                  </a:lnTo>
                  <a:lnTo>
                    <a:pt x="276" y="125"/>
                  </a:lnTo>
                  <a:lnTo>
                    <a:pt x="277" y="124"/>
                  </a:lnTo>
                  <a:lnTo>
                    <a:pt x="279" y="122"/>
                  </a:lnTo>
                  <a:lnTo>
                    <a:pt x="280" y="120"/>
                  </a:lnTo>
                  <a:lnTo>
                    <a:pt x="281" y="117"/>
                  </a:lnTo>
                  <a:lnTo>
                    <a:pt x="279" y="118"/>
                  </a:lnTo>
                  <a:lnTo>
                    <a:pt x="275" y="120"/>
                  </a:lnTo>
                  <a:lnTo>
                    <a:pt x="274" y="121"/>
                  </a:lnTo>
                  <a:lnTo>
                    <a:pt x="274" y="120"/>
                  </a:lnTo>
                  <a:lnTo>
                    <a:pt x="274" y="120"/>
                  </a:lnTo>
                  <a:lnTo>
                    <a:pt x="271" y="120"/>
                  </a:lnTo>
                  <a:lnTo>
                    <a:pt x="267" y="121"/>
                  </a:lnTo>
                  <a:lnTo>
                    <a:pt x="264" y="121"/>
                  </a:lnTo>
                  <a:lnTo>
                    <a:pt x="261" y="121"/>
                  </a:lnTo>
                  <a:lnTo>
                    <a:pt x="259" y="121"/>
                  </a:lnTo>
                  <a:lnTo>
                    <a:pt x="257" y="125"/>
                  </a:lnTo>
                  <a:lnTo>
                    <a:pt x="255" y="125"/>
                  </a:lnTo>
                  <a:lnTo>
                    <a:pt x="253" y="124"/>
                  </a:lnTo>
                  <a:lnTo>
                    <a:pt x="251" y="121"/>
                  </a:lnTo>
                  <a:lnTo>
                    <a:pt x="248" y="118"/>
                  </a:lnTo>
                  <a:lnTo>
                    <a:pt x="248" y="114"/>
                  </a:lnTo>
                  <a:lnTo>
                    <a:pt x="250" y="113"/>
                  </a:lnTo>
                  <a:lnTo>
                    <a:pt x="252" y="112"/>
                  </a:lnTo>
                  <a:lnTo>
                    <a:pt x="255" y="111"/>
                  </a:lnTo>
                  <a:lnTo>
                    <a:pt x="257" y="111"/>
                  </a:lnTo>
                  <a:lnTo>
                    <a:pt x="257" y="110"/>
                  </a:lnTo>
                  <a:lnTo>
                    <a:pt x="255" y="109"/>
                  </a:lnTo>
                  <a:lnTo>
                    <a:pt x="254" y="108"/>
                  </a:lnTo>
                  <a:lnTo>
                    <a:pt x="253" y="108"/>
                  </a:lnTo>
                  <a:lnTo>
                    <a:pt x="251" y="110"/>
                  </a:lnTo>
                  <a:lnTo>
                    <a:pt x="251" y="108"/>
                  </a:lnTo>
                  <a:lnTo>
                    <a:pt x="251" y="107"/>
                  </a:lnTo>
                  <a:lnTo>
                    <a:pt x="251" y="105"/>
                  </a:lnTo>
                  <a:lnTo>
                    <a:pt x="252" y="103"/>
                  </a:lnTo>
                  <a:lnTo>
                    <a:pt x="255" y="104"/>
                  </a:lnTo>
                  <a:lnTo>
                    <a:pt x="262" y="102"/>
                  </a:lnTo>
                  <a:lnTo>
                    <a:pt x="272" y="102"/>
                  </a:lnTo>
                  <a:lnTo>
                    <a:pt x="274" y="102"/>
                  </a:lnTo>
                  <a:lnTo>
                    <a:pt x="276" y="101"/>
                  </a:lnTo>
                  <a:lnTo>
                    <a:pt x="280" y="97"/>
                  </a:lnTo>
                  <a:lnTo>
                    <a:pt x="283" y="96"/>
                  </a:lnTo>
                  <a:lnTo>
                    <a:pt x="285" y="95"/>
                  </a:lnTo>
                  <a:lnTo>
                    <a:pt x="285" y="92"/>
                  </a:lnTo>
                  <a:lnTo>
                    <a:pt x="285" y="88"/>
                  </a:lnTo>
                  <a:lnTo>
                    <a:pt x="283" y="84"/>
                  </a:lnTo>
                  <a:lnTo>
                    <a:pt x="275" y="77"/>
                  </a:lnTo>
                  <a:lnTo>
                    <a:pt x="275" y="75"/>
                  </a:lnTo>
                  <a:lnTo>
                    <a:pt x="274" y="73"/>
                  </a:lnTo>
                  <a:lnTo>
                    <a:pt x="274" y="72"/>
                  </a:lnTo>
                  <a:lnTo>
                    <a:pt x="271" y="72"/>
                  </a:lnTo>
                  <a:lnTo>
                    <a:pt x="269" y="73"/>
                  </a:lnTo>
                  <a:lnTo>
                    <a:pt x="269" y="74"/>
                  </a:lnTo>
                  <a:lnTo>
                    <a:pt x="268" y="72"/>
                  </a:lnTo>
                  <a:lnTo>
                    <a:pt x="271" y="71"/>
                  </a:lnTo>
                  <a:lnTo>
                    <a:pt x="268" y="62"/>
                  </a:lnTo>
                  <a:lnTo>
                    <a:pt x="267" y="59"/>
                  </a:lnTo>
                  <a:lnTo>
                    <a:pt x="264" y="59"/>
                  </a:lnTo>
                  <a:lnTo>
                    <a:pt x="259" y="54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7" y="48"/>
                  </a:lnTo>
                  <a:lnTo>
                    <a:pt x="256" y="46"/>
                  </a:lnTo>
                  <a:lnTo>
                    <a:pt x="254" y="42"/>
                  </a:lnTo>
                  <a:lnTo>
                    <a:pt x="252" y="40"/>
                  </a:lnTo>
                  <a:lnTo>
                    <a:pt x="252" y="35"/>
                  </a:lnTo>
                  <a:lnTo>
                    <a:pt x="252" y="32"/>
                  </a:lnTo>
                  <a:lnTo>
                    <a:pt x="254" y="27"/>
                  </a:lnTo>
                  <a:lnTo>
                    <a:pt x="257" y="29"/>
                  </a:lnTo>
                  <a:lnTo>
                    <a:pt x="260" y="29"/>
                  </a:lnTo>
                  <a:lnTo>
                    <a:pt x="266" y="26"/>
                  </a:lnTo>
                  <a:lnTo>
                    <a:pt x="269" y="26"/>
                  </a:lnTo>
                  <a:lnTo>
                    <a:pt x="275" y="27"/>
                  </a:lnTo>
                  <a:lnTo>
                    <a:pt x="282" y="29"/>
                  </a:lnTo>
                  <a:lnTo>
                    <a:pt x="302" y="35"/>
                  </a:lnTo>
                  <a:lnTo>
                    <a:pt x="304" y="35"/>
                  </a:lnTo>
                  <a:lnTo>
                    <a:pt x="304" y="37"/>
                  </a:lnTo>
                  <a:lnTo>
                    <a:pt x="304" y="40"/>
                  </a:lnTo>
                  <a:lnTo>
                    <a:pt x="305" y="41"/>
                  </a:lnTo>
                  <a:lnTo>
                    <a:pt x="306" y="42"/>
                  </a:lnTo>
                  <a:lnTo>
                    <a:pt x="313" y="42"/>
                  </a:lnTo>
                  <a:lnTo>
                    <a:pt x="314" y="41"/>
                  </a:lnTo>
                  <a:lnTo>
                    <a:pt x="315" y="41"/>
                  </a:lnTo>
                  <a:lnTo>
                    <a:pt x="317" y="41"/>
                  </a:lnTo>
                  <a:lnTo>
                    <a:pt x="317" y="40"/>
                  </a:lnTo>
                  <a:lnTo>
                    <a:pt x="319" y="39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5" y="41"/>
                  </a:lnTo>
                  <a:lnTo>
                    <a:pt x="330" y="38"/>
                  </a:lnTo>
                  <a:lnTo>
                    <a:pt x="332" y="35"/>
                  </a:lnTo>
                  <a:lnTo>
                    <a:pt x="335" y="35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7"/>
                  </a:lnTo>
                  <a:lnTo>
                    <a:pt x="341" y="39"/>
                  </a:lnTo>
                  <a:lnTo>
                    <a:pt x="347" y="40"/>
                  </a:lnTo>
                  <a:lnTo>
                    <a:pt x="351" y="41"/>
                  </a:lnTo>
                  <a:lnTo>
                    <a:pt x="352" y="42"/>
                  </a:lnTo>
                  <a:lnTo>
                    <a:pt x="354" y="43"/>
                  </a:lnTo>
                  <a:lnTo>
                    <a:pt x="357" y="45"/>
                  </a:lnTo>
                  <a:lnTo>
                    <a:pt x="358" y="47"/>
                  </a:lnTo>
                  <a:lnTo>
                    <a:pt x="359" y="49"/>
                  </a:lnTo>
                  <a:lnTo>
                    <a:pt x="361" y="48"/>
                  </a:lnTo>
                  <a:lnTo>
                    <a:pt x="365" y="47"/>
                  </a:lnTo>
                  <a:lnTo>
                    <a:pt x="365" y="44"/>
                  </a:lnTo>
                  <a:lnTo>
                    <a:pt x="367" y="44"/>
                  </a:lnTo>
                  <a:lnTo>
                    <a:pt x="370" y="46"/>
                  </a:lnTo>
                  <a:lnTo>
                    <a:pt x="371" y="48"/>
                  </a:lnTo>
                  <a:lnTo>
                    <a:pt x="373" y="53"/>
                  </a:lnTo>
                  <a:lnTo>
                    <a:pt x="373" y="54"/>
                  </a:lnTo>
                  <a:lnTo>
                    <a:pt x="374" y="56"/>
                  </a:lnTo>
                  <a:lnTo>
                    <a:pt x="376" y="58"/>
                  </a:lnTo>
                  <a:lnTo>
                    <a:pt x="375" y="59"/>
                  </a:lnTo>
                  <a:lnTo>
                    <a:pt x="374" y="59"/>
                  </a:lnTo>
                  <a:lnTo>
                    <a:pt x="372" y="58"/>
                  </a:lnTo>
                  <a:lnTo>
                    <a:pt x="371" y="58"/>
                  </a:lnTo>
                  <a:lnTo>
                    <a:pt x="370" y="59"/>
                  </a:lnTo>
                  <a:lnTo>
                    <a:pt x="369" y="59"/>
                  </a:lnTo>
                  <a:lnTo>
                    <a:pt x="369" y="60"/>
                  </a:lnTo>
                  <a:lnTo>
                    <a:pt x="368" y="60"/>
                  </a:lnTo>
                  <a:lnTo>
                    <a:pt x="368" y="62"/>
                  </a:lnTo>
                  <a:lnTo>
                    <a:pt x="370" y="62"/>
                  </a:lnTo>
                  <a:lnTo>
                    <a:pt x="371" y="61"/>
                  </a:lnTo>
                  <a:lnTo>
                    <a:pt x="374" y="61"/>
                  </a:lnTo>
                  <a:lnTo>
                    <a:pt x="376" y="63"/>
                  </a:lnTo>
                  <a:lnTo>
                    <a:pt x="377" y="62"/>
                  </a:lnTo>
                  <a:lnTo>
                    <a:pt x="377" y="62"/>
                  </a:lnTo>
                  <a:lnTo>
                    <a:pt x="378" y="63"/>
                  </a:lnTo>
                  <a:lnTo>
                    <a:pt x="377" y="65"/>
                  </a:lnTo>
                  <a:lnTo>
                    <a:pt x="377" y="67"/>
                  </a:lnTo>
                  <a:lnTo>
                    <a:pt x="377" y="71"/>
                  </a:lnTo>
                  <a:lnTo>
                    <a:pt x="377" y="77"/>
                  </a:lnTo>
                  <a:lnTo>
                    <a:pt x="377" y="80"/>
                  </a:lnTo>
                  <a:lnTo>
                    <a:pt x="377" y="82"/>
                  </a:lnTo>
                  <a:lnTo>
                    <a:pt x="376" y="84"/>
                  </a:lnTo>
                  <a:lnTo>
                    <a:pt x="374" y="85"/>
                  </a:lnTo>
                  <a:lnTo>
                    <a:pt x="371" y="88"/>
                  </a:lnTo>
                  <a:lnTo>
                    <a:pt x="368" y="90"/>
                  </a:lnTo>
                  <a:lnTo>
                    <a:pt x="364" y="91"/>
                  </a:lnTo>
                  <a:lnTo>
                    <a:pt x="360" y="92"/>
                  </a:lnTo>
                  <a:lnTo>
                    <a:pt x="360" y="93"/>
                  </a:lnTo>
                  <a:lnTo>
                    <a:pt x="364" y="95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93" y="96"/>
                  </a:lnTo>
                  <a:lnTo>
                    <a:pt x="391" y="97"/>
                  </a:lnTo>
                  <a:lnTo>
                    <a:pt x="391" y="99"/>
                  </a:lnTo>
                  <a:lnTo>
                    <a:pt x="392" y="101"/>
                  </a:lnTo>
                  <a:lnTo>
                    <a:pt x="392" y="103"/>
                  </a:lnTo>
                  <a:lnTo>
                    <a:pt x="392" y="105"/>
                  </a:lnTo>
                  <a:lnTo>
                    <a:pt x="390" y="107"/>
                  </a:lnTo>
                  <a:lnTo>
                    <a:pt x="389" y="108"/>
                  </a:lnTo>
                  <a:lnTo>
                    <a:pt x="387" y="109"/>
                  </a:lnTo>
                  <a:lnTo>
                    <a:pt x="388" y="109"/>
                  </a:lnTo>
                  <a:lnTo>
                    <a:pt x="388" y="110"/>
                  </a:lnTo>
                  <a:lnTo>
                    <a:pt x="387" y="111"/>
                  </a:lnTo>
                  <a:lnTo>
                    <a:pt x="388" y="112"/>
                  </a:lnTo>
                  <a:lnTo>
                    <a:pt x="389" y="114"/>
                  </a:lnTo>
                  <a:lnTo>
                    <a:pt x="388" y="115"/>
                  </a:lnTo>
                  <a:lnTo>
                    <a:pt x="387" y="116"/>
                  </a:lnTo>
                  <a:lnTo>
                    <a:pt x="389" y="115"/>
                  </a:lnTo>
                  <a:lnTo>
                    <a:pt x="390" y="114"/>
                  </a:lnTo>
                  <a:lnTo>
                    <a:pt x="393" y="109"/>
                  </a:lnTo>
                  <a:lnTo>
                    <a:pt x="394" y="104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9" y="102"/>
                  </a:lnTo>
                  <a:lnTo>
                    <a:pt x="401" y="101"/>
                  </a:lnTo>
                  <a:lnTo>
                    <a:pt x="401" y="100"/>
                  </a:lnTo>
                  <a:lnTo>
                    <a:pt x="401" y="99"/>
                  </a:lnTo>
                  <a:lnTo>
                    <a:pt x="402" y="98"/>
                  </a:lnTo>
                  <a:lnTo>
                    <a:pt x="403" y="98"/>
                  </a:lnTo>
                  <a:lnTo>
                    <a:pt x="407" y="98"/>
                  </a:lnTo>
                  <a:lnTo>
                    <a:pt x="409" y="99"/>
                  </a:lnTo>
                  <a:lnTo>
                    <a:pt x="414" y="103"/>
                  </a:lnTo>
                  <a:lnTo>
                    <a:pt x="429" y="110"/>
                  </a:lnTo>
                  <a:lnTo>
                    <a:pt x="437" y="118"/>
                  </a:lnTo>
                  <a:lnTo>
                    <a:pt x="440" y="119"/>
                  </a:lnTo>
                  <a:lnTo>
                    <a:pt x="444" y="118"/>
                  </a:lnTo>
                  <a:lnTo>
                    <a:pt x="448" y="116"/>
                  </a:lnTo>
                  <a:lnTo>
                    <a:pt x="453" y="111"/>
                  </a:lnTo>
                  <a:lnTo>
                    <a:pt x="455" y="109"/>
                  </a:lnTo>
                  <a:lnTo>
                    <a:pt x="459" y="108"/>
                  </a:lnTo>
                  <a:lnTo>
                    <a:pt x="467" y="107"/>
                  </a:lnTo>
                  <a:lnTo>
                    <a:pt x="467" y="108"/>
                  </a:lnTo>
                  <a:lnTo>
                    <a:pt x="465" y="108"/>
                  </a:lnTo>
                  <a:lnTo>
                    <a:pt x="462" y="108"/>
                  </a:lnTo>
                  <a:lnTo>
                    <a:pt x="464" y="108"/>
                  </a:lnTo>
                  <a:lnTo>
                    <a:pt x="466" y="108"/>
                  </a:lnTo>
                  <a:lnTo>
                    <a:pt x="467" y="109"/>
                  </a:lnTo>
                  <a:lnTo>
                    <a:pt x="474" y="106"/>
                  </a:lnTo>
                  <a:lnTo>
                    <a:pt x="477" y="107"/>
                  </a:lnTo>
                  <a:lnTo>
                    <a:pt x="473" y="111"/>
                  </a:lnTo>
                  <a:lnTo>
                    <a:pt x="473" y="112"/>
                  </a:lnTo>
                  <a:lnTo>
                    <a:pt x="472" y="112"/>
                  </a:lnTo>
                  <a:lnTo>
                    <a:pt x="471" y="111"/>
                  </a:lnTo>
                  <a:lnTo>
                    <a:pt x="472" y="114"/>
                  </a:lnTo>
                  <a:lnTo>
                    <a:pt x="473" y="120"/>
                  </a:lnTo>
                  <a:lnTo>
                    <a:pt x="473" y="123"/>
                  </a:lnTo>
                  <a:lnTo>
                    <a:pt x="473" y="125"/>
                  </a:lnTo>
                  <a:lnTo>
                    <a:pt x="473" y="127"/>
                  </a:lnTo>
                  <a:lnTo>
                    <a:pt x="473" y="132"/>
                  </a:lnTo>
                  <a:lnTo>
                    <a:pt x="473" y="134"/>
                  </a:lnTo>
                  <a:lnTo>
                    <a:pt x="472" y="136"/>
                  </a:lnTo>
                  <a:lnTo>
                    <a:pt x="471" y="137"/>
                  </a:lnTo>
                  <a:lnTo>
                    <a:pt x="471" y="138"/>
                  </a:lnTo>
                  <a:lnTo>
                    <a:pt x="460" y="145"/>
                  </a:lnTo>
                  <a:lnTo>
                    <a:pt x="456" y="150"/>
                  </a:lnTo>
                  <a:lnTo>
                    <a:pt x="455" y="150"/>
                  </a:lnTo>
                  <a:lnTo>
                    <a:pt x="451" y="152"/>
                  </a:lnTo>
                  <a:lnTo>
                    <a:pt x="450" y="152"/>
                  </a:lnTo>
                  <a:lnTo>
                    <a:pt x="449" y="152"/>
                  </a:lnTo>
                  <a:lnTo>
                    <a:pt x="449" y="151"/>
                  </a:lnTo>
                  <a:lnTo>
                    <a:pt x="448" y="151"/>
                  </a:lnTo>
                  <a:lnTo>
                    <a:pt x="447" y="152"/>
                  </a:lnTo>
                  <a:lnTo>
                    <a:pt x="443" y="157"/>
                  </a:lnTo>
                  <a:lnTo>
                    <a:pt x="443" y="159"/>
                  </a:lnTo>
                  <a:lnTo>
                    <a:pt x="443" y="160"/>
                  </a:lnTo>
                  <a:lnTo>
                    <a:pt x="443" y="162"/>
                  </a:lnTo>
                  <a:lnTo>
                    <a:pt x="445" y="165"/>
                  </a:lnTo>
                  <a:lnTo>
                    <a:pt x="447" y="166"/>
                  </a:lnTo>
                  <a:lnTo>
                    <a:pt x="449" y="167"/>
                  </a:lnTo>
                  <a:lnTo>
                    <a:pt x="453" y="167"/>
                  </a:lnTo>
                  <a:lnTo>
                    <a:pt x="454" y="167"/>
                  </a:lnTo>
                  <a:lnTo>
                    <a:pt x="454" y="168"/>
                  </a:lnTo>
                  <a:lnTo>
                    <a:pt x="454" y="170"/>
                  </a:lnTo>
                  <a:lnTo>
                    <a:pt x="455" y="172"/>
                  </a:lnTo>
                  <a:lnTo>
                    <a:pt x="455" y="172"/>
                  </a:lnTo>
                  <a:lnTo>
                    <a:pt x="456" y="172"/>
                  </a:lnTo>
                  <a:lnTo>
                    <a:pt x="457" y="173"/>
                  </a:lnTo>
                  <a:lnTo>
                    <a:pt x="458" y="172"/>
                  </a:lnTo>
                  <a:lnTo>
                    <a:pt x="459" y="171"/>
                  </a:lnTo>
                  <a:lnTo>
                    <a:pt x="461" y="168"/>
                  </a:lnTo>
                  <a:lnTo>
                    <a:pt x="463" y="168"/>
                  </a:lnTo>
                  <a:lnTo>
                    <a:pt x="465" y="168"/>
                  </a:lnTo>
                  <a:lnTo>
                    <a:pt x="469" y="165"/>
                  </a:lnTo>
                  <a:lnTo>
                    <a:pt x="480" y="163"/>
                  </a:lnTo>
                  <a:lnTo>
                    <a:pt x="481" y="164"/>
                  </a:lnTo>
                  <a:lnTo>
                    <a:pt x="482" y="165"/>
                  </a:lnTo>
                  <a:lnTo>
                    <a:pt x="482" y="167"/>
                  </a:lnTo>
                  <a:lnTo>
                    <a:pt x="483" y="168"/>
                  </a:lnTo>
                  <a:lnTo>
                    <a:pt x="486" y="169"/>
                  </a:lnTo>
                  <a:lnTo>
                    <a:pt x="486" y="173"/>
                  </a:lnTo>
                  <a:lnTo>
                    <a:pt x="486" y="174"/>
                  </a:lnTo>
                  <a:lnTo>
                    <a:pt x="488" y="175"/>
                  </a:lnTo>
                  <a:lnTo>
                    <a:pt x="491" y="175"/>
                  </a:lnTo>
                  <a:lnTo>
                    <a:pt x="491" y="175"/>
                  </a:lnTo>
                  <a:lnTo>
                    <a:pt x="495" y="172"/>
                  </a:lnTo>
                  <a:lnTo>
                    <a:pt x="496" y="173"/>
                  </a:lnTo>
                  <a:lnTo>
                    <a:pt x="497" y="175"/>
                  </a:lnTo>
                  <a:lnTo>
                    <a:pt x="501" y="175"/>
                  </a:lnTo>
                  <a:lnTo>
                    <a:pt x="501" y="176"/>
                  </a:lnTo>
                  <a:lnTo>
                    <a:pt x="504" y="180"/>
                  </a:lnTo>
                  <a:lnTo>
                    <a:pt x="505" y="180"/>
                  </a:lnTo>
                  <a:lnTo>
                    <a:pt x="506" y="180"/>
                  </a:lnTo>
                  <a:lnTo>
                    <a:pt x="506" y="179"/>
                  </a:lnTo>
                  <a:lnTo>
                    <a:pt x="507" y="177"/>
                  </a:lnTo>
                  <a:lnTo>
                    <a:pt x="508" y="174"/>
                  </a:lnTo>
                  <a:lnTo>
                    <a:pt x="507" y="171"/>
                  </a:lnTo>
                  <a:lnTo>
                    <a:pt x="508" y="170"/>
                  </a:lnTo>
                  <a:lnTo>
                    <a:pt x="509" y="169"/>
                  </a:lnTo>
                  <a:lnTo>
                    <a:pt x="509" y="169"/>
                  </a:lnTo>
                  <a:lnTo>
                    <a:pt x="509" y="168"/>
                  </a:lnTo>
                  <a:lnTo>
                    <a:pt x="509" y="167"/>
                  </a:lnTo>
                  <a:lnTo>
                    <a:pt x="509" y="166"/>
                  </a:lnTo>
                  <a:lnTo>
                    <a:pt x="512" y="162"/>
                  </a:lnTo>
                  <a:lnTo>
                    <a:pt x="512" y="162"/>
                  </a:lnTo>
                  <a:lnTo>
                    <a:pt x="511" y="162"/>
                  </a:lnTo>
                  <a:lnTo>
                    <a:pt x="511" y="161"/>
                  </a:lnTo>
                  <a:lnTo>
                    <a:pt x="514" y="162"/>
                  </a:lnTo>
                  <a:lnTo>
                    <a:pt x="515" y="162"/>
                  </a:lnTo>
                  <a:lnTo>
                    <a:pt x="516" y="161"/>
                  </a:lnTo>
                  <a:lnTo>
                    <a:pt x="518" y="156"/>
                  </a:lnTo>
                  <a:lnTo>
                    <a:pt x="519" y="156"/>
                  </a:lnTo>
                  <a:lnTo>
                    <a:pt x="520" y="155"/>
                  </a:lnTo>
                  <a:lnTo>
                    <a:pt x="521" y="155"/>
                  </a:lnTo>
                  <a:lnTo>
                    <a:pt x="521" y="154"/>
                  </a:lnTo>
                  <a:lnTo>
                    <a:pt x="521" y="152"/>
                  </a:lnTo>
                  <a:lnTo>
                    <a:pt x="521" y="151"/>
                  </a:lnTo>
                  <a:lnTo>
                    <a:pt x="521" y="151"/>
                  </a:lnTo>
                  <a:lnTo>
                    <a:pt x="521" y="150"/>
                  </a:lnTo>
                  <a:lnTo>
                    <a:pt x="521" y="150"/>
                  </a:lnTo>
                  <a:lnTo>
                    <a:pt x="521" y="149"/>
                  </a:lnTo>
                  <a:lnTo>
                    <a:pt x="524" y="144"/>
                  </a:lnTo>
                  <a:lnTo>
                    <a:pt x="527" y="143"/>
                  </a:lnTo>
                  <a:lnTo>
                    <a:pt x="530" y="142"/>
                  </a:lnTo>
                  <a:lnTo>
                    <a:pt x="538" y="144"/>
                  </a:lnTo>
                  <a:lnTo>
                    <a:pt x="559" y="138"/>
                  </a:lnTo>
                  <a:lnTo>
                    <a:pt x="563" y="137"/>
                  </a:lnTo>
                  <a:lnTo>
                    <a:pt x="564" y="141"/>
                  </a:lnTo>
                  <a:lnTo>
                    <a:pt x="563" y="145"/>
                  </a:lnTo>
                  <a:lnTo>
                    <a:pt x="563" y="149"/>
                  </a:lnTo>
                  <a:lnTo>
                    <a:pt x="565" y="151"/>
                  </a:lnTo>
                  <a:lnTo>
                    <a:pt x="564" y="150"/>
                  </a:lnTo>
                  <a:lnTo>
                    <a:pt x="564" y="145"/>
                  </a:lnTo>
                  <a:lnTo>
                    <a:pt x="564" y="144"/>
                  </a:lnTo>
                  <a:lnTo>
                    <a:pt x="564" y="142"/>
                  </a:lnTo>
                  <a:lnTo>
                    <a:pt x="567" y="141"/>
                  </a:lnTo>
                  <a:lnTo>
                    <a:pt x="568" y="138"/>
                  </a:lnTo>
                  <a:lnTo>
                    <a:pt x="567" y="138"/>
                  </a:lnTo>
                  <a:lnTo>
                    <a:pt x="566" y="138"/>
                  </a:lnTo>
                  <a:lnTo>
                    <a:pt x="564" y="139"/>
                  </a:lnTo>
                  <a:lnTo>
                    <a:pt x="564" y="139"/>
                  </a:lnTo>
                  <a:lnTo>
                    <a:pt x="564" y="138"/>
                  </a:lnTo>
                  <a:lnTo>
                    <a:pt x="568" y="134"/>
                  </a:lnTo>
                  <a:lnTo>
                    <a:pt x="570" y="132"/>
                  </a:lnTo>
                  <a:lnTo>
                    <a:pt x="571" y="129"/>
                  </a:lnTo>
                  <a:lnTo>
                    <a:pt x="573" y="128"/>
                  </a:lnTo>
                  <a:lnTo>
                    <a:pt x="574" y="127"/>
                  </a:lnTo>
                  <a:lnTo>
                    <a:pt x="581" y="124"/>
                  </a:lnTo>
                  <a:lnTo>
                    <a:pt x="584" y="121"/>
                  </a:lnTo>
                  <a:lnTo>
                    <a:pt x="586" y="120"/>
                  </a:lnTo>
                  <a:lnTo>
                    <a:pt x="589" y="114"/>
                  </a:lnTo>
                  <a:lnTo>
                    <a:pt x="594" y="105"/>
                  </a:lnTo>
                  <a:lnTo>
                    <a:pt x="595" y="104"/>
                  </a:lnTo>
                  <a:lnTo>
                    <a:pt x="599" y="97"/>
                  </a:lnTo>
                  <a:lnTo>
                    <a:pt x="600" y="93"/>
                  </a:lnTo>
                  <a:lnTo>
                    <a:pt x="601" y="92"/>
                  </a:lnTo>
                  <a:lnTo>
                    <a:pt x="603" y="91"/>
                  </a:lnTo>
                  <a:lnTo>
                    <a:pt x="603" y="92"/>
                  </a:lnTo>
                  <a:lnTo>
                    <a:pt x="602" y="92"/>
                  </a:lnTo>
                  <a:lnTo>
                    <a:pt x="605" y="95"/>
                  </a:lnTo>
                  <a:lnTo>
                    <a:pt x="608" y="96"/>
                  </a:lnTo>
                  <a:lnTo>
                    <a:pt x="629" y="96"/>
                  </a:lnTo>
                  <a:lnTo>
                    <a:pt x="632" y="98"/>
                  </a:lnTo>
                  <a:lnTo>
                    <a:pt x="634" y="97"/>
                  </a:lnTo>
                  <a:lnTo>
                    <a:pt x="636" y="98"/>
                  </a:lnTo>
                  <a:lnTo>
                    <a:pt x="638" y="100"/>
                  </a:lnTo>
                  <a:lnTo>
                    <a:pt x="636" y="102"/>
                  </a:lnTo>
                  <a:lnTo>
                    <a:pt x="633" y="102"/>
                  </a:lnTo>
                  <a:lnTo>
                    <a:pt x="624" y="102"/>
                  </a:lnTo>
                  <a:lnTo>
                    <a:pt x="620" y="100"/>
                  </a:lnTo>
                  <a:lnTo>
                    <a:pt x="618" y="100"/>
                  </a:lnTo>
                  <a:lnTo>
                    <a:pt x="617" y="100"/>
                  </a:lnTo>
                  <a:lnTo>
                    <a:pt x="616" y="102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1" y="101"/>
                  </a:lnTo>
                  <a:lnTo>
                    <a:pt x="610" y="102"/>
                  </a:lnTo>
                  <a:lnTo>
                    <a:pt x="610" y="103"/>
                  </a:lnTo>
                  <a:lnTo>
                    <a:pt x="609" y="102"/>
                  </a:lnTo>
                  <a:lnTo>
                    <a:pt x="608" y="103"/>
                  </a:lnTo>
                  <a:lnTo>
                    <a:pt x="607" y="103"/>
                  </a:lnTo>
                  <a:lnTo>
                    <a:pt x="607" y="105"/>
                  </a:lnTo>
                  <a:lnTo>
                    <a:pt x="608" y="106"/>
                  </a:lnTo>
                  <a:lnTo>
                    <a:pt x="609" y="106"/>
                  </a:lnTo>
                  <a:lnTo>
                    <a:pt x="608" y="106"/>
                  </a:lnTo>
                  <a:lnTo>
                    <a:pt x="608" y="107"/>
                  </a:lnTo>
                  <a:lnTo>
                    <a:pt x="606" y="106"/>
                  </a:lnTo>
                  <a:lnTo>
                    <a:pt x="605" y="106"/>
                  </a:lnTo>
                  <a:lnTo>
                    <a:pt x="603" y="108"/>
                  </a:lnTo>
                  <a:lnTo>
                    <a:pt x="602" y="109"/>
                  </a:lnTo>
                  <a:lnTo>
                    <a:pt x="601" y="107"/>
                  </a:lnTo>
                  <a:lnTo>
                    <a:pt x="599" y="106"/>
                  </a:lnTo>
                  <a:lnTo>
                    <a:pt x="596" y="106"/>
                  </a:lnTo>
                  <a:lnTo>
                    <a:pt x="594" y="107"/>
                  </a:lnTo>
                  <a:lnTo>
                    <a:pt x="594" y="108"/>
                  </a:lnTo>
                  <a:lnTo>
                    <a:pt x="593" y="111"/>
                  </a:lnTo>
                  <a:lnTo>
                    <a:pt x="593" y="114"/>
                  </a:lnTo>
                  <a:lnTo>
                    <a:pt x="592" y="113"/>
                  </a:lnTo>
                  <a:lnTo>
                    <a:pt x="591" y="113"/>
                  </a:lnTo>
                  <a:lnTo>
                    <a:pt x="591" y="112"/>
                  </a:lnTo>
                  <a:lnTo>
                    <a:pt x="590" y="114"/>
                  </a:lnTo>
                  <a:lnTo>
                    <a:pt x="591" y="115"/>
                  </a:lnTo>
                  <a:lnTo>
                    <a:pt x="590" y="117"/>
                  </a:lnTo>
                  <a:lnTo>
                    <a:pt x="589" y="118"/>
                  </a:lnTo>
                  <a:lnTo>
                    <a:pt x="588" y="119"/>
                  </a:lnTo>
                  <a:lnTo>
                    <a:pt x="588" y="120"/>
                  </a:lnTo>
                  <a:lnTo>
                    <a:pt x="589" y="122"/>
                  </a:lnTo>
                  <a:lnTo>
                    <a:pt x="589" y="124"/>
                  </a:lnTo>
                  <a:lnTo>
                    <a:pt x="588" y="125"/>
                  </a:lnTo>
                  <a:lnTo>
                    <a:pt x="592" y="127"/>
                  </a:lnTo>
                  <a:lnTo>
                    <a:pt x="594" y="128"/>
                  </a:lnTo>
                  <a:lnTo>
                    <a:pt x="596" y="127"/>
                  </a:lnTo>
                  <a:lnTo>
                    <a:pt x="594" y="127"/>
                  </a:lnTo>
                  <a:lnTo>
                    <a:pt x="594" y="126"/>
                  </a:lnTo>
                  <a:lnTo>
                    <a:pt x="592" y="125"/>
                  </a:lnTo>
                  <a:lnTo>
                    <a:pt x="593" y="123"/>
                  </a:lnTo>
                  <a:lnTo>
                    <a:pt x="594" y="122"/>
                  </a:lnTo>
                  <a:lnTo>
                    <a:pt x="595" y="120"/>
                  </a:lnTo>
                  <a:lnTo>
                    <a:pt x="596" y="120"/>
                  </a:lnTo>
                  <a:lnTo>
                    <a:pt x="597" y="119"/>
                  </a:lnTo>
                  <a:lnTo>
                    <a:pt x="598" y="119"/>
                  </a:lnTo>
                  <a:lnTo>
                    <a:pt x="598" y="118"/>
                  </a:lnTo>
                  <a:lnTo>
                    <a:pt x="598" y="116"/>
                  </a:lnTo>
                  <a:lnTo>
                    <a:pt x="598" y="115"/>
                  </a:lnTo>
                  <a:lnTo>
                    <a:pt x="600" y="114"/>
                  </a:lnTo>
                  <a:lnTo>
                    <a:pt x="606" y="111"/>
                  </a:lnTo>
                  <a:lnTo>
                    <a:pt x="604" y="110"/>
                  </a:lnTo>
                  <a:lnTo>
                    <a:pt x="604" y="109"/>
                  </a:lnTo>
                  <a:lnTo>
                    <a:pt x="606" y="108"/>
                  </a:lnTo>
                  <a:lnTo>
                    <a:pt x="606" y="109"/>
                  </a:lnTo>
                  <a:lnTo>
                    <a:pt x="606" y="108"/>
                  </a:lnTo>
                  <a:lnTo>
                    <a:pt x="608" y="109"/>
                  </a:lnTo>
                  <a:lnTo>
                    <a:pt x="611" y="108"/>
                  </a:lnTo>
                  <a:lnTo>
                    <a:pt x="616" y="106"/>
                  </a:lnTo>
                  <a:lnTo>
                    <a:pt x="616" y="105"/>
                  </a:lnTo>
                  <a:lnTo>
                    <a:pt x="616" y="104"/>
                  </a:lnTo>
                  <a:lnTo>
                    <a:pt x="615" y="103"/>
                  </a:lnTo>
                  <a:lnTo>
                    <a:pt x="616" y="103"/>
                  </a:lnTo>
                  <a:lnTo>
                    <a:pt x="618" y="102"/>
                  </a:lnTo>
                  <a:lnTo>
                    <a:pt x="618" y="102"/>
                  </a:lnTo>
                  <a:lnTo>
                    <a:pt x="619" y="102"/>
                  </a:lnTo>
                  <a:lnTo>
                    <a:pt x="619" y="103"/>
                  </a:lnTo>
                  <a:lnTo>
                    <a:pt x="618" y="104"/>
                  </a:lnTo>
                  <a:lnTo>
                    <a:pt x="618" y="105"/>
                  </a:lnTo>
                  <a:lnTo>
                    <a:pt x="617" y="107"/>
                  </a:lnTo>
                  <a:lnTo>
                    <a:pt x="617" y="109"/>
                  </a:lnTo>
                  <a:lnTo>
                    <a:pt x="618" y="107"/>
                  </a:lnTo>
                  <a:lnTo>
                    <a:pt x="618" y="106"/>
                  </a:lnTo>
                  <a:lnTo>
                    <a:pt x="618" y="105"/>
                  </a:lnTo>
                  <a:lnTo>
                    <a:pt x="619" y="106"/>
                  </a:lnTo>
                  <a:lnTo>
                    <a:pt x="620" y="108"/>
                  </a:lnTo>
                  <a:lnTo>
                    <a:pt x="621" y="108"/>
                  </a:lnTo>
                  <a:lnTo>
                    <a:pt x="622" y="107"/>
                  </a:lnTo>
                  <a:lnTo>
                    <a:pt x="624" y="108"/>
                  </a:lnTo>
                  <a:lnTo>
                    <a:pt x="624" y="108"/>
                  </a:lnTo>
                  <a:lnTo>
                    <a:pt x="625" y="107"/>
                  </a:lnTo>
                  <a:lnTo>
                    <a:pt x="626" y="106"/>
                  </a:lnTo>
                  <a:lnTo>
                    <a:pt x="626" y="107"/>
                  </a:lnTo>
                  <a:lnTo>
                    <a:pt x="626" y="108"/>
                  </a:lnTo>
                  <a:lnTo>
                    <a:pt x="627" y="109"/>
                  </a:lnTo>
                  <a:lnTo>
                    <a:pt x="629" y="111"/>
                  </a:lnTo>
                  <a:lnTo>
                    <a:pt x="629" y="112"/>
                  </a:lnTo>
                  <a:lnTo>
                    <a:pt x="630" y="111"/>
                  </a:lnTo>
                  <a:lnTo>
                    <a:pt x="630" y="111"/>
                  </a:lnTo>
                  <a:lnTo>
                    <a:pt x="632" y="111"/>
                  </a:lnTo>
                  <a:lnTo>
                    <a:pt x="633" y="111"/>
                  </a:lnTo>
                  <a:lnTo>
                    <a:pt x="634" y="110"/>
                  </a:lnTo>
                  <a:lnTo>
                    <a:pt x="635" y="108"/>
                  </a:lnTo>
                  <a:lnTo>
                    <a:pt x="636" y="106"/>
                  </a:lnTo>
                  <a:lnTo>
                    <a:pt x="636" y="105"/>
                  </a:lnTo>
                  <a:lnTo>
                    <a:pt x="639" y="102"/>
                  </a:lnTo>
                  <a:lnTo>
                    <a:pt x="642" y="100"/>
                  </a:lnTo>
                  <a:lnTo>
                    <a:pt x="646" y="99"/>
                  </a:lnTo>
                  <a:lnTo>
                    <a:pt x="648" y="100"/>
                  </a:lnTo>
                  <a:lnTo>
                    <a:pt x="647" y="101"/>
                  </a:lnTo>
                  <a:lnTo>
                    <a:pt x="647" y="102"/>
                  </a:lnTo>
                  <a:lnTo>
                    <a:pt x="648" y="104"/>
                  </a:lnTo>
                  <a:lnTo>
                    <a:pt x="648" y="106"/>
                  </a:lnTo>
                  <a:lnTo>
                    <a:pt x="653" y="108"/>
                  </a:lnTo>
                  <a:lnTo>
                    <a:pt x="654" y="109"/>
                  </a:lnTo>
                  <a:lnTo>
                    <a:pt x="652" y="112"/>
                  </a:lnTo>
                  <a:lnTo>
                    <a:pt x="653" y="114"/>
                  </a:lnTo>
                  <a:lnTo>
                    <a:pt x="655" y="119"/>
                  </a:lnTo>
                  <a:lnTo>
                    <a:pt x="655" y="120"/>
                  </a:lnTo>
                  <a:lnTo>
                    <a:pt x="655" y="122"/>
                  </a:lnTo>
                  <a:lnTo>
                    <a:pt x="655" y="123"/>
                  </a:lnTo>
                  <a:lnTo>
                    <a:pt x="656" y="124"/>
                  </a:lnTo>
                  <a:lnTo>
                    <a:pt x="660" y="124"/>
                  </a:lnTo>
                  <a:lnTo>
                    <a:pt x="660" y="125"/>
                  </a:lnTo>
                  <a:lnTo>
                    <a:pt x="660" y="125"/>
                  </a:lnTo>
                  <a:lnTo>
                    <a:pt x="659" y="126"/>
                  </a:lnTo>
                  <a:lnTo>
                    <a:pt x="658" y="126"/>
                  </a:lnTo>
                  <a:lnTo>
                    <a:pt x="661" y="126"/>
                  </a:lnTo>
                  <a:lnTo>
                    <a:pt x="666" y="128"/>
                  </a:lnTo>
                  <a:lnTo>
                    <a:pt x="669" y="129"/>
                  </a:lnTo>
                  <a:lnTo>
                    <a:pt x="671" y="131"/>
                  </a:lnTo>
                  <a:lnTo>
                    <a:pt x="674" y="137"/>
                  </a:lnTo>
                  <a:lnTo>
                    <a:pt x="677" y="138"/>
                  </a:lnTo>
                  <a:lnTo>
                    <a:pt x="675" y="139"/>
                  </a:lnTo>
                  <a:lnTo>
                    <a:pt x="674" y="141"/>
                  </a:lnTo>
                  <a:lnTo>
                    <a:pt x="676" y="141"/>
                  </a:lnTo>
                  <a:lnTo>
                    <a:pt x="679" y="139"/>
                  </a:lnTo>
                  <a:lnTo>
                    <a:pt x="681" y="139"/>
                  </a:lnTo>
                  <a:lnTo>
                    <a:pt x="681" y="142"/>
                  </a:lnTo>
                  <a:lnTo>
                    <a:pt x="680" y="142"/>
                  </a:lnTo>
                  <a:lnTo>
                    <a:pt x="679" y="143"/>
                  </a:lnTo>
                  <a:lnTo>
                    <a:pt x="681" y="144"/>
                  </a:lnTo>
                  <a:lnTo>
                    <a:pt x="681" y="143"/>
                  </a:lnTo>
                  <a:lnTo>
                    <a:pt x="682" y="143"/>
                  </a:lnTo>
                  <a:lnTo>
                    <a:pt x="683" y="143"/>
                  </a:lnTo>
                  <a:lnTo>
                    <a:pt x="684" y="144"/>
                  </a:lnTo>
                  <a:lnTo>
                    <a:pt x="684" y="147"/>
                  </a:lnTo>
                  <a:lnTo>
                    <a:pt x="685" y="150"/>
                  </a:lnTo>
                  <a:lnTo>
                    <a:pt x="687" y="151"/>
                  </a:lnTo>
                  <a:lnTo>
                    <a:pt x="689" y="152"/>
                  </a:lnTo>
                  <a:lnTo>
                    <a:pt x="690" y="152"/>
                  </a:lnTo>
                  <a:lnTo>
                    <a:pt x="690" y="151"/>
                  </a:lnTo>
                  <a:lnTo>
                    <a:pt x="690" y="150"/>
                  </a:lnTo>
                  <a:lnTo>
                    <a:pt x="689" y="149"/>
                  </a:lnTo>
                  <a:lnTo>
                    <a:pt x="688" y="148"/>
                  </a:lnTo>
                  <a:lnTo>
                    <a:pt x="688" y="147"/>
                  </a:lnTo>
                  <a:lnTo>
                    <a:pt x="699" y="145"/>
                  </a:lnTo>
                  <a:lnTo>
                    <a:pt x="702" y="144"/>
                  </a:lnTo>
                  <a:lnTo>
                    <a:pt x="707" y="140"/>
                  </a:lnTo>
                  <a:lnTo>
                    <a:pt x="709" y="139"/>
                  </a:lnTo>
                  <a:lnTo>
                    <a:pt x="709" y="140"/>
                  </a:lnTo>
                  <a:lnTo>
                    <a:pt x="709" y="141"/>
                  </a:lnTo>
                  <a:lnTo>
                    <a:pt x="709" y="142"/>
                  </a:lnTo>
                  <a:lnTo>
                    <a:pt x="708" y="142"/>
                  </a:lnTo>
                  <a:lnTo>
                    <a:pt x="708" y="143"/>
                  </a:lnTo>
                  <a:lnTo>
                    <a:pt x="711" y="144"/>
                  </a:lnTo>
                  <a:lnTo>
                    <a:pt x="718" y="150"/>
                  </a:lnTo>
                  <a:lnTo>
                    <a:pt x="718" y="151"/>
                  </a:lnTo>
                  <a:lnTo>
                    <a:pt x="717" y="154"/>
                  </a:lnTo>
                  <a:lnTo>
                    <a:pt x="716" y="156"/>
                  </a:lnTo>
                  <a:lnTo>
                    <a:pt x="714" y="159"/>
                  </a:lnTo>
                  <a:lnTo>
                    <a:pt x="713" y="161"/>
                  </a:lnTo>
                  <a:lnTo>
                    <a:pt x="714" y="162"/>
                  </a:lnTo>
                  <a:lnTo>
                    <a:pt x="716" y="165"/>
                  </a:lnTo>
                  <a:lnTo>
                    <a:pt x="717" y="167"/>
                  </a:lnTo>
                  <a:lnTo>
                    <a:pt x="718" y="167"/>
                  </a:lnTo>
                  <a:lnTo>
                    <a:pt x="720" y="168"/>
                  </a:lnTo>
                  <a:lnTo>
                    <a:pt x="720" y="168"/>
                  </a:lnTo>
                  <a:lnTo>
                    <a:pt x="721" y="169"/>
                  </a:lnTo>
                  <a:lnTo>
                    <a:pt x="721" y="171"/>
                  </a:lnTo>
                  <a:lnTo>
                    <a:pt x="721" y="172"/>
                  </a:lnTo>
                  <a:lnTo>
                    <a:pt x="721" y="173"/>
                  </a:lnTo>
                  <a:lnTo>
                    <a:pt x="722" y="174"/>
                  </a:lnTo>
                  <a:lnTo>
                    <a:pt x="723" y="174"/>
                  </a:lnTo>
                  <a:lnTo>
                    <a:pt x="724" y="174"/>
                  </a:lnTo>
                  <a:lnTo>
                    <a:pt x="725" y="174"/>
                  </a:lnTo>
                  <a:lnTo>
                    <a:pt x="726" y="174"/>
                  </a:lnTo>
                  <a:lnTo>
                    <a:pt x="726" y="175"/>
                  </a:lnTo>
                  <a:lnTo>
                    <a:pt x="726" y="176"/>
                  </a:lnTo>
                  <a:lnTo>
                    <a:pt x="726" y="178"/>
                  </a:lnTo>
                  <a:lnTo>
                    <a:pt x="726" y="180"/>
                  </a:lnTo>
                  <a:lnTo>
                    <a:pt x="719" y="185"/>
                  </a:lnTo>
                  <a:lnTo>
                    <a:pt x="718" y="187"/>
                  </a:lnTo>
                  <a:lnTo>
                    <a:pt x="719" y="189"/>
                  </a:lnTo>
                  <a:lnTo>
                    <a:pt x="720" y="190"/>
                  </a:lnTo>
                  <a:lnTo>
                    <a:pt x="722" y="190"/>
                  </a:lnTo>
                  <a:lnTo>
                    <a:pt x="723" y="191"/>
                  </a:lnTo>
                  <a:lnTo>
                    <a:pt x="723" y="192"/>
                  </a:lnTo>
                  <a:lnTo>
                    <a:pt x="725" y="194"/>
                  </a:lnTo>
                  <a:lnTo>
                    <a:pt x="726" y="196"/>
                  </a:lnTo>
                  <a:lnTo>
                    <a:pt x="727" y="195"/>
                  </a:lnTo>
                  <a:lnTo>
                    <a:pt x="734" y="201"/>
                  </a:lnTo>
                  <a:lnTo>
                    <a:pt x="737" y="202"/>
                  </a:lnTo>
                  <a:lnTo>
                    <a:pt x="738" y="204"/>
                  </a:lnTo>
                  <a:lnTo>
                    <a:pt x="741" y="204"/>
                  </a:lnTo>
                  <a:lnTo>
                    <a:pt x="744" y="205"/>
                  </a:lnTo>
                  <a:lnTo>
                    <a:pt x="744" y="205"/>
                  </a:lnTo>
                  <a:lnTo>
                    <a:pt x="752" y="206"/>
                  </a:lnTo>
                  <a:lnTo>
                    <a:pt x="755" y="205"/>
                  </a:lnTo>
                  <a:lnTo>
                    <a:pt x="756" y="204"/>
                  </a:lnTo>
                  <a:lnTo>
                    <a:pt x="756" y="203"/>
                  </a:lnTo>
                  <a:lnTo>
                    <a:pt x="758" y="203"/>
                  </a:lnTo>
                  <a:lnTo>
                    <a:pt x="759" y="204"/>
                  </a:lnTo>
                  <a:lnTo>
                    <a:pt x="759" y="207"/>
                  </a:lnTo>
                  <a:lnTo>
                    <a:pt x="759" y="208"/>
                  </a:lnTo>
                  <a:lnTo>
                    <a:pt x="755" y="211"/>
                  </a:lnTo>
                  <a:lnTo>
                    <a:pt x="756" y="211"/>
                  </a:lnTo>
                  <a:lnTo>
                    <a:pt x="756" y="212"/>
                  </a:lnTo>
                  <a:lnTo>
                    <a:pt x="758" y="212"/>
                  </a:lnTo>
                  <a:lnTo>
                    <a:pt x="759" y="212"/>
                  </a:lnTo>
                  <a:lnTo>
                    <a:pt x="759" y="216"/>
                  </a:lnTo>
                  <a:lnTo>
                    <a:pt x="759" y="219"/>
                  </a:lnTo>
                  <a:lnTo>
                    <a:pt x="760" y="222"/>
                  </a:lnTo>
                  <a:lnTo>
                    <a:pt x="762" y="228"/>
                  </a:lnTo>
                  <a:lnTo>
                    <a:pt x="762" y="229"/>
                  </a:lnTo>
                  <a:lnTo>
                    <a:pt x="762" y="234"/>
                  </a:lnTo>
                  <a:lnTo>
                    <a:pt x="762" y="238"/>
                  </a:lnTo>
                  <a:lnTo>
                    <a:pt x="762" y="241"/>
                  </a:lnTo>
                  <a:lnTo>
                    <a:pt x="765" y="245"/>
                  </a:lnTo>
                  <a:lnTo>
                    <a:pt x="766" y="248"/>
                  </a:lnTo>
                  <a:lnTo>
                    <a:pt x="768" y="251"/>
                  </a:lnTo>
                  <a:lnTo>
                    <a:pt x="768" y="259"/>
                  </a:lnTo>
                  <a:lnTo>
                    <a:pt x="770" y="268"/>
                  </a:lnTo>
                  <a:lnTo>
                    <a:pt x="771" y="270"/>
                  </a:lnTo>
                  <a:lnTo>
                    <a:pt x="771" y="272"/>
                  </a:lnTo>
                  <a:lnTo>
                    <a:pt x="771" y="275"/>
                  </a:lnTo>
                  <a:lnTo>
                    <a:pt x="772" y="276"/>
                  </a:lnTo>
                  <a:lnTo>
                    <a:pt x="772" y="277"/>
                  </a:lnTo>
                  <a:lnTo>
                    <a:pt x="774" y="278"/>
                  </a:lnTo>
                  <a:lnTo>
                    <a:pt x="774" y="279"/>
                  </a:lnTo>
                  <a:lnTo>
                    <a:pt x="775" y="280"/>
                  </a:lnTo>
                  <a:lnTo>
                    <a:pt x="773" y="285"/>
                  </a:lnTo>
                  <a:lnTo>
                    <a:pt x="772" y="286"/>
                  </a:lnTo>
                  <a:lnTo>
                    <a:pt x="771" y="286"/>
                  </a:lnTo>
                  <a:lnTo>
                    <a:pt x="770" y="288"/>
                  </a:lnTo>
                  <a:lnTo>
                    <a:pt x="769" y="289"/>
                  </a:lnTo>
                  <a:lnTo>
                    <a:pt x="769" y="291"/>
                  </a:lnTo>
                  <a:lnTo>
                    <a:pt x="769" y="294"/>
                  </a:lnTo>
                  <a:lnTo>
                    <a:pt x="770" y="296"/>
                  </a:lnTo>
                  <a:lnTo>
                    <a:pt x="770" y="298"/>
                  </a:lnTo>
                  <a:lnTo>
                    <a:pt x="768" y="306"/>
                  </a:lnTo>
                  <a:lnTo>
                    <a:pt x="768" y="308"/>
                  </a:lnTo>
                  <a:lnTo>
                    <a:pt x="766" y="311"/>
                  </a:lnTo>
                  <a:lnTo>
                    <a:pt x="763" y="313"/>
                  </a:lnTo>
                  <a:lnTo>
                    <a:pt x="758" y="318"/>
                  </a:lnTo>
                  <a:lnTo>
                    <a:pt x="753" y="321"/>
                  </a:lnTo>
                  <a:lnTo>
                    <a:pt x="748" y="324"/>
                  </a:lnTo>
                  <a:lnTo>
                    <a:pt x="748" y="324"/>
                  </a:lnTo>
                  <a:lnTo>
                    <a:pt x="749" y="326"/>
                  </a:lnTo>
                  <a:lnTo>
                    <a:pt x="750" y="331"/>
                  </a:lnTo>
                  <a:lnTo>
                    <a:pt x="750" y="334"/>
                  </a:lnTo>
                  <a:lnTo>
                    <a:pt x="750" y="336"/>
                  </a:lnTo>
                  <a:lnTo>
                    <a:pt x="749" y="338"/>
                  </a:lnTo>
                  <a:lnTo>
                    <a:pt x="746" y="340"/>
                  </a:lnTo>
                  <a:lnTo>
                    <a:pt x="747" y="342"/>
                  </a:lnTo>
                  <a:lnTo>
                    <a:pt x="749" y="343"/>
                  </a:lnTo>
                  <a:lnTo>
                    <a:pt x="750" y="344"/>
                  </a:lnTo>
                  <a:lnTo>
                    <a:pt x="753" y="344"/>
                  </a:lnTo>
                  <a:lnTo>
                    <a:pt x="755" y="345"/>
                  </a:lnTo>
                  <a:lnTo>
                    <a:pt x="757" y="348"/>
                  </a:lnTo>
                  <a:lnTo>
                    <a:pt x="760" y="350"/>
                  </a:lnTo>
                  <a:lnTo>
                    <a:pt x="769" y="357"/>
                  </a:lnTo>
                  <a:lnTo>
                    <a:pt x="771" y="359"/>
                  </a:lnTo>
                  <a:lnTo>
                    <a:pt x="774" y="365"/>
                  </a:lnTo>
                  <a:lnTo>
                    <a:pt x="775" y="366"/>
                  </a:lnTo>
                  <a:lnTo>
                    <a:pt x="777" y="366"/>
                  </a:lnTo>
                  <a:lnTo>
                    <a:pt x="780" y="370"/>
                  </a:lnTo>
                  <a:lnTo>
                    <a:pt x="785" y="372"/>
                  </a:lnTo>
                  <a:lnTo>
                    <a:pt x="790" y="378"/>
                  </a:lnTo>
                  <a:lnTo>
                    <a:pt x="791" y="378"/>
                  </a:lnTo>
                  <a:lnTo>
                    <a:pt x="793" y="381"/>
                  </a:lnTo>
                  <a:lnTo>
                    <a:pt x="791" y="386"/>
                  </a:lnTo>
                  <a:lnTo>
                    <a:pt x="790" y="390"/>
                  </a:lnTo>
                  <a:lnTo>
                    <a:pt x="792" y="391"/>
                  </a:lnTo>
                  <a:lnTo>
                    <a:pt x="792" y="393"/>
                  </a:lnTo>
                  <a:lnTo>
                    <a:pt x="791" y="397"/>
                  </a:lnTo>
                  <a:lnTo>
                    <a:pt x="788" y="400"/>
                  </a:lnTo>
                  <a:lnTo>
                    <a:pt x="784" y="404"/>
                  </a:lnTo>
                  <a:lnTo>
                    <a:pt x="785" y="410"/>
                  </a:lnTo>
                  <a:lnTo>
                    <a:pt x="786" y="416"/>
                  </a:lnTo>
                  <a:lnTo>
                    <a:pt x="788" y="421"/>
                  </a:lnTo>
                  <a:lnTo>
                    <a:pt x="788" y="423"/>
                  </a:lnTo>
                  <a:lnTo>
                    <a:pt x="790" y="426"/>
                  </a:lnTo>
                  <a:lnTo>
                    <a:pt x="793" y="427"/>
                  </a:lnTo>
                  <a:lnTo>
                    <a:pt x="796" y="427"/>
                  </a:lnTo>
                  <a:lnTo>
                    <a:pt x="798" y="429"/>
                  </a:lnTo>
                  <a:lnTo>
                    <a:pt x="799" y="432"/>
                  </a:lnTo>
                  <a:lnTo>
                    <a:pt x="799" y="434"/>
                  </a:lnTo>
                  <a:lnTo>
                    <a:pt x="798" y="437"/>
                  </a:lnTo>
                  <a:lnTo>
                    <a:pt x="798" y="438"/>
                  </a:lnTo>
                  <a:lnTo>
                    <a:pt x="799" y="439"/>
                  </a:lnTo>
                  <a:lnTo>
                    <a:pt x="798" y="442"/>
                  </a:lnTo>
                  <a:lnTo>
                    <a:pt x="798" y="445"/>
                  </a:lnTo>
                  <a:lnTo>
                    <a:pt x="797" y="449"/>
                  </a:lnTo>
                  <a:lnTo>
                    <a:pt x="798" y="451"/>
                  </a:lnTo>
                  <a:lnTo>
                    <a:pt x="804" y="455"/>
                  </a:lnTo>
                  <a:lnTo>
                    <a:pt x="802" y="457"/>
                  </a:lnTo>
                  <a:lnTo>
                    <a:pt x="802" y="458"/>
                  </a:lnTo>
                  <a:lnTo>
                    <a:pt x="801" y="460"/>
                  </a:lnTo>
                  <a:lnTo>
                    <a:pt x="801" y="461"/>
                  </a:lnTo>
                  <a:lnTo>
                    <a:pt x="801" y="463"/>
                  </a:lnTo>
                  <a:lnTo>
                    <a:pt x="798" y="466"/>
                  </a:lnTo>
                  <a:lnTo>
                    <a:pt x="798" y="467"/>
                  </a:lnTo>
                  <a:lnTo>
                    <a:pt x="798" y="476"/>
                  </a:lnTo>
                  <a:lnTo>
                    <a:pt x="797" y="479"/>
                  </a:lnTo>
                  <a:lnTo>
                    <a:pt x="796" y="481"/>
                  </a:lnTo>
                  <a:lnTo>
                    <a:pt x="794" y="484"/>
                  </a:lnTo>
                  <a:lnTo>
                    <a:pt x="789" y="489"/>
                  </a:lnTo>
                  <a:lnTo>
                    <a:pt x="788" y="492"/>
                  </a:lnTo>
                  <a:lnTo>
                    <a:pt x="788" y="495"/>
                  </a:lnTo>
                  <a:lnTo>
                    <a:pt x="790" y="497"/>
                  </a:lnTo>
                  <a:lnTo>
                    <a:pt x="791" y="499"/>
                  </a:lnTo>
                  <a:lnTo>
                    <a:pt x="792" y="500"/>
                  </a:lnTo>
                  <a:lnTo>
                    <a:pt x="792" y="504"/>
                  </a:lnTo>
                  <a:lnTo>
                    <a:pt x="793" y="507"/>
                  </a:lnTo>
                  <a:lnTo>
                    <a:pt x="796" y="510"/>
                  </a:lnTo>
                  <a:lnTo>
                    <a:pt x="800" y="513"/>
                  </a:lnTo>
                  <a:lnTo>
                    <a:pt x="801" y="516"/>
                  </a:lnTo>
                  <a:lnTo>
                    <a:pt x="802" y="520"/>
                  </a:lnTo>
                  <a:lnTo>
                    <a:pt x="802" y="523"/>
                  </a:lnTo>
                  <a:lnTo>
                    <a:pt x="801" y="527"/>
                  </a:lnTo>
                  <a:lnTo>
                    <a:pt x="799" y="529"/>
                  </a:lnTo>
                  <a:lnTo>
                    <a:pt x="798" y="532"/>
                  </a:lnTo>
                  <a:lnTo>
                    <a:pt x="799" y="533"/>
                  </a:lnTo>
                  <a:lnTo>
                    <a:pt x="799" y="535"/>
                  </a:lnTo>
                  <a:lnTo>
                    <a:pt x="801" y="536"/>
                  </a:lnTo>
                  <a:lnTo>
                    <a:pt x="807" y="539"/>
                  </a:lnTo>
                  <a:lnTo>
                    <a:pt x="809" y="540"/>
                  </a:lnTo>
                  <a:lnTo>
                    <a:pt x="811" y="541"/>
                  </a:lnTo>
                  <a:lnTo>
                    <a:pt x="816" y="542"/>
                  </a:lnTo>
                  <a:lnTo>
                    <a:pt x="817" y="543"/>
                  </a:lnTo>
                  <a:lnTo>
                    <a:pt x="819" y="545"/>
                  </a:lnTo>
                  <a:lnTo>
                    <a:pt x="821" y="547"/>
                  </a:lnTo>
                  <a:lnTo>
                    <a:pt x="822" y="548"/>
                  </a:lnTo>
                  <a:lnTo>
                    <a:pt x="821" y="550"/>
                  </a:lnTo>
                  <a:lnTo>
                    <a:pt x="821" y="554"/>
                  </a:lnTo>
                  <a:lnTo>
                    <a:pt x="822" y="560"/>
                  </a:lnTo>
                  <a:lnTo>
                    <a:pt x="822" y="563"/>
                  </a:lnTo>
                  <a:lnTo>
                    <a:pt x="822" y="564"/>
                  </a:lnTo>
                  <a:lnTo>
                    <a:pt x="824" y="567"/>
                  </a:lnTo>
                  <a:lnTo>
                    <a:pt x="826" y="569"/>
                  </a:lnTo>
                  <a:lnTo>
                    <a:pt x="827" y="572"/>
                  </a:lnTo>
                  <a:lnTo>
                    <a:pt x="827" y="577"/>
                  </a:lnTo>
                  <a:lnTo>
                    <a:pt x="828" y="577"/>
                  </a:lnTo>
                  <a:lnTo>
                    <a:pt x="826" y="580"/>
                  </a:lnTo>
                  <a:lnTo>
                    <a:pt x="825" y="584"/>
                  </a:lnTo>
                  <a:lnTo>
                    <a:pt x="824" y="588"/>
                  </a:lnTo>
                  <a:lnTo>
                    <a:pt x="824" y="591"/>
                  </a:lnTo>
                  <a:lnTo>
                    <a:pt x="823" y="594"/>
                  </a:lnTo>
                  <a:lnTo>
                    <a:pt x="823" y="595"/>
                  </a:lnTo>
                  <a:lnTo>
                    <a:pt x="822" y="595"/>
                  </a:lnTo>
                  <a:lnTo>
                    <a:pt x="822" y="596"/>
                  </a:lnTo>
                  <a:lnTo>
                    <a:pt x="822" y="597"/>
                  </a:lnTo>
                  <a:lnTo>
                    <a:pt x="822" y="601"/>
                  </a:lnTo>
                  <a:lnTo>
                    <a:pt x="822" y="601"/>
                  </a:lnTo>
                  <a:lnTo>
                    <a:pt x="817" y="612"/>
                  </a:lnTo>
                  <a:lnTo>
                    <a:pt x="813" y="623"/>
                  </a:lnTo>
                  <a:lnTo>
                    <a:pt x="810" y="626"/>
                  </a:lnTo>
                  <a:lnTo>
                    <a:pt x="808" y="629"/>
                  </a:lnTo>
                  <a:lnTo>
                    <a:pt x="808" y="631"/>
                  </a:lnTo>
                  <a:lnTo>
                    <a:pt x="807" y="635"/>
                  </a:lnTo>
                  <a:lnTo>
                    <a:pt x="806" y="637"/>
                  </a:lnTo>
                  <a:lnTo>
                    <a:pt x="805" y="637"/>
                  </a:lnTo>
                  <a:lnTo>
                    <a:pt x="804" y="638"/>
                  </a:lnTo>
                  <a:lnTo>
                    <a:pt x="802" y="638"/>
                  </a:lnTo>
                  <a:lnTo>
                    <a:pt x="798" y="637"/>
                  </a:lnTo>
                  <a:lnTo>
                    <a:pt x="795" y="635"/>
                  </a:lnTo>
                  <a:lnTo>
                    <a:pt x="793" y="634"/>
                  </a:lnTo>
                  <a:lnTo>
                    <a:pt x="791" y="633"/>
                  </a:lnTo>
                  <a:lnTo>
                    <a:pt x="790" y="632"/>
                  </a:lnTo>
                  <a:lnTo>
                    <a:pt x="791" y="630"/>
                  </a:lnTo>
                  <a:lnTo>
                    <a:pt x="792" y="626"/>
                  </a:lnTo>
                  <a:lnTo>
                    <a:pt x="792" y="624"/>
                  </a:lnTo>
                  <a:lnTo>
                    <a:pt x="792" y="622"/>
                  </a:lnTo>
                  <a:lnTo>
                    <a:pt x="791" y="622"/>
                  </a:lnTo>
                  <a:lnTo>
                    <a:pt x="786" y="625"/>
                  </a:lnTo>
                  <a:lnTo>
                    <a:pt x="785" y="624"/>
                  </a:lnTo>
                  <a:lnTo>
                    <a:pt x="786" y="622"/>
                  </a:lnTo>
                  <a:lnTo>
                    <a:pt x="786" y="619"/>
                  </a:lnTo>
                  <a:lnTo>
                    <a:pt x="787" y="618"/>
                  </a:lnTo>
                  <a:lnTo>
                    <a:pt x="787" y="616"/>
                  </a:lnTo>
                  <a:lnTo>
                    <a:pt x="787" y="614"/>
                  </a:lnTo>
                  <a:lnTo>
                    <a:pt x="786" y="613"/>
                  </a:lnTo>
                  <a:lnTo>
                    <a:pt x="786" y="612"/>
                  </a:lnTo>
                  <a:lnTo>
                    <a:pt x="784" y="611"/>
                  </a:lnTo>
                  <a:lnTo>
                    <a:pt x="781" y="611"/>
                  </a:lnTo>
                  <a:lnTo>
                    <a:pt x="780" y="610"/>
                  </a:lnTo>
                  <a:lnTo>
                    <a:pt x="780" y="608"/>
                  </a:lnTo>
                  <a:lnTo>
                    <a:pt x="780" y="607"/>
                  </a:lnTo>
                  <a:lnTo>
                    <a:pt x="780" y="607"/>
                  </a:lnTo>
                  <a:lnTo>
                    <a:pt x="779" y="606"/>
                  </a:lnTo>
                  <a:lnTo>
                    <a:pt x="778" y="607"/>
                  </a:lnTo>
                  <a:lnTo>
                    <a:pt x="777" y="608"/>
                  </a:lnTo>
                  <a:lnTo>
                    <a:pt x="774" y="608"/>
                  </a:lnTo>
                  <a:lnTo>
                    <a:pt x="771" y="609"/>
                  </a:lnTo>
                  <a:lnTo>
                    <a:pt x="770" y="609"/>
                  </a:lnTo>
                  <a:lnTo>
                    <a:pt x="769" y="608"/>
                  </a:lnTo>
                  <a:lnTo>
                    <a:pt x="768" y="607"/>
                  </a:lnTo>
                  <a:lnTo>
                    <a:pt x="768" y="607"/>
                  </a:lnTo>
                  <a:lnTo>
                    <a:pt x="764" y="606"/>
                  </a:lnTo>
                  <a:lnTo>
                    <a:pt x="761" y="606"/>
                  </a:lnTo>
                  <a:lnTo>
                    <a:pt x="759" y="608"/>
                  </a:lnTo>
                  <a:lnTo>
                    <a:pt x="757" y="612"/>
                  </a:lnTo>
                  <a:lnTo>
                    <a:pt x="756" y="613"/>
                  </a:lnTo>
                  <a:lnTo>
                    <a:pt x="758" y="614"/>
                  </a:lnTo>
                  <a:lnTo>
                    <a:pt x="761" y="614"/>
                  </a:lnTo>
                  <a:lnTo>
                    <a:pt x="762" y="615"/>
                  </a:lnTo>
                  <a:lnTo>
                    <a:pt x="762" y="616"/>
                  </a:lnTo>
                  <a:lnTo>
                    <a:pt x="762" y="616"/>
                  </a:lnTo>
                  <a:lnTo>
                    <a:pt x="762" y="618"/>
                  </a:lnTo>
                  <a:lnTo>
                    <a:pt x="764" y="620"/>
                  </a:lnTo>
                  <a:lnTo>
                    <a:pt x="768" y="621"/>
                  </a:lnTo>
                  <a:lnTo>
                    <a:pt x="769" y="622"/>
                  </a:lnTo>
                  <a:lnTo>
                    <a:pt x="769" y="626"/>
                  </a:lnTo>
                  <a:lnTo>
                    <a:pt x="767" y="628"/>
                  </a:lnTo>
                  <a:lnTo>
                    <a:pt x="759" y="628"/>
                  </a:lnTo>
                  <a:lnTo>
                    <a:pt x="756" y="628"/>
                  </a:lnTo>
                  <a:lnTo>
                    <a:pt x="755" y="629"/>
                  </a:lnTo>
                  <a:lnTo>
                    <a:pt x="754" y="631"/>
                  </a:lnTo>
                  <a:lnTo>
                    <a:pt x="752" y="633"/>
                  </a:lnTo>
                  <a:lnTo>
                    <a:pt x="738" y="639"/>
                  </a:lnTo>
                  <a:lnTo>
                    <a:pt x="737" y="639"/>
                  </a:lnTo>
                  <a:lnTo>
                    <a:pt x="733" y="639"/>
                  </a:lnTo>
                  <a:lnTo>
                    <a:pt x="732" y="639"/>
                  </a:lnTo>
                  <a:lnTo>
                    <a:pt x="731" y="640"/>
                  </a:lnTo>
                  <a:lnTo>
                    <a:pt x="729" y="642"/>
                  </a:lnTo>
                  <a:lnTo>
                    <a:pt x="728" y="643"/>
                  </a:lnTo>
                  <a:lnTo>
                    <a:pt x="727" y="643"/>
                  </a:lnTo>
                  <a:lnTo>
                    <a:pt x="726" y="643"/>
                  </a:lnTo>
                  <a:lnTo>
                    <a:pt x="726" y="643"/>
                  </a:lnTo>
                  <a:lnTo>
                    <a:pt x="725" y="643"/>
                  </a:lnTo>
                  <a:lnTo>
                    <a:pt x="725" y="645"/>
                  </a:lnTo>
                  <a:lnTo>
                    <a:pt x="725" y="646"/>
                  </a:lnTo>
                  <a:lnTo>
                    <a:pt x="725" y="647"/>
                  </a:lnTo>
                  <a:lnTo>
                    <a:pt x="725" y="648"/>
                  </a:lnTo>
                  <a:lnTo>
                    <a:pt x="724" y="649"/>
                  </a:lnTo>
                  <a:lnTo>
                    <a:pt x="723" y="649"/>
                  </a:lnTo>
                  <a:lnTo>
                    <a:pt x="720" y="650"/>
                  </a:lnTo>
                  <a:lnTo>
                    <a:pt x="719" y="651"/>
                  </a:lnTo>
                  <a:lnTo>
                    <a:pt x="714" y="650"/>
                  </a:lnTo>
                  <a:lnTo>
                    <a:pt x="713" y="650"/>
                  </a:lnTo>
                  <a:lnTo>
                    <a:pt x="709" y="652"/>
                  </a:lnTo>
                  <a:lnTo>
                    <a:pt x="708" y="652"/>
                  </a:lnTo>
                  <a:lnTo>
                    <a:pt x="699" y="652"/>
                  </a:lnTo>
                  <a:lnTo>
                    <a:pt x="696" y="653"/>
                  </a:lnTo>
                  <a:lnTo>
                    <a:pt x="691" y="655"/>
                  </a:lnTo>
                  <a:lnTo>
                    <a:pt x="692" y="657"/>
                  </a:lnTo>
                  <a:lnTo>
                    <a:pt x="692" y="659"/>
                  </a:lnTo>
                  <a:lnTo>
                    <a:pt x="691" y="661"/>
                  </a:lnTo>
                  <a:lnTo>
                    <a:pt x="690" y="662"/>
                  </a:lnTo>
                  <a:lnTo>
                    <a:pt x="690" y="663"/>
                  </a:lnTo>
                  <a:lnTo>
                    <a:pt x="690" y="664"/>
                  </a:lnTo>
                  <a:lnTo>
                    <a:pt x="690" y="665"/>
                  </a:lnTo>
                  <a:lnTo>
                    <a:pt x="689" y="665"/>
                  </a:lnTo>
                  <a:lnTo>
                    <a:pt x="687" y="667"/>
                  </a:lnTo>
                  <a:lnTo>
                    <a:pt x="685" y="668"/>
                  </a:lnTo>
                  <a:lnTo>
                    <a:pt x="684" y="669"/>
                  </a:lnTo>
                  <a:lnTo>
                    <a:pt x="682" y="668"/>
                  </a:lnTo>
                  <a:lnTo>
                    <a:pt x="681" y="667"/>
                  </a:lnTo>
                  <a:lnTo>
                    <a:pt x="680" y="665"/>
                  </a:lnTo>
                  <a:lnTo>
                    <a:pt x="679" y="665"/>
                  </a:lnTo>
                  <a:lnTo>
                    <a:pt x="678" y="664"/>
                  </a:lnTo>
                  <a:lnTo>
                    <a:pt x="678" y="665"/>
                  </a:lnTo>
                  <a:lnTo>
                    <a:pt x="678" y="666"/>
                  </a:lnTo>
                  <a:lnTo>
                    <a:pt x="674" y="667"/>
                  </a:lnTo>
                  <a:lnTo>
                    <a:pt x="673" y="668"/>
                  </a:lnTo>
                  <a:lnTo>
                    <a:pt x="672" y="672"/>
                  </a:lnTo>
                  <a:lnTo>
                    <a:pt x="671" y="673"/>
                  </a:lnTo>
                  <a:lnTo>
                    <a:pt x="669" y="672"/>
                  </a:lnTo>
                  <a:lnTo>
                    <a:pt x="668" y="671"/>
                  </a:lnTo>
                  <a:lnTo>
                    <a:pt x="666" y="671"/>
                  </a:lnTo>
                  <a:lnTo>
                    <a:pt x="663" y="679"/>
                  </a:lnTo>
                  <a:lnTo>
                    <a:pt x="661" y="681"/>
                  </a:lnTo>
                  <a:lnTo>
                    <a:pt x="660" y="683"/>
                  </a:lnTo>
                  <a:lnTo>
                    <a:pt x="654" y="682"/>
                  </a:lnTo>
                  <a:lnTo>
                    <a:pt x="652" y="684"/>
                  </a:lnTo>
                  <a:lnTo>
                    <a:pt x="651" y="684"/>
                  </a:lnTo>
                  <a:lnTo>
                    <a:pt x="650" y="684"/>
                  </a:lnTo>
                  <a:lnTo>
                    <a:pt x="649" y="684"/>
                  </a:lnTo>
                  <a:lnTo>
                    <a:pt x="648" y="684"/>
                  </a:lnTo>
                  <a:lnTo>
                    <a:pt x="648" y="683"/>
                  </a:lnTo>
                  <a:lnTo>
                    <a:pt x="648" y="683"/>
                  </a:lnTo>
                  <a:lnTo>
                    <a:pt x="647" y="683"/>
                  </a:lnTo>
                  <a:lnTo>
                    <a:pt x="646" y="684"/>
                  </a:lnTo>
                  <a:lnTo>
                    <a:pt x="645" y="689"/>
                  </a:lnTo>
                  <a:lnTo>
                    <a:pt x="645" y="691"/>
                  </a:lnTo>
                  <a:lnTo>
                    <a:pt x="643" y="693"/>
                  </a:lnTo>
                  <a:lnTo>
                    <a:pt x="642" y="695"/>
                  </a:lnTo>
                  <a:lnTo>
                    <a:pt x="641" y="696"/>
                  </a:lnTo>
                  <a:lnTo>
                    <a:pt x="637" y="696"/>
                  </a:lnTo>
                  <a:lnTo>
                    <a:pt x="630" y="691"/>
                  </a:lnTo>
                  <a:lnTo>
                    <a:pt x="629" y="691"/>
                  </a:lnTo>
                  <a:lnTo>
                    <a:pt x="628" y="691"/>
                  </a:lnTo>
                  <a:lnTo>
                    <a:pt x="626" y="691"/>
                  </a:lnTo>
                  <a:lnTo>
                    <a:pt x="624" y="691"/>
                  </a:lnTo>
                  <a:lnTo>
                    <a:pt x="623" y="691"/>
                  </a:lnTo>
                  <a:lnTo>
                    <a:pt x="621" y="692"/>
                  </a:lnTo>
                  <a:lnTo>
                    <a:pt x="620" y="693"/>
                  </a:lnTo>
                  <a:lnTo>
                    <a:pt x="618" y="697"/>
                  </a:lnTo>
                  <a:lnTo>
                    <a:pt x="618" y="698"/>
                  </a:lnTo>
                  <a:lnTo>
                    <a:pt x="616" y="698"/>
                  </a:lnTo>
                  <a:lnTo>
                    <a:pt x="612" y="697"/>
                  </a:lnTo>
                  <a:lnTo>
                    <a:pt x="605" y="697"/>
                  </a:lnTo>
                  <a:lnTo>
                    <a:pt x="601" y="698"/>
                  </a:lnTo>
                  <a:lnTo>
                    <a:pt x="599" y="700"/>
                  </a:lnTo>
                  <a:lnTo>
                    <a:pt x="598" y="701"/>
                  </a:lnTo>
                  <a:lnTo>
                    <a:pt x="597" y="702"/>
                  </a:lnTo>
                  <a:lnTo>
                    <a:pt x="597" y="703"/>
                  </a:lnTo>
                  <a:lnTo>
                    <a:pt x="597" y="704"/>
                  </a:lnTo>
                  <a:lnTo>
                    <a:pt x="597" y="704"/>
                  </a:lnTo>
                  <a:lnTo>
                    <a:pt x="597" y="705"/>
                  </a:lnTo>
                  <a:lnTo>
                    <a:pt x="596" y="705"/>
                  </a:lnTo>
                  <a:lnTo>
                    <a:pt x="595" y="705"/>
                  </a:lnTo>
                  <a:lnTo>
                    <a:pt x="594" y="706"/>
                  </a:lnTo>
                  <a:lnTo>
                    <a:pt x="592" y="708"/>
                  </a:lnTo>
                  <a:lnTo>
                    <a:pt x="591" y="709"/>
                  </a:lnTo>
                  <a:lnTo>
                    <a:pt x="588" y="714"/>
                  </a:lnTo>
                  <a:lnTo>
                    <a:pt x="587" y="715"/>
                  </a:lnTo>
                  <a:lnTo>
                    <a:pt x="586" y="716"/>
                  </a:lnTo>
                  <a:lnTo>
                    <a:pt x="585" y="716"/>
                  </a:lnTo>
                  <a:lnTo>
                    <a:pt x="585" y="719"/>
                  </a:lnTo>
                  <a:lnTo>
                    <a:pt x="583" y="721"/>
                  </a:lnTo>
                  <a:lnTo>
                    <a:pt x="582" y="722"/>
                  </a:lnTo>
                  <a:lnTo>
                    <a:pt x="582" y="725"/>
                  </a:lnTo>
                  <a:lnTo>
                    <a:pt x="582" y="727"/>
                  </a:lnTo>
                  <a:lnTo>
                    <a:pt x="583" y="728"/>
                  </a:lnTo>
                  <a:lnTo>
                    <a:pt x="583" y="729"/>
                  </a:lnTo>
                  <a:lnTo>
                    <a:pt x="582" y="730"/>
                  </a:lnTo>
                  <a:lnTo>
                    <a:pt x="581" y="730"/>
                  </a:lnTo>
                  <a:lnTo>
                    <a:pt x="580" y="728"/>
                  </a:lnTo>
                  <a:lnTo>
                    <a:pt x="578" y="725"/>
                  </a:lnTo>
                  <a:lnTo>
                    <a:pt x="578" y="724"/>
                  </a:lnTo>
                  <a:lnTo>
                    <a:pt x="578" y="723"/>
                  </a:lnTo>
                  <a:lnTo>
                    <a:pt x="578" y="722"/>
                  </a:lnTo>
                  <a:lnTo>
                    <a:pt x="577" y="722"/>
                  </a:lnTo>
                  <a:lnTo>
                    <a:pt x="576" y="720"/>
                  </a:lnTo>
                  <a:lnTo>
                    <a:pt x="576" y="719"/>
                  </a:lnTo>
                  <a:lnTo>
                    <a:pt x="576" y="719"/>
                  </a:lnTo>
                  <a:lnTo>
                    <a:pt x="576" y="718"/>
                  </a:lnTo>
                  <a:lnTo>
                    <a:pt x="576" y="717"/>
                  </a:lnTo>
                  <a:lnTo>
                    <a:pt x="576" y="716"/>
                  </a:lnTo>
                  <a:lnTo>
                    <a:pt x="576" y="716"/>
                  </a:lnTo>
                  <a:lnTo>
                    <a:pt x="573" y="716"/>
                  </a:lnTo>
                  <a:lnTo>
                    <a:pt x="572" y="716"/>
                  </a:lnTo>
                  <a:lnTo>
                    <a:pt x="571" y="715"/>
                  </a:lnTo>
                  <a:lnTo>
                    <a:pt x="570" y="714"/>
                  </a:lnTo>
                  <a:lnTo>
                    <a:pt x="570" y="711"/>
                  </a:lnTo>
                  <a:lnTo>
                    <a:pt x="570" y="710"/>
                  </a:lnTo>
                  <a:lnTo>
                    <a:pt x="569" y="709"/>
                  </a:lnTo>
                  <a:lnTo>
                    <a:pt x="564" y="709"/>
                  </a:lnTo>
                  <a:lnTo>
                    <a:pt x="562" y="709"/>
                  </a:lnTo>
                  <a:lnTo>
                    <a:pt x="564" y="710"/>
                  </a:lnTo>
                  <a:lnTo>
                    <a:pt x="564" y="712"/>
                  </a:lnTo>
                  <a:lnTo>
                    <a:pt x="565" y="714"/>
                  </a:lnTo>
                  <a:lnTo>
                    <a:pt x="564" y="716"/>
                  </a:lnTo>
                  <a:lnTo>
                    <a:pt x="564" y="716"/>
                  </a:lnTo>
                  <a:lnTo>
                    <a:pt x="564" y="717"/>
                  </a:lnTo>
                  <a:lnTo>
                    <a:pt x="562" y="719"/>
                  </a:lnTo>
                  <a:lnTo>
                    <a:pt x="563" y="721"/>
                  </a:lnTo>
                  <a:lnTo>
                    <a:pt x="567" y="723"/>
                  </a:lnTo>
                  <a:lnTo>
                    <a:pt x="570" y="726"/>
                  </a:lnTo>
                  <a:lnTo>
                    <a:pt x="570" y="728"/>
                  </a:lnTo>
                  <a:lnTo>
                    <a:pt x="571" y="729"/>
                  </a:lnTo>
                  <a:lnTo>
                    <a:pt x="571" y="731"/>
                  </a:lnTo>
                  <a:lnTo>
                    <a:pt x="571" y="734"/>
                  </a:lnTo>
                  <a:lnTo>
                    <a:pt x="571" y="736"/>
                  </a:lnTo>
                  <a:lnTo>
                    <a:pt x="572" y="739"/>
                  </a:lnTo>
                  <a:lnTo>
                    <a:pt x="573" y="740"/>
                  </a:lnTo>
                  <a:lnTo>
                    <a:pt x="575" y="740"/>
                  </a:lnTo>
                  <a:lnTo>
                    <a:pt x="576" y="741"/>
                  </a:lnTo>
                  <a:lnTo>
                    <a:pt x="576" y="743"/>
                  </a:lnTo>
                  <a:lnTo>
                    <a:pt x="576" y="745"/>
                  </a:lnTo>
                  <a:lnTo>
                    <a:pt x="576" y="746"/>
                  </a:lnTo>
                  <a:lnTo>
                    <a:pt x="577" y="746"/>
                  </a:lnTo>
                  <a:lnTo>
                    <a:pt x="591" y="754"/>
                  </a:lnTo>
                  <a:lnTo>
                    <a:pt x="592" y="755"/>
                  </a:lnTo>
                  <a:lnTo>
                    <a:pt x="595" y="756"/>
                  </a:lnTo>
                  <a:lnTo>
                    <a:pt x="597" y="757"/>
                  </a:lnTo>
                  <a:lnTo>
                    <a:pt x="597" y="759"/>
                  </a:lnTo>
                  <a:lnTo>
                    <a:pt x="597" y="761"/>
                  </a:lnTo>
                  <a:lnTo>
                    <a:pt x="597" y="763"/>
                  </a:lnTo>
                  <a:lnTo>
                    <a:pt x="600" y="764"/>
                  </a:lnTo>
                  <a:lnTo>
                    <a:pt x="601" y="765"/>
                  </a:lnTo>
                  <a:lnTo>
                    <a:pt x="602" y="766"/>
                  </a:lnTo>
                  <a:lnTo>
                    <a:pt x="602" y="769"/>
                  </a:lnTo>
                  <a:lnTo>
                    <a:pt x="601" y="771"/>
                  </a:lnTo>
                  <a:lnTo>
                    <a:pt x="599" y="775"/>
                  </a:lnTo>
                  <a:lnTo>
                    <a:pt x="599" y="777"/>
                  </a:lnTo>
                  <a:lnTo>
                    <a:pt x="596" y="776"/>
                  </a:lnTo>
                  <a:lnTo>
                    <a:pt x="596" y="778"/>
                  </a:lnTo>
                  <a:lnTo>
                    <a:pt x="596" y="782"/>
                  </a:lnTo>
                  <a:lnTo>
                    <a:pt x="595" y="784"/>
                  </a:lnTo>
                  <a:lnTo>
                    <a:pt x="594" y="785"/>
                  </a:lnTo>
                  <a:lnTo>
                    <a:pt x="590" y="787"/>
                  </a:lnTo>
                  <a:lnTo>
                    <a:pt x="589" y="789"/>
                  </a:lnTo>
                  <a:lnTo>
                    <a:pt x="590" y="790"/>
                  </a:lnTo>
                  <a:lnTo>
                    <a:pt x="591" y="792"/>
                  </a:lnTo>
                  <a:lnTo>
                    <a:pt x="593" y="794"/>
                  </a:lnTo>
                  <a:lnTo>
                    <a:pt x="594" y="796"/>
                  </a:lnTo>
                  <a:lnTo>
                    <a:pt x="595" y="797"/>
                  </a:lnTo>
                  <a:lnTo>
                    <a:pt x="599" y="799"/>
                  </a:lnTo>
                  <a:lnTo>
                    <a:pt x="600" y="799"/>
                  </a:lnTo>
                  <a:lnTo>
                    <a:pt x="600" y="800"/>
                  </a:lnTo>
                  <a:lnTo>
                    <a:pt x="600" y="802"/>
                  </a:lnTo>
                  <a:lnTo>
                    <a:pt x="600" y="804"/>
                  </a:lnTo>
                  <a:lnTo>
                    <a:pt x="600" y="805"/>
                  </a:lnTo>
                  <a:lnTo>
                    <a:pt x="600" y="806"/>
                  </a:lnTo>
                  <a:lnTo>
                    <a:pt x="600" y="806"/>
                  </a:lnTo>
                  <a:lnTo>
                    <a:pt x="601" y="807"/>
                  </a:lnTo>
                  <a:lnTo>
                    <a:pt x="603" y="808"/>
                  </a:lnTo>
                  <a:lnTo>
                    <a:pt x="604" y="809"/>
                  </a:lnTo>
                  <a:lnTo>
                    <a:pt x="605" y="811"/>
                  </a:lnTo>
                  <a:lnTo>
                    <a:pt x="606" y="814"/>
                  </a:lnTo>
                  <a:lnTo>
                    <a:pt x="606" y="816"/>
                  </a:lnTo>
                  <a:lnTo>
                    <a:pt x="606" y="818"/>
                  </a:lnTo>
                  <a:lnTo>
                    <a:pt x="606" y="818"/>
                  </a:lnTo>
                  <a:lnTo>
                    <a:pt x="607" y="819"/>
                  </a:lnTo>
                  <a:lnTo>
                    <a:pt x="608" y="821"/>
                  </a:lnTo>
                  <a:lnTo>
                    <a:pt x="609" y="821"/>
                  </a:lnTo>
                  <a:lnTo>
                    <a:pt x="611" y="821"/>
                  </a:lnTo>
                  <a:lnTo>
                    <a:pt x="612" y="824"/>
                  </a:lnTo>
                  <a:lnTo>
                    <a:pt x="612" y="828"/>
                  </a:lnTo>
                  <a:lnTo>
                    <a:pt x="612" y="830"/>
                  </a:lnTo>
                  <a:lnTo>
                    <a:pt x="613" y="832"/>
                  </a:lnTo>
                  <a:lnTo>
                    <a:pt x="615" y="834"/>
                  </a:lnTo>
                  <a:lnTo>
                    <a:pt x="618" y="836"/>
                  </a:lnTo>
                  <a:lnTo>
                    <a:pt x="621" y="838"/>
                  </a:lnTo>
                  <a:lnTo>
                    <a:pt x="624" y="844"/>
                  </a:lnTo>
                  <a:lnTo>
                    <a:pt x="625" y="846"/>
                  </a:lnTo>
                  <a:lnTo>
                    <a:pt x="627" y="847"/>
                  </a:lnTo>
                  <a:lnTo>
                    <a:pt x="632" y="848"/>
                  </a:lnTo>
                  <a:lnTo>
                    <a:pt x="634" y="847"/>
                  </a:lnTo>
                  <a:lnTo>
                    <a:pt x="633" y="845"/>
                  </a:lnTo>
                  <a:lnTo>
                    <a:pt x="635" y="845"/>
                  </a:lnTo>
                  <a:lnTo>
                    <a:pt x="638" y="846"/>
                  </a:lnTo>
                  <a:lnTo>
                    <a:pt x="640" y="847"/>
                  </a:lnTo>
                  <a:lnTo>
                    <a:pt x="641" y="848"/>
                  </a:lnTo>
                  <a:lnTo>
                    <a:pt x="643" y="850"/>
                  </a:lnTo>
                  <a:lnTo>
                    <a:pt x="645" y="851"/>
                  </a:lnTo>
                  <a:lnTo>
                    <a:pt x="646" y="852"/>
                  </a:lnTo>
                  <a:lnTo>
                    <a:pt x="646" y="854"/>
                  </a:lnTo>
                  <a:lnTo>
                    <a:pt x="646" y="855"/>
                  </a:lnTo>
                  <a:lnTo>
                    <a:pt x="649" y="859"/>
                  </a:lnTo>
                  <a:lnTo>
                    <a:pt x="650" y="859"/>
                  </a:lnTo>
                  <a:lnTo>
                    <a:pt x="659" y="871"/>
                  </a:lnTo>
                  <a:lnTo>
                    <a:pt x="660" y="873"/>
                  </a:lnTo>
                  <a:lnTo>
                    <a:pt x="661" y="876"/>
                  </a:lnTo>
                  <a:lnTo>
                    <a:pt x="664" y="877"/>
                  </a:lnTo>
                  <a:lnTo>
                    <a:pt x="669" y="878"/>
                  </a:lnTo>
                  <a:lnTo>
                    <a:pt x="671" y="878"/>
                  </a:lnTo>
                  <a:lnTo>
                    <a:pt x="672" y="879"/>
                  </a:lnTo>
                  <a:lnTo>
                    <a:pt x="675" y="883"/>
                  </a:lnTo>
                  <a:lnTo>
                    <a:pt x="678" y="886"/>
                  </a:lnTo>
                  <a:lnTo>
                    <a:pt x="679" y="889"/>
                  </a:lnTo>
                  <a:lnTo>
                    <a:pt x="679" y="893"/>
                  </a:lnTo>
                  <a:lnTo>
                    <a:pt x="681" y="895"/>
                  </a:lnTo>
                  <a:lnTo>
                    <a:pt x="684" y="897"/>
                  </a:lnTo>
                  <a:lnTo>
                    <a:pt x="686" y="899"/>
                  </a:lnTo>
                  <a:lnTo>
                    <a:pt x="689" y="901"/>
                  </a:lnTo>
                  <a:lnTo>
                    <a:pt x="690" y="898"/>
                  </a:lnTo>
                  <a:lnTo>
                    <a:pt x="690" y="896"/>
                  </a:lnTo>
                  <a:lnTo>
                    <a:pt x="691" y="896"/>
                  </a:lnTo>
                  <a:lnTo>
                    <a:pt x="692" y="896"/>
                  </a:lnTo>
                  <a:lnTo>
                    <a:pt x="694" y="896"/>
                  </a:lnTo>
                  <a:lnTo>
                    <a:pt x="696" y="897"/>
                  </a:lnTo>
                  <a:lnTo>
                    <a:pt x="696" y="898"/>
                  </a:lnTo>
                  <a:lnTo>
                    <a:pt x="698" y="899"/>
                  </a:lnTo>
                  <a:lnTo>
                    <a:pt x="700" y="899"/>
                  </a:lnTo>
                  <a:lnTo>
                    <a:pt x="700" y="902"/>
                  </a:lnTo>
                  <a:lnTo>
                    <a:pt x="701" y="904"/>
                  </a:lnTo>
                  <a:lnTo>
                    <a:pt x="702" y="907"/>
                  </a:lnTo>
                  <a:lnTo>
                    <a:pt x="704" y="908"/>
                  </a:lnTo>
                  <a:lnTo>
                    <a:pt x="706" y="908"/>
                  </a:lnTo>
                  <a:lnTo>
                    <a:pt x="709" y="909"/>
                  </a:lnTo>
                  <a:lnTo>
                    <a:pt x="710" y="910"/>
                  </a:lnTo>
                  <a:lnTo>
                    <a:pt x="713" y="914"/>
                  </a:lnTo>
                  <a:lnTo>
                    <a:pt x="717" y="922"/>
                  </a:lnTo>
                  <a:lnTo>
                    <a:pt x="719" y="924"/>
                  </a:lnTo>
                  <a:close/>
                  <a:moveTo>
                    <a:pt x="754" y="176"/>
                  </a:moveTo>
                  <a:lnTo>
                    <a:pt x="753" y="180"/>
                  </a:lnTo>
                  <a:lnTo>
                    <a:pt x="752" y="180"/>
                  </a:lnTo>
                  <a:lnTo>
                    <a:pt x="751" y="180"/>
                  </a:lnTo>
                  <a:lnTo>
                    <a:pt x="752" y="183"/>
                  </a:lnTo>
                  <a:lnTo>
                    <a:pt x="753" y="185"/>
                  </a:lnTo>
                  <a:lnTo>
                    <a:pt x="743" y="186"/>
                  </a:lnTo>
                  <a:lnTo>
                    <a:pt x="741" y="186"/>
                  </a:lnTo>
                  <a:lnTo>
                    <a:pt x="739" y="185"/>
                  </a:lnTo>
                  <a:lnTo>
                    <a:pt x="738" y="187"/>
                  </a:lnTo>
                  <a:lnTo>
                    <a:pt x="735" y="189"/>
                  </a:lnTo>
                  <a:lnTo>
                    <a:pt x="730" y="190"/>
                  </a:lnTo>
                  <a:lnTo>
                    <a:pt x="724" y="190"/>
                  </a:lnTo>
                  <a:lnTo>
                    <a:pt x="720" y="189"/>
                  </a:lnTo>
                  <a:lnTo>
                    <a:pt x="719" y="187"/>
                  </a:lnTo>
                  <a:lnTo>
                    <a:pt x="720" y="186"/>
                  </a:lnTo>
                  <a:lnTo>
                    <a:pt x="722" y="185"/>
                  </a:lnTo>
                  <a:lnTo>
                    <a:pt x="725" y="185"/>
                  </a:lnTo>
                  <a:lnTo>
                    <a:pt x="728" y="183"/>
                  </a:lnTo>
                  <a:lnTo>
                    <a:pt x="729" y="182"/>
                  </a:lnTo>
                  <a:lnTo>
                    <a:pt x="730" y="177"/>
                  </a:lnTo>
                  <a:lnTo>
                    <a:pt x="726" y="171"/>
                  </a:lnTo>
                  <a:lnTo>
                    <a:pt x="726" y="167"/>
                  </a:lnTo>
                  <a:lnTo>
                    <a:pt x="731" y="168"/>
                  </a:lnTo>
                  <a:lnTo>
                    <a:pt x="732" y="168"/>
                  </a:lnTo>
                  <a:lnTo>
                    <a:pt x="732" y="169"/>
                  </a:lnTo>
                  <a:lnTo>
                    <a:pt x="732" y="170"/>
                  </a:lnTo>
                  <a:lnTo>
                    <a:pt x="732" y="173"/>
                  </a:lnTo>
                  <a:lnTo>
                    <a:pt x="732" y="175"/>
                  </a:lnTo>
                  <a:lnTo>
                    <a:pt x="733" y="173"/>
                  </a:lnTo>
                  <a:lnTo>
                    <a:pt x="734" y="172"/>
                  </a:lnTo>
                  <a:lnTo>
                    <a:pt x="738" y="172"/>
                  </a:lnTo>
                  <a:lnTo>
                    <a:pt x="738" y="173"/>
                  </a:lnTo>
                  <a:lnTo>
                    <a:pt x="737" y="173"/>
                  </a:lnTo>
                  <a:lnTo>
                    <a:pt x="737" y="174"/>
                  </a:lnTo>
                  <a:lnTo>
                    <a:pt x="737" y="174"/>
                  </a:lnTo>
                  <a:lnTo>
                    <a:pt x="739" y="175"/>
                  </a:lnTo>
                  <a:lnTo>
                    <a:pt x="738" y="174"/>
                  </a:lnTo>
                  <a:lnTo>
                    <a:pt x="740" y="169"/>
                  </a:lnTo>
                  <a:lnTo>
                    <a:pt x="740" y="166"/>
                  </a:lnTo>
                  <a:lnTo>
                    <a:pt x="738" y="163"/>
                  </a:lnTo>
                  <a:lnTo>
                    <a:pt x="737" y="164"/>
                  </a:lnTo>
                  <a:lnTo>
                    <a:pt x="736" y="162"/>
                  </a:lnTo>
                  <a:lnTo>
                    <a:pt x="735" y="159"/>
                  </a:lnTo>
                  <a:lnTo>
                    <a:pt x="733" y="157"/>
                  </a:lnTo>
                  <a:lnTo>
                    <a:pt x="732" y="156"/>
                  </a:lnTo>
                  <a:lnTo>
                    <a:pt x="731" y="156"/>
                  </a:lnTo>
                  <a:lnTo>
                    <a:pt x="728" y="156"/>
                  </a:lnTo>
                  <a:lnTo>
                    <a:pt x="727" y="157"/>
                  </a:lnTo>
                  <a:lnTo>
                    <a:pt x="728" y="160"/>
                  </a:lnTo>
                  <a:lnTo>
                    <a:pt x="728" y="161"/>
                  </a:lnTo>
                  <a:lnTo>
                    <a:pt x="727" y="162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6" y="164"/>
                  </a:lnTo>
                  <a:lnTo>
                    <a:pt x="726" y="165"/>
                  </a:lnTo>
                  <a:lnTo>
                    <a:pt x="722" y="166"/>
                  </a:lnTo>
                  <a:lnTo>
                    <a:pt x="722" y="164"/>
                  </a:lnTo>
                  <a:lnTo>
                    <a:pt x="723" y="162"/>
                  </a:lnTo>
                  <a:lnTo>
                    <a:pt x="724" y="162"/>
                  </a:lnTo>
                  <a:lnTo>
                    <a:pt x="724" y="161"/>
                  </a:lnTo>
                  <a:lnTo>
                    <a:pt x="724" y="159"/>
                  </a:lnTo>
                  <a:lnTo>
                    <a:pt x="723" y="159"/>
                  </a:lnTo>
                  <a:lnTo>
                    <a:pt x="722" y="159"/>
                  </a:lnTo>
                  <a:lnTo>
                    <a:pt x="720" y="161"/>
                  </a:lnTo>
                  <a:lnTo>
                    <a:pt x="718" y="162"/>
                  </a:lnTo>
                  <a:lnTo>
                    <a:pt x="717" y="163"/>
                  </a:lnTo>
                  <a:lnTo>
                    <a:pt x="714" y="162"/>
                  </a:lnTo>
                  <a:lnTo>
                    <a:pt x="715" y="160"/>
                  </a:lnTo>
                  <a:lnTo>
                    <a:pt x="718" y="155"/>
                  </a:lnTo>
                  <a:lnTo>
                    <a:pt x="719" y="150"/>
                  </a:lnTo>
                  <a:lnTo>
                    <a:pt x="718" y="149"/>
                  </a:lnTo>
                  <a:lnTo>
                    <a:pt x="714" y="144"/>
                  </a:lnTo>
                  <a:lnTo>
                    <a:pt x="713" y="143"/>
                  </a:lnTo>
                  <a:lnTo>
                    <a:pt x="714" y="141"/>
                  </a:lnTo>
                  <a:lnTo>
                    <a:pt x="715" y="139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1" y="146"/>
                  </a:lnTo>
                  <a:lnTo>
                    <a:pt x="722" y="148"/>
                  </a:lnTo>
                  <a:lnTo>
                    <a:pt x="725" y="150"/>
                  </a:lnTo>
                  <a:lnTo>
                    <a:pt x="731" y="154"/>
                  </a:lnTo>
                  <a:lnTo>
                    <a:pt x="734" y="156"/>
                  </a:lnTo>
                  <a:lnTo>
                    <a:pt x="737" y="157"/>
                  </a:lnTo>
                  <a:lnTo>
                    <a:pt x="752" y="174"/>
                  </a:lnTo>
                  <a:lnTo>
                    <a:pt x="754" y="176"/>
                  </a:lnTo>
                  <a:close/>
                  <a:moveTo>
                    <a:pt x="86" y="227"/>
                  </a:moveTo>
                  <a:lnTo>
                    <a:pt x="83" y="227"/>
                  </a:lnTo>
                  <a:lnTo>
                    <a:pt x="81" y="228"/>
                  </a:lnTo>
                  <a:lnTo>
                    <a:pt x="79" y="228"/>
                  </a:lnTo>
                  <a:lnTo>
                    <a:pt x="79" y="230"/>
                  </a:lnTo>
                  <a:lnTo>
                    <a:pt x="80" y="230"/>
                  </a:lnTo>
                  <a:lnTo>
                    <a:pt x="81" y="231"/>
                  </a:lnTo>
                  <a:lnTo>
                    <a:pt x="82" y="232"/>
                  </a:lnTo>
                  <a:lnTo>
                    <a:pt x="82" y="233"/>
                  </a:lnTo>
                  <a:lnTo>
                    <a:pt x="81" y="233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7" y="232"/>
                  </a:lnTo>
                  <a:lnTo>
                    <a:pt x="75" y="231"/>
                  </a:lnTo>
                  <a:lnTo>
                    <a:pt x="73" y="229"/>
                  </a:lnTo>
                  <a:lnTo>
                    <a:pt x="73" y="228"/>
                  </a:lnTo>
                  <a:lnTo>
                    <a:pt x="74" y="227"/>
                  </a:lnTo>
                  <a:lnTo>
                    <a:pt x="81" y="225"/>
                  </a:lnTo>
                  <a:lnTo>
                    <a:pt x="84" y="224"/>
                  </a:lnTo>
                  <a:lnTo>
                    <a:pt x="86" y="227"/>
                  </a:lnTo>
                  <a:close/>
                  <a:moveTo>
                    <a:pt x="93" y="216"/>
                  </a:moveTo>
                  <a:lnTo>
                    <a:pt x="95" y="215"/>
                  </a:lnTo>
                  <a:lnTo>
                    <a:pt x="108" y="213"/>
                  </a:lnTo>
                  <a:lnTo>
                    <a:pt x="112" y="214"/>
                  </a:lnTo>
                  <a:lnTo>
                    <a:pt x="93" y="216"/>
                  </a:lnTo>
                  <a:close/>
                  <a:moveTo>
                    <a:pt x="116" y="211"/>
                  </a:moveTo>
                  <a:lnTo>
                    <a:pt x="120" y="209"/>
                  </a:lnTo>
                  <a:lnTo>
                    <a:pt x="125" y="208"/>
                  </a:lnTo>
                  <a:lnTo>
                    <a:pt x="135" y="208"/>
                  </a:lnTo>
                  <a:lnTo>
                    <a:pt x="135" y="209"/>
                  </a:lnTo>
                  <a:lnTo>
                    <a:pt x="131" y="210"/>
                  </a:lnTo>
                  <a:lnTo>
                    <a:pt x="119" y="212"/>
                  </a:lnTo>
                  <a:lnTo>
                    <a:pt x="116" y="211"/>
                  </a:lnTo>
                  <a:close/>
                  <a:moveTo>
                    <a:pt x="137" y="208"/>
                  </a:moveTo>
                  <a:lnTo>
                    <a:pt x="138" y="207"/>
                  </a:lnTo>
                  <a:lnTo>
                    <a:pt x="140" y="207"/>
                  </a:lnTo>
                  <a:lnTo>
                    <a:pt x="142" y="207"/>
                  </a:lnTo>
                  <a:lnTo>
                    <a:pt x="143" y="208"/>
                  </a:lnTo>
                  <a:lnTo>
                    <a:pt x="143" y="209"/>
                  </a:lnTo>
                  <a:lnTo>
                    <a:pt x="142" y="209"/>
                  </a:lnTo>
                  <a:lnTo>
                    <a:pt x="138" y="208"/>
                  </a:lnTo>
                  <a:lnTo>
                    <a:pt x="137" y="208"/>
                  </a:lnTo>
                  <a:close/>
                  <a:moveTo>
                    <a:pt x="205" y="209"/>
                  </a:moveTo>
                  <a:lnTo>
                    <a:pt x="206" y="207"/>
                  </a:lnTo>
                  <a:lnTo>
                    <a:pt x="208" y="206"/>
                  </a:lnTo>
                  <a:lnTo>
                    <a:pt x="209" y="206"/>
                  </a:lnTo>
                  <a:lnTo>
                    <a:pt x="212" y="208"/>
                  </a:lnTo>
                  <a:lnTo>
                    <a:pt x="210" y="208"/>
                  </a:lnTo>
                  <a:lnTo>
                    <a:pt x="209" y="208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7" y="210"/>
                  </a:lnTo>
                  <a:lnTo>
                    <a:pt x="206" y="210"/>
                  </a:lnTo>
                  <a:lnTo>
                    <a:pt x="205" y="210"/>
                  </a:lnTo>
                  <a:lnTo>
                    <a:pt x="205" y="209"/>
                  </a:lnTo>
                  <a:close/>
                  <a:moveTo>
                    <a:pt x="150" y="203"/>
                  </a:moveTo>
                  <a:lnTo>
                    <a:pt x="159" y="203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53" y="204"/>
                  </a:lnTo>
                  <a:lnTo>
                    <a:pt x="150" y="205"/>
                  </a:lnTo>
                  <a:lnTo>
                    <a:pt x="150" y="208"/>
                  </a:lnTo>
                  <a:lnTo>
                    <a:pt x="148" y="208"/>
                  </a:lnTo>
                  <a:lnTo>
                    <a:pt x="147" y="207"/>
                  </a:lnTo>
                  <a:lnTo>
                    <a:pt x="146" y="205"/>
                  </a:lnTo>
                  <a:lnTo>
                    <a:pt x="147" y="204"/>
                  </a:lnTo>
                  <a:lnTo>
                    <a:pt x="148" y="203"/>
                  </a:lnTo>
                  <a:lnTo>
                    <a:pt x="150" y="203"/>
                  </a:lnTo>
                  <a:close/>
                  <a:moveTo>
                    <a:pt x="163" y="203"/>
                  </a:moveTo>
                  <a:lnTo>
                    <a:pt x="166" y="200"/>
                  </a:lnTo>
                  <a:lnTo>
                    <a:pt x="169" y="199"/>
                  </a:lnTo>
                  <a:lnTo>
                    <a:pt x="177" y="199"/>
                  </a:lnTo>
                  <a:lnTo>
                    <a:pt x="177" y="200"/>
                  </a:lnTo>
                  <a:lnTo>
                    <a:pt x="176" y="200"/>
                  </a:lnTo>
                  <a:lnTo>
                    <a:pt x="174" y="202"/>
                  </a:lnTo>
                  <a:lnTo>
                    <a:pt x="172" y="203"/>
                  </a:lnTo>
                  <a:lnTo>
                    <a:pt x="169" y="203"/>
                  </a:lnTo>
                  <a:lnTo>
                    <a:pt x="167" y="202"/>
                  </a:lnTo>
                  <a:lnTo>
                    <a:pt x="166" y="203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3" y="203"/>
                  </a:lnTo>
                  <a:close/>
                  <a:moveTo>
                    <a:pt x="183" y="200"/>
                  </a:moveTo>
                  <a:lnTo>
                    <a:pt x="181" y="199"/>
                  </a:lnTo>
                  <a:lnTo>
                    <a:pt x="181" y="198"/>
                  </a:lnTo>
                  <a:lnTo>
                    <a:pt x="183" y="198"/>
                  </a:lnTo>
                  <a:lnTo>
                    <a:pt x="185" y="198"/>
                  </a:lnTo>
                  <a:lnTo>
                    <a:pt x="186" y="198"/>
                  </a:lnTo>
                  <a:lnTo>
                    <a:pt x="188" y="198"/>
                  </a:lnTo>
                  <a:lnTo>
                    <a:pt x="190" y="199"/>
                  </a:lnTo>
                  <a:lnTo>
                    <a:pt x="189" y="199"/>
                  </a:lnTo>
                  <a:lnTo>
                    <a:pt x="188" y="199"/>
                  </a:lnTo>
                  <a:lnTo>
                    <a:pt x="185" y="198"/>
                  </a:lnTo>
                  <a:lnTo>
                    <a:pt x="183" y="198"/>
                  </a:lnTo>
                  <a:lnTo>
                    <a:pt x="183" y="200"/>
                  </a:lnTo>
                  <a:close/>
                  <a:moveTo>
                    <a:pt x="498" y="169"/>
                  </a:moveTo>
                  <a:lnTo>
                    <a:pt x="500" y="166"/>
                  </a:lnTo>
                  <a:lnTo>
                    <a:pt x="503" y="162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7" y="171"/>
                  </a:lnTo>
                  <a:lnTo>
                    <a:pt x="506" y="172"/>
                  </a:lnTo>
                  <a:lnTo>
                    <a:pt x="504" y="173"/>
                  </a:lnTo>
                  <a:lnTo>
                    <a:pt x="504" y="171"/>
                  </a:lnTo>
                  <a:lnTo>
                    <a:pt x="505" y="168"/>
                  </a:lnTo>
                  <a:lnTo>
                    <a:pt x="505" y="167"/>
                  </a:lnTo>
                  <a:lnTo>
                    <a:pt x="504" y="167"/>
                  </a:lnTo>
                  <a:lnTo>
                    <a:pt x="503" y="168"/>
                  </a:lnTo>
                  <a:lnTo>
                    <a:pt x="504" y="170"/>
                  </a:lnTo>
                  <a:lnTo>
                    <a:pt x="503" y="171"/>
                  </a:lnTo>
                  <a:lnTo>
                    <a:pt x="501" y="171"/>
                  </a:lnTo>
                  <a:lnTo>
                    <a:pt x="500" y="170"/>
                  </a:lnTo>
                  <a:lnTo>
                    <a:pt x="498" y="169"/>
                  </a:lnTo>
                  <a:close/>
                  <a:moveTo>
                    <a:pt x="512" y="155"/>
                  </a:moveTo>
                  <a:lnTo>
                    <a:pt x="513" y="153"/>
                  </a:lnTo>
                  <a:lnTo>
                    <a:pt x="519" y="150"/>
                  </a:lnTo>
                  <a:lnTo>
                    <a:pt x="520" y="149"/>
                  </a:lnTo>
                  <a:lnTo>
                    <a:pt x="519" y="151"/>
                  </a:lnTo>
                  <a:lnTo>
                    <a:pt x="515" y="155"/>
                  </a:lnTo>
                  <a:lnTo>
                    <a:pt x="513" y="157"/>
                  </a:lnTo>
                  <a:lnTo>
                    <a:pt x="512" y="155"/>
                  </a:lnTo>
                  <a:close/>
                  <a:moveTo>
                    <a:pt x="281" y="85"/>
                  </a:moveTo>
                  <a:lnTo>
                    <a:pt x="281" y="86"/>
                  </a:lnTo>
                  <a:lnTo>
                    <a:pt x="281" y="87"/>
                  </a:lnTo>
                  <a:lnTo>
                    <a:pt x="281" y="88"/>
                  </a:lnTo>
                  <a:lnTo>
                    <a:pt x="279" y="90"/>
                  </a:lnTo>
                  <a:lnTo>
                    <a:pt x="277" y="91"/>
                  </a:lnTo>
                  <a:lnTo>
                    <a:pt x="276" y="93"/>
                  </a:lnTo>
                  <a:lnTo>
                    <a:pt x="274" y="94"/>
                  </a:lnTo>
                  <a:lnTo>
                    <a:pt x="270" y="95"/>
                  </a:lnTo>
                  <a:lnTo>
                    <a:pt x="269" y="94"/>
                  </a:lnTo>
                  <a:lnTo>
                    <a:pt x="268" y="92"/>
                  </a:lnTo>
                  <a:lnTo>
                    <a:pt x="269" y="91"/>
                  </a:lnTo>
                  <a:lnTo>
                    <a:pt x="269" y="90"/>
                  </a:lnTo>
                  <a:lnTo>
                    <a:pt x="268" y="90"/>
                  </a:lnTo>
                  <a:lnTo>
                    <a:pt x="268" y="89"/>
                  </a:lnTo>
                  <a:lnTo>
                    <a:pt x="270" y="86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81" y="85"/>
                  </a:lnTo>
                  <a:close/>
                  <a:moveTo>
                    <a:pt x="488" y="92"/>
                  </a:moveTo>
                  <a:lnTo>
                    <a:pt x="493" y="102"/>
                  </a:lnTo>
                  <a:lnTo>
                    <a:pt x="481" y="101"/>
                  </a:lnTo>
                  <a:lnTo>
                    <a:pt x="480" y="102"/>
                  </a:lnTo>
                  <a:lnTo>
                    <a:pt x="480" y="102"/>
                  </a:lnTo>
                  <a:lnTo>
                    <a:pt x="477" y="102"/>
                  </a:lnTo>
                  <a:lnTo>
                    <a:pt x="474" y="102"/>
                  </a:lnTo>
                  <a:lnTo>
                    <a:pt x="473" y="101"/>
                  </a:lnTo>
                  <a:lnTo>
                    <a:pt x="474" y="98"/>
                  </a:lnTo>
                  <a:lnTo>
                    <a:pt x="473" y="96"/>
                  </a:lnTo>
                  <a:lnTo>
                    <a:pt x="473" y="96"/>
                  </a:lnTo>
                  <a:lnTo>
                    <a:pt x="470" y="96"/>
                  </a:lnTo>
                  <a:lnTo>
                    <a:pt x="469" y="96"/>
                  </a:lnTo>
                  <a:lnTo>
                    <a:pt x="468" y="97"/>
                  </a:lnTo>
                  <a:lnTo>
                    <a:pt x="467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6" y="96"/>
                  </a:lnTo>
                  <a:lnTo>
                    <a:pt x="465" y="94"/>
                  </a:lnTo>
                  <a:lnTo>
                    <a:pt x="467" y="88"/>
                  </a:lnTo>
                  <a:lnTo>
                    <a:pt x="471" y="84"/>
                  </a:lnTo>
                  <a:lnTo>
                    <a:pt x="475" y="84"/>
                  </a:lnTo>
                  <a:lnTo>
                    <a:pt x="483" y="87"/>
                  </a:lnTo>
                  <a:lnTo>
                    <a:pt x="485" y="89"/>
                  </a:lnTo>
                  <a:lnTo>
                    <a:pt x="486" y="90"/>
                  </a:lnTo>
                  <a:lnTo>
                    <a:pt x="488" y="92"/>
                  </a:lnTo>
                  <a:close/>
                  <a:moveTo>
                    <a:pt x="658" y="74"/>
                  </a:moveTo>
                  <a:lnTo>
                    <a:pt x="656" y="76"/>
                  </a:lnTo>
                  <a:lnTo>
                    <a:pt x="655" y="78"/>
                  </a:lnTo>
                  <a:lnTo>
                    <a:pt x="655" y="81"/>
                  </a:lnTo>
                  <a:lnTo>
                    <a:pt x="654" y="84"/>
                  </a:lnTo>
                  <a:lnTo>
                    <a:pt x="654" y="85"/>
                  </a:lnTo>
                  <a:lnTo>
                    <a:pt x="653" y="86"/>
                  </a:lnTo>
                  <a:lnTo>
                    <a:pt x="652" y="88"/>
                  </a:lnTo>
                  <a:lnTo>
                    <a:pt x="652" y="90"/>
                  </a:lnTo>
                  <a:lnTo>
                    <a:pt x="651" y="90"/>
                  </a:lnTo>
                  <a:lnTo>
                    <a:pt x="651" y="94"/>
                  </a:lnTo>
                  <a:lnTo>
                    <a:pt x="650" y="94"/>
                  </a:lnTo>
                  <a:lnTo>
                    <a:pt x="650" y="92"/>
                  </a:lnTo>
                  <a:lnTo>
                    <a:pt x="651" y="89"/>
                  </a:lnTo>
                  <a:lnTo>
                    <a:pt x="654" y="78"/>
                  </a:lnTo>
                  <a:lnTo>
                    <a:pt x="654" y="74"/>
                  </a:lnTo>
                  <a:lnTo>
                    <a:pt x="655" y="73"/>
                  </a:lnTo>
                  <a:lnTo>
                    <a:pt x="656" y="72"/>
                  </a:lnTo>
                  <a:lnTo>
                    <a:pt x="658" y="72"/>
                  </a:lnTo>
                  <a:lnTo>
                    <a:pt x="659" y="72"/>
                  </a:lnTo>
                  <a:lnTo>
                    <a:pt x="660" y="74"/>
                  </a:lnTo>
                  <a:lnTo>
                    <a:pt x="660" y="76"/>
                  </a:lnTo>
                  <a:lnTo>
                    <a:pt x="659" y="75"/>
                  </a:lnTo>
                  <a:lnTo>
                    <a:pt x="659" y="77"/>
                  </a:lnTo>
                  <a:lnTo>
                    <a:pt x="658" y="77"/>
                  </a:lnTo>
                  <a:lnTo>
                    <a:pt x="658" y="74"/>
                  </a:lnTo>
                  <a:close/>
                  <a:moveTo>
                    <a:pt x="708" y="106"/>
                  </a:moveTo>
                  <a:lnTo>
                    <a:pt x="710" y="110"/>
                  </a:lnTo>
                  <a:lnTo>
                    <a:pt x="712" y="113"/>
                  </a:lnTo>
                  <a:lnTo>
                    <a:pt x="714" y="114"/>
                  </a:lnTo>
                  <a:lnTo>
                    <a:pt x="713" y="114"/>
                  </a:lnTo>
                  <a:lnTo>
                    <a:pt x="712" y="115"/>
                  </a:lnTo>
                  <a:lnTo>
                    <a:pt x="711" y="118"/>
                  </a:lnTo>
                  <a:lnTo>
                    <a:pt x="710" y="120"/>
                  </a:lnTo>
                  <a:lnTo>
                    <a:pt x="710" y="122"/>
                  </a:lnTo>
                  <a:lnTo>
                    <a:pt x="710" y="124"/>
                  </a:lnTo>
                  <a:lnTo>
                    <a:pt x="709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9" y="122"/>
                  </a:lnTo>
                  <a:lnTo>
                    <a:pt x="709" y="121"/>
                  </a:lnTo>
                  <a:lnTo>
                    <a:pt x="709" y="120"/>
                  </a:lnTo>
                  <a:lnTo>
                    <a:pt x="708" y="120"/>
                  </a:lnTo>
                  <a:lnTo>
                    <a:pt x="708" y="120"/>
                  </a:lnTo>
                  <a:lnTo>
                    <a:pt x="707" y="121"/>
                  </a:lnTo>
                  <a:lnTo>
                    <a:pt x="705" y="121"/>
                  </a:lnTo>
                  <a:lnTo>
                    <a:pt x="704" y="120"/>
                  </a:lnTo>
                  <a:lnTo>
                    <a:pt x="704" y="120"/>
                  </a:lnTo>
                  <a:lnTo>
                    <a:pt x="707" y="118"/>
                  </a:lnTo>
                  <a:lnTo>
                    <a:pt x="708" y="117"/>
                  </a:lnTo>
                  <a:lnTo>
                    <a:pt x="709" y="115"/>
                  </a:lnTo>
                  <a:lnTo>
                    <a:pt x="704" y="115"/>
                  </a:lnTo>
                  <a:lnTo>
                    <a:pt x="702" y="116"/>
                  </a:lnTo>
                  <a:lnTo>
                    <a:pt x="701" y="117"/>
                  </a:lnTo>
                  <a:lnTo>
                    <a:pt x="706" y="114"/>
                  </a:lnTo>
                  <a:lnTo>
                    <a:pt x="708" y="114"/>
                  </a:lnTo>
                  <a:lnTo>
                    <a:pt x="708" y="112"/>
                  </a:lnTo>
                  <a:lnTo>
                    <a:pt x="705" y="112"/>
                  </a:lnTo>
                  <a:lnTo>
                    <a:pt x="703" y="112"/>
                  </a:lnTo>
                  <a:lnTo>
                    <a:pt x="702" y="113"/>
                  </a:lnTo>
                  <a:lnTo>
                    <a:pt x="702" y="114"/>
                  </a:lnTo>
                  <a:lnTo>
                    <a:pt x="701" y="114"/>
                  </a:lnTo>
                  <a:lnTo>
                    <a:pt x="700" y="113"/>
                  </a:lnTo>
                  <a:lnTo>
                    <a:pt x="699" y="112"/>
                  </a:lnTo>
                  <a:lnTo>
                    <a:pt x="690" y="114"/>
                  </a:lnTo>
                  <a:lnTo>
                    <a:pt x="689" y="114"/>
                  </a:lnTo>
                  <a:lnTo>
                    <a:pt x="684" y="119"/>
                  </a:lnTo>
                  <a:lnTo>
                    <a:pt x="683" y="120"/>
                  </a:lnTo>
                  <a:lnTo>
                    <a:pt x="682" y="122"/>
                  </a:lnTo>
                  <a:lnTo>
                    <a:pt x="679" y="123"/>
                  </a:lnTo>
                  <a:lnTo>
                    <a:pt x="678" y="124"/>
                  </a:lnTo>
                  <a:lnTo>
                    <a:pt x="677" y="128"/>
                  </a:lnTo>
                  <a:lnTo>
                    <a:pt x="678" y="127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82" y="125"/>
                  </a:lnTo>
                  <a:lnTo>
                    <a:pt x="683" y="126"/>
                  </a:lnTo>
                  <a:lnTo>
                    <a:pt x="684" y="129"/>
                  </a:lnTo>
                  <a:lnTo>
                    <a:pt x="684" y="131"/>
                  </a:lnTo>
                  <a:lnTo>
                    <a:pt x="682" y="132"/>
                  </a:lnTo>
                  <a:lnTo>
                    <a:pt x="679" y="131"/>
                  </a:lnTo>
                  <a:lnTo>
                    <a:pt x="677" y="130"/>
                  </a:lnTo>
                  <a:lnTo>
                    <a:pt x="673" y="127"/>
                  </a:lnTo>
                  <a:lnTo>
                    <a:pt x="674" y="127"/>
                  </a:lnTo>
                  <a:lnTo>
                    <a:pt x="674" y="125"/>
                  </a:lnTo>
                  <a:lnTo>
                    <a:pt x="675" y="123"/>
                  </a:lnTo>
                  <a:lnTo>
                    <a:pt x="674" y="124"/>
                  </a:lnTo>
                  <a:lnTo>
                    <a:pt x="673" y="124"/>
                  </a:lnTo>
                  <a:lnTo>
                    <a:pt x="672" y="125"/>
                  </a:lnTo>
                  <a:lnTo>
                    <a:pt x="673" y="126"/>
                  </a:lnTo>
                  <a:lnTo>
                    <a:pt x="672" y="126"/>
                  </a:lnTo>
                  <a:lnTo>
                    <a:pt x="671" y="126"/>
                  </a:lnTo>
                  <a:lnTo>
                    <a:pt x="670" y="126"/>
                  </a:lnTo>
                  <a:lnTo>
                    <a:pt x="669" y="127"/>
                  </a:lnTo>
                  <a:lnTo>
                    <a:pt x="668" y="126"/>
                  </a:lnTo>
                  <a:lnTo>
                    <a:pt x="667" y="126"/>
                  </a:lnTo>
                  <a:lnTo>
                    <a:pt x="667" y="125"/>
                  </a:lnTo>
                  <a:lnTo>
                    <a:pt x="666" y="125"/>
                  </a:lnTo>
                  <a:lnTo>
                    <a:pt x="664" y="124"/>
                  </a:lnTo>
                  <a:lnTo>
                    <a:pt x="663" y="122"/>
                  </a:lnTo>
                  <a:lnTo>
                    <a:pt x="664" y="120"/>
                  </a:lnTo>
                  <a:lnTo>
                    <a:pt x="662" y="120"/>
                  </a:lnTo>
                  <a:lnTo>
                    <a:pt x="660" y="121"/>
                  </a:lnTo>
                  <a:lnTo>
                    <a:pt x="659" y="121"/>
                  </a:lnTo>
                  <a:lnTo>
                    <a:pt x="658" y="120"/>
                  </a:lnTo>
                  <a:lnTo>
                    <a:pt x="659" y="120"/>
                  </a:lnTo>
                  <a:lnTo>
                    <a:pt x="660" y="119"/>
                  </a:lnTo>
                  <a:lnTo>
                    <a:pt x="661" y="120"/>
                  </a:lnTo>
                  <a:lnTo>
                    <a:pt x="661" y="119"/>
                  </a:lnTo>
                  <a:lnTo>
                    <a:pt x="655" y="114"/>
                  </a:lnTo>
                  <a:lnTo>
                    <a:pt x="657" y="111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4" y="109"/>
                  </a:lnTo>
                  <a:lnTo>
                    <a:pt x="664" y="108"/>
                  </a:lnTo>
                  <a:lnTo>
                    <a:pt x="666" y="109"/>
                  </a:lnTo>
                  <a:lnTo>
                    <a:pt x="666" y="108"/>
                  </a:lnTo>
                  <a:lnTo>
                    <a:pt x="669" y="107"/>
                  </a:lnTo>
                  <a:lnTo>
                    <a:pt x="667" y="107"/>
                  </a:lnTo>
                  <a:lnTo>
                    <a:pt x="666" y="106"/>
                  </a:lnTo>
                  <a:lnTo>
                    <a:pt x="666" y="104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5" y="101"/>
                  </a:lnTo>
                  <a:lnTo>
                    <a:pt x="664" y="100"/>
                  </a:lnTo>
                  <a:lnTo>
                    <a:pt x="663" y="100"/>
                  </a:lnTo>
                  <a:lnTo>
                    <a:pt x="660" y="101"/>
                  </a:lnTo>
                  <a:lnTo>
                    <a:pt x="660" y="97"/>
                  </a:lnTo>
                  <a:lnTo>
                    <a:pt x="661" y="96"/>
                  </a:lnTo>
                  <a:lnTo>
                    <a:pt x="664" y="96"/>
                  </a:lnTo>
                  <a:lnTo>
                    <a:pt x="666" y="95"/>
                  </a:lnTo>
                  <a:lnTo>
                    <a:pt x="668" y="94"/>
                  </a:lnTo>
                  <a:lnTo>
                    <a:pt x="668" y="93"/>
                  </a:lnTo>
                  <a:lnTo>
                    <a:pt x="669" y="93"/>
                  </a:lnTo>
                  <a:lnTo>
                    <a:pt x="670" y="92"/>
                  </a:lnTo>
                  <a:lnTo>
                    <a:pt x="667" y="91"/>
                  </a:lnTo>
                  <a:lnTo>
                    <a:pt x="666" y="90"/>
                  </a:lnTo>
                  <a:lnTo>
                    <a:pt x="666" y="89"/>
                  </a:lnTo>
                  <a:lnTo>
                    <a:pt x="666" y="88"/>
                  </a:lnTo>
                  <a:lnTo>
                    <a:pt x="666" y="88"/>
                  </a:lnTo>
                  <a:lnTo>
                    <a:pt x="666" y="87"/>
                  </a:lnTo>
                  <a:lnTo>
                    <a:pt x="663" y="88"/>
                  </a:lnTo>
                  <a:lnTo>
                    <a:pt x="662" y="88"/>
                  </a:lnTo>
                  <a:lnTo>
                    <a:pt x="661" y="87"/>
                  </a:lnTo>
                  <a:lnTo>
                    <a:pt x="660" y="87"/>
                  </a:lnTo>
                  <a:lnTo>
                    <a:pt x="660" y="86"/>
                  </a:lnTo>
                  <a:lnTo>
                    <a:pt x="660" y="86"/>
                  </a:lnTo>
                  <a:lnTo>
                    <a:pt x="660" y="85"/>
                  </a:lnTo>
                  <a:lnTo>
                    <a:pt x="660" y="84"/>
                  </a:lnTo>
                  <a:lnTo>
                    <a:pt x="660" y="83"/>
                  </a:lnTo>
                  <a:lnTo>
                    <a:pt x="659" y="83"/>
                  </a:lnTo>
                  <a:lnTo>
                    <a:pt x="658" y="83"/>
                  </a:lnTo>
                  <a:lnTo>
                    <a:pt x="660" y="82"/>
                  </a:lnTo>
                  <a:lnTo>
                    <a:pt x="667" y="80"/>
                  </a:lnTo>
                  <a:lnTo>
                    <a:pt x="668" y="81"/>
                  </a:lnTo>
                  <a:lnTo>
                    <a:pt x="669" y="82"/>
                  </a:lnTo>
                  <a:lnTo>
                    <a:pt x="670" y="82"/>
                  </a:lnTo>
                  <a:lnTo>
                    <a:pt x="671" y="83"/>
                  </a:lnTo>
                  <a:lnTo>
                    <a:pt x="672" y="85"/>
                  </a:lnTo>
                  <a:lnTo>
                    <a:pt x="672" y="86"/>
                  </a:lnTo>
                  <a:lnTo>
                    <a:pt x="672" y="85"/>
                  </a:lnTo>
                  <a:lnTo>
                    <a:pt x="673" y="84"/>
                  </a:lnTo>
                  <a:lnTo>
                    <a:pt x="672" y="81"/>
                  </a:lnTo>
                  <a:lnTo>
                    <a:pt x="673" y="79"/>
                  </a:lnTo>
                  <a:lnTo>
                    <a:pt x="675" y="78"/>
                  </a:lnTo>
                  <a:lnTo>
                    <a:pt x="677" y="77"/>
                  </a:lnTo>
                  <a:lnTo>
                    <a:pt x="678" y="76"/>
                  </a:lnTo>
                  <a:lnTo>
                    <a:pt x="678" y="79"/>
                  </a:lnTo>
                  <a:lnTo>
                    <a:pt x="677" y="80"/>
                  </a:lnTo>
                  <a:lnTo>
                    <a:pt x="676" y="81"/>
                  </a:lnTo>
                  <a:lnTo>
                    <a:pt x="677" y="81"/>
                  </a:lnTo>
                  <a:lnTo>
                    <a:pt x="678" y="82"/>
                  </a:lnTo>
                  <a:lnTo>
                    <a:pt x="678" y="83"/>
                  </a:lnTo>
                  <a:lnTo>
                    <a:pt x="678" y="84"/>
                  </a:lnTo>
                  <a:lnTo>
                    <a:pt x="677" y="85"/>
                  </a:lnTo>
                  <a:lnTo>
                    <a:pt x="678" y="85"/>
                  </a:lnTo>
                  <a:lnTo>
                    <a:pt x="678" y="85"/>
                  </a:lnTo>
                  <a:lnTo>
                    <a:pt x="679" y="84"/>
                  </a:lnTo>
                  <a:lnTo>
                    <a:pt x="680" y="83"/>
                  </a:lnTo>
                  <a:lnTo>
                    <a:pt x="679" y="82"/>
                  </a:lnTo>
                  <a:lnTo>
                    <a:pt x="678" y="82"/>
                  </a:lnTo>
                  <a:lnTo>
                    <a:pt x="678" y="81"/>
                  </a:lnTo>
                  <a:lnTo>
                    <a:pt x="678" y="80"/>
                  </a:lnTo>
                  <a:lnTo>
                    <a:pt x="679" y="79"/>
                  </a:lnTo>
                  <a:lnTo>
                    <a:pt x="680" y="81"/>
                  </a:lnTo>
                  <a:lnTo>
                    <a:pt x="682" y="84"/>
                  </a:lnTo>
                  <a:lnTo>
                    <a:pt x="683" y="85"/>
                  </a:lnTo>
                  <a:lnTo>
                    <a:pt x="682" y="88"/>
                  </a:lnTo>
                  <a:lnTo>
                    <a:pt x="684" y="90"/>
                  </a:lnTo>
                  <a:lnTo>
                    <a:pt x="686" y="91"/>
                  </a:lnTo>
                  <a:lnTo>
                    <a:pt x="690" y="91"/>
                  </a:lnTo>
                  <a:lnTo>
                    <a:pt x="690" y="90"/>
                  </a:lnTo>
                  <a:lnTo>
                    <a:pt x="691" y="88"/>
                  </a:lnTo>
                  <a:lnTo>
                    <a:pt x="691" y="87"/>
                  </a:lnTo>
                  <a:lnTo>
                    <a:pt x="692" y="87"/>
                  </a:lnTo>
                  <a:lnTo>
                    <a:pt x="692" y="85"/>
                  </a:lnTo>
                  <a:lnTo>
                    <a:pt x="691" y="84"/>
                  </a:lnTo>
                  <a:lnTo>
                    <a:pt x="690" y="82"/>
                  </a:lnTo>
                  <a:lnTo>
                    <a:pt x="690" y="81"/>
                  </a:lnTo>
                  <a:lnTo>
                    <a:pt x="690" y="80"/>
                  </a:lnTo>
                  <a:lnTo>
                    <a:pt x="691" y="79"/>
                  </a:lnTo>
                  <a:lnTo>
                    <a:pt x="692" y="79"/>
                  </a:lnTo>
                  <a:lnTo>
                    <a:pt x="692" y="78"/>
                  </a:lnTo>
                  <a:lnTo>
                    <a:pt x="690" y="78"/>
                  </a:lnTo>
                  <a:lnTo>
                    <a:pt x="690" y="79"/>
                  </a:lnTo>
                  <a:lnTo>
                    <a:pt x="690" y="80"/>
                  </a:lnTo>
                  <a:lnTo>
                    <a:pt x="689" y="80"/>
                  </a:lnTo>
                  <a:lnTo>
                    <a:pt x="688" y="80"/>
                  </a:lnTo>
                  <a:lnTo>
                    <a:pt x="684" y="80"/>
                  </a:lnTo>
                  <a:lnTo>
                    <a:pt x="684" y="78"/>
                  </a:lnTo>
                  <a:lnTo>
                    <a:pt x="684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0" y="76"/>
                  </a:lnTo>
                  <a:lnTo>
                    <a:pt x="680" y="75"/>
                  </a:lnTo>
                  <a:lnTo>
                    <a:pt x="679" y="74"/>
                  </a:lnTo>
                  <a:lnTo>
                    <a:pt x="678" y="72"/>
                  </a:lnTo>
                  <a:lnTo>
                    <a:pt x="678" y="72"/>
                  </a:lnTo>
                  <a:lnTo>
                    <a:pt x="677" y="72"/>
                  </a:lnTo>
                  <a:lnTo>
                    <a:pt x="677" y="73"/>
                  </a:lnTo>
                  <a:lnTo>
                    <a:pt x="675" y="76"/>
                  </a:lnTo>
                  <a:lnTo>
                    <a:pt x="672" y="77"/>
                  </a:lnTo>
                  <a:lnTo>
                    <a:pt x="672" y="78"/>
                  </a:lnTo>
                  <a:lnTo>
                    <a:pt x="670" y="79"/>
                  </a:lnTo>
                  <a:lnTo>
                    <a:pt x="668" y="79"/>
                  </a:lnTo>
                  <a:lnTo>
                    <a:pt x="667" y="78"/>
                  </a:lnTo>
                  <a:lnTo>
                    <a:pt x="668" y="74"/>
                  </a:lnTo>
                  <a:lnTo>
                    <a:pt x="669" y="72"/>
                  </a:lnTo>
                  <a:lnTo>
                    <a:pt x="671" y="71"/>
                  </a:lnTo>
                  <a:lnTo>
                    <a:pt x="671" y="70"/>
                  </a:lnTo>
                  <a:lnTo>
                    <a:pt x="672" y="68"/>
                  </a:lnTo>
                  <a:lnTo>
                    <a:pt x="672" y="67"/>
                  </a:lnTo>
                  <a:lnTo>
                    <a:pt x="672" y="66"/>
                  </a:lnTo>
                  <a:lnTo>
                    <a:pt x="667" y="67"/>
                  </a:lnTo>
                  <a:lnTo>
                    <a:pt x="666" y="68"/>
                  </a:lnTo>
                  <a:lnTo>
                    <a:pt x="666" y="66"/>
                  </a:lnTo>
                  <a:lnTo>
                    <a:pt x="666" y="65"/>
                  </a:lnTo>
                  <a:lnTo>
                    <a:pt x="666" y="64"/>
                  </a:lnTo>
                  <a:lnTo>
                    <a:pt x="668" y="64"/>
                  </a:lnTo>
                  <a:lnTo>
                    <a:pt x="680" y="59"/>
                  </a:lnTo>
                  <a:lnTo>
                    <a:pt x="683" y="59"/>
                  </a:lnTo>
                  <a:lnTo>
                    <a:pt x="685" y="61"/>
                  </a:lnTo>
                  <a:lnTo>
                    <a:pt x="685" y="62"/>
                  </a:lnTo>
                  <a:lnTo>
                    <a:pt x="684" y="63"/>
                  </a:lnTo>
                  <a:lnTo>
                    <a:pt x="682" y="65"/>
                  </a:lnTo>
                  <a:lnTo>
                    <a:pt x="680" y="65"/>
                  </a:lnTo>
                  <a:lnTo>
                    <a:pt x="679" y="68"/>
                  </a:lnTo>
                  <a:lnTo>
                    <a:pt x="680" y="71"/>
                  </a:lnTo>
                  <a:lnTo>
                    <a:pt x="681" y="73"/>
                  </a:lnTo>
                  <a:lnTo>
                    <a:pt x="682" y="75"/>
                  </a:lnTo>
                  <a:lnTo>
                    <a:pt x="684" y="76"/>
                  </a:lnTo>
                  <a:lnTo>
                    <a:pt x="687" y="78"/>
                  </a:lnTo>
                  <a:lnTo>
                    <a:pt x="699" y="75"/>
                  </a:lnTo>
                  <a:lnTo>
                    <a:pt x="702" y="76"/>
                  </a:lnTo>
                  <a:lnTo>
                    <a:pt x="706" y="79"/>
                  </a:lnTo>
                  <a:lnTo>
                    <a:pt x="706" y="83"/>
                  </a:lnTo>
                  <a:lnTo>
                    <a:pt x="704" y="87"/>
                  </a:lnTo>
                  <a:lnTo>
                    <a:pt x="700" y="90"/>
                  </a:lnTo>
                  <a:lnTo>
                    <a:pt x="698" y="91"/>
                  </a:lnTo>
                  <a:lnTo>
                    <a:pt x="697" y="94"/>
                  </a:lnTo>
                  <a:lnTo>
                    <a:pt x="697" y="96"/>
                  </a:lnTo>
                  <a:lnTo>
                    <a:pt x="698" y="99"/>
                  </a:lnTo>
                  <a:lnTo>
                    <a:pt x="699" y="102"/>
                  </a:lnTo>
                  <a:lnTo>
                    <a:pt x="700" y="102"/>
                  </a:lnTo>
                  <a:lnTo>
                    <a:pt x="702" y="103"/>
                  </a:lnTo>
                  <a:lnTo>
                    <a:pt x="706" y="104"/>
                  </a:lnTo>
                  <a:lnTo>
                    <a:pt x="708" y="106"/>
                  </a:lnTo>
                  <a:close/>
                  <a:moveTo>
                    <a:pt x="224" y="59"/>
                  </a:moveTo>
                  <a:lnTo>
                    <a:pt x="228" y="67"/>
                  </a:lnTo>
                  <a:lnTo>
                    <a:pt x="230" y="68"/>
                  </a:lnTo>
                  <a:lnTo>
                    <a:pt x="229" y="70"/>
                  </a:lnTo>
                  <a:lnTo>
                    <a:pt x="226" y="71"/>
                  </a:lnTo>
                  <a:lnTo>
                    <a:pt x="224" y="69"/>
                  </a:lnTo>
                  <a:lnTo>
                    <a:pt x="222" y="65"/>
                  </a:lnTo>
                  <a:lnTo>
                    <a:pt x="221" y="63"/>
                  </a:lnTo>
                  <a:lnTo>
                    <a:pt x="223" y="58"/>
                  </a:lnTo>
                  <a:lnTo>
                    <a:pt x="225" y="56"/>
                  </a:lnTo>
                  <a:lnTo>
                    <a:pt x="227" y="56"/>
                  </a:lnTo>
                  <a:lnTo>
                    <a:pt x="227" y="57"/>
                  </a:lnTo>
                  <a:lnTo>
                    <a:pt x="226" y="57"/>
                  </a:lnTo>
                  <a:lnTo>
                    <a:pt x="225" y="58"/>
                  </a:lnTo>
                  <a:lnTo>
                    <a:pt x="224" y="59"/>
                  </a:lnTo>
                  <a:close/>
                  <a:moveTo>
                    <a:pt x="239" y="49"/>
                  </a:moveTo>
                  <a:lnTo>
                    <a:pt x="244" y="49"/>
                  </a:lnTo>
                  <a:lnTo>
                    <a:pt x="246" y="51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47" y="56"/>
                  </a:lnTo>
                  <a:lnTo>
                    <a:pt x="245" y="59"/>
                  </a:lnTo>
                  <a:lnTo>
                    <a:pt x="245" y="59"/>
                  </a:lnTo>
                  <a:lnTo>
                    <a:pt x="244" y="60"/>
                  </a:lnTo>
                  <a:lnTo>
                    <a:pt x="242" y="60"/>
                  </a:lnTo>
                  <a:lnTo>
                    <a:pt x="241" y="59"/>
                  </a:lnTo>
                  <a:lnTo>
                    <a:pt x="240" y="59"/>
                  </a:lnTo>
                  <a:lnTo>
                    <a:pt x="238" y="59"/>
                  </a:lnTo>
                  <a:lnTo>
                    <a:pt x="235" y="59"/>
                  </a:lnTo>
                  <a:lnTo>
                    <a:pt x="230" y="56"/>
                  </a:lnTo>
                  <a:lnTo>
                    <a:pt x="232" y="53"/>
                  </a:lnTo>
                  <a:lnTo>
                    <a:pt x="233" y="50"/>
                  </a:lnTo>
                  <a:lnTo>
                    <a:pt x="236" y="49"/>
                  </a:lnTo>
                  <a:lnTo>
                    <a:pt x="239" y="49"/>
                  </a:lnTo>
                  <a:close/>
                  <a:moveTo>
                    <a:pt x="227" y="19"/>
                  </a:moveTo>
                  <a:lnTo>
                    <a:pt x="226" y="24"/>
                  </a:lnTo>
                  <a:lnTo>
                    <a:pt x="229" y="28"/>
                  </a:lnTo>
                  <a:lnTo>
                    <a:pt x="233" y="29"/>
                  </a:lnTo>
                  <a:lnTo>
                    <a:pt x="253" y="28"/>
                  </a:lnTo>
                  <a:lnTo>
                    <a:pt x="251" y="29"/>
                  </a:lnTo>
                  <a:lnTo>
                    <a:pt x="239" y="29"/>
                  </a:lnTo>
                  <a:lnTo>
                    <a:pt x="238" y="29"/>
                  </a:lnTo>
                  <a:lnTo>
                    <a:pt x="236" y="31"/>
                  </a:lnTo>
                  <a:lnTo>
                    <a:pt x="234" y="32"/>
                  </a:lnTo>
                  <a:lnTo>
                    <a:pt x="228" y="32"/>
                  </a:lnTo>
                  <a:lnTo>
                    <a:pt x="227" y="32"/>
                  </a:lnTo>
                  <a:lnTo>
                    <a:pt x="227" y="30"/>
                  </a:lnTo>
                  <a:lnTo>
                    <a:pt x="226" y="29"/>
                  </a:lnTo>
                  <a:lnTo>
                    <a:pt x="225" y="30"/>
                  </a:lnTo>
                  <a:lnTo>
                    <a:pt x="221" y="32"/>
                  </a:lnTo>
                  <a:lnTo>
                    <a:pt x="221" y="33"/>
                  </a:lnTo>
                  <a:lnTo>
                    <a:pt x="221" y="34"/>
                  </a:lnTo>
                  <a:lnTo>
                    <a:pt x="221" y="36"/>
                  </a:lnTo>
                  <a:lnTo>
                    <a:pt x="221" y="37"/>
                  </a:lnTo>
                  <a:lnTo>
                    <a:pt x="221" y="46"/>
                  </a:lnTo>
                  <a:lnTo>
                    <a:pt x="221" y="48"/>
                  </a:lnTo>
                  <a:lnTo>
                    <a:pt x="221" y="51"/>
                  </a:lnTo>
                  <a:lnTo>
                    <a:pt x="220" y="51"/>
                  </a:lnTo>
                  <a:lnTo>
                    <a:pt x="219" y="49"/>
                  </a:lnTo>
                  <a:lnTo>
                    <a:pt x="219" y="45"/>
                  </a:lnTo>
                  <a:lnTo>
                    <a:pt x="220" y="28"/>
                  </a:lnTo>
                  <a:lnTo>
                    <a:pt x="221" y="24"/>
                  </a:lnTo>
                  <a:lnTo>
                    <a:pt x="227" y="5"/>
                  </a:lnTo>
                  <a:lnTo>
                    <a:pt x="232" y="0"/>
                  </a:lnTo>
                  <a:lnTo>
                    <a:pt x="236" y="3"/>
                  </a:lnTo>
                  <a:lnTo>
                    <a:pt x="230" y="3"/>
                  </a:lnTo>
                  <a:lnTo>
                    <a:pt x="230" y="4"/>
                  </a:lnTo>
                  <a:lnTo>
                    <a:pt x="232" y="5"/>
                  </a:lnTo>
                  <a:lnTo>
                    <a:pt x="233" y="6"/>
                  </a:lnTo>
                  <a:lnTo>
                    <a:pt x="232" y="8"/>
                  </a:lnTo>
                  <a:lnTo>
                    <a:pt x="228" y="11"/>
                  </a:lnTo>
                  <a:lnTo>
                    <a:pt x="227" y="13"/>
                  </a:lnTo>
                  <a:lnTo>
                    <a:pt x="226" y="16"/>
                  </a:lnTo>
                  <a:lnTo>
                    <a:pt x="227" y="19"/>
                  </a:lnTo>
                  <a:close/>
                  <a:moveTo>
                    <a:pt x="251" y="83"/>
                  </a:moveTo>
                  <a:lnTo>
                    <a:pt x="257" y="80"/>
                  </a:lnTo>
                  <a:lnTo>
                    <a:pt x="257" y="82"/>
                  </a:lnTo>
                  <a:lnTo>
                    <a:pt x="257" y="85"/>
                  </a:lnTo>
                  <a:lnTo>
                    <a:pt x="255" y="89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8" y="87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1" y="83"/>
                  </a:lnTo>
                  <a:lnTo>
                    <a:pt x="251" y="83"/>
                  </a:lnTo>
                  <a:close/>
                  <a:moveTo>
                    <a:pt x="185" y="138"/>
                  </a:moveTo>
                  <a:lnTo>
                    <a:pt x="185" y="139"/>
                  </a:lnTo>
                  <a:lnTo>
                    <a:pt x="185" y="138"/>
                  </a:lnTo>
                  <a:lnTo>
                    <a:pt x="185" y="138"/>
                  </a:lnTo>
                  <a:lnTo>
                    <a:pt x="184" y="137"/>
                  </a:lnTo>
                  <a:lnTo>
                    <a:pt x="183" y="137"/>
                  </a:lnTo>
                  <a:lnTo>
                    <a:pt x="185" y="137"/>
                  </a:lnTo>
                  <a:lnTo>
                    <a:pt x="185" y="137"/>
                  </a:lnTo>
                  <a:lnTo>
                    <a:pt x="185" y="138"/>
                  </a:lnTo>
                  <a:close/>
                  <a:moveTo>
                    <a:pt x="186" y="137"/>
                  </a:moveTo>
                  <a:lnTo>
                    <a:pt x="188" y="137"/>
                  </a:lnTo>
                  <a:lnTo>
                    <a:pt x="186" y="138"/>
                  </a:lnTo>
                  <a:lnTo>
                    <a:pt x="186" y="1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9" name="Freeform 65">
              <a:extLst>
                <a:ext uri="{FF2B5EF4-FFF2-40B4-BE49-F238E27FC236}">
                  <a16:creationId xmlns:a16="http://schemas.microsoft.com/office/drawing/2014/main" id="{0094547C-7B2A-E36F-94EC-E2425C1AD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941" y="1059582"/>
              <a:ext cx="927210" cy="513859"/>
            </a:xfrm>
            <a:custGeom>
              <a:avLst/>
              <a:gdLst>
                <a:gd name="T0" fmla="*/ 457 w 655"/>
                <a:gd name="T1" fmla="*/ 8 h 363"/>
                <a:gd name="T2" fmla="*/ 481 w 655"/>
                <a:gd name="T3" fmla="*/ 46 h 363"/>
                <a:gd name="T4" fmla="*/ 501 w 655"/>
                <a:gd name="T5" fmla="*/ 60 h 363"/>
                <a:gd name="T6" fmla="*/ 508 w 655"/>
                <a:gd name="T7" fmla="*/ 57 h 363"/>
                <a:gd name="T8" fmla="*/ 529 w 655"/>
                <a:gd name="T9" fmla="*/ 47 h 363"/>
                <a:gd name="T10" fmla="*/ 540 w 655"/>
                <a:gd name="T11" fmla="*/ 43 h 363"/>
                <a:gd name="T12" fmla="*/ 577 w 655"/>
                <a:gd name="T13" fmla="*/ 58 h 363"/>
                <a:gd name="T14" fmla="*/ 607 w 655"/>
                <a:gd name="T15" fmla="*/ 87 h 363"/>
                <a:gd name="T16" fmla="*/ 619 w 655"/>
                <a:gd name="T17" fmla="*/ 120 h 363"/>
                <a:gd name="T18" fmla="*/ 612 w 655"/>
                <a:gd name="T19" fmla="*/ 141 h 363"/>
                <a:gd name="T20" fmla="*/ 602 w 655"/>
                <a:gd name="T21" fmla="*/ 173 h 363"/>
                <a:gd name="T22" fmla="*/ 627 w 655"/>
                <a:gd name="T23" fmla="*/ 178 h 363"/>
                <a:gd name="T24" fmla="*/ 635 w 655"/>
                <a:gd name="T25" fmla="*/ 211 h 363"/>
                <a:gd name="T26" fmla="*/ 643 w 655"/>
                <a:gd name="T27" fmla="*/ 229 h 363"/>
                <a:gd name="T28" fmla="*/ 650 w 655"/>
                <a:gd name="T29" fmla="*/ 253 h 363"/>
                <a:gd name="T30" fmla="*/ 651 w 655"/>
                <a:gd name="T31" fmla="*/ 280 h 363"/>
                <a:gd name="T32" fmla="*/ 630 w 655"/>
                <a:gd name="T33" fmla="*/ 291 h 363"/>
                <a:gd name="T34" fmla="*/ 614 w 655"/>
                <a:gd name="T35" fmla="*/ 311 h 363"/>
                <a:gd name="T36" fmla="*/ 584 w 655"/>
                <a:gd name="T37" fmla="*/ 342 h 363"/>
                <a:gd name="T38" fmla="*/ 560 w 655"/>
                <a:gd name="T39" fmla="*/ 337 h 363"/>
                <a:gd name="T40" fmla="*/ 529 w 655"/>
                <a:gd name="T41" fmla="*/ 357 h 363"/>
                <a:gd name="T42" fmla="*/ 498 w 655"/>
                <a:gd name="T43" fmla="*/ 361 h 363"/>
                <a:gd name="T44" fmla="*/ 451 w 655"/>
                <a:gd name="T45" fmla="*/ 316 h 363"/>
                <a:gd name="T46" fmla="*/ 424 w 655"/>
                <a:gd name="T47" fmla="*/ 287 h 363"/>
                <a:gd name="T48" fmla="*/ 371 w 655"/>
                <a:gd name="T49" fmla="*/ 277 h 363"/>
                <a:gd name="T50" fmla="*/ 356 w 655"/>
                <a:gd name="T51" fmla="*/ 241 h 363"/>
                <a:gd name="T52" fmla="*/ 348 w 655"/>
                <a:gd name="T53" fmla="*/ 243 h 363"/>
                <a:gd name="T54" fmla="*/ 314 w 655"/>
                <a:gd name="T55" fmla="*/ 267 h 363"/>
                <a:gd name="T56" fmla="*/ 284 w 655"/>
                <a:gd name="T57" fmla="*/ 267 h 363"/>
                <a:gd name="T58" fmla="*/ 249 w 655"/>
                <a:gd name="T59" fmla="*/ 256 h 363"/>
                <a:gd name="T60" fmla="*/ 230 w 655"/>
                <a:gd name="T61" fmla="*/ 257 h 363"/>
                <a:gd name="T62" fmla="*/ 194 w 655"/>
                <a:gd name="T63" fmla="*/ 259 h 363"/>
                <a:gd name="T64" fmla="*/ 168 w 655"/>
                <a:gd name="T65" fmla="*/ 247 h 363"/>
                <a:gd name="T66" fmla="*/ 113 w 655"/>
                <a:gd name="T67" fmla="*/ 247 h 363"/>
                <a:gd name="T68" fmla="*/ 57 w 655"/>
                <a:gd name="T69" fmla="*/ 260 h 363"/>
                <a:gd name="T70" fmla="*/ 24 w 655"/>
                <a:gd name="T71" fmla="*/ 283 h 363"/>
                <a:gd name="T72" fmla="*/ 8 w 655"/>
                <a:gd name="T73" fmla="*/ 297 h 363"/>
                <a:gd name="T74" fmla="*/ 2 w 655"/>
                <a:gd name="T75" fmla="*/ 263 h 363"/>
                <a:gd name="T76" fmla="*/ 3 w 655"/>
                <a:gd name="T77" fmla="*/ 241 h 363"/>
                <a:gd name="T78" fmla="*/ 6 w 655"/>
                <a:gd name="T79" fmla="*/ 227 h 363"/>
                <a:gd name="T80" fmla="*/ 7 w 655"/>
                <a:gd name="T81" fmla="*/ 241 h 363"/>
                <a:gd name="T82" fmla="*/ 10 w 655"/>
                <a:gd name="T83" fmla="*/ 238 h 363"/>
                <a:gd name="T84" fmla="*/ 6 w 655"/>
                <a:gd name="T85" fmla="*/ 224 h 363"/>
                <a:gd name="T86" fmla="*/ 5 w 655"/>
                <a:gd name="T87" fmla="*/ 212 h 363"/>
                <a:gd name="T88" fmla="*/ 17 w 655"/>
                <a:gd name="T89" fmla="*/ 167 h 363"/>
                <a:gd name="T90" fmla="*/ 36 w 655"/>
                <a:gd name="T91" fmla="*/ 148 h 363"/>
                <a:gd name="T92" fmla="*/ 41 w 655"/>
                <a:gd name="T93" fmla="*/ 117 h 363"/>
                <a:gd name="T94" fmla="*/ 47 w 655"/>
                <a:gd name="T95" fmla="*/ 90 h 363"/>
                <a:gd name="T96" fmla="*/ 111 w 655"/>
                <a:gd name="T97" fmla="*/ 36 h 363"/>
                <a:gd name="T98" fmla="*/ 149 w 655"/>
                <a:gd name="T99" fmla="*/ 20 h 363"/>
                <a:gd name="T100" fmla="*/ 153 w 655"/>
                <a:gd name="T101" fmla="*/ 48 h 363"/>
                <a:gd name="T102" fmla="*/ 196 w 655"/>
                <a:gd name="T103" fmla="*/ 88 h 363"/>
                <a:gd name="T104" fmla="*/ 203 w 655"/>
                <a:gd name="T105" fmla="*/ 110 h 363"/>
                <a:gd name="T106" fmla="*/ 229 w 655"/>
                <a:gd name="T107" fmla="*/ 141 h 363"/>
                <a:gd name="T108" fmla="*/ 267 w 655"/>
                <a:gd name="T109" fmla="*/ 145 h 363"/>
                <a:gd name="T110" fmla="*/ 293 w 655"/>
                <a:gd name="T111" fmla="*/ 126 h 363"/>
                <a:gd name="T112" fmla="*/ 308 w 655"/>
                <a:gd name="T113" fmla="*/ 108 h 363"/>
                <a:gd name="T114" fmla="*/ 307 w 655"/>
                <a:gd name="T115" fmla="*/ 54 h 363"/>
                <a:gd name="T116" fmla="*/ 301 w 655"/>
                <a:gd name="T117" fmla="*/ 11 h 363"/>
                <a:gd name="T118" fmla="*/ 311 w 655"/>
                <a:gd name="T1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5" h="363">
                  <a:moveTo>
                    <a:pt x="433" y="0"/>
                  </a:moveTo>
                  <a:lnTo>
                    <a:pt x="433" y="0"/>
                  </a:lnTo>
                  <a:lnTo>
                    <a:pt x="436" y="3"/>
                  </a:lnTo>
                  <a:lnTo>
                    <a:pt x="455" y="5"/>
                  </a:lnTo>
                  <a:lnTo>
                    <a:pt x="456" y="5"/>
                  </a:lnTo>
                  <a:lnTo>
                    <a:pt x="457" y="6"/>
                  </a:lnTo>
                  <a:lnTo>
                    <a:pt x="457" y="7"/>
                  </a:lnTo>
                  <a:lnTo>
                    <a:pt x="457" y="8"/>
                  </a:lnTo>
                  <a:lnTo>
                    <a:pt x="456" y="10"/>
                  </a:lnTo>
                  <a:lnTo>
                    <a:pt x="456" y="11"/>
                  </a:lnTo>
                  <a:lnTo>
                    <a:pt x="456" y="14"/>
                  </a:lnTo>
                  <a:lnTo>
                    <a:pt x="457" y="17"/>
                  </a:lnTo>
                  <a:lnTo>
                    <a:pt x="467" y="25"/>
                  </a:lnTo>
                  <a:lnTo>
                    <a:pt x="469" y="29"/>
                  </a:lnTo>
                  <a:lnTo>
                    <a:pt x="478" y="42"/>
                  </a:lnTo>
                  <a:lnTo>
                    <a:pt x="481" y="46"/>
                  </a:lnTo>
                  <a:lnTo>
                    <a:pt x="485" y="49"/>
                  </a:lnTo>
                  <a:lnTo>
                    <a:pt x="486" y="49"/>
                  </a:lnTo>
                  <a:lnTo>
                    <a:pt x="493" y="53"/>
                  </a:lnTo>
                  <a:lnTo>
                    <a:pt x="493" y="53"/>
                  </a:lnTo>
                  <a:lnTo>
                    <a:pt x="495" y="54"/>
                  </a:lnTo>
                  <a:lnTo>
                    <a:pt x="498" y="59"/>
                  </a:lnTo>
                  <a:lnTo>
                    <a:pt x="499" y="60"/>
                  </a:lnTo>
                  <a:lnTo>
                    <a:pt x="501" y="60"/>
                  </a:lnTo>
                  <a:lnTo>
                    <a:pt x="502" y="59"/>
                  </a:lnTo>
                  <a:lnTo>
                    <a:pt x="504" y="58"/>
                  </a:lnTo>
                  <a:lnTo>
                    <a:pt x="505" y="59"/>
                  </a:lnTo>
                  <a:lnTo>
                    <a:pt x="506" y="60"/>
                  </a:lnTo>
                  <a:lnTo>
                    <a:pt x="507" y="60"/>
                  </a:lnTo>
                  <a:lnTo>
                    <a:pt x="508" y="60"/>
                  </a:lnTo>
                  <a:lnTo>
                    <a:pt x="508" y="59"/>
                  </a:lnTo>
                  <a:lnTo>
                    <a:pt x="508" y="57"/>
                  </a:lnTo>
                  <a:lnTo>
                    <a:pt x="509" y="56"/>
                  </a:lnTo>
                  <a:lnTo>
                    <a:pt x="511" y="54"/>
                  </a:lnTo>
                  <a:lnTo>
                    <a:pt x="515" y="52"/>
                  </a:lnTo>
                  <a:lnTo>
                    <a:pt x="517" y="51"/>
                  </a:lnTo>
                  <a:lnTo>
                    <a:pt x="524" y="51"/>
                  </a:lnTo>
                  <a:lnTo>
                    <a:pt x="526" y="51"/>
                  </a:lnTo>
                  <a:lnTo>
                    <a:pt x="528" y="49"/>
                  </a:lnTo>
                  <a:lnTo>
                    <a:pt x="529" y="47"/>
                  </a:lnTo>
                  <a:lnTo>
                    <a:pt x="530" y="44"/>
                  </a:lnTo>
                  <a:lnTo>
                    <a:pt x="531" y="42"/>
                  </a:lnTo>
                  <a:lnTo>
                    <a:pt x="533" y="42"/>
                  </a:lnTo>
                  <a:lnTo>
                    <a:pt x="535" y="42"/>
                  </a:lnTo>
                  <a:lnTo>
                    <a:pt x="535" y="43"/>
                  </a:lnTo>
                  <a:lnTo>
                    <a:pt x="536" y="44"/>
                  </a:lnTo>
                  <a:lnTo>
                    <a:pt x="538" y="43"/>
                  </a:lnTo>
                  <a:lnTo>
                    <a:pt x="540" y="43"/>
                  </a:lnTo>
                  <a:lnTo>
                    <a:pt x="543" y="44"/>
                  </a:lnTo>
                  <a:lnTo>
                    <a:pt x="545" y="46"/>
                  </a:lnTo>
                  <a:lnTo>
                    <a:pt x="548" y="51"/>
                  </a:lnTo>
                  <a:lnTo>
                    <a:pt x="550" y="54"/>
                  </a:lnTo>
                  <a:lnTo>
                    <a:pt x="553" y="54"/>
                  </a:lnTo>
                  <a:lnTo>
                    <a:pt x="559" y="55"/>
                  </a:lnTo>
                  <a:lnTo>
                    <a:pt x="573" y="60"/>
                  </a:lnTo>
                  <a:lnTo>
                    <a:pt x="577" y="58"/>
                  </a:lnTo>
                  <a:lnTo>
                    <a:pt x="592" y="58"/>
                  </a:lnTo>
                  <a:lnTo>
                    <a:pt x="592" y="64"/>
                  </a:lnTo>
                  <a:lnTo>
                    <a:pt x="592" y="68"/>
                  </a:lnTo>
                  <a:lnTo>
                    <a:pt x="591" y="72"/>
                  </a:lnTo>
                  <a:lnTo>
                    <a:pt x="590" y="74"/>
                  </a:lnTo>
                  <a:lnTo>
                    <a:pt x="593" y="77"/>
                  </a:lnTo>
                  <a:lnTo>
                    <a:pt x="602" y="82"/>
                  </a:lnTo>
                  <a:lnTo>
                    <a:pt x="607" y="87"/>
                  </a:lnTo>
                  <a:lnTo>
                    <a:pt x="608" y="89"/>
                  </a:lnTo>
                  <a:lnTo>
                    <a:pt x="618" y="94"/>
                  </a:lnTo>
                  <a:lnTo>
                    <a:pt x="619" y="96"/>
                  </a:lnTo>
                  <a:lnTo>
                    <a:pt x="620" y="98"/>
                  </a:lnTo>
                  <a:lnTo>
                    <a:pt x="621" y="102"/>
                  </a:lnTo>
                  <a:lnTo>
                    <a:pt x="620" y="111"/>
                  </a:lnTo>
                  <a:lnTo>
                    <a:pt x="619" y="116"/>
                  </a:lnTo>
                  <a:lnTo>
                    <a:pt x="619" y="120"/>
                  </a:lnTo>
                  <a:lnTo>
                    <a:pt x="616" y="122"/>
                  </a:lnTo>
                  <a:lnTo>
                    <a:pt x="607" y="126"/>
                  </a:lnTo>
                  <a:lnTo>
                    <a:pt x="606" y="129"/>
                  </a:lnTo>
                  <a:lnTo>
                    <a:pt x="607" y="132"/>
                  </a:lnTo>
                  <a:lnTo>
                    <a:pt x="610" y="133"/>
                  </a:lnTo>
                  <a:lnTo>
                    <a:pt x="612" y="135"/>
                  </a:lnTo>
                  <a:lnTo>
                    <a:pt x="613" y="139"/>
                  </a:lnTo>
                  <a:lnTo>
                    <a:pt x="612" y="141"/>
                  </a:lnTo>
                  <a:lnTo>
                    <a:pt x="610" y="144"/>
                  </a:lnTo>
                  <a:lnTo>
                    <a:pt x="610" y="146"/>
                  </a:lnTo>
                  <a:lnTo>
                    <a:pt x="610" y="148"/>
                  </a:lnTo>
                  <a:lnTo>
                    <a:pt x="609" y="151"/>
                  </a:lnTo>
                  <a:lnTo>
                    <a:pt x="609" y="153"/>
                  </a:lnTo>
                  <a:lnTo>
                    <a:pt x="603" y="166"/>
                  </a:lnTo>
                  <a:lnTo>
                    <a:pt x="601" y="172"/>
                  </a:lnTo>
                  <a:lnTo>
                    <a:pt x="602" y="173"/>
                  </a:lnTo>
                  <a:lnTo>
                    <a:pt x="604" y="173"/>
                  </a:lnTo>
                  <a:lnTo>
                    <a:pt x="612" y="168"/>
                  </a:lnTo>
                  <a:lnTo>
                    <a:pt x="615" y="168"/>
                  </a:lnTo>
                  <a:lnTo>
                    <a:pt x="619" y="168"/>
                  </a:lnTo>
                  <a:lnTo>
                    <a:pt x="621" y="170"/>
                  </a:lnTo>
                  <a:lnTo>
                    <a:pt x="625" y="174"/>
                  </a:lnTo>
                  <a:lnTo>
                    <a:pt x="627" y="176"/>
                  </a:lnTo>
                  <a:lnTo>
                    <a:pt x="627" y="178"/>
                  </a:lnTo>
                  <a:lnTo>
                    <a:pt x="625" y="182"/>
                  </a:lnTo>
                  <a:lnTo>
                    <a:pt x="624" y="186"/>
                  </a:lnTo>
                  <a:lnTo>
                    <a:pt x="623" y="189"/>
                  </a:lnTo>
                  <a:lnTo>
                    <a:pt x="625" y="192"/>
                  </a:lnTo>
                  <a:lnTo>
                    <a:pt x="633" y="198"/>
                  </a:lnTo>
                  <a:lnTo>
                    <a:pt x="634" y="201"/>
                  </a:lnTo>
                  <a:lnTo>
                    <a:pt x="634" y="208"/>
                  </a:lnTo>
                  <a:lnTo>
                    <a:pt x="635" y="211"/>
                  </a:lnTo>
                  <a:lnTo>
                    <a:pt x="636" y="214"/>
                  </a:lnTo>
                  <a:lnTo>
                    <a:pt x="637" y="216"/>
                  </a:lnTo>
                  <a:lnTo>
                    <a:pt x="644" y="219"/>
                  </a:lnTo>
                  <a:lnTo>
                    <a:pt x="646" y="221"/>
                  </a:lnTo>
                  <a:lnTo>
                    <a:pt x="647" y="223"/>
                  </a:lnTo>
                  <a:lnTo>
                    <a:pt x="646" y="224"/>
                  </a:lnTo>
                  <a:lnTo>
                    <a:pt x="643" y="226"/>
                  </a:lnTo>
                  <a:lnTo>
                    <a:pt x="643" y="229"/>
                  </a:lnTo>
                  <a:lnTo>
                    <a:pt x="643" y="230"/>
                  </a:lnTo>
                  <a:lnTo>
                    <a:pt x="644" y="231"/>
                  </a:lnTo>
                  <a:lnTo>
                    <a:pt x="649" y="237"/>
                  </a:lnTo>
                  <a:lnTo>
                    <a:pt x="649" y="239"/>
                  </a:lnTo>
                  <a:lnTo>
                    <a:pt x="650" y="241"/>
                  </a:lnTo>
                  <a:lnTo>
                    <a:pt x="649" y="246"/>
                  </a:lnTo>
                  <a:lnTo>
                    <a:pt x="649" y="250"/>
                  </a:lnTo>
                  <a:lnTo>
                    <a:pt x="650" y="253"/>
                  </a:lnTo>
                  <a:lnTo>
                    <a:pt x="654" y="265"/>
                  </a:lnTo>
                  <a:lnTo>
                    <a:pt x="655" y="266"/>
                  </a:lnTo>
                  <a:lnTo>
                    <a:pt x="655" y="268"/>
                  </a:lnTo>
                  <a:lnTo>
                    <a:pt x="654" y="270"/>
                  </a:lnTo>
                  <a:lnTo>
                    <a:pt x="653" y="271"/>
                  </a:lnTo>
                  <a:lnTo>
                    <a:pt x="652" y="272"/>
                  </a:lnTo>
                  <a:lnTo>
                    <a:pt x="651" y="277"/>
                  </a:lnTo>
                  <a:lnTo>
                    <a:pt x="651" y="280"/>
                  </a:lnTo>
                  <a:lnTo>
                    <a:pt x="650" y="283"/>
                  </a:lnTo>
                  <a:lnTo>
                    <a:pt x="649" y="287"/>
                  </a:lnTo>
                  <a:lnTo>
                    <a:pt x="645" y="284"/>
                  </a:lnTo>
                  <a:lnTo>
                    <a:pt x="641" y="286"/>
                  </a:lnTo>
                  <a:lnTo>
                    <a:pt x="639" y="287"/>
                  </a:lnTo>
                  <a:lnTo>
                    <a:pt x="637" y="289"/>
                  </a:lnTo>
                  <a:lnTo>
                    <a:pt x="633" y="290"/>
                  </a:lnTo>
                  <a:lnTo>
                    <a:pt x="630" y="291"/>
                  </a:lnTo>
                  <a:lnTo>
                    <a:pt x="628" y="292"/>
                  </a:lnTo>
                  <a:lnTo>
                    <a:pt x="627" y="294"/>
                  </a:lnTo>
                  <a:lnTo>
                    <a:pt x="626" y="295"/>
                  </a:lnTo>
                  <a:lnTo>
                    <a:pt x="625" y="297"/>
                  </a:lnTo>
                  <a:lnTo>
                    <a:pt x="624" y="300"/>
                  </a:lnTo>
                  <a:lnTo>
                    <a:pt x="618" y="304"/>
                  </a:lnTo>
                  <a:lnTo>
                    <a:pt x="615" y="307"/>
                  </a:lnTo>
                  <a:lnTo>
                    <a:pt x="614" y="311"/>
                  </a:lnTo>
                  <a:lnTo>
                    <a:pt x="612" y="316"/>
                  </a:lnTo>
                  <a:lnTo>
                    <a:pt x="603" y="322"/>
                  </a:lnTo>
                  <a:lnTo>
                    <a:pt x="601" y="329"/>
                  </a:lnTo>
                  <a:lnTo>
                    <a:pt x="600" y="337"/>
                  </a:lnTo>
                  <a:lnTo>
                    <a:pt x="599" y="340"/>
                  </a:lnTo>
                  <a:lnTo>
                    <a:pt x="598" y="343"/>
                  </a:lnTo>
                  <a:lnTo>
                    <a:pt x="595" y="343"/>
                  </a:lnTo>
                  <a:lnTo>
                    <a:pt x="584" y="342"/>
                  </a:lnTo>
                  <a:lnTo>
                    <a:pt x="581" y="341"/>
                  </a:lnTo>
                  <a:lnTo>
                    <a:pt x="578" y="339"/>
                  </a:lnTo>
                  <a:lnTo>
                    <a:pt x="576" y="337"/>
                  </a:lnTo>
                  <a:lnTo>
                    <a:pt x="574" y="339"/>
                  </a:lnTo>
                  <a:lnTo>
                    <a:pt x="570" y="343"/>
                  </a:lnTo>
                  <a:lnTo>
                    <a:pt x="568" y="344"/>
                  </a:lnTo>
                  <a:lnTo>
                    <a:pt x="565" y="343"/>
                  </a:lnTo>
                  <a:lnTo>
                    <a:pt x="560" y="337"/>
                  </a:lnTo>
                  <a:lnTo>
                    <a:pt x="559" y="337"/>
                  </a:lnTo>
                  <a:lnTo>
                    <a:pt x="554" y="336"/>
                  </a:lnTo>
                  <a:lnTo>
                    <a:pt x="543" y="337"/>
                  </a:lnTo>
                  <a:lnTo>
                    <a:pt x="543" y="337"/>
                  </a:lnTo>
                  <a:lnTo>
                    <a:pt x="541" y="339"/>
                  </a:lnTo>
                  <a:lnTo>
                    <a:pt x="535" y="345"/>
                  </a:lnTo>
                  <a:lnTo>
                    <a:pt x="530" y="355"/>
                  </a:lnTo>
                  <a:lnTo>
                    <a:pt x="529" y="357"/>
                  </a:lnTo>
                  <a:lnTo>
                    <a:pt x="522" y="361"/>
                  </a:lnTo>
                  <a:lnTo>
                    <a:pt x="519" y="361"/>
                  </a:lnTo>
                  <a:lnTo>
                    <a:pt x="515" y="359"/>
                  </a:lnTo>
                  <a:lnTo>
                    <a:pt x="512" y="359"/>
                  </a:lnTo>
                  <a:lnTo>
                    <a:pt x="510" y="360"/>
                  </a:lnTo>
                  <a:lnTo>
                    <a:pt x="508" y="363"/>
                  </a:lnTo>
                  <a:lnTo>
                    <a:pt x="503" y="363"/>
                  </a:lnTo>
                  <a:lnTo>
                    <a:pt x="498" y="361"/>
                  </a:lnTo>
                  <a:lnTo>
                    <a:pt x="486" y="355"/>
                  </a:lnTo>
                  <a:lnTo>
                    <a:pt x="480" y="351"/>
                  </a:lnTo>
                  <a:lnTo>
                    <a:pt x="475" y="343"/>
                  </a:lnTo>
                  <a:lnTo>
                    <a:pt x="473" y="337"/>
                  </a:lnTo>
                  <a:lnTo>
                    <a:pt x="470" y="334"/>
                  </a:lnTo>
                  <a:lnTo>
                    <a:pt x="462" y="326"/>
                  </a:lnTo>
                  <a:lnTo>
                    <a:pt x="456" y="319"/>
                  </a:lnTo>
                  <a:lnTo>
                    <a:pt x="451" y="316"/>
                  </a:lnTo>
                  <a:lnTo>
                    <a:pt x="443" y="311"/>
                  </a:lnTo>
                  <a:lnTo>
                    <a:pt x="436" y="303"/>
                  </a:lnTo>
                  <a:lnTo>
                    <a:pt x="433" y="301"/>
                  </a:lnTo>
                  <a:lnTo>
                    <a:pt x="428" y="296"/>
                  </a:lnTo>
                  <a:lnTo>
                    <a:pt x="427" y="295"/>
                  </a:lnTo>
                  <a:lnTo>
                    <a:pt x="427" y="294"/>
                  </a:lnTo>
                  <a:lnTo>
                    <a:pt x="425" y="289"/>
                  </a:lnTo>
                  <a:lnTo>
                    <a:pt x="424" y="287"/>
                  </a:lnTo>
                  <a:lnTo>
                    <a:pt x="423" y="287"/>
                  </a:lnTo>
                  <a:lnTo>
                    <a:pt x="417" y="287"/>
                  </a:lnTo>
                  <a:lnTo>
                    <a:pt x="416" y="287"/>
                  </a:lnTo>
                  <a:lnTo>
                    <a:pt x="411" y="284"/>
                  </a:lnTo>
                  <a:lnTo>
                    <a:pt x="405" y="285"/>
                  </a:lnTo>
                  <a:lnTo>
                    <a:pt x="396" y="284"/>
                  </a:lnTo>
                  <a:lnTo>
                    <a:pt x="374" y="280"/>
                  </a:lnTo>
                  <a:lnTo>
                    <a:pt x="371" y="277"/>
                  </a:lnTo>
                  <a:lnTo>
                    <a:pt x="368" y="273"/>
                  </a:lnTo>
                  <a:lnTo>
                    <a:pt x="367" y="268"/>
                  </a:lnTo>
                  <a:lnTo>
                    <a:pt x="366" y="266"/>
                  </a:lnTo>
                  <a:lnTo>
                    <a:pt x="363" y="263"/>
                  </a:lnTo>
                  <a:lnTo>
                    <a:pt x="362" y="261"/>
                  </a:lnTo>
                  <a:lnTo>
                    <a:pt x="361" y="258"/>
                  </a:lnTo>
                  <a:lnTo>
                    <a:pt x="359" y="248"/>
                  </a:lnTo>
                  <a:lnTo>
                    <a:pt x="356" y="241"/>
                  </a:lnTo>
                  <a:lnTo>
                    <a:pt x="355" y="239"/>
                  </a:lnTo>
                  <a:lnTo>
                    <a:pt x="353" y="238"/>
                  </a:lnTo>
                  <a:lnTo>
                    <a:pt x="351" y="239"/>
                  </a:lnTo>
                  <a:lnTo>
                    <a:pt x="351" y="241"/>
                  </a:lnTo>
                  <a:lnTo>
                    <a:pt x="351" y="242"/>
                  </a:lnTo>
                  <a:lnTo>
                    <a:pt x="350" y="244"/>
                  </a:lnTo>
                  <a:lnTo>
                    <a:pt x="349" y="244"/>
                  </a:lnTo>
                  <a:lnTo>
                    <a:pt x="348" y="243"/>
                  </a:lnTo>
                  <a:lnTo>
                    <a:pt x="347" y="243"/>
                  </a:lnTo>
                  <a:lnTo>
                    <a:pt x="338" y="247"/>
                  </a:lnTo>
                  <a:lnTo>
                    <a:pt x="336" y="248"/>
                  </a:lnTo>
                  <a:lnTo>
                    <a:pt x="331" y="252"/>
                  </a:lnTo>
                  <a:lnTo>
                    <a:pt x="325" y="261"/>
                  </a:lnTo>
                  <a:lnTo>
                    <a:pt x="323" y="263"/>
                  </a:lnTo>
                  <a:lnTo>
                    <a:pt x="318" y="266"/>
                  </a:lnTo>
                  <a:lnTo>
                    <a:pt x="314" y="267"/>
                  </a:lnTo>
                  <a:lnTo>
                    <a:pt x="312" y="267"/>
                  </a:lnTo>
                  <a:lnTo>
                    <a:pt x="306" y="263"/>
                  </a:lnTo>
                  <a:lnTo>
                    <a:pt x="303" y="261"/>
                  </a:lnTo>
                  <a:lnTo>
                    <a:pt x="300" y="262"/>
                  </a:lnTo>
                  <a:lnTo>
                    <a:pt x="289" y="268"/>
                  </a:lnTo>
                  <a:lnTo>
                    <a:pt x="287" y="268"/>
                  </a:lnTo>
                  <a:lnTo>
                    <a:pt x="287" y="268"/>
                  </a:lnTo>
                  <a:lnTo>
                    <a:pt x="284" y="267"/>
                  </a:lnTo>
                  <a:lnTo>
                    <a:pt x="281" y="265"/>
                  </a:lnTo>
                  <a:lnTo>
                    <a:pt x="272" y="259"/>
                  </a:lnTo>
                  <a:lnTo>
                    <a:pt x="263" y="256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2" y="257"/>
                  </a:lnTo>
                  <a:lnTo>
                    <a:pt x="249" y="257"/>
                  </a:lnTo>
                  <a:lnTo>
                    <a:pt x="249" y="256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8" y="253"/>
                  </a:lnTo>
                  <a:lnTo>
                    <a:pt x="247" y="253"/>
                  </a:lnTo>
                  <a:lnTo>
                    <a:pt x="245" y="253"/>
                  </a:lnTo>
                  <a:lnTo>
                    <a:pt x="239" y="253"/>
                  </a:lnTo>
                  <a:lnTo>
                    <a:pt x="236" y="253"/>
                  </a:lnTo>
                  <a:lnTo>
                    <a:pt x="230" y="257"/>
                  </a:lnTo>
                  <a:lnTo>
                    <a:pt x="228" y="256"/>
                  </a:lnTo>
                  <a:lnTo>
                    <a:pt x="218" y="253"/>
                  </a:lnTo>
                  <a:lnTo>
                    <a:pt x="212" y="250"/>
                  </a:lnTo>
                  <a:lnTo>
                    <a:pt x="210" y="249"/>
                  </a:lnTo>
                  <a:lnTo>
                    <a:pt x="199" y="252"/>
                  </a:lnTo>
                  <a:lnTo>
                    <a:pt x="198" y="253"/>
                  </a:lnTo>
                  <a:lnTo>
                    <a:pt x="198" y="254"/>
                  </a:lnTo>
                  <a:lnTo>
                    <a:pt x="194" y="259"/>
                  </a:lnTo>
                  <a:lnTo>
                    <a:pt x="189" y="260"/>
                  </a:lnTo>
                  <a:lnTo>
                    <a:pt x="186" y="257"/>
                  </a:lnTo>
                  <a:lnTo>
                    <a:pt x="182" y="249"/>
                  </a:lnTo>
                  <a:lnTo>
                    <a:pt x="180" y="245"/>
                  </a:lnTo>
                  <a:lnTo>
                    <a:pt x="177" y="243"/>
                  </a:lnTo>
                  <a:lnTo>
                    <a:pt x="174" y="243"/>
                  </a:lnTo>
                  <a:lnTo>
                    <a:pt x="171" y="246"/>
                  </a:lnTo>
                  <a:lnTo>
                    <a:pt x="168" y="247"/>
                  </a:lnTo>
                  <a:lnTo>
                    <a:pt x="155" y="253"/>
                  </a:lnTo>
                  <a:lnTo>
                    <a:pt x="154" y="253"/>
                  </a:lnTo>
                  <a:lnTo>
                    <a:pt x="152" y="253"/>
                  </a:lnTo>
                  <a:lnTo>
                    <a:pt x="148" y="248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0" y="246"/>
                  </a:lnTo>
                  <a:lnTo>
                    <a:pt x="113" y="247"/>
                  </a:lnTo>
                  <a:lnTo>
                    <a:pt x="111" y="246"/>
                  </a:lnTo>
                  <a:lnTo>
                    <a:pt x="108" y="243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92" y="247"/>
                  </a:lnTo>
                  <a:lnTo>
                    <a:pt x="90" y="247"/>
                  </a:lnTo>
                  <a:lnTo>
                    <a:pt x="66" y="259"/>
                  </a:lnTo>
                  <a:lnTo>
                    <a:pt x="57" y="260"/>
                  </a:lnTo>
                  <a:lnTo>
                    <a:pt x="54" y="262"/>
                  </a:lnTo>
                  <a:lnTo>
                    <a:pt x="42" y="271"/>
                  </a:lnTo>
                  <a:lnTo>
                    <a:pt x="40" y="271"/>
                  </a:lnTo>
                  <a:lnTo>
                    <a:pt x="36" y="272"/>
                  </a:lnTo>
                  <a:lnTo>
                    <a:pt x="33" y="273"/>
                  </a:lnTo>
                  <a:lnTo>
                    <a:pt x="30" y="277"/>
                  </a:lnTo>
                  <a:lnTo>
                    <a:pt x="26" y="280"/>
                  </a:lnTo>
                  <a:lnTo>
                    <a:pt x="24" y="283"/>
                  </a:lnTo>
                  <a:lnTo>
                    <a:pt x="23" y="289"/>
                  </a:lnTo>
                  <a:lnTo>
                    <a:pt x="22" y="293"/>
                  </a:lnTo>
                  <a:lnTo>
                    <a:pt x="21" y="296"/>
                  </a:lnTo>
                  <a:lnTo>
                    <a:pt x="17" y="297"/>
                  </a:lnTo>
                  <a:lnTo>
                    <a:pt x="12" y="297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7"/>
                  </a:lnTo>
                  <a:lnTo>
                    <a:pt x="7" y="291"/>
                  </a:lnTo>
                  <a:lnTo>
                    <a:pt x="6" y="286"/>
                  </a:lnTo>
                  <a:lnTo>
                    <a:pt x="2" y="276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1" y="268"/>
                  </a:lnTo>
                  <a:lnTo>
                    <a:pt x="1" y="265"/>
                  </a:lnTo>
                  <a:lnTo>
                    <a:pt x="2" y="263"/>
                  </a:lnTo>
                  <a:lnTo>
                    <a:pt x="2" y="261"/>
                  </a:lnTo>
                  <a:lnTo>
                    <a:pt x="2" y="259"/>
                  </a:lnTo>
                  <a:lnTo>
                    <a:pt x="1" y="253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1" y="244"/>
                  </a:lnTo>
                  <a:lnTo>
                    <a:pt x="3" y="242"/>
                  </a:lnTo>
                  <a:lnTo>
                    <a:pt x="3" y="241"/>
                  </a:lnTo>
                  <a:lnTo>
                    <a:pt x="4" y="239"/>
                  </a:lnTo>
                  <a:lnTo>
                    <a:pt x="4" y="237"/>
                  </a:lnTo>
                  <a:lnTo>
                    <a:pt x="4" y="235"/>
                  </a:lnTo>
                  <a:lnTo>
                    <a:pt x="5" y="233"/>
                  </a:lnTo>
                  <a:lnTo>
                    <a:pt x="4" y="229"/>
                  </a:lnTo>
                  <a:lnTo>
                    <a:pt x="4" y="227"/>
                  </a:lnTo>
                  <a:lnTo>
                    <a:pt x="4" y="225"/>
                  </a:lnTo>
                  <a:lnTo>
                    <a:pt x="6" y="227"/>
                  </a:lnTo>
                  <a:lnTo>
                    <a:pt x="6" y="229"/>
                  </a:lnTo>
                  <a:lnTo>
                    <a:pt x="6" y="233"/>
                  </a:lnTo>
                  <a:lnTo>
                    <a:pt x="7" y="235"/>
                  </a:lnTo>
                  <a:lnTo>
                    <a:pt x="6" y="237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7" y="241"/>
                  </a:lnTo>
                  <a:lnTo>
                    <a:pt x="7" y="241"/>
                  </a:lnTo>
                  <a:lnTo>
                    <a:pt x="6" y="243"/>
                  </a:lnTo>
                  <a:lnTo>
                    <a:pt x="8" y="247"/>
                  </a:lnTo>
                  <a:lnTo>
                    <a:pt x="9" y="247"/>
                  </a:lnTo>
                  <a:lnTo>
                    <a:pt x="10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0" y="241"/>
                  </a:lnTo>
                  <a:lnTo>
                    <a:pt x="10" y="238"/>
                  </a:lnTo>
                  <a:lnTo>
                    <a:pt x="10" y="235"/>
                  </a:lnTo>
                  <a:lnTo>
                    <a:pt x="10" y="234"/>
                  </a:lnTo>
                  <a:lnTo>
                    <a:pt x="10" y="232"/>
                  </a:lnTo>
                  <a:lnTo>
                    <a:pt x="9" y="229"/>
                  </a:lnTo>
                  <a:lnTo>
                    <a:pt x="9" y="228"/>
                  </a:lnTo>
                  <a:lnTo>
                    <a:pt x="8" y="227"/>
                  </a:lnTo>
                  <a:lnTo>
                    <a:pt x="8" y="22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5" y="224"/>
                  </a:lnTo>
                  <a:lnTo>
                    <a:pt x="4" y="223"/>
                  </a:lnTo>
                  <a:lnTo>
                    <a:pt x="3" y="223"/>
                  </a:lnTo>
                  <a:lnTo>
                    <a:pt x="3" y="221"/>
                  </a:lnTo>
                  <a:lnTo>
                    <a:pt x="3" y="220"/>
                  </a:lnTo>
                  <a:lnTo>
                    <a:pt x="4" y="219"/>
                  </a:lnTo>
                  <a:lnTo>
                    <a:pt x="5" y="212"/>
                  </a:lnTo>
                  <a:lnTo>
                    <a:pt x="7" y="203"/>
                  </a:lnTo>
                  <a:lnTo>
                    <a:pt x="9" y="198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8" y="177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4" y="162"/>
                  </a:lnTo>
                  <a:lnTo>
                    <a:pt x="25" y="160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0" y="153"/>
                  </a:lnTo>
                  <a:lnTo>
                    <a:pt x="33" y="150"/>
                  </a:lnTo>
                  <a:lnTo>
                    <a:pt x="36" y="148"/>
                  </a:lnTo>
                  <a:lnTo>
                    <a:pt x="38" y="144"/>
                  </a:lnTo>
                  <a:lnTo>
                    <a:pt x="40" y="140"/>
                  </a:lnTo>
                  <a:lnTo>
                    <a:pt x="41" y="134"/>
                  </a:lnTo>
                  <a:lnTo>
                    <a:pt x="41" y="127"/>
                  </a:lnTo>
                  <a:lnTo>
                    <a:pt x="41" y="126"/>
                  </a:lnTo>
                  <a:lnTo>
                    <a:pt x="40" y="121"/>
                  </a:lnTo>
                  <a:lnTo>
                    <a:pt x="40" y="120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05"/>
                  </a:lnTo>
                  <a:lnTo>
                    <a:pt x="41" y="102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4" y="93"/>
                  </a:lnTo>
                  <a:lnTo>
                    <a:pt x="46" y="92"/>
                  </a:lnTo>
                  <a:lnTo>
                    <a:pt x="47" y="90"/>
                  </a:lnTo>
                  <a:lnTo>
                    <a:pt x="50" y="82"/>
                  </a:lnTo>
                  <a:lnTo>
                    <a:pt x="57" y="73"/>
                  </a:lnTo>
                  <a:lnTo>
                    <a:pt x="66" y="54"/>
                  </a:lnTo>
                  <a:lnTo>
                    <a:pt x="69" y="50"/>
                  </a:lnTo>
                  <a:lnTo>
                    <a:pt x="73" y="48"/>
                  </a:lnTo>
                  <a:lnTo>
                    <a:pt x="90" y="48"/>
                  </a:lnTo>
                  <a:lnTo>
                    <a:pt x="94" y="46"/>
                  </a:lnTo>
                  <a:lnTo>
                    <a:pt x="111" y="36"/>
                  </a:lnTo>
                  <a:lnTo>
                    <a:pt x="138" y="22"/>
                  </a:lnTo>
                  <a:lnTo>
                    <a:pt x="141" y="21"/>
                  </a:lnTo>
                  <a:lnTo>
                    <a:pt x="144" y="21"/>
                  </a:lnTo>
                  <a:lnTo>
                    <a:pt x="144" y="20"/>
                  </a:lnTo>
                  <a:lnTo>
                    <a:pt x="145" y="19"/>
                  </a:lnTo>
                  <a:lnTo>
                    <a:pt x="146" y="19"/>
                  </a:lnTo>
                  <a:lnTo>
                    <a:pt x="148" y="19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8" y="21"/>
                  </a:lnTo>
                  <a:lnTo>
                    <a:pt x="148" y="22"/>
                  </a:lnTo>
                  <a:lnTo>
                    <a:pt x="147" y="28"/>
                  </a:lnTo>
                  <a:lnTo>
                    <a:pt x="147" y="35"/>
                  </a:lnTo>
                  <a:lnTo>
                    <a:pt x="147" y="38"/>
                  </a:lnTo>
                  <a:lnTo>
                    <a:pt x="148" y="41"/>
                  </a:lnTo>
                  <a:lnTo>
                    <a:pt x="153" y="48"/>
                  </a:lnTo>
                  <a:lnTo>
                    <a:pt x="173" y="66"/>
                  </a:lnTo>
                  <a:lnTo>
                    <a:pt x="180" y="74"/>
                  </a:lnTo>
                  <a:lnTo>
                    <a:pt x="186" y="80"/>
                  </a:lnTo>
                  <a:lnTo>
                    <a:pt x="192" y="84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89"/>
                  </a:lnTo>
                  <a:lnTo>
                    <a:pt x="198" y="93"/>
                  </a:lnTo>
                  <a:lnTo>
                    <a:pt x="198" y="94"/>
                  </a:lnTo>
                  <a:lnTo>
                    <a:pt x="199" y="96"/>
                  </a:lnTo>
                  <a:lnTo>
                    <a:pt x="200" y="100"/>
                  </a:lnTo>
                  <a:lnTo>
                    <a:pt x="201" y="106"/>
                  </a:lnTo>
                  <a:lnTo>
                    <a:pt x="202" y="109"/>
                  </a:lnTo>
                  <a:lnTo>
                    <a:pt x="203" y="110"/>
                  </a:lnTo>
                  <a:lnTo>
                    <a:pt x="204" y="112"/>
                  </a:lnTo>
                  <a:lnTo>
                    <a:pt x="206" y="127"/>
                  </a:lnTo>
                  <a:lnTo>
                    <a:pt x="207" y="130"/>
                  </a:lnTo>
                  <a:lnTo>
                    <a:pt x="209" y="131"/>
                  </a:lnTo>
                  <a:lnTo>
                    <a:pt x="210" y="132"/>
                  </a:lnTo>
                  <a:lnTo>
                    <a:pt x="215" y="137"/>
                  </a:lnTo>
                  <a:lnTo>
                    <a:pt x="222" y="139"/>
                  </a:lnTo>
                  <a:lnTo>
                    <a:pt x="229" y="141"/>
                  </a:lnTo>
                  <a:lnTo>
                    <a:pt x="231" y="142"/>
                  </a:lnTo>
                  <a:lnTo>
                    <a:pt x="235" y="149"/>
                  </a:lnTo>
                  <a:lnTo>
                    <a:pt x="236" y="150"/>
                  </a:lnTo>
                  <a:lnTo>
                    <a:pt x="236" y="150"/>
                  </a:lnTo>
                  <a:lnTo>
                    <a:pt x="240" y="151"/>
                  </a:lnTo>
                  <a:lnTo>
                    <a:pt x="246" y="151"/>
                  </a:lnTo>
                  <a:lnTo>
                    <a:pt x="262" y="148"/>
                  </a:lnTo>
                  <a:lnTo>
                    <a:pt x="267" y="145"/>
                  </a:lnTo>
                  <a:lnTo>
                    <a:pt x="270" y="144"/>
                  </a:lnTo>
                  <a:lnTo>
                    <a:pt x="273" y="141"/>
                  </a:lnTo>
                  <a:lnTo>
                    <a:pt x="275" y="138"/>
                  </a:lnTo>
                  <a:lnTo>
                    <a:pt x="276" y="137"/>
                  </a:lnTo>
                  <a:lnTo>
                    <a:pt x="277" y="135"/>
                  </a:lnTo>
                  <a:lnTo>
                    <a:pt x="281" y="134"/>
                  </a:lnTo>
                  <a:lnTo>
                    <a:pt x="284" y="132"/>
                  </a:lnTo>
                  <a:lnTo>
                    <a:pt x="293" y="126"/>
                  </a:lnTo>
                  <a:lnTo>
                    <a:pt x="294" y="123"/>
                  </a:lnTo>
                  <a:lnTo>
                    <a:pt x="295" y="121"/>
                  </a:lnTo>
                  <a:lnTo>
                    <a:pt x="298" y="120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6"/>
                  </a:lnTo>
                  <a:lnTo>
                    <a:pt x="302" y="115"/>
                  </a:lnTo>
                  <a:lnTo>
                    <a:pt x="308" y="108"/>
                  </a:lnTo>
                  <a:lnTo>
                    <a:pt x="310" y="103"/>
                  </a:lnTo>
                  <a:lnTo>
                    <a:pt x="311" y="96"/>
                  </a:lnTo>
                  <a:lnTo>
                    <a:pt x="311" y="89"/>
                  </a:lnTo>
                  <a:lnTo>
                    <a:pt x="308" y="68"/>
                  </a:lnTo>
                  <a:lnTo>
                    <a:pt x="308" y="62"/>
                  </a:lnTo>
                  <a:lnTo>
                    <a:pt x="308" y="58"/>
                  </a:lnTo>
                  <a:lnTo>
                    <a:pt x="307" y="56"/>
                  </a:lnTo>
                  <a:lnTo>
                    <a:pt x="307" y="54"/>
                  </a:lnTo>
                  <a:lnTo>
                    <a:pt x="307" y="50"/>
                  </a:lnTo>
                  <a:lnTo>
                    <a:pt x="308" y="44"/>
                  </a:lnTo>
                  <a:lnTo>
                    <a:pt x="307" y="34"/>
                  </a:lnTo>
                  <a:lnTo>
                    <a:pt x="307" y="31"/>
                  </a:lnTo>
                  <a:lnTo>
                    <a:pt x="302" y="25"/>
                  </a:lnTo>
                  <a:lnTo>
                    <a:pt x="301" y="22"/>
                  </a:lnTo>
                  <a:lnTo>
                    <a:pt x="301" y="18"/>
                  </a:lnTo>
                  <a:lnTo>
                    <a:pt x="301" y="11"/>
                  </a:lnTo>
                  <a:lnTo>
                    <a:pt x="300" y="6"/>
                  </a:lnTo>
                  <a:lnTo>
                    <a:pt x="301" y="5"/>
                  </a:lnTo>
                  <a:lnTo>
                    <a:pt x="301" y="3"/>
                  </a:lnTo>
                  <a:lnTo>
                    <a:pt x="301" y="0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10" y="1"/>
                  </a:lnTo>
                  <a:lnTo>
                    <a:pt x="311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0" name="Freeform 66">
              <a:extLst>
                <a:ext uri="{FF2B5EF4-FFF2-40B4-BE49-F238E27FC236}">
                  <a16:creationId xmlns:a16="http://schemas.microsoft.com/office/drawing/2014/main" id="{37E6BF28-FFD9-B23E-76DE-59CEBD09B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264" y="1059582"/>
              <a:ext cx="956937" cy="587469"/>
            </a:xfrm>
            <a:custGeom>
              <a:avLst/>
              <a:gdLst>
                <a:gd name="T0" fmla="*/ 444 w 676"/>
                <a:gd name="T1" fmla="*/ 14 h 415"/>
                <a:gd name="T2" fmla="*/ 449 w 676"/>
                <a:gd name="T3" fmla="*/ 30 h 415"/>
                <a:gd name="T4" fmla="*/ 447 w 676"/>
                <a:gd name="T5" fmla="*/ 42 h 415"/>
                <a:gd name="T6" fmla="*/ 439 w 676"/>
                <a:gd name="T7" fmla="*/ 47 h 415"/>
                <a:gd name="T8" fmla="*/ 449 w 676"/>
                <a:gd name="T9" fmla="*/ 72 h 415"/>
                <a:gd name="T10" fmla="*/ 442 w 676"/>
                <a:gd name="T11" fmla="*/ 93 h 415"/>
                <a:gd name="T12" fmla="*/ 442 w 676"/>
                <a:gd name="T13" fmla="*/ 135 h 415"/>
                <a:gd name="T14" fmla="*/ 435 w 676"/>
                <a:gd name="T15" fmla="*/ 138 h 415"/>
                <a:gd name="T16" fmla="*/ 430 w 676"/>
                <a:gd name="T17" fmla="*/ 162 h 415"/>
                <a:gd name="T18" fmla="*/ 430 w 676"/>
                <a:gd name="T19" fmla="*/ 183 h 415"/>
                <a:gd name="T20" fmla="*/ 417 w 676"/>
                <a:gd name="T21" fmla="*/ 203 h 415"/>
                <a:gd name="T22" fmla="*/ 398 w 676"/>
                <a:gd name="T23" fmla="*/ 255 h 415"/>
                <a:gd name="T24" fmla="*/ 376 w 676"/>
                <a:gd name="T25" fmla="*/ 284 h 415"/>
                <a:gd name="T26" fmla="*/ 355 w 676"/>
                <a:gd name="T27" fmla="*/ 278 h 415"/>
                <a:gd name="T28" fmla="*/ 335 w 676"/>
                <a:gd name="T29" fmla="*/ 283 h 415"/>
                <a:gd name="T30" fmla="*/ 314 w 676"/>
                <a:gd name="T31" fmla="*/ 283 h 415"/>
                <a:gd name="T32" fmla="*/ 287 w 676"/>
                <a:gd name="T33" fmla="*/ 283 h 415"/>
                <a:gd name="T34" fmla="*/ 276 w 676"/>
                <a:gd name="T35" fmla="*/ 296 h 415"/>
                <a:gd name="T36" fmla="*/ 268 w 676"/>
                <a:gd name="T37" fmla="*/ 308 h 415"/>
                <a:gd name="T38" fmla="*/ 251 w 676"/>
                <a:gd name="T39" fmla="*/ 309 h 415"/>
                <a:gd name="T40" fmla="*/ 235 w 676"/>
                <a:gd name="T41" fmla="*/ 361 h 415"/>
                <a:gd name="T42" fmla="*/ 229 w 676"/>
                <a:gd name="T43" fmla="*/ 406 h 415"/>
                <a:gd name="T44" fmla="*/ 177 w 676"/>
                <a:gd name="T45" fmla="*/ 404 h 415"/>
                <a:gd name="T46" fmla="*/ 119 w 676"/>
                <a:gd name="T47" fmla="*/ 405 h 415"/>
                <a:gd name="T48" fmla="*/ 111 w 676"/>
                <a:gd name="T49" fmla="*/ 402 h 415"/>
                <a:gd name="T50" fmla="*/ 125 w 676"/>
                <a:gd name="T51" fmla="*/ 367 h 415"/>
                <a:gd name="T52" fmla="*/ 116 w 676"/>
                <a:gd name="T53" fmla="*/ 343 h 415"/>
                <a:gd name="T54" fmla="*/ 97 w 676"/>
                <a:gd name="T55" fmla="*/ 308 h 415"/>
                <a:gd name="T56" fmla="*/ 90 w 676"/>
                <a:gd name="T57" fmla="*/ 269 h 415"/>
                <a:gd name="T58" fmla="*/ 100 w 676"/>
                <a:gd name="T59" fmla="*/ 259 h 415"/>
                <a:gd name="T60" fmla="*/ 106 w 676"/>
                <a:gd name="T61" fmla="*/ 204 h 415"/>
                <a:gd name="T62" fmla="*/ 79 w 676"/>
                <a:gd name="T63" fmla="*/ 171 h 415"/>
                <a:gd name="T64" fmla="*/ 63 w 676"/>
                <a:gd name="T65" fmla="*/ 149 h 415"/>
                <a:gd name="T66" fmla="*/ 49 w 676"/>
                <a:gd name="T67" fmla="*/ 117 h 415"/>
                <a:gd name="T68" fmla="*/ 42 w 676"/>
                <a:gd name="T69" fmla="*/ 105 h 415"/>
                <a:gd name="T70" fmla="*/ 40 w 676"/>
                <a:gd name="T71" fmla="*/ 89 h 415"/>
                <a:gd name="T72" fmla="*/ 34 w 676"/>
                <a:gd name="T73" fmla="*/ 70 h 415"/>
                <a:gd name="T74" fmla="*/ 22 w 676"/>
                <a:gd name="T75" fmla="*/ 74 h 415"/>
                <a:gd name="T76" fmla="*/ 22 w 676"/>
                <a:gd name="T77" fmla="*/ 42 h 415"/>
                <a:gd name="T78" fmla="*/ 10 w 676"/>
                <a:gd name="T79" fmla="*/ 27 h 415"/>
                <a:gd name="T80" fmla="*/ 3 w 676"/>
                <a:gd name="T81" fmla="*/ 6 h 415"/>
                <a:gd name="T82" fmla="*/ 647 w 676"/>
                <a:gd name="T83" fmla="*/ 0 h 415"/>
                <a:gd name="T84" fmla="*/ 653 w 676"/>
                <a:gd name="T85" fmla="*/ 25 h 415"/>
                <a:gd name="T86" fmla="*/ 645 w 676"/>
                <a:gd name="T87" fmla="*/ 45 h 415"/>
                <a:gd name="T88" fmla="*/ 650 w 676"/>
                <a:gd name="T89" fmla="*/ 73 h 415"/>
                <a:gd name="T90" fmla="*/ 644 w 676"/>
                <a:gd name="T91" fmla="*/ 84 h 415"/>
                <a:gd name="T92" fmla="*/ 624 w 676"/>
                <a:gd name="T93" fmla="*/ 113 h 415"/>
                <a:gd name="T94" fmla="*/ 605 w 676"/>
                <a:gd name="T95" fmla="*/ 148 h 415"/>
                <a:gd name="T96" fmla="*/ 598 w 676"/>
                <a:gd name="T97" fmla="*/ 132 h 415"/>
                <a:gd name="T98" fmla="*/ 581 w 676"/>
                <a:gd name="T99" fmla="*/ 103 h 415"/>
                <a:gd name="T100" fmla="*/ 584 w 676"/>
                <a:gd name="T101" fmla="*/ 72 h 415"/>
                <a:gd name="T102" fmla="*/ 629 w 676"/>
                <a:gd name="T103" fmla="*/ 0 h 415"/>
                <a:gd name="T104" fmla="*/ 486 w 676"/>
                <a:gd name="T105" fmla="*/ 113 h 415"/>
                <a:gd name="T106" fmla="*/ 476 w 676"/>
                <a:gd name="T107" fmla="*/ 144 h 415"/>
                <a:gd name="T108" fmla="*/ 460 w 676"/>
                <a:gd name="T109" fmla="*/ 185 h 415"/>
                <a:gd name="T110" fmla="*/ 448 w 676"/>
                <a:gd name="T111" fmla="*/ 228 h 415"/>
                <a:gd name="T112" fmla="*/ 432 w 676"/>
                <a:gd name="T113" fmla="*/ 274 h 415"/>
                <a:gd name="T114" fmla="*/ 430 w 676"/>
                <a:gd name="T115" fmla="*/ 215 h 415"/>
                <a:gd name="T116" fmla="*/ 474 w 676"/>
                <a:gd name="T117" fmla="*/ 112 h 415"/>
                <a:gd name="T118" fmla="*/ 491 w 676"/>
                <a:gd name="T119" fmla="*/ 89 h 415"/>
                <a:gd name="T120" fmla="*/ 364 w 676"/>
                <a:gd name="T121" fmla="*/ 29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6" h="415">
                  <a:moveTo>
                    <a:pt x="436" y="0"/>
                  </a:moveTo>
                  <a:lnTo>
                    <a:pt x="453" y="18"/>
                  </a:lnTo>
                  <a:lnTo>
                    <a:pt x="455" y="21"/>
                  </a:lnTo>
                  <a:lnTo>
                    <a:pt x="454" y="22"/>
                  </a:lnTo>
                  <a:lnTo>
                    <a:pt x="453" y="21"/>
                  </a:lnTo>
                  <a:lnTo>
                    <a:pt x="448" y="18"/>
                  </a:lnTo>
                  <a:lnTo>
                    <a:pt x="448" y="17"/>
                  </a:lnTo>
                  <a:lnTo>
                    <a:pt x="441" y="6"/>
                  </a:lnTo>
                  <a:lnTo>
                    <a:pt x="435" y="0"/>
                  </a:lnTo>
                  <a:lnTo>
                    <a:pt x="436" y="0"/>
                  </a:lnTo>
                  <a:close/>
                  <a:moveTo>
                    <a:pt x="430" y="0"/>
                  </a:moveTo>
                  <a:lnTo>
                    <a:pt x="431" y="1"/>
                  </a:lnTo>
                  <a:lnTo>
                    <a:pt x="434" y="5"/>
                  </a:lnTo>
                  <a:lnTo>
                    <a:pt x="439" y="8"/>
                  </a:lnTo>
                  <a:lnTo>
                    <a:pt x="443" y="13"/>
                  </a:lnTo>
                  <a:lnTo>
                    <a:pt x="444" y="14"/>
                  </a:lnTo>
                  <a:lnTo>
                    <a:pt x="444" y="16"/>
                  </a:lnTo>
                  <a:lnTo>
                    <a:pt x="445" y="17"/>
                  </a:lnTo>
                  <a:lnTo>
                    <a:pt x="446" y="18"/>
                  </a:lnTo>
                  <a:lnTo>
                    <a:pt x="448" y="18"/>
                  </a:lnTo>
                  <a:lnTo>
                    <a:pt x="450" y="21"/>
                  </a:lnTo>
                  <a:lnTo>
                    <a:pt x="452" y="23"/>
                  </a:lnTo>
                  <a:lnTo>
                    <a:pt x="450" y="24"/>
                  </a:lnTo>
                  <a:lnTo>
                    <a:pt x="452" y="24"/>
                  </a:lnTo>
                  <a:lnTo>
                    <a:pt x="454" y="25"/>
                  </a:lnTo>
                  <a:lnTo>
                    <a:pt x="455" y="26"/>
                  </a:lnTo>
                  <a:lnTo>
                    <a:pt x="456" y="29"/>
                  </a:lnTo>
                  <a:lnTo>
                    <a:pt x="454" y="29"/>
                  </a:lnTo>
                  <a:lnTo>
                    <a:pt x="454" y="30"/>
                  </a:lnTo>
                  <a:lnTo>
                    <a:pt x="455" y="30"/>
                  </a:lnTo>
                  <a:lnTo>
                    <a:pt x="455" y="31"/>
                  </a:lnTo>
                  <a:lnTo>
                    <a:pt x="449" y="30"/>
                  </a:lnTo>
                  <a:lnTo>
                    <a:pt x="447" y="30"/>
                  </a:lnTo>
                  <a:lnTo>
                    <a:pt x="443" y="28"/>
                  </a:lnTo>
                  <a:lnTo>
                    <a:pt x="444" y="29"/>
                  </a:lnTo>
                  <a:lnTo>
                    <a:pt x="446" y="31"/>
                  </a:lnTo>
                  <a:lnTo>
                    <a:pt x="447" y="32"/>
                  </a:lnTo>
                  <a:lnTo>
                    <a:pt x="448" y="35"/>
                  </a:lnTo>
                  <a:lnTo>
                    <a:pt x="448" y="36"/>
                  </a:lnTo>
                  <a:lnTo>
                    <a:pt x="446" y="36"/>
                  </a:lnTo>
                  <a:lnTo>
                    <a:pt x="444" y="36"/>
                  </a:lnTo>
                  <a:lnTo>
                    <a:pt x="445" y="37"/>
                  </a:lnTo>
                  <a:lnTo>
                    <a:pt x="446" y="38"/>
                  </a:lnTo>
                  <a:lnTo>
                    <a:pt x="447" y="38"/>
                  </a:lnTo>
                  <a:lnTo>
                    <a:pt x="448" y="39"/>
                  </a:lnTo>
                  <a:lnTo>
                    <a:pt x="448" y="42"/>
                  </a:lnTo>
                  <a:lnTo>
                    <a:pt x="448" y="42"/>
                  </a:lnTo>
                  <a:lnTo>
                    <a:pt x="447" y="42"/>
                  </a:lnTo>
                  <a:lnTo>
                    <a:pt x="446" y="43"/>
                  </a:lnTo>
                  <a:lnTo>
                    <a:pt x="445" y="44"/>
                  </a:lnTo>
                  <a:lnTo>
                    <a:pt x="443" y="47"/>
                  </a:lnTo>
                  <a:lnTo>
                    <a:pt x="442" y="48"/>
                  </a:lnTo>
                  <a:lnTo>
                    <a:pt x="442" y="47"/>
                  </a:lnTo>
                  <a:lnTo>
                    <a:pt x="442" y="45"/>
                  </a:lnTo>
                  <a:lnTo>
                    <a:pt x="442" y="43"/>
                  </a:lnTo>
                  <a:lnTo>
                    <a:pt x="442" y="42"/>
                  </a:lnTo>
                  <a:lnTo>
                    <a:pt x="441" y="42"/>
                  </a:lnTo>
                  <a:lnTo>
                    <a:pt x="440" y="42"/>
                  </a:lnTo>
                  <a:lnTo>
                    <a:pt x="439" y="42"/>
                  </a:lnTo>
                  <a:lnTo>
                    <a:pt x="438" y="42"/>
                  </a:lnTo>
                  <a:lnTo>
                    <a:pt x="439" y="43"/>
                  </a:lnTo>
                  <a:lnTo>
                    <a:pt x="440" y="44"/>
                  </a:lnTo>
                  <a:lnTo>
                    <a:pt x="441" y="45"/>
                  </a:lnTo>
                  <a:lnTo>
                    <a:pt x="439" y="47"/>
                  </a:lnTo>
                  <a:lnTo>
                    <a:pt x="438" y="48"/>
                  </a:lnTo>
                  <a:lnTo>
                    <a:pt x="438" y="48"/>
                  </a:lnTo>
                  <a:lnTo>
                    <a:pt x="441" y="49"/>
                  </a:lnTo>
                  <a:lnTo>
                    <a:pt x="441" y="51"/>
                  </a:lnTo>
                  <a:lnTo>
                    <a:pt x="438" y="51"/>
                  </a:lnTo>
                  <a:lnTo>
                    <a:pt x="438" y="52"/>
                  </a:lnTo>
                  <a:lnTo>
                    <a:pt x="445" y="52"/>
                  </a:lnTo>
                  <a:lnTo>
                    <a:pt x="448" y="54"/>
                  </a:lnTo>
                  <a:lnTo>
                    <a:pt x="451" y="60"/>
                  </a:lnTo>
                  <a:lnTo>
                    <a:pt x="453" y="65"/>
                  </a:lnTo>
                  <a:lnTo>
                    <a:pt x="454" y="67"/>
                  </a:lnTo>
                  <a:lnTo>
                    <a:pt x="451" y="66"/>
                  </a:lnTo>
                  <a:lnTo>
                    <a:pt x="452" y="70"/>
                  </a:lnTo>
                  <a:lnTo>
                    <a:pt x="452" y="71"/>
                  </a:lnTo>
                  <a:lnTo>
                    <a:pt x="450" y="71"/>
                  </a:lnTo>
                  <a:lnTo>
                    <a:pt x="449" y="72"/>
                  </a:lnTo>
                  <a:lnTo>
                    <a:pt x="448" y="73"/>
                  </a:lnTo>
                  <a:lnTo>
                    <a:pt x="449" y="75"/>
                  </a:lnTo>
                  <a:lnTo>
                    <a:pt x="450" y="77"/>
                  </a:lnTo>
                  <a:lnTo>
                    <a:pt x="452" y="77"/>
                  </a:lnTo>
                  <a:lnTo>
                    <a:pt x="451" y="78"/>
                  </a:lnTo>
                  <a:lnTo>
                    <a:pt x="449" y="78"/>
                  </a:lnTo>
                  <a:lnTo>
                    <a:pt x="448" y="80"/>
                  </a:lnTo>
                  <a:lnTo>
                    <a:pt x="448" y="83"/>
                  </a:lnTo>
                  <a:lnTo>
                    <a:pt x="443" y="82"/>
                  </a:lnTo>
                  <a:lnTo>
                    <a:pt x="441" y="83"/>
                  </a:lnTo>
                  <a:lnTo>
                    <a:pt x="440" y="86"/>
                  </a:lnTo>
                  <a:lnTo>
                    <a:pt x="443" y="89"/>
                  </a:lnTo>
                  <a:lnTo>
                    <a:pt x="442" y="90"/>
                  </a:lnTo>
                  <a:lnTo>
                    <a:pt x="441" y="90"/>
                  </a:lnTo>
                  <a:lnTo>
                    <a:pt x="441" y="91"/>
                  </a:lnTo>
                  <a:lnTo>
                    <a:pt x="442" y="93"/>
                  </a:lnTo>
                  <a:lnTo>
                    <a:pt x="436" y="97"/>
                  </a:lnTo>
                  <a:lnTo>
                    <a:pt x="434" y="101"/>
                  </a:lnTo>
                  <a:lnTo>
                    <a:pt x="436" y="106"/>
                  </a:lnTo>
                  <a:lnTo>
                    <a:pt x="434" y="108"/>
                  </a:lnTo>
                  <a:lnTo>
                    <a:pt x="433" y="113"/>
                  </a:lnTo>
                  <a:lnTo>
                    <a:pt x="434" y="117"/>
                  </a:lnTo>
                  <a:lnTo>
                    <a:pt x="435" y="120"/>
                  </a:lnTo>
                  <a:lnTo>
                    <a:pt x="437" y="125"/>
                  </a:lnTo>
                  <a:lnTo>
                    <a:pt x="438" y="126"/>
                  </a:lnTo>
                  <a:lnTo>
                    <a:pt x="439" y="126"/>
                  </a:lnTo>
                  <a:lnTo>
                    <a:pt x="440" y="126"/>
                  </a:lnTo>
                  <a:lnTo>
                    <a:pt x="441" y="126"/>
                  </a:lnTo>
                  <a:lnTo>
                    <a:pt x="442" y="128"/>
                  </a:lnTo>
                  <a:lnTo>
                    <a:pt x="443" y="132"/>
                  </a:lnTo>
                  <a:lnTo>
                    <a:pt x="442" y="132"/>
                  </a:lnTo>
                  <a:lnTo>
                    <a:pt x="442" y="135"/>
                  </a:lnTo>
                  <a:lnTo>
                    <a:pt x="443" y="137"/>
                  </a:lnTo>
                  <a:lnTo>
                    <a:pt x="444" y="138"/>
                  </a:lnTo>
                  <a:lnTo>
                    <a:pt x="443" y="138"/>
                  </a:lnTo>
                  <a:lnTo>
                    <a:pt x="440" y="138"/>
                  </a:lnTo>
                  <a:lnTo>
                    <a:pt x="440" y="137"/>
                  </a:lnTo>
                  <a:lnTo>
                    <a:pt x="440" y="136"/>
                  </a:lnTo>
                  <a:lnTo>
                    <a:pt x="439" y="135"/>
                  </a:lnTo>
                  <a:lnTo>
                    <a:pt x="438" y="136"/>
                  </a:lnTo>
                  <a:lnTo>
                    <a:pt x="438" y="137"/>
                  </a:lnTo>
                  <a:lnTo>
                    <a:pt x="437" y="137"/>
                  </a:lnTo>
                  <a:lnTo>
                    <a:pt x="437" y="138"/>
                  </a:lnTo>
                  <a:lnTo>
                    <a:pt x="437" y="138"/>
                  </a:lnTo>
                  <a:lnTo>
                    <a:pt x="437" y="139"/>
                  </a:lnTo>
                  <a:lnTo>
                    <a:pt x="436" y="139"/>
                  </a:lnTo>
                  <a:lnTo>
                    <a:pt x="436" y="139"/>
                  </a:lnTo>
                  <a:lnTo>
                    <a:pt x="435" y="138"/>
                  </a:lnTo>
                  <a:lnTo>
                    <a:pt x="432" y="138"/>
                  </a:lnTo>
                  <a:lnTo>
                    <a:pt x="431" y="138"/>
                  </a:lnTo>
                  <a:lnTo>
                    <a:pt x="432" y="138"/>
                  </a:lnTo>
                  <a:lnTo>
                    <a:pt x="433" y="140"/>
                  </a:lnTo>
                  <a:lnTo>
                    <a:pt x="434" y="141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31" y="144"/>
                  </a:lnTo>
                  <a:lnTo>
                    <a:pt x="430" y="146"/>
                  </a:lnTo>
                  <a:lnTo>
                    <a:pt x="431" y="150"/>
                  </a:lnTo>
                  <a:lnTo>
                    <a:pt x="432" y="152"/>
                  </a:lnTo>
                  <a:lnTo>
                    <a:pt x="433" y="153"/>
                  </a:lnTo>
                  <a:lnTo>
                    <a:pt x="434" y="155"/>
                  </a:lnTo>
                  <a:lnTo>
                    <a:pt x="433" y="156"/>
                  </a:lnTo>
                  <a:lnTo>
                    <a:pt x="431" y="161"/>
                  </a:lnTo>
                  <a:lnTo>
                    <a:pt x="430" y="162"/>
                  </a:lnTo>
                  <a:lnTo>
                    <a:pt x="431" y="167"/>
                  </a:lnTo>
                  <a:lnTo>
                    <a:pt x="431" y="168"/>
                  </a:lnTo>
                  <a:lnTo>
                    <a:pt x="430" y="170"/>
                  </a:lnTo>
                  <a:lnTo>
                    <a:pt x="429" y="178"/>
                  </a:lnTo>
                  <a:lnTo>
                    <a:pt x="429" y="180"/>
                  </a:lnTo>
                  <a:lnTo>
                    <a:pt x="429" y="181"/>
                  </a:lnTo>
                  <a:lnTo>
                    <a:pt x="430" y="182"/>
                  </a:lnTo>
                  <a:lnTo>
                    <a:pt x="431" y="181"/>
                  </a:lnTo>
                  <a:lnTo>
                    <a:pt x="432" y="180"/>
                  </a:lnTo>
                  <a:lnTo>
                    <a:pt x="433" y="180"/>
                  </a:lnTo>
                  <a:lnTo>
                    <a:pt x="434" y="180"/>
                  </a:lnTo>
                  <a:lnTo>
                    <a:pt x="435" y="181"/>
                  </a:lnTo>
                  <a:lnTo>
                    <a:pt x="434" y="183"/>
                  </a:lnTo>
                  <a:lnTo>
                    <a:pt x="434" y="184"/>
                  </a:lnTo>
                  <a:lnTo>
                    <a:pt x="432" y="185"/>
                  </a:lnTo>
                  <a:lnTo>
                    <a:pt x="430" y="183"/>
                  </a:lnTo>
                  <a:lnTo>
                    <a:pt x="429" y="183"/>
                  </a:lnTo>
                  <a:lnTo>
                    <a:pt x="427" y="183"/>
                  </a:lnTo>
                  <a:lnTo>
                    <a:pt x="425" y="185"/>
                  </a:lnTo>
                  <a:lnTo>
                    <a:pt x="424" y="186"/>
                  </a:lnTo>
                  <a:lnTo>
                    <a:pt x="424" y="186"/>
                  </a:lnTo>
                  <a:lnTo>
                    <a:pt x="424" y="188"/>
                  </a:lnTo>
                  <a:lnTo>
                    <a:pt x="425" y="192"/>
                  </a:lnTo>
                  <a:lnTo>
                    <a:pt x="426" y="197"/>
                  </a:lnTo>
                  <a:lnTo>
                    <a:pt x="425" y="199"/>
                  </a:lnTo>
                  <a:lnTo>
                    <a:pt x="425" y="202"/>
                  </a:lnTo>
                  <a:lnTo>
                    <a:pt x="424" y="203"/>
                  </a:lnTo>
                  <a:lnTo>
                    <a:pt x="423" y="204"/>
                  </a:lnTo>
                  <a:lnTo>
                    <a:pt x="421" y="204"/>
                  </a:lnTo>
                  <a:lnTo>
                    <a:pt x="418" y="202"/>
                  </a:lnTo>
                  <a:lnTo>
                    <a:pt x="418" y="202"/>
                  </a:lnTo>
                  <a:lnTo>
                    <a:pt x="417" y="203"/>
                  </a:lnTo>
                  <a:lnTo>
                    <a:pt x="415" y="204"/>
                  </a:lnTo>
                  <a:lnTo>
                    <a:pt x="414" y="204"/>
                  </a:lnTo>
                  <a:lnTo>
                    <a:pt x="414" y="205"/>
                  </a:lnTo>
                  <a:lnTo>
                    <a:pt x="412" y="210"/>
                  </a:lnTo>
                  <a:lnTo>
                    <a:pt x="412" y="210"/>
                  </a:lnTo>
                  <a:lnTo>
                    <a:pt x="412" y="211"/>
                  </a:lnTo>
                  <a:lnTo>
                    <a:pt x="412" y="213"/>
                  </a:lnTo>
                  <a:lnTo>
                    <a:pt x="411" y="217"/>
                  </a:lnTo>
                  <a:lnTo>
                    <a:pt x="411" y="221"/>
                  </a:lnTo>
                  <a:lnTo>
                    <a:pt x="410" y="223"/>
                  </a:lnTo>
                  <a:lnTo>
                    <a:pt x="407" y="223"/>
                  </a:lnTo>
                  <a:lnTo>
                    <a:pt x="407" y="224"/>
                  </a:lnTo>
                  <a:lnTo>
                    <a:pt x="406" y="227"/>
                  </a:lnTo>
                  <a:lnTo>
                    <a:pt x="402" y="236"/>
                  </a:lnTo>
                  <a:lnTo>
                    <a:pt x="400" y="241"/>
                  </a:lnTo>
                  <a:lnTo>
                    <a:pt x="398" y="255"/>
                  </a:lnTo>
                  <a:lnTo>
                    <a:pt x="395" y="269"/>
                  </a:lnTo>
                  <a:lnTo>
                    <a:pt x="394" y="270"/>
                  </a:lnTo>
                  <a:lnTo>
                    <a:pt x="394" y="270"/>
                  </a:lnTo>
                  <a:lnTo>
                    <a:pt x="393" y="271"/>
                  </a:lnTo>
                  <a:lnTo>
                    <a:pt x="393" y="273"/>
                  </a:lnTo>
                  <a:lnTo>
                    <a:pt x="392" y="274"/>
                  </a:lnTo>
                  <a:lnTo>
                    <a:pt x="390" y="276"/>
                  </a:lnTo>
                  <a:lnTo>
                    <a:pt x="387" y="279"/>
                  </a:lnTo>
                  <a:lnTo>
                    <a:pt x="385" y="282"/>
                  </a:lnTo>
                  <a:lnTo>
                    <a:pt x="380" y="293"/>
                  </a:lnTo>
                  <a:lnTo>
                    <a:pt x="378" y="295"/>
                  </a:lnTo>
                  <a:lnTo>
                    <a:pt x="376" y="295"/>
                  </a:lnTo>
                  <a:lnTo>
                    <a:pt x="375" y="294"/>
                  </a:lnTo>
                  <a:lnTo>
                    <a:pt x="372" y="293"/>
                  </a:lnTo>
                  <a:lnTo>
                    <a:pt x="376" y="287"/>
                  </a:lnTo>
                  <a:lnTo>
                    <a:pt x="376" y="284"/>
                  </a:lnTo>
                  <a:lnTo>
                    <a:pt x="374" y="283"/>
                  </a:lnTo>
                  <a:lnTo>
                    <a:pt x="370" y="284"/>
                  </a:lnTo>
                  <a:lnTo>
                    <a:pt x="367" y="284"/>
                  </a:lnTo>
                  <a:lnTo>
                    <a:pt x="365" y="282"/>
                  </a:lnTo>
                  <a:lnTo>
                    <a:pt x="364" y="283"/>
                  </a:lnTo>
                  <a:lnTo>
                    <a:pt x="364" y="282"/>
                  </a:lnTo>
                  <a:lnTo>
                    <a:pt x="364" y="281"/>
                  </a:lnTo>
                  <a:lnTo>
                    <a:pt x="363" y="280"/>
                  </a:lnTo>
                  <a:lnTo>
                    <a:pt x="362" y="280"/>
                  </a:lnTo>
                  <a:lnTo>
                    <a:pt x="360" y="278"/>
                  </a:lnTo>
                  <a:lnTo>
                    <a:pt x="358" y="280"/>
                  </a:lnTo>
                  <a:lnTo>
                    <a:pt x="357" y="283"/>
                  </a:lnTo>
                  <a:lnTo>
                    <a:pt x="355" y="283"/>
                  </a:lnTo>
                  <a:lnTo>
                    <a:pt x="353" y="282"/>
                  </a:lnTo>
                  <a:lnTo>
                    <a:pt x="354" y="281"/>
                  </a:lnTo>
                  <a:lnTo>
                    <a:pt x="355" y="278"/>
                  </a:lnTo>
                  <a:lnTo>
                    <a:pt x="355" y="277"/>
                  </a:lnTo>
                  <a:lnTo>
                    <a:pt x="354" y="276"/>
                  </a:lnTo>
                  <a:lnTo>
                    <a:pt x="353" y="277"/>
                  </a:lnTo>
                  <a:lnTo>
                    <a:pt x="350" y="279"/>
                  </a:lnTo>
                  <a:lnTo>
                    <a:pt x="346" y="281"/>
                  </a:lnTo>
                  <a:lnTo>
                    <a:pt x="346" y="282"/>
                  </a:lnTo>
                  <a:lnTo>
                    <a:pt x="345" y="284"/>
                  </a:lnTo>
                  <a:lnTo>
                    <a:pt x="345" y="285"/>
                  </a:lnTo>
                  <a:lnTo>
                    <a:pt x="343" y="283"/>
                  </a:lnTo>
                  <a:lnTo>
                    <a:pt x="342" y="283"/>
                  </a:lnTo>
                  <a:lnTo>
                    <a:pt x="341" y="282"/>
                  </a:lnTo>
                  <a:lnTo>
                    <a:pt x="340" y="281"/>
                  </a:lnTo>
                  <a:lnTo>
                    <a:pt x="339" y="280"/>
                  </a:lnTo>
                  <a:lnTo>
                    <a:pt x="338" y="281"/>
                  </a:lnTo>
                  <a:lnTo>
                    <a:pt x="337" y="282"/>
                  </a:lnTo>
                  <a:lnTo>
                    <a:pt x="335" y="283"/>
                  </a:lnTo>
                  <a:lnTo>
                    <a:pt x="334" y="285"/>
                  </a:lnTo>
                  <a:lnTo>
                    <a:pt x="334" y="286"/>
                  </a:lnTo>
                  <a:lnTo>
                    <a:pt x="334" y="287"/>
                  </a:lnTo>
                  <a:lnTo>
                    <a:pt x="330" y="287"/>
                  </a:lnTo>
                  <a:lnTo>
                    <a:pt x="329" y="287"/>
                  </a:lnTo>
                  <a:lnTo>
                    <a:pt x="328" y="286"/>
                  </a:lnTo>
                  <a:lnTo>
                    <a:pt x="330" y="285"/>
                  </a:lnTo>
                  <a:lnTo>
                    <a:pt x="330" y="283"/>
                  </a:lnTo>
                  <a:lnTo>
                    <a:pt x="328" y="279"/>
                  </a:lnTo>
                  <a:lnTo>
                    <a:pt x="326" y="282"/>
                  </a:lnTo>
                  <a:lnTo>
                    <a:pt x="322" y="284"/>
                  </a:lnTo>
                  <a:lnTo>
                    <a:pt x="319" y="285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15" y="283"/>
                  </a:lnTo>
                  <a:lnTo>
                    <a:pt x="314" y="283"/>
                  </a:lnTo>
                  <a:lnTo>
                    <a:pt x="313" y="283"/>
                  </a:lnTo>
                  <a:lnTo>
                    <a:pt x="310" y="283"/>
                  </a:lnTo>
                  <a:lnTo>
                    <a:pt x="309" y="283"/>
                  </a:lnTo>
                  <a:lnTo>
                    <a:pt x="309" y="280"/>
                  </a:lnTo>
                  <a:lnTo>
                    <a:pt x="308" y="279"/>
                  </a:lnTo>
                  <a:lnTo>
                    <a:pt x="305" y="280"/>
                  </a:lnTo>
                  <a:lnTo>
                    <a:pt x="304" y="280"/>
                  </a:lnTo>
                  <a:lnTo>
                    <a:pt x="304" y="282"/>
                  </a:lnTo>
                  <a:lnTo>
                    <a:pt x="305" y="284"/>
                  </a:lnTo>
                  <a:lnTo>
                    <a:pt x="306" y="285"/>
                  </a:lnTo>
                  <a:lnTo>
                    <a:pt x="300" y="283"/>
                  </a:lnTo>
                  <a:lnTo>
                    <a:pt x="298" y="282"/>
                  </a:lnTo>
                  <a:lnTo>
                    <a:pt x="295" y="283"/>
                  </a:lnTo>
                  <a:lnTo>
                    <a:pt x="293" y="283"/>
                  </a:lnTo>
                  <a:lnTo>
                    <a:pt x="290" y="283"/>
                  </a:lnTo>
                  <a:lnTo>
                    <a:pt x="287" y="283"/>
                  </a:lnTo>
                  <a:lnTo>
                    <a:pt x="288" y="286"/>
                  </a:lnTo>
                  <a:lnTo>
                    <a:pt x="286" y="287"/>
                  </a:lnTo>
                  <a:lnTo>
                    <a:pt x="285" y="285"/>
                  </a:lnTo>
                  <a:lnTo>
                    <a:pt x="283" y="283"/>
                  </a:lnTo>
                  <a:lnTo>
                    <a:pt x="281" y="283"/>
                  </a:lnTo>
                  <a:lnTo>
                    <a:pt x="276" y="283"/>
                  </a:lnTo>
                  <a:lnTo>
                    <a:pt x="274" y="283"/>
                  </a:lnTo>
                  <a:lnTo>
                    <a:pt x="273" y="286"/>
                  </a:lnTo>
                  <a:lnTo>
                    <a:pt x="273" y="287"/>
                  </a:lnTo>
                  <a:lnTo>
                    <a:pt x="273" y="289"/>
                  </a:lnTo>
                  <a:lnTo>
                    <a:pt x="273" y="291"/>
                  </a:lnTo>
                  <a:lnTo>
                    <a:pt x="274" y="291"/>
                  </a:lnTo>
                  <a:lnTo>
                    <a:pt x="274" y="292"/>
                  </a:lnTo>
                  <a:lnTo>
                    <a:pt x="275" y="293"/>
                  </a:lnTo>
                  <a:lnTo>
                    <a:pt x="275" y="295"/>
                  </a:lnTo>
                  <a:lnTo>
                    <a:pt x="276" y="296"/>
                  </a:lnTo>
                  <a:lnTo>
                    <a:pt x="279" y="300"/>
                  </a:lnTo>
                  <a:lnTo>
                    <a:pt x="280" y="302"/>
                  </a:lnTo>
                  <a:lnTo>
                    <a:pt x="280" y="305"/>
                  </a:lnTo>
                  <a:lnTo>
                    <a:pt x="280" y="306"/>
                  </a:lnTo>
                  <a:lnTo>
                    <a:pt x="278" y="307"/>
                  </a:lnTo>
                  <a:lnTo>
                    <a:pt x="277" y="307"/>
                  </a:lnTo>
                  <a:lnTo>
                    <a:pt x="276" y="308"/>
                  </a:lnTo>
                  <a:lnTo>
                    <a:pt x="275" y="309"/>
                  </a:lnTo>
                  <a:lnTo>
                    <a:pt x="275" y="308"/>
                  </a:lnTo>
                  <a:lnTo>
                    <a:pt x="274" y="307"/>
                  </a:lnTo>
                  <a:lnTo>
                    <a:pt x="273" y="307"/>
                  </a:lnTo>
                  <a:lnTo>
                    <a:pt x="273" y="308"/>
                  </a:lnTo>
                  <a:lnTo>
                    <a:pt x="272" y="309"/>
                  </a:lnTo>
                  <a:lnTo>
                    <a:pt x="271" y="308"/>
                  </a:lnTo>
                  <a:lnTo>
                    <a:pt x="270" y="308"/>
                  </a:lnTo>
                  <a:lnTo>
                    <a:pt x="268" y="308"/>
                  </a:lnTo>
                  <a:lnTo>
                    <a:pt x="267" y="308"/>
                  </a:lnTo>
                  <a:lnTo>
                    <a:pt x="266" y="307"/>
                  </a:lnTo>
                  <a:lnTo>
                    <a:pt x="268" y="306"/>
                  </a:lnTo>
                  <a:lnTo>
                    <a:pt x="267" y="305"/>
                  </a:lnTo>
                  <a:lnTo>
                    <a:pt x="266" y="304"/>
                  </a:lnTo>
                  <a:lnTo>
                    <a:pt x="266" y="302"/>
                  </a:lnTo>
                  <a:lnTo>
                    <a:pt x="266" y="301"/>
                  </a:lnTo>
                  <a:lnTo>
                    <a:pt x="263" y="302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59" y="302"/>
                  </a:lnTo>
                  <a:lnTo>
                    <a:pt x="258" y="302"/>
                  </a:lnTo>
                  <a:lnTo>
                    <a:pt x="256" y="303"/>
                  </a:lnTo>
                  <a:lnTo>
                    <a:pt x="255" y="305"/>
                  </a:lnTo>
                  <a:lnTo>
                    <a:pt x="251" y="309"/>
                  </a:lnTo>
                  <a:lnTo>
                    <a:pt x="248" y="313"/>
                  </a:lnTo>
                  <a:lnTo>
                    <a:pt x="246" y="315"/>
                  </a:lnTo>
                  <a:lnTo>
                    <a:pt x="244" y="316"/>
                  </a:lnTo>
                  <a:lnTo>
                    <a:pt x="243" y="317"/>
                  </a:lnTo>
                  <a:lnTo>
                    <a:pt x="241" y="320"/>
                  </a:lnTo>
                  <a:lnTo>
                    <a:pt x="240" y="323"/>
                  </a:lnTo>
                  <a:lnTo>
                    <a:pt x="239" y="325"/>
                  </a:lnTo>
                  <a:lnTo>
                    <a:pt x="236" y="326"/>
                  </a:lnTo>
                  <a:lnTo>
                    <a:pt x="232" y="331"/>
                  </a:lnTo>
                  <a:lnTo>
                    <a:pt x="230" y="338"/>
                  </a:lnTo>
                  <a:lnTo>
                    <a:pt x="229" y="345"/>
                  </a:lnTo>
                  <a:lnTo>
                    <a:pt x="229" y="351"/>
                  </a:lnTo>
                  <a:lnTo>
                    <a:pt x="229" y="354"/>
                  </a:lnTo>
                  <a:lnTo>
                    <a:pt x="230" y="356"/>
                  </a:lnTo>
                  <a:lnTo>
                    <a:pt x="232" y="358"/>
                  </a:lnTo>
                  <a:lnTo>
                    <a:pt x="235" y="361"/>
                  </a:lnTo>
                  <a:lnTo>
                    <a:pt x="236" y="363"/>
                  </a:lnTo>
                  <a:lnTo>
                    <a:pt x="236" y="365"/>
                  </a:lnTo>
                  <a:lnTo>
                    <a:pt x="236" y="367"/>
                  </a:lnTo>
                  <a:lnTo>
                    <a:pt x="236" y="368"/>
                  </a:lnTo>
                  <a:lnTo>
                    <a:pt x="237" y="370"/>
                  </a:lnTo>
                  <a:lnTo>
                    <a:pt x="238" y="372"/>
                  </a:lnTo>
                  <a:lnTo>
                    <a:pt x="240" y="373"/>
                  </a:lnTo>
                  <a:lnTo>
                    <a:pt x="244" y="379"/>
                  </a:lnTo>
                  <a:lnTo>
                    <a:pt x="244" y="383"/>
                  </a:lnTo>
                  <a:lnTo>
                    <a:pt x="244" y="386"/>
                  </a:lnTo>
                  <a:lnTo>
                    <a:pt x="243" y="388"/>
                  </a:lnTo>
                  <a:lnTo>
                    <a:pt x="238" y="394"/>
                  </a:lnTo>
                  <a:lnTo>
                    <a:pt x="236" y="395"/>
                  </a:lnTo>
                  <a:lnTo>
                    <a:pt x="235" y="396"/>
                  </a:lnTo>
                  <a:lnTo>
                    <a:pt x="231" y="403"/>
                  </a:lnTo>
                  <a:lnTo>
                    <a:pt x="229" y="406"/>
                  </a:lnTo>
                  <a:lnTo>
                    <a:pt x="227" y="407"/>
                  </a:lnTo>
                  <a:lnTo>
                    <a:pt x="226" y="408"/>
                  </a:lnTo>
                  <a:lnTo>
                    <a:pt x="220" y="408"/>
                  </a:lnTo>
                  <a:lnTo>
                    <a:pt x="217" y="407"/>
                  </a:lnTo>
                  <a:lnTo>
                    <a:pt x="214" y="406"/>
                  </a:lnTo>
                  <a:lnTo>
                    <a:pt x="208" y="402"/>
                  </a:lnTo>
                  <a:lnTo>
                    <a:pt x="205" y="401"/>
                  </a:lnTo>
                  <a:lnTo>
                    <a:pt x="202" y="400"/>
                  </a:lnTo>
                  <a:lnTo>
                    <a:pt x="201" y="401"/>
                  </a:lnTo>
                  <a:lnTo>
                    <a:pt x="198" y="402"/>
                  </a:lnTo>
                  <a:lnTo>
                    <a:pt x="197" y="403"/>
                  </a:lnTo>
                  <a:lnTo>
                    <a:pt x="196" y="403"/>
                  </a:lnTo>
                  <a:lnTo>
                    <a:pt x="191" y="402"/>
                  </a:lnTo>
                  <a:lnTo>
                    <a:pt x="179" y="403"/>
                  </a:lnTo>
                  <a:lnTo>
                    <a:pt x="178" y="403"/>
                  </a:lnTo>
                  <a:lnTo>
                    <a:pt x="177" y="404"/>
                  </a:lnTo>
                  <a:lnTo>
                    <a:pt x="176" y="405"/>
                  </a:lnTo>
                  <a:lnTo>
                    <a:pt x="175" y="407"/>
                  </a:lnTo>
                  <a:lnTo>
                    <a:pt x="173" y="408"/>
                  </a:lnTo>
                  <a:lnTo>
                    <a:pt x="170" y="407"/>
                  </a:lnTo>
                  <a:lnTo>
                    <a:pt x="166" y="408"/>
                  </a:lnTo>
                  <a:lnTo>
                    <a:pt x="158" y="413"/>
                  </a:lnTo>
                  <a:lnTo>
                    <a:pt x="155" y="415"/>
                  </a:lnTo>
                  <a:lnTo>
                    <a:pt x="149" y="415"/>
                  </a:lnTo>
                  <a:lnTo>
                    <a:pt x="147" y="415"/>
                  </a:lnTo>
                  <a:lnTo>
                    <a:pt x="131" y="409"/>
                  </a:lnTo>
                  <a:lnTo>
                    <a:pt x="127" y="409"/>
                  </a:lnTo>
                  <a:lnTo>
                    <a:pt x="124" y="408"/>
                  </a:lnTo>
                  <a:lnTo>
                    <a:pt x="124" y="408"/>
                  </a:lnTo>
                  <a:lnTo>
                    <a:pt x="122" y="406"/>
                  </a:lnTo>
                  <a:lnTo>
                    <a:pt x="121" y="406"/>
                  </a:lnTo>
                  <a:lnTo>
                    <a:pt x="119" y="405"/>
                  </a:lnTo>
                  <a:lnTo>
                    <a:pt x="118" y="406"/>
                  </a:lnTo>
                  <a:lnTo>
                    <a:pt x="116" y="406"/>
                  </a:lnTo>
                  <a:lnTo>
                    <a:pt x="115" y="408"/>
                  </a:lnTo>
                  <a:lnTo>
                    <a:pt x="114" y="408"/>
                  </a:lnTo>
                  <a:lnTo>
                    <a:pt x="113" y="408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6" y="409"/>
                  </a:lnTo>
                  <a:lnTo>
                    <a:pt x="106" y="406"/>
                  </a:lnTo>
                  <a:lnTo>
                    <a:pt x="108" y="400"/>
                  </a:lnTo>
                  <a:lnTo>
                    <a:pt x="109" y="400"/>
                  </a:lnTo>
                  <a:lnTo>
                    <a:pt x="110" y="400"/>
                  </a:lnTo>
                  <a:lnTo>
                    <a:pt x="110" y="401"/>
                  </a:lnTo>
                  <a:lnTo>
                    <a:pt x="111" y="402"/>
                  </a:lnTo>
                  <a:lnTo>
                    <a:pt x="112" y="403"/>
                  </a:lnTo>
                  <a:lnTo>
                    <a:pt x="115" y="403"/>
                  </a:lnTo>
                  <a:lnTo>
                    <a:pt x="117" y="402"/>
                  </a:lnTo>
                  <a:lnTo>
                    <a:pt x="118" y="400"/>
                  </a:lnTo>
                  <a:lnTo>
                    <a:pt x="118" y="398"/>
                  </a:lnTo>
                  <a:lnTo>
                    <a:pt x="118" y="397"/>
                  </a:lnTo>
                  <a:lnTo>
                    <a:pt x="118" y="397"/>
                  </a:lnTo>
                  <a:lnTo>
                    <a:pt x="120" y="398"/>
                  </a:lnTo>
                  <a:lnTo>
                    <a:pt x="118" y="394"/>
                  </a:lnTo>
                  <a:lnTo>
                    <a:pt x="115" y="386"/>
                  </a:lnTo>
                  <a:lnTo>
                    <a:pt x="113" y="382"/>
                  </a:lnTo>
                  <a:lnTo>
                    <a:pt x="115" y="377"/>
                  </a:lnTo>
                  <a:lnTo>
                    <a:pt x="118" y="374"/>
                  </a:lnTo>
                  <a:lnTo>
                    <a:pt x="124" y="370"/>
                  </a:lnTo>
                  <a:lnTo>
                    <a:pt x="124" y="368"/>
                  </a:lnTo>
                  <a:lnTo>
                    <a:pt x="125" y="367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6" y="359"/>
                  </a:lnTo>
                  <a:lnTo>
                    <a:pt x="124" y="357"/>
                  </a:lnTo>
                  <a:lnTo>
                    <a:pt x="124" y="356"/>
                  </a:lnTo>
                  <a:lnTo>
                    <a:pt x="122" y="354"/>
                  </a:lnTo>
                  <a:lnTo>
                    <a:pt x="120" y="354"/>
                  </a:lnTo>
                  <a:lnTo>
                    <a:pt x="118" y="354"/>
                  </a:lnTo>
                  <a:lnTo>
                    <a:pt x="118" y="350"/>
                  </a:lnTo>
                  <a:lnTo>
                    <a:pt x="116" y="350"/>
                  </a:lnTo>
                  <a:lnTo>
                    <a:pt x="114" y="350"/>
                  </a:lnTo>
                  <a:lnTo>
                    <a:pt x="113" y="348"/>
                  </a:lnTo>
                  <a:lnTo>
                    <a:pt x="114" y="348"/>
                  </a:lnTo>
                  <a:lnTo>
                    <a:pt x="115" y="347"/>
                  </a:lnTo>
                  <a:lnTo>
                    <a:pt x="115" y="345"/>
                  </a:lnTo>
                  <a:lnTo>
                    <a:pt x="116" y="343"/>
                  </a:lnTo>
                  <a:lnTo>
                    <a:pt x="114" y="337"/>
                  </a:lnTo>
                  <a:lnTo>
                    <a:pt x="112" y="333"/>
                  </a:lnTo>
                  <a:lnTo>
                    <a:pt x="107" y="331"/>
                  </a:lnTo>
                  <a:lnTo>
                    <a:pt x="105" y="328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104" y="322"/>
                  </a:lnTo>
                  <a:lnTo>
                    <a:pt x="104" y="321"/>
                  </a:lnTo>
                  <a:lnTo>
                    <a:pt x="103" y="320"/>
                  </a:lnTo>
                  <a:lnTo>
                    <a:pt x="102" y="319"/>
                  </a:lnTo>
                  <a:lnTo>
                    <a:pt x="101" y="319"/>
                  </a:lnTo>
                  <a:lnTo>
                    <a:pt x="100" y="318"/>
                  </a:lnTo>
                  <a:lnTo>
                    <a:pt x="100" y="315"/>
                  </a:lnTo>
                  <a:lnTo>
                    <a:pt x="100" y="313"/>
                  </a:lnTo>
                  <a:lnTo>
                    <a:pt x="99" y="310"/>
                  </a:lnTo>
                  <a:lnTo>
                    <a:pt x="97" y="308"/>
                  </a:lnTo>
                  <a:lnTo>
                    <a:pt x="96" y="307"/>
                  </a:lnTo>
                  <a:lnTo>
                    <a:pt x="94" y="307"/>
                  </a:lnTo>
                  <a:lnTo>
                    <a:pt x="94" y="303"/>
                  </a:lnTo>
                  <a:lnTo>
                    <a:pt x="94" y="301"/>
                  </a:lnTo>
                  <a:lnTo>
                    <a:pt x="86" y="291"/>
                  </a:lnTo>
                  <a:lnTo>
                    <a:pt x="85" y="289"/>
                  </a:lnTo>
                  <a:lnTo>
                    <a:pt x="82" y="282"/>
                  </a:lnTo>
                  <a:lnTo>
                    <a:pt x="81" y="280"/>
                  </a:lnTo>
                  <a:lnTo>
                    <a:pt x="80" y="275"/>
                  </a:lnTo>
                  <a:lnTo>
                    <a:pt x="80" y="274"/>
                  </a:lnTo>
                  <a:lnTo>
                    <a:pt x="77" y="269"/>
                  </a:lnTo>
                  <a:lnTo>
                    <a:pt x="76" y="265"/>
                  </a:lnTo>
                  <a:lnTo>
                    <a:pt x="73" y="263"/>
                  </a:lnTo>
                  <a:lnTo>
                    <a:pt x="71" y="260"/>
                  </a:lnTo>
                  <a:lnTo>
                    <a:pt x="89" y="268"/>
                  </a:lnTo>
                  <a:lnTo>
                    <a:pt x="90" y="269"/>
                  </a:lnTo>
                  <a:lnTo>
                    <a:pt x="91" y="271"/>
                  </a:lnTo>
                  <a:lnTo>
                    <a:pt x="92" y="271"/>
                  </a:lnTo>
                  <a:lnTo>
                    <a:pt x="93" y="272"/>
                  </a:lnTo>
                  <a:lnTo>
                    <a:pt x="94" y="273"/>
                  </a:lnTo>
                  <a:lnTo>
                    <a:pt x="94" y="274"/>
                  </a:lnTo>
                  <a:lnTo>
                    <a:pt x="95" y="273"/>
                  </a:lnTo>
                  <a:lnTo>
                    <a:pt x="96" y="273"/>
                  </a:lnTo>
                  <a:lnTo>
                    <a:pt x="97" y="272"/>
                  </a:lnTo>
                  <a:lnTo>
                    <a:pt x="101" y="273"/>
                  </a:lnTo>
                  <a:lnTo>
                    <a:pt x="103" y="273"/>
                  </a:lnTo>
                  <a:lnTo>
                    <a:pt x="105" y="271"/>
                  </a:lnTo>
                  <a:lnTo>
                    <a:pt x="106" y="269"/>
                  </a:lnTo>
                  <a:lnTo>
                    <a:pt x="106" y="267"/>
                  </a:lnTo>
                  <a:lnTo>
                    <a:pt x="106" y="265"/>
                  </a:lnTo>
                  <a:lnTo>
                    <a:pt x="101" y="262"/>
                  </a:lnTo>
                  <a:lnTo>
                    <a:pt x="100" y="259"/>
                  </a:lnTo>
                  <a:lnTo>
                    <a:pt x="97" y="252"/>
                  </a:lnTo>
                  <a:lnTo>
                    <a:pt x="89" y="246"/>
                  </a:lnTo>
                  <a:lnTo>
                    <a:pt x="87" y="241"/>
                  </a:lnTo>
                  <a:lnTo>
                    <a:pt x="90" y="236"/>
                  </a:lnTo>
                  <a:lnTo>
                    <a:pt x="95" y="234"/>
                  </a:lnTo>
                  <a:lnTo>
                    <a:pt x="106" y="238"/>
                  </a:lnTo>
                  <a:lnTo>
                    <a:pt x="111" y="236"/>
                  </a:lnTo>
                  <a:lnTo>
                    <a:pt x="112" y="234"/>
                  </a:lnTo>
                  <a:lnTo>
                    <a:pt x="114" y="231"/>
                  </a:lnTo>
                  <a:lnTo>
                    <a:pt x="115" y="228"/>
                  </a:lnTo>
                  <a:lnTo>
                    <a:pt x="116" y="224"/>
                  </a:lnTo>
                  <a:lnTo>
                    <a:pt x="115" y="221"/>
                  </a:lnTo>
                  <a:lnTo>
                    <a:pt x="112" y="213"/>
                  </a:lnTo>
                  <a:lnTo>
                    <a:pt x="111" y="206"/>
                  </a:lnTo>
                  <a:lnTo>
                    <a:pt x="110" y="204"/>
                  </a:lnTo>
                  <a:lnTo>
                    <a:pt x="106" y="204"/>
                  </a:lnTo>
                  <a:lnTo>
                    <a:pt x="105" y="204"/>
                  </a:lnTo>
                  <a:lnTo>
                    <a:pt x="101" y="204"/>
                  </a:lnTo>
                  <a:lnTo>
                    <a:pt x="100" y="205"/>
                  </a:lnTo>
                  <a:lnTo>
                    <a:pt x="98" y="204"/>
                  </a:lnTo>
                  <a:lnTo>
                    <a:pt x="97" y="204"/>
                  </a:lnTo>
                  <a:lnTo>
                    <a:pt x="92" y="199"/>
                  </a:lnTo>
                  <a:lnTo>
                    <a:pt x="91" y="197"/>
                  </a:lnTo>
                  <a:lnTo>
                    <a:pt x="91" y="193"/>
                  </a:lnTo>
                  <a:lnTo>
                    <a:pt x="89" y="192"/>
                  </a:lnTo>
                  <a:lnTo>
                    <a:pt x="88" y="190"/>
                  </a:lnTo>
                  <a:lnTo>
                    <a:pt x="87" y="187"/>
                  </a:lnTo>
                  <a:lnTo>
                    <a:pt x="84" y="181"/>
                  </a:lnTo>
                  <a:lnTo>
                    <a:pt x="85" y="178"/>
                  </a:lnTo>
                  <a:lnTo>
                    <a:pt x="85" y="176"/>
                  </a:lnTo>
                  <a:lnTo>
                    <a:pt x="79" y="172"/>
                  </a:lnTo>
                  <a:lnTo>
                    <a:pt x="79" y="171"/>
                  </a:lnTo>
                  <a:lnTo>
                    <a:pt x="78" y="170"/>
                  </a:lnTo>
                  <a:lnTo>
                    <a:pt x="78" y="169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74" y="165"/>
                  </a:lnTo>
                  <a:lnTo>
                    <a:pt x="73" y="164"/>
                  </a:lnTo>
                  <a:lnTo>
                    <a:pt x="70" y="163"/>
                  </a:lnTo>
                  <a:lnTo>
                    <a:pt x="68" y="162"/>
                  </a:lnTo>
                  <a:lnTo>
                    <a:pt x="64" y="161"/>
                  </a:lnTo>
                  <a:lnTo>
                    <a:pt x="63" y="159"/>
                  </a:lnTo>
                  <a:lnTo>
                    <a:pt x="62" y="156"/>
                  </a:lnTo>
                  <a:lnTo>
                    <a:pt x="62" y="152"/>
                  </a:lnTo>
                  <a:lnTo>
                    <a:pt x="62" y="151"/>
                  </a:lnTo>
                  <a:lnTo>
                    <a:pt x="63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2" y="145"/>
                  </a:lnTo>
                  <a:lnTo>
                    <a:pt x="62" y="144"/>
                  </a:lnTo>
                  <a:lnTo>
                    <a:pt x="61" y="143"/>
                  </a:lnTo>
                  <a:lnTo>
                    <a:pt x="58" y="141"/>
                  </a:lnTo>
                  <a:lnTo>
                    <a:pt x="55" y="139"/>
                  </a:lnTo>
                  <a:lnTo>
                    <a:pt x="53" y="136"/>
                  </a:lnTo>
                  <a:lnTo>
                    <a:pt x="53" y="133"/>
                  </a:lnTo>
                  <a:lnTo>
                    <a:pt x="52" y="132"/>
                  </a:lnTo>
                  <a:lnTo>
                    <a:pt x="51" y="131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7"/>
                  </a:lnTo>
                  <a:lnTo>
                    <a:pt x="49" y="115"/>
                  </a:lnTo>
                  <a:lnTo>
                    <a:pt x="48" y="115"/>
                  </a:lnTo>
                  <a:lnTo>
                    <a:pt x="46" y="115"/>
                  </a:lnTo>
                  <a:lnTo>
                    <a:pt x="45" y="115"/>
                  </a:lnTo>
                  <a:lnTo>
                    <a:pt x="47" y="113"/>
                  </a:lnTo>
                  <a:lnTo>
                    <a:pt x="48" y="111"/>
                  </a:lnTo>
                  <a:lnTo>
                    <a:pt x="47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2" y="108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7"/>
                  </a:lnTo>
                  <a:lnTo>
                    <a:pt x="45" y="106"/>
                  </a:lnTo>
                  <a:lnTo>
                    <a:pt x="44" y="105"/>
                  </a:lnTo>
                  <a:lnTo>
                    <a:pt x="42" y="105"/>
                  </a:lnTo>
                  <a:lnTo>
                    <a:pt x="40" y="105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1" y="102"/>
                  </a:lnTo>
                  <a:lnTo>
                    <a:pt x="41" y="101"/>
                  </a:lnTo>
                  <a:lnTo>
                    <a:pt x="44" y="100"/>
                  </a:lnTo>
                  <a:lnTo>
                    <a:pt x="44" y="99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3" y="93"/>
                  </a:lnTo>
                  <a:lnTo>
                    <a:pt x="42" y="92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39" y="89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5" y="88"/>
                  </a:lnTo>
                  <a:lnTo>
                    <a:pt x="37" y="85"/>
                  </a:lnTo>
                  <a:lnTo>
                    <a:pt x="39" y="84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9" y="79"/>
                  </a:lnTo>
                  <a:lnTo>
                    <a:pt x="40" y="78"/>
                  </a:lnTo>
                  <a:lnTo>
                    <a:pt x="39" y="76"/>
                  </a:lnTo>
                  <a:lnTo>
                    <a:pt x="36" y="70"/>
                  </a:lnTo>
                  <a:lnTo>
                    <a:pt x="35" y="69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1"/>
                  </a:lnTo>
                  <a:lnTo>
                    <a:pt x="33" y="72"/>
                  </a:lnTo>
                  <a:lnTo>
                    <a:pt x="32" y="74"/>
                  </a:lnTo>
                  <a:lnTo>
                    <a:pt x="30" y="85"/>
                  </a:lnTo>
                  <a:lnTo>
                    <a:pt x="29" y="89"/>
                  </a:lnTo>
                  <a:lnTo>
                    <a:pt x="28" y="85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4" y="82"/>
                  </a:lnTo>
                  <a:lnTo>
                    <a:pt x="23" y="81"/>
                  </a:lnTo>
                  <a:lnTo>
                    <a:pt x="22" y="80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69"/>
                  </a:lnTo>
                  <a:lnTo>
                    <a:pt x="23" y="66"/>
                  </a:lnTo>
                  <a:lnTo>
                    <a:pt x="24" y="66"/>
                  </a:lnTo>
                  <a:lnTo>
                    <a:pt x="26" y="65"/>
                  </a:lnTo>
                  <a:lnTo>
                    <a:pt x="24" y="63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2" y="60"/>
                  </a:lnTo>
                  <a:lnTo>
                    <a:pt x="22" y="59"/>
                  </a:lnTo>
                  <a:lnTo>
                    <a:pt x="23" y="56"/>
                  </a:lnTo>
                  <a:lnTo>
                    <a:pt x="23" y="47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4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6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6" y="12"/>
                  </a:lnTo>
                  <a:lnTo>
                    <a:pt x="4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430" y="0"/>
                  </a:lnTo>
                  <a:close/>
                  <a:moveTo>
                    <a:pt x="641" y="0"/>
                  </a:moveTo>
                  <a:lnTo>
                    <a:pt x="641" y="1"/>
                  </a:lnTo>
                  <a:lnTo>
                    <a:pt x="641" y="2"/>
                  </a:lnTo>
                  <a:lnTo>
                    <a:pt x="642" y="3"/>
                  </a:lnTo>
                  <a:lnTo>
                    <a:pt x="642" y="4"/>
                  </a:lnTo>
                  <a:lnTo>
                    <a:pt x="642" y="6"/>
                  </a:lnTo>
                  <a:lnTo>
                    <a:pt x="645" y="8"/>
                  </a:lnTo>
                  <a:lnTo>
                    <a:pt x="645" y="4"/>
                  </a:lnTo>
                  <a:lnTo>
                    <a:pt x="647" y="1"/>
                  </a:lnTo>
                  <a:lnTo>
                    <a:pt x="647" y="0"/>
                  </a:lnTo>
                  <a:lnTo>
                    <a:pt x="665" y="0"/>
                  </a:lnTo>
                  <a:lnTo>
                    <a:pt x="666" y="2"/>
                  </a:lnTo>
                  <a:lnTo>
                    <a:pt x="669" y="6"/>
                  </a:lnTo>
                  <a:lnTo>
                    <a:pt x="670" y="8"/>
                  </a:lnTo>
                  <a:lnTo>
                    <a:pt x="664" y="9"/>
                  </a:lnTo>
                  <a:lnTo>
                    <a:pt x="661" y="11"/>
                  </a:lnTo>
                  <a:lnTo>
                    <a:pt x="660" y="18"/>
                  </a:lnTo>
                  <a:lnTo>
                    <a:pt x="659" y="16"/>
                  </a:lnTo>
                  <a:lnTo>
                    <a:pt x="659" y="15"/>
                  </a:lnTo>
                  <a:lnTo>
                    <a:pt x="658" y="15"/>
                  </a:lnTo>
                  <a:lnTo>
                    <a:pt x="658" y="18"/>
                  </a:lnTo>
                  <a:lnTo>
                    <a:pt x="657" y="18"/>
                  </a:lnTo>
                  <a:lnTo>
                    <a:pt x="656" y="20"/>
                  </a:lnTo>
                  <a:lnTo>
                    <a:pt x="656" y="23"/>
                  </a:lnTo>
                  <a:lnTo>
                    <a:pt x="657" y="24"/>
                  </a:lnTo>
                  <a:lnTo>
                    <a:pt x="653" y="25"/>
                  </a:lnTo>
                  <a:lnTo>
                    <a:pt x="650" y="25"/>
                  </a:lnTo>
                  <a:lnTo>
                    <a:pt x="649" y="25"/>
                  </a:lnTo>
                  <a:lnTo>
                    <a:pt x="647" y="24"/>
                  </a:lnTo>
                  <a:lnTo>
                    <a:pt x="646" y="23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5" y="26"/>
                  </a:lnTo>
                  <a:lnTo>
                    <a:pt x="645" y="28"/>
                  </a:lnTo>
                  <a:lnTo>
                    <a:pt x="644" y="33"/>
                  </a:lnTo>
                  <a:lnTo>
                    <a:pt x="642" y="37"/>
                  </a:lnTo>
                  <a:lnTo>
                    <a:pt x="641" y="39"/>
                  </a:lnTo>
                  <a:lnTo>
                    <a:pt x="641" y="40"/>
                  </a:lnTo>
                  <a:lnTo>
                    <a:pt x="641" y="42"/>
                  </a:lnTo>
                  <a:lnTo>
                    <a:pt x="641" y="43"/>
                  </a:lnTo>
                  <a:lnTo>
                    <a:pt x="641" y="43"/>
                  </a:lnTo>
                  <a:lnTo>
                    <a:pt x="645" y="45"/>
                  </a:lnTo>
                  <a:lnTo>
                    <a:pt x="644" y="48"/>
                  </a:lnTo>
                  <a:lnTo>
                    <a:pt x="644" y="50"/>
                  </a:lnTo>
                  <a:lnTo>
                    <a:pt x="643" y="52"/>
                  </a:lnTo>
                  <a:lnTo>
                    <a:pt x="643" y="54"/>
                  </a:lnTo>
                  <a:lnTo>
                    <a:pt x="642" y="57"/>
                  </a:lnTo>
                  <a:lnTo>
                    <a:pt x="641" y="60"/>
                  </a:lnTo>
                  <a:lnTo>
                    <a:pt x="641" y="61"/>
                  </a:lnTo>
                  <a:lnTo>
                    <a:pt x="642" y="63"/>
                  </a:lnTo>
                  <a:lnTo>
                    <a:pt x="641" y="66"/>
                  </a:lnTo>
                  <a:lnTo>
                    <a:pt x="641" y="67"/>
                  </a:lnTo>
                  <a:lnTo>
                    <a:pt x="643" y="68"/>
                  </a:lnTo>
                  <a:lnTo>
                    <a:pt x="645" y="68"/>
                  </a:lnTo>
                  <a:lnTo>
                    <a:pt x="644" y="69"/>
                  </a:lnTo>
                  <a:lnTo>
                    <a:pt x="643" y="72"/>
                  </a:lnTo>
                  <a:lnTo>
                    <a:pt x="647" y="73"/>
                  </a:lnTo>
                  <a:lnTo>
                    <a:pt x="650" y="73"/>
                  </a:lnTo>
                  <a:lnTo>
                    <a:pt x="651" y="73"/>
                  </a:lnTo>
                  <a:lnTo>
                    <a:pt x="651" y="72"/>
                  </a:lnTo>
                  <a:lnTo>
                    <a:pt x="652" y="72"/>
                  </a:lnTo>
                  <a:lnTo>
                    <a:pt x="653" y="72"/>
                  </a:lnTo>
                  <a:lnTo>
                    <a:pt x="654" y="73"/>
                  </a:lnTo>
                  <a:lnTo>
                    <a:pt x="655" y="75"/>
                  </a:lnTo>
                  <a:lnTo>
                    <a:pt x="655" y="77"/>
                  </a:lnTo>
                  <a:lnTo>
                    <a:pt x="656" y="79"/>
                  </a:lnTo>
                  <a:lnTo>
                    <a:pt x="655" y="81"/>
                  </a:lnTo>
                  <a:lnTo>
                    <a:pt x="654" y="82"/>
                  </a:lnTo>
                  <a:lnTo>
                    <a:pt x="651" y="82"/>
                  </a:lnTo>
                  <a:lnTo>
                    <a:pt x="650" y="81"/>
                  </a:lnTo>
                  <a:lnTo>
                    <a:pt x="649" y="80"/>
                  </a:lnTo>
                  <a:lnTo>
                    <a:pt x="649" y="81"/>
                  </a:lnTo>
                  <a:lnTo>
                    <a:pt x="647" y="83"/>
                  </a:lnTo>
                  <a:lnTo>
                    <a:pt x="644" y="84"/>
                  </a:lnTo>
                  <a:lnTo>
                    <a:pt x="641" y="85"/>
                  </a:lnTo>
                  <a:lnTo>
                    <a:pt x="639" y="89"/>
                  </a:lnTo>
                  <a:lnTo>
                    <a:pt x="637" y="91"/>
                  </a:lnTo>
                  <a:lnTo>
                    <a:pt x="634" y="95"/>
                  </a:lnTo>
                  <a:lnTo>
                    <a:pt x="632" y="97"/>
                  </a:lnTo>
                  <a:lnTo>
                    <a:pt x="633" y="100"/>
                  </a:lnTo>
                  <a:lnTo>
                    <a:pt x="634" y="101"/>
                  </a:lnTo>
                  <a:lnTo>
                    <a:pt x="635" y="100"/>
                  </a:lnTo>
                  <a:lnTo>
                    <a:pt x="636" y="101"/>
                  </a:lnTo>
                  <a:lnTo>
                    <a:pt x="636" y="106"/>
                  </a:lnTo>
                  <a:lnTo>
                    <a:pt x="633" y="108"/>
                  </a:lnTo>
                  <a:lnTo>
                    <a:pt x="634" y="108"/>
                  </a:lnTo>
                  <a:lnTo>
                    <a:pt x="625" y="110"/>
                  </a:lnTo>
                  <a:lnTo>
                    <a:pt x="623" y="111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4" y="114"/>
                  </a:lnTo>
                  <a:lnTo>
                    <a:pt x="622" y="114"/>
                  </a:lnTo>
                  <a:lnTo>
                    <a:pt x="611" y="120"/>
                  </a:lnTo>
                  <a:lnTo>
                    <a:pt x="609" y="122"/>
                  </a:lnTo>
                  <a:lnTo>
                    <a:pt x="607" y="125"/>
                  </a:lnTo>
                  <a:lnTo>
                    <a:pt x="613" y="125"/>
                  </a:lnTo>
                  <a:lnTo>
                    <a:pt x="611" y="126"/>
                  </a:lnTo>
                  <a:lnTo>
                    <a:pt x="605" y="130"/>
                  </a:lnTo>
                  <a:lnTo>
                    <a:pt x="603" y="132"/>
                  </a:lnTo>
                  <a:lnTo>
                    <a:pt x="603" y="141"/>
                  </a:lnTo>
                  <a:lnTo>
                    <a:pt x="604" y="143"/>
                  </a:lnTo>
                  <a:lnTo>
                    <a:pt x="605" y="144"/>
                  </a:lnTo>
                  <a:lnTo>
                    <a:pt x="608" y="145"/>
                  </a:lnTo>
                  <a:lnTo>
                    <a:pt x="603" y="145"/>
                  </a:lnTo>
                  <a:lnTo>
                    <a:pt x="603" y="147"/>
                  </a:lnTo>
                  <a:lnTo>
                    <a:pt x="605" y="148"/>
                  </a:lnTo>
                  <a:lnTo>
                    <a:pt x="602" y="150"/>
                  </a:lnTo>
                  <a:lnTo>
                    <a:pt x="601" y="151"/>
                  </a:lnTo>
                  <a:lnTo>
                    <a:pt x="600" y="155"/>
                  </a:lnTo>
                  <a:lnTo>
                    <a:pt x="599" y="156"/>
                  </a:lnTo>
                  <a:lnTo>
                    <a:pt x="590" y="160"/>
                  </a:lnTo>
                  <a:lnTo>
                    <a:pt x="587" y="161"/>
                  </a:lnTo>
                  <a:lnTo>
                    <a:pt x="585" y="159"/>
                  </a:lnTo>
                  <a:lnTo>
                    <a:pt x="590" y="149"/>
                  </a:lnTo>
                  <a:lnTo>
                    <a:pt x="591" y="147"/>
                  </a:lnTo>
                  <a:lnTo>
                    <a:pt x="591" y="145"/>
                  </a:lnTo>
                  <a:lnTo>
                    <a:pt x="590" y="144"/>
                  </a:lnTo>
                  <a:lnTo>
                    <a:pt x="591" y="142"/>
                  </a:lnTo>
                  <a:lnTo>
                    <a:pt x="594" y="141"/>
                  </a:lnTo>
                  <a:lnTo>
                    <a:pt x="596" y="139"/>
                  </a:lnTo>
                  <a:lnTo>
                    <a:pt x="597" y="138"/>
                  </a:lnTo>
                  <a:lnTo>
                    <a:pt x="598" y="132"/>
                  </a:lnTo>
                  <a:lnTo>
                    <a:pt x="599" y="131"/>
                  </a:lnTo>
                  <a:lnTo>
                    <a:pt x="596" y="132"/>
                  </a:lnTo>
                  <a:lnTo>
                    <a:pt x="594" y="135"/>
                  </a:lnTo>
                  <a:lnTo>
                    <a:pt x="592" y="136"/>
                  </a:lnTo>
                  <a:lnTo>
                    <a:pt x="590" y="135"/>
                  </a:lnTo>
                  <a:lnTo>
                    <a:pt x="590" y="134"/>
                  </a:lnTo>
                  <a:lnTo>
                    <a:pt x="592" y="132"/>
                  </a:lnTo>
                  <a:lnTo>
                    <a:pt x="593" y="131"/>
                  </a:lnTo>
                  <a:lnTo>
                    <a:pt x="593" y="128"/>
                  </a:lnTo>
                  <a:lnTo>
                    <a:pt x="592" y="127"/>
                  </a:lnTo>
                  <a:lnTo>
                    <a:pt x="592" y="126"/>
                  </a:lnTo>
                  <a:lnTo>
                    <a:pt x="593" y="125"/>
                  </a:lnTo>
                  <a:lnTo>
                    <a:pt x="593" y="124"/>
                  </a:lnTo>
                  <a:lnTo>
                    <a:pt x="588" y="122"/>
                  </a:lnTo>
                  <a:lnTo>
                    <a:pt x="587" y="108"/>
                  </a:lnTo>
                  <a:lnTo>
                    <a:pt x="581" y="103"/>
                  </a:lnTo>
                  <a:lnTo>
                    <a:pt x="581" y="100"/>
                  </a:lnTo>
                  <a:lnTo>
                    <a:pt x="582" y="96"/>
                  </a:lnTo>
                  <a:lnTo>
                    <a:pt x="586" y="94"/>
                  </a:lnTo>
                  <a:lnTo>
                    <a:pt x="587" y="91"/>
                  </a:lnTo>
                  <a:lnTo>
                    <a:pt x="587" y="88"/>
                  </a:lnTo>
                  <a:lnTo>
                    <a:pt x="587" y="85"/>
                  </a:lnTo>
                  <a:lnTo>
                    <a:pt x="588" y="83"/>
                  </a:lnTo>
                  <a:lnTo>
                    <a:pt x="588" y="82"/>
                  </a:lnTo>
                  <a:lnTo>
                    <a:pt x="587" y="81"/>
                  </a:lnTo>
                  <a:lnTo>
                    <a:pt x="587" y="80"/>
                  </a:lnTo>
                  <a:lnTo>
                    <a:pt x="586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5"/>
                  </a:lnTo>
                  <a:lnTo>
                    <a:pt x="585" y="74"/>
                  </a:lnTo>
                  <a:lnTo>
                    <a:pt x="584" y="72"/>
                  </a:lnTo>
                  <a:lnTo>
                    <a:pt x="583" y="69"/>
                  </a:lnTo>
                  <a:lnTo>
                    <a:pt x="582" y="65"/>
                  </a:lnTo>
                  <a:lnTo>
                    <a:pt x="582" y="61"/>
                  </a:lnTo>
                  <a:lnTo>
                    <a:pt x="583" y="54"/>
                  </a:lnTo>
                  <a:lnTo>
                    <a:pt x="587" y="50"/>
                  </a:lnTo>
                  <a:lnTo>
                    <a:pt x="601" y="34"/>
                  </a:lnTo>
                  <a:lnTo>
                    <a:pt x="614" y="12"/>
                  </a:lnTo>
                  <a:lnTo>
                    <a:pt x="617" y="8"/>
                  </a:lnTo>
                  <a:lnTo>
                    <a:pt x="622" y="6"/>
                  </a:lnTo>
                  <a:lnTo>
                    <a:pt x="623" y="6"/>
                  </a:lnTo>
                  <a:lnTo>
                    <a:pt x="624" y="6"/>
                  </a:lnTo>
                  <a:lnTo>
                    <a:pt x="626" y="7"/>
                  </a:lnTo>
                  <a:lnTo>
                    <a:pt x="627" y="6"/>
                  </a:lnTo>
                  <a:lnTo>
                    <a:pt x="628" y="5"/>
                  </a:lnTo>
                  <a:lnTo>
                    <a:pt x="628" y="2"/>
                  </a:lnTo>
                  <a:lnTo>
                    <a:pt x="629" y="0"/>
                  </a:lnTo>
                  <a:lnTo>
                    <a:pt x="641" y="0"/>
                  </a:lnTo>
                  <a:close/>
                  <a:moveTo>
                    <a:pt x="676" y="0"/>
                  </a:moveTo>
                  <a:lnTo>
                    <a:pt x="674" y="4"/>
                  </a:lnTo>
                  <a:lnTo>
                    <a:pt x="674" y="5"/>
                  </a:lnTo>
                  <a:lnTo>
                    <a:pt x="672" y="4"/>
                  </a:lnTo>
                  <a:lnTo>
                    <a:pt x="671" y="3"/>
                  </a:lnTo>
                  <a:lnTo>
                    <a:pt x="670" y="2"/>
                  </a:lnTo>
                  <a:lnTo>
                    <a:pt x="669" y="0"/>
                  </a:lnTo>
                  <a:lnTo>
                    <a:pt x="676" y="0"/>
                  </a:lnTo>
                  <a:close/>
                  <a:moveTo>
                    <a:pt x="493" y="93"/>
                  </a:moveTo>
                  <a:lnTo>
                    <a:pt x="490" y="94"/>
                  </a:lnTo>
                  <a:lnTo>
                    <a:pt x="489" y="96"/>
                  </a:lnTo>
                  <a:lnTo>
                    <a:pt x="485" y="102"/>
                  </a:lnTo>
                  <a:lnTo>
                    <a:pt x="488" y="106"/>
                  </a:lnTo>
                  <a:lnTo>
                    <a:pt x="488" y="108"/>
                  </a:lnTo>
                  <a:lnTo>
                    <a:pt x="486" y="113"/>
                  </a:lnTo>
                  <a:lnTo>
                    <a:pt x="486" y="114"/>
                  </a:lnTo>
                  <a:lnTo>
                    <a:pt x="486" y="115"/>
                  </a:lnTo>
                  <a:lnTo>
                    <a:pt x="484" y="116"/>
                  </a:lnTo>
                  <a:lnTo>
                    <a:pt x="484" y="118"/>
                  </a:lnTo>
                  <a:lnTo>
                    <a:pt x="484" y="120"/>
                  </a:lnTo>
                  <a:lnTo>
                    <a:pt x="483" y="121"/>
                  </a:lnTo>
                  <a:lnTo>
                    <a:pt x="479" y="129"/>
                  </a:lnTo>
                  <a:lnTo>
                    <a:pt x="478" y="132"/>
                  </a:lnTo>
                  <a:lnTo>
                    <a:pt x="478" y="136"/>
                  </a:lnTo>
                  <a:lnTo>
                    <a:pt x="477" y="138"/>
                  </a:lnTo>
                  <a:lnTo>
                    <a:pt x="474" y="138"/>
                  </a:lnTo>
                  <a:lnTo>
                    <a:pt x="472" y="140"/>
                  </a:lnTo>
                  <a:lnTo>
                    <a:pt x="473" y="141"/>
                  </a:lnTo>
                  <a:lnTo>
                    <a:pt x="474" y="143"/>
                  </a:lnTo>
                  <a:lnTo>
                    <a:pt x="475" y="143"/>
                  </a:lnTo>
                  <a:lnTo>
                    <a:pt x="476" y="144"/>
                  </a:lnTo>
                  <a:lnTo>
                    <a:pt x="474" y="145"/>
                  </a:lnTo>
                  <a:lnTo>
                    <a:pt x="472" y="147"/>
                  </a:lnTo>
                  <a:lnTo>
                    <a:pt x="470" y="151"/>
                  </a:lnTo>
                  <a:lnTo>
                    <a:pt x="471" y="153"/>
                  </a:lnTo>
                  <a:lnTo>
                    <a:pt x="472" y="156"/>
                  </a:lnTo>
                  <a:lnTo>
                    <a:pt x="471" y="160"/>
                  </a:lnTo>
                  <a:lnTo>
                    <a:pt x="470" y="162"/>
                  </a:lnTo>
                  <a:lnTo>
                    <a:pt x="469" y="163"/>
                  </a:lnTo>
                  <a:lnTo>
                    <a:pt x="467" y="172"/>
                  </a:lnTo>
                  <a:lnTo>
                    <a:pt x="466" y="175"/>
                  </a:lnTo>
                  <a:lnTo>
                    <a:pt x="462" y="178"/>
                  </a:lnTo>
                  <a:lnTo>
                    <a:pt x="461" y="179"/>
                  </a:lnTo>
                  <a:lnTo>
                    <a:pt x="460" y="180"/>
                  </a:lnTo>
                  <a:lnTo>
                    <a:pt x="460" y="181"/>
                  </a:lnTo>
                  <a:lnTo>
                    <a:pt x="460" y="183"/>
                  </a:lnTo>
                  <a:lnTo>
                    <a:pt x="460" y="185"/>
                  </a:lnTo>
                  <a:lnTo>
                    <a:pt x="460" y="188"/>
                  </a:lnTo>
                  <a:lnTo>
                    <a:pt x="454" y="204"/>
                  </a:lnTo>
                  <a:lnTo>
                    <a:pt x="454" y="208"/>
                  </a:lnTo>
                  <a:lnTo>
                    <a:pt x="454" y="211"/>
                  </a:lnTo>
                  <a:lnTo>
                    <a:pt x="453" y="213"/>
                  </a:lnTo>
                  <a:lnTo>
                    <a:pt x="453" y="215"/>
                  </a:lnTo>
                  <a:lnTo>
                    <a:pt x="451" y="217"/>
                  </a:lnTo>
                  <a:lnTo>
                    <a:pt x="449" y="217"/>
                  </a:lnTo>
                  <a:lnTo>
                    <a:pt x="449" y="219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49" y="223"/>
                  </a:lnTo>
                  <a:lnTo>
                    <a:pt x="449" y="224"/>
                  </a:lnTo>
                  <a:lnTo>
                    <a:pt x="448" y="225"/>
                  </a:lnTo>
                  <a:lnTo>
                    <a:pt x="448" y="227"/>
                  </a:lnTo>
                  <a:lnTo>
                    <a:pt x="448" y="228"/>
                  </a:lnTo>
                  <a:lnTo>
                    <a:pt x="448" y="231"/>
                  </a:lnTo>
                  <a:lnTo>
                    <a:pt x="448" y="233"/>
                  </a:lnTo>
                  <a:lnTo>
                    <a:pt x="447" y="235"/>
                  </a:lnTo>
                  <a:lnTo>
                    <a:pt x="446" y="237"/>
                  </a:lnTo>
                  <a:lnTo>
                    <a:pt x="444" y="241"/>
                  </a:lnTo>
                  <a:lnTo>
                    <a:pt x="443" y="244"/>
                  </a:lnTo>
                  <a:lnTo>
                    <a:pt x="443" y="247"/>
                  </a:lnTo>
                  <a:lnTo>
                    <a:pt x="442" y="248"/>
                  </a:lnTo>
                  <a:lnTo>
                    <a:pt x="443" y="252"/>
                  </a:lnTo>
                  <a:lnTo>
                    <a:pt x="442" y="253"/>
                  </a:lnTo>
                  <a:lnTo>
                    <a:pt x="442" y="256"/>
                  </a:lnTo>
                  <a:lnTo>
                    <a:pt x="441" y="258"/>
                  </a:lnTo>
                  <a:lnTo>
                    <a:pt x="441" y="260"/>
                  </a:lnTo>
                  <a:lnTo>
                    <a:pt x="436" y="271"/>
                  </a:lnTo>
                  <a:lnTo>
                    <a:pt x="434" y="273"/>
                  </a:lnTo>
                  <a:lnTo>
                    <a:pt x="432" y="274"/>
                  </a:lnTo>
                  <a:lnTo>
                    <a:pt x="430" y="275"/>
                  </a:lnTo>
                  <a:lnTo>
                    <a:pt x="429" y="272"/>
                  </a:lnTo>
                  <a:lnTo>
                    <a:pt x="429" y="271"/>
                  </a:lnTo>
                  <a:lnTo>
                    <a:pt x="429" y="267"/>
                  </a:lnTo>
                  <a:lnTo>
                    <a:pt x="429" y="266"/>
                  </a:lnTo>
                  <a:lnTo>
                    <a:pt x="428" y="261"/>
                  </a:lnTo>
                  <a:lnTo>
                    <a:pt x="428" y="258"/>
                  </a:lnTo>
                  <a:lnTo>
                    <a:pt x="429" y="254"/>
                  </a:lnTo>
                  <a:lnTo>
                    <a:pt x="428" y="247"/>
                  </a:lnTo>
                  <a:lnTo>
                    <a:pt x="429" y="244"/>
                  </a:lnTo>
                  <a:lnTo>
                    <a:pt x="429" y="241"/>
                  </a:lnTo>
                  <a:lnTo>
                    <a:pt x="427" y="238"/>
                  </a:lnTo>
                  <a:lnTo>
                    <a:pt x="427" y="235"/>
                  </a:lnTo>
                  <a:lnTo>
                    <a:pt x="428" y="221"/>
                  </a:lnTo>
                  <a:lnTo>
                    <a:pt x="428" y="220"/>
                  </a:lnTo>
                  <a:lnTo>
                    <a:pt x="430" y="215"/>
                  </a:lnTo>
                  <a:lnTo>
                    <a:pt x="431" y="210"/>
                  </a:lnTo>
                  <a:lnTo>
                    <a:pt x="432" y="210"/>
                  </a:lnTo>
                  <a:lnTo>
                    <a:pt x="432" y="206"/>
                  </a:lnTo>
                  <a:lnTo>
                    <a:pt x="448" y="168"/>
                  </a:lnTo>
                  <a:lnTo>
                    <a:pt x="449" y="166"/>
                  </a:lnTo>
                  <a:lnTo>
                    <a:pt x="451" y="165"/>
                  </a:lnTo>
                  <a:lnTo>
                    <a:pt x="454" y="165"/>
                  </a:lnTo>
                  <a:lnTo>
                    <a:pt x="456" y="164"/>
                  </a:lnTo>
                  <a:lnTo>
                    <a:pt x="458" y="162"/>
                  </a:lnTo>
                  <a:lnTo>
                    <a:pt x="459" y="156"/>
                  </a:lnTo>
                  <a:lnTo>
                    <a:pt x="463" y="145"/>
                  </a:lnTo>
                  <a:lnTo>
                    <a:pt x="468" y="137"/>
                  </a:lnTo>
                  <a:lnTo>
                    <a:pt x="472" y="126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4" y="112"/>
                  </a:lnTo>
                  <a:lnTo>
                    <a:pt x="477" y="111"/>
                  </a:lnTo>
                  <a:lnTo>
                    <a:pt x="478" y="109"/>
                  </a:lnTo>
                  <a:lnTo>
                    <a:pt x="478" y="108"/>
                  </a:lnTo>
                  <a:lnTo>
                    <a:pt x="478" y="98"/>
                  </a:lnTo>
                  <a:lnTo>
                    <a:pt x="478" y="96"/>
                  </a:lnTo>
                  <a:lnTo>
                    <a:pt x="481" y="93"/>
                  </a:lnTo>
                  <a:lnTo>
                    <a:pt x="484" y="89"/>
                  </a:lnTo>
                  <a:lnTo>
                    <a:pt x="485" y="88"/>
                  </a:lnTo>
                  <a:lnTo>
                    <a:pt x="487" y="87"/>
                  </a:lnTo>
                  <a:lnTo>
                    <a:pt x="488" y="87"/>
                  </a:lnTo>
                  <a:lnTo>
                    <a:pt x="489" y="89"/>
                  </a:lnTo>
                  <a:lnTo>
                    <a:pt x="489" y="90"/>
                  </a:lnTo>
                  <a:lnTo>
                    <a:pt x="490" y="89"/>
                  </a:lnTo>
                  <a:lnTo>
                    <a:pt x="490" y="88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0"/>
                  </a:lnTo>
                  <a:lnTo>
                    <a:pt x="492" y="90"/>
                  </a:lnTo>
                  <a:lnTo>
                    <a:pt x="492" y="91"/>
                  </a:lnTo>
                  <a:lnTo>
                    <a:pt x="493" y="92"/>
                  </a:lnTo>
                  <a:lnTo>
                    <a:pt x="493" y="93"/>
                  </a:lnTo>
                  <a:close/>
                  <a:moveTo>
                    <a:pt x="365" y="291"/>
                  </a:moveTo>
                  <a:lnTo>
                    <a:pt x="366" y="291"/>
                  </a:lnTo>
                  <a:lnTo>
                    <a:pt x="367" y="290"/>
                  </a:lnTo>
                  <a:lnTo>
                    <a:pt x="367" y="291"/>
                  </a:lnTo>
                  <a:lnTo>
                    <a:pt x="366" y="293"/>
                  </a:lnTo>
                  <a:lnTo>
                    <a:pt x="364" y="293"/>
                  </a:lnTo>
                  <a:lnTo>
                    <a:pt x="364" y="294"/>
                  </a:lnTo>
                  <a:lnTo>
                    <a:pt x="364" y="295"/>
                  </a:lnTo>
                  <a:lnTo>
                    <a:pt x="364" y="296"/>
                  </a:lnTo>
                  <a:lnTo>
                    <a:pt x="364" y="297"/>
                  </a:lnTo>
                  <a:lnTo>
                    <a:pt x="364" y="298"/>
                  </a:lnTo>
                  <a:lnTo>
                    <a:pt x="364" y="298"/>
                  </a:lnTo>
                  <a:lnTo>
                    <a:pt x="363" y="297"/>
                  </a:lnTo>
                  <a:lnTo>
                    <a:pt x="360" y="295"/>
                  </a:lnTo>
                  <a:lnTo>
                    <a:pt x="359" y="293"/>
                  </a:lnTo>
                  <a:lnTo>
                    <a:pt x="360" y="290"/>
                  </a:lnTo>
                  <a:lnTo>
                    <a:pt x="362" y="289"/>
                  </a:lnTo>
                  <a:lnTo>
                    <a:pt x="362" y="290"/>
                  </a:lnTo>
                  <a:lnTo>
                    <a:pt x="363" y="291"/>
                  </a:lnTo>
                  <a:lnTo>
                    <a:pt x="364" y="291"/>
                  </a:lnTo>
                  <a:lnTo>
                    <a:pt x="365" y="2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1" name="Freeform 68">
              <a:extLst>
                <a:ext uri="{FF2B5EF4-FFF2-40B4-BE49-F238E27FC236}">
                  <a16:creationId xmlns:a16="http://schemas.microsoft.com/office/drawing/2014/main" id="{8E6421F1-A309-19B5-C417-05CE39A95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819" y="2472338"/>
              <a:ext cx="491209" cy="402027"/>
            </a:xfrm>
            <a:custGeom>
              <a:avLst/>
              <a:gdLst>
                <a:gd name="T0" fmla="*/ 75 w 347"/>
                <a:gd name="T1" fmla="*/ 30 h 284"/>
                <a:gd name="T2" fmla="*/ 89 w 347"/>
                <a:gd name="T3" fmla="*/ 31 h 284"/>
                <a:gd name="T4" fmla="*/ 113 w 347"/>
                <a:gd name="T5" fmla="*/ 39 h 284"/>
                <a:gd name="T6" fmla="*/ 154 w 347"/>
                <a:gd name="T7" fmla="*/ 19 h 284"/>
                <a:gd name="T8" fmla="*/ 160 w 347"/>
                <a:gd name="T9" fmla="*/ 31 h 284"/>
                <a:gd name="T10" fmla="*/ 158 w 347"/>
                <a:gd name="T11" fmla="*/ 19 h 284"/>
                <a:gd name="T12" fmla="*/ 168 w 347"/>
                <a:gd name="T13" fmla="*/ 13 h 284"/>
                <a:gd name="T14" fmla="*/ 181 w 347"/>
                <a:gd name="T15" fmla="*/ 4 h 284"/>
                <a:gd name="T16" fmla="*/ 192 w 347"/>
                <a:gd name="T17" fmla="*/ 10 h 284"/>
                <a:gd name="T18" fmla="*/ 208 w 347"/>
                <a:gd name="T19" fmla="*/ 12 h 284"/>
                <a:gd name="T20" fmla="*/ 221 w 347"/>
                <a:gd name="T21" fmla="*/ 9 h 284"/>
                <a:gd name="T22" fmla="*/ 229 w 347"/>
                <a:gd name="T23" fmla="*/ 13 h 284"/>
                <a:gd name="T24" fmla="*/ 243 w 347"/>
                <a:gd name="T25" fmla="*/ 29 h 284"/>
                <a:gd name="T26" fmla="*/ 270 w 347"/>
                <a:gd name="T27" fmla="*/ 31 h 284"/>
                <a:gd name="T28" fmla="*/ 285 w 347"/>
                <a:gd name="T29" fmla="*/ 45 h 284"/>
                <a:gd name="T30" fmla="*/ 298 w 347"/>
                <a:gd name="T31" fmla="*/ 52 h 284"/>
                <a:gd name="T32" fmla="*/ 296 w 347"/>
                <a:gd name="T33" fmla="*/ 62 h 284"/>
                <a:gd name="T34" fmla="*/ 292 w 347"/>
                <a:gd name="T35" fmla="*/ 76 h 284"/>
                <a:gd name="T36" fmla="*/ 283 w 347"/>
                <a:gd name="T37" fmla="*/ 98 h 284"/>
                <a:gd name="T38" fmla="*/ 291 w 347"/>
                <a:gd name="T39" fmla="*/ 104 h 284"/>
                <a:gd name="T40" fmla="*/ 313 w 347"/>
                <a:gd name="T41" fmla="*/ 108 h 284"/>
                <a:gd name="T42" fmla="*/ 327 w 347"/>
                <a:gd name="T43" fmla="*/ 123 h 284"/>
                <a:gd name="T44" fmla="*/ 329 w 347"/>
                <a:gd name="T45" fmla="*/ 136 h 284"/>
                <a:gd name="T46" fmla="*/ 336 w 347"/>
                <a:gd name="T47" fmla="*/ 144 h 284"/>
                <a:gd name="T48" fmla="*/ 344 w 347"/>
                <a:gd name="T49" fmla="*/ 150 h 284"/>
                <a:gd name="T50" fmla="*/ 347 w 347"/>
                <a:gd name="T51" fmla="*/ 169 h 284"/>
                <a:gd name="T52" fmla="*/ 338 w 347"/>
                <a:gd name="T53" fmla="*/ 176 h 284"/>
                <a:gd name="T54" fmla="*/ 328 w 347"/>
                <a:gd name="T55" fmla="*/ 188 h 284"/>
                <a:gd name="T56" fmla="*/ 324 w 347"/>
                <a:gd name="T57" fmla="*/ 196 h 284"/>
                <a:gd name="T58" fmla="*/ 317 w 347"/>
                <a:gd name="T59" fmla="*/ 192 h 284"/>
                <a:gd name="T60" fmla="*/ 308 w 347"/>
                <a:gd name="T61" fmla="*/ 195 h 284"/>
                <a:gd name="T62" fmla="*/ 299 w 347"/>
                <a:gd name="T63" fmla="*/ 209 h 284"/>
                <a:gd name="T64" fmla="*/ 292 w 347"/>
                <a:gd name="T65" fmla="*/ 220 h 284"/>
                <a:gd name="T66" fmla="*/ 289 w 347"/>
                <a:gd name="T67" fmla="*/ 233 h 284"/>
                <a:gd name="T68" fmla="*/ 292 w 347"/>
                <a:gd name="T69" fmla="*/ 243 h 284"/>
                <a:gd name="T70" fmla="*/ 301 w 347"/>
                <a:gd name="T71" fmla="*/ 254 h 284"/>
                <a:gd name="T72" fmla="*/ 302 w 347"/>
                <a:gd name="T73" fmla="*/ 260 h 284"/>
                <a:gd name="T74" fmla="*/ 299 w 347"/>
                <a:gd name="T75" fmla="*/ 274 h 284"/>
                <a:gd name="T76" fmla="*/ 284 w 347"/>
                <a:gd name="T77" fmla="*/ 277 h 284"/>
                <a:gd name="T78" fmla="*/ 268 w 347"/>
                <a:gd name="T79" fmla="*/ 282 h 284"/>
                <a:gd name="T80" fmla="*/ 258 w 347"/>
                <a:gd name="T81" fmla="*/ 267 h 284"/>
                <a:gd name="T82" fmla="*/ 250 w 347"/>
                <a:gd name="T83" fmla="*/ 263 h 284"/>
                <a:gd name="T84" fmla="*/ 232 w 347"/>
                <a:gd name="T85" fmla="*/ 248 h 284"/>
                <a:gd name="T86" fmla="*/ 210 w 347"/>
                <a:gd name="T87" fmla="*/ 242 h 284"/>
                <a:gd name="T88" fmla="*/ 211 w 347"/>
                <a:gd name="T89" fmla="*/ 225 h 284"/>
                <a:gd name="T90" fmla="*/ 210 w 347"/>
                <a:gd name="T91" fmla="*/ 200 h 284"/>
                <a:gd name="T92" fmla="*/ 195 w 347"/>
                <a:gd name="T93" fmla="*/ 201 h 284"/>
                <a:gd name="T94" fmla="*/ 188 w 347"/>
                <a:gd name="T95" fmla="*/ 216 h 284"/>
                <a:gd name="T96" fmla="*/ 146 w 347"/>
                <a:gd name="T97" fmla="*/ 214 h 284"/>
                <a:gd name="T98" fmla="*/ 151 w 347"/>
                <a:gd name="T99" fmla="*/ 201 h 284"/>
                <a:gd name="T100" fmla="*/ 148 w 347"/>
                <a:gd name="T101" fmla="*/ 182 h 284"/>
                <a:gd name="T102" fmla="*/ 147 w 347"/>
                <a:gd name="T103" fmla="*/ 177 h 284"/>
                <a:gd name="T104" fmla="*/ 124 w 347"/>
                <a:gd name="T105" fmla="*/ 167 h 284"/>
                <a:gd name="T106" fmla="*/ 106 w 347"/>
                <a:gd name="T107" fmla="*/ 170 h 284"/>
                <a:gd name="T108" fmla="*/ 96 w 347"/>
                <a:gd name="T109" fmla="*/ 145 h 284"/>
                <a:gd name="T110" fmla="*/ 82 w 347"/>
                <a:gd name="T111" fmla="*/ 142 h 284"/>
                <a:gd name="T112" fmla="*/ 64 w 347"/>
                <a:gd name="T113" fmla="*/ 121 h 284"/>
                <a:gd name="T114" fmla="*/ 55 w 347"/>
                <a:gd name="T115" fmla="*/ 103 h 284"/>
                <a:gd name="T116" fmla="*/ 24 w 347"/>
                <a:gd name="T117" fmla="*/ 110 h 284"/>
                <a:gd name="T118" fmla="*/ 13 w 347"/>
                <a:gd name="T119" fmla="*/ 97 h 284"/>
                <a:gd name="T120" fmla="*/ 6 w 347"/>
                <a:gd name="T121" fmla="*/ 92 h 284"/>
                <a:gd name="T122" fmla="*/ 2 w 347"/>
                <a:gd name="T123" fmla="*/ 6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" h="284">
                  <a:moveTo>
                    <a:pt x="0" y="59"/>
                  </a:moveTo>
                  <a:lnTo>
                    <a:pt x="2" y="57"/>
                  </a:lnTo>
                  <a:lnTo>
                    <a:pt x="5" y="56"/>
                  </a:lnTo>
                  <a:lnTo>
                    <a:pt x="17" y="47"/>
                  </a:lnTo>
                  <a:lnTo>
                    <a:pt x="36" y="36"/>
                  </a:lnTo>
                  <a:lnTo>
                    <a:pt x="54" y="24"/>
                  </a:lnTo>
                  <a:lnTo>
                    <a:pt x="75" y="17"/>
                  </a:lnTo>
                  <a:lnTo>
                    <a:pt x="76" y="23"/>
                  </a:lnTo>
                  <a:lnTo>
                    <a:pt x="75" y="26"/>
                  </a:lnTo>
                  <a:lnTo>
                    <a:pt x="75" y="30"/>
                  </a:lnTo>
                  <a:lnTo>
                    <a:pt x="76" y="33"/>
                  </a:lnTo>
                  <a:lnTo>
                    <a:pt x="78" y="36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4" y="37"/>
                  </a:lnTo>
                  <a:lnTo>
                    <a:pt x="88" y="37"/>
                  </a:lnTo>
                  <a:lnTo>
                    <a:pt x="88" y="35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6" y="30"/>
                  </a:lnTo>
                  <a:lnTo>
                    <a:pt x="98" y="29"/>
                  </a:lnTo>
                  <a:lnTo>
                    <a:pt x="100" y="30"/>
                  </a:lnTo>
                  <a:lnTo>
                    <a:pt x="112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3" y="38"/>
                  </a:lnTo>
                  <a:lnTo>
                    <a:pt x="113" y="39"/>
                  </a:lnTo>
                  <a:lnTo>
                    <a:pt x="115" y="41"/>
                  </a:lnTo>
                  <a:lnTo>
                    <a:pt x="116" y="42"/>
                  </a:lnTo>
                  <a:lnTo>
                    <a:pt x="127" y="42"/>
                  </a:lnTo>
                  <a:lnTo>
                    <a:pt x="129" y="41"/>
                  </a:lnTo>
                  <a:lnTo>
                    <a:pt x="133" y="37"/>
                  </a:lnTo>
                  <a:lnTo>
                    <a:pt x="144" y="32"/>
                  </a:lnTo>
                  <a:lnTo>
                    <a:pt x="148" y="28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4" y="19"/>
                  </a:lnTo>
                  <a:lnTo>
                    <a:pt x="154" y="18"/>
                  </a:lnTo>
                  <a:lnTo>
                    <a:pt x="155" y="19"/>
                  </a:lnTo>
                  <a:lnTo>
                    <a:pt x="156" y="21"/>
                  </a:lnTo>
                  <a:lnTo>
                    <a:pt x="156" y="24"/>
                  </a:lnTo>
                  <a:lnTo>
                    <a:pt x="158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2" y="31"/>
                  </a:lnTo>
                  <a:lnTo>
                    <a:pt x="163" y="29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59" y="25"/>
                  </a:lnTo>
                  <a:lnTo>
                    <a:pt x="159" y="22"/>
                  </a:lnTo>
                  <a:lnTo>
                    <a:pt x="159" y="20"/>
                  </a:lnTo>
                  <a:lnTo>
                    <a:pt x="158" y="19"/>
                  </a:lnTo>
                  <a:lnTo>
                    <a:pt x="157" y="18"/>
                  </a:lnTo>
                  <a:lnTo>
                    <a:pt x="159" y="18"/>
                  </a:lnTo>
                  <a:lnTo>
                    <a:pt x="160" y="18"/>
                  </a:lnTo>
                  <a:lnTo>
                    <a:pt x="163" y="19"/>
                  </a:lnTo>
                  <a:lnTo>
                    <a:pt x="165" y="20"/>
                  </a:lnTo>
                  <a:lnTo>
                    <a:pt x="169" y="20"/>
                  </a:lnTo>
                  <a:lnTo>
                    <a:pt x="171" y="19"/>
                  </a:lnTo>
                  <a:lnTo>
                    <a:pt x="171" y="17"/>
                  </a:lnTo>
                  <a:lnTo>
                    <a:pt x="170" y="16"/>
                  </a:lnTo>
                  <a:lnTo>
                    <a:pt x="168" y="13"/>
                  </a:lnTo>
                  <a:lnTo>
                    <a:pt x="167" y="12"/>
                  </a:lnTo>
                  <a:lnTo>
                    <a:pt x="167" y="11"/>
                  </a:lnTo>
                  <a:lnTo>
                    <a:pt x="168" y="9"/>
                  </a:lnTo>
                  <a:lnTo>
                    <a:pt x="168" y="8"/>
                  </a:lnTo>
                  <a:lnTo>
                    <a:pt x="167" y="7"/>
                  </a:lnTo>
                  <a:lnTo>
                    <a:pt x="172" y="5"/>
                  </a:lnTo>
                  <a:lnTo>
                    <a:pt x="177" y="3"/>
                  </a:lnTo>
                  <a:lnTo>
                    <a:pt x="179" y="2"/>
                  </a:lnTo>
                  <a:lnTo>
                    <a:pt x="181" y="2"/>
                  </a:lnTo>
                  <a:lnTo>
                    <a:pt x="181" y="4"/>
                  </a:lnTo>
                  <a:lnTo>
                    <a:pt x="181" y="6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6" y="10"/>
                  </a:lnTo>
                  <a:lnTo>
                    <a:pt x="189" y="11"/>
                  </a:lnTo>
                  <a:lnTo>
                    <a:pt x="190" y="11"/>
                  </a:lnTo>
                  <a:lnTo>
                    <a:pt x="191" y="10"/>
                  </a:lnTo>
                  <a:lnTo>
                    <a:pt x="192" y="10"/>
                  </a:lnTo>
                  <a:lnTo>
                    <a:pt x="199" y="1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08" y="2"/>
                  </a:lnTo>
                  <a:lnTo>
                    <a:pt x="208" y="5"/>
                  </a:lnTo>
                  <a:lnTo>
                    <a:pt x="208" y="7"/>
                  </a:lnTo>
                  <a:lnTo>
                    <a:pt x="207" y="9"/>
                  </a:lnTo>
                  <a:lnTo>
                    <a:pt x="208" y="12"/>
                  </a:lnTo>
                  <a:lnTo>
                    <a:pt x="203" y="10"/>
                  </a:lnTo>
                  <a:lnTo>
                    <a:pt x="202" y="10"/>
                  </a:lnTo>
                  <a:lnTo>
                    <a:pt x="202" y="12"/>
                  </a:lnTo>
                  <a:lnTo>
                    <a:pt x="204" y="13"/>
                  </a:lnTo>
                  <a:lnTo>
                    <a:pt x="210" y="13"/>
                  </a:lnTo>
                  <a:lnTo>
                    <a:pt x="212" y="13"/>
                  </a:lnTo>
                  <a:lnTo>
                    <a:pt x="215" y="14"/>
                  </a:lnTo>
                  <a:lnTo>
                    <a:pt x="217" y="14"/>
                  </a:lnTo>
                  <a:lnTo>
                    <a:pt x="220" y="12"/>
                  </a:lnTo>
                  <a:lnTo>
                    <a:pt x="221" y="9"/>
                  </a:lnTo>
                  <a:lnTo>
                    <a:pt x="223" y="7"/>
                  </a:lnTo>
                  <a:lnTo>
                    <a:pt x="224" y="5"/>
                  </a:lnTo>
                  <a:lnTo>
                    <a:pt x="224" y="4"/>
                  </a:lnTo>
                  <a:lnTo>
                    <a:pt x="225" y="3"/>
                  </a:lnTo>
                  <a:lnTo>
                    <a:pt x="226" y="2"/>
                  </a:lnTo>
                  <a:lnTo>
                    <a:pt x="226" y="2"/>
                  </a:lnTo>
                  <a:lnTo>
                    <a:pt x="229" y="5"/>
                  </a:lnTo>
                  <a:lnTo>
                    <a:pt x="231" y="8"/>
                  </a:lnTo>
                  <a:lnTo>
                    <a:pt x="231" y="10"/>
                  </a:lnTo>
                  <a:lnTo>
                    <a:pt x="229" y="13"/>
                  </a:lnTo>
                  <a:lnTo>
                    <a:pt x="229" y="16"/>
                  </a:lnTo>
                  <a:lnTo>
                    <a:pt x="230" y="17"/>
                  </a:lnTo>
                  <a:lnTo>
                    <a:pt x="232" y="20"/>
                  </a:lnTo>
                  <a:lnTo>
                    <a:pt x="233" y="22"/>
                  </a:lnTo>
                  <a:lnTo>
                    <a:pt x="234" y="25"/>
                  </a:lnTo>
                  <a:lnTo>
                    <a:pt x="234" y="26"/>
                  </a:lnTo>
                  <a:lnTo>
                    <a:pt x="236" y="27"/>
                  </a:lnTo>
                  <a:lnTo>
                    <a:pt x="239" y="26"/>
                  </a:lnTo>
                  <a:lnTo>
                    <a:pt x="241" y="26"/>
                  </a:lnTo>
                  <a:lnTo>
                    <a:pt x="243" y="29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5" y="34"/>
                  </a:lnTo>
                  <a:lnTo>
                    <a:pt x="248" y="33"/>
                  </a:lnTo>
                  <a:lnTo>
                    <a:pt x="258" y="34"/>
                  </a:lnTo>
                  <a:lnTo>
                    <a:pt x="261" y="33"/>
                  </a:lnTo>
                  <a:lnTo>
                    <a:pt x="264" y="31"/>
                  </a:lnTo>
                  <a:lnTo>
                    <a:pt x="266" y="30"/>
                  </a:lnTo>
                  <a:lnTo>
                    <a:pt x="268" y="30"/>
                  </a:lnTo>
                  <a:lnTo>
                    <a:pt x="270" y="31"/>
                  </a:lnTo>
                  <a:lnTo>
                    <a:pt x="272" y="33"/>
                  </a:lnTo>
                  <a:lnTo>
                    <a:pt x="273" y="37"/>
                  </a:lnTo>
                  <a:lnTo>
                    <a:pt x="273" y="39"/>
                  </a:lnTo>
                  <a:lnTo>
                    <a:pt x="273" y="40"/>
                  </a:lnTo>
                  <a:lnTo>
                    <a:pt x="274" y="41"/>
                  </a:lnTo>
                  <a:lnTo>
                    <a:pt x="280" y="43"/>
                  </a:lnTo>
                  <a:lnTo>
                    <a:pt x="281" y="43"/>
                  </a:lnTo>
                  <a:lnTo>
                    <a:pt x="282" y="44"/>
                  </a:lnTo>
                  <a:lnTo>
                    <a:pt x="283" y="45"/>
                  </a:lnTo>
                  <a:lnTo>
                    <a:pt x="285" y="45"/>
                  </a:lnTo>
                  <a:lnTo>
                    <a:pt x="288" y="44"/>
                  </a:lnTo>
                  <a:lnTo>
                    <a:pt x="289" y="44"/>
                  </a:lnTo>
                  <a:lnTo>
                    <a:pt x="291" y="45"/>
                  </a:lnTo>
                  <a:lnTo>
                    <a:pt x="292" y="48"/>
                  </a:lnTo>
                  <a:lnTo>
                    <a:pt x="294" y="49"/>
                  </a:lnTo>
                  <a:lnTo>
                    <a:pt x="297" y="49"/>
                  </a:lnTo>
                  <a:lnTo>
                    <a:pt x="298" y="49"/>
                  </a:lnTo>
                  <a:lnTo>
                    <a:pt x="299" y="50"/>
                  </a:lnTo>
                  <a:lnTo>
                    <a:pt x="299" y="51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299" y="56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7" y="57"/>
                  </a:lnTo>
                  <a:lnTo>
                    <a:pt x="296" y="57"/>
                  </a:lnTo>
                  <a:lnTo>
                    <a:pt x="296" y="58"/>
                  </a:lnTo>
                  <a:lnTo>
                    <a:pt x="297" y="59"/>
                  </a:lnTo>
                  <a:lnTo>
                    <a:pt x="296" y="61"/>
                  </a:lnTo>
                  <a:lnTo>
                    <a:pt x="296" y="62"/>
                  </a:lnTo>
                  <a:lnTo>
                    <a:pt x="295" y="63"/>
                  </a:lnTo>
                  <a:lnTo>
                    <a:pt x="294" y="62"/>
                  </a:lnTo>
                  <a:lnTo>
                    <a:pt x="293" y="62"/>
                  </a:lnTo>
                  <a:lnTo>
                    <a:pt x="292" y="64"/>
                  </a:lnTo>
                  <a:lnTo>
                    <a:pt x="292" y="66"/>
                  </a:lnTo>
                  <a:lnTo>
                    <a:pt x="293" y="67"/>
                  </a:lnTo>
                  <a:lnTo>
                    <a:pt x="292" y="71"/>
                  </a:lnTo>
                  <a:lnTo>
                    <a:pt x="288" y="77"/>
                  </a:lnTo>
                  <a:lnTo>
                    <a:pt x="291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0" y="82"/>
                  </a:lnTo>
                  <a:lnTo>
                    <a:pt x="288" y="84"/>
                  </a:lnTo>
                  <a:lnTo>
                    <a:pt x="287" y="85"/>
                  </a:lnTo>
                  <a:lnTo>
                    <a:pt x="286" y="85"/>
                  </a:lnTo>
                  <a:lnTo>
                    <a:pt x="280" y="92"/>
                  </a:lnTo>
                  <a:lnTo>
                    <a:pt x="280" y="96"/>
                  </a:lnTo>
                  <a:lnTo>
                    <a:pt x="281" y="97"/>
                  </a:lnTo>
                  <a:lnTo>
                    <a:pt x="283" y="98"/>
                  </a:lnTo>
                  <a:lnTo>
                    <a:pt x="283" y="99"/>
                  </a:lnTo>
                  <a:lnTo>
                    <a:pt x="286" y="100"/>
                  </a:lnTo>
                  <a:lnTo>
                    <a:pt x="286" y="100"/>
                  </a:lnTo>
                  <a:lnTo>
                    <a:pt x="286" y="102"/>
                  </a:lnTo>
                  <a:lnTo>
                    <a:pt x="286" y="105"/>
                  </a:lnTo>
                  <a:lnTo>
                    <a:pt x="287" y="106"/>
                  </a:lnTo>
                  <a:lnTo>
                    <a:pt x="288" y="106"/>
                  </a:lnTo>
                  <a:lnTo>
                    <a:pt x="289" y="106"/>
                  </a:lnTo>
                  <a:lnTo>
                    <a:pt x="290" y="105"/>
                  </a:lnTo>
                  <a:lnTo>
                    <a:pt x="291" y="104"/>
                  </a:lnTo>
                  <a:lnTo>
                    <a:pt x="292" y="103"/>
                  </a:lnTo>
                  <a:lnTo>
                    <a:pt x="292" y="103"/>
                  </a:lnTo>
                  <a:lnTo>
                    <a:pt x="294" y="106"/>
                  </a:lnTo>
                  <a:lnTo>
                    <a:pt x="295" y="107"/>
                  </a:lnTo>
                  <a:lnTo>
                    <a:pt x="303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11" y="107"/>
                  </a:lnTo>
                  <a:lnTo>
                    <a:pt x="313" y="107"/>
                  </a:lnTo>
                  <a:lnTo>
                    <a:pt x="313" y="108"/>
                  </a:lnTo>
                  <a:lnTo>
                    <a:pt x="315" y="109"/>
                  </a:lnTo>
                  <a:lnTo>
                    <a:pt x="315" y="110"/>
                  </a:lnTo>
                  <a:lnTo>
                    <a:pt x="314" y="111"/>
                  </a:lnTo>
                  <a:lnTo>
                    <a:pt x="315" y="113"/>
                  </a:lnTo>
                  <a:lnTo>
                    <a:pt x="316" y="113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23" y="114"/>
                  </a:lnTo>
                  <a:lnTo>
                    <a:pt x="329" y="122"/>
                  </a:lnTo>
                  <a:lnTo>
                    <a:pt x="327" y="123"/>
                  </a:lnTo>
                  <a:lnTo>
                    <a:pt x="328" y="125"/>
                  </a:lnTo>
                  <a:lnTo>
                    <a:pt x="330" y="126"/>
                  </a:lnTo>
                  <a:lnTo>
                    <a:pt x="336" y="126"/>
                  </a:lnTo>
                  <a:lnTo>
                    <a:pt x="336" y="127"/>
                  </a:lnTo>
                  <a:lnTo>
                    <a:pt x="335" y="128"/>
                  </a:lnTo>
                  <a:lnTo>
                    <a:pt x="335" y="129"/>
                  </a:lnTo>
                  <a:lnTo>
                    <a:pt x="335" y="130"/>
                  </a:lnTo>
                  <a:lnTo>
                    <a:pt x="333" y="131"/>
                  </a:lnTo>
                  <a:lnTo>
                    <a:pt x="330" y="133"/>
                  </a:lnTo>
                  <a:lnTo>
                    <a:pt x="329" y="136"/>
                  </a:lnTo>
                  <a:lnTo>
                    <a:pt x="329" y="138"/>
                  </a:lnTo>
                  <a:lnTo>
                    <a:pt x="329" y="139"/>
                  </a:lnTo>
                  <a:lnTo>
                    <a:pt x="330" y="140"/>
                  </a:lnTo>
                  <a:lnTo>
                    <a:pt x="331" y="140"/>
                  </a:lnTo>
                  <a:lnTo>
                    <a:pt x="330" y="141"/>
                  </a:lnTo>
                  <a:lnTo>
                    <a:pt x="331" y="142"/>
                  </a:lnTo>
                  <a:lnTo>
                    <a:pt x="332" y="144"/>
                  </a:lnTo>
                  <a:lnTo>
                    <a:pt x="332" y="145"/>
                  </a:lnTo>
                  <a:lnTo>
                    <a:pt x="334" y="145"/>
                  </a:lnTo>
                  <a:lnTo>
                    <a:pt x="336" y="144"/>
                  </a:lnTo>
                  <a:lnTo>
                    <a:pt x="336" y="143"/>
                  </a:lnTo>
                  <a:lnTo>
                    <a:pt x="337" y="143"/>
                  </a:lnTo>
                  <a:lnTo>
                    <a:pt x="337" y="144"/>
                  </a:lnTo>
                  <a:lnTo>
                    <a:pt x="339" y="144"/>
                  </a:lnTo>
                  <a:lnTo>
                    <a:pt x="342" y="145"/>
                  </a:lnTo>
                  <a:lnTo>
                    <a:pt x="344" y="145"/>
                  </a:lnTo>
                  <a:lnTo>
                    <a:pt x="343" y="146"/>
                  </a:lnTo>
                  <a:lnTo>
                    <a:pt x="343" y="147"/>
                  </a:lnTo>
                  <a:lnTo>
                    <a:pt x="343" y="148"/>
                  </a:lnTo>
                  <a:lnTo>
                    <a:pt x="344" y="150"/>
                  </a:lnTo>
                  <a:lnTo>
                    <a:pt x="344" y="151"/>
                  </a:lnTo>
                  <a:lnTo>
                    <a:pt x="345" y="151"/>
                  </a:lnTo>
                  <a:lnTo>
                    <a:pt x="346" y="151"/>
                  </a:lnTo>
                  <a:lnTo>
                    <a:pt x="346" y="154"/>
                  </a:lnTo>
                  <a:lnTo>
                    <a:pt x="345" y="158"/>
                  </a:lnTo>
                  <a:lnTo>
                    <a:pt x="344" y="159"/>
                  </a:lnTo>
                  <a:lnTo>
                    <a:pt x="344" y="161"/>
                  </a:lnTo>
                  <a:lnTo>
                    <a:pt x="347" y="166"/>
                  </a:lnTo>
                  <a:lnTo>
                    <a:pt x="347" y="168"/>
                  </a:lnTo>
                  <a:lnTo>
                    <a:pt x="347" y="169"/>
                  </a:lnTo>
                  <a:lnTo>
                    <a:pt x="347" y="170"/>
                  </a:lnTo>
                  <a:lnTo>
                    <a:pt x="344" y="170"/>
                  </a:lnTo>
                  <a:lnTo>
                    <a:pt x="343" y="170"/>
                  </a:lnTo>
                  <a:lnTo>
                    <a:pt x="341" y="170"/>
                  </a:lnTo>
                  <a:lnTo>
                    <a:pt x="341" y="170"/>
                  </a:lnTo>
                  <a:lnTo>
                    <a:pt x="340" y="170"/>
                  </a:lnTo>
                  <a:lnTo>
                    <a:pt x="339" y="171"/>
                  </a:lnTo>
                  <a:lnTo>
                    <a:pt x="338" y="173"/>
                  </a:lnTo>
                  <a:lnTo>
                    <a:pt x="338" y="174"/>
                  </a:lnTo>
                  <a:lnTo>
                    <a:pt x="338" y="176"/>
                  </a:lnTo>
                  <a:lnTo>
                    <a:pt x="336" y="176"/>
                  </a:lnTo>
                  <a:lnTo>
                    <a:pt x="333" y="178"/>
                  </a:lnTo>
                  <a:lnTo>
                    <a:pt x="331" y="179"/>
                  </a:lnTo>
                  <a:lnTo>
                    <a:pt x="330" y="180"/>
                  </a:lnTo>
                  <a:lnTo>
                    <a:pt x="328" y="182"/>
                  </a:lnTo>
                  <a:lnTo>
                    <a:pt x="327" y="182"/>
                  </a:lnTo>
                  <a:lnTo>
                    <a:pt x="329" y="184"/>
                  </a:lnTo>
                  <a:lnTo>
                    <a:pt x="329" y="186"/>
                  </a:lnTo>
                  <a:lnTo>
                    <a:pt x="329" y="188"/>
                  </a:lnTo>
                  <a:lnTo>
                    <a:pt x="328" y="188"/>
                  </a:lnTo>
                  <a:lnTo>
                    <a:pt x="328" y="189"/>
                  </a:lnTo>
                  <a:lnTo>
                    <a:pt x="326" y="189"/>
                  </a:lnTo>
                  <a:lnTo>
                    <a:pt x="325" y="190"/>
                  </a:lnTo>
                  <a:lnTo>
                    <a:pt x="324" y="190"/>
                  </a:lnTo>
                  <a:lnTo>
                    <a:pt x="324" y="192"/>
                  </a:lnTo>
                  <a:lnTo>
                    <a:pt x="324" y="193"/>
                  </a:lnTo>
                  <a:lnTo>
                    <a:pt x="325" y="194"/>
                  </a:lnTo>
                  <a:lnTo>
                    <a:pt x="325" y="194"/>
                  </a:lnTo>
                  <a:lnTo>
                    <a:pt x="325" y="195"/>
                  </a:lnTo>
                  <a:lnTo>
                    <a:pt x="324" y="196"/>
                  </a:lnTo>
                  <a:lnTo>
                    <a:pt x="323" y="195"/>
                  </a:lnTo>
                  <a:lnTo>
                    <a:pt x="323" y="194"/>
                  </a:lnTo>
                  <a:lnTo>
                    <a:pt x="323" y="193"/>
                  </a:lnTo>
                  <a:lnTo>
                    <a:pt x="323" y="192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20" y="191"/>
                  </a:lnTo>
                  <a:lnTo>
                    <a:pt x="319" y="192"/>
                  </a:lnTo>
                  <a:lnTo>
                    <a:pt x="317" y="192"/>
                  </a:lnTo>
                  <a:lnTo>
                    <a:pt x="317" y="192"/>
                  </a:lnTo>
                  <a:lnTo>
                    <a:pt x="316" y="192"/>
                  </a:lnTo>
                  <a:lnTo>
                    <a:pt x="315" y="191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2" y="189"/>
                  </a:lnTo>
                  <a:lnTo>
                    <a:pt x="311" y="189"/>
                  </a:lnTo>
                  <a:lnTo>
                    <a:pt x="310" y="191"/>
                  </a:lnTo>
                  <a:lnTo>
                    <a:pt x="309" y="193"/>
                  </a:lnTo>
                  <a:lnTo>
                    <a:pt x="308" y="195"/>
                  </a:lnTo>
                  <a:lnTo>
                    <a:pt x="307" y="196"/>
                  </a:lnTo>
                  <a:lnTo>
                    <a:pt x="304" y="198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1" y="204"/>
                  </a:lnTo>
                  <a:lnTo>
                    <a:pt x="299" y="206"/>
                  </a:lnTo>
                  <a:lnTo>
                    <a:pt x="299" y="206"/>
                  </a:lnTo>
                  <a:lnTo>
                    <a:pt x="299" y="208"/>
                  </a:lnTo>
                  <a:lnTo>
                    <a:pt x="299" y="209"/>
                  </a:lnTo>
                  <a:lnTo>
                    <a:pt x="298" y="211"/>
                  </a:lnTo>
                  <a:lnTo>
                    <a:pt x="297" y="212"/>
                  </a:lnTo>
                  <a:lnTo>
                    <a:pt x="296" y="212"/>
                  </a:lnTo>
                  <a:lnTo>
                    <a:pt x="296" y="214"/>
                  </a:lnTo>
                  <a:lnTo>
                    <a:pt x="297" y="215"/>
                  </a:lnTo>
                  <a:lnTo>
                    <a:pt x="297" y="216"/>
                  </a:lnTo>
                  <a:lnTo>
                    <a:pt x="296" y="218"/>
                  </a:lnTo>
                  <a:lnTo>
                    <a:pt x="295" y="218"/>
                  </a:lnTo>
                  <a:lnTo>
                    <a:pt x="293" y="219"/>
                  </a:lnTo>
                  <a:lnTo>
                    <a:pt x="292" y="220"/>
                  </a:lnTo>
                  <a:lnTo>
                    <a:pt x="292" y="221"/>
                  </a:lnTo>
                  <a:lnTo>
                    <a:pt x="292" y="222"/>
                  </a:lnTo>
                  <a:lnTo>
                    <a:pt x="292" y="223"/>
                  </a:lnTo>
                  <a:lnTo>
                    <a:pt x="288" y="228"/>
                  </a:lnTo>
                  <a:lnTo>
                    <a:pt x="288" y="230"/>
                  </a:lnTo>
                  <a:lnTo>
                    <a:pt x="289" y="230"/>
                  </a:lnTo>
                  <a:lnTo>
                    <a:pt x="291" y="231"/>
                  </a:lnTo>
                  <a:lnTo>
                    <a:pt x="292" y="233"/>
                  </a:lnTo>
                  <a:lnTo>
                    <a:pt x="289" y="232"/>
                  </a:lnTo>
                  <a:lnTo>
                    <a:pt x="289" y="233"/>
                  </a:lnTo>
                  <a:lnTo>
                    <a:pt x="289" y="234"/>
                  </a:lnTo>
                  <a:lnTo>
                    <a:pt x="289" y="235"/>
                  </a:lnTo>
                  <a:lnTo>
                    <a:pt x="290" y="236"/>
                  </a:lnTo>
                  <a:lnTo>
                    <a:pt x="289" y="236"/>
                  </a:lnTo>
                  <a:lnTo>
                    <a:pt x="288" y="237"/>
                  </a:lnTo>
                  <a:lnTo>
                    <a:pt x="288" y="239"/>
                  </a:lnTo>
                  <a:lnTo>
                    <a:pt x="289" y="241"/>
                  </a:lnTo>
                  <a:lnTo>
                    <a:pt x="290" y="242"/>
                  </a:lnTo>
                  <a:lnTo>
                    <a:pt x="291" y="243"/>
                  </a:lnTo>
                  <a:lnTo>
                    <a:pt x="292" y="243"/>
                  </a:lnTo>
                  <a:lnTo>
                    <a:pt x="293" y="244"/>
                  </a:lnTo>
                  <a:lnTo>
                    <a:pt x="293" y="245"/>
                  </a:lnTo>
                  <a:lnTo>
                    <a:pt x="296" y="249"/>
                  </a:lnTo>
                  <a:lnTo>
                    <a:pt x="296" y="252"/>
                  </a:lnTo>
                  <a:lnTo>
                    <a:pt x="297" y="253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9" y="253"/>
                  </a:lnTo>
                  <a:lnTo>
                    <a:pt x="300" y="253"/>
                  </a:lnTo>
                  <a:lnTo>
                    <a:pt x="301" y="254"/>
                  </a:lnTo>
                  <a:lnTo>
                    <a:pt x="301" y="254"/>
                  </a:lnTo>
                  <a:lnTo>
                    <a:pt x="300" y="255"/>
                  </a:lnTo>
                  <a:lnTo>
                    <a:pt x="300" y="256"/>
                  </a:lnTo>
                  <a:lnTo>
                    <a:pt x="300" y="257"/>
                  </a:lnTo>
                  <a:lnTo>
                    <a:pt x="300" y="258"/>
                  </a:lnTo>
                  <a:lnTo>
                    <a:pt x="299" y="258"/>
                  </a:lnTo>
                  <a:lnTo>
                    <a:pt x="299" y="259"/>
                  </a:lnTo>
                  <a:lnTo>
                    <a:pt x="299" y="260"/>
                  </a:lnTo>
                  <a:lnTo>
                    <a:pt x="300" y="260"/>
                  </a:lnTo>
                  <a:lnTo>
                    <a:pt x="302" y="260"/>
                  </a:lnTo>
                  <a:lnTo>
                    <a:pt x="303" y="260"/>
                  </a:lnTo>
                  <a:lnTo>
                    <a:pt x="304" y="263"/>
                  </a:lnTo>
                  <a:lnTo>
                    <a:pt x="303" y="264"/>
                  </a:lnTo>
                  <a:lnTo>
                    <a:pt x="302" y="265"/>
                  </a:lnTo>
                  <a:lnTo>
                    <a:pt x="301" y="266"/>
                  </a:lnTo>
                  <a:lnTo>
                    <a:pt x="300" y="269"/>
                  </a:lnTo>
                  <a:lnTo>
                    <a:pt x="299" y="270"/>
                  </a:lnTo>
                  <a:lnTo>
                    <a:pt x="298" y="272"/>
                  </a:lnTo>
                  <a:lnTo>
                    <a:pt x="300" y="272"/>
                  </a:lnTo>
                  <a:lnTo>
                    <a:pt x="299" y="274"/>
                  </a:lnTo>
                  <a:lnTo>
                    <a:pt x="297" y="277"/>
                  </a:lnTo>
                  <a:lnTo>
                    <a:pt x="295" y="278"/>
                  </a:lnTo>
                  <a:lnTo>
                    <a:pt x="293" y="278"/>
                  </a:lnTo>
                  <a:lnTo>
                    <a:pt x="292" y="276"/>
                  </a:lnTo>
                  <a:lnTo>
                    <a:pt x="291" y="276"/>
                  </a:lnTo>
                  <a:lnTo>
                    <a:pt x="290" y="277"/>
                  </a:lnTo>
                  <a:lnTo>
                    <a:pt x="289" y="278"/>
                  </a:lnTo>
                  <a:lnTo>
                    <a:pt x="287" y="278"/>
                  </a:lnTo>
                  <a:lnTo>
                    <a:pt x="286" y="278"/>
                  </a:lnTo>
                  <a:lnTo>
                    <a:pt x="284" y="277"/>
                  </a:lnTo>
                  <a:lnTo>
                    <a:pt x="281" y="277"/>
                  </a:lnTo>
                  <a:lnTo>
                    <a:pt x="280" y="278"/>
                  </a:lnTo>
                  <a:lnTo>
                    <a:pt x="278" y="279"/>
                  </a:lnTo>
                  <a:lnTo>
                    <a:pt x="278" y="280"/>
                  </a:lnTo>
                  <a:lnTo>
                    <a:pt x="278" y="281"/>
                  </a:lnTo>
                  <a:lnTo>
                    <a:pt x="276" y="281"/>
                  </a:lnTo>
                  <a:lnTo>
                    <a:pt x="275" y="281"/>
                  </a:lnTo>
                  <a:lnTo>
                    <a:pt x="273" y="279"/>
                  </a:lnTo>
                  <a:lnTo>
                    <a:pt x="271" y="280"/>
                  </a:lnTo>
                  <a:lnTo>
                    <a:pt x="268" y="282"/>
                  </a:lnTo>
                  <a:lnTo>
                    <a:pt x="267" y="284"/>
                  </a:lnTo>
                  <a:lnTo>
                    <a:pt x="264" y="283"/>
                  </a:lnTo>
                  <a:lnTo>
                    <a:pt x="264" y="282"/>
                  </a:lnTo>
                  <a:lnTo>
                    <a:pt x="264" y="280"/>
                  </a:lnTo>
                  <a:lnTo>
                    <a:pt x="264" y="279"/>
                  </a:lnTo>
                  <a:lnTo>
                    <a:pt x="264" y="278"/>
                  </a:lnTo>
                  <a:lnTo>
                    <a:pt x="264" y="277"/>
                  </a:lnTo>
                  <a:lnTo>
                    <a:pt x="260" y="268"/>
                  </a:lnTo>
                  <a:lnTo>
                    <a:pt x="259" y="267"/>
                  </a:lnTo>
                  <a:lnTo>
                    <a:pt x="258" y="267"/>
                  </a:lnTo>
                  <a:lnTo>
                    <a:pt x="256" y="266"/>
                  </a:lnTo>
                  <a:lnTo>
                    <a:pt x="254" y="266"/>
                  </a:lnTo>
                  <a:lnTo>
                    <a:pt x="253" y="266"/>
                  </a:lnTo>
                  <a:lnTo>
                    <a:pt x="253" y="266"/>
                  </a:lnTo>
                  <a:lnTo>
                    <a:pt x="252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50" y="263"/>
                  </a:lnTo>
                  <a:lnTo>
                    <a:pt x="251" y="262"/>
                  </a:lnTo>
                  <a:lnTo>
                    <a:pt x="250" y="260"/>
                  </a:lnTo>
                  <a:lnTo>
                    <a:pt x="249" y="258"/>
                  </a:lnTo>
                  <a:lnTo>
                    <a:pt x="247" y="256"/>
                  </a:lnTo>
                  <a:lnTo>
                    <a:pt x="244" y="256"/>
                  </a:lnTo>
                  <a:lnTo>
                    <a:pt x="241" y="257"/>
                  </a:lnTo>
                  <a:lnTo>
                    <a:pt x="238" y="257"/>
                  </a:lnTo>
                  <a:lnTo>
                    <a:pt x="237" y="255"/>
                  </a:lnTo>
                  <a:lnTo>
                    <a:pt x="236" y="254"/>
                  </a:lnTo>
                  <a:lnTo>
                    <a:pt x="232" y="248"/>
                  </a:lnTo>
                  <a:lnTo>
                    <a:pt x="231" y="248"/>
                  </a:lnTo>
                  <a:lnTo>
                    <a:pt x="227" y="247"/>
                  </a:lnTo>
                  <a:lnTo>
                    <a:pt x="226" y="246"/>
                  </a:lnTo>
                  <a:lnTo>
                    <a:pt x="222" y="242"/>
                  </a:lnTo>
                  <a:lnTo>
                    <a:pt x="220" y="242"/>
                  </a:lnTo>
                  <a:lnTo>
                    <a:pt x="219" y="242"/>
                  </a:lnTo>
                  <a:lnTo>
                    <a:pt x="215" y="242"/>
                  </a:lnTo>
                  <a:lnTo>
                    <a:pt x="213" y="243"/>
                  </a:lnTo>
                  <a:lnTo>
                    <a:pt x="211" y="242"/>
                  </a:lnTo>
                  <a:lnTo>
                    <a:pt x="210" y="242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8" y="234"/>
                  </a:lnTo>
                  <a:lnTo>
                    <a:pt x="208" y="233"/>
                  </a:lnTo>
                  <a:lnTo>
                    <a:pt x="209" y="232"/>
                  </a:lnTo>
                  <a:lnTo>
                    <a:pt x="210" y="231"/>
                  </a:lnTo>
                  <a:lnTo>
                    <a:pt x="210" y="230"/>
                  </a:lnTo>
                  <a:lnTo>
                    <a:pt x="211" y="228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09" y="223"/>
                  </a:lnTo>
                  <a:lnTo>
                    <a:pt x="205" y="221"/>
                  </a:lnTo>
                  <a:lnTo>
                    <a:pt x="204" y="218"/>
                  </a:lnTo>
                  <a:lnTo>
                    <a:pt x="204" y="217"/>
                  </a:lnTo>
                  <a:lnTo>
                    <a:pt x="208" y="208"/>
                  </a:lnTo>
                  <a:lnTo>
                    <a:pt x="208" y="206"/>
                  </a:lnTo>
                  <a:lnTo>
                    <a:pt x="208" y="206"/>
                  </a:lnTo>
                  <a:lnTo>
                    <a:pt x="208" y="204"/>
                  </a:lnTo>
                  <a:lnTo>
                    <a:pt x="209" y="200"/>
                  </a:lnTo>
                  <a:lnTo>
                    <a:pt x="210" y="200"/>
                  </a:lnTo>
                  <a:lnTo>
                    <a:pt x="211" y="201"/>
                  </a:lnTo>
                  <a:lnTo>
                    <a:pt x="211" y="199"/>
                  </a:lnTo>
                  <a:lnTo>
                    <a:pt x="212" y="196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08" y="193"/>
                  </a:lnTo>
                  <a:lnTo>
                    <a:pt x="208" y="193"/>
                  </a:lnTo>
                  <a:lnTo>
                    <a:pt x="207" y="190"/>
                  </a:lnTo>
                  <a:lnTo>
                    <a:pt x="204" y="191"/>
                  </a:lnTo>
                  <a:lnTo>
                    <a:pt x="195" y="201"/>
                  </a:lnTo>
                  <a:lnTo>
                    <a:pt x="194" y="202"/>
                  </a:lnTo>
                  <a:lnTo>
                    <a:pt x="194" y="204"/>
                  </a:lnTo>
                  <a:lnTo>
                    <a:pt x="194" y="205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4" y="211"/>
                  </a:lnTo>
                  <a:lnTo>
                    <a:pt x="193" y="212"/>
                  </a:lnTo>
                  <a:lnTo>
                    <a:pt x="192" y="214"/>
                  </a:lnTo>
                  <a:lnTo>
                    <a:pt x="191" y="215"/>
                  </a:lnTo>
                  <a:lnTo>
                    <a:pt x="188" y="216"/>
                  </a:lnTo>
                  <a:lnTo>
                    <a:pt x="175" y="222"/>
                  </a:lnTo>
                  <a:lnTo>
                    <a:pt x="172" y="223"/>
                  </a:lnTo>
                  <a:lnTo>
                    <a:pt x="172" y="222"/>
                  </a:lnTo>
                  <a:lnTo>
                    <a:pt x="159" y="218"/>
                  </a:lnTo>
                  <a:lnTo>
                    <a:pt x="153" y="219"/>
                  </a:lnTo>
                  <a:lnTo>
                    <a:pt x="151" y="219"/>
                  </a:lnTo>
                  <a:lnTo>
                    <a:pt x="150" y="219"/>
                  </a:lnTo>
                  <a:lnTo>
                    <a:pt x="145" y="217"/>
                  </a:lnTo>
                  <a:lnTo>
                    <a:pt x="146" y="217"/>
                  </a:lnTo>
                  <a:lnTo>
                    <a:pt x="146" y="214"/>
                  </a:lnTo>
                  <a:lnTo>
                    <a:pt x="145" y="212"/>
                  </a:lnTo>
                  <a:lnTo>
                    <a:pt x="145" y="211"/>
                  </a:lnTo>
                  <a:lnTo>
                    <a:pt x="146" y="209"/>
                  </a:lnTo>
                  <a:lnTo>
                    <a:pt x="147" y="209"/>
                  </a:lnTo>
                  <a:lnTo>
                    <a:pt x="148" y="207"/>
                  </a:lnTo>
                  <a:lnTo>
                    <a:pt x="150" y="206"/>
                  </a:lnTo>
                  <a:lnTo>
                    <a:pt x="152" y="205"/>
                  </a:lnTo>
                  <a:lnTo>
                    <a:pt x="152" y="204"/>
                  </a:lnTo>
                  <a:lnTo>
                    <a:pt x="152" y="202"/>
                  </a:lnTo>
                  <a:lnTo>
                    <a:pt x="151" y="201"/>
                  </a:lnTo>
                  <a:lnTo>
                    <a:pt x="149" y="195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6" y="195"/>
                  </a:lnTo>
                  <a:lnTo>
                    <a:pt x="145" y="195"/>
                  </a:lnTo>
                  <a:lnTo>
                    <a:pt x="145" y="193"/>
                  </a:lnTo>
                  <a:lnTo>
                    <a:pt x="147" y="187"/>
                  </a:lnTo>
                  <a:lnTo>
                    <a:pt x="147" y="184"/>
                  </a:lnTo>
                  <a:lnTo>
                    <a:pt x="148" y="183"/>
                  </a:lnTo>
                  <a:lnTo>
                    <a:pt x="148" y="182"/>
                  </a:lnTo>
                  <a:lnTo>
                    <a:pt x="150" y="180"/>
                  </a:lnTo>
                  <a:lnTo>
                    <a:pt x="151" y="179"/>
                  </a:lnTo>
                  <a:lnTo>
                    <a:pt x="152" y="177"/>
                  </a:lnTo>
                  <a:lnTo>
                    <a:pt x="151" y="176"/>
                  </a:lnTo>
                  <a:lnTo>
                    <a:pt x="150" y="176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5"/>
                  </a:lnTo>
                  <a:lnTo>
                    <a:pt x="147" y="176"/>
                  </a:lnTo>
                  <a:lnTo>
                    <a:pt x="147" y="177"/>
                  </a:lnTo>
                  <a:lnTo>
                    <a:pt x="146" y="177"/>
                  </a:lnTo>
                  <a:lnTo>
                    <a:pt x="144" y="176"/>
                  </a:lnTo>
                  <a:lnTo>
                    <a:pt x="142" y="171"/>
                  </a:lnTo>
                  <a:lnTo>
                    <a:pt x="140" y="170"/>
                  </a:lnTo>
                  <a:lnTo>
                    <a:pt x="138" y="169"/>
                  </a:lnTo>
                  <a:lnTo>
                    <a:pt x="136" y="165"/>
                  </a:lnTo>
                  <a:lnTo>
                    <a:pt x="134" y="164"/>
                  </a:lnTo>
                  <a:lnTo>
                    <a:pt x="131" y="164"/>
                  </a:lnTo>
                  <a:lnTo>
                    <a:pt x="126" y="167"/>
                  </a:lnTo>
                  <a:lnTo>
                    <a:pt x="124" y="167"/>
                  </a:lnTo>
                  <a:lnTo>
                    <a:pt x="122" y="166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5" y="164"/>
                  </a:lnTo>
                  <a:lnTo>
                    <a:pt x="112" y="164"/>
                  </a:lnTo>
                  <a:lnTo>
                    <a:pt x="110" y="164"/>
                  </a:lnTo>
                  <a:lnTo>
                    <a:pt x="109" y="165"/>
                  </a:lnTo>
                  <a:lnTo>
                    <a:pt x="107" y="168"/>
                  </a:lnTo>
                  <a:lnTo>
                    <a:pt x="107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1"/>
                  </a:lnTo>
                  <a:lnTo>
                    <a:pt x="103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1" y="150"/>
                  </a:lnTo>
                  <a:lnTo>
                    <a:pt x="100" y="147"/>
                  </a:lnTo>
                  <a:lnTo>
                    <a:pt x="98" y="145"/>
                  </a:lnTo>
                  <a:lnTo>
                    <a:pt x="96" y="145"/>
                  </a:lnTo>
                  <a:lnTo>
                    <a:pt x="94" y="145"/>
                  </a:lnTo>
                  <a:lnTo>
                    <a:pt x="88" y="145"/>
                  </a:lnTo>
                  <a:lnTo>
                    <a:pt x="87" y="144"/>
                  </a:lnTo>
                  <a:lnTo>
                    <a:pt x="88" y="142"/>
                  </a:lnTo>
                  <a:lnTo>
                    <a:pt x="88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40"/>
                  </a:lnTo>
                  <a:lnTo>
                    <a:pt x="83" y="141"/>
                  </a:lnTo>
                  <a:lnTo>
                    <a:pt x="82" y="142"/>
                  </a:lnTo>
                  <a:lnTo>
                    <a:pt x="78" y="144"/>
                  </a:lnTo>
                  <a:lnTo>
                    <a:pt x="76" y="144"/>
                  </a:lnTo>
                  <a:lnTo>
                    <a:pt x="74" y="143"/>
                  </a:lnTo>
                  <a:lnTo>
                    <a:pt x="70" y="141"/>
                  </a:lnTo>
                  <a:lnTo>
                    <a:pt x="69" y="140"/>
                  </a:lnTo>
                  <a:lnTo>
                    <a:pt x="68" y="139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4" y="124"/>
                  </a:lnTo>
                  <a:lnTo>
                    <a:pt x="64" y="121"/>
                  </a:lnTo>
                  <a:lnTo>
                    <a:pt x="65" y="118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60" y="112"/>
                  </a:lnTo>
                  <a:lnTo>
                    <a:pt x="59" y="109"/>
                  </a:lnTo>
                  <a:lnTo>
                    <a:pt x="58" y="107"/>
                  </a:lnTo>
                  <a:lnTo>
                    <a:pt x="56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46" y="104"/>
                  </a:lnTo>
                  <a:lnTo>
                    <a:pt x="40" y="106"/>
                  </a:lnTo>
                  <a:lnTo>
                    <a:pt x="39" y="107"/>
                  </a:lnTo>
                  <a:lnTo>
                    <a:pt x="37" y="109"/>
                  </a:lnTo>
                  <a:lnTo>
                    <a:pt x="34" y="114"/>
                  </a:lnTo>
                  <a:lnTo>
                    <a:pt x="33" y="115"/>
                  </a:lnTo>
                  <a:lnTo>
                    <a:pt x="32" y="114"/>
                  </a:lnTo>
                  <a:lnTo>
                    <a:pt x="31" y="114"/>
                  </a:lnTo>
                  <a:lnTo>
                    <a:pt x="24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1" y="105"/>
                  </a:lnTo>
                  <a:lnTo>
                    <a:pt x="20" y="104"/>
                  </a:lnTo>
                  <a:lnTo>
                    <a:pt x="16" y="101"/>
                  </a:lnTo>
                  <a:lnTo>
                    <a:pt x="16" y="100"/>
                  </a:lnTo>
                  <a:lnTo>
                    <a:pt x="16" y="99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3" y="97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0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8" y="95"/>
                  </a:lnTo>
                  <a:lnTo>
                    <a:pt x="7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7" y="90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8" y="80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6" y="74"/>
                  </a:lnTo>
                  <a:lnTo>
                    <a:pt x="4" y="71"/>
                  </a:lnTo>
                  <a:lnTo>
                    <a:pt x="2" y="68"/>
                  </a:lnTo>
                  <a:lnTo>
                    <a:pt x="1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2" name="Freeform 69">
              <a:extLst>
                <a:ext uri="{FF2B5EF4-FFF2-40B4-BE49-F238E27FC236}">
                  <a16:creationId xmlns:a16="http://schemas.microsoft.com/office/drawing/2014/main" id="{9AB37899-DE98-F4DC-AC46-DA258AA68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090" y="3972862"/>
              <a:ext cx="855015" cy="437417"/>
            </a:xfrm>
            <a:custGeom>
              <a:avLst/>
              <a:gdLst>
                <a:gd name="T0" fmla="*/ 116 w 604"/>
                <a:gd name="T1" fmla="*/ 98 h 309"/>
                <a:gd name="T2" fmla="*/ 99 w 604"/>
                <a:gd name="T3" fmla="*/ 84 h 309"/>
                <a:gd name="T4" fmla="*/ 79 w 604"/>
                <a:gd name="T5" fmla="*/ 65 h 309"/>
                <a:gd name="T6" fmla="*/ 51 w 604"/>
                <a:gd name="T7" fmla="*/ 59 h 309"/>
                <a:gd name="T8" fmla="*/ 29 w 604"/>
                <a:gd name="T9" fmla="*/ 50 h 309"/>
                <a:gd name="T10" fmla="*/ 13 w 604"/>
                <a:gd name="T11" fmla="*/ 30 h 309"/>
                <a:gd name="T12" fmla="*/ 9 w 604"/>
                <a:gd name="T13" fmla="*/ 2 h 309"/>
                <a:gd name="T14" fmla="*/ 63 w 604"/>
                <a:gd name="T15" fmla="*/ 7 h 309"/>
                <a:gd name="T16" fmla="*/ 113 w 604"/>
                <a:gd name="T17" fmla="*/ 30 h 309"/>
                <a:gd name="T18" fmla="*/ 137 w 604"/>
                <a:gd name="T19" fmla="*/ 40 h 309"/>
                <a:gd name="T20" fmla="*/ 174 w 604"/>
                <a:gd name="T21" fmla="*/ 47 h 309"/>
                <a:gd name="T22" fmla="*/ 214 w 604"/>
                <a:gd name="T23" fmla="*/ 43 h 309"/>
                <a:gd name="T24" fmla="*/ 242 w 604"/>
                <a:gd name="T25" fmla="*/ 52 h 309"/>
                <a:gd name="T26" fmla="*/ 272 w 604"/>
                <a:gd name="T27" fmla="*/ 61 h 309"/>
                <a:gd name="T28" fmla="*/ 315 w 604"/>
                <a:gd name="T29" fmla="*/ 88 h 309"/>
                <a:gd name="T30" fmla="*/ 345 w 604"/>
                <a:gd name="T31" fmla="*/ 107 h 309"/>
                <a:gd name="T32" fmla="*/ 353 w 604"/>
                <a:gd name="T33" fmla="*/ 126 h 309"/>
                <a:gd name="T34" fmla="*/ 379 w 604"/>
                <a:gd name="T35" fmla="*/ 118 h 309"/>
                <a:gd name="T36" fmla="*/ 407 w 604"/>
                <a:gd name="T37" fmla="*/ 103 h 309"/>
                <a:gd name="T38" fmla="*/ 430 w 604"/>
                <a:gd name="T39" fmla="*/ 119 h 309"/>
                <a:gd name="T40" fmla="*/ 454 w 604"/>
                <a:gd name="T41" fmla="*/ 110 h 309"/>
                <a:gd name="T42" fmla="*/ 478 w 604"/>
                <a:gd name="T43" fmla="*/ 125 h 309"/>
                <a:gd name="T44" fmla="*/ 515 w 604"/>
                <a:gd name="T45" fmla="*/ 133 h 309"/>
                <a:gd name="T46" fmla="*/ 532 w 604"/>
                <a:gd name="T47" fmla="*/ 183 h 309"/>
                <a:gd name="T48" fmla="*/ 544 w 604"/>
                <a:gd name="T49" fmla="*/ 192 h 309"/>
                <a:gd name="T50" fmla="*/ 560 w 604"/>
                <a:gd name="T51" fmla="*/ 195 h 309"/>
                <a:gd name="T52" fmla="*/ 581 w 604"/>
                <a:gd name="T53" fmla="*/ 208 h 309"/>
                <a:gd name="T54" fmla="*/ 559 w 604"/>
                <a:gd name="T55" fmla="*/ 226 h 309"/>
                <a:gd name="T56" fmla="*/ 565 w 604"/>
                <a:gd name="T57" fmla="*/ 241 h 309"/>
                <a:gd name="T58" fmla="*/ 582 w 604"/>
                <a:gd name="T59" fmla="*/ 264 h 309"/>
                <a:gd name="T60" fmla="*/ 604 w 604"/>
                <a:gd name="T61" fmla="*/ 283 h 309"/>
                <a:gd name="T62" fmla="*/ 599 w 604"/>
                <a:gd name="T63" fmla="*/ 297 h 309"/>
                <a:gd name="T64" fmla="*/ 588 w 604"/>
                <a:gd name="T65" fmla="*/ 308 h 309"/>
                <a:gd name="T66" fmla="*/ 564 w 604"/>
                <a:gd name="T67" fmla="*/ 293 h 309"/>
                <a:gd name="T68" fmla="*/ 539 w 604"/>
                <a:gd name="T69" fmla="*/ 295 h 309"/>
                <a:gd name="T70" fmla="*/ 519 w 604"/>
                <a:gd name="T71" fmla="*/ 275 h 309"/>
                <a:gd name="T72" fmla="*/ 486 w 604"/>
                <a:gd name="T73" fmla="*/ 264 h 309"/>
                <a:gd name="T74" fmla="*/ 448 w 604"/>
                <a:gd name="T75" fmla="*/ 283 h 309"/>
                <a:gd name="T76" fmla="*/ 436 w 604"/>
                <a:gd name="T77" fmla="*/ 290 h 309"/>
                <a:gd name="T78" fmla="*/ 409 w 604"/>
                <a:gd name="T79" fmla="*/ 292 h 309"/>
                <a:gd name="T80" fmla="*/ 393 w 604"/>
                <a:gd name="T81" fmla="*/ 289 h 309"/>
                <a:gd name="T82" fmla="*/ 378 w 604"/>
                <a:gd name="T83" fmla="*/ 287 h 309"/>
                <a:gd name="T84" fmla="*/ 365 w 604"/>
                <a:gd name="T85" fmla="*/ 293 h 309"/>
                <a:gd name="T86" fmla="*/ 322 w 604"/>
                <a:gd name="T87" fmla="*/ 300 h 309"/>
                <a:gd name="T88" fmla="*/ 306 w 604"/>
                <a:gd name="T89" fmla="*/ 292 h 309"/>
                <a:gd name="T90" fmla="*/ 281 w 604"/>
                <a:gd name="T91" fmla="*/ 285 h 309"/>
                <a:gd name="T92" fmla="*/ 270 w 604"/>
                <a:gd name="T93" fmla="*/ 267 h 309"/>
                <a:gd name="T94" fmla="*/ 261 w 604"/>
                <a:gd name="T95" fmla="*/ 256 h 309"/>
                <a:gd name="T96" fmla="*/ 254 w 604"/>
                <a:gd name="T97" fmla="*/ 251 h 309"/>
                <a:gd name="T98" fmla="*/ 234 w 604"/>
                <a:gd name="T99" fmla="*/ 246 h 309"/>
                <a:gd name="T100" fmla="*/ 221 w 604"/>
                <a:gd name="T101" fmla="*/ 263 h 309"/>
                <a:gd name="T102" fmla="*/ 189 w 604"/>
                <a:gd name="T103" fmla="*/ 255 h 309"/>
                <a:gd name="T104" fmla="*/ 165 w 604"/>
                <a:gd name="T105" fmla="*/ 265 h 309"/>
                <a:gd name="T106" fmla="*/ 154 w 604"/>
                <a:gd name="T107" fmla="*/ 256 h 309"/>
                <a:gd name="T108" fmla="*/ 154 w 604"/>
                <a:gd name="T109" fmla="*/ 232 h 309"/>
                <a:gd name="T110" fmla="*/ 161 w 604"/>
                <a:gd name="T111" fmla="*/ 206 h 309"/>
                <a:gd name="T112" fmla="*/ 151 w 604"/>
                <a:gd name="T113" fmla="*/ 17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4" h="309">
                  <a:moveTo>
                    <a:pt x="141" y="145"/>
                  </a:moveTo>
                  <a:lnTo>
                    <a:pt x="136" y="116"/>
                  </a:lnTo>
                  <a:lnTo>
                    <a:pt x="135" y="111"/>
                  </a:lnTo>
                  <a:lnTo>
                    <a:pt x="133" y="108"/>
                  </a:lnTo>
                  <a:lnTo>
                    <a:pt x="129" y="104"/>
                  </a:lnTo>
                  <a:lnTo>
                    <a:pt x="126" y="102"/>
                  </a:lnTo>
                  <a:lnTo>
                    <a:pt x="119" y="101"/>
                  </a:lnTo>
                  <a:lnTo>
                    <a:pt x="117" y="100"/>
                  </a:lnTo>
                  <a:lnTo>
                    <a:pt x="116" y="98"/>
                  </a:lnTo>
                  <a:lnTo>
                    <a:pt x="114" y="97"/>
                  </a:lnTo>
                  <a:lnTo>
                    <a:pt x="111" y="97"/>
                  </a:lnTo>
                  <a:lnTo>
                    <a:pt x="110" y="97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0" y="91"/>
                  </a:lnTo>
                  <a:lnTo>
                    <a:pt x="99" y="84"/>
                  </a:lnTo>
                  <a:lnTo>
                    <a:pt x="95" y="77"/>
                  </a:lnTo>
                  <a:lnTo>
                    <a:pt x="93" y="73"/>
                  </a:lnTo>
                  <a:lnTo>
                    <a:pt x="91" y="73"/>
                  </a:lnTo>
                  <a:lnTo>
                    <a:pt x="87" y="75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81" y="69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4"/>
                  </a:lnTo>
                  <a:lnTo>
                    <a:pt x="72" y="61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49" y="57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5" y="55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1" y="55"/>
                  </a:lnTo>
                  <a:lnTo>
                    <a:pt x="30" y="54"/>
                  </a:lnTo>
                  <a:lnTo>
                    <a:pt x="29" y="50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6" y="42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6" y="6"/>
                  </a:lnTo>
                  <a:lnTo>
                    <a:pt x="8" y="4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9"/>
                  </a:lnTo>
                  <a:lnTo>
                    <a:pt x="57" y="6"/>
                  </a:lnTo>
                  <a:lnTo>
                    <a:pt x="60" y="6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8" y="11"/>
                  </a:lnTo>
                  <a:lnTo>
                    <a:pt x="77" y="14"/>
                  </a:lnTo>
                  <a:lnTo>
                    <a:pt x="80" y="16"/>
                  </a:lnTo>
                  <a:lnTo>
                    <a:pt x="93" y="25"/>
                  </a:lnTo>
                  <a:lnTo>
                    <a:pt x="95" y="26"/>
                  </a:lnTo>
                  <a:lnTo>
                    <a:pt x="105" y="25"/>
                  </a:lnTo>
                  <a:lnTo>
                    <a:pt x="107" y="25"/>
                  </a:lnTo>
                  <a:lnTo>
                    <a:pt x="111" y="27"/>
                  </a:lnTo>
                  <a:lnTo>
                    <a:pt x="113" y="30"/>
                  </a:lnTo>
                  <a:lnTo>
                    <a:pt x="117" y="31"/>
                  </a:lnTo>
                  <a:lnTo>
                    <a:pt x="123" y="30"/>
                  </a:lnTo>
                  <a:lnTo>
                    <a:pt x="125" y="31"/>
                  </a:lnTo>
                  <a:lnTo>
                    <a:pt x="126" y="32"/>
                  </a:lnTo>
                  <a:lnTo>
                    <a:pt x="128" y="35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41" y="44"/>
                  </a:lnTo>
                  <a:lnTo>
                    <a:pt x="143" y="45"/>
                  </a:lnTo>
                  <a:lnTo>
                    <a:pt x="147" y="46"/>
                  </a:lnTo>
                  <a:lnTo>
                    <a:pt x="154" y="45"/>
                  </a:lnTo>
                  <a:lnTo>
                    <a:pt x="157" y="45"/>
                  </a:lnTo>
                  <a:lnTo>
                    <a:pt x="162" y="47"/>
                  </a:lnTo>
                  <a:lnTo>
                    <a:pt x="166" y="47"/>
                  </a:lnTo>
                  <a:lnTo>
                    <a:pt x="172" y="47"/>
                  </a:lnTo>
                  <a:lnTo>
                    <a:pt x="174" y="47"/>
                  </a:lnTo>
                  <a:lnTo>
                    <a:pt x="177" y="48"/>
                  </a:lnTo>
                  <a:lnTo>
                    <a:pt x="179" y="49"/>
                  </a:lnTo>
                  <a:lnTo>
                    <a:pt x="183" y="49"/>
                  </a:lnTo>
                  <a:lnTo>
                    <a:pt x="185" y="49"/>
                  </a:lnTo>
                  <a:lnTo>
                    <a:pt x="189" y="49"/>
                  </a:lnTo>
                  <a:lnTo>
                    <a:pt x="196" y="45"/>
                  </a:lnTo>
                  <a:lnTo>
                    <a:pt x="198" y="44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20" y="43"/>
                  </a:lnTo>
                  <a:lnTo>
                    <a:pt x="225" y="48"/>
                  </a:lnTo>
                  <a:lnTo>
                    <a:pt x="227" y="49"/>
                  </a:lnTo>
                  <a:lnTo>
                    <a:pt x="230" y="52"/>
                  </a:lnTo>
                  <a:lnTo>
                    <a:pt x="235" y="55"/>
                  </a:lnTo>
                  <a:lnTo>
                    <a:pt x="237" y="55"/>
                  </a:lnTo>
                  <a:lnTo>
                    <a:pt x="238" y="55"/>
                  </a:lnTo>
                  <a:lnTo>
                    <a:pt x="241" y="52"/>
                  </a:lnTo>
                  <a:lnTo>
                    <a:pt x="242" y="52"/>
                  </a:lnTo>
                  <a:lnTo>
                    <a:pt x="245" y="51"/>
                  </a:lnTo>
                  <a:lnTo>
                    <a:pt x="250" y="50"/>
                  </a:lnTo>
                  <a:lnTo>
                    <a:pt x="253" y="50"/>
                  </a:lnTo>
                  <a:lnTo>
                    <a:pt x="256" y="51"/>
                  </a:lnTo>
                  <a:lnTo>
                    <a:pt x="259" y="53"/>
                  </a:lnTo>
                  <a:lnTo>
                    <a:pt x="262" y="55"/>
                  </a:lnTo>
                  <a:lnTo>
                    <a:pt x="264" y="57"/>
                  </a:lnTo>
                  <a:lnTo>
                    <a:pt x="272" y="60"/>
                  </a:lnTo>
                  <a:lnTo>
                    <a:pt x="272" y="61"/>
                  </a:lnTo>
                  <a:lnTo>
                    <a:pt x="271" y="64"/>
                  </a:lnTo>
                  <a:lnTo>
                    <a:pt x="271" y="66"/>
                  </a:lnTo>
                  <a:lnTo>
                    <a:pt x="272" y="67"/>
                  </a:lnTo>
                  <a:lnTo>
                    <a:pt x="276" y="70"/>
                  </a:lnTo>
                  <a:lnTo>
                    <a:pt x="286" y="79"/>
                  </a:lnTo>
                  <a:lnTo>
                    <a:pt x="287" y="80"/>
                  </a:lnTo>
                  <a:lnTo>
                    <a:pt x="289" y="81"/>
                  </a:lnTo>
                  <a:lnTo>
                    <a:pt x="306" y="86"/>
                  </a:lnTo>
                  <a:lnTo>
                    <a:pt x="315" y="88"/>
                  </a:lnTo>
                  <a:lnTo>
                    <a:pt x="318" y="89"/>
                  </a:lnTo>
                  <a:lnTo>
                    <a:pt x="324" y="92"/>
                  </a:lnTo>
                  <a:lnTo>
                    <a:pt x="326" y="94"/>
                  </a:lnTo>
                  <a:lnTo>
                    <a:pt x="330" y="98"/>
                  </a:lnTo>
                  <a:lnTo>
                    <a:pt x="332" y="99"/>
                  </a:lnTo>
                  <a:lnTo>
                    <a:pt x="340" y="101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5" y="107"/>
                  </a:lnTo>
                  <a:lnTo>
                    <a:pt x="343" y="109"/>
                  </a:lnTo>
                  <a:lnTo>
                    <a:pt x="340" y="112"/>
                  </a:lnTo>
                  <a:lnTo>
                    <a:pt x="337" y="115"/>
                  </a:lnTo>
                  <a:lnTo>
                    <a:pt x="337" y="118"/>
                  </a:lnTo>
                  <a:lnTo>
                    <a:pt x="340" y="121"/>
                  </a:lnTo>
                  <a:lnTo>
                    <a:pt x="344" y="122"/>
                  </a:lnTo>
                  <a:lnTo>
                    <a:pt x="348" y="123"/>
                  </a:lnTo>
                  <a:lnTo>
                    <a:pt x="352" y="124"/>
                  </a:lnTo>
                  <a:lnTo>
                    <a:pt x="353" y="126"/>
                  </a:lnTo>
                  <a:lnTo>
                    <a:pt x="355" y="127"/>
                  </a:lnTo>
                  <a:lnTo>
                    <a:pt x="357" y="127"/>
                  </a:lnTo>
                  <a:lnTo>
                    <a:pt x="358" y="127"/>
                  </a:lnTo>
                  <a:lnTo>
                    <a:pt x="359" y="126"/>
                  </a:lnTo>
                  <a:lnTo>
                    <a:pt x="362" y="122"/>
                  </a:lnTo>
                  <a:lnTo>
                    <a:pt x="363" y="121"/>
                  </a:lnTo>
                  <a:lnTo>
                    <a:pt x="367" y="120"/>
                  </a:lnTo>
                  <a:lnTo>
                    <a:pt x="376" y="119"/>
                  </a:lnTo>
                  <a:lnTo>
                    <a:pt x="379" y="118"/>
                  </a:lnTo>
                  <a:lnTo>
                    <a:pt x="380" y="118"/>
                  </a:lnTo>
                  <a:lnTo>
                    <a:pt x="381" y="116"/>
                  </a:lnTo>
                  <a:lnTo>
                    <a:pt x="382" y="115"/>
                  </a:lnTo>
                  <a:lnTo>
                    <a:pt x="384" y="111"/>
                  </a:lnTo>
                  <a:lnTo>
                    <a:pt x="387" y="109"/>
                  </a:lnTo>
                  <a:lnTo>
                    <a:pt x="394" y="109"/>
                  </a:lnTo>
                  <a:lnTo>
                    <a:pt x="398" y="108"/>
                  </a:lnTo>
                  <a:lnTo>
                    <a:pt x="405" y="103"/>
                  </a:lnTo>
                  <a:lnTo>
                    <a:pt x="407" y="103"/>
                  </a:lnTo>
                  <a:lnTo>
                    <a:pt x="412" y="103"/>
                  </a:lnTo>
                  <a:lnTo>
                    <a:pt x="416" y="103"/>
                  </a:lnTo>
                  <a:lnTo>
                    <a:pt x="419" y="104"/>
                  </a:lnTo>
                  <a:lnTo>
                    <a:pt x="420" y="104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7" y="110"/>
                  </a:lnTo>
                  <a:lnTo>
                    <a:pt x="428" y="112"/>
                  </a:lnTo>
                  <a:lnTo>
                    <a:pt x="430" y="119"/>
                  </a:lnTo>
                  <a:lnTo>
                    <a:pt x="431" y="120"/>
                  </a:lnTo>
                  <a:lnTo>
                    <a:pt x="432" y="119"/>
                  </a:lnTo>
                  <a:lnTo>
                    <a:pt x="434" y="113"/>
                  </a:lnTo>
                  <a:lnTo>
                    <a:pt x="436" y="107"/>
                  </a:lnTo>
                  <a:lnTo>
                    <a:pt x="437" y="105"/>
                  </a:lnTo>
                  <a:lnTo>
                    <a:pt x="439" y="102"/>
                  </a:lnTo>
                  <a:lnTo>
                    <a:pt x="443" y="103"/>
                  </a:lnTo>
                  <a:lnTo>
                    <a:pt x="453" y="109"/>
                  </a:lnTo>
                  <a:lnTo>
                    <a:pt x="454" y="110"/>
                  </a:lnTo>
                  <a:lnTo>
                    <a:pt x="456" y="111"/>
                  </a:lnTo>
                  <a:lnTo>
                    <a:pt x="458" y="110"/>
                  </a:lnTo>
                  <a:lnTo>
                    <a:pt x="459" y="110"/>
                  </a:lnTo>
                  <a:lnTo>
                    <a:pt x="461" y="109"/>
                  </a:lnTo>
                  <a:lnTo>
                    <a:pt x="463" y="109"/>
                  </a:lnTo>
                  <a:lnTo>
                    <a:pt x="466" y="109"/>
                  </a:lnTo>
                  <a:lnTo>
                    <a:pt x="469" y="112"/>
                  </a:lnTo>
                  <a:lnTo>
                    <a:pt x="478" y="123"/>
                  </a:lnTo>
                  <a:lnTo>
                    <a:pt x="478" y="125"/>
                  </a:lnTo>
                  <a:lnTo>
                    <a:pt x="479" y="127"/>
                  </a:lnTo>
                  <a:lnTo>
                    <a:pt x="480" y="128"/>
                  </a:lnTo>
                  <a:lnTo>
                    <a:pt x="481" y="130"/>
                  </a:lnTo>
                  <a:lnTo>
                    <a:pt x="484" y="131"/>
                  </a:lnTo>
                  <a:lnTo>
                    <a:pt x="488" y="131"/>
                  </a:lnTo>
                  <a:lnTo>
                    <a:pt x="496" y="128"/>
                  </a:lnTo>
                  <a:lnTo>
                    <a:pt x="501" y="128"/>
                  </a:lnTo>
                  <a:lnTo>
                    <a:pt x="508" y="130"/>
                  </a:lnTo>
                  <a:lnTo>
                    <a:pt x="515" y="133"/>
                  </a:lnTo>
                  <a:lnTo>
                    <a:pt x="519" y="137"/>
                  </a:lnTo>
                  <a:lnTo>
                    <a:pt x="519" y="140"/>
                  </a:lnTo>
                  <a:lnTo>
                    <a:pt x="508" y="167"/>
                  </a:lnTo>
                  <a:lnTo>
                    <a:pt x="509" y="170"/>
                  </a:lnTo>
                  <a:lnTo>
                    <a:pt x="512" y="172"/>
                  </a:lnTo>
                  <a:lnTo>
                    <a:pt x="515" y="174"/>
                  </a:lnTo>
                  <a:lnTo>
                    <a:pt x="526" y="181"/>
                  </a:lnTo>
                  <a:lnTo>
                    <a:pt x="532" y="182"/>
                  </a:lnTo>
                  <a:lnTo>
                    <a:pt x="532" y="183"/>
                  </a:lnTo>
                  <a:lnTo>
                    <a:pt x="535" y="190"/>
                  </a:lnTo>
                  <a:lnTo>
                    <a:pt x="536" y="191"/>
                  </a:lnTo>
                  <a:lnTo>
                    <a:pt x="538" y="192"/>
                  </a:lnTo>
                  <a:lnTo>
                    <a:pt x="539" y="192"/>
                  </a:lnTo>
                  <a:lnTo>
                    <a:pt x="540" y="192"/>
                  </a:lnTo>
                  <a:lnTo>
                    <a:pt x="541" y="191"/>
                  </a:lnTo>
                  <a:lnTo>
                    <a:pt x="542" y="190"/>
                  </a:lnTo>
                  <a:lnTo>
                    <a:pt x="543" y="191"/>
                  </a:lnTo>
                  <a:lnTo>
                    <a:pt x="544" y="192"/>
                  </a:lnTo>
                  <a:lnTo>
                    <a:pt x="544" y="193"/>
                  </a:lnTo>
                  <a:lnTo>
                    <a:pt x="546" y="193"/>
                  </a:lnTo>
                  <a:lnTo>
                    <a:pt x="548" y="192"/>
                  </a:lnTo>
                  <a:lnTo>
                    <a:pt x="549" y="193"/>
                  </a:lnTo>
                  <a:lnTo>
                    <a:pt x="549" y="195"/>
                  </a:lnTo>
                  <a:lnTo>
                    <a:pt x="551" y="196"/>
                  </a:lnTo>
                  <a:lnTo>
                    <a:pt x="554" y="196"/>
                  </a:lnTo>
                  <a:lnTo>
                    <a:pt x="559" y="195"/>
                  </a:lnTo>
                  <a:lnTo>
                    <a:pt x="560" y="195"/>
                  </a:lnTo>
                  <a:lnTo>
                    <a:pt x="561" y="195"/>
                  </a:lnTo>
                  <a:lnTo>
                    <a:pt x="562" y="195"/>
                  </a:lnTo>
                  <a:lnTo>
                    <a:pt x="562" y="195"/>
                  </a:lnTo>
                  <a:lnTo>
                    <a:pt x="565" y="197"/>
                  </a:lnTo>
                  <a:lnTo>
                    <a:pt x="568" y="202"/>
                  </a:lnTo>
                  <a:lnTo>
                    <a:pt x="571" y="203"/>
                  </a:lnTo>
                  <a:lnTo>
                    <a:pt x="577" y="204"/>
                  </a:lnTo>
                  <a:lnTo>
                    <a:pt x="579" y="205"/>
                  </a:lnTo>
                  <a:lnTo>
                    <a:pt x="581" y="208"/>
                  </a:lnTo>
                  <a:lnTo>
                    <a:pt x="578" y="215"/>
                  </a:lnTo>
                  <a:lnTo>
                    <a:pt x="575" y="218"/>
                  </a:lnTo>
                  <a:lnTo>
                    <a:pt x="572" y="223"/>
                  </a:lnTo>
                  <a:lnTo>
                    <a:pt x="570" y="224"/>
                  </a:lnTo>
                  <a:lnTo>
                    <a:pt x="569" y="224"/>
                  </a:lnTo>
                  <a:lnTo>
                    <a:pt x="567" y="225"/>
                  </a:lnTo>
                  <a:lnTo>
                    <a:pt x="563" y="223"/>
                  </a:lnTo>
                  <a:lnTo>
                    <a:pt x="561" y="224"/>
                  </a:lnTo>
                  <a:lnTo>
                    <a:pt x="559" y="226"/>
                  </a:lnTo>
                  <a:lnTo>
                    <a:pt x="558" y="230"/>
                  </a:lnTo>
                  <a:lnTo>
                    <a:pt x="558" y="236"/>
                  </a:lnTo>
                  <a:lnTo>
                    <a:pt x="560" y="241"/>
                  </a:lnTo>
                  <a:lnTo>
                    <a:pt x="562" y="244"/>
                  </a:lnTo>
                  <a:lnTo>
                    <a:pt x="562" y="243"/>
                  </a:lnTo>
                  <a:lnTo>
                    <a:pt x="563" y="241"/>
                  </a:lnTo>
                  <a:lnTo>
                    <a:pt x="564" y="241"/>
                  </a:lnTo>
                  <a:lnTo>
                    <a:pt x="565" y="241"/>
                  </a:lnTo>
                  <a:lnTo>
                    <a:pt x="565" y="241"/>
                  </a:lnTo>
                  <a:lnTo>
                    <a:pt x="568" y="246"/>
                  </a:lnTo>
                  <a:lnTo>
                    <a:pt x="568" y="247"/>
                  </a:lnTo>
                  <a:lnTo>
                    <a:pt x="568" y="251"/>
                  </a:lnTo>
                  <a:lnTo>
                    <a:pt x="569" y="253"/>
                  </a:lnTo>
                  <a:lnTo>
                    <a:pt x="570" y="256"/>
                  </a:lnTo>
                  <a:lnTo>
                    <a:pt x="575" y="259"/>
                  </a:lnTo>
                  <a:lnTo>
                    <a:pt x="576" y="259"/>
                  </a:lnTo>
                  <a:lnTo>
                    <a:pt x="578" y="259"/>
                  </a:lnTo>
                  <a:lnTo>
                    <a:pt x="582" y="264"/>
                  </a:lnTo>
                  <a:lnTo>
                    <a:pt x="591" y="267"/>
                  </a:lnTo>
                  <a:lnTo>
                    <a:pt x="596" y="270"/>
                  </a:lnTo>
                  <a:lnTo>
                    <a:pt x="597" y="273"/>
                  </a:lnTo>
                  <a:lnTo>
                    <a:pt x="598" y="273"/>
                  </a:lnTo>
                  <a:lnTo>
                    <a:pt x="599" y="273"/>
                  </a:lnTo>
                  <a:lnTo>
                    <a:pt x="599" y="274"/>
                  </a:lnTo>
                  <a:lnTo>
                    <a:pt x="601" y="277"/>
                  </a:lnTo>
                  <a:lnTo>
                    <a:pt x="604" y="281"/>
                  </a:lnTo>
                  <a:lnTo>
                    <a:pt x="604" y="283"/>
                  </a:lnTo>
                  <a:lnTo>
                    <a:pt x="604" y="283"/>
                  </a:lnTo>
                  <a:lnTo>
                    <a:pt x="603" y="283"/>
                  </a:lnTo>
                  <a:lnTo>
                    <a:pt x="603" y="284"/>
                  </a:lnTo>
                  <a:lnTo>
                    <a:pt x="603" y="287"/>
                  </a:lnTo>
                  <a:lnTo>
                    <a:pt x="602" y="288"/>
                  </a:lnTo>
                  <a:lnTo>
                    <a:pt x="601" y="289"/>
                  </a:lnTo>
                  <a:lnTo>
                    <a:pt x="600" y="290"/>
                  </a:lnTo>
                  <a:lnTo>
                    <a:pt x="599" y="293"/>
                  </a:lnTo>
                  <a:lnTo>
                    <a:pt x="599" y="297"/>
                  </a:lnTo>
                  <a:lnTo>
                    <a:pt x="598" y="301"/>
                  </a:lnTo>
                  <a:lnTo>
                    <a:pt x="598" y="301"/>
                  </a:lnTo>
                  <a:lnTo>
                    <a:pt x="597" y="303"/>
                  </a:lnTo>
                  <a:lnTo>
                    <a:pt x="595" y="304"/>
                  </a:lnTo>
                  <a:lnTo>
                    <a:pt x="593" y="303"/>
                  </a:lnTo>
                  <a:lnTo>
                    <a:pt x="592" y="303"/>
                  </a:lnTo>
                  <a:lnTo>
                    <a:pt x="589" y="304"/>
                  </a:lnTo>
                  <a:lnTo>
                    <a:pt x="588" y="307"/>
                  </a:lnTo>
                  <a:lnTo>
                    <a:pt x="588" y="308"/>
                  </a:lnTo>
                  <a:lnTo>
                    <a:pt x="587" y="309"/>
                  </a:lnTo>
                  <a:lnTo>
                    <a:pt x="585" y="309"/>
                  </a:lnTo>
                  <a:lnTo>
                    <a:pt x="583" y="308"/>
                  </a:lnTo>
                  <a:lnTo>
                    <a:pt x="580" y="305"/>
                  </a:lnTo>
                  <a:lnTo>
                    <a:pt x="580" y="304"/>
                  </a:lnTo>
                  <a:lnTo>
                    <a:pt x="574" y="302"/>
                  </a:lnTo>
                  <a:lnTo>
                    <a:pt x="572" y="301"/>
                  </a:lnTo>
                  <a:lnTo>
                    <a:pt x="567" y="296"/>
                  </a:lnTo>
                  <a:lnTo>
                    <a:pt x="564" y="293"/>
                  </a:lnTo>
                  <a:lnTo>
                    <a:pt x="562" y="291"/>
                  </a:lnTo>
                  <a:lnTo>
                    <a:pt x="562" y="291"/>
                  </a:lnTo>
                  <a:lnTo>
                    <a:pt x="555" y="291"/>
                  </a:lnTo>
                  <a:lnTo>
                    <a:pt x="552" y="291"/>
                  </a:lnTo>
                  <a:lnTo>
                    <a:pt x="550" y="293"/>
                  </a:lnTo>
                  <a:lnTo>
                    <a:pt x="548" y="295"/>
                  </a:lnTo>
                  <a:lnTo>
                    <a:pt x="546" y="295"/>
                  </a:lnTo>
                  <a:lnTo>
                    <a:pt x="544" y="295"/>
                  </a:lnTo>
                  <a:lnTo>
                    <a:pt x="539" y="295"/>
                  </a:lnTo>
                  <a:lnTo>
                    <a:pt x="526" y="289"/>
                  </a:lnTo>
                  <a:lnTo>
                    <a:pt x="521" y="287"/>
                  </a:lnTo>
                  <a:lnTo>
                    <a:pt x="520" y="286"/>
                  </a:lnTo>
                  <a:lnTo>
                    <a:pt x="516" y="283"/>
                  </a:lnTo>
                  <a:lnTo>
                    <a:pt x="514" y="279"/>
                  </a:lnTo>
                  <a:lnTo>
                    <a:pt x="516" y="277"/>
                  </a:lnTo>
                  <a:lnTo>
                    <a:pt x="518" y="276"/>
                  </a:lnTo>
                  <a:lnTo>
                    <a:pt x="520" y="276"/>
                  </a:lnTo>
                  <a:lnTo>
                    <a:pt x="519" y="275"/>
                  </a:lnTo>
                  <a:lnTo>
                    <a:pt x="517" y="274"/>
                  </a:lnTo>
                  <a:lnTo>
                    <a:pt x="511" y="272"/>
                  </a:lnTo>
                  <a:lnTo>
                    <a:pt x="498" y="267"/>
                  </a:lnTo>
                  <a:lnTo>
                    <a:pt x="496" y="265"/>
                  </a:lnTo>
                  <a:lnTo>
                    <a:pt x="494" y="263"/>
                  </a:lnTo>
                  <a:lnTo>
                    <a:pt x="493" y="263"/>
                  </a:lnTo>
                  <a:lnTo>
                    <a:pt x="490" y="264"/>
                  </a:lnTo>
                  <a:lnTo>
                    <a:pt x="488" y="264"/>
                  </a:lnTo>
                  <a:lnTo>
                    <a:pt x="486" y="264"/>
                  </a:lnTo>
                  <a:lnTo>
                    <a:pt x="482" y="261"/>
                  </a:lnTo>
                  <a:lnTo>
                    <a:pt x="480" y="260"/>
                  </a:lnTo>
                  <a:lnTo>
                    <a:pt x="478" y="260"/>
                  </a:lnTo>
                  <a:lnTo>
                    <a:pt x="474" y="261"/>
                  </a:lnTo>
                  <a:lnTo>
                    <a:pt x="460" y="273"/>
                  </a:lnTo>
                  <a:lnTo>
                    <a:pt x="452" y="280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8" y="283"/>
                  </a:lnTo>
                  <a:lnTo>
                    <a:pt x="444" y="283"/>
                  </a:lnTo>
                  <a:lnTo>
                    <a:pt x="436" y="282"/>
                  </a:lnTo>
                  <a:lnTo>
                    <a:pt x="434" y="283"/>
                  </a:lnTo>
                  <a:lnTo>
                    <a:pt x="435" y="285"/>
                  </a:lnTo>
                  <a:lnTo>
                    <a:pt x="438" y="287"/>
                  </a:lnTo>
                  <a:lnTo>
                    <a:pt x="439" y="288"/>
                  </a:lnTo>
                  <a:lnTo>
                    <a:pt x="439" y="289"/>
                  </a:lnTo>
                  <a:lnTo>
                    <a:pt x="438" y="289"/>
                  </a:lnTo>
                  <a:lnTo>
                    <a:pt x="436" y="290"/>
                  </a:lnTo>
                  <a:lnTo>
                    <a:pt x="423" y="289"/>
                  </a:lnTo>
                  <a:lnTo>
                    <a:pt x="419" y="289"/>
                  </a:lnTo>
                  <a:lnTo>
                    <a:pt x="417" y="288"/>
                  </a:lnTo>
                  <a:lnTo>
                    <a:pt x="415" y="289"/>
                  </a:lnTo>
                  <a:lnTo>
                    <a:pt x="414" y="290"/>
                  </a:lnTo>
                  <a:lnTo>
                    <a:pt x="413" y="292"/>
                  </a:lnTo>
                  <a:lnTo>
                    <a:pt x="412" y="294"/>
                  </a:lnTo>
                  <a:lnTo>
                    <a:pt x="410" y="293"/>
                  </a:lnTo>
                  <a:lnTo>
                    <a:pt x="409" y="292"/>
                  </a:lnTo>
                  <a:lnTo>
                    <a:pt x="409" y="291"/>
                  </a:lnTo>
                  <a:lnTo>
                    <a:pt x="408" y="290"/>
                  </a:lnTo>
                  <a:lnTo>
                    <a:pt x="407" y="290"/>
                  </a:lnTo>
                  <a:lnTo>
                    <a:pt x="405" y="293"/>
                  </a:lnTo>
                  <a:lnTo>
                    <a:pt x="403" y="293"/>
                  </a:lnTo>
                  <a:lnTo>
                    <a:pt x="400" y="293"/>
                  </a:lnTo>
                  <a:lnTo>
                    <a:pt x="399" y="292"/>
                  </a:lnTo>
                  <a:lnTo>
                    <a:pt x="394" y="289"/>
                  </a:lnTo>
                  <a:lnTo>
                    <a:pt x="393" y="289"/>
                  </a:lnTo>
                  <a:lnTo>
                    <a:pt x="392" y="289"/>
                  </a:lnTo>
                  <a:lnTo>
                    <a:pt x="391" y="290"/>
                  </a:lnTo>
                  <a:lnTo>
                    <a:pt x="390" y="291"/>
                  </a:lnTo>
                  <a:lnTo>
                    <a:pt x="389" y="292"/>
                  </a:lnTo>
                  <a:lnTo>
                    <a:pt x="388" y="292"/>
                  </a:lnTo>
                  <a:lnTo>
                    <a:pt x="386" y="291"/>
                  </a:lnTo>
                  <a:lnTo>
                    <a:pt x="382" y="289"/>
                  </a:lnTo>
                  <a:lnTo>
                    <a:pt x="379" y="287"/>
                  </a:lnTo>
                  <a:lnTo>
                    <a:pt x="378" y="287"/>
                  </a:lnTo>
                  <a:lnTo>
                    <a:pt x="377" y="288"/>
                  </a:lnTo>
                  <a:lnTo>
                    <a:pt x="376" y="289"/>
                  </a:lnTo>
                  <a:lnTo>
                    <a:pt x="376" y="290"/>
                  </a:lnTo>
                  <a:lnTo>
                    <a:pt x="376" y="291"/>
                  </a:lnTo>
                  <a:lnTo>
                    <a:pt x="375" y="293"/>
                  </a:lnTo>
                  <a:lnTo>
                    <a:pt x="373" y="294"/>
                  </a:lnTo>
                  <a:lnTo>
                    <a:pt x="371" y="294"/>
                  </a:lnTo>
                  <a:lnTo>
                    <a:pt x="367" y="293"/>
                  </a:lnTo>
                  <a:lnTo>
                    <a:pt x="365" y="293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58" y="295"/>
                  </a:lnTo>
                  <a:lnTo>
                    <a:pt x="350" y="295"/>
                  </a:lnTo>
                  <a:lnTo>
                    <a:pt x="346" y="297"/>
                  </a:lnTo>
                  <a:lnTo>
                    <a:pt x="341" y="301"/>
                  </a:lnTo>
                  <a:lnTo>
                    <a:pt x="340" y="301"/>
                  </a:lnTo>
                  <a:lnTo>
                    <a:pt x="338" y="302"/>
                  </a:lnTo>
                  <a:lnTo>
                    <a:pt x="322" y="300"/>
                  </a:lnTo>
                  <a:lnTo>
                    <a:pt x="319" y="300"/>
                  </a:lnTo>
                  <a:lnTo>
                    <a:pt x="314" y="302"/>
                  </a:lnTo>
                  <a:lnTo>
                    <a:pt x="313" y="302"/>
                  </a:lnTo>
                  <a:lnTo>
                    <a:pt x="312" y="302"/>
                  </a:lnTo>
                  <a:lnTo>
                    <a:pt x="311" y="302"/>
                  </a:lnTo>
                  <a:lnTo>
                    <a:pt x="312" y="299"/>
                  </a:lnTo>
                  <a:lnTo>
                    <a:pt x="311" y="296"/>
                  </a:lnTo>
                  <a:lnTo>
                    <a:pt x="309" y="294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1" y="292"/>
                  </a:lnTo>
                  <a:lnTo>
                    <a:pt x="292" y="294"/>
                  </a:lnTo>
                  <a:lnTo>
                    <a:pt x="292" y="293"/>
                  </a:lnTo>
                  <a:lnTo>
                    <a:pt x="289" y="288"/>
                  </a:lnTo>
                  <a:lnTo>
                    <a:pt x="287" y="286"/>
                  </a:lnTo>
                  <a:lnTo>
                    <a:pt x="286" y="285"/>
                  </a:lnTo>
                  <a:lnTo>
                    <a:pt x="283" y="286"/>
                  </a:lnTo>
                  <a:lnTo>
                    <a:pt x="281" y="285"/>
                  </a:lnTo>
                  <a:lnTo>
                    <a:pt x="286" y="283"/>
                  </a:lnTo>
                  <a:lnTo>
                    <a:pt x="287" y="282"/>
                  </a:lnTo>
                  <a:lnTo>
                    <a:pt x="288" y="280"/>
                  </a:lnTo>
                  <a:lnTo>
                    <a:pt x="288" y="279"/>
                  </a:lnTo>
                  <a:lnTo>
                    <a:pt x="286" y="278"/>
                  </a:lnTo>
                  <a:lnTo>
                    <a:pt x="283" y="277"/>
                  </a:lnTo>
                  <a:lnTo>
                    <a:pt x="279" y="273"/>
                  </a:lnTo>
                  <a:lnTo>
                    <a:pt x="272" y="269"/>
                  </a:lnTo>
                  <a:lnTo>
                    <a:pt x="270" y="267"/>
                  </a:lnTo>
                  <a:lnTo>
                    <a:pt x="268" y="262"/>
                  </a:lnTo>
                  <a:lnTo>
                    <a:pt x="267" y="261"/>
                  </a:lnTo>
                  <a:lnTo>
                    <a:pt x="266" y="261"/>
                  </a:lnTo>
                  <a:lnTo>
                    <a:pt x="266" y="260"/>
                  </a:lnTo>
                  <a:lnTo>
                    <a:pt x="265" y="259"/>
                  </a:lnTo>
                  <a:lnTo>
                    <a:pt x="262" y="259"/>
                  </a:lnTo>
                  <a:lnTo>
                    <a:pt x="262" y="259"/>
                  </a:lnTo>
                  <a:lnTo>
                    <a:pt x="261" y="257"/>
                  </a:lnTo>
                  <a:lnTo>
                    <a:pt x="261" y="256"/>
                  </a:lnTo>
                  <a:lnTo>
                    <a:pt x="260" y="255"/>
                  </a:lnTo>
                  <a:lnTo>
                    <a:pt x="258" y="255"/>
                  </a:lnTo>
                  <a:lnTo>
                    <a:pt x="256" y="258"/>
                  </a:lnTo>
                  <a:lnTo>
                    <a:pt x="255" y="258"/>
                  </a:lnTo>
                  <a:lnTo>
                    <a:pt x="253" y="256"/>
                  </a:lnTo>
                  <a:lnTo>
                    <a:pt x="250" y="254"/>
                  </a:lnTo>
                  <a:lnTo>
                    <a:pt x="251" y="253"/>
                  </a:lnTo>
                  <a:lnTo>
                    <a:pt x="253" y="252"/>
                  </a:lnTo>
                  <a:lnTo>
                    <a:pt x="254" y="251"/>
                  </a:lnTo>
                  <a:lnTo>
                    <a:pt x="254" y="250"/>
                  </a:lnTo>
                  <a:lnTo>
                    <a:pt x="255" y="248"/>
                  </a:lnTo>
                  <a:lnTo>
                    <a:pt x="255" y="247"/>
                  </a:lnTo>
                  <a:lnTo>
                    <a:pt x="256" y="246"/>
                  </a:lnTo>
                  <a:lnTo>
                    <a:pt x="254" y="245"/>
                  </a:lnTo>
                  <a:lnTo>
                    <a:pt x="241" y="244"/>
                  </a:lnTo>
                  <a:lnTo>
                    <a:pt x="237" y="245"/>
                  </a:lnTo>
                  <a:lnTo>
                    <a:pt x="235" y="245"/>
                  </a:lnTo>
                  <a:lnTo>
                    <a:pt x="234" y="246"/>
                  </a:lnTo>
                  <a:lnTo>
                    <a:pt x="232" y="247"/>
                  </a:lnTo>
                  <a:lnTo>
                    <a:pt x="232" y="249"/>
                  </a:lnTo>
                  <a:lnTo>
                    <a:pt x="231" y="253"/>
                  </a:lnTo>
                  <a:lnTo>
                    <a:pt x="230" y="256"/>
                  </a:lnTo>
                  <a:lnTo>
                    <a:pt x="228" y="258"/>
                  </a:lnTo>
                  <a:lnTo>
                    <a:pt x="225" y="262"/>
                  </a:lnTo>
                  <a:lnTo>
                    <a:pt x="223" y="263"/>
                  </a:lnTo>
                  <a:lnTo>
                    <a:pt x="222" y="263"/>
                  </a:lnTo>
                  <a:lnTo>
                    <a:pt x="221" y="263"/>
                  </a:lnTo>
                  <a:lnTo>
                    <a:pt x="205" y="257"/>
                  </a:lnTo>
                  <a:lnTo>
                    <a:pt x="201" y="257"/>
                  </a:lnTo>
                  <a:lnTo>
                    <a:pt x="198" y="257"/>
                  </a:lnTo>
                  <a:lnTo>
                    <a:pt x="197" y="256"/>
                  </a:lnTo>
                  <a:lnTo>
                    <a:pt x="196" y="255"/>
                  </a:lnTo>
                  <a:lnTo>
                    <a:pt x="195" y="255"/>
                  </a:lnTo>
                  <a:lnTo>
                    <a:pt x="191" y="256"/>
                  </a:lnTo>
                  <a:lnTo>
                    <a:pt x="190" y="255"/>
                  </a:lnTo>
                  <a:lnTo>
                    <a:pt x="189" y="255"/>
                  </a:lnTo>
                  <a:lnTo>
                    <a:pt x="188" y="255"/>
                  </a:lnTo>
                  <a:lnTo>
                    <a:pt x="186" y="256"/>
                  </a:lnTo>
                  <a:lnTo>
                    <a:pt x="184" y="257"/>
                  </a:lnTo>
                  <a:lnTo>
                    <a:pt x="177" y="254"/>
                  </a:lnTo>
                  <a:lnTo>
                    <a:pt x="173" y="256"/>
                  </a:lnTo>
                  <a:lnTo>
                    <a:pt x="172" y="257"/>
                  </a:lnTo>
                  <a:lnTo>
                    <a:pt x="169" y="260"/>
                  </a:lnTo>
                  <a:lnTo>
                    <a:pt x="166" y="264"/>
                  </a:lnTo>
                  <a:lnTo>
                    <a:pt x="165" y="265"/>
                  </a:lnTo>
                  <a:lnTo>
                    <a:pt x="164" y="264"/>
                  </a:lnTo>
                  <a:lnTo>
                    <a:pt x="160" y="260"/>
                  </a:lnTo>
                  <a:lnTo>
                    <a:pt x="159" y="260"/>
                  </a:lnTo>
                  <a:lnTo>
                    <a:pt x="156" y="259"/>
                  </a:lnTo>
                  <a:lnTo>
                    <a:pt x="155" y="259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7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2" y="257"/>
                  </a:lnTo>
                  <a:lnTo>
                    <a:pt x="149" y="258"/>
                  </a:lnTo>
                  <a:lnTo>
                    <a:pt x="148" y="257"/>
                  </a:lnTo>
                  <a:lnTo>
                    <a:pt x="138" y="253"/>
                  </a:lnTo>
                  <a:lnTo>
                    <a:pt x="144" y="242"/>
                  </a:lnTo>
                  <a:lnTo>
                    <a:pt x="147" y="239"/>
                  </a:lnTo>
                  <a:lnTo>
                    <a:pt x="153" y="235"/>
                  </a:lnTo>
                  <a:lnTo>
                    <a:pt x="154" y="232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8" y="223"/>
                  </a:lnTo>
                  <a:lnTo>
                    <a:pt x="159" y="221"/>
                  </a:lnTo>
                  <a:lnTo>
                    <a:pt x="159" y="220"/>
                  </a:lnTo>
                  <a:lnTo>
                    <a:pt x="160" y="218"/>
                  </a:lnTo>
                  <a:lnTo>
                    <a:pt x="161" y="217"/>
                  </a:lnTo>
                  <a:lnTo>
                    <a:pt x="161" y="216"/>
                  </a:lnTo>
                  <a:lnTo>
                    <a:pt x="161" y="206"/>
                  </a:lnTo>
                  <a:lnTo>
                    <a:pt x="161" y="205"/>
                  </a:lnTo>
                  <a:lnTo>
                    <a:pt x="160" y="198"/>
                  </a:lnTo>
                  <a:lnTo>
                    <a:pt x="160" y="195"/>
                  </a:lnTo>
                  <a:lnTo>
                    <a:pt x="160" y="193"/>
                  </a:lnTo>
                  <a:lnTo>
                    <a:pt x="156" y="187"/>
                  </a:lnTo>
                  <a:lnTo>
                    <a:pt x="153" y="182"/>
                  </a:lnTo>
                  <a:lnTo>
                    <a:pt x="152" y="181"/>
                  </a:lnTo>
                  <a:lnTo>
                    <a:pt x="151" y="181"/>
                  </a:lnTo>
                  <a:lnTo>
                    <a:pt x="151" y="178"/>
                  </a:lnTo>
                  <a:lnTo>
                    <a:pt x="151" y="174"/>
                  </a:lnTo>
                  <a:lnTo>
                    <a:pt x="150" y="169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4" y="151"/>
                  </a:lnTo>
                  <a:lnTo>
                    <a:pt x="142" y="148"/>
                  </a:lnTo>
                  <a:lnTo>
                    <a:pt x="142" y="147"/>
                  </a:lnTo>
                  <a:lnTo>
                    <a:pt x="141" y="1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3" name="Freeform 74">
              <a:extLst>
                <a:ext uri="{FF2B5EF4-FFF2-40B4-BE49-F238E27FC236}">
                  <a16:creationId xmlns:a16="http://schemas.microsoft.com/office/drawing/2014/main" id="{B983CB0A-B45B-41F4-22DA-4D96C6AC6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150" y="4230499"/>
              <a:ext cx="2444720" cy="645508"/>
            </a:xfrm>
            <a:custGeom>
              <a:avLst/>
              <a:gdLst>
                <a:gd name="T0" fmla="*/ 61 w 1727"/>
                <a:gd name="T1" fmla="*/ 445 h 456"/>
                <a:gd name="T2" fmla="*/ 68 w 1727"/>
                <a:gd name="T3" fmla="*/ 432 h 456"/>
                <a:gd name="T4" fmla="*/ 87 w 1727"/>
                <a:gd name="T5" fmla="*/ 423 h 456"/>
                <a:gd name="T6" fmla="*/ 95 w 1727"/>
                <a:gd name="T7" fmla="*/ 435 h 456"/>
                <a:gd name="T8" fmla="*/ 133 w 1727"/>
                <a:gd name="T9" fmla="*/ 431 h 456"/>
                <a:gd name="T10" fmla="*/ 104 w 1727"/>
                <a:gd name="T11" fmla="*/ 415 h 456"/>
                <a:gd name="T12" fmla="*/ 111 w 1727"/>
                <a:gd name="T13" fmla="*/ 397 h 456"/>
                <a:gd name="T14" fmla="*/ 121 w 1727"/>
                <a:gd name="T15" fmla="*/ 378 h 456"/>
                <a:gd name="T16" fmla="*/ 99 w 1727"/>
                <a:gd name="T17" fmla="*/ 347 h 456"/>
                <a:gd name="T18" fmla="*/ 103 w 1727"/>
                <a:gd name="T19" fmla="*/ 319 h 456"/>
                <a:gd name="T20" fmla="*/ 54 w 1727"/>
                <a:gd name="T21" fmla="*/ 312 h 456"/>
                <a:gd name="T22" fmla="*/ 45 w 1727"/>
                <a:gd name="T23" fmla="*/ 256 h 456"/>
                <a:gd name="T24" fmla="*/ 81 w 1727"/>
                <a:gd name="T25" fmla="*/ 220 h 456"/>
                <a:gd name="T26" fmla="*/ 151 w 1727"/>
                <a:gd name="T27" fmla="*/ 208 h 456"/>
                <a:gd name="T28" fmla="*/ 188 w 1727"/>
                <a:gd name="T29" fmla="*/ 198 h 456"/>
                <a:gd name="T30" fmla="*/ 255 w 1727"/>
                <a:gd name="T31" fmla="*/ 204 h 456"/>
                <a:gd name="T32" fmla="*/ 309 w 1727"/>
                <a:gd name="T33" fmla="*/ 201 h 456"/>
                <a:gd name="T34" fmla="*/ 340 w 1727"/>
                <a:gd name="T35" fmla="*/ 169 h 456"/>
                <a:gd name="T36" fmla="*/ 338 w 1727"/>
                <a:gd name="T37" fmla="*/ 160 h 456"/>
                <a:gd name="T38" fmla="*/ 322 w 1727"/>
                <a:gd name="T39" fmla="*/ 147 h 456"/>
                <a:gd name="T40" fmla="*/ 381 w 1727"/>
                <a:gd name="T41" fmla="*/ 115 h 456"/>
                <a:gd name="T42" fmla="*/ 503 w 1727"/>
                <a:gd name="T43" fmla="*/ 120 h 456"/>
                <a:gd name="T44" fmla="*/ 593 w 1727"/>
                <a:gd name="T45" fmla="*/ 49 h 456"/>
                <a:gd name="T46" fmla="*/ 646 w 1727"/>
                <a:gd name="T47" fmla="*/ 29 h 456"/>
                <a:gd name="T48" fmla="*/ 837 w 1727"/>
                <a:gd name="T49" fmla="*/ 4 h 456"/>
                <a:gd name="T50" fmla="*/ 851 w 1727"/>
                <a:gd name="T51" fmla="*/ 23 h 456"/>
                <a:gd name="T52" fmla="*/ 928 w 1727"/>
                <a:gd name="T53" fmla="*/ 47 h 456"/>
                <a:gd name="T54" fmla="*/ 963 w 1727"/>
                <a:gd name="T55" fmla="*/ 95 h 456"/>
                <a:gd name="T56" fmla="*/ 1025 w 1727"/>
                <a:gd name="T57" fmla="*/ 104 h 456"/>
                <a:gd name="T58" fmla="*/ 1085 w 1727"/>
                <a:gd name="T59" fmla="*/ 118 h 456"/>
                <a:gd name="T60" fmla="*/ 1170 w 1727"/>
                <a:gd name="T61" fmla="*/ 136 h 456"/>
                <a:gd name="T62" fmla="*/ 1231 w 1727"/>
                <a:gd name="T63" fmla="*/ 125 h 456"/>
                <a:gd name="T64" fmla="*/ 1308 w 1727"/>
                <a:gd name="T65" fmla="*/ 141 h 456"/>
                <a:gd name="T66" fmla="*/ 1399 w 1727"/>
                <a:gd name="T67" fmla="*/ 98 h 456"/>
                <a:gd name="T68" fmla="*/ 1461 w 1727"/>
                <a:gd name="T69" fmla="*/ 78 h 456"/>
                <a:gd name="T70" fmla="*/ 1548 w 1727"/>
                <a:gd name="T71" fmla="*/ 64 h 456"/>
                <a:gd name="T72" fmla="*/ 1578 w 1727"/>
                <a:gd name="T73" fmla="*/ 101 h 456"/>
                <a:gd name="T74" fmla="*/ 1629 w 1727"/>
                <a:gd name="T75" fmla="*/ 163 h 456"/>
                <a:gd name="T76" fmla="*/ 1626 w 1727"/>
                <a:gd name="T77" fmla="*/ 223 h 456"/>
                <a:gd name="T78" fmla="*/ 1704 w 1727"/>
                <a:gd name="T79" fmla="*/ 265 h 456"/>
                <a:gd name="T80" fmla="*/ 1694 w 1727"/>
                <a:gd name="T81" fmla="*/ 295 h 456"/>
                <a:gd name="T82" fmla="*/ 1660 w 1727"/>
                <a:gd name="T83" fmla="*/ 336 h 456"/>
                <a:gd name="T84" fmla="*/ 1674 w 1727"/>
                <a:gd name="T85" fmla="*/ 384 h 456"/>
                <a:gd name="T86" fmla="*/ 1691 w 1727"/>
                <a:gd name="T87" fmla="*/ 440 h 456"/>
                <a:gd name="T88" fmla="*/ 215 w 1727"/>
                <a:gd name="T89" fmla="*/ 47 h 456"/>
                <a:gd name="T90" fmla="*/ 307 w 1727"/>
                <a:gd name="T91" fmla="*/ 112 h 456"/>
                <a:gd name="T92" fmla="*/ 288 w 1727"/>
                <a:gd name="T93" fmla="*/ 136 h 456"/>
                <a:gd name="T94" fmla="*/ 247 w 1727"/>
                <a:gd name="T95" fmla="*/ 127 h 456"/>
                <a:gd name="T96" fmla="*/ 165 w 1727"/>
                <a:gd name="T97" fmla="*/ 136 h 456"/>
                <a:gd name="T98" fmla="*/ 90 w 1727"/>
                <a:gd name="T99" fmla="*/ 203 h 456"/>
                <a:gd name="T100" fmla="*/ 45 w 1727"/>
                <a:gd name="T101" fmla="*/ 244 h 456"/>
                <a:gd name="T102" fmla="*/ 91 w 1727"/>
                <a:gd name="T103" fmla="*/ 192 h 456"/>
                <a:gd name="T104" fmla="*/ 37 w 1727"/>
                <a:gd name="T105" fmla="*/ 177 h 456"/>
                <a:gd name="T106" fmla="*/ 56 w 1727"/>
                <a:gd name="T107" fmla="*/ 144 h 456"/>
                <a:gd name="T108" fmla="*/ 59 w 1727"/>
                <a:gd name="T109" fmla="*/ 110 h 456"/>
                <a:gd name="T110" fmla="*/ 84 w 1727"/>
                <a:gd name="T111" fmla="*/ 61 h 456"/>
                <a:gd name="T112" fmla="*/ 80 w 1727"/>
                <a:gd name="T113" fmla="*/ 23 h 456"/>
                <a:gd name="T114" fmla="*/ 119 w 1727"/>
                <a:gd name="T115" fmla="*/ 8 h 456"/>
                <a:gd name="T116" fmla="*/ 171 w 1727"/>
                <a:gd name="T117" fmla="*/ 22 h 456"/>
                <a:gd name="T118" fmla="*/ 38 w 1727"/>
                <a:gd name="T119" fmla="*/ 275 h 456"/>
                <a:gd name="T120" fmla="*/ 24 w 1727"/>
                <a:gd name="T121" fmla="*/ 223 h 456"/>
                <a:gd name="T122" fmla="*/ 169 w 1727"/>
                <a:gd name="T123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7" h="456">
                  <a:moveTo>
                    <a:pt x="66" y="456"/>
                  </a:moveTo>
                  <a:lnTo>
                    <a:pt x="66" y="455"/>
                  </a:lnTo>
                  <a:lnTo>
                    <a:pt x="66" y="454"/>
                  </a:lnTo>
                  <a:lnTo>
                    <a:pt x="65" y="454"/>
                  </a:lnTo>
                  <a:lnTo>
                    <a:pt x="64" y="456"/>
                  </a:lnTo>
                  <a:lnTo>
                    <a:pt x="58" y="456"/>
                  </a:lnTo>
                  <a:lnTo>
                    <a:pt x="57" y="454"/>
                  </a:lnTo>
                  <a:lnTo>
                    <a:pt x="57" y="454"/>
                  </a:lnTo>
                  <a:lnTo>
                    <a:pt x="51" y="452"/>
                  </a:lnTo>
                  <a:lnTo>
                    <a:pt x="51" y="451"/>
                  </a:lnTo>
                  <a:lnTo>
                    <a:pt x="52" y="450"/>
                  </a:lnTo>
                  <a:lnTo>
                    <a:pt x="54" y="450"/>
                  </a:lnTo>
                  <a:lnTo>
                    <a:pt x="56" y="449"/>
                  </a:lnTo>
                  <a:lnTo>
                    <a:pt x="57" y="447"/>
                  </a:lnTo>
                  <a:lnTo>
                    <a:pt x="58" y="446"/>
                  </a:lnTo>
                  <a:lnTo>
                    <a:pt x="58" y="445"/>
                  </a:lnTo>
                  <a:lnTo>
                    <a:pt x="57" y="444"/>
                  </a:lnTo>
                  <a:lnTo>
                    <a:pt x="57" y="443"/>
                  </a:lnTo>
                  <a:lnTo>
                    <a:pt x="57" y="441"/>
                  </a:lnTo>
                  <a:lnTo>
                    <a:pt x="58" y="443"/>
                  </a:lnTo>
                  <a:lnTo>
                    <a:pt x="58" y="442"/>
                  </a:lnTo>
                  <a:lnTo>
                    <a:pt x="58" y="441"/>
                  </a:lnTo>
                  <a:lnTo>
                    <a:pt x="59" y="441"/>
                  </a:lnTo>
                  <a:lnTo>
                    <a:pt x="59" y="440"/>
                  </a:lnTo>
                  <a:lnTo>
                    <a:pt x="60" y="442"/>
                  </a:lnTo>
                  <a:lnTo>
                    <a:pt x="60" y="443"/>
                  </a:lnTo>
                  <a:lnTo>
                    <a:pt x="59" y="444"/>
                  </a:lnTo>
                  <a:lnTo>
                    <a:pt x="59" y="445"/>
                  </a:lnTo>
                  <a:lnTo>
                    <a:pt x="60" y="445"/>
                  </a:lnTo>
                  <a:lnTo>
                    <a:pt x="61" y="445"/>
                  </a:lnTo>
                  <a:lnTo>
                    <a:pt x="62" y="446"/>
                  </a:lnTo>
                  <a:lnTo>
                    <a:pt x="62" y="447"/>
                  </a:lnTo>
                  <a:lnTo>
                    <a:pt x="63" y="447"/>
                  </a:lnTo>
                  <a:lnTo>
                    <a:pt x="64" y="447"/>
                  </a:lnTo>
                  <a:lnTo>
                    <a:pt x="65" y="447"/>
                  </a:lnTo>
                  <a:lnTo>
                    <a:pt x="66" y="446"/>
                  </a:lnTo>
                  <a:lnTo>
                    <a:pt x="65" y="445"/>
                  </a:lnTo>
                  <a:lnTo>
                    <a:pt x="65" y="444"/>
                  </a:lnTo>
                  <a:lnTo>
                    <a:pt x="66" y="445"/>
                  </a:lnTo>
                  <a:lnTo>
                    <a:pt x="67" y="445"/>
                  </a:lnTo>
                  <a:lnTo>
                    <a:pt x="68" y="445"/>
                  </a:lnTo>
                  <a:lnTo>
                    <a:pt x="69" y="444"/>
                  </a:lnTo>
                  <a:lnTo>
                    <a:pt x="71" y="443"/>
                  </a:lnTo>
                  <a:lnTo>
                    <a:pt x="72" y="443"/>
                  </a:lnTo>
                  <a:lnTo>
                    <a:pt x="74" y="442"/>
                  </a:lnTo>
                  <a:lnTo>
                    <a:pt x="74" y="439"/>
                  </a:lnTo>
                  <a:lnTo>
                    <a:pt x="73" y="437"/>
                  </a:lnTo>
                  <a:lnTo>
                    <a:pt x="71" y="436"/>
                  </a:lnTo>
                  <a:lnTo>
                    <a:pt x="71" y="435"/>
                  </a:lnTo>
                  <a:lnTo>
                    <a:pt x="74" y="436"/>
                  </a:lnTo>
                  <a:lnTo>
                    <a:pt x="75" y="437"/>
                  </a:lnTo>
                  <a:lnTo>
                    <a:pt x="75" y="437"/>
                  </a:lnTo>
                  <a:lnTo>
                    <a:pt x="76" y="434"/>
                  </a:lnTo>
                  <a:lnTo>
                    <a:pt x="75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0" y="429"/>
                  </a:lnTo>
                  <a:lnTo>
                    <a:pt x="69" y="429"/>
                  </a:lnTo>
                  <a:lnTo>
                    <a:pt x="69" y="430"/>
                  </a:lnTo>
                  <a:lnTo>
                    <a:pt x="68" y="432"/>
                  </a:lnTo>
                  <a:lnTo>
                    <a:pt x="67" y="432"/>
                  </a:lnTo>
                  <a:lnTo>
                    <a:pt x="65" y="432"/>
                  </a:lnTo>
                  <a:lnTo>
                    <a:pt x="65" y="431"/>
                  </a:lnTo>
                  <a:lnTo>
                    <a:pt x="66" y="430"/>
                  </a:lnTo>
                  <a:lnTo>
                    <a:pt x="67" y="427"/>
                  </a:lnTo>
                  <a:lnTo>
                    <a:pt x="67" y="426"/>
                  </a:lnTo>
                  <a:lnTo>
                    <a:pt x="63" y="422"/>
                  </a:lnTo>
                  <a:lnTo>
                    <a:pt x="64" y="423"/>
                  </a:lnTo>
                  <a:lnTo>
                    <a:pt x="64" y="421"/>
                  </a:lnTo>
                  <a:lnTo>
                    <a:pt x="63" y="418"/>
                  </a:lnTo>
                  <a:lnTo>
                    <a:pt x="63" y="417"/>
                  </a:lnTo>
                  <a:lnTo>
                    <a:pt x="63" y="416"/>
                  </a:lnTo>
                  <a:lnTo>
                    <a:pt x="62" y="412"/>
                  </a:lnTo>
                  <a:lnTo>
                    <a:pt x="62" y="410"/>
                  </a:lnTo>
                  <a:lnTo>
                    <a:pt x="62" y="408"/>
                  </a:lnTo>
                  <a:lnTo>
                    <a:pt x="63" y="408"/>
                  </a:lnTo>
                  <a:lnTo>
                    <a:pt x="63" y="407"/>
                  </a:lnTo>
                  <a:lnTo>
                    <a:pt x="65" y="407"/>
                  </a:lnTo>
                  <a:lnTo>
                    <a:pt x="67" y="406"/>
                  </a:lnTo>
                  <a:lnTo>
                    <a:pt x="68" y="406"/>
                  </a:lnTo>
                  <a:lnTo>
                    <a:pt x="70" y="406"/>
                  </a:lnTo>
                  <a:lnTo>
                    <a:pt x="72" y="406"/>
                  </a:lnTo>
                  <a:lnTo>
                    <a:pt x="75" y="408"/>
                  </a:lnTo>
                  <a:lnTo>
                    <a:pt x="76" y="408"/>
                  </a:lnTo>
                  <a:lnTo>
                    <a:pt x="79" y="412"/>
                  </a:lnTo>
                  <a:lnTo>
                    <a:pt x="81" y="414"/>
                  </a:lnTo>
                  <a:lnTo>
                    <a:pt x="81" y="416"/>
                  </a:lnTo>
                  <a:lnTo>
                    <a:pt x="83" y="419"/>
                  </a:lnTo>
                  <a:lnTo>
                    <a:pt x="86" y="422"/>
                  </a:lnTo>
                  <a:lnTo>
                    <a:pt x="87" y="423"/>
                  </a:lnTo>
                  <a:lnTo>
                    <a:pt x="87" y="424"/>
                  </a:lnTo>
                  <a:lnTo>
                    <a:pt x="87" y="426"/>
                  </a:lnTo>
                  <a:lnTo>
                    <a:pt x="88" y="426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30"/>
                  </a:lnTo>
                  <a:lnTo>
                    <a:pt x="87" y="431"/>
                  </a:lnTo>
                  <a:lnTo>
                    <a:pt x="87" y="430"/>
                  </a:lnTo>
                  <a:lnTo>
                    <a:pt x="86" y="430"/>
                  </a:lnTo>
                  <a:lnTo>
                    <a:pt x="85" y="430"/>
                  </a:lnTo>
                  <a:lnTo>
                    <a:pt x="83" y="431"/>
                  </a:lnTo>
                  <a:lnTo>
                    <a:pt x="85" y="432"/>
                  </a:lnTo>
                  <a:lnTo>
                    <a:pt x="85" y="432"/>
                  </a:lnTo>
                  <a:lnTo>
                    <a:pt x="84" y="434"/>
                  </a:lnTo>
                  <a:lnTo>
                    <a:pt x="83" y="436"/>
                  </a:lnTo>
                  <a:lnTo>
                    <a:pt x="86" y="436"/>
                  </a:lnTo>
                  <a:lnTo>
                    <a:pt x="87" y="437"/>
                  </a:lnTo>
                  <a:lnTo>
                    <a:pt x="87" y="438"/>
                  </a:lnTo>
                  <a:lnTo>
                    <a:pt x="88" y="441"/>
                  </a:lnTo>
                  <a:lnTo>
                    <a:pt x="90" y="446"/>
                  </a:lnTo>
                  <a:lnTo>
                    <a:pt x="91" y="449"/>
                  </a:lnTo>
                  <a:lnTo>
                    <a:pt x="93" y="448"/>
                  </a:lnTo>
                  <a:lnTo>
                    <a:pt x="93" y="446"/>
                  </a:lnTo>
                  <a:lnTo>
                    <a:pt x="93" y="445"/>
                  </a:lnTo>
                  <a:lnTo>
                    <a:pt x="92" y="444"/>
                  </a:lnTo>
                  <a:lnTo>
                    <a:pt x="91" y="439"/>
                  </a:lnTo>
                  <a:lnTo>
                    <a:pt x="92" y="438"/>
                  </a:lnTo>
                  <a:lnTo>
                    <a:pt x="93" y="435"/>
                  </a:lnTo>
                  <a:lnTo>
                    <a:pt x="93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6" y="434"/>
                  </a:lnTo>
                  <a:lnTo>
                    <a:pt x="97" y="435"/>
                  </a:lnTo>
                  <a:lnTo>
                    <a:pt x="98" y="437"/>
                  </a:lnTo>
                  <a:lnTo>
                    <a:pt x="99" y="442"/>
                  </a:lnTo>
                  <a:lnTo>
                    <a:pt x="100" y="442"/>
                  </a:lnTo>
                  <a:lnTo>
                    <a:pt x="101" y="441"/>
                  </a:lnTo>
                  <a:lnTo>
                    <a:pt x="102" y="443"/>
                  </a:lnTo>
                  <a:lnTo>
                    <a:pt x="104" y="442"/>
                  </a:lnTo>
                  <a:lnTo>
                    <a:pt x="105" y="442"/>
                  </a:lnTo>
                  <a:lnTo>
                    <a:pt x="106" y="441"/>
                  </a:lnTo>
                  <a:lnTo>
                    <a:pt x="114" y="440"/>
                  </a:lnTo>
                  <a:lnTo>
                    <a:pt x="118" y="438"/>
                  </a:lnTo>
                  <a:lnTo>
                    <a:pt x="120" y="438"/>
                  </a:lnTo>
                  <a:lnTo>
                    <a:pt x="122" y="437"/>
                  </a:lnTo>
                  <a:lnTo>
                    <a:pt x="122" y="436"/>
                  </a:lnTo>
                  <a:lnTo>
                    <a:pt x="123" y="436"/>
                  </a:lnTo>
                  <a:lnTo>
                    <a:pt x="123" y="437"/>
                  </a:lnTo>
                  <a:lnTo>
                    <a:pt x="124" y="437"/>
                  </a:lnTo>
                  <a:lnTo>
                    <a:pt x="125" y="436"/>
                  </a:lnTo>
                  <a:lnTo>
                    <a:pt x="126" y="437"/>
                  </a:lnTo>
                  <a:lnTo>
                    <a:pt x="126" y="436"/>
                  </a:lnTo>
                  <a:lnTo>
                    <a:pt x="129" y="438"/>
                  </a:lnTo>
                  <a:lnTo>
                    <a:pt x="130" y="436"/>
                  </a:lnTo>
                  <a:lnTo>
                    <a:pt x="133" y="434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1"/>
                  </a:lnTo>
                  <a:lnTo>
                    <a:pt x="134" y="432"/>
                  </a:lnTo>
                  <a:lnTo>
                    <a:pt x="133" y="431"/>
                  </a:lnTo>
                  <a:lnTo>
                    <a:pt x="131" y="432"/>
                  </a:lnTo>
                  <a:lnTo>
                    <a:pt x="128" y="432"/>
                  </a:lnTo>
                  <a:lnTo>
                    <a:pt x="125" y="431"/>
                  </a:lnTo>
                  <a:lnTo>
                    <a:pt x="123" y="431"/>
                  </a:lnTo>
                  <a:lnTo>
                    <a:pt x="117" y="432"/>
                  </a:lnTo>
                  <a:lnTo>
                    <a:pt x="115" y="434"/>
                  </a:lnTo>
                  <a:lnTo>
                    <a:pt x="115" y="433"/>
                  </a:lnTo>
                  <a:lnTo>
                    <a:pt x="116" y="432"/>
                  </a:lnTo>
                  <a:lnTo>
                    <a:pt x="114" y="432"/>
                  </a:lnTo>
                  <a:lnTo>
                    <a:pt x="111" y="426"/>
                  </a:lnTo>
                  <a:lnTo>
                    <a:pt x="111" y="426"/>
                  </a:lnTo>
                  <a:lnTo>
                    <a:pt x="108" y="426"/>
                  </a:lnTo>
                  <a:lnTo>
                    <a:pt x="107" y="425"/>
                  </a:lnTo>
                  <a:lnTo>
                    <a:pt x="105" y="423"/>
                  </a:lnTo>
                  <a:lnTo>
                    <a:pt x="104" y="421"/>
                  </a:lnTo>
                  <a:lnTo>
                    <a:pt x="105" y="422"/>
                  </a:lnTo>
                  <a:lnTo>
                    <a:pt x="107" y="424"/>
                  </a:lnTo>
                  <a:lnTo>
                    <a:pt x="109" y="426"/>
                  </a:lnTo>
                  <a:lnTo>
                    <a:pt x="111" y="426"/>
                  </a:lnTo>
                  <a:lnTo>
                    <a:pt x="111" y="425"/>
                  </a:lnTo>
                  <a:lnTo>
                    <a:pt x="110" y="423"/>
                  </a:lnTo>
                  <a:lnTo>
                    <a:pt x="109" y="422"/>
                  </a:lnTo>
                  <a:lnTo>
                    <a:pt x="107" y="421"/>
                  </a:lnTo>
                  <a:lnTo>
                    <a:pt x="105" y="420"/>
                  </a:lnTo>
                  <a:lnTo>
                    <a:pt x="106" y="420"/>
                  </a:lnTo>
                  <a:lnTo>
                    <a:pt x="106" y="416"/>
                  </a:lnTo>
                  <a:lnTo>
                    <a:pt x="107" y="415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4" y="415"/>
                  </a:lnTo>
                  <a:lnTo>
                    <a:pt x="102" y="415"/>
                  </a:lnTo>
                  <a:lnTo>
                    <a:pt x="102" y="414"/>
                  </a:lnTo>
                  <a:lnTo>
                    <a:pt x="103" y="414"/>
                  </a:lnTo>
                  <a:lnTo>
                    <a:pt x="100" y="413"/>
                  </a:lnTo>
                  <a:lnTo>
                    <a:pt x="99" y="413"/>
                  </a:lnTo>
                  <a:lnTo>
                    <a:pt x="99" y="413"/>
                  </a:lnTo>
                  <a:lnTo>
                    <a:pt x="99" y="412"/>
                  </a:lnTo>
                  <a:lnTo>
                    <a:pt x="99" y="411"/>
                  </a:lnTo>
                  <a:lnTo>
                    <a:pt x="99" y="410"/>
                  </a:lnTo>
                  <a:lnTo>
                    <a:pt x="98" y="410"/>
                  </a:lnTo>
                  <a:lnTo>
                    <a:pt x="97" y="410"/>
                  </a:lnTo>
                  <a:lnTo>
                    <a:pt x="95" y="408"/>
                  </a:lnTo>
                  <a:lnTo>
                    <a:pt x="96" y="408"/>
                  </a:lnTo>
                  <a:lnTo>
                    <a:pt x="97" y="408"/>
                  </a:lnTo>
                  <a:lnTo>
                    <a:pt x="98" y="407"/>
                  </a:lnTo>
                  <a:lnTo>
                    <a:pt x="99" y="407"/>
                  </a:lnTo>
                  <a:lnTo>
                    <a:pt x="97" y="404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7" y="400"/>
                  </a:lnTo>
                  <a:lnTo>
                    <a:pt x="102" y="398"/>
                  </a:lnTo>
                  <a:lnTo>
                    <a:pt x="105" y="396"/>
                  </a:lnTo>
                  <a:lnTo>
                    <a:pt x="105" y="397"/>
                  </a:lnTo>
                  <a:lnTo>
                    <a:pt x="105" y="397"/>
                  </a:lnTo>
                  <a:lnTo>
                    <a:pt x="106" y="398"/>
                  </a:lnTo>
                  <a:lnTo>
                    <a:pt x="107" y="398"/>
                  </a:lnTo>
                  <a:lnTo>
                    <a:pt x="110" y="399"/>
                  </a:lnTo>
                  <a:lnTo>
                    <a:pt x="111" y="399"/>
                  </a:lnTo>
                  <a:lnTo>
                    <a:pt x="112" y="399"/>
                  </a:lnTo>
                  <a:lnTo>
                    <a:pt x="111" y="397"/>
                  </a:lnTo>
                  <a:lnTo>
                    <a:pt x="112" y="397"/>
                  </a:lnTo>
                  <a:lnTo>
                    <a:pt x="113" y="396"/>
                  </a:lnTo>
                  <a:lnTo>
                    <a:pt x="114" y="396"/>
                  </a:lnTo>
                  <a:lnTo>
                    <a:pt x="114" y="396"/>
                  </a:lnTo>
                  <a:lnTo>
                    <a:pt x="115" y="396"/>
                  </a:lnTo>
                  <a:lnTo>
                    <a:pt x="115" y="395"/>
                  </a:lnTo>
                  <a:lnTo>
                    <a:pt x="115" y="394"/>
                  </a:lnTo>
                  <a:lnTo>
                    <a:pt x="114" y="393"/>
                  </a:lnTo>
                  <a:lnTo>
                    <a:pt x="114" y="394"/>
                  </a:lnTo>
                  <a:lnTo>
                    <a:pt x="112" y="390"/>
                  </a:lnTo>
                  <a:lnTo>
                    <a:pt x="111" y="390"/>
                  </a:lnTo>
                  <a:lnTo>
                    <a:pt x="115" y="388"/>
                  </a:lnTo>
                  <a:lnTo>
                    <a:pt x="116" y="390"/>
                  </a:lnTo>
                  <a:lnTo>
                    <a:pt x="117" y="390"/>
                  </a:lnTo>
                  <a:lnTo>
                    <a:pt x="118" y="390"/>
                  </a:lnTo>
                  <a:lnTo>
                    <a:pt x="117" y="386"/>
                  </a:lnTo>
                  <a:lnTo>
                    <a:pt x="118" y="386"/>
                  </a:lnTo>
                  <a:lnTo>
                    <a:pt x="120" y="385"/>
                  </a:lnTo>
                  <a:lnTo>
                    <a:pt x="121" y="384"/>
                  </a:lnTo>
                  <a:lnTo>
                    <a:pt x="122" y="384"/>
                  </a:lnTo>
                  <a:lnTo>
                    <a:pt x="123" y="384"/>
                  </a:lnTo>
                  <a:lnTo>
                    <a:pt x="126" y="384"/>
                  </a:lnTo>
                  <a:lnTo>
                    <a:pt x="126" y="382"/>
                  </a:lnTo>
                  <a:lnTo>
                    <a:pt x="124" y="381"/>
                  </a:lnTo>
                  <a:lnTo>
                    <a:pt x="126" y="378"/>
                  </a:lnTo>
                  <a:lnTo>
                    <a:pt x="126" y="377"/>
                  </a:lnTo>
                  <a:lnTo>
                    <a:pt x="124" y="375"/>
                  </a:lnTo>
                  <a:lnTo>
                    <a:pt x="123" y="377"/>
                  </a:lnTo>
                  <a:lnTo>
                    <a:pt x="122" y="378"/>
                  </a:lnTo>
                  <a:lnTo>
                    <a:pt x="121" y="378"/>
                  </a:lnTo>
                  <a:lnTo>
                    <a:pt x="119" y="378"/>
                  </a:lnTo>
                  <a:lnTo>
                    <a:pt x="118" y="378"/>
                  </a:lnTo>
                  <a:lnTo>
                    <a:pt x="117" y="376"/>
                  </a:lnTo>
                  <a:lnTo>
                    <a:pt x="117" y="375"/>
                  </a:lnTo>
                  <a:lnTo>
                    <a:pt x="116" y="376"/>
                  </a:lnTo>
                  <a:lnTo>
                    <a:pt x="115" y="377"/>
                  </a:lnTo>
                  <a:lnTo>
                    <a:pt x="114" y="375"/>
                  </a:lnTo>
                  <a:lnTo>
                    <a:pt x="113" y="376"/>
                  </a:lnTo>
                  <a:lnTo>
                    <a:pt x="110" y="378"/>
                  </a:lnTo>
                  <a:lnTo>
                    <a:pt x="109" y="378"/>
                  </a:lnTo>
                  <a:lnTo>
                    <a:pt x="108" y="378"/>
                  </a:lnTo>
                  <a:lnTo>
                    <a:pt x="106" y="376"/>
                  </a:lnTo>
                  <a:lnTo>
                    <a:pt x="105" y="375"/>
                  </a:lnTo>
                  <a:lnTo>
                    <a:pt x="103" y="374"/>
                  </a:lnTo>
                  <a:lnTo>
                    <a:pt x="102" y="372"/>
                  </a:lnTo>
                  <a:lnTo>
                    <a:pt x="103" y="368"/>
                  </a:lnTo>
                  <a:lnTo>
                    <a:pt x="104" y="366"/>
                  </a:lnTo>
                  <a:lnTo>
                    <a:pt x="104" y="366"/>
                  </a:lnTo>
                  <a:lnTo>
                    <a:pt x="102" y="366"/>
                  </a:lnTo>
                  <a:lnTo>
                    <a:pt x="103" y="365"/>
                  </a:lnTo>
                  <a:lnTo>
                    <a:pt x="105" y="363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10" y="360"/>
                  </a:lnTo>
                  <a:lnTo>
                    <a:pt x="110" y="358"/>
                  </a:lnTo>
                  <a:lnTo>
                    <a:pt x="107" y="354"/>
                  </a:lnTo>
                  <a:lnTo>
                    <a:pt x="105" y="351"/>
                  </a:lnTo>
                  <a:lnTo>
                    <a:pt x="104" y="350"/>
                  </a:lnTo>
                  <a:lnTo>
                    <a:pt x="100" y="348"/>
                  </a:lnTo>
                  <a:lnTo>
                    <a:pt x="99" y="347"/>
                  </a:lnTo>
                  <a:lnTo>
                    <a:pt x="97" y="346"/>
                  </a:lnTo>
                  <a:lnTo>
                    <a:pt x="97" y="344"/>
                  </a:lnTo>
                  <a:lnTo>
                    <a:pt x="96" y="342"/>
                  </a:lnTo>
                  <a:lnTo>
                    <a:pt x="96" y="340"/>
                  </a:lnTo>
                  <a:lnTo>
                    <a:pt x="95" y="338"/>
                  </a:lnTo>
                  <a:lnTo>
                    <a:pt x="93" y="337"/>
                  </a:lnTo>
                  <a:lnTo>
                    <a:pt x="89" y="337"/>
                  </a:lnTo>
                  <a:lnTo>
                    <a:pt x="87" y="337"/>
                  </a:lnTo>
                  <a:lnTo>
                    <a:pt x="86" y="336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2"/>
                  </a:lnTo>
                  <a:lnTo>
                    <a:pt x="88" y="331"/>
                  </a:lnTo>
                  <a:lnTo>
                    <a:pt x="89" y="332"/>
                  </a:lnTo>
                  <a:lnTo>
                    <a:pt x="89" y="333"/>
                  </a:lnTo>
                  <a:lnTo>
                    <a:pt x="87" y="333"/>
                  </a:lnTo>
                  <a:lnTo>
                    <a:pt x="87" y="334"/>
                  </a:lnTo>
                  <a:lnTo>
                    <a:pt x="89" y="334"/>
                  </a:lnTo>
                  <a:lnTo>
                    <a:pt x="90" y="334"/>
                  </a:lnTo>
                  <a:lnTo>
                    <a:pt x="90" y="335"/>
                  </a:lnTo>
                  <a:lnTo>
                    <a:pt x="91" y="336"/>
                  </a:lnTo>
                  <a:lnTo>
                    <a:pt x="90" y="334"/>
                  </a:lnTo>
                  <a:lnTo>
                    <a:pt x="91" y="333"/>
                  </a:lnTo>
                  <a:lnTo>
                    <a:pt x="92" y="332"/>
                  </a:lnTo>
                  <a:lnTo>
                    <a:pt x="93" y="331"/>
                  </a:lnTo>
                  <a:lnTo>
                    <a:pt x="94" y="330"/>
                  </a:lnTo>
                  <a:lnTo>
                    <a:pt x="104" y="322"/>
                  </a:lnTo>
                  <a:lnTo>
                    <a:pt x="103" y="321"/>
                  </a:lnTo>
                  <a:lnTo>
                    <a:pt x="103" y="320"/>
                  </a:lnTo>
                  <a:lnTo>
                    <a:pt x="103" y="319"/>
                  </a:lnTo>
                  <a:lnTo>
                    <a:pt x="103" y="318"/>
                  </a:lnTo>
                  <a:lnTo>
                    <a:pt x="106" y="318"/>
                  </a:lnTo>
                  <a:lnTo>
                    <a:pt x="107" y="318"/>
                  </a:lnTo>
                  <a:lnTo>
                    <a:pt x="108" y="317"/>
                  </a:lnTo>
                  <a:lnTo>
                    <a:pt x="107" y="315"/>
                  </a:lnTo>
                  <a:lnTo>
                    <a:pt x="109" y="313"/>
                  </a:lnTo>
                  <a:lnTo>
                    <a:pt x="114" y="312"/>
                  </a:lnTo>
                  <a:lnTo>
                    <a:pt x="114" y="311"/>
                  </a:lnTo>
                  <a:lnTo>
                    <a:pt x="114" y="310"/>
                  </a:lnTo>
                  <a:lnTo>
                    <a:pt x="116" y="306"/>
                  </a:lnTo>
                  <a:lnTo>
                    <a:pt x="116" y="303"/>
                  </a:lnTo>
                  <a:lnTo>
                    <a:pt x="115" y="301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1"/>
                  </a:lnTo>
                  <a:lnTo>
                    <a:pt x="107" y="303"/>
                  </a:lnTo>
                  <a:lnTo>
                    <a:pt x="105" y="304"/>
                  </a:lnTo>
                  <a:lnTo>
                    <a:pt x="104" y="302"/>
                  </a:lnTo>
                  <a:lnTo>
                    <a:pt x="91" y="304"/>
                  </a:lnTo>
                  <a:lnTo>
                    <a:pt x="72" y="307"/>
                  </a:lnTo>
                  <a:lnTo>
                    <a:pt x="69" y="308"/>
                  </a:lnTo>
                  <a:lnTo>
                    <a:pt x="69" y="310"/>
                  </a:lnTo>
                  <a:lnTo>
                    <a:pt x="68" y="310"/>
                  </a:lnTo>
                  <a:lnTo>
                    <a:pt x="63" y="312"/>
                  </a:lnTo>
                  <a:lnTo>
                    <a:pt x="63" y="312"/>
                  </a:lnTo>
                  <a:lnTo>
                    <a:pt x="62" y="312"/>
                  </a:lnTo>
                  <a:lnTo>
                    <a:pt x="57" y="312"/>
                  </a:lnTo>
                  <a:lnTo>
                    <a:pt x="57" y="312"/>
                  </a:lnTo>
                  <a:lnTo>
                    <a:pt x="55" y="312"/>
                  </a:lnTo>
                  <a:lnTo>
                    <a:pt x="54" y="312"/>
                  </a:lnTo>
                  <a:lnTo>
                    <a:pt x="53" y="313"/>
                  </a:lnTo>
                  <a:lnTo>
                    <a:pt x="53" y="314"/>
                  </a:lnTo>
                  <a:lnTo>
                    <a:pt x="52" y="314"/>
                  </a:lnTo>
                  <a:lnTo>
                    <a:pt x="51" y="313"/>
                  </a:lnTo>
                  <a:lnTo>
                    <a:pt x="45" y="315"/>
                  </a:lnTo>
                  <a:lnTo>
                    <a:pt x="40" y="315"/>
                  </a:lnTo>
                  <a:lnTo>
                    <a:pt x="37" y="313"/>
                  </a:lnTo>
                  <a:lnTo>
                    <a:pt x="37" y="311"/>
                  </a:lnTo>
                  <a:lnTo>
                    <a:pt x="39" y="305"/>
                  </a:lnTo>
                  <a:lnTo>
                    <a:pt x="40" y="299"/>
                  </a:lnTo>
                  <a:lnTo>
                    <a:pt x="44" y="295"/>
                  </a:lnTo>
                  <a:lnTo>
                    <a:pt x="45" y="293"/>
                  </a:lnTo>
                  <a:lnTo>
                    <a:pt x="45" y="286"/>
                  </a:lnTo>
                  <a:lnTo>
                    <a:pt x="45" y="285"/>
                  </a:lnTo>
                  <a:lnTo>
                    <a:pt x="43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4" y="278"/>
                  </a:lnTo>
                  <a:lnTo>
                    <a:pt x="44" y="275"/>
                  </a:lnTo>
                  <a:lnTo>
                    <a:pt x="45" y="272"/>
                  </a:lnTo>
                  <a:lnTo>
                    <a:pt x="44" y="271"/>
                  </a:lnTo>
                  <a:lnTo>
                    <a:pt x="43" y="270"/>
                  </a:lnTo>
                  <a:lnTo>
                    <a:pt x="43" y="270"/>
                  </a:lnTo>
                  <a:lnTo>
                    <a:pt x="45" y="264"/>
                  </a:lnTo>
                  <a:lnTo>
                    <a:pt x="45" y="263"/>
                  </a:lnTo>
                  <a:lnTo>
                    <a:pt x="44" y="260"/>
                  </a:lnTo>
                  <a:lnTo>
                    <a:pt x="44" y="259"/>
                  </a:lnTo>
                  <a:lnTo>
                    <a:pt x="45" y="258"/>
                  </a:lnTo>
                  <a:lnTo>
                    <a:pt x="45" y="257"/>
                  </a:lnTo>
                  <a:lnTo>
                    <a:pt x="45" y="256"/>
                  </a:lnTo>
                  <a:lnTo>
                    <a:pt x="45" y="255"/>
                  </a:lnTo>
                  <a:lnTo>
                    <a:pt x="47" y="252"/>
                  </a:lnTo>
                  <a:lnTo>
                    <a:pt x="48" y="251"/>
                  </a:lnTo>
                  <a:lnTo>
                    <a:pt x="53" y="252"/>
                  </a:lnTo>
                  <a:lnTo>
                    <a:pt x="55" y="251"/>
                  </a:lnTo>
                  <a:lnTo>
                    <a:pt x="57" y="250"/>
                  </a:lnTo>
                  <a:lnTo>
                    <a:pt x="58" y="249"/>
                  </a:lnTo>
                  <a:lnTo>
                    <a:pt x="63" y="246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4" y="240"/>
                  </a:lnTo>
                  <a:lnTo>
                    <a:pt x="65" y="240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7" y="237"/>
                  </a:lnTo>
                  <a:lnTo>
                    <a:pt x="67" y="235"/>
                  </a:lnTo>
                  <a:lnTo>
                    <a:pt x="67" y="233"/>
                  </a:lnTo>
                  <a:lnTo>
                    <a:pt x="66" y="231"/>
                  </a:lnTo>
                  <a:lnTo>
                    <a:pt x="67" y="229"/>
                  </a:lnTo>
                  <a:lnTo>
                    <a:pt x="67" y="228"/>
                  </a:lnTo>
                  <a:lnTo>
                    <a:pt x="68" y="228"/>
                  </a:lnTo>
                  <a:lnTo>
                    <a:pt x="69" y="228"/>
                  </a:lnTo>
                  <a:lnTo>
                    <a:pt x="70" y="228"/>
                  </a:lnTo>
                  <a:lnTo>
                    <a:pt x="73" y="228"/>
                  </a:lnTo>
                  <a:lnTo>
                    <a:pt x="75" y="227"/>
                  </a:lnTo>
                  <a:lnTo>
                    <a:pt x="77" y="225"/>
                  </a:lnTo>
                  <a:lnTo>
                    <a:pt x="81" y="220"/>
                  </a:lnTo>
                  <a:lnTo>
                    <a:pt x="82" y="219"/>
                  </a:lnTo>
                  <a:lnTo>
                    <a:pt x="83" y="219"/>
                  </a:lnTo>
                  <a:lnTo>
                    <a:pt x="84" y="218"/>
                  </a:lnTo>
                  <a:lnTo>
                    <a:pt x="85" y="217"/>
                  </a:lnTo>
                  <a:lnTo>
                    <a:pt x="95" y="205"/>
                  </a:lnTo>
                  <a:lnTo>
                    <a:pt x="97" y="204"/>
                  </a:lnTo>
                  <a:lnTo>
                    <a:pt x="100" y="204"/>
                  </a:lnTo>
                  <a:lnTo>
                    <a:pt x="108" y="204"/>
                  </a:lnTo>
                  <a:lnTo>
                    <a:pt x="111" y="204"/>
                  </a:lnTo>
                  <a:lnTo>
                    <a:pt x="112" y="204"/>
                  </a:lnTo>
                  <a:lnTo>
                    <a:pt x="115" y="205"/>
                  </a:lnTo>
                  <a:lnTo>
                    <a:pt x="120" y="205"/>
                  </a:lnTo>
                  <a:lnTo>
                    <a:pt x="122" y="205"/>
                  </a:lnTo>
                  <a:lnTo>
                    <a:pt x="124" y="204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34" y="198"/>
                  </a:lnTo>
                  <a:lnTo>
                    <a:pt x="136" y="198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5" y="196"/>
                  </a:lnTo>
                  <a:lnTo>
                    <a:pt x="147" y="196"/>
                  </a:lnTo>
                  <a:lnTo>
                    <a:pt x="148" y="198"/>
                  </a:lnTo>
                  <a:lnTo>
                    <a:pt x="149" y="199"/>
                  </a:lnTo>
                  <a:lnTo>
                    <a:pt x="150" y="203"/>
                  </a:lnTo>
                  <a:lnTo>
                    <a:pt x="149" y="204"/>
                  </a:lnTo>
                  <a:lnTo>
                    <a:pt x="148" y="204"/>
                  </a:lnTo>
                  <a:lnTo>
                    <a:pt x="148" y="203"/>
                  </a:lnTo>
                  <a:lnTo>
                    <a:pt x="147" y="204"/>
                  </a:lnTo>
                  <a:lnTo>
                    <a:pt x="151" y="208"/>
                  </a:lnTo>
                  <a:lnTo>
                    <a:pt x="156" y="211"/>
                  </a:lnTo>
                  <a:lnTo>
                    <a:pt x="161" y="214"/>
                  </a:lnTo>
                  <a:lnTo>
                    <a:pt x="168" y="215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75" y="213"/>
                  </a:lnTo>
                  <a:lnTo>
                    <a:pt x="176" y="212"/>
                  </a:lnTo>
                  <a:lnTo>
                    <a:pt x="178" y="213"/>
                  </a:lnTo>
                  <a:lnTo>
                    <a:pt x="181" y="214"/>
                  </a:lnTo>
                  <a:lnTo>
                    <a:pt x="183" y="215"/>
                  </a:lnTo>
                  <a:lnTo>
                    <a:pt x="185" y="213"/>
                  </a:lnTo>
                  <a:lnTo>
                    <a:pt x="187" y="214"/>
                  </a:lnTo>
                  <a:lnTo>
                    <a:pt x="189" y="215"/>
                  </a:lnTo>
                  <a:lnTo>
                    <a:pt x="192" y="214"/>
                  </a:lnTo>
                  <a:lnTo>
                    <a:pt x="194" y="210"/>
                  </a:lnTo>
                  <a:lnTo>
                    <a:pt x="199" y="208"/>
                  </a:lnTo>
                  <a:lnTo>
                    <a:pt x="201" y="206"/>
                  </a:lnTo>
                  <a:lnTo>
                    <a:pt x="199" y="206"/>
                  </a:lnTo>
                  <a:lnTo>
                    <a:pt x="194" y="204"/>
                  </a:lnTo>
                  <a:lnTo>
                    <a:pt x="193" y="205"/>
                  </a:lnTo>
                  <a:lnTo>
                    <a:pt x="192" y="205"/>
                  </a:lnTo>
                  <a:lnTo>
                    <a:pt x="192" y="204"/>
                  </a:lnTo>
                  <a:lnTo>
                    <a:pt x="191" y="203"/>
                  </a:lnTo>
                  <a:lnTo>
                    <a:pt x="190" y="203"/>
                  </a:lnTo>
                  <a:lnTo>
                    <a:pt x="189" y="202"/>
                  </a:lnTo>
                  <a:lnTo>
                    <a:pt x="189" y="201"/>
                  </a:lnTo>
                  <a:lnTo>
                    <a:pt x="189" y="200"/>
                  </a:lnTo>
                  <a:lnTo>
                    <a:pt x="189" y="198"/>
                  </a:lnTo>
                  <a:lnTo>
                    <a:pt x="189" y="198"/>
                  </a:lnTo>
                  <a:lnTo>
                    <a:pt x="188" y="198"/>
                  </a:lnTo>
                  <a:lnTo>
                    <a:pt x="187" y="198"/>
                  </a:lnTo>
                  <a:lnTo>
                    <a:pt x="186" y="197"/>
                  </a:lnTo>
                  <a:lnTo>
                    <a:pt x="183" y="194"/>
                  </a:lnTo>
                  <a:lnTo>
                    <a:pt x="183" y="193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84" y="191"/>
                  </a:lnTo>
                  <a:lnTo>
                    <a:pt x="186" y="189"/>
                  </a:lnTo>
                  <a:lnTo>
                    <a:pt x="187" y="189"/>
                  </a:lnTo>
                  <a:lnTo>
                    <a:pt x="188" y="189"/>
                  </a:lnTo>
                  <a:lnTo>
                    <a:pt x="189" y="190"/>
                  </a:lnTo>
                  <a:lnTo>
                    <a:pt x="189" y="188"/>
                  </a:lnTo>
                  <a:lnTo>
                    <a:pt x="191" y="190"/>
                  </a:lnTo>
                  <a:lnTo>
                    <a:pt x="191" y="191"/>
                  </a:lnTo>
                  <a:lnTo>
                    <a:pt x="192" y="191"/>
                  </a:lnTo>
                  <a:lnTo>
                    <a:pt x="192" y="190"/>
                  </a:lnTo>
                  <a:lnTo>
                    <a:pt x="193" y="190"/>
                  </a:lnTo>
                  <a:lnTo>
                    <a:pt x="208" y="192"/>
                  </a:lnTo>
                  <a:lnTo>
                    <a:pt x="212" y="193"/>
                  </a:lnTo>
                  <a:lnTo>
                    <a:pt x="214" y="196"/>
                  </a:lnTo>
                  <a:lnTo>
                    <a:pt x="213" y="198"/>
                  </a:lnTo>
                  <a:lnTo>
                    <a:pt x="205" y="202"/>
                  </a:lnTo>
                  <a:lnTo>
                    <a:pt x="202" y="204"/>
                  </a:lnTo>
                  <a:lnTo>
                    <a:pt x="202" y="207"/>
                  </a:lnTo>
                  <a:lnTo>
                    <a:pt x="206" y="209"/>
                  </a:lnTo>
                  <a:lnTo>
                    <a:pt x="213" y="208"/>
                  </a:lnTo>
                  <a:lnTo>
                    <a:pt x="221" y="204"/>
                  </a:lnTo>
                  <a:lnTo>
                    <a:pt x="243" y="204"/>
                  </a:lnTo>
                  <a:lnTo>
                    <a:pt x="247" y="204"/>
                  </a:lnTo>
                  <a:lnTo>
                    <a:pt x="255" y="204"/>
                  </a:lnTo>
                  <a:lnTo>
                    <a:pt x="254" y="204"/>
                  </a:lnTo>
                  <a:lnTo>
                    <a:pt x="253" y="205"/>
                  </a:lnTo>
                  <a:lnTo>
                    <a:pt x="252" y="205"/>
                  </a:lnTo>
                  <a:lnTo>
                    <a:pt x="252" y="207"/>
                  </a:lnTo>
                  <a:lnTo>
                    <a:pt x="255" y="205"/>
                  </a:lnTo>
                  <a:lnTo>
                    <a:pt x="260" y="205"/>
                  </a:lnTo>
                  <a:lnTo>
                    <a:pt x="264" y="206"/>
                  </a:lnTo>
                  <a:lnTo>
                    <a:pt x="268" y="209"/>
                  </a:lnTo>
                  <a:lnTo>
                    <a:pt x="269" y="208"/>
                  </a:lnTo>
                  <a:lnTo>
                    <a:pt x="270" y="209"/>
                  </a:lnTo>
                  <a:lnTo>
                    <a:pt x="271" y="208"/>
                  </a:lnTo>
                  <a:lnTo>
                    <a:pt x="272" y="207"/>
                  </a:lnTo>
                  <a:lnTo>
                    <a:pt x="273" y="207"/>
                  </a:lnTo>
                  <a:lnTo>
                    <a:pt x="278" y="206"/>
                  </a:lnTo>
                  <a:lnTo>
                    <a:pt x="279" y="204"/>
                  </a:lnTo>
                  <a:lnTo>
                    <a:pt x="280" y="204"/>
                  </a:lnTo>
                  <a:lnTo>
                    <a:pt x="282" y="204"/>
                  </a:lnTo>
                  <a:lnTo>
                    <a:pt x="285" y="205"/>
                  </a:lnTo>
                  <a:lnTo>
                    <a:pt x="288" y="205"/>
                  </a:lnTo>
                  <a:lnTo>
                    <a:pt x="291" y="206"/>
                  </a:lnTo>
                  <a:lnTo>
                    <a:pt x="291" y="206"/>
                  </a:lnTo>
                  <a:lnTo>
                    <a:pt x="294" y="208"/>
                  </a:lnTo>
                  <a:lnTo>
                    <a:pt x="296" y="209"/>
                  </a:lnTo>
                  <a:lnTo>
                    <a:pt x="297" y="209"/>
                  </a:lnTo>
                  <a:lnTo>
                    <a:pt x="304" y="209"/>
                  </a:lnTo>
                  <a:lnTo>
                    <a:pt x="306" y="208"/>
                  </a:lnTo>
                  <a:lnTo>
                    <a:pt x="307" y="207"/>
                  </a:lnTo>
                  <a:lnTo>
                    <a:pt x="308" y="205"/>
                  </a:lnTo>
                  <a:lnTo>
                    <a:pt x="309" y="203"/>
                  </a:lnTo>
                  <a:lnTo>
                    <a:pt x="309" y="201"/>
                  </a:lnTo>
                  <a:lnTo>
                    <a:pt x="310" y="202"/>
                  </a:lnTo>
                  <a:lnTo>
                    <a:pt x="312" y="202"/>
                  </a:lnTo>
                  <a:lnTo>
                    <a:pt x="313" y="201"/>
                  </a:lnTo>
                  <a:lnTo>
                    <a:pt x="315" y="200"/>
                  </a:lnTo>
                  <a:lnTo>
                    <a:pt x="313" y="198"/>
                  </a:lnTo>
                  <a:lnTo>
                    <a:pt x="311" y="197"/>
                  </a:lnTo>
                  <a:lnTo>
                    <a:pt x="309" y="195"/>
                  </a:lnTo>
                  <a:lnTo>
                    <a:pt x="307" y="195"/>
                  </a:lnTo>
                  <a:lnTo>
                    <a:pt x="302" y="195"/>
                  </a:lnTo>
                  <a:lnTo>
                    <a:pt x="301" y="195"/>
                  </a:lnTo>
                  <a:lnTo>
                    <a:pt x="299" y="197"/>
                  </a:lnTo>
                  <a:lnTo>
                    <a:pt x="298" y="197"/>
                  </a:lnTo>
                  <a:lnTo>
                    <a:pt x="293" y="196"/>
                  </a:lnTo>
                  <a:lnTo>
                    <a:pt x="285" y="191"/>
                  </a:lnTo>
                  <a:lnTo>
                    <a:pt x="280" y="190"/>
                  </a:lnTo>
                  <a:lnTo>
                    <a:pt x="282" y="186"/>
                  </a:lnTo>
                  <a:lnTo>
                    <a:pt x="285" y="184"/>
                  </a:lnTo>
                  <a:lnTo>
                    <a:pt x="291" y="181"/>
                  </a:lnTo>
                  <a:lnTo>
                    <a:pt x="294" y="180"/>
                  </a:lnTo>
                  <a:lnTo>
                    <a:pt x="298" y="176"/>
                  </a:lnTo>
                  <a:lnTo>
                    <a:pt x="300" y="175"/>
                  </a:lnTo>
                  <a:lnTo>
                    <a:pt x="327" y="173"/>
                  </a:lnTo>
                  <a:lnTo>
                    <a:pt x="330" y="172"/>
                  </a:lnTo>
                  <a:lnTo>
                    <a:pt x="333" y="169"/>
                  </a:lnTo>
                  <a:lnTo>
                    <a:pt x="336" y="168"/>
                  </a:lnTo>
                  <a:lnTo>
                    <a:pt x="337" y="168"/>
                  </a:lnTo>
                  <a:lnTo>
                    <a:pt x="338" y="169"/>
                  </a:lnTo>
                  <a:lnTo>
                    <a:pt x="339" y="170"/>
                  </a:lnTo>
                  <a:lnTo>
                    <a:pt x="339" y="170"/>
                  </a:lnTo>
                  <a:lnTo>
                    <a:pt x="340" y="169"/>
                  </a:lnTo>
                  <a:lnTo>
                    <a:pt x="341" y="168"/>
                  </a:lnTo>
                  <a:lnTo>
                    <a:pt x="343" y="168"/>
                  </a:lnTo>
                  <a:lnTo>
                    <a:pt x="343" y="168"/>
                  </a:lnTo>
                  <a:lnTo>
                    <a:pt x="344" y="167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6" y="165"/>
                  </a:lnTo>
                  <a:lnTo>
                    <a:pt x="347" y="165"/>
                  </a:lnTo>
                  <a:lnTo>
                    <a:pt x="349" y="166"/>
                  </a:lnTo>
                  <a:lnTo>
                    <a:pt x="350" y="168"/>
                  </a:lnTo>
                  <a:lnTo>
                    <a:pt x="351" y="170"/>
                  </a:lnTo>
                  <a:lnTo>
                    <a:pt x="351" y="170"/>
                  </a:lnTo>
                  <a:lnTo>
                    <a:pt x="369" y="166"/>
                  </a:lnTo>
                  <a:lnTo>
                    <a:pt x="379" y="165"/>
                  </a:lnTo>
                  <a:lnTo>
                    <a:pt x="382" y="167"/>
                  </a:lnTo>
                  <a:lnTo>
                    <a:pt x="384" y="167"/>
                  </a:lnTo>
                  <a:lnTo>
                    <a:pt x="386" y="164"/>
                  </a:lnTo>
                  <a:lnTo>
                    <a:pt x="385" y="162"/>
                  </a:lnTo>
                  <a:lnTo>
                    <a:pt x="382" y="161"/>
                  </a:lnTo>
                  <a:lnTo>
                    <a:pt x="374" y="162"/>
                  </a:lnTo>
                  <a:lnTo>
                    <a:pt x="373" y="162"/>
                  </a:lnTo>
                  <a:lnTo>
                    <a:pt x="372" y="163"/>
                  </a:lnTo>
                  <a:lnTo>
                    <a:pt x="371" y="163"/>
                  </a:lnTo>
                  <a:lnTo>
                    <a:pt x="370" y="162"/>
                  </a:lnTo>
                  <a:lnTo>
                    <a:pt x="368" y="161"/>
                  </a:lnTo>
                  <a:lnTo>
                    <a:pt x="366" y="160"/>
                  </a:lnTo>
                  <a:lnTo>
                    <a:pt x="363" y="159"/>
                  </a:lnTo>
                  <a:lnTo>
                    <a:pt x="361" y="159"/>
                  </a:lnTo>
                  <a:lnTo>
                    <a:pt x="339" y="160"/>
                  </a:lnTo>
                  <a:lnTo>
                    <a:pt x="338" y="160"/>
                  </a:lnTo>
                  <a:lnTo>
                    <a:pt x="337" y="162"/>
                  </a:lnTo>
                  <a:lnTo>
                    <a:pt x="335" y="162"/>
                  </a:lnTo>
                  <a:lnTo>
                    <a:pt x="333" y="162"/>
                  </a:lnTo>
                  <a:lnTo>
                    <a:pt x="333" y="160"/>
                  </a:lnTo>
                  <a:lnTo>
                    <a:pt x="332" y="159"/>
                  </a:lnTo>
                  <a:lnTo>
                    <a:pt x="332" y="158"/>
                  </a:lnTo>
                  <a:lnTo>
                    <a:pt x="331" y="158"/>
                  </a:lnTo>
                  <a:lnTo>
                    <a:pt x="331" y="157"/>
                  </a:lnTo>
                  <a:lnTo>
                    <a:pt x="332" y="157"/>
                  </a:lnTo>
                  <a:lnTo>
                    <a:pt x="332" y="155"/>
                  </a:lnTo>
                  <a:lnTo>
                    <a:pt x="331" y="155"/>
                  </a:lnTo>
                  <a:lnTo>
                    <a:pt x="330" y="155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4"/>
                  </a:lnTo>
                  <a:lnTo>
                    <a:pt x="327" y="155"/>
                  </a:lnTo>
                  <a:lnTo>
                    <a:pt x="327" y="155"/>
                  </a:lnTo>
                  <a:lnTo>
                    <a:pt x="324" y="155"/>
                  </a:lnTo>
                  <a:lnTo>
                    <a:pt x="324" y="155"/>
                  </a:lnTo>
                  <a:lnTo>
                    <a:pt x="325" y="155"/>
                  </a:lnTo>
                  <a:lnTo>
                    <a:pt x="326" y="154"/>
                  </a:lnTo>
                  <a:lnTo>
                    <a:pt x="326" y="153"/>
                  </a:lnTo>
                  <a:lnTo>
                    <a:pt x="326" y="152"/>
                  </a:lnTo>
                  <a:lnTo>
                    <a:pt x="327" y="153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5" y="149"/>
                  </a:lnTo>
                  <a:lnTo>
                    <a:pt x="324" y="148"/>
                  </a:lnTo>
                  <a:lnTo>
                    <a:pt x="322" y="147"/>
                  </a:lnTo>
                  <a:lnTo>
                    <a:pt x="321" y="147"/>
                  </a:lnTo>
                  <a:lnTo>
                    <a:pt x="319" y="145"/>
                  </a:lnTo>
                  <a:lnTo>
                    <a:pt x="314" y="143"/>
                  </a:lnTo>
                  <a:lnTo>
                    <a:pt x="312" y="142"/>
                  </a:lnTo>
                  <a:lnTo>
                    <a:pt x="310" y="139"/>
                  </a:lnTo>
                  <a:lnTo>
                    <a:pt x="309" y="137"/>
                  </a:lnTo>
                  <a:lnTo>
                    <a:pt x="303" y="135"/>
                  </a:lnTo>
                  <a:lnTo>
                    <a:pt x="304" y="135"/>
                  </a:lnTo>
                  <a:lnTo>
                    <a:pt x="304" y="134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3" y="131"/>
                  </a:lnTo>
                  <a:lnTo>
                    <a:pt x="302" y="129"/>
                  </a:lnTo>
                  <a:lnTo>
                    <a:pt x="303" y="128"/>
                  </a:lnTo>
                  <a:lnTo>
                    <a:pt x="305" y="126"/>
                  </a:lnTo>
                  <a:lnTo>
                    <a:pt x="307" y="124"/>
                  </a:lnTo>
                  <a:lnTo>
                    <a:pt x="308" y="119"/>
                  </a:lnTo>
                  <a:lnTo>
                    <a:pt x="309" y="118"/>
                  </a:lnTo>
                  <a:lnTo>
                    <a:pt x="309" y="116"/>
                  </a:lnTo>
                  <a:lnTo>
                    <a:pt x="307" y="114"/>
                  </a:lnTo>
                  <a:lnTo>
                    <a:pt x="309" y="111"/>
                  </a:lnTo>
                  <a:lnTo>
                    <a:pt x="313" y="107"/>
                  </a:lnTo>
                  <a:lnTo>
                    <a:pt x="316" y="105"/>
                  </a:lnTo>
                  <a:lnTo>
                    <a:pt x="319" y="106"/>
                  </a:lnTo>
                  <a:lnTo>
                    <a:pt x="320" y="106"/>
                  </a:lnTo>
                  <a:lnTo>
                    <a:pt x="321" y="104"/>
                  </a:lnTo>
                  <a:lnTo>
                    <a:pt x="321" y="104"/>
                  </a:lnTo>
                  <a:lnTo>
                    <a:pt x="339" y="107"/>
                  </a:lnTo>
                  <a:lnTo>
                    <a:pt x="357" y="112"/>
                  </a:lnTo>
                  <a:lnTo>
                    <a:pt x="381" y="115"/>
                  </a:lnTo>
                  <a:lnTo>
                    <a:pt x="404" y="116"/>
                  </a:lnTo>
                  <a:lnTo>
                    <a:pt x="406" y="115"/>
                  </a:lnTo>
                  <a:lnTo>
                    <a:pt x="407" y="114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2" y="112"/>
                  </a:lnTo>
                  <a:lnTo>
                    <a:pt x="412" y="111"/>
                  </a:lnTo>
                  <a:lnTo>
                    <a:pt x="413" y="110"/>
                  </a:lnTo>
                  <a:lnTo>
                    <a:pt x="415" y="109"/>
                  </a:lnTo>
                  <a:lnTo>
                    <a:pt x="416" y="107"/>
                  </a:lnTo>
                  <a:lnTo>
                    <a:pt x="417" y="107"/>
                  </a:lnTo>
                  <a:lnTo>
                    <a:pt x="418" y="108"/>
                  </a:lnTo>
                  <a:lnTo>
                    <a:pt x="422" y="109"/>
                  </a:lnTo>
                  <a:lnTo>
                    <a:pt x="424" y="111"/>
                  </a:lnTo>
                  <a:lnTo>
                    <a:pt x="454" y="119"/>
                  </a:lnTo>
                  <a:lnTo>
                    <a:pt x="457" y="121"/>
                  </a:lnTo>
                  <a:lnTo>
                    <a:pt x="459" y="122"/>
                  </a:lnTo>
                  <a:lnTo>
                    <a:pt x="466" y="123"/>
                  </a:lnTo>
                  <a:lnTo>
                    <a:pt x="490" y="123"/>
                  </a:lnTo>
                  <a:lnTo>
                    <a:pt x="492" y="121"/>
                  </a:lnTo>
                  <a:lnTo>
                    <a:pt x="493" y="121"/>
                  </a:lnTo>
                  <a:lnTo>
                    <a:pt x="494" y="121"/>
                  </a:lnTo>
                  <a:lnTo>
                    <a:pt x="496" y="122"/>
                  </a:lnTo>
                  <a:lnTo>
                    <a:pt x="496" y="122"/>
                  </a:lnTo>
                  <a:lnTo>
                    <a:pt x="501" y="121"/>
                  </a:lnTo>
                  <a:lnTo>
                    <a:pt x="502" y="122"/>
                  </a:lnTo>
                  <a:lnTo>
                    <a:pt x="502" y="122"/>
                  </a:lnTo>
                  <a:lnTo>
                    <a:pt x="503" y="122"/>
                  </a:lnTo>
                  <a:lnTo>
                    <a:pt x="503" y="121"/>
                  </a:lnTo>
                  <a:lnTo>
                    <a:pt x="503" y="120"/>
                  </a:lnTo>
                  <a:lnTo>
                    <a:pt x="504" y="120"/>
                  </a:lnTo>
                  <a:lnTo>
                    <a:pt x="508" y="119"/>
                  </a:lnTo>
                  <a:lnTo>
                    <a:pt x="511" y="117"/>
                  </a:lnTo>
                  <a:lnTo>
                    <a:pt x="515" y="112"/>
                  </a:lnTo>
                  <a:lnTo>
                    <a:pt x="517" y="110"/>
                  </a:lnTo>
                  <a:lnTo>
                    <a:pt x="518" y="108"/>
                  </a:lnTo>
                  <a:lnTo>
                    <a:pt x="518" y="107"/>
                  </a:lnTo>
                  <a:lnTo>
                    <a:pt x="518" y="104"/>
                  </a:lnTo>
                  <a:lnTo>
                    <a:pt x="518" y="103"/>
                  </a:lnTo>
                  <a:lnTo>
                    <a:pt x="519" y="101"/>
                  </a:lnTo>
                  <a:lnTo>
                    <a:pt x="520" y="99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7" y="96"/>
                  </a:lnTo>
                  <a:lnTo>
                    <a:pt x="518" y="95"/>
                  </a:lnTo>
                  <a:lnTo>
                    <a:pt x="520" y="95"/>
                  </a:lnTo>
                  <a:lnTo>
                    <a:pt x="524" y="94"/>
                  </a:lnTo>
                  <a:lnTo>
                    <a:pt x="525" y="94"/>
                  </a:lnTo>
                  <a:lnTo>
                    <a:pt x="526" y="91"/>
                  </a:lnTo>
                  <a:lnTo>
                    <a:pt x="526" y="90"/>
                  </a:lnTo>
                  <a:lnTo>
                    <a:pt x="527" y="90"/>
                  </a:lnTo>
                  <a:lnTo>
                    <a:pt x="541" y="85"/>
                  </a:lnTo>
                  <a:lnTo>
                    <a:pt x="560" y="72"/>
                  </a:lnTo>
                  <a:lnTo>
                    <a:pt x="571" y="67"/>
                  </a:lnTo>
                  <a:lnTo>
                    <a:pt x="574" y="65"/>
                  </a:lnTo>
                  <a:lnTo>
                    <a:pt x="575" y="64"/>
                  </a:lnTo>
                  <a:lnTo>
                    <a:pt x="584" y="61"/>
                  </a:lnTo>
                  <a:lnTo>
                    <a:pt x="586" y="59"/>
                  </a:lnTo>
                  <a:lnTo>
                    <a:pt x="587" y="56"/>
                  </a:lnTo>
                  <a:lnTo>
                    <a:pt x="593" y="49"/>
                  </a:lnTo>
                  <a:lnTo>
                    <a:pt x="594" y="49"/>
                  </a:lnTo>
                  <a:lnTo>
                    <a:pt x="595" y="47"/>
                  </a:lnTo>
                  <a:lnTo>
                    <a:pt x="598" y="46"/>
                  </a:lnTo>
                  <a:lnTo>
                    <a:pt x="604" y="45"/>
                  </a:lnTo>
                  <a:lnTo>
                    <a:pt x="604" y="44"/>
                  </a:lnTo>
                  <a:lnTo>
                    <a:pt x="604" y="44"/>
                  </a:lnTo>
                  <a:lnTo>
                    <a:pt x="605" y="44"/>
                  </a:lnTo>
                  <a:lnTo>
                    <a:pt x="605" y="43"/>
                  </a:lnTo>
                  <a:lnTo>
                    <a:pt x="605" y="42"/>
                  </a:lnTo>
                  <a:lnTo>
                    <a:pt x="606" y="42"/>
                  </a:lnTo>
                  <a:lnTo>
                    <a:pt x="607" y="43"/>
                  </a:lnTo>
                  <a:lnTo>
                    <a:pt x="608" y="44"/>
                  </a:lnTo>
                  <a:lnTo>
                    <a:pt x="610" y="43"/>
                  </a:lnTo>
                  <a:lnTo>
                    <a:pt x="611" y="41"/>
                  </a:lnTo>
                  <a:lnTo>
                    <a:pt x="612" y="40"/>
                  </a:lnTo>
                  <a:lnTo>
                    <a:pt x="619" y="36"/>
                  </a:lnTo>
                  <a:lnTo>
                    <a:pt x="620" y="35"/>
                  </a:lnTo>
                  <a:lnTo>
                    <a:pt x="621" y="35"/>
                  </a:lnTo>
                  <a:lnTo>
                    <a:pt x="622" y="35"/>
                  </a:lnTo>
                  <a:lnTo>
                    <a:pt x="623" y="35"/>
                  </a:lnTo>
                  <a:lnTo>
                    <a:pt x="625" y="34"/>
                  </a:lnTo>
                  <a:lnTo>
                    <a:pt x="627" y="32"/>
                  </a:lnTo>
                  <a:lnTo>
                    <a:pt x="629" y="31"/>
                  </a:lnTo>
                  <a:lnTo>
                    <a:pt x="631" y="32"/>
                  </a:lnTo>
                  <a:lnTo>
                    <a:pt x="633" y="32"/>
                  </a:lnTo>
                  <a:lnTo>
                    <a:pt x="639" y="30"/>
                  </a:lnTo>
                  <a:lnTo>
                    <a:pt x="640" y="29"/>
                  </a:lnTo>
                  <a:lnTo>
                    <a:pt x="641" y="29"/>
                  </a:lnTo>
                  <a:lnTo>
                    <a:pt x="644" y="29"/>
                  </a:lnTo>
                  <a:lnTo>
                    <a:pt x="646" y="29"/>
                  </a:lnTo>
                  <a:lnTo>
                    <a:pt x="648" y="28"/>
                  </a:lnTo>
                  <a:lnTo>
                    <a:pt x="649" y="29"/>
                  </a:lnTo>
                  <a:lnTo>
                    <a:pt x="655" y="27"/>
                  </a:lnTo>
                  <a:lnTo>
                    <a:pt x="658" y="25"/>
                  </a:lnTo>
                  <a:lnTo>
                    <a:pt x="663" y="23"/>
                  </a:lnTo>
                  <a:lnTo>
                    <a:pt x="676" y="17"/>
                  </a:lnTo>
                  <a:lnTo>
                    <a:pt x="691" y="10"/>
                  </a:lnTo>
                  <a:lnTo>
                    <a:pt x="694" y="10"/>
                  </a:lnTo>
                  <a:lnTo>
                    <a:pt x="701" y="11"/>
                  </a:lnTo>
                  <a:lnTo>
                    <a:pt x="711" y="11"/>
                  </a:lnTo>
                  <a:lnTo>
                    <a:pt x="712" y="11"/>
                  </a:lnTo>
                  <a:lnTo>
                    <a:pt x="717" y="13"/>
                  </a:lnTo>
                  <a:lnTo>
                    <a:pt x="736" y="15"/>
                  </a:lnTo>
                  <a:lnTo>
                    <a:pt x="738" y="15"/>
                  </a:lnTo>
                  <a:lnTo>
                    <a:pt x="741" y="16"/>
                  </a:lnTo>
                  <a:lnTo>
                    <a:pt x="752" y="15"/>
                  </a:lnTo>
                  <a:lnTo>
                    <a:pt x="782" y="18"/>
                  </a:lnTo>
                  <a:lnTo>
                    <a:pt x="792" y="16"/>
                  </a:lnTo>
                  <a:lnTo>
                    <a:pt x="796" y="16"/>
                  </a:lnTo>
                  <a:lnTo>
                    <a:pt x="797" y="16"/>
                  </a:lnTo>
                  <a:lnTo>
                    <a:pt x="799" y="17"/>
                  </a:lnTo>
                  <a:lnTo>
                    <a:pt x="802" y="18"/>
                  </a:lnTo>
                  <a:lnTo>
                    <a:pt x="814" y="19"/>
                  </a:lnTo>
                  <a:lnTo>
                    <a:pt x="820" y="18"/>
                  </a:lnTo>
                  <a:lnTo>
                    <a:pt x="824" y="17"/>
                  </a:lnTo>
                  <a:lnTo>
                    <a:pt x="826" y="16"/>
                  </a:lnTo>
                  <a:lnTo>
                    <a:pt x="829" y="13"/>
                  </a:lnTo>
                  <a:lnTo>
                    <a:pt x="832" y="11"/>
                  </a:lnTo>
                  <a:lnTo>
                    <a:pt x="835" y="8"/>
                  </a:lnTo>
                  <a:lnTo>
                    <a:pt x="837" y="4"/>
                  </a:lnTo>
                  <a:lnTo>
                    <a:pt x="838" y="0"/>
                  </a:lnTo>
                  <a:lnTo>
                    <a:pt x="838" y="1"/>
                  </a:lnTo>
                  <a:lnTo>
                    <a:pt x="841" y="1"/>
                  </a:lnTo>
                  <a:lnTo>
                    <a:pt x="843" y="2"/>
                  </a:lnTo>
                  <a:lnTo>
                    <a:pt x="843" y="1"/>
                  </a:lnTo>
                  <a:lnTo>
                    <a:pt x="844" y="1"/>
                  </a:lnTo>
                  <a:lnTo>
                    <a:pt x="844" y="1"/>
                  </a:lnTo>
                  <a:lnTo>
                    <a:pt x="845" y="3"/>
                  </a:lnTo>
                  <a:lnTo>
                    <a:pt x="846" y="4"/>
                  </a:lnTo>
                  <a:lnTo>
                    <a:pt x="846" y="5"/>
                  </a:lnTo>
                  <a:lnTo>
                    <a:pt x="846" y="5"/>
                  </a:lnTo>
                  <a:lnTo>
                    <a:pt x="846" y="6"/>
                  </a:lnTo>
                  <a:lnTo>
                    <a:pt x="850" y="9"/>
                  </a:lnTo>
                  <a:lnTo>
                    <a:pt x="851" y="10"/>
                  </a:lnTo>
                  <a:lnTo>
                    <a:pt x="854" y="10"/>
                  </a:lnTo>
                  <a:lnTo>
                    <a:pt x="855" y="9"/>
                  </a:lnTo>
                  <a:lnTo>
                    <a:pt x="856" y="7"/>
                  </a:lnTo>
                  <a:lnTo>
                    <a:pt x="857" y="7"/>
                  </a:lnTo>
                  <a:lnTo>
                    <a:pt x="859" y="7"/>
                  </a:lnTo>
                  <a:lnTo>
                    <a:pt x="860" y="8"/>
                  </a:lnTo>
                  <a:lnTo>
                    <a:pt x="862" y="10"/>
                  </a:lnTo>
                  <a:lnTo>
                    <a:pt x="862" y="11"/>
                  </a:lnTo>
                  <a:lnTo>
                    <a:pt x="856" y="10"/>
                  </a:lnTo>
                  <a:lnTo>
                    <a:pt x="855" y="10"/>
                  </a:lnTo>
                  <a:lnTo>
                    <a:pt x="853" y="11"/>
                  </a:lnTo>
                  <a:lnTo>
                    <a:pt x="852" y="13"/>
                  </a:lnTo>
                  <a:lnTo>
                    <a:pt x="851" y="16"/>
                  </a:lnTo>
                  <a:lnTo>
                    <a:pt x="850" y="19"/>
                  </a:lnTo>
                  <a:lnTo>
                    <a:pt x="850" y="21"/>
                  </a:lnTo>
                  <a:lnTo>
                    <a:pt x="851" y="23"/>
                  </a:lnTo>
                  <a:lnTo>
                    <a:pt x="853" y="28"/>
                  </a:lnTo>
                  <a:lnTo>
                    <a:pt x="856" y="31"/>
                  </a:lnTo>
                  <a:lnTo>
                    <a:pt x="861" y="35"/>
                  </a:lnTo>
                  <a:lnTo>
                    <a:pt x="861" y="36"/>
                  </a:lnTo>
                  <a:lnTo>
                    <a:pt x="860" y="36"/>
                  </a:lnTo>
                  <a:lnTo>
                    <a:pt x="860" y="38"/>
                  </a:lnTo>
                  <a:lnTo>
                    <a:pt x="862" y="40"/>
                  </a:lnTo>
                  <a:lnTo>
                    <a:pt x="862" y="41"/>
                  </a:lnTo>
                  <a:lnTo>
                    <a:pt x="865" y="42"/>
                  </a:lnTo>
                  <a:lnTo>
                    <a:pt x="868" y="46"/>
                  </a:lnTo>
                  <a:lnTo>
                    <a:pt x="869" y="47"/>
                  </a:lnTo>
                  <a:lnTo>
                    <a:pt x="874" y="49"/>
                  </a:lnTo>
                  <a:lnTo>
                    <a:pt x="878" y="50"/>
                  </a:lnTo>
                  <a:lnTo>
                    <a:pt x="880" y="51"/>
                  </a:lnTo>
                  <a:lnTo>
                    <a:pt x="882" y="53"/>
                  </a:lnTo>
                  <a:lnTo>
                    <a:pt x="886" y="55"/>
                  </a:lnTo>
                  <a:lnTo>
                    <a:pt x="890" y="57"/>
                  </a:lnTo>
                  <a:lnTo>
                    <a:pt x="894" y="57"/>
                  </a:lnTo>
                  <a:lnTo>
                    <a:pt x="898" y="57"/>
                  </a:lnTo>
                  <a:lnTo>
                    <a:pt x="900" y="56"/>
                  </a:lnTo>
                  <a:lnTo>
                    <a:pt x="904" y="54"/>
                  </a:lnTo>
                  <a:lnTo>
                    <a:pt x="909" y="53"/>
                  </a:lnTo>
                  <a:lnTo>
                    <a:pt x="918" y="49"/>
                  </a:lnTo>
                  <a:lnTo>
                    <a:pt x="921" y="48"/>
                  </a:lnTo>
                  <a:lnTo>
                    <a:pt x="923" y="47"/>
                  </a:lnTo>
                  <a:lnTo>
                    <a:pt x="927" y="45"/>
                  </a:lnTo>
                  <a:lnTo>
                    <a:pt x="929" y="44"/>
                  </a:lnTo>
                  <a:lnTo>
                    <a:pt x="929" y="45"/>
                  </a:lnTo>
                  <a:lnTo>
                    <a:pt x="928" y="46"/>
                  </a:lnTo>
                  <a:lnTo>
                    <a:pt x="928" y="47"/>
                  </a:lnTo>
                  <a:lnTo>
                    <a:pt x="927" y="47"/>
                  </a:lnTo>
                  <a:lnTo>
                    <a:pt x="926" y="47"/>
                  </a:lnTo>
                  <a:lnTo>
                    <a:pt x="926" y="49"/>
                  </a:lnTo>
                  <a:lnTo>
                    <a:pt x="924" y="53"/>
                  </a:lnTo>
                  <a:lnTo>
                    <a:pt x="925" y="55"/>
                  </a:lnTo>
                  <a:lnTo>
                    <a:pt x="926" y="53"/>
                  </a:lnTo>
                  <a:lnTo>
                    <a:pt x="927" y="50"/>
                  </a:lnTo>
                  <a:lnTo>
                    <a:pt x="928" y="47"/>
                  </a:lnTo>
                  <a:lnTo>
                    <a:pt x="929" y="46"/>
                  </a:lnTo>
                  <a:lnTo>
                    <a:pt x="930" y="45"/>
                  </a:lnTo>
                  <a:lnTo>
                    <a:pt x="935" y="50"/>
                  </a:lnTo>
                  <a:lnTo>
                    <a:pt x="935" y="48"/>
                  </a:lnTo>
                  <a:lnTo>
                    <a:pt x="936" y="48"/>
                  </a:lnTo>
                  <a:lnTo>
                    <a:pt x="943" y="58"/>
                  </a:lnTo>
                  <a:lnTo>
                    <a:pt x="945" y="61"/>
                  </a:lnTo>
                  <a:lnTo>
                    <a:pt x="945" y="65"/>
                  </a:lnTo>
                  <a:lnTo>
                    <a:pt x="944" y="67"/>
                  </a:lnTo>
                  <a:lnTo>
                    <a:pt x="943" y="69"/>
                  </a:lnTo>
                  <a:lnTo>
                    <a:pt x="943" y="70"/>
                  </a:lnTo>
                  <a:lnTo>
                    <a:pt x="943" y="73"/>
                  </a:lnTo>
                  <a:lnTo>
                    <a:pt x="943" y="76"/>
                  </a:lnTo>
                  <a:lnTo>
                    <a:pt x="945" y="77"/>
                  </a:lnTo>
                  <a:lnTo>
                    <a:pt x="948" y="83"/>
                  </a:lnTo>
                  <a:lnTo>
                    <a:pt x="951" y="84"/>
                  </a:lnTo>
                  <a:lnTo>
                    <a:pt x="953" y="89"/>
                  </a:lnTo>
                  <a:lnTo>
                    <a:pt x="955" y="91"/>
                  </a:lnTo>
                  <a:lnTo>
                    <a:pt x="959" y="94"/>
                  </a:lnTo>
                  <a:lnTo>
                    <a:pt x="962" y="94"/>
                  </a:lnTo>
                  <a:lnTo>
                    <a:pt x="963" y="95"/>
                  </a:lnTo>
                  <a:lnTo>
                    <a:pt x="963" y="95"/>
                  </a:lnTo>
                  <a:lnTo>
                    <a:pt x="963" y="97"/>
                  </a:lnTo>
                  <a:lnTo>
                    <a:pt x="964" y="98"/>
                  </a:lnTo>
                  <a:lnTo>
                    <a:pt x="964" y="99"/>
                  </a:lnTo>
                  <a:lnTo>
                    <a:pt x="965" y="99"/>
                  </a:lnTo>
                  <a:lnTo>
                    <a:pt x="966" y="100"/>
                  </a:lnTo>
                  <a:lnTo>
                    <a:pt x="966" y="101"/>
                  </a:lnTo>
                  <a:lnTo>
                    <a:pt x="967" y="101"/>
                  </a:lnTo>
                  <a:lnTo>
                    <a:pt x="968" y="102"/>
                  </a:lnTo>
                  <a:lnTo>
                    <a:pt x="969" y="102"/>
                  </a:lnTo>
                  <a:lnTo>
                    <a:pt x="971" y="102"/>
                  </a:lnTo>
                  <a:lnTo>
                    <a:pt x="971" y="103"/>
                  </a:lnTo>
                  <a:lnTo>
                    <a:pt x="973" y="104"/>
                  </a:lnTo>
                  <a:lnTo>
                    <a:pt x="976" y="103"/>
                  </a:lnTo>
                  <a:lnTo>
                    <a:pt x="979" y="101"/>
                  </a:lnTo>
                  <a:lnTo>
                    <a:pt x="983" y="97"/>
                  </a:lnTo>
                  <a:lnTo>
                    <a:pt x="984" y="96"/>
                  </a:lnTo>
                  <a:lnTo>
                    <a:pt x="985" y="95"/>
                  </a:lnTo>
                  <a:lnTo>
                    <a:pt x="986" y="93"/>
                  </a:lnTo>
                  <a:lnTo>
                    <a:pt x="987" y="92"/>
                  </a:lnTo>
                  <a:lnTo>
                    <a:pt x="987" y="89"/>
                  </a:lnTo>
                  <a:lnTo>
                    <a:pt x="987" y="89"/>
                  </a:lnTo>
                  <a:lnTo>
                    <a:pt x="989" y="88"/>
                  </a:lnTo>
                  <a:lnTo>
                    <a:pt x="989" y="88"/>
                  </a:lnTo>
                  <a:lnTo>
                    <a:pt x="991" y="89"/>
                  </a:lnTo>
                  <a:lnTo>
                    <a:pt x="993" y="89"/>
                  </a:lnTo>
                  <a:lnTo>
                    <a:pt x="1001" y="89"/>
                  </a:lnTo>
                  <a:lnTo>
                    <a:pt x="1007" y="91"/>
                  </a:lnTo>
                  <a:lnTo>
                    <a:pt x="1021" y="97"/>
                  </a:lnTo>
                  <a:lnTo>
                    <a:pt x="1024" y="100"/>
                  </a:lnTo>
                  <a:lnTo>
                    <a:pt x="1025" y="104"/>
                  </a:lnTo>
                  <a:lnTo>
                    <a:pt x="1025" y="109"/>
                  </a:lnTo>
                  <a:lnTo>
                    <a:pt x="1026" y="111"/>
                  </a:lnTo>
                  <a:lnTo>
                    <a:pt x="1028" y="112"/>
                  </a:lnTo>
                  <a:lnTo>
                    <a:pt x="1030" y="113"/>
                  </a:lnTo>
                  <a:lnTo>
                    <a:pt x="1033" y="114"/>
                  </a:lnTo>
                  <a:lnTo>
                    <a:pt x="1035" y="115"/>
                  </a:lnTo>
                  <a:lnTo>
                    <a:pt x="1046" y="115"/>
                  </a:lnTo>
                  <a:lnTo>
                    <a:pt x="1049" y="116"/>
                  </a:lnTo>
                  <a:lnTo>
                    <a:pt x="1052" y="118"/>
                  </a:lnTo>
                  <a:lnTo>
                    <a:pt x="1053" y="119"/>
                  </a:lnTo>
                  <a:lnTo>
                    <a:pt x="1055" y="119"/>
                  </a:lnTo>
                  <a:lnTo>
                    <a:pt x="1056" y="119"/>
                  </a:lnTo>
                  <a:lnTo>
                    <a:pt x="1058" y="119"/>
                  </a:lnTo>
                  <a:lnTo>
                    <a:pt x="1061" y="122"/>
                  </a:lnTo>
                  <a:lnTo>
                    <a:pt x="1062" y="124"/>
                  </a:lnTo>
                  <a:lnTo>
                    <a:pt x="1066" y="125"/>
                  </a:lnTo>
                  <a:lnTo>
                    <a:pt x="1066" y="125"/>
                  </a:lnTo>
                  <a:lnTo>
                    <a:pt x="1068" y="128"/>
                  </a:lnTo>
                  <a:lnTo>
                    <a:pt x="1070" y="128"/>
                  </a:lnTo>
                  <a:lnTo>
                    <a:pt x="1073" y="128"/>
                  </a:lnTo>
                  <a:lnTo>
                    <a:pt x="1075" y="128"/>
                  </a:lnTo>
                  <a:lnTo>
                    <a:pt x="1077" y="127"/>
                  </a:lnTo>
                  <a:lnTo>
                    <a:pt x="1078" y="127"/>
                  </a:lnTo>
                  <a:lnTo>
                    <a:pt x="1078" y="125"/>
                  </a:lnTo>
                  <a:lnTo>
                    <a:pt x="1079" y="123"/>
                  </a:lnTo>
                  <a:lnTo>
                    <a:pt x="1080" y="120"/>
                  </a:lnTo>
                  <a:lnTo>
                    <a:pt x="1082" y="119"/>
                  </a:lnTo>
                  <a:lnTo>
                    <a:pt x="1083" y="117"/>
                  </a:lnTo>
                  <a:lnTo>
                    <a:pt x="1085" y="116"/>
                  </a:lnTo>
                  <a:lnTo>
                    <a:pt x="1085" y="118"/>
                  </a:lnTo>
                  <a:lnTo>
                    <a:pt x="1087" y="119"/>
                  </a:lnTo>
                  <a:lnTo>
                    <a:pt x="1089" y="119"/>
                  </a:lnTo>
                  <a:lnTo>
                    <a:pt x="1091" y="118"/>
                  </a:lnTo>
                  <a:lnTo>
                    <a:pt x="1091" y="119"/>
                  </a:lnTo>
                  <a:lnTo>
                    <a:pt x="1093" y="118"/>
                  </a:lnTo>
                  <a:lnTo>
                    <a:pt x="1093" y="125"/>
                  </a:lnTo>
                  <a:lnTo>
                    <a:pt x="1095" y="128"/>
                  </a:lnTo>
                  <a:lnTo>
                    <a:pt x="1099" y="130"/>
                  </a:lnTo>
                  <a:lnTo>
                    <a:pt x="1101" y="131"/>
                  </a:lnTo>
                  <a:lnTo>
                    <a:pt x="1102" y="132"/>
                  </a:lnTo>
                  <a:lnTo>
                    <a:pt x="1103" y="135"/>
                  </a:lnTo>
                  <a:lnTo>
                    <a:pt x="1107" y="133"/>
                  </a:lnTo>
                  <a:lnTo>
                    <a:pt x="1111" y="134"/>
                  </a:lnTo>
                  <a:lnTo>
                    <a:pt x="1122" y="137"/>
                  </a:lnTo>
                  <a:lnTo>
                    <a:pt x="1127" y="138"/>
                  </a:lnTo>
                  <a:lnTo>
                    <a:pt x="1131" y="140"/>
                  </a:lnTo>
                  <a:lnTo>
                    <a:pt x="1133" y="140"/>
                  </a:lnTo>
                  <a:lnTo>
                    <a:pt x="1137" y="138"/>
                  </a:lnTo>
                  <a:lnTo>
                    <a:pt x="1139" y="139"/>
                  </a:lnTo>
                  <a:lnTo>
                    <a:pt x="1143" y="143"/>
                  </a:lnTo>
                  <a:lnTo>
                    <a:pt x="1145" y="143"/>
                  </a:lnTo>
                  <a:lnTo>
                    <a:pt x="1148" y="142"/>
                  </a:lnTo>
                  <a:lnTo>
                    <a:pt x="1151" y="143"/>
                  </a:lnTo>
                  <a:lnTo>
                    <a:pt x="1153" y="143"/>
                  </a:lnTo>
                  <a:lnTo>
                    <a:pt x="1155" y="142"/>
                  </a:lnTo>
                  <a:lnTo>
                    <a:pt x="1162" y="142"/>
                  </a:lnTo>
                  <a:lnTo>
                    <a:pt x="1163" y="141"/>
                  </a:lnTo>
                  <a:lnTo>
                    <a:pt x="1166" y="137"/>
                  </a:lnTo>
                  <a:lnTo>
                    <a:pt x="1167" y="137"/>
                  </a:lnTo>
                  <a:lnTo>
                    <a:pt x="1170" y="136"/>
                  </a:lnTo>
                  <a:lnTo>
                    <a:pt x="1171" y="136"/>
                  </a:lnTo>
                  <a:lnTo>
                    <a:pt x="1172" y="137"/>
                  </a:lnTo>
                  <a:lnTo>
                    <a:pt x="1173" y="138"/>
                  </a:lnTo>
                  <a:lnTo>
                    <a:pt x="1174" y="139"/>
                  </a:lnTo>
                  <a:lnTo>
                    <a:pt x="1175" y="138"/>
                  </a:lnTo>
                  <a:lnTo>
                    <a:pt x="1176" y="138"/>
                  </a:lnTo>
                  <a:lnTo>
                    <a:pt x="1177" y="138"/>
                  </a:lnTo>
                  <a:lnTo>
                    <a:pt x="1178" y="137"/>
                  </a:lnTo>
                  <a:lnTo>
                    <a:pt x="1179" y="137"/>
                  </a:lnTo>
                  <a:lnTo>
                    <a:pt x="1180" y="136"/>
                  </a:lnTo>
                  <a:lnTo>
                    <a:pt x="1181" y="136"/>
                  </a:lnTo>
                  <a:lnTo>
                    <a:pt x="1182" y="134"/>
                  </a:lnTo>
                  <a:lnTo>
                    <a:pt x="1183" y="133"/>
                  </a:lnTo>
                  <a:lnTo>
                    <a:pt x="1183" y="132"/>
                  </a:lnTo>
                  <a:lnTo>
                    <a:pt x="1186" y="131"/>
                  </a:lnTo>
                  <a:lnTo>
                    <a:pt x="1192" y="131"/>
                  </a:lnTo>
                  <a:lnTo>
                    <a:pt x="1193" y="130"/>
                  </a:lnTo>
                  <a:lnTo>
                    <a:pt x="1194" y="128"/>
                  </a:lnTo>
                  <a:lnTo>
                    <a:pt x="1196" y="128"/>
                  </a:lnTo>
                  <a:lnTo>
                    <a:pt x="1206" y="128"/>
                  </a:lnTo>
                  <a:lnTo>
                    <a:pt x="1214" y="126"/>
                  </a:lnTo>
                  <a:lnTo>
                    <a:pt x="1215" y="125"/>
                  </a:lnTo>
                  <a:lnTo>
                    <a:pt x="1217" y="124"/>
                  </a:lnTo>
                  <a:lnTo>
                    <a:pt x="1218" y="123"/>
                  </a:lnTo>
                  <a:lnTo>
                    <a:pt x="1221" y="124"/>
                  </a:lnTo>
                  <a:lnTo>
                    <a:pt x="1223" y="124"/>
                  </a:lnTo>
                  <a:lnTo>
                    <a:pt x="1225" y="126"/>
                  </a:lnTo>
                  <a:lnTo>
                    <a:pt x="1228" y="127"/>
                  </a:lnTo>
                  <a:lnTo>
                    <a:pt x="1229" y="126"/>
                  </a:lnTo>
                  <a:lnTo>
                    <a:pt x="1231" y="125"/>
                  </a:lnTo>
                  <a:lnTo>
                    <a:pt x="1234" y="125"/>
                  </a:lnTo>
                  <a:lnTo>
                    <a:pt x="1235" y="124"/>
                  </a:lnTo>
                  <a:lnTo>
                    <a:pt x="1239" y="121"/>
                  </a:lnTo>
                  <a:lnTo>
                    <a:pt x="1240" y="120"/>
                  </a:lnTo>
                  <a:lnTo>
                    <a:pt x="1241" y="119"/>
                  </a:lnTo>
                  <a:lnTo>
                    <a:pt x="1241" y="119"/>
                  </a:lnTo>
                  <a:lnTo>
                    <a:pt x="1247" y="120"/>
                  </a:lnTo>
                  <a:lnTo>
                    <a:pt x="1248" y="122"/>
                  </a:lnTo>
                  <a:lnTo>
                    <a:pt x="1251" y="125"/>
                  </a:lnTo>
                  <a:lnTo>
                    <a:pt x="1256" y="130"/>
                  </a:lnTo>
                  <a:lnTo>
                    <a:pt x="1259" y="131"/>
                  </a:lnTo>
                  <a:lnTo>
                    <a:pt x="1263" y="132"/>
                  </a:lnTo>
                  <a:lnTo>
                    <a:pt x="1265" y="132"/>
                  </a:lnTo>
                  <a:lnTo>
                    <a:pt x="1267" y="131"/>
                  </a:lnTo>
                  <a:lnTo>
                    <a:pt x="1269" y="131"/>
                  </a:lnTo>
                  <a:lnTo>
                    <a:pt x="1271" y="132"/>
                  </a:lnTo>
                  <a:lnTo>
                    <a:pt x="1272" y="132"/>
                  </a:lnTo>
                  <a:lnTo>
                    <a:pt x="1274" y="132"/>
                  </a:lnTo>
                  <a:lnTo>
                    <a:pt x="1275" y="133"/>
                  </a:lnTo>
                  <a:lnTo>
                    <a:pt x="1280" y="137"/>
                  </a:lnTo>
                  <a:lnTo>
                    <a:pt x="1282" y="137"/>
                  </a:lnTo>
                  <a:lnTo>
                    <a:pt x="1283" y="138"/>
                  </a:lnTo>
                  <a:lnTo>
                    <a:pt x="1285" y="137"/>
                  </a:lnTo>
                  <a:lnTo>
                    <a:pt x="1291" y="135"/>
                  </a:lnTo>
                  <a:lnTo>
                    <a:pt x="1293" y="135"/>
                  </a:lnTo>
                  <a:lnTo>
                    <a:pt x="1298" y="140"/>
                  </a:lnTo>
                  <a:lnTo>
                    <a:pt x="1301" y="142"/>
                  </a:lnTo>
                  <a:lnTo>
                    <a:pt x="1304" y="143"/>
                  </a:lnTo>
                  <a:lnTo>
                    <a:pt x="1306" y="142"/>
                  </a:lnTo>
                  <a:lnTo>
                    <a:pt x="1308" y="141"/>
                  </a:lnTo>
                  <a:lnTo>
                    <a:pt x="1311" y="140"/>
                  </a:lnTo>
                  <a:lnTo>
                    <a:pt x="1314" y="139"/>
                  </a:lnTo>
                  <a:lnTo>
                    <a:pt x="1316" y="137"/>
                  </a:lnTo>
                  <a:lnTo>
                    <a:pt x="1320" y="137"/>
                  </a:lnTo>
                  <a:lnTo>
                    <a:pt x="1335" y="127"/>
                  </a:lnTo>
                  <a:lnTo>
                    <a:pt x="1338" y="128"/>
                  </a:lnTo>
                  <a:lnTo>
                    <a:pt x="1341" y="129"/>
                  </a:lnTo>
                  <a:lnTo>
                    <a:pt x="1343" y="128"/>
                  </a:lnTo>
                  <a:lnTo>
                    <a:pt x="1346" y="126"/>
                  </a:lnTo>
                  <a:lnTo>
                    <a:pt x="1349" y="123"/>
                  </a:lnTo>
                  <a:lnTo>
                    <a:pt x="1350" y="123"/>
                  </a:lnTo>
                  <a:lnTo>
                    <a:pt x="1354" y="122"/>
                  </a:lnTo>
                  <a:lnTo>
                    <a:pt x="1355" y="122"/>
                  </a:lnTo>
                  <a:lnTo>
                    <a:pt x="1356" y="121"/>
                  </a:lnTo>
                  <a:lnTo>
                    <a:pt x="1361" y="113"/>
                  </a:lnTo>
                  <a:lnTo>
                    <a:pt x="1367" y="109"/>
                  </a:lnTo>
                  <a:lnTo>
                    <a:pt x="1368" y="108"/>
                  </a:lnTo>
                  <a:lnTo>
                    <a:pt x="1370" y="109"/>
                  </a:lnTo>
                  <a:lnTo>
                    <a:pt x="1374" y="110"/>
                  </a:lnTo>
                  <a:lnTo>
                    <a:pt x="1376" y="110"/>
                  </a:lnTo>
                  <a:lnTo>
                    <a:pt x="1379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5" y="106"/>
                  </a:lnTo>
                  <a:lnTo>
                    <a:pt x="1387" y="105"/>
                  </a:lnTo>
                  <a:lnTo>
                    <a:pt x="1389" y="104"/>
                  </a:lnTo>
                  <a:lnTo>
                    <a:pt x="1392" y="100"/>
                  </a:lnTo>
                  <a:lnTo>
                    <a:pt x="1394" y="99"/>
                  </a:lnTo>
                  <a:lnTo>
                    <a:pt x="1397" y="98"/>
                  </a:lnTo>
                  <a:lnTo>
                    <a:pt x="1399" y="98"/>
                  </a:lnTo>
                  <a:lnTo>
                    <a:pt x="1400" y="97"/>
                  </a:lnTo>
                  <a:lnTo>
                    <a:pt x="1409" y="90"/>
                  </a:lnTo>
                  <a:lnTo>
                    <a:pt x="1411" y="89"/>
                  </a:lnTo>
                  <a:lnTo>
                    <a:pt x="1413" y="89"/>
                  </a:lnTo>
                  <a:lnTo>
                    <a:pt x="1414" y="89"/>
                  </a:lnTo>
                  <a:lnTo>
                    <a:pt x="1417" y="88"/>
                  </a:lnTo>
                  <a:lnTo>
                    <a:pt x="1418" y="88"/>
                  </a:lnTo>
                  <a:lnTo>
                    <a:pt x="1420" y="86"/>
                  </a:lnTo>
                  <a:lnTo>
                    <a:pt x="1421" y="84"/>
                  </a:lnTo>
                  <a:lnTo>
                    <a:pt x="1422" y="82"/>
                  </a:lnTo>
                  <a:lnTo>
                    <a:pt x="1422" y="78"/>
                  </a:lnTo>
                  <a:lnTo>
                    <a:pt x="1424" y="78"/>
                  </a:lnTo>
                  <a:lnTo>
                    <a:pt x="1429" y="73"/>
                  </a:lnTo>
                  <a:lnTo>
                    <a:pt x="1430" y="71"/>
                  </a:lnTo>
                  <a:lnTo>
                    <a:pt x="1440" y="75"/>
                  </a:lnTo>
                  <a:lnTo>
                    <a:pt x="1441" y="76"/>
                  </a:lnTo>
                  <a:lnTo>
                    <a:pt x="1444" y="75"/>
                  </a:lnTo>
                  <a:lnTo>
                    <a:pt x="1446" y="74"/>
                  </a:lnTo>
                  <a:lnTo>
                    <a:pt x="1446" y="74"/>
                  </a:lnTo>
                  <a:lnTo>
                    <a:pt x="1446" y="75"/>
                  </a:lnTo>
                  <a:lnTo>
                    <a:pt x="1446" y="76"/>
                  </a:lnTo>
                  <a:lnTo>
                    <a:pt x="1446" y="77"/>
                  </a:lnTo>
                  <a:lnTo>
                    <a:pt x="1447" y="77"/>
                  </a:lnTo>
                  <a:lnTo>
                    <a:pt x="1448" y="77"/>
                  </a:lnTo>
                  <a:lnTo>
                    <a:pt x="1451" y="78"/>
                  </a:lnTo>
                  <a:lnTo>
                    <a:pt x="1452" y="78"/>
                  </a:lnTo>
                  <a:lnTo>
                    <a:pt x="1456" y="82"/>
                  </a:lnTo>
                  <a:lnTo>
                    <a:pt x="1457" y="83"/>
                  </a:lnTo>
                  <a:lnTo>
                    <a:pt x="1458" y="82"/>
                  </a:lnTo>
                  <a:lnTo>
                    <a:pt x="1461" y="78"/>
                  </a:lnTo>
                  <a:lnTo>
                    <a:pt x="1464" y="75"/>
                  </a:lnTo>
                  <a:lnTo>
                    <a:pt x="1465" y="74"/>
                  </a:lnTo>
                  <a:lnTo>
                    <a:pt x="1469" y="72"/>
                  </a:lnTo>
                  <a:lnTo>
                    <a:pt x="1476" y="75"/>
                  </a:lnTo>
                  <a:lnTo>
                    <a:pt x="1478" y="74"/>
                  </a:lnTo>
                  <a:lnTo>
                    <a:pt x="1480" y="73"/>
                  </a:lnTo>
                  <a:lnTo>
                    <a:pt x="1481" y="73"/>
                  </a:lnTo>
                  <a:lnTo>
                    <a:pt x="1482" y="73"/>
                  </a:lnTo>
                  <a:lnTo>
                    <a:pt x="1483" y="74"/>
                  </a:lnTo>
                  <a:lnTo>
                    <a:pt x="1487" y="73"/>
                  </a:lnTo>
                  <a:lnTo>
                    <a:pt x="1488" y="73"/>
                  </a:lnTo>
                  <a:lnTo>
                    <a:pt x="1489" y="74"/>
                  </a:lnTo>
                  <a:lnTo>
                    <a:pt x="1490" y="75"/>
                  </a:lnTo>
                  <a:lnTo>
                    <a:pt x="1493" y="75"/>
                  </a:lnTo>
                  <a:lnTo>
                    <a:pt x="1497" y="75"/>
                  </a:lnTo>
                  <a:lnTo>
                    <a:pt x="1513" y="81"/>
                  </a:lnTo>
                  <a:lnTo>
                    <a:pt x="1514" y="81"/>
                  </a:lnTo>
                  <a:lnTo>
                    <a:pt x="1515" y="81"/>
                  </a:lnTo>
                  <a:lnTo>
                    <a:pt x="1517" y="80"/>
                  </a:lnTo>
                  <a:lnTo>
                    <a:pt x="1520" y="76"/>
                  </a:lnTo>
                  <a:lnTo>
                    <a:pt x="1522" y="74"/>
                  </a:lnTo>
                  <a:lnTo>
                    <a:pt x="1523" y="71"/>
                  </a:lnTo>
                  <a:lnTo>
                    <a:pt x="1524" y="67"/>
                  </a:lnTo>
                  <a:lnTo>
                    <a:pt x="1524" y="65"/>
                  </a:lnTo>
                  <a:lnTo>
                    <a:pt x="1526" y="64"/>
                  </a:lnTo>
                  <a:lnTo>
                    <a:pt x="1527" y="63"/>
                  </a:lnTo>
                  <a:lnTo>
                    <a:pt x="1529" y="63"/>
                  </a:lnTo>
                  <a:lnTo>
                    <a:pt x="1533" y="62"/>
                  </a:lnTo>
                  <a:lnTo>
                    <a:pt x="1546" y="63"/>
                  </a:lnTo>
                  <a:lnTo>
                    <a:pt x="1548" y="64"/>
                  </a:lnTo>
                  <a:lnTo>
                    <a:pt x="1547" y="65"/>
                  </a:lnTo>
                  <a:lnTo>
                    <a:pt x="1547" y="66"/>
                  </a:lnTo>
                  <a:lnTo>
                    <a:pt x="1546" y="68"/>
                  </a:lnTo>
                  <a:lnTo>
                    <a:pt x="1546" y="69"/>
                  </a:lnTo>
                  <a:lnTo>
                    <a:pt x="1545" y="70"/>
                  </a:lnTo>
                  <a:lnTo>
                    <a:pt x="1543" y="71"/>
                  </a:lnTo>
                  <a:lnTo>
                    <a:pt x="1542" y="72"/>
                  </a:lnTo>
                  <a:lnTo>
                    <a:pt x="1545" y="74"/>
                  </a:lnTo>
                  <a:lnTo>
                    <a:pt x="1547" y="76"/>
                  </a:lnTo>
                  <a:lnTo>
                    <a:pt x="1548" y="76"/>
                  </a:lnTo>
                  <a:lnTo>
                    <a:pt x="1550" y="73"/>
                  </a:lnTo>
                  <a:lnTo>
                    <a:pt x="1552" y="73"/>
                  </a:lnTo>
                  <a:lnTo>
                    <a:pt x="1553" y="74"/>
                  </a:lnTo>
                  <a:lnTo>
                    <a:pt x="1553" y="75"/>
                  </a:lnTo>
                  <a:lnTo>
                    <a:pt x="1554" y="77"/>
                  </a:lnTo>
                  <a:lnTo>
                    <a:pt x="1554" y="77"/>
                  </a:lnTo>
                  <a:lnTo>
                    <a:pt x="1557" y="77"/>
                  </a:lnTo>
                  <a:lnTo>
                    <a:pt x="1558" y="78"/>
                  </a:lnTo>
                  <a:lnTo>
                    <a:pt x="1558" y="79"/>
                  </a:lnTo>
                  <a:lnTo>
                    <a:pt x="1559" y="79"/>
                  </a:lnTo>
                  <a:lnTo>
                    <a:pt x="1560" y="80"/>
                  </a:lnTo>
                  <a:lnTo>
                    <a:pt x="1562" y="85"/>
                  </a:lnTo>
                  <a:lnTo>
                    <a:pt x="1564" y="87"/>
                  </a:lnTo>
                  <a:lnTo>
                    <a:pt x="1571" y="91"/>
                  </a:lnTo>
                  <a:lnTo>
                    <a:pt x="1575" y="95"/>
                  </a:lnTo>
                  <a:lnTo>
                    <a:pt x="1578" y="96"/>
                  </a:lnTo>
                  <a:lnTo>
                    <a:pt x="1580" y="97"/>
                  </a:lnTo>
                  <a:lnTo>
                    <a:pt x="1580" y="98"/>
                  </a:lnTo>
                  <a:lnTo>
                    <a:pt x="1579" y="100"/>
                  </a:lnTo>
                  <a:lnTo>
                    <a:pt x="1578" y="101"/>
                  </a:lnTo>
                  <a:lnTo>
                    <a:pt x="1573" y="103"/>
                  </a:lnTo>
                  <a:lnTo>
                    <a:pt x="1575" y="104"/>
                  </a:lnTo>
                  <a:lnTo>
                    <a:pt x="1578" y="103"/>
                  </a:lnTo>
                  <a:lnTo>
                    <a:pt x="1579" y="104"/>
                  </a:lnTo>
                  <a:lnTo>
                    <a:pt x="1581" y="106"/>
                  </a:lnTo>
                  <a:lnTo>
                    <a:pt x="1584" y="111"/>
                  </a:lnTo>
                  <a:lnTo>
                    <a:pt x="1584" y="112"/>
                  </a:lnTo>
                  <a:lnTo>
                    <a:pt x="1593" y="110"/>
                  </a:lnTo>
                  <a:lnTo>
                    <a:pt x="1596" y="110"/>
                  </a:lnTo>
                  <a:lnTo>
                    <a:pt x="1598" y="110"/>
                  </a:lnTo>
                  <a:lnTo>
                    <a:pt x="1601" y="112"/>
                  </a:lnTo>
                  <a:lnTo>
                    <a:pt x="1603" y="114"/>
                  </a:lnTo>
                  <a:lnTo>
                    <a:pt x="1604" y="117"/>
                  </a:lnTo>
                  <a:lnTo>
                    <a:pt x="1603" y="120"/>
                  </a:lnTo>
                  <a:lnTo>
                    <a:pt x="1603" y="123"/>
                  </a:lnTo>
                  <a:lnTo>
                    <a:pt x="1604" y="126"/>
                  </a:lnTo>
                  <a:lnTo>
                    <a:pt x="1605" y="130"/>
                  </a:lnTo>
                  <a:lnTo>
                    <a:pt x="1607" y="131"/>
                  </a:lnTo>
                  <a:lnTo>
                    <a:pt x="1611" y="132"/>
                  </a:lnTo>
                  <a:lnTo>
                    <a:pt x="1614" y="134"/>
                  </a:lnTo>
                  <a:lnTo>
                    <a:pt x="1618" y="137"/>
                  </a:lnTo>
                  <a:lnTo>
                    <a:pt x="1621" y="141"/>
                  </a:lnTo>
                  <a:lnTo>
                    <a:pt x="1622" y="143"/>
                  </a:lnTo>
                  <a:lnTo>
                    <a:pt x="1622" y="145"/>
                  </a:lnTo>
                  <a:lnTo>
                    <a:pt x="1623" y="148"/>
                  </a:lnTo>
                  <a:lnTo>
                    <a:pt x="1623" y="150"/>
                  </a:lnTo>
                  <a:lnTo>
                    <a:pt x="1624" y="153"/>
                  </a:lnTo>
                  <a:lnTo>
                    <a:pt x="1628" y="159"/>
                  </a:lnTo>
                  <a:lnTo>
                    <a:pt x="1629" y="162"/>
                  </a:lnTo>
                  <a:lnTo>
                    <a:pt x="1629" y="163"/>
                  </a:lnTo>
                  <a:lnTo>
                    <a:pt x="1630" y="171"/>
                  </a:lnTo>
                  <a:lnTo>
                    <a:pt x="1629" y="173"/>
                  </a:lnTo>
                  <a:lnTo>
                    <a:pt x="1627" y="176"/>
                  </a:lnTo>
                  <a:lnTo>
                    <a:pt x="1626" y="176"/>
                  </a:lnTo>
                  <a:lnTo>
                    <a:pt x="1627" y="180"/>
                  </a:lnTo>
                  <a:lnTo>
                    <a:pt x="1624" y="184"/>
                  </a:lnTo>
                  <a:lnTo>
                    <a:pt x="1622" y="186"/>
                  </a:lnTo>
                  <a:lnTo>
                    <a:pt x="1622" y="189"/>
                  </a:lnTo>
                  <a:lnTo>
                    <a:pt x="1622" y="188"/>
                  </a:lnTo>
                  <a:lnTo>
                    <a:pt x="1621" y="188"/>
                  </a:lnTo>
                  <a:lnTo>
                    <a:pt x="1620" y="188"/>
                  </a:lnTo>
                  <a:lnTo>
                    <a:pt x="1621" y="188"/>
                  </a:lnTo>
                  <a:lnTo>
                    <a:pt x="1621" y="189"/>
                  </a:lnTo>
                  <a:lnTo>
                    <a:pt x="1621" y="190"/>
                  </a:lnTo>
                  <a:lnTo>
                    <a:pt x="1620" y="190"/>
                  </a:lnTo>
                  <a:lnTo>
                    <a:pt x="1617" y="192"/>
                  </a:lnTo>
                  <a:lnTo>
                    <a:pt x="1614" y="195"/>
                  </a:lnTo>
                  <a:lnTo>
                    <a:pt x="1614" y="197"/>
                  </a:lnTo>
                  <a:lnTo>
                    <a:pt x="1616" y="198"/>
                  </a:lnTo>
                  <a:lnTo>
                    <a:pt x="1620" y="202"/>
                  </a:lnTo>
                  <a:lnTo>
                    <a:pt x="1620" y="203"/>
                  </a:lnTo>
                  <a:lnTo>
                    <a:pt x="1620" y="203"/>
                  </a:lnTo>
                  <a:lnTo>
                    <a:pt x="1619" y="208"/>
                  </a:lnTo>
                  <a:lnTo>
                    <a:pt x="1618" y="209"/>
                  </a:lnTo>
                  <a:lnTo>
                    <a:pt x="1617" y="210"/>
                  </a:lnTo>
                  <a:lnTo>
                    <a:pt x="1618" y="213"/>
                  </a:lnTo>
                  <a:lnTo>
                    <a:pt x="1620" y="215"/>
                  </a:lnTo>
                  <a:lnTo>
                    <a:pt x="1625" y="220"/>
                  </a:lnTo>
                  <a:lnTo>
                    <a:pt x="1626" y="223"/>
                  </a:lnTo>
                  <a:lnTo>
                    <a:pt x="1626" y="223"/>
                  </a:lnTo>
                  <a:lnTo>
                    <a:pt x="1625" y="225"/>
                  </a:lnTo>
                  <a:lnTo>
                    <a:pt x="1626" y="227"/>
                  </a:lnTo>
                  <a:lnTo>
                    <a:pt x="1628" y="230"/>
                  </a:lnTo>
                  <a:lnTo>
                    <a:pt x="1629" y="232"/>
                  </a:lnTo>
                  <a:lnTo>
                    <a:pt x="1628" y="233"/>
                  </a:lnTo>
                  <a:lnTo>
                    <a:pt x="1624" y="234"/>
                  </a:lnTo>
                  <a:lnTo>
                    <a:pt x="1622" y="235"/>
                  </a:lnTo>
                  <a:lnTo>
                    <a:pt x="1624" y="239"/>
                  </a:lnTo>
                  <a:lnTo>
                    <a:pt x="1628" y="240"/>
                  </a:lnTo>
                  <a:lnTo>
                    <a:pt x="1636" y="243"/>
                  </a:lnTo>
                  <a:lnTo>
                    <a:pt x="1646" y="249"/>
                  </a:lnTo>
                  <a:lnTo>
                    <a:pt x="1656" y="251"/>
                  </a:lnTo>
                  <a:lnTo>
                    <a:pt x="1658" y="250"/>
                  </a:lnTo>
                  <a:lnTo>
                    <a:pt x="1662" y="248"/>
                  </a:lnTo>
                  <a:lnTo>
                    <a:pt x="1663" y="247"/>
                  </a:lnTo>
                  <a:lnTo>
                    <a:pt x="1664" y="247"/>
                  </a:lnTo>
                  <a:lnTo>
                    <a:pt x="1665" y="249"/>
                  </a:lnTo>
                  <a:lnTo>
                    <a:pt x="1666" y="249"/>
                  </a:lnTo>
                  <a:lnTo>
                    <a:pt x="1667" y="249"/>
                  </a:lnTo>
                  <a:lnTo>
                    <a:pt x="1668" y="248"/>
                  </a:lnTo>
                  <a:lnTo>
                    <a:pt x="1671" y="248"/>
                  </a:lnTo>
                  <a:lnTo>
                    <a:pt x="1677" y="246"/>
                  </a:lnTo>
                  <a:lnTo>
                    <a:pt x="1680" y="246"/>
                  </a:lnTo>
                  <a:lnTo>
                    <a:pt x="1683" y="247"/>
                  </a:lnTo>
                  <a:lnTo>
                    <a:pt x="1688" y="251"/>
                  </a:lnTo>
                  <a:lnTo>
                    <a:pt x="1696" y="255"/>
                  </a:lnTo>
                  <a:lnTo>
                    <a:pt x="1701" y="259"/>
                  </a:lnTo>
                  <a:lnTo>
                    <a:pt x="1704" y="262"/>
                  </a:lnTo>
                  <a:lnTo>
                    <a:pt x="1704" y="264"/>
                  </a:lnTo>
                  <a:lnTo>
                    <a:pt x="1704" y="265"/>
                  </a:lnTo>
                  <a:lnTo>
                    <a:pt x="1705" y="266"/>
                  </a:lnTo>
                  <a:lnTo>
                    <a:pt x="1706" y="267"/>
                  </a:lnTo>
                  <a:lnTo>
                    <a:pt x="1707" y="268"/>
                  </a:lnTo>
                  <a:lnTo>
                    <a:pt x="1707" y="270"/>
                  </a:lnTo>
                  <a:lnTo>
                    <a:pt x="1708" y="270"/>
                  </a:lnTo>
                  <a:lnTo>
                    <a:pt x="1708" y="271"/>
                  </a:lnTo>
                  <a:lnTo>
                    <a:pt x="1709" y="270"/>
                  </a:lnTo>
                  <a:lnTo>
                    <a:pt x="1712" y="275"/>
                  </a:lnTo>
                  <a:lnTo>
                    <a:pt x="1714" y="276"/>
                  </a:lnTo>
                  <a:lnTo>
                    <a:pt x="1715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22" y="284"/>
                  </a:lnTo>
                  <a:lnTo>
                    <a:pt x="1723" y="287"/>
                  </a:lnTo>
                  <a:lnTo>
                    <a:pt x="1724" y="288"/>
                  </a:lnTo>
                  <a:lnTo>
                    <a:pt x="1726" y="293"/>
                  </a:lnTo>
                  <a:lnTo>
                    <a:pt x="1727" y="294"/>
                  </a:lnTo>
                  <a:lnTo>
                    <a:pt x="1719" y="288"/>
                  </a:lnTo>
                  <a:lnTo>
                    <a:pt x="1717" y="287"/>
                  </a:lnTo>
                  <a:lnTo>
                    <a:pt x="1712" y="284"/>
                  </a:lnTo>
                  <a:lnTo>
                    <a:pt x="1711" y="283"/>
                  </a:lnTo>
                  <a:lnTo>
                    <a:pt x="1709" y="279"/>
                  </a:lnTo>
                  <a:lnTo>
                    <a:pt x="1707" y="278"/>
                  </a:lnTo>
                  <a:lnTo>
                    <a:pt x="1704" y="279"/>
                  </a:lnTo>
                  <a:lnTo>
                    <a:pt x="1695" y="287"/>
                  </a:lnTo>
                  <a:lnTo>
                    <a:pt x="1695" y="288"/>
                  </a:lnTo>
                  <a:lnTo>
                    <a:pt x="1695" y="292"/>
                  </a:lnTo>
                  <a:lnTo>
                    <a:pt x="1695" y="294"/>
                  </a:lnTo>
                  <a:lnTo>
                    <a:pt x="1694" y="295"/>
                  </a:lnTo>
                  <a:lnTo>
                    <a:pt x="1692" y="301"/>
                  </a:lnTo>
                  <a:lnTo>
                    <a:pt x="1692" y="303"/>
                  </a:lnTo>
                  <a:lnTo>
                    <a:pt x="1691" y="305"/>
                  </a:lnTo>
                  <a:lnTo>
                    <a:pt x="1692" y="306"/>
                  </a:lnTo>
                  <a:lnTo>
                    <a:pt x="1692" y="308"/>
                  </a:lnTo>
                  <a:lnTo>
                    <a:pt x="1692" y="310"/>
                  </a:lnTo>
                  <a:lnTo>
                    <a:pt x="1691" y="311"/>
                  </a:lnTo>
                  <a:lnTo>
                    <a:pt x="1690" y="313"/>
                  </a:lnTo>
                  <a:lnTo>
                    <a:pt x="1691" y="316"/>
                  </a:lnTo>
                  <a:lnTo>
                    <a:pt x="1691" y="318"/>
                  </a:lnTo>
                  <a:lnTo>
                    <a:pt x="1689" y="320"/>
                  </a:lnTo>
                  <a:lnTo>
                    <a:pt x="1687" y="321"/>
                  </a:lnTo>
                  <a:lnTo>
                    <a:pt x="1682" y="324"/>
                  </a:lnTo>
                  <a:lnTo>
                    <a:pt x="1680" y="324"/>
                  </a:lnTo>
                  <a:lnTo>
                    <a:pt x="1678" y="324"/>
                  </a:lnTo>
                  <a:lnTo>
                    <a:pt x="1672" y="321"/>
                  </a:lnTo>
                  <a:lnTo>
                    <a:pt x="1670" y="320"/>
                  </a:lnTo>
                  <a:lnTo>
                    <a:pt x="1665" y="322"/>
                  </a:lnTo>
                  <a:lnTo>
                    <a:pt x="1662" y="322"/>
                  </a:lnTo>
                  <a:lnTo>
                    <a:pt x="1661" y="322"/>
                  </a:lnTo>
                  <a:lnTo>
                    <a:pt x="1659" y="322"/>
                  </a:lnTo>
                  <a:lnTo>
                    <a:pt x="1658" y="322"/>
                  </a:lnTo>
                  <a:lnTo>
                    <a:pt x="1656" y="324"/>
                  </a:lnTo>
                  <a:lnTo>
                    <a:pt x="1656" y="324"/>
                  </a:lnTo>
                  <a:lnTo>
                    <a:pt x="1656" y="326"/>
                  </a:lnTo>
                  <a:lnTo>
                    <a:pt x="1658" y="329"/>
                  </a:lnTo>
                  <a:lnTo>
                    <a:pt x="1658" y="330"/>
                  </a:lnTo>
                  <a:lnTo>
                    <a:pt x="1659" y="333"/>
                  </a:lnTo>
                  <a:lnTo>
                    <a:pt x="1660" y="335"/>
                  </a:lnTo>
                  <a:lnTo>
                    <a:pt x="1660" y="336"/>
                  </a:lnTo>
                  <a:lnTo>
                    <a:pt x="1660" y="336"/>
                  </a:lnTo>
                  <a:lnTo>
                    <a:pt x="1660" y="337"/>
                  </a:lnTo>
                  <a:lnTo>
                    <a:pt x="1660" y="339"/>
                  </a:lnTo>
                  <a:lnTo>
                    <a:pt x="1662" y="341"/>
                  </a:lnTo>
                  <a:lnTo>
                    <a:pt x="1662" y="342"/>
                  </a:lnTo>
                  <a:lnTo>
                    <a:pt x="1661" y="344"/>
                  </a:lnTo>
                  <a:lnTo>
                    <a:pt x="1661" y="345"/>
                  </a:lnTo>
                  <a:lnTo>
                    <a:pt x="1663" y="347"/>
                  </a:lnTo>
                  <a:lnTo>
                    <a:pt x="1668" y="349"/>
                  </a:lnTo>
                  <a:lnTo>
                    <a:pt x="1671" y="352"/>
                  </a:lnTo>
                  <a:lnTo>
                    <a:pt x="1671" y="354"/>
                  </a:lnTo>
                  <a:lnTo>
                    <a:pt x="1669" y="358"/>
                  </a:lnTo>
                  <a:lnTo>
                    <a:pt x="1669" y="360"/>
                  </a:lnTo>
                  <a:lnTo>
                    <a:pt x="1670" y="365"/>
                  </a:lnTo>
                  <a:lnTo>
                    <a:pt x="1669" y="366"/>
                  </a:lnTo>
                  <a:lnTo>
                    <a:pt x="1668" y="367"/>
                  </a:lnTo>
                  <a:lnTo>
                    <a:pt x="1667" y="369"/>
                  </a:lnTo>
                  <a:lnTo>
                    <a:pt x="1667" y="370"/>
                  </a:lnTo>
                  <a:lnTo>
                    <a:pt x="1668" y="371"/>
                  </a:lnTo>
                  <a:lnTo>
                    <a:pt x="1668" y="372"/>
                  </a:lnTo>
                  <a:lnTo>
                    <a:pt x="1668" y="373"/>
                  </a:lnTo>
                  <a:lnTo>
                    <a:pt x="1669" y="374"/>
                  </a:lnTo>
                  <a:lnTo>
                    <a:pt x="1669" y="375"/>
                  </a:lnTo>
                  <a:lnTo>
                    <a:pt x="1669" y="376"/>
                  </a:lnTo>
                  <a:lnTo>
                    <a:pt x="1669" y="377"/>
                  </a:lnTo>
                  <a:lnTo>
                    <a:pt x="1670" y="378"/>
                  </a:lnTo>
                  <a:lnTo>
                    <a:pt x="1670" y="378"/>
                  </a:lnTo>
                  <a:lnTo>
                    <a:pt x="1671" y="381"/>
                  </a:lnTo>
                  <a:lnTo>
                    <a:pt x="1673" y="383"/>
                  </a:lnTo>
                  <a:lnTo>
                    <a:pt x="1674" y="384"/>
                  </a:lnTo>
                  <a:lnTo>
                    <a:pt x="1679" y="386"/>
                  </a:lnTo>
                  <a:lnTo>
                    <a:pt x="1679" y="390"/>
                  </a:lnTo>
                  <a:lnTo>
                    <a:pt x="1677" y="398"/>
                  </a:lnTo>
                  <a:lnTo>
                    <a:pt x="1676" y="401"/>
                  </a:lnTo>
                  <a:lnTo>
                    <a:pt x="1676" y="402"/>
                  </a:lnTo>
                  <a:lnTo>
                    <a:pt x="1677" y="403"/>
                  </a:lnTo>
                  <a:lnTo>
                    <a:pt x="1677" y="406"/>
                  </a:lnTo>
                  <a:lnTo>
                    <a:pt x="1677" y="407"/>
                  </a:lnTo>
                  <a:lnTo>
                    <a:pt x="1676" y="407"/>
                  </a:lnTo>
                  <a:lnTo>
                    <a:pt x="1676" y="408"/>
                  </a:lnTo>
                  <a:lnTo>
                    <a:pt x="1677" y="408"/>
                  </a:lnTo>
                  <a:lnTo>
                    <a:pt x="1679" y="409"/>
                  </a:lnTo>
                  <a:lnTo>
                    <a:pt x="1680" y="409"/>
                  </a:lnTo>
                  <a:lnTo>
                    <a:pt x="1680" y="410"/>
                  </a:lnTo>
                  <a:lnTo>
                    <a:pt x="1680" y="412"/>
                  </a:lnTo>
                  <a:lnTo>
                    <a:pt x="1680" y="414"/>
                  </a:lnTo>
                  <a:lnTo>
                    <a:pt x="1680" y="419"/>
                  </a:lnTo>
                  <a:lnTo>
                    <a:pt x="1681" y="425"/>
                  </a:lnTo>
                  <a:lnTo>
                    <a:pt x="1681" y="426"/>
                  </a:lnTo>
                  <a:lnTo>
                    <a:pt x="1680" y="432"/>
                  </a:lnTo>
                  <a:lnTo>
                    <a:pt x="1680" y="432"/>
                  </a:lnTo>
                  <a:lnTo>
                    <a:pt x="1680" y="436"/>
                  </a:lnTo>
                  <a:lnTo>
                    <a:pt x="1680" y="437"/>
                  </a:lnTo>
                  <a:lnTo>
                    <a:pt x="1680" y="438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682" y="441"/>
                  </a:lnTo>
                  <a:lnTo>
                    <a:pt x="1686" y="442"/>
                  </a:lnTo>
                  <a:lnTo>
                    <a:pt x="1690" y="440"/>
                  </a:lnTo>
                  <a:lnTo>
                    <a:pt x="1691" y="440"/>
                  </a:lnTo>
                  <a:lnTo>
                    <a:pt x="1692" y="440"/>
                  </a:lnTo>
                  <a:lnTo>
                    <a:pt x="1693" y="441"/>
                  </a:lnTo>
                  <a:lnTo>
                    <a:pt x="1694" y="443"/>
                  </a:lnTo>
                  <a:lnTo>
                    <a:pt x="1695" y="444"/>
                  </a:lnTo>
                  <a:lnTo>
                    <a:pt x="1695" y="447"/>
                  </a:lnTo>
                  <a:lnTo>
                    <a:pt x="1693" y="450"/>
                  </a:lnTo>
                  <a:lnTo>
                    <a:pt x="1690" y="452"/>
                  </a:lnTo>
                  <a:lnTo>
                    <a:pt x="1687" y="455"/>
                  </a:lnTo>
                  <a:lnTo>
                    <a:pt x="1687" y="456"/>
                  </a:lnTo>
                  <a:lnTo>
                    <a:pt x="66" y="456"/>
                  </a:lnTo>
                  <a:close/>
                  <a:moveTo>
                    <a:pt x="213" y="16"/>
                  </a:moveTo>
                  <a:lnTo>
                    <a:pt x="213" y="22"/>
                  </a:lnTo>
                  <a:lnTo>
                    <a:pt x="213" y="23"/>
                  </a:lnTo>
                  <a:lnTo>
                    <a:pt x="214" y="23"/>
                  </a:lnTo>
                  <a:lnTo>
                    <a:pt x="214" y="24"/>
                  </a:lnTo>
                  <a:lnTo>
                    <a:pt x="215" y="25"/>
                  </a:lnTo>
                  <a:lnTo>
                    <a:pt x="215" y="26"/>
                  </a:lnTo>
                  <a:lnTo>
                    <a:pt x="214" y="26"/>
                  </a:lnTo>
                  <a:lnTo>
                    <a:pt x="213" y="26"/>
                  </a:lnTo>
                  <a:lnTo>
                    <a:pt x="212" y="25"/>
                  </a:lnTo>
                  <a:lnTo>
                    <a:pt x="210" y="25"/>
                  </a:lnTo>
                  <a:lnTo>
                    <a:pt x="209" y="26"/>
                  </a:lnTo>
                  <a:lnTo>
                    <a:pt x="208" y="28"/>
                  </a:lnTo>
                  <a:lnTo>
                    <a:pt x="207" y="30"/>
                  </a:lnTo>
                  <a:lnTo>
                    <a:pt x="208" y="34"/>
                  </a:lnTo>
                  <a:lnTo>
                    <a:pt x="210" y="36"/>
                  </a:lnTo>
                  <a:lnTo>
                    <a:pt x="211" y="38"/>
                  </a:lnTo>
                  <a:lnTo>
                    <a:pt x="213" y="41"/>
                  </a:lnTo>
                  <a:lnTo>
                    <a:pt x="214" y="46"/>
                  </a:lnTo>
                  <a:lnTo>
                    <a:pt x="215" y="47"/>
                  </a:lnTo>
                  <a:lnTo>
                    <a:pt x="217" y="49"/>
                  </a:lnTo>
                  <a:lnTo>
                    <a:pt x="218" y="50"/>
                  </a:lnTo>
                  <a:lnTo>
                    <a:pt x="219" y="51"/>
                  </a:lnTo>
                  <a:lnTo>
                    <a:pt x="219" y="52"/>
                  </a:lnTo>
                  <a:lnTo>
                    <a:pt x="219" y="53"/>
                  </a:lnTo>
                  <a:lnTo>
                    <a:pt x="218" y="53"/>
                  </a:lnTo>
                  <a:lnTo>
                    <a:pt x="218" y="53"/>
                  </a:lnTo>
                  <a:lnTo>
                    <a:pt x="219" y="55"/>
                  </a:lnTo>
                  <a:lnTo>
                    <a:pt x="219" y="58"/>
                  </a:lnTo>
                  <a:lnTo>
                    <a:pt x="221" y="59"/>
                  </a:lnTo>
                  <a:lnTo>
                    <a:pt x="224" y="61"/>
                  </a:lnTo>
                  <a:lnTo>
                    <a:pt x="225" y="63"/>
                  </a:lnTo>
                  <a:lnTo>
                    <a:pt x="227" y="65"/>
                  </a:lnTo>
                  <a:lnTo>
                    <a:pt x="231" y="71"/>
                  </a:lnTo>
                  <a:lnTo>
                    <a:pt x="245" y="79"/>
                  </a:lnTo>
                  <a:lnTo>
                    <a:pt x="265" y="88"/>
                  </a:lnTo>
                  <a:lnTo>
                    <a:pt x="292" y="101"/>
                  </a:lnTo>
                  <a:lnTo>
                    <a:pt x="302" y="103"/>
                  </a:lnTo>
                  <a:lnTo>
                    <a:pt x="303" y="103"/>
                  </a:lnTo>
                  <a:lnTo>
                    <a:pt x="303" y="104"/>
                  </a:lnTo>
                  <a:lnTo>
                    <a:pt x="303" y="104"/>
                  </a:lnTo>
                  <a:lnTo>
                    <a:pt x="303" y="103"/>
                  </a:lnTo>
                  <a:lnTo>
                    <a:pt x="304" y="102"/>
                  </a:lnTo>
                  <a:lnTo>
                    <a:pt x="305" y="102"/>
                  </a:lnTo>
                  <a:lnTo>
                    <a:pt x="307" y="102"/>
                  </a:lnTo>
                  <a:lnTo>
                    <a:pt x="309" y="103"/>
                  </a:lnTo>
                  <a:lnTo>
                    <a:pt x="311" y="105"/>
                  </a:lnTo>
                  <a:lnTo>
                    <a:pt x="310" y="107"/>
                  </a:lnTo>
                  <a:lnTo>
                    <a:pt x="309" y="110"/>
                  </a:lnTo>
                  <a:lnTo>
                    <a:pt x="307" y="112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5" y="114"/>
                  </a:lnTo>
                  <a:lnTo>
                    <a:pt x="306" y="115"/>
                  </a:lnTo>
                  <a:lnTo>
                    <a:pt x="306" y="116"/>
                  </a:lnTo>
                  <a:lnTo>
                    <a:pt x="307" y="117"/>
                  </a:lnTo>
                  <a:lnTo>
                    <a:pt x="308" y="117"/>
                  </a:lnTo>
                  <a:lnTo>
                    <a:pt x="307" y="118"/>
                  </a:lnTo>
                  <a:lnTo>
                    <a:pt x="307" y="119"/>
                  </a:lnTo>
                  <a:lnTo>
                    <a:pt x="306" y="121"/>
                  </a:lnTo>
                  <a:lnTo>
                    <a:pt x="306" y="123"/>
                  </a:lnTo>
                  <a:lnTo>
                    <a:pt x="305" y="125"/>
                  </a:lnTo>
                  <a:lnTo>
                    <a:pt x="303" y="126"/>
                  </a:lnTo>
                  <a:lnTo>
                    <a:pt x="303" y="127"/>
                  </a:lnTo>
                  <a:lnTo>
                    <a:pt x="302" y="127"/>
                  </a:lnTo>
                  <a:lnTo>
                    <a:pt x="301" y="128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299" y="132"/>
                  </a:lnTo>
                  <a:lnTo>
                    <a:pt x="297" y="132"/>
                  </a:lnTo>
                  <a:lnTo>
                    <a:pt x="297" y="131"/>
                  </a:lnTo>
                  <a:lnTo>
                    <a:pt x="296" y="131"/>
                  </a:lnTo>
                  <a:lnTo>
                    <a:pt x="296" y="132"/>
                  </a:lnTo>
                  <a:lnTo>
                    <a:pt x="295" y="133"/>
                  </a:lnTo>
                  <a:lnTo>
                    <a:pt x="293" y="133"/>
                  </a:lnTo>
                  <a:lnTo>
                    <a:pt x="291" y="135"/>
                  </a:lnTo>
                  <a:lnTo>
                    <a:pt x="288" y="136"/>
                  </a:lnTo>
                  <a:lnTo>
                    <a:pt x="287" y="136"/>
                  </a:lnTo>
                  <a:lnTo>
                    <a:pt x="286" y="137"/>
                  </a:lnTo>
                  <a:lnTo>
                    <a:pt x="286" y="137"/>
                  </a:lnTo>
                  <a:lnTo>
                    <a:pt x="285" y="137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1" y="137"/>
                  </a:lnTo>
                  <a:lnTo>
                    <a:pt x="280" y="135"/>
                  </a:lnTo>
                  <a:lnTo>
                    <a:pt x="278" y="135"/>
                  </a:lnTo>
                  <a:lnTo>
                    <a:pt x="267" y="137"/>
                  </a:lnTo>
                  <a:lnTo>
                    <a:pt x="265" y="136"/>
                  </a:lnTo>
                  <a:lnTo>
                    <a:pt x="265" y="131"/>
                  </a:lnTo>
                  <a:lnTo>
                    <a:pt x="264" y="131"/>
                  </a:lnTo>
                  <a:lnTo>
                    <a:pt x="263" y="131"/>
                  </a:lnTo>
                  <a:lnTo>
                    <a:pt x="262" y="130"/>
                  </a:lnTo>
                  <a:lnTo>
                    <a:pt x="263" y="127"/>
                  </a:lnTo>
                  <a:lnTo>
                    <a:pt x="262" y="125"/>
                  </a:lnTo>
                  <a:lnTo>
                    <a:pt x="261" y="123"/>
                  </a:lnTo>
                  <a:lnTo>
                    <a:pt x="258" y="123"/>
                  </a:lnTo>
                  <a:lnTo>
                    <a:pt x="259" y="125"/>
                  </a:lnTo>
                  <a:lnTo>
                    <a:pt x="261" y="126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60" y="134"/>
                  </a:lnTo>
                  <a:lnTo>
                    <a:pt x="257" y="134"/>
                  </a:lnTo>
                  <a:lnTo>
                    <a:pt x="252" y="129"/>
                  </a:lnTo>
                  <a:lnTo>
                    <a:pt x="250" y="128"/>
                  </a:lnTo>
                  <a:lnTo>
                    <a:pt x="247" y="127"/>
                  </a:lnTo>
                  <a:lnTo>
                    <a:pt x="241" y="125"/>
                  </a:lnTo>
                  <a:lnTo>
                    <a:pt x="237" y="125"/>
                  </a:lnTo>
                  <a:lnTo>
                    <a:pt x="235" y="125"/>
                  </a:lnTo>
                  <a:lnTo>
                    <a:pt x="234" y="124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29" y="124"/>
                  </a:lnTo>
                  <a:lnTo>
                    <a:pt x="227" y="124"/>
                  </a:lnTo>
                  <a:lnTo>
                    <a:pt x="226" y="123"/>
                  </a:lnTo>
                  <a:lnTo>
                    <a:pt x="225" y="123"/>
                  </a:lnTo>
                  <a:lnTo>
                    <a:pt x="221" y="125"/>
                  </a:lnTo>
                  <a:lnTo>
                    <a:pt x="220" y="125"/>
                  </a:lnTo>
                  <a:lnTo>
                    <a:pt x="219" y="125"/>
                  </a:lnTo>
                  <a:lnTo>
                    <a:pt x="215" y="127"/>
                  </a:lnTo>
                  <a:lnTo>
                    <a:pt x="213" y="127"/>
                  </a:lnTo>
                  <a:lnTo>
                    <a:pt x="212" y="128"/>
                  </a:lnTo>
                  <a:lnTo>
                    <a:pt x="211" y="129"/>
                  </a:lnTo>
                  <a:lnTo>
                    <a:pt x="209" y="130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6" y="137"/>
                  </a:lnTo>
                  <a:lnTo>
                    <a:pt x="198" y="136"/>
                  </a:lnTo>
                  <a:lnTo>
                    <a:pt x="197" y="135"/>
                  </a:lnTo>
                  <a:lnTo>
                    <a:pt x="195" y="133"/>
                  </a:lnTo>
                  <a:lnTo>
                    <a:pt x="194" y="132"/>
                  </a:lnTo>
                  <a:lnTo>
                    <a:pt x="190" y="131"/>
                  </a:lnTo>
                  <a:lnTo>
                    <a:pt x="187" y="131"/>
                  </a:lnTo>
                  <a:lnTo>
                    <a:pt x="168" y="134"/>
                  </a:lnTo>
                  <a:lnTo>
                    <a:pt x="165" y="136"/>
                  </a:lnTo>
                  <a:lnTo>
                    <a:pt x="163" y="140"/>
                  </a:lnTo>
                  <a:lnTo>
                    <a:pt x="161" y="149"/>
                  </a:lnTo>
                  <a:lnTo>
                    <a:pt x="159" y="153"/>
                  </a:lnTo>
                  <a:lnTo>
                    <a:pt x="151" y="162"/>
                  </a:lnTo>
                  <a:lnTo>
                    <a:pt x="147" y="168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7" y="176"/>
                  </a:lnTo>
                  <a:lnTo>
                    <a:pt x="136" y="177"/>
                  </a:lnTo>
                  <a:lnTo>
                    <a:pt x="135" y="177"/>
                  </a:lnTo>
                  <a:lnTo>
                    <a:pt x="134" y="177"/>
                  </a:lnTo>
                  <a:lnTo>
                    <a:pt x="131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3" y="180"/>
                  </a:lnTo>
                  <a:lnTo>
                    <a:pt x="121" y="184"/>
                  </a:lnTo>
                  <a:lnTo>
                    <a:pt x="120" y="185"/>
                  </a:lnTo>
                  <a:lnTo>
                    <a:pt x="117" y="186"/>
                  </a:lnTo>
                  <a:lnTo>
                    <a:pt x="116" y="186"/>
                  </a:lnTo>
                  <a:lnTo>
                    <a:pt x="112" y="186"/>
                  </a:lnTo>
                  <a:lnTo>
                    <a:pt x="107" y="190"/>
                  </a:lnTo>
                  <a:lnTo>
                    <a:pt x="106" y="191"/>
                  </a:lnTo>
                  <a:lnTo>
                    <a:pt x="105" y="192"/>
                  </a:lnTo>
                  <a:lnTo>
                    <a:pt x="99" y="193"/>
                  </a:lnTo>
                  <a:lnTo>
                    <a:pt x="97" y="194"/>
                  </a:lnTo>
                  <a:lnTo>
                    <a:pt x="94" y="197"/>
                  </a:lnTo>
                  <a:lnTo>
                    <a:pt x="93" y="197"/>
                  </a:lnTo>
                  <a:lnTo>
                    <a:pt x="92" y="198"/>
                  </a:lnTo>
                  <a:lnTo>
                    <a:pt x="91" y="201"/>
                  </a:lnTo>
                  <a:lnTo>
                    <a:pt x="90" y="203"/>
                  </a:lnTo>
                  <a:lnTo>
                    <a:pt x="87" y="204"/>
                  </a:lnTo>
                  <a:lnTo>
                    <a:pt x="87" y="205"/>
                  </a:lnTo>
                  <a:lnTo>
                    <a:pt x="87" y="207"/>
                  </a:lnTo>
                  <a:lnTo>
                    <a:pt x="86" y="209"/>
                  </a:lnTo>
                  <a:lnTo>
                    <a:pt x="85" y="210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6" y="216"/>
                  </a:lnTo>
                  <a:lnTo>
                    <a:pt x="75" y="217"/>
                  </a:lnTo>
                  <a:lnTo>
                    <a:pt x="74" y="219"/>
                  </a:lnTo>
                  <a:lnTo>
                    <a:pt x="74" y="220"/>
                  </a:lnTo>
                  <a:lnTo>
                    <a:pt x="73" y="220"/>
                  </a:lnTo>
                  <a:lnTo>
                    <a:pt x="70" y="223"/>
                  </a:lnTo>
                  <a:lnTo>
                    <a:pt x="69" y="224"/>
                  </a:lnTo>
                  <a:lnTo>
                    <a:pt x="67" y="226"/>
                  </a:lnTo>
                  <a:lnTo>
                    <a:pt x="64" y="227"/>
                  </a:lnTo>
                  <a:lnTo>
                    <a:pt x="63" y="227"/>
                  </a:lnTo>
                  <a:lnTo>
                    <a:pt x="62" y="228"/>
                  </a:lnTo>
                  <a:lnTo>
                    <a:pt x="62" y="230"/>
                  </a:lnTo>
                  <a:lnTo>
                    <a:pt x="63" y="233"/>
                  </a:lnTo>
                  <a:lnTo>
                    <a:pt x="64" y="234"/>
                  </a:lnTo>
                  <a:lnTo>
                    <a:pt x="60" y="238"/>
                  </a:lnTo>
                  <a:lnTo>
                    <a:pt x="58" y="239"/>
                  </a:lnTo>
                  <a:lnTo>
                    <a:pt x="55" y="240"/>
                  </a:lnTo>
                  <a:lnTo>
                    <a:pt x="52" y="243"/>
                  </a:lnTo>
                  <a:lnTo>
                    <a:pt x="51" y="244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5"/>
                  </a:lnTo>
                  <a:lnTo>
                    <a:pt x="45" y="244"/>
                  </a:lnTo>
                  <a:lnTo>
                    <a:pt x="45" y="242"/>
                  </a:lnTo>
                  <a:lnTo>
                    <a:pt x="46" y="241"/>
                  </a:lnTo>
                  <a:lnTo>
                    <a:pt x="48" y="240"/>
                  </a:lnTo>
                  <a:lnTo>
                    <a:pt x="49" y="238"/>
                  </a:lnTo>
                  <a:lnTo>
                    <a:pt x="50" y="235"/>
                  </a:lnTo>
                  <a:lnTo>
                    <a:pt x="50" y="234"/>
                  </a:lnTo>
                  <a:lnTo>
                    <a:pt x="54" y="228"/>
                  </a:lnTo>
                  <a:lnTo>
                    <a:pt x="55" y="224"/>
                  </a:lnTo>
                  <a:lnTo>
                    <a:pt x="55" y="221"/>
                  </a:lnTo>
                  <a:lnTo>
                    <a:pt x="53" y="219"/>
                  </a:lnTo>
                  <a:lnTo>
                    <a:pt x="50" y="216"/>
                  </a:lnTo>
                  <a:lnTo>
                    <a:pt x="51" y="216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0" y="214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52" y="211"/>
                  </a:lnTo>
                  <a:lnTo>
                    <a:pt x="53" y="210"/>
                  </a:lnTo>
                  <a:lnTo>
                    <a:pt x="57" y="209"/>
                  </a:lnTo>
                  <a:lnTo>
                    <a:pt x="59" y="209"/>
                  </a:lnTo>
                  <a:lnTo>
                    <a:pt x="61" y="206"/>
                  </a:lnTo>
                  <a:lnTo>
                    <a:pt x="65" y="203"/>
                  </a:lnTo>
                  <a:lnTo>
                    <a:pt x="69" y="199"/>
                  </a:lnTo>
                  <a:lnTo>
                    <a:pt x="75" y="198"/>
                  </a:lnTo>
                  <a:lnTo>
                    <a:pt x="79" y="194"/>
                  </a:lnTo>
                  <a:lnTo>
                    <a:pt x="81" y="192"/>
                  </a:lnTo>
                  <a:lnTo>
                    <a:pt x="84" y="192"/>
                  </a:lnTo>
                  <a:lnTo>
                    <a:pt x="87" y="191"/>
                  </a:lnTo>
                  <a:lnTo>
                    <a:pt x="91" y="192"/>
                  </a:lnTo>
                  <a:lnTo>
                    <a:pt x="92" y="191"/>
                  </a:lnTo>
                  <a:lnTo>
                    <a:pt x="93" y="189"/>
                  </a:lnTo>
                  <a:lnTo>
                    <a:pt x="95" y="186"/>
                  </a:lnTo>
                  <a:lnTo>
                    <a:pt x="97" y="185"/>
                  </a:lnTo>
                  <a:lnTo>
                    <a:pt x="99" y="186"/>
                  </a:lnTo>
                  <a:lnTo>
                    <a:pt x="101" y="185"/>
                  </a:lnTo>
                  <a:lnTo>
                    <a:pt x="104" y="183"/>
                  </a:lnTo>
                  <a:lnTo>
                    <a:pt x="105" y="180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1" y="174"/>
                  </a:lnTo>
                  <a:lnTo>
                    <a:pt x="95" y="174"/>
                  </a:lnTo>
                  <a:lnTo>
                    <a:pt x="93" y="175"/>
                  </a:lnTo>
                  <a:lnTo>
                    <a:pt x="92" y="176"/>
                  </a:lnTo>
                  <a:lnTo>
                    <a:pt x="86" y="176"/>
                  </a:lnTo>
                  <a:lnTo>
                    <a:pt x="83" y="177"/>
                  </a:lnTo>
                  <a:lnTo>
                    <a:pt x="76" y="180"/>
                  </a:lnTo>
                  <a:lnTo>
                    <a:pt x="74" y="179"/>
                  </a:lnTo>
                  <a:lnTo>
                    <a:pt x="72" y="179"/>
                  </a:lnTo>
                  <a:lnTo>
                    <a:pt x="70" y="179"/>
                  </a:lnTo>
                  <a:lnTo>
                    <a:pt x="69" y="179"/>
                  </a:lnTo>
                  <a:lnTo>
                    <a:pt x="68" y="180"/>
                  </a:lnTo>
                  <a:lnTo>
                    <a:pt x="67" y="180"/>
                  </a:lnTo>
                  <a:lnTo>
                    <a:pt x="64" y="179"/>
                  </a:lnTo>
                  <a:lnTo>
                    <a:pt x="63" y="179"/>
                  </a:lnTo>
                  <a:lnTo>
                    <a:pt x="57" y="180"/>
                  </a:lnTo>
                  <a:lnTo>
                    <a:pt x="41" y="180"/>
                  </a:lnTo>
                  <a:lnTo>
                    <a:pt x="39" y="180"/>
                  </a:lnTo>
                  <a:lnTo>
                    <a:pt x="38" y="180"/>
                  </a:lnTo>
                  <a:lnTo>
                    <a:pt x="37" y="177"/>
                  </a:lnTo>
                  <a:lnTo>
                    <a:pt x="36" y="175"/>
                  </a:lnTo>
                  <a:lnTo>
                    <a:pt x="35" y="174"/>
                  </a:lnTo>
                  <a:lnTo>
                    <a:pt x="36" y="172"/>
                  </a:lnTo>
                  <a:lnTo>
                    <a:pt x="36" y="169"/>
                  </a:lnTo>
                  <a:lnTo>
                    <a:pt x="35" y="167"/>
                  </a:lnTo>
                  <a:lnTo>
                    <a:pt x="33" y="164"/>
                  </a:lnTo>
                  <a:lnTo>
                    <a:pt x="34" y="164"/>
                  </a:lnTo>
                  <a:lnTo>
                    <a:pt x="38" y="164"/>
                  </a:lnTo>
                  <a:lnTo>
                    <a:pt x="40" y="163"/>
                  </a:lnTo>
                  <a:lnTo>
                    <a:pt x="43" y="161"/>
                  </a:lnTo>
                  <a:lnTo>
                    <a:pt x="44" y="157"/>
                  </a:lnTo>
                  <a:lnTo>
                    <a:pt x="45" y="155"/>
                  </a:lnTo>
                  <a:lnTo>
                    <a:pt x="50" y="15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51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1" y="147"/>
                  </a:lnTo>
                  <a:lnTo>
                    <a:pt x="51" y="146"/>
                  </a:lnTo>
                  <a:lnTo>
                    <a:pt x="51" y="145"/>
                  </a:lnTo>
                  <a:lnTo>
                    <a:pt x="51" y="146"/>
                  </a:lnTo>
                  <a:lnTo>
                    <a:pt x="51" y="147"/>
                  </a:lnTo>
                  <a:lnTo>
                    <a:pt x="52" y="147"/>
                  </a:lnTo>
                  <a:lnTo>
                    <a:pt x="52" y="146"/>
                  </a:lnTo>
                  <a:lnTo>
                    <a:pt x="53" y="144"/>
                  </a:lnTo>
                  <a:lnTo>
                    <a:pt x="54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7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8" y="140"/>
                  </a:lnTo>
                  <a:lnTo>
                    <a:pt x="61" y="139"/>
                  </a:lnTo>
                  <a:lnTo>
                    <a:pt x="62" y="138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2" y="137"/>
                  </a:lnTo>
                  <a:lnTo>
                    <a:pt x="61" y="135"/>
                  </a:lnTo>
                  <a:lnTo>
                    <a:pt x="61" y="134"/>
                  </a:lnTo>
                  <a:lnTo>
                    <a:pt x="61" y="133"/>
                  </a:lnTo>
                  <a:lnTo>
                    <a:pt x="62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4" y="131"/>
                  </a:lnTo>
                  <a:lnTo>
                    <a:pt x="64" y="129"/>
                  </a:lnTo>
                  <a:lnTo>
                    <a:pt x="62" y="128"/>
                  </a:lnTo>
                  <a:lnTo>
                    <a:pt x="61" y="126"/>
                  </a:lnTo>
                  <a:lnTo>
                    <a:pt x="60" y="124"/>
                  </a:lnTo>
                  <a:lnTo>
                    <a:pt x="59" y="122"/>
                  </a:lnTo>
                  <a:lnTo>
                    <a:pt x="61" y="119"/>
                  </a:lnTo>
                  <a:lnTo>
                    <a:pt x="60" y="119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61" y="114"/>
                  </a:lnTo>
                  <a:lnTo>
                    <a:pt x="60" y="113"/>
                  </a:lnTo>
                  <a:lnTo>
                    <a:pt x="59" y="110"/>
                  </a:lnTo>
                  <a:lnTo>
                    <a:pt x="60" y="108"/>
                  </a:lnTo>
                  <a:lnTo>
                    <a:pt x="61" y="106"/>
                  </a:lnTo>
                  <a:lnTo>
                    <a:pt x="59" y="103"/>
                  </a:lnTo>
                  <a:lnTo>
                    <a:pt x="60" y="102"/>
                  </a:lnTo>
                  <a:lnTo>
                    <a:pt x="66" y="101"/>
                  </a:lnTo>
                  <a:lnTo>
                    <a:pt x="68" y="101"/>
                  </a:lnTo>
                  <a:lnTo>
                    <a:pt x="70" y="99"/>
                  </a:lnTo>
                  <a:lnTo>
                    <a:pt x="73" y="97"/>
                  </a:lnTo>
                  <a:lnTo>
                    <a:pt x="73" y="96"/>
                  </a:lnTo>
                  <a:lnTo>
                    <a:pt x="74" y="95"/>
                  </a:lnTo>
                  <a:lnTo>
                    <a:pt x="75" y="95"/>
                  </a:lnTo>
                  <a:lnTo>
                    <a:pt x="79" y="90"/>
                  </a:lnTo>
                  <a:lnTo>
                    <a:pt x="80" y="92"/>
                  </a:lnTo>
                  <a:lnTo>
                    <a:pt x="81" y="93"/>
                  </a:lnTo>
                  <a:lnTo>
                    <a:pt x="84" y="94"/>
                  </a:lnTo>
                  <a:lnTo>
                    <a:pt x="86" y="93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6" y="77"/>
                  </a:lnTo>
                  <a:lnTo>
                    <a:pt x="86" y="72"/>
                  </a:lnTo>
                  <a:lnTo>
                    <a:pt x="85" y="70"/>
                  </a:lnTo>
                  <a:lnTo>
                    <a:pt x="84" y="68"/>
                  </a:lnTo>
                  <a:lnTo>
                    <a:pt x="85" y="67"/>
                  </a:lnTo>
                  <a:lnTo>
                    <a:pt x="84" y="64"/>
                  </a:lnTo>
                  <a:lnTo>
                    <a:pt x="85" y="63"/>
                  </a:lnTo>
                  <a:lnTo>
                    <a:pt x="84" y="62"/>
                  </a:lnTo>
                  <a:lnTo>
                    <a:pt x="84" y="61"/>
                  </a:lnTo>
                  <a:lnTo>
                    <a:pt x="84" y="60"/>
                  </a:lnTo>
                  <a:lnTo>
                    <a:pt x="84" y="59"/>
                  </a:lnTo>
                  <a:lnTo>
                    <a:pt x="82" y="62"/>
                  </a:lnTo>
                  <a:lnTo>
                    <a:pt x="81" y="61"/>
                  </a:lnTo>
                  <a:lnTo>
                    <a:pt x="77" y="59"/>
                  </a:lnTo>
                  <a:lnTo>
                    <a:pt x="72" y="55"/>
                  </a:lnTo>
                  <a:lnTo>
                    <a:pt x="73" y="53"/>
                  </a:lnTo>
                  <a:lnTo>
                    <a:pt x="74" y="52"/>
                  </a:lnTo>
                  <a:lnTo>
                    <a:pt x="72" y="51"/>
                  </a:lnTo>
                  <a:lnTo>
                    <a:pt x="70" y="51"/>
                  </a:lnTo>
                  <a:lnTo>
                    <a:pt x="67" y="50"/>
                  </a:lnTo>
                  <a:lnTo>
                    <a:pt x="64" y="47"/>
                  </a:lnTo>
                  <a:lnTo>
                    <a:pt x="63" y="47"/>
                  </a:lnTo>
                  <a:lnTo>
                    <a:pt x="61" y="47"/>
                  </a:lnTo>
                  <a:lnTo>
                    <a:pt x="60" y="46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61" y="38"/>
                  </a:lnTo>
                  <a:lnTo>
                    <a:pt x="64" y="35"/>
                  </a:lnTo>
                  <a:lnTo>
                    <a:pt x="74" y="35"/>
                  </a:lnTo>
                  <a:lnTo>
                    <a:pt x="78" y="34"/>
                  </a:lnTo>
                  <a:lnTo>
                    <a:pt x="79" y="32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81" y="27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1" y="23"/>
                  </a:lnTo>
                  <a:lnTo>
                    <a:pt x="80" y="23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4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95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1" y="13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7" y="9"/>
                  </a:lnTo>
                  <a:lnTo>
                    <a:pt x="119" y="8"/>
                  </a:lnTo>
                  <a:lnTo>
                    <a:pt x="121" y="7"/>
                  </a:lnTo>
                  <a:lnTo>
                    <a:pt x="123" y="4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4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37" y="5"/>
                  </a:lnTo>
                  <a:lnTo>
                    <a:pt x="139" y="2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5" y="1"/>
                  </a:lnTo>
                  <a:lnTo>
                    <a:pt x="148" y="3"/>
                  </a:lnTo>
                  <a:lnTo>
                    <a:pt x="151" y="5"/>
                  </a:lnTo>
                  <a:lnTo>
                    <a:pt x="154" y="11"/>
                  </a:lnTo>
                  <a:lnTo>
                    <a:pt x="156" y="14"/>
                  </a:lnTo>
                  <a:lnTo>
                    <a:pt x="159" y="16"/>
                  </a:lnTo>
                  <a:lnTo>
                    <a:pt x="165" y="19"/>
                  </a:lnTo>
                  <a:lnTo>
                    <a:pt x="166" y="21"/>
                  </a:lnTo>
                  <a:lnTo>
                    <a:pt x="169" y="23"/>
                  </a:lnTo>
                  <a:lnTo>
                    <a:pt x="170" y="24"/>
                  </a:lnTo>
                  <a:lnTo>
                    <a:pt x="171" y="23"/>
                  </a:lnTo>
                  <a:lnTo>
                    <a:pt x="170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2"/>
                  </a:lnTo>
                  <a:lnTo>
                    <a:pt x="172" y="21"/>
                  </a:lnTo>
                  <a:lnTo>
                    <a:pt x="173" y="20"/>
                  </a:lnTo>
                  <a:lnTo>
                    <a:pt x="174" y="19"/>
                  </a:lnTo>
                  <a:lnTo>
                    <a:pt x="175" y="20"/>
                  </a:lnTo>
                  <a:lnTo>
                    <a:pt x="176" y="19"/>
                  </a:lnTo>
                  <a:lnTo>
                    <a:pt x="176" y="18"/>
                  </a:lnTo>
                  <a:lnTo>
                    <a:pt x="183" y="17"/>
                  </a:lnTo>
                  <a:lnTo>
                    <a:pt x="186" y="17"/>
                  </a:lnTo>
                  <a:lnTo>
                    <a:pt x="190" y="19"/>
                  </a:lnTo>
                  <a:lnTo>
                    <a:pt x="192" y="19"/>
                  </a:lnTo>
                  <a:lnTo>
                    <a:pt x="193" y="19"/>
                  </a:lnTo>
                  <a:lnTo>
                    <a:pt x="194" y="19"/>
                  </a:lnTo>
                  <a:lnTo>
                    <a:pt x="195" y="18"/>
                  </a:lnTo>
                  <a:lnTo>
                    <a:pt x="193" y="17"/>
                  </a:lnTo>
                  <a:lnTo>
                    <a:pt x="193" y="16"/>
                  </a:lnTo>
                  <a:lnTo>
                    <a:pt x="193" y="14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3"/>
                  </a:lnTo>
                  <a:lnTo>
                    <a:pt x="197" y="13"/>
                  </a:lnTo>
                  <a:lnTo>
                    <a:pt x="200" y="13"/>
                  </a:lnTo>
                  <a:lnTo>
                    <a:pt x="202" y="15"/>
                  </a:lnTo>
                  <a:lnTo>
                    <a:pt x="203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13" y="16"/>
                  </a:lnTo>
                  <a:close/>
                  <a:moveTo>
                    <a:pt x="36" y="270"/>
                  </a:moveTo>
                  <a:lnTo>
                    <a:pt x="38" y="270"/>
                  </a:lnTo>
                  <a:lnTo>
                    <a:pt x="38" y="271"/>
                  </a:lnTo>
                  <a:lnTo>
                    <a:pt x="38" y="275"/>
                  </a:lnTo>
                  <a:lnTo>
                    <a:pt x="37" y="276"/>
                  </a:lnTo>
                  <a:lnTo>
                    <a:pt x="36" y="276"/>
                  </a:lnTo>
                  <a:lnTo>
                    <a:pt x="33" y="275"/>
                  </a:lnTo>
                  <a:lnTo>
                    <a:pt x="30" y="273"/>
                  </a:lnTo>
                  <a:lnTo>
                    <a:pt x="29" y="272"/>
                  </a:lnTo>
                  <a:lnTo>
                    <a:pt x="28" y="271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4" y="270"/>
                  </a:lnTo>
                  <a:lnTo>
                    <a:pt x="35" y="270"/>
                  </a:lnTo>
                  <a:lnTo>
                    <a:pt x="36" y="270"/>
                  </a:lnTo>
                  <a:close/>
                  <a:moveTo>
                    <a:pt x="32" y="232"/>
                  </a:moveTo>
                  <a:lnTo>
                    <a:pt x="32" y="234"/>
                  </a:lnTo>
                  <a:lnTo>
                    <a:pt x="29" y="235"/>
                  </a:lnTo>
                  <a:lnTo>
                    <a:pt x="27" y="236"/>
                  </a:lnTo>
                  <a:lnTo>
                    <a:pt x="21" y="237"/>
                  </a:lnTo>
                  <a:lnTo>
                    <a:pt x="17" y="239"/>
                  </a:lnTo>
                  <a:lnTo>
                    <a:pt x="9" y="240"/>
                  </a:lnTo>
                  <a:lnTo>
                    <a:pt x="8" y="240"/>
                  </a:lnTo>
                  <a:lnTo>
                    <a:pt x="5" y="240"/>
                  </a:lnTo>
                  <a:lnTo>
                    <a:pt x="4" y="239"/>
                  </a:lnTo>
                  <a:lnTo>
                    <a:pt x="3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3" y="233"/>
                  </a:lnTo>
                  <a:lnTo>
                    <a:pt x="5" y="229"/>
                  </a:lnTo>
                  <a:lnTo>
                    <a:pt x="9" y="227"/>
                  </a:lnTo>
                  <a:lnTo>
                    <a:pt x="15" y="226"/>
                  </a:lnTo>
                  <a:lnTo>
                    <a:pt x="22" y="223"/>
                  </a:lnTo>
                  <a:lnTo>
                    <a:pt x="24" y="223"/>
                  </a:lnTo>
                  <a:lnTo>
                    <a:pt x="25" y="223"/>
                  </a:lnTo>
                  <a:lnTo>
                    <a:pt x="26" y="223"/>
                  </a:lnTo>
                  <a:lnTo>
                    <a:pt x="26" y="224"/>
                  </a:lnTo>
                  <a:lnTo>
                    <a:pt x="27" y="225"/>
                  </a:lnTo>
                  <a:lnTo>
                    <a:pt x="28" y="226"/>
                  </a:lnTo>
                  <a:lnTo>
                    <a:pt x="27" y="228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8" y="231"/>
                  </a:lnTo>
                  <a:lnTo>
                    <a:pt x="27" y="233"/>
                  </a:lnTo>
                  <a:lnTo>
                    <a:pt x="28" y="234"/>
                  </a:lnTo>
                  <a:lnTo>
                    <a:pt x="30" y="233"/>
                  </a:lnTo>
                  <a:lnTo>
                    <a:pt x="31" y="232"/>
                  </a:lnTo>
                  <a:lnTo>
                    <a:pt x="32" y="232"/>
                  </a:lnTo>
                  <a:close/>
                  <a:moveTo>
                    <a:pt x="180" y="174"/>
                  </a:moveTo>
                  <a:lnTo>
                    <a:pt x="182" y="174"/>
                  </a:lnTo>
                  <a:lnTo>
                    <a:pt x="184" y="174"/>
                  </a:lnTo>
                  <a:lnTo>
                    <a:pt x="186" y="175"/>
                  </a:lnTo>
                  <a:lnTo>
                    <a:pt x="187" y="178"/>
                  </a:lnTo>
                  <a:lnTo>
                    <a:pt x="185" y="179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77" y="183"/>
                  </a:lnTo>
                  <a:lnTo>
                    <a:pt x="175" y="183"/>
                  </a:lnTo>
                  <a:lnTo>
                    <a:pt x="173" y="182"/>
                  </a:lnTo>
                  <a:lnTo>
                    <a:pt x="172" y="182"/>
                  </a:lnTo>
                  <a:lnTo>
                    <a:pt x="171" y="181"/>
                  </a:lnTo>
                  <a:lnTo>
                    <a:pt x="169" y="180"/>
                  </a:lnTo>
                  <a:lnTo>
                    <a:pt x="169" y="178"/>
                  </a:lnTo>
                  <a:lnTo>
                    <a:pt x="169" y="177"/>
                  </a:lnTo>
                  <a:lnTo>
                    <a:pt x="168" y="176"/>
                  </a:lnTo>
                  <a:lnTo>
                    <a:pt x="169" y="174"/>
                  </a:lnTo>
                  <a:lnTo>
                    <a:pt x="169" y="174"/>
                  </a:lnTo>
                  <a:lnTo>
                    <a:pt x="170" y="174"/>
                  </a:lnTo>
                  <a:lnTo>
                    <a:pt x="171" y="174"/>
                  </a:lnTo>
                  <a:lnTo>
                    <a:pt x="171" y="175"/>
                  </a:lnTo>
                  <a:lnTo>
                    <a:pt x="173" y="174"/>
                  </a:lnTo>
                  <a:lnTo>
                    <a:pt x="175" y="173"/>
                  </a:lnTo>
                  <a:lnTo>
                    <a:pt x="177" y="173"/>
                  </a:lnTo>
                  <a:lnTo>
                    <a:pt x="180" y="174"/>
                  </a:lnTo>
                  <a:close/>
                  <a:moveTo>
                    <a:pt x="179" y="198"/>
                  </a:moveTo>
                  <a:lnTo>
                    <a:pt x="179" y="197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4" y="198"/>
                  </a:lnTo>
                  <a:lnTo>
                    <a:pt x="173" y="197"/>
                  </a:lnTo>
                  <a:lnTo>
                    <a:pt x="173" y="195"/>
                  </a:lnTo>
                  <a:lnTo>
                    <a:pt x="174" y="194"/>
                  </a:lnTo>
                  <a:lnTo>
                    <a:pt x="175" y="192"/>
                  </a:lnTo>
                  <a:lnTo>
                    <a:pt x="176" y="192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9" y="1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4" name="Freeform 134">
              <a:extLst>
                <a:ext uri="{FF2B5EF4-FFF2-40B4-BE49-F238E27FC236}">
                  <a16:creationId xmlns:a16="http://schemas.microsoft.com/office/drawing/2014/main" id="{48F404DF-C31A-1ECE-B553-42D0E9ADE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0756" y="3335848"/>
              <a:ext cx="1520341" cy="1540159"/>
            </a:xfrm>
            <a:custGeom>
              <a:avLst/>
              <a:gdLst>
                <a:gd name="T0" fmla="*/ 839 w 1074"/>
                <a:gd name="T1" fmla="*/ 938 h 1088"/>
                <a:gd name="T2" fmla="*/ 776 w 1074"/>
                <a:gd name="T3" fmla="*/ 871 h 1088"/>
                <a:gd name="T4" fmla="*/ 710 w 1074"/>
                <a:gd name="T5" fmla="*/ 810 h 1088"/>
                <a:gd name="T6" fmla="*/ 671 w 1074"/>
                <a:gd name="T7" fmla="*/ 789 h 1088"/>
                <a:gd name="T8" fmla="*/ 568 w 1074"/>
                <a:gd name="T9" fmla="*/ 717 h 1088"/>
                <a:gd name="T10" fmla="*/ 466 w 1074"/>
                <a:gd name="T11" fmla="*/ 631 h 1088"/>
                <a:gd name="T12" fmla="*/ 411 w 1074"/>
                <a:gd name="T13" fmla="*/ 576 h 1088"/>
                <a:gd name="T14" fmla="*/ 356 w 1074"/>
                <a:gd name="T15" fmla="*/ 504 h 1088"/>
                <a:gd name="T16" fmla="*/ 292 w 1074"/>
                <a:gd name="T17" fmla="*/ 392 h 1088"/>
                <a:gd name="T18" fmla="*/ 201 w 1074"/>
                <a:gd name="T19" fmla="*/ 345 h 1088"/>
                <a:gd name="T20" fmla="*/ 134 w 1074"/>
                <a:gd name="T21" fmla="*/ 408 h 1088"/>
                <a:gd name="T22" fmla="*/ 63 w 1074"/>
                <a:gd name="T23" fmla="*/ 378 h 1088"/>
                <a:gd name="T24" fmla="*/ 40 w 1074"/>
                <a:gd name="T25" fmla="*/ 310 h 1088"/>
                <a:gd name="T26" fmla="*/ 25 w 1074"/>
                <a:gd name="T27" fmla="*/ 253 h 1088"/>
                <a:gd name="T28" fmla="*/ 32 w 1074"/>
                <a:gd name="T29" fmla="*/ 188 h 1088"/>
                <a:gd name="T30" fmla="*/ 83 w 1074"/>
                <a:gd name="T31" fmla="*/ 145 h 1088"/>
                <a:gd name="T32" fmla="*/ 141 w 1074"/>
                <a:gd name="T33" fmla="*/ 103 h 1088"/>
                <a:gd name="T34" fmla="*/ 197 w 1074"/>
                <a:gd name="T35" fmla="*/ 140 h 1088"/>
                <a:gd name="T36" fmla="*/ 232 w 1074"/>
                <a:gd name="T37" fmla="*/ 117 h 1088"/>
                <a:gd name="T38" fmla="*/ 280 w 1074"/>
                <a:gd name="T39" fmla="*/ 100 h 1088"/>
                <a:gd name="T40" fmla="*/ 309 w 1074"/>
                <a:gd name="T41" fmla="*/ 74 h 1088"/>
                <a:gd name="T42" fmla="*/ 346 w 1074"/>
                <a:gd name="T43" fmla="*/ 35 h 1088"/>
                <a:gd name="T44" fmla="*/ 431 w 1074"/>
                <a:gd name="T45" fmla="*/ 15 h 1088"/>
                <a:gd name="T46" fmla="*/ 498 w 1074"/>
                <a:gd name="T47" fmla="*/ 23 h 1088"/>
                <a:gd name="T48" fmla="*/ 596 w 1074"/>
                <a:gd name="T49" fmla="*/ 70 h 1088"/>
                <a:gd name="T50" fmla="*/ 619 w 1074"/>
                <a:gd name="T51" fmla="*/ 113 h 1088"/>
                <a:gd name="T52" fmla="*/ 655 w 1074"/>
                <a:gd name="T53" fmla="*/ 189 h 1088"/>
                <a:gd name="T54" fmla="*/ 611 w 1074"/>
                <a:gd name="T55" fmla="*/ 178 h 1088"/>
                <a:gd name="T56" fmla="*/ 526 w 1074"/>
                <a:gd name="T57" fmla="*/ 210 h 1088"/>
                <a:gd name="T58" fmla="*/ 524 w 1074"/>
                <a:gd name="T59" fmla="*/ 208 h 1088"/>
                <a:gd name="T60" fmla="*/ 507 w 1074"/>
                <a:gd name="T61" fmla="*/ 242 h 1088"/>
                <a:gd name="T62" fmla="*/ 527 w 1074"/>
                <a:gd name="T63" fmla="*/ 270 h 1088"/>
                <a:gd name="T64" fmla="*/ 520 w 1074"/>
                <a:gd name="T65" fmla="*/ 298 h 1088"/>
                <a:gd name="T66" fmla="*/ 572 w 1074"/>
                <a:gd name="T67" fmla="*/ 410 h 1088"/>
                <a:gd name="T68" fmla="*/ 721 w 1074"/>
                <a:gd name="T69" fmla="*/ 619 h 1088"/>
                <a:gd name="T70" fmla="*/ 857 w 1074"/>
                <a:gd name="T71" fmla="*/ 676 h 1088"/>
                <a:gd name="T72" fmla="*/ 1024 w 1074"/>
                <a:gd name="T73" fmla="*/ 804 h 1088"/>
                <a:gd name="T74" fmla="*/ 1063 w 1074"/>
                <a:gd name="T75" fmla="*/ 905 h 1088"/>
                <a:gd name="T76" fmla="*/ 977 w 1074"/>
                <a:gd name="T77" fmla="*/ 844 h 1088"/>
                <a:gd name="T78" fmla="*/ 904 w 1074"/>
                <a:gd name="T79" fmla="*/ 871 h 1088"/>
                <a:gd name="T80" fmla="*/ 951 w 1074"/>
                <a:gd name="T81" fmla="*/ 976 h 1088"/>
                <a:gd name="T82" fmla="*/ 898 w 1074"/>
                <a:gd name="T83" fmla="*/ 1068 h 1088"/>
                <a:gd name="T84" fmla="*/ 522 w 1074"/>
                <a:gd name="T85" fmla="*/ 404 h 1088"/>
                <a:gd name="T86" fmla="*/ 744 w 1074"/>
                <a:gd name="T87" fmla="*/ 1048 h 1088"/>
                <a:gd name="T88" fmla="*/ 147 w 1074"/>
                <a:gd name="T89" fmla="*/ 980 h 1088"/>
                <a:gd name="T90" fmla="*/ 154 w 1074"/>
                <a:gd name="T91" fmla="*/ 751 h 1088"/>
                <a:gd name="T92" fmla="*/ 281 w 1074"/>
                <a:gd name="T93" fmla="*/ 891 h 1088"/>
                <a:gd name="T94" fmla="*/ 268 w 1074"/>
                <a:gd name="T95" fmla="*/ 978 h 1088"/>
                <a:gd name="T96" fmla="*/ 219 w 1074"/>
                <a:gd name="T97" fmla="*/ 970 h 1088"/>
                <a:gd name="T98" fmla="*/ 185 w 1074"/>
                <a:gd name="T99" fmla="*/ 1013 h 1088"/>
                <a:gd name="T100" fmla="*/ 165 w 1074"/>
                <a:gd name="T101" fmla="*/ 968 h 1088"/>
                <a:gd name="T102" fmla="*/ 176 w 1074"/>
                <a:gd name="T103" fmla="*/ 906 h 1088"/>
                <a:gd name="T104" fmla="*/ 168 w 1074"/>
                <a:gd name="T105" fmla="*/ 866 h 1088"/>
                <a:gd name="T106" fmla="*/ 139 w 1074"/>
                <a:gd name="T107" fmla="*/ 798 h 1088"/>
                <a:gd name="T108" fmla="*/ 213 w 1074"/>
                <a:gd name="T109" fmla="*/ 757 h 1088"/>
                <a:gd name="T110" fmla="*/ 254 w 1074"/>
                <a:gd name="T111" fmla="*/ 745 h 1088"/>
                <a:gd name="T112" fmla="*/ 267 w 1074"/>
                <a:gd name="T113" fmla="*/ 763 h 1088"/>
                <a:gd name="T114" fmla="*/ 280 w 1074"/>
                <a:gd name="T115" fmla="*/ 783 h 1088"/>
                <a:gd name="T116" fmla="*/ 345 w 1074"/>
                <a:gd name="T117" fmla="*/ 550 h 1088"/>
                <a:gd name="T118" fmla="*/ 338 w 1074"/>
                <a:gd name="T119" fmla="*/ 546 h 1088"/>
                <a:gd name="T120" fmla="*/ 719 w 1074"/>
                <a:gd name="T121" fmla="*/ 1052 h 1088"/>
                <a:gd name="T122" fmla="*/ 259 w 1074"/>
                <a:gd name="T123" fmla="*/ 745 h 1088"/>
                <a:gd name="T124" fmla="*/ 312 w 1074"/>
                <a:gd name="T125" fmla="*/ 572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4" h="1088">
                  <a:moveTo>
                    <a:pt x="817" y="1088"/>
                  </a:moveTo>
                  <a:lnTo>
                    <a:pt x="819" y="1087"/>
                  </a:lnTo>
                  <a:lnTo>
                    <a:pt x="828" y="1083"/>
                  </a:lnTo>
                  <a:lnTo>
                    <a:pt x="829" y="1082"/>
                  </a:lnTo>
                  <a:lnTo>
                    <a:pt x="831" y="1081"/>
                  </a:lnTo>
                  <a:lnTo>
                    <a:pt x="832" y="1076"/>
                  </a:lnTo>
                  <a:lnTo>
                    <a:pt x="839" y="1061"/>
                  </a:lnTo>
                  <a:lnTo>
                    <a:pt x="840" y="1056"/>
                  </a:lnTo>
                  <a:lnTo>
                    <a:pt x="840" y="1052"/>
                  </a:lnTo>
                  <a:lnTo>
                    <a:pt x="838" y="1049"/>
                  </a:lnTo>
                  <a:lnTo>
                    <a:pt x="836" y="1046"/>
                  </a:lnTo>
                  <a:lnTo>
                    <a:pt x="835" y="1046"/>
                  </a:lnTo>
                  <a:lnTo>
                    <a:pt x="834" y="1045"/>
                  </a:lnTo>
                  <a:lnTo>
                    <a:pt x="833" y="1045"/>
                  </a:lnTo>
                  <a:lnTo>
                    <a:pt x="832" y="1043"/>
                  </a:lnTo>
                  <a:lnTo>
                    <a:pt x="832" y="1042"/>
                  </a:lnTo>
                  <a:lnTo>
                    <a:pt x="832" y="1041"/>
                  </a:lnTo>
                  <a:lnTo>
                    <a:pt x="833" y="1040"/>
                  </a:lnTo>
                  <a:lnTo>
                    <a:pt x="835" y="1039"/>
                  </a:lnTo>
                  <a:lnTo>
                    <a:pt x="839" y="1038"/>
                  </a:lnTo>
                  <a:lnTo>
                    <a:pt x="844" y="1034"/>
                  </a:lnTo>
                  <a:lnTo>
                    <a:pt x="848" y="1032"/>
                  </a:lnTo>
                  <a:lnTo>
                    <a:pt x="852" y="1032"/>
                  </a:lnTo>
                  <a:lnTo>
                    <a:pt x="858" y="1033"/>
                  </a:lnTo>
                  <a:lnTo>
                    <a:pt x="860" y="1033"/>
                  </a:lnTo>
                  <a:lnTo>
                    <a:pt x="862" y="1032"/>
                  </a:lnTo>
                  <a:lnTo>
                    <a:pt x="863" y="1029"/>
                  </a:lnTo>
                  <a:lnTo>
                    <a:pt x="866" y="1026"/>
                  </a:lnTo>
                  <a:lnTo>
                    <a:pt x="867" y="1022"/>
                  </a:lnTo>
                  <a:lnTo>
                    <a:pt x="868" y="1017"/>
                  </a:lnTo>
                  <a:lnTo>
                    <a:pt x="868" y="1012"/>
                  </a:lnTo>
                  <a:lnTo>
                    <a:pt x="867" y="1010"/>
                  </a:lnTo>
                  <a:lnTo>
                    <a:pt x="866" y="1008"/>
                  </a:lnTo>
                  <a:lnTo>
                    <a:pt x="865" y="1007"/>
                  </a:lnTo>
                  <a:lnTo>
                    <a:pt x="862" y="1006"/>
                  </a:lnTo>
                  <a:lnTo>
                    <a:pt x="862" y="1005"/>
                  </a:lnTo>
                  <a:lnTo>
                    <a:pt x="860" y="1004"/>
                  </a:lnTo>
                  <a:lnTo>
                    <a:pt x="855" y="992"/>
                  </a:lnTo>
                  <a:lnTo>
                    <a:pt x="851" y="964"/>
                  </a:lnTo>
                  <a:lnTo>
                    <a:pt x="850" y="960"/>
                  </a:lnTo>
                  <a:lnTo>
                    <a:pt x="847" y="950"/>
                  </a:lnTo>
                  <a:lnTo>
                    <a:pt x="844" y="944"/>
                  </a:lnTo>
                  <a:lnTo>
                    <a:pt x="842" y="940"/>
                  </a:lnTo>
                  <a:lnTo>
                    <a:pt x="839" y="938"/>
                  </a:lnTo>
                  <a:lnTo>
                    <a:pt x="837" y="936"/>
                  </a:lnTo>
                  <a:lnTo>
                    <a:pt x="836" y="935"/>
                  </a:lnTo>
                  <a:lnTo>
                    <a:pt x="835" y="932"/>
                  </a:lnTo>
                  <a:lnTo>
                    <a:pt x="834" y="929"/>
                  </a:lnTo>
                  <a:lnTo>
                    <a:pt x="832" y="924"/>
                  </a:lnTo>
                  <a:lnTo>
                    <a:pt x="831" y="921"/>
                  </a:lnTo>
                  <a:lnTo>
                    <a:pt x="830" y="920"/>
                  </a:lnTo>
                  <a:lnTo>
                    <a:pt x="828" y="908"/>
                  </a:lnTo>
                  <a:lnTo>
                    <a:pt x="828" y="908"/>
                  </a:lnTo>
                  <a:lnTo>
                    <a:pt x="828" y="906"/>
                  </a:lnTo>
                  <a:lnTo>
                    <a:pt x="827" y="905"/>
                  </a:lnTo>
                  <a:lnTo>
                    <a:pt x="827" y="904"/>
                  </a:lnTo>
                  <a:lnTo>
                    <a:pt x="826" y="903"/>
                  </a:lnTo>
                  <a:lnTo>
                    <a:pt x="828" y="899"/>
                  </a:lnTo>
                  <a:lnTo>
                    <a:pt x="827" y="896"/>
                  </a:lnTo>
                  <a:lnTo>
                    <a:pt x="824" y="892"/>
                  </a:lnTo>
                  <a:lnTo>
                    <a:pt x="824" y="890"/>
                  </a:lnTo>
                  <a:lnTo>
                    <a:pt x="823" y="888"/>
                  </a:lnTo>
                  <a:lnTo>
                    <a:pt x="821" y="886"/>
                  </a:lnTo>
                  <a:lnTo>
                    <a:pt x="819" y="883"/>
                  </a:lnTo>
                  <a:lnTo>
                    <a:pt x="816" y="878"/>
                  </a:lnTo>
                  <a:lnTo>
                    <a:pt x="814" y="877"/>
                  </a:lnTo>
                  <a:lnTo>
                    <a:pt x="814" y="876"/>
                  </a:lnTo>
                  <a:lnTo>
                    <a:pt x="814" y="874"/>
                  </a:lnTo>
                  <a:lnTo>
                    <a:pt x="813" y="875"/>
                  </a:lnTo>
                  <a:lnTo>
                    <a:pt x="806" y="874"/>
                  </a:lnTo>
                  <a:lnTo>
                    <a:pt x="803" y="876"/>
                  </a:lnTo>
                  <a:lnTo>
                    <a:pt x="802" y="878"/>
                  </a:lnTo>
                  <a:lnTo>
                    <a:pt x="799" y="880"/>
                  </a:lnTo>
                  <a:lnTo>
                    <a:pt x="796" y="884"/>
                  </a:lnTo>
                  <a:lnTo>
                    <a:pt x="795" y="884"/>
                  </a:lnTo>
                  <a:lnTo>
                    <a:pt x="790" y="884"/>
                  </a:lnTo>
                  <a:lnTo>
                    <a:pt x="789" y="883"/>
                  </a:lnTo>
                  <a:lnTo>
                    <a:pt x="785" y="879"/>
                  </a:lnTo>
                  <a:lnTo>
                    <a:pt x="784" y="879"/>
                  </a:lnTo>
                  <a:lnTo>
                    <a:pt x="784" y="879"/>
                  </a:lnTo>
                  <a:lnTo>
                    <a:pt x="783" y="880"/>
                  </a:lnTo>
                  <a:lnTo>
                    <a:pt x="782" y="880"/>
                  </a:lnTo>
                  <a:lnTo>
                    <a:pt x="781" y="880"/>
                  </a:lnTo>
                  <a:lnTo>
                    <a:pt x="781" y="879"/>
                  </a:lnTo>
                  <a:lnTo>
                    <a:pt x="783" y="878"/>
                  </a:lnTo>
                  <a:lnTo>
                    <a:pt x="781" y="875"/>
                  </a:lnTo>
                  <a:lnTo>
                    <a:pt x="778" y="872"/>
                  </a:lnTo>
                  <a:lnTo>
                    <a:pt x="776" y="871"/>
                  </a:lnTo>
                  <a:lnTo>
                    <a:pt x="774" y="870"/>
                  </a:lnTo>
                  <a:lnTo>
                    <a:pt x="769" y="864"/>
                  </a:lnTo>
                  <a:lnTo>
                    <a:pt x="767" y="863"/>
                  </a:lnTo>
                  <a:lnTo>
                    <a:pt x="766" y="863"/>
                  </a:lnTo>
                  <a:lnTo>
                    <a:pt x="763" y="864"/>
                  </a:lnTo>
                  <a:lnTo>
                    <a:pt x="761" y="864"/>
                  </a:lnTo>
                  <a:lnTo>
                    <a:pt x="760" y="863"/>
                  </a:lnTo>
                  <a:lnTo>
                    <a:pt x="760" y="860"/>
                  </a:lnTo>
                  <a:lnTo>
                    <a:pt x="758" y="859"/>
                  </a:lnTo>
                  <a:lnTo>
                    <a:pt x="755" y="858"/>
                  </a:lnTo>
                  <a:lnTo>
                    <a:pt x="754" y="857"/>
                  </a:lnTo>
                  <a:lnTo>
                    <a:pt x="754" y="856"/>
                  </a:lnTo>
                  <a:lnTo>
                    <a:pt x="752" y="857"/>
                  </a:lnTo>
                  <a:lnTo>
                    <a:pt x="750" y="855"/>
                  </a:lnTo>
                  <a:lnTo>
                    <a:pt x="749" y="855"/>
                  </a:lnTo>
                  <a:lnTo>
                    <a:pt x="749" y="853"/>
                  </a:lnTo>
                  <a:lnTo>
                    <a:pt x="751" y="850"/>
                  </a:lnTo>
                  <a:lnTo>
                    <a:pt x="752" y="848"/>
                  </a:lnTo>
                  <a:lnTo>
                    <a:pt x="751" y="845"/>
                  </a:lnTo>
                  <a:lnTo>
                    <a:pt x="751" y="844"/>
                  </a:lnTo>
                  <a:lnTo>
                    <a:pt x="752" y="843"/>
                  </a:lnTo>
                  <a:lnTo>
                    <a:pt x="754" y="843"/>
                  </a:lnTo>
                  <a:lnTo>
                    <a:pt x="754" y="842"/>
                  </a:lnTo>
                  <a:lnTo>
                    <a:pt x="755" y="842"/>
                  </a:lnTo>
                  <a:lnTo>
                    <a:pt x="757" y="842"/>
                  </a:lnTo>
                  <a:lnTo>
                    <a:pt x="757" y="840"/>
                  </a:lnTo>
                  <a:lnTo>
                    <a:pt x="757" y="836"/>
                  </a:lnTo>
                  <a:lnTo>
                    <a:pt x="755" y="832"/>
                  </a:lnTo>
                  <a:lnTo>
                    <a:pt x="748" y="816"/>
                  </a:lnTo>
                  <a:lnTo>
                    <a:pt x="745" y="812"/>
                  </a:lnTo>
                  <a:lnTo>
                    <a:pt x="742" y="809"/>
                  </a:lnTo>
                  <a:lnTo>
                    <a:pt x="740" y="806"/>
                  </a:lnTo>
                  <a:lnTo>
                    <a:pt x="737" y="804"/>
                  </a:lnTo>
                  <a:lnTo>
                    <a:pt x="735" y="804"/>
                  </a:lnTo>
                  <a:lnTo>
                    <a:pt x="732" y="805"/>
                  </a:lnTo>
                  <a:lnTo>
                    <a:pt x="730" y="806"/>
                  </a:lnTo>
                  <a:lnTo>
                    <a:pt x="729" y="807"/>
                  </a:lnTo>
                  <a:lnTo>
                    <a:pt x="724" y="806"/>
                  </a:lnTo>
                  <a:lnTo>
                    <a:pt x="723" y="807"/>
                  </a:lnTo>
                  <a:lnTo>
                    <a:pt x="718" y="811"/>
                  </a:lnTo>
                  <a:lnTo>
                    <a:pt x="716" y="811"/>
                  </a:lnTo>
                  <a:lnTo>
                    <a:pt x="714" y="810"/>
                  </a:lnTo>
                  <a:lnTo>
                    <a:pt x="711" y="809"/>
                  </a:lnTo>
                  <a:lnTo>
                    <a:pt x="710" y="810"/>
                  </a:lnTo>
                  <a:lnTo>
                    <a:pt x="706" y="811"/>
                  </a:lnTo>
                  <a:lnTo>
                    <a:pt x="703" y="812"/>
                  </a:lnTo>
                  <a:lnTo>
                    <a:pt x="700" y="814"/>
                  </a:lnTo>
                  <a:lnTo>
                    <a:pt x="698" y="816"/>
                  </a:lnTo>
                  <a:lnTo>
                    <a:pt x="697" y="814"/>
                  </a:lnTo>
                  <a:lnTo>
                    <a:pt x="697" y="812"/>
                  </a:lnTo>
                  <a:lnTo>
                    <a:pt x="698" y="810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2" y="808"/>
                  </a:lnTo>
                  <a:lnTo>
                    <a:pt x="703" y="807"/>
                  </a:lnTo>
                  <a:lnTo>
                    <a:pt x="704" y="806"/>
                  </a:lnTo>
                  <a:lnTo>
                    <a:pt x="707" y="802"/>
                  </a:lnTo>
                  <a:lnTo>
                    <a:pt x="710" y="801"/>
                  </a:lnTo>
                  <a:lnTo>
                    <a:pt x="711" y="800"/>
                  </a:lnTo>
                  <a:lnTo>
                    <a:pt x="710" y="797"/>
                  </a:lnTo>
                  <a:lnTo>
                    <a:pt x="709" y="795"/>
                  </a:lnTo>
                  <a:lnTo>
                    <a:pt x="707" y="794"/>
                  </a:lnTo>
                  <a:lnTo>
                    <a:pt x="706" y="794"/>
                  </a:lnTo>
                  <a:lnTo>
                    <a:pt x="704" y="794"/>
                  </a:lnTo>
                  <a:lnTo>
                    <a:pt x="703" y="794"/>
                  </a:lnTo>
                  <a:lnTo>
                    <a:pt x="701" y="792"/>
                  </a:lnTo>
                  <a:lnTo>
                    <a:pt x="700" y="791"/>
                  </a:lnTo>
                  <a:lnTo>
                    <a:pt x="699" y="789"/>
                  </a:lnTo>
                  <a:lnTo>
                    <a:pt x="695" y="786"/>
                  </a:lnTo>
                  <a:lnTo>
                    <a:pt x="694" y="784"/>
                  </a:lnTo>
                  <a:lnTo>
                    <a:pt x="692" y="784"/>
                  </a:lnTo>
                  <a:lnTo>
                    <a:pt x="689" y="784"/>
                  </a:lnTo>
                  <a:lnTo>
                    <a:pt x="688" y="785"/>
                  </a:lnTo>
                  <a:lnTo>
                    <a:pt x="687" y="787"/>
                  </a:lnTo>
                  <a:lnTo>
                    <a:pt x="686" y="788"/>
                  </a:lnTo>
                  <a:lnTo>
                    <a:pt x="683" y="788"/>
                  </a:lnTo>
                  <a:lnTo>
                    <a:pt x="682" y="787"/>
                  </a:lnTo>
                  <a:lnTo>
                    <a:pt x="679" y="787"/>
                  </a:lnTo>
                  <a:lnTo>
                    <a:pt x="677" y="785"/>
                  </a:lnTo>
                  <a:lnTo>
                    <a:pt x="676" y="785"/>
                  </a:lnTo>
                  <a:lnTo>
                    <a:pt x="675" y="785"/>
                  </a:lnTo>
                  <a:lnTo>
                    <a:pt x="674" y="786"/>
                  </a:lnTo>
                  <a:lnTo>
                    <a:pt x="674" y="787"/>
                  </a:lnTo>
                  <a:lnTo>
                    <a:pt x="675" y="789"/>
                  </a:lnTo>
                  <a:lnTo>
                    <a:pt x="675" y="791"/>
                  </a:lnTo>
                  <a:lnTo>
                    <a:pt x="674" y="790"/>
                  </a:lnTo>
                  <a:lnTo>
                    <a:pt x="671" y="790"/>
                  </a:lnTo>
                  <a:lnTo>
                    <a:pt x="671" y="789"/>
                  </a:lnTo>
                  <a:lnTo>
                    <a:pt x="672" y="784"/>
                  </a:lnTo>
                  <a:lnTo>
                    <a:pt x="671" y="780"/>
                  </a:lnTo>
                  <a:lnTo>
                    <a:pt x="669" y="774"/>
                  </a:lnTo>
                  <a:lnTo>
                    <a:pt x="664" y="765"/>
                  </a:lnTo>
                  <a:lnTo>
                    <a:pt x="661" y="763"/>
                  </a:lnTo>
                  <a:lnTo>
                    <a:pt x="660" y="762"/>
                  </a:lnTo>
                  <a:lnTo>
                    <a:pt x="659" y="761"/>
                  </a:lnTo>
                  <a:lnTo>
                    <a:pt x="659" y="758"/>
                  </a:lnTo>
                  <a:lnTo>
                    <a:pt x="659" y="757"/>
                  </a:lnTo>
                  <a:lnTo>
                    <a:pt x="657" y="752"/>
                  </a:lnTo>
                  <a:lnTo>
                    <a:pt x="654" y="747"/>
                  </a:lnTo>
                  <a:lnTo>
                    <a:pt x="648" y="740"/>
                  </a:lnTo>
                  <a:lnTo>
                    <a:pt x="642" y="734"/>
                  </a:lnTo>
                  <a:lnTo>
                    <a:pt x="641" y="734"/>
                  </a:lnTo>
                  <a:lnTo>
                    <a:pt x="638" y="735"/>
                  </a:lnTo>
                  <a:lnTo>
                    <a:pt x="637" y="735"/>
                  </a:lnTo>
                  <a:lnTo>
                    <a:pt x="636" y="733"/>
                  </a:lnTo>
                  <a:lnTo>
                    <a:pt x="631" y="734"/>
                  </a:lnTo>
                  <a:lnTo>
                    <a:pt x="628" y="736"/>
                  </a:lnTo>
                  <a:lnTo>
                    <a:pt x="629" y="740"/>
                  </a:lnTo>
                  <a:lnTo>
                    <a:pt x="626" y="740"/>
                  </a:lnTo>
                  <a:lnTo>
                    <a:pt x="625" y="740"/>
                  </a:lnTo>
                  <a:lnTo>
                    <a:pt x="624" y="739"/>
                  </a:lnTo>
                  <a:lnTo>
                    <a:pt x="624" y="738"/>
                  </a:lnTo>
                  <a:lnTo>
                    <a:pt x="623" y="738"/>
                  </a:lnTo>
                  <a:lnTo>
                    <a:pt x="622" y="739"/>
                  </a:lnTo>
                  <a:lnTo>
                    <a:pt x="621" y="736"/>
                  </a:lnTo>
                  <a:lnTo>
                    <a:pt x="606" y="729"/>
                  </a:lnTo>
                  <a:lnTo>
                    <a:pt x="603" y="729"/>
                  </a:lnTo>
                  <a:lnTo>
                    <a:pt x="596" y="731"/>
                  </a:lnTo>
                  <a:lnTo>
                    <a:pt x="594" y="732"/>
                  </a:lnTo>
                  <a:lnTo>
                    <a:pt x="591" y="733"/>
                  </a:lnTo>
                  <a:lnTo>
                    <a:pt x="587" y="735"/>
                  </a:lnTo>
                  <a:lnTo>
                    <a:pt x="586" y="738"/>
                  </a:lnTo>
                  <a:lnTo>
                    <a:pt x="583" y="739"/>
                  </a:lnTo>
                  <a:lnTo>
                    <a:pt x="581" y="738"/>
                  </a:lnTo>
                  <a:lnTo>
                    <a:pt x="580" y="736"/>
                  </a:lnTo>
                  <a:lnTo>
                    <a:pt x="580" y="734"/>
                  </a:lnTo>
                  <a:lnTo>
                    <a:pt x="580" y="732"/>
                  </a:lnTo>
                  <a:lnTo>
                    <a:pt x="578" y="731"/>
                  </a:lnTo>
                  <a:lnTo>
                    <a:pt x="576" y="727"/>
                  </a:lnTo>
                  <a:lnTo>
                    <a:pt x="575" y="725"/>
                  </a:lnTo>
                  <a:lnTo>
                    <a:pt x="570" y="719"/>
                  </a:lnTo>
                  <a:lnTo>
                    <a:pt x="568" y="717"/>
                  </a:lnTo>
                  <a:lnTo>
                    <a:pt x="565" y="715"/>
                  </a:lnTo>
                  <a:lnTo>
                    <a:pt x="562" y="715"/>
                  </a:lnTo>
                  <a:lnTo>
                    <a:pt x="556" y="715"/>
                  </a:lnTo>
                  <a:lnTo>
                    <a:pt x="555" y="714"/>
                  </a:lnTo>
                  <a:lnTo>
                    <a:pt x="548" y="710"/>
                  </a:lnTo>
                  <a:lnTo>
                    <a:pt x="546" y="709"/>
                  </a:lnTo>
                  <a:lnTo>
                    <a:pt x="544" y="709"/>
                  </a:lnTo>
                  <a:lnTo>
                    <a:pt x="544" y="711"/>
                  </a:lnTo>
                  <a:lnTo>
                    <a:pt x="543" y="709"/>
                  </a:lnTo>
                  <a:lnTo>
                    <a:pt x="536" y="699"/>
                  </a:lnTo>
                  <a:lnTo>
                    <a:pt x="527" y="689"/>
                  </a:lnTo>
                  <a:lnTo>
                    <a:pt x="518" y="680"/>
                  </a:lnTo>
                  <a:lnTo>
                    <a:pt x="516" y="679"/>
                  </a:lnTo>
                  <a:lnTo>
                    <a:pt x="514" y="679"/>
                  </a:lnTo>
                  <a:lnTo>
                    <a:pt x="513" y="678"/>
                  </a:lnTo>
                  <a:lnTo>
                    <a:pt x="512" y="677"/>
                  </a:lnTo>
                  <a:lnTo>
                    <a:pt x="509" y="677"/>
                  </a:lnTo>
                  <a:lnTo>
                    <a:pt x="508" y="676"/>
                  </a:lnTo>
                  <a:lnTo>
                    <a:pt x="507" y="674"/>
                  </a:lnTo>
                  <a:lnTo>
                    <a:pt x="506" y="673"/>
                  </a:lnTo>
                  <a:lnTo>
                    <a:pt x="506" y="670"/>
                  </a:lnTo>
                  <a:lnTo>
                    <a:pt x="506" y="667"/>
                  </a:lnTo>
                  <a:lnTo>
                    <a:pt x="506" y="666"/>
                  </a:lnTo>
                  <a:lnTo>
                    <a:pt x="504" y="663"/>
                  </a:lnTo>
                  <a:lnTo>
                    <a:pt x="502" y="659"/>
                  </a:lnTo>
                  <a:lnTo>
                    <a:pt x="500" y="656"/>
                  </a:lnTo>
                  <a:lnTo>
                    <a:pt x="491" y="649"/>
                  </a:lnTo>
                  <a:lnTo>
                    <a:pt x="490" y="649"/>
                  </a:lnTo>
                  <a:lnTo>
                    <a:pt x="490" y="648"/>
                  </a:lnTo>
                  <a:lnTo>
                    <a:pt x="490" y="646"/>
                  </a:lnTo>
                  <a:lnTo>
                    <a:pt x="489" y="645"/>
                  </a:lnTo>
                  <a:lnTo>
                    <a:pt x="486" y="645"/>
                  </a:lnTo>
                  <a:lnTo>
                    <a:pt x="485" y="644"/>
                  </a:lnTo>
                  <a:lnTo>
                    <a:pt x="484" y="643"/>
                  </a:lnTo>
                  <a:lnTo>
                    <a:pt x="483" y="642"/>
                  </a:lnTo>
                  <a:lnTo>
                    <a:pt x="481" y="641"/>
                  </a:lnTo>
                  <a:lnTo>
                    <a:pt x="479" y="640"/>
                  </a:lnTo>
                  <a:lnTo>
                    <a:pt x="472" y="640"/>
                  </a:lnTo>
                  <a:lnTo>
                    <a:pt x="471" y="640"/>
                  </a:lnTo>
                  <a:lnTo>
                    <a:pt x="471" y="639"/>
                  </a:lnTo>
                  <a:lnTo>
                    <a:pt x="470" y="637"/>
                  </a:lnTo>
                  <a:lnTo>
                    <a:pt x="468" y="634"/>
                  </a:lnTo>
                  <a:lnTo>
                    <a:pt x="467" y="633"/>
                  </a:lnTo>
                  <a:lnTo>
                    <a:pt x="466" y="631"/>
                  </a:lnTo>
                  <a:lnTo>
                    <a:pt x="465" y="629"/>
                  </a:lnTo>
                  <a:lnTo>
                    <a:pt x="464" y="628"/>
                  </a:lnTo>
                  <a:lnTo>
                    <a:pt x="464" y="626"/>
                  </a:lnTo>
                  <a:lnTo>
                    <a:pt x="463" y="624"/>
                  </a:lnTo>
                  <a:lnTo>
                    <a:pt x="458" y="613"/>
                  </a:lnTo>
                  <a:lnTo>
                    <a:pt x="456" y="610"/>
                  </a:lnTo>
                  <a:lnTo>
                    <a:pt x="445" y="602"/>
                  </a:lnTo>
                  <a:lnTo>
                    <a:pt x="441" y="601"/>
                  </a:lnTo>
                  <a:lnTo>
                    <a:pt x="435" y="597"/>
                  </a:lnTo>
                  <a:lnTo>
                    <a:pt x="432" y="596"/>
                  </a:lnTo>
                  <a:lnTo>
                    <a:pt x="432" y="595"/>
                  </a:lnTo>
                  <a:lnTo>
                    <a:pt x="431" y="595"/>
                  </a:lnTo>
                  <a:lnTo>
                    <a:pt x="430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7" y="595"/>
                  </a:lnTo>
                  <a:lnTo>
                    <a:pt x="420" y="593"/>
                  </a:lnTo>
                  <a:lnTo>
                    <a:pt x="418" y="593"/>
                  </a:lnTo>
                  <a:lnTo>
                    <a:pt x="417" y="593"/>
                  </a:lnTo>
                  <a:lnTo>
                    <a:pt x="416" y="594"/>
                  </a:lnTo>
                  <a:lnTo>
                    <a:pt x="415" y="595"/>
                  </a:lnTo>
                  <a:lnTo>
                    <a:pt x="415" y="596"/>
                  </a:lnTo>
                  <a:lnTo>
                    <a:pt x="413" y="598"/>
                  </a:lnTo>
                  <a:lnTo>
                    <a:pt x="413" y="600"/>
                  </a:lnTo>
                  <a:lnTo>
                    <a:pt x="412" y="600"/>
                  </a:lnTo>
                  <a:lnTo>
                    <a:pt x="411" y="600"/>
                  </a:lnTo>
                  <a:lnTo>
                    <a:pt x="411" y="600"/>
                  </a:lnTo>
                  <a:lnTo>
                    <a:pt x="410" y="599"/>
                  </a:lnTo>
                  <a:lnTo>
                    <a:pt x="409" y="598"/>
                  </a:lnTo>
                  <a:lnTo>
                    <a:pt x="406" y="597"/>
                  </a:lnTo>
                  <a:lnTo>
                    <a:pt x="405" y="595"/>
                  </a:lnTo>
                  <a:lnTo>
                    <a:pt x="405" y="594"/>
                  </a:lnTo>
                  <a:lnTo>
                    <a:pt x="405" y="592"/>
                  </a:lnTo>
                  <a:lnTo>
                    <a:pt x="405" y="590"/>
                  </a:lnTo>
                  <a:lnTo>
                    <a:pt x="407" y="590"/>
                  </a:lnTo>
                  <a:lnTo>
                    <a:pt x="410" y="591"/>
                  </a:lnTo>
                  <a:lnTo>
                    <a:pt x="411" y="591"/>
                  </a:lnTo>
                  <a:lnTo>
                    <a:pt x="413" y="589"/>
                  </a:lnTo>
                  <a:lnTo>
                    <a:pt x="413" y="586"/>
                  </a:lnTo>
                  <a:lnTo>
                    <a:pt x="414" y="583"/>
                  </a:lnTo>
                  <a:lnTo>
                    <a:pt x="413" y="581"/>
                  </a:lnTo>
                  <a:lnTo>
                    <a:pt x="411" y="577"/>
                  </a:lnTo>
                  <a:lnTo>
                    <a:pt x="411" y="576"/>
                  </a:lnTo>
                  <a:lnTo>
                    <a:pt x="410" y="576"/>
                  </a:lnTo>
                  <a:lnTo>
                    <a:pt x="409" y="577"/>
                  </a:lnTo>
                  <a:lnTo>
                    <a:pt x="408" y="577"/>
                  </a:lnTo>
                  <a:lnTo>
                    <a:pt x="407" y="575"/>
                  </a:lnTo>
                  <a:lnTo>
                    <a:pt x="406" y="572"/>
                  </a:lnTo>
                  <a:lnTo>
                    <a:pt x="405" y="571"/>
                  </a:lnTo>
                  <a:lnTo>
                    <a:pt x="404" y="570"/>
                  </a:lnTo>
                  <a:lnTo>
                    <a:pt x="404" y="567"/>
                  </a:lnTo>
                  <a:lnTo>
                    <a:pt x="401" y="565"/>
                  </a:lnTo>
                  <a:lnTo>
                    <a:pt x="397" y="563"/>
                  </a:lnTo>
                  <a:lnTo>
                    <a:pt x="397" y="561"/>
                  </a:lnTo>
                  <a:lnTo>
                    <a:pt x="396" y="559"/>
                  </a:lnTo>
                  <a:lnTo>
                    <a:pt x="396" y="558"/>
                  </a:lnTo>
                  <a:lnTo>
                    <a:pt x="395" y="557"/>
                  </a:lnTo>
                  <a:lnTo>
                    <a:pt x="394" y="557"/>
                  </a:lnTo>
                  <a:lnTo>
                    <a:pt x="392" y="553"/>
                  </a:lnTo>
                  <a:lnTo>
                    <a:pt x="387" y="551"/>
                  </a:lnTo>
                  <a:lnTo>
                    <a:pt x="372" y="547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5" y="540"/>
                  </a:lnTo>
                  <a:lnTo>
                    <a:pt x="375" y="537"/>
                  </a:lnTo>
                  <a:lnTo>
                    <a:pt x="375" y="536"/>
                  </a:lnTo>
                  <a:lnTo>
                    <a:pt x="376" y="536"/>
                  </a:lnTo>
                  <a:lnTo>
                    <a:pt x="376" y="535"/>
                  </a:lnTo>
                  <a:lnTo>
                    <a:pt x="376" y="534"/>
                  </a:lnTo>
                  <a:lnTo>
                    <a:pt x="375" y="532"/>
                  </a:lnTo>
                  <a:lnTo>
                    <a:pt x="374" y="531"/>
                  </a:lnTo>
                  <a:lnTo>
                    <a:pt x="368" y="529"/>
                  </a:lnTo>
                  <a:lnTo>
                    <a:pt x="363" y="527"/>
                  </a:lnTo>
                  <a:lnTo>
                    <a:pt x="359" y="527"/>
                  </a:lnTo>
                  <a:lnTo>
                    <a:pt x="355" y="529"/>
                  </a:lnTo>
                  <a:lnTo>
                    <a:pt x="356" y="529"/>
                  </a:lnTo>
                  <a:lnTo>
                    <a:pt x="356" y="530"/>
                  </a:lnTo>
                  <a:lnTo>
                    <a:pt x="353" y="531"/>
                  </a:lnTo>
                  <a:lnTo>
                    <a:pt x="351" y="529"/>
                  </a:lnTo>
                  <a:lnTo>
                    <a:pt x="350" y="523"/>
                  </a:lnTo>
                  <a:lnTo>
                    <a:pt x="351" y="522"/>
                  </a:lnTo>
                  <a:lnTo>
                    <a:pt x="353" y="519"/>
                  </a:lnTo>
                  <a:lnTo>
                    <a:pt x="355" y="512"/>
                  </a:lnTo>
                  <a:lnTo>
                    <a:pt x="355" y="511"/>
                  </a:lnTo>
                  <a:lnTo>
                    <a:pt x="355" y="508"/>
                  </a:lnTo>
                  <a:lnTo>
                    <a:pt x="355" y="505"/>
                  </a:lnTo>
                  <a:lnTo>
                    <a:pt x="356" y="504"/>
                  </a:lnTo>
                  <a:lnTo>
                    <a:pt x="355" y="502"/>
                  </a:lnTo>
                  <a:lnTo>
                    <a:pt x="355" y="499"/>
                  </a:lnTo>
                  <a:lnTo>
                    <a:pt x="355" y="494"/>
                  </a:lnTo>
                  <a:lnTo>
                    <a:pt x="354" y="492"/>
                  </a:lnTo>
                  <a:lnTo>
                    <a:pt x="353" y="489"/>
                  </a:lnTo>
                  <a:lnTo>
                    <a:pt x="345" y="474"/>
                  </a:lnTo>
                  <a:lnTo>
                    <a:pt x="340" y="466"/>
                  </a:lnTo>
                  <a:lnTo>
                    <a:pt x="339" y="464"/>
                  </a:lnTo>
                  <a:lnTo>
                    <a:pt x="336" y="463"/>
                  </a:lnTo>
                  <a:lnTo>
                    <a:pt x="335" y="461"/>
                  </a:lnTo>
                  <a:lnTo>
                    <a:pt x="333" y="451"/>
                  </a:lnTo>
                  <a:lnTo>
                    <a:pt x="330" y="421"/>
                  </a:lnTo>
                  <a:lnTo>
                    <a:pt x="329" y="417"/>
                  </a:lnTo>
                  <a:lnTo>
                    <a:pt x="326" y="408"/>
                  </a:lnTo>
                  <a:lnTo>
                    <a:pt x="322" y="403"/>
                  </a:lnTo>
                  <a:lnTo>
                    <a:pt x="319" y="401"/>
                  </a:lnTo>
                  <a:lnTo>
                    <a:pt x="316" y="396"/>
                  </a:lnTo>
                  <a:lnTo>
                    <a:pt x="315" y="395"/>
                  </a:lnTo>
                  <a:lnTo>
                    <a:pt x="313" y="394"/>
                  </a:lnTo>
                  <a:lnTo>
                    <a:pt x="309" y="391"/>
                  </a:lnTo>
                  <a:lnTo>
                    <a:pt x="308" y="391"/>
                  </a:lnTo>
                  <a:lnTo>
                    <a:pt x="306" y="390"/>
                  </a:lnTo>
                  <a:lnTo>
                    <a:pt x="305" y="390"/>
                  </a:lnTo>
                  <a:lnTo>
                    <a:pt x="304" y="391"/>
                  </a:lnTo>
                  <a:lnTo>
                    <a:pt x="304" y="392"/>
                  </a:lnTo>
                  <a:lnTo>
                    <a:pt x="303" y="392"/>
                  </a:lnTo>
                  <a:lnTo>
                    <a:pt x="303" y="391"/>
                  </a:lnTo>
                  <a:lnTo>
                    <a:pt x="301" y="390"/>
                  </a:lnTo>
                  <a:lnTo>
                    <a:pt x="297" y="388"/>
                  </a:lnTo>
                  <a:lnTo>
                    <a:pt x="297" y="386"/>
                  </a:lnTo>
                  <a:lnTo>
                    <a:pt x="295" y="387"/>
                  </a:lnTo>
                  <a:lnTo>
                    <a:pt x="292" y="384"/>
                  </a:lnTo>
                  <a:lnTo>
                    <a:pt x="291" y="384"/>
                  </a:lnTo>
                  <a:lnTo>
                    <a:pt x="291" y="385"/>
                  </a:lnTo>
                  <a:lnTo>
                    <a:pt x="291" y="385"/>
                  </a:lnTo>
                  <a:lnTo>
                    <a:pt x="291" y="386"/>
                  </a:lnTo>
                  <a:lnTo>
                    <a:pt x="290" y="386"/>
                  </a:lnTo>
                  <a:lnTo>
                    <a:pt x="291" y="387"/>
                  </a:lnTo>
                  <a:lnTo>
                    <a:pt x="291" y="388"/>
                  </a:lnTo>
                  <a:lnTo>
                    <a:pt x="292" y="389"/>
                  </a:lnTo>
                  <a:lnTo>
                    <a:pt x="292" y="390"/>
                  </a:lnTo>
                  <a:lnTo>
                    <a:pt x="292" y="390"/>
                  </a:lnTo>
                  <a:lnTo>
                    <a:pt x="291" y="391"/>
                  </a:lnTo>
                  <a:lnTo>
                    <a:pt x="292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85" y="388"/>
                  </a:lnTo>
                  <a:lnTo>
                    <a:pt x="281" y="384"/>
                  </a:lnTo>
                  <a:lnTo>
                    <a:pt x="280" y="383"/>
                  </a:lnTo>
                  <a:lnTo>
                    <a:pt x="278" y="380"/>
                  </a:lnTo>
                  <a:lnTo>
                    <a:pt x="277" y="380"/>
                  </a:lnTo>
                  <a:lnTo>
                    <a:pt x="274" y="380"/>
                  </a:lnTo>
                  <a:lnTo>
                    <a:pt x="273" y="379"/>
                  </a:lnTo>
                  <a:lnTo>
                    <a:pt x="273" y="379"/>
                  </a:lnTo>
                  <a:lnTo>
                    <a:pt x="269" y="375"/>
                  </a:lnTo>
                  <a:lnTo>
                    <a:pt x="268" y="375"/>
                  </a:lnTo>
                  <a:lnTo>
                    <a:pt x="268" y="373"/>
                  </a:lnTo>
                  <a:lnTo>
                    <a:pt x="267" y="372"/>
                  </a:lnTo>
                  <a:lnTo>
                    <a:pt x="262" y="371"/>
                  </a:lnTo>
                  <a:lnTo>
                    <a:pt x="261" y="370"/>
                  </a:lnTo>
                  <a:lnTo>
                    <a:pt x="261" y="369"/>
                  </a:lnTo>
                  <a:lnTo>
                    <a:pt x="260" y="367"/>
                  </a:lnTo>
                  <a:lnTo>
                    <a:pt x="259" y="367"/>
                  </a:lnTo>
                  <a:lnTo>
                    <a:pt x="257" y="368"/>
                  </a:lnTo>
                  <a:lnTo>
                    <a:pt x="255" y="367"/>
                  </a:lnTo>
                  <a:lnTo>
                    <a:pt x="255" y="366"/>
                  </a:lnTo>
                  <a:lnTo>
                    <a:pt x="255" y="366"/>
                  </a:lnTo>
                  <a:lnTo>
                    <a:pt x="250" y="364"/>
                  </a:lnTo>
                  <a:lnTo>
                    <a:pt x="249" y="360"/>
                  </a:lnTo>
                  <a:lnTo>
                    <a:pt x="240" y="355"/>
                  </a:lnTo>
                  <a:lnTo>
                    <a:pt x="237" y="354"/>
                  </a:lnTo>
                  <a:lnTo>
                    <a:pt x="237" y="354"/>
                  </a:lnTo>
                  <a:lnTo>
                    <a:pt x="236" y="356"/>
                  </a:lnTo>
                  <a:lnTo>
                    <a:pt x="235" y="357"/>
                  </a:lnTo>
                  <a:lnTo>
                    <a:pt x="235" y="360"/>
                  </a:lnTo>
                  <a:lnTo>
                    <a:pt x="231" y="358"/>
                  </a:lnTo>
                  <a:lnTo>
                    <a:pt x="230" y="356"/>
                  </a:lnTo>
                  <a:lnTo>
                    <a:pt x="230" y="355"/>
                  </a:lnTo>
                  <a:lnTo>
                    <a:pt x="228" y="352"/>
                  </a:lnTo>
                  <a:lnTo>
                    <a:pt x="225" y="351"/>
                  </a:lnTo>
                  <a:lnTo>
                    <a:pt x="216" y="349"/>
                  </a:lnTo>
                  <a:lnTo>
                    <a:pt x="212" y="348"/>
                  </a:lnTo>
                  <a:lnTo>
                    <a:pt x="209" y="346"/>
                  </a:lnTo>
                  <a:lnTo>
                    <a:pt x="208" y="346"/>
                  </a:lnTo>
                  <a:lnTo>
                    <a:pt x="204" y="346"/>
                  </a:lnTo>
                  <a:lnTo>
                    <a:pt x="202" y="346"/>
                  </a:lnTo>
                  <a:lnTo>
                    <a:pt x="201" y="345"/>
                  </a:lnTo>
                  <a:lnTo>
                    <a:pt x="201" y="344"/>
                  </a:lnTo>
                  <a:lnTo>
                    <a:pt x="195" y="343"/>
                  </a:lnTo>
                  <a:lnTo>
                    <a:pt x="193" y="343"/>
                  </a:lnTo>
                  <a:lnTo>
                    <a:pt x="191" y="344"/>
                  </a:lnTo>
                  <a:lnTo>
                    <a:pt x="189" y="347"/>
                  </a:lnTo>
                  <a:lnTo>
                    <a:pt x="188" y="348"/>
                  </a:lnTo>
                  <a:lnTo>
                    <a:pt x="187" y="348"/>
                  </a:lnTo>
                  <a:lnTo>
                    <a:pt x="186" y="348"/>
                  </a:lnTo>
                  <a:lnTo>
                    <a:pt x="185" y="348"/>
                  </a:lnTo>
                  <a:lnTo>
                    <a:pt x="180" y="352"/>
                  </a:lnTo>
                  <a:lnTo>
                    <a:pt x="178" y="353"/>
                  </a:lnTo>
                  <a:lnTo>
                    <a:pt x="177" y="353"/>
                  </a:lnTo>
                  <a:lnTo>
                    <a:pt x="175" y="355"/>
                  </a:lnTo>
                  <a:lnTo>
                    <a:pt x="168" y="360"/>
                  </a:lnTo>
                  <a:lnTo>
                    <a:pt x="166" y="362"/>
                  </a:lnTo>
                  <a:lnTo>
                    <a:pt x="166" y="365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65" y="367"/>
                  </a:lnTo>
                  <a:lnTo>
                    <a:pt x="165" y="368"/>
                  </a:lnTo>
                  <a:lnTo>
                    <a:pt x="164" y="369"/>
                  </a:lnTo>
                  <a:lnTo>
                    <a:pt x="163" y="369"/>
                  </a:lnTo>
                  <a:lnTo>
                    <a:pt x="163" y="371"/>
                  </a:lnTo>
                  <a:lnTo>
                    <a:pt x="163" y="372"/>
                  </a:lnTo>
                  <a:lnTo>
                    <a:pt x="163" y="373"/>
                  </a:lnTo>
                  <a:lnTo>
                    <a:pt x="162" y="375"/>
                  </a:lnTo>
                  <a:lnTo>
                    <a:pt x="159" y="376"/>
                  </a:lnTo>
                  <a:lnTo>
                    <a:pt x="154" y="378"/>
                  </a:lnTo>
                  <a:lnTo>
                    <a:pt x="152" y="379"/>
                  </a:lnTo>
                  <a:lnTo>
                    <a:pt x="150" y="380"/>
                  </a:lnTo>
                  <a:lnTo>
                    <a:pt x="149" y="382"/>
                  </a:lnTo>
                  <a:lnTo>
                    <a:pt x="147" y="384"/>
                  </a:lnTo>
                  <a:lnTo>
                    <a:pt x="147" y="385"/>
                  </a:lnTo>
                  <a:lnTo>
                    <a:pt x="147" y="388"/>
                  </a:lnTo>
                  <a:lnTo>
                    <a:pt x="147" y="389"/>
                  </a:lnTo>
                  <a:lnTo>
                    <a:pt x="147" y="390"/>
                  </a:lnTo>
                  <a:lnTo>
                    <a:pt x="146" y="392"/>
                  </a:lnTo>
                  <a:lnTo>
                    <a:pt x="141" y="396"/>
                  </a:lnTo>
                  <a:lnTo>
                    <a:pt x="140" y="400"/>
                  </a:lnTo>
                  <a:lnTo>
                    <a:pt x="141" y="402"/>
                  </a:lnTo>
                  <a:lnTo>
                    <a:pt x="141" y="403"/>
                  </a:lnTo>
                  <a:lnTo>
                    <a:pt x="139" y="403"/>
                  </a:lnTo>
                  <a:lnTo>
                    <a:pt x="136" y="407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3" y="409"/>
                  </a:lnTo>
                  <a:lnTo>
                    <a:pt x="132" y="411"/>
                  </a:lnTo>
                  <a:lnTo>
                    <a:pt x="131" y="411"/>
                  </a:lnTo>
                  <a:lnTo>
                    <a:pt x="129" y="412"/>
                  </a:lnTo>
                  <a:lnTo>
                    <a:pt x="123" y="416"/>
                  </a:lnTo>
                  <a:lnTo>
                    <a:pt x="107" y="420"/>
                  </a:lnTo>
                  <a:lnTo>
                    <a:pt x="102" y="423"/>
                  </a:lnTo>
                  <a:lnTo>
                    <a:pt x="99" y="424"/>
                  </a:lnTo>
                  <a:lnTo>
                    <a:pt x="87" y="424"/>
                  </a:lnTo>
                  <a:lnTo>
                    <a:pt x="85" y="425"/>
                  </a:lnTo>
                  <a:lnTo>
                    <a:pt x="84" y="425"/>
                  </a:lnTo>
                  <a:lnTo>
                    <a:pt x="83" y="424"/>
                  </a:lnTo>
                  <a:lnTo>
                    <a:pt x="82" y="424"/>
                  </a:lnTo>
                  <a:lnTo>
                    <a:pt x="81" y="424"/>
                  </a:lnTo>
                  <a:lnTo>
                    <a:pt x="80" y="418"/>
                  </a:lnTo>
                  <a:lnTo>
                    <a:pt x="79" y="414"/>
                  </a:lnTo>
                  <a:lnTo>
                    <a:pt x="81" y="412"/>
                  </a:lnTo>
                  <a:lnTo>
                    <a:pt x="84" y="408"/>
                  </a:lnTo>
                  <a:lnTo>
                    <a:pt x="86" y="405"/>
                  </a:lnTo>
                  <a:lnTo>
                    <a:pt x="91" y="401"/>
                  </a:lnTo>
                  <a:lnTo>
                    <a:pt x="93" y="398"/>
                  </a:lnTo>
                  <a:lnTo>
                    <a:pt x="93" y="397"/>
                  </a:lnTo>
                  <a:lnTo>
                    <a:pt x="94" y="394"/>
                  </a:lnTo>
                  <a:lnTo>
                    <a:pt x="95" y="393"/>
                  </a:lnTo>
                  <a:lnTo>
                    <a:pt x="96" y="391"/>
                  </a:lnTo>
                  <a:lnTo>
                    <a:pt x="97" y="390"/>
                  </a:lnTo>
                  <a:lnTo>
                    <a:pt x="98" y="390"/>
                  </a:lnTo>
                  <a:lnTo>
                    <a:pt x="99" y="387"/>
                  </a:lnTo>
                  <a:lnTo>
                    <a:pt x="98" y="386"/>
                  </a:lnTo>
                  <a:lnTo>
                    <a:pt x="97" y="384"/>
                  </a:lnTo>
                  <a:lnTo>
                    <a:pt x="95" y="382"/>
                  </a:lnTo>
                  <a:lnTo>
                    <a:pt x="93" y="379"/>
                  </a:lnTo>
                  <a:lnTo>
                    <a:pt x="95" y="376"/>
                  </a:lnTo>
                  <a:lnTo>
                    <a:pt x="93" y="375"/>
                  </a:lnTo>
                  <a:lnTo>
                    <a:pt x="88" y="378"/>
                  </a:lnTo>
                  <a:lnTo>
                    <a:pt x="86" y="378"/>
                  </a:lnTo>
                  <a:lnTo>
                    <a:pt x="70" y="382"/>
                  </a:lnTo>
                  <a:lnTo>
                    <a:pt x="67" y="382"/>
                  </a:lnTo>
                  <a:lnTo>
                    <a:pt x="66" y="382"/>
                  </a:lnTo>
                  <a:lnTo>
                    <a:pt x="65" y="381"/>
                  </a:lnTo>
                  <a:lnTo>
                    <a:pt x="64" y="380"/>
                  </a:lnTo>
                  <a:lnTo>
                    <a:pt x="63" y="379"/>
                  </a:lnTo>
                  <a:lnTo>
                    <a:pt x="63" y="378"/>
                  </a:lnTo>
                  <a:lnTo>
                    <a:pt x="60" y="378"/>
                  </a:lnTo>
                  <a:lnTo>
                    <a:pt x="58" y="378"/>
                  </a:lnTo>
                  <a:lnTo>
                    <a:pt x="49" y="372"/>
                  </a:lnTo>
                  <a:lnTo>
                    <a:pt x="45" y="371"/>
                  </a:lnTo>
                  <a:lnTo>
                    <a:pt x="40" y="367"/>
                  </a:lnTo>
                  <a:lnTo>
                    <a:pt x="39" y="367"/>
                  </a:lnTo>
                  <a:lnTo>
                    <a:pt x="38" y="367"/>
                  </a:lnTo>
                  <a:lnTo>
                    <a:pt x="37" y="367"/>
                  </a:lnTo>
                  <a:lnTo>
                    <a:pt x="35" y="368"/>
                  </a:lnTo>
                  <a:lnTo>
                    <a:pt x="34" y="367"/>
                  </a:lnTo>
                  <a:lnTo>
                    <a:pt x="33" y="366"/>
                  </a:lnTo>
                  <a:lnTo>
                    <a:pt x="33" y="366"/>
                  </a:lnTo>
                  <a:lnTo>
                    <a:pt x="33" y="364"/>
                  </a:lnTo>
                  <a:lnTo>
                    <a:pt x="33" y="363"/>
                  </a:lnTo>
                  <a:lnTo>
                    <a:pt x="32" y="362"/>
                  </a:lnTo>
                  <a:lnTo>
                    <a:pt x="30" y="360"/>
                  </a:lnTo>
                  <a:lnTo>
                    <a:pt x="29" y="360"/>
                  </a:lnTo>
                  <a:lnTo>
                    <a:pt x="28" y="359"/>
                  </a:lnTo>
                  <a:lnTo>
                    <a:pt x="27" y="356"/>
                  </a:lnTo>
                  <a:lnTo>
                    <a:pt x="27" y="355"/>
                  </a:lnTo>
                  <a:lnTo>
                    <a:pt x="25" y="353"/>
                  </a:lnTo>
                  <a:lnTo>
                    <a:pt x="24" y="352"/>
                  </a:lnTo>
                  <a:lnTo>
                    <a:pt x="24" y="351"/>
                  </a:lnTo>
                  <a:lnTo>
                    <a:pt x="24" y="350"/>
                  </a:lnTo>
                  <a:lnTo>
                    <a:pt x="24" y="349"/>
                  </a:lnTo>
                  <a:lnTo>
                    <a:pt x="25" y="346"/>
                  </a:lnTo>
                  <a:lnTo>
                    <a:pt x="26" y="344"/>
                  </a:lnTo>
                  <a:lnTo>
                    <a:pt x="28" y="342"/>
                  </a:lnTo>
                  <a:lnTo>
                    <a:pt x="26" y="341"/>
                  </a:lnTo>
                  <a:lnTo>
                    <a:pt x="23" y="338"/>
                  </a:lnTo>
                  <a:lnTo>
                    <a:pt x="21" y="335"/>
                  </a:lnTo>
                  <a:lnTo>
                    <a:pt x="21" y="330"/>
                  </a:lnTo>
                  <a:lnTo>
                    <a:pt x="22" y="329"/>
                  </a:lnTo>
                  <a:lnTo>
                    <a:pt x="27" y="325"/>
                  </a:lnTo>
                  <a:lnTo>
                    <a:pt x="30" y="320"/>
                  </a:lnTo>
                  <a:lnTo>
                    <a:pt x="31" y="318"/>
                  </a:lnTo>
                  <a:lnTo>
                    <a:pt x="30" y="316"/>
                  </a:lnTo>
                  <a:lnTo>
                    <a:pt x="31" y="313"/>
                  </a:lnTo>
                  <a:lnTo>
                    <a:pt x="33" y="312"/>
                  </a:lnTo>
                  <a:lnTo>
                    <a:pt x="34" y="311"/>
                  </a:lnTo>
                  <a:lnTo>
                    <a:pt x="36" y="311"/>
                  </a:lnTo>
                  <a:lnTo>
                    <a:pt x="39" y="312"/>
                  </a:lnTo>
                  <a:lnTo>
                    <a:pt x="41" y="312"/>
                  </a:lnTo>
                  <a:lnTo>
                    <a:pt x="40" y="310"/>
                  </a:lnTo>
                  <a:lnTo>
                    <a:pt x="38" y="305"/>
                  </a:lnTo>
                  <a:lnTo>
                    <a:pt x="37" y="303"/>
                  </a:lnTo>
                  <a:lnTo>
                    <a:pt x="37" y="300"/>
                  </a:lnTo>
                  <a:lnTo>
                    <a:pt x="36" y="298"/>
                  </a:lnTo>
                  <a:lnTo>
                    <a:pt x="36" y="297"/>
                  </a:lnTo>
                  <a:lnTo>
                    <a:pt x="36" y="295"/>
                  </a:lnTo>
                  <a:lnTo>
                    <a:pt x="37" y="295"/>
                  </a:lnTo>
                  <a:lnTo>
                    <a:pt x="36" y="294"/>
                  </a:lnTo>
                  <a:lnTo>
                    <a:pt x="37" y="294"/>
                  </a:lnTo>
                  <a:lnTo>
                    <a:pt x="37" y="294"/>
                  </a:lnTo>
                  <a:lnTo>
                    <a:pt x="36" y="293"/>
                  </a:lnTo>
                  <a:lnTo>
                    <a:pt x="34" y="291"/>
                  </a:lnTo>
                  <a:lnTo>
                    <a:pt x="30" y="288"/>
                  </a:lnTo>
                  <a:lnTo>
                    <a:pt x="28" y="288"/>
                  </a:lnTo>
                  <a:lnTo>
                    <a:pt x="24" y="289"/>
                  </a:lnTo>
                  <a:lnTo>
                    <a:pt x="22" y="289"/>
                  </a:lnTo>
                  <a:lnTo>
                    <a:pt x="16" y="286"/>
                  </a:lnTo>
                  <a:lnTo>
                    <a:pt x="13" y="283"/>
                  </a:lnTo>
                  <a:lnTo>
                    <a:pt x="11" y="281"/>
                  </a:lnTo>
                  <a:lnTo>
                    <a:pt x="11" y="273"/>
                  </a:lnTo>
                  <a:lnTo>
                    <a:pt x="11" y="270"/>
                  </a:lnTo>
                  <a:lnTo>
                    <a:pt x="9" y="268"/>
                  </a:lnTo>
                  <a:lnTo>
                    <a:pt x="5" y="268"/>
                  </a:lnTo>
                  <a:lnTo>
                    <a:pt x="4" y="267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3" y="263"/>
                  </a:lnTo>
                  <a:lnTo>
                    <a:pt x="3" y="262"/>
                  </a:lnTo>
                  <a:lnTo>
                    <a:pt x="2" y="260"/>
                  </a:lnTo>
                  <a:lnTo>
                    <a:pt x="0" y="258"/>
                  </a:lnTo>
                  <a:lnTo>
                    <a:pt x="1" y="257"/>
                  </a:lnTo>
                  <a:lnTo>
                    <a:pt x="3" y="256"/>
                  </a:lnTo>
                  <a:lnTo>
                    <a:pt x="3" y="255"/>
                  </a:lnTo>
                  <a:lnTo>
                    <a:pt x="6" y="253"/>
                  </a:lnTo>
                  <a:lnTo>
                    <a:pt x="7" y="253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9" y="252"/>
                  </a:lnTo>
                  <a:lnTo>
                    <a:pt x="11" y="252"/>
                  </a:lnTo>
                  <a:lnTo>
                    <a:pt x="12" y="251"/>
                  </a:lnTo>
                  <a:lnTo>
                    <a:pt x="15" y="252"/>
                  </a:lnTo>
                  <a:lnTo>
                    <a:pt x="19" y="253"/>
                  </a:lnTo>
                  <a:lnTo>
                    <a:pt x="21" y="255"/>
                  </a:lnTo>
                  <a:lnTo>
                    <a:pt x="25" y="253"/>
                  </a:lnTo>
                  <a:lnTo>
                    <a:pt x="25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28" y="250"/>
                  </a:lnTo>
                  <a:lnTo>
                    <a:pt x="29" y="248"/>
                  </a:lnTo>
                  <a:lnTo>
                    <a:pt x="31" y="246"/>
                  </a:lnTo>
                  <a:lnTo>
                    <a:pt x="33" y="245"/>
                  </a:lnTo>
                  <a:lnTo>
                    <a:pt x="35" y="243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40" y="244"/>
                  </a:lnTo>
                  <a:lnTo>
                    <a:pt x="41" y="244"/>
                  </a:lnTo>
                  <a:lnTo>
                    <a:pt x="41" y="243"/>
                  </a:lnTo>
                  <a:lnTo>
                    <a:pt x="43" y="240"/>
                  </a:lnTo>
                  <a:lnTo>
                    <a:pt x="45" y="238"/>
                  </a:lnTo>
                  <a:lnTo>
                    <a:pt x="45" y="236"/>
                  </a:lnTo>
                  <a:lnTo>
                    <a:pt x="45" y="234"/>
                  </a:lnTo>
                  <a:lnTo>
                    <a:pt x="45" y="230"/>
                  </a:lnTo>
                  <a:lnTo>
                    <a:pt x="45" y="229"/>
                  </a:lnTo>
                  <a:lnTo>
                    <a:pt x="48" y="226"/>
                  </a:lnTo>
                  <a:lnTo>
                    <a:pt x="50" y="222"/>
                  </a:lnTo>
                  <a:lnTo>
                    <a:pt x="51" y="220"/>
                  </a:lnTo>
                  <a:lnTo>
                    <a:pt x="51" y="219"/>
                  </a:lnTo>
                  <a:lnTo>
                    <a:pt x="50" y="218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4" y="214"/>
                  </a:lnTo>
                  <a:lnTo>
                    <a:pt x="43" y="212"/>
                  </a:lnTo>
                  <a:lnTo>
                    <a:pt x="43" y="211"/>
                  </a:lnTo>
                  <a:lnTo>
                    <a:pt x="42" y="211"/>
                  </a:lnTo>
                  <a:lnTo>
                    <a:pt x="39" y="208"/>
                  </a:lnTo>
                  <a:lnTo>
                    <a:pt x="34" y="206"/>
                  </a:lnTo>
                  <a:lnTo>
                    <a:pt x="33" y="204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2" y="196"/>
                  </a:lnTo>
                  <a:lnTo>
                    <a:pt x="32" y="195"/>
                  </a:lnTo>
                  <a:lnTo>
                    <a:pt x="32" y="194"/>
                  </a:lnTo>
                  <a:lnTo>
                    <a:pt x="33" y="192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2" y="188"/>
                  </a:lnTo>
                  <a:lnTo>
                    <a:pt x="28" y="187"/>
                  </a:lnTo>
                  <a:lnTo>
                    <a:pt x="27" y="186"/>
                  </a:lnTo>
                  <a:lnTo>
                    <a:pt x="26" y="185"/>
                  </a:lnTo>
                  <a:lnTo>
                    <a:pt x="24" y="184"/>
                  </a:lnTo>
                  <a:lnTo>
                    <a:pt x="21" y="184"/>
                  </a:lnTo>
                  <a:lnTo>
                    <a:pt x="20" y="182"/>
                  </a:lnTo>
                  <a:lnTo>
                    <a:pt x="17" y="179"/>
                  </a:lnTo>
                  <a:lnTo>
                    <a:pt x="16" y="174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4"/>
                  </a:lnTo>
                  <a:lnTo>
                    <a:pt x="23" y="164"/>
                  </a:lnTo>
                  <a:lnTo>
                    <a:pt x="24" y="165"/>
                  </a:lnTo>
                  <a:lnTo>
                    <a:pt x="24" y="164"/>
                  </a:lnTo>
                  <a:lnTo>
                    <a:pt x="24" y="163"/>
                  </a:lnTo>
                  <a:lnTo>
                    <a:pt x="25" y="162"/>
                  </a:lnTo>
                  <a:lnTo>
                    <a:pt x="27" y="162"/>
                  </a:lnTo>
                  <a:lnTo>
                    <a:pt x="29" y="162"/>
                  </a:lnTo>
                  <a:lnTo>
                    <a:pt x="32" y="161"/>
                  </a:lnTo>
                  <a:lnTo>
                    <a:pt x="33" y="160"/>
                  </a:lnTo>
                  <a:lnTo>
                    <a:pt x="34" y="157"/>
                  </a:lnTo>
                  <a:lnTo>
                    <a:pt x="35" y="155"/>
                  </a:lnTo>
                  <a:lnTo>
                    <a:pt x="36" y="154"/>
                  </a:lnTo>
                  <a:lnTo>
                    <a:pt x="37" y="153"/>
                  </a:lnTo>
                  <a:lnTo>
                    <a:pt x="38" y="152"/>
                  </a:lnTo>
                  <a:lnTo>
                    <a:pt x="42" y="156"/>
                  </a:lnTo>
                  <a:lnTo>
                    <a:pt x="44" y="158"/>
                  </a:lnTo>
                  <a:lnTo>
                    <a:pt x="47" y="159"/>
                  </a:lnTo>
                  <a:lnTo>
                    <a:pt x="50" y="159"/>
                  </a:lnTo>
                  <a:lnTo>
                    <a:pt x="52" y="158"/>
                  </a:lnTo>
                  <a:lnTo>
                    <a:pt x="58" y="155"/>
                  </a:lnTo>
                  <a:lnTo>
                    <a:pt x="61" y="154"/>
                  </a:lnTo>
                  <a:lnTo>
                    <a:pt x="62" y="154"/>
                  </a:lnTo>
                  <a:lnTo>
                    <a:pt x="69" y="155"/>
                  </a:lnTo>
                  <a:lnTo>
                    <a:pt x="71" y="154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1" y="148"/>
                  </a:lnTo>
                  <a:lnTo>
                    <a:pt x="82" y="147"/>
                  </a:lnTo>
                  <a:lnTo>
                    <a:pt x="83" y="145"/>
                  </a:lnTo>
                  <a:lnTo>
                    <a:pt x="85" y="144"/>
                  </a:lnTo>
                  <a:lnTo>
                    <a:pt x="94" y="147"/>
                  </a:lnTo>
                  <a:lnTo>
                    <a:pt x="95" y="148"/>
                  </a:lnTo>
                  <a:lnTo>
                    <a:pt x="97" y="149"/>
                  </a:lnTo>
                  <a:lnTo>
                    <a:pt x="99" y="151"/>
                  </a:lnTo>
                  <a:lnTo>
                    <a:pt x="99" y="152"/>
                  </a:lnTo>
                  <a:lnTo>
                    <a:pt x="99" y="152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2" y="151"/>
                  </a:lnTo>
                  <a:lnTo>
                    <a:pt x="106" y="153"/>
                  </a:lnTo>
                  <a:lnTo>
                    <a:pt x="109" y="153"/>
                  </a:lnTo>
                  <a:lnTo>
                    <a:pt x="111" y="154"/>
                  </a:lnTo>
                  <a:lnTo>
                    <a:pt x="112" y="153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4" y="150"/>
                  </a:lnTo>
                  <a:lnTo>
                    <a:pt x="115" y="148"/>
                  </a:lnTo>
                  <a:lnTo>
                    <a:pt x="116" y="146"/>
                  </a:lnTo>
                  <a:lnTo>
                    <a:pt x="117" y="145"/>
                  </a:lnTo>
                  <a:lnTo>
                    <a:pt x="123" y="143"/>
                  </a:lnTo>
                  <a:lnTo>
                    <a:pt x="124" y="143"/>
                  </a:lnTo>
                  <a:lnTo>
                    <a:pt x="125" y="143"/>
                  </a:lnTo>
                  <a:lnTo>
                    <a:pt x="126" y="141"/>
                  </a:lnTo>
                  <a:lnTo>
                    <a:pt x="127" y="139"/>
                  </a:lnTo>
                  <a:lnTo>
                    <a:pt x="127" y="138"/>
                  </a:lnTo>
                  <a:lnTo>
                    <a:pt x="128" y="135"/>
                  </a:lnTo>
                  <a:lnTo>
                    <a:pt x="128" y="133"/>
                  </a:lnTo>
                  <a:lnTo>
                    <a:pt x="128" y="132"/>
                  </a:lnTo>
                  <a:lnTo>
                    <a:pt x="129" y="131"/>
                  </a:lnTo>
                  <a:lnTo>
                    <a:pt x="129" y="130"/>
                  </a:lnTo>
                  <a:lnTo>
                    <a:pt x="131" y="130"/>
                  </a:lnTo>
                  <a:lnTo>
                    <a:pt x="132" y="130"/>
                  </a:lnTo>
                  <a:lnTo>
                    <a:pt x="136" y="126"/>
                  </a:lnTo>
                  <a:lnTo>
                    <a:pt x="138" y="122"/>
                  </a:lnTo>
                  <a:lnTo>
                    <a:pt x="138" y="117"/>
                  </a:lnTo>
                  <a:lnTo>
                    <a:pt x="135" y="112"/>
                  </a:lnTo>
                  <a:lnTo>
                    <a:pt x="133" y="110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4" y="107"/>
                  </a:lnTo>
                  <a:lnTo>
                    <a:pt x="135" y="105"/>
                  </a:lnTo>
                  <a:lnTo>
                    <a:pt x="138" y="104"/>
                  </a:lnTo>
                  <a:lnTo>
                    <a:pt x="141" y="103"/>
                  </a:lnTo>
                  <a:lnTo>
                    <a:pt x="143" y="102"/>
                  </a:lnTo>
                  <a:lnTo>
                    <a:pt x="148" y="96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53" y="88"/>
                  </a:lnTo>
                  <a:lnTo>
                    <a:pt x="154" y="86"/>
                  </a:lnTo>
                  <a:lnTo>
                    <a:pt x="157" y="84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5" y="84"/>
                  </a:lnTo>
                  <a:lnTo>
                    <a:pt x="166" y="86"/>
                  </a:lnTo>
                  <a:lnTo>
                    <a:pt x="166" y="89"/>
                  </a:lnTo>
                  <a:lnTo>
                    <a:pt x="166" y="93"/>
                  </a:lnTo>
                  <a:lnTo>
                    <a:pt x="166" y="96"/>
                  </a:lnTo>
                  <a:lnTo>
                    <a:pt x="165" y="103"/>
                  </a:lnTo>
                  <a:lnTo>
                    <a:pt x="165" y="107"/>
                  </a:lnTo>
                  <a:lnTo>
                    <a:pt x="165" y="110"/>
                  </a:lnTo>
                  <a:lnTo>
                    <a:pt x="165" y="112"/>
                  </a:lnTo>
                  <a:lnTo>
                    <a:pt x="167" y="113"/>
                  </a:lnTo>
                  <a:lnTo>
                    <a:pt x="170" y="114"/>
                  </a:lnTo>
                  <a:lnTo>
                    <a:pt x="172" y="115"/>
                  </a:lnTo>
                  <a:lnTo>
                    <a:pt x="175" y="118"/>
                  </a:lnTo>
                  <a:lnTo>
                    <a:pt x="180" y="126"/>
                  </a:lnTo>
                  <a:lnTo>
                    <a:pt x="181" y="127"/>
                  </a:lnTo>
                  <a:lnTo>
                    <a:pt x="183" y="127"/>
                  </a:lnTo>
                  <a:lnTo>
                    <a:pt x="187" y="130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91" y="129"/>
                  </a:lnTo>
                  <a:lnTo>
                    <a:pt x="191" y="128"/>
                  </a:lnTo>
                  <a:lnTo>
                    <a:pt x="192" y="128"/>
                  </a:lnTo>
                  <a:lnTo>
                    <a:pt x="192" y="129"/>
                  </a:lnTo>
                  <a:lnTo>
                    <a:pt x="193" y="130"/>
                  </a:lnTo>
                  <a:lnTo>
                    <a:pt x="194" y="131"/>
                  </a:lnTo>
                  <a:lnTo>
                    <a:pt x="195" y="131"/>
                  </a:lnTo>
                  <a:lnTo>
                    <a:pt x="198" y="131"/>
                  </a:lnTo>
                  <a:lnTo>
                    <a:pt x="199" y="131"/>
                  </a:lnTo>
                  <a:lnTo>
                    <a:pt x="201" y="134"/>
                  </a:lnTo>
                  <a:lnTo>
                    <a:pt x="200" y="137"/>
                  </a:lnTo>
                  <a:lnTo>
                    <a:pt x="197" y="140"/>
                  </a:lnTo>
                  <a:lnTo>
                    <a:pt x="195" y="143"/>
                  </a:lnTo>
                  <a:lnTo>
                    <a:pt x="195" y="144"/>
                  </a:lnTo>
                  <a:lnTo>
                    <a:pt x="197" y="145"/>
                  </a:lnTo>
                  <a:lnTo>
                    <a:pt x="198" y="145"/>
                  </a:lnTo>
                  <a:lnTo>
                    <a:pt x="203" y="148"/>
                  </a:lnTo>
                  <a:lnTo>
                    <a:pt x="204" y="149"/>
                  </a:lnTo>
                  <a:lnTo>
                    <a:pt x="205" y="149"/>
                  </a:lnTo>
                  <a:lnTo>
                    <a:pt x="206" y="151"/>
                  </a:lnTo>
                  <a:lnTo>
                    <a:pt x="207" y="155"/>
                  </a:lnTo>
                  <a:lnTo>
                    <a:pt x="207" y="156"/>
                  </a:lnTo>
                  <a:lnTo>
                    <a:pt x="208" y="157"/>
                  </a:lnTo>
                  <a:lnTo>
                    <a:pt x="208" y="160"/>
                  </a:lnTo>
                  <a:lnTo>
                    <a:pt x="208" y="161"/>
                  </a:lnTo>
                  <a:lnTo>
                    <a:pt x="207" y="163"/>
                  </a:lnTo>
                  <a:lnTo>
                    <a:pt x="207" y="165"/>
                  </a:lnTo>
                  <a:lnTo>
                    <a:pt x="211" y="164"/>
                  </a:lnTo>
                  <a:lnTo>
                    <a:pt x="213" y="165"/>
                  </a:lnTo>
                  <a:lnTo>
                    <a:pt x="217" y="166"/>
                  </a:lnTo>
                  <a:lnTo>
                    <a:pt x="219" y="162"/>
                  </a:lnTo>
                  <a:lnTo>
                    <a:pt x="221" y="158"/>
                  </a:lnTo>
                  <a:lnTo>
                    <a:pt x="222" y="155"/>
                  </a:lnTo>
                  <a:lnTo>
                    <a:pt x="221" y="154"/>
                  </a:lnTo>
                  <a:lnTo>
                    <a:pt x="220" y="153"/>
                  </a:lnTo>
                  <a:lnTo>
                    <a:pt x="218" y="153"/>
                  </a:lnTo>
                  <a:lnTo>
                    <a:pt x="217" y="152"/>
                  </a:lnTo>
                  <a:lnTo>
                    <a:pt x="216" y="151"/>
                  </a:lnTo>
                  <a:lnTo>
                    <a:pt x="216" y="149"/>
                  </a:lnTo>
                  <a:lnTo>
                    <a:pt x="214" y="148"/>
                  </a:lnTo>
                  <a:lnTo>
                    <a:pt x="214" y="147"/>
                  </a:lnTo>
                  <a:lnTo>
                    <a:pt x="214" y="146"/>
                  </a:lnTo>
                  <a:lnTo>
                    <a:pt x="218" y="143"/>
                  </a:lnTo>
                  <a:lnTo>
                    <a:pt x="216" y="139"/>
                  </a:lnTo>
                  <a:lnTo>
                    <a:pt x="216" y="137"/>
                  </a:lnTo>
                  <a:lnTo>
                    <a:pt x="219" y="136"/>
                  </a:lnTo>
                  <a:lnTo>
                    <a:pt x="220" y="135"/>
                  </a:lnTo>
                  <a:lnTo>
                    <a:pt x="221" y="134"/>
                  </a:lnTo>
                  <a:lnTo>
                    <a:pt x="222" y="133"/>
                  </a:lnTo>
                  <a:lnTo>
                    <a:pt x="223" y="131"/>
                  </a:lnTo>
                  <a:lnTo>
                    <a:pt x="222" y="129"/>
                  </a:lnTo>
                  <a:lnTo>
                    <a:pt x="223" y="127"/>
                  </a:lnTo>
                  <a:lnTo>
                    <a:pt x="225" y="125"/>
                  </a:lnTo>
                  <a:lnTo>
                    <a:pt x="231" y="120"/>
                  </a:lnTo>
                  <a:lnTo>
                    <a:pt x="231" y="119"/>
                  </a:lnTo>
                  <a:lnTo>
                    <a:pt x="232" y="117"/>
                  </a:lnTo>
                  <a:lnTo>
                    <a:pt x="232" y="116"/>
                  </a:lnTo>
                  <a:lnTo>
                    <a:pt x="233" y="115"/>
                  </a:lnTo>
                  <a:lnTo>
                    <a:pt x="235" y="114"/>
                  </a:lnTo>
                  <a:lnTo>
                    <a:pt x="236" y="113"/>
                  </a:lnTo>
                  <a:lnTo>
                    <a:pt x="237" y="113"/>
                  </a:lnTo>
                  <a:lnTo>
                    <a:pt x="237" y="107"/>
                  </a:lnTo>
                  <a:lnTo>
                    <a:pt x="241" y="102"/>
                  </a:lnTo>
                  <a:lnTo>
                    <a:pt x="241" y="100"/>
                  </a:lnTo>
                  <a:lnTo>
                    <a:pt x="241" y="98"/>
                  </a:lnTo>
                  <a:lnTo>
                    <a:pt x="240" y="93"/>
                  </a:lnTo>
                  <a:lnTo>
                    <a:pt x="240" y="91"/>
                  </a:lnTo>
                  <a:lnTo>
                    <a:pt x="240" y="89"/>
                  </a:lnTo>
                  <a:lnTo>
                    <a:pt x="240" y="89"/>
                  </a:lnTo>
                  <a:lnTo>
                    <a:pt x="238" y="88"/>
                  </a:lnTo>
                  <a:lnTo>
                    <a:pt x="237" y="85"/>
                  </a:lnTo>
                  <a:lnTo>
                    <a:pt x="238" y="83"/>
                  </a:lnTo>
                  <a:lnTo>
                    <a:pt x="240" y="79"/>
                  </a:lnTo>
                  <a:lnTo>
                    <a:pt x="242" y="77"/>
                  </a:lnTo>
                  <a:lnTo>
                    <a:pt x="246" y="77"/>
                  </a:lnTo>
                  <a:lnTo>
                    <a:pt x="248" y="77"/>
                  </a:lnTo>
                  <a:lnTo>
                    <a:pt x="248" y="79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2" y="81"/>
                  </a:lnTo>
                  <a:lnTo>
                    <a:pt x="253" y="79"/>
                  </a:lnTo>
                  <a:lnTo>
                    <a:pt x="253" y="78"/>
                  </a:lnTo>
                  <a:lnTo>
                    <a:pt x="255" y="77"/>
                  </a:lnTo>
                  <a:lnTo>
                    <a:pt x="255" y="77"/>
                  </a:lnTo>
                  <a:lnTo>
                    <a:pt x="255" y="78"/>
                  </a:lnTo>
                  <a:lnTo>
                    <a:pt x="256" y="91"/>
                  </a:lnTo>
                  <a:lnTo>
                    <a:pt x="256" y="93"/>
                  </a:lnTo>
                  <a:lnTo>
                    <a:pt x="256" y="94"/>
                  </a:lnTo>
                  <a:lnTo>
                    <a:pt x="257" y="95"/>
                  </a:lnTo>
                  <a:lnTo>
                    <a:pt x="259" y="95"/>
                  </a:lnTo>
                  <a:lnTo>
                    <a:pt x="260" y="96"/>
                  </a:lnTo>
                  <a:lnTo>
                    <a:pt x="261" y="101"/>
                  </a:lnTo>
                  <a:lnTo>
                    <a:pt x="262" y="102"/>
                  </a:lnTo>
                  <a:lnTo>
                    <a:pt x="265" y="104"/>
                  </a:lnTo>
                  <a:lnTo>
                    <a:pt x="267" y="104"/>
                  </a:lnTo>
                  <a:lnTo>
                    <a:pt x="277" y="105"/>
                  </a:lnTo>
                  <a:lnTo>
                    <a:pt x="279" y="104"/>
                  </a:lnTo>
                  <a:lnTo>
                    <a:pt x="280" y="102"/>
                  </a:lnTo>
                  <a:lnTo>
                    <a:pt x="280" y="101"/>
                  </a:lnTo>
                  <a:lnTo>
                    <a:pt x="280" y="100"/>
                  </a:lnTo>
                  <a:lnTo>
                    <a:pt x="280" y="98"/>
                  </a:lnTo>
                  <a:lnTo>
                    <a:pt x="281" y="97"/>
                  </a:lnTo>
                  <a:lnTo>
                    <a:pt x="282" y="97"/>
                  </a:lnTo>
                  <a:lnTo>
                    <a:pt x="285" y="98"/>
                  </a:lnTo>
                  <a:lnTo>
                    <a:pt x="285" y="98"/>
                  </a:lnTo>
                  <a:lnTo>
                    <a:pt x="287" y="98"/>
                  </a:lnTo>
                  <a:lnTo>
                    <a:pt x="293" y="95"/>
                  </a:lnTo>
                  <a:lnTo>
                    <a:pt x="297" y="94"/>
                  </a:lnTo>
                  <a:lnTo>
                    <a:pt x="299" y="94"/>
                  </a:lnTo>
                  <a:lnTo>
                    <a:pt x="301" y="95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3" y="101"/>
                  </a:lnTo>
                  <a:lnTo>
                    <a:pt x="304" y="104"/>
                  </a:lnTo>
                  <a:lnTo>
                    <a:pt x="306" y="106"/>
                  </a:lnTo>
                  <a:lnTo>
                    <a:pt x="309" y="108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13" y="113"/>
                  </a:lnTo>
                  <a:lnTo>
                    <a:pt x="317" y="113"/>
                  </a:lnTo>
                  <a:lnTo>
                    <a:pt x="320" y="111"/>
                  </a:lnTo>
                  <a:lnTo>
                    <a:pt x="321" y="108"/>
                  </a:lnTo>
                  <a:lnTo>
                    <a:pt x="320" y="106"/>
                  </a:lnTo>
                  <a:lnTo>
                    <a:pt x="315" y="102"/>
                  </a:lnTo>
                  <a:lnTo>
                    <a:pt x="315" y="101"/>
                  </a:lnTo>
                  <a:lnTo>
                    <a:pt x="315" y="100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5"/>
                  </a:lnTo>
                  <a:lnTo>
                    <a:pt x="318" y="94"/>
                  </a:lnTo>
                  <a:lnTo>
                    <a:pt x="318" y="93"/>
                  </a:lnTo>
                  <a:lnTo>
                    <a:pt x="319" y="90"/>
                  </a:lnTo>
                  <a:lnTo>
                    <a:pt x="318" y="89"/>
                  </a:lnTo>
                  <a:lnTo>
                    <a:pt x="317" y="88"/>
                  </a:lnTo>
                  <a:lnTo>
                    <a:pt x="313" y="87"/>
                  </a:lnTo>
                  <a:lnTo>
                    <a:pt x="310" y="86"/>
                  </a:lnTo>
                  <a:lnTo>
                    <a:pt x="309" y="84"/>
                  </a:lnTo>
                  <a:lnTo>
                    <a:pt x="310" y="82"/>
                  </a:lnTo>
                  <a:lnTo>
                    <a:pt x="309" y="81"/>
                  </a:lnTo>
                  <a:lnTo>
                    <a:pt x="309" y="80"/>
                  </a:lnTo>
                  <a:lnTo>
                    <a:pt x="309" y="79"/>
                  </a:lnTo>
                  <a:lnTo>
                    <a:pt x="309" y="78"/>
                  </a:lnTo>
                  <a:lnTo>
                    <a:pt x="309" y="77"/>
                  </a:lnTo>
                  <a:lnTo>
                    <a:pt x="309" y="74"/>
                  </a:lnTo>
                  <a:lnTo>
                    <a:pt x="309" y="73"/>
                  </a:lnTo>
                  <a:lnTo>
                    <a:pt x="310" y="71"/>
                  </a:lnTo>
                  <a:lnTo>
                    <a:pt x="312" y="70"/>
                  </a:lnTo>
                  <a:lnTo>
                    <a:pt x="313" y="69"/>
                  </a:lnTo>
                  <a:lnTo>
                    <a:pt x="314" y="65"/>
                  </a:lnTo>
                  <a:lnTo>
                    <a:pt x="315" y="64"/>
                  </a:lnTo>
                  <a:lnTo>
                    <a:pt x="315" y="63"/>
                  </a:lnTo>
                  <a:lnTo>
                    <a:pt x="324" y="60"/>
                  </a:lnTo>
                  <a:lnTo>
                    <a:pt x="326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7" y="66"/>
                  </a:lnTo>
                  <a:lnTo>
                    <a:pt x="327" y="67"/>
                  </a:lnTo>
                  <a:lnTo>
                    <a:pt x="331" y="69"/>
                  </a:lnTo>
                  <a:lnTo>
                    <a:pt x="332" y="70"/>
                  </a:lnTo>
                  <a:lnTo>
                    <a:pt x="333" y="70"/>
                  </a:lnTo>
                  <a:lnTo>
                    <a:pt x="333" y="71"/>
                  </a:lnTo>
                  <a:lnTo>
                    <a:pt x="334" y="71"/>
                  </a:lnTo>
                  <a:lnTo>
                    <a:pt x="335" y="71"/>
                  </a:lnTo>
                  <a:lnTo>
                    <a:pt x="339" y="71"/>
                  </a:lnTo>
                  <a:lnTo>
                    <a:pt x="345" y="72"/>
                  </a:lnTo>
                  <a:lnTo>
                    <a:pt x="346" y="72"/>
                  </a:lnTo>
                  <a:lnTo>
                    <a:pt x="347" y="71"/>
                  </a:lnTo>
                  <a:lnTo>
                    <a:pt x="348" y="71"/>
                  </a:lnTo>
                  <a:lnTo>
                    <a:pt x="348" y="67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6" y="59"/>
                  </a:lnTo>
                  <a:lnTo>
                    <a:pt x="342" y="59"/>
                  </a:lnTo>
                  <a:lnTo>
                    <a:pt x="340" y="57"/>
                  </a:lnTo>
                  <a:lnTo>
                    <a:pt x="339" y="54"/>
                  </a:lnTo>
                  <a:lnTo>
                    <a:pt x="340" y="53"/>
                  </a:lnTo>
                  <a:lnTo>
                    <a:pt x="341" y="53"/>
                  </a:lnTo>
                  <a:lnTo>
                    <a:pt x="342" y="51"/>
                  </a:lnTo>
                  <a:lnTo>
                    <a:pt x="342" y="49"/>
                  </a:lnTo>
                  <a:lnTo>
                    <a:pt x="342" y="47"/>
                  </a:lnTo>
                  <a:lnTo>
                    <a:pt x="342" y="47"/>
                  </a:lnTo>
                  <a:lnTo>
                    <a:pt x="344" y="46"/>
                  </a:lnTo>
                  <a:lnTo>
                    <a:pt x="345" y="44"/>
                  </a:lnTo>
                  <a:lnTo>
                    <a:pt x="345" y="42"/>
                  </a:lnTo>
                  <a:lnTo>
                    <a:pt x="345" y="40"/>
                  </a:lnTo>
                  <a:lnTo>
                    <a:pt x="344" y="38"/>
                  </a:lnTo>
                  <a:lnTo>
                    <a:pt x="346" y="35"/>
                  </a:lnTo>
                  <a:lnTo>
                    <a:pt x="346" y="35"/>
                  </a:lnTo>
                  <a:lnTo>
                    <a:pt x="347" y="34"/>
                  </a:lnTo>
                  <a:lnTo>
                    <a:pt x="347" y="29"/>
                  </a:lnTo>
                  <a:lnTo>
                    <a:pt x="351" y="32"/>
                  </a:lnTo>
                  <a:lnTo>
                    <a:pt x="354" y="32"/>
                  </a:lnTo>
                  <a:lnTo>
                    <a:pt x="363" y="29"/>
                  </a:lnTo>
                  <a:lnTo>
                    <a:pt x="365" y="29"/>
                  </a:lnTo>
                  <a:lnTo>
                    <a:pt x="366" y="29"/>
                  </a:lnTo>
                  <a:lnTo>
                    <a:pt x="373" y="34"/>
                  </a:lnTo>
                  <a:lnTo>
                    <a:pt x="374" y="35"/>
                  </a:lnTo>
                  <a:lnTo>
                    <a:pt x="374" y="36"/>
                  </a:lnTo>
                  <a:lnTo>
                    <a:pt x="371" y="38"/>
                  </a:lnTo>
                  <a:lnTo>
                    <a:pt x="371" y="39"/>
                  </a:lnTo>
                  <a:lnTo>
                    <a:pt x="372" y="40"/>
                  </a:lnTo>
                  <a:lnTo>
                    <a:pt x="373" y="40"/>
                  </a:lnTo>
                  <a:lnTo>
                    <a:pt x="375" y="39"/>
                  </a:lnTo>
                  <a:lnTo>
                    <a:pt x="375" y="40"/>
                  </a:lnTo>
                  <a:lnTo>
                    <a:pt x="378" y="41"/>
                  </a:lnTo>
                  <a:lnTo>
                    <a:pt x="379" y="41"/>
                  </a:lnTo>
                  <a:lnTo>
                    <a:pt x="381" y="41"/>
                  </a:lnTo>
                  <a:lnTo>
                    <a:pt x="381" y="41"/>
                  </a:lnTo>
                  <a:lnTo>
                    <a:pt x="382" y="41"/>
                  </a:lnTo>
                  <a:lnTo>
                    <a:pt x="384" y="42"/>
                  </a:lnTo>
                  <a:lnTo>
                    <a:pt x="385" y="42"/>
                  </a:lnTo>
                  <a:lnTo>
                    <a:pt x="386" y="42"/>
                  </a:lnTo>
                  <a:lnTo>
                    <a:pt x="389" y="41"/>
                  </a:lnTo>
                  <a:lnTo>
                    <a:pt x="390" y="41"/>
                  </a:lnTo>
                  <a:lnTo>
                    <a:pt x="393" y="41"/>
                  </a:lnTo>
                  <a:lnTo>
                    <a:pt x="395" y="42"/>
                  </a:lnTo>
                  <a:lnTo>
                    <a:pt x="396" y="42"/>
                  </a:lnTo>
                  <a:lnTo>
                    <a:pt x="398" y="41"/>
                  </a:lnTo>
                  <a:lnTo>
                    <a:pt x="399" y="37"/>
                  </a:lnTo>
                  <a:lnTo>
                    <a:pt x="400" y="37"/>
                  </a:lnTo>
                  <a:lnTo>
                    <a:pt x="401" y="36"/>
                  </a:lnTo>
                  <a:lnTo>
                    <a:pt x="401" y="35"/>
                  </a:lnTo>
                  <a:lnTo>
                    <a:pt x="401" y="34"/>
                  </a:lnTo>
                  <a:lnTo>
                    <a:pt x="403" y="29"/>
                  </a:lnTo>
                  <a:lnTo>
                    <a:pt x="404" y="24"/>
                  </a:lnTo>
                  <a:lnTo>
                    <a:pt x="405" y="23"/>
                  </a:lnTo>
                  <a:lnTo>
                    <a:pt x="411" y="17"/>
                  </a:lnTo>
                  <a:lnTo>
                    <a:pt x="412" y="17"/>
                  </a:lnTo>
                  <a:lnTo>
                    <a:pt x="418" y="14"/>
                  </a:lnTo>
                  <a:lnTo>
                    <a:pt x="425" y="13"/>
                  </a:lnTo>
                  <a:lnTo>
                    <a:pt x="428" y="14"/>
                  </a:lnTo>
                  <a:lnTo>
                    <a:pt x="431" y="15"/>
                  </a:lnTo>
                  <a:lnTo>
                    <a:pt x="434" y="16"/>
                  </a:lnTo>
                  <a:lnTo>
                    <a:pt x="436" y="12"/>
                  </a:lnTo>
                  <a:lnTo>
                    <a:pt x="437" y="11"/>
                  </a:lnTo>
                  <a:lnTo>
                    <a:pt x="438" y="11"/>
                  </a:lnTo>
                  <a:lnTo>
                    <a:pt x="439" y="11"/>
                  </a:lnTo>
                  <a:lnTo>
                    <a:pt x="441" y="11"/>
                  </a:lnTo>
                  <a:lnTo>
                    <a:pt x="441" y="11"/>
                  </a:lnTo>
                  <a:lnTo>
                    <a:pt x="442" y="12"/>
                  </a:lnTo>
                  <a:lnTo>
                    <a:pt x="443" y="13"/>
                  </a:lnTo>
                  <a:lnTo>
                    <a:pt x="444" y="13"/>
                  </a:lnTo>
                  <a:lnTo>
                    <a:pt x="445" y="13"/>
                  </a:lnTo>
                  <a:lnTo>
                    <a:pt x="446" y="12"/>
                  </a:lnTo>
                  <a:lnTo>
                    <a:pt x="448" y="11"/>
                  </a:lnTo>
                  <a:lnTo>
                    <a:pt x="450" y="11"/>
                  </a:lnTo>
                  <a:lnTo>
                    <a:pt x="455" y="12"/>
                  </a:lnTo>
                  <a:lnTo>
                    <a:pt x="456" y="12"/>
                  </a:lnTo>
                  <a:lnTo>
                    <a:pt x="457" y="12"/>
                  </a:lnTo>
                  <a:lnTo>
                    <a:pt x="459" y="12"/>
                  </a:lnTo>
                  <a:lnTo>
                    <a:pt x="461" y="15"/>
                  </a:lnTo>
                  <a:lnTo>
                    <a:pt x="463" y="16"/>
                  </a:lnTo>
                  <a:lnTo>
                    <a:pt x="464" y="15"/>
                  </a:lnTo>
                  <a:lnTo>
                    <a:pt x="465" y="14"/>
                  </a:lnTo>
                  <a:lnTo>
                    <a:pt x="466" y="13"/>
                  </a:lnTo>
                  <a:lnTo>
                    <a:pt x="471" y="12"/>
                  </a:lnTo>
                  <a:lnTo>
                    <a:pt x="474" y="10"/>
                  </a:lnTo>
                  <a:lnTo>
                    <a:pt x="478" y="8"/>
                  </a:lnTo>
                  <a:lnTo>
                    <a:pt x="482" y="6"/>
                  </a:lnTo>
                  <a:lnTo>
                    <a:pt x="488" y="6"/>
                  </a:lnTo>
                  <a:lnTo>
                    <a:pt x="497" y="1"/>
                  </a:lnTo>
                  <a:lnTo>
                    <a:pt x="499" y="1"/>
                  </a:lnTo>
                  <a:lnTo>
                    <a:pt x="503" y="0"/>
                  </a:lnTo>
                  <a:lnTo>
                    <a:pt x="505" y="1"/>
                  </a:lnTo>
                  <a:lnTo>
                    <a:pt x="505" y="3"/>
                  </a:lnTo>
                  <a:lnTo>
                    <a:pt x="505" y="5"/>
                  </a:lnTo>
                  <a:lnTo>
                    <a:pt x="503" y="7"/>
                  </a:lnTo>
                  <a:lnTo>
                    <a:pt x="498" y="10"/>
                  </a:lnTo>
                  <a:lnTo>
                    <a:pt x="497" y="12"/>
                  </a:lnTo>
                  <a:lnTo>
                    <a:pt x="497" y="14"/>
                  </a:lnTo>
                  <a:lnTo>
                    <a:pt x="498" y="15"/>
                  </a:lnTo>
                  <a:lnTo>
                    <a:pt x="498" y="18"/>
                  </a:lnTo>
                  <a:lnTo>
                    <a:pt x="499" y="20"/>
                  </a:lnTo>
                  <a:lnTo>
                    <a:pt x="500" y="21"/>
                  </a:lnTo>
                  <a:lnTo>
                    <a:pt x="500" y="23"/>
                  </a:lnTo>
                  <a:lnTo>
                    <a:pt x="498" y="23"/>
                  </a:lnTo>
                  <a:lnTo>
                    <a:pt x="499" y="24"/>
                  </a:lnTo>
                  <a:lnTo>
                    <a:pt x="502" y="24"/>
                  </a:lnTo>
                  <a:lnTo>
                    <a:pt x="502" y="25"/>
                  </a:lnTo>
                  <a:lnTo>
                    <a:pt x="503" y="26"/>
                  </a:lnTo>
                  <a:lnTo>
                    <a:pt x="504" y="27"/>
                  </a:lnTo>
                  <a:lnTo>
                    <a:pt x="504" y="28"/>
                  </a:lnTo>
                  <a:lnTo>
                    <a:pt x="506" y="28"/>
                  </a:lnTo>
                  <a:lnTo>
                    <a:pt x="509" y="28"/>
                  </a:lnTo>
                  <a:lnTo>
                    <a:pt x="511" y="29"/>
                  </a:lnTo>
                  <a:lnTo>
                    <a:pt x="512" y="32"/>
                  </a:lnTo>
                  <a:lnTo>
                    <a:pt x="512" y="34"/>
                  </a:lnTo>
                  <a:lnTo>
                    <a:pt x="512" y="35"/>
                  </a:lnTo>
                  <a:lnTo>
                    <a:pt x="511" y="35"/>
                  </a:lnTo>
                  <a:lnTo>
                    <a:pt x="511" y="37"/>
                  </a:lnTo>
                  <a:lnTo>
                    <a:pt x="511" y="39"/>
                  </a:lnTo>
                  <a:lnTo>
                    <a:pt x="511" y="40"/>
                  </a:lnTo>
                  <a:lnTo>
                    <a:pt x="512" y="40"/>
                  </a:lnTo>
                  <a:lnTo>
                    <a:pt x="513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2"/>
                  </a:lnTo>
                  <a:lnTo>
                    <a:pt x="519" y="46"/>
                  </a:lnTo>
                  <a:lnTo>
                    <a:pt x="520" y="49"/>
                  </a:lnTo>
                  <a:lnTo>
                    <a:pt x="523" y="53"/>
                  </a:lnTo>
                  <a:lnTo>
                    <a:pt x="527" y="53"/>
                  </a:lnTo>
                  <a:lnTo>
                    <a:pt x="529" y="54"/>
                  </a:lnTo>
                  <a:lnTo>
                    <a:pt x="532" y="54"/>
                  </a:lnTo>
                  <a:lnTo>
                    <a:pt x="535" y="57"/>
                  </a:lnTo>
                  <a:lnTo>
                    <a:pt x="536" y="57"/>
                  </a:lnTo>
                  <a:lnTo>
                    <a:pt x="538" y="58"/>
                  </a:lnTo>
                  <a:lnTo>
                    <a:pt x="543" y="57"/>
                  </a:lnTo>
                  <a:lnTo>
                    <a:pt x="547" y="57"/>
                  </a:lnTo>
                  <a:lnTo>
                    <a:pt x="548" y="58"/>
                  </a:lnTo>
                  <a:lnTo>
                    <a:pt x="550" y="59"/>
                  </a:lnTo>
                  <a:lnTo>
                    <a:pt x="550" y="59"/>
                  </a:lnTo>
                  <a:lnTo>
                    <a:pt x="551" y="59"/>
                  </a:lnTo>
                  <a:lnTo>
                    <a:pt x="553" y="59"/>
                  </a:lnTo>
                  <a:lnTo>
                    <a:pt x="554" y="59"/>
                  </a:lnTo>
                  <a:lnTo>
                    <a:pt x="555" y="59"/>
                  </a:lnTo>
                  <a:lnTo>
                    <a:pt x="556" y="59"/>
                  </a:lnTo>
                  <a:lnTo>
                    <a:pt x="562" y="63"/>
                  </a:lnTo>
                  <a:lnTo>
                    <a:pt x="583" y="65"/>
                  </a:lnTo>
                  <a:lnTo>
                    <a:pt x="590" y="66"/>
                  </a:lnTo>
                  <a:lnTo>
                    <a:pt x="596" y="70"/>
                  </a:lnTo>
                  <a:lnTo>
                    <a:pt x="598" y="71"/>
                  </a:lnTo>
                  <a:lnTo>
                    <a:pt x="602" y="71"/>
                  </a:lnTo>
                  <a:lnTo>
                    <a:pt x="610" y="69"/>
                  </a:lnTo>
                  <a:lnTo>
                    <a:pt x="615" y="70"/>
                  </a:lnTo>
                  <a:lnTo>
                    <a:pt x="620" y="69"/>
                  </a:lnTo>
                  <a:lnTo>
                    <a:pt x="621" y="69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7" y="71"/>
                  </a:lnTo>
                  <a:lnTo>
                    <a:pt x="638" y="75"/>
                  </a:lnTo>
                  <a:lnTo>
                    <a:pt x="639" y="75"/>
                  </a:lnTo>
                  <a:lnTo>
                    <a:pt x="640" y="75"/>
                  </a:lnTo>
                  <a:lnTo>
                    <a:pt x="640" y="76"/>
                  </a:lnTo>
                  <a:lnTo>
                    <a:pt x="640" y="77"/>
                  </a:lnTo>
                  <a:lnTo>
                    <a:pt x="640" y="77"/>
                  </a:lnTo>
                  <a:lnTo>
                    <a:pt x="640" y="78"/>
                  </a:lnTo>
                  <a:lnTo>
                    <a:pt x="639" y="82"/>
                  </a:lnTo>
                  <a:lnTo>
                    <a:pt x="638" y="83"/>
                  </a:lnTo>
                  <a:lnTo>
                    <a:pt x="636" y="84"/>
                  </a:lnTo>
                  <a:lnTo>
                    <a:pt x="634" y="84"/>
                  </a:lnTo>
                  <a:lnTo>
                    <a:pt x="631" y="85"/>
                  </a:lnTo>
                  <a:lnTo>
                    <a:pt x="629" y="87"/>
                  </a:lnTo>
                  <a:lnTo>
                    <a:pt x="627" y="89"/>
                  </a:lnTo>
                  <a:lnTo>
                    <a:pt x="625" y="92"/>
                  </a:lnTo>
                  <a:lnTo>
                    <a:pt x="621" y="94"/>
                  </a:lnTo>
                  <a:lnTo>
                    <a:pt x="618" y="95"/>
                  </a:lnTo>
                  <a:lnTo>
                    <a:pt x="617" y="96"/>
                  </a:lnTo>
                  <a:lnTo>
                    <a:pt x="616" y="96"/>
                  </a:lnTo>
                  <a:lnTo>
                    <a:pt x="616" y="97"/>
                  </a:lnTo>
                  <a:lnTo>
                    <a:pt x="614" y="101"/>
                  </a:lnTo>
                  <a:lnTo>
                    <a:pt x="613" y="102"/>
                  </a:lnTo>
                  <a:lnTo>
                    <a:pt x="612" y="103"/>
                  </a:lnTo>
                  <a:lnTo>
                    <a:pt x="610" y="105"/>
                  </a:lnTo>
                  <a:lnTo>
                    <a:pt x="610" y="106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2" y="111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4" y="115"/>
                  </a:lnTo>
                  <a:lnTo>
                    <a:pt x="616" y="115"/>
                  </a:lnTo>
                  <a:lnTo>
                    <a:pt x="616" y="113"/>
                  </a:lnTo>
                  <a:lnTo>
                    <a:pt x="616" y="113"/>
                  </a:lnTo>
                  <a:lnTo>
                    <a:pt x="619" y="113"/>
                  </a:lnTo>
                  <a:lnTo>
                    <a:pt x="621" y="114"/>
                  </a:lnTo>
                  <a:lnTo>
                    <a:pt x="623" y="114"/>
                  </a:lnTo>
                  <a:lnTo>
                    <a:pt x="625" y="116"/>
                  </a:lnTo>
                  <a:lnTo>
                    <a:pt x="628" y="119"/>
                  </a:lnTo>
                  <a:lnTo>
                    <a:pt x="630" y="119"/>
                  </a:lnTo>
                  <a:lnTo>
                    <a:pt x="633" y="119"/>
                  </a:lnTo>
                  <a:lnTo>
                    <a:pt x="634" y="119"/>
                  </a:lnTo>
                  <a:lnTo>
                    <a:pt x="634" y="119"/>
                  </a:lnTo>
                  <a:lnTo>
                    <a:pt x="634" y="120"/>
                  </a:lnTo>
                  <a:lnTo>
                    <a:pt x="635" y="121"/>
                  </a:lnTo>
                  <a:lnTo>
                    <a:pt x="633" y="126"/>
                  </a:lnTo>
                  <a:lnTo>
                    <a:pt x="624" y="132"/>
                  </a:lnTo>
                  <a:lnTo>
                    <a:pt x="622" y="134"/>
                  </a:lnTo>
                  <a:lnTo>
                    <a:pt x="621" y="137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2" y="139"/>
                  </a:lnTo>
                  <a:lnTo>
                    <a:pt x="621" y="140"/>
                  </a:lnTo>
                  <a:lnTo>
                    <a:pt x="620" y="140"/>
                  </a:lnTo>
                  <a:lnTo>
                    <a:pt x="619" y="142"/>
                  </a:lnTo>
                  <a:lnTo>
                    <a:pt x="620" y="143"/>
                  </a:lnTo>
                  <a:lnTo>
                    <a:pt x="620" y="143"/>
                  </a:lnTo>
                  <a:lnTo>
                    <a:pt x="621" y="143"/>
                  </a:lnTo>
                  <a:lnTo>
                    <a:pt x="623" y="147"/>
                  </a:lnTo>
                  <a:lnTo>
                    <a:pt x="626" y="147"/>
                  </a:lnTo>
                  <a:lnTo>
                    <a:pt x="628" y="145"/>
                  </a:lnTo>
                  <a:lnTo>
                    <a:pt x="631" y="144"/>
                  </a:lnTo>
                  <a:lnTo>
                    <a:pt x="632" y="144"/>
                  </a:lnTo>
                  <a:lnTo>
                    <a:pt x="634" y="147"/>
                  </a:lnTo>
                  <a:lnTo>
                    <a:pt x="633" y="149"/>
                  </a:lnTo>
                  <a:lnTo>
                    <a:pt x="632" y="152"/>
                  </a:lnTo>
                  <a:lnTo>
                    <a:pt x="631" y="154"/>
                  </a:lnTo>
                  <a:lnTo>
                    <a:pt x="628" y="160"/>
                  </a:lnTo>
                  <a:lnTo>
                    <a:pt x="628" y="165"/>
                  </a:lnTo>
                  <a:lnTo>
                    <a:pt x="628" y="166"/>
                  </a:lnTo>
                  <a:lnTo>
                    <a:pt x="629" y="168"/>
                  </a:lnTo>
                  <a:lnTo>
                    <a:pt x="632" y="168"/>
                  </a:lnTo>
                  <a:lnTo>
                    <a:pt x="635" y="169"/>
                  </a:lnTo>
                  <a:lnTo>
                    <a:pt x="636" y="169"/>
                  </a:lnTo>
                  <a:lnTo>
                    <a:pt x="640" y="173"/>
                  </a:lnTo>
                  <a:lnTo>
                    <a:pt x="641" y="173"/>
                  </a:lnTo>
                  <a:lnTo>
                    <a:pt x="647" y="176"/>
                  </a:lnTo>
                  <a:lnTo>
                    <a:pt x="654" y="188"/>
                  </a:lnTo>
                  <a:lnTo>
                    <a:pt x="655" y="189"/>
                  </a:lnTo>
                  <a:lnTo>
                    <a:pt x="657" y="190"/>
                  </a:lnTo>
                  <a:lnTo>
                    <a:pt x="658" y="190"/>
                  </a:lnTo>
                  <a:lnTo>
                    <a:pt x="657" y="192"/>
                  </a:lnTo>
                  <a:lnTo>
                    <a:pt x="655" y="194"/>
                  </a:lnTo>
                  <a:lnTo>
                    <a:pt x="653" y="197"/>
                  </a:lnTo>
                  <a:lnTo>
                    <a:pt x="649" y="197"/>
                  </a:lnTo>
                  <a:lnTo>
                    <a:pt x="646" y="195"/>
                  </a:lnTo>
                  <a:lnTo>
                    <a:pt x="641" y="195"/>
                  </a:lnTo>
                  <a:lnTo>
                    <a:pt x="642" y="194"/>
                  </a:lnTo>
                  <a:lnTo>
                    <a:pt x="643" y="192"/>
                  </a:lnTo>
                  <a:lnTo>
                    <a:pt x="646" y="192"/>
                  </a:lnTo>
                  <a:lnTo>
                    <a:pt x="648" y="193"/>
                  </a:lnTo>
                  <a:lnTo>
                    <a:pt x="650" y="192"/>
                  </a:lnTo>
                  <a:lnTo>
                    <a:pt x="649" y="192"/>
                  </a:lnTo>
                  <a:lnTo>
                    <a:pt x="648" y="192"/>
                  </a:lnTo>
                  <a:lnTo>
                    <a:pt x="647" y="190"/>
                  </a:lnTo>
                  <a:lnTo>
                    <a:pt x="644" y="188"/>
                  </a:lnTo>
                  <a:lnTo>
                    <a:pt x="646" y="187"/>
                  </a:lnTo>
                  <a:lnTo>
                    <a:pt x="645" y="185"/>
                  </a:lnTo>
                  <a:lnTo>
                    <a:pt x="644" y="182"/>
                  </a:lnTo>
                  <a:lnTo>
                    <a:pt x="642" y="181"/>
                  </a:lnTo>
                  <a:lnTo>
                    <a:pt x="635" y="174"/>
                  </a:lnTo>
                  <a:lnTo>
                    <a:pt x="634" y="172"/>
                  </a:lnTo>
                  <a:lnTo>
                    <a:pt x="628" y="170"/>
                  </a:lnTo>
                  <a:lnTo>
                    <a:pt x="627" y="169"/>
                  </a:lnTo>
                  <a:lnTo>
                    <a:pt x="625" y="171"/>
                  </a:lnTo>
                  <a:lnTo>
                    <a:pt x="624" y="174"/>
                  </a:lnTo>
                  <a:lnTo>
                    <a:pt x="625" y="176"/>
                  </a:lnTo>
                  <a:lnTo>
                    <a:pt x="627" y="177"/>
                  </a:lnTo>
                  <a:lnTo>
                    <a:pt x="624" y="178"/>
                  </a:lnTo>
                  <a:lnTo>
                    <a:pt x="623" y="179"/>
                  </a:lnTo>
                  <a:lnTo>
                    <a:pt x="622" y="180"/>
                  </a:lnTo>
                  <a:lnTo>
                    <a:pt x="621" y="180"/>
                  </a:lnTo>
                  <a:lnTo>
                    <a:pt x="619" y="180"/>
                  </a:lnTo>
                  <a:lnTo>
                    <a:pt x="618" y="182"/>
                  </a:lnTo>
                  <a:lnTo>
                    <a:pt x="616" y="184"/>
                  </a:lnTo>
                  <a:lnTo>
                    <a:pt x="613" y="185"/>
                  </a:lnTo>
                  <a:lnTo>
                    <a:pt x="611" y="184"/>
                  </a:lnTo>
                  <a:lnTo>
                    <a:pt x="612" y="183"/>
                  </a:lnTo>
                  <a:lnTo>
                    <a:pt x="614" y="182"/>
                  </a:lnTo>
                  <a:lnTo>
                    <a:pt x="616" y="181"/>
                  </a:lnTo>
                  <a:lnTo>
                    <a:pt x="616" y="180"/>
                  </a:lnTo>
                  <a:lnTo>
                    <a:pt x="615" y="179"/>
                  </a:lnTo>
                  <a:lnTo>
                    <a:pt x="611" y="178"/>
                  </a:lnTo>
                  <a:lnTo>
                    <a:pt x="610" y="175"/>
                  </a:lnTo>
                  <a:lnTo>
                    <a:pt x="609" y="176"/>
                  </a:lnTo>
                  <a:lnTo>
                    <a:pt x="600" y="174"/>
                  </a:lnTo>
                  <a:lnTo>
                    <a:pt x="599" y="174"/>
                  </a:lnTo>
                  <a:lnTo>
                    <a:pt x="597" y="172"/>
                  </a:lnTo>
                  <a:lnTo>
                    <a:pt x="597" y="171"/>
                  </a:lnTo>
                  <a:lnTo>
                    <a:pt x="596" y="171"/>
                  </a:lnTo>
                  <a:lnTo>
                    <a:pt x="592" y="173"/>
                  </a:lnTo>
                  <a:lnTo>
                    <a:pt x="592" y="174"/>
                  </a:lnTo>
                  <a:lnTo>
                    <a:pt x="591" y="174"/>
                  </a:lnTo>
                  <a:lnTo>
                    <a:pt x="590" y="174"/>
                  </a:lnTo>
                  <a:lnTo>
                    <a:pt x="589" y="173"/>
                  </a:lnTo>
                  <a:lnTo>
                    <a:pt x="588" y="172"/>
                  </a:lnTo>
                  <a:lnTo>
                    <a:pt x="587" y="173"/>
                  </a:lnTo>
                  <a:lnTo>
                    <a:pt x="586" y="174"/>
                  </a:lnTo>
                  <a:lnTo>
                    <a:pt x="587" y="175"/>
                  </a:lnTo>
                  <a:lnTo>
                    <a:pt x="588" y="175"/>
                  </a:lnTo>
                  <a:lnTo>
                    <a:pt x="588" y="177"/>
                  </a:lnTo>
                  <a:lnTo>
                    <a:pt x="586" y="177"/>
                  </a:lnTo>
                  <a:lnTo>
                    <a:pt x="585" y="178"/>
                  </a:lnTo>
                  <a:lnTo>
                    <a:pt x="583" y="180"/>
                  </a:lnTo>
                  <a:lnTo>
                    <a:pt x="584" y="182"/>
                  </a:lnTo>
                  <a:lnTo>
                    <a:pt x="586" y="183"/>
                  </a:lnTo>
                  <a:lnTo>
                    <a:pt x="587" y="182"/>
                  </a:lnTo>
                  <a:lnTo>
                    <a:pt x="591" y="181"/>
                  </a:lnTo>
                  <a:lnTo>
                    <a:pt x="590" y="183"/>
                  </a:lnTo>
                  <a:lnTo>
                    <a:pt x="586" y="186"/>
                  </a:lnTo>
                  <a:lnTo>
                    <a:pt x="586" y="187"/>
                  </a:lnTo>
                  <a:lnTo>
                    <a:pt x="585" y="189"/>
                  </a:lnTo>
                  <a:lnTo>
                    <a:pt x="582" y="190"/>
                  </a:lnTo>
                  <a:lnTo>
                    <a:pt x="575" y="190"/>
                  </a:lnTo>
                  <a:lnTo>
                    <a:pt x="572" y="191"/>
                  </a:lnTo>
                  <a:lnTo>
                    <a:pt x="557" y="200"/>
                  </a:lnTo>
                  <a:lnTo>
                    <a:pt x="542" y="208"/>
                  </a:lnTo>
                  <a:lnTo>
                    <a:pt x="533" y="211"/>
                  </a:lnTo>
                  <a:lnTo>
                    <a:pt x="532" y="212"/>
                  </a:lnTo>
                  <a:lnTo>
                    <a:pt x="531" y="213"/>
                  </a:lnTo>
                  <a:lnTo>
                    <a:pt x="527" y="214"/>
                  </a:lnTo>
                  <a:lnTo>
                    <a:pt x="525" y="216"/>
                  </a:lnTo>
                  <a:lnTo>
                    <a:pt x="524" y="216"/>
                  </a:lnTo>
                  <a:lnTo>
                    <a:pt x="525" y="214"/>
                  </a:lnTo>
                  <a:lnTo>
                    <a:pt x="526" y="212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7" y="210"/>
                  </a:lnTo>
                  <a:lnTo>
                    <a:pt x="527" y="209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9" y="209"/>
                  </a:lnTo>
                  <a:lnTo>
                    <a:pt x="530" y="209"/>
                  </a:lnTo>
                  <a:lnTo>
                    <a:pt x="529" y="207"/>
                  </a:lnTo>
                  <a:lnTo>
                    <a:pt x="530" y="207"/>
                  </a:lnTo>
                  <a:lnTo>
                    <a:pt x="531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8"/>
                  </a:lnTo>
                  <a:lnTo>
                    <a:pt x="532" y="207"/>
                  </a:lnTo>
                  <a:lnTo>
                    <a:pt x="532" y="209"/>
                  </a:lnTo>
                  <a:lnTo>
                    <a:pt x="533" y="208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5" y="204"/>
                  </a:lnTo>
                  <a:lnTo>
                    <a:pt x="536" y="204"/>
                  </a:lnTo>
                  <a:lnTo>
                    <a:pt x="538" y="203"/>
                  </a:lnTo>
                  <a:lnTo>
                    <a:pt x="538" y="202"/>
                  </a:lnTo>
                  <a:lnTo>
                    <a:pt x="539" y="200"/>
                  </a:lnTo>
                  <a:lnTo>
                    <a:pt x="538" y="201"/>
                  </a:lnTo>
                  <a:lnTo>
                    <a:pt x="536" y="203"/>
                  </a:lnTo>
                  <a:lnTo>
                    <a:pt x="535" y="203"/>
                  </a:lnTo>
                  <a:lnTo>
                    <a:pt x="533" y="201"/>
                  </a:lnTo>
                  <a:lnTo>
                    <a:pt x="533" y="199"/>
                  </a:lnTo>
                  <a:lnTo>
                    <a:pt x="532" y="198"/>
                  </a:lnTo>
                  <a:lnTo>
                    <a:pt x="531" y="198"/>
                  </a:lnTo>
                  <a:lnTo>
                    <a:pt x="528" y="201"/>
                  </a:lnTo>
                  <a:lnTo>
                    <a:pt x="526" y="204"/>
                  </a:lnTo>
                  <a:lnTo>
                    <a:pt x="527" y="205"/>
                  </a:lnTo>
                  <a:lnTo>
                    <a:pt x="526" y="205"/>
                  </a:lnTo>
                  <a:lnTo>
                    <a:pt x="525" y="204"/>
                  </a:lnTo>
                  <a:lnTo>
                    <a:pt x="524" y="205"/>
                  </a:lnTo>
                  <a:lnTo>
                    <a:pt x="523" y="205"/>
                  </a:lnTo>
                  <a:lnTo>
                    <a:pt x="523" y="202"/>
                  </a:lnTo>
                  <a:lnTo>
                    <a:pt x="521" y="204"/>
                  </a:lnTo>
                  <a:lnTo>
                    <a:pt x="522" y="205"/>
                  </a:lnTo>
                  <a:lnTo>
                    <a:pt x="525" y="207"/>
                  </a:lnTo>
                  <a:lnTo>
                    <a:pt x="524" y="208"/>
                  </a:lnTo>
                  <a:lnTo>
                    <a:pt x="522" y="208"/>
                  </a:lnTo>
                  <a:lnTo>
                    <a:pt x="521" y="208"/>
                  </a:lnTo>
                  <a:lnTo>
                    <a:pt x="521" y="207"/>
                  </a:lnTo>
                  <a:lnTo>
                    <a:pt x="519" y="206"/>
                  </a:lnTo>
                  <a:lnTo>
                    <a:pt x="514" y="209"/>
                  </a:lnTo>
                  <a:lnTo>
                    <a:pt x="512" y="212"/>
                  </a:lnTo>
                  <a:lnTo>
                    <a:pt x="509" y="216"/>
                  </a:lnTo>
                  <a:lnTo>
                    <a:pt x="509" y="216"/>
                  </a:lnTo>
                  <a:lnTo>
                    <a:pt x="510" y="216"/>
                  </a:lnTo>
                  <a:lnTo>
                    <a:pt x="509" y="217"/>
                  </a:lnTo>
                  <a:lnTo>
                    <a:pt x="509" y="219"/>
                  </a:lnTo>
                  <a:lnTo>
                    <a:pt x="509" y="220"/>
                  </a:lnTo>
                  <a:lnTo>
                    <a:pt x="510" y="221"/>
                  </a:lnTo>
                  <a:lnTo>
                    <a:pt x="509" y="222"/>
                  </a:lnTo>
                  <a:lnTo>
                    <a:pt x="509" y="222"/>
                  </a:lnTo>
                  <a:lnTo>
                    <a:pt x="509" y="224"/>
                  </a:lnTo>
                  <a:lnTo>
                    <a:pt x="509" y="225"/>
                  </a:lnTo>
                  <a:lnTo>
                    <a:pt x="508" y="226"/>
                  </a:lnTo>
                  <a:lnTo>
                    <a:pt x="508" y="226"/>
                  </a:lnTo>
                  <a:lnTo>
                    <a:pt x="507" y="226"/>
                  </a:lnTo>
                  <a:lnTo>
                    <a:pt x="508" y="228"/>
                  </a:lnTo>
                  <a:lnTo>
                    <a:pt x="507" y="229"/>
                  </a:lnTo>
                  <a:lnTo>
                    <a:pt x="507" y="231"/>
                  </a:lnTo>
                  <a:lnTo>
                    <a:pt x="506" y="232"/>
                  </a:lnTo>
                  <a:lnTo>
                    <a:pt x="504" y="232"/>
                  </a:lnTo>
                  <a:lnTo>
                    <a:pt x="502" y="232"/>
                  </a:lnTo>
                  <a:lnTo>
                    <a:pt x="502" y="231"/>
                  </a:lnTo>
                  <a:lnTo>
                    <a:pt x="501" y="231"/>
                  </a:lnTo>
                  <a:lnTo>
                    <a:pt x="501" y="234"/>
                  </a:lnTo>
                  <a:lnTo>
                    <a:pt x="502" y="235"/>
                  </a:lnTo>
                  <a:lnTo>
                    <a:pt x="502" y="238"/>
                  </a:lnTo>
                  <a:lnTo>
                    <a:pt x="503" y="238"/>
                  </a:lnTo>
                  <a:lnTo>
                    <a:pt x="504" y="238"/>
                  </a:lnTo>
                  <a:lnTo>
                    <a:pt x="505" y="236"/>
                  </a:lnTo>
                  <a:lnTo>
                    <a:pt x="505" y="234"/>
                  </a:lnTo>
                  <a:lnTo>
                    <a:pt x="505" y="233"/>
                  </a:lnTo>
                  <a:lnTo>
                    <a:pt x="507" y="234"/>
                  </a:lnTo>
                  <a:lnTo>
                    <a:pt x="507" y="235"/>
                  </a:lnTo>
                  <a:lnTo>
                    <a:pt x="507" y="237"/>
                  </a:lnTo>
                  <a:lnTo>
                    <a:pt x="507" y="239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6" y="241"/>
                  </a:lnTo>
                  <a:lnTo>
                    <a:pt x="507" y="242"/>
                  </a:lnTo>
                  <a:lnTo>
                    <a:pt x="507" y="244"/>
                  </a:lnTo>
                  <a:lnTo>
                    <a:pt x="508" y="245"/>
                  </a:lnTo>
                  <a:lnTo>
                    <a:pt x="509" y="246"/>
                  </a:lnTo>
                  <a:lnTo>
                    <a:pt x="511" y="246"/>
                  </a:lnTo>
                  <a:lnTo>
                    <a:pt x="511" y="246"/>
                  </a:lnTo>
                  <a:lnTo>
                    <a:pt x="510" y="246"/>
                  </a:lnTo>
                  <a:lnTo>
                    <a:pt x="512" y="245"/>
                  </a:lnTo>
                  <a:lnTo>
                    <a:pt x="514" y="242"/>
                  </a:lnTo>
                  <a:lnTo>
                    <a:pt x="514" y="242"/>
                  </a:lnTo>
                  <a:lnTo>
                    <a:pt x="514" y="244"/>
                  </a:lnTo>
                  <a:lnTo>
                    <a:pt x="514" y="246"/>
                  </a:lnTo>
                  <a:lnTo>
                    <a:pt x="515" y="247"/>
                  </a:lnTo>
                  <a:lnTo>
                    <a:pt x="516" y="249"/>
                  </a:lnTo>
                  <a:lnTo>
                    <a:pt x="516" y="253"/>
                  </a:lnTo>
                  <a:lnTo>
                    <a:pt x="516" y="258"/>
                  </a:lnTo>
                  <a:lnTo>
                    <a:pt x="515" y="258"/>
                  </a:lnTo>
                  <a:lnTo>
                    <a:pt x="514" y="258"/>
                  </a:lnTo>
                  <a:lnTo>
                    <a:pt x="514" y="257"/>
                  </a:lnTo>
                  <a:lnTo>
                    <a:pt x="514" y="255"/>
                  </a:lnTo>
                  <a:lnTo>
                    <a:pt x="514" y="258"/>
                  </a:lnTo>
                  <a:lnTo>
                    <a:pt x="514" y="260"/>
                  </a:lnTo>
                  <a:lnTo>
                    <a:pt x="514" y="261"/>
                  </a:lnTo>
                  <a:lnTo>
                    <a:pt x="516" y="261"/>
                  </a:lnTo>
                  <a:lnTo>
                    <a:pt x="516" y="260"/>
                  </a:lnTo>
                  <a:lnTo>
                    <a:pt x="516" y="259"/>
                  </a:lnTo>
                  <a:lnTo>
                    <a:pt x="518" y="261"/>
                  </a:lnTo>
                  <a:lnTo>
                    <a:pt x="519" y="263"/>
                  </a:lnTo>
                  <a:lnTo>
                    <a:pt x="520" y="264"/>
                  </a:lnTo>
                  <a:lnTo>
                    <a:pt x="520" y="266"/>
                  </a:lnTo>
                  <a:lnTo>
                    <a:pt x="520" y="267"/>
                  </a:lnTo>
                  <a:lnTo>
                    <a:pt x="520" y="268"/>
                  </a:lnTo>
                  <a:lnTo>
                    <a:pt x="519" y="268"/>
                  </a:lnTo>
                  <a:lnTo>
                    <a:pt x="520" y="270"/>
                  </a:lnTo>
                  <a:lnTo>
                    <a:pt x="521" y="268"/>
                  </a:lnTo>
                  <a:lnTo>
                    <a:pt x="522" y="266"/>
                  </a:lnTo>
                  <a:lnTo>
                    <a:pt x="521" y="264"/>
                  </a:lnTo>
                  <a:lnTo>
                    <a:pt x="520" y="263"/>
                  </a:lnTo>
                  <a:lnTo>
                    <a:pt x="521" y="264"/>
                  </a:lnTo>
                  <a:lnTo>
                    <a:pt x="523" y="265"/>
                  </a:lnTo>
                  <a:lnTo>
                    <a:pt x="524" y="266"/>
                  </a:lnTo>
                  <a:lnTo>
                    <a:pt x="524" y="267"/>
                  </a:lnTo>
                  <a:lnTo>
                    <a:pt x="526" y="269"/>
                  </a:lnTo>
                  <a:lnTo>
                    <a:pt x="526" y="270"/>
                  </a:lnTo>
                  <a:lnTo>
                    <a:pt x="527" y="270"/>
                  </a:lnTo>
                  <a:lnTo>
                    <a:pt x="529" y="272"/>
                  </a:lnTo>
                  <a:lnTo>
                    <a:pt x="531" y="274"/>
                  </a:lnTo>
                  <a:lnTo>
                    <a:pt x="532" y="273"/>
                  </a:lnTo>
                  <a:lnTo>
                    <a:pt x="531" y="273"/>
                  </a:lnTo>
                  <a:lnTo>
                    <a:pt x="531" y="272"/>
                  </a:lnTo>
                  <a:lnTo>
                    <a:pt x="532" y="272"/>
                  </a:lnTo>
                  <a:lnTo>
                    <a:pt x="533" y="273"/>
                  </a:lnTo>
                  <a:lnTo>
                    <a:pt x="534" y="274"/>
                  </a:lnTo>
                  <a:lnTo>
                    <a:pt x="535" y="275"/>
                  </a:lnTo>
                  <a:lnTo>
                    <a:pt x="535" y="276"/>
                  </a:lnTo>
                  <a:lnTo>
                    <a:pt x="534" y="277"/>
                  </a:lnTo>
                  <a:lnTo>
                    <a:pt x="534" y="278"/>
                  </a:lnTo>
                  <a:lnTo>
                    <a:pt x="533" y="280"/>
                  </a:lnTo>
                  <a:lnTo>
                    <a:pt x="533" y="281"/>
                  </a:lnTo>
                  <a:lnTo>
                    <a:pt x="532" y="281"/>
                  </a:lnTo>
                  <a:lnTo>
                    <a:pt x="532" y="282"/>
                  </a:lnTo>
                  <a:lnTo>
                    <a:pt x="532" y="282"/>
                  </a:lnTo>
                  <a:lnTo>
                    <a:pt x="532" y="287"/>
                  </a:lnTo>
                  <a:lnTo>
                    <a:pt x="531" y="288"/>
                  </a:lnTo>
                  <a:lnTo>
                    <a:pt x="530" y="291"/>
                  </a:lnTo>
                  <a:lnTo>
                    <a:pt x="527" y="294"/>
                  </a:lnTo>
                  <a:lnTo>
                    <a:pt x="526" y="294"/>
                  </a:lnTo>
                  <a:lnTo>
                    <a:pt x="526" y="292"/>
                  </a:lnTo>
                  <a:lnTo>
                    <a:pt x="526" y="291"/>
                  </a:lnTo>
                  <a:lnTo>
                    <a:pt x="525" y="290"/>
                  </a:lnTo>
                  <a:lnTo>
                    <a:pt x="526" y="287"/>
                  </a:lnTo>
                  <a:lnTo>
                    <a:pt x="526" y="285"/>
                  </a:lnTo>
                  <a:lnTo>
                    <a:pt x="526" y="284"/>
                  </a:lnTo>
                  <a:lnTo>
                    <a:pt x="526" y="283"/>
                  </a:lnTo>
                  <a:lnTo>
                    <a:pt x="525" y="284"/>
                  </a:lnTo>
                  <a:lnTo>
                    <a:pt x="524" y="285"/>
                  </a:lnTo>
                  <a:lnTo>
                    <a:pt x="523" y="286"/>
                  </a:lnTo>
                  <a:lnTo>
                    <a:pt x="522" y="288"/>
                  </a:lnTo>
                  <a:lnTo>
                    <a:pt x="522" y="289"/>
                  </a:lnTo>
                  <a:lnTo>
                    <a:pt x="525" y="290"/>
                  </a:lnTo>
                  <a:lnTo>
                    <a:pt x="525" y="291"/>
                  </a:lnTo>
                  <a:lnTo>
                    <a:pt x="524" y="292"/>
                  </a:lnTo>
                  <a:lnTo>
                    <a:pt x="523" y="293"/>
                  </a:lnTo>
                  <a:lnTo>
                    <a:pt x="523" y="294"/>
                  </a:lnTo>
                  <a:lnTo>
                    <a:pt x="525" y="294"/>
                  </a:lnTo>
                  <a:lnTo>
                    <a:pt x="525" y="294"/>
                  </a:lnTo>
                  <a:lnTo>
                    <a:pt x="525" y="296"/>
                  </a:lnTo>
                  <a:lnTo>
                    <a:pt x="523" y="298"/>
                  </a:lnTo>
                  <a:lnTo>
                    <a:pt x="520" y="298"/>
                  </a:lnTo>
                  <a:lnTo>
                    <a:pt x="519" y="296"/>
                  </a:lnTo>
                  <a:lnTo>
                    <a:pt x="518" y="294"/>
                  </a:lnTo>
                  <a:lnTo>
                    <a:pt x="516" y="293"/>
                  </a:lnTo>
                  <a:lnTo>
                    <a:pt x="514" y="291"/>
                  </a:lnTo>
                  <a:lnTo>
                    <a:pt x="514" y="291"/>
                  </a:lnTo>
                  <a:lnTo>
                    <a:pt x="511" y="294"/>
                  </a:lnTo>
                  <a:lnTo>
                    <a:pt x="511" y="294"/>
                  </a:lnTo>
                  <a:lnTo>
                    <a:pt x="512" y="294"/>
                  </a:lnTo>
                  <a:lnTo>
                    <a:pt x="510" y="303"/>
                  </a:lnTo>
                  <a:lnTo>
                    <a:pt x="509" y="308"/>
                  </a:lnTo>
                  <a:lnTo>
                    <a:pt x="509" y="313"/>
                  </a:lnTo>
                  <a:lnTo>
                    <a:pt x="511" y="318"/>
                  </a:lnTo>
                  <a:lnTo>
                    <a:pt x="512" y="319"/>
                  </a:lnTo>
                  <a:lnTo>
                    <a:pt x="513" y="320"/>
                  </a:lnTo>
                  <a:lnTo>
                    <a:pt x="513" y="322"/>
                  </a:lnTo>
                  <a:lnTo>
                    <a:pt x="512" y="330"/>
                  </a:lnTo>
                  <a:lnTo>
                    <a:pt x="513" y="336"/>
                  </a:lnTo>
                  <a:lnTo>
                    <a:pt x="515" y="349"/>
                  </a:lnTo>
                  <a:lnTo>
                    <a:pt x="515" y="352"/>
                  </a:lnTo>
                  <a:lnTo>
                    <a:pt x="516" y="354"/>
                  </a:lnTo>
                  <a:lnTo>
                    <a:pt x="518" y="355"/>
                  </a:lnTo>
                  <a:lnTo>
                    <a:pt x="518" y="356"/>
                  </a:lnTo>
                  <a:lnTo>
                    <a:pt x="518" y="359"/>
                  </a:lnTo>
                  <a:lnTo>
                    <a:pt x="519" y="361"/>
                  </a:lnTo>
                  <a:lnTo>
                    <a:pt x="520" y="366"/>
                  </a:lnTo>
                  <a:lnTo>
                    <a:pt x="522" y="370"/>
                  </a:lnTo>
                  <a:lnTo>
                    <a:pt x="525" y="373"/>
                  </a:lnTo>
                  <a:lnTo>
                    <a:pt x="528" y="377"/>
                  </a:lnTo>
                  <a:lnTo>
                    <a:pt x="530" y="380"/>
                  </a:lnTo>
                  <a:lnTo>
                    <a:pt x="533" y="384"/>
                  </a:lnTo>
                  <a:lnTo>
                    <a:pt x="536" y="386"/>
                  </a:lnTo>
                  <a:lnTo>
                    <a:pt x="538" y="387"/>
                  </a:lnTo>
                  <a:lnTo>
                    <a:pt x="544" y="394"/>
                  </a:lnTo>
                  <a:lnTo>
                    <a:pt x="546" y="396"/>
                  </a:lnTo>
                  <a:lnTo>
                    <a:pt x="550" y="399"/>
                  </a:lnTo>
                  <a:lnTo>
                    <a:pt x="551" y="400"/>
                  </a:lnTo>
                  <a:lnTo>
                    <a:pt x="555" y="401"/>
                  </a:lnTo>
                  <a:lnTo>
                    <a:pt x="555" y="402"/>
                  </a:lnTo>
                  <a:lnTo>
                    <a:pt x="559" y="402"/>
                  </a:lnTo>
                  <a:lnTo>
                    <a:pt x="561" y="402"/>
                  </a:lnTo>
                  <a:lnTo>
                    <a:pt x="565" y="406"/>
                  </a:lnTo>
                  <a:lnTo>
                    <a:pt x="571" y="408"/>
                  </a:lnTo>
                  <a:lnTo>
                    <a:pt x="572" y="409"/>
                  </a:lnTo>
                  <a:lnTo>
                    <a:pt x="572" y="410"/>
                  </a:lnTo>
                  <a:lnTo>
                    <a:pt x="600" y="435"/>
                  </a:lnTo>
                  <a:lnTo>
                    <a:pt x="610" y="441"/>
                  </a:lnTo>
                  <a:lnTo>
                    <a:pt x="612" y="442"/>
                  </a:lnTo>
                  <a:lnTo>
                    <a:pt x="613" y="444"/>
                  </a:lnTo>
                  <a:lnTo>
                    <a:pt x="617" y="444"/>
                  </a:lnTo>
                  <a:lnTo>
                    <a:pt x="620" y="446"/>
                  </a:lnTo>
                  <a:lnTo>
                    <a:pt x="621" y="445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3" y="444"/>
                  </a:lnTo>
                  <a:lnTo>
                    <a:pt x="624" y="444"/>
                  </a:lnTo>
                  <a:lnTo>
                    <a:pt x="624" y="445"/>
                  </a:lnTo>
                  <a:lnTo>
                    <a:pt x="626" y="446"/>
                  </a:lnTo>
                  <a:lnTo>
                    <a:pt x="628" y="448"/>
                  </a:lnTo>
                  <a:lnTo>
                    <a:pt x="628" y="450"/>
                  </a:lnTo>
                  <a:lnTo>
                    <a:pt x="629" y="451"/>
                  </a:lnTo>
                  <a:lnTo>
                    <a:pt x="631" y="451"/>
                  </a:lnTo>
                  <a:lnTo>
                    <a:pt x="633" y="452"/>
                  </a:lnTo>
                  <a:lnTo>
                    <a:pt x="634" y="454"/>
                  </a:lnTo>
                  <a:lnTo>
                    <a:pt x="633" y="456"/>
                  </a:lnTo>
                  <a:lnTo>
                    <a:pt x="646" y="489"/>
                  </a:lnTo>
                  <a:lnTo>
                    <a:pt x="647" y="492"/>
                  </a:lnTo>
                  <a:lnTo>
                    <a:pt x="647" y="493"/>
                  </a:lnTo>
                  <a:lnTo>
                    <a:pt x="648" y="498"/>
                  </a:lnTo>
                  <a:lnTo>
                    <a:pt x="648" y="499"/>
                  </a:lnTo>
                  <a:lnTo>
                    <a:pt x="649" y="500"/>
                  </a:lnTo>
                  <a:lnTo>
                    <a:pt x="652" y="506"/>
                  </a:lnTo>
                  <a:lnTo>
                    <a:pt x="653" y="511"/>
                  </a:lnTo>
                  <a:lnTo>
                    <a:pt x="655" y="521"/>
                  </a:lnTo>
                  <a:lnTo>
                    <a:pt x="658" y="535"/>
                  </a:lnTo>
                  <a:lnTo>
                    <a:pt x="662" y="547"/>
                  </a:lnTo>
                  <a:lnTo>
                    <a:pt x="665" y="555"/>
                  </a:lnTo>
                  <a:lnTo>
                    <a:pt x="667" y="559"/>
                  </a:lnTo>
                  <a:lnTo>
                    <a:pt x="673" y="568"/>
                  </a:lnTo>
                  <a:lnTo>
                    <a:pt x="673" y="570"/>
                  </a:lnTo>
                  <a:lnTo>
                    <a:pt x="674" y="571"/>
                  </a:lnTo>
                  <a:lnTo>
                    <a:pt x="687" y="587"/>
                  </a:lnTo>
                  <a:lnTo>
                    <a:pt x="693" y="592"/>
                  </a:lnTo>
                  <a:lnTo>
                    <a:pt x="700" y="596"/>
                  </a:lnTo>
                  <a:lnTo>
                    <a:pt x="702" y="599"/>
                  </a:lnTo>
                  <a:lnTo>
                    <a:pt x="706" y="605"/>
                  </a:lnTo>
                  <a:lnTo>
                    <a:pt x="718" y="617"/>
                  </a:lnTo>
                  <a:lnTo>
                    <a:pt x="721" y="619"/>
                  </a:lnTo>
                  <a:lnTo>
                    <a:pt x="726" y="621"/>
                  </a:lnTo>
                  <a:lnTo>
                    <a:pt x="730" y="622"/>
                  </a:lnTo>
                  <a:lnTo>
                    <a:pt x="731" y="623"/>
                  </a:lnTo>
                  <a:lnTo>
                    <a:pt x="732" y="625"/>
                  </a:lnTo>
                  <a:lnTo>
                    <a:pt x="732" y="630"/>
                  </a:lnTo>
                  <a:lnTo>
                    <a:pt x="733" y="632"/>
                  </a:lnTo>
                  <a:lnTo>
                    <a:pt x="734" y="634"/>
                  </a:lnTo>
                  <a:lnTo>
                    <a:pt x="736" y="635"/>
                  </a:lnTo>
                  <a:lnTo>
                    <a:pt x="736" y="635"/>
                  </a:lnTo>
                  <a:lnTo>
                    <a:pt x="737" y="635"/>
                  </a:lnTo>
                  <a:lnTo>
                    <a:pt x="739" y="637"/>
                  </a:lnTo>
                  <a:lnTo>
                    <a:pt x="742" y="639"/>
                  </a:lnTo>
                  <a:lnTo>
                    <a:pt x="746" y="641"/>
                  </a:lnTo>
                  <a:lnTo>
                    <a:pt x="753" y="642"/>
                  </a:lnTo>
                  <a:lnTo>
                    <a:pt x="757" y="643"/>
                  </a:lnTo>
                  <a:lnTo>
                    <a:pt x="758" y="644"/>
                  </a:lnTo>
                  <a:lnTo>
                    <a:pt x="760" y="648"/>
                  </a:lnTo>
                  <a:lnTo>
                    <a:pt x="761" y="649"/>
                  </a:lnTo>
                  <a:lnTo>
                    <a:pt x="763" y="649"/>
                  </a:lnTo>
                  <a:lnTo>
                    <a:pt x="766" y="651"/>
                  </a:lnTo>
                  <a:lnTo>
                    <a:pt x="768" y="652"/>
                  </a:lnTo>
                  <a:lnTo>
                    <a:pt x="771" y="653"/>
                  </a:lnTo>
                  <a:lnTo>
                    <a:pt x="772" y="653"/>
                  </a:lnTo>
                  <a:lnTo>
                    <a:pt x="783" y="653"/>
                  </a:lnTo>
                  <a:lnTo>
                    <a:pt x="794" y="655"/>
                  </a:lnTo>
                  <a:lnTo>
                    <a:pt x="797" y="655"/>
                  </a:lnTo>
                  <a:lnTo>
                    <a:pt x="813" y="653"/>
                  </a:lnTo>
                  <a:lnTo>
                    <a:pt x="827" y="654"/>
                  </a:lnTo>
                  <a:lnTo>
                    <a:pt x="850" y="651"/>
                  </a:lnTo>
                  <a:lnTo>
                    <a:pt x="857" y="653"/>
                  </a:lnTo>
                  <a:lnTo>
                    <a:pt x="857" y="654"/>
                  </a:lnTo>
                  <a:lnTo>
                    <a:pt x="860" y="654"/>
                  </a:lnTo>
                  <a:lnTo>
                    <a:pt x="862" y="657"/>
                  </a:lnTo>
                  <a:lnTo>
                    <a:pt x="863" y="657"/>
                  </a:lnTo>
                  <a:lnTo>
                    <a:pt x="863" y="659"/>
                  </a:lnTo>
                  <a:lnTo>
                    <a:pt x="864" y="661"/>
                  </a:lnTo>
                  <a:lnTo>
                    <a:pt x="865" y="666"/>
                  </a:lnTo>
                  <a:lnTo>
                    <a:pt x="865" y="667"/>
                  </a:lnTo>
                  <a:lnTo>
                    <a:pt x="865" y="670"/>
                  </a:lnTo>
                  <a:lnTo>
                    <a:pt x="864" y="671"/>
                  </a:lnTo>
                  <a:lnTo>
                    <a:pt x="862" y="673"/>
                  </a:lnTo>
                  <a:lnTo>
                    <a:pt x="861" y="675"/>
                  </a:lnTo>
                  <a:lnTo>
                    <a:pt x="859" y="676"/>
                  </a:lnTo>
                  <a:lnTo>
                    <a:pt x="857" y="676"/>
                  </a:lnTo>
                  <a:lnTo>
                    <a:pt x="856" y="678"/>
                  </a:lnTo>
                  <a:lnTo>
                    <a:pt x="853" y="680"/>
                  </a:lnTo>
                  <a:lnTo>
                    <a:pt x="850" y="683"/>
                  </a:lnTo>
                  <a:lnTo>
                    <a:pt x="841" y="688"/>
                  </a:lnTo>
                  <a:lnTo>
                    <a:pt x="838" y="691"/>
                  </a:lnTo>
                  <a:lnTo>
                    <a:pt x="838" y="696"/>
                  </a:lnTo>
                  <a:lnTo>
                    <a:pt x="838" y="701"/>
                  </a:lnTo>
                  <a:lnTo>
                    <a:pt x="839" y="704"/>
                  </a:lnTo>
                  <a:lnTo>
                    <a:pt x="842" y="708"/>
                  </a:lnTo>
                  <a:lnTo>
                    <a:pt x="844" y="709"/>
                  </a:lnTo>
                  <a:lnTo>
                    <a:pt x="850" y="714"/>
                  </a:lnTo>
                  <a:lnTo>
                    <a:pt x="856" y="715"/>
                  </a:lnTo>
                  <a:lnTo>
                    <a:pt x="856" y="716"/>
                  </a:lnTo>
                  <a:lnTo>
                    <a:pt x="858" y="718"/>
                  </a:lnTo>
                  <a:lnTo>
                    <a:pt x="874" y="726"/>
                  </a:lnTo>
                  <a:lnTo>
                    <a:pt x="889" y="733"/>
                  </a:lnTo>
                  <a:lnTo>
                    <a:pt x="894" y="735"/>
                  </a:lnTo>
                  <a:lnTo>
                    <a:pt x="896" y="736"/>
                  </a:lnTo>
                  <a:lnTo>
                    <a:pt x="898" y="738"/>
                  </a:lnTo>
                  <a:lnTo>
                    <a:pt x="901" y="740"/>
                  </a:lnTo>
                  <a:lnTo>
                    <a:pt x="922" y="747"/>
                  </a:lnTo>
                  <a:lnTo>
                    <a:pt x="924" y="749"/>
                  </a:lnTo>
                  <a:lnTo>
                    <a:pt x="925" y="749"/>
                  </a:lnTo>
                  <a:lnTo>
                    <a:pt x="925" y="748"/>
                  </a:lnTo>
                  <a:lnTo>
                    <a:pt x="926" y="748"/>
                  </a:lnTo>
                  <a:lnTo>
                    <a:pt x="928" y="750"/>
                  </a:lnTo>
                  <a:lnTo>
                    <a:pt x="943" y="755"/>
                  </a:lnTo>
                  <a:lnTo>
                    <a:pt x="956" y="763"/>
                  </a:lnTo>
                  <a:lnTo>
                    <a:pt x="963" y="767"/>
                  </a:lnTo>
                  <a:lnTo>
                    <a:pt x="965" y="770"/>
                  </a:lnTo>
                  <a:lnTo>
                    <a:pt x="969" y="775"/>
                  </a:lnTo>
                  <a:lnTo>
                    <a:pt x="970" y="776"/>
                  </a:lnTo>
                  <a:lnTo>
                    <a:pt x="972" y="776"/>
                  </a:lnTo>
                  <a:lnTo>
                    <a:pt x="975" y="779"/>
                  </a:lnTo>
                  <a:lnTo>
                    <a:pt x="981" y="785"/>
                  </a:lnTo>
                  <a:lnTo>
                    <a:pt x="982" y="786"/>
                  </a:lnTo>
                  <a:lnTo>
                    <a:pt x="984" y="787"/>
                  </a:lnTo>
                  <a:lnTo>
                    <a:pt x="987" y="788"/>
                  </a:lnTo>
                  <a:lnTo>
                    <a:pt x="995" y="791"/>
                  </a:lnTo>
                  <a:lnTo>
                    <a:pt x="996" y="791"/>
                  </a:lnTo>
                  <a:lnTo>
                    <a:pt x="1006" y="795"/>
                  </a:lnTo>
                  <a:lnTo>
                    <a:pt x="1014" y="801"/>
                  </a:lnTo>
                  <a:lnTo>
                    <a:pt x="1021" y="803"/>
                  </a:lnTo>
                  <a:lnTo>
                    <a:pt x="1024" y="804"/>
                  </a:lnTo>
                  <a:lnTo>
                    <a:pt x="1024" y="807"/>
                  </a:lnTo>
                  <a:lnTo>
                    <a:pt x="1025" y="807"/>
                  </a:lnTo>
                  <a:lnTo>
                    <a:pt x="1027" y="806"/>
                  </a:lnTo>
                  <a:lnTo>
                    <a:pt x="1029" y="806"/>
                  </a:lnTo>
                  <a:lnTo>
                    <a:pt x="1029" y="807"/>
                  </a:lnTo>
                  <a:lnTo>
                    <a:pt x="1029" y="808"/>
                  </a:lnTo>
                  <a:lnTo>
                    <a:pt x="1030" y="810"/>
                  </a:lnTo>
                  <a:lnTo>
                    <a:pt x="1031" y="812"/>
                  </a:lnTo>
                  <a:lnTo>
                    <a:pt x="1032" y="812"/>
                  </a:lnTo>
                  <a:lnTo>
                    <a:pt x="1031" y="818"/>
                  </a:lnTo>
                  <a:lnTo>
                    <a:pt x="1039" y="824"/>
                  </a:lnTo>
                  <a:lnTo>
                    <a:pt x="1047" y="829"/>
                  </a:lnTo>
                  <a:lnTo>
                    <a:pt x="1049" y="829"/>
                  </a:lnTo>
                  <a:lnTo>
                    <a:pt x="1049" y="830"/>
                  </a:lnTo>
                  <a:lnTo>
                    <a:pt x="1051" y="833"/>
                  </a:lnTo>
                  <a:lnTo>
                    <a:pt x="1052" y="834"/>
                  </a:lnTo>
                  <a:lnTo>
                    <a:pt x="1055" y="836"/>
                  </a:lnTo>
                  <a:lnTo>
                    <a:pt x="1058" y="840"/>
                  </a:lnTo>
                  <a:lnTo>
                    <a:pt x="1059" y="842"/>
                  </a:lnTo>
                  <a:lnTo>
                    <a:pt x="1061" y="842"/>
                  </a:lnTo>
                  <a:lnTo>
                    <a:pt x="1061" y="843"/>
                  </a:lnTo>
                  <a:lnTo>
                    <a:pt x="1067" y="852"/>
                  </a:lnTo>
                  <a:lnTo>
                    <a:pt x="1073" y="866"/>
                  </a:lnTo>
                  <a:lnTo>
                    <a:pt x="1073" y="866"/>
                  </a:lnTo>
                  <a:lnTo>
                    <a:pt x="1074" y="866"/>
                  </a:lnTo>
                  <a:lnTo>
                    <a:pt x="1074" y="867"/>
                  </a:lnTo>
                  <a:lnTo>
                    <a:pt x="1074" y="868"/>
                  </a:lnTo>
                  <a:lnTo>
                    <a:pt x="1074" y="869"/>
                  </a:lnTo>
                  <a:lnTo>
                    <a:pt x="1074" y="870"/>
                  </a:lnTo>
                  <a:lnTo>
                    <a:pt x="1074" y="872"/>
                  </a:lnTo>
                  <a:lnTo>
                    <a:pt x="1073" y="872"/>
                  </a:lnTo>
                  <a:lnTo>
                    <a:pt x="1073" y="873"/>
                  </a:lnTo>
                  <a:lnTo>
                    <a:pt x="1072" y="877"/>
                  </a:lnTo>
                  <a:lnTo>
                    <a:pt x="1070" y="878"/>
                  </a:lnTo>
                  <a:lnTo>
                    <a:pt x="1067" y="881"/>
                  </a:lnTo>
                  <a:lnTo>
                    <a:pt x="1065" y="886"/>
                  </a:lnTo>
                  <a:lnTo>
                    <a:pt x="1065" y="887"/>
                  </a:lnTo>
                  <a:lnTo>
                    <a:pt x="1064" y="890"/>
                  </a:lnTo>
                  <a:lnTo>
                    <a:pt x="1064" y="892"/>
                  </a:lnTo>
                  <a:lnTo>
                    <a:pt x="1063" y="893"/>
                  </a:lnTo>
                  <a:lnTo>
                    <a:pt x="1064" y="896"/>
                  </a:lnTo>
                  <a:lnTo>
                    <a:pt x="1064" y="898"/>
                  </a:lnTo>
                  <a:lnTo>
                    <a:pt x="1063" y="904"/>
                  </a:lnTo>
                  <a:lnTo>
                    <a:pt x="1063" y="905"/>
                  </a:lnTo>
                  <a:lnTo>
                    <a:pt x="1062" y="905"/>
                  </a:lnTo>
                  <a:lnTo>
                    <a:pt x="1061" y="907"/>
                  </a:lnTo>
                  <a:lnTo>
                    <a:pt x="1061" y="908"/>
                  </a:lnTo>
                  <a:lnTo>
                    <a:pt x="1059" y="908"/>
                  </a:lnTo>
                  <a:lnTo>
                    <a:pt x="1059" y="907"/>
                  </a:lnTo>
                  <a:lnTo>
                    <a:pt x="1058" y="907"/>
                  </a:lnTo>
                  <a:lnTo>
                    <a:pt x="1054" y="903"/>
                  </a:lnTo>
                  <a:lnTo>
                    <a:pt x="1052" y="902"/>
                  </a:lnTo>
                  <a:lnTo>
                    <a:pt x="1049" y="902"/>
                  </a:lnTo>
                  <a:lnTo>
                    <a:pt x="1047" y="902"/>
                  </a:lnTo>
                  <a:lnTo>
                    <a:pt x="1045" y="901"/>
                  </a:lnTo>
                  <a:lnTo>
                    <a:pt x="1043" y="900"/>
                  </a:lnTo>
                  <a:lnTo>
                    <a:pt x="1040" y="897"/>
                  </a:lnTo>
                  <a:lnTo>
                    <a:pt x="1037" y="895"/>
                  </a:lnTo>
                  <a:lnTo>
                    <a:pt x="1035" y="895"/>
                  </a:lnTo>
                  <a:lnTo>
                    <a:pt x="1035" y="894"/>
                  </a:lnTo>
                  <a:lnTo>
                    <a:pt x="1029" y="885"/>
                  </a:lnTo>
                  <a:lnTo>
                    <a:pt x="1028" y="884"/>
                  </a:lnTo>
                  <a:lnTo>
                    <a:pt x="1028" y="884"/>
                  </a:lnTo>
                  <a:lnTo>
                    <a:pt x="1029" y="883"/>
                  </a:lnTo>
                  <a:lnTo>
                    <a:pt x="1030" y="883"/>
                  </a:lnTo>
                  <a:lnTo>
                    <a:pt x="1030" y="881"/>
                  </a:lnTo>
                  <a:lnTo>
                    <a:pt x="1030" y="879"/>
                  </a:lnTo>
                  <a:lnTo>
                    <a:pt x="1029" y="878"/>
                  </a:lnTo>
                  <a:lnTo>
                    <a:pt x="1026" y="878"/>
                  </a:lnTo>
                  <a:lnTo>
                    <a:pt x="1025" y="877"/>
                  </a:lnTo>
                  <a:lnTo>
                    <a:pt x="1028" y="875"/>
                  </a:lnTo>
                  <a:lnTo>
                    <a:pt x="1029" y="872"/>
                  </a:lnTo>
                  <a:lnTo>
                    <a:pt x="1028" y="869"/>
                  </a:lnTo>
                  <a:lnTo>
                    <a:pt x="1025" y="866"/>
                  </a:lnTo>
                  <a:lnTo>
                    <a:pt x="1023" y="865"/>
                  </a:lnTo>
                  <a:lnTo>
                    <a:pt x="1021" y="863"/>
                  </a:lnTo>
                  <a:lnTo>
                    <a:pt x="1021" y="861"/>
                  </a:lnTo>
                  <a:lnTo>
                    <a:pt x="1020" y="859"/>
                  </a:lnTo>
                  <a:lnTo>
                    <a:pt x="1020" y="857"/>
                  </a:lnTo>
                  <a:lnTo>
                    <a:pt x="1020" y="855"/>
                  </a:lnTo>
                  <a:lnTo>
                    <a:pt x="1019" y="854"/>
                  </a:lnTo>
                  <a:lnTo>
                    <a:pt x="1020" y="854"/>
                  </a:lnTo>
                  <a:lnTo>
                    <a:pt x="1020" y="854"/>
                  </a:lnTo>
                  <a:lnTo>
                    <a:pt x="1016" y="850"/>
                  </a:lnTo>
                  <a:lnTo>
                    <a:pt x="1014" y="849"/>
                  </a:lnTo>
                  <a:lnTo>
                    <a:pt x="984" y="848"/>
                  </a:lnTo>
                  <a:lnTo>
                    <a:pt x="982" y="848"/>
                  </a:lnTo>
                  <a:lnTo>
                    <a:pt x="977" y="844"/>
                  </a:lnTo>
                  <a:lnTo>
                    <a:pt x="976" y="844"/>
                  </a:lnTo>
                  <a:lnTo>
                    <a:pt x="975" y="844"/>
                  </a:lnTo>
                  <a:lnTo>
                    <a:pt x="974" y="844"/>
                  </a:lnTo>
                  <a:lnTo>
                    <a:pt x="973" y="844"/>
                  </a:lnTo>
                  <a:lnTo>
                    <a:pt x="971" y="842"/>
                  </a:lnTo>
                  <a:lnTo>
                    <a:pt x="970" y="842"/>
                  </a:lnTo>
                  <a:lnTo>
                    <a:pt x="964" y="839"/>
                  </a:lnTo>
                  <a:lnTo>
                    <a:pt x="959" y="836"/>
                  </a:lnTo>
                  <a:lnTo>
                    <a:pt x="957" y="836"/>
                  </a:lnTo>
                  <a:lnTo>
                    <a:pt x="956" y="834"/>
                  </a:lnTo>
                  <a:lnTo>
                    <a:pt x="958" y="833"/>
                  </a:lnTo>
                  <a:lnTo>
                    <a:pt x="959" y="831"/>
                  </a:lnTo>
                  <a:lnTo>
                    <a:pt x="960" y="830"/>
                  </a:lnTo>
                  <a:lnTo>
                    <a:pt x="958" y="828"/>
                  </a:lnTo>
                  <a:lnTo>
                    <a:pt x="960" y="827"/>
                  </a:lnTo>
                  <a:lnTo>
                    <a:pt x="964" y="828"/>
                  </a:lnTo>
                  <a:lnTo>
                    <a:pt x="966" y="827"/>
                  </a:lnTo>
                  <a:lnTo>
                    <a:pt x="967" y="824"/>
                  </a:lnTo>
                  <a:lnTo>
                    <a:pt x="965" y="824"/>
                  </a:lnTo>
                  <a:lnTo>
                    <a:pt x="961" y="826"/>
                  </a:lnTo>
                  <a:lnTo>
                    <a:pt x="962" y="825"/>
                  </a:lnTo>
                  <a:lnTo>
                    <a:pt x="960" y="824"/>
                  </a:lnTo>
                  <a:lnTo>
                    <a:pt x="958" y="824"/>
                  </a:lnTo>
                  <a:lnTo>
                    <a:pt x="957" y="826"/>
                  </a:lnTo>
                  <a:lnTo>
                    <a:pt x="955" y="827"/>
                  </a:lnTo>
                  <a:lnTo>
                    <a:pt x="954" y="826"/>
                  </a:lnTo>
                  <a:lnTo>
                    <a:pt x="953" y="825"/>
                  </a:lnTo>
                  <a:lnTo>
                    <a:pt x="953" y="824"/>
                  </a:lnTo>
                  <a:lnTo>
                    <a:pt x="952" y="824"/>
                  </a:lnTo>
                  <a:lnTo>
                    <a:pt x="952" y="823"/>
                  </a:lnTo>
                  <a:lnTo>
                    <a:pt x="950" y="823"/>
                  </a:lnTo>
                  <a:lnTo>
                    <a:pt x="949" y="823"/>
                  </a:lnTo>
                  <a:lnTo>
                    <a:pt x="942" y="822"/>
                  </a:lnTo>
                  <a:lnTo>
                    <a:pt x="935" y="825"/>
                  </a:lnTo>
                  <a:lnTo>
                    <a:pt x="930" y="831"/>
                  </a:lnTo>
                  <a:lnTo>
                    <a:pt x="925" y="837"/>
                  </a:lnTo>
                  <a:lnTo>
                    <a:pt x="918" y="848"/>
                  </a:lnTo>
                  <a:lnTo>
                    <a:pt x="916" y="852"/>
                  </a:lnTo>
                  <a:lnTo>
                    <a:pt x="914" y="859"/>
                  </a:lnTo>
                  <a:lnTo>
                    <a:pt x="913" y="860"/>
                  </a:lnTo>
                  <a:lnTo>
                    <a:pt x="912" y="860"/>
                  </a:lnTo>
                  <a:lnTo>
                    <a:pt x="909" y="866"/>
                  </a:lnTo>
                  <a:lnTo>
                    <a:pt x="905" y="870"/>
                  </a:lnTo>
                  <a:lnTo>
                    <a:pt x="904" y="871"/>
                  </a:lnTo>
                  <a:lnTo>
                    <a:pt x="902" y="873"/>
                  </a:lnTo>
                  <a:lnTo>
                    <a:pt x="901" y="878"/>
                  </a:lnTo>
                  <a:lnTo>
                    <a:pt x="902" y="879"/>
                  </a:lnTo>
                  <a:lnTo>
                    <a:pt x="903" y="884"/>
                  </a:lnTo>
                  <a:lnTo>
                    <a:pt x="904" y="888"/>
                  </a:lnTo>
                  <a:lnTo>
                    <a:pt x="904" y="889"/>
                  </a:lnTo>
                  <a:lnTo>
                    <a:pt x="902" y="890"/>
                  </a:lnTo>
                  <a:lnTo>
                    <a:pt x="901" y="893"/>
                  </a:lnTo>
                  <a:lnTo>
                    <a:pt x="897" y="897"/>
                  </a:lnTo>
                  <a:lnTo>
                    <a:pt x="893" y="902"/>
                  </a:lnTo>
                  <a:lnTo>
                    <a:pt x="892" y="907"/>
                  </a:lnTo>
                  <a:lnTo>
                    <a:pt x="892" y="910"/>
                  </a:lnTo>
                  <a:lnTo>
                    <a:pt x="892" y="914"/>
                  </a:lnTo>
                  <a:lnTo>
                    <a:pt x="895" y="916"/>
                  </a:lnTo>
                  <a:lnTo>
                    <a:pt x="895" y="917"/>
                  </a:lnTo>
                  <a:lnTo>
                    <a:pt x="894" y="920"/>
                  </a:lnTo>
                  <a:lnTo>
                    <a:pt x="897" y="923"/>
                  </a:lnTo>
                  <a:lnTo>
                    <a:pt x="901" y="926"/>
                  </a:lnTo>
                  <a:lnTo>
                    <a:pt x="904" y="927"/>
                  </a:lnTo>
                  <a:lnTo>
                    <a:pt x="915" y="928"/>
                  </a:lnTo>
                  <a:lnTo>
                    <a:pt x="918" y="929"/>
                  </a:lnTo>
                  <a:lnTo>
                    <a:pt x="920" y="930"/>
                  </a:lnTo>
                  <a:lnTo>
                    <a:pt x="921" y="932"/>
                  </a:lnTo>
                  <a:lnTo>
                    <a:pt x="922" y="933"/>
                  </a:lnTo>
                  <a:lnTo>
                    <a:pt x="923" y="935"/>
                  </a:lnTo>
                  <a:lnTo>
                    <a:pt x="924" y="936"/>
                  </a:lnTo>
                  <a:lnTo>
                    <a:pt x="929" y="938"/>
                  </a:lnTo>
                  <a:lnTo>
                    <a:pt x="934" y="942"/>
                  </a:lnTo>
                  <a:lnTo>
                    <a:pt x="935" y="943"/>
                  </a:lnTo>
                  <a:lnTo>
                    <a:pt x="937" y="943"/>
                  </a:lnTo>
                  <a:lnTo>
                    <a:pt x="939" y="944"/>
                  </a:lnTo>
                  <a:lnTo>
                    <a:pt x="940" y="945"/>
                  </a:lnTo>
                  <a:lnTo>
                    <a:pt x="941" y="947"/>
                  </a:lnTo>
                  <a:lnTo>
                    <a:pt x="943" y="949"/>
                  </a:lnTo>
                  <a:lnTo>
                    <a:pt x="946" y="951"/>
                  </a:lnTo>
                  <a:lnTo>
                    <a:pt x="949" y="953"/>
                  </a:lnTo>
                  <a:lnTo>
                    <a:pt x="952" y="953"/>
                  </a:lnTo>
                  <a:lnTo>
                    <a:pt x="949" y="961"/>
                  </a:lnTo>
                  <a:lnTo>
                    <a:pt x="948" y="968"/>
                  </a:lnTo>
                  <a:lnTo>
                    <a:pt x="948" y="969"/>
                  </a:lnTo>
                  <a:lnTo>
                    <a:pt x="948" y="971"/>
                  </a:lnTo>
                  <a:lnTo>
                    <a:pt x="949" y="972"/>
                  </a:lnTo>
                  <a:lnTo>
                    <a:pt x="951" y="974"/>
                  </a:lnTo>
                  <a:lnTo>
                    <a:pt x="951" y="976"/>
                  </a:lnTo>
                  <a:lnTo>
                    <a:pt x="951" y="980"/>
                  </a:lnTo>
                  <a:lnTo>
                    <a:pt x="949" y="986"/>
                  </a:lnTo>
                  <a:lnTo>
                    <a:pt x="949" y="990"/>
                  </a:lnTo>
                  <a:lnTo>
                    <a:pt x="951" y="994"/>
                  </a:lnTo>
                  <a:lnTo>
                    <a:pt x="952" y="995"/>
                  </a:lnTo>
                  <a:lnTo>
                    <a:pt x="952" y="996"/>
                  </a:lnTo>
                  <a:lnTo>
                    <a:pt x="955" y="997"/>
                  </a:lnTo>
                  <a:lnTo>
                    <a:pt x="957" y="997"/>
                  </a:lnTo>
                  <a:lnTo>
                    <a:pt x="954" y="998"/>
                  </a:lnTo>
                  <a:lnTo>
                    <a:pt x="953" y="999"/>
                  </a:lnTo>
                  <a:lnTo>
                    <a:pt x="953" y="1000"/>
                  </a:lnTo>
                  <a:lnTo>
                    <a:pt x="953" y="1004"/>
                  </a:lnTo>
                  <a:lnTo>
                    <a:pt x="953" y="1005"/>
                  </a:lnTo>
                  <a:lnTo>
                    <a:pt x="950" y="1008"/>
                  </a:lnTo>
                  <a:lnTo>
                    <a:pt x="949" y="1009"/>
                  </a:lnTo>
                  <a:lnTo>
                    <a:pt x="948" y="1010"/>
                  </a:lnTo>
                  <a:lnTo>
                    <a:pt x="947" y="1012"/>
                  </a:lnTo>
                  <a:lnTo>
                    <a:pt x="946" y="1010"/>
                  </a:lnTo>
                  <a:lnTo>
                    <a:pt x="944" y="1010"/>
                  </a:lnTo>
                  <a:lnTo>
                    <a:pt x="941" y="1010"/>
                  </a:lnTo>
                  <a:lnTo>
                    <a:pt x="940" y="1011"/>
                  </a:lnTo>
                  <a:lnTo>
                    <a:pt x="937" y="1009"/>
                  </a:lnTo>
                  <a:lnTo>
                    <a:pt x="936" y="1008"/>
                  </a:lnTo>
                  <a:lnTo>
                    <a:pt x="934" y="1007"/>
                  </a:lnTo>
                  <a:lnTo>
                    <a:pt x="932" y="1008"/>
                  </a:lnTo>
                  <a:lnTo>
                    <a:pt x="923" y="1010"/>
                  </a:lnTo>
                  <a:lnTo>
                    <a:pt x="913" y="1015"/>
                  </a:lnTo>
                  <a:lnTo>
                    <a:pt x="910" y="1017"/>
                  </a:lnTo>
                  <a:lnTo>
                    <a:pt x="909" y="1018"/>
                  </a:lnTo>
                  <a:lnTo>
                    <a:pt x="908" y="1019"/>
                  </a:lnTo>
                  <a:lnTo>
                    <a:pt x="903" y="1022"/>
                  </a:lnTo>
                  <a:lnTo>
                    <a:pt x="900" y="1024"/>
                  </a:lnTo>
                  <a:lnTo>
                    <a:pt x="899" y="1025"/>
                  </a:lnTo>
                  <a:lnTo>
                    <a:pt x="898" y="1028"/>
                  </a:lnTo>
                  <a:lnTo>
                    <a:pt x="898" y="1030"/>
                  </a:lnTo>
                  <a:lnTo>
                    <a:pt x="896" y="1033"/>
                  </a:lnTo>
                  <a:lnTo>
                    <a:pt x="896" y="1035"/>
                  </a:lnTo>
                  <a:lnTo>
                    <a:pt x="897" y="1036"/>
                  </a:lnTo>
                  <a:lnTo>
                    <a:pt x="897" y="1039"/>
                  </a:lnTo>
                  <a:lnTo>
                    <a:pt x="898" y="1047"/>
                  </a:lnTo>
                  <a:lnTo>
                    <a:pt x="899" y="1055"/>
                  </a:lnTo>
                  <a:lnTo>
                    <a:pt x="899" y="1058"/>
                  </a:lnTo>
                  <a:lnTo>
                    <a:pt x="899" y="1066"/>
                  </a:lnTo>
                  <a:lnTo>
                    <a:pt x="898" y="1068"/>
                  </a:lnTo>
                  <a:lnTo>
                    <a:pt x="895" y="1071"/>
                  </a:lnTo>
                  <a:lnTo>
                    <a:pt x="893" y="1073"/>
                  </a:lnTo>
                  <a:lnTo>
                    <a:pt x="892" y="1073"/>
                  </a:lnTo>
                  <a:lnTo>
                    <a:pt x="890" y="1076"/>
                  </a:lnTo>
                  <a:lnTo>
                    <a:pt x="886" y="1076"/>
                  </a:lnTo>
                  <a:lnTo>
                    <a:pt x="878" y="1081"/>
                  </a:lnTo>
                  <a:lnTo>
                    <a:pt x="875" y="1084"/>
                  </a:lnTo>
                  <a:lnTo>
                    <a:pt x="872" y="1088"/>
                  </a:lnTo>
                  <a:lnTo>
                    <a:pt x="817" y="1088"/>
                  </a:lnTo>
                  <a:close/>
                  <a:moveTo>
                    <a:pt x="779" y="1088"/>
                  </a:moveTo>
                  <a:lnTo>
                    <a:pt x="778" y="1087"/>
                  </a:lnTo>
                  <a:lnTo>
                    <a:pt x="779" y="1086"/>
                  </a:lnTo>
                  <a:lnTo>
                    <a:pt x="778" y="1085"/>
                  </a:lnTo>
                  <a:lnTo>
                    <a:pt x="779" y="1085"/>
                  </a:lnTo>
                  <a:lnTo>
                    <a:pt x="779" y="1087"/>
                  </a:lnTo>
                  <a:lnTo>
                    <a:pt x="779" y="1088"/>
                  </a:lnTo>
                  <a:close/>
                  <a:moveTo>
                    <a:pt x="796" y="1088"/>
                  </a:moveTo>
                  <a:lnTo>
                    <a:pt x="796" y="1087"/>
                  </a:lnTo>
                  <a:lnTo>
                    <a:pt x="800" y="1085"/>
                  </a:lnTo>
                  <a:lnTo>
                    <a:pt x="803" y="1082"/>
                  </a:lnTo>
                  <a:lnTo>
                    <a:pt x="805" y="1081"/>
                  </a:lnTo>
                  <a:lnTo>
                    <a:pt x="808" y="1082"/>
                  </a:lnTo>
                  <a:lnTo>
                    <a:pt x="813" y="1083"/>
                  </a:lnTo>
                  <a:lnTo>
                    <a:pt x="816" y="1084"/>
                  </a:lnTo>
                  <a:lnTo>
                    <a:pt x="816" y="1085"/>
                  </a:lnTo>
                  <a:lnTo>
                    <a:pt x="815" y="1086"/>
                  </a:lnTo>
                  <a:lnTo>
                    <a:pt x="814" y="1086"/>
                  </a:lnTo>
                  <a:lnTo>
                    <a:pt x="814" y="1086"/>
                  </a:lnTo>
                  <a:lnTo>
                    <a:pt x="811" y="1088"/>
                  </a:lnTo>
                  <a:lnTo>
                    <a:pt x="796" y="1088"/>
                  </a:lnTo>
                  <a:close/>
                  <a:moveTo>
                    <a:pt x="526" y="411"/>
                  </a:moveTo>
                  <a:lnTo>
                    <a:pt x="528" y="411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30" y="407"/>
                  </a:lnTo>
                  <a:lnTo>
                    <a:pt x="531" y="407"/>
                  </a:lnTo>
                  <a:lnTo>
                    <a:pt x="531" y="405"/>
                  </a:lnTo>
                  <a:lnTo>
                    <a:pt x="532" y="403"/>
                  </a:lnTo>
                  <a:lnTo>
                    <a:pt x="531" y="401"/>
                  </a:lnTo>
                  <a:lnTo>
                    <a:pt x="531" y="400"/>
                  </a:lnTo>
                  <a:lnTo>
                    <a:pt x="528" y="400"/>
                  </a:lnTo>
                  <a:lnTo>
                    <a:pt x="525" y="402"/>
                  </a:lnTo>
                  <a:lnTo>
                    <a:pt x="524" y="402"/>
                  </a:lnTo>
                  <a:lnTo>
                    <a:pt x="522" y="404"/>
                  </a:lnTo>
                  <a:lnTo>
                    <a:pt x="521" y="407"/>
                  </a:lnTo>
                  <a:lnTo>
                    <a:pt x="523" y="410"/>
                  </a:lnTo>
                  <a:lnTo>
                    <a:pt x="526" y="411"/>
                  </a:lnTo>
                  <a:close/>
                  <a:moveTo>
                    <a:pt x="528" y="656"/>
                  </a:moveTo>
                  <a:lnTo>
                    <a:pt x="527" y="656"/>
                  </a:lnTo>
                  <a:lnTo>
                    <a:pt x="528" y="656"/>
                  </a:lnTo>
                  <a:close/>
                  <a:moveTo>
                    <a:pt x="754" y="1066"/>
                  </a:moveTo>
                  <a:lnTo>
                    <a:pt x="754" y="1068"/>
                  </a:lnTo>
                  <a:lnTo>
                    <a:pt x="756" y="1068"/>
                  </a:lnTo>
                  <a:lnTo>
                    <a:pt x="757" y="1070"/>
                  </a:lnTo>
                  <a:lnTo>
                    <a:pt x="758" y="1070"/>
                  </a:lnTo>
                  <a:lnTo>
                    <a:pt x="758" y="1072"/>
                  </a:lnTo>
                  <a:lnTo>
                    <a:pt x="757" y="1073"/>
                  </a:lnTo>
                  <a:lnTo>
                    <a:pt x="756" y="1074"/>
                  </a:lnTo>
                  <a:lnTo>
                    <a:pt x="754" y="1072"/>
                  </a:lnTo>
                  <a:lnTo>
                    <a:pt x="753" y="1070"/>
                  </a:lnTo>
                  <a:lnTo>
                    <a:pt x="753" y="1068"/>
                  </a:lnTo>
                  <a:lnTo>
                    <a:pt x="754" y="1066"/>
                  </a:lnTo>
                  <a:lnTo>
                    <a:pt x="754" y="1066"/>
                  </a:lnTo>
                  <a:close/>
                  <a:moveTo>
                    <a:pt x="749" y="1061"/>
                  </a:moveTo>
                  <a:lnTo>
                    <a:pt x="748" y="1060"/>
                  </a:lnTo>
                  <a:lnTo>
                    <a:pt x="748" y="1058"/>
                  </a:lnTo>
                  <a:lnTo>
                    <a:pt x="749" y="1057"/>
                  </a:lnTo>
                  <a:lnTo>
                    <a:pt x="751" y="1056"/>
                  </a:lnTo>
                  <a:lnTo>
                    <a:pt x="754" y="1056"/>
                  </a:lnTo>
                  <a:lnTo>
                    <a:pt x="754" y="1057"/>
                  </a:lnTo>
                  <a:lnTo>
                    <a:pt x="754" y="1058"/>
                  </a:lnTo>
                  <a:lnTo>
                    <a:pt x="754" y="1058"/>
                  </a:lnTo>
                  <a:lnTo>
                    <a:pt x="755" y="1059"/>
                  </a:lnTo>
                  <a:lnTo>
                    <a:pt x="755" y="1060"/>
                  </a:lnTo>
                  <a:lnTo>
                    <a:pt x="753" y="1060"/>
                  </a:lnTo>
                  <a:lnTo>
                    <a:pt x="754" y="1062"/>
                  </a:lnTo>
                  <a:lnTo>
                    <a:pt x="754" y="1063"/>
                  </a:lnTo>
                  <a:lnTo>
                    <a:pt x="754" y="1064"/>
                  </a:lnTo>
                  <a:lnTo>
                    <a:pt x="753" y="1064"/>
                  </a:lnTo>
                  <a:lnTo>
                    <a:pt x="752" y="1063"/>
                  </a:lnTo>
                  <a:lnTo>
                    <a:pt x="750" y="1062"/>
                  </a:lnTo>
                  <a:lnTo>
                    <a:pt x="749" y="1061"/>
                  </a:lnTo>
                  <a:close/>
                  <a:moveTo>
                    <a:pt x="745" y="1052"/>
                  </a:moveTo>
                  <a:lnTo>
                    <a:pt x="745" y="1053"/>
                  </a:lnTo>
                  <a:lnTo>
                    <a:pt x="742" y="1052"/>
                  </a:lnTo>
                  <a:lnTo>
                    <a:pt x="739" y="1050"/>
                  </a:lnTo>
                  <a:lnTo>
                    <a:pt x="741" y="1048"/>
                  </a:lnTo>
                  <a:lnTo>
                    <a:pt x="744" y="1048"/>
                  </a:lnTo>
                  <a:lnTo>
                    <a:pt x="745" y="1049"/>
                  </a:lnTo>
                  <a:lnTo>
                    <a:pt x="746" y="1050"/>
                  </a:lnTo>
                  <a:lnTo>
                    <a:pt x="746" y="1051"/>
                  </a:lnTo>
                  <a:lnTo>
                    <a:pt x="746" y="1052"/>
                  </a:lnTo>
                  <a:lnTo>
                    <a:pt x="745" y="1052"/>
                  </a:lnTo>
                  <a:close/>
                  <a:moveTo>
                    <a:pt x="167" y="992"/>
                  </a:moveTo>
                  <a:lnTo>
                    <a:pt x="167" y="992"/>
                  </a:lnTo>
                  <a:lnTo>
                    <a:pt x="168" y="992"/>
                  </a:lnTo>
                  <a:lnTo>
                    <a:pt x="169" y="992"/>
                  </a:lnTo>
                  <a:lnTo>
                    <a:pt x="169" y="992"/>
                  </a:lnTo>
                  <a:lnTo>
                    <a:pt x="170" y="992"/>
                  </a:lnTo>
                  <a:lnTo>
                    <a:pt x="168" y="994"/>
                  </a:lnTo>
                  <a:lnTo>
                    <a:pt x="167" y="995"/>
                  </a:lnTo>
                  <a:lnTo>
                    <a:pt x="168" y="996"/>
                  </a:lnTo>
                  <a:lnTo>
                    <a:pt x="167" y="997"/>
                  </a:lnTo>
                  <a:lnTo>
                    <a:pt x="166" y="1001"/>
                  </a:lnTo>
                  <a:lnTo>
                    <a:pt x="165" y="1004"/>
                  </a:lnTo>
                  <a:lnTo>
                    <a:pt x="164" y="1005"/>
                  </a:lnTo>
                  <a:lnTo>
                    <a:pt x="163" y="1004"/>
                  </a:lnTo>
                  <a:lnTo>
                    <a:pt x="163" y="1004"/>
                  </a:lnTo>
                  <a:lnTo>
                    <a:pt x="162" y="1003"/>
                  </a:lnTo>
                  <a:lnTo>
                    <a:pt x="159" y="997"/>
                  </a:lnTo>
                  <a:lnTo>
                    <a:pt x="158" y="993"/>
                  </a:lnTo>
                  <a:lnTo>
                    <a:pt x="158" y="991"/>
                  </a:lnTo>
                  <a:lnTo>
                    <a:pt x="158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6"/>
                  </a:lnTo>
                  <a:lnTo>
                    <a:pt x="161" y="988"/>
                  </a:lnTo>
                  <a:lnTo>
                    <a:pt x="164" y="988"/>
                  </a:lnTo>
                  <a:lnTo>
                    <a:pt x="166" y="988"/>
                  </a:lnTo>
                  <a:lnTo>
                    <a:pt x="167" y="992"/>
                  </a:lnTo>
                  <a:close/>
                  <a:moveTo>
                    <a:pt x="153" y="978"/>
                  </a:moveTo>
                  <a:lnTo>
                    <a:pt x="153" y="981"/>
                  </a:lnTo>
                  <a:lnTo>
                    <a:pt x="154" y="986"/>
                  </a:lnTo>
                  <a:lnTo>
                    <a:pt x="153" y="988"/>
                  </a:lnTo>
                  <a:lnTo>
                    <a:pt x="153" y="989"/>
                  </a:lnTo>
                  <a:lnTo>
                    <a:pt x="150" y="989"/>
                  </a:lnTo>
                  <a:lnTo>
                    <a:pt x="149" y="988"/>
                  </a:lnTo>
                  <a:lnTo>
                    <a:pt x="149" y="986"/>
                  </a:lnTo>
                  <a:lnTo>
                    <a:pt x="149" y="986"/>
                  </a:lnTo>
                  <a:lnTo>
                    <a:pt x="147" y="984"/>
                  </a:lnTo>
                  <a:lnTo>
                    <a:pt x="147" y="982"/>
                  </a:lnTo>
                  <a:lnTo>
                    <a:pt x="147" y="980"/>
                  </a:lnTo>
                  <a:lnTo>
                    <a:pt x="148" y="980"/>
                  </a:lnTo>
                  <a:lnTo>
                    <a:pt x="153" y="979"/>
                  </a:lnTo>
                  <a:lnTo>
                    <a:pt x="153" y="978"/>
                  </a:lnTo>
                  <a:close/>
                  <a:moveTo>
                    <a:pt x="662" y="800"/>
                  </a:moveTo>
                  <a:lnTo>
                    <a:pt x="661" y="800"/>
                  </a:lnTo>
                  <a:lnTo>
                    <a:pt x="660" y="800"/>
                  </a:lnTo>
                  <a:lnTo>
                    <a:pt x="658" y="800"/>
                  </a:lnTo>
                  <a:lnTo>
                    <a:pt x="658" y="801"/>
                  </a:lnTo>
                  <a:lnTo>
                    <a:pt x="657" y="800"/>
                  </a:lnTo>
                  <a:lnTo>
                    <a:pt x="654" y="800"/>
                  </a:lnTo>
                  <a:lnTo>
                    <a:pt x="653" y="799"/>
                  </a:lnTo>
                  <a:lnTo>
                    <a:pt x="654" y="796"/>
                  </a:lnTo>
                  <a:lnTo>
                    <a:pt x="655" y="795"/>
                  </a:lnTo>
                  <a:lnTo>
                    <a:pt x="656" y="795"/>
                  </a:lnTo>
                  <a:lnTo>
                    <a:pt x="655" y="794"/>
                  </a:lnTo>
                  <a:lnTo>
                    <a:pt x="655" y="794"/>
                  </a:lnTo>
                  <a:lnTo>
                    <a:pt x="657" y="794"/>
                  </a:lnTo>
                  <a:lnTo>
                    <a:pt x="663" y="795"/>
                  </a:lnTo>
                  <a:lnTo>
                    <a:pt x="664" y="796"/>
                  </a:lnTo>
                  <a:lnTo>
                    <a:pt x="664" y="797"/>
                  </a:lnTo>
                  <a:lnTo>
                    <a:pt x="664" y="798"/>
                  </a:lnTo>
                  <a:lnTo>
                    <a:pt x="664" y="799"/>
                  </a:lnTo>
                  <a:lnTo>
                    <a:pt x="664" y="800"/>
                  </a:lnTo>
                  <a:lnTo>
                    <a:pt x="662" y="800"/>
                  </a:lnTo>
                  <a:close/>
                  <a:moveTo>
                    <a:pt x="151" y="758"/>
                  </a:moveTo>
                  <a:lnTo>
                    <a:pt x="148" y="759"/>
                  </a:lnTo>
                  <a:lnTo>
                    <a:pt x="148" y="763"/>
                  </a:lnTo>
                  <a:lnTo>
                    <a:pt x="148" y="765"/>
                  </a:lnTo>
                  <a:lnTo>
                    <a:pt x="145" y="765"/>
                  </a:lnTo>
                  <a:lnTo>
                    <a:pt x="146" y="764"/>
                  </a:lnTo>
                  <a:lnTo>
                    <a:pt x="146" y="763"/>
                  </a:lnTo>
                  <a:lnTo>
                    <a:pt x="147" y="762"/>
                  </a:lnTo>
                  <a:lnTo>
                    <a:pt x="147" y="761"/>
                  </a:lnTo>
                  <a:lnTo>
                    <a:pt x="147" y="760"/>
                  </a:lnTo>
                  <a:lnTo>
                    <a:pt x="147" y="758"/>
                  </a:lnTo>
                  <a:lnTo>
                    <a:pt x="150" y="757"/>
                  </a:lnTo>
                  <a:lnTo>
                    <a:pt x="151" y="757"/>
                  </a:lnTo>
                  <a:lnTo>
                    <a:pt x="151" y="755"/>
                  </a:lnTo>
                  <a:lnTo>
                    <a:pt x="151" y="753"/>
                  </a:lnTo>
                  <a:lnTo>
                    <a:pt x="151" y="752"/>
                  </a:lnTo>
                  <a:lnTo>
                    <a:pt x="152" y="752"/>
                  </a:lnTo>
                  <a:lnTo>
                    <a:pt x="153" y="752"/>
                  </a:lnTo>
                  <a:lnTo>
                    <a:pt x="153" y="751"/>
                  </a:lnTo>
                  <a:lnTo>
                    <a:pt x="154" y="751"/>
                  </a:lnTo>
                  <a:lnTo>
                    <a:pt x="155" y="750"/>
                  </a:lnTo>
                  <a:lnTo>
                    <a:pt x="155" y="751"/>
                  </a:lnTo>
                  <a:lnTo>
                    <a:pt x="156" y="751"/>
                  </a:lnTo>
                  <a:lnTo>
                    <a:pt x="156" y="752"/>
                  </a:lnTo>
                  <a:lnTo>
                    <a:pt x="157" y="753"/>
                  </a:lnTo>
                  <a:lnTo>
                    <a:pt x="157" y="755"/>
                  </a:lnTo>
                  <a:lnTo>
                    <a:pt x="157" y="756"/>
                  </a:lnTo>
                  <a:lnTo>
                    <a:pt x="156" y="757"/>
                  </a:lnTo>
                  <a:lnTo>
                    <a:pt x="151" y="758"/>
                  </a:lnTo>
                  <a:close/>
                  <a:moveTo>
                    <a:pt x="288" y="818"/>
                  </a:moveTo>
                  <a:lnTo>
                    <a:pt x="291" y="820"/>
                  </a:lnTo>
                  <a:lnTo>
                    <a:pt x="291" y="821"/>
                  </a:lnTo>
                  <a:lnTo>
                    <a:pt x="291" y="822"/>
                  </a:lnTo>
                  <a:lnTo>
                    <a:pt x="290" y="824"/>
                  </a:lnTo>
                  <a:lnTo>
                    <a:pt x="290" y="825"/>
                  </a:lnTo>
                  <a:lnTo>
                    <a:pt x="289" y="828"/>
                  </a:lnTo>
                  <a:lnTo>
                    <a:pt x="288" y="830"/>
                  </a:lnTo>
                  <a:lnTo>
                    <a:pt x="286" y="833"/>
                  </a:lnTo>
                  <a:lnTo>
                    <a:pt x="285" y="837"/>
                  </a:lnTo>
                  <a:lnTo>
                    <a:pt x="284" y="839"/>
                  </a:lnTo>
                  <a:lnTo>
                    <a:pt x="282" y="840"/>
                  </a:lnTo>
                  <a:lnTo>
                    <a:pt x="280" y="840"/>
                  </a:lnTo>
                  <a:lnTo>
                    <a:pt x="279" y="842"/>
                  </a:lnTo>
                  <a:lnTo>
                    <a:pt x="278" y="845"/>
                  </a:lnTo>
                  <a:lnTo>
                    <a:pt x="277" y="847"/>
                  </a:lnTo>
                  <a:lnTo>
                    <a:pt x="274" y="848"/>
                  </a:lnTo>
                  <a:lnTo>
                    <a:pt x="273" y="850"/>
                  </a:lnTo>
                  <a:lnTo>
                    <a:pt x="273" y="853"/>
                  </a:lnTo>
                  <a:lnTo>
                    <a:pt x="273" y="854"/>
                  </a:lnTo>
                  <a:lnTo>
                    <a:pt x="273" y="860"/>
                  </a:lnTo>
                  <a:lnTo>
                    <a:pt x="273" y="860"/>
                  </a:lnTo>
                  <a:lnTo>
                    <a:pt x="275" y="866"/>
                  </a:lnTo>
                  <a:lnTo>
                    <a:pt x="276" y="868"/>
                  </a:lnTo>
                  <a:lnTo>
                    <a:pt x="278" y="869"/>
                  </a:lnTo>
                  <a:lnTo>
                    <a:pt x="279" y="869"/>
                  </a:lnTo>
                  <a:lnTo>
                    <a:pt x="280" y="872"/>
                  </a:lnTo>
                  <a:lnTo>
                    <a:pt x="282" y="873"/>
                  </a:lnTo>
                  <a:lnTo>
                    <a:pt x="282" y="876"/>
                  </a:lnTo>
                  <a:lnTo>
                    <a:pt x="279" y="884"/>
                  </a:lnTo>
                  <a:lnTo>
                    <a:pt x="279" y="888"/>
                  </a:lnTo>
                  <a:lnTo>
                    <a:pt x="279" y="891"/>
                  </a:lnTo>
                  <a:lnTo>
                    <a:pt x="280" y="890"/>
                  </a:lnTo>
                  <a:lnTo>
                    <a:pt x="281" y="890"/>
                  </a:lnTo>
                  <a:lnTo>
                    <a:pt x="281" y="891"/>
                  </a:lnTo>
                  <a:lnTo>
                    <a:pt x="280" y="892"/>
                  </a:lnTo>
                  <a:lnTo>
                    <a:pt x="280" y="893"/>
                  </a:lnTo>
                  <a:lnTo>
                    <a:pt x="279" y="893"/>
                  </a:lnTo>
                  <a:lnTo>
                    <a:pt x="279" y="895"/>
                  </a:lnTo>
                  <a:lnTo>
                    <a:pt x="278" y="896"/>
                  </a:lnTo>
                  <a:lnTo>
                    <a:pt x="278" y="897"/>
                  </a:lnTo>
                  <a:lnTo>
                    <a:pt x="279" y="899"/>
                  </a:lnTo>
                  <a:lnTo>
                    <a:pt x="278" y="899"/>
                  </a:lnTo>
                  <a:lnTo>
                    <a:pt x="279" y="900"/>
                  </a:lnTo>
                  <a:lnTo>
                    <a:pt x="279" y="900"/>
                  </a:lnTo>
                  <a:lnTo>
                    <a:pt x="279" y="901"/>
                  </a:lnTo>
                  <a:lnTo>
                    <a:pt x="278" y="902"/>
                  </a:lnTo>
                  <a:lnTo>
                    <a:pt x="277" y="905"/>
                  </a:lnTo>
                  <a:lnTo>
                    <a:pt x="277" y="908"/>
                  </a:lnTo>
                  <a:lnTo>
                    <a:pt x="277" y="911"/>
                  </a:lnTo>
                  <a:lnTo>
                    <a:pt x="277" y="912"/>
                  </a:lnTo>
                  <a:lnTo>
                    <a:pt x="277" y="915"/>
                  </a:lnTo>
                  <a:lnTo>
                    <a:pt x="277" y="917"/>
                  </a:lnTo>
                  <a:lnTo>
                    <a:pt x="277" y="918"/>
                  </a:lnTo>
                  <a:lnTo>
                    <a:pt x="276" y="920"/>
                  </a:lnTo>
                  <a:lnTo>
                    <a:pt x="276" y="921"/>
                  </a:lnTo>
                  <a:lnTo>
                    <a:pt x="276" y="922"/>
                  </a:lnTo>
                  <a:lnTo>
                    <a:pt x="275" y="923"/>
                  </a:lnTo>
                  <a:lnTo>
                    <a:pt x="275" y="925"/>
                  </a:lnTo>
                  <a:lnTo>
                    <a:pt x="275" y="926"/>
                  </a:lnTo>
                  <a:lnTo>
                    <a:pt x="275" y="931"/>
                  </a:lnTo>
                  <a:lnTo>
                    <a:pt x="275" y="934"/>
                  </a:lnTo>
                  <a:lnTo>
                    <a:pt x="273" y="942"/>
                  </a:lnTo>
                  <a:lnTo>
                    <a:pt x="274" y="944"/>
                  </a:lnTo>
                  <a:lnTo>
                    <a:pt x="273" y="948"/>
                  </a:lnTo>
                  <a:lnTo>
                    <a:pt x="272" y="954"/>
                  </a:lnTo>
                  <a:lnTo>
                    <a:pt x="271" y="959"/>
                  </a:lnTo>
                  <a:lnTo>
                    <a:pt x="270" y="961"/>
                  </a:lnTo>
                  <a:lnTo>
                    <a:pt x="271" y="962"/>
                  </a:lnTo>
                  <a:lnTo>
                    <a:pt x="272" y="963"/>
                  </a:lnTo>
                  <a:lnTo>
                    <a:pt x="273" y="965"/>
                  </a:lnTo>
                  <a:lnTo>
                    <a:pt x="273" y="966"/>
                  </a:lnTo>
                  <a:lnTo>
                    <a:pt x="271" y="967"/>
                  </a:lnTo>
                  <a:lnTo>
                    <a:pt x="268" y="969"/>
                  </a:lnTo>
                  <a:lnTo>
                    <a:pt x="267" y="973"/>
                  </a:lnTo>
                  <a:lnTo>
                    <a:pt x="268" y="975"/>
                  </a:lnTo>
                  <a:lnTo>
                    <a:pt x="267" y="976"/>
                  </a:lnTo>
                  <a:lnTo>
                    <a:pt x="267" y="977"/>
                  </a:lnTo>
                  <a:lnTo>
                    <a:pt x="268" y="978"/>
                  </a:lnTo>
                  <a:lnTo>
                    <a:pt x="268" y="979"/>
                  </a:lnTo>
                  <a:lnTo>
                    <a:pt x="268" y="980"/>
                  </a:lnTo>
                  <a:lnTo>
                    <a:pt x="267" y="982"/>
                  </a:lnTo>
                  <a:lnTo>
                    <a:pt x="267" y="983"/>
                  </a:lnTo>
                  <a:lnTo>
                    <a:pt x="267" y="984"/>
                  </a:lnTo>
                  <a:lnTo>
                    <a:pt x="265" y="985"/>
                  </a:lnTo>
                  <a:lnTo>
                    <a:pt x="263" y="986"/>
                  </a:lnTo>
                  <a:lnTo>
                    <a:pt x="263" y="988"/>
                  </a:lnTo>
                  <a:lnTo>
                    <a:pt x="262" y="988"/>
                  </a:lnTo>
                  <a:lnTo>
                    <a:pt x="262" y="987"/>
                  </a:lnTo>
                  <a:lnTo>
                    <a:pt x="262" y="986"/>
                  </a:lnTo>
                  <a:lnTo>
                    <a:pt x="262" y="986"/>
                  </a:lnTo>
                  <a:lnTo>
                    <a:pt x="261" y="985"/>
                  </a:lnTo>
                  <a:lnTo>
                    <a:pt x="260" y="985"/>
                  </a:lnTo>
                  <a:lnTo>
                    <a:pt x="258" y="985"/>
                  </a:lnTo>
                  <a:lnTo>
                    <a:pt x="257" y="986"/>
                  </a:lnTo>
                  <a:lnTo>
                    <a:pt x="256" y="986"/>
                  </a:lnTo>
                  <a:lnTo>
                    <a:pt x="255" y="985"/>
                  </a:lnTo>
                  <a:lnTo>
                    <a:pt x="255" y="984"/>
                  </a:lnTo>
                  <a:lnTo>
                    <a:pt x="253" y="983"/>
                  </a:lnTo>
                  <a:lnTo>
                    <a:pt x="251" y="980"/>
                  </a:lnTo>
                  <a:lnTo>
                    <a:pt x="250" y="980"/>
                  </a:lnTo>
                  <a:lnTo>
                    <a:pt x="249" y="980"/>
                  </a:lnTo>
                  <a:lnTo>
                    <a:pt x="248" y="978"/>
                  </a:lnTo>
                  <a:lnTo>
                    <a:pt x="247" y="977"/>
                  </a:lnTo>
                  <a:lnTo>
                    <a:pt x="246" y="977"/>
                  </a:lnTo>
                  <a:lnTo>
                    <a:pt x="244" y="976"/>
                  </a:lnTo>
                  <a:lnTo>
                    <a:pt x="243" y="975"/>
                  </a:lnTo>
                  <a:lnTo>
                    <a:pt x="243" y="974"/>
                  </a:lnTo>
                  <a:lnTo>
                    <a:pt x="242" y="975"/>
                  </a:lnTo>
                  <a:lnTo>
                    <a:pt x="241" y="974"/>
                  </a:lnTo>
                  <a:lnTo>
                    <a:pt x="239" y="974"/>
                  </a:lnTo>
                  <a:lnTo>
                    <a:pt x="236" y="974"/>
                  </a:lnTo>
                  <a:lnTo>
                    <a:pt x="234" y="974"/>
                  </a:lnTo>
                  <a:lnTo>
                    <a:pt x="232" y="976"/>
                  </a:lnTo>
                  <a:lnTo>
                    <a:pt x="231" y="978"/>
                  </a:lnTo>
                  <a:lnTo>
                    <a:pt x="231" y="979"/>
                  </a:lnTo>
                  <a:lnTo>
                    <a:pt x="229" y="978"/>
                  </a:lnTo>
                  <a:lnTo>
                    <a:pt x="226" y="976"/>
                  </a:lnTo>
                  <a:lnTo>
                    <a:pt x="223" y="972"/>
                  </a:lnTo>
                  <a:lnTo>
                    <a:pt x="222" y="972"/>
                  </a:lnTo>
                  <a:lnTo>
                    <a:pt x="221" y="972"/>
                  </a:lnTo>
                  <a:lnTo>
                    <a:pt x="220" y="971"/>
                  </a:lnTo>
                  <a:lnTo>
                    <a:pt x="219" y="970"/>
                  </a:lnTo>
                  <a:lnTo>
                    <a:pt x="219" y="969"/>
                  </a:lnTo>
                  <a:lnTo>
                    <a:pt x="218" y="969"/>
                  </a:lnTo>
                  <a:lnTo>
                    <a:pt x="218" y="970"/>
                  </a:lnTo>
                  <a:lnTo>
                    <a:pt x="219" y="971"/>
                  </a:lnTo>
                  <a:lnTo>
                    <a:pt x="219" y="972"/>
                  </a:lnTo>
                  <a:lnTo>
                    <a:pt x="218" y="973"/>
                  </a:lnTo>
                  <a:lnTo>
                    <a:pt x="219" y="973"/>
                  </a:lnTo>
                  <a:lnTo>
                    <a:pt x="219" y="974"/>
                  </a:lnTo>
                  <a:lnTo>
                    <a:pt x="221" y="974"/>
                  </a:lnTo>
                  <a:lnTo>
                    <a:pt x="223" y="974"/>
                  </a:lnTo>
                  <a:lnTo>
                    <a:pt x="224" y="974"/>
                  </a:lnTo>
                  <a:lnTo>
                    <a:pt x="224" y="975"/>
                  </a:lnTo>
                  <a:lnTo>
                    <a:pt x="219" y="980"/>
                  </a:lnTo>
                  <a:lnTo>
                    <a:pt x="219" y="981"/>
                  </a:lnTo>
                  <a:lnTo>
                    <a:pt x="218" y="983"/>
                  </a:lnTo>
                  <a:lnTo>
                    <a:pt x="218" y="986"/>
                  </a:lnTo>
                  <a:lnTo>
                    <a:pt x="218" y="988"/>
                  </a:lnTo>
                  <a:lnTo>
                    <a:pt x="219" y="991"/>
                  </a:lnTo>
                  <a:lnTo>
                    <a:pt x="219" y="992"/>
                  </a:lnTo>
                  <a:lnTo>
                    <a:pt x="219" y="993"/>
                  </a:lnTo>
                  <a:lnTo>
                    <a:pt x="220" y="993"/>
                  </a:lnTo>
                  <a:lnTo>
                    <a:pt x="220" y="994"/>
                  </a:lnTo>
                  <a:lnTo>
                    <a:pt x="219" y="997"/>
                  </a:lnTo>
                  <a:lnTo>
                    <a:pt x="218" y="1001"/>
                  </a:lnTo>
                  <a:lnTo>
                    <a:pt x="219" y="1001"/>
                  </a:lnTo>
                  <a:lnTo>
                    <a:pt x="218" y="1002"/>
                  </a:lnTo>
                  <a:lnTo>
                    <a:pt x="217" y="1001"/>
                  </a:lnTo>
                  <a:lnTo>
                    <a:pt x="216" y="1003"/>
                  </a:lnTo>
                  <a:lnTo>
                    <a:pt x="207" y="1011"/>
                  </a:lnTo>
                  <a:lnTo>
                    <a:pt x="206" y="1012"/>
                  </a:lnTo>
                  <a:lnTo>
                    <a:pt x="205" y="1012"/>
                  </a:lnTo>
                  <a:lnTo>
                    <a:pt x="204" y="1014"/>
                  </a:lnTo>
                  <a:lnTo>
                    <a:pt x="203" y="1015"/>
                  </a:lnTo>
                  <a:lnTo>
                    <a:pt x="202" y="1014"/>
                  </a:lnTo>
                  <a:lnTo>
                    <a:pt x="201" y="1013"/>
                  </a:lnTo>
                  <a:lnTo>
                    <a:pt x="199" y="1011"/>
                  </a:lnTo>
                  <a:lnTo>
                    <a:pt x="199" y="1014"/>
                  </a:lnTo>
                  <a:lnTo>
                    <a:pt x="197" y="1011"/>
                  </a:lnTo>
                  <a:lnTo>
                    <a:pt x="195" y="1010"/>
                  </a:lnTo>
                  <a:lnTo>
                    <a:pt x="193" y="1009"/>
                  </a:lnTo>
                  <a:lnTo>
                    <a:pt x="190" y="1008"/>
                  </a:lnTo>
                  <a:lnTo>
                    <a:pt x="189" y="1009"/>
                  </a:lnTo>
                  <a:lnTo>
                    <a:pt x="186" y="1010"/>
                  </a:lnTo>
                  <a:lnTo>
                    <a:pt x="185" y="1013"/>
                  </a:lnTo>
                  <a:lnTo>
                    <a:pt x="185" y="1016"/>
                  </a:lnTo>
                  <a:lnTo>
                    <a:pt x="183" y="1016"/>
                  </a:lnTo>
                  <a:lnTo>
                    <a:pt x="183" y="1016"/>
                  </a:lnTo>
                  <a:lnTo>
                    <a:pt x="184" y="1013"/>
                  </a:lnTo>
                  <a:lnTo>
                    <a:pt x="183" y="1012"/>
                  </a:lnTo>
                  <a:lnTo>
                    <a:pt x="182" y="1012"/>
                  </a:lnTo>
                  <a:lnTo>
                    <a:pt x="180" y="1012"/>
                  </a:lnTo>
                  <a:lnTo>
                    <a:pt x="180" y="1011"/>
                  </a:lnTo>
                  <a:lnTo>
                    <a:pt x="182" y="1010"/>
                  </a:lnTo>
                  <a:lnTo>
                    <a:pt x="182" y="1006"/>
                  </a:lnTo>
                  <a:lnTo>
                    <a:pt x="181" y="1004"/>
                  </a:lnTo>
                  <a:lnTo>
                    <a:pt x="178" y="1005"/>
                  </a:lnTo>
                  <a:lnTo>
                    <a:pt x="177" y="998"/>
                  </a:lnTo>
                  <a:lnTo>
                    <a:pt x="177" y="994"/>
                  </a:lnTo>
                  <a:lnTo>
                    <a:pt x="176" y="994"/>
                  </a:lnTo>
                  <a:lnTo>
                    <a:pt x="175" y="994"/>
                  </a:lnTo>
                  <a:lnTo>
                    <a:pt x="173" y="993"/>
                  </a:lnTo>
                  <a:lnTo>
                    <a:pt x="171" y="993"/>
                  </a:lnTo>
                  <a:lnTo>
                    <a:pt x="172" y="992"/>
                  </a:lnTo>
                  <a:lnTo>
                    <a:pt x="173" y="991"/>
                  </a:lnTo>
                  <a:lnTo>
                    <a:pt x="171" y="990"/>
                  </a:lnTo>
                  <a:lnTo>
                    <a:pt x="170" y="991"/>
                  </a:lnTo>
                  <a:lnTo>
                    <a:pt x="169" y="990"/>
                  </a:lnTo>
                  <a:lnTo>
                    <a:pt x="169" y="988"/>
                  </a:lnTo>
                  <a:lnTo>
                    <a:pt x="168" y="986"/>
                  </a:lnTo>
                  <a:lnTo>
                    <a:pt x="167" y="986"/>
                  </a:lnTo>
                  <a:lnTo>
                    <a:pt x="166" y="986"/>
                  </a:lnTo>
                  <a:lnTo>
                    <a:pt x="165" y="986"/>
                  </a:lnTo>
                  <a:lnTo>
                    <a:pt x="165" y="982"/>
                  </a:lnTo>
                  <a:lnTo>
                    <a:pt x="165" y="981"/>
                  </a:lnTo>
                  <a:lnTo>
                    <a:pt x="165" y="980"/>
                  </a:lnTo>
                  <a:lnTo>
                    <a:pt x="164" y="980"/>
                  </a:lnTo>
                  <a:lnTo>
                    <a:pt x="163" y="980"/>
                  </a:lnTo>
                  <a:lnTo>
                    <a:pt x="164" y="981"/>
                  </a:lnTo>
                  <a:lnTo>
                    <a:pt x="163" y="980"/>
                  </a:lnTo>
                  <a:lnTo>
                    <a:pt x="162" y="980"/>
                  </a:lnTo>
                  <a:lnTo>
                    <a:pt x="162" y="978"/>
                  </a:lnTo>
                  <a:lnTo>
                    <a:pt x="162" y="977"/>
                  </a:lnTo>
                  <a:lnTo>
                    <a:pt x="161" y="977"/>
                  </a:lnTo>
                  <a:lnTo>
                    <a:pt x="160" y="976"/>
                  </a:lnTo>
                  <a:lnTo>
                    <a:pt x="159" y="974"/>
                  </a:lnTo>
                  <a:lnTo>
                    <a:pt x="159" y="974"/>
                  </a:lnTo>
                  <a:lnTo>
                    <a:pt x="160" y="973"/>
                  </a:lnTo>
                  <a:lnTo>
                    <a:pt x="165" y="968"/>
                  </a:lnTo>
                  <a:lnTo>
                    <a:pt x="165" y="965"/>
                  </a:lnTo>
                  <a:lnTo>
                    <a:pt x="164" y="962"/>
                  </a:lnTo>
                  <a:lnTo>
                    <a:pt x="164" y="961"/>
                  </a:lnTo>
                  <a:lnTo>
                    <a:pt x="160" y="958"/>
                  </a:lnTo>
                  <a:lnTo>
                    <a:pt x="159" y="956"/>
                  </a:lnTo>
                  <a:lnTo>
                    <a:pt x="160" y="956"/>
                  </a:lnTo>
                  <a:lnTo>
                    <a:pt x="162" y="953"/>
                  </a:lnTo>
                  <a:lnTo>
                    <a:pt x="162" y="952"/>
                  </a:lnTo>
                  <a:lnTo>
                    <a:pt x="163" y="950"/>
                  </a:lnTo>
                  <a:lnTo>
                    <a:pt x="163" y="950"/>
                  </a:lnTo>
                  <a:lnTo>
                    <a:pt x="161" y="946"/>
                  </a:lnTo>
                  <a:lnTo>
                    <a:pt x="161" y="945"/>
                  </a:lnTo>
                  <a:lnTo>
                    <a:pt x="162" y="944"/>
                  </a:lnTo>
                  <a:lnTo>
                    <a:pt x="164" y="941"/>
                  </a:lnTo>
                  <a:lnTo>
                    <a:pt x="165" y="939"/>
                  </a:lnTo>
                  <a:lnTo>
                    <a:pt x="167" y="935"/>
                  </a:lnTo>
                  <a:lnTo>
                    <a:pt x="168" y="933"/>
                  </a:lnTo>
                  <a:lnTo>
                    <a:pt x="167" y="932"/>
                  </a:lnTo>
                  <a:lnTo>
                    <a:pt x="168" y="931"/>
                  </a:lnTo>
                  <a:lnTo>
                    <a:pt x="168" y="928"/>
                  </a:lnTo>
                  <a:lnTo>
                    <a:pt x="166" y="924"/>
                  </a:lnTo>
                  <a:lnTo>
                    <a:pt x="166" y="918"/>
                  </a:lnTo>
                  <a:lnTo>
                    <a:pt x="166" y="917"/>
                  </a:lnTo>
                  <a:lnTo>
                    <a:pt x="166" y="916"/>
                  </a:lnTo>
                  <a:lnTo>
                    <a:pt x="166" y="915"/>
                  </a:lnTo>
                  <a:lnTo>
                    <a:pt x="166" y="912"/>
                  </a:lnTo>
                  <a:lnTo>
                    <a:pt x="166" y="911"/>
                  </a:lnTo>
                  <a:lnTo>
                    <a:pt x="167" y="912"/>
                  </a:lnTo>
                  <a:lnTo>
                    <a:pt x="168" y="913"/>
                  </a:lnTo>
                  <a:lnTo>
                    <a:pt x="171" y="917"/>
                  </a:lnTo>
                  <a:lnTo>
                    <a:pt x="172" y="919"/>
                  </a:lnTo>
                  <a:lnTo>
                    <a:pt x="175" y="920"/>
                  </a:lnTo>
                  <a:lnTo>
                    <a:pt x="177" y="919"/>
                  </a:lnTo>
                  <a:lnTo>
                    <a:pt x="172" y="917"/>
                  </a:lnTo>
                  <a:lnTo>
                    <a:pt x="171" y="916"/>
                  </a:lnTo>
                  <a:lnTo>
                    <a:pt x="171" y="914"/>
                  </a:lnTo>
                  <a:lnTo>
                    <a:pt x="173" y="912"/>
                  </a:lnTo>
                  <a:lnTo>
                    <a:pt x="174" y="910"/>
                  </a:lnTo>
                  <a:lnTo>
                    <a:pt x="175" y="909"/>
                  </a:lnTo>
                  <a:lnTo>
                    <a:pt x="174" y="910"/>
                  </a:lnTo>
                  <a:lnTo>
                    <a:pt x="173" y="911"/>
                  </a:lnTo>
                  <a:lnTo>
                    <a:pt x="174" y="910"/>
                  </a:lnTo>
                  <a:lnTo>
                    <a:pt x="175" y="908"/>
                  </a:lnTo>
                  <a:lnTo>
                    <a:pt x="176" y="906"/>
                  </a:lnTo>
                  <a:lnTo>
                    <a:pt x="176" y="904"/>
                  </a:lnTo>
                  <a:lnTo>
                    <a:pt x="176" y="901"/>
                  </a:lnTo>
                  <a:lnTo>
                    <a:pt x="176" y="900"/>
                  </a:lnTo>
                  <a:lnTo>
                    <a:pt x="175" y="898"/>
                  </a:lnTo>
                  <a:lnTo>
                    <a:pt x="173" y="896"/>
                  </a:lnTo>
                  <a:lnTo>
                    <a:pt x="171" y="894"/>
                  </a:lnTo>
                  <a:lnTo>
                    <a:pt x="168" y="894"/>
                  </a:lnTo>
                  <a:lnTo>
                    <a:pt x="165" y="896"/>
                  </a:lnTo>
                  <a:lnTo>
                    <a:pt x="166" y="896"/>
                  </a:lnTo>
                  <a:lnTo>
                    <a:pt x="166" y="896"/>
                  </a:lnTo>
                  <a:lnTo>
                    <a:pt x="167" y="896"/>
                  </a:lnTo>
                  <a:lnTo>
                    <a:pt x="168" y="896"/>
                  </a:lnTo>
                  <a:lnTo>
                    <a:pt x="167" y="896"/>
                  </a:lnTo>
                  <a:lnTo>
                    <a:pt x="166" y="897"/>
                  </a:lnTo>
                  <a:lnTo>
                    <a:pt x="165" y="900"/>
                  </a:lnTo>
                  <a:lnTo>
                    <a:pt x="165" y="899"/>
                  </a:lnTo>
                  <a:lnTo>
                    <a:pt x="165" y="898"/>
                  </a:lnTo>
                  <a:lnTo>
                    <a:pt x="165" y="897"/>
                  </a:lnTo>
                  <a:lnTo>
                    <a:pt x="164" y="896"/>
                  </a:lnTo>
                  <a:lnTo>
                    <a:pt x="163" y="895"/>
                  </a:lnTo>
                  <a:lnTo>
                    <a:pt x="162" y="895"/>
                  </a:lnTo>
                  <a:lnTo>
                    <a:pt x="162" y="894"/>
                  </a:lnTo>
                  <a:lnTo>
                    <a:pt x="161" y="893"/>
                  </a:lnTo>
                  <a:lnTo>
                    <a:pt x="162" y="892"/>
                  </a:lnTo>
                  <a:lnTo>
                    <a:pt x="162" y="891"/>
                  </a:lnTo>
                  <a:lnTo>
                    <a:pt x="162" y="890"/>
                  </a:lnTo>
                  <a:lnTo>
                    <a:pt x="161" y="886"/>
                  </a:lnTo>
                  <a:lnTo>
                    <a:pt x="162" y="885"/>
                  </a:lnTo>
                  <a:lnTo>
                    <a:pt x="163" y="883"/>
                  </a:lnTo>
                  <a:lnTo>
                    <a:pt x="163" y="881"/>
                  </a:lnTo>
                  <a:lnTo>
                    <a:pt x="162" y="879"/>
                  </a:lnTo>
                  <a:lnTo>
                    <a:pt x="160" y="880"/>
                  </a:lnTo>
                  <a:lnTo>
                    <a:pt x="160" y="879"/>
                  </a:lnTo>
                  <a:lnTo>
                    <a:pt x="161" y="878"/>
                  </a:lnTo>
                  <a:lnTo>
                    <a:pt x="162" y="878"/>
                  </a:lnTo>
                  <a:lnTo>
                    <a:pt x="163" y="878"/>
                  </a:lnTo>
                  <a:lnTo>
                    <a:pt x="165" y="878"/>
                  </a:lnTo>
                  <a:lnTo>
                    <a:pt x="167" y="877"/>
                  </a:lnTo>
                  <a:lnTo>
                    <a:pt x="168" y="876"/>
                  </a:lnTo>
                  <a:lnTo>
                    <a:pt x="169" y="875"/>
                  </a:lnTo>
                  <a:lnTo>
                    <a:pt x="170" y="873"/>
                  </a:lnTo>
                  <a:lnTo>
                    <a:pt x="171" y="872"/>
                  </a:lnTo>
                  <a:lnTo>
                    <a:pt x="170" y="870"/>
                  </a:lnTo>
                  <a:lnTo>
                    <a:pt x="168" y="866"/>
                  </a:lnTo>
                  <a:lnTo>
                    <a:pt x="168" y="864"/>
                  </a:lnTo>
                  <a:lnTo>
                    <a:pt x="167" y="858"/>
                  </a:lnTo>
                  <a:lnTo>
                    <a:pt x="169" y="853"/>
                  </a:lnTo>
                  <a:lnTo>
                    <a:pt x="169" y="849"/>
                  </a:lnTo>
                  <a:lnTo>
                    <a:pt x="168" y="847"/>
                  </a:lnTo>
                  <a:lnTo>
                    <a:pt x="165" y="844"/>
                  </a:lnTo>
                  <a:lnTo>
                    <a:pt x="164" y="842"/>
                  </a:lnTo>
                  <a:lnTo>
                    <a:pt x="163" y="843"/>
                  </a:lnTo>
                  <a:lnTo>
                    <a:pt x="161" y="842"/>
                  </a:lnTo>
                  <a:lnTo>
                    <a:pt x="160" y="840"/>
                  </a:lnTo>
                  <a:lnTo>
                    <a:pt x="162" y="834"/>
                  </a:lnTo>
                  <a:lnTo>
                    <a:pt x="161" y="831"/>
                  </a:lnTo>
                  <a:lnTo>
                    <a:pt x="160" y="828"/>
                  </a:lnTo>
                  <a:lnTo>
                    <a:pt x="159" y="825"/>
                  </a:lnTo>
                  <a:lnTo>
                    <a:pt x="158" y="824"/>
                  </a:lnTo>
                  <a:lnTo>
                    <a:pt x="156" y="824"/>
                  </a:lnTo>
                  <a:lnTo>
                    <a:pt x="155" y="821"/>
                  </a:lnTo>
                  <a:lnTo>
                    <a:pt x="155" y="818"/>
                  </a:lnTo>
                  <a:lnTo>
                    <a:pt x="154" y="815"/>
                  </a:lnTo>
                  <a:lnTo>
                    <a:pt x="153" y="813"/>
                  </a:lnTo>
                  <a:lnTo>
                    <a:pt x="150" y="813"/>
                  </a:lnTo>
                  <a:lnTo>
                    <a:pt x="146" y="816"/>
                  </a:lnTo>
                  <a:lnTo>
                    <a:pt x="144" y="815"/>
                  </a:lnTo>
                  <a:lnTo>
                    <a:pt x="145" y="812"/>
                  </a:lnTo>
                  <a:lnTo>
                    <a:pt x="146" y="811"/>
                  </a:lnTo>
                  <a:lnTo>
                    <a:pt x="143" y="811"/>
                  </a:lnTo>
                  <a:lnTo>
                    <a:pt x="142" y="812"/>
                  </a:lnTo>
                  <a:lnTo>
                    <a:pt x="141" y="814"/>
                  </a:lnTo>
                  <a:lnTo>
                    <a:pt x="141" y="817"/>
                  </a:lnTo>
                  <a:lnTo>
                    <a:pt x="140" y="815"/>
                  </a:lnTo>
                  <a:lnTo>
                    <a:pt x="140" y="813"/>
                  </a:lnTo>
                  <a:lnTo>
                    <a:pt x="139" y="811"/>
                  </a:lnTo>
                  <a:lnTo>
                    <a:pt x="139" y="810"/>
                  </a:lnTo>
                  <a:lnTo>
                    <a:pt x="141" y="809"/>
                  </a:lnTo>
                  <a:lnTo>
                    <a:pt x="141" y="807"/>
                  </a:lnTo>
                  <a:lnTo>
                    <a:pt x="143" y="806"/>
                  </a:lnTo>
                  <a:lnTo>
                    <a:pt x="143" y="803"/>
                  </a:lnTo>
                  <a:lnTo>
                    <a:pt x="144" y="802"/>
                  </a:lnTo>
                  <a:lnTo>
                    <a:pt x="143" y="801"/>
                  </a:lnTo>
                  <a:lnTo>
                    <a:pt x="142" y="801"/>
                  </a:lnTo>
                  <a:lnTo>
                    <a:pt x="141" y="801"/>
                  </a:lnTo>
                  <a:lnTo>
                    <a:pt x="141" y="800"/>
                  </a:lnTo>
                  <a:lnTo>
                    <a:pt x="140" y="799"/>
                  </a:lnTo>
                  <a:lnTo>
                    <a:pt x="139" y="798"/>
                  </a:lnTo>
                  <a:lnTo>
                    <a:pt x="138" y="797"/>
                  </a:lnTo>
                  <a:lnTo>
                    <a:pt x="145" y="781"/>
                  </a:lnTo>
                  <a:lnTo>
                    <a:pt x="146" y="779"/>
                  </a:lnTo>
                  <a:lnTo>
                    <a:pt x="146" y="777"/>
                  </a:lnTo>
                  <a:lnTo>
                    <a:pt x="145" y="775"/>
                  </a:lnTo>
                  <a:lnTo>
                    <a:pt x="143" y="775"/>
                  </a:lnTo>
                  <a:lnTo>
                    <a:pt x="142" y="774"/>
                  </a:lnTo>
                  <a:lnTo>
                    <a:pt x="142" y="771"/>
                  </a:lnTo>
                  <a:lnTo>
                    <a:pt x="143" y="769"/>
                  </a:lnTo>
                  <a:lnTo>
                    <a:pt x="144" y="768"/>
                  </a:lnTo>
                  <a:lnTo>
                    <a:pt x="145" y="768"/>
                  </a:lnTo>
                  <a:lnTo>
                    <a:pt x="145" y="769"/>
                  </a:lnTo>
                  <a:lnTo>
                    <a:pt x="146" y="769"/>
                  </a:lnTo>
                  <a:lnTo>
                    <a:pt x="147" y="769"/>
                  </a:lnTo>
                  <a:lnTo>
                    <a:pt x="147" y="770"/>
                  </a:lnTo>
                  <a:lnTo>
                    <a:pt x="147" y="771"/>
                  </a:lnTo>
                  <a:lnTo>
                    <a:pt x="147" y="773"/>
                  </a:lnTo>
                  <a:lnTo>
                    <a:pt x="147" y="775"/>
                  </a:lnTo>
                  <a:lnTo>
                    <a:pt x="147" y="775"/>
                  </a:lnTo>
                  <a:lnTo>
                    <a:pt x="151" y="781"/>
                  </a:lnTo>
                  <a:lnTo>
                    <a:pt x="154" y="782"/>
                  </a:lnTo>
                  <a:lnTo>
                    <a:pt x="164" y="784"/>
                  </a:lnTo>
                  <a:lnTo>
                    <a:pt x="169" y="786"/>
                  </a:lnTo>
                  <a:lnTo>
                    <a:pt x="171" y="786"/>
                  </a:lnTo>
                  <a:lnTo>
                    <a:pt x="173" y="786"/>
                  </a:lnTo>
                  <a:lnTo>
                    <a:pt x="180" y="782"/>
                  </a:lnTo>
                  <a:lnTo>
                    <a:pt x="182" y="781"/>
                  </a:lnTo>
                  <a:lnTo>
                    <a:pt x="183" y="779"/>
                  </a:lnTo>
                  <a:lnTo>
                    <a:pt x="183" y="777"/>
                  </a:lnTo>
                  <a:lnTo>
                    <a:pt x="190" y="775"/>
                  </a:lnTo>
                  <a:lnTo>
                    <a:pt x="192" y="775"/>
                  </a:lnTo>
                  <a:lnTo>
                    <a:pt x="194" y="775"/>
                  </a:lnTo>
                  <a:lnTo>
                    <a:pt x="195" y="775"/>
                  </a:lnTo>
                  <a:lnTo>
                    <a:pt x="201" y="771"/>
                  </a:lnTo>
                  <a:lnTo>
                    <a:pt x="201" y="769"/>
                  </a:lnTo>
                  <a:lnTo>
                    <a:pt x="205" y="763"/>
                  </a:lnTo>
                  <a:lnTo>
                    <a:pt x="206" y="763"/>
                  </a:lnTo>
                  <a:lnTo>
                    <a:pt x="206" y="762"/>
                  </a:lnTo>
                  <a:lnTo>
                    <a:pt x="208" y="761"/>
                  </a:lnTo>
                  <a:lnTo>
                    <a:pt x="209" y="760"/>
                  </a:lnTo>
                  <a:lnTo>
                    <a:pt x="210" y="759"/>
                  </a:lnTo>
                  <a:lnTo>
                    <a:pt x="211" y="757"/>
                  </a:lnTo>
                  <a:lnTo>
                    <a:pt x="212" y="757"/>
                  </a:lnTo>
                  <a:lnTo>
                    <a:pt x="213" y="757"/>
                  </a:lnTo>
                  <a:lnTo>
                    <a:pt x="214" y="755"/>
                  </a:lnTo>
                  <a:lnTo>
                    <a:pt x="215" y="753"/>
                  </a:lnTo>
                  <a:lnTo>
                    <a:pt x="217" y="751"/>
                  </a:lnTo>
                  <a:lnTo>
                    <a:pt x="219" y="750"/>
                  </a:lnTo>
                  <a:lnTo>
                    <a:pt x="225" y="749"/>
                  </a:lnTo>
                  <a:lnTo>
                    <a:pt x="226" y="748"/>
                  </a:lnTo>
                  <a:lnTo>
                    <a:pt x="229" y="745"/>
                  </a:lnTo>
                  <a:lnTo>
                    <a:pt x="229" y="746"/>
                  </a:lnTo>
                  <a:lnTo>
                    <a:pt x="231" y="745"/>
                  </a:lnTo>
                  <a:lnTo>
                    <a:pt x="231" y="743"/>
                  </a:lnTo>
                  <a:lnTo>
                    <a:pt x="231" y="738"/>
                  </a:lnTo>
                  <a:lnTo>
                    <a:pt x="231" y="736"/>
                  </a:lnTo>
                  <a:lnTo>
                    <a:pt x="233" y="735"/>
                  </a:lnTo>
                  <a:lnTo>
                    <a:pt x="236" y="734"/>
                  </a:lnTo>
                  <a:lnTo>
                    <a:pt x="237" y="733"/>
                  </a:lnTo>
                  <a:lnTo>
                    <a:pt x="237" y="734"/>
                  </a:lnTo>
                  <a:lnTo>
                    <a:pt x="237" y="735"/>
                  </a:lnTo>
                  <a:lnTo>
                    <a:pt x="238" y="735"/>
                  </a:lnTo>
                  <a:lnTo>
                    <a:pt x="239" y="735"/>
                  </a:lnTo>
                  <a:lnTo>
                    <a:pt x="240" y="737"/>
                  </a:lnTo>
                  <a:lnTo>
                    <a:pt x="240" y="740"/>
                  </a:lnTo>
                  <a:lnTo>
                    <a:pt x="242" y="741"/>
                  </a:lnTo>
                  <a:lnTo>
                    <a:pt x="241" y="741"/>
                  </a:lnTo>
                  <a:lnTo>
                    <a:pt x="241" y="740"/>
                  </a:lnTo>
                  <a:lnTo>
                    <a:pt x="241" y="739"/>
                  </a:lnTo>
                  <a:lnTo>
                    <a:pt x="242" y="739"/>
                  </a:lnTo>
                  <a:lnTo>
                    <a:pt x="243" y="739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1"/>
                  </a:lnTo>
                  <a:lnTo>
                    <a:pt x="244" y="740"/>
                  </a:lnTo>
                  <a:lnTo>
                    <a:pt x="245" y="741"/>
                  </a:lnTo>
                  <a:lnTo>
                    <a:pt x="246" y="742"/>
                  </a:lnTo>
                  <a:lnTo>
                    <a:pt x="247" y="739"/>
                  </a:lnTo>
                  <a:lnTo>
                    <a:pt x="248" y="740"/>
                  </a:lnTo>
                  <a:lnTo>
                    <a:pt x="251" y="743"/>
                  </a:lnTo>
                  <a:lnTo>
                    <a:pt x="251" y="742"/>
                  </a:lnTo>
                  <a:lnTo>
                    <a:pt x="252" y="743"/>
                  </a:lnTo>
                  <a:lnTo>
                    <a:pt x="253" y="743"/>
                  </a:lnTo>
                  <a:lnTo>
                    <a:pt x="254" y="743"/>
                  </a:lnTo>
                  <a:lnTo>
                    <a:pt x="255" y="743"/>
                  </a:lnTo>
                  <a:lnTo>
                    <a:pt x="255" y="744"/>
                  </a:lnTo>
                  <a:lnTo>
                    <a:pt x="254" y="745"/>
                  </a:lnTo>
                  <a:lnTo>
                    <a:pt x="254" y="745"/>
                  </a:lnTo>
                  <a:lnTo>
                    <a:pt x="253" y="745"/>
                  </a:lnTo>
                  <a:lnTo>
                    <a:pt x="254" y="746"/>
                  </a:lnTo>
                  <a:lnTo>
                    <a:pt x="255" y="747"/>
                  </a:lnTo>
                  <a:lnTo>
                    <a:pt x="255" y="748"/>
                  </a:lnTo>
                  <a:lnTo>
                    <a:pt x="256" y="749"/>
                  </a:lnTo>
                  <a:lnTo>
                    <a:pt x="255" y="750"/>
                  </a:lnTo>
                  <a:lnTo>
                    <a:pt x="255" y="751"/>
                  </a:lnTo>
                  <a:lnTo>
                    <a:pt x="256" y="754"/>
                  </a:lnTo>
                  <a:lnTo>
                    <a:pt x="257" y="751"/>
                  </a:lnTo>
                  <a:lnTo>
                    <a:pt x="258" y="751"/>
                  </a:lnTo>
                  <a:lnTo>
                    <a:pt x="259" y="750"/>
                  </a:lnTo>
                  <a:lnTo>
                    <a:pt x="258" y="749"/>
                  </a:lnTo>
                  <a:lnTo>
                    <a:pt x="258" y="748"/>
                  </a:lnTo>
                  <a:lnTo>
                    <a:pt x="257" y="748"/>
                  </a:lnTo>
                  <a:lnTo>
                    <a:pt x="259" y="747"/>
                  </a:lnTo>
                  <a:lnTo>
                    <a:pt x="260" y="747"/>
                  </a:lnTo>
                  <a:lnTo>
                    <a:pt x="261" y="748"/>
                  </a:lnTo>
                  <a:lnTo>
                    <a:pt x="262" y="748"/>
                  </a:lnTo>
                  <a:lnTo>
                    <a:pt x="263" y="747"/>
                  </a:lnTo>
                  <a:lnTo>
                    <a:pt x="264" y="748"/>
                  </a:lnTo>
                  <a:lnTo>
                    <a:pt x="263" y="749"/>
                  </a:lnTo>
                  <a:lnTo>
                    <a:pt x="264" y="750"/>
                  </a:lnTo>
                  <a:lnTo>
                    <a:pt x="265" y="750"/>
                  </a:lnTo>
                  <a:lnTo>
                    <a:pt x="266" y="751"/>
                  </a:lnTo>
                  <a:lnTo>
                    <a:pt x="266" y="750"/>
                  </a:lnTo>
                  <a:lnTo>
                    <a:pt x="267" y="750"/>
                  </a:lnTo>
                  <a:lnTo>
                    <a:pt x="267" y="751"/>
                  </a:lnTo>
                  <a:lnTo>
                    <a:pt x="267" y="751"/>
                  </a:lnTo>
                  <a:lnTo>
                    <a:pt x="267" y="752"/>
                  </a:lnTo>
                  <a:lnTo>
                    <a:pt x="267" y="753"/>
                  </a:lnTo>
                  <a:lnTo>
                    <a:pt x="267" y="754"/>
                  </a:lnTo>
                  <a:lnTo>
                    <a:pt x="266" y="756"/>
                  </a:lnTo>
                  <a:lnTo>
                    <a:pt x="265" y="755"/>
                  </a:lnTo>
                  <a:lnTo>
                    <a:pt x="265" y="754"/>
                  </a:lnTo>
                  <a:lnTo>
                    <a:pt x="263" y="761"/>
                  </a:lnTo>
                  <a:lnTo>
                    <a:pt x="262" y="763"/>
                  </a:lnTo>
                  <a:lnTo>
                    <a:pt x="264" y="763"/>
                  </a:lnTo>
                  <a:lnTo>
                    <a:pt x="263" y="761"/>
                  </a:lnTo>
                  <a:lnTo>
                    <a:pt x="265" y="760"/>
                  </a:lnTo>
                  <a:lnTo>
                    <a:pt x="267" y="761"/>
                  </a:lnTo>
                  <a:lnTo>
                    <a:pt x="267" y="762"/>
                  </a:lnTo>
                  <a:lnTo>
                    <a:pt x="266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8" y="763"/>
                  </a:lnTo>
                  <a:lnTo>
                    <a:pt x="269" y="763"/>
                  </a:lnTo>
                  <a:lnTo>
                    <a:pt x="272" y="763"/>
                  </a:lnTo>
                  <a:lnTo>
                    <a:pt x="274" y="763"/>
                  </a:lnTo>
                  <a:lnTo>
                    <a:pt x="276" y="764"/>
                  </a:lnTo>
                  <a:lnTo>
                    <a:pt x="275" y="766"/>
                  </a:lnTo>
                  <a:lnTo>
                    <a:pt x="273" y="766"/>
                  </a:lnTo>
                  <a:lnTo>
                    <a:pt x="272" y="765"/>
                  </a:lnTo>
                  <a:lnTo>
                    <a:pt x="271" y="764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8" y="769"/>
                  </a:lnTo>
                  <a:lnTo>
                    <a:pt x="267" y="771"/>
                  </a:lnTo>
                  <a:lnTo>
                    <a:pt x="267" y="773"/>
                  </a:lnTo>
                  <a:lnTo>
                    <a:pt x="267" y="773"/>
                  </a:lnTo>
                  <a:lnTo>
                    <a:pt x="262" y="773"/>
                  </a:lnTo>
                  <a:lnTo>
                    <a:pt x="262" y="774"/>
                  </a:lnTo>
                  <a:lnTo>
                    <a:pt x="261" y="774"/>
                  </a:lnTo>
                  <a:lnTo>
                    <a:pt x="262" y="775"/>
                  </a:lnTo>
                  <a:lnTo>
                    <a:pt x="263" y="775"/>
                  </a:lnTo>
                  <a:lnTo>
                    <a:pt x="264" y="775"/>
                  </a:lnTo>
                  <a:lnTo>
                    <a:pt x="265" y="775"/>
                  </a:lnTo>
                  <a:lnTo>
                    <a:pt x="266" y="775"/>
                  </a:lnTo>
                  <a:lnTo>
                    <a:pt x="267" y="775"/>
                  </a:lnTo>
                  <a:lnTo>
                    <a:pt x="268" y="776"/>
                  </a:lnTo>
                  <a:lnTo>
                    <a:pt x="270" y="775"/>
                  </a:lnTo>
                  <a:lnTo>
                    <a:pt x="271" y="775"/>
                  </a:lnTo>
                  <a:lnTo>
                    <a:pt x="273" y="774"/>
                  </a:lnTo>
                  <a:lnTo>
                    <a:pt x="274" y="775"/>
                  </a:lnTo>
                  <a:lnTo>
                    <a:pt x="273" y="775"/>
                  </a:lnTo>
                  <a:lnTo>
                    <a:pt x="273" y="776"/>
                  </a:lnTo>
                  <a:lnTo>
                    <a:pt x="273" y="776"/>
                  </a:lnTo>
                  <a:lnTo>
                    <a:pt x="272" y="777"/>
                  </a:lnTo>
                  <a:lnTo>
                    <a:pt x="275" y="779"/>
                  </a:lnTo>
                  <a:lnTo>
                    <a:pt x="275" y="780"/>
                  </a:lnTo>
                  <a:lnTo>
                    <a:pt x="275" y="781"/>
                  </a:lnTo>
                  <a:lnTo>
                    <a:pt x="276" y="781"/>
                  </a:lnTo>
                  <a:lnTo>
                    <a:pt x="277" y="781"/>
                  </a:lnTo>
                  <a:lnTo>
                    <a:pt x="278" y="781"/>
                  </a:lnTo>
                  <a:lnTo>
                    <a:pt x="279" y="782"/>
                  </a:lnTo>
                  <a:lnTo>
                    <a:pt x="279" y="782"/>
                  </a:lnTo>
                  <a:lnTo>
                    <a:pt x="280" y="783"/>
                  </a:lnTo>
                  <a:lnTo>
                    <a:pt x="281" y="783"/>
                  </a:lnTo>
                  <a:lnTo>
                    <a:pt x="279" y="784"/>
                  </a:lnTo>
                  <a:lnTo>
                    <a:pt x="278" y="785"/>
                  </a:lnTo>
                  <a:lnTo>
                    <a:pt x="279" y="787"/>
                  </a:lnTo>
                  <a:lnTo>
                    <a:pt x="279" y="787"/>
                  </a:lnTo>
                  <a:lnTo>
                    <a:pt x="277" y="787"/>
                  </a:lnTo>
                  <a:lnTo>
                    <a:pt x="276" y="787"/>
                  </a:lnTo>
                  <a:lnTo>
                    <a:pt x="275" y="788"/>
                  </a:lnTo>
                  <a:lnTo>
                    <a:pt x="277" y="790"/>
                  </a:lnTo>
                  <a:lnTo>
                    <a:pt x="277" y="788"/>
                  </a:lnTo>
                  <a:lnTo>
                    <a:pt x="277" y="790"/>
                  </a:lnTo>
                  <a:lnTo>
                    <a:pt x="279" y="794"/>
                  </a:lnTo>
                  <a:lnTo>
                    <a:pt x="280" y="795"/>
                  </a:lnTo>
                  <a:lnTo>
                    <a:pt x="280" y="798"/>
                  </a:lnTo>
                  <a:lnTo>
                    <a:pt x="284" y="803"/>
                  </a:lnTo>
                  <a:lnTo>
                    <a:pt x="284" y="805"/>
                  </a:lnTo>
                  <a:lnTo>
                    <a:pt x="284" y="812"/>
                  </a:lnTo>
                  <a:lnTo>
                    <a:pt x="285" y="813"/>
                  </a:lnTo>
                  <a:lnTo>
                    <a:pt x="285" y="814"/>
                  </a:lnTo>
                  <a:lnTo>
                    <a:pt x="285" y="814"/>
                  </a:lnTo>
                  <a:lnTo>
                    <a:pt x="287" y="815"/>
                  </a:lnTo>
                  <a:lnTo>
                    <a:pt x="287" y="816"/>
                  </a:lnTo>
                  <a:lnTo>
                    <a:pt x="287" y="817"/>
                  </a:lnTo>
                  <a:lnTo>
                    <a:pt x="288" y="818"/>
                  </a:lnTo>
                  <a:close/>
                  <a:moveTo>
                    <a:pt x="387" y="597"/>
                  </a:moveTo>
                  <a:lnTo>
                    <a:pt x="389" y="599"/>
                  </a:lnTo>
                  <a:lnTo>
                    <a:pt x="390" y="601"/>
                  </a:lnTo>
                  <a:lnTo>
                    <a:pt x="390" y="603"/>
                  </a:lnTo>
                  <a:lnTo>
                    <a:pt x="391" y="604"/>
                  </a:lnTo>
                  <a:lnTo>
                    <a:pt x="390" y="606"/>
                  </a:lnTo>
                  <a:lnTo>
                    <a:pt x="388" y="605"/>
                  </a:lnTo>
                  <a:lnTo>
                    <a:pt x="385" y="601"/>
                  </a:lnTo>
                  <a:lnTo>
                    <a:pt x="384" y="600"/>
                  </a:lnTo>
                  <a:lnTo>
                    <a:pt x="386" y="599"/>
                  </a:lnTo>
                  <a:lnTo>
                    <a:pt x="386" y="597"/>
                  </a:lnTo>
                  <a:lnTo>
                    <a:pt x="386" y="596"/>
                  </a:lnTo>
                  <a:lnTo>
                    <a:pt x="387" y="597"/>
                  </a:lnTo>
                  <a:close/>
                  <a:moveTo>
                    <a:pt x="346" y="541"/>
                  </a:moveTo>
                  <a:lnTo>
                    <a:pt x="345" y="542"/>
                  </a:lnTo>
                  <a:lnTo>
                    <a:pt x="345" y="543"/>
                  </a:lnTo>
                  <a:lnTo>
                    <a:pt x="345" y="545"/>
                  </a:lnTo>
                  <a:lnTo>
                    <a:pt x="345" y="547"/>
                  </a:lnTo>
                  <a:lnTo>
                    <a:pt x="345" y="548"/>
                  </a:lnTo>
                  <a:lnTo>
                    <a:pt x="345" y="550"/>
                  </a:lnTo>
                  <a:lnTo>
                    <a:pt x="343" y="551"/>
                  </a:lnTo>
                  <a:lnTo>
                    <a:pt x="341" y="551"/>
                  </a:lnTo>
                  <a:lnTo>
                    <a:pt x="343" y="552"/>
                  </a:lnTo>
                  <a:lnTo>
                    <a:pt x="345" y="554"/>
                  </a:lnTo>
                  <a:lnTo>
                    <a:pt x="345" y="556"/>
                  </a:lnTo>
                  <a:lnTo>
                    <a:pt x="344" y="558"/>
                  </a:lnTo>
                  <a:lnTo>
                    <a:pt x="344" y="557"/>
                  </a:lnTo>
                  <a:lnTo>
                    <a:pt x="343" y="557"/>
                  </a:lnTo>
                  <a:lnTo>
                    <a:pt x="342" y="557"/>
                  </a:lnTo>
                  <a:lnTo>
                    <a:pt x="341" y="556"/>
                  </a:lnTo>
                  <a:lnTo>
                    <a:pt x="340" y="555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8" y="553"/>
                  </a:lnTo>
                  <a:lnTo>
                    <a:pt x="337" y="551"/>
                  </a:lnTo>
                  <a:lnTo>
                    <a:pt x="336" y="551"/>
                  </a:lnTo>
                  <a:lnTo>
                    <a:pt x="334" y="553"/>
                  </a:lnTo>
                  <a:lnTo>
                    <a:pt x="333" y="552"/>
                  </a:lnTo>
                  <a:lnTo>
                    <a:pt x="330" y="553"/>
                  </a:lnTo>
                  <a:lnTo>
                    <a:pt x="328" y="552"/>
                  </a:lnTo>
                  <a:lnTo>
                    <a:pt x="328" y="553"/>
                  </a:lnTo>
                  <a:lnTo>
                    <a:pt x="327" y="554"/>
                  </a:lnTo>
                  <a:lnTo>
                    <a:pt x="320" y="554"/>
                  </a:lnTo>
                  <a:lnTo>
                    <a:pt x="318" y="553"/>
                  </a:lnTo>
                  <a:lnTo>
                    <a:pt x="316" y="552"/>
                  </a:lnTo>
                  <a:lnTo>
                    <a:pt x="315" y="548"/>
                  </a:lnTo>
                  <a:lnTo>
                    <a:pt x="316" y="547"/>
                  </a:lnTo>
                  <a:lnTo>
                    <a:pt x="318" y="545"/>
                  </a:lnTo>
                  <a:lnTo>
                    <a:pt x="321" y="545"/>
                  </a:lnTo>
                  <a:lnTo>
                    <a:pt x="322" y="544"/>
                  </a:lnTo>
                  <a:lnTo>
                    <a:pt x="323" y="545"/>
                  </a:lnTo>
                  <a:lnTo>
                    <a:pt x="326" y="546"/>
                  </a:lnTo>
                  <a:lnTo>
                    <a:pt x="327" y="547"/>
                  </a:lnTo>
                  <a:lnTo>
                    <a:pt x="328" y="547"/>
                  </a:lnTo>
                  <a:lnTo>
                    <a:pt x="330" y="547"/>
                  </a:lnTo>
                  <a:lnTo>
                    <a:pt x="330" y="546"/>
                  </a:lnTo>
                  <a:lnTo>
                    <a:pt x="330" y="545"/>
                  </a:lnTo>
                  <a:lnTo>
                    <a:pt x="331" y="544"/>
                  </a:lnTo>
                  <a:lnTo>
                    <a:pt x="331" y="543"/>
                  </a:lnTo>
                  <a:lnTo>
                    <a:pt x="333" y="543"/>
                  </a:lnTo>
                  <a:lnTo>
                    <a:pt x="336" y="543"/>
                  </a:lnTo>
                  <a:lnTo>
                    <a:pt x="335" y="545"/>
                  </a:lnTo>
                  <a:lnTo>
                    <a:pt x="336" y="546"/>
                  </a:lnTo>
                  <a:lnTo>
                    <a:pt x="338" y="546"/>
                  </a:lnTo>
                  <a:lnTo>
                    <a:pt x="339" y="546"/>
                  </a:lnTo>
                  <a:lnTo>
                    <a:pt x="339" y="545"/>
                  </a:lnTo>
                  <a:lnTo>
                    <a:pt x="339" y="544"/>
                  </a:lnTo>
                  <a:lnTo>
                    <a:pt x="340" y="543"/>
                  </a:lnTo>
                  <a:lnTo>
                    <a:pt x="341" y="543"/>
                  </a:lnTo>
                  <a:lnTo>
                    <a:pt x="342" y="540"/>
                  </a:lnTo>
                  <a:lnTo>
                    <a:pt x="343" y="538"/>
                  </a:lnTo>
                  <a:lnTo>
                    <a:pt x="344" y="538"/>
                  </a:lnTo>
                  <a:lnTo>
                    <a:pt x="345" y="538"/>
                  </a:lnTo>
                  <a:lnTo>
                    <a:pt x="345" y="539"/>
                  </a:lnTo>
                  <a:lnTo>
                    <a:pt x="346" y="540"/>
                  </a:lnTo>
                  <a:lnTo>
                    <a:pt x="346" y="541"/>
                  </a:lnTo>
                  <a:close/>
                  <a:moveTo>
                    <a:pt x="292" y="514"/>
                  </a:moveTo>
                  <a:lnTo>
                    <a:pt x="292" y="515"/>
                  </a:lnTo>
                  <a:lnTo>
                    <a:pt x="293" y="517"/>
                  </a:lnTo>
                  <a:lnTo>
                    <a:pt x="292" y="519"/>
                  </a:lnTo>
                  <a:lnTo>
                    <a:pt x="291" y="521"/>
                  </a:lnTo>
                  <a:lnTo>
                    <a:pt x="289" y="521"/>
                  </a:lnTo>
                  <a:lnTo>
                    <a:pt x="287" y="518"/>
                  </a:lnTo>
                  <a:lnTo>
                    <a:pt x="289" y="514"/>
                  </a:lnTo>
                  <a:lnTo>
                    <a:pt x="291" y="513"/>
                  </a:lnTo>
                  <a:lnTo>
                    <a:pt x="292" y="514"/>
                  </a:lnTo>
                  <a:close/>
                  <a:moveTo>
                    <a:pt x="519" y="219"/>
                  </a:moveTo>
                  <a:lnTo>
                    <a:pt x="520" y="216"/>
                  </a:lnTo>
                  <a:lnTo>
                    <a:pt x="522" y="216"/>
                  </a:lnTo>
                  <a:lnTo>
                    <a:pt x="524" y="216"/>
                  </a:lnTo>
                  <a:lnTo>
                    <a:pt x="526" y="218"/>
                  </a:lnTo>
                  <a:lnTo>
                    <a:pt x="525" y="217"/>
                  </a:lnTo>
                  <a:lnTo>
                    <a:pt x="523" y="217"/>
                  </a:lnTo>
                  <a:lnTo>
                    <a:pt x="520" y="217"/>
                  </a:lnTo>
                  <a:lnTo>
                    <a:pt x="516" y="227"/>
                  </a:lnTo>
                  <a:lnTo>
                    <a:pt x="515" y="226"/>
                  </a:lnTo>
                  <a:lnTo>
                    <a:pt x="516" y="223"/>
                  </a:lnTo>
                  <a:lnTo>
                    <a:pt x="519" y="219"/>
                  </a:lnTo>
                  <a:close/>
                  <a:moveTo>
                    <a:pt x="699" y="1054"/>
                  </a:moveTo>
                  <a:lnTo>
                    <a:pt x="698" y="1052"/>
                  </a:lnTo>
                  <a:lnTo>
                    <a:pt x="700" y="1052"/>
                  </a:lnTo>
                  <a:lnTo>
                    <a:pt x="700" y="1053"/>
                  </a:lnTo>
                  <a:lnTo>
                    <a:pt x="699" y="1054"/>
                  </a:lnTo>
                  <a:close/>
                  <a:moveTo>
                    <a:pt x="719" y="1049"/>
                  </a:moveTo>
                  <a:lnTo>
                    <a:pt x="719" y="1051"/>
                  </a:lnTo>
                  <a:lnTo>
                    <a:pt x="720" y="1051"/>
                  </a:lnTo>
                  <a:lnTo>
                    <a:pt x="720" y="1052"/>
                  </a:lnTo>
                  <a:lnTo>
                    <a:pt x="719" y="1052"/>
                  </a:lnTo>
                  <a:lnTo>
                    <a:pt x="717" y="1051"/>
                  </a:lnTo>
                  <a:lnTo>
                    <a:pt x="716" y="1050"/>
                  </a:lnTo>
                  <a:lnTo>
                    <a:pt x="716" y="1048"/>
                  </a:lnTo>
                  <a:lnTo>
                    <a:pt x="717" y="1048"/>
                  </a:lnTo>
                  <a:lnTo>
                    <a:pt x="718" y="1048"/>
                  </a:lnTo>
                  <a:lnTo>
                    <a:pt x="719" y="1049"/>
                  </a:lnTo>
                  <a:close/>
                  <a:moveTo>
                    <a:pt x="592" y="1033"/>
                  </a:moveTo>
                  <a:lnTo>
                    <a:pt x="594" y="1033"/>
                  </a:lnTo>
                  <a:lnTo>
                    <a:pt x="595" y="1034"/>
                  </a:lnTo>
                  <a:lnTo>
                    <a:pt x="595" y="1034"/>
                  </a:lnTo>
                  <a:lnTo>
                    <a:pt x="593" y="1036"/>
                  </a:lnTo>
                  <a:lnTo>
                    <a:pt x="592" y="1036"/>
                  </a:lnTo>
                  <a:lnTo>
                    <a:pt x="591" y="1035"/>
                  </a:lnTo>
                  <a:lnTo>
                    <a:pt x="591" y="1034"/>
                  </a:lnTo>
                  <a:lnTo>
                    <a:pt x="592" y="1034"/>
                  </a:lnTo>
                  <a:lnTo>
                    <a:pt x="592" y="1033"/>
                  </a:lnTo>
                  <a:close/>
                  <a:moveTo>
                    <a:pt x="778" y="1022"/>
                  </a:moveTo>
                  <a:lnTo>
                    <a:pt x="778" y="1022"/>
                  </a:lnTo>
                  <a:lnTo>
                    <a:pt x="779" y="1023"/>
                  </a:lnTo>
                  <a:lnTo>
                    <a:pt x="778" y="1024"/>
                  </a:lnTo>
                  <a:lnTo>
                    <a:pt x="778" y="1025"/>
                  </a:lnTo>
                  <a:lnTo>
                    <a:pt x="778" y="1026"/>
                  </a:lnTo>
                  <a:lnTo>
                    <a:pt x="778" y="1026"/>
                  </a:lnTo>
                  <a:lnTo>
                    <a:pt x="777" y="1027"/>
                  </a:lnTo>
                  <a:lnTo>
                    <a:pt x="776" y="1027"/>
                  </a:lnTo>
                  <a:lnTo>
                    <a:pt x="774" y="1025"/>
                  </a:lnTo>
                  <a:lnTo>
                    <a:pt x="774" y="1024"/>
                  </a:lnTo>
                  <a:lnTo>
                    <a:pt x="775" y="1024"/>
                  </a:lnTo>
                  <a:lnTo>
                    <a:pt x="776" y="1023"/>
                  </a:lnTo>
                  <a:lnTo>
                    <a:pt x="776" y="1022"/>
                  </a:lnTo>
                  <a:lnTo>
                    <a:pt x="777" y="1022"/>
                  </a:lnTo>
                  <a:lnTo>
                    <a:pt x="778" y="1022"/>
                  </a:lnTo>
                  <a:close/>
                  <a:moveTo>
                    <a:pt x="615" y="789"/>
                  </a:moveTo>
                  <a:lnTo>
                    <a:pt x="616" y="788"/>
                  </a:lnTo>
                  <a:lnTo>
                    <a:pt x="616" y="790"/>
                  </a:lnTo>
                  <a:lnTo>
                    <a:pt x="615" y="790"/>
                  </a:lnTo>
                  <a:lnTo>
                    <a:pt x="615" y="789"/>
                  </a:lnTo>
                  <a:close/>
                  <a:moveTo>
                    <a:pt x="259" y="737"/>
                  </a:moveTo>
                  <a:lnTo>
                    <a:pt x="260" y="738"/>
                  </a:lnTo>
                  <a:lnTo>
                    <a:pt x="260" y="739"/>
                  </a:lnTo>
                  <a:lnTo>
                    <a:pt x="259" y="742"/>
                  </a:lnTo>
                  <a:lnTo>
                    <a:pt x="259" y="743"/>
                  </a:lnTo>
                  <a:lnTo>
                    <a:pt x="259" y="744"/>
                  </a:lnTo>
                  <a:lnTo>
                    <a:pt x="259" y="745"/>
                  </a:lnTo>
                  <a:lnTo>
                    <a:pt x="258" y="744"/>
                  </a:lnTo>
                  <a:lnTo>
                    <a:pt x="257" y="743"/>
                  </a:lnTo>
                  <a:lnTo>
                    <a:pt x="256" y="743"/>
                  </a:lnTo>
                  <a:lnTo>
                    <a:pt x="255" y="743"/>
                  </a:lnTo>
                  <a:lnTo>
                    <a:pt x="256" y="740"/>
                  </a:lnTo>
                  <a:lnTo>
                    <a:pt x="256" y="739"/>
                  </a:lnTo>
                  <a:lnTo>
                    <a:pt x="256" y="739"/>
                  </a:lnTo>
                  <a:lnTo>
                    <a:pt x="257" y="737"/>
                  </a:lnTo>
                  <a:lnTo>
                    <a:pt x="258" y="736"/>
                  </a:lnTo>
                  <a:lnTo>
                    <a:pt x="259" y="737"/>
                  </a:lnTo>
                  <a:close/>
                  <a:moveTo>
                    <a:pt x="255" y="738"/>
                  </a:moveTo>
                  <a:lnTo>
                    <a:pt x="255" y="739"/>
                  </a:lnTo>
                  <a:lnTo>
                    <a:pt x="252" y="739"/>
                  </a:lnTo>
                  <a:lnTo>
                    <a:pt x="250" y="739"/>
                  </a:lnTo>
                  <a:lnTo>
                    <a:pt x="250" y="739"/>
                  </a:lnTo>
                  <a:lnTo>
                    <a:pt x="250" y="737"/>
                  </a:lnTo>
                  <a:lnTo>
                    <a:pt x="251" y="737"/>
                  </a:lnTo>
                  <a:lnTo>
                    <a:pt x="251" y="736"/>
                  </a:lnTo>
                  <a:lnTo>
                    <a:pt x="252" y="735"/>
                  </a:lnTo>
                  <a:lnTo>
                    <a:pt x="252" y="734"/>
                  </a:lnTo>
                  <a:lnTo>
                    <a:pt x="253" y="734"/>
                  </a:lnTo>
                  <a:lnTo>
                    <a:pt x="254" y="733"/>
                  </a:lnTo>
                  <a:lnTo>
                    <a:pt x="255" y="733"/>
                  </a:lnTo>
                  <a:lnTo>
                    <a:pt x="255" y="734"/>
                  </a:lnTo>
                  <a:lnTo>
                    <a:pt x="255" y="735"/>
                  </a:lnTo>
                  <a:lnTo>
                    <a:pt x="255" y="736"/>
                  </a:lnTo>
                  <a:lnTo>
                    <a:pt x="255" y="738"/>
                  </a:lnTo>
                  <a:lnTo>
                    <a:pt x="255" y="738"/>
                  </a:lnTo>
                  <a:close/>
                  <a:moveTo>
                    <a:pt x="333" y="602"/>
                  </a:moveTo>
                  <a:lnTo>
                    <a:pt x="334" y="601"/>
                  </a:lnTo>
                  <a:lnTo>
                    <a:pt x="335" y="603"/>
                  </a:lnTo>
                  <a:lnTo>
                    <a:pt x="334" y="605"/>
                  </a:lnTo>
                  <a:lnTo>
                    <a:pt x="333" y="605"/>
                  </a:lnTo>
                  <a:lnTo>
                    <a:pt x="333" y="602"/>
                  </a:lnTo>
                  <a:close/>
                  <a:moveTo>
                    <a:pt x="315" y="571"/>
                  </a:moveTo>
                  <a:lnTo>
                    <a:pt x="315" y="572"/>
                  </a:lnTo>
                  <a:lnTo>
                    <a:pt x="315" y="573"/>
                  </a:lnTo>
                  <a:lnTo>
                    <a:pt x="315" y="574"/>
                  </a:lnTo>
                  <a:lnTo>
                    <a:pt x="314" y="575"/>
                  </a:lnTo>
                  <a:lnTo>
                    <a:pt x="313" y="575"/>
                  </a:lnTo>
                  <a:lnTo>
                    <a:pt x="312" y="574"/>
                  </a:lnTo>
                  <a:lnTo>
                    <a:pt x="311" y="573"/>
                  </a:lnTo>
                  <a:lnTo>
                    <a:pt x="311" y="572"/>
                  </a:lnTo>
                  <a:lnTo>
                    <a:pt x="312" y="572"/>
                  </a:lnTo>
                  <a:lnTo>
                    <a:pt x="313" y="571"/>
                  </a:lnTo>
                  <a:lnTo>
                    <a:pt x="314" y="570"/>
                  </a:lnTo>
                  <a:lnTo>
                    <a:pt x="315" y="571"/>
                  </a:lnTo>
                  <a:lnTo>
                    <a:pt x="315" y="571"/>
                  </a:lnTo>
                  <a:close/>
                  <a:moveTo>
                    <a:pt x="517" y="212"/>
                  </a:moveTo>
                  <a:lnTo>
                    <a:pt x="518" y="212"/>
                  </a:lnTo>
                  <a:lnTo>
                    <a:pt x="520" y="214"/>
                  </a:lnTo>
                  <a:lnTo>
                    <a:pt x="520" y="216"/>
                  </a:lnTo>
                  <a:lnTo>
                    <a:pt x="519" y="216"/>
                  </a:lnTo>
                  <a:lnTo>
                    <a:pt x="517" y="216"/>
                  </a:lnTo>
                  <a:lnTo>
                    <a:pt x="516" y="216"/>
                  </a:lnTo>
                  <a:lnTo>
                    <a:pt x="515" y="215"/>
                  </a:lnTo>
                  <a:lnTo>
                    <a:pt x="517" y="2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5" name="Freeform 165">
              <a:extLst>
                <a:ext uri="{FF2B5EF4-FFF2-40B4-BE49-F238E27FC236}">
                  <a16:creationId xmlns:a16="http://schemas.microsoft.com/office/drawing/2014/main" id="{AF26622B-9297-8894-13AC-C01AA0D73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5988" y="2039169"/>
              <a:ext cx="491209" cy="584638"/>
            </a:xfrm>
            <a:custGeom>
              <a:avLst/>
              <a:gdLst>
                <a:gd name="T0" fmla="*/ 346 w 347"/>
                <a:gd name="T1" fmla="*/ 84 h 413"/>
                <a:gd name="T2" fmla="*/ 317 w 347"/>
                <a:gd name="T3" fmla="*/ 138 h 413"/>
                <a:gd name="T4" fmla="*/ 301 w 347"/>
                <a:gd name="T5" fmla="*/ 155 h 413"/>
                <a:gd name="T6" fmla="*/ 326 w 347"/>
                <a:gd name="T7" fmla="*/ 166 h 413"/>
                <a:gd name="T8" fmla="*/ 324 w 347"/>
                <a:gd name="T9" fmla="*/ 205 h 413"/>
                <a:gd name="T10" fmla="*/ 302 w 347"/>
                <a:gd name="T11" fmla="*/ 223 h 413"/>
                <a:gd name="T12" fmla="*/ 311 w 347"/>
                <a:gd name="T13" fmla="*/ 239 h 413"/>
                <a:gd name="T14" fmla="*/ 270 w 347"/>
                <a:gd name="T15" fmla="*/ 259 h 413"/>
                <a:gd name="T16" fmla="*/ 248 w 347"/>
                <a:gd name="T17" fmla="*/ 250 h 413"/>
                <a:gd name="T18" fmla="*/ 235 w 347"/>
                <a:gd name="T19" fmla="*/ 262 h 413"/>
                <a:gd name="T20" fmla="*/ 248 w 347"/>
                <a:gd name="T21" fmla="*/ 284 h 413"/>
                <a:gd name="T22" fmla="*/ 257 w 347"/>
                <a:gd name="T23" fmla="*/ 325 h 413"/>
                <a:gd name="T24" fmla="*/ 253 w 347"/>
                <a:gd name="T25" fmla="*/ 351 h 413"/>
                <a:gd name="T26" fmla="*/ 228 w 347"/>
                <a:gd name="T27" fmla="*/ 369 h 413"/>
                <a:gd name="T28" fmla="*/ 238 w 347"/>
                <a:gd name="T29" fmla="*/ 386 h 413"/>
                <a:gd name="T30" fmla="*/ 239 w 347"/>
                <a:gd name="T31" fmla="*/ 401 h 413"/>
                <a:gd name="T32" fmla="*/ 229 w 347"/>
                <a:gd name="T33" fmla="*/ 413 h 413"/>
                <a:gd name="T34" fmla="*/ 211 w 347"/>
                <a:gd name="T35" fmla="*/ 406 h 413"/>
                <a:gd name="T36" fmla="*/ 217 w 347"/>
                <a:gd name="T37" fmla="*/ 382 h 413"/>
                <a:gd name="T38" fmla="*/ 221 w 347"/>
                <a:gd name="T39" fmla="*/ 364 h 413"/>
                <a:gd name="T40" fmla="*/ 217 w 347"/>
                <a:gd name="T41" fmla="*/ 354 h 413"/>
                <a:gd name="T42" fmla="*/ 197 w 347"/>
                <a:gd name="T43" fmla="*/ 339 h 413"/>
                <a:gd name="T44" fmla="*/ 164 w 347"/>
                <a:gd name="T45" fmla="*/ 332 h 413"/>
                <a:gd name="T46" fmla="*/ 151 w 347"/>
                <a:gd name="T47" fmla="*/ 308 h 413"/>
                <a:gd name="T48" fmla="*/ 127 w 347"/>
                <a:gd name="T49" fmla="*/ 316 h 413"/>
                <a:gd name="T50" fmla="*/ 116 w 347"/>
                <a:gd name="T51" fmla="*/ 316 h 413"/>
                <a:gd name="T52" fmla="*/ 97 w 347"/>
                <a:gd name="T53" fmla="*/ 311 h 413"/>
                <a:gd name="T54" fmla="*/ 85 w 347"/>
                <a:gd name="T55" fmla="*/ 324 h 413"/>
                <a:gd name="T56" fmla="*/ 65 w 347"/>
                <a:gd name="T57" fmla="*/ 317 h 413"/>
                <a:gd name="T58" fmla="*/ 34 w 347"/>
                <a:gd name="T59" fmla="*/ 315 h 413"/>
                <a:gd name="T60" fmla="*/ 9 w 347"/>
                <a:gd name="T61" fmla="*/ 297 h 413"/>
                <a:gd name="T62" fmla="*/ 60 w 347"/>
                <a:gd name="T63" fmla="*/ 301 h 413"/>
                <a:gd name="T64" fmla="*/ 85 w 347"/>
                <a:gd name="T65" fmla="*/ 306 h 413"/>
                <a:gd name="T66" fmla="*/ 73 w 347"/>
                <a:gd name="T67" fmla="*/ 289 h 413"/>
                <a:gd name="T68" fmla="*/ 70 w 347"/>
                <a:gd name="T69" fmla="*/ 279 h 413"/>
                <a:gd name="T70" fmla="*/ 50 w 347"/>
                <a:gd name="T71" fmla="*/ 262 h 413"/>
                <a:gd name="T72" fmla="*/ 64 w 347"/>
                <a:gd name="T73" fmla="*/ 256 h 413"/>
                <a:gd name="T74" fmla="*/ 60 w 347"/>
                <a:gd name="T75" fmla="*/ 234 h 413"/>
                <a:gd name="T76" fmla="*/ 117 w 347"/>
                <a:gd name="T77" fmla="*/ 121 h 413"/>
                <a:gd name="T78" fmla="*/ 133 w 347"/>
                <a:gd name="T79" fmla="*/ 97 h 413"/>
                <a:gd name="T80" fmla="*/ 185 w 347"/>
                <a:gd name="T81" fmla="*/ 66 h 413"/>
                <a:gd name="T82" fmla="*/ 229 w 347"/>
                <a:gd name="T83" fmla="*/ 26 h 413"/>
                <a:gd name="T84" fmla="*/ 314 w 347"/>
                <a:gd name="T85" fmla="*/ 16 h 413"/>
                <a:gd name="T86" fmla="*/ 334 w 347"/>
                <a:gd name="T87" fmla="*/ 38 h 413"/>
                <a:gd name="T88" fmla="*/ 14 w 347"/>
                <a:gd name="T89" fmla="*/ 319 h 413"/>
                <a:gd name="T90" fmla="*/ 57 w 347"/>
                <a:gd name="T91" fmla="*/ 318 h 413"/>
                <a:gd name="T92" fmla="*/ 76 w 347"/>
                <a:gd name="T93" fmla="*/ 323 h 413"/>
                <a:gd name="T94" fmla="*/ 38 w 347"/>
                <a:gd name="T95" fmla="*/ 344 h 413"/>
                <a:gd name="T96" fmla="*/ 13 w 347"/>
                <a:gd name="T97" fmla="*/ 343 h 413"/>
                <a:gd name="T98" fmla="*/ 67 w 347"/>
                <a:gd name="T99" fmla="*/ 283 h 413"/>
                <a:gd name="T100" fmla="*/ 42 w 347"/>
                <a:gd name="T101" fmla="*/ 277 h 413"/>
                <a:gd name="T102" fmla="*/ 44 w 347"/>
                <a:gd name="T103" fmla="*/ 270 h 413"/>
                <a:gd name="T104" fmla="*/ 136 w 347"/>
                <a:gd name="T105" fmla="*/ 77 h 413"/>
                <a:gd name="T106" fmla="*/ 139 w 347"/>
                <a:gd name="T107" fmla="*/ 57 h 413"/>
                <a:gd name="T108" fmla="*/ 156 w 347"/>
                <a:gd name="T109" fmla="*/ 38 h 413"/>
                <a:gd name="T110" fmla="*/ 192 w 347"/>
                <a:gd name="T111" fmla="*/ 20 h 413"/>
                <a:gd name="T112" fmla="*/ 173 w 347"/>
                <a:gd name="T113" fmla="*/ 23 h 413"/>
                <a:gd name="T114" fmla="*/ 208 w 347"/>
                <a:gd name="T115" fmla="*/ 12 h 413"/>
                <a:gd name="T116" fmla="*/ 252 w 347"/>
                <a:gd name="T117" fmla="*/ 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7" h="413">
                  <a:moveTo>
                    <a:pt x="346" y="47"/>
                  </a:moveTo>
                  <a:lnTo>
                    <a:pt x="347" y="51"/>
                  </a:lnTo>
                  <a:lnTo>
                    <a:pt x="347" y="54"/>
                  </a:lnTo>
                  <a:lnTo>
                    <a:pt x="346" y="56"/>
                  </a:lnTo>
                  <a:lnTo>
                    <a:pt x="346" y="59"/>
                  </a:lnTo>
                  <a:lnTo>
                    <a:pt x="344" y="62"/>
                  </a:lnTo>
                  <a:lnTo>
                    <a:pt x="344" y="63"/>
                  </a:lnTo>
                  <a:lnTo>
                    <a:pt x="344" y="65"/>
                  </a:lnTo>
                  <a:lnTo>
                    <a:pt x="344" y="66"/>
                  </a:lnTo>
                  <a:lnTo>
                    <a:pt x="345" y="66"/>
                  </a:lnTo>
                  <a:lnTo>
                    <a:pt x="345" y="68"/>
                  </a:lnTo>
                  <a:lnTo>
                    <a:pt x="346" y="78"/>
                  </a:lnTo>
                  <a:lnTo>
                    <a:pt x="346" y="84"/>
                  </a:lnTo>
                  <a:lnTo>
                    <a:pt x="345" y="89"/>
                  </a:lnTo>
                  <a:lnTo>
                    <a:pt x="344" y="94"/>
                  </a:lnTo>
                  <a:lnTo>
                    <a:pt x="336" y="106"/>
                  </a:lnTo>
                  <a:lnTo>
                    <a:pt x="335" y="108"/>
                  </a:lnTo>
                  <a:lnTo>
                    <a:pt x="334" y="110"/>
                  </a:lnTo>
                  <a:lnTo>
                    <a:pt x="333" y="115"/>
                  </a:lnTo>
                  <a:lnTo>
                    <a:pt x="333" y="132"/>
                  </a:lnTo>
                  <a:lnTo>
                    <a:pt x="332" y="137"/>
                  </a:lnTo>
                  <a:lnTo>
                    <a:pt x="331" y="139"/>
                  </a:lnTo>
                  <a:lnTo>
                    <a:pt x="327" y="138"/>
                  </a:lnTo>
                  <a:lnTo>
                    <a:pt x="326" y="138"/>
                  </a:lnTo>
                  <a:lnTo>
                    <a:pt x="321" y="138"/>
                  </a:lnTo>
                  <a:lnTo>
                    <a:pt x="317" y="138"/>
                  </a:lnTo>
                  <a:lnTo>
                    <a:pt x="308" y="138"/>
                  </a:lnTo>
                  <a:lnTo>
                    <a:pt x="305" y="138"/>
                  </a:lnTo>
                  <a:lnTo>
                    <a:pt x="303" y="139"/>
                  </a:lnTo>
                  <a:lnTo>
                    <a:pt x="302" y="141"/>
                  </a:lnTo>
                  <a:lnTo>
                    <a:pt x="302" y="142"/>
                  </a:lnTo>
                  <a:lnTo>
                    <a:pt x="302" y="144"/>
                  </a:lnTo>
                  <a:lnTo>
                    <a:pt x="302" y="144"/>
                  </a:lnTo>
                  <a:lnTo>
                    <a:pt x="302" y="146"/>
                  </a:lnTo>
                  <a:lnTo>
                    <a:pt x="302" y="147"/>
                  </a:lnTo>
                  <a:lnTo>
                    <a:pt x="306" y="150"/>
                  </a:lnTo>
                  <a:lnTo>
                    <a:pt x="301" y="152"/>
                  </a:lnTo>
                  <a:lnTo>
                    <a:pt x="299" y="152"/>
                  </a:lnTo>
                  <a:lnTo>
                    <a:pt x="301" y="155"/>
                  </a:lnTo>
                  <a:lnTo>
                    <a:pt x="301" y="157"/>
                  </a:lnTo>
                  <a:lnTo>
                    <a:pt x="301" y="160"/>
                  </a:lnTo>
                  <a:lnTo>
                    <a:pt x="302" y="163"/>
                  </a:lnTo>
                  <a:lnTo>
                    <a:pt x="303" y="164"/>
                  </a:lnTo>
                  <a:lnTo>
                    <a:pt x="306" y="165"/>
                  </a:lnTo>
                  <a:lnTo>
                    <a:pt x="313" y="166"/>
                  </a:lnTo>
                  <a:lnTo>
                    <a:pt x="317" y="169"/>
                  </a:lnTo>
                  <a:lnTo>
                    <a:pt x="320" y="169"/>
                  </a:lnTo>
                  <a:lnTo>
                    <a:pt x="322" y="169"/>
                  </a:lnTo>
                  <a:lnTo>
                    <a:pt x="325" y="168"/>
                  </a:lnTo>
                  <a:lnTo>
                    <a:pt x="326" y="167"/>
                  </a:lnTo>
                  <a:lnTo>
                    <a:pt x="326" y="166"/>
                  </a:lnTo>
                  <a:lnTo>
                    <a:pt x="326" y="166"/>
                  </a:lnTo>
                  <a:lnTo>
                    <a:pt x="332" y="175"/>
                  </a:lnTo>
                  <a:lnTo>
                    <a:pt x="333" y="179"/>
                  </a:lnTo>
                  <a:lnTo>
                    <a:pt x="332" y="184"/>
                  </a:lnTo>
                  <a:lnTo>
                    <a:pt x="331" y="188"/>
                  </a:lnTo>
                  <a:lnTo>
                    <a:pt x="330" y="190"/>
                  </a:lnTo>
                  <a:lnTo>
                    <a:pt x="330" y="193"/>
                  </a:lnTo>
                  <a:lnTo>
                    <a:pt x="331" y="196"/>
                  </a:lnTo>
                  <a:lnTo>
                    <a:pt x="332" y="197"/>
                  </a:lnTo>
                  <a:lnTo>
                    <a:pt x="332" y="198"/>
                  </a:lnTo>
                  <a:lnTo>
                    <a:pt x="332" y="199"/>
                  </a:lnTo>
                  <a:lnTo>
                    <a:pt x="327" y="201"/>
                  </a:lnTo>
                  <a:lnTo>
                    <a:pt x="326" y="202"/>
                  </a:lnTo>
                  <a:lnTo>
                    <a:pt x="324" y="205"/>
                  </a:lnTo>
                  <a:lnTo>
                    <a:pt x="322" y="207"/>
                  </a:lnTo>
                  <a:lnTo>
                    <a:pt x="319" y="209"/>
                  </a:lnTo>
                  <a:lnTo>
                    <a:pt x="317" y="211"/>
                  </a:lnTo>
                  <a:lnTo>
                    <a:pt x="314" y="215"/>
                  </a:lnTo>
                  <a:lnTo>
                    <a:pt x="314" y="216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07" y="217"/>
                  </a:lnTo>
                  <a:lnTo>
                    <a:pt x="305" y="218"/>
                  </a:lnTo>
                  <a:lnTo>
                    <a:pt x="304" y="219"/>
                  </a:lnTo>
                  <a:lnTo>
                    <a:pt x="303" y="222"/>
                  </a:lnTo>
                  <a:lnTo>
                    <a:pt x="303" y="223"/>
                  </a:lnTo>
                  <a:lnTo>
                    <a:pt x="302" y="223"/>
                  </a:lnTo>
                  <a:lnTo>
                    <a:pt x="301" y="223"/>
                  </a:lnTo>
                  <a:lnTo>
                    <a:pt x="300" y="223"/>
                  </a:lnTo>
                  <a:lnTo>
                    <a:pt x="299" y="225"/>
                  </a:lnTo>
                  <a:lnTo>
                    <a:pt x="300" y="227"/>
                  </a:lnTo>
                  <a:lnTo>
                    <a:pt x="301" y="228"/>
                  </a:lnTo>
                  <a:lnTo>
                    <a:pt x="303" y="229"/>
                  </a:lnTo>
                  <a:lnTo>
                    <a:pt x="309" y="232"/>
                  </a:lnTo>
                  <a:lnTo>
                    <a:pt x="311" y="235"/>
                  </a:lnTo>
                  <a:lnTo>
                    <a:pt x="312" y="235"/>
                  </a:lnTo>
                  <a:lnTo>
                    <a:pt x="312" y="236"/>
                  </a:lnTo>
                  <a:lnTo>
                    <a:pt x="312" y="238"/>
                  </a:lnTo>
                  <a:lnTo>
                    <a:pt x="311" y="238"/>
                  </a:lnTo>
                  <a:lnTo>
                    <a:pt x="311" y="239"/>
                  </a:lnTo>
                  <a:lnTo>
                    <a:pt x="310" y="240"/>
                  </a:lnTo>
                  <a:lnTo>
                    <a:pt x="308" y="243"/>
                  </a:lnTo>
                  <a:lnTo>
                    <a:pt x="306" y="246"/>
                  </a:lnTo>
                  <a:lnTo>
                    <a:pt x="303" y="247"/>
                  </a:lnTo>
                  <a:lnTo>
                    <a:pt x="296" y="247"/>
                  </a:lnTo>
                  <a:lnTo>
                    <a:pt x="286" y="250"/>
                  </a:lnTo>
                  <a:lnTo>
                    <a:pt x="282" y="253"/>
                  </a:lnTo>
                  <a:lnTo>
                    <a:pt x="280" y="254"/>
                  </a:lnTo>
                  <a:lnTo>
                    <a:pt x="278" y="254"/>
                  </a:lnTo>
                  <a:lnTo>
                    <a:pt x="272" y="253"/>
                  </a:lnTo>
                  <a:lnTo>
                    <a:pt x="273" y="256"/>
                  </a:lnTo>
                  <a:lnTo>
                    <a:pt x="273" y="258"/>
                  </a:lnTo>
                  <a:lnTo>
                    <a:pt x="270" y="259"/>
                  </a:lnTo>
                  <a:lnTo>
                    <a:pt x="270" y="256"/>
                  </a:lnTo>
                  <a:lnTo>
                    <a:pt x="268" y="255"/>
                  </a:lnTo>
                  <a:lnTo>
                    <a:pt x="265" y="254"/>
                  </a:lnTo>
                  <a:lnTo>
                    <a:pt x="264" y="254"/>
                  </a:lnTo>
                  <a:lnTo>
                    <a:pt x="263" y="253"/>
                  </a:lnTo>
                  <a:lnTo>
                    <a:pt x="263" y="252"/>
                  </a:lnTo>
                  <a:lnTo>
                    <a:pt x="262" y="252"/>
                  </a:lnTo>
                  <a:lnTo>
                    <a:pt x="259" y="253"/>
                  </a:lnTo>
                  <a:lnTo>
                    <a:pt x="256" y="251"/>
                  </a:lnTo>
                  <a:lnTo>
                    <a:pt x="253" y="248"/>
                  </a:lnTo>
                  <a:lnTo>
                    <a:pt x="250" y="247"/>
                  </a:lnTo>
                  <a:lnTo>
                    <a:pt x="247" y="249"/>
                  </a:lnTo>
                  <a:lnTo>
                    <a:pt x="248" y="250"/>
                  </a:lnTo>
                  <a:lnTo>
                    <a:pt x="252" y="253"/>
                  </a:lnTo>
                  <a:lnTo>
                    <a:pt x="253" y="255"/>
                  </a:lnTo>
                  <a:lnTo>
                    <a:pt x="251" y="255"/>
                  </a:lnTo>
                  <a:lnTo>
                    <a:pt x="249" y="254"/>
                  </a:lnTo>
                  <a:lnTo>
                    <a:pt x="247" y="253"/>
                  </a:lnTo>
                  <a:lnTo>
                    <a:pt x="242" y="254"/>
                  </a:lnTo>
                  <a:lnTo>
                    <a:pt x="242" y="255"/>
                  </a:lnTo>
                  <a:lnTo>
                    <a:pt x="240" y="257"/>
                  </a:lnTo>
                  <a:lnTo>
                    <a:pt x="238" y="258"/>
                  </a:lnTo>
                  <a:lnTo>
                    <a:pt x="234" y="258"/>
                  </a:lnTo>
                  <a:lnTo>
                    <a:pt x="232" y="259"/>
                  </a:lnTo>
                  <a:lnTo>
                    <a:pt x="232" y="260"/>
                  </a:lnTo>
                  <a:lnTo>
                    <a:pt x="235" y="262"/>
                  </a:lnTo>
                  <a:lnTo>
                    <a:pt x="236" y="265"/>
                  </a:lnTo>
                  <a:lnTo>
                    <a:pt x="236" y="268"/>
                  </a:lnTo>
                  <a:lnTo>
                    <a:pt x="234" y="269"/>
                  </a:lnTo>
                  <a:lnTo>
                    <a:pt x="233" y="270"/>
                  </a:lnTo>
                  <a:lnTo>
                    <a:pt x="233" y="271"/>
                  </a:lnTo>
                  <a:lnTo>
                    <a:pt x="234" y="271"/>
                  </a:lnTo>
                  <a:lnTo>
                    <a:pt x="236" y="271"/>
                  </a:lnTo>
                  <a:lnTo>
                    <a:pt x="238" y="272"/>
                  </a:lnTo>
                  <a:lnTo>
                    <a:pt x="240" y="274"/>
                  </a:lnTo>
                  <a:lnTo>
                    <a:pt x="241" y="275"/>
                  </a:lnTo>
                  <a:lnTo>
                    <a:pt x="240" y="278"/>
                  </a:lnTo>
                  <a:lnTo>
                    <a:pt x="242" y="282"/>
                  </a:lnTo>
                  <a:lnTo>
                    <a:pt x="248" y="284"/>
                  </a:lnTo>
                  <a:lnTo>
                    <a:pt x="247" y="288"/>
                  </a:lnTo>
                  <a:lnTo>
                    <a:pt x="246" y="289"/>
                  </a:lnTo>
                  <a:lnTo>
                    <a:pt x="247" y="291"/>
                  </a:lnTo>
                  <a:lnTo>
                    <a:pt x="253" y="300"/>
                  </a:lnTo>
                  <a:lnTo>
                    <a:pt x="256" y="304"/>
                  </a:lnTo>
                  <a:lnTo>
                    <a:pt x="257" y="308"/>
                  </a:lnTo>
                  <a:lnTo>
                    <a:pt x="257" y="311"/>
                  </a:lnTo>
                  <a:lnTo>
                    <a:pt x="257" y="314"/>
                  </a:lnTo>
                  <a:lnTo>
                    <a:pt x="256" y="317"/>
                  </a:lnTo>
                  <a:lnTo>
                    <a:pt x="256" y="319"/>
                  </a:lnTo>
                  <a:lnTo>
                    <a:pt x="258" y="321"/>
                  </a:lnTo>
                  <a:lnTo>
                    <a:pt x="257" y="323"/>
                  </a:lnTo>
                  <a:lnTo>
                    <a:pt x="257" y="325"/>
                  </a:lnTo>
                  <a:lnTo>
                    <a:pt x="256" y="327"/>
                  </a:lnTo>
                  <a:lnTo>
                    <a:pt x="255" y="329"/>
                  </a:lnTo>
                  <a:lnTo>
                    <a:pt x="253" y="331"/>
                  </a:lnTo>
                  <a:lnTo>
                    <a:pt x="252" y="331"/>
                  </a:lnTo>
                  <a:lnTo>
                    <a:pt x="248" y="340"/>
                  </a:lnTo>
                  <a:lnTo>
                    <a:pt x="246" y="343"/>
                  </a:lnTo>
                  <a:lnTo>
                    <a:pt x="245" y="343"/>
                  </a:lnTo>
                  <a:lnTo>
                    <a:pt x="244" y="347"/>
                  </a:lnTo>
                  <a:lnTo>
                    <a:pt x="243" y="349"/>
                  </a:lnTo>
                  <a:lnTo>
                    <a:pt x="244" y="353"/>
                  </a:lnTo>
                  <a:lnTo>
                    <a:pt x="247" y="354"/>
                  </a:lnTo>
                  <a:lnTo>
                    <a:pt x="251" y="350"/>
                  </a:lnTo>
                  <a:lnTo>
                    <a:pt x="253" y="351"/>
                  </a:lnTo>
                  <a:lnTo>
                    <a:pt x="252" y="352"/>
                  </a:lnTo>
                  <a:lnTo>
                    <a:pt x="250" y="354"/>
                  </a:lnTo>
                  <a:lnTo>
                    <a:pt x="252" y="355"/>
                  </a:lnTo>
                  <a:lnTo>
                    <a:pt x="251" y="357"/>
                  </a:lnTo>
                  <a:lnTo>
                    <a:pt x="246" y="360"/>
                  </a:lnTo>
                  <a:lnTo>
                    <a:pt x="237" y="367"/>
                  </a:lnTo>
                  <a:lnTo>
                    <a:pt x="236" y="367"/>
                  </a:lnTo>
                  <a:lnTo>
                    <a:pt x="234" y="372"/>
                  </a:lnTo>
                  <a:lnTo>
                    <a:pt x="233" y="373"/>
                  </a:lnTo>
                  <a:lnTo>
                    <a:pt x="231" y="373"/>
                  </a:lnTo>
                  <a:lnTo>
                    <a:pt x="230" y="372"/>
                  </a:lnTo>
                  <a:lnTo>
                    <a:pt x="229" y="370"/>
                  </a:lnTo>
                  <a:lnTo>
                    <a:pt x="228" y="369"/>
                  </a:lnTo>
                  <a:lnTo>
                    <a:pt x="225" y="371"/>
                  </a:lnTo>
                  <a:lnTo>
                    <a:pt x="226" y="374"/>
                  </a:lnTo>
                  <a:lnTo>
                    <a:pt x="227" y="379"/>
                  </a:lnTo>
                  <a:lnTo>
                    <a:pt x="227" y="382"/>
                  </a:lnTo>
                  <a:lnTo>
                    <a:pt x="229" y="382"/>
                  </a:lnTo>
                  <a:lnTo>
                    <a:pt x="231" y="380"/>
                  </a:lnTo>
                  <a:lnTo>
                    <a:pt x="232" y="380"/>
                  </a:lnTo>
                  <a:lnTo>
                    <a:pt x="234" y="380"/>
                  </a:lnTo>
                  <a:lnTo>
                    <a:pt x="236" y="381"/>
                  </a:lnTo>
                  <a:lnTo>
                    <a:pt x="239" y="381"/>
                  </a:lnTo>
                  <a:lnTo>
                    <a:pt x="239" y="383"/>
                  </a:lnTo>
                  <a:lnTo>
                    <a:pt x="238" y="384"/>
                  </a:lnTo>
                  <a:lnTo>
                    <a:pt x="238" y="386"/>
                  </a:lnTo>
                  <a:lnTo>
                    <a:pt x="239" y="387"/>
                  </a:lnTo>
                  <a:lnTo>
                    <a:pt x="239" y="388"/>
                  </a:lnTo>
                  <a:lnTo>
                    <a:pt x="242" y="389"/>
                  </a:lnTo>
                  <a:lnTo>
                    <a:pt x="244" y="391"/>
                  </a:lnTo>
                  <a:lnTo>
                    <a:pt x="244" y="391"/>
                  </a:lnTo>
                  <a:lnTo>
                    <a:pt x="243" y="392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8"/>
                  </a:lnTo>
                  <a:lnTo>
                    <a:pt x="242" y="399"/>
                  </a:lnTo>
                  <a:lnTo>
                    <a:pt x="241" y="399"/>
                  </a:lnTo>
                  <a:lnTo>
                    <a:pt x="240" y="400"/>
                  </a:lnTo>
                  <a:lnTo>
                    <a:pt x="239" y="401"/>
                  </a:lnTo>
                  <a:lnTo>
                    <a:pt x="239" y="403"/>
                  </a:lnTo>
                  <a:lnTo>
                    <a:pt x="239" y="403"/>
                  </a:lnTo>
                  <a:lnTo>
                    <a:pt x="239" y="405"/>
                  </a:lnTo>
                  <a:lnTo>
                    <a:pt x="237" y="407"/>
                  </a:lnTo>
                  <a:lnTo>
                    <a:pt x="236" y="406"/>
                  </a:lnTo>
                  <a:lnTo>
                    <a:pt x="236" y="409"/>
                  </a:lnTo>
                  <a:lnTo>
                    <a:pt x="237" y="409"/>
                  </a:lnTo>
                  <a:lnTo>
                    <a:pt x="238" y="410"/>
                  </a:lnTo>
                  <a:lnTo>
                    <a:pt x="238" y="411"/>
                  </a:lnTo>
                  <a:lnTo>
                    <a:pt x="238" y="413"/>
                  </a:lnTo>
                  <a:lnTo>
                    <a:pt x="236" y="413"/>
                  </a:lnTo>
                  <a:lnTo>
                    <a:pt x="229" y="413"/>
                  </a:lnTo>
                  <a:lnTo>
                    <a:pt x="229" y="413"/>
                  </a:lnTo>
                  <a:lnTo>
                    <a:pt x="228" y="412"/>
                  </a:lnTo>
                  <a:lnTo>
                    <a:pt x="220" y="413"/>
                  </a:lnTo>
                  <a:lnTo>
                    <a:pt x="219" y="412"/>
                  </a:lnTo>
                  <a:lnTo>
                    <a:pt x="217" y="409"/>
                  </a:lnTo>
                  <a:lnTo>
                    <a:pt x="217" y="409"/>
                  </a:lnTo>
                  <a:lnTo>
                    <a:pt x="216" y="410"/>
                  </a:lnTo>
                  <a:lnTo>
                    <a:pt x="215" y="411"/>
                  </a:lnTo>
                  <a:lnTo>
                    <a:pt x="214" y="412"/>
                  </a:lnTo>
                  <a:lnTo>
                    <a:pt x="213" y="412"/>
                  </a:lnTo>
                  <a:lnTo>
                    <a:pt x="212" y="412"/>
                  </a:lnTo>
                  <a:lnTo>
                    <a:pt x="211" y="411"/>
                  </a:lnTo>
                  <a:lnTo>
                    <a:pt x="211" y="408"/>
                  </a:lnTo>
                  <a:lnTo>
                    <a:pt x="211" y="406"/>
                  </a:lnTo>
                  <a:lnTo>
                    <a:pt x="211" y="406"/>
                  </a:lnTo>
                  <a:lnTo>
                    <a:pt x="208" y="405"/>
                  </a:lnTo>
                  <a:lnTo>
                    <a:pt x="208" y="404"/>
                  </a:lnTo>
                  <a:lnTo>
                    <a:pt x="206" y="403"/>
                  </a:lnTo>
                  <a:lnTo>
                    <a:pt x="205" y="402"/>
                  </a:lnTo>
                  <a:lnTo>
                    <a:pt x="205" y="398"/>
                  </a:lnTo>
                  <a:lnTo>
                    <a:pt x="211" y="391"/>
                  </a:lnTo>
                  <a:lnTo>
                    <a:pt x="212" y="391"/>
                  </a:lnTo>
                  <a:lnTo>
                    <a:pt x="213" y="390"/>
                  </a:lnTo>
                  <a:lnTo>
                    <a:pt x="215" y="388"/>
                  </a:lnTo>
                  <a:lnTo>
                    <a:pt x="217" y="385"/>
                  </a:lnTo>
                  <a:lnTo>
                    <a:pt x="217" y="383"/>
                  </a:lnTo>
                  <a:lnTo>
                    <a:pt x="217" y="382"/>
                  </a:lnTo>
                  <a:lnTo>
                    <a:pt x="216" y="382"/>
                  </a:lnTo>
                  <a:lnTo>
                    <a:pt x="213" y="383"/>
                  </a:lnTo>
                  <a:lnTo>
                    <a:pt x="217" y="377"/>
                  </a:lnTo>
                  <a:lnTo>
                    <a:pt x="218" y="373"/>
                  </a:lnTo>
                  <a:lnTo>
                    <a:pt x="217" y="372"/>
                  </a:lnTo>
                  <a:lnTo>
                    <a:pt x="217" y="370"/>
                  </a:lnTo>
                  <a:lnTo>
                    <a:pt x="218" y="368"/>
                  </a:lnTo>
                  <a:lnTo>
                    <a:pt x="219" y="368"/>
                  </a:lnTo>
                  <a:lnTo>
                    <a:pt x="220" y="369"/>
                  </a:lnTo>
                  <a:lnTo>
                    <a:pt x="221" y="368"/>
                  </a:lnTo>
                  <a:lnTo>
                    <a:pt x="221" y="367"/>
                  </a:lnTo>
                  <a:lnTo>
                    <a:pt x="222" y="365"/>
                  </a:lnTo>
                  <a:lnTo>
                    <a:pt x="221" y="364"/>
                  </a:lnTo>
                  <a:lnTo>
                    <a:pt x="221" y="363"/>
                  </a:lnTo>
                  <a:lnTo>
                    <a:pt x="222" y="363"/>
                  </a:lnTo>
                  <a:lnTo>
                    <a:pt x="223" y="363"/>
                  </a:lnTo>
                  <a:lnTo>
                    <a:pt x="224" y="363"/>
                  </a:lnTo>
                  <a:lnTo>
                    <a:pt x="224" y="362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4" y="357"/>
                  </a:lnTo>
                  <a:lnTo>
                    <a:pt x="224" y="356"/>
                  </a:lnTo>
                  <a:lnTo>
                    <a:pt x="223" y="355"/>
                  </a:lnTo>
                  <a:lnTo>
                    <a:pt x="222" y="355"/>
                  </a:lnTo>
                  <a:lnTo>
                    <a:pt x="219" y="355"/>
                  </a:lnTo>
                  <a:lnTo>
                    <a:pt x="217" y="354"/>
                  </a:lnTo>
                  <a:lnTo>
                    <a:pt x="216" y="351"/>
                  </a:lnTo>
                  <a:lnTo>
                    <a:pt x="214" y="350"/>
                  </a:lnTo>
                  <a:lnTo>
                    <a:pt x="213" y="350"/>
                  </a:lnTo>
                  <a:lnTo>
                    <a:pt x="210" y="351"/>
                  </a:lnTo>
                  <a:lnTo>
                    <a:pt x="208" y="351"/>
                  </a:lnTo>
                  <a:lnTo>
                    <a:pt x="207" y="350"/>
                  </a:lnTo>
                  <a:lnTo>
                    <a:pt x="206" y="349"/>
                  </a:lnTo>
                  <a:lnTo>
                    <a:pt x="205" y="349"/>
                  </a:lnTo>
                  <a:lnTo>
                    <a:pt x="199" y="347"/>
                  </a:lnTo>
                  <a:lnTo>
                    <a:pt x="198" y="346"/>
                  </a:lnTo>
                  <a:lnTo>
                    <a:pt x="198" y="345"/>
                  </a:lnTo>
                  <a:lnTo>
                    <a:pt x="198" y="343"/>
                  </a:lnTo>
                  <a:lnTo>
                    <a:pt x="197" y="339"/>
                  </a:lnTo>
                  <a:lnTo>
                    <a:pt x="195" y="337"/>
                  </a:lnTo>
                  <a:lnTo>
                    <a:pt x="193" y="336"/>
                  </a:lnTo>
                  <a:lnTo>
                    <a:pt x="191" y="336"/>
                  </a:lnTo>
                  <a:lnTo>
                    <a:pt x="189" y="337"/>
                  </a:lnTo>
                  <a:lnTo>
                    <a:pt x="186" y="339"/>
                  </a:lnTo>
                  <a:lnTo>
                    <a:pt x="183" y="340"/>
                  </a:lnTo>
                  <a:lnTo>
                    <a:pt x="173" y="339"/>
                  </a:lnTo>
                  <a:lnTo>
                    <a:pt x="170" y="340"/>
                  </a:lnTo>
                  <a:lnTo>
                    <a:pt x="169" y="340"/>
                  </a:lnTo>
                  <a:lnTo>
                    <a:pt x="168" y="340"/>
                  </a:lnTo>
                  <a:lnTo>
                    <a:pt x="168" y="335"/>
                  </a:lnTo>
                  <a:lnTo>
                    <a:pt x="166" y="332"/>
                  </a:lnTo>
                  <a:lnTo>
                    <a:pt x="164" y="332"/>
                  </a:lnTo>
                  <a:lnTo>
                    <a:pt x="161" y="333"/>
                  </a:lnTo>
                  <a:lnTo>
                    <a:pt x="159" y="332"/>
                  </a:lnTo>
                  <a:lnTo>
                    <a:pt x="159" y="331"/>
                  </a:lnTo>
                  <a:lnTo>
                    <a:pt x="158" y="328"/>
                  </a:lnTo>
                  <a:lnTo>
                    <a:pt x="157" y="326"/>
                  </a:lnTo>
                  <a:lnTo>
                    <a:pt x="155" y="323"/>
                  </a:lnTo>
                  <a:lnTo>
                    <a:pt x="154" y="322"/>
                  </a:lnTo>
                  <a:lnTo>
                    <a:pt x="154" y="319"/>
                  </a:lnTo>
                  <a:lnTo>
                    <a:pt x="156" y="316"/>
                  </a:lnTo>
                  <a:lnTo>
                    <a:pt x="156" y="314"/>
                  </a:lnTo>
                  <a:lnTo>
                    <a:pt x="154" y="311"/>
                  </a:lnTo>
                  <a:lnTo>
                    <a:pt x="151" y="308"/>
                  </a:lnTo>
                  <a:lnTo>
                    <a:pt x="151" y="308"/>
                  </a:lnTo>
                  <a:lnTo>
                    <a:pt x="150" y="309"/>
                  </a:lnTo>
                  <a:lnTo>
                    <a:pt x="149" y="310"/>
                  </a:lnTo>
                  <a:lnTo>
                    <a:pt x="149" y="311"/>
                  </a:lnTo>
                  <a:lnTo>
                    <a:pt x="148" y="313"/>
                  </a:lnTo>
                  <a:lnTo>
                    <a:pt x="146" y="315"/>
                  </a:lnTo>
                  <a:lnTo>
                    <a:pt x="145" y="318"/>
                  </a:lnTo>
                  <a:lnTo>
                    <a:pt x="142" y="320"/>
                  </a:lnTo>
                  <a:lnTo>
                    <a:pt x="140" y="320"/>
                  </a:lnTo>
                  <a:lnTo>
                    <a:pt x="137" y="319"/>
                  </a:lnTo>
                  <a:lnTo>
                    <a:pt x="135" y="319"/>
                  </a:lnTo>
                  <a:lnTo>
                    <a:pt x="129" y="319"/>
                  </a:lnTo>
                  <a:lnTo>
                    <a:pt x="127" y="318"/>
                  </a:lnTo>
                  <a:lnTo>
                    <a:pt x="127" y="316"/>
                  </a:lnTo>
                  <a:lnTo>
                    <a:pt x="128" y="316"/>
                  </a:lnTo>
                  <a:lnTo>
                    <a:pt x="133" y="318"/>
                  </a:lnTo>
                  <a:lnTo>
                    <a:pt x="132" y="315"/>
                  </a:lnTo>
                  <a:lnTo>
                    <a:pt x="133" y="313"/>
                  </a:lnTo>
                  <a:lnTo>
                    <a:pt x="133" y="311"/>
                  </a:lnTo>
                  <a:lnTo>
                    <a:pt x="133" y="308"/>
                  </a:lnTo>
                  <a:lnTo>
                    <a:pt x="132" y="307"/>
                  </a:lnTo>
                  <a:lnTo>
                    <a:pt x="130" y="307"/>
                  </a:lnTo>
                  <a:lnTo>
                    <a:pt x="128" y="306"/>
                  </a:lnTo>
                  <a:lnTo>
                    <a:pt x="127" y="306"/>
                  </a:lnTo>
                  <a:lnTo>
                    <a:pt x="124" y="307"/>
                  </a:lnTo>
                  <a:lnTo>
                    <a:pt x="117" y="316"/>
                  </a:lnTo>
                  <a:lnTo>
                    <a:pt x="116" y="316"/>
                  </a:lnTo>
                  <a:lnTo>
                    <a:pt x="115" y="317"/>
                  </a:lnTo>
                  <a:lnTo>
                    <a:pt x="114" y="317"/>
                  </a:lnTo>
                  <a:lnTo>
                    <a:pt x="111" y="316"/>
                  </a:lnTo>
                  <a:lnTo>
                    <a:pt x="109" y="317"/>
                  </a:lnTo>
                  <a:lnTo>
                    <a:pt x="107" y="317"/>
                  </a:lnTo>
                  <a:lnTo>
                    <a:pt x="105" y="315"/>
                  </a:lnTo>
                  <a:lnTo>
                    <a:pt x="105" y="314"/>
                  </a:lnTo>
                  <a:lnTo>
                    <a:pt x="106" y="312"/>
                  </a:lnTo>
                  <a:lnTo>
                    <a:pt x="106" y="310"/>
                  </a:lnTo>
                  <a:lnTo>
                    <a:pt x="106" y="308"/>
                  </a:lnTo>
                  <a:lnTo>
                    <a:pt x="104" y="308"/>
                  </a:lnTo>
                  <a:lnTo>
                    <a:pt x="102" y="309"/>
                  </a:lnTo>
                  <a:lnTo>
                    <a:pt x="97" y="311"/>
                  </a:lnTo>
                  <a:lnTo>
                    <a:pt x="92" y="313"/>
                  </a:lnTo>
                  <a:lnTo>
                    <a:pt x="93" y="314"/>
                  </a:lnTo>
                  <a:lnTo>
                    <a:pt x="93" y="315"/>
                  </a:lnTo>
                  <a:lnTo>
                    <a:pt x="92" y="317"/>
                  </a:lnTo>
                  <a:lnTo>
                    <a:pt x="92" y="318"/>
                  </a:lnTo>
                  <a:lnTo>
                    <a:pt x="93" y="319"/>
                  </a:lnTo>
                  <a:lnTo>
                    <a:pt x="95" y="322"/>
                  </a:lnTo>
                  <a:lnTo>
                    <a:pt x="96" y="323"/>
                  </a:lnTo>
                  <a:lnTo>
                    <a:pt x="96" y="325"/>
                  </a:lnTo>
                  <a:lnTo>
                    <a:pt x="94" y="326"/>
                  </a:lnTo>
                  <a:lnTo>
                    <a:pt x="90" y="326"/>
                  </a:lnTo>
                  <a:lnTo>
                    <a:pt x="88" y="325"/>
                  </a:lnTo>
                  <a:lnTo>
                    <a:pt x="85" y="324"/>
                  </a:lnTo>
                  <a:lnTo>
                    <a:pt x="84" y="324"/>
                  </a:lnTo>
                  <a:lnTo>
                    <a:pt x="82" y="324"/>
                  </a:lnTo>
                  <a:lnTo>
                    <a:pt x="81" y="324"/>
                  </a:lnTo>
                  <a:lnTo>
                    <a:pt x="81" y="322"/>
                  </a:lnTo>
                  <a:lnTo>
                    <a:pt x="80" y="320"/>
                  </a:lnTo>
                  <a:lnTo>
                    <a:pt x="80" y="319"/>
                  </a:lnTo>
                  <a:lnTo>
                    <a:pt x="80" y="318"/>
                  </a:lnTo>
                  <a:lnTo>
                    <a:pt x="79" y="317"/>
                  </a:lnTo>
                  <a:lnTo>
                    <a:pt x="79" y="318"/>
                  </a:lnTo>
                  <a:lnTo>
                    <a:pt x="76" y="319"/>
                  </a:lnTo>
                  <a:lnTo>
                    <a:pt x="68" y="319"/>
                  </a:lnTo>
                  <a:lnTo>
                    <a:pt x="67" y="318"/>
                  </a:lnTo>
                  <a:lnTo>
                    <a:pt x="65" y="317"/>
                  </a:lnTo>
                  <a:lnTo>
                    <a:pt x="60" y="313"/>
                  </a:lnTo>
                  <a:lnTo>
                    <a:pt x="58" y="312"/>
                  </a:lnTo>
                  <a:lnTo>
                    <a:pt x="55" y="312"/>
                  </a:lnTo>
                  <a:lnTo>
                    <a:pt x="53" y="313"/>
                  </a:lnTo>
                  <a:lnTo>
                    <a:pt x="50" y="317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5" y="319"/>
                  </a:lnTo>
                  <a:lnTo>
                    <a:pt x="43" y="320"/>
                  </a:lnTo>
                  <a:lnTo>
                    <a:pt x="43" y="321"/>
                  </a:lnTo>
                  <a:lnTo>
                    <a:pt x="42" y="320"/>
                  </a:lnTo>
                  <a:lnTo>
                    <a:pt x="39" y="318"/>
                  </a:lnTo>
                  <a:lnTo>
                    <a:pt x="34" y="315"/>
                  </a:lnTo>
                  <a:lnTo>
                    <a:pt x="31" y="312"/>
                  </a:lnTo>
                  <a:lnTo>
                    <a:pt x="29" y="312"/>
                  </a:lnTo>
                  <a:lnTo>
                    <a:pt x="25" y="313"/>
                  </a:lnTo>
                  <a:lnTo>
                    <a:pt x="23" y="313"/>
                  </a:lnTo>
                  <a:lnTo>
                    <a:pt x="18" y="312"/>
                  </a:lnTo>
                  <a:lnTo>
                    <a:pt x="16" y="311"/>
                  </a:lnTo>
                  <a:lnTo>
                    <a:pt x="15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0" y="302"/>
                  </a:lnTo>
                  <a:lnTo>
                    <a:pt x="9" y="301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19" y="291"/>
                  </a:lnTo>
                  <a:lnTo>
                    <a:pt x="43" y="289"/>
                  </a:lnTo>
                  <a:lnTo>
                    <a:pt x="45" y="289"/>
                  </a:lnTo>
                  <a:lnTo>
                    <a:pt x="46" y="289"/>
                  </a:lnTo>
                  <a:lnTo>
                    <a:pt x="48" y="291"/>
                  </a:lnTo>
                  <a:lnTo>
                    <a:pt x="49" y="293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7" y="296"/>
                  </a:lnTo>
                  <a:lnTo>
                    <a:pt x="47" y="297"/>
                  </a:lnTo>
                  <a:lnTo>
                    <a:pt x="47" y="298"/>
                  </a:lnTo>
                  <a:lnTo>
                    <a:pt x="55" y="299"/>
                  </a:lnTo>
                  <a:lnTo>
                    <a:pt x="60" y="301"/>
                  </a:lnTo>
                  <a:lnTo>
                    <a:pt x="63" y="304"/>
                  </a:lnTo>
                  <a:lnTo>
                    <a:pt x="65" y="306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70" y="313"/>
                  </a:lnTo>
                  <a:lnTo>
                    <a:pt x="74" y="313"/>
                  </a:lnTo>
                  <a:lnTo>
                    <a:pt x="76" y="313"/>
                  </a:lnTo>
                  <a:lnTo>
                    <a:pt x="78" y="313"/>
                  </a:lnTo>
                  <a:lnTo>
                    <a:pt x="81" y="313"/>
                  </a:lnTo>
                  <a:lnTo>
                    <a:pt x="82" y="313"/>
                  </a:lnTo>
                  <a:lnTo>
                    <a:pt x="84" y="313"/>
                  </a:lnTo>
                  <a:lnTo>
                    <a:pt x="85" y="309"/>
                  </a:lnTo>
                  <a:lnTo>
                    <a:pt x="85" y="306"/>
                  </a:lnTo>
                  <a:lnTo>
                    <a:pt x="82" y="304"/>
                  </a:lnTo>
                  <a:lnTo>
                    <a:pt x="80" y="302"/>
                  </a:lnTo>
                  <a:lnTo>
                    <a:pt x="79" y="302"/>
                  </a:lnTo>
                  <a:lnTo>
                    <a:pt x="76" y="301"/>
                  </a:lnTo>
                  <a:lnTo>
                    <a:pt x="72" y="300"/>
                  </a:lnTo>
                  <a:lnTo>
                    <a:pt x="71" y="300"/>
                  </a:lnTo>
                  <a:lnTo>
                    <a:pt x="67" y="301"/>
                  </a:lnTo>
                  <a:lnTo>
                    <a:pt x="67" y="300"/>
                  </a:lnTo>
                  <a:lnTo>
                    <a:pt x="64" y="299"/>
                  </a:lnTo>
                  <a:lnTo>
                    <a:pt x="57" y="292"/>
                  </a:lnTo>
                  <a:lnTo>
                    <a:pt x="62" y="289"/>
                  </a:lnTo>
                  <a:lnTo>
                    <a:pt x="64" y="289"/>
                  </a:lnTo>
                  <a:lnTo>
                    <a:pt x="73" y="289"/>
                  </a:lnTo>
                  <a:lnTo>
                    <a:pt x="75" y="290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75" y="288"/>
                  </a:lnTo>
                  <a:lnTo>
                    <a:pt x="72" y="288"/>
                  </a:lnTo>
                  <a:lnTo>
                    <a:pt x="71" y="288"/>
                  </a:lnTo>
                  <a:lnTo>
                    <a:pt x="70" y="287"/>
                  </a:lnTo>
                  <a:lnTo>
                    <a:pt x="69" y="286"/>
                  </a:lnTo>
                  <a:lnTo>
                    <a:pt x="68" y="285"/>
                  </a:lnTo>
                  <a:lnTo>
                    <a:pt x="68" y="283"/>
                  </a:lnTo>
                  <a:lnTo>
                    <a:pt x="68" y="282"/>
                  </a:lnTo>
                  <a:lnTo>
                    <a:pt x="68" y="280"/>
                  </a:lnTo>
                  <a:lnTo>
                    <a:pt x="70" y="279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3" y="277"/>
                  </a:lnTo>
                  <a:lnTo>
                    <a:pt x="71" y="276"/>
                  </a:lnTo>
                  <a:lnTo>
                    <a:pt x="65" y="273"/>
                  </a:lnTo>
                  <a:lnTo>
                    <a:pt x="63" y="271"/>
                  </a:lnTo>
                  <a:lnTo>
                    <a:pt x="63" y="267"/>
                  </a:lnTo>
                  <a:lnTo>
                    <a:pt x="61" y="264"/>
                  </a:lnTo>
                  <a:lnTo>
                    <a:pt x="59" y="262"/>
                  </a:lnTo>
                  <a:lnTo>
                    <a:pt x="56" y="260"/>
                  </a:lnTo>
                  <a:lnTo>
                    <a:pt x="55" y="261"/>
                  </a:lnTo>
                  <a:lnTo>
                    <a:pt x="53" y="262"/>
                  </a:lnTo>
                  <a:lnTo>
                    <a:pt x="50" y="262"/>
                  </a:lnTo>
                  <a:lnTo>
                    <a:pt x="49" y="263"/>
                  </a:lnTo>
                  <a:lnTo>
                    <a:pt x="48" y="263"/>
                  </a:lnTo>
                  <a:lnTo>
                    <a:pt x="47" y="263"/>
                  </a:lnTo>
                  <a:lnTo>
                    <a:pt x="46" y="259"/>
                  </a:lnTo>
                  <a:lnTo>
                    <a:pt x="49" y="257"/>
                  </a:lnTo>
                  <a:lnTo>
                    <a:pt x="54" y="255"/>
                  </a:lnTo>
                  <a:lnTo>
                    <a:pt x="55" y="254"/>
                  </a:lnTo>
                  <a:lnTo>
                    <a:pt x="56" y="254"/>
                  </a:lnTo>
                  <a:lnTo>
                    <a:pt x="60" y="255"/>
                  </a:lnTo>
                  <a:lnTo>
                    <a:pt x="62" y="256"/>
                  </a:lnTo>
                  <a:lnTo>
                    <a:pt x="62" y="257"/>
                  </a:lnTo>
                  <a:lnTo>
                    <a:pt x="63" y="256"/>
                  </a:lnTo>
                  <a:lnTo>
                    <a:pt x="64" y="256"/>
                  </a:lnTo>
                  <a:lnTo>
                    <a:pt x="65" y="255"/>
                  </a:lnTo>
                  <a:lnTo>
                    <a:pt x="65" y="253"/>
                  </a:lnTo>
                  <a:lnTo>
                    <a:pt x="62" y="251"/>
                  </a:lnTo>
                  <a:lnTo>
                    <a:pt x="61" y="250"/>
                  </a:lnTo>
                  <a:lnTo>
                    <a:pt x="61" y="249"/>
                  </a:lnTo>
                  <a:lnTo>
                    <a:pt x="61" y="248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6"/>
                  </a:lnTo>
                  <a:lnTo>
                    <a:pt x="62" y="243"/>
                  </a:lnTo>
                  <a:lnTo>
                    <a:pt x="61" y="237"/>
                  </a:lnTo>
                  <a:lnTo>
                    <a:pt x="59" y="235"/>
                  </a:lnTo>
                  <a:lnTo>
                    <a:pt x="60" y="234"/>
                  </a:lnTo>
                  <a:lnTo>
                    <a:pt x="61" y="233"/>
                  </a:lnTo>
                  <a:lnTo>
                    <a:pt x="65" y="234"/>
                  </a:lnTo>
                  <a:lnTo>
                    <a:pt x="68" y="234"/>
                  </a:lnTo>
                  <a:lnTo>
                    <a:pt x="71" y="231"/>
                  </a:lnTo>
                  <a:lnTo>
                    <a:pt x="84" y="216"/>
                  </a:lnTo>
                  <a:lnTo>
                    <a:pt x="95" y="199"/>
                  </a:lnTo>
                  <a:lnTo>
                    <a:pt x="104" y="183"/>
                  </a:lnTo>
                  <a:lnTo>
                    <a:pt x="109" y="167"/>
                  </a:lnTo>
                  <a:lnTo>
                    <a:pt x="110" y="163"/>
                  </a:lnTo>
                  <a:lnTo>
                    <a:pt x="110" y="162"/>
                  </a:lnTo>
                  <a:lnTo>
                    <a:pt x="112" y="157"/>
                  </a:lnTo>
                  <a:lnTo>
                    <a:pt x="116" y="129"/>
                  </a:lnTo>
                  <a:lnTo>
                    <a:pt x="117" y="121"/>
                  </a:lnTo>
                  <a:lnTo>
                    <a:pt x="118" y="119"/>
                  </a:lnTo>
                  <a:lnTo>
                    <a:pt x="119" y="114"/>
                  </a:lnTo>
                  <a:lnTo>
                    <a:pt x="122" y="104"/>
                  </a:lnTo>
                  <a:lnTo>
                    <a:pt x="123" y="100"/>
                  </a:lnTo>
                  <a:lnTo>
                    <a:pt x="123" y="96"/>
                  </a:lnTo>
                  <a:lnTo>
                    <a:pt x="124" y="93"/>
                  </a:lnTo>
                  <a:lnTo>
                    <a:pt x="125" y="90"/>
                  </a:lnTo>
                  <a:lnTo>
                    <a:pt x="126" y="89"/>
                  </a:lnTo>
                  <a:lnTo>
                    <a:pt x="131" y="90"/>
                  </a:lnTo>
                  <a:lnTo>
                    <a:pt x="132" y="89"/>
                  </a:lnTo>
                  <a:lnTo>
                    <a:pt x="133" y="90"/>
                  </a:lnTo>
                  <a:lnTo>
                    <a:pt x="131" y="95"/>
                  </a:lnTo>
                  <a:lnTo>
                    <a:pt x="133" y="97"/>
                  </a:lnTo>
                  <a:lnTo>
                    <a:pt x="137" y="98"/>
                  </a:lnTo>
                  <a:lnTo>
                    <a:pt x="140" y="98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93"/>
                  </a:lnTo>
                  <a:lnTo>
                    <a:pt x="152" y="92"/>
                  </a:lnTo>
                  <a:lnTo>
                    <a:pt x="156" y="90"/>
                  </a:lnTo>
                  <a:lnTo>
                    <a:pt x="174" y="74"/>
                  </a:lnTo>
                  <a:lnTo>
                    <a:pt x="175" y="73"/>
                  </a:lnTo>
                  <a:lnTo>
                    <a:pt x="176" y="72"/>
                  </a:lnTo>
                  <a:lnTo>
                    <a:pt x="181" y="71"/>
                  </a:lnTo>
                  <a:lnTo>
                    <a:pt x="182" y="69"/>
                  </a:lnTo>
                  <a:lnTo>
                    <a:pt x="185" y="66"/>
                  </a:lnTo>
                  <a:lnTo>
                    <a:pt x="187" y="55"/>
                  </a:lnTo>
                  <a:lnTo>
                    <a:pt x="189" y="51"/>
                  </a:lnTo>
                  <a:lnTo>
                    <a:pt x="192" y="47"/>
                  </a:lnTo>
                  <a:lnTo>
                    <a:pt x="194" y="45"/>
                  </a:lnTo>
                  <a:lnTo>
                    <a:pt x="197" y="44"/>
                  </a:lnTo>
                  <a:lnTo>
                    <a:pt x="199" y="42"/>
                  </a:lnTo>
                  <a:lnTo>
                    <a:pt x="200" y="40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8" y="37"/>
                  </a:lnTo>
                  <a:lnTo>
                    <a:pt x="211" y="34"/>
                  </a:lnTo>
                  <a:lnTo>
                    <a:pt x="225" y="29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7" y="23"/>
                  </a:lnTo>
                  <a:lnTo>
                    <a:pt x="246" y="23"/>
                  </a:lnTo>
                  <a:lnTo>
                    <a:pt x="255" y="22"/>
                  </a:lnTo>
                  <a:lnTo>
                    <a:pt x="264" y="22"/>
                  </a:lnTo>
                  <a:lnTo>
                    <a:pt x="265" y="22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7" y="24"/>
                  </a:lnTo>
                  <a:lnTo>
                    <a:pt x="270" y="22"/>
                  </a:lnTo>
                  <a:lnTo>
                    <a:pt x="284" y="18"/>
                  </a:lnTo>
                  <a:lnTo>
                    <a:pt x="305" y="14"/>
                  </a:lnTo>
                  <a:lnTo>
                    <a:pt x="314" y="16"/>
                  </a:lnTo>
                  <a:lnTo>
                    <a:pt x="315" y="17"/>
                  </a:lnTo>
                  <a:lnTo>
                    <a:pt x="317" y="18"/>
                  </a:lnTo>
                  <a:lnTo>
                    <a:pt x="320" y="31"/>
                  </a:lnTo>
                  <a:lnTo>
                    <a:pt x="320" y="31"/>
                  </a:lnTo>
                  <a:lnTo>
                    <a:pt x="323" y="33"/>
                  </a:lnTo>
                  <a:lnTo>
                    <a:pt x="323" y="34"/>
                  </a:lnTo>
                  <a:lnTo>
                    <a:pt x="324" y="34"/>
                  </a:lnTo>
                  <a:lnTo>
                    <a:pt x="324" y="35"/>
                  </a:lnTo>
                  <a:lnTo>
                    <a:pt x="327" y="36"/>
                  </a:lnTo>
                  <a:lnTo>
                    <a:pt x="331" y="38"/>
                  </a:lnTo>
                  <a:lnTo>
                    <a:pt x="332" y="37"/>
                  </a:lnTo>
                  <a:lnTo>
                    <a:pt x="333" y="38"/>
                  </a:lnTo>
                  <a:lnTo>
                    <a:pt x="334" y="38"/>
                  </a:lnTo>
                  <a:lnTo>
                    <a:pt x="335" y="38"/>
                  </a:lnTo>
                  <a:lnTo>
                    <a:pt x="336" y="37"/>
                  </a:lnTo>
                  <a:lnTo>
                    <a:pt x="337" y="37"/>
                  </a:lnTo>
                  <a:lnTo>
                    <a:pt x="337" y="38"/>
                  </a:lnTo>
                  <a:lnTo>
                    <a:pt x="336" y="39"/>
                  </a:lnTo>
                  <a:lnTo>
                    <a:pt x="336" y="40"/>
                  </a:lnTo>
                  <a:lnTo>
                    <a:pt x="336" y="42"/>
                  </a:lnTo>
                  <a:lnTo>
                    <a:pt x="336" y="44"/>
                  </a:lnTo>
                  <a:lnTo>
                    <a:pt x="339" y="45"/>
                  </a:lnTo>
                  <a:lnTo>
                    <a:pt x="345" y="47"/>
                  </a:lnTo>
                  <a:lnTo>
                    <a:pt x="346" y="47"/>
                  </a:lnTo>
                  <a:close/>
                  <a:moveTo>
                    <a:pt x="0" y="323"/>
                  </a:moveTo>
                  <a:lnTo>
                    <a:pt x="14" y="319"/>
                  </a:lnTo>
                  <a:lnTo>
                    <a:pt x="15" y="317"/>
                  </a:lnTo>
                  <a:lnTo>
                    <a:pt x="17" y="317"/>
                  </a:lnTo>
                  <a:lnTo>
                    <a:pt x="23" y="321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37" y="326"/>
                  </a:lnTo>
                  <a:lnTo>
                    <a:pt x="40" y="326"/>
                  </a:lnTo>
                  <a:lnTo>
                    <a:pt x="43" y="328"/>
                  </a:lnTo>
                  <a:lnTo>
                    <a:pt x="45" y="327"/>
                  </a:lnTo>
                  <a:lnTo>
                    <a:pt x="55" y="324"/>
                  </a:lnTo>
                  <a:lnTo>
                    <a:pt x="55" y="322"/>
                  </a:lnTo>
                  <a:lnTo>
                    <a:pt x="56" y="319"/>
                  </a:lnTo>
                  <a:lnTo>
                    <a:pt x="57" y="318"/>
                  </a:lnTo>
                  <a:lnTo>
                    <a:pt x="59" y="318"/>
                  </a:lnTo>
                  <a:lnTo>
                    <a:pt x="61" y="319"/>
                  </a:lnTo>
                  <a:lnTo>
                    <a:pt x="62" y="319"/>
                  </a:lnTo>
                  <a:lnTo>
                    <a:pt x="63" y="320"/>
                  </a:lnTo>
                  <a:lnTo>
                    <a:pt x="64" y="323"/>
                  </a:lnTo>
                  <a:lnTo>
                    <a:pt x="65" y="324"/>
                  </a:lnTo>
                  <a:lnTo>
                    <a:pt x="66" y="324"/>
                  </a:lnTo>
                  <a:lnTo>
                    <a:pt x="67" y="325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3" y="325"/>
                  </a:lnTo>
                  <a:lnTo>
                    <a:pt x="74" y="323"/>
                  </a:lnTo>
                  <a:lnTo>
                    <a:pt x="76" y="323"/>
                  </a:lnTo>
                  <a:lnTo>
                    <a:pt x="79" y="324"/>
                  </a:lnTo>
                  <a:lnTo>
                    <a:pt x="79" y="325"/>
                  </a:lnTo>
                  <a:lnTo>
                    <a:pt x="78" y="328"/>
                  </a:lnTo>
                  <a:lnTo>
                    <a:pt x="77" y="330"/>
                  </a:lnTo>
                  <a:lnTo>
                    <a:pt x="73" y="334"/>
                  </a:lnTo>
                  <a:lnTo>
                    <a:pt x="69" y="338"/>
                  </a:lnTo>
                  <a:lnTo>
                    <a:pt x="58" y="343"/>
                  </a:lnTo>
                  <a:lnTo>
                    <a:pt x="54" y="347"/>
                  </a:lnTo>
                  <a:lnTo>
                    <a:pt x="52" y="348"/>
                  </a:lnTo>
                  <a:lnTo>
                    <a:pt x="41" y="348"/>
                  </a:lnTo>
                  <a:lnTo>
                    <a:pt x="40" y="347"/>
                  </a:lnTo>
                  <a:lnTo>
                    <a:pt x="38" y="345"/>
                  </a:lnTo>
                  <a:lnTo>
                    <a:pt x="38" y="344"/>
                  </a:lnTo>
                  <a:lnTo>
                    <a:pt x="38" y="343"/>
                  </a:lnTo>
                  <a:lnTo>
                    <a:pt x="38" y="341"/>
                  </a:lnTo>
                  <a:lnTo>
                    <a:pt x="37" y="339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1" y="336"/>
                  </a:lnTo>
                  <a:lnTo>
                    <a:pt x="17" y="337"/>
                  </a:lnTo>
                  <a:lnTo>
                    <a:pt x="16" y="337"/>
                  </a:lnTo>
                  <a:lnTo>
                    <a:pt x="14" y="337"/>
                  </a:lnTo>
                  <a:lnTo>
                    <a:pt x="13" y="337"/>
                  </a:lnTo>
                  <a:lnTo>
                    <a:pt x="13" y="339"/>
                  </a:lnTo>
                  <a:lnTo>
                    <a:pt x="13" y="341"/>
                  </a:lnTo>
                  <a:lnTo>
                    <a:pt x="13" y="343"/>
                  </a:lnTo>
                  <a:lnTo>
                    <a:pt x="9" y="343"/>
                  </a:lnTo>
                  <a:lnTo>
                    <a:pt x="6" y="343"/>
                  </a:lnTo>
                  <a:lnTo>
                    <a:pt x="4" y="342"/>
                  </a:lnTo>
                  <a:lnTo>
                    <a:pt x="3" y="342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1" y="329"/>
                  </a:lnTo>
                  <a:lnTo>
                    <a:pt x="0" y="323"/>
                  </a:lnTo>
                  <a:close/>
                  <a:moveTo>
                    <a:pt x="61" y="278"/>
                  </a:moveTo>
                  <a:lnTo>
                    <a:pt x="66" y="279"/>
                  </a:lnTo>
                  <a:lnTo>
                    <a:pt x="67" y="280"/>
                  </a:lnTo>
                  <a:lnTo>
                    <a:pt x="67" y="283"/>
                  </a:lnTo>
                  <a:lnTo>
                    <a:pt x="67" y="284"/>
                  </a:lnTo>
                  <a:lnTo>
                    <a:pt x="65" y="285"/>
                  </a:lnTo>
                  <a:lnTo>
                    <a:pt x="63" y="286"/>
                  </a:lnTo>
                  <a:lnTo>
                    <a:pt x="56" y="287"/>
                  </a:lnTo>
                  <a:lnTo>
                    <a:pt x="55" y="287"/>
                  </a:lnTo>
                  <a:lnTo>
                    <a:pt x="51" y="286"/>
                  </a:lnTo>
                  <a:lnTo>
                    <a:pt x="49" y="284"/>
                  </a:lnTo>
                  <a:lnTo>
                    <a:pt x="49" y="283"/>
                  </a:lnTo>
                  <a:lnTo>
                    <a:pt x="48" y="281"/>
                  </a:lnTo>
                  <a:lnTo>
                    <a:pt x="47" y="279"/>
                  </a:lnTo>
                  <a:lnTo>
                    <a:pt x="43" y="278"/>
                  </a:lnTo>
                  <a:lnTo>
                    <a:pt x="43" y="277"/>
                  </a:lnTo>
                  <a:lnTo>
                    <a:pt x="42" y="277"/>
                  </a:lnTo>
                  <a:lnTo>
                    <a:pt x="41" y="276"/>
                  </a:lnTo>
                  <a:lnTo>
                    <a:pt x="40" y="276"/>
                  </a:lnTo>
                  <a:lnTo>
                    <a:pt x="37" y="278"/>
                  </a:lnTo>
                  <a:lnTo>
                    <a:pt x="37" y="279"/>
                  </a:lnTo>
                  <a:lnTo>
                    <a:pt x="33" y="279"/>
                  </a:lnTo>
                  <a:lnTo>
                    <a:pt x="31" y="279"/>
                  </a:lnTo>
                  <a:lnTo>
                    <a:pt x="30" y="277"/>
                  </a:lnTo>
                  <a:lnTo>
                    <a:pt x="31" y="272"/>
                  </a:lnTo>
                  <a:lnTo>
                    <a:pt x="33" y="271"/>
                  </a:lnTo>
                  <a:lnTo>
                    <a:pt x="41" y="269"/>
                  </a:lnTo>
                  <a:lnTo>
                    <a:pt x="42" y="269"/>
                  </a:lnTo>
                  <a:lnTo>
                    <a:pt x="43" y="269"/>
                  </a:lnTo>
                  <a:lnTo>
                    <a:pt x="44" y="270"/>
                  </a:lnTo>
                  <a:lnTo>
                    <a:pt x="53" y="270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60" y="276"/>
                  </a:lnTo>
                  <a:lnTo>
                    <a:pt x="60" y="277"/>
                  </a:lnTo>
                  <a:lnTo>
                    <a:pt x="61" y="277"/>
                  </a:lnTo>
                  <a:lnTo>
                    <a:pt x="61" y="278"/>
                  </a:lnTo>
                  <a:close/>
                  <a:moveTo>
                    <a:pt x="139" y="67"/>
                  </a:moveTo>
                  <a:lnTo>
                    <a:pt x="139" y="68"/>
                  </a:lnTo>
                  <a:lnTo>
                    <a:pt x="140" y="68"/>
                  </a:lnTo>
                  <a:lnTo>
                    <a:pt x="140" y="70"/>
                  </a:lnTo>
                  <a:lnTo>
                    <a:pt x="139" y="72"/>
                  </a:lnTo>
                  <a:lnTo>
                    <a:pt x="136" y="77"/>
                  </a:lnTo>
                  <a:lnTo>
                    <a:pt x="132" y="80"/>
                  </a:lnTo>
                  <a:lnTo>
                    <a:pt x="130" y="84"/>
                  </a:lnTo>
                  <a:lnTo>
                    <a:pt x="127" y="84"/>
                  </a:lnTo>
                  <a:lnTo>
                    <a:pt x="124" y="84"/>
                  </a:lnTo>
                  <a:lnTo>
                    <a:pt x="122" y="79"/>
                  </a:lnTo>
                  <a:lnTo>
                    <a:pt x="122" y="76"/>
                  </a:lnTo>
                  <a:lnTo>
                    <a:pt x="124" y="72"/>
                  </a:lnTo>
                  <a:lnTo>
                    <a:pt x="127" y="67"/>
                  </a:lnTo>
                  <a:lnTo>
                    <a:pt x="131" y="64"/>
                  </a:lnTo>
                  <a:lnTo>
                    <a:pt x="133" y="60"/>
                  </a:lnTo>
                  <a:lnTo>
                    <a:pt x="135" y="56"/>
                  </a:lnTo>
                  <a:lnTo>
                    <a:pt x="138" y="56"/>
                  </a:lnTo>
                  <a:lnTo>
                    <a:pt x="139" y="57"/>
                  </a:lnTo>
                  <a:lnTo>
                    <a:pt x="139" y="58"/>
                  </a:lnTo>
                  <a:lnTo>
                    <a:pt x="138" y="59"/>
                  </a:lnTo>
                  <a:lnTo>
                    <a:pt x="139" y="61"/>
                  </a:lnTo>
                  <a:lnTo>
                    <a:pt x="140" y="64"/>
                  </a:lnTo>
                  <a:lnTo>
                    <a:pt x="140" y="66"/>
                  </a:lnTo>
                  <a:lnTo>
                    <a:pt x="139" y="67"/>
                  </a:lnTo>
                  <a:close/>
                  <a:moveTo>
                    <a:pt x="138" y="51"/>
                  </a:moveTo>
                  <a:lnTo>
                    <a:pt x="141" y="46"/>
                  </a:lnTo>
                  <a:lnTo>
                    <a:pt x="147" y="41"/>
                  </a:lnTo>
                  <a:lnTo>
                    <a:pt x="153" y="36"/>
                  </a:lnTo>
                  <a:lnTo>
                    <a:pt x="158" y="37"/>
                  </a:lnTo>
                  <a:lnTo>
                    <a:pt x="158" y="38"/>
                  </a:lnTo>
                  <a:lnTo>
                    <a:pt x="156" y="38"/>
                  </a:lnTo>
                  <a:lnTo>
                    <a:pt x="154" y="39"/>
                  </a:lnTo>
                  <a:lnTo>
                    <a:pt x="151" y="40"/>
                  </a:lnTo>
                  <a:lnTo>
                    <a:pt x="145" y="47"/>
                  </a:lnTo>
                  <a:lnTo>
                    <a:pt x="143" y="50"/>
                  </a:lnTo>
                  <a:lnTo>
                    <a:pt x="140" y="52"/>
                  </a:lnTo>
                  <a:lnTo>
                    <a:pt x="138" y="51"/>
                  </a:lnTo>
                  <a:close/>
                  <a:moveTo>
                    <a:pt x="187" y="19"/>
                  </a:moveTo>
                  <a:lnTo>
                    <a:pt x="187" y="18"/>
                  </a:lnTo>
                  <a:lnTo>
                    <a:pt x="201" y="16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2" y="19"/>
                  </a:lnTo>
                  <a:lnTo>
                    <a:pt x="192" y="20"/>
                  </a:lnTo>
                  <a:lnTo>
                    <a:pt x="192" y="21"/>
                  </a:lnTo>
                  <a:lnTo>
                    <a:pt x="192" y="22"/>
                  </a:lnTo>
                  <a:lnTo>
                    <a:pt x="191" y="23"/>
                  </a:lnTo>
                  <a:lnTo>
                    <a:pt x="187" y="23"/>
                  </a:lnTo>
                  <a:lnTo>
                    <a:pt x="183" y="24"/>
                  </a:lnTo>
                  <a:lnTo>
                    <a:pt x="180" y="25"/>
                  </a:lnTo>
                  <a:lnTo>
                    <a:pt x="167" y="31"/>
                  </a:lnTo>
                  <a:lnTo>
                    <a:pt x="164" y="30"/>
                  </a:lnTo>
                  <a:lnTo>
                    <a:pt x="163" y="29"/>
                  </a:lnTo>
                  <a:lnTo>
                    <a:pt x="164" y="26"/>
                  </a:lnTo>
                  <a:lnTo>
                    <a:pt x="169" y="24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85" y="20"/>
                  </a:lnTo>
                  <a:lnTo>
                    <a:pt x="187" y="19"/>
                  </a:lnTo>
                  <a:close/>
                  <a:moveTo>
                    <a:pt x="209" y="13"/>
                  </a:moveTo>
                  <a:lnTo>
                    <a:pt x="231" y="12"/>
                  </a:lnTo>
                  <a:lnTo>
                    <a:pt x="235" y="14"/>
                  </a:lnTo>
                  <a:lnTo>
                    <a:pt x="226" y="17"/>
                  </a:lnTo>
                  <a:lnTo>
                    <a:pt x="217" y="17"/>
                  </a:lnTo>
                  <a:lnTo>
                    <a:pt x="214" y="18"/>
                  </a:lnTo>
                  <a:lnTo>
                    <a:pt x="210" y="19"/>
                  </a:lnTo>
                  <a:lnTo>
                    <a:pt x="207" y="18"/>
                  </a:lnTo>
                  <a:lnTo>
                    <a:pt x="205" y="17"/>
                  </a:lnTo>
                  <a:lnTo>
                    <a:pt x="206" y="14"/>
                  </a:lnTo>
                  <a:lnTo>
                    <a:pt x="208" y="12"/>
                  </a:lnTo>
                  <a:lnTo>
                    <a:pt x="209" y="13"/>
                  </a:lnTo>
                  <a:close/>
                  <a:moveTo>
                    <a:pt x="258" y="7"/>
                  </a:moveTo>
                  <a:lnTo>
                    <a:pt x="266" y="6"/>
                  </a:lnTo>
                  <a:lnTo>
                    <a:pt x="269" y="7"/>
                  </a:lnTo>
                  <a:lnTo>
                    <a:pt x="269" y="8"/>
                  </a:lnTo>
                  <a:lnTo>
                    <a:pt x="268" y="8"/>
                  </a:lnTo>
                  <a:lnTo>
                    <a:pt x="253" y="13"/>
                  </a:lnTo>
                  <a:lnTo>
                    <a:pt x="251" y="16"/>
                  </a:lnTo>
                  <a:lnTo>
                    <a:pt x="250" y="15"/>
                  </a:lnTo>
                  <a:lnTo>
                    <a:pt x="250" y="14"/>
                  </a:lnTo>
                  <a:lnTo>
                    <a:pt x="251" y="13"/>
                  </a:lnTo>
                  <a:lnTo>
                    <a:pt x="250" y="12"/>
                  </a:lnTo>
                  <a:lnTo>
                    <a:pt x="252" y="9"/>
                  </a:lnTo>
                  <a:lnTo>
                    <a:pt x="255" y="8"/>
                  </a:lnTo>
                  <a:lnTo>
                    <a:pt x="258" y="7"/>
                  </a:lnTo>
                  <a:close/>
                  <a:moveTo>
                    <a:pt x="278" y="0"/>
                  </a:moveTo>
                  <a:lnTo>
                    <a:pt x="280" y="0"/>
                  </a:lnTo>
                  <a:lnTo>
                    <a:pt x="284" y="2"/>
                  </a:lnTo>
                  <a:lnTo>
                    <a:pt x="284" y="2"/>
                  </a:lnTo>
                  <a:lnTo>
                    <a:pt x="284" y="3"/>
                  </a:lnTo>
                  <a:lnTo>
                    <a:pt x="280" y="2"/>
                  </a:lnTo>
                  <a:lnTo>
                    <a:pt x="278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6" name="Freeform 167">
              <a:extLst>
                <a:ext uri="{FF2B5EF4-FFF2-40B4-BE49-F238E27FC236}">
                  <a16:creationId xmlns:a16="http://schemas.microsoft.com/office/drawing/2014/main" id="{8A371313-B39A-851D-425D-F4CA3A3E7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564" y="3504302"/>
              <a:ext cx="528015" cy="703547"/>
            </a:xfrm>
            <a:custGeom>
              <a:avLst/>
              <a:gdLst>
                <a:gd name="T0" fmla="*/ 159 w 373"/>
                <a:gd name="T1" fmla="*/ 43 h 497"/>
                <a:gd name="T2" fmla="*/ 171 w 373"/>
                <a:gd name="T3" fmla="*/ 57 h 497"/>
                <a:gd name="T4" fmla="*/ 173 w 373"/>
                <a:gd name="T5" fmla="*/ 77 h 497"/>
                <a:gd name="T6" fmla="*/ 193 w 373"/>
                <a:gd name="T7" fmla="*/ 109 h 497"/>
                <a:gd name="T8" fmla="*/ 218 w 373"/>
                <a:gd name="T9" fmla="*/ 124 h 497"/>
                <a:gd name="T10" fmla="*/ 234 w 373"/>
                <a:gd name="T11" fmla="*/ 141 h 497"/>
                <a:gd name="T12" fmla="*/ 227 w 373"/>
                <a:gd name="T13" fmla="*/ 154 h 497"/>
                <a:gd name="T14" fmla="*/ 230 w 373"/>
                <a:gd name="T15" fmla="*/ 169 h 497"/>
                <a:gd name="T16" fmla="*/ 250 w 373"/>
                <a:gd name="T17" fmla="*/ 187 h 497"/>
                <a:gd name="T18" fmla="*/ 288 w 373"/>
                <a:gd name="T19" fmla="*/ 205 h 497"/>
                <a:gd name="T20" fmla="*/ 313 w 373"/>
                <a:gd name="T21" fmla="*/ 193 h 497"/>
                <a:gd name="T22" fmla="*/ 353 w 373"/>
                <a:gd name="T23" fmla="*/ 207 h 497"/>
                <a:gd name="T24" fmla="*/ 329 w 373"/>
                <a:gd name="T25" fmla="*/ 215 h 497"/>
                <a:gd name="T26" fmla="*/ 337 w 373"/>
                <a:gd name="T27" fmla="*/ 237 h 497"/>
                <a:gd name="T28" fmla="*/ 340 w 373"/>
                <a:gd name="T29" fmla="*/ 259 h 497"/>
                <a:gd name="T30" fmla="*/ 327 w 373"/>
                <a:gd name="T31" fmla="*/ 277 h 497"/>
                <a:gd name="T32" fmla="*/ 320 w 373"/>
                <a:gd name="T33" fmla="*/ 309 h 497"/>
                <a:gd name="T34" fmla="*/ 328 w 373"/>
                <a:gd name="T35" fmla="*/ 330 h 497"/>
                <a:gd name="T36" fmla="*/ 337 w 373"/>
                <a:gd name="T37" fmla="*/ 349 h 497"/>
                <a:gd name="T38" fmla="*/ 351 w 373"/>
                <a:gd name="T39" fmla="*/ 355 h 497"/>
                <a:gd name="T40" fmla="*/ 373 w 373"/>
                <a:gd name="T41" fmla="*/ 381 h 497"/>
                <a:gd name="T42" fmla="*/ 354 w 373"/>
                <a:gd name="T43" fmla="*/ 407 h 497"/>
                <a:gd name="T44" fmla="*/ 330 w 373"/>
                <a:gd name="T45" fmla="*/ 419 h 497"/>
                <a:gd name="T46" fmla="*/ 327 w 373"/>
                <a:gd name="T47" fmla="*/ 438 h 497"/>
                <a:gd name="T48" fmla="*/ 331 w 373"/>
                <a:gd name="T49" fmla="*/ 474 h 497"/>
                <a:gd name="T50" fmla="*/ 310 w 373"/>
                <a:gd name="T51" fmla="*/ 484 h 497"/>
                <a:gd name="T52" fmla="*/ 275 w 373"/>
                <a:gd name="T53" fmla="*/ 488 h 497"/>
                <a:gd name="T54" fmla="*/ 241 w 373"/>
                <a:gd name="T55" fmla="*/ 484 h 497"/>
                <a:gd name="T56" fmla="*/ 261 w 373"/>
                <a:gd name="T57" fmla="*/ 450 h 497"/>
                <a:gd name="T58" fmla="*/ 247 w 373"/>
                <a:gd name="T59" fmla="*/ 439 h 497"/>
                <a:gd name="T60" fmla="*/ 231 w 373"/>
                <a:gd name="T61" fmla="*/ 421 h 497"/>
                <a:gd name="T62" fmla="*/ 210 w 373"/>
                <a:gd name="T63" fmla="*/ 404 h 497"/>
                <a:gd name="T64" fmla="*/ 180 w 373"/>
                <a:gd name="T65" fmla="*/ 378 h 497"/>
                <a:gd name="T66" fmla="*/ 160 w 373"/>
                <a:gd name="T67" fmla="*/ 378 h 497"/>
                <a:gd name="T68" fmla="*/ 160 w 373"/>
                <a:gd name="T69" fmla="*/ 400 h 497"/>
                <a:gd name="T70" fmla="*/ 146 w 373"/>
                <a:gd name="T71" fmla="*/ 414 h 497"/>
                <a:gd name="T72" fmla="*/ 116 w 373"/>
                <a:gd name="T73" fmla="*/ 406 h 497"/>
                <a:gd name="T74" fmla="*/ 87 w 373"/>
                <a:gd name="T75" fmla="*/ 392 h 497"/>
                <a:gd name="T76" fmla="*/ 58 w 373"/>
                <a:gd name="T77" fmla="*/ 368 h 497"/>
                <a:gd name="T78" fmla="*/ 38 w 373"/>
                <a:gd name="T79" fmla="*/ 330 h 497"/>
                <a:gd name="T80" fmla="*/ 58 w 373"/>
                <a:gd name="T81" fmla="*/ 333 h 497"/>
                <a:gd name="T82" fmla="*/ 39 w 373"/>
                <a:gd name="T83" fmla="*/ 287 h 497"/>
                <a:gd name="T84" fmla="*/ 47 w 373"/>
                <a:gd name="T85" fmla="*/ 282 h 497"/>
                <a:gd name="T86" fmla="*/ 65 w 373"/>
                <a:gd name="T87" fmla="*/ 271 h 497"/>
                <a:gd name="T88" fmla="*/ 47 w 373"/>
                <a:gd name="T89" fmla="*/ 253 h 497"/>
                <a:gd name="T90" fmla="*/ 24 w 373"/>
                <a:gd name="T91" fmla="*/ 233 h 497"/>
                <a:gd name="T92" fmla="*/ 31 w 373"/>
                <a:gd name="T93" fmla="*/ 206 h 497"/>
                <a:gd name="T94" fmla="*/ 47 w 373"/>
                <a:gd name="T95" fmla="*/ 168 h 497"/>
                <a:gd name="T96" fmla="*/ 32 w 373"/>
                <a:gd name="T97" fmla="*/ 164 h 497"/>
                <a:gd name="T98" fmla="*/ 20 w 373"/>
                <a:gd name="T99" fmla="*/ 164 h 497"/>
                <a:gd name="T100" fmla="*/ 23 w 373"/>
                <a:gd name="T101" fmla="*/ 150 h 497"/>
                <a:gd name="T102" fmla="*/ 26 w 373"/>
                <a:gd name="T103" fmla="*/ 129 h 497"/>
                <a:gd name="T104" fmla="*/ 41 w 373"/>
                <a:gd name="T105" fmla="*/ 131 h 497"/>
                <a:gd name="T106" fmla="*/ 22 w 373"/>
                <a:gd name="T107" fmla="*/ 109 h 497"/>
                <a:gd name="T108" fmla="*/ 14 w 373"/>
                <a:gd name="T109" fmla="*/ 94 h 497"/>
                <a:gd name="T110" fmla="*/ 15 w 373"/>
                <a:gd name="T111" fmla="*/ 79 h 497"/>
                <a:gd name="T112" fmla="*/ 11 w 373"/>
                <a:gd name="T113" fmla="*/ 67 h 497"/>
                <a:gd name="T114" fmla="*/ 0 w 373"/>
                <a:gd name="T115" fmla="*/ 46 h 497"/>
                <a:gd name="T116" fmla="*/ 12 w 373"/>
                <a:gd name="T117" fmla="*/ 34 h 497"/>
                <a:gd name="T118" fmla="*/ 28 w 373"/>
                <a:gd name="T119" fmla="*/ 25 h 497"/>
                <a:gd name="T120" fmla="*/ 53 w 373"/>
                <a:gd name="T121" fmla="*/ 15 h 497"/>
                <a:gd name="T122" fmla="*/ 67 w 373"/>
                <a:gd name="T123" fmla="*/ 2 h 497"/>
                <a:gd name="T124" fmla="*/ 113 w 373"/>
                <a:gd name="T125" fmla="*/ 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497">
                  <a:moveTo>
                    <a:pt x="126" y="9"/>
                  </a:moveTo>
                  <a:lnTo>
                    <a:pt x="132" y="17"/>
                  </a:lnTo>
                  <a:lnTo>
                    <a:pt x="133" y="18"/>
                  </a:lnTo>
                  <a:lnTo>
                    <a:pt x="135" y="24"/>
                  </a:lnTo>
                  <a:lnTo>
                    <a:pt x="137" y="26"/>
                  </a:lnTo>
                  <a:lnTo>
                    <a:pt x="137" y="28"/>
                  </a:lnTo>
                  <a:lnTo>
                    <a:pt x="142" y="30"/>
                  </a:lnTo>
                  <a:lnTo>
                    <a:pt x="143" y="30"/>
                  </a:lnTo>
                  <a:lnTo>
                    <a:pt x="148" y="35"/>
                  </a:lnTo>
                  <a:lnTo>
                    <a:pt x="149" y="36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6" y="38"/>
                  </a:lnTo>
                  <a:lnTo>
                    <a:pt x="159" y="43"/>
                  </a:lnTo>
                  <a:lnTo>
                    <a:pt x="160" y="44"/>
                  </a:lnTo>
                  <a:lnTo>
                    <a:pt x="161" y="45"/>
                  </a:lnTo>
                  <a:lnTo>
                    <a:pt x="161" y="46"/>
                  </a:lnTo>
                  <a:lnTo>
                    <a:pt x="162" y="47"/>
                  </a:lnTo>
                  <a:lnTo>
                    <a:pt x="162" y="49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3" y="53"/>
                  </a:lnTo>
                  <a:lnTo>
                    <a:pt x="166" y="55"/>
                  </a:lnTo>
                  <a:lnTo>
                    <a:pt x="167" y="57"/>
                  </a:lnTo>
                  <a:lnTo>
                    <a:pt x="167" y="58"/>
                  </a:lnTo>
                  <a:lnTo>
                    <a:pt x="168" y="58"/>
                  </a:lnTo>
                  <a:lnTo>
                    <a:pt x="170" y="58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3" y="55"/>
                  </a:lnTo>
                  <a:lnTo>
                    <a:pt x="173" y="54"/>
                  </a:lnTo>
                  <a:lnTo>
                    <a:pt x="174" y="55"/>
                  </a:lnTo>
                  <a:lnTo>
                    <a:pt x="175" y="55"/>
                  </a:lnTo>
                  <a:lnTo>
                    <a:pt x="175" y="57"/>
                  </a:lnTo>
                  <a:lnTo>
                    <a:pt x="175" y="58"/>
                  </a:lnTo>
                  <a:lnTo>
                    <a:pt x="174" y="60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3" y="72"/>
                  </a:lnTo>
                  <a:lnTo>
                    <a:pt x="173" y="74"/>
                  </a:lnTo>
                  <a:lnTo>
                    <a:pt x="173" y="77"/>
                  </a:lnTo>
                  <a:lnTo>
                    <a:pt x="175" y="81"/>
                  </a:lnTo>
                  <a:lnTo>
                    <a:pt x="177" y="85"/>
                  </a:lnTo>
                  <a:lnTo>
                    <a:pt x="176" y="86"/>
                  </a:lnTo>
                  <a:lnTo>
                    <a:pt x="175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5" y="91"/>
                  </a:lnTo>
                  <a:lnTo>
                    <a:pt x="176" y="92"/>
                  </a:lnTo>
                  <a:lnTo>
                    <a:pt x="178" y="93"/>
                  </a:lnTo>
                  <a:lnTo>
                    <a:pt x="179" y="94"/>
                  </a:lnTo>
                  <a:lnTo>
                    <a:pt x="182" y="98"/>
                  </a:lnTo>
                  <a:lnTo>
                    <a:pt x="188" y="104"/>
                  </a:lnTo>
                  <a:lnTo>
                    <a:pt x="191" y="109"/>
                  </a:lnTo>
                  <a:lnTo>
                    <a:pt x="193" y="109"/>
                  </a:lnTo>
                  <a:lnTo>
                    <a:pt x="196" y="111"/>
                  </a:lnTo>
                  <a:lnTo>
                    <a:pt x="200" y="113"/>
                  </a:lnTo>
                  <a:lnTo>
                    <a:pt x="201" y="114"/>
                  </a:lnTo>
                  <a:lnTo>
                    <a:pt x="202" y="115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204" y="115"/>
                  </a:lnTo>
                  <a:lnTo>
                    <a:pt x="206" y="114"/>
                  </a:lnTo>
                  <a:lnTo>
                    <a:pt x="207" y="114"/>
                  </a:lnTo>
                  <a:lnTo>
                    <a:pt x="209" y="115"/>
                  </a:lnTo>
                  <a:lnTo>
                    <a:pt x="212" y="119"/>
                  </a:lnTo>
                  <a:lnTo>
                    <a:pt x="213" y="121"/>
                  </a:lnTo>
                  <a:lnTo>
                    <a:pt x="216" y="123"/>
                  </a:lnTo>
                  <a:lnTo>
                    <a:pt x="218" y="124"/>
                  </a:lnTo>
                  <a:lnTo>
                    <a:pt x="221" y="124"/>
                  </a:lnTo>
                  <a:lnTo>
                    <a:pt x="231" y="127"/>
                  </a:lnTo>
                  <a:lnTo>
                    <a:pt x="233" y="128"/>
                  </a:lnTo>
                  <a:lnTo>
                    <a:pt x="236" y="130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5"/>
                  </a:lnTo>
                  <a:lnTo>
                    <a:pt x="239" y="137"/>
                  </a:lnTo>
                  <a:lnTo>
                    <a:pt x="238" y="138"/>
                  </a:lnTo>
                  <a:lnTo>
                    <a:pt x="237" y="138"/>
                  </a:lnTo>
                  <a:lnTo>
                    <a:pt x="236" y="139"/>
                  </a:lnTo>
                  <a:lnTo>
                    <a:pt x="235" y="139"/>
                  </a:lnTo>
                  <a:lnTo>
                    <a:pt x="234" y="140"/>
                  </a:lnTo>
                  <a:lnTo>
                    <a:pt x="234" y="141"/>
                  </a:lnTo>
                  <a:lnTo>
                    <a:pt x="234" y="142"/>
                  </a:lnTo>
                  <a:lnTo>
                    <a:pt x="234" y="143"/>
                  </a:lnTo>
                  <a:lnTo>
                    <a:pt x="234" y="144"/>
                  </a:lnTo>
                  <a:lnTo>
                    <a:pt x="233" y="145"/>
                  </a:lnTo>
                  <a:lnTo>
                    <a:pt x="233" y="146"/>
                  </a:lnTo>
                  <a:lnTo>
                    <a:pt x="233" y="148"/>
                  </a:lnTo>
                  <a:lnTo>
                    <a:pt x="232" y="149"/>
                  </a:lnTo>
                  <a:lnTo>
                    <a:pt x="231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1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7" y="154"/>
                  </a:lnTo>
                  <a:lnTo>
                    <a:pt x="229" y="154"/>
                  </a:lnTo>
                  <a:lnTo>
                    <a:pt x="229" y="155"/>
                  </a:lnTo>
                  <a:lnTo>
                    <a:pt x="229" y="156"/>
                  </a:lnTo>
                  <a:lnTo>
                    <a:pt x="232" y="157"/>
                  </a:lnTo>
                  <a:lnTo>
                    <a:pt x="236" y="158"/>
                  </a:lnTo>
                  <a:lnTo>
                    <a:pt x="238" y="159"/>
                  </a:lnTo>
                  <a:lnTo>
                    <a:pt x="241" y="161"/>
                  </a:lnTo>
                  <a:lnTo>
                    <a:pt x="242" y="162"/>
                  </a:lnTo>
                  <a:lnTo>
                    <a:pt x="243" y="164"/>
                  </a:lnTo>
                  <a:lnTo>
                    <a:pt x="243" y="166"/>
                  </a:lnTo>
                  <a:lnTo>
                    <a:pt x="241" y="168"/>
                  </a:lnTo>
                  <a:lnTo>
                    <a:pt x="238" y="169"/>
                  </a:lnTo>
                  <a:lnTo>
                    <a:pt x="235" y="169"/>
                  </a:lnTo>
                  <a:lnTo>
                    <a:pt x="230" y="169"/>
                  </a:lnTo>
                  <a:lnTo>
                    <a:pt x="227" y="169"/>
                  </a:lnTo>
                  <a:lnTo>
                    <a:pt x="227" y="170"/>
                  </a:lnTo>
                  <a:lnTo>
                    <a:pt x="226" y="172"/>
                  </a:lnTo>
                  <a:lnTo>
                    <a:pt x="226" y="174"/>
                  </a:lnTo>
                  <a:lnTo>
                    <a:pt x="227" y="175"/>
                  </a:lnTo>
                  <a:lnTo>
                    <a:pt x="228" y="175"/>
                  </a:lnTo>
                  <a:lnTo>
                    <a:pt x="230" y="179"/>
                  </a:lnTo>
                  <a:lnTo>
                    <a:pt x="232" y="180"/>
                  </a:lnTo>
                  <a:lnTo>
                    <a:pt x="239" y="181"/>
                  </a:lnTo>
                  <a:lnTo>
                    <a:pt x="245" y="180"/>
                  </a:lnTo>
                  <a:lnTo>
                    <a:pt x="246" y="181"/>
                  </a:lnTo>
                  <a:lnTo>
                    <a:pt x="248" y="182"/>
                  </a:lnTo>
                  <a:lnTo>
                    <a:pt x="249" y="184"/>
                  </a:lnTo>
                  <a:lnTo>
                    <a:pt x="250" y="187"/>
                  </a:lnTo>
                  <a:lnTo>
                    <a:pt x="251" y="188"/>
                  </a:lnTo>
                  <a:lnTo>
                    <a:pt x="254" y="192"/>
                  </a:lnTo>
                  <a:lnTo>
                    <a:pt x="258" y="193"/>
                  </a:lnTo>
                  <a:lnTo>
                    <a:pt x="263" y="193"/>
                  </a:lnTo>
                  <a:lnTo>
                    <a:pt x="267" y="193"/>
                  </a:lnTo>
                  <a:lnTo>
                    <a:pt x="270" y="191"/>
                  </a:lnTo>
                  <a:lnTo>
                    <a:pt x="272" y="191"/>
                  </a:lnTo>
                  <a:lnTo>
                    <a:pt x="273" y="191"/>
                  </a:lnTo>
                  <a:lnTo>
                    <a:pt x="281" y="195"/>
                  </a:lnTo>
                  <a:lnTo>
                    <a:pt x="284" y="196"/>
                  </a:lnTo>
                  <a:lnTo>
                    <a:pt x="285" y="197"/>
                  </a:lnTo>
                  <a:lnTo>
                    <a:pt x="287" y="203"/>
                  </a:lnTo>
                  <a:lnTo>
                    <a:pt x="287" y="204"/>
                  </a:lnTo>
                  <a:lnTo>
                    <a:pt x="288" y="205"/>
                  </a:lnTo>
                  <a:lnTo>
                    <a:pt x="288" y="206"/>
                  </a:lnTo>
                  <a:lnTo>
                    <a:pt x="289" y="207"/>
                  </a:lnTo>
                  <a:lnTo>
                    <a:pt x="290" y="208"/>
                  </a:lnTo>
                  <a:lnTo>
                    <a:pt x="291" y="209"/>
                  </a:lnTo>
                  <a:lnTo>
                    <a:pt x="292" y="210"/>
                  </a:lnTo>
                  <a:lnTo>
                    <a:pt x="293" y="213"/>
                  </a:lnTo>
                  <a:lnTo>
                    <a:pt x="294" y="215"/>
                  </a:lnTo>
                  <a:lnTo>
                    <a:pt x="296" y="216"/>
                  </a:lnTo>
                  <a:lnTo>
                    <a:pt x="298" y="216"/>
                  </a:lnTo>
                  <a:lnTo>
                    <a:pt x="300" y="215"/>
                  </a:lnTo>
                  <a:lnTo>
                    <a:pt x="301" y="214"/>
                  </a:lnTo>
                  <a:lnTo>
                    <a:pt x="311" y="195"/>
                  </a:lnTo>
                  <a:lnTo>
                    <a:pt x="312" y="193"/>
                  </a:lnTo>
                  <a:lnTo>
                    <a:pt x="313" y="193"/>
                  </a:lnTo>
                  <a:lnTo>
                    <a:pt x="317" y="192"/>
                  </a:lnTo>
                  <a:lnTo>
                    <a:pt x="319" y="190"/>
                  </a:lnTo>
                  <a:lnTo>
                    <a:pt x="322" y="187"/>
                  </a:lnTo>
                  <a:lnTo>
                    <a:pt x="323" y="186"/>
                  </a:lnTo>
                  <a:lnTo>
                    <a:pt x="325" y="187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35" y="194"/>
                  </a:lnTo>
                  <a:lnTo>
                    <a:pt x="338" y="197"/>
                  </a:lnTo>
                  <a:lnTo>
                    <a:pt x="341" y="199"/>
                  </a:lnTo>
                  <a:lnTo>
                    <a:pt x="347" y="199"/>
                  </a:lnTo>
                  <a:lnTo>
                    <a:pt x="349" y="200"/>
                  </a:lnTo>
                  <a:lnTo>
                    <a:pt x="353" y="205"/>
                  </a:lnTo>
                  <a:lnTo>
                    <a:pt x="353" y="207"/>
                  </a:lnTo>
                  <a:lnTo>
                    <a:pt x="352" y="209"/>
                  </a:lnTo>
                  <a:lnTo>
                    <a:pt x="349" y="210"/>
                  </a:lnTo>
                  <a:lnTo>
                    <a:pt x="347" y="211"/>
                  </a:lnTo>
                  <a:lnTo>
                    <a:pt x="346" y="210"/>
                  </a:lnTo>
                  <a:lnTo>
                    <a:pt x="342" y="208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7" y="207"/>
                  </a:lnTo>
                  <a:lnTo>
                    <a:pt x="335" y="209"/>
                  </a:lnTo>
                  <a:lnTo>
                    <a:pt x="335" y="211"/>
                  </a:lnTo>
                  <a:lnTo>
                    <a:pt x="335" y="213"/>
                  </a:lnTo>
                  <a:lnTo>
                    <a:pt x="334" y="214"/>
                  </a:lnTo>
                  <a:lnTo>
                    <a:pt x="333" y="215"/>
                  </a:lnTo>
                  <a:lnTo>
                    <a:pt x="329" y="215"/>
                  </a:lnTo>
                  <a:lnTo>
                    <a:pt x="329" y="215"/>
                  </a:lnTo>
                  <a:lnTo>
                    <a:pt x="329" y="216"/>
                  </a:lnTo>
                  <a:lnTo>
                    <a:pt x="328" y="217"/>
                  </a:lnTo>
                  <a:lnTo>
                    <a:pt x="328" y="218"/>
                  </a:lnTo>
                  <a:lnTo>
                    <a:pt x="328" y="220"/>
                  </a:lnTo>
                  <a:lnTo>
                    <a:pt x="328" y="222"/>
                  </a:lnTo>
                  <a:lnTo>
                    <a:pt x="329" y="223"/>
                  </a:lnTo>
                  <a:lnTo>
                    <a:pt x="330" y="224"/>
                  </a:lnTo>
                  <a:lnTo>
                    <a:pt x="330" y="225"/>
                  </a:lnTo>
                  <a:lnTo>
                    <a:pt x="330" y="227"/>
                  </a:lnTo>
                  <a:lnTo>
                    <a:pt x="330" y="228"/>
                  </a:lnTo>
                  <a:lnTo>
                    <a:pt x="332" y="231"/>
                  </a:lnTo>
                  <a:lnTo>
                    <a:pt x="335" y="235"/>
                  </a:lnTo>
                  <a:lnTo>
                    <a:pt x="337" y="237"/>
                  </a:lnTo>
                  <a:lnTo>
                    <a:pt x="341" y="239"/>
                  </a:lnTo>
                  <a:lnTo>
                    <a:pt x="344" y="240"/>
                  </a:lnTo>
                  <a:lnTo>
                    <a:pt x="346" y="241"/>
                  </a:lnTo>
                  <a:lnTo>
                    <a:pt x="347" y="242"/>
                  </a:lnTo>
                  <a:lnTo>
                    <a:pt x="347" y="248"/>
                  </a:lnTo>
                  <a:lnTo>
                    <a:pt x="347" y="250"/>
                  </a:lnTo>
                  <a:lnTo>
                    <a:pt x="347" y="250"/>
                  </a:lnTo>
                  <a:lnTo>
                    <a:pt x="343" y="252"/>
                  </a:lnTo>
                  <a:lnTo>
                    <a:pt x="342" y="253"/>
                  </a:lnTo>
                  <a:lnTo>
                    <a:pt x="341" y="255"/>
                  </a:lnTo>
                  <a:lnTo>
                    <a:pt x="340" y="257"/>
                  </a:lnTo>
                  <a:lnTo>
                    <a:pt x="339" y="258"/>
                  </a:lnTo>
                  <a:lnTo>
                    <a:pt x="339" y="259"/>
                  </a:lnTo>
                  <a:lnTo>
                    <a:pt x="340" y="259"/>
                  </a:lnTo>
                  <a:lnTo>
                    <a:pt x="339" y="262"/>
                  </a:lnTo>
                  <a:lnTo>
                    <a:pt x="339" y="264"/>
                  </a:lnTo>
                  <a:lnTo>
                    <a:pt x="339" y="265"/>
                  </a:lnTo>
                  <a:lnTo>
                    <a:pt x="339" y="268"/>
                  </a:lnTo>
                  <a:lnTo>
                    <a:pt x="339" y="269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5" y="271"/>
                  </a:lnTo>
                  <a:lnTo>
                    <a:pt x="333" y="271"/>
                  </a:lnTo>
                  <a:lnTo>
                    <a:pt x="332" y="273"/>
                  </a:lnTo>
                  <a:lnTo>
                    <a:pt x="331" y="275"/>
                  </a:lnTo>
                  <a:lnTo>
                    <a:pt x="330" y="277"/>
                  </a:lnTo>
                  <a:lnTo>
                    <a:pt x="328" y="277"/>
                  </a:lnTo>
                  <a:lnTo>
                    <a:pt x="327" y="277"/>
                  </a:lnTo>
                  <a:lnTo>
                    <a:pt x="323" y="277"/>
                  </a:lnTo>
                  <a:lnTo>
                    <a:pt x="322" y="277"/>
                  </a:lnTo>
                  <a:lnTo>
                    <a:pt x="321" y="279"/>
                  </a:lnTo>
                  <a:lnTo>
                    <a:pt x="321" y="281"/>
                  </a:lnTo>
                  <a:lnTo>
                    <a:pt x="320" y="284"/>
                  </a:lnTo>
                  <a:lnTo>
                    <a:pt x="320" y="287"/>
                  </a:lnTo>
                  <a:lnTo>
                    <a:pt x="319" y="289"/>
                  </a:lnTo>
                  <a:lnTo>
                    <a:pt x="319" y="289"/>
                  </a:lnTo>
                  <a:lnTo>
                    <a:pt x="318" y="293"/>
                  </a:lnTo>
                  <a:lnTo>
                    <a:pt x="317" y="297"/>
                  </a:lnTo>
                  <a:lnTo>
                    <a:pt x="317" y="300"/>
                  </a:lnTo>
                  <a:lnTo>
                    <a:pt x="317" y="302"/>
                  </a:lnTo>
                  <a:lnTo>
                    <a:pt x="317" y="306"/>
                  </a:lnTo>
                  <a:lnTo>
                    <a:pt x="320" y="309"/>
                  </a:lnTo>
                  <a:lnTo>
                    <a:pt x="320" y="310"/>
                  </a:lnTo>
                  <a:lnTo>
                    <a:pt x="319" y="312"/>
                  </a:lnTo>
                  <a:lnTo>
                    <a:pt x="319" y="313"/>
                  </a:lnTo>
                  <a:lnTo>
                    <a:pt x="320" y="314"/>
                  </a:lnTo>
                  <a:lnTo>
                    <a:pt x="321" y="316"/>
                  </a:lnTo>
                  <a:lnTo>
                    <a:pt x="321" y="318"/>
                  </a:lnTo>
                  <a:lnTo>
                    <a:pt x="322" y="319"/>
                  </a:lnTo>
                  <a:lnTo>
                    <a:pt x="323" y="320"/>
                  </a:lnTo>
                  <a:lnTo>
                    <a:pt x="326" y="322"/>
                  </a:lnTo>
                  <a:lnTo>
                    <a:pt x="327" y="323"/>
                  </a:lnTo>
                  <a:lnTo>
                    <a:pt x="327" y="324"/>
                  </a:lnTo>
                  <a:lnTo>
                    <a:pt x="328" y="327"/>
                  </a:lnTo>
                  <a:lnTo>
                    <a:pt x="328" y="329"/>
                  </a:lnTo>
                  <a:lnTo>
                    <a:pt x="328" y="330"/>
                  </a:lnTo>
                  <a:lnTo>
                    <a:pt x="328" y="331"/>
                  </a:lnTo>
                  <a:lnTo>
                    <a:pt x="329" y="331"/>
                  </a:lnTo>
                  <a:lnTo>
                    <a:pt x="329" y="331"/>
                  </a:lnTo>
                  <a:lnTo>
                    <a:pt x="328" y="331"/>
                  </a:lnTo>
                  <a:lnTo>
                    <a:pt x="328" y="332"/>
                  </a:lnTo>
                  <a:lnTo>
                    <a:pt x="328" y="333"/>
                  </a:lnTo>
                  <a:lnTo>
                    <a:pt x="328" y="334"/>
                  </a:lnTo>
                  <a:lnTo>
                    <a:pt x="329" y="336"/>
                  </a:lnTo>
                  <a:lnTo>
                    <a:pt x="330" y="342"/>
                  </a:lnTo>
                  <a:lnTo>
                    <a:pt x="331" y="344"/>
                  </a:lnTo>
                  <a:lnTo>
                    <a:pt x="333" y="345"/>
                  </a:lnTo>
                  <a:lnTo>
                    <a:pt x="335" y="347"/>
                  </a:lnTo>
                  <a:lnTo>
                    <a:pt x="336" y="348"/>
                  </a:lnTo>
                  <a:lnTo>
                    <a:pt x="337" y="349"/>
                  </a:lnTo>
                  <a:lnTo>
                    <a:pt x="338" y="350"/>
                  </a:lnTo>
                  <a:lnTo>
                    <a:pt x="340" y="350"/>
                  </a:lnTo>
                  <a:lnTo>
                    <a:pt x="341" y="350"/>
                  </a:lnTo>
                  <a:lnTo>
                    <a:pt x="342" y="350"/>
                  </a:lnTo>
                  <a:lnTo>
                    <a:pt x="343" y="351"/>
                  </a:lnTo>
                  <a:lnTo>
                    <a:pt x="344" y="353"/>
                  </a:lnTo>
                  <a:lnTo>
                    <a:pt x="344" y="354"/>
                  </a:lnTo>
                  <a:lnTo>
                    <a:pt x="345" y="354"/>
                  </a:lnTo>
                  <a:lnTo>
                    <a:pt x="346" y="355"/>
                  </a:lnTo>
                  <a:lnTo>
                    <a:pt x="347" y="354"/>
                  </a:lnTo>
                  <a:lnTo>
                    <a:pt x="348" y="355"/>
                  </a:lnTo>
                  <a:lnTo>
                    <a:pt x="349" y="355"/>
                  </a:lnTo>
                  <a:lnTo>
                    <a:pt x="350" y="355"/>
                  </a:lnTo>
                  <a:lnTo>
                    <a:pt x="351" y="355"/>
                  </a:lnTo>
                  <a:lnTo>
                    <a:pt x="357" y="362"/>
                  </a:lnTo>
                  <a:lnTo>
                    <a:pt x="359" y="364"/>
                  </a:lnTo>
                  <a:lnTo>
                    <a:pt x="359" y="365"/>
                  </a:lnTo>
                  <a:lnTo>
                    <a:pt x="359" y="368"/>
                  </a:lnTo>
                  <a:lnTo>
                    <a:pt x="359" y="368"/>
                  </a:lnTo>
                  <a:lnTo>
                    <a:pt x="359" y="369"/>
                  </a:lnTo>
                  <a:lnTo>
                    <a:pt x="362" y="371"/>
                  </a:lnTo>
                  <a:lnTo>
                    <a:pt x="365" y="374"/>
                  </a:lnTo>
                  <a:lnTo>
                    <a:pt x="365" y="376"/>
                  </a:lnTo>
                  <a:lnTo>
                    <a:pt x="367" y="377"/>
                  </a:lnTo>
                  <a:lnTo>
                    <a:pt x="371" y="378"/>
                  </a:lnTo>
                  <a:lnTo>
                    <a:pt x="373" y="379"/>
                  </a:lnTo>
                  <a:lnTo>
                    <a:pt x="373" y="380"/>
                  </a:lnTo>
                  <a:lnTo>
                    <a:pt x="373" y="381"/>
                  </a:lnTo>
                  <a:lnTo>
                    <a:pt x="372" y="386"/>
                  </a:lnTo>
                  <a:lnTo>
                    <a:pt x="371" y="390"/>
                  </a:lnTo>
                  <a:lnTo>
                    <a:pt x="369" y="392"/>
                  </a:lnTo>
                  <a:lnTo>
                    <a:pt x="368" y="393"/>
                  </a:lnTo>
                  <a:lnTo>
                    <a:pt x="366" y="394"/>
                  </a:lnTo>
                  <a:lnTo>
                    <a:pt x="365" y="395"/>
                  </a:lnTo>
                  <a:lnTo>
                    <a:pt x="365" y="398"/>
                  </a:lnTo>
                  <a:lnTo>
                    <a:pt x="365" y="398"/>
                  </a:lnTo>
                  <a:lnTo>
                    <a:pt x="360" y="402"/>
                  </a:lnTo>
                  <a:lnTo>
                    <a:pt x="359" y="404"/>
                  </a:lnTo>
                  <a:lnTo>
                    <a:pt x="359" y="404"/>
                  </a:lnTo>
                  <a:lnTo>
                    <a:pt x="356" y="405"/>
                  </a:lnTo>
                  <a:lnTo>
                    <a:pt x="354" y="405"/>
                  </a:lnTo>
                  <a:lnTo>
                    <a:pt x="354" y="407"/>
                  </a:lnTo>
                  <a:lnTo>
                    <a:pt x="353" y="408"/>
                  </a:lnTo>
                  <a:lnTo>
                    <a:pt x="352" y="414"/>
                  </a:lnTo>
                  <a:lnTo>
                    <a:pt x="352" y="416"/>
                  </a:lnTo>
                  <a:lnTo>
                    <a:pt x="351" y="416"/>
                  </a:lnTo>
                  <a:lnTo>
                    <a:pt x="350" y="417"/>
                  </a:lnTo>
                  <a:lnTo>
                    <a:pt x="347" y="418"/>
                  </a:lnTo>
                  <a:lnTo>
                    <a:pt x="345" y="419"/>
                  </a:lnTo>
                  <a:lnTo>
                    <a:pt x="338" y="417"/>
                  </a:lnTo>
                  <a:lnTo>
                    <a:pt x="335" y="417"/>
                  </a:lnTo>
                  <a:lnTo>
                    <a:pt x="335" y="418"/>
                  </a:lnTo>
                  <a:lnTo>
                    <a:pt x="334" y="419"/>
                  </a:lnTo>
                  <a:lnTo>
                    <a:pt x="333" y="419"/>
                  </a:lnTo>
                  <a:lnTo>
                    <a:pt x="331" y="419"/>
                  </a:lnTo>
                  <a:lnTo>
                    <a:pt x="330" y="419"/>
                  </a:lnTo>
                  <a:lnTo>
                    <a:pt x="329" y="420"/>
                  </a:lnTo>
                  <a:lnTo>
                    <a:pt x="328" y="422"/>
                  </a:lnTo>
                  <a:lnTo>
                    <a:pt x="327" y="422"/>
                  </a:lnTo>
                  <a:lnTo>
                    <a:pt x="325" y="424"/>
                  </a:lnTo>
                  <a:lnTo>
                    <a:pt x="324" y="425"/>
                  </a:lnTo>
                  <a:lnTo>
                    <a:pt x="323" y="426"/>
                  </a:lnTo>
                  <a:lnTo>
                    <a:pt x="323" y="427"/>
                  </a:lnTo>
                  <a:lnTo>
                    <a:pt x="325" y="432"/>
                  </a:lnTo>
                  <a:lnTo>
                    <a:pt x="327" y="434"/>
                  </a:lnTo>
                  <a:lnTo>
                    <a:pt x="328" y="435"/>
                  </a:lnTo>
                  <a:lnTo>
                    <a:pt x="329" y="435"/>
                  </a:lnTo>
                  <a:lnTo>
                    <a:pt x="329" y="436"/>
                  </a:lnTo>
                  <a:lnTo>
                    <a:pt x="328" y="437"/>
                  </a:lnTo>
                  <a:lnTo>
                    <a:pt x="327" y="438"/>
                  </a:lnTo>
                  <a:lnTo>
                    <a:pt x="324" y="442"/>
                  </a:lnTo>
                  <a:lnTo>
                    <a:pt x="325" y="444"/>
                  </a:lnTo>
                  <a:lnTo>
                    <a:pt x="325" y="447"/>
                  </a:lnTo>
                  <a:lnTo>
                    <a:pt x="324" y="448"/>
                  </a:lnTo>
                  <a:lnTo>
                    <a:pt x="323" y="453"/>
                  </a:lnTo>
                  <a:lnTo>
                    <a:pt x="323" y="456"/>
                  </a:lnTo>
                  <a:lnTo>
                    <a:pt x="323" y="456"/>
                  </a:lnTo>
                  <a:lnTo>
                    <a:pt x="328" y="460"/>
                  </a:lnTo>
                  <a:lnTo>
                    <a:pt x="331" y="462"/>
                  </a:lnTo>
                  <a:lnTo>
                    <a:pt x="332" y="464"/>
                  </a:lnTo>
                  <a:lnTo>
                    <a:pt x="333" y="465"/>
                  </a:lnTo>
                  <a:lnTo>
                    <a:pt x="333" y="467"/>
                  </a:lnTo>
                  <a:lnTo>
                    <a:pt x="333" y="470"/>
                  </a:lnTo>
                  <a:lnTo>
                    <a:pt x="331" y="474"/>
                  </a:lnTo>
                  <a:lnTo>
                    <a:pt x="330" y="476"/>
                  </a:lnTo>
                  <a:lnTo>
                    <a:pt x="329" y="476"/>
                  </a:lnTo>
                  <a:lnTo>
                    <a:pt x="329" y="477"/>
                  </a:lnTo>
                  <a:lnTo>
                    <a:pt x="327" y="478"/>
                  </a:lnTo>
                  <a:lnTo>
                    <a:pt x="326" y="480"/>
                  </a:lnTo>
                  <a:lnTo>
                    <a:pt x="324" y="484"/>
                  </a:lnTo>
                  <a:lnTo>
                    <a:pt x="323" y="486"/>
                  </a:lnTo>
                  <a:lnTo>
                    <a:pt x="321" y="486"/>
                  </a:lnTo>
                  <a:lnTo>
                    <a:pt x="317" y="487"/>
                  </a:lnTo>
                  <a:lnTo>
                    <a:pt x="316" y="488"/>
                  </a:lnTo>
                  <a:lnTo>
                    <a:pt x="314" y="488"/>
                  </a:lnTo>
                  <a:lnTo>
                    <a:pt x="312" y="487"/>
                  </a:lnTo>
                  <a:lnTo>
                    <a:pt x="311" y="486"/>
                  </a:lnTo>
                  <a:lnTo>
                    <a:pt x="310" y="484"/>
                  </a:lnTo>
                  <a:lnTo>
                    <a:pt x="310" y="483"/>
                  </a:lnTo>
                  <a:lnTo>
                    <a:pt x="310" y="481"/>
                  </a:lnTo>
                  <a:lnTo>
                    <a:pt x="309" y="481"/>
                  </a:lnTo>
                  <a:lnTo>
                    <a:pt x="308" y="481"/>
                  </a:lnTo>
                  <a:lnTo>
                    <a:pt x="305" y="483"/>
                  </a:lnTo>
                  <a:lnTo>
                    <a:pt x="293" y="488"/>
                  </a:lnTo>
                  <a:lnTo>
                    <a:pt x="290" y="488"/>
                  </a:lnTo>
                  <a:lnTo>
                    <a:pt x="289" y="488"/>
                  </a:lnTo>
                  <a:lnTo>
                    <a:pt x="287" y="488"/>
                  </a:lnTo>
                  <a:lnTo>
                    <a:pt x="284" y="488"/>
                  </a:lnTo>
                  <a:lnTo>
                    <a:pt x="280" y="485"/>
                  </a:lnTo>
                  <a:lnTo>
                    <a:pt x="278" y="485"/>
                  </a:lnTo>
                  <a:lnTo>
                    <a:pt x="277" y="485"/>
                  </a:lnTo>
                  <a:lnTo>
                    <a:pt x="275" y="488"/>
                  </a:lnTo>
                  <a:lnTo>
                    <a:pt x="274" y="488"/>
                  </a:lnTo>
                  <a:lnTo>
                    <a:pt x="270" y="488"/>
                  </a:lnTo>
                  <a:lnTo>
                    <a:pt x="269" y="488"/>
                  </a:lnTo>
                  <a:lnTo>
                    <a:pt x="259" y="494"/>
                  </a:lnTo>
                  <a:lnTo>
                    <a:pt x="258" y="494"/>
                  </a:lnTo>
                  <a:lnTo>
                    <a:pt x="257" y="496"/>
                  </a:lnTo>
                  <a:lnTo>
                    <a:pt x="256" y="497"/>
                  </a:lnTo>
                  <a:lnTo>
                    <a:pt x="254" y="497"/>
                  </a:lnTo>
                  <a:lnTo>
                    <a:pt x="251" y="496"/>
                  </a:lnTo>
                  <a:lnTo>
                    <a:pt x="246" y="496"/>
                  </a:lnTo>
                  <a:lnTo>
                    <a:pt x="245" y="495"/>
                  </a:lnTo>
                  <a:lnTo>
                    <a:pt x="245" y="492"/>
                  </a:lnTo>
                  <a:lnTo>
                    <a:pt x="241" y="487"/>
                  </a:lnTo>
                  <a:lnTo>
                    <a:pt x="241" y="484"/>
                  </a:lnTo>
                  <a:lnTo>
                    <a:pt x="243" y="482"/>
                  </a:lnTo>
                  <a:lnTo>
                    <a:pt x="248" y="480"/>
                  </a:lnTo>
                  <a:lnTo>
                    <a:pt x="251" y="478"/>
                  </a:lnTo>
                  <a:lnTo>
                    <a:pt x="251" y="476"/>
                  </a:lnTo>
                  <a:lnTo>
                    <a:pt x="250" y="472"/>
                  </a:lnTo>
                  <a:lnTo>
                    <a:pt x="251" y="470"/>
                  </a:lnTo>
                  <a:lnTo>
                    <a:pt x="251" y="470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0" y="455"/>
                  </a:lnTo>
                  <a:lnTo>
                    <a:pt x="259" y="454"/>
                  </a:lnTo>
                  <a:lnTo>
                    <a:pt x="259" y="453"/>
                  </a:lnTo>
                  <a:lnTo>
                    <a:pt x="260" y="452"/>
                  </a:lnTo>
                  <a:lnTo>
                    <a:pt x="261" y="450"/>
                  </a:lnTo>
                  <a:lnTo>
                    <a:pt x="261" y="449"/>
                  </a:lnTo>
                  <a:lnTo>
                    <a:pt x="262" y="449"/>
                  </a:lnTo>
                  <a:lnTo>
                    <a:pt x="263" y="448"/>
                  </a:lnTo>
                  <a:lnTo>
                    <a:pt x="263" y="447"/>
                  </a:lnTo>
                  <a:lnTo>
                    <a:pt x="264" y="446"/>
                  </a:lnTo>
                  <a:lnTo>
                    <a:pt x="263" y="444"/>
                  </a:lnTo>
                  <a:lnTo>
                    <a:pt x="262" y="442"/>
                  </a:lnTo>
                  <a:lnTo>
                    <a:pt x="261" y="442"/>
                  </a:lnTo>
                  <a:lnTo>
                    <a:pt x="258" y="441"/>
                  </a:lnTo>
                  <a:lnTo>
                    <a:pt x="257" y="441"/>
                  </a:lnTo>
                  <a:lnTo>
                    <a:pt x="252" y="443"/>
                  </a:lnTo>
                  <a:lnTo>
                    <a:pt x="251" y="443"/>
                  </a:lnTo>
                  <a:lnTo>
                    <a:pt x="250" y="442"/>
                  </a:lnTo>
                  <a:lnTo>
                    <a:pt x="247" y="439"/>
                  </a:lnTo>
                  <a:lnTo>
                    <a:pt x="245" y="438"/>
                  </a:lnTo>
                  <a:lnTo>
                    <a:pt x="244" y="437"/>
                  </a:lnTo>
                  <a:lnTo>
                    <a:pt x="234" y="435"/>
                  </a:lnTo>
                  <a:lnTo>
                    <a:pt x="233" y="435"/>
                  </a:lnTo>
                  <a:lnTo>
                    <a:pt x="231" y="435"/>
                  </a:lnTo>
                  <a:lnTo>
                    <a:pt x="229" y="435"/>
                  </a:lnTo>
                  <a:lnTo>
                    <a:pt x="228" y="434"/>
                  </a:lnTo>
                  <a:lnTo>
                    <a:pt x="229" y="434"/>
                  </a:lnTo>
                  <a:lnTo>
                    <a:pt x="230" y="431"/>
                  </a:lnTo>
                  <a:lnTo>
                    <a:pt x="231" y="428"/>
                  </a:lnTo>
                  <a:lnTo>
                    <a:pt x="232" y="425"/>
                  </a:lnTo>
                  <a:lnTo>
                    <a:pt x="232" y="422"/>
                  </a:lnTo>
                  <a:lnTo>
                    <a:pt x="232" y="422"/>
                  </a:lnTo>
                  <a:lnTo>
                    <a:pt x="231" y="421"/>
                  </a:lnTo>
                  <a:lnTo>
                    <a:pt x="228" y="421"/>
                  </a:lnTo>
                  <a:lnTo>
                    <a:pt x="226" y="420"/>
                  </a:lnTo>
                  <a:lnTo>
                    <a:pt x="225" y="420"/>
                  </a:lnTo>
                  <a:lnTo>
                    <a:pt x="223" y="418"/>
                  </a:lnTo>
                  <a:lnTo>
                    <a:pt x="222" y="417"/>
                  </a:lnTo>
                  <a:lnTo>
                    <a:pt x="221" y="417"/>
                  </a:lnTo>
                  <a:lnTo>
                    <a:pt x="219" y="417"/>
                  </a:lnTo>
                  <a:lnTo>
                    <a:pt x="218" y="417"/>
                  </a:lnTo>
                  <a:lnTo>
                    <a:pt x="215" y="414"/>
                  </a:lnTo>
                  <a:lnTo>
                    <a:pt x="215" y="410"/>
                  </a:lnTo>
                  <a:lnTo>
                    <a:pt x="215" y="406"/>
                  </a:lnTo>
                  <a:lnTo>
                    <a:pt x="214" y="404"/>
                  </a:lnTo>
                  <a:lnTo>
                    <a:pt x="212" y="404"/>
                  </a:lnTo>
                  <a:lnTo>
                    <a:pt x="210" y="404"/>
                  </a:lnTo>
                  <a:lnTo>
                    <a:pt x="209" y="405"/>
                  </a:lnTo>
                  <a:lnTo>
                    <a:pt x="208" y="404"/>
                  </a:lnTo>
                  <a:lnTo>
                    <a:pt x="207" y="403"/>
                  </a:lnTo>
                  <a:lnTo>
                    <a:pt x="206" y="396"/>
                  </a:lnTo>
                  <a:lnTo>
                    <a:pt x="204" y="393"/>
                  </a:lnTo>
                  <a:lnTo>
                    <a:pt x="203" y="392"/>
                  </a:lnTo>
                  <a:lnTo>
                    <a:pt x="197" y="392"/>
                  </a:lnTo>
                  <a:lnTo>
                    <a:pt x="195" y="391"/>
                  </a:lnTo>
                  <a:lnTo>
                    <a:pt x="194" y="390"/>
                  </a:lnTo>
                  <a:lnTo>
                    <a:pt x="186" y="386"/>
                  </a:lnTo>
                  <a:lnTo>
                    <a:pt x="180" y="382"/>
                  </a:lnTo>
                  <a:lnTo>
                    <a:pt x="179" y="381"/>
                  </a:lnTo>
                  <a:lnTo>
                    <a:pt x="180" y="380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1" y="376"/>
                  </a:lnTo>
                  <a:lnTo>
                    <a:pt x="182" y="376"/>
                  </a:lnTo>
                  <a:lnTo>
                    <a:pt x="181" y="374"/>
                  </a:lnTo>
                  <a:lnTo>
                    <a:pt x="181" y="374"/>
                  </a:lnTo>
                  <a:lnTo>
                    <a:pt x="180" y="373"/>
                  </a:lnTo>
                  <a:lnTo>
                    <a:pt x="179" y="371"/>
                  </a:lnTo>
                  <a:lnTo>
                    <a:pt x="178" y="371"/>
                  </a:lnTo>
                  <a:lnTo>
                    <a:pt x="176" y="371"/>
                  </a:lnTo>
                  <a:lnTo>
                    <a:pt x="173" y="371"/>
                  </a:lnTo>
                  <a:lnTo>
                    <a:pt x="172" y="372"/>
                  </a:lnTo>
                  <a:lnTo>
                    <a:pt x="165" y="377"/>
                  </a:lnTo>
                  <a:lnTo>
                    <a:pt x="162" y="378"/>
                  </a:lnTo>
                  <a:lnTo>
                    <a:pt x="160" y="378"/>
                  </a:lnTo>
                  <a:lnTo>
                    <a:pt x="159" y="379"/>
                  </a:lnTo>
                  <a:lnTo>
                    <a:pt x="158" y="380"/>
                  </a:lnTo>
                  <a:lnTo>
                    <a:pt x="158" y="381"/>
                  </a:lnTo>
                  <a:lnTo>
                    <a:pt x="160" y="384"/>
                  </a:lnTo>
                  <a:lnTo>
                    <a:pt x="161" y="386"/>
                  </a:lnTo>
                  <a:lnTo>
                    <a:pt x="161" y="388"/>
                  </a:lnTo>
                  <a:lnTo>
                    <a:pt x="161" y="389"/>
                  </a:lnTo>
                  <a:lnTo>
                    <a:pt x="162" y="389"/>
                  </a:lnTo>
                  <a:lnTo>
                    <a:pt x="163" y="389"/>
                  </a:lnTo>
                  <a:lnTo>
                    <a:pt x="164" y="389"/>
                  </a:lnTo>
                  <a:lnTo>
                    <a:pt x="165" y="390"/>
                  </a:lnTo>
                  <a:lnTo>
                    <a:pt x="164" y="392"/>
                  </a:lnTo>
                  <a:lnTo>
                    <a:pt x="162" y="397"/>
                  </a:lnTo>
                  <a:lnTo>
                    <a:pt x="160" y="400"/>
                  </a:lnTo>
                  <a:lnTo>
                    <a:pt x="158" y="402"/>
                  </a:lnTo>
                  <a:lnTo>
                    <a:pt x="157" y="402"/>
                  </a:lnTo>
                  <a:lnTo>
                    <a:pt x="156" y="402"/>
                  </a:lnTo>
                  <a:lnTo>
                    <a:pt x="155" y="402"/>
                  </a:lnTo>
                  <a:lnTo>
                    <a:pt x="155" y="403"/>
                  </a:lnTo>
                  <a:lnTo>
                    <a:pt x="154" y="404"/>
                  </a:lnTo>
                  <a:lnTo>
                    <a:pt x="153" y="405"/>
                  </a:lnTo>
                  <a:lnTo>
                    <a:pt x="152" y="406"/>
                  </a:lnTo>
                  <a:lnTo>
                    <a:pt x="150" y="407"/>
                  </a:lnTo>
                  <a:lnTo>
                    <a:pt x="149" y="407"/>
                  </a:lnTo>
                  <a:lnTo>
                    <a:pt x="147" y="407"/>
                  </a:lnTo>
                  <a:lnTo>
                    <a:pt x="146" y="410"/>
                  </a:lnTo>
                  <a:lnTo>
                    <a:pt x="145" y="413"/>
                  </a:lnTo>
                  <a:lnTo>
                    <a:pt x="146" y="414"/>
                  </a:lnTo>
                  <a:lnTo>
                    <a:pt x="149" y="416"/>
                  </a:lnTo>
                  <a:lnTo>
                    <a:pt x="149" y="417"/>
                  </a:lnTo>
                  <a:lnTo>
                    <a:pt x="149" y="418"/>
                  </a:lnTo>
                  <a:lnTo>
                    <a:pt x="147" y="421"/>
                  </a:lnTo>
                  <a:lnTo>
                    <a:pt x="143" y="422"/>
                  </a:lnTo>
                  <a:lnTo>
                    <a:pt x="136" y="424"/>
                  </a:lnTo>
                  <a:lnTo>
                    <a:pt x="137" y="420"/>
                  </a:lnTo>
                  <a:lnTo>
                    <a:pt x="137" y="416"/>
                  </a:lnTo>
                  <a:lnTo>
                    <a:pt x="135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2" y="407"/>
                  </a:lnTo>
                  <a:lnTo>
                    <a:pt x="117" y="407"/>
                  </a:lnTo>
                  <a:lnTo>
                    <a:pt x="116" y="406"/>
                  </a:lnTo>
                  <a:lnTo>
                    <a:pt x="115" y="406"/>
                  </a:lnTo>
                  <a:lnTo>
                    <a:pt x="109" y="400"/>
                  </a:lnTo>
                  <a:lnTo>
                    <a:pt x="106" y="398"/>
                  </a:lnTo>
                  <a:lnTo>
                    <a:pt x="101" y="393"/>
                  </a:lnTo>
                  <a:lnTo>
                    <a:pt x="100" y="392"/>
                  </a:lnTo>
                  <a:lnTo>
                    <a:pt x="99" y="392"/>
                  </a:lnTo>
                  <a:lnTo>
                    <a:pt x="99" y="390"/>
                  </a:lnTo>
                  <a:lnTo>
                    <a:pt x="98" y="389"/>
                  </a:lnTo>
                  <a:lnTo>
                    <a:pt x="97" y="389"/>
                  </a:lnTo>
                  <a:lnTo>
                    <a:pt x="96" y="389"/>
                  </a:lnTo>
                  <a:lnTo>
                    <a:pt x="94" y="392"/>
                  </a:lnTo>
                  <a:lnTo>
                    <a:pt x="93" y="392"/>
                  </a:lnTo>
                  <a:lnTo>
                    <a:pt x="89" y="392"/>
                  </a:lnTo>
                  <a:lnTo>
                    <a:pt x="87" y="392"/>
                  </a:lnTo>
                  <a:lnTo>
                    <a:pt x="84" y="392"/>
                  </a:lnTo>
                  <a:lnTo>
                    <a:pt x="83" y="390"/>
                  </a:lnTo>
                  <a:lnTo>
                    <a:pt x="81" y="387"/>
                  </a:lnTo>
                  <a:lnTo>
                    <a:pt x="78" y="383"/>
                  </a:lnTo>
                  <a:lnTo>
                    <a:pt x="77" y="383"/>
                  </a:lnTo>
                  <a:lnTo>
                    <a:pt x="76" y="384"/>
                  </a:lnTo>
                  <a:lnTo>
                    <a:pt x="74" y="384"/>
                  </a:lnTo>
                  <a:lnTo>
                    <a:pt x="70" y="382"/>
                  </a:lnTo>
                  <a:lnTo>
                    <a:pt x="68" y="381"/>
                  </a:lnTo>
                  <a:lnTo>
                    <a:pt x="66" y="380"/>
                  </a:lnTo>
                  <a:lnTo>
                    <a:pt x="64" y="376"/>
                  </a:lnTo>
                  <a:lnTo>
                    <a:pt x="60" y="374"/>
                  </a:lnTo>
                  <a:lnTo>
                    <a:pt x="59" y="372"/>
                  </a:lnTo>
                  <a:lnTo>
                    <a:pt x="58" y="368"/>
                  </a:lnTo>
                  <a:lnTo>
                    <a:pt x="57" y="367"/>
                  </a:lnTo>
                  <a:lnTo>
                    <a:pt x="52" y="362"/>
                  </a:lnTo>
                  <a:lnTo>
                    <a:pt x="47" y="355"/>
                  </a:lnTo>
                  <a:lnTo>
                    <a:pt x="47" y="355"/>
                  </a:lnTo>
                  <a:lnTo>
                    <a:pt x="34" y="349"/>
                  </a:lnTo>
                  <a:lnTo>
                    <a:pt x="31" y="347"/>
                  </a:lnTo>
                  <a:lnTo>
                    <a:pt x="30" y="343"/>
                  </a:lnTo>
                  <a:lnTo>
                    <a:pt x="30" y="340"/>
                  </a:lnTo>
                  <a:lnTo>
                    <a:pt x="32" y="337"/>
                  </a:lnTo>
                  <a:lnTo>
                    <a:pt x="34" y="337"/>
                  </a:lnTo>
                  <a:lnTo>
                    <a:pt x="35" y="335"/>
                  </a:lnTo>
                  <a:lnTo>
                    <a:pt x="35" y="332"/>
                  </a:lnTo>
                  <a:lnTo>
                    <a:pt x="37" y="330"/>
                  </a:lnTo>
                  <a:lnTo>
                    <a:pt x="38" y="330"/>
                  </a:lnTo>
                  <a:lnTo>
                    <a:pt x="41" y="330"/>
                  </a:lnTo>
                  <a:lnTo>
                    <a:pt x="41" y="330"/>
                  </a:lnTo>
                  <a:lnTo>
                    <a:pt x="42" y="330"/>
                  </a:lnTo>
                  <a:lnTo>
                    <a:pt x="45" y="328"/>
                  </a:lnTo>
                  <a:lnTo>
                    <a:pt x="46" y="327"/>
                  </a:lnTo>
                  <a:lnTo>
                    <a:pt x="47" y="328"/>
                  </a:lnTo>
                  <a:lnTo>
                    <a:pt x="48" y="331"/>
                  </a:lnTo>
                  <a:lnTo>
                    <a:pt x="50" y="333"/>
                  </a:lnTo>
                  <a:lnTo>
                    <a:pt x="51" y="335"/>
                  </a:lnTo>
                  <a:lnTo>
                    <a:pt x="51" y="336"/>
                  </a:lnTo>
                  <a:lnTo>
                    <a:pt x="52" y="335"/>
                  </a:lnTo>
                  <a:lnTo>
                    <a:pt x="53" y="332"/>
                  </a:lnTo>
                  <a:lnTo>
                    <a:pt x="54" y="332"/>
                  </a:lnTo>
                  <a:lnTo>
                    <a:pt x="58" y="333"/>
                  </a:lnTo>
                  <a:lnTo>
                    <a:pt x="59" y="333"/>
                  </a:lnTo>
                  <a:lnTo>
                    <a:pt x="59" y="332"/>
                  </a:lnTo>
                  <a:lnTo>
                    <a:pt x="58" y="331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8" y="325"/>
                  </a:lnTo>
                  <a:lnTo>
                    <a:pt x="60" y="323"/>
                  </a:lnTo>
                  <a:lnTo>
                    <a:pt x="59" y="319"/>
                  </a:lnTo>
                  <a:lnTo>
                    <a:pt x="58" y="313"/>
                  </a:lnTo>
                  <a:lnTo>
                    <a:pt x="56" y="308"/>
                  </a:lnTo>
                  <a:lnTo>
                    <a:pt x="47" y="298"/>
                  </a:lnTo>
                  <a:lnTo>
                    <a:pt x="41" y="290"/>
                  </a:lnTo>
                  <a:lnTo>
                    <a:pt x="39" y="287"/>
                  </a:lnTo>
                  <a:lnTo>
                    <a:pt x="36" y="284"/>
                  </a:lnTo>
                  <a:lnTo>
                    <a:pt x="35" y="284"/>
                  </a:lnTo>
                  <a:lnTo>
                    <a:pt x="36" y="283"/>
                  </a:lnTo>
                  <a:lnTo>
                    <a:pt x="36" y="282"/>
                  </a:lnTo>
                  <a:lnTo>
                    <a:pt x="35" y="281"/>
                  </a:lnTo>
                  <a:lnTo>
                    <a:pt x="35" y="280"/>
                  </a:lnTo>
                  <a:lnTo>
                    <a:pt x="36" y="278"/>
                  </a:lnTo>
                  <a:lnTo>
                    <a:pt x="37" y="277"/>
                  </a:lnTo>
                  <a:lnTo>
                    <a:pt x="39" y="277"/>
                  </a:lnTo>
                  <a:lnTo>
                    <a:pt x="40" y="277"/>
                  </a:lnTo>
                  <a:lnTo>
                    <a:pt x="41" y="277"/>
                  </a:lnTo>
                  <a:lnTo>
                    <a:pt x="43" y="279"/>
                  </a:lnTo>
                  <a:lnTo>
                    <a:pt x="46" y="281"/>
                  </a:lnTo>
                  <a:lnTo>
                    <a:pt x="47" y="282"/>
                  </a:lnTo>
                  <a:lnTo>
                    <a:pt x="48" y="282"/>
                  </a:lnTo>
                  <a:lnTo>
                    <a:pt x="50" y="282"/>
                  </a:lnTo>
                  <a:lnTo>
                    <a:pt x="54" y="281"/>
                  </a:lnTo>
                  <a:lnTo>
                    <a:pt x="59" y="282"/>
                  </a:lnTo>
                  <a:lnTo>
                    <a:pt x="62" y="282"/>
                  </a:lnTo>
                  <a:lnTo>
                    <a:pt x="64" y="281"/>
                  </a:lnTo>
                  <a:lnTo>
                    <a:pt x="68" y="278"/>
                  </a:lnTo>
                  <a:lnTo>
                    <a:pt x="69" y="277"/>
                  </a:lnTo>
                  <a:lnTo>
                    <a:pt x="70" y="274"/>
                  </a:lnTo>
                  <a:lnTo>
                    <a:pt x="69" y="271"/>
                  </a:lnTo>
                  <a:lnTo>
                    <a:pt x="68" y="271"/>
                  </a:lnTo>
                  <a:lnTo>
                    <a:pt x="67" y="271"/>
                  </a:lnTo>
                  <a:lnTo>
                    <a:pt x="66" y="272"/>
                  </a:lnTo>
                  <a:lnTo>
                    <a:pt x="65" y="271"/>
                  </a:lnTo>
                  <a:lnTo>
                    <a:pt x="65" y="270"/>
                  </a:lnTo>
                  <a:lnTo>
                    <a:pt x="61" y="268"/>
                  </a:lnTo>
                  <a:lnTo>
                    <a:pt x="60" y="267"/>
                  </a:lnTo>
                  <a:lnTo>
                    <a:pt x="59" y="265"/>
                  </a:lnTo>
                  <a:lnTo>
                    <a:pt x="58" y="264"/>
                  </a:lnTo>
                  <a:lnTo>
                    <a:pt x="57" y="263"/>
                  </a:lnTo>
                  <a:lnTo>
                    <a:pt x="57" y="260"/>
                  </a:lnTo>
                  <a:lnTo>
                    <a:pt x="56" y="259"/>
                  </a:lnTo>
                  <a:lnTo>
                    <a:pt x="54" y="260"/>
                  </a:lnTo>
                  <a:lnTo>
                    <a:pt x="53" y="260"/>
                  </a:lnTo>
                  <a:lnTo>
                    <a:pt x="53" y="259"/>
                  </a:lnTo>
                  <a:lnTo>
                    <a:pt x="48" y="256"/>
                  </a:lnTo>
                  <a:lnTo>
                    <a:pt x="47" y="254"/>
                  </a:lnTo>
                  <a:lnTo>
                    <a:pt x="47" y="253"/>
                  </a:lnTo>
                  <a:lnTo>
                    <a:pt x="46" y="251"/>
                  </a:lnTo>
                  <a:lnTo>
                    <a:pt x="45" y="247"/>
                  </a:lnTo>
                  <a:lnTo>
                    <a:pt x="43" y="246"/>
                  </a:lnTo>
                  <a:lnTo>
                    <a:pt x="42" y="244"/>
                  </a:lnTo>
                  <a:lnTo>
                    <a:pt x="41" y="244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4" y="243"/>
                  </a:lnTo>
                  <a:lnTo>
                    <a:pt x="30" y="242"/>
                  </a:lnTo>
                  <a:lnTo>
                    <a:pt x="29" y="241"/>
                  </a:lnTo>
                  <a:lnTo>
                    <a:pt x="27" y="240"/>
                  </a:lnTo>
                  <a:lnTo>
                    <a:pt x="24" y="235"/>
                  </a:lnTo>
                  <a:lnTo>
                    <a:pt x="24" y="233"/>
                  </a:lnTo>
                  <a:lnTo>
                    <a:pt x="23" y="230"/>
                  </a:lnTo>
                  <a:lnTo>
                    <a:pt x="24" y="228"/>
                  </a:lnTo>
                  <a:lnTo>
                    <a:pt x="26" y="226"/>
                  </a:lnTo>
                  <a:lnTo>
                    <a:pt x="27" y="224"/>
                  </a:lnTo>
                  <a:lnTo>
                    <a:pt x="27" y="221"/>
                  </a:lnTo>
                  <a:lnTo>
                    <a:pt x="26" y="216"/>
                  </a:lnTo>
                  <a:lnTo>
                    <a:pt x="26" y="213"/>
                  </a:lnTo>
                  <a:lnTo>
                    <a:pt x="29" y="212"/>
                  </a:lnTo>
                  <a:lnTo>
                    <a:pt x="29" y="211"/>
                  </a:lnTo>
                  <a:lnTo>
                    <a:pt x="30" y="211"/>
                  </a:lnTo>
                  <a:lnTo>
                    <a:pt x="31" y="210"/>
                  </a:lnTo>
                  <a:lnTo>
                    <a:pt x="31" y="209"/>
                  </a:lnTo>
                  <a:lnTo>
                    <a:pt x="31" y="207"/>
                  </a:lnTo>
                  <a:lnTo>
                    <a:pt x="31" y="206"/>
                  </a:lnTo>
                  <a:lnTo>
                    <a:pt x="32" y="205"/>
                  </a:lnTo>
                  <a:lnTo>
                    <a:pt x="33" y="205"/>
                  </a:lnTo>
                  <a:lnTo>
                    <a:pt x="37" y="197"/>
                  </a:lnTo>
                  <a:lnTo>
                    <a:pt x="39" y="193"/>
                  </a:lnTo>
                  <a:lnTo>
                    <a:pt x="39" y="193"/>
                  </a:lnTo>
                  <a:lnTo>
                    <a:pt x="41" y="191"/>
                  </a:lnTo>
                  <a:lnTo>
                    <a:pt x="42" y="190"/>
                  </a:lnTo>
                  <a:lnTo>
                    <a:pt x="43" y="188"/>
                  </a:lnTo>
                  <a:lnTo>
                    <a:pt x="44" y="186"/>
                  </a:lnTo>
                  <a:lnTo>
                    <a:pt x="47" y="171"/>
                  </a:lnTo>
                  <a:lnTo>
                    <a:pt x="47" y="17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7" y="168"/>
                  </a:lnTo>
                  <a:lnTo>
                    <a:pt x="47" y="167"/>
                  </a:lnTo>
                  <a:lnTo>
                    <a:pt x="47" y="166"/>
                  </a:lnTo>
                  <a:lnTo>
                    <a:pt x="47" y="165"/>
                  </a:lnTo>
                  <a:lnTo>
                    <a:pt x="46" y="165"/>
                  </a:lnTo>
                  <a:lnTo>
                    <a:pt x="45" y="165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0" y="164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3" y="164"/>
                  </a:lnTo>
                  <a:lnTo>
                    <a:pt x="32" y="164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22" y="168"/>
                  </a:lnTo>
                  <a:lnTo>
                    <a:pt x="20" y="169"/>
                  </a:lnTo>
                  <a:lnTo>
                    <a:pt x="18" y="169"/>
                  </a:lnTo>
                  <a:lnTo>
                    <a:pt x="16" y="169"/>
                  </a:lnTo>
                  <a:lnTo>
                    <a:pt x="14" y="166"/>
                  </a:lnTo>
                  <a:lnTo>
                    <a:pt x="13" y="163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9" y="164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3"/>
                  </a:lnTo>
                  <a:lnTo>
                    <a:pt x="23" y="160"/>
                  </a:lnTo>
                  <a:lnTo>
                    <a:pt x="24" y="159"/>
                  </a:lnTo>
                  <a:lnTo>
                    <a:pt x="25" y="159"/>
                  </a:lnTo>
                  <a:lnTo>
                    <a:pt x="26" y="158"/>
                  </a:lnTo>
                  <a:lnTo>
                    <a:pt x="26" y="157"/>
                  </a:lnTo>
                  <a:lnTo>
                    <a:pt x="25" y="156"/>
                  </a:lnTo>
                  <a:lnTo>
                    <a:pt x="23" y="156"/>
                  </a:lnTo>
                  <a:lnTo>
                    <a:pt x="22" y="155"/>
                  </a:lnTo>
                  <a:lnTo>
                    <a:pt x="22" y="154"/>
                  </a:lnTo>
                  <a:lnTo>
                    <a:pt x="22" y="152"/>
                  </a:lnTo>
                  <a:lnTo>
                    <a:pt x="23" y="151"/>
                  </a:lnTo>
                  <a:lnTo>
                    <a:pt x="23" y="150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1"/>
                  </a:lnTo>
                  <a:lnTo>
                    <a:pt x="22" y="140"/>
                  </a:lnTo>
                  <a:lnTo>
                    <a:pt x="21" y="139"/>
                  </a:lnTo>
                  <a:lnTo>
                    <a:pt x="20" y="138"/>
                  </a:lnTo>
                  <a:lnTo>
                    <a:pt x="19" y="137"/>
                  </a:lnTo>
                  <a:lnTo>
                    <a:pt x="18" y="136"/>
                  </a:lnTo>
                  <a:lnTo>
                    <a:pt x="18" y="134"/>
                  </a:lnTo>
                  <a:lnTo>
                    <a:pt x="19" y="133"/>
                  </a:lnTo>
                  <a:lnTo>
                    <a:pt x="24" y="134"/>
                  </a:lnTo>
                  <a:lnTo>
                    <a:pt x="27" y="133"/>
                  </a:lnTo>
                  <a:lnTo>
                    <a:pt x="27" y="132"/>
                  </a:lnTo>
                  <a:lnTo>
                    <a:pt x="26" y="129"/>
                  </a:lnTo>
                  <a:lnTo>
                    <a:pt x="25" y="127"/>
                  </a:lnTo>
                  <a:lnTo>
                    <a:pt x="27" y="127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1" y="131"/>
                  </a:lnTo>
                  <a:lnTo>
                    <a:pt x="33" y="132"/>
                  </a:lnTo>
                  <a:lnTo>
                    <a:pt x="35" y="132"/>
                  </a:lnTo>
                  <a:lnTo>
                    <a:pt x="38" y="131"/>
                  </a:lnTo>
                  <a:lnTo>
                    <a:pt x="39" y="131"/>
                  </a:lnTo>
                  <a:lnTo>
                    <a:pt x="39" y="130"/>
                  </a:lnTo>
                  <a:lnTo>
                    <a:pt x="40" y="130"/>
                  </a:lnTo>
                  <a:lnTo>
                    <a:pt x="40" y="129"/>
                  </a:lnTo>
                  <a:lnTo>
                    <a:pt x="41" y="129"/>
                  </a:lnTo>
                  <a:lnTo>
                    <a:pt x="41" y="131"/>
                  </a:lnTo>
                  <a:lnTo>
                    <a:pt x="49" y="131"/>
                  </a:lnTo>
                  <a:lnTo>
                    <a:pt x="50" y="130"/>
                  </a:lnTo>
                  <a:lnTo>
                    <a:pt x="51" y="129"/>
                  </a:lnTo>
                  <a:lnTo>
                    <a:pt x="51" y="127"/>
                  </a:lnTo>
                  <a:lnTo>
                    <a:pt x="50" y="124"/>
                  </a:lnTo>
                  <a:lnTo>
                    <a:pt x="48" y="123"/>
                  </a:lnTo>
                  <a:lnTo>
                    <a:pt x="41" y="122"/>
                  </a:lnTo>
                  <a:lnTo>
                    <a:pt x="38" y="121"/>
                  </a:lnTo>
                  <a:lnTo>
                    <a:pt x="32" y="118"/>
                  </a:lnTo>
                  <a:lnTo>
                    <a:pt x="29" y="117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2" y="109"/>
                  </a:lnTo>
                  <a:lnTo>
                    <a:pt x="20" y="109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5" y="106"/>
                  </a:lnTo>
                  <a:lnTo>
                    <a:pt x="14" y="106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4" y="101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16" y="97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4" y="91"/>
                  </a:lnTo>
                  <a:lnTo>
                    <a:pt x="15" y="88"/>
                  </a:lnTo>
                  <a:lnTo>
                    <a:pt x="16" y="89"/>
                  </a:lnTo>
                  <a:lnTo>
                    <a:pt x="21" y="89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0" y="84"/>
                  </a:lnTo>
                  <a:lnTo>
                    <a:pt x="19" y="83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4" y="80"/>
                  </a:lnTo>
                  <a:lnTo>
                    <a:pt x="12" y="81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2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8" y="62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3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1" y="42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28" y="25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39" y="24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50" y="17"/>
                  </a:lnTo>
                  <a:lnTo>
                    <a:pt x="51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3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1" y="3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2" y="0"/>
                  </a:lnTo>
                  <a:lnTo>
                    <a:pt x="75" y="1"/>
                  </a:lnTo>
                  <a:lnTo>
                    <a:pt x="77" y="1"/>
                  </a:lnTo>
                  <a:lnTo>
                    <a:pt x="78" y="3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93" y="4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4" y="3"/>
                  </a:lnTo>
                  <a:lnTo>
                    <a:pt x="107" y="5"/>
                  </a:lnTo>
                  <a:lnTo>
                    <a:pt x="110" y="5"/>
                  </a:lnTo>
                  <a:lnTo>
                    <a:pt x="113" y="3"/>
                  </a:lnTo>
                  <a:lnTo>
                    <a:pt x="113" y="3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6" y="6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21" y="6"/>
                  </a:lnTo>
                  <a:lnTo>
                    <a:pt x="126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7" name="Freeform 72">
              <a:extLst>
                <a:ext uri="{FF2B5EF4-FFF2-40B4-BE49-F238E27FC236}">
                  <a16:creationId xmlns:a16="http://schemas.microsoft.com/office/drawing/2014/main" id="{FB2F8744-4A83-6B41-D26F-6AA5BE6A9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3208" y="4267304"/>
              <a:ext cx="747430" cy="583222"/>
            </a:xfrm>
            <a:custGeom>
              <a:avLst/>
              <a:gdLst>
                <a:gd name="T0" fmla="*/ 51 w 528"/>
                <a:gd name="T1" fmla="*/ 53 h 412"/>
                <a:gd name="T2" fmla="*/ 85 w 528"/>
                <a:gd name="T3" fmla="*/ 75 h 412"/>
                <a:gd name="T4" fmla="*/ 141 w 528"/>
                <a:gd name="T5" fmla="*/ 93 h 412"/>
                <a:gd name="T6" fmla="*/ 167 w 528"/>
                <a:gd name="T7" fmla="*/ 93 h 412"/>
                <a:gd name="T8" fmla="*/ 167 w 528"/>
                <a:gd name="T9" fmla="*/ 65 h 412"/>
                <a:gd name="T10" fmla="*/ 133 w 528"/>
                <a:gd name="T11" fmla="*/ 33 h 412"/>
                <a:gd name="T12" fmla="*/ 147 w 528"/>
                <a:gd name="T13" fmla="*/ 7 h 412"/>
                <a:gd name="T14" fmla="*/ 175 w 528"/>
                <a:gd name="T15" fmla="*/ 6 h 412"/>
                <a:gd name="T16" fmla="*/ 194 w 528"/>
                <a:gd name="T17" fmla="*/ 25 h 412"/>
                <a:gd name="T18" fmla="*/ 217 w 528"/>
                <a:gd name="T19" fmla="*/ 48 h 412"/>
                <a:gd name="T20" fmla="*/ 246 w 528"/>
                <a:gd name="T21" fmla="*/ 77 h 412"/>
                <a:gd name="T22" fmla="*/ 282 w 528"/>
                <a:gd name="T23" fmla="*/ 78 h 412"/>
                <a:gd name="T24" fmla="*/ 312 w 528"/>
                <a:gd name="T25" fmla="*/ 46 h 412"/>
                <a:gd name="T26" fmla="*/ 370 w 528"/>
                <a:gd name="T27" fmla="*/ 37 h 412"/>
                <a:gd name="T28" fmla="*/ 394 w 528"/>
                <a:gd name="T29" fmla="*/ 74 h 412"/>
                <a:gd name="T30" fmla="*/ 427 w 528"/>
                <a:gd name="T31" fmla="*/ 130 h 412"/>
                <a:gd name="T32" fmla="*/ 441 w 528"/>
                <a:gd name="T33" fmla="*/ 153 h 412"/>
                <a:gd name="T34" fmla="*/ 480 w 528"/>
                <a:gd name="T35" fmla="*/ 161 h 412"/>
                <a:gd name="T36" fmla="*/ 507 w 528"/>
                <a:gd name="T37" fmla="*/ 196 h 412"/>
                <a:gd name="T38" fmla="*/ 477 w 528"/>
                <a:gd name="T39" fmla="*/ 184 h 412"/>
                <a:gd name="T40" fmla="*/ 441 w 528"/>
                <a:gd name="T41" fmla="*/ 197 h 412"/>
                <a:gd name="T42" fmla="*/ 425 w 528"/>
                <a:gd name="T43" fmla="*/ 226 h 412"/>
                <a:gd name="T44" fmla="*/ 420 w 528"/>
                <a:gd name="T45" fmla="*/ 245 h 412"/>
                <a:gd name="T46" fmla="*/ 414 w 528"/>
                <a:gd name="T47" fmla="*/ 265 h 412"/>
                <a:gd name="T48" fmla="*/ 418 w 528"/>
                <a:gd name="T49" fmla="*/ 304 h 412"/>
                <a:gd name="T50" fmla="*/ 407 w 528"/>
                <a:gd name="T51" fmla="*/ 304 h 412"/>
                <a:gd name="T52" fmla="*/ 387 w 528"/>
                <a:gd name="T53" fmla="*/ 342 h 412"/>
                <a:gd name="T54" fmla="*/ 384 w 528"/>
                <a:gd name="T55" fmla="*/ 321 h 412"/>
                <a:gd name="T56" fmla="*/ 372 w 528"/>
                <a:gd name="T57" fmla="*/ 355 h 412"/>
                <a:gd name="T58" fmla="*/ 351 w 528"/>
                <a:gd name="T59" fmla="*/ 412 h 412"/>
                <a:gd name="T60" fmla="*/ 319 w 528"/>
                <a:gd name="T61" fmla="*/ 388 h 412"/>
                <a:gd name="T62" fmla="*/ 297 w 528"/>
                <a:gd name="T63" fmla="*/ 350 h 412"/>
                <a:gd name="T64" fmla="*/ 301 w 528"/>
                <a:gd name="T65" fmla="*/ 315 h 412"/>
                <a:gd name="T66" fmla="*/ 288 w 528"/>
                <a:gd name="T67" fmla="*/ 260 h 412"/>
                <a:gd name="T68" fmla="*/ 238 w 528"/>
                <a:gd name="T69" fmla="*/ 286 h 412"/>
                <a:gd name="T70" fmla="*/ 197 w 528"/>
                <a:gd name="T71" fmla="*/ 323 h 412"/>
                <a:gd name="T72" fmla="*/ 177 w 528"/>
                <a:gd name="T73" fmla="*/ 339 h 412"/>
                <a:gd name="T74" fmla="*/ 155 w 528"/>
                <a:gd name="T75" fmla="*/ 344 h 412"/>
                <a:gd name="T76" fmla="*/ 165 w 528"/>
                <a:gd name="T77" fmla="*/ 317 h 412"/>
                <a:gd name="T78" fmla="*/ 148 w 528"/>
                <a:gd name="T79" fmla="*/ 290 h 412"/>
                <a:gd name="T80" fmla="*/ 147 w 528"/>
                <a:gd name="T81" fmla="*/ 275 h 412"/>
                <a:gd name="T82" fmla="*/ 109 w 528"/>
                <a:gd name="T83" fmla="*/ 253 h 412"/>
                <a:gd name="T84" fmla="*/ 100 w 528"/>
                <a:gd name="T85" fmla="*/ 225 h 412"/>
                <a:gd name="T86" fmla="*/ 102 w 528"/>
                <a:gd name="T87" fmla="*/ 194 h 412"/>
                <a:gd name="T88" fmla="*/ 58 w 528"/>
                <a:gd name="T89" fmla="*/ 155 h 412"/>
                <a:gd name="T90" fmla="*/ 68 w 528"/>
                <a:gd name="T91" fmla="*/ 120 h 412"/>
                <a:gd name="T92" fmla="*/ 38 w 528"/>
                <a:gd name="T93" fmla="*/ 102 h 412"/>
                <a:gd name="T94" fmla="*/ 32 w 528"/>
                <a:gd name="T95" fmla="*/ 84 h 412"/>
                <a:gd name="T96" fmla="*/ 64 w 528"/>
                <a:gd name="T97" fmla="*/ 151 h 412"/>
                <a:gd name="T98" fmla="*/ 69 w 528"/>
                <a:gd name="T99" fmla="*/ 346 h 412"/>
                <a:gd name="T100" fmla="*/ 56 w 528"/>
                <a:gd name="T101" fmla="*/ 330 h 412"/>
                <a:gd name="T102" fmla="*/ 47 w 528"/>
                <a:gd name="T103" fmla="*/ 319 h 412"/>
                <a:gd name="T104" fmla="*/ 23 w 528"/>
                <a:gd name="T105" fmla="*/ 295 h 412"/>
                <a:gd name="T106" fmla="*/ 7 w 528"/>
                <a:gd name="T107" fmla="*/ 269 h 412"/>
                <a:gd name="T108" fmla="*/ 27 w 528"/>
                <a:gd name="T109" fmla="*/ 254 h 412"/>
                <a:gd name="T110" fmla="*/ 49 w 528"/>
                <a:gd name="T111" fmla="*/ 280 h 412"/>
                <a:gd name="T112" fmla="*/ 92 w 528"/>
                <a:gd name="T113" fmla="*/ 279 h 412"/>
                <a:gd name="T114" fmla="*/ 109 w 528"/>
                <a:gd name="T115" fmla="*/ 312 h 412"/>
                <a:gd name="T116" fmla="*/ 37 w 528"/>
                <a:gd name="T117" fmla="*/ 107 h 412"/>
                <a:gd name="T118" fmla="*/ 528 w 528"/>
                <a:gd name="T119" fmla="*/ 189 h 412"/>
                <a:gd name="T120" fmla="*/ 508 w 528"/>
                <a:gd name="T121" fmla="*/ 17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8" h="412">
                  <a:moveTo>
                    <a:pt x="19" y="97"/>
                  </a:moveTo>
                  <a:lnTo>
                    <a:pt x="23" y="98"/>
                  </a:lnTo>
                  <a:lnTo>
                    <a:pt x="23" y="101"/>
                  </a:lnTo>
                  <a:lnTo>
                    <a:pt x="23" y="104"/>
                  </a:lnTo>
                  <a:lnTo>
                    <a:pt x="19" y="103"/>
                  </a:lnTo>
                  <a:lnTo>
                    <a:pt x="18" y="101"/>
                  </a:lnTo>
                  <a:lnTo>
                    <a:pt x="17" y="99"/>
                  </a:lnTo>
                  <a:lnTo>
                    <a:pt x="17" y="98"/>
                  </a:lnTo>
                  <a:lnTo>
                    <a:pt x="19" y="97"/>
                  </a:lnTo>
                  <a:close/>
                  <a:moveTo>
                    <a:pt x="21" y="72"/>
                  </a:moveTo>
                  <a:lnTo>
                    <a:pt x="29" y="65"/>
                  </a:lnTo>
                  <a:lnTo>
                    <a:pt x="43" y="53"/>
                  </a:lnTo>
                  <a:lnTo>
                    <a:pt x="47" y="52"/>
                  </a:lnTo>
                  <a:lnTo>
                    <a:pt x="49" y="52"/>
                  </a:lnTo>
                  <a:lnTo>
                    <a:pt x="51" y="53"/>
                  </a:lnTo>
                  <a:lnTo>
                    <a:pt x="55" y="56"/>
                  </a:lnTo>
                  <a:lnTo>
                    <a:pt x="57" y="56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3" y="55"/>
                  </a:lnTo>
                  <a:lnTo>
                    <a:pt x="65" y="57"/>
                  </a:lnTo>
                  <a:lnTo>
                    <a:pt x="67" y="59"/>
                  </a:lnTo>
                  <a:lnTo>
                    <a:pt x="80" y="64"/>
                  </a:lnTo>
                  <a:lnTo>
                    <a:pt x="86" y="66"/>
                  </a:lnTo>
                  <a:lnTo>
                    <a:pt x="88" y="67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5" y="69"/>
                  </a:lnTo>
                  <a:lnTo>
                    <a:pt x="83" y="71"/>
                  </a:lnTo>
                  <a:lnTo>
                    <a:pt x="85" y="75"/>
                  </a:lnTo>
                  <a:lnTo>
                    <a:pt x="89" y="78"/>
                  </a:lnTo>
                  <a:lnTo>
                    <a:pt x="90" y="79"/>
                  </a:lnTo>
                  <a:lnTo>
                    <a:pt x="95" y="81"/>
                  </a:lnTo>
                  <a:lnTo>
                    <a:pt x="108" y="87"/>
                  </a:lnTo>
                  <a:lnTo>
                    <a:pt x="113" y="87"/>
                  </a:lnTo>
                  <a:lnTo>
                    <a:pt x="115" y="87"/>
                  </a:lnTo>
                  <a:lnTo>
                    <a:pt x="117" y="87"/>
                  </a:lnTo>
                  <a:lnTo>
                    <a:pt x="119" y="85"/>
                  </a:lnTo>
                  <a:lnTo>
                    <a:pt x="121" y="83"/>
                  </a:lnTo>
                  <a:lnTo>
                    <a:pt x="124" y="83"/>
                  </a:lnTo>
                  <a:lnTo>
                    <a:pt x="131" y="83"/>
                  </a:lnTo>
                  <a:lnTo>
                    <a:pt x="131" y="83"/>
                  </a:lnTo>
                  <a:lnTo>
                    <a:pt x="133" y="85"/>
                  </a:lnTo>
                  <a:lnTo>
                    <a:pt x="136" y="88"/>
                  </a:lnTo>
                  <a:lnTo>
                    <a:pt x="141" y="93"/>
                  </a:lnTo>
                  <a:lnTo>
                    <a:pt x="143" y="94"/>
                  </a:lnTo>
                  <a:lnTo>
                    <a:pt x="149" y="96"/>
                  </a:lnTo>
                  <a:lnTo>
                    <a:pt x="149" y="97"/>
                  </a:lnTo>
                  <a:lnTo>
                    <a:pt x="152" y="100"/>
                  </a:lnTo>
                  <a:lnTo>
                    <a:pt x="154" y="101"/>
                  </a:lnTo>
                  <a:lnTo>
                    <a:pt x="156" y="101"/>
                  </a:lnTo>
                  <a:lnTo>
                    <a:pt x="157" y="100"/>
                  </a:lnTo>
                  <a:lnTo>
                    <a:pt x="157" y="99"/>
                  </a:lnTo>
                  <a:lnTo>
                    <a:pt x="158" y="96"/>
                  </a:lnTo>
                  <a:lnTo>
                    <a:pt x="161" y="95"/>
                  </a:lnTo>
                  <a:lnTo>
                    <a:pt x="162" y="95"/>
                  </a:lnTo>
                  <a:lnTo>
                    <a:pt x="164" y="96"/>
                  </a:lnTo>
                  <a:lnTo>
                    <a:pt x="166" y="95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8" y="89"/>
                  </a:lnTo>
                  <a:lnTo>
                    <a:pt x="168" y="85"/>
                  </a:lnTo>
                  <a:lnTo>
                    <a:pt x="169" y="82"/>
                  </a:lnTo>
                  <a:lnTo>
                    <a:pt x="170" y="81"/>
                  </a:lnTo>
                  <a:lnTo>
                    <a:pt x="171" y="80"/>
                  </a:lnTo>
                  <a:lnTo>
                    <a:pt x="172" y="79"/>
                  </a:lnTo>
                  <a:lnTo>
                    <a:pt x="172" y="76"/>
                  </a:lnTo>
                  <a:lnTo>
                    <a:pt x="172" y="75"/>
                  </a:lnTo>
                  <a:lnTo>
                    <a:pt x="173" y="75"/>
                  </a:lnTo>
                  <a:lnTo>
                    <a:pt x="173" y="75"/>
                  </a:lnTo>
                  <a:lnTo>
                    <a:pt x="173" y="73"/>
                  </a:lnTo>
                  <a:lnTo>
                    <a:pt x="170" y="69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7" y="65"/>
                  </a:lnTo>
                  <a:lnTo>
                    <a:pt x="166" y="65"/>
                  </a:lnTo>
                  <a:lnTo>
                    <a:pt x="165" y="62"/>
                  </a:lnTo>
                  <a:lnTo>
                    <a:pt x="160" y="59"/>
                  </a:lnTo>
                  <a:lnTo>
                    <a:pt x="151" y="56"/>
                  </a:lnTo>
                  <a:lnTo>
                    <a:pt x="147" y="51"/>
                  </a:lnTo>
                  <a:lnTo>
                    <a:pt x="145" y="51"/>
                  </a:lnTo>
                  <a:lnTo>
                    <a:pt x="144" y="51"/>
                  </a:lnTo>
                  <a:lnTo>
                    <a:pt x="139" y="48"/>
                  </a:lnTo>
                  <a:lnTo>
                    <a:pt x="138" y="45"/>
                  </a:lnTo>
                  <a:lnTo>
                    <a:pt x="137" y="43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2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7" y="28"/>
                  </a:lnTo>
                  <a:lnTo>
                    <a:pt x="127" y="22"/>
                  </a:lnTo>
                  <a:lnTo>
                    <a:pt x="128" y="18"/>
                  </a:lnTo>
                  <a:lnTo>
                    <a:pt x="130" y="16"/>
                  </a:lnTo>
                  <a:lnTo>
                    <a:pt x="132" y="15"/>
                  </a:lnTo>
                  <a:lnTo>
                    <a:pt x="136" y="17"/>
                  </a:lnTo>
                  <a:lnTo>
                    <a:pt x="138" y="16"/>
                  </a:lnTo>
                  <a:lnTo>
                    <a:pt x="139" y="16"/>
                  </a:lnTo>
                  <a:lnTo>
                    <a:pt x="141" y="15"/>
                  </a:lnTo>
                  <a:lnTo>
                    <a:pt x="144" y="10"/>
                  </a:lnTo>
                  <a:lnTo>
                    <a:pt x="147" y="7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9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9"/>
                  </a:lnTo>
                  <a:lnTo>
                    <a:pt x="161" y="11"/>
                  </a:lnTo>
                  <a:lnTo>
                    <a:pt x="162" y="12"/>
                  </a:lnTo>
                  <a:lnTo>
                    <a:pt x="164" y="12"/>
                  </a:lnTo>
                  <a:lnTo>
                    <a:pt x="166" y="11"/>
                  </a:lnTo>
                  <a:lnTo>
                    <a:pt x="168" y="9"/>
                  </a:lnTo>
                  <a:lnTo>
                    <a:pt x="170" y="8"/>
                  </a:lnTo>
                  <a:lnTo>
                    <a:pt x="174" y="7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7" y="4"/>
                  </a:lnTo>
                  <a:lnTo>
                    <a:pt x="178" y="4"/>
                  </a:lnTo>
                  <a:lnTo>
                    <a:pt x="179" y="6"/>
                  </a:lnTo>
                  <a:lnTo>
                    <a:pt x="179" y="10"/>
                  </a:lnTo>
                  <a:lnTo>
                    <a:pt x="179" y="12"/>
                  </a:lnTo>
                  <a:lnTo>
                    <a:pt x="180" y="14"/>
                  </a:lnTo>
                  <a:lnTo>
                    <a:pt x="186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2" y="21"/>
                  </a:lnTo>
                  <a:lnTo>
                    <a:pt x="193" y="22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4"/>
                  </a:lnTo>
                  <a:lnTo>
                    <a:pt x="203" y="38"/>
                  </a:lnTo>
                  <a:lnTo>
                    <a:pt x="203" y="40"/>
                  </a:lnTo>
                  <a:lnTo>
                    <a:pt x="204" y="40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3" y="39"/>
                  </a:lnTo>
                  <a:lnTo>
                    <a:pt x="214" y="40"/>
                  </a:lnTo>
                  <a:lnTo>
                    <a:pt x="215" y="43"/>
                  </a:lnTo>
                  <a:lnTo>
                    <a:pt x="215" y="45"/>
                  </a:lnTo>
                  <a:lnTo>
                    <a:pt x="215" y="46"/>
                  </a:lnTo>
                  <a:lnTo>
                    <a:pt x="217" y="48"/>
                  </a:lnTo>
                  <a:lnTo>
                    <a:pt x="218" y="49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3" y="60"/>
                  </a:lnTo>
                  <a:lnTo>
                    <a:pt x="223" y="66"/>
                  </a:lnTo>
                  <a:lnTo>
                    <a:pt x="224" y="69"/>
                  </a:lnTo>
                  <a:lnTo>
                    <a:pt x="226" y="70"/>
                  </a:lnTo>
                  <a:lnTo>
                    <a:pt x="233" y="75"/>
                  </a:lnTo>
                  <a:lnTo>
                    <a:pt x="234" y="75"/>
                  </a:lnTo>
                  <a:lnTo>
                    <a:pt x="235" y="75"/>
                  </a:lnTo>
                  <a:lnTo>
                    <a:pt x="245" y="76"/>
                  </a:lnTo>
                  <a:lnTo>
                    <a:pt x="246" y="77"/>
                  </a:lnTo>
                  <a:lnTo>
                    <a:pt x="249" y="81"/>
                  </a:lnTo>
                  <a:lnTo>
                    <a:pt x="251" y="82"/>
                  </a:lnTo>
                  <a:lnTo>
                    <a:pt x="252" y="82"/>
                  </a:lnTo>
                  <a:lnTo>
                    <a:pt x="256" y="80"/>
                  </a:lnTo>
                  <a:lnTo>
                    <a:pt x="258" y="80"/>
                  </a:lnTo>
                  <a:lnTo>
                    <a:pt x="259" y="80"/>
                  </a:lnTo>
                  <a:lnTo>
                    <a:pt x="264" y="82"/>
                  </a:lnTo>
                  <a:lnTo>
                    <a:pt x="267" y="83"/>
                  </a:lnTo>
                  <a:lnTo>
                    <a:pt x="269" y="84"/>
                  </a:lnTo>
                  <a:lnTo>
                    <a:pt x="275" y="83"/>
                  </a:lnTo>
                  <a:lnTo>
                    <a:pt x="276" y="83"/>
                  </a:lnTo>
                  <a:lnTo>
                    <a:pt x="280" y="82"/>
                  </a:lnTo>
                  <a:lnTo>
                    <a:pt x="282" y="81"/>
                  </a:lnTo>
                  <a:lnTo>
                    <a:pt x="282" y="80"/>
                  </a:lnTo>
                  <a:lnTo>
                    <a:pt x="282" y="78"/>
                  </a:lnTo>
                  <a:lnTo>
                    <a:pt x="282" y="75"/>
                  </a:lnTo>
                  <a:lnTo>
                    <a:pt x="282" y="73"/>
                  </a:lnTo>
                  <a:lnTo>
                    <a:pt x="282" y="72"/>
                  </a:lnTo>
                  <a:lnTo>
                    <a:pt x="284" y="71"/>
                  </a:lnTo>
                  <a:lnTo>
                    <a:pt x="285" y="69"/>
                  </a:lnTo>
                  <a:lnTo>
                    <a:pt x="286" y="67"/>
                  </a:lnTo>
                  <a:lnTo>
                    <a:pt x="287" y="65"/>
                  </a:lnTo>
                  <a:lnTo>
                    <a:pt x="288" y="64"/>
                  </a:lnTo>
                  <a:lnTo>
                    <a:pt x="290" y="64"/>
                  </a:lnTo>
                  <a:lnTo>
                    <a:pt x="292" y="63"/>
                  </a:lnTo>
                  <a:lnTo>
                    <a:pt x="294" y="55"/>
                  </a:lnTo>
                  <a:lnTo>
                    <a:pt x="296" y="51"/>
                  </a:lnTo>
                  <a:lnTo>
                    <a:pt x="300" y="50"/>
                  </a:lnTo>
                  <a:lnTo>
                    <a:pt x="310" y="48"/>
                  </a:lnTo>
                  <a:lnTo>
                    <a:pt x="312" y="46"/>
                  </a:lnTo>
                  <a:lnTo>
                    <a:pt x="318" y="42"/>
                  </a:lnTo>
                  <a:lnTo>
                    <a:pt x="325" y="37"/>
                  </a:lnTo>
                  <a:lnTo>
                    <a:pt x="327" y="35"/>
                  </a:lnTo>
                  <a:lnTo>
                    <a:pt x="329" y="32"/>
                  </a:lnTo>
                  <a:lnTo>
                    <a:pt x="333" y="21"/>
                  </a:lnTo>
                  <a:lnTo>
                    <a:pt x="340" y="12"/>
                  </a:lnTo>
                  <a:lnTo>
                    <a:pt x="344" y="5"/>
                  </a:lnTo>
                  <a:lnTo>
                    <a:pt x="345" y="6"/>
                  </a:lnTo>
                  <a:lnTo>
                    <a:pt x="348" y="8"/>
                  </a:lnTo>
                  <a:lnTo>
                    <a:pt x="351" y="10"/>
                  </a:lnTo>
                  <a:lnTo>
                    <a:pt x="359" y="21"/>
                  </a:lnTo>
                  <a:lnTo>
                    <a:pt x="362" y="25"/>
                  </a:lnTo>
                  <a:lnTo>
                    <a:pt x="363" y="27"/>
                  </a:lnTo>
                  <a:lnTo>
                    <a:pt x="364" y="29"/>
                  </a:lnTo>
                  <a:lnTo>
                    <a:pt x="370" y="37"/>
                  </a:lnTo>
                  <a:lnTo>
                    <a:pt x="373" y="44"/>
                  </a:lnTo>
                  <a:lnTo>
                    <a:pt x="375" y="45"/>
                  </a:lnTo>
                  <a:lnTo>
                    <a:pt x="377" y="46"/>
                  </a:lnTo>
                  <a:lnTo>
                    <a:pt x="378" y="48"/>
                  </a:lnTo>
                  <a:lnTo>
                    <a:pt x="378" y="50"/>
                  </a:lnTo>
                  <a:lnTo>
                    <a:pt x="380" y="53"/>
                  </a:lnTo>
                  <a:lnTo>
                    <a:pt x="381" y="53"/>
                  </a:lnTo>
                  <a:lnTo>
                    <a:pt x="381" y="54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5" y="57"/>
                  </a:lnTo>
                  <a:lnTo>
                    <a:pt x="389" y="64"/>
                  </a:lnTo>
                  <a:lnTo>
                    <a:pt x="391" y="69"/>
                  </a:lnTo>
                  <a:lnTo>
                    <a:pt x="393" y="72"/>
                  </a:lnTo>
                  <a:lnTo>
                    <a:pt x="394" y="74"/>
                  </a:lnTo>
                  <a:lnTo>
                    <a:pt x="395" y="76"/>
                  </a:lnTo>
                  <a:lnTo>
                    <a:pt x="396" y="87"/>
                  </a:lnTo>
                  <a:lnTo>
                    <a:pt x="396" y="89"/>
                  </a:lnTo>
                  <a:lnTo>
                    <a:pt x="397" y="90"/>
                  </a:lnTo>
                  <a:lnTo>
                    <a:pt x="398" y="92"/>
                  </a:lnTo>
                  <a:lnTo>
                    <a:pt x="399" y="100"/>
                  </a:lnTo>
                  <a:lnTo>
                    <a:pt x="404" y="107"/>
                  </a:lnTo>
                  <a:lnTo>
                    <a:pt x="414" y="119"/>
                  </a:lnTo>
                  <a:lnTo>
                    <a:pt x="415" y="121"/>
                  </a:lnTo>
                  <a:lnTo>
                    <a:pt x="416" y="123"/>
                  </a:lnTo>
                  <a:lnTo>
                    <a:pt x="418" y="124"/>
                  </a:lnTo>
                  <a:lnTo>
                    <a:pt x="422" y="127"/>
                  </a:lnTo>
                  <a:lnTo>
                    <a:pt x="424" y="126"/>
                  </a:lnTo>
                  <a:lnTo>
                    <a:pt x="426" y="128"/>
                  </a:lnTo>
                  <a:lnTo>
                    <a:pt x="427" y="130"/>
                  </a:lnTo>
                  <a:lnTo>
                    <a:pt x="429" y="131"/>
                  </a:lnTo>
                  <a:lnTo>
                    <a:pt x="431" y="132"/>
                  </a:lnTo>
                  <a:lnTo>
                    <a:pt x="430" y="135"/>
                  </a:lnTo>
                  <a:lnTo>
                    <a:pt x="428" y="139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4"/>
                  </a:lnTo>
                  <a:lnTo>
                    <a:pt x="428" y="145"/>
                  </a:lnTo>
                  <a:lnTo>
                    <a:pt x="430" y="147"/>
                  </a:lnTo>
                  <a:lnTo>
                    <a:pt x="431" y="148"/>
                  </a:lnTo>
                  <a:lnTo>
                    <a:pt x="432" y="149"/>
                  </a:lnTo>
                  <a:lnTo>
                    <a:pt x="434" y="151"/>
                  </a:lnTo>
                  <a:lnTo>
                    <a:pt x="435" y="152"/>
                  </a:lnTo>
                  <a:lnTo>
                    <a:pt x="439" y="152"/>
                  </a:lnTo>
                  <a:lnTo>
                    <a:pt x="441" y="153"/>
                  </a:lnTo>
                  <a:lnTo>
                    <a:pt x="442" y="153"/>
                  </a:lnTo>
                  <a:lnTo>
                    <a:pt x="445" y="156"/>
                  </a:lnTo>
                  <a:lnTo>
                    <a:pt x="447" y="157"/>
                  </a:lnTo>
                  <a:lnTo>
                    <a:pt x="451" y="158"/>
                  </a:lnTo>
                  <a:lnTo>
                    <a:pt x="456" y="159"/>
                  </a:lnTo>
                  <a:lnTo>
                    <a:pt x="457" y="159"/>
                  </a:lnTo>
                  <a:lnTo>
                    <a:pt x="459" y="159"/>
                  </a:lnTo>
                  <a:lnTo>
                    <a:pt x="464" y="156"/>
                  </a:lnTo>
                  <a:lnTo>
                    <a:pt x="467" y="156"/>
                  </a:lnTo>
                  <a:lnTo>
                    <a:pt x="477" y="156"/>
                  </a:lnTo>
                  <a:lnTo>
                    <a:pt x="477" y="157"/>
                  </a:lnTo>
                  <a:lnTo>
                    <a:pt x="478" y="158"/>
                  </a:lnTo>
                  <a:lnTo>
                    <a:pt x="478" y="159"/>
                  </a:lnTo>
                  <a:lnTo>
                    <a:pt x="479" y="160"/>
                  </a:lnTo>
                  <a:lnTo>
                    <a:pt x="480" y="161"/>
                  </a:lnTo>
                  <a:lnTo>
                    <a:pt x="482" y="163"/>
                  </a:lnTo>
                  <a:lnTo>
                    <a:pt x="484" y="164"/>
                  </a:lnTo>
                  <a:lnTo>
                    <a:pt x="492" y="166"/>
                  </a:lnTo>
                  <a:lnTo>
                    <a:pt x="493" y="167"/>
                  </a:lnTo>
                  <a:lnTo>
                    <a:pt x="494" y="169"/>
                  </a:lnTo>
                  <a:lnTo>
                    <a:pt x="496" y="172"/>
                  </a:lnTo>
                  <a:lnTo>
                    <a:pt x="497" y="174"/>
                  </a:lnTo>
                  <a:lnTo>
                    <a:pt x="498" y="175"/>
                  </a:lnTo>
                  <a:lnTo>
                    <a:pt x="501" y="176"/>
                  </a:lnTo>
                  <a:lnTo>
                    <a:pt x="502" y="178"/>
                  </a:lnTo>
                  <a:lnTo>
                    <a:pt x="504" y="180"/>
                  </a:lnTo>
                  <a:lnTo>
                    <a:pt x="504" y="183"/>
                  </a:lnTo>
                  <a:lnTo>
                    <a:pt x="505" y="192"/>
                  </a:lnTo>
                  <a:lnTo>
                    <a:pt x="506" y="193"/>
                  </a:lnTo>
                  <a:lnTo>
                    <a:pt x="507" y="196"/>
                  </a:lnTo>
                  <a:lnTo>
                    <a:pt x="507" y="198"/>
                  </a:lnTo>
                  <a:lnTo>
                    <a:pt x="507" y="200"/>
                  </a:lnTo>
                  <a:lnTo>
                    <a:pt x="505" y="196"/>
                  </a:lnTo>
                  <a:lnTo>
                    <a:pt x="504" y="193"/>
                  </a:lnTo>
                  <a:lnTo>
                    <a:pt x="501" y="190"/>
                  </a:lnTo>
                  <a:lnTo>
                    <a:pt x="497" y="187"/>
                  </a:lnTo>
                  <a:lnTo>
                    <a:pt x="495" y="186"/>
                  </a:lnTo>
                  <a:lnTo>
                    <a:pt x="492" y="185"/>
                  </a:lnTo>
                  <a:lnTo>
                    <a:pt x="489" y="184"/>
                  </a:lnTo>
                  <a:lnTo>
                    <a:pt x="486" y="184"/>
                  </a:lnTo>
                  <a:lnTo>
                    <a:pt x="484" y="183"/>
                  </a:lnTo>
                  <a:lnTo>
                    <a:pt x="482" y="184"/>
                  </a:lnTo>
                  <a:lnTo>
                    <a:pt x="481" y="184"/>
                  </a:lnTo>
                  <a:lnTo>
                    <a:pt x="480" y="184"/>
                  </a:lnTo>
                  <a:lnTo>
                    <a:pt x="477" y="184"/>
                  </a:lnTo>
                  <a:lnTo>
                    <a:pt x="475" y="184"/>
                  </a:lnTo>
                  <a:lnTo>
                    <a:pt x="473" y="187"/>
                  </a:lnTo>
                  <a:lnTo>
                    <a:pt x="470" y="187"/>
                  </a:lnTo>
                  <a:lnTo>
                    <a:pt x="468" y="184"/>
                  </a:lnTo>
                  <a:lnTo>
                    <a:pt x="468" y="184"/>
                  </a:lnTo>
                  <a:lnTo>
                    <a:pt x="467" y="184"/>
                  </a:lnTo>
                  <a:lnTo>
                    <a:pt x="465" y="184"/>
                  </a:lnTo>
                  <a:lnTo>
                    <a:pt x="462" y="182"/>
                  </a:lnTo>
                  <a:lnTo>
                    <a:pt x="461" y="183"/>
                  </a:lnTo>
                  <a:lnTo>
                    <a:pt x="457" y="185"/>
                  </a:lnTo>
                  <a:lnTo>
                    <a:pt x="458" y="189"/>
                  </a:lnTo>
                  <a:lnTo>
                    <a:pt x="456" y="191"/>
                  </a:lnTo>
                  <a:lnTo>
                    <a:pt x="452" y="193"/>
                  </a:lnTo>
                  <a:lnTo>
                    <a:pt x="446" y="195"/>
                  </a:lnTo>
                  <a:lnTo>
                    <a:pt x="441" y="197"/>
                  </a:lnTo>
                  <a:lnTo>
                    <a:pt x="434" y="200"/>
                  </a:lnTo>
                  <a:lnTo>
                    <a:pt x="432" y="201"/>
                  </a:lnTo>
                  <a:lnTo>
                    <a:pt x="429" y="205"/>
                  </a:lnTo>
                  <a:lnTo>
                    <a:pt x="427" y="206"/>
                  </a:lnTo>
                  <a:lnTo>
                    <a:pt x="426" y="208"/>
                  </a:lnTo>
                  <a:lnTo>
                    <a:pt x="426" y="210"/>
                  </a:lnTo>
                  <a:lnTo>
                    <a:pt x="426" y="213"/>
                  </a:lnTo>
                  <a:lnTo>
                    <a:pt x="426" y="214"/>
                  </a:lnTo>
                  <a:lnTo>
                    <a:pt x="421" y="216"/>
                  </a:lnTo>
                  <a:lnTo>
                    <a:pt x="420" y="218"/>
                  </a:lnTo>
                  <a:lnTo>
                    <a:pt x="421" y="220"/>
                  </a:lnTo>
                  <a:lnTo>
                    <a:pt x="422" y="223"/>
                  </a:lnTo>
                  <a:lnTo>
                    <a:pt x="423" y="224"/>
                  </a:lnTo>
                  <a:lnTo>
                    <a:pt x="425" y="225"/>
                  </a:lnTo>
                  <a:lnTo>
                    <a:pt x="425" y="226"/>
                  </a:lnTo>
                  <a:lnTo>
                    <a:pt x="426" y="226"/>
                  </a:lnTo>
                  <a:lnTo>
                    <a:pt x="425" y="227"/>
                  </a:lnTo>
                  <a:lnTo>
                    <a:pt x="424" y="228"/>
                  </a:lnTo>
                  <a:lnTo>
                    <a:pt x="422" y="230"/>
                  </a:lnTo>
                  <a:lnTo>
                    <a:pt x="421" y="231"/>
                  </a:lnTo>
                  <a:lnTo>
                    <a:pt x="420" y="232"/>
                  </a:lnTo>
                  <a:lnTo>
                    <a:pt x="420" y="233"/>
                  </a:lnTo>
                  <a:lnTo>
                    <a:pt x="420" y="234"/>
                  </a:lnTo>
                  <a:lnTo>
                    <a:pt x="420" y="237"/>
                  </a:lnTo>
                  <a:lnTo>
                    <a:pt x="421" y="239"/>
                  </a:lnTo>
                  <a:lnTo>
                    <a:pt x="422" y="240"/>
                  </a:lnTo>
                  <a:lnTo>
                    <a:pt x="421" y="242"/>
                  </a:lnTo>
                  <a:lnTo>
                    <a:pt x="420" y="243"/>
                  </a:lnTo>
                  <a:lnTo>
                    <a:pt x="420" y="244"/>
                  </a:lnTo>
                  <a:lnTo>
                    <a:pt x="420" y="245"/>
                  </a:lnTo>
                  <a:lnTo>
                    <a:pt x="420" y="246"/>
                  </a:lnTo>
                  <a:lnTo>
                    <a:pt x="420" y="247"/>
                  </a:lnTo>
                  <a:lnTo>
                    <a:pt x="420" y="248"/>
                  </a:lnTo>
                  <a:lnTo>
                    <a:pt x="420" y="249"/>
                  </a:lnTo>
                  <a:lnTo>
                    <a:pt x="418" y="250"/>
                  </a:lnTo>
                  <a:lnTo>
                    <a:pt x="417" y="251"/>
                  </a:lnTo>
                  <a:lnTo>
                    <a:pt x="418" y="252"/>
                  </a:lnTo>
                  <a:lnTo>
                    <a:pt x="418" y="253"/>
                  </a:lnTo>
                  <a:lnTo>
                    <a:pt x="418" y="254"/>
                  </a:lnTo>
                  <a:lnTo>
                    <a:pt x="418" y="256"/>
                  </a:lnTo>
                  <a:lnTo>
                    <a:pt x="420" y="259"/>
                  </a:lnTo>
                  <a:lnTo>
                    <a:pt x="420" y="260"/>
                  </a:lnTo>
                  <a:lnTo>
                    <a:pt x="419" y="261"/>
                  </a:lnTo>
                  <a:lnTo>
                    <a:pt x="416" y="262"/>
                  </a:lnTo>
                  <a:lnTo>
                    <a:pt x="414" y="265"/>
                  </a:lnTo>
                  <a:lnTo>
                    <a:pt x="412" y="267"/>
                  </a:lnTo>
                  <a:lnTo>
                    <a:pt x="410" y="270"/>
                  </a:lnTo>
                  <a:lnTo>
                    <a:pt x="410" y="272"/>
                  </a:lnTo>
                  <a:lnTo>
                    <a:pt x="409" y="274"/>
                  </a:lnTo>
                  <a:lnTo>
                    <a:pt x="408" y="276"/>
                  </a:lnTo>
                  <a:lnTo>
                    <a:pt x="408" y="280"/>
                  </a:lnTo>
                  <a:lnTo>
                    <a:pt x="408" y="281"/>
                  </a:lnTo>
                  <a:lnTo>
                    <a:pt x="408" y="285"/>
                  </a:lnTo>
                  <a:lnTo>
                    <a:pt x="408" y="287"/>
                  </a:lnTo>
                  <a:lnTo>
                    <a:pt x="417" y="294"/>
                  </a:lnTo>
                  <a:lnTo>
                    <a:pt x="418" y="296"/>
                  </a:lnTo>
                  <a:lnTo>
                    <a:pt x="419" y="298"/>
                  </a:lnTo>
                  <a:lnTo>
                    <a:pt x="418" y="298"/>
                  </a:lnTo>
                  <a:lnTo>
                    <a:pt x="418" y="302"/>
                  </a:lnTo>
                  <a:lnTo>
                    <a:pt x="418" y="304"/>
                  </a:lnTo>
                  <a:lnTo>
                    <a:pt x="419" y="304"/>
                  </a:lnTo>
                  <a:lnTo>
                    <a:pt x="417" y="304"/>
                  </a:lnTo>
                  <a:lnTo>
                    <a:pt x="416" y="304"/>
                  </a:lnTo>
                  <a:lnTo>
                    <a:pt x="416" y="303"/>
                  </a:lnTo>
                  <a:lnTo>
                    <a:pt x="415" y="302"/>
                  </a:lnTo>
                  <a:lnTo>
                    <a:pt x="415" y="304"/>
                  </a:lnTo>
                  <a:lnTo>
                    <a:pt x="416" y="305"/>
                  </a:lnTo>
                  <a:lnTo>
                    <a:pt x="417" y="307"/>
                  </a:lnTo>
                  <a:lnTo>
                    <a:pt x="419" y="308"/>
                  </a:lnTo>
                  <a:lnTo>
                    <a:pt x="419" y="309"/>
                  </a:lnTo>
                  <a:lnTo>
                    <a:pt x="416" y="308"/>
                  </a:lnTo>
                  <a:lnTo>
                    <a:pt x="415" y="307"/>
                  </a:lnTo>
                  <a:lnTo>
                    <a:pt x="414" y="305"/>
                  </a:lnTo>
                  <a:lnTo>
                    <a:pt x="409" y="302"/>
                  </a:lnTo>
                  <a:lnTo>
                    <a:pt x="407" y="304"/>
                  </a:lnTo>
                  <a:lnTo>
                    <a:pt x="404" y="306"/>
                  </a:lnTo>
                  <a:lnTo>
                    <a:pt x="403" y="310"/>
                  </a:lnTo>
                  <a:lnTo>
                    <a:pt x="403" y="322"/>
                  </a:lnTo>
                  <a:lnTo>
                    <a:pt x="403" y="324"/>
                  </a:lnTo>
                  <a:lnTo>
                    <a:pt x="402" y="326"/>
                  </a:lnTo>
                  <a:lnTo>
                    <a:pt x="402" y="330"/>
                  </a:lnTo>
                  <a:lnTo>
                    <a:pt x="401" y="332"/>
                  </a:lnTo>
                  <a:lnTo>
                    <a:pt x="401" y="336"/>
                  </a:lnTo>
                  <a:lnTo>
                    <a:pt x="400" y="339"/>
                  </a:lnTo>
                  <a:lnTo>
                    <a:pt x="399" y="340"/>
                  </a:lnTo>
                  <a:lnTo>
                    <a:pt x="392" y="346"/>
                  </a:lnTo>
                  <a:lnTo>
                    <a:pt x="389" y="346"/>
                  </a:lnTo>
                  <a:lnTo>
                    <a:pt x="386" y="345"/>
                  </a:lnTo>
                  <a:lnTo>
                    <a:pt x="387" y="343"/>
                  </a:lnTo>
                  <a:lnTo>
                    <a:pt x="387" y="342"/>
                  </a:lnTo>
                  <a:lnTo>
                    <a:pt x="387" y="341"/>
                  </a:lnTo>
                  <a:lnTo>
                    <a:pt x="388" y="340"/>
                  </a:lnTo>
                  <a:lnTo>
                    <a:pt x="392" y="340"/>
                  </a:lnTo>
                  <a:lnTo>
                    <a:pt x="393" y="339"/>
                  </a:lnTo>
                  <a:lnTo>
                    <a:pt x="395" y="337"/>
                  </a:lnTo>
                  <a:lnTo>
                    <a:pt x="395" y="335"/>
                  </a:lnTo>
                  <a:lnTo>
                    <a:pt x="395" y="333"/>
                  </a:lnTo>
                  <a:lnTo>
                    <a:pt x="394" y="330"/>
                  </a:lnTo>
                  <a:lnTo>
                    <a:pt x="392" y="329"/>
                  </a:lnTo>
                  <a:lnTo>
                    <a:pt x="388" y="329"/>
                  </a:lnTo>
                  <a:lnTo>
                    <a:pt x="388" y="328"/>
                  </a:lnTo>
                  <a:lnTo>
                    <a:pt x="388" y="323"/>
                  </a:lnTo>
                  <a:lnTo>
                    <a:pt x="387" y="322"/>
                  </a:lnTo>
                  <a:lnTo>
                    <a:pt x="385" y="321"/>
                  </a:lnTo>
                  <a:lnTo>
                    <a:pt x="384" y="321"/>
                  </a:lnTo>
                  <a:lnTo>
                    <a:pt x="380" y="321"/>
                  </a:lnTo>
                  <a:lnTo>
                    <a:pt x="379" y="321"/>
                  </a:lnTo>
                  <a:lnTo>
                    <a:pt x="378" y="322"/>
                  </a:lnTo>
                  <a:lnTo>
                    <a:pt x="378" y="323"/>
                  </a:lnTo>
                  <a:lnTo>
                    <a:pt x="378" y="325"/>
                  </a:lnTo>
                  <a:lnTo>
                    <a:pt x="378" y="327"/>
                  </a:lnTo>
                  <a:lnTo>
                    <a:pt x="377" y="328"/>
                  </a:lnTo>
                  <a:lnTo>
                    <a:pt x="376" y="328"/>
                  </a:lnTo>
                  <a:lnTo>
                    <a:pt x="376" y="334"/>
                  </a:lnTo>
                  <a:lnTo>
                    <a:pt x="376" y="336"/>
                  </a:lnTo>
                  <a:lnTo>
                    <a:pt x="378" y="339"/>
                  </a:lnTo>
                  <a:lnTo>
                    <a:pt x="378" y="341"/>
                  </a:lnTo>
                  <a:lnTo>
                    <a:pt x="375" y="350"/>
                  </a:lnTo>
                  <a:lnTo>
                    <a:pt x="374" y="351"/>
                  </a:lnTo>
                  <a:lnTo>
                    <a:pt x="372" y="355"/>
                  </a:lnTo>
                  <a:lnTo>
                    <a:pt x="370" y="358"/>
                  </a:lnTo>
                  <a:lnTo>
                    <a:pt x="366" y="358"/>
                  </a:lnTo>
                  <a:lnTo>
                    <a:pt x="366" y="361"/>
                  </a:lnTo>
                  <a:lnTo>
                    <a:pt x="367" y="364"/>
                  </a:lnTo>
                  <a:lnTo>
                    <a:pt x="367" y="365"/>
                  </a:lnTo>
                  <a:lnTo>
                    <a:pt x="370" y="370"/>
                  </a:lnTo>
                  <a:lnTo>
                    <a:pt x="370" y="388"/>
                  </a:lnTo>
                  <a:lnTo>
                    <a:pt x="371" y="408"/>
                  </a:lnTo>
                  <a:lnTo>
                    <a:pt x="365" y="406"/>
                  </a:lnTo>
                  <a:lnTo>
                    <a:pt x="362" y="406"/>
                  </a:lnTo>
                  <a:lnTo>
                    <a:pt x="360" y="407"/>
                  </a:lnTo>
                  <a:lnTo>
                    <a:pt x="358" y="409"/>
                  </a:lnTo>
                  <a:lnTo>
                    <a:pt x="355" y="411"/>
                  </a:lnTo>
                  <a:lnTo>
                    <a:pt x="354" y="412"/>
                  </a:lnTo>
                  <a:lnTo>
                    <a:pt x="351" y="412"/>
                  </a:lnTo>
                  <a:lnTo>
                    <a:pt x="347" y="412"/>
                  </a:lnTo>
                  <a:lnTo>
                    <a:pt x="343" y="409"/>
                  </a:lnTo>
                  <a:lnTo>
                    <a:pt x="341" y="406"/>
                  </a:lnTo>
                  <a:lnTo>
                    <a:pt x="340" y="404"/>
                  </a:lnTo>
                  <a:lnTo>
                    <a:pt x="337" y="401"/>
                  </a:lnTo>
                  <a:lnTo>
                    <a:pt x="336" y="399"/>
                  </a:lnTo>
                  <a:lnTo>
                    <a:pt x="335" y="397"/>
                  </a:lnTo>
                  <a:lnTo>
                    <a:pt x="333" y="395"/>
                  </a:lnTo>
                  <a:lnTo>
                    <a:pt x="332" y="394"/>
                  </a:lnTo>
                  <a:lnTo>
                    <a:pt x="330" y="392"/>
                  </a:lnTo>
                  <a:lnTo>
                    <a:pt x="330" y="389"/>
                  </a:lnTo>
                  <a:lnTo>
                    <a:pt x="329" y="387"/>
                  </a:lnTo>
                  <a:lnTo>
                    <a:pt x="327" y="387"/>
                  </a:lnTo>
                  <a:lnTo>
                    <a:pt x="323" y="388"/>
                  </a:lnTo>
                  <a:lnTo>
                    <a:pt x="319" y="388"/>
                  </a:lnTo>
                  <a:lnTo>
                    <a:pt x="318" y="387"/>
                  </a:lnTo>
                  <a:lnTo>
                    <a:pt x="317" y="385"/>
                  </a:lnTo>
                  <a:lnTo>
                    <a:pt x="312" y="382"/>
                  </a:lnTo>
                  <a:lnTo>
                    <a:pt x="312" y="380"/>
                  </a:lnTo>
                  <a:lnTo>
                    <a:pt x="312" y="377"/>
                  </a:lnTo>
                  <a:lnTo>
                    <a:pt x="312" y="376"/>
                  </a:lnTo>
                  <a:lnTo>
                    <a:pt x="312" y="375"/>
                  </a:lnTo>
                  <a:lnTo>
                    <a:pt x="311" y="374"/>
                  </a:lnTo>
                  <a:lnTo>
                    <a:pt x="299" y="368"/>
                  </a:lnTo>
                  <a:lnTo>
                    <a:pt x="293" y="363"/>
                  </a:lnTo>
                  <a:lnTo>
                    <a:pt x="291" y="360"/>
                  </a:lnTo>
                  <a:lnTo>
                    <a:pt x="291" y="355"/>
                  </a:lnTo>
                  <a:lnTo>
                    <a:pt x="292" y="353"/>
                  </a:lnTo>
                  <a:lnTo>
                    <a:pt x="296" y="351"/>
                  </a:lnTo>
                  <a:lnTo>
                    <a:pt x="297" y="350"/>
                  </a:lnTo>
                  <a:lnTo>
                    <a:pt x="297" y="349"/>
                  </a:lnTo>
                  <a:lnTo>
                    <a:pt x="297" y="348"/>
                  </a:lnTo>
                  <a:lnTo>
                    <a:pt x="313" y="346"/>
                  </a:lnTo>
                  <a:lnTo>
                    <a:pt x="318" y="343"/>
                  </a:lnTo>
                  <a:lnTo>
                    <a:pt x="318" y="342"/>
                  </a:lnTo>
                  <a:lnTo>
                    <a:pt x="318" y="340"/>
                  </a:lnTo>
                  <a:lnTo>
                    <a:pt x="319" y="339"/>
                  </a:lnTo>
                  <a:lnTo>
                    <a:pt x="319" y="337"/>
                  </a:lnTo>
                  <a:lnTo>
                    <a:pt x="318" y="335"/>
                  </a:lnTo>
                  <a:lnTo>
                    <a:pt x="316" y="330"/>
                  </a:lnTo>
                  <a:lnTo>
                    <a:pt x="315" y="328"/>
                  </a:lnTo>
                  <a:lnTo>
                    <a:pt x="310" y="327"/>
                  </a:lnTo>
                  <a:lnTo>
                    <a:pt x="305" y="322"/>
                  </a:lnTo>
                  <a:lnTo>
                    <a:pt x="302" y="318"/>
                  </a:lnTo>
                  <a:lnTo>
                    <a:pt x="301" y="315"/>
                  </a:lnTo>
                  <a:lnTo>
                    <a:pt x="301" y="311"/>
                  </a:lnTo>
                  <a:lnTo>
                    <a:pt x="303" y="308"/>
                  </a:lnTo>
                  <a:lnTo>
                    <a:pt x="306" y="305"/>
                  </a:lnTo>
                  <a:lnTo>
                    <a:pt x="308" y="304"/>
                  </a:lnTo>
                  <a:lnTo>
                    <a:pt x="314" y="303"/>
                  </a:lnTo>
                  <a:lnTo>
                    <a:pt x="319" y="299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0" y="294"/>
                  </a:lnTo>
                  <a:lnTo>
                    <a:pt x="318" y="291"/>
                  </a:lnTo>
                  <a:lnTo>
                    <a:pt x="312" y="285"/>
                  </a:lnTo>
                  <a:lnTo>
                    <a:pt x="296" y="267"/>
                  </a:lnTo>
                  <a:lnTo>
                    <a:pt x="291" y="262"/>
                  </a:lnTo>
                  <a:lnTo>
                    <a:pt x="289" y="260"/>
                  </a:lnTo>
                  <a:lnTo>
                    <a:pt x="288" y="260"/>
                  </a:lnTo>
                  <a:lnTo>
                    <a:pt x="287" y="262"/>
                  </a:lnTo>
                  <a:lnTo>
                    <a:pt x="286" y="262"/>
                  </a:lnTo>
                  <a:lnTo>
                    <a:pt x="285" y="262"/>
                  </a:lnTo>
                  <a:lnTo>
                    <a:pt x="278" y="262"/>
                  </a:lnTo>
                  <a:lnTo>
                    <a:pt x="276" y="263"/>
                  </a:lnTo>
                  <a:lnTo>
                    <a:pt x="274" y="264"/>
                  </a:lnTo>
                  <a:lnTo>
                    <a:pt x="272" y="266"/>
                  </a:lnTo>
                  <a:lnTo>
                    <a:pt x="269" y="269"/>
                  </a:lnTo>
                  <a:lnTo>
                    <a:pt x="258" y="276"/>
                  </a:lnTo>
                  <a:lnTo>
                    <a:pt x="256" y="277"/>
                  </a:lnTo>
                  <a:lnTo>
                    <a:pt x="252" y="281"/>
                  </a:lnTo>
                  <a:lnTo>
                    <a:pt x="250" y="282"/>
                  </a:lnTo>
                  <a:lnTo>
                    <a:pt x="248" y="283"/>
                  </a:lnTo>
                  <a:lnTo>
                    <a:pt x="242" y="285"/>
                  </a:lnTo>
                  <a:lnTo>
                    <a:pt x="238" y="286"/>
                  </a:lnTo>
                  <a:lnTo>
                    <a:pt x="235" y="289"/>
                  </a:lnTo>
                  <a:lnTo>
                    <a:pt x="231" y="295"/>
                  </a:lnTo>
                  <a:lnTo>
                    <a:pt x="227" y="298"/>
                  </a:lnTo>
                  <a:lnTo>
                    <a:pt x="225" y="300"/>
                  </a:lnTo>
                  <a:lnTo>
                    <a:pt x="224" y="300"/>
                  </a:lnTo>
                  <a:lnTo>
                    <a:pt x="215" y="304"/>
                  </a:lnTo>
                  <a:lnTo>
                    <a:pt x="210" y="306"/>
                  </a:lnTo>
                  <a:lnTo>
                    <a:pt x="209" y="308"/>
                  </a:lnTo>
                  <a:lnTo>
                    <a:pt x="209" y="309"/>
                  </a:lnTo>
                  <a:lnTo>
                    <a:pt x="206" y="314"/>
                  </a:lnTo>
                  <a:lnTo>
                    <a:pt x="204" y="318"/>
                  </a:lnTo>
                  <a:lnTo>
                    <a:pt x="204" y="319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197" y="323"/>
                  </a:lnTo>
                  <a:lnTo>
                    <a:pt x="196" y="324"/>
                  </a:lnTo>
                  <a:lnTo>
                    <a:pt x="195" y="323"/>
                  </a:lnTo>
                  <a:lnTo>
                    <a:pt x="192" y="322"/>
                  </a:lnTo>
                  <a:lnTo>
                    <a:pt x="191" y="322"/>
                  </a:lnTo>
                  <a:lnTo>
                    <a:pt x="189" y="323"/>
                  </a:lnTo>
                  <a:lnTo>
                    <a:pt x="188" y="324"/>
                  </a:lnTo>
                  <a:lnTo>
                    <a:pt x="186" y="326"/>
                  </a:lnTo>
                  <a:lnTo>
                    <a:pt x="185" y="330"/>
                  </a:lnTo>
                  <a:lnTo>
                    <a:pt x="184" y="330"/>
                  </a:lnTo>
                  <a:lnTo>
                    <a:pt x="183" y="331"/>
                  </a:lnTo>
                  <a:lnTo>
                    <a:pt x="182" y="332"/>
                  </a:lnTo>
                  <a:lnTo>
                    <a:pt x="181" y="333"/>
                  </a:lnTo>
                  <a:lnTo>
                    <a:pt x="179" y="334"/>
                  </a:lnTo>
                  <a:lnTo>
                    <a:pt x="179" y="338"/>
                  </a:lnTo>
                  <a:lnTo>
                    <a:pt x="177" y="339"/>
                  </a:lnTo>
                  <a:lnTo>
                    <a:pt x="172" y="342"/>
                  </a:lnTo>
                  <a:lnTo>
                    <a:pt x="170" y="343"/>
                  </a:lnTo>
                  <a:lnTo>
                    <a:pt x="169" y="345"/>
                  </a:lnTo>
                  <a:lnTo>
                    <a:pt x="167" y="350"/>
                  </a:lnTo>
                  <a:lnTo>
                    <a:pt x="165" y="352"/>
                  </a:lnTo>
                  <a:lnTo>
                    <a:pt x="164" y="353"/>
                  </a:lnTo>
                  <a:lnTo>
                    <a:pt x="162" y="354"/>
                  </a:lnTo>
                  <a:lnTo>
                    <a:pt x="161" y="355"/>
                  </a:lnTo>
                  <a:lnTo>
                    <a:pt x="159" y="356"/>
                  </a:lnTo>
                  <a:lnTo>
                    <a:pt x="157" y="356"/>
                  </a:lnTo>
                  <a:lnTo>
                    <a:pt x="155" y="349"/>
                  </a:lnTo>
                  <a:lnTo>
                    <a:pt x="154" y="348"/>
                  </a:lnTo>
                  <a:lnTo>
                    <a:pt x="154" y="346"/>
                  </a:lnTo>
                  <a:lnTo>
                    <a:pt x="154" y="346"/>
                  </a:lnTo>
                  <a:lnTo>
                    <a:pt x="155" y="344"/>
                  </a:lnTo>
                  <a:lnTo>
                    <a:pt x="155" y="343"/>
                  </a:lnTo>
                  <a:lnTo>
                    <a:pt x="155" y="340"/>
                  </a:lnTo>
                  <a:lnTo>
                    <a:pt x="156" y="336"/>
                  </a:lnTo>
                  <a:lnTo>
                    <a:pt x="155" y="333"/>
                  </a:lnTo>
                  <a:lnTo>
                    <a:pt x="155" y="329"/>
                  </a:lnTo>
                  <a:lnTo>
                    <a:pt x="152" y="328"/>
                  </a:lnTo>
                  <a:lnTo>
                    <a:pt x="149" y="326"/>
                  </a:lnTo>
                  <a:lnTo>
                    <a:pt x="147" y="323"/>
                  </a:lnTo>
                  <a:lnTo>
                    <a:pt x="147" y="320"/>
                  </a:lnTo>
                  <a:lnTo>
                    <a:pt x="149" y="318"/>
                  </a:lnTo>
                  <a:lnTo>
                    <a:pt x="152" y="318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3" y="318"/>
                  </a:lnTo>
                  <a:lnTo>
                    <a:pt x="165" y="317"/>
                  </a:lnTo>
                  <a:lnTo>
                    <a:pt x="166" y="317"/>
                  </a:lnTo>
                  <a:lnTo>
                    <a:pt x="165" y="316"/>
                  </a:lnTo>
                  <a:lnTo>
                    <a:pt x="165" y="316"/>
                  </a:lnTo>
                  <a:lnTo>
                    <a:pt x="164" y="315"/>
                  </a:lnTo>
                  <a:lnTo>
                    <a:pt x="160" y="312"/>
                  </a:lnTo>
                  <a:lnTo>
                    <a:pt x="158" y="310"/>
                  </a:lnTo>
                  <a:lnTo>
                    <a:pt x="157" y="308"/>
                  </a:lnTo>
                  <a:lnTo>
                    <a:pt x="156" y="306"/>
                  </a:lnTo>
                  <a:lnTo>
                    <a:pt x="155" y="304"/>
                  </a:lnTo>
                  <a:lnTo>
                    <a:pt x="155" y="304"/>
                  </a:lnTo>
                  <a:lnTo>
                    <a:pt x="148" y="301"/>
                  </a:lnTo>
                  <a:lnTo>
                    <a:pt x="145" y="298"/>
                  </a:lnTo>
                  <a:lnTo>
                    <a:pt x="143" y="295"/>
                  </a:lnTo>
                  <a:lnTo>
                    <a:pt x="145" y="292"/>
                  </a:lnTo>
                  <a:lnTo>
                    <a:pt x="148" y="290"/>
                  </a:lnTo>
                  <a:lnTo>
                    <a:pt x="155" y="289"/>
                  </a:lnTo>
                  <a:lnTo>
                    <a:pt x="155" y="288"/>
                  </a:lnTo>
                  <a:lnTo>
                    <a:pt x="156" y="287"/>
                  </a:lnTo>
                  <a:lnTo>
                    <a:pt x="156" y="286"/>
                  </a:lnTo>
                  <a:lnTo>
                    <a:pt x="155" y="285"/>
                  </a:lnTo>
                  <a:lnTo>
                    <a:pt x="155" y="283"/>
                  </a:lnTo>
                  <a:lnTo>
                    <a:pt x="156" y="282"/>
                  </a:lnTo>
                  <a:lnTo>
                    <a:pt x="158" y="281"/>
                  </a:lnTo>
                  <a:lnTo>
                    <a:pt x="159" y="280"/>
                  </a:lnTo>
                  <a:lnTo>
                    <a:pt x="159" y="278"/>
                  </a:lnTo>
                  <a:lnTo>
                    <a:pt x="157" y="276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9" y="275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3" y="271"/>
                  </a:lnTo>
                  <a:lnTo>
                    <a:pt x="143" y="270"/>
                  </a:lnTo>
                  <a:lnTo>
                    <a:pt x="139" y="270"/>
                  </a:lnTo>
                  <a:lnTo>
                    <a:pt x="133" y="274"/>
                  </a:lnTo>
                  <a:lnTo>
                    <a:pt x="130" y="274"/>
                  </a:lnTo>
                  <a:lnTo>
                    <a:pt x="128" y="274"/>
                  </a:lnTo>
                  <a:lnTo>
                    <a:pt x="126" y="272"/>
                  </a:lnTo>
                  <a:lnTo>
                    <a:pt x="125" y="268"/>
                  </a:lnTo>
                  <a:lnTo>
                    <a:pt x="123" y="267"/>
                  </a:lnTo>
                  <a:lnTo>
                    <a:pt x="121" y="266"/>
                  </a:lnTo>
                  <a:lnTo>
                    <a:pt x="118" y="264"/>
                  </a:lnTo>
                  <a:lnTo>
                    <a:pt x="115" y="262"/>
                  </a:lnTo>
                  <a:lnTo>
                    <a:pt x="112" y="255"/>
                  </a:lnTo>
                  <a:lnTo>
                    <a:pt x="109" y="253"/>
                  </a:lnTo>
                  <a:lnTo>
                    <a:pt x="104" y="251"/>
                  </a:lnTo>
                  <a:lnTo>
                    <a:pt x="101" y="250"/>
                  </a:lnTo>
                  <a:lnTo>
                    <a:pt x="99" y="249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0" y="235"/>
                  </a:lnTo>
                  <a:lnTo>
                    <a:pt x="88" y="232"/>
                  </a:lnTo>
                  <a:lnTo>
                    <a:pt x="85" y="232"/>
                  </a:lnTo>
                  <a:lnTo>
                    <a:pt x="76" y="231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73" y="226"/>
                  </a:lnTo>
                  <a:lnTo>
                    <a:pt x="78" y="222"/>
                  </a:lnTo>
                  <a:lnTo>
                    <a:pt x="94" y="225"/>
                  </a:lnTo>
                  <a:lnTo>
                    <a:pt x="100" y="225"/>
                  </a:lnTo>
                  <a:lnTo>
                    <a:pt x="101" y="223"/>
                  </a:lnTo>
                  <a:lnTo>
                    <a:pt x="101" y="222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5" y="214"/>
                  </a:lnTo>
                  <a:lnTo>
                    <a:pt x="107" y="212"/>
                  </a:lnTo>
                  <a:lnTo>
                    <a:pt x="107" y="208"/>
                  </a:lnTo>
                  <a:lnTo>
                    <a:pt x="109" y="202"/>
                  </a:lnTo>
                  <a:lnTo>
                    <a:pt x="109" y="201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7" y="196"/>
                  </a:lnTo>
                  <a:lnTo>
                    <a:pt x="106" y="195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99" y="195"/>
                  </a:lnTo>
                  <a:lnTo>
                    <a:pt x="95" y="190"/>
                  </a:lnTo>
                  <a:lnTo>
                    <a:pt x="74" y="178"/>
                  </a:lnTo>
                  <a:lnTo>
                    <a:pt x="69" y="173"/>
                  </a:lnTo>
                  <a:lnTo>
                    <a:pt x="65" y="167"/>
                  </a:lnTo>
                  <a:lnTo>
                    <a:pt x="65" y="166"/>
                  </a:lnTo>
                  <a:lnTo>
                    <a:pt x="63" y="165"/>
                  </a:lnTo>
                  <a:lnTo>
                    <a:pt x="62" y="164"/>
                  </a:lnTo>
                  <a:lnTo>
                    <a:pt x="62" y="162"/>
                  </a:lnTo>
                  <a:lnTo>
                    <a:pt x="61" y="160"/>
                  </a:lnTo>
                  <a:lnTo>
                    <a:pt x="61" y="159"/>
                  </a:lnTo>
                  <a:lnTo>
                    <a:pt x="59" y="157"/>
                  </a:lnTo>
                  <a:lnTo>
                    <a:pt x="58" y="155"/>
                  </a:lnTo>
                  <a:lnTo>
                    <a:pt x="56" y="154"/>
                  </a:lnTo>
                  <a:lnTo>
                    <a:pt x="54" y="151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7" y="142"/>
                  </a:lnTo>
                  <a:lnTo>
                    <a:pt x="60" y="139"/>
                  </a:lnTo>
                  <a:lnTo>
                    <a:pt x="64" y="137"/>
                  </a:lnTo>
                  <a:lnTo>
                    <a:pt x="71" y="134"/>
                  </a:lnTo>
                  <a:lnTo>
                    <a:pt x="73" y="131"/>
                  </a:lnTo>
                  <a:lnTo>
                    <a:pt x="75" y="126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0" y="122"/>
                  </a:lnTo>
                  <a:lnTo>
                    <a:pt x="68" y="120"/>
                  </a:lnTo>
                  <a:lnTo>
                    <a:pt x="65" y="115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59" y="112"/>
                  </a:lnTo>
                  <a:lnTo>
                    <a:pt x="59" y="111"/>
                  </a:lnTo>
                  <a:lnTo>
                    <a:pt x="59" y="107"/>
                  </a:lnTo>
                  <a:lnTo>
                    <a:pt x="59" y="105"/>
                  </a:lnTo>
                  <a:lnTo>
                    <a:pt x="56" y="105"/>
                  </a:lnTo>
                  <a:lnTo>
                    <a:pt x="55" y="105"/>
                  </a:lnTo>
                  <a:lnTo>
                    <a:pt x="51" y="107"/>
                  </a:lnTo>
                  <a:lnTo>
                    <a:pt x="49" y="107"/>
                  </a:lnTo>
                  <a:lnTo>
                    <a:pt x="45" y="105"/>
                  </a:lnTo>
                  <a:lnTo>
                    <a:pt x="41" y="105"/>
                  </a:lnTo>
                  <a:lnTo>
                    <a:pt x="40" y="104"/>
                  </a:lnTo>
                  <a:lnTo>
                    <a:pt x="38" y="102"/>
                  </a:lnTo>
                  <a:lnTo>
                    <a:pt x="36" y="101"/>
                  </a:lnTo>
                  <a:lnTo>
                    <a:pt x="34" y="98"/>
                  </a:lnTo>
                  <a:lnTo>
                    <a:pt x="32" y="97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6" y="98"/>
                  </a:lnTo>
                  <a:lnTo>
                    <a:pt x="27" y="93"/>
                  </a:lnTo>
                  <a:lnTo>
                    <a:pt x="36" y="94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8" y="88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26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4" y="79"/>
                  </a:lnTo>
                  <a:lnTo>
                    <a:pt x="21" y="72"/>
                  </a:lnTo>
                  <a:close/>
                  <a:moveTo>
                    <a:pt x="67" y="154"/>
                  </a:moveTo>
                  <a:lnTo>
                    <a:pt x="71" y="152"/>
                  </a:lnTo>
                  <a:lnTo>
                    <a:pt x="71" y="149"/>
                  </a:lnTo>
                  <a:lnTo>
                    <a:pt x="69" y="148"/>
                  </a:lnTo>
                  <a:lnTo>
                    <a:pt x="68" y="148"/>
                  </a:lnTo>
                  <a:lnTo>
                    <a:pt x="66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4" y="150"/>
                  </a:lnTo>
                  <a:lnTo>
                    <a:pt x="64" y="151"/>
                  </a:lnTo>
                  <a:lnTo>
                    <a:pt x="64" y="152"/>
                  </a:lnTo>
                  <a:lnTo>
                    <a:pt x="65" y="154"/>
                  </a:lnTo>
                  <a:lnTo>
                    <a:pt x="67" y="154"/>
                  </a:lnTo>
                  <a:close/>
                  <a:moveTo>
                    <a:pt x="124" y="358"/>
                  </a:moveTo>
                  <a:lnTo>
                    <a:pt x="123" y="358"/>
                  </a:lnTo>
                  <a:lnTo>
                    <a:pt x="118" y="357"/>
                  </a:lnTo>
                  <a:lnTo>
                    <a:pt x="112" y="354"/>
                  </a:lnTo>
                  <a:lnTo>
                    <a:pt x="92" y="350"/>
                  </a:lnTo>
                  <a:lnTo>
                    <a:pt x="90" y="349"/>
                  </a:lnTo>
                  <a:lnTo>
                    <a:pt x="86" y="347"/>
                  </a:lnTo>
                  <a:lnTo>
                    <a:pt x="77" y="347"/>
                  </a:lnTo>
                  <a:lnTo>
                    <a:pt x="72" y="346"/>
                  </a:lnTo>
                  <a:lnTo>
                    <a:pt x="70" y="346"/>
                  </a:lnTo>
                  <a:lnTo>
                    <a:pt x="69" y="346"/>
                  </a:lnTo>
                  <a:lnTo>
                    <a:pt x="69" y="346"/>
                  </a:lnTo>
                  <a:lnTo>
                    <a:pt x="67" y="345"/>
                  </a:lnTo>
                  <a:lnTo>
                    <a:pt x="65" y="345"/>
                  </a:lnTo>
                  <a:lnTo>
                    <a:pt x="65" y="344"/>
                  </a:lnTo>
                  <a:lnTo>
                    <a:pt x="63" y="343"/>
                  </a:lnTo>
                  <a:lnTo>
                    <a:pt x="60" y="342"/>
                  </a:lnTo>
                  <a:lnTo>
                    <a:pt x="59" y="340"/>
                  </a:lnTo>
                  <a:lnTo>
                    <a:pt x="59" y="340"/>
                  </a:lnTo>
                  <a:lnTo>
                    <a:pt x="59" y="339"/>
                  </a:lnTo>
                  <a:lnTo>
                    <a:pt x="60" y="337"/>
                  </a:lnTo>
                  <a:lnTo>
                    <a:pt x="60" y="336"/>
                  </a:lnTo>
                  <a:lnTo>
                    <a:pt x="59" y="335"/>
                  </a:lnTo>
                  <a:lnTo>
                    <a:pt x="58" y="334"/>
                  </a:lnTo>
                  <a:lnTo>
                    <a:pt x="57" y="334"/>
                  </a:lnTo>
                  <a:lnTo>
                    <a:pt x="56" y="333"/>
                  </a:lnTo>
                  <a:lnTo>
                    <a:pt x="56" y="330"/>
                  </a:lnTo>
                  <a:lnTo>
                    <a:pt x="55" y="329"/>
                  </a:lnTo>
                  <a:lnTo>
                    <a:pt x="54" y="328"/>
                  </a:lnTo>
                  <a:lnTo>
                    <a:pt x="53" y="328"/>
                  </a:lnTo>
                  <a:lnTo>
                    <a:pt x="53" y="328"/>
                  </a:lnTo>
                  <a:lnTo>
                    <a:pt x="52" y="326"/>
                  </a:lnTo>
                  <a:lnTo>
                    <a:pt x="53" y="324"/>
                  </a:lnTo>
                  <a:lnTo>
                    <a:pt x="53" y="323"/>
                  </a:lnTo>
                  <a:lnTo>
                    <a:pt x="51" y="322"/>
                  </a:lnTo>
                  <a:lnTo>
                    <a:pt x="50" y="322"/>
                  </a:lnTo>
                  <a:lnTo>
                    <a:pt x="49" y="322"/>
                  </a:lnTo>
                  <a:lnTo>
                    <a:pt x="49" y="321"/>
                  </a:lnTo>
                  <a:lnTo>
                    <a:pt x="49" y="320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7" y="319"/>
                  </a:lnTo>
                  <a:lnTo>
                    <a:pt x="47" y="320"/>
                  </a:lnTo>
                  <a:lnTo>
                    <a:pt x="37" y="316"/>
                  </a:lnTo>
                  <a:lnTo>
                    <a:pt x="35" y="317"/>
                  </a:lnTo>
                  <a:lnTo>
                    <a:pt x="35" y="316"/>
                  </a:lnTo>
                  <a:lnTo>
                    <a:pt x="33" y="310"/>
                  </a:lnTo>
                  <a:lnTo>
                    <a:pt x="33" y="309"/>
                  </a:lnTo>
                  <a:lnTo>
                    <a:pt x="32" y="308"/>
                  </a:lnTo>
                  <a:lnTo>
                    <a:pt x="31" y="306"/>
                  </a:lnTo>
                  <a:lnTo>
                    <a:pt x="29" y="303"/>
                  </a:lnTo>
                  <a:lnTo>
                    <a:pt x="29" y="302"/>
                  </a:lnTo>
                  <a:lnTo>
                    <a:pt x="28" y="301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6" y="298"/>
                  </a:lnTo>
                  <a:lnTo>
                    <a:pt x="23" y="295"/>
                  </a:lnTo>
                  <a:lnTo>
                    <a:pt x="22" y="295"/>
                  </a:lnTo>
                  <a:lnTo>
                    <a:pt x="22" y="294"/>
                  </a:lnTo>
                  <a:lnTo>
                    <a:pt x="21" y="293"/>
                  </a:lnTo>
                  <a:lnTo>
                    <a:pt x="20" y="293"/>
                  </a:lnTo>
                  <a:lnTo>
                    <a:pt x="19" y="293"/>
                  </a:lnTo>
                  <a:lnTo>
                    <a:pt x="17" y="292"/>
                  </a:lnTo>
                  <a:lnTo>
                    <a:pt x="17" y="291"/>
                  </a:lnTo>
                  <a:lnTo>
                    <a:pt x="17" y="290"/>
                  </a:lnTo>
                  <a:lnTo>
                    <a:pt x="16" y="288"/>
                  </a:lnTo>
                  <a:lnTo>
                    <a:pt x="15" y="286"/>
                  </a:lnTo>
                  <a:lnTo>
                    <a:pt x="11" y="274"/>
                  </a:lnTo>
                  <a:lnTo>
                    <a:pt x="11" y="272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7" y="269"/>
                  </a:lnTo>
                  <a:lnTo>
                    <a:pt x="5" y="269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3" y="267"/>
                  </a:lnTo>
                  <a:lnTo>
                    <a:pt x="1" y="262"/>
                  </a:lnTo>
                  <a:lnTo>
                    <a:pt x="0" y="261"/>
                  </a:lnTo>
                  <a:lnTo>
                    <a:pt x="3" y="259"/>
                  </a:lnTo>
                  <a:lnTo>
                    <a:pt x="7" y="258"/>
                  </a:lnTo>
                  <a:lnTo>
                    <a:pt x="11" y="259"/>
                  </a:lnTo>
                  <a:lnTo>
                    <a:pt x="15" y="258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21" y="254"/>
                  </a:lnTo>
                  <a:lnTo>
                    <a:pt x="24" y="252"/>
                  </a:lnTo>
                  <a:lnTo>
                    <a:pt x="27" y="254"/>
                  </a:lnTo>
                  <a:lnTo>
                    <a:pt x="28" y="255"/>
                  </a:lnTo>
                  <a:lnTo>
                    <a:pt x="34" y="262"/>
                  </a:lnTo>
                  <a:lnTo>
                    <a:pt x="35" y="264"/>
                  </a:lnTo>
                  <a:lnTo>
                    <a:pt x="35" y="267"/>
                  </a:lnTo>
                  <a:lnTo>
                    <a:pt x="35" y="269"/>
                  </a:lnTo>
                  <a:lnTo>
                    <a:pt x="34" y="274"/>
                  </a:lnTo>
                  <a:lnTo>
                    <a:pt x="35" y="275"/>
                  </a:lnTo>
                  <a:lnTo>
                    <a:pt x="36" y="276"/>
                  </a:lnTo>
                  <a:lnTo>
                    <a:pt x="40" y="275"/>
                  </a:lnTo>
                  <a:lnTo>
                    <a:pt x="42" y="274"/>
                  </a:lnTo>
                  <a:lnTo>
                    <a:pt x="45" y="273"/>
                  </a:lnTo>
                  <a:lnTo>
                    <a:pt x="45" y="274"/>
                  </a:lnTo>
                  <a:lnTo>
                    <a:pt x="47" y="276"/>
                  </a:lnTo>
                  <a:lnTo>
                    <a:pt x="48" y="279"/>
                  </a:lnTo>
                  <a:lnTo>
                    <a:pt x="49" y="280"/>
                  </a:lnTo>
                  <a:lnTo>
                    <a:pt x="51" y="280"/>
                  </a:lnTo>
                  <a:lnTo>
                    <a:pt x="55" y="281"/>
                  </a:lnTo>
                  <a:lnTo>
                    <a:pt x="56" y="282"/>
                  </a:lnTo>
                  <a:lnTo>
                    <a:pt x="59" y="285"/>
                  </a:lnTo>
                  <a:lnTo>
                    <a:pt x="60" y="286"/>
                  </a:lnTo>
                  <a:lnTo>
                    <a:pt x="61" y="286"/>
                  </a:lnTo>
                  <a:lnTo>
                    <a:pt x="62" y="286"/>
                  </a:lnTo>
                  <a:lnTo>
                    <a:pt x="63" y="285"/>
                  </a:lnTo>
                  <a:lnTo>
                    <a:pt x="65" y="285"/>
                  </a:lnTo>
                  <a:lnTo>
                    <a:pt x="71" y="280"/>
                  </a:lnTo>
                  <a:lnTo>
                    <a:pt x="74" y="279"/>
                  </a:lnTo>
                  <a:lnTo>
                    <a:pt x="85" y="276"/>
                  </a:lnTo>
                  <a:lnTo>
                    <a:pt x="88" y="276"/>
                  </a:lnTo>
                  <a:lnTo>
                    <a:pt x="90" y="277"/>
                  </a:lnTo>
                  <a:lnTo>
                    <a:pt x="92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5"/>
                  </a:lnTo>
                  <a:lnTo>
                    <a:pt x="94" y="290"/>
                  </a:lnTo>
                  <a:lnTo>
                    <a:pt x="93" y="292"/>
                  </a:lnTo>
                  <a:lnTo>
                    <a:pt x="90" y="297"/>
                  </a:lnTo>
                  <a:lnTo>
                    <a:pt x="89" y="299"/>
                  </a:lnTo>
                  <a:lnTo>
                    <a:pt x="90" y="301"/>
                  </a:lnTo>
                  <a:lnTo>
                    <a:pt x="95" y="303"/>
                  </a:lnTo>
                  <a:lnTo>
                    <a:pt x="97" y="304"/>
                  </a:lnTo>
                  <a:lnTo>
                    <a:pt x="99" y="306"/>
                  </a:lnTo>
                  <a:lnTo>
                    <a:pt x="101" y="308"/>
                  </a:lnTo>
                  <a:lnTo>
                    <a:pt x="102" y="308"/>
                  </a:lnTo>
                  <a:lnTo>
                    <a:pt x="107" y="310"/>
                  </a:lnTo>
                  <a:lnTo>
                    <a:pt x="109" y="312"/>
                  </a:lnTo>
                  <a:lnTo>
                    <a:pt x="110" y="313"/>
                  </a:lnTo>
                  <a:lnTo>
                    <a:pt x="110" y="314"/>
                  </a:lnTo>
                  <a:lnTo>
                    <a:pt x="110" y="315"/>
                  </a:lnTo>
                  <a:lnTo>
                    <a:pt x="109" y="316"/>
                  </a:lnTo>
                  <a:lnTo>
                    <a:pt x="107" y="319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9" y="328"/>
                  </a:lnTo>
                  <a:lnTo>
                    <a:pt x="112" y="331"/>
                  </a:lnTo>
                  <a:lnTo>
                    <a:pt x="113" y="335"/>
                  </a:lnTo>
                  <a:lnTo>
                    <a:pt x="119" y="348"/>
                  </a:lnTo>
                  <a:lnTo>
                    <a:pt x="124" y="358"/>
                  </a:lnTo>
                  <a:close/>
                  <a:moveTo>
                    <a:pt x="40" y="111"/>
                  </a:moveTo>
                  <a:lnTo>
                    <a:pt x="38" y="111"/>
                  </a:lnTo>
                  <a:lnTo>
                    <a:pt x="37" y="107"/>
                  </a:lnTo>
                  <a:lnTo>
                    <a:pt x="38" y="107"/>
                  </a:lnTo>
                  <a:lnTo>
                    <a:pt x="41" y="109"/>
                  </a:lnTo>
                  <a:lnTo>
                    <a:pt x="40" y="111"/>
                  </a:lnTo>
                  <a:close/>
                  <a:moveTo>
                    <a:pt x="528" y="190"/>
                  </a:moveTo>
                  <a:lnTo>
                    <a:pt x="526" y="190"/>
                  </a:lnTo>
                  <a:lnTo>
                    <a:pt x="525" y="190"/>
                  </a:lnTo>
                  <a:lnTo>
                    <a:pt x="523" y="189"/>
                  </a:lnTo>
                  <a:lnTo>
                    <a:pt x="522" y="187"/>
                  </a:lnTo>
                  <a:lnTo>
                    <a:pt x="523" y="185"/>
                  </a:lnTo>
                  <a:lnTo>
                    <a:pt x="524" y="186"/>
                  </a:lnTo>
                  <a:lnTo>
                    <a:pt x="525" y="186"/>
                  </a:lnTo>
                  <a:lnTo>
                    <a:pt x="526" y="185"/>
                  </a:lnTo>
                  <a:lnTo>
                    <a:pt x="527" y="185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0"/>
                  </a:lnTo>
                  <a:close/>
                  <a:moveTo>
                    <a:pt x="507" y="178"/>
                  </a:moveTo>
                  <a:lnTo>
                    <a:pt x="505" y="178"/>
                  </a:lnTo>
                  <a:lnTo>
                    <a:pt x="504" y="178"/>
                  </a:lnTo>
                  <a:lnTo>
                    <a:pt x="504" y="175"/>
                  </a:lnTo>
                  <a:lnTo>
                    <a:pt x="501" y="172"/>
                  </a:lnTo>
                  <a:lnTo>
                    <a:pt x="501" y="169"/>
                  </a:lnTo>
                  <a:lnTo>
                    <a:pt x="503" y="169"/>
                  </a:lnTo>
                  <a:lnTo>
                    <a:pt x="504" y="169"/>
                  </a:lnTo>
                  <a:lnTo>
                    <a:pt x="504" y="170"/>
                  </a:lnTo>
                  <a:lnTo>
                    <a:pt x="504" y="172"/>
                  </a:lnTo>
                  <a:lnTo>
                    <a:pt x="505" y="173"/>
                  </a:lnTo>
                  <a:lnTo>
                    <a:pt x="507" y="174"/>
                  </a:lnTo>
                  <a:lnTo>
                    <a:pt x="508" y="176"/>
                  </a:lnTo>
                  <a:lnTo>
                    <a:pt x="508" y="178"/>
                  </a:lnTo>
                  <a:lnTo>
                    <a:pt x="507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8" name="Freeform 82">
              <a:extLst>
                <a:ext uri="{FF2B5EF4-FFF2-40B4-BE49-F238E27FC236}">
                  <a16:creationId xmlns:a16="http://schemas.microsoft.com/office/drawing/2014/main" id="{EDD3B2AB-0D49-037A-AA5C-ABF62249F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4163966"/>
              <a:ext cx="304352" cy="569066"/>
            </a:xfrm>
            <a:custGeom>
              <a:avLst/>
              <a:gdLst>
                <a:gd name="T0" fmla="*/ 7 w 215"/>
                <a:gd name="T1" fmla="*/ 17 h 402"/>
                <a:gd name="T2" fmla="*/ 15 w 215"/>
                <a:gd name="T3" fmla="*/ 10 h 402"/>
                <a:gd name="T4" fmla="*/ 37 w 215"/>
                <a:gd name="T5" fmla="*/ 12 h 402"/>
                <a:gd name="T6" fmla="*/ 49 w 215"/>
                <a:gd name="T7" fmla="*/ 20 h 402"/>
                <a:gd name="T8" fmla="*/ 59 w 215"/>
                <a:gd name="T9" fmla="*/ 18 h 402"/>
                <a:gd name="T10" fmla="*/ 67 w 215"/>
                <a:gd name="T11" fmla="*/ 10 h 402"/>
                <a:gd name="T12" fmla="*/ 80 w 215"/>
                <a:gd name="T13" fmla="*/ 4 h 402"/>
                <a:gd name="T14" fmla="*/ 93 w 215"/>
                <a:gd name="T15" fmla="*/ 3 h 402"/>
                <a:gd name="T16" fmla="*/ 102 w 215"/>
                <a:gd name="T17" fmla="*/ 7 h 402"/>
                <a:gd name="T18" fmla="*/ 109 w 215"/>
                <a:gd name="T19" fmla="*/ 15 h 402"/>
                <a:gd name="T20" fmla="*/ 120 w 215"/>
                <a:gd name="T21" fmla="*/ 18 h 402"/>
                <a:gd name="T22" fmla="*/ 119 w 215"/>
                <a:gd name="T23" fmla="*/ 29 h 402"/>
                <a:gd name="T24" fmla="*/ 106 w 215"/>
                <a:gd name="T25" fmla="*/ 30 h 402"/>
                <a:gd name="T26" fmla="*/ 111 w 215"/>
                <a:gd name="T27" fmla="*/ 48 h 402"/>
                <a:gd name="T28" fmla="*/ 113 w 215"/>
                <a:gd name="T29" fmla="*/ 61 h 402"/>
                <a:gd name="T30" fmla="*/ 110 w 215"/>
                <a:gd name="T31" fmla="*/ 75 h 402"/>
                <a:gd name="T32" fmla="*/ 88 w 215"/>
                <a:gd name="T33" fmla="*/ 94 h 402"/>
                <a:gd name="T34" fmla="*/ 78 w 215"/>
                <a:gd name="T35" fmla="*/ 99 h 402"/>
                <a:gd name="T36" fmla="*/ 43 w 215"/>
                <a:gd name="T37" fmla="*/ 118 h 402"/>
                <a:gd name="T38" fmla="*/ 16 w 215"/>
                <a:gd name="T39" fmla="*/ 143 h 402"/>
                <a:gd name="T40" fmla="*/ 0 w 215"/>
                <a:gd name="T41" fmla="*/ 1 h 402"/>
                <a:gd name="T42" fmla="*/ 2 w 215"/>
                <a:gd name="T43" fmla="*/ 5 h 402"/>
                <a:gd name="T44" fmla="*/ 137 w 215"/>
                <a:gd name="T45" fmla="*/ 328 h 402"/>
                <a:gd name="T46" fmla="*/ 136 w 215"/>
                <a:gd name="T47" fmla="*/ 334 h 402"/>
                <a:gd name="T48" fmla="*/ 130 w 215"/>
                <a:gd name="T49" fmla="*/ 345 h 402"/>
                <a:gd name="T50" fmla="*/ 118 w 215"/>
                <a:gd name="T51" fmla="*/ 365 h 402"/>
                <a:gd name="T52" fmla="*/ 100 w 215"/>
                <a:gd name="T53" fmla="*/ 383 h 402"/>
                <a:gd name="T54" fmla="*/ 94 w 215"/>
                <a:gd name="T55" fmla="*/ 377 h 402"/>
                <a:gd name="T56" fmla="*/ 89 w 215"/>
                <a:gd name="T57" fmla="*/ 373 h 402"/>
                <a:gd name="T58" fmla="*/ 70 w 215"/>
                <a:gd name="T59" fmla="*/ 361 h 402"/>
                <a:gd name="T60" fmla="*/ 61 w 215"/>
                <a:gd name="T61" fmla="*/ 350 h 402"/>
                <a:gd name="T62" fmla="*/ 47 w 215"/>
                <a:gd name="T63" fmla="*/ 358 h 402"/>
                <a:gd name="T64" fmla="*/ 43 w 215"/>
                <a:gd name="T65" fmla="*/ 354 h 402"/>
                <a:gd name="T66" fmla="*/ 36 w 215"/>
                <a:gd name="T67" fmla="*/ 348 h 402"/>
                <a:gd name="T68" fmla="*/ 52 w 215"/>
                <a:gd name="T69" fmla="*/ 333 h 402"/>
                <a:gd name="T70" fmla="*/ 61 w 215"/>
                <a:gd name="T71" fmla="*/ 325 h 402"/>
                <a:gd name="T72" fmla="*/ 67 w 215"/>
                <a:gd name="T73" fmla="*/ 320 h 402"/>
                <a:gd name="T74" fmla="*/ 76 w 215"/>
                <a:gd name="T75" fmla="*/ 315 h 402"/>
                <a:gd name="T76" fmla="*/ 88 w 215"/>
                <a:gd name="T77" fmla="*/ 309 h 402"/>
                <a:gd name="T78" fmla="*/ 112 w 215"/>
                <a:gd name="T79" fmla="*/ 303 h 402"/>
                <a:gd name="T80" fmla="*/ 104 w 215"/>
                <a:gd name="T81" fmla="*/ 309 h 402"/>
                <a:gd name="T82" fmla="*/ 112 w 215"/>
                <a:gd name="T83" fmla="*/ 312 h 402"/>
                <a:gd name="T84" fmla="*/ 106 w 215"/>
                <a:gd name="T85" fmla="*/ 317 h 402"/>
                <a:gd name="T86" fmla="*/ 121 w 215"/>
                <a:gd name="T87" fmla="*/ 328 h 402"/>
                <a:gd name="T88" fmla="*/ 215 w 215"/>
                <a:gd name="T89" fmla="*/ 314 h 402"/>
                <a:gd name="T90" fmla="*/ 206 w 215"/>
                <a:gd name="T91" fmla="*/ 320 h 402"/>
                <a:gd name="T92" fmla="*/ 169 w 215"/>
                <a:gd name="T93" fmla="*/ 305 h 402"/>
                <a:gd name="T94" fmla="*/ 167 w 215"/>
                <a:gd name="T95" fmla="*/ 297 h 402"/>
                <a:gd name="T96" fmla="*/ 186 w 215"/>
                <a:gd name="T97" fmla="*/ 292 h 402"/>
                <a:gd name="T98" fmla="*/ 195 w 215"/>
                <a:gd name="T99" fmla="*/ 292 h 402"/>
                <a:gd name="T100" fmla="*/ 199 w 215"/>
                <a:gd name="T101" fmla="*/ 294 h 402"/>
                <a:gd name="T102" fmla="*/ 203 w 215"/>
                <a:gd name="T103" fmla="*/ 296 h 402"/>
                <a:gd name="T104" fmla="*/ 208 w 215"/>
                <a:gd name="T105" fmla="*/ 300 h 402"/>
                <a:gd name="T106" fmla="*/ 211 w 215"/>
                <a:gd name="T107" fmla="*/ 307 h 402"/>
                <a:gd name="T108" fmla="*/ 92 w 215"/>
                <a:gd name="T109" fmla="*/ 39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402">
                  <a:moveTo>
                    <a:pt x="0" y="11"/>
                  </a:moveTo>
                  <a:lnTo>
                    <a:pt x="0" y="13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3" y="10"/>
                  </a:lnTo>
                  <a:lnTo>
                    <a:pt x="75" y="10"/>
                  </a:lnTo>
                  <a:lnTo>
                    <a:pt x="77" y="9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8" y="2"/>
                  </a:lnTo>
                  <a:lnTo>
                    <a:pt x="91" y="4"/>
                  </a:lnTo>
                  <a:lnTo>
                    <a:pt x="92" y="2"/>
                  </a:lnTo>
                  <a:lnTo>
                    <a:pt x="93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4"/>
                  </a:lnTo>
                  <a:lnTo>
                    <a:pt x="98" y="5"/>
                  </a:lnTo>
                  <a:lnTo>
                    <a:pt x="99" y="6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4" y="8"/>
                  </a:lnTo>
                  <a:lnTo>
                    <a:pt x="107" y="8"/>
                  </a:lnTo>
                  <a:lnTo>
                    <a:pt x="110" y="7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5"/>
                  </a:lnTo>
                  <a:lnTo>
                    <a:pt x="111" y="17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6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20" y="18"/>
                  </a:lnTo>
                  <a:lnTo>
                    <a:pt x="121" y="19"/>
                  </a:lnTo>
                  <a:lnTo>
                    <a:pt x="123" y="20"/>
                  </a:lnTo>
                  <a:lnTo>
                    <a:pt x="121" y="24"/>
                  </a:lnTo>
                  <a:lnTo>
                    <a:pt x="121" y="26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9" y="29"/>
                  </a:lnTo>
                  <a:lnTo>
                    <a:pt x="118" y="30"/>
                  </a:lnTo>
                  <a:lnTo>
                    <a:pt x="116" y="29"/>
                  </a:lnTo>
                  <a:lnTo>
                    <a:pt x="113" y="30"/>
                  </a:lnTo>
                  <a:lnTo>
                    <a:pt x="110" y="29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5" y="33"/>
                  </a:lnTo>
                  <a:lnTo>
                    <a:pt x="104" y="37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7" y="44"/>
                  </a:lnTo>
                  <a:lnTo>
                    <a:pt x="109" y="46"/>
                  </a:lnTo>
                  <a:lnTo>
                    <a:pt x="111" y="48"/>
                  </a:lnTo>
                  <a:lnTo>
                    <a:pt x="114" y="51"/>
                  </a:lnTo>
                  <a:lnTo>
                    <a:pt x="114" y="52"/>
                  </a:lnTo>
                  <a:lnTo>
                    <a:pt x="112" y="54"/>
                  </a:lnTo>
                  <a:lnTo>
                    <a:pt x="112" y="55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5" y="63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3" y="70"/>
                  </a:lnTo>
                  <a:lnTo>
                    <a:pt x="112" y="73"/>
                  </a:lnTo>
                  <a:lnTo>
                    <a:pt x="110" y="75"/>
                  </a:lnTo>
                  <a:lnTo>
                    <a:pt x="108" y="78"/>
                  </a:lnTo>
                  <a:lnTo>
                    <a:pt x="104" y="78"/>
                  </a:lnTo>
                  <a:lnTo>
                    <a:pt x="101" y="81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0" y="92"/>
                  </a:lnTo>
                  <a:lnTo>
                    <a:pt x="88" y="94"/>
                  </a:lnTo>
                  <a:lnTo>
                    <a:pt x="85" y="95"/>
                  </a:lnTo>
                  <a:lnTo>
                    <a:pt x="83" y="95"/>
                  </a:lnTo>
                  <a:lnTo>
                    <a:pt x="80" y="96"/>
                  </a:lnTo>
                  <a:lnTo>
                    <a:pt x="79" y="96"/>
                  </a:lnTo>
                  <a:lnTo>
                    <a:pt x="79" y="97"/>
                  </a:lnTo>
                  <a:lnTo>
                    <a:pt x="78" y="98"/>
                  </a:lnTo>
                  <a:lnTo>
                    <a:pt x="78" y="99"/>
                  </a:lnTo>
                  <a:lnTo>
                    <a:pt x="77" y="100"/>
                  </a:lnTo>
                  <a:lnTo>
                    <a:pt x="76" y="100"/>
                  </a:lnTo>
                  <a:lnTo>
                    <a:pt x="75" y="100"/>
                  </a:lnTo>
                  <a:lnTo>
                    <a:pt x="74" y="102"/>
                  </a:lnTo>
                  <a:lnTo>
                    <a:pt x="62" y="107"/>
                  </a:lnTo>
                  <a:lnTo>
                    <a:pt x="44" y="116"/>
                  </a:lnTo>
                  <a:lnTo>
                    <a:pt x="43" y="118"/>
                  </a:lnTo>
                  <a:lnTo>
                    <a:pt x="37" y="121"/>
                  </a:lnTo>
                  <a:lnTo>
                    <a:pt x="31" y="124"/>
                  </a:lnTo>
                  <a:lnTo>
                    <a:pt x="28" y="126"/>
                  </a:lnTo>
                  <a:lnTo>
                    <a:pt x="25" y="130"/>
                  </a:lnTo>
                  <a:lnTo>
                    <a:pt x="21" y="137"/>
                  </a:lnTo>
                  <a:lnTo>
                    <a:pt x="19" y="141"/>
                  </a:lnTo>
                  <a:lnTo>
                    <a:pt x="16" y="143"/>
                  </a:lnTo>
                  <a:lnTo>
                    <a:pt x="9" y="147"/>
                  </a:lnTo>
                  <a:lnTo>
                    <a:pt x="6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1"/>
                  </a:lnTo>
                  <a:close/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close/>
                  <a:moveTo>
                    <a:pt x="126" y="323"/>
                  </a:moveTo>
                  <a:lnTo>
                    <a:pt x="128" y="324"/>
                  </a:lnTo>
                  <a:lnTo>
                    <a:pt x="133" y="328"/>
                  </a:lnTo>
                  <a:lnTo>
                    <a:pt x="137" y="328"/>
                  </a:lnTo>
                  <a:lnTo>
                    <a:pt x="136" y="329"/>
                  </a:lnTo>
                  <a:lnTo>
                    <a:pt x="136" y="330"/>
                  </a:lnTo>
                  <a:lnTo>
                    <a:pt x="137" y="331"/>
                  </a:lnTo>
                  <a:lnTo>
                    <a:pt x="137" y="332"/>
                  </a:lnTo>
                  <a:lnTo>
                    <a:pt x="137" y="333"/>
                  </a:lnTo>
                  <a:lnTo>
                    <a:pt x="136" y="333"/>
                  </a:lnTo>
                  <a:lnTo>
                    <a:pt x="136" y="334"/>
                  </a:lnTo>
                  <a:lnTo>
                    <a:pt x="136" y="335"/>
                  </a:lnTo>
                  <a:lnTo>
                    <a:pt x="135" y="339"/>
                  </a:lnTo>
                  <a:lnTo>
                    <a:pt x="134" y="340"/>
                  </a:lnTo>
                  <a:lnTo>
                    <a:pt x="133" y="341"/>
                  </a:lnTo>
                  <a:lnTo>
                    <a:pt x="132" y="341"/>
                  </a:lnTo>
                  <a:lnTo>
                    <a:pt x="130" y="343"/>
                  </a:lnTo>
                  <a:lnTo>
                    <a:pt x="130" y="345"/>
                  </a:lnTo>
                  <a:lnTo>
                    <a:pt x="131" y="347"/>
                  </a:lnTo>
                  <a:lnTo>
                    <a:pt x="127" y="350"/>
                  </a:lnTo>
                  <a:lnTo>
                    <a:pt x="123" y="354"/>
                  </a:lnTo>
                  <a:lnTo>
                    <a:pt x="121" y="360"/>
                  </a:lnTo>
                  <a:lnTo>
                    <a:pt x="120" y="366"/>
                  </a:lnTo>
                  <a:lnTo>
                    <a:pt x="119" y="366"/>
                  </a:lnTo>
                  <a:lnTo>
                    <a:pt x="118" y="365"/>
                  </a:lnTo>
                  <a:lnTo>
                    <a:pt x="117" y="371"/>
                  </a:lnTo>
                  <a:lnTo>
                    <a:pt x="114" y="373"/>
                  </a:lnTo>
                  <a:lnTo>
                    <a:pt x="106" y="378"/>
                  </a:lnTo>
                  <a:lnTo>
                    <a:pt x="103" y="382"/>
                  </a:lnTo>
                  <a:lnTo>
                    <a:pt x="102" y="383"/>
                  </a:lnTo>
                  <a:lnTo>
                    <a:pt x="101" y="383"/>
                  </a:lnTo>
                  <a:lnTo>
                    <a:pt x="100" y="383"/>
                  </a:lnTo>
                  <a:lnTo>
                    <a:pt x="100" y="384"/>
                  </a:lnTo>
                  <a:lnTo>
                    <a:pt x="99" y="383"/>
                  </a:lnTo>
                  <a:lnTo>
                    <a:pt x="97" y="380"/>
                  </a:lnTo>
                  <a:lnTo>
                    <a:pt x="97" y="379"/>
                  </a:lnTo>
                  <a:lnTo>
                    <a:pt x="95" y="379"/>
                  </a:lnTo>
                  <a:lnTo>
                    <a:pt x="94" y="378"/>
                  </a:lnTo>
                  <a:lnTo>
                    <a:pt x="94" y="377"/>
                  </a:lnTo>
                  <a:lnTo>
                    <a:pt x="94" y="376"/>
                  </a:lnTo>
                  <a:lnTo>
                    <a:pt x="93" y="375"/>
                  </a:lnTo>
                  <a:lnTo>
                    <a:pt x="92" y="375"/>
                  </a:lnTo>
                  <a:lnTo>
                    <a:pt x="91" y="374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89" y="373"/>
                  </a:lnTo>
                  <a:lnTo>
                    <a:pt x="87" y="373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5" y="371"/>
                  </a:lnTo>
                  <a:lnTo>
                    <a:pt x="73" y="369"/>
                  </a:lnTo>
                  <a:lnTo>
                    <a:pt x="72" y="362"/>
                  </a:lnTo>
                  <a:lnTo>
                    <a:pt x="70" y="361"/>
                  </a:lnTo>
                  <a:lnTo>
                    <a:pt x="71" y="359"/>
                  </a:lnTo>
                  <a:lnTo>
                    <a:pt x="72" y="357"/>
                  </a:lnTo>
                  <a:lnTo>
                    <a:pt x="71" y="354"/>
                  </a:lnTo>
                  <a:lnTo>
                    <a:pt x="68" y="352"/>
                  </a:lnTo>
                  <a:lnTo>
                    <a:pt x="66" y="350"/>
                  </a:lnTo>
                  <a:lnTo>
                    <a:pt x="63" y="350"/>
                  </a:lnTo>
                  <a:lnTo>
                    <a:pt x="61" y="350"/>
                  </a:lnTo>
                  <a:lnTo>
                    <a:pt x="55" y="353"/>
                  </a:lnTo>
                  <a:lnTo>
                    <a:pt x="54" y="355"/>
                  </a:lnTo>
                  <a:lnTo>
                    <a:pt x="53" y="358"/>
                  </a:lnTo>
                  <a:lnTo>
                    <a:pt x="51" y="360"/>
                  </a:lnTo>
                  <a:lnTo>
                    <a:pt x="49" y="360"/>
                  </a:lnTo>
                  <a:lnTo>
                    <a:pt x="47" y="358"/>
                  </a:lnTo>
                  <a:lnTo>
                    <a:pt x="47" y="358"/>
                  </a:lnTo>
                  <a:lnTo>
                    <a:pt x="46" y="357"/>
                  </a:lnTo>
                  <a:lnTo>
                    <a:pt x="47" y="356"/>
                  </a:lnTo>
                  <a:lnTo>
                    <a:pt x="47" y="355"/>
                  </a:lnTo>
                  <a:lnTo>
                    <a:pt x="45" y="353"/>
                  </a:lnTo>
                  <a:lnTo>
                    <a:pt x="44" y="353"/>
                  </a:lnTo>
                  <a:lnTo>
                    <a:pt x="43" y="354"/>
                  </a:lnTo>
                  <a:lnTo>
                    <a:pt x="43" y="354"/>
                  </a:lnTo>
                  <a:lnTo>
                    <a:pt x="43" y="353"/>
                  </a:lnTo>
                  <a:lnTo>
                    <a:pt x="40" y="354"/>
                  </a:lnTo>
                  <a:lnTo>
                    <a:pt x="39" y="354"/>
                  </a:lnTo>
                  <a:lnTo>
                    <a:pt x="38" y="353"/>
                  </a:lnTo>
                  <a:lnTo>
                    <a:pt x="37" y="352"/>
                  </a:lnTo>
                  <a:lnTo>
                    <a:pt x="36" y="350"/>
                  </a:lnTo>
                  <a:lnTo>
                    <a:pt x="36" y="348"/>
                  </a:lnTo>
                  <a:lnTo>
                    <a:pt x="36" y="346"/>
                  </a:lnTo>
                  <a:lnTo>
                    <a:pt x="37" y="344"/>
                  </a:lnTo>
                  <a:lnTo>
                    <a:pt x="43" y="340"/>
                  </a:lnTo>
                  <a:lnTo>
                    <a:pt x="44" y="340"/>
                  </a:lnTo>
                  <a:lnTo>
                    <a:pt x="46" y="339"/>
                  </a:lnTo>
                  <a:lnTo>
                    <a:pt x="50" y="334"/>
                  </a:lnTo>
                  <a:lnTo>
                    <a:pt x="52" y="333"/>
                  </a:lnTo>
                  <a:lnTo>
                    <a:pt x="54" y="333"/>
                  </a:lnTo>
                  <a:lnTo>
                    <a:pt x="55" y="332"/>
                  </a:lnTo>
                  <a:lnTo>
                    <a:pt x="57" y="331"/>
                  </a:lnTo>
                  <a:lnTo>
                    <a:pt x="60" y="328"/>
                  </a:lnTo>
                  <a:lnTo>
                    <a:pt x="60" y="328"/>
                  </a:lnTo>
                  <a:lnTo>
                    <a:pt x="61" y="326"/>
                  </a:lnTo>
                  <a:lnTo>
                    <a:pt x="61" y="325"/>
                  </a:lnTo>
                  <a:lnTo>
                    <a:pt x="61" y="325"/>
                  </a:lnTo>
                  <a:lnTo>
                    <a:pt x="62" y="326"/>
                  </a:lnTo>
                  <a:lnTo>
                    <a:pt x="62" y="325"/>
                  </a:lnTo>
                  <a:lnTo>
                    <a:pt x="65" y="323"/>
                  </a:lnTo>
                  <a:lnTo>
                    <a:pt x="65" y="323"/>
                  </a:lnTo>
                  <a:lnTo>
                    <a:pt x="66" y="323"/>
                  </a:lnTo>
                  <a:lnTo>
                    <a:pt x="67" y="320"/>
                  </a:lnTo>
                  <a:lnTo>
                    <a:pt x="68" y="320"/>
                  </a:lnTo>
                  <a:lnTo>
                    <a:pt x="68" y="320"/>
                  </a:lnTo>
                  <a:lnTo>
                    <a:pt x="72" y="318"/>
                  </a:lnTo>
                  <a:lnTo>
                    <a:pt x="73" y="317"/>
                  </a:lnTo>
                  <a:lnTo>
                    <a:pt x="73" y="317"/>
                  </a:lnTo>
                  <a:lnTo>
                    <a:pt x="74" y="316"/>
                  </a:lnTo>
                  <a:lnTo>
                    <a:pt x="76" y="315"/>
                  </a:lnTo>
                  <a:lnTo>
                    <a:pt x="76" y="315"/>
                  </a:lnTo>
                  <a:lnTo>
                    <a:pt x="77" y="314"/>
                  </a:lnTo>
                  <a:lnTo>
                    <a:pt x="77" y="313"/>
                  </a:lnTo>
                  <a:lnTo>
                    <a:pt x="79" y="314"/>
                  </a:lnTo>
                  <a:lnTo>
                    <a:pt x="80" y="313"/>
                  </a:lnTo>
                  <a:lnTo>
                    <a:pt x="83" y="312"/>
                  </a:lnTo>
                  <a:lnTo>
                    <a:pt x="88" y="309"/>
                  </a:lnTo>
                  <a:lnTo>
                    <a:pt x="91" y="308"/>
                  </a:lnTo>
                  <a:lnTo>
                    <a:pt x="96" y="307"/>
                  </a:lnTo>
                  <a:lnTo>
                    <a:pt x="101" y="306"/>
                  </a:lnTo>
                  <a:lnTo>
                    <a:pt x="110" y="302"/>
                  </a:lnTo>
                  <a:lnTo>
                    <a:pt x="111" y="304"/>
                  </a:lnTo>
                  <a:lnTo>
                    <a:pt x="112" y="304"/>
                  </a:lnTo>
                  <a:lnTo>
                    <a:pt x="112" y="303"/>
                  </a:lnTo>
                  <a:lnTo>
                    <a:pt x="114" y="304"/>
                  </a:lnTo>
                  <a:lnTo>
                    <a:pt x="113" y="305"/>
                  </a:lnTo>
                  <a:lnTo>
                    <a:pt x="109" y="306"/>
                  </a:lnTo>
                  <a:lnTo>
                    <a:pt x="108" y="306"/>
                  </a:lnTo>
                  <a:lnTo>
                    <a:pt x="107" y="307"/>
                  </a:lnTo>
                  <a:lnTo>
                    <a:pt x="106" y="308"/>
                  </a:lnTo>
                  <a:lnTo>
                    <a:pt x="104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12"/>
                  </a:lnTo>
                  <a:lnTo>
                    <a:pt x="106" y="313"/>
                  </a:lnTo>
                  <a:lnTo>
                    <a:pt x="113" y="311"/>
                  </a:lnTo>
                  <a:lnTo>
                    <a:pt x="113" y="311"/>
                  </a:lnTo>
                  <a:lnTo>
                    <a:pt x="112" y="312"/>
                  </a:lnTo>
                  <a:lnTo>
                    <a:pt x="112" y="313"/>
                  </a:lnTo>
                  <a:lnTo>
                    <a:pt x="112" y="314"/>
                  </a:lnTo>
                  <a:lnTo>
                    <a:pt x="111" y="315"/>
                  </a:lnTo>
                  <a:lnTo>
                    <a:pt x="111" y="316"/>
                  </a:lnTo>
                  <a:lnTo>
                    <a:pt x="110" y="316"/>
                  </a:lnTo>
                  <a:lnTo>
                    <a:pt x="109" y="317"/>
                  </a:lnTo>
                  <a:lnTo>
                    <a:pt x="106" y="317"/>
                  </a:lnTo>
                  <a:lnTo>
                    <a:pt x="105" y="318"/>
                  </a:lnTo>
                  <a:lnTo>
                    <a:pt x="105" y="321"/>
                  </a:lnTo>
                  <a:lnTo>
                    <a:pt x="106" y="323"/>
                  </a:lnTo>
                  <a:lnTo>
                    <a:pt x="109" y="326"/>
                  </a:lnTo>
                  <a:lnTo>
                    <a:pt x="112" y="328"/>
                  </a:lnTo>
                  <a:lnTo>
                    <a:pt x="115" y="328"/>
                  </a:lnTo>
                  <a:lnTo>
                    <a:pt x="121" y="328"/>
                  </a:lnTo>
                  <a:lnTo>
                    <a:pt x="122" y="327"/>
                  </a:lnTo>
                  <a:lnTo>
                    <a:pt x="125" y="324"/>
                  </a:lnTo>
                  <a:lnTo>
                    <a:pt x="126" y="323"/>
                  </a:lnTo>
                  <a:close/>
                  <a:moveTo>
                    <a:pt x="211" y="307"/>
                  </a:moveTo>
                  <a:lnTo>
                    <a:pt x="212" y="309"/>
                  </a:lnTo>
                  <a:lnTo>
                    <a:pt x="214" y="312"/>
                  </a:lnTo>
                  <a:lnTo>
                    <a:pt x="215" y="314"/>
                  </a:lnTo>
                  <a:lnTo>
                    <a:pt x="214" y="314"/>
                  </a:lnTo>
                  <a:lnTo>
                    <a:pt x="214" y="313"/>
                  </a:lnTo>
                  <a:lnTo>
                    <a:pt x="213" y="312"/>
                  </a:lnTo>
                  <a:lnTo>
                    <a:pt x="212" y="312"/>
                  </a:lnTo>
                  <a:lnTo>
                    <a:pt x="211" y="311"/>
                  </a:lnTo>
                  <a:lnTo>
                    <a:pt x="211" y="319"/>
                  </a:lnTo>
                  <a:lnTo>
                    <a:pt x="206" y="320"/>
                  </a:lnTo>
                  <a:lnTo>
                    <a:pt x="200" y="317"/>
                  </a:lnTo>
                  <a:lnTo>
                    <a:pt x="186" y="307"/>
                  </a:lnTo>
                  <a:lnTo>
                    <a:pt x="182" y="306"/>
                  </a:lnTo>
                  <a:lnTo>
                    <a:pt x="179" y="306"/>
                  </a:lnTo>
                  <a:lnTo>
                    <a:pt x="173" y="307"/>
                  </a:lnTo>
                  <a:lnTo>
                    <a:pt x="169" y="306"/>
                  </a:lnTo>
                  <a:lnTo>
                    <a:pt x="169" y="305"/>
                  </a:lnTo>
                  <a:lnTo>
                    <a:pt x="169" y="303"/>
                  </a:lnTo>
                  <a:lnTo>
                    <a:pt x="169" y="301"/>
                  </a:lnTo>
                  <a:lnTo>
                    <a:pt x="171" y="300"/>
                  </a:lnTo>
                  <a:lnTo>
                    <a:pt x="170" y="299"/>
                  </a:lnTo>
                  <a:lnTo>
                    <a:pt x="169" y="299"/>
                  </a:lnTo>
                  <a:lnTo>
                    <a:pt x="168" y="299"/>
                  </a:lnTo>
                  <a:lnTo>
                    <a:pt x="167" y="297"/>
                  </a:lnTo>
                  <a:lnTo>
                    <a:pt x="167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3"/>
                  </a:lnTo>
                  <a:lnTo>
                    <a:pt x="175" y="292"/>
                  </a:lnTo>
                  <a:lnTo>
                    <a:pt x="176" y="293"/>
                  </a:lnTo>
                  <a:lnTo>
                    <a:pt x="186" y="292"/>
                  </a:lnTo>
                  <a:lnTo>
                    <a:pt x="189" y="292"/>
                  </a:lnTo>
                  <a:lnTo>
                    <a:pt x="190" y="292"/>
                  </a:lnTo>
                  <a:lnTo>
                    <a:pt x="191" y="291"/>
                  </a:lnTo>
                  <a:lnTo>
                    <a:pt x="193" y="290"/>
                  </a:lnTo>
                  <a:lnTo>
                    <a:pt x="193" y="289"/>
                  </a:lnTo>
                  <a:lnTo>
                    <a:pt x="194" y="291"/>
                  </a:lnTo>
                  <a:lnTo>
                    <a:pt x="195" y="292"/>
                  </a:lnTo>
                  <a:lnTo>
                    <a:pt x="197" y="293"/>
                  </a:lnTo>
                  <a:lnTo>
                    <a:pt x="197" y="293"/>
                  </a:lnTo>
                  <a:lnTo>
                    <a:pt x="196" y="294"/>
                  </a:lnTo>
                  <a:lnTo>
                    <a:pt x="197" y="295"/>
                  </a:lnTo>
                  <a:lnTo>
                    <a:pt x="197" y="296"/>
                  </a:lnTo>
                  <a:lnTo>
                    <a:pt x="198" y="295"/>
                  </a:lnTo>
                  <a:lnTo>
                    <a:pt x="199" y="294"/>
                  </a:lnTo>
                  <a:lnTo>
                    <a:pt x="199" y="293"/>
                  </a:lnTo>
                  <a:lnTo>
                    <a:pt x="199" y="292"/>
                  </a:lnTo>
                  <a:lnTo>
                    <a:pt x="199" y="291"/>
                  </a:lnTo>
                  <a:lnTo>
                    <a:pt x="200" y="292"/>
                  </a:lnTo>
                  <a:lnTo>
                    <a:pt x="199" y="293"/>
                  </a:lnTo>
                  <a:lnTo>
                    <a:pt x="200" y="294"/>
                  </a:lnTo>
                  <a:lnTo>
                    <a:pt x="203" y="296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5" y="298"/>
                  </a:lnTo>
                  <a:lnTo>
                    <a:pt x="205" y="299"/>
                  </a:lnTo>
                  <a:lnTo>
                    <a:pt x="206" y="299"/>
                  </a:lnTo>
                  <a:lnTo>
                    <a:pt x="207" y="299"/>
                  </a:lnTo>
                  <a:lnTo>
                    <a:pt x="208" y="300"/>
                  </a:lnTo>
                  <a:lnTo>
                    <a:pt x="209" y="302"/>
                  </a:lnTo>
                  <a:lnTo>
                    <a:pt x="209" y="304"/>
                  </a:lnTo>
                  <a:lnTo>
                    <a:pt x="207" y="305"/>
                  </a:lnTo>
                  <a:lnTo>
                    <a:pt x="209" y="305"/>
                  </a:lnTo>
                  <a:lnTo>
                    <a:pt x="210" y="305"/>
                  </a:lnTo>
                  <a:lnTo>
                    <a:pt x="211" y="305"/>
                  </a:lnTo>
                  <a:lnTo>
                    <a:pt x="211" y="307"/>
                  </a:lnTo>
                  <a:close/>
                  <a:moveTo>
                    <a:pt x="93" y="396"/>
                  </a:moveTo>
                  <a:lnTo>
                    <a:pt x="92" y="399"/>
                  </a:lnTo>
                  <a:lnTo>
                    <a:pt x="91" y="402"/>
                  </a:lnTo>
                  <a:lnTo>
                    <a:pt x="88" y="401"/>
                  </a:lnTo>
                  <a:lnTo>
                    <a:pt x="86" y="398"/>
                  </a:lnTo>
                  <a:lnTo>
                    <a:pt x="89" y="395"/>
                  </a:lnTo>
                  <a:lnTo>
                    <a:pt x="92" y="394"/>
                  </a:lnTo>
                  <a:lnTo>
                    <a:pt x="93" y="3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9" name="Freeform 83">
              <a:extLst>
                <a:ext uri="{FF2B5EF4-FFF2-40B4-BE49-F238E27FC236}">
                  <a16:creationId xmlns:a16="http://schemas.microsoft.com/office/drawing/2014/main" id="{BFFAC031-3709-F994-F8B9-3D717E8C7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3338" y="4369227"/>
              <a:ext cx="404858" cy="404858"/>
            </a:xfrm>
            <a:custGeom>
              <a:avLst/>
              <a:gdLst>
                <a:gd name="T0" fmla="*/ 153 w 286"/>
                <a:gd name="T1" fmla="*/ 12 h 286"/>
                <a:gd name="T2" fmla="*/ 148 w 286"/>
                <a:gd name="T3" fmla="*/ 27 h 286"/>
                <a:gd name="T4" fmla="*/ 158 w 286"/>
                <a:gd name="T5" fmla="*/ 30 h 286"/>
                <a:gd name="T6" fmla="*/ 176 w 286"/>
                <a:gd name="T7" fmla="*/ 33 h 286"/>
                <a:gd name="T8" fmla="*/ 185 w 286"/>
                <a:gd name="T9" fmla="*/ 43 h 286"/>
                <a:gd name="T10" fmla="*/ 193 w 286"/>
                <a:gd name="T11" fmla="*/ 59 h 286"/>
                <a:gd name="T12" fmla="*/ 174 w 286"/>
                <a:gd name="T13" fmla="*/ 79 h 286"/>
                <a:gd name="T14" fmla="*/ 182 w 286"/>
                <a:gd name="T15" fmla="*/ 92 h 286"/>
                <a:gd name="T16" fmla="*/ 215 w 286"/>
                <a:gd name="T17" fmla="*/ 118 h 286"/>
                <a:gd name="T18" fmla="*/ 227 w 286"/>
                <a:gd name="T19" fmla="*/ 124 h 286"/>
                <a:gd name="T20" fmla="*/ 225 w 286"/>
                <a:gd name="T21" fmla="*/ 142 h 286"/>
                <a:gd name="T22" fmla="*/ 198 w 286"/>
                <a:gd name="T23" fmla="*/ 150 h 286"/>
                <a:gd name="T24" fmla="*/ 210 w 286"/>
                <a:gd name="T25" fmla="*/ 163 h 286"/>
                <a:gd name="T26" fmla="*/ 232 w 286"/>
                <a:gd name="T27" fmla="*/ 183 h 286"/>
                <a:gd name="T28" fmla="*/ 248 w 286"/>
                <a:gd name="T29" fmla="*/ 202 h 286"/>
                <a:gd name="T30" fmla="*/ 267 w 286"/>
                <a:gd name="T31" fmla="*/ 203 h 286"/>
                <a:gd name="T32" fmla="*/ 278 w 286"/>
                <a:gd name="T33" fmla="*/ 209 h 286"/>
                <a:gd name="T34" fmla="*/ 275 w 286"/>
                <a:gd name="T35" fmla="*/ 217 h 286"/>
                <a:gd name="T36" fmla="*/ 275 w 286"/>
                <a:gd name="T37" fmla="*/ 232 h 286"/>
                <a:gd name="T38" fmla="*/ 285 w 286"/>
                <a:gd name="T39" fmla="*/ 244 h 286"/>
                <a:gd name="T40" fmla="*/ 277 w 286"/>
                <a:gd name="T41" fmla="*/ 249 h 286"/>
                <a:gd name="T42" fmla="*/ 275 w 286"/>
                <a:gd name="T43" fmla="*/ 257 h 286"/>
                <a:gd name="T44" fmla="*/ 274 w 286"/>
                <a:gd name="T45" fmla="*/ 274 h 286"/>
                <a:gd name="T46" fmla="*/ 265 w 286"/>
                <a:gd name="T47" fmla="*/ 279 h 286"/>
                <a:gd name="T48" fmla="*/ 250 w 286"/>
                <a:gd name="T49" fmla="*/ 286 h 286"/>
                <a:gd name="T50" fmla="*/ 227 w 286"/>
                <a:gd name="T51" fmla="*/ 250 h 286"/>
                <a:gd name="T52" fmla="*/ 227 w 286"/>
                <a:gd name="T53" fmla="*/ 238 h 286"/>
                <a:gd name="T54" fmla="*/ 210 w 286"/>
                <a:gd name="T55" fmla="*/ 229 h 286"/>
                <a:gd name="T56" fmla="*/ 213 w 286"/>
                <a:gd name="T57" fmla="*/ 210 h 286"/>
                <a:gd name="T58" fmla="*/ 194 w 286"/>
                <a:gd name="T59" fmla="*/ 207 h 286"/>
                <a:gd name="T60" fmla="*/ 179 w 286"/>
                <a:gd name="T61" fmla="*/ 213 h 286"/>
                <a:gd name="T62" fmla="*/ 167 w 286"/>
                <a:gd name="T63" fmla="*/ 204 h 286"/>
                <a:gd name="T64" fmla="*/ 154 w 286"/>
                <a:gd name="T65" fmla="*/ 202 h 286"/>
                <a:gd name="T66" fmla="*/ 144 w 286"/>
                <a:gd name="T67" fmla="*/ 180 h 286"/>
                <a:gd name="T68" fmla="*/ 123 w 286"/>
                <a:gd name="T69" fmla="*/ 187 h 286"/>
                <a:gd name="T70" fmla="*/ 112 w 286"/>
                <a:gd name="T71" fmla="*/ 178 h 286"/>
                <a:gd name="T72" fmla="*/ 104 w 286"/>
                <a:gd name="T73" fmla="*/ 170 h 286"/>
                <a:gd name="T74" fmla="*/ 93 w 286"/>
                <a:gd name="T75" fmla="*/ 157 h 286"/>
                <a:gd name="T76" fmla="*/ 64 w 286"/>
                <a:gd name="T77" fmla="*/ 151 h 286"/>
                <a:gd name="T78" fmla="*/ 53 w 286"/>
                <a:gd name="T79" fmla="*/ 153 h 286"/>
                <a:gd name="T80" fmla="*/ 25 w 286"/>
                <a:gd name="T81" fmla="*/ 135 h 286"/>
                <a:gd name="T82" fmla="*/ 22 w 286"/>
                <a:gd name="T83" fmla="*/ 122 h 286"/>
                <a:gd name="T84" fmla="*/ 17 w 286"/>
                <a:gd name="T85" fmla="*/ 105 h 286"/>
                <a:gd name="T86" fmla="*/ 18 w 286"/>
                <a:gd name="T87" fmla="*/ 92 h 286"/>
                <a:gd name="T88" fmla="*/ 19 w 286"/>
                <a:gd name="T89" fmla="*/ 91 h 286"/>
                <a:gd name="T90" fmla="*/ 27 w 286"/>
                <a:gd name="T91" fmla="*/ 73 h 286"/>
                <a:gd name="T92" fmla="*/ 19 w 286"/>
                <a:gd name="T93" fmla="*/ 47 h 286"/>
                <a:gd name="T94" fmla="*/ 2 w 286"/>
                <a:gd name="T95" fmla="*/ 32 h 286"/>
                <a:gd name="T96" fmla="*/ 8 w 286"/>
                <a:gd name="T97" fmla="*/ 20 h 286"/>
                <a:gd name="T98" fmla="*/ 47 w 286"/>
                <a:gd name="T99" fmla="*/ 15 h 286"/>
                <a:gd name="T100" fmla="*/ 62 w 286"/>
                <a:gd name="T101" fmla="*/ 14 h 286"/>
                <a:gd name="T102" fmla="*/ 68 w 286"/>
                <a:gd name="T103" fmla="*/ 7 h 286"/>
                <a:gd name="T104" fmla="*/ 81 w 286"/>
                <a:gd name="T105" fmla="*/ 9 h 286"/>
                <a:gd name="T106" fmla="*/ 96 w 286"/>
                <a:gd name="T107" fmla="*/ 10 h 286"/>
                <a:gd name="T108" fmla="*/ 102 w 286"/>
                <a:gd name="T109" fmla="*/ 12 h 286"/>
                <a:gd name="T110" fmla="*/ 127 w 286"/>
                <a:gd name="T111" fmla="*/ 9 h 286"/>
                <a:gd name="T112" fmla="*/ 133 w 286"/>
                <a:gd name="T113" fmla="*/ 3 h 286"/>
                <a:gd name="T114" fmla="*/ 137 w 286"/>
                <a:gd name="T115" fmla="*/ 27 h 286"/>
                <a:gd name="T116" fmla="*/ 160 w 286"/>
                <a:gd name="T117" fmla="*/ 39 h 286"/>
                <a:gd name="T118" fmla="*/ 158 w 286"/>
                <a:gd name="T119" fmla="*/ 39 h 286"/>
                <a:gd name="T120" fmla="*/ 185 w 286"/>
                <a:gd name="T121" fmla="*/ 76 h 286"/>
                <a:gd name="T122" fmla="*/ 187 w 286"/>
                <a:gd name="T123" fmla="*/ 8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286">
                  <a:moveTo>
                    <a:pt x="141" y="0"/>
                  </a:moveTo>
                  <a:lnTo>
                    <a:pt x="144" y="7"/>
                  </a:lnTo>
                  <a:lnTo>
                    <a:pt x="143" y="9"/>
                  </a:lnTo>
                  <a:lnTo>
                    <a:pt x="144" y="11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8" y="16"/>
                  </a:lnTo>
                  <a:lnTo>
                    <a:pt x="159" y="18"/>
                  </a:lnTo>
                  <a:lnTo>
                    <a:pt x="159" y="20"/>
                  </a:lnTo>
                  <a:lnTo>
                    <a:pt x="156" y="22"/>
                  </a:lnTo>
                  <a:lnTo>
                    <a:pt x="147" y="21"/>
                  </a:lnTo>
                  <a:lnTo>
                    <a:pt x="146" y="26"/>
                  </a:lnTo>
                  <a:lnTo>
                    <a:pt x="148" y="27"/>
                  </a:lnTo>
                  <a:lnTo>
                    <a:pt x="149" y="28"/>
                  </a:lnTo>
                  <a:lnTo>
                    <a:pt x="151" y="29"/>
                  </a:lnTo>
                  <a:lnTo>
                    <a:pt x="151" y="27"/>
                  </a:lnTo>
                  <a:lnTo>
                    <a:pt x="152" y="25"/>
                  </a:lnTo>
                  <a:lnTo>
                    <a:pt x="154" y="26"/>
                  </a:lnTo>
                  <a:lnTo>
                    <a:pt x="156" y="29"/>
                  </a:lnTo>
                  <a:lnTo>
                    <a:pt x="158" y="30"/>
                  </a:lnTo>
                  <a:lnTo>
                    <a:pt x="160" y="32"/>
                  </a:lnTo>
                  <a:lnTo>
                    <a:pt x="161" y="33"/>
                  </a:lnTo>
                  <a:lnTo>
                    <a:pt x="165" y="33"/>
                  </a:lnTo>
                  <a:lnTo>
                    <a:pt x="169" y="35"/>
                  </a:lnTo>
                  <a:lnTo>
                    <a:pt x="171" y="35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79" y="39"/>
                  </a:lnTo>
                  <a:lnTo>
                    <a:pt x="179" y="40"/>
                  </a:lnTo>
                  <a:lnTo>
                    <a:pt x="181" y="41"/>
                  </a:lnTo>
                  <a:lnTo>
                    <a:pt x="182" y="41"/>
                  </a:lnTo>
                  <a:lnTo>
                    <a:pt x="185" y="43"/>
                  </a:lnTo>
                  <a:lnTo>
                    <a:pt x="188" y="48"/>
                  </a:lnTo>
                  <a:lnTo>
                    <a:pt x="190" y="50"/>
                  </a:lnTo>
                  <a:lnTo>
                    <a:pt x="191" y="51"/>
                  </a:lnTo>
                  <a:lnTo>
                    <a:pt x="193" y="51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3" y="59"/>
                  </a:lnTo>
                  <a:lnTo>
                    <a:pt x="191" y="62"/>
                  </a:lnTo>
                  <a:lnTo>
                    <a:pt x="184" y="65"/>
                  </a:lnTo>
                  <a:lnTo>
                    <a:pt x="180" y="67"/>
                  </a:lnTo>
                  <a:lnTo>
                    <a:pt x="177" y="70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4" y="79"/>
                  </a:lnTo>
                  <a:lnTo>
                    <a:pt x="176" y="82"/>
                  </a:lnTo>
                  <a:lnTo>
                    <a:pt x="178" y="83"/>
                  </a:lnTo>
                  <a:lnTo>
                    <a:pt x="179" y="85"/>
                  </a:lnTo>
                  <a:lnTo>
                    <a:pt x="181" y="87"/>
                  </a:lnTo>
                  <a:lnTo>
                    <a:pt x="181" y="88"/>
                  </a:lnTo>
                  <a:lnTo>
                    <a:pt x="182" y="90"/>
                  </a:lnTo>
                  <a:lnTo>
                    <a:pt x="182" y="92"/>
                  </a:lnTo>
                  <a:lnTo>
                    <a:pt x="183" y="93"/>
                  </a:lnTo>
                  <a:lnTo>
                    <a:pt x="185" y="94"/>
                  </a:lnTo>
                  <a:lnTo>
                    <a:pt x="185" y="95"/>
                  </a:lnTo>
                  <a:lnTo>
                    <a:pt x="189" y="101"/>
                  </a:lnTo>
                  <a:lnTo>
                    <a:pt x="194" y="106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3"/>
                  </a:lnTo>
                  <a:lnTo>
                    <a:pt x="222" y="122"/>
                  </a:lnTo>
                  <a:lnTo>
                    <a:pt x="224" y="122"/>
                  </a:lnTo>
                  <a:lnTo>
                    <a:pt x="226" y="123"/>
                  </a:lnTo>
                  <a:lnTo>
                    <a:pt x="227" y="124"/>
                  </a:lnTo>
                  <a:lnTo>
                    <a:pt x="229" y="127"/>
                  </a:lnTo>
                  <a:lnTo>
                    <a:pt x="229" y="128"/>
                  </a:lnTo>
                  <a:lnTo>
                    <a:pt x="229" y="129"/>
                  </a:lnTo>
                  <a:lnTo>
                    <a:pt x="229" y="130"/>
                  </a:lnTo>
                  <a:lnTo>
                    <a:pt x="227" y="136"/>
                  </a:lnTo>
                  <a:lnTo>
                    <a:pt x="227" y="140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20" y="153"/>
                  </a:lnTo>
                  <a:lnTo>
                    <a:pt x="214" y="153"/>
                  </a:lnTo>
                  <a:lnTo>
                    <a:pt x="198" y="150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3" y="157"/>
                  </a:lnTo>
                  <a:lnTo>
                    <a:pt x="196" y="159"/>
                  </a:lnTo>
                  <a:lnTo>
                    <a:pt x="205" y="160"/>
                  </a:lnTo>
                  <a:lnTo>
                    <a:pt x="208" y="160"/>
                  </a:lnTo>
                  <a:lnTo>
                    <a:pt x="210" y="163"/>
                  </a:lnTo>
                  <a:lnTo>
                    <a:pt x="214" y="171"/>
                  </a:lnTo>
                  <a:lnTo>
                    <a:pt x="215" y="172"/>
                  </a:lnTo>
                  <a:lnTo>
                    <a:pt x="219" y="177"/>
                  </a:lnTo>
                  <a:lnTo>
                    <a:pt x="221" y="178"/>
                  </a:lnTo>
                  <a:lnTo>
                    <a:pt x="224" y="179"/>
                  </a:lnTo>
                  <a:lnTo>
                    <a:pt x="229" y="181"/>
                  </a:lnTo>
                  <a:lnTo>
                    <a:pt x="232" y="183"/>
                  </a:lnTo>
                  <a:lnTo>
                    <a:pt x="235" y="190"/>
                  </a:lnTo>
                  <a:lnTo>
                    <a:pt x="238" y="192"/>
                  </a:lnTo>
                  <a:lnTo>
                    <a:pt x="241" y="194"/>
                  </a:lnTo>
                  <a:lnTo>
                    <a:pt x="243" y="195"/>
                  </a:lnTo>
                  <a:lnTo>
                    <a:pt x="245" y="196"/>
                  </a:lnTo>
                  <a:lnTo>
                    <a:pt x="246" y="200"/>
                  </a:lnTo>
                  <a:lnTo>
                    <a:pt x="248" y="202"/>
                  </a:lnTo>
                  <a:lnTo>
                    <a:pt x="250" y="202"/>
                  </a:lnTo>
                  <a:lnTo>
                    <a:pt x="253" y="202"/>
                  </a:lnTo>
                  <a:lnTo>
                    <a:pt x="259" y="198"/>
                  </a:lnTo>
                  <a:lnTo>
                    <a:pt x="263" y="198"/>
                  </a:lnTo>
                  <a:lnTo>
                    <a:pt x="263" y="199"/>
                  </a:lnTo>
                  <a:lnTo>
                    <a:pt x="265" y="202"/>
                  </a:lnTo>
                  <a:lnTo>
                    <a:pt x="267" y="203"/>
                  </a:lnTo>
                  <a:lnTo>
                    <a:pt x="269" y="203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7" y="204"/>
                  </a:lnTo>
                  <a:lnTo>
                    <a:pt x="279" y="206"/>
                  </a:lnTo>
                  <a:lnTo>
                    <a:pt x="279" y="208"/>
                  </a:lnTo>
                  <a:lnTo>
                    <a:pt x="278" y="209"/>
                  </a:lnTo>
                  <a:lnTo>
                    <a:pt x="276" y="210"/>
                  </a:lnTo>
                  <a:lnTo>
                    <a:pt x="275" y="211"/>
                  </a:lnTo>
                  <a:lnTo>
                    <a:pt x="275" y="213"/>
                  </a:lnTo>
                  <a:lnTo>
                    <a:pt x="276" y="214"/>
                  </a:lnTo>
                  <a:lnTo>
                    <a:pt x="276" y="215"/>
                  </a:lnTo>
                  <a:lnTo>
                    <a:pt x="275" y="216"/>
                  </a:lnTo>
                  <a:lnTo>
                    <a:pt x="275" y="217"/>
                  </a:lnTo>
                  <a:lnTo>
                    <a:pt x="275" y="217"/>
                  </a:lnTo>
                  <a:lnTo>
                    <a:pt x="268" y="218"/>
                  </a:lnTo>
                  <a:lnTo>
                    <a:pt x="265" y="220"/>
                  </a:lnTo>
                  <a:lnTo>
                    <a:pt x="263" y="223"/>
                  </a:lnTo>
                  <a:lnTo>
                    <a:pt x="265" y="226"/>
                  </a:lnTo>
                  <a:lnTo>
                    <a:pt x="268" y="229"/>
                  </a:lnTo>
                  <a:lnTo>
                    <a:pt x="275" y="232"/>
                  </a:lnTo>
                  <a:lnTo>
                    <a:pt x="275" y="232"/>
                  </a:lnTo>
                  <a:lnTo>
                    <a:pt x="276" y="234"/>
                  </a:lnTo>
                  <a:lnTo>
                    <a:pt x="277" y="236"/>
                  </a:lnTo>
                  <a:lnTo>
                    <a:pt x="278" y="238"/>
                  </a:lnTo>
                  <a:lnTo>
                    <a:pt x="280" y="240"/>
                  </a:lnTo>
                  <a:lnTo>
                    <a:pt x="284" y="243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6" y="245"/>
                  </a:lnTo>
                  <a:lnTo>
                    <a:pt x="285" y="245"/>
                  </a:lnTo>
                  <a:lnTo>
                    <a:pt x="283" y="246"/>
                  </a:lnTo>
                  <a:lnTo>
                    <a:pt x="279" y="249"/>
                  </a:lnTo>
                  <a:lnTo>
                    <a:pt x="277" y="249"/>
                  </a:lnTo>
                  <a:lnTo>
                    <a:pt x="272" y="246"/>
                  </a:lnTo>
                  <a:lnTo>
                    <a:pt x="269" y="246"/>
                  </a:lnTo>
                  <a:lnTo>
                    <a:pt x="267" y="248"/>
                  </a:lnTo>
                  <a:lnTo>
                    <a:pt x="267" y="251"/>
                  </a:lnTo>
                  <a:lnTo>
                    <a:pt x="269" y="254"/>
                  </a:lnTo>
                  <a:lnTo>
                    <a:pt x="272" y="256"/>
                  </a:lnTo>
                  <a:lnTo>
                    <a:pt x="275" y="257"/>
                  </a:lnTo>
                  <a:lnTo>
                    <a:pt x="275" y="261"/>
                  </a:lnTo>
                  <a:lnTo>
                    <a:pt x="276" y="264"/>
                  </a:lnTo>
                  <a:lnTo>
                    <a:pt x="275" y="268"/>
                  </a:lnTo>
                  <a:lnTo>
                    <a:pt x="275" y="271"/>
                  </a:lnTo>
                  <a:lnTo>
                    <a:pt x="275" y="272"/>
                  </a:lnTo>
                  <a:lnTo>
                    <a:pt x="275" y="272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4" y="276"/>
                  </a:lnTo>
                  <a:lnTo>
                    <a:pt x="275" y="277"/>
                  </a:lnTo>
                  <a:lnTo>
                    <a:pt x="277" y="284"/>
                  </a:lnTo>
                  <a:lnTo>
                    <a:pt x="276" y="284"/>
                  </a:lnTo>
                  <a:lnTo>
                    <a:pt x="267" y="280"/>
                  </a:lnTo>
                  <a:lnTo>
                    <a:pt x="265" y="279"/>
                  </a:lnTo>
                  <a:lnTo>
                    <a:pt x="264" y="280"/>
                  </a:lnTo>
                  <a:lnTo>
                    <a:pt x="262" y="280"/>
                  </a:lnTo>
                  <a:lnTo>
                    <a:pt x="258" y="280"/>
                  </a:lnTo>
                  <a:lnTo>
                    <a:pt x="257" y="280"/>
                  </a:lnTo>
                  <a:lnTo>
                    <a:pt x="256" y="281"/>
                  </a:lnTo>
                  <a:lnTo>
                    <a:pt x="251" y="285"/>
                  </a:lnTo>
                  <a:lnTo>
                    <a:pt x="250" y="286"/>
                  </a:lnTo>
                  <a:lnTo>
                    <a:pt x="244" y="286"/>
                  </a:lnTo>
                  <a:lnTo>
                    <a:pt x="239" y="276"/>
                  </a:lnTo>
                  <a:lnTo>
                    <a:pt x="233" y="263"/>
                  </a:lnTo>
                  <a:lnTo>
                    <a:pt x="232" y="259"/>
                  </a:lnTo>
                  <a:lnTo>
                    <a:pt x="229" y="256"/>
                  </a:lnTo>
                  <a:lnTo>
                    <a:pt x="227" y="253"/>
                  </a:lnTo>
                  <a:lnTo>
                    <a:pt x="227" y="250"/>
                  </a:lnTo>
                  <a:lnTo>
                    <a:pt x="227" y="247"/>
                  </a:lnTo>
                  <a:lnTo>
                    <a:pt x="229" y="244"/>
                  </a:lnTo>
                  <a:lnTo>
                    <a:pt x="230" y="243"/>
                  </a:lnTo>
                  <a:lnTo>
                    <a:pt x="230" y="242"/>
                  </a:lnTo>
                  <a:lnTo>
                    <a:pt x="230" y="241"/>
                  </a:lnTo>
                  <a:lnTo>
                    <a:pt x="229" y="240"/>
                  </a:lnTo>
                  <a:lnTo>
                    <a:pt x="227" y="238"/>
                  </a:lnTo>
                  <a:lnTo>
                    <a:pt x="222" y="236"/>
                  </a:lnTo>
                  <a:lnTo>
                    <a:pt x="221" y="236"/>
                  </a:lnTo>
                  <a:lnTo>
                    <a:pt x="219" y="234"/>
                  </a:lnTo>
                  <a:lnTo>
                    <a:pt x="217" y="232"/>
                  </a:lnTo>
                  <a:lnTo>
                    <a:pt x="215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9" y="227"/>
                  </a:lnTo>
                  <a:lnTo>
                    <a:pt x="210" y="225"/>
                  </a:lnTo>
                  <a:lnTo>
                    <a:pt x="213" y="220"/>
                  </a:lnTo>
                  <a:lnTo>
                    <a:pt x="214" y="218"/>
                  </a:lnTo>
                  <a:lnTo>
                    <a:pt x="213" y="213"/>
                  </a:lnTo>
                  <a:lnTo>
                    <a:pt x="213" y="213"/>
                  </a:lnTo>
                  <a:lnTo>
                    <a:pt x="213" y="210"/>
                  </a:lnTo>
                  <a:lnTo>
                    <a:pt x="213" y="208"/>
                  </a:lnTo>
                  <a:lnTo>
                    <a:pt x="212" y="207"/>
                  </a:lnTo>
                  <a:lnTo>
                    <a:pt x="210" y="205"/>
                  </a:lnTo>
                  <a:lnTo>
                    <a:pt x="208" y="204"/>
                  </a:lnTo>
                  <a:lnTo>
                    <a:pt x="205" y="204"/>
                  </a:lnTo>
                  <a:lnTo>
                    <a:pt x="205" y="204"/>
                  </a:lnTo>
                  <a:lnTo>
                    <a:pt x="194" y="207"/>
                  </a:lnTo>
                  <a:lnTo>
                    <a:pt x="191" y="208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2" y="214"/>
                  </a:lnTo>
                  <a:lnTo>
                    <a:pt x="181" y="214"/>
                  </a:lnTo>
                  <a:lnTo>
                    <a:pt x="180" y="214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6" y="210"/>
                  </a:lnTo>
                  <a:lnTo>
                    <a:pt x="175" y="209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8" y="207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1"/>
                  </a:lnTo>
                  <a:lnTo>
                    <a:pt x="162" y="202"/>
                  </a:lnTo>
                  <a:lnTo>
                    <a:pt x="160" y="203"/>
                  </a:lnTo>
                  <a:lnTo>
                    <a:pt x="156" y="204"/>
                  </a:lnTo>
                  <a:lnTo>
                    <a:pt x="155" y="203"/>
                  </a:lnTo>
                  <a:lnTo>
                    <a:pt x="154" y="202"/>
                  </a:lnTo>
                  <a:lnTo>
                    <a:pt x="155" y="197"/>
                  </a:lnTo>
                  <a:lnTo>
                    <a:pt x="155" y="195"/>
                  </a:lnTo>
                  <a:lnTo>
                    <a:pt x="155" y="192"/>
                  </a:lnTo>
                  <a:lnTo>
                    <a:pt x="154" y="190"/>
                  </a:lnTo>
                  <a:lnTo>
                    <a:pt x="148" y="183"/>
                  </a:lnTo>
                  <a:lnTo>
                    <a:pt x="147" y="182"/>
                  </a:lnTo>
                  <a:lnTo>
                    <a:pt x="144" y="180"/>
                  </a:lnTo>
                  <a:lnTo>
                    <a:pt x="141" y="182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6"/>
                  </a:lnTo>
                  <a:lnTo>
                    <a:pt x="131" y="187"/>
                  </a:lnTo>
                  <a:lnTo>
                    <a:pt x="127" y="186"/>
                  </a:lnTo>
                  <a:lnTo>
                    <a:pt x="123" y="187"/>
                  </a:lnTo>
                  <a:lnTo>
                    <a:pt x="120" y="189"/>
                  </a:lnTo>
                  <a:lnTo>
                    <a:pt x="119" y="186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2" y="178"/>
                  </a:lnTo>
                  <a:lnTo>
                    <a:pt x="111" y="178"/>
                  </a:lnTo>
                  <a:lnTo>
                    <a:pt x="109" y="177"/>
                  </a:lnTo>
                  <a:lnTo>
                    <a:pt x="106" y="172"/>
                  </a:lnTo>
                  <a:lnTo>
                    <a:pt x="105" y="173"/>
                  </a:lnTo>
                  <a:lnTo>
                    <a:pt x="105" y="172"/>
                  </a:lnTo>
                  <a:lnTo>
                    <a:pt x="104" y="172"/>
                  </a:lnTo>
                  <a:lnTo>
                    <a:pt x="104" y="170"/>
                  </a:lnTo>
                  <a:lnTo>
                    <a:pt x="103" y="169"/>
                  </a:lnTo>
                  <a:lnTo>
                    <a:pt x="102" y="168"/>
                  </a:lnTo>
                  <a:lnTo>
                    <a:pt x="101" y="167"/>
                  </a:lnTo>
                  <a:lnTo>
                    <a:pt x="101" y="166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3" y="157"/>
                  </a:lnTo>
                  <a:lnTo>
                    <a:pt x="85" y="153"/>
                  </a:lnTo>
                  <a:lnTo>
                    <a:pt x="80" y="149"/>
                  </a:lnTo>
                  <a:lnTo>
                    <a:pt x="77" y="148"/>
                  </a:lnTo>
                  <a:lnTo>
                    <a:pt x="74" y="148"/>
                  </a:lnTo>
                  <a:lnTo>
                    <a:pt x="68" y="150"/>
                  </a:lnTo>
                  <a:lnTo>
                    <a:pt x="65" y="150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2" y="151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9" y="150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43" y="151"/>
                  </a:lnTo>
                  <a:lnTo>
                    <a:pt x="33" y="145"/>
                  </a:lnTo>
                  <a:lnTo>
                    <a:pt x="25" y="142"/>
                  </a:lnTo>
                  <a:lnTo>
                    <a:pt x="21" y="141"/>
                  </a:lnTo>
                  <a:lnTo>
                    <a:pt x="19" y="137"/>
                  </a:lnTo>
                  <a:lnTo>
                    <a:pt x="21" y="136"/>
                  </a:lnTo>
                  <a:lnTo>
                    <a:pt x="25" y="135"/>
                  </a:lnTo>
                  <a:lnTo>
                    <a:pt x="26" y="134"/>
                  </a:lnTo>
                  <a:lnTo>
                    <a:pt x="25" y="132"/>
                  </a:lnTo>
                  <a:lnTo>
                    <a:pt x="23" y="129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2" y="122"/>
                  </a:lnTo>
                  <a:lnTo>
                    <a:pt x="17" y="117"/>
                  </a:lnTo>
                  <a:lnTo>
                    <a:pt x="15" y="115"/>
                  </a:lnTo>
                  <a:lnTo>
                    <a:pt x="14" y="112"/>
                  </a:lnTo>
                  <a:lnTo>
                    <a:pt x="15" y="111"/>
                  </a:lnTo>
                  <a:lnTo>
                    <a:pt x="16" y="110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7" y="104"/>
                  </a:lnTo>
                  <a:lnTo>
                    <a:pt x="13" y="100"/>
                  </a:lnTo>
                  <a:lnTo>
                    <a:pt x="11" y="99"/>
                  </a:lnTo>
                  <a:lnTo>
                    <a:pt x="11" y="97"/>
                  </a:lnTo>
                  <a:lnTo>
                    <a:pt x="14" y="94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9" y="88"/>
                  </a:lnTo>
                  <a:lnTo>
                    <a:pt x="21" y="86"/>
                  </a:lnTo>
                  <a:lnTo>
                    <a:pt x="24" y="82"/>
                  </a:lnTo>
                  <a:lnTo>
                    <a:pt x="23" y="78"/>
                  </a:lnTo>
                  <a:lnTo>
                    <a:pt x="24" y="78"/>
                  </a:lnTo>
                  <a:lnTo>
                    <a:pt x="26" y="75"/>
                  </a:lnTo>
                  <a:lnTo>
                    <a:pt x="27" y="73"/>
                  </a:lnTo>
                  <a:lnTo>
                    <a:pt x="26" y="65"/>
                  </a:lnTo>
                  <a:lnTo>
                    <a:pt x="26" y="64"/>
                  </a:lnTo>
                  <a:lnTo>
                    <a:pt x="25" y="61"/>
                  </a:lnTo>
                  <a:lnTo>
                    <a:pt x="21" y="55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5" y="39"/>
                  </a:lnTo>
                  <a:lnTo>
                    <a:pt x="11" y="36"/>
                  </a:lnTo>
                  <a:lnTo>
                    <a:pt x="8" y="34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5" y="17"/>
                  </a:lnTo>
                  <a:lnTo>
                    <a:pt x="39" y="15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4" y="13"/>
                  </a:lnTo>
                  <a:lnTo>
                    <a:pt x="65" y="11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71" y="9"/>
                  </a:lnTo>
                  <a:lnTo>
                    <a:pt x="75" y="11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9" y="11"/>
                  </a:lnTo>
                  <a:lnTo>
                    <a:pt x="80" y="10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8" y="12"/>
                  </a:lnTo>
                  <a:lnTo>
                    <a:pt x="89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7" y="10"/>
                  </a:lnTo>
                  <a:lnTo>
                    <a:pt x="98" y="11"/>
                  </a:lnTo>
                  <a:lnTo>
                    <a:pt x="98" y="12"/>
                  </a:lnTo>
                  <a:lnTo>
                    <a:pt x="99" y="13"/>
                  </a:lnTo>
                  <a:lnTo>
                    <a:pt x="101" y="14"/>
                  </a:lnTo>
                  <a:lnTo>
                    <a:pt x="102" y="12"/>
                  </a:lnTo>
                  <a:lnTo>
                    <a:pt x="103" y="10"/>
                  </a:lnTo>
                  <a:lnTo>
                    <a:pt x="104" y="9"/>
                  </a:lnTo>
                  <a:lnTo>
                    <a:pt x="106" y="8"/>
                  </a:lnTo>
                  <a:lnTo>
                    <a:pt x="108" y="9"/>
                  </a:lnTo>
                  <a:lnTo>
                    <a:pt x="112" y="9"/>
                  </a:lnTo>
                  <a:lnTo>
                    <a:pt x="125" y="10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28" y="8"/>
                  </a:lnTo>
                  <a:lnTo>
                    <a:pt x="127" y="7"/>
                  </a:lnTo>
                  <a:lnTo>
                    <a:pt x="124" y="5"/>
                  </a:lnTo>
                  <a:lnTo>
                    <a:pt x="123" y="3"/>
                  </a:lnTo>
                  <a:lnTo>
                    <a:pt x="125" y="2"/>
                  </a:lnTo>
                  <a:lnTo>
                    <a:pt x="133" y="3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40" y="1"/>
                  </a:lnTo>
                  <a:lnTo>
                    <a:pt x="141" y="0"/>
                  </a:lnTo>
                  <a:close/>
                  <a:moveTo>
                    <a:pt x="139" y="25"/>
                  </a:moveTo>
                  <a:lnTo>
                    <a:pt x="137" y="26"/>
                  </a:lnTo>
                  <a:lnTo>
                    <a:pt x="137" y="27"/>
                  </a:lnTo>
                  <a:lnTo>
                    <a:pt x="138" y="29"/>
                  </a:lnTo>
                  <a:lnTo>
                    <a:pt x="139" y="31"/>
                  </a:lnTo>
                  <a:lnTo>
                    <a:pt x="143" y="32"/>
                  </a:lnTo>
                  <a:lnTo>
                    <a:pt x="143" y="29"/>
                  </a:lnTo>
                  <a:lnTo>
                    <a:pt x="143" y="26"/>
                  </a:lnTo>
                  <a:lnTo>
                    <a:pt x="139" y="25"/>
                  </a:lnTo>
                  <a:close/>
                  <a:moveTo>
                    <a:pt x="160" y="39"/>
                  </a:moveTo>
                  <a:lnTo>
                    <a:pt x="161" y="37"/>
                  </a:lnTo>
                  <a:lnTo>
                    <a:pt x="158" y="35"/>
                  </a:lnTo>
                  <a:lnTo>
                    <a:pt x="158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8" y="39"/>
                  </a:lnTo>
                  <a:lnTo>
                    <a:pt x="160" y="39"/>
                  </a:lnTo>
                  <a:close/>
                  <a:moveTo>
                    <a:pt x="187" y="82"/>
                  </a:moveTo>
                  <a:lnTo>
                    <a:pt x="185" y="82"/>
                  </a:lnTo>
                  <a:lnTo>
                    <a:pt x="184" y="80"/>
                  </a:lnTo>
                  <a:lnTo>
                    <a:pt x="184" y="79"/>
                  </a:lnTo>
                  <a:lnTo>
                    <a:pt x="184" y="78"/>
                  </a:lnTo>
                  <a:lnTo>
                    <a:pt x="185" y="76"/>
                  </a:lnTo>
                  <a:lnTo>
                    <a:pt x="185" y="76"/>
                  </a:lnTo>
                  <a:lnTo>
                    <a:pt x="186" y="76"/>
                  </a:lnTo>
                  <a:lnTo>
                    <a:pt x="188" y="76"/>
                  </a:lnTo>
                  <a:lnTo>
                    <a:pt x="189" y="76"/>
                  </a:lnTo>
                  <a:lnTo>
                    <a:pt x="191" y="77"/>
                  </a:lnTo>
                  <a:lnTo>
                    <a:pt x="191" y="80"/>
                  </a:lnTo>
                  <a:lnTo>
                    <a:pt x="187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0" name="Freeform 108">
              <a:extLst>
                <a:ext uri="{FF2B5EF4-FFF2-40B4-BE49-F238E27FC236}">
                  <a16:creationId xmlns:a16="http://schemas.microsoft.com/office/drawing/2014/main" id="{F2CF0E5F-C417-6725-A74C-288BB0EF4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071" y="4289954"/>
              <a:ext cx="893236" cy="586053"/>
            </a:xfrm>
            <a:custGeom>
              <a:avLst/>
              <a:gdLst>
                <a:gd name="T0" fmla="*/ 272 w 631"/>
                <a:gd name="T1" fmla="*/ 399 h 414"/>
                <a:gd name="T2" fmla="*/ 245 w 631"/>
                <a:gd name="T3" fmla="*/ 402 h 414"/>
                <a:gd name="T4" fmla="*/ 171 w 631"/>
                <a:gd name="T5" fmla="*/ 408 h 414"/>
                <a:gd name="T6" fmla="*/ 152 w 631"/>
                <a:gd name="T7" fmla="*/ 396 h 414"/>
                <a:gd name="T8" fmla="*/ 134 w 631"/>
                <a:gd name="T9" fmla="*/ 395 h 414"/>
                <a:gd name="T10" fmla="*/ 115 w 631"/>
                <a:gd name="T11" fmla="*/ 361 h 414"/>
                <a:gd name="T12" fmla="*/ 114 w 631"/>
                <a:gd name="T13" fmla="*/ 335 h 414"/>
                <a:gd name="T14" fmla="*/ 136 w 631"/>
                <a:gd name="T15" fmla="*/ 324 h 414"/>
                <a:gd name="T16" fmla="*/ 108 w 631"/>
                <a:gd name="T17" fmla="*/ 314 h 414"/>
                <a:gd name="T18" fmla="*/ 90 w 631"/>
                <a:gd name="T19" fmla="*/ 314 h 414"/>
                <a:gd name="T20" fmla="*/ 56 w 631"/>
                <a:gd name="T21" fmla="*/ 266 h 414"/>
                <a:gd name="T22" fmla="*/ 54 w 631"/>
                <a:gd name="T23" fmla="*/ 248 h 414"/>
                <a:gd name="T24" fmla="*/ 85 w 631"/>
                <a:gd name="T25" fmla="*/ 202 h 414"/>
                <a:gd name="T26" fmla="*/ 124 w 631"/>
                <a:gd name="T27" fmla="*/ 145 h 414"/>
                <a:gd name="T28" fmla="*/ 192 w 631"/>
                <a:gd name="T29" fmla="*/ 100 h 414"/>
                <a:gd name="T30" fmla="*/ 256 w 631"/>
                <a:gd name="T31" fmla="*/ 77 h 414"/>
                <a:gd name="T32" fmla="*/ 333 w 631"/>
                <a:gd name="T33" fmla="*/ 47 h 414"/>
                <a:gd name="T34" fmla="*/ 412 w 631"/>
                <a:gd name="T35" fmla="*/ 25 h 414"/>
                <a:gd name="T36" fmla="*/ 466 w 631"/>
                <a:gd name="T37" fmla="*/ 46 h 414"/>
                <a:gd name="T38" fmla="*/ 571 w 631"/>
                <a:gd name="T39" fmla="*/ 53 h 414"/>
                <a:gd name="T40" fmla="*/ 591 w 631"/>
                <a:gd name="T41" fmla="*/ 3 h 414"/>
                <a:gd name="T42" fmla="*/ 612 w 631"/>
                <a:gd name="T43" fmla="*/ 59 h 414"/>
                <a:gd name="T44" fmla="*/ 595 w 631"/>
                <a:gd name="T45" fmla="*/ 103 h 414"/>
                <a:gd name="T46" fmla="*/ 547 w 631"/>
                <a:gd name="T47" fmla="*/ 107 h 414"/>
                <a:gd name="T48" fmla="*/ 460 w 631"/>
                <a:gd name="T49" fmla="*/ 108 h 414"/>
                <a:gd name="T50" fmla="*/ 377 w 631"/>
                <a:gd name="T51" fmla="*/ 117 h 414"/>
                <a:gd name="T52" fmla="*/ 404 w 631"/>
                <a:gd name="T53" fmla="*/ 168 h 414"/>
                <a:gd name="T54" fmla="*/ 369 w 631"/>
                <a:gd name="T55" fmla="*/ 180 h 414"/>
                <a:gd name="T56" fmla="*/ 385 w 631"/>
                <a:gd name="T57" fmla="*/ 213 h 414"/>
                <a:gd name="T58" fmla="*/ 366 w 631"/>
                <a:gd name="T59" fmla="*/ 216 h 414"/>
                <a:gd name="T60" fmla="*/ 291 w 631"/>
                <a:gd name="T61" fmla="*/ 156 h 414"/>
                <a:gd name="T62" fmla="*/ 273 w 631"/>
                <a:gd name="T63" fmla="*/ 150 h 414"/>
                <a:gd name="T64" fmla="*/ 280 w 631"/>
                <a:gd name="T65" fmla="*/ 223 h 414"/>
                <a:gd name="T66" fmla="*/ 312 w 631"/>
                <a:gd name="T67" fmla="*/ 316 h 414"/>
                <a:gd name="T68" fmla="*/ 289 w 631"/>
                <a:gd name="T69" fmla="*/ 293 h 414"/>
                <a:gd name="T70" fmla="*/ 300 w 631"/>
                <a:gd name="T71" fmla="*/ 332 h 414"/>
                <a:gd name="T72" fmla="*/ 268 w 631"/>
                <a:gd name="T73" fmla="*/ 344 h 414"/>
                <a:gd name="T74" fmla="*/ 333 w 631"/>
                <a:gd name="T75" fmla="*/ 367 h 414"/>
                <a:gd name="T76" fmla="*/ 390 w 631"/>
                <a:gd name="T77" fmla="*/ 408 h 414"/>
                <a:gd name="T78" fmla="*/ 90 w 631"/>
                <a:gd name="T79" fmla="*/ 402 h 414"/>
                <a:gd name="T80" fmla="*/ 570 w 631"/>
                <a:gd name="T81" fmla="*/ 390 h 414"/>
                <a:gd name="T82" fmla="*/ 408 w 631"/>
                <a:gd name="T83" fmla="*/ 412 h 414"/>
                <a:gd name="T84" fmla="*/ 357 w 631"/>
                <a:gd name="T85" fmla="*/ 390 h 414"/>
                <a:gd name="T86" fmla="*/ 302 w 631"/>
                <a:gd name="T87" fmla="*/ 340 h 414"/>
                <a:gd name="T88" fmla="*/ 337 w 631"/>
                <a:gd name="T89" fmla="*/ 325 h 414"/>
                <a:gd name="T90" fmla="*/ 405 w 631"/>
                <a:gd name="T91" fmla="*/ 369 h 414"/>
                <a:gd name="T92" fmla="*/ 90 w 631"/>
                <a:gd name="T93" fmla="*/ 390 h 414"/>
                <a:gd name="T94" fmla="*/ 535 w 631"/>
                <a:gd name="T95" fmla="*/ 379 h 414"/>
                <a:gd name="T96" fmla="*/ 99 w 631"/>
                <a:gd name="T97" fmla="*/ 358 h 414"/>
                <a:gd name="T98" fmla="*/ 449 w 631"/>
                <a:gd name="T99" fmla="*/ 352 h 414"/>
                <a:gd name="T100" fmla="*/ 343 w 631"/>
                <a:gd name="T101" fmla="*/ 309 h 414"/>
                <a:gd name="T102" fmla="*/ 364 w 631"/>
                <a:gd name="T103" fmla="*/ 316 h 414"/>
                <a:gd name="T104" fmla="*/ 621 w 631"/>
                <a:gd name="T105" fmla="*/ 321 h 414"/>
                <a:gd name="T106" fmla="*/ 595 w 631"/>
                <a:gd name="T107" fmla="*/ 311 h 414"/>
                <a:gd name="T108" fmla="*/ 575 w 631"/>
                <a:gd name="T109" fmla="*/ 293 h 414"/>
                <a:gd name="T110" fmla="*/ 488 w 631"/>
                <a:gd name="T111" fmla="*/ 263 h 414"/>
                <a:gd name="T112" fmla="*/ 6 w 631"/>
                <a:gd name="T113" fmla="*/ 248 h 414"/>
                <a:gd name="T114" fmla="*/ 27 w 631"/>
                <a:gd name="T115" fmla="*/ 270 h 414"/>
                <a:gd name="T116" fmla="*/ 514 w 631"/>
                <a:gd name="T117" fmla="*/ 234 h 414"/>
                <a:gd name="T118" fmla="*/ 489 w 631"/>
                <a:gd name="T119" fmla="*/ 228 h 414"/>
                <a:gd name="T120" fmla="*/ 537 w 631"/>
                <a:gd name="T121" fmla="*/ 162 h 414"/>
                <a:gd name="T122" fmla="*/ 444 w 631"/>
                <a:gd name="T123" fmla="*/ 135 h 414"/>
                <a:gd name="T124" fmla="*/ 106 w 631"/>
                <a:gd name="T125" fmla="*/ 37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1" h="414">
                  <a:moveTo>
                    <a:pt x="189" y="414"/>
                  </a:moveTo>
                  <a:lnTo>
                    <a:pt x="191" y="411"/>
                  </a:lnTo>
                  <a:lnTo>
                    <a:pt x="192" y="408"/>
                  </a:lnTo>
                  <a:lnTo>
                    <a:pt x="199" y="403"/>
                  </a:lnTo>
                  <a:lnTo>
                    <a:pt x="200" y="402"/>
                  </a:lnTo>
                  <a:lnTo>
                    <a:pt x="206" y="403"/>
                  </a:lnTo>
                  <a:lnTo>
                    <a:pt x="208" y="403"/>
                  </a:lnTo>
                  <a:lnTo>
                    <a:pt x="209" y="403"/>
                  </a:lnTo>
                  <a:lnTo>
                    <a:pt x="210" y="403"/>
                  </a:lnTo>
                  <a:lnTo>
                    <a:pt x="210" y="404"/>
                  </a:lnTo>
                  <a:lnTo>
                    <a:pt x="211" y="404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6" y="406"/>
                  </a:lnTo>
                  <a:lnTo>
                    <a:pt x="216" y="407"/>
                  </a:lnTo>
                  <a:lnTo>
                    <a:pt x="216" y="408"/>
                  </a:lnTo>
                  <a:lnTo>
                    <a:pt x="217" y="409"/>
                  </a:lnTo>
                  <a:lnTo>
                    <a:pt x="218" y="410"/>
                  </a:lnTo>
                  <a:lnTo>
                    <a:pt x="221" y="411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223" y="411"/>
                  </a:lnTo>
                  <a:lnTo>
                    <a:pt x="224" y="411"/>
                  </a:lnTo>
                  <a:lnTo>
                    <a:pt x="225" y="412"/>
                  </a:lnTo>
                  <a:lnTo>
                    <a:pt x="226" y="413"/>
                  </a:lnTo>
                  <a:lnTo>
                    <a:pt x="227" y="413"/>
                  </a:lnTo>
                  <a:lnTo>
                    <a:pt x="227" y="414"/>
                  </a:lnTo>
                  <a:lnTo>
                    <a:pt x="189" y="414"/>
                  </a:lnTo>
                  <a:close/>
                  <a:moveTo>
                    <a:pt x="283" y="414"/>
                  </a:moveTo>
                  <a:lnTo>
                    <a:pt x="282" y="414"/>
                  </a:lnTo>
                  <a:lnTo>
                    <a:pt x="283" y="412"/>
                  </a:lnTo>
                  <a:lnTo>
                    <a:pt x="285" y="410"/>
                  </a:lnTo>
                  <a:lnTo>
                    <a:pt x="286" y="409"/>
                  </a:lnTo>
                  <a:lnTo>
                    <a:pt x="284" y="408"/>
                  </a:lnTo>
                  <a:lnTo>
                    <a:pt x="281" y="408"/>
                  </a:lnTo>
                  <a:lnTo>
                    <a:pt x="278" y="406"/>
                  </a:lnTo>
                  <a:lnTo>
                    <a:pt x="277" y="406"/>
                  </a:lnTo>
                  <a:lnTo>
                    <a:pt x="276" y="405"/>
                  </a:lnTo>
                  <a:lnTo>
                    <a:pt x="276" y="405"/>
                  </a:lnTo>
                  <a:lnTo>
                    <a:pt x="275" y="402"/>
                  </a:lnTo>
                  <a:lnTo>
                    <a:pt x="276" y="400"/>
                  </a:lnTo>
                  <a:lnTo>
                    <a:pt x="274" y="398"/>
                  </a:lnTo>
                  <a:lnTo>
                    <a:pt x="272" y="396"/>
                  </a:lnTo>
                  <a:lnTo>
                    <a:pt x="270" y="399"/>
                  </a:lnTo>
                  <a:lnTo>
                    <a:pt x="272" y="399"/>
                  </a:lnTo>
                  <a:lnTo>
                    <a:pt x="272" y="400"/>
                  </a:lnTo>
                  <a:lnTo>
                    <a:pt x="271" y="401"/>
                  </a:lnTo>
                  <a:lnTo>
                    <a:pt x="270" y="400"/>
                  </a:lnTo>
                  <a:lnTo>
                    <a:pt x="269" y="400"/>
                  </a:lnTo>
                  <a:lnTo>
                    <a:pt x="268" y="401"/>
                  </a:lnTo>
                  <a:lnTo>
                    <a:pt x="267" y="402"/>
                  </a:lnTo>
                  <a:lnTo>
                    <a:pt x="267" y="403"/>
                  </a:lnTo>
                  <a:lnTo>
                    <a:pt x="267" y="404"/>
                  </a:lnTo>
                  <a:lnTo>
                    <a:pt x="268" y="404"/>
                  </a:lnTo>
                  <a:lnTo>
                    <a:pt x="269" y="404"/>
                  </a:lnTo>
                  <a:lnTo>
                    <a:pt x="269" y="405"/>
                  </a:lnTo>
                  <a:lnTo>
                    <a:pt x="268" y="406"/>
                  </a:lnTo>
                  <a:lnTo>
                    <a:pt x="268" y="407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4" y="408"/>
                  </a:lnTo>
                  <a:lnTo>
                    <a:pt x="263" y="407"/>
                  </a:lnTo>
                  <a:lnTo>
                    <a:pt x="262" y="404"/>
                  </a:lnTo>
                  <a:lnTo>
                    <a:pt x="261" y="404"/>
                  </a:lnTo>
                  <a:lnTo>
                    <a:pt x="261" y="403"/>
                  </a:lnTo>
                  <a:lnTo>
                    <a:pt x="262" y="403"/>
                  </a:lnTo>
                  <a:lnTo>
                    <a:pt x="261" y="401"/>
                  </a:lnTo>
                  <a:lnTo>
                    <a:pt x="257" y="395"/>
                  </a:lnTo>
                  <a:lnTo>
                    <a:pt x="256" y="393"/>
                  </a:lnTo>
                  <a:lnTo>
                    <a:pt x="255" y="393"/>
                  </a:lnTo>
                  <a:lnTo>
                    <a:pt x="255" y="392"/>
                  </a:lnTo>
                  <a:lnTo>
                    <a:pt x="254" y="392"/>
                  </a:lnTo>
                  <a:lnTo>
                    <a:pt x="250" y="390"/>
                  </a:lnTo>
                  <a:lnTo>
                    <a:pt x="250" y="390"/>
                  </a:lnTo>
                  <a:lnTo>
                    <a:pt x="251" y="393"/>
                  </a:lnTo>
                  <a:lnTo>
                    <a:pt x="251" y="394"/>
                  </a:lnTo>
                  <a:lnTo>
                    <a:pt x="248" y="396"/>
                  </a:lnTo>
                  <a:lnTo>
                    <a:pt x="247" y="396"/>
                  </a:lnTo>
                  <a:lnTo>
                    <a:pt x="248" y="397"/>
                  </a:lnTo>
                  <a:lnTo>
                    <a:pt x="248" y="398"/>
                  </a:lnTo>
                  <a:lnTo>
                    <a:pt x="249" y="398"/>
                  </a:lnTo>
                  <a:lnTo>
                    <a:pt x="249" y="397"/>
                  </a:lnTo>
                  <a:lnTo>
                    <a:pt x="250" y="398"/>
                  </a:lnTo>
                  <a:lnTo>
                    <a:pt x="249" y="399"/>
                  </a:lnTo>
                  <a:lnTo>
                    <a:pt x="249" y="400"/>
                  </a:lnTo>
                  <a:lnTo>
                    <a:pt x="248" y="401"/>
                  </a:lnTo>
                  <a:lnTo>
                    <a:pt x="249" y="402"/>
                  </a:lnTo>
                  <a:lnTo>
                    <a:pt x="248" y="402"/>
                  </a:lnTo>
                  <a:lnTo>
                    <a:pt x="246" y="402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0" y="402"/>
                  </a:lnTo>
                  <a:lnTo>
                    <a:pt x="239" y="401"/>
                  </a:lnTo>
                  <a:lnTo>
                    <a:pt x="238" y="401"/>
                  </a:lnTo>
                  <a:lnTo>
                    <a:pt x="236" y="400"/>
                  </a:lnTo>
                  <a:lnTo>
                    <a:pt x="235" y="401"/>
                  </a:lnTo>
                  <a:lnTo>
                    <a:pt x="234" y="400"/>
                  </a:lnTo>
                  <a:lnTo>
                    <a:pt x="233" y="401"/>
                  </a:lnTo>
                  <a:lnTo>
                    <a:pt x="231" y="402"/>
                  </a:lnTo>
                  <a:lnTo>
                    <a:pt x="231" y="404"/>
                  </a:lnTo>
                  <a:lnTo>
                    <a:pt x="230" y="404"/>
                  </a:lnTo>
                  <a:lnTo>
                    <a:pt x="229" y="402"/>
                  </a:lnTo>
                  <a:lnTo>
                    <a:pt x="229" y="402"/>
                  </a:lnTo>
                  <a:lnTo>
                    <a:pt x="228" y="401"/>
                  </a:lnTo>
                  <a:lnTo>
                    <a:pt x="228" y="401"/>
                  </a:lnTo>
                  <a:lnTo>
                    <a:pt x="227" y="401"/>
                  </a:lnTo>
                  <a:lnTo>
                    <a:pt x="227" y="400"/>
                  </a:lnTo>
                  <a:lnTo>
                    <a:pt x="226" y="399"/>
                  </a:lnTo>
                  <a:lnTo>
                    <a:pt x="222" y="398"/>
                  </a:lnTo>
                  <a:lnTo>
                    <a:pt x="218" y="396"/>
                  </a:lnTo>
                  <a:lnTo>
                    <a:pt x="216" y="396"/>
                  </a:lnTo>
                  <a:lnTo>
                    <a:pt x="215" y="396"/>
                  </a:lnTo>
                  <a:lnTo>
                    <a:pt x="212" y="395"/>
                  </a:lnTo>
                  <a:lnTo>
                    <a:pt x="210" y="395"/>
                  </a:lnTo>
                  <a:lnTo>
                    <a:pt x="207" y="396"/>
                  </a:lnTo>
                  <a:lnTo>
                    <a:pt x="204" y="398"/>
                  </a:lnTo>
                  <a:lnTo>
                    <a:pt x="203" y="398"/>
                  </a:lnTo>
                  <a:lnTo>
                    <a:pt x="201" y="398"/>
                  </a:lnTo>
                  <a:lnTo>
                    <a:pt x="200" y="397"/>
                  </a:lnTo>
                  <a:lnTo>
                    <a:pt x="200" y="396"/>
                  </a:lnTo>
                  <a:lnTo>
                    <a:pt x="199" y="396"/>
                  </a:lnTo>
                  <a:lnTo>
                    <a:pt x="198" y="396"/>
                  </a:lnTo>
                  <a:lnTo>
                    <a:pt x="194" y="400"/>
                  </a:lnTo>
                  <a:lnTo>
                    <a:pt x="193" y="401"/>
                  </a:lnTo>
                  <a:lnTo>
                    <a:pt x="193" y="403"/>
                  </a:lnTo>
                  <a:lnTo>
                    <a:pt x="192" y="404"/>
                  </a:lnTo>
                  <a:lnTo>
                    <a:pt x="191" y="402"/>
                  </a:lnTo>
                  <a:lnTo>
                    <a:pt x="188" y="401"/>
                  </a:lnTo>
                  <a:lnTo>
                    <a:pt x="183" y="401"/>
                  </a:lnTo>
                  <a:lnTo>
                    <a:pt x="181" y="401"/>
                  </a:lnTo>
                  <a:lnTo>
                    <a:pt x="180" y="402"/>
                  </a:lnTo>
                  <a:lnTo>
                    <a:pt x="179" y="402"/>
                  </a:lnTo>
                  <a:lnTo>
                    <a:pt x="178" y="402"/>
                  </a:lnTo>
                  <a:lnTo>
                    <a:pt x="172" y="406"/>
                  </a:lnTo>
                  <a:lnTo>
                    <a:pt x="171" y="408"/>
                  </a:lnTo>
                  <a:lnTo>
                    <a:pt x="170" y="408"/>
                  </a:lnTo>
                  <a:lnTo>
                    <a:pt x="169" y="407"/>
                  </a:lnTo>
                  <a:lnTo>
                    <a:pt x="168" y="407"/>
                  </a:lnTo>
                  <a:lnTo>
                    <a:pt x="167" y="407"/>
                  </a:lnTo>
                  <a:lnTo>
                    <a:pt x="166" y="406"/>
                  </a:lnTo>
                  <a:lnTo>
                    <a:pt x="162" y="403"/>
                  </a:lnTo>
                  <a:lnTo>
                    <a:pt x="163" y="403"/>
                  </a:lnTo>
                  <a:lnTo>
                    <a:pt x="165" y="404"/>
                  </a:lnTo>
                  <a:lnTo>
                    <a:pt x="167" y="405"/>
                  </a:lnTo>
                  <a:lnTo>
                    <a:pt x="168" y="406"/>
                  </a:lnTo>
                  <a:lnTo>
                    <a:pt x="168" y="405"/>
                  </a:lnTo>
                  <a:lnTo>
                    <a:pt x="167" y="404"/>
                  </a:lnTo>
                  <a:lnTo>
                    <a:pt x="168" y="403"/>
                  </a:lnTo>
                  <a:lnTo>
                    <a:pt x="167" y="402"/>
                  </a:lnTo>
                  <a:lnTo>
                    <a:pt x="167" y="402"/>
                  </a:lnTo>
                  <a:lnTo>
                    <a:pt x="167" y="401"/>
                  </a:lnTo>
                  <a:lnTo>
                    <a:pt x="168" y="401"/>
                  </a:lnTo>
                  <a:lnTo>
                    <a:pt x="166" y="401"/>
                  </a:lnTo>
                  <a:lnTo>
                    <a:pt x="167" y="399"/>
                  </a:lnTo>
                  <a:lnTo>
                    <a:pt x="166" y="399"/>
                  </a:lnTo>
                  <a:lnTo>
                    <a:pt x="165" y="400"/>
                  </a:lnTo>
                  <a:lnTo>
                    <a:pt x="164" y="399"/>
                  </a:lnTo>
                  <a:lnTo>
                    <a:pt x="163" y="399"/>
                  </a:lnTo>
                  <a:lnTo>
                    <a:pt x="162" y="400"/>
                  </a:lnTo>
                  <a:lnTo>
                    <a:pt x="162" y="400"/>
                  </a:lnTo>
                  <a:lnTo>
                    <a:pt x="162" y="397"/>
                  </a:lnTo>
                  <a:lnTo>
                    <a:pt x="161" y="396"/>
                  </a:lnTo>
                  <a:lnTo>
                    <a:pt x="159" y="396"/>
                  </a:lnTo>
                  <a:lnTo>
                    <a:pt x="157" y="396"/>
                  </a:lnTo>
                  <a:lnTo>
                    <a:pt x="156" y="395"/>
                  </a:lnTo>
                  <a:lnTo>
                    <a:pt x="156" y="388"/>
                  </a:lnTo>
                  <a:lnTo>
                    <a:pt x="154" y="385"/>
                  </a:lnTo>
                  <a:lnTo>
                    <a:pt x="153" y="384"/>
                  </a:lnTo>
                  <a:lnTo>
                    <a:pt x="152" y="384"/>
                  </a:lnTo>
                  <a:lnTo>
                    <a:pt x="151" y="384"/>
                  </a:lnTo>
                  <a:lnTo>
                    <a:pt x="151" y="385"/>
                  </a:lnTo>
                  <a:lnTo>
                    <a:pt x="156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5" y="393"/>
                  </a:lnTo>
                  <a:lnTo>
                    <a:pt x="155" y="394"/>
                  </a:lnTo>
                  <a:lnTo>
                    <a:pt x="154" y="396"/>
                  </a:lnTo>
                  <a:lnTo>
                    <a:pt x="154" y="396"/>
                  </a:lnTo>
                  <a:lnTo>
                    <a:pt x="153" y="396"/>
                  </a:lnTo>
                  <a:lnTo>
                    <a:pt x="152" y="396"/>
                  </a:lnTo>
                  <a:lnTo>
                    <a:pt x="150" y="398"/>
                  </a:lnTo>
                  <a:lnTo>
                    <a:pt x="150" y="398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0" y="400"/>
                  </a:lnTo>
                  <a:lnTo>
                    <a:pt x="149" y="399"/>
                  </a:lnTo>
                  <a:lnTo>
                    <a:pt x="148" y="399"/>
                  </a:lnTo>
                  <a:lnTo>
                    <a:pt x="148" y="400"/>
                  </a:lnTo>
                  <a:lnTo>
                    <a:pt x="148" y="401"/>
                  </a:lnTo>
                  <a:lnTo>
                    <a:pt x="147" y="402"/>
                  </a:lnTo>
                  <a:lnTo>
                    <a:pt x="146" y="403"/>
                  </a:lnTo>
                  <a:lnTo>
                    <a:pt x="145" y="403"/>
                  </a:lnTo>
                  <a:lnTo>
                    <a:pt x="144" y="404"/>
                  </a:lnTo>
                  <a:lnTo>
                    <a:pt x="143" y="403"/>
                  </a:lnTo>
                  <a:lnTo>
                    <a:pt x="142" y="403"/>
                  </a:lnTo>
                  <a:lnTo>
                    <a:pt x="141" y="402"/>
                  </a:lnTo>
                  <a:lnTo>
                    <a:pt x="140" y="403"/>
                  </a:lnTo>
                  <a:lnTo>
                    <a:pt x="140" y="404"/>
                  </a:lnTo>
                  <a:lnTo>
                    <a:pt x="141" y="404"/>
                  </a:lnTo>
                  <a:lnTo>
                    <a:pt x="142" y="404"/>
                  </a:lnTo>
                  <a:lnTo>
                    <a:pt x="141" y="405"/>
                  </a:lnTo>
                  <a:lnTo>
                    <a:pt x="140" y="405"/>
                  </a:lnTo>
                  <a:lnTo>
                    <a:pt x="139" y="406"/>
                  </a:lnTo>
                  <a:lnTo>
                    <a:pt x="139" y="407"/>
                  </a:lnTo>
                  <a:lnTo>
                    <a:pt x="138" y="407"/>
                  </a:lnTo>
                  <a:lnTo>
                    <a:pt x="137" y="406"/>
                  </a:lnTo>
                  <a:lnTo>
                    <a:pt x="137" y="404"/>
                  </a:lnTo>
                  <a:lnTo>
                    <a:pt x="136" y="403"/>
                  </a:lnTo>
                  <a:lnTo>
                    <a:pt x="135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3" y="401"/>
                  </a:lnTo>
                  <a:lnTo>
                    <a:pt x="133" y="400"/>
                  </a:lnTo>
                  <a:lnTo>
                    <a:pt x="133" y="399"/>
                  </a:lnTo>
                  <a:lnTo>
                    <a:pt x="132" y="400"/>
                  </a:lnTo>
                  <a:lnTo>
                    <a:pt x="132" y="400"/>
                  </a:lnTo>
                  <a:lnTo>
                    <a:pt x="132" y="398"/>
                  </a:lnTo>
                  <a:lnTo>
                    <a:pt x="133" y="397"/>
                  </a:lnTo>
                  <a:lnTo>
                    <a:pt x="132" y="398"/>
                  </a:lnTo>
                  <a:lnTo>
                    <a:pt x="134" y="399"/>
                  </a:lnTo>
                  <a:lnTo>
                    <a:pt x="135" y="398"/>
                  </a:lnTo>
                  <a:lnTo>
                    <a:pt x="136" y="397"/>
                  </a:lnTo>
                  <a:lnTo>
                    <a:pt x="136" y="396"/>
                  </a:lnTo>
                  <a:lnTo>
                    <a:pt x="134" y="395"/>
                  </a:lnTo>
                  <a:lnTo>
                    <a:pt x="133" y="396"/>
                  </a:lnTo>
                  <a:lnTo>
                    <a:pt x="132" y="396"/>
                  </a:lnTo>
                  <a:lnTo>
                    <a:pt x="132" y="395"/>
                  </a:lnTo>
                  <a:lnTo>
                    <a:pt x="131" y="393"/>
                  </a:lnTo>
                  <a:lnTo>
                    <a:pt x="131" y="392"/>
                  </a:lnTo>
                  <a:lnTo>
                    <a:pt x="131" y="391"/>
                  </a:lnTo>
                  <a:lnTo>
                    <a:pt x="132" y="391"/>
                  </a:lnTo>
                  <a:lnTo>
                    <a:pt x="132" y="392"/>
                  </a:lnTo>
                  <a:lnTo>
                    <a:pt x="133" y="393"/>
                  </a:lnTo>
                  <a:lnTo>
                    <a:pt x="134" y="392"/>
                  </a:lnTo>
                  <a:lnTo>
                    <a:pt x="134" y="391"/>
                  </a:lnTo>
                  <a:lnTo>
                    <a:pt x="133" y="392"/>
                  </a:lnTo>
                  <a:lnTo>
                    <a:pt x="133" y="390"/>
                  </a:lnTo>
                  <a:lnTo>
                    <a:pt x="132" y="388"/>
                  </a:lnTo>
                  <a:lnTo>
                    <a:pt x="133" y="387"/>
                  </a:lnTo>
                  <a:lnTo>
                    <a:pt x="133" y="386"/>
                  </a:lnTo>
                  <a:lnTo>
                    <a:pt x="132" y="386"/>
                  </a:lnTo>
                  <a:lnTo>
                    <a:pt x="132" y="386"/>
                  </a:lnTo>
                  <a:lnTo>
                    <a:pt x="131" y="385"/>
                  </a:lnTo>
                  <a:lnTo>
                    <a:pt x="132" y="385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2"/>
                  </a:lnTo>
                  <a:lnTo>
                    <a:pt x="132" y="381"/>
                  </a:lnTo>
                  <a:lnTo>
                    <a:pt x="132" y="380"/>
                  </a:lnTo>
                  <a:lnTo>
                    <a:pt x="132" y="380"/>
                  </a:lnTo>
                  <a:lnTo>
                    <a:pt x="131" y="380"/>
                  </a:lnTo>
                  <a:lnTo>
                    <a:pt x="130" y="381"/>
                  </a:lnTo>
                  <a:lnTo>
                    <a:pt x="129" y="382"/>
                  </a:lnTo>
                  <a:lnTo>
                    <a:pt x="128" y="383"/>
                  </a:lnTo>
                  <a:lnTo>
                    <a:pt x="126" y="384"/>
                  </a:lnTo>
                  <a:lnTo>
                    <a:pt x="126" y="383"/>
                  </a:lnTo>
                  <a:lnTo>
                    <a:pt x="126" y="382"/>
                  </a:lnTo>
                  <a:lnTo>
                    <a:pt x="126" y="380"/>
                  </a:lnTo>
                  <a:lnTo>
                    <a:pt x="125" y="379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4" y="370"/>
                  </a:lnTo>
                  <a:lnTo>
                    <a:pt x="122" y="366"/>
                  </a:lnTo>
                  <a:lnTo>
                    <a:pt x="121" y="364"/>
                  </a:lnTo>
                  <a:lnTo>
                    <a:pt x="118" y="364"/>
                  </a:lnTo>
                  <a:lnTo>
                    <a:pt x="117" y="364"/>
                  </a:lnTo>
                  <a:lnTo>
                    <a:pt x="116" y="363"/>
                  </a:lnTo>
                  <a:lnTo>
                    <a:pt x="115" y="361"/>
                  </a:lnTo>
                  <a:lnTo>
                    <a:pt x="113" y="352"/>
                  </a:lnTo>
                  <a:lnTo>
                    <a:pt x="112" y="350"/>
                  </a:lnTo>
                  <a:lnTo>
                    <a:pt x="111" y="349"/>
                  </a:lnTo>
                  <a:lnTo>
                    <a:pt x="109" y="349"/>
                  </a:lnTo>
                  <a:lnTo>
                    <a:pt x="108" y="351"/>
                  </a:lnTo>
                  <a:lnTo>
                    <a:pt x="107" y="353"/>
                  </a:lnTo>
                  <a:lnTo>
                    <a:pt x="107" y="354"/>
                  </a:lnTo>
                  <a:lnTo>
                    <a:pt x="106" y="353"/>
                  </a:lnTo>
                  <a:lnTo>
                    <a:pt x="105" y="353"/>
                  </a:lnTo>
                  <a:lnTo>
                    <a:pt x="105" y="354"/>
                  </a:lnTo>
                  <a:lnTo>
                    <a:pt x="104" y="354"/>
                  </a:lnTo>
                  <a:lnTo>
                    <a:pt x="103" y="354"/>
                  </a:lnTo>
                  <a:lnTo>
                    <a:pt x="102" y="354"/>
                  </a:lnTo>
                  <a:lnTo>
                    <a:pt x="102" y="353"/>
                  </a:lnTo>
                  <a:lnTo>
                    <a:pt x="102" y="352"/>
                  </a:lnTo>
                  <a:lnTo>
                    <a:pt x="99" y="349"/>
                  </a:lnTo>
                  <a:lnTo>
                    <a:pt x="99" y="348"/>
                  </a:lnTo>
                  <a:lnTo>
                    <a:pt x="100" y="347"/>
                  </a:lnTo>
                  <a:lnTo>
                    <a:pt x="100" y="345"/>
                  </a:lnTo>
                  <a:lnTo>
                    <a:pt x="101" y="343"/>
                  </a:lnTo>
                  <a:lnTo>
                    <a:pt x="102" y="342"/>
                  </a:lnTo>
                  <a:lnTo>
                    <a:pt x="104" y="342"/>
                  </a:lnTo>
                  <a:lnTo>
                    <a:pt x="106" y="342"/>
                  </a:lnTo>
                  <a:lnTo>
                    <a:pt x="106" y="342"/>
                  </a:lnTo>
                  <a:lnTo>
                    <a:pt x="106" y="341"/>
                  </a:lnTo>
                  <a:lnTo>
                    <a:pt x="105" y="341"/>
                  </a:lnTo>
                  <a:lnTo>
                    <a:pt x="104" y="340"/>
                  </a:lnTo>
                  <a:lnTo>
                    <a:pt x="102" y="339"/>
                  </a:lnTo>
                  <a:lnTo>
                    <a:pt x="102" y="337"/>
                  </a:lnTo>
                  <a:lnTo>
                    <a:pt x="102" y="335"/>
                  </a:lnTo>
                  <a:lnTo>
                    <a:pt x="102" y="333"/>
                  </a:lnTo>
                  <a:lnTo>
                    <a:pt x="102" y="331"/>
                  </a:lnTo>
                  <a:lnTo>
                    <a:pt x="103" y="332"/>
                  </a:lnTo>
                  <a:lnTo>
                    <a:pt x="104" y="334"/>
                  </a:lnTo>
                  <a:lnTo>
                    <a:pt x="105" y="335"/>
                  </a:lnTo>
                  <a:lnTo>
                    <a:pt x="107" y="336"/>
                  </a:lnTo>
                  <a:lnTo>
                    <a:pt x="108" y="335"/>
                  </a:lnTo>
                  <a:lnTo>
                    <a:pt x="110" y="333"/>
                  </a:lnTo>
                  <a:lnTo>
                    <a:pt x="111" y="331"/>
                  </a:lnTo>
                  <a:lnTo>
                    <a:pt x="112" y="331"/>
                  </a:lnTo>
                  <a:lnTo>
                    <a:pt x="112" y="332"/>
                  </a:lnTo>
                  <a:lnTo>
                    <a:pt x="112" y="333"/>
                  </a:lnTo>
                  <a:lnTo>
                    <a:pt x="112" y="334"/>
                  </a:lnTo>
                  <a:lnTo>
                    <a:pt x="112" y="33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16" y="334"/>
                  </a:lnTo>
                  <a:lnTo>
                    <a:pt x="116" y="331"/>
                  </a:lnTo>
                  <a:lnTo>
                    <a:pt x="117" y="331"/>
                  </a:lnTo>
                  <a:lnTo>
                    <a:pt x="118" y="333"/>
                  </a:lnTo>
                  <a:lnTo>
                    <a:pt x="119" y="333"/>
                  </a:lnTo>
                  <a:lnTo>
                    <a:pt x="120" y="332"/>
                  </a:lnTo>
                  <a:lnTo>
                    <a:pt x="121" y="332"/>
                  </a:lnTo>
                  <a:lnTo>
                    <a:pt x="122" y="333"/>
                  </a:lnTo>
                  <a:lnTo>
                    <a:pt x="123" y="334"/>
                  </a:lnTo>
                  <a:lnTo>
                    <a:pt x="125" y="334"/>
                  </a:lnTo>
                  <a:lnTo>
                    <a:pt x="126" y="334"/>
                  </a:lnTo>
                  <a:lnTo>
                    <a:pt x="126" y="335"/>
                  </a:lnTo>
                  <a:lnTo>
                    <a:pt x="126" y="336"/>
                  </a:lnTo>
                  <a:lnTo>
                    <a:pt x="126" y="338"/>
                  </a:lnTo>
                  <a:lnTo>
                    <a:pt x="126" y="339"/>
                  </a:lnTo>
                  <a:lnTo>
                    <a:pt x="128" y="339"/>
                  </a:lnTo>
                  <a:lnTo>
                    <a:pt x="129" y="340"/>
                  </a:lnTo>
                  <a:lnTo>
                    <a:pt x="132" y="342"/>
                  </a:lnTo>
                  <a:lnTo>
                    <a:pt x="132" y="341"/>
                  </a:lnTo>
                  <a:lnTo>
                    <a:pt x="132" y="340"/>
                  </a:lnTo>
                  <a:lnTo>
                    <a:pt x="132" y="340"/>
                  </a:lnTo>
                  <a:lnTo>
                    <a:pt x="132" y="339"/>
                  </a:lnTo>
                  <a:lnTo>
                    <a:pt x="132" y="337"/>
                  </a:lnTo>
                  <a:lnTo>
                    <a:pt x="132" y="336"/>
                  </a:lnTo>
                  <a:lnTo>
                    <a:pt x="134" y="336"/>
                  </a:lnTo>
                  <a:lnTo>
                    <a:pt x="136" y="337"/>
                  </a:lnTo>
                  <a:lnTo>
                    <a:pt x="138" y="340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39" y="341"/>
                  </a:lnTo>
                  <a:lnTo>
                    <a:pt x="140" y="340"/>
                  </a:lnTo>
                  <a:lnTo>
                    <a:pt x="139" y="339"/>
                  </a:lnTo>
                  <a:lnTo>
                    <a:pt x="138" y="338"/>
                  </a:lnTo>
                  <a:lnTo>
                    <a:pt x="138" y="336"/>
                  </a:lnTo>
                  <a:lnTo>
                    <a:pt x="138" y="336"/>
                  </a:lnTo>
                  <a:lnTo>
                    <a:pt x="136" y="335"/>
                  </a:lnTo>
                  <a:lnTo>
                    <a:pt x="136" y="333"/>
                  </a:lnTo>
                  <a:lnTo>
                    <a:pt x="137" y="331"/>
                  </a:lnTo>
                  <a:lnTo>
                    <a:pt x="136" y="330"/>
                  </a:lnTo>
                  <a:lnTo>
                    <a:pt x="137" y="330"/>
                  </a:lnTo>
                  <a:lnTo>
                    <a:pt x="138" y="329"/>
                  </a:lnTo>
                  <a:lnTo>
                    <a:pt x="138" y="330"/>
                  </a:lnTo>
                  <a:lnTo>
                    <a:pt x="138" y="327"/>
                  </a:lnTo>
                  <a:lnTo>
                    <a:pt x="136" y="324"/>
                  </a:lnTo>
                  <a:lnTo>
                    <a:pt x="132" y="319"/>
                  </a:lnTo>
                  <a:lnTo>
                    <a:pt x="131" y="320"/>
                  </a:lnTo>
                  <a:lnTo>
                    <a:pt x="130" y="320"/>
                  </a:lnTo>
                  <a:lnTo>
                    <a:pt x="130" y="321"/>
                  </a:lnTo>
                  <a:lnTo>
                    <a:pt x="131" y="322"/>
                  </a:lnTo>
                  <a:lnTo>
                    <a:pt x="129" y="322"/>
                  </a:lnTo>
                  <a:lnTo>
                    <a:pt x="128" y="322"/>
                  </a:lnTo>
                  <a:lnTo>
                    <a:pt x="126" y="324"/>
                  </a:lnTo>
                  <a:lnTo>
                    <a:pt x="129" y="325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23" y="324"/>
                  </a:lnTo>
                  <a:lnTo>
                    <a:pt x="121" y="323"/>
                  </a:lnTo>
                  <a:lnTo>
                    <a:pt x="120" y="322"/>
                  </a:lnTo>
                  <a:lnTo>
                    <a:pt x="120" y="323"/>
                  </a:lnTo>
                  <a:lnTo>
                    <a:pt x="119" y="322"/>
                  </a:lnTo>
                  <a:lnTo>
                    <a:pt x="118" y="321"/>
                  </a:lnTo>
                  <a:lnTo>
                    <a:pt x="118" y="320"/>
                  </a:lnTo>
                  <a:lnTo>
                    <a:pt x="118" y="319"/>
                  </a:lnTo>
                  <a:lnTo>
                    <a:pt x="119" y="319"/>
                  </a:lnTo>
                  <a:lnTo>
                    <a:pt x="119" y="318"/>
                  </a:lnTo>
                  <a:lnTo>
                    <a:pt x="118" y="318"/>
                  </a:lnTo>
                  <a:lnTo>
                    <a:pt x="117" y="318"/>
                  </a:lnTo>
                  <a:lnTo>
                    <a:pt x="116" y="319"/>
                  </a:lnTo>
                  <a:lnTo>
                    <a:pt x="115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2" y="319"/>
                  </a:lnTo>
                  <a:lnTo>
                    <a:pt x="112" y="320"/>
                  </a:lnTo>
                  <a:lnTo>
                    <a:pt x="112" y="321"/>
                  </a:lnTo>
                  <a:lnTo>
                    <a:pt x="113" y="322"/>
                  </a:lnTo>
                  <a:lnTo>
                    <a:pt x="114" y="322"/>
                  </a:lnTo>
                  <a:lnTo>
                    <a:pt x="109" y="322"/>
                  </a:lnTo>
                  <a:lnTo>
                    <a:pt x="111" y="322"/>
                  </a:lnTo>
                  <a:lnTo>
                    <a:pt x="111" y="321"/>
                  </a:lnTo>
                  <a:lnTo>
                    <a:pt x="111" y="319"/>
                  </a:lnTo>
                  <a:lnTo>
                    <a:pt x="110" y="318"/>
                  </a:lnTo>
                  <a:lnTo>
                    <a:pt x="109" y="319"/>
                  </a:lnTo>
                  <a:lnTo>
                    <a:pt x="109" y="318"/>
                  </a:lnTo>
                  <a:lnTo>
                    <a:pt x="109" y="318"/>
                  </a:lnTo>
                  <a:lnTo>
                    <a:pt x="108" y="318"/>
                  </a:lnTo>
                  <a:lnTo>
                    <a:pt x="108" y="318"/>
                  </a:lnTo>
                  <a:lnTo>
                    <a:pt x="109" y="316"/>
                  </a:lnTo>
                  <a:lnTo>
                    <a:pt x="108" y="314"/>
                  </a:lnTo>
                  <a:lnTo>
                    <a:pt x="108" y="313"/>
                  </a:lnTo>
                  <a:lnTo>
                    <a:pt x="107" y="314"/>
                  </a:lnTo>
                  <a:lnTo>
                    <a:pt x="106" y="313"/>
                  </a:lnTo>
                  <a:lnTo>
                    <a:pt x="106" y="314"/>
                  </a:lnTo>
                  <a:lnTo>
                    <a:pt x="105" y="315"/>
                  </a:lnTo>
                  <a:lnTo>
                    <a:pt x="104" y="315"/>
                  </a:lnTo>
                  <a:lnTo>
                    <a:pt x="103" y="316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4" y="318"/>
                  </a:lnTo>
                  <a:lnTo>
                    <a:pt x="104" y="319"/>
                  </a:lnTo>
                  <a:lnTo>
                    <a:pt x="104" y="321"/>
                  </a:lnTo>
                  <a:lnTo>
                    <a:pt x="103" y="322"/>
                  </a:lnTo>
                  <a:lnTo>
                    <a:pt x="102" y="322"/>
                  </a:lnTo>
                  <a:lnTo>
                    <a:pt x="102" y="323"/>
                  </a:lnTo>
                  <a:lnTo>
                    <a:pt x="102" y="324"/>
                  </a:lnTo>
                  <a:lnTo>
                    <a:pt x="101" y="323"/>
                  </a:lnTo>
                  <a:lnTo>
                    <a:pt x="101" y="324"/>
                  </a:lnTo>
                  <a:lnTo>
                    <a:pt x="102" y="324"/>
                  </a:lnTo>
                  <a:lnTo>
                    <a:pt x="106" y="328"/>
                  </a:lnTo>
                  <a:lnTo>
                    <a:pt x="108" y="329"/>
                  </a:lnTo>
                  <a:lnTo>
                    <a:pt x="108" y="330"/>
                  </a:lnTo>
                  <a:lnTo>
                    <a:pt x="108" y="330"/>
                  </a:lnTo>
                  <a:lnTo>
                    <a:pt x="108" y="331"/>
                  </a:lnTo>
                  <a:lnTo>
                    <a:pt x="108" y="330"/>
                  </a:lnTo>
                  <a:lnTo>
                    <a:pt x="106" y="330"/>
                  </a:lnTo>
                  <a:lnTo>
                    <a:pt x="103" y="329"/>
                  </a:lnTo>
                  <a:lnTo>
                    <a:pt x="102" y="329"/>
                  </a:lnTo>
                  <a:lnTo>
                    <a:pt x="102" y="330"/>
                  </a:lnTo>
                  <a:lnTo>
                    <a:pt x="101" y="331"/>
                  </a:lnTo>
                  <a:lnTo>
                    <a:pt x="100" y="332"/>
                  </a:lnTo>
                  <a:lnTo>
                    <a:pt x="99" y="331"/>
                  </a:lnTo>
                  <a:lnTo>
                    <a:pt x="99" y="330"/>
                  </a:lnTo>
                  <a:lnTo>
                    <a:pt x="98" y="330"/>
                  </a:lnTo>
                  <a:lnTo>
                    <a:pt x="97" y="329"/>
                  </a:lnTo>
                  <a:lnTo>
                    <a:pt x="97" y="328"/>
                  </a:lnTo>
                  <a:lnTo>
                    <a:pt x="97" y="327"/>
                  </a:lnTo>
                  <a:lnTo>
                    <a:pt x="96" y="327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98" y="324"/>
                  </a:lnTo>
                  <a:lnTo>
                    <a:pt x="97" y="321"/>
                  </a:lnTo>
                  <a:lnTo>
                    <a:pt x="96" y="318"/>
                  </a:lnTo>
                  <a:lnTo>
                    <a:pt x="93" y="316"/>
                  </a:lnTo>
                  <a:lnTo>
                    <a:pt x="90" y="314"/>
                  </a:lnTo>
                  <a:lnTo>
                    <a:pt x="87" y="312"/>
                  </a:lnTo>
                  <a:lnTo>
                    <a:pt x="80" y="303"/>
                  </a:lnTo>
                  <a:lnTo>
                    <a:pt x="78" y="301"/>
                  </a:lnTo>
                  <a:lnTo>
                    <a:pt x="77" y="300"/>
                  </a:lnTo>
                  <a:lnTo>
                    <a:pt x="77" y="299"/>
                  </a:lnTo>
                  <a:lnTo>
                    <a:pt x="77" y="298"/>
                  </a:lnTo>
                  <a:lnTo>
                    <a:pt x="76" y="297"/>
                  </a:lnTo>
                  <a:lnTo>
                    <a:pt x="76" y="295"/>
                  </a:lnTo>
                  <a:lnTo>
                    <a:pt x="77" y="294"/>
                  </a:lnTo>
                  <a:lnTo>
                    <a:pt x="77" y="294"/>
                  </a:lnTo>
                  <a:lnTo>
                    <a:pt x="76" y="294"/>
                  </a:lnTo>
                  <a:lnTo>
                    <a:pt x="75" y="294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2" y="294"/>
                  </a:lnTo>
                  <a:lnTo>
                    <a:pt x="71" y="294"/>
                  </a:lnTo>
                  <a:lnTo>
                    <a:pt x="70" y="293"/>
                  </a:lnTo>
                  <a:lnTo>
                    <a:pt x="69" y="292"/>
                  </a:lnTo>
                  <a:lnTo>
                    <a:pt x="66" y="293"/>
                  </a:lnTo>
                  <a:lnTo>
                    <a:pt x="63" y="291"/>
                  </a:lnTo>
                  <a:lnTo>
                    <a:pt x="60" y="288"/>
                  </a:lnTo>
                  <a:lnTo>
                    <a:pt x="60" y="284"/>
                  </a:lnTo>
                  <a:lnTo>
                    <a:pt x="59" y="282"/>
                  </a:lnTo>
                  <a:lnTo>
                    <a:pt x="58" y="282"/>
                  </a:lnTo>
                  <a:lnTo>
                    <a:pt x="57" y="28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9"/>
                  </a:lnTo>
                  <a:lnTo>
                    <a:pt x="55" y="278"/>
                  </a:lnTo>
                  <a:lnTo>
                    <a:pt x="54" y="277"/>
                  </a:lnTo>
                  <a:lnTo>
                    <a:pt x="54" y="276"/>
                  </a:lnTo>
                  <a:lnTo>
                    <a:pt x="53" y="275"/>
                  </a:lnTo>
                  <a:lnTo>
                    <a:pt x="54" y="275"/>
                  </a:lnTo>
                  <a:lnTo>
                    <a:pt x="56" y="275"/>
                  </a:lnTo>
                  <a:lnTo>
                    <a:pt x="57" y="275"/>
                  </a:lnTo>
                  <a:lnTo>
                    <a:pt x="57" y="273"/>
                  </a:lnTo>
                  <a:lnTo>
                    <a:pt x="56" y="272"/>
                  </a:lnTo>
                  <a:lnTo>
                    <a:pt x="53" y="270"/>
                  </a:lnTo>
                  <a:lnTo>
                    <a:pt x="53" y="269"/>
                  </a:lnTo>
                  <a:lnTo>
                    <a:pt x="54" y="269"/>
                  </a:lnTo>
                  <a:lnTo>
                    <a:pt x="55" y="269"/>
                  </a:lnTo>
                  <a:lnTo>
                    <a:pt x="56" y="269"/>
                  </a:lnTo>
                  <a:lnTo>
                    <a:pt x="57" y="268"/>
                  </a:lnTo>
                  <a:lnTo>
                    <a:pt x="57" y="267"/>
                  </a:lnTo>
                  <a:lnTo>
                    <a:pt x="56" y="266"/>
                  </a:lnTo>
                  <a:lnTo>
                    <a:pt x="54" y="265"/>
                  </a:lnTo>
                  <a:lnTo>
                    <a:pt x="54" y="265"/>
                  </a:lnTo>
                  <a:lnTo>
                    <a:pt x="54" y="267"/>
                  </a:lnTo>
                  <a:lnTo>
                    <a:pt x="53" y="266"/>
                  </a:lnTo>
                  <a:lnTo>
                    <a:pt x="52" y="266"/>
                  </a:lnTo>
                  <a:lnTo>
                    <a:pt x="50" y="265"/>
                  </a:lnTo>
                  <a:lnTo>
                    <a:pt x="52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7" y="264"/>
                  </a:lnTo>
                  <a:lnTo>
                    <a:pt x="45" y="264"/>
                  </a:lnTo>
                  <a:lnTo>
                    <a:pt x="46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61"/>
                  </a:lnTo>
                  <a:lnTo>
                    <a:pt x="48" y="260"/>
                  </a:lnTo>
                  <a:lnTo>
                    <a:pt x="49" y="259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9" y="257"/>
                  </a:lnTo>
                  <a:lnTo>
                    <a:pt x="50" y="256"/>
                  </a:lnTo>
                  <a:lnTo>
                    <a:pt x="49" y="253"/>
                  </a:lnTo>
                  <a:lnTo>
                    <a:pt x="48" y="252"/>
                  </a:lnTo>
                  <a:lnTo>
                    <a:pt x="47" y="252"/>
                  </a:lnTo>
                  <a:lnTo>
                    <a:pt x="46" y="252"/>
                  </a:lnTo>
                  <a:lnTo>
                    <a:pt x="46" y="251"/>
                  </a:lnTo>
                  <a:lnTo>
                    <a:pt x="44" y="250"/>
                  </a:lnTo>
                  <a:lnTo>
                    <a:pt x="42" y="249"/>
                  </a:lnTo>
                  <a:lnTo>
                    <a:pt x="42" y="248"/>
                  </a:lnTo>
                  <a:lnTo>
                    <a:pt x="37" y="247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3" y="246"/>
                  </a:lnTo>
                  <a:lnTo>
                    <a:pt x="35" y="245"/>
                  </a:lnTo>
                  <a:lnTo>
                    <a:pt x="38" y="246"/>
                  </a:lnTo>
                  <a:lnTo>
                    <a:pt x="42" y="246"/>
                  </a:lnTo>
                  <a:lnTo>
                    <a:pt x="46" y="249"/>
                  </a:lnTo>
                  <a:lnTo>
                    <a:pt x="48" y="252"/>
                  </a:lnTo>
                  <a:lnTo>
                    <a:pt x="50" y="252"/>
                  </a:lnTo>
                  <a:lnTo>
                    <a:pt x="51" y="252"/>
                  </a:lnTo>
                  <a:lnTo>
                    <a:pt x="52" y="251"/>
                  </a:lnTo>
                  <a:lnTo>
                    <a:pt x="52" y="249"/>
                  </a:lnTo>
                  <a:lnTo>
                    <a:pt x="53" y="249"/>
                  </a:lnTo>
                  <a:lnTo>
                    <a:pt x="54" y="248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6" y="246"/>
                  </a:lnTo>
                  <a:lnTo>
                    <a:pt x="57" y="246"/>
                  </a:lnTo>
                  <a:lnTo>
                    <a:pt x="59" y="244"/>
                  </a:lnTo>
                  <a:lnTo>
                    <a:pt x="60" y="243"/>
                  </a:lnTo>
                  <a:lnTo>
                    <a:pt x="60" y="241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59" y="239"/>
                  </a:lnTo>
                  <a:lnTo>
                    <a:pt x="59" y="238"/>
                  </a:lnTo>
                  <a:lnTo>
                    <a:pt x="58" y="238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5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9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4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8" y="234"/>
                  </a:lnTo>
                  <a:lnTo>
                    <a:pt x="69" y="231"/>
                  </a:lnTo>
                  <a:lnTo>
                    <a:pt x="69" y="228"/>
                  </a:lnTo>
                  <a:lnTo>
                    <a:pt x="65" y="222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0" y="212"/>
                  </a:lnTo>
                  <a:lnTo>
                    <a:pt x="60" y="211"/>
                  </a:lnTo>
                  <a:lnTo>
                    <a:pt x="61" y="210"/>
                  </a:lnTo>
                  <a:lnTo>
                    <a:pt x="66" y="210"/>
                  </a:lnTo>
                  <a:lnTo>
                    <a:pt x="67" y="210"/>
                  </a:lnTo>
                  <a:lnTo>
                    <a:pt x="67" y="208"/>
                  </a:lnTo>
                  <a:lnTo>
                    <a:pt x="68" y="206"/>
                  </a:lnTo>
                  <a:lnTo>
                    <a:pt x="69" y="204"/>
                  </a:lnTo>
                  <a:lnTo>
                    <a:pt x="71" y="203"/>
                  </a:lnTo>
                  <a:lnTo>
                    <a:pt x="72" y="202"/>
                  </a:lnTo>
                  <a:lnTo>
                    <a:pt x="75" y="203"/>
                  </a:lnTo>
                  <a:lnTo>
                    <a:pt x="77" y="202"/>
                  </a:lnTo>
                  <a:lnTo>
                    <a:pt x="78" y="201"/>
                  </a:lnTo>
                  <a:lnTo>
                    <a:pt x="84" y="202"/>
                  </a:lnTo>
                  <a:lnTo>
                    <a:pt x="85" y="202"/>
                  </a:lnTo>
                  <a:lnTo>
                    <a:pt x="89" y="200"/>
                  </a:lnTo>
                  <a:lnTo>
                    <a:pt x="91" y="199"/>
                  </a:lnTo>
                  <a:lnTo>
                    <a:pt x="91" y="198"/>
                  </a:lnTo>
                  <a:lnTo>
                    <a:pt x="92" y="198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3" y="191"/>
                  </a:lnTo>
                  <a:lnTo>
                    <a:pt x="93" y="189"/>
                  </a:lnTo>
                  <a:lnTo>
                    <a:pt x="93" y="188"/>
                  </a:lnTo>
                  <a:lnTo>
                    <a:pt x="95" y="187"/>
                  </a:lnTo>
                  <a:lnTo>
                    <a:pt x="96" y="184"/>
                  </a:lnTo>
                  <a:lnTo>
                    <a:pt x="96" y="182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3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7"/>
                  </a:lnTo>
                  <a:lnTo>
                    <a:pt x="103" y="165"/>
                  </a:lnTo>
                  <a:lnTo>
                    <a:pt x="103" y="164"/>
                  </a:lnTo>
                  <a:lnTo>
                    <a:pt x="102" y="161"/>
                  </a:lnTo>
                  <a:lnTo>
                    <a:pt x="102" y="160"/>
                  </a:lnTo>
                  <a:lnTo>
                    <a:pt x="103" y="159"/>
                  </a:lnTo>
                  <a:lnTo>
                    <a:pt x="106" y="158"/>
                  </a:lnTo>
                  <a:lnTo>
                    <a:pt x="107" y="156"/>
                  </a:lnTo>
                  <a:lnTo>
                    <a:pt x="108" y="156"/>
                  </a:lnTo>
                  <a:lnTo>
                    <a:pt x="108" y="155"/>
                  </a:lnTo>
                  <a:lnTo>
                    <a:pt x="109" y="154"/>
                  </a:lnTo>
                  <a:lnTo>
                    <a:pt x="112" y="154"/>
                  </a:lnTo>
                  <a:lnTo>
                    <a:pt x="114" y="155"/>
                  </a:lnTo>
                  <a:lnTo>
                    <a:pt x="115" y="156"/>
                  </a:lnTo>
                  <a:lnTo>
                    <a:pt x="118" y="154"/>
                  </a:lnTo>
                  <a:lnTo>
                    <a:pt x="119" y="152"/>
                  </a:lnTo>
                  <a:lnTo>
                    <a:pt x="120" y="151"/>
                  </a:lnTo>
                  <a:lnTo>
                    <a:pt x="120" y="150"/>
                  </a:lnTo>
                  <a:lnTo>
                    <a:pt x="120" y="149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2" y="146"/>
                  </a:lnTo>
                  <a:lnTo>
                    <a:pt x="123" y="146"/>
                  </a:lnTo>
                  <a:lnTo>
                    <a:pt x="124" y="145"/>
                  </a:lnTo>
                  <a:lnTo>
                    <a:pt x="125" y="144"/>
                  </a:lnTo>
                  <a:lnTo>
                    <a:pt x="126" y="144"/>
                  </a:lnTo>
                  <a:lnTo>
                    <a:pt x="126" y="143"/>
                  </a:lnTo>
                  <a:lnTo>
                    <a:pt x="126" y="142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6" y="132"/>
                  </a:lnTo>
                  <a:lnTo>
                    <a:pt x="126" y="130"/>
                  </a:lnTo>
                  <a:lnTo>
                    <a:pt x="126" y="128"/>
                  </a:lnTo>
                  <a:lnTo>
                    <a:pt x="123" y="125"/>
                  </a:lnTo>
                  <a:lnTo>
                    <a:pt x="120" y="122"/>
                  </a:lnTo>
                  <a:lnTo>
                    <a:pt x="120" y="121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19" y="119"/>
                  </a:lnTo>
                  <a:lnTo>
                    <a:pt x="120" y="117"/>
                  </a:lnTo>
                  <a:lnTo>
                    <a:pt x="120" y="114"/>
                  </a:lnTo>
                  <a:lnTo>
                    <a:pt x="120" y="109"/>
                  </a:lnTo>
                  <a:lnTo>
                    <a:pt x="133" y="108"/>
                  </a:lnTo>
                  <a:lnTo>
                    <a:pt x="140" y="107"/>
                  </a:lnTo>
                  <a:lnTo>
                    <a:pt x="143" y="107"/>
                  </a:lnTo>
                  <a:lnTo>
                    <a:pt x="145" y="107"/>
                  </a:lnTo>
                  <a:lnTo>
                    <a:pt x="147" y="107"/>
                  </a:lnTo>
                  <a:lnTo>
                    <a:pt x="150" y="107"/>
                  </a:lnTo>
                  <a:lnTo>
                    <a:pt x="153" y="107"/>
                  </a:lnTo>
                  <a:lnTo>
                    <a:pt x="155" y="106"/>
                  </a:lnTo>
                  <a:lnTo>
                    <a:pt x="158" y="102"/>
                  </a:lnTo>
                  <a:lnTo>
                    <a:pt x="160" y="101"/>
                  </a:lnTo>
                  <a:lnTo>
                    <a:pt x="162" y="101"/>
                  </a:lnTo>
                  <a:lnTo>
                    <a:pt x="169" y="102"/>
                  </a:lnTo>
                  <a:lnTo>
                    <a:pt x="174" y="107"/>
                  </a:lnTo>
                  <a:lnTo>
                    <a:pt x="176" y="107"/>
                  </a:lnTo>
                  <a:lnTo>
                    <a:pt x="177" y="107"/>
                  </a:lnTo>
                  <a:lnTo>
                    <a:pt x="179" y="104"/>
                  </a:lnTo>
                  <a:lnTo>
                    <a:pt x="180" y="103"/>
                  </a:lnTo>
                  <a:lnTo>
                    <a:pt x="180" y="103"/>
                  </a:lnTo>
                  <a:lnTo>
                    <a:pt x="181" y="103"/>
                  </a:lnTo>
                  <a:lnTo>
                    <a:pt x="182" y="103"/>
                  </a:lnTo>
                  <a:lnTo>
                    <a:pt x="182" y="102"/>
                  </a:lnTo>
                  <a:lnTo>
                    <a:pt x="182" y="101"/>
                  </a:lnTo>
                  <a:lnTo>
                    <a:pt x="183" y="101"/>
                  </a:lnTo>
                  <a:lnTo>
                    <a:pt x="186" y="100"/>
                  </a:lnTo>
                  <a:lnTo>
                    <a:pt x="190" y="101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3" y="99"/>
                  </a:lnTo>
                  <a:lnTo>
                    <a:pt x="194" y="97"/>
                  </a:lnTo>
                  <a:lnTo>
                    <a:pt x="194" y="96"/>
                  </a:lnTo>
                  <a:lnTo>
                    <a:pt x="194" y="95"/>
                  </a:lnTo>
                  <a:lnTo>
                    <a:pt x="195" y="94"/>
                  </a:lnTo>
                  <a:lnTo>
                    <a:pt x="198" y="91"/>
                  </a:lnTo>
                  <a:lnTo>
                    <a:pt x="199" y="89"/>
                  </a:lnTo>
                  <a:lnTo>
                    <a:pt x="203" y="86"/>
                  </a:lnTo>
                  <a:lnTo>
                    <a:pt x="204" y="84"/>
                  </a:lnTo>
                  <a:lnTo>
                    <a:pt x="204" y="83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5" y="79"/>
                  </a:lnTo>
                  <a:lnTo>
                    <a:pt x="207" y="78"/>
                  </a:lnTo>
                  <a:lnTo>
                    <a:pt x="208" y="77"/>
                  </a:lnTo>
                  <a:lnTo>
                    <a:pt x="210" y="76"/>
                  </a:lnTo>
                  <a:lnTo>
                    <a:pt x="216" y="74"/>
                  </a:lnTo>
                  <a:lnTo>
                    <a:pt x="217" y="73"/>
                  </a:lnTo>
                  <a:lnTo>
                    <a:pt x="218" y="72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2" y="76"/>
                  </a:lnTo>
                  <a:lnTo>
                    <a:pt x="223" y="77"/>
                  </a:lnTo>
                  <a:lnTo>
                    <a:pt x="225" y="76"/>
                  </a:lnTo>
                  <a:lnTo>
                    <a:pt x="228" y="72"/>
                  </a:lnTo>
                  <a:lnTo>
                    <a:pt x="230" y="71"/>
                  </a:lnTo>
                  <a:lnTo>
                    <a:pt x="232" y="71"/>
                  </a:lnTo>
                  <a:lnTo>
                    <a:pt x="233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40" y="73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6"/>
                  </a:lnTo>
                  <a:lnTo>
                    <a:pt x="242" y="76"/>
                  </a:lnTo>
                  <a:lnTo>
                    <a:pt x="243" y="76"/>
                  </a:lnTo>
                  <a:lnTo>
                    <a:pt x="245" y="76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9" y="76"/>
                  </a:lnTo>
                  <a:lnTo>
                    <a:pt x="251" y="77"/>
                  </a:lnTo>
                  <a:lnTo>
                    <a:pt x="252" y="77"/>
                  </a:lnTo>
                  <a:lnTo>
                    <a:pt x="254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8" y="77"/>
                  </a:lnTo>
                  <a:lnTo>
                    <a:pt x="260" y="77"/>
                  </a:lnTo>
                  <a:lnTo>
                    <a:pt x="264" y="77"/>
                  </a:lnTo>
                  <a:lnTo>
                    <a:pt x="265" y="77"/>
                  </a:lnTo>
                  <a:lnTo>
                    <a:pt x="266" y="76"/>
                  </a:lnTo>
                  <a:lnTo>
                    <a:pt x="267" y="76"/>
                  </a:lnTo>
                  <a:lnTo>
                    <a:pt x="269" y="75"/>
                  </a:lnTo>
                  <a:lnTo>
                    <a:pt x="270" y="72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0"/>
                  </a:lnTo>
                  <a:lnTo>
                    <a:pt x="272" y="69"/>
                  </a:lnTo>
                  <a:lnTo>
                    <a:pt x="273" y="70"/>
                  </a:lnTo>
                  <a:lnTo>
                    <a:pt x="273" y="71"/>
                  </a:lnTo>
                  <a:lnTo>
                    <a:pt x="274" y="71"/>
                  </a:lnTo>
                  <a:lnTo>
                    <a:pt x="275" y="72"/>
                  </a:lnTo>
                  <a:lnTo>
                    <a:pt x="276" y="73"/>
                  </a:lnTo>
                  <a:lnTo>
                    <a:pt x="277" y="74"/>
                  </a:lnTo>
                  <a:lnTo>
                    <a:pt x="278" y="73"/>
                  </a:lnTo>
                  <a:lnTo>
                    <a:pt x="279" y="71"/>
                  </a:lnTo>
                  <a:lnTo>
                    <a:pt x="280" y="66"/>
                  </a:lnTo>
                  <a:lnTo>
                    <a:pt x="281" y="57"/>
                  </a:lnTo>
                  <a:lnTo>
                    <a:pt x="281" y="56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4" y="51"/>
                  </a:lnTo>
                  <a:lnTo>
                    <a:pt x="286" y="50"/>
                  </a:lnTo>
                  <a:lnTo>
                    <a:pt x="288" y="50"/>
                  </a:lnTo>
                  <a:lnTo>
                    <a:pt x="296" y="51"/>
                  </a:lnTo>
                  <a:lnTo>
                    <a:pt x="314" y="53"/>
                  </a:lnTo>
                  <a:lnTo>
                    <a:pt x="318" y="53"/>
                  </a:lnTo>
                  <a:lnTo>
                    <a:pt x="320" y="53"/>
                  </a:lnTo>
                  <a:lnTo>
                    <a:pt x="321" y="52"/>
                  </a:lnTo>
                  <a:lnTo>
                    <a:pt x="322" y="51"/>
                  </a:lnTo>
                  <a:lnTo>
                    <a:pt x="322" y="50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6" y="44"/>
                  </a:lnTo>
                  <a:lnTo>
                    <a:pt x="328" y="43"/>
                  </a:lnTo>
                  <a:lnTo>
                    <a:pt x="330" y="43"/>
                  </a:lnTo>
                  <a:lnTo>
                    <a:pt x="331" y="44"/>
                  </a:lnTo>
                  <a:lnTo>
                    <a:pt x="332" y="46"/>
                  </a:lnTo>
                  <a:lnTo>
                    <a:pt x="333" y="47"/>
                  </a:lnTo>
                  <a:lnTo>
                    <a:pt x="335" y="47"/>
                  </a:lnTo>
                  <a:lnTo>
                    <a:pt x="336" y="46"/>
                  </a:lnTo>
                  <a:lnTo>
                    <a:pt x="340" y="43"/>
                  </a:lnTo>
                  <a:lnTo>
                    <a:pt x="342" y="43"/>
                  </a:lnTo>
                  <a:lnTo>
                    <a:pt x="350" y="43"/>
                  </a:lnTo>
                  <a:lnTo>
                    <a:pt x="356" y="47"/>
                  </a:lnTo>
                  <a:lnTo>
                    <a:pt x="359" y="47"/>
                  </a:lnTo>
                  <a:lnTo>
                    <a:pt x="360" y="46"/>
                  </a:lnTo>
                  <a:lnTo>
                    <a:pt x="363" y="43"/>
                  </a:lnTo>
                  <a:lnTo>
                    <a:pt x="365" y="42"/>
                  </a:lnTo>
                  <a:lnTo>
                    <a:pt x="367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4" y="40"/>
                  </a:lnTo>
                  <a:lnTo>
                    <a:pt x="375" y="39"/>
                  </a:lnTo>
                  <a:lnTo>
                    <a:pt x="377" y="39"/>
                  </a:lnTo>
                  <a:lnTo>
                    <a:pt x="379" y="39"/>
                  </a:lnTo>
                  <a:lnTo>
                    <a:pt x="381" y="38"/>
                  </a:lnTo>
                  <a:lnTo>
                    <a:pt x="382" y="37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90" y="38"/>
                  </a:lnTo>
                  <a:lnTo>
                    <a:pt x="391" y="38"/>
                  </a:lnTo>
                  <a:lnTo>
                    <a:pt x="392" y="37"/>
                  </a:lnTo>
                  <a:lnTo>
                    <a:pt x="393" y="36"/>
                  </a:lnTo>
                  <a:lnTo>
                    <a:pt x="394" y="36"/>
                  </a:lnTo>
                  <a:lnTo>
                    <a:pt x="394" y="35"/>
                  </a:lnTo>
                  <a:lnTo>
                    <a:pt x="397" y="36"/>
                  </a:lnTo>
                  <a:lnTo>
                    <a:pt x="397" y="36"/>
                  </a:lnTo>
                  <a:lnTo>
                    <a:pt x="398" y="36"/>
                  </a:lnTo>
                  <a:lnTo>
                    <a:pt x="399" y="35"/>
                  </a:lnTo>
                  <a:lnTo>
                    <a:pt x="399" y="35"/>
                  </a:lnTo>
                  <a:lnTo>
                    <a:pt x="398" y="32"/>
                  </a:lnTo>
                  <a:lnTo>
                    <a:pt x="398" y="28"/>
                  </a:lnTo>
                  <a:lnTo>
                    <a:pt x="401" y="27"/>
                  </a:lnTo>
                  <a:lnTo>
                    <a:pt x="404" y="27"/>
                  </a:lnTo>
                  <a:lnTo>
                    <a:pt x="408" y="28"/>
                  </a:lnTo>
                  <a:lnTo>
                    <a:pt x="408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10" y="27"/>
                  </a:lnTo>
                  <a:lnTo>
                    <a:pt x="410" y="26"/>
                  </a:lnTo>
                  <a:lnTo>
                    <a:pt x="412" y="25"/>
                  </a:lnTo>
                  <a:lnTo>
                    <a:pt x="414" y="24"/>
                  </a:lnTo>
                  <a:lnTo>
                    <a:pt x="415" y="23"/>
                  </a:lnTo>
                  <a:lnTo>
                    <a:pt x="417" y="23"/>
                  </a:lnTo>
                  <a:lnTo>
                    <a:pt x="418" y="25"/>
                  </a:lnTo>
                  <a:lnTo>
                    <a:pt x="420" y="26"/>
                  </a:lnTo>
                  <a:lnTo>
                    <a:pt x="420" y="27"/>
                  </a:lnTo>
                  <a:lnTo>
                    <a:pt x="420" y="28"/>
                  </a:lnTo>
                  <a:lnTo>
                    <a:pt x="420" y="29"/>
                  </a:lnTo>
                  <a:lnTo>
                    <a:pt x="421" y="29"/>
                  </a:lnTo>
                  <a:lnTo>
                    <a:pt x="421" y="29"/>
                  </a:lnTo>
                  <a:lnTo>
                    <a:pt x="422" y="29"/>
                  </a:lnTo>
                  <a:lnTo>
                    <a:pt x="423" y="29"/>
                  </a:lnTo>
                  <a:lnTo>
                    <a:pt x="425" y="29"/>
                  </a:lnTo>
                  <a:lnTo>
                    <a:pt x="426" y="29"/>
                  </a:lnTo>
                  <a:lnTo>
                    <a:pt x="429" y="28"/>
                  </a:lnTo>
                  <a:lnTo>
                    <a:pt x="431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5" y="25"/>
                  </a:lnTo>
                  <a:lnTo>
                    <a:pt x="438" y="24"/>
                  </a:lnTo>
                  <a:lnTo>
                    <a:pt x="440" y="23"/>
                  </a:lnTo>
                  <a:lnTo>
                    <a:pt x="442" y="25"/>
                  </a:lnTo>
                  <a:lnTo>
                    <a:pt x="443" y="29"/>
                  </a:lnTo>
                  <a:lnTo>
                    <a:pt x="444" y="32"/>
                  </a:lnTo>
                  <a:lnTo>
                    <a:pt x="444" y="33"/>
                  </a:lnTo>
                  <a:lnTo>
                    <a:pt x="445" y="34"/>
                  </a:lnTo>
                  <a:lnTo>
                    <a:pt x="445" y="35"/>
                  </a:lnTo>
                  <a:lnTo>
                    <a:pt x="445" y="35"/>
                  </a:lnTo>
                  <a:lnTo>
                    <a:pt x="446" y="35"/>
                  </a:lnTo>
                  <a:lnTo>
                    <a:pt x="446" y="36"/>
                  </a:lnTo>
                  <a:lnTo>
                    <a:pt x="446" y="37"/>
                  </a:lnTo>
                  <a:lnTo>
                    <a:pt x="446" y="38"/>
                  </a:lnTo>
                  <a:lnTo>
                    <a:pt x="448" y="39"/>
                  </a:lnTo>
                  <a:lnTo>
                    <a:pt x="449" y="40"/>
                  </a:lnTo>
                  <a:lnTo>
                    <a:pt x="452" y="40"/>
                  </a:lnTo>
                  <a:lnTo>
                    <a:pt x="451" y="41"/>
                  </a:lnTo>
                  <a:lnTo>
                    <a:pt x="454" y="41"/>
                  </a:lnTo>
                  <a:lnTo>
                    <a:pt x="456" y="41"/>
                  </a:lnTo>
                  <a:lnTo>
                    <a:pt x="457" y="41"/>
                  </a:lnTo>
                  <a:lnTo>
                    <a:pt x="459" y="43"/>
                  </a:lnTo>
                  <a:lnTo>
                    <a:pt x="462" y="47"/>
                  </a:lnTo>
                  <a:lnTo>
                    <a:pt x="464" y="49"/>
                  </a:lnTo>
                  <a:lnTo>
                    <a:pt x="466" y="49"/>
                  </a:lnTo>
                  <a:lnTo>
                    <a:pt x="467" y="47"/>
                  </a:lnTo>
                  <a:lnTo>
                    <a:pt x="466" y="46"/>
                  </a:lnTo>
                  <a:lnTo>
                    <a:pt x="467" y="44"/>
                  </a:lnTo>
                  <a:lnTo>
                    <a:pt x="470" y="43"/>
                  </a:lnTo>
                  <a:lnTo>
                    <a:pt x="472" y="43"/>
                  </a:lnTo>
                  <a:lnTo>
                    <a:pt x="473" y="42"/>
                  </a:lnTo>
                  <a:lnTo>
                    <a:pt x="474" y="43"/>
                  </a:lnTo>
                  <a:lnTo>
                    <a:pt x="477" y="45"/>
                  </a:lnTo>
                  <a:lnTo>
                    <a:pt x="492" y="51"/>
                  </a:lnTo>
                  <a:lnTo>
                    <a:pt x="493" y="51"/>
                  </a:lnTo>
                  <a:lnTo>
                    <a:pt x="494" y="52"/>
                  </a:lnTo>
                  <a:lnTo>
                    <a:pt x="495" y="53"/>
                  </a:lnTo>
                  <a:lnTo>
                    <a:pt x="499" y="54"/>
                  </a:lnTo>
                  <a:lnTo>
                    <a:pt x="500" y="56"/>
                  </a:lnTo>
                  <a:lnTo>
                    <a:pt x="504" y="61"/>
                  </a:lnTo>
                  <a:lnTo>
                    <a:pt x="505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25" y="57"/>
                  </a:lnTo>
                  <a:lnTo>
                    <a:pt x="528" y="57"/>
                  </a:lnTo>
                  <a:lnTo>
                    <a:pt x="529" y="57"/>
                  </a:lnTo>
                  <a:lnTo>
                    <a:pt x="529" y="57"/>
                  </a:lnTo>
                  <a:lnTo>
                    <a:pt x="530" y="57"/>
                  </a:lnTo>
                  <a:lnTo>
                    <a:pt x="531" y="56"/>
                  </a:lnTo>
                  <a:lnTo>
                    <a:pt x="532" y="54"/>
                  </a:lnTo>
                  <a:lnTo>
                    <a:pt x="533" y="53"/>
                  </a:lnTo>
                  <a:lnTo>
                    <a:pt x="534" y="53"/>
                  </a:lnTo>
                  <a:lnTo>
                    <a:pt x="542" y="53"/>
                  </a:lnTo>
                  <a:lnTo>
                    <a:pt x="543" y="53"/>
                  </a:lnTo>
                  <a:lnTo>
                    <a:pt x="545" y="55"/>
                  </a:lnTo>
                  <a:lnTo>
                    <a:pt x="546" y="55"/>
                  </a:lnTo>
                  <a:lnTo>
                    <a:pt x="547" y="55"/>
                  </a:lnTo>
                  <a:lnTo>
                    <a:pt x="547" y="54"/>
                  </a:lnTo>
                  <a:lnTo>
                    <a:pt x="548" y="54"/>
                  </a:lnTo>
                  <a:lnTo>
                    <a:pt x="549" y="53"/>
                  </a:lnTo>
                  <a:lnTo>
                    <a:pt x="550" y="53"/>
                  </a:lnTo>
                  <a:lnTo>
                    <a:pt x="553" y="53"/>
                  </a:lnTo>
                  <a:lnTo>
                    <a:pt x="557" y="50"/>
                  </a:lnTo>
                  <a:lnTo>
                    <a:pt x="558" y="50"/>
                  </a:lnTo>
                  <a:lnTo>
                    <a:pt x="559" y="51"/>
                  </a:lnTo>
                  <a:lnTo>
                    <a:pt x="562" y="53"/>
                  </a:lnTo>
                  <a:lnTo>
                    <a:pt x="564" y="54"/>
                  </a:lnTo>
                  <a:lnTo>
                    <a:pt x="565" y="54"/>
                  </a:lnTo>
                  <a:lnTo>
                    <a:pt x="567" y="53"/>
                  </a:lnTo>
                  <a:lnTo>
                    <a:pt x="569" y="53"/>
                  </a:lnTo>
                  <a:lnTo>
                    <a:pt x="570" y="53"/>
                  </a:lnTo>
                  <a:lnTo>
                    <a:pt x="571" y="53"/>
                  </a:lnTo>
                  <a:lnTo>
                    <a:pt x="573" y="52"/>
                  </a:lnTo>
                  <a:lnTo>
                    <a:pt x="575" y="51"/>
                  </a:lnTo>
                  <a:lnTo>
                    <a:pt x="577" y="50"/>
                  </a:lnTo>
                  <a:lnTo>
                    <a:pt x="584" y="48"/>
                  </a:lnTo>
                  <a:lnTo>
                    <a:pt x="585" y="48"/>
                  </a:lnTo>
                  <a:lnTo>
                    <a:pt x="586" y="47"/>
                  </a:lnTo>
                  <a:lnTo>
                    <a:pt x="588" y="43"/>
                  </a:lnTo>
                  <a:lnTo>
                    <a:pt x="589" y="41"/>
                  </a:lnTo>
                  <a:lnTo>
                    <a:pt x="589" y="40"/>
                  </a:lnTo>
                  <a:lnTo>
                    <a:pt x="590" y="39"/>
                  </a:lnTo>
                  <a:lnTo>
                    <a:pt x="590" y="38"/>
                  </a:lnTo>
                  <a:lnTo>
                    <a:pt x="590" y="37"/>
                  </a:lnTo>
                  <a:lnTo>
                    <a:pt x="589" y="36"/>
                  </a:lnTo>
                  <a:lnTo>
                    <a:pt x="589" y="35"/>
                  </a:lnTo>
                  <a:lnTo>
                    <a:pt x="588" y="34"/>
                  </a:lnTo>
                  <a:lnTo>
                    <a:pt x="588" y="33"/>
                  </a:lnTo>
                  <a:lnTo>
                    <a:pt x="589" y="31"/>
                  </a:lnTo>
                  <a:lnTo>
                    <a:pt x="589" y="30"/>
                  </a:lnTo>
                  <a:lnTo>
                    <a:pt x="589" y="29"/>
                  </a:lnTo>
                  <a:lnTo>
                    <a:pt x="589" y="28"/>
                  </a:lnTo>
                  <a:lnTo>
                    <a:pt x="589" y="26"/>
                  </a:lnTo>
                  <a:lnTo>
                    <a:pt x="589" y="25"/>
                  </a:lnTo>
                  <a:lnTo>
                    <a:pt x="587" y="25"/>
                  </a:lnTo>
                  <a:lnTo>
                    <a:pt x="586" y="24"/>
                  </a:lnTo>
                  <a:lnTo>
                    <a:pt x="586" y="23"/>
                  </a:lnTo>
                  <a:lnTo>
                    <a:pt x="586" y="22"/>
                  </a:lnTo>
                  <a:lnTo>
                    <a:pt x="586" y="21"/>
                  </a:lnTo>
                  <a:lnTo>
                    <a:pt x="585" y="17"/>
                  </a:lnTo>
                  <a:lnTo>
                    <a:pt x="585" y="17"/>
                  </a:lnTo>
                  <a:lnTo>
                    <a:pt x="584" y="16"/>
                  </a:lnTo>
                  <a:lnTo>
                    <a:pt x="583" y="16"/>
                  </a:lnTo>
                  <a:lnTo>
                    <a:pt x="582" y="15"/>
                  </a:lnTo>
                  <a:lnTo>
                    <a:pt x="581" y="15"/>
                  </a:lnTo>
                  <a:lnTo>
                    <a:pt x="580" y="13"/>
                  </a:lnTo>
                  <a:lnTo>
                    <a:pt x="579" y="13"/>
                  </a:lnTo>
                  <a:lnTo>
                    <a:pt x="579" y="11"/>
                  </a:lnTo>
                  <a:lnTo>
                    <a:pt x="579" y="10"/>
                  </a:lnTo>
                  <a:lnTo>
                    <a:pt x="579" y="8"/>
                  </a:lnTo>
                  <a:lnTo>
                    <a:pt x="579" y="6"/>
                  </a:lnTo>
                  <a:lnTo>
                    <a:pt x="580" y="5"/>
                  </a:lnTo>
                  <a:lnTo>
                    <a:pt x="581" y="5"/>
                  </a:lnTo>
                  <a:lnTo>
                    <a:pt x="582" y="5"/>
                  </a:lnTo>
                  <a:lnTo>
                    <a:pt x="584" y="4"/>
                  </a:lnTo>
                  <a:lnTo>
                    <a:pt x="587" y="3"/>
                  </a:lnTo>
                  <a:lnTo>
                    <a:pt x="591" y="3"/>
                  </a:lnTo>
                  <a:lnTo>
                    <a:pt x="594" y="0"/>
                  </a:lnTo>
                  <a:lnTo>
                    <a:pt x="595" y="0"/>
                  </a:lnTo>
                  <a:lnTo>
                    <a:pt x="595" y="1"/>
                  </a:lnTo>
                  <a:lnTo>
                    <a:pt x="598" y="4"/>
                  </a:lnTo>
                  <a:lnTo>
                    <a:pt x="599" y="5"/>
                  </a:lnTo>
                  <a:lnTo>
                    <a:pt x="601" y="5"/>
                  </a:lnTo>
                  <a:lnTo>
                    <a:pt x="605" y="5"/>
                  </a:lnTo>
                  <a:lnTo>
                    <a:pt x="607" y="5"/>
                  </a:lnTo>
                  <a:lnTo>
                    <a:pt x="608" y="5"/>
                  </a:lnTo>
                  <a:lnTo>
                    <a:pt x="611" y="8"/>
                  </a:lnTo>
                  <a:lnTo>
                    <a:pt x="614" y="9"/>
                  </a:lnTo>
                  <a:lnTo>
                    <a:pt x="616" y="9"/>
                  </a:lnTo>
                  <a:lnTo>
                    <a:pt x="618" y="10"/>
                  </a:lnTo>
                  <a:lnTo>
                    <a:pt x="617" y="11"/>
                  </a:lnTo>
                  <a:lnTo>
                    <a:pt x="616" y="13"/>
                  </a:lnTo>
                  <a:lnTo>
                    <a:pt x="621" y="17"/>
                  </a:lnTo>
                  <a:lnTo>
                    <a:pt x="625" y="19"/>
                  </a:lnTo>
                  <a:lnTo>
                    <a:pt x="626" y="20"/>
                  </a:lnTo>
                  <a:lnTo>
                    <a:pt x="628" y="17"/>
                  </a:lnTo>
                  <a:lnTo>
                    <a:pt x="628" y="18"/>
                  </a:lnTo>
                  <a:lnTo>
                    <a:pt x="628" y="19"/>
                  </a:lnTo>
                  <a:lnTo>
                    <a:pt x="628" y="20"/>
                  </a:lnTo>
                  <a:lnTo>
                    <a:pt x="629" y="21"/>
                  </a:lnTo>
                  <a:lnTo>
                    <a:pt x="628" y="22"/>
                  </a:lnTo>
                  <a:lnTo>
                    <a:pt x="629" y="25"/>
                  </a:lnTo>
                  <a:lnTo>
                    <a:pt x="628" y="26"/>
                  </a:lnTo>
                  <a:lnTo>
                    <a:pt x="629" y="28"/>
                  </a:lnTo>
                  <a:lnTo>
                    <a:pt x="630" y="30"/>
                  </a:lnTo>
                  <a:lnTo>
                    <a:pt x="630" y="35"/>
                  </a:lnTo>
                  <a:lnTo>
                    <a:pt x="631" y="41"/>
                  </a:lnTo>
                  <a:lnTo>
                    <a:pt x="631" y="43"/>
                  </a:lnTo>
                  <a:lnTo>
                    <a:pt x="631" y="46"/>
                  </a:lnTo>
                  <a:lnTo>
                    <a:pt x="631" y="48"/>
                  </a:lnTo>
                  <a:lnTo>
                    <a:pt x="631" y="50"/>
                  </a:lnTo>
                  <a:lnTo>
                    <a:pt x="630" y="51"/>
                  </a:lnTo>
                  <a:lnTo>
                    <a:pt x="628" y="52"/>
                  </a:lnTo>
                  <a:lnTo>
                    <a:pt x="625" y="51"/>
                  </a:lnTo>
                  <a:lnTo>
                    <a:pt x="624" y="50"/>
                  </a:lnTo>
                  <a:lnTo>
                    <a:pt x="623" y="48"/>
                  </a:lnTo>
                  <a:lnTo>
                    <a:pt x="619" y="53"/>
                  </a:lnTo>
                  <a:lnTo>
                    <a:pt x="618" y="53"/>
                  </a:lnTo>
                  <a:lnTo>
                    <a:pt x="617" y="54"/>
                  </a:lnTo>
                  <a:lnTo>
                    <a:pt x="617" y="55"/>
                  </a:lnTo>
                  <a:lnTo>
                    <a:pt x="614" y="57"/>
                  </a:lnTo>
                  <a:lnTo>
                    <a:pt x="612" y="59"/>
                  </a:lnTo>
                  <a:lnTo>
                    <a:pt x="610" y="59"/>
                  </a:lnTo>
                  <a:lnTo>
                    <a:pt x="604" y="60"/>
                  </a:lnTo>
                  <a:lnTo>
                    <a:pt x="603" y="61"/>
                  </a:lnTo>
                  <a:lnTo>
                    <a:pt x="605" y="64"/>
                  </a:lnTo>
                  <a:lnTo>
                    <a:pt x="604" y="66"/>
                  </a:lnTo>
                  <a:lnTo>
                    <a:pt x="603" y="68"/>
                  </a:lnTo>
                  <a:lnTo>
                    <a:pt x="604" y="71"/>
                  </a:lnTo>
                  <a:lnTo>
                    <a:pt x="605" y="72"/>
                  </a:lnTo>
                  <a:lnTo>
                    <a:pt x="603" y="75"/>
                  </a:lnTo>
                  <a:lnTo>
                    <a:pt x="603" y="77"/>
                  </a:lnTo>
                  <a:lnTo>
                    <a:pt x="604" y="77"/>
                  </a:lnTo>
                  <a:lnTo>
                    <a:pt x="605" y="77"/>
                  </a:lnTo>
                  <a:lnTo>
                    <a:pt x="603" y="80"/>
                  </a:lnTo>
                  <a:lnTo>
                    <a:pt x="604" y="82"/>
                  </a:lnTo>
                  <a:lnTo>
                    <a:pt x="605" y="84"/>
                  </a:lnTo>
                  <a:lnTo>
                    <a:pt x="606" y="86"/>
                  </a:lnTo>
                  <a:lnTo>
                    <a:pt x="608" y="87"/>
                  </a:lnTo>
                  <a:lnTo>
                    <a:pt x="608" y="89"/>
                  </a:lnTo>
                  <a:lnTo>
                    <a:pt x="607" y="90"/>
                  </a:lnTo>
                  <a:lnTo>
                    <a:pt x="607" y="90"/>
                  </a:lnTo>
                  <a:lnTo>
                    <a:pt x="606" y="90"/>
                  </a:lnTo>
                  <a:lnTo>
                    <a:pt x="605" y="91"/>
                  </a:lnTo>
                  <a:lnTo>
                    <a:pt x="605" y="92"/>
                  </a:lnTo>
                  <a:lnTo>
                    <a:pt x="605" y="93"/>
                  </a:lnTo>
                  <a:lnTo>
                    <a:pt x="606" y="95"/>
                  </a:lnTo>
                  <a:lnTo>
                    <a:pt x="607" y="95"/>
                  </a:lnTo>
                  <a:lnTo>
                    <a:pt x="607" y="95"/>
                  </a:lnTo>
                  <a:lnTo>
                    <a:pt x="606" y="96"/>
                  </a:lnTo>
                  <a:lnTo>
                    <a:pt x="605" y="97"/>
                  </a:lnTo>
                  <a:lnTo>
                    <a:pt x="602" y="98"/>
                  </a:lnTo>
                  <a:lnTo>
                    <a:pt x="601" y="100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2" y="101"/>
                  </a:lnTo>
                  <a:lnTo>
                    <a:pt x="601" y="102"/>
                  </a:lnTo>
                  <a:lnTo>
                    <a:pt x="600" y="102"/>
                  </a:lnTo>
                  <a:lnTo>
                    <a:pt x="599" y="101"/>
                  </a:lnTo>
                  <a:lnTo>
                    <a:pt x="599" y="101"/>
                  </a:lnTo>
                  <a:lnTo>
                    <a:pt x="598" y="101"/>
                  </a:lnTo>
                  <a:lnTo>
                    <a:pt x="597" y="102"/>
                  </a:lnTo>
                  <a:lnTo>
                    <a:pt x="596" y="104"/>
                  </a:lnTo>
                  <a:lnTo>
                    <a:pt x="596" y="105"/>
                  </a:lnTo>
                  <a:lnTo>
                    <a:pt x="595" y="105"/>
                  </a:lnTo>
                  <a:lnTo>
                    <a:pt x="595" y="104"/>
                  </a:lnTo>
                  <a:lnTo>
                    <a:pt x="595" y="103"/>
                  </a:lnTo>
                  <a:lnTo>
                    <a:pt x="595" y="104"/>
                  </a:lnTo>
                  <a:lnTo>
                    <a:pt x="595" y="105"/>
                  </a:lnTo>
                  <a:lnTo>
                    <a:pt x="594" y="105"/>
                  </a:lnTo>
                  <a:lnTo>
                    <a:pt x="594" y="106"/>
                  </a:lnTo>
                  <a:lnTo>
                    <a:pt x="595" y="106"/>
                  </a:lnTo>
                  <a:lnTo>
                    <a:pt x="593" y="107"/>
                  </a:lnTo>
                  <a:lnTo>
                    <a:pt x="593" y="107"/>
                  </a:lnTo>
                  <a:lnTo>
                    <a:pt x="594" y="109"/>
                  </a:lnTo>
                  <a:lnTo>
                    <a:pt x="589" y="113"/>
                  </a:lnTo>
                  <a:lnTo>
                    <a:pt x="588" y="115"/>
                  </a:lnTo>
                  <a:lnTo>
                    <a:pt x="587" y="119"/>
                  </a:lnTo>
                  <a:lnTo>
                    <a:pt x="584" y="121"/>
                  </a:lnTo>
                  <a:lnTo>
                    <a:pt x="582" y="122"/>
                  </a:lnTo>
                  <a:lnTo>
                    <a:pt x="578" y="122"/>
                  </a:lnTo>
                  <a:lnTo>
                    <a:pt x="578" y="121"/>
                  </a:lnTo>
                  <a:lnTo>
                    <a:pt x="577" y="120"/>
                  </a:lnTo>
                  <a:lnTo>
                    <a:pt x="577" y="117"/>
                  </a:lnTo>
                  <a:lnTo>
                    <a:pt x="577" y="115"/>
                  </a:lnTo>
                  <a:lnTo>
                    <a:pt x="575" y="114"/>
                  </a:lnTo>
                  <a:lnTo>
                    <a:pt x="575" y="113"/>
                  </a:lnTo>
                  <a:lnTo>
                    <a:pt x="577" y="113"/>
                  </a:lnTo>
                  <a:lnTo>
                    <a:pt x="578" y="113"/>
                  </a:lnTo>
                  <a:lnTo>
                    <a:pt x="579" y="113"/>
                  </a:lnTo>
                  <a:lnTo>
                    <a:pt x="580" y="113"/>
                  </a:lnTo>
                  <a:lnTo>
                    <a:pt x="579" y="111"/>
                  </a:lnTo>
                  <a:lnTo>
                    <a:pt x="578" y="111"/>
                  </a:lnTo>
                  <a:lnTo>
                    <a:pt x="577" y="111"/>
                  </a:lnTo>
                  <a:lnTo>
                    <a:pt x="576" y="112"/>
                  </a:lnTo>
                  <a:lnTo>
                    <a:pt x="575" y="111"/>
                  </a:lnTo>
                  <a:lnTo>
                    <a:pt x="575" y="110"/>
                  </a:lnTo>
                  <a:lnTo>
                    <a:pt x="574" y="110"/>
                  </a:lnTo>
                  <a:lnTo>
                    <a:pt x="574" y="111"/>
                  </a:lnTo>
                  <a:lnTo>
                    <a:pt x="575" y="112"/>
                  </a:lnTo>
                  <a:lnTo>
                    <a:pt x="575" y="113"/>
                  </a:lnTo>
                  <a:lnTo>
                    <a:pt x="574" y="113"/>
                  </a:lnTo>
                  <a:lnTo>
                    <a:pt x="573" y="111"/>
                  </a:lnTo>
                  <a:lnTo>
                    <a:pt x="570" y="109"/>
                  </a:lnTo>
                  <a:lnTo>
                    <a:pt x="567" y="108"/>
                  </a:lnTo>
                  <a:lnTo>
                    <a:pt x="565" y="109"/>
                  </a:lnTo>
                  <a:lnTo>
                    <a:pt x="564" y="109"/>
                  </a:lnTo>
                  <a:lnTo>
                    <a:pt x="559" y="109"/>
                  </a:lnTo>
                  <a:lnTo>
                    <a:pt x="558" y="108"/>
                  </a:lnTo>
                  <a:lnTo>
                    <a:pt x="557" y="108"/>
                  </a:lnTo>
                  <a:lnTo>
                    <a:pt x="550" y="108"/>
                  </a:lnTo>
                  <a:lnTo>
                    <a:pt x="547" y="107"/>
                  </a:lnTo>
                  <a:lnTo>
                    <a:pt x="542" y="107"/>
                  </a:lnTo>
                  <a:lnTo>
                    <a:pt x="539" y="106"/>
                  </a:lnTo>
                  <a:lnTo>
                    <a:pt x="535" y="107"/>
                  </a:lnTo>
                  <a:lnTo>
                    <a:pt x="535" y="107"/>
                  </a:lnTo>
                  <a:lnTo>
                    <a:pt x="533" y="107"/>
                  </a:lnTo>
                  <a:lnTo>
                    <a:pt x="531" y="105"/>
                  </a:lnTo>
                  <a:lnTo>
                    <a:pt x="529" y="104"/>
                  </a:lnTo>
                  <a:lnTo>
                    <a:pt x="529" y="103"/>
                  </a:lnTo>
                  <a:lnTo>
                    <a:pt x="523" y="102"/>
                  </a:lnTo>
                  <a:lnTo>
                    <a:pt x="522" y="102"/>
                  </a:lnTo>
                  <a:lnTo>
                    <a:pt x="519" y="101"/>
                  </a:lnTo>
                  <a:lnTo>
                    <a:pt x="515" y="98"/>
                  </a:lnTo>
                  <a:lnTo>
                    <a:pt x="511" y="96"/>
                  </a:lnTo>
                  <a:lnTo>
                    <a:pt x="508" y="100"/>
                  </a:lnTo>
                  <a:lnTo>
                    <a:pt x="508" y="99"/>
                  </a:lnTo>
                  <a:lnTo>
                    <a:pt x="500" y="98"/>
                  </a:lnTo>
                  <a:lnTo>
                    <a:pt x="499" y="96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7" y="94"/>
                  </a:lnTo>
                  <a:lnTo>
                    <a:pt x="497" y="93"/>
                  </a:lnTo>
                  <a:lnTo>
                    <a:pt x="498" y="92"/>
                  </a:lnTo>
                  <a:lnTo>
                    <a:pt x="499" y="91"/>
                  </a:lnTo>
                  <a:lnTo>
                    <a:pt x="499" y="91"/>
                  </a:lnTo>
                  <a:lnTo>
                    <a:pt x="498" y="90"/>
                  </a:lnTo>
                  <a:lnTo>
                    <a:pt x="497" y="89"/>
                  </a:lnTo>
                  <a:lnTo>
                    <a:pt x="489" y="89"/>
                  </a:lnTo>
                  <a:lnTo>
                    <a:pt x="487" y="90"/>
                  </a:lnTo>
                  <a:lnTo>
                    <a:pt x="487" y="92"/>
                  </a:lnTo>
                  <a:lnTo>
                    <a:pt x="486" y="94"/>
                  </a:lnTo>
                  <a:lnTo>
                    <a:pt x="485" y="95"/>
                  </a:lnTo>
                  <a:lnTo>
                    <a:pt x="483" y="95"/>
                  </a:lnTo>
                  <a:lnTo>
                    <a:pt x="484" y="97"/>
                  </a:lnTo>
                  <a:lnTo>
                    <a:pt x="483" y="98"/>
                  </a:lnTo>
                  <a:lnTo>
                    <a:pt x="481" y="98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6" y="100"/>
                  </a:lnTo>
                  <a:lnTo>
                    <a:pt x="475" y="101"/>
                  </a:lnTo>
                  <a:lnTo>
                    <a:pt x="472" y="102"/>
                  </a:lnTo>
                  <a:lnTo>
                    <a:pt x="469" y="106"/>
                  </a:lnTo>
                  <a:lnTo>
                    <a:pt x="467" y="108"/>
                  </a:lnTo>
                  <a:lnTo>
                    <a:pt x="463" y="107"/>
                  </a:lnTo>
                  <a:lnTo>
                    <a:pt x="460" y="108"/>
                  </a:lnTo>
                  <a:lnTo>
                    <a:pt x="458" y="108"/>
                  </a:lnTo>
                  <a:lnTo>
                    <a:pt x="457" y="107"/>
                  </a:lnTo>
                  <a:lnTo>
                    <a:pt x="457" y="107"/>
                  </a:lnTo>
                  <a:lnTo>
                    <a:pt x="454" y="105"/>
                  </a:lnTo>
                  <a:lnTo>
                    <a:pt x="452" y="107"/>
                  </a:lnTo>
                  <a:lnTo>
                    <a:pt x="451" y="107"/>
                  </a:lnTo>
                  <a:lnTo>
                    <a:pt x="451" y="107"/>
                  </a:lnTo>
                  <a:lnTo>
                    <a:pt x="450" y="106"/>
                  </a:lnTo>
                  <a:lnTo>
                    <a:pt x="449" y="104"/>
                  </a:lnTo>
                  <a:lnTo>
                    <a:pt x="448" y="102"/>
                  </a:lnTo>
                  <a:lnTo>
                    <a:pt x="448" y="101"/>
                  </a:lnTo>
                  <a:lnTo>
                    <a:pt x="447" y="101"/>
                  </a:lnTo>
                  <a:lnTo>
                    <a:pt x="446" y="100"/>
                  </a:lnTo>
                  <a:lnTo>
                    <a:pt x="445" y="98"/>
                  </a:lnTo>
                  <a:lnTo>
                    <a:pt x="445" y="96"/>
                  </a:lnTo>
                  <a:lnTo>
                    <a:pt x="441" y="95"/>
                  </a:lnTo>
                  <a:lnTo>
                    <a:pt x="439" y="95"/>
                  </a:lnTo>
                  <a:lnTo>
                    <a:pt x="439" y="96"/>
                  </a:lnTo>
                  <a:lnTo>
                    <a:pt x="438" y="96"/>
                  </a:lnTo>
                  <a:lnTo>
                    <a:pt x="437" y="96"/>
                  </a:lnTo>
                  <a:lnTo>
                    <a:pt x="436" y="98"/>
                  </a:lnTo>
                  <a:lnTo>
                    <a:pt x="434" y="97"/>
                  </a:lnTo>
                  <a:lnTo>
                    <a:pt x="432" y="97"/>
                  </a:lnTo>
                  <a:lnTo>
                    <a:pt x="429" y="98"/>
                  </a:lnTo>
                  <a:lnTo>
                    <a:pt x="427" y="101"/>
                  </a:lnTo>
                  <a:lnTo>
                    <a:pt x="424" y="104"/>
                  </a:lnTo>
                  <a:lnTo>
                    <a:pt x="422" y="105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4" y="108"/>
                  </a:lnTo>
                  <a:lnTo>
                    <a:pt x="422" y="108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22" y="111"/>
                  </a:lnTo>
                  <a:lnTo>
                    <a:pt x="424" y="111"/>
                  </a:lnTo>
                  <a:lnTo>
                    <a:pt x="425" y="111"/>
                  </a:lnTo>
                  <a:lnTo>
                    <a:pt x="413" y="118"/>
                  </a:lnTo>
                  <a:lnTo>
                    <a:pt x="404" y="123"/>
                  </a:lnTo>
                  <a:lnTo>
                    <a:pt x="401" y="124"/>
                  </a:lnTo>
                  <a:lnTo>
                    <a:pt x="397" y="124"/>
                  </a:lnTo>
                  <a:lnTo>
                    <a:pt x="393" y="123"/>
                  </a:lnTo>
                  <a:lnTo>
                    <a:pt x="383" y="118"/>
                  </a:lnTo>
                  <a:lnTo>
                    <a:pt x="381" y="117"/>
                  </a:lnTo>
                  <a:lnTo>
                    <a:pt x="380" y="117"/>
                  </a:lnTo>
                  <a:lnTo>
                    <a:pt x="377" y="117"/>
                  </a:lnTo>
                  <a:lnTo>
                    <a:pt x="372" y="120"/>
                  </a:lnTo>
                  <a:lnTo>
                    <a:pt x="370" y="120"/>
                  </a:lnTo>
                  <a:lnTo>
                    <a:pt x="368" y="122"/>
                  </a:lnTo>
                  <a:lnTo>
                    <a:pt x="366" y="124"/>
                  </a:lnTo>
                  <a:lnTo>
                    <a:pt x="366" y="127"/>
                  </a:lnTo>
                  <a:lnTo>
                    <a:pt x="367" y="130"/>
                  </a:lnTo>
                  <a:lnTo>
                    <a:pt x="368" y="132"/>
                  </a:lnTo>
                  <a:lnTo>
                    <a:pt x="371" y="132"/>
                  </a:lnTo>
                  <a:lnTo>
                    <a:pt x="372" y="133"/>
                  </a:lnTo>
                  <a:lnTo>
                    <a:pt x="373" y="135"/>
                  </a:lnTo>
                  <a:lnTo>
                    <a:pt x="375" y="138"/>
                  </a:lnTo>
                  <a:lnTo>
                    <a:pt x="375" y="140"/>
                  </a:lnTo>
                  <a:lnTo>
                    <a:pt x="376" y="140"/>
                  </a:lnTo>
                  <a:lnTo>
                    <a:pt x="379" y="143"/>
                  </a:lnTo>
                  <a:lnTo>
                    <a:pt x="380" y="144"/>
                  </a:lnTo>
                  <a:lnTo>
                    <a:pt x="382" y="144"/>
                  </a:lnTo>
                  <a:lnTo>
                    <a:pt x="383" y="144"/>
                  </a:lnTo>
                  <a:lnTo>
                    <a:pt x="384" y="143"/>
                  </a:lnTo>
                  <a:lnTo>
                    <a:pt x="385" y="144"/>
                  </a:lnTo>
                  <a:lnTo>
                    <a:pt x="386" y="146"/>
                  </a:lnTo>
                  <a:lnTo>
                    <a:pt x="386" y="147"/>
                  </a:lnTo>
                  <a:lnTo>
                    <a:pt x="385" y="147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78" y="152"/>
                  </a:lnTo>
                  <a:lnTo>
                    <a:pt x="379" y="155"/>
                  </a:lnTo>
                  <a:lnTo>
                    <a:pt x="382" y="161"/>
                  </a:lnTo>
                  <a:lnTo>
                    <a:pt x="383" y="162"/>
                  </a:lnTo>
                  <a:lnTo>
                    <a:pt x="386" y="163"/>
                  </a:lnTo>
                  <a:lnTo>
                    <a:pt x="390" y="164"/>
                  </a:lnTo>
                  <a:lnTo>
                    <a:pt x="391" y="165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5" y="163"/>
                  </a:lnTo>
                  <a:lnTo>
                    <a:pt x="395" y="162"/>
                  </a:lnTo>
                  <a:lnTo>
                    <a:pt x="395" y="161"/>
                  </a:lnTo>
                  <a:lnTo>
                    <a:pt x="393" y="158"/>
                  </a:lnTo>
                  <a:lnTo>
                    <a:pt x="394" y="157"/>
                  </a:lnTo>
                  <a:lnTo>
                    <a:pt x="393" y="156"/>
                  </a:lnTo>
                  <a:lnTo>
                    <a:pt x="395" y="156"/>
                  </a:lnTo>
                  <a:lnTo>
                    <a:pt x="397" y="158"/>
                  </a:lnTo>
                  <a:lnTo>
                    <a:pt x="399" y="163"/>
                  </a:lnTo>
                  <a:lnTo>
                    <a:pt x="400" y="164"/>
                  </a:lnTo>
                  <a:lnTo>
                    <a:pt x="402" y="167"/>
                  </a:lnTo>
                  <a:lnTo>
                    <a:pt x="404" y="168"/>
                  </a:lnTo>
                  <a:lnTo>
                    <a:pt x="406" y="167"/>
                  </a:lnTo>
                  <a:lnTo>
                    <a:pt x="407" y="167"/>
                  </a:lnTo>
                  <a:lnTo>
                    <a:pt x="409" y="168"/>
                  </a:lnTo>
                  <a:lnTo>
                    <a:pt x="410" y="168"/>
                  </a:lnTo>
                  <a:lnTo>
                    <a:pt x="411" y="168"/>
                  </a:lnTo>
                  <a:lnTo>
                    <a:pt x="412" y="171"/>
                  </a:lnTo>
                  <a:lnTo>
                    <a:pt x="413" y="172"/>
                  </a:lnTo>
                  <a:lnTo>
                    <a:pt x="415" y="172"/>
                  </a:lnTo>
                  <a:lnTo>
                    <a:pt x="418" y="175"/>
                  </a:lnTo>
                  <a:lnTo>
                    <a:pt x="423" y="183"/>
                  </a:lnTo>
                  <a:lnTo>
                    <a:pt x="428" y="188"/>
                  </a:lnTo>
                  <a:lnTo>
                    <a:pt x="430" y="192"/>
                  </a:lnTo>
                  <a:lnTo>
                    <a:pt x="427" y="194"/>
                  </a:lnTo>
                  <a:lnTo>
                    <a:pt x="423" y="195"/>
                  </a:lnTo>
                  <a:lnTo>
                    <a:pt x="421" y="194"/>
                  </a:lnTo>
                  <a:lnTo>
                    <a:pt x="421" y="192"/>
                  </a:lnTo>
                  <a:lnTo>
                    <a:pt x="420" y="191"/>
                  </a:lnTo>
                  <a:lnTo>
                    <a:pt x="419" y="189"/>
                  </a:lnTo>
                  <a:lnTo>
                    <a:pt x="417" y="188"/>
                  </a:lnTo>
                  <a:lnTo>
                    <a:pt x="415" y="187"/>
                  </a:lnTo>
                  <a:lnTo>
                    <a:pt x="413" y="184"/>
                  </a:lnTo>
                  <a:lnTo>
                    <a:pt x="411" y="180"/>
                  </a:lnTo>
                  <a:lnTo>
                    <a:pt x="409" y="177"/>
                  </a:lnTo>
                  <a:lnTo>
                    <a:pt x="406" y="175"/>
                  </a:lnTo>
                  <a:lnTo>
                    <a:pt x="398" y="174"/>
                  </a:lnTo>
                  <a:lnTo>
                    <a:pt x="396" y="173"/>
                  </a:lnTo>
                  <a:lnTo>
                    <a:pt x="393" y="171"/>
                  </a:lnTo>
                  <a:lnTo>
                    <a:pt x="391" y="168"/>
                  </a:lnTo>
                  <a:lnTo>
                    <a:pt x="388" y="167"/>
                  </a:lnTo>
                  <a:lnTo>
                    <a:pt x="387" y="166"/>
                  </a:lnTo>
                  <a:lnTo>
                    <a:pt x="384" y="167"/>
                  </a:lnTo>
                  <a:lnTo>
                    <a:pt x="380" y="166"/>
                  </a:lnTo>
                  <a:lnTo>
                    <a:pt x="379" y="166"/>
                  </a:lnTo>
                  <a:lnTo>
                    <a:pt x="374" y="168"/>
                  </a:lnTo>
                  <a:lnTo>
                    <a:pt x="373" y="168"/>
                  </a:lnTo>
                  <a:lnTo>
                    <a:pt x="370" y="167"/>
                  </a:lnTo>
                  <a:lnTo>
                    <a:pt x="369" y="168"/>
                  </a:lnTo>
                  <a:lnTo>
                    <a:pt x="369" y="168"/>
                  </a:lnTo>
                  <a:lnTo>
                    <a:pt x="368" y="168"/>
                  </a:lnTo>
                  <a:lnTo>
                    <a:pt x="367" y="171"/>
                  </a:lnTo>
                  <a:lnTo>
                    <a:pt x="366" y="173"/>
                  </a:lnTo>
                  <a:lnTo>
                    <a:pt x="366" y="175"/>
                  </a:lnTo>
                  <a:lnTo>
                    <a:pt x="368" y="179"/>
                  </a:lnTo>
                  <a:lnTo>
                    <a:pt x="368" y="180"/>
                  </a:lnTo>
                  <a:lnTo>
                    <a:pt x="369" y="180"/>
                  </a:lnTo>
                  <a:lnTo>
                    <a:pt x="373" y="182"/>
                  </a:lnTo>
                  <a:lnTo>
                    <a:pt x="373" y="184"/>
                  </a:lnTo>
                  <a:lnTo>
                    <a:pt x="374" y="186"/>
                  </a:lnTo>
                  <a:lnTo>
                    <a:pt x="375" y="186"/>
                  </a:lnTo>
                  <a:lnTo>
                    <a:pt x="376" y="186"/>
                  </a:lnTo>
                  <a:lnTo>
                    <a:pt x="382" y="189"/>
                  </a:lnTo>
                  <a:lnTo>
                    <a:pt x="384" y="189"/>
                  </a:lnTo>
                  <a:lnTo>
                    <a:pt x="385" y="189"/>
                  </a:lnTo>
                  <a:lnTo>
                    <a:pt x="386" y="191"/>
                  </a:lnTo>
                  <a:lnTo>
                    <a:pt x="387" y="192"/>
                  </a:lnTo>
                  <a:lnTo>
                    <a:pt x="389" y="192"/>
                  </a:lnTo>
                  <a:lnTo>
                    <a:pt x="392" y="194"/>
                  </a:lnTo>
                  <a:lnTo>
                    <a:pt x="393" y="196"/>
                  </a:lnTo>
                  <a:lnTo>
                    <a:pt x="393" y="197"/>
                  </a:lnTo>
                  <a:lnTo>
                    <a:pt x="392" y="198"/>
                  </a:lnTo>
                  <a:lnTo>
                    <a:pt x="392" y="198"/>
                  </a:lnTo>
                  <a:lnTo>
                    <a:pt x="392" y="199"/>
                  </a:lnTo>
                  <a:lnTo>
                    <a:pt x="394" y="201"/>
                  </a:lnTo>
                  <a:lnTo>
                    <a:pt x="395" y="202"/>
                  </a:lnTo>
                  <a:lnTo>
                    <a:pt x="394" y="203"/>
                  </a:lnTo>
                  <a:lnTo>
                    <a:pt x="393" y="203"/>
                  </a:lnTo>
                  <a:lnTo>
                    <a:pt x="392" y="204"/>
                  </a:lnTo>
                  <a:lnTo>
                    <a:pt x="393" y="204"/>
                  </a:lnTo>
                  <a:lnTo>
                    <a:pt x="393" y="205"/>
                  </a:lnTo>
                  <a:lnTo>
                    <a:pt x="394" y="205"/>
                  </a:lnTo>
                  <a:lnTo>
                    <a:pt x="395" y="204"/>
                  </a:lnTo>
                  <a:lnTo>
                    <a:pt x="395" y="205"/>
                  </a:lnTo>
                  <a:lnTo>
                    <a:pt x="395" y="206"/>
                  </a:lnTo>
                  <a:lnTo>
                    <a:pt x="396" y="207"/>
                  </a:lnTo>
                  <a:lnTo>
                    <a:pt x="396" y="208"/>
                  </a:lnTo>
                  <a:lnTo>
                    <a:pt x="393" y="210"/>
                  </a:lnTo>
                  <a:lnTo>
                    <a:pt x="393" y="210"/>
                  </a:lnTo>
                  <a:lnTo>
                    <a:pt x="394" y="211"/>
                  </a:lnTo>
                  <a:lnTo>
                    <a:pt x="394" y="212"/>
                  </a:lnTo>
                  <a:lnTo>
                    <a:pt x="392" y="212"/>
                  </a:lnTo>
                  <a:lnTo>
                    <a:pt x="391" y="213"/>
                  </a:lnTo>
                  <a:lnTo>
                    <a:pt x="391" y="214"/>
                  </a:lnTo>
                  <a:lnTo>
                    <a:pt x="393" y="214"/>
                  </a:lnTo>
                  <a:lnTo>
                    <a:pt x="393" y="215"/>
                  </a:lnTo>
                  <a:lnTo>
                    <a:pt x="389" y="215"/>
                  </a:lnTo>
                  <a:lnTo>
                    <a:pt x="387" y="215"/>
                  </a:lnTo>
                  <a:lnTo>
                    <a:pt x="387" y="213"/>
                  </a:lnTo>
                  <a:lnTo>
                    <a:pt x="387" y="212"/>
                  </a:lnTo>
                  <a:lnTo>
                    <a:pt x="386" y="212"/>
                  </a:lnTo>
                  <a:lnTo>
                    <a:pt x="385" y="213"/>
                  </a:lnTo>
                  <a:lnTo>
                    <a:pt x="385" y="212"/>
                  </a:lnTo>
                  <a:lnTo>
                    <a:pt x="385" y="211"/>
                  </a:lnTo>
                  <a:lnTo>
                    <a:pt x="382" y="209"/>
                  </a:lnTo>
                  <a:lnTo>
                    <a:pt x="381" y="208"/>
                  </a:lnTo>
                  <a:lnTo>
                    <a:pt x="380" y="207"/>
                  </a:lnTo>
                  <a:lnTo>
                    <a:pt x="379" y="206"/>
                  </a:lnTo>
                  <a:lnTo>
                    <a:pt x="379" y="207"/>
                  </a:lnTo>
                  <a:lnTo>
                    <a:pt x="379" y="208"/>
                  </a:lnTo>
                  <a:lnTo>
                    <a:pt x="379" y="209"/>
                  </a:lnTo>
                  <a:lnTo>
                    <a:pt x="375" y="203"/>
                  </a:lnTo>
                  <a:lnTo>
                    <a:pt x="375" y="202"/>
                  </a:lnTo>
                  <a:lnTo>
                    <a:pt x="375" y="199"/>
                  </a:lnTo>
                  <a:lnTo>
                    <a:pt x="375" y="198"/>
                  </a:lnTo>
                  <a:lnTo>
                    <a:pt x="375" y="198"/>
                  </a:lnTo>
                  <a:lnTo>
                    <a:pt x="374" y="198"/>
                  </a:lnTo>
                  <a:lnTo>
                    <a:pt x="373" y="197"/>
                  </a:lnTo>
                  <a:lnTo>
                    <a:pt x="373" y="196"/>
                  </a:lnTo>
                  <a:lnTo>
                    <a:pt x="373" y="195"/>
                  </a:lnTo>
                  <a:lnTo>
                    <a:pt x="365" y="184"/>
                  </a:lnTo>
                  <a:lnTo>
                    <a:pt x="361" y="182"/>
                  </a:lnTo>
                  <a:lnTo>
                    <a:pt x="360" y="181"/>
                  </a:lnTo>
                  <a:lnTo>
                    <a:pt x="353" y="180"/>
                  </a:lnTo>
                  <a:lnTo>
                    <a:pt x="348" y="178"/>
                  </a:lnTo>
                  <a:lnTo>
                    <a:pt x="343" y="177"/>
                  </a:lnTo>
                  <a:lnTo>
                    <a:pt x="340" y="177"/>
                  </a:lnTo>
                  <a:lnTo>
                    <a:pt x="336" y="179"/>
                  </a:lnTo>
                  <a:lnTo>
                    <a:pt x="335" y="183"/>
                  </a:lnTo>
                  <a:lnTo>
                    <a:pt x="334" y="185"/>
                  </a:lnTo>
                  <a:lnTo>
                    <a:pt x="335" y="187"/>
                  </a:lnTo>
                  <a:lnTo>
                    <a:pt x="336" y="189"/>
                  </a:lnTo>
                  <a:lnTo>
                    <a:pt x="336" y="191"/>
                  </a:lnTo>
                  <a:lnTo>
                    <a:pt x="336" y="192"/>
                  </a:lnTo>
                  <a:lnTo>
                    <a:pt x="337" y="192"/>
                  </a:lnTo>
                  <a:lnTo>
                    <a:pt x="339" y="192"/>
                  </a:lnTo>
                  <a:lnTo>
                    <a:pt x="340" y="192"/>
                  </a:lnTo>
                  <a:lnTo>
                    <a:pt x="341" y="193"/>
                  </a:lnTo>
                  <a:lnTo>
                    <a:pt x="342" y="195"/>
                  </a:lnTo>
                  <a:lnTo>
                    <a:pt x="346" y="202"/>
                  </a:lnTo>
                  <a:lnTo>
                    <a:pt x="348" y="204"/>
                  </a:lnTo>
                  <a:lnTo>
                    <a:pt x="358" y="210"/>
                  </a:lnTo>
                  <a:lnTo>
                    <a:pt x="364" y="211"/>
                  </a:lnTo>
                  <a:lnTo>
                    <a:pt x="365" y="212"/>
                  </a:lnTo>
                  <a:lnTo>
                    <a:pt x="365" y="213"/>
                  </a:lnTo>
                  <a:lnTo>
                    <a:pt x="365" y="214"/>
                  </a:lnTo>
                  <a:lnTo>
                    <a:pt x="366" y="216"/>
                  </a:lnTo>
                  <a:lnTo>
                    <a:pt x="366" y="216"/>
                  </a:lnTo>
                  <a:lnTo>
                    <a:pt x="368" y="217"/>
                  </a:lnTo>
                  <a:lnTo>
                    <a:pt x="370" y="217"/>
                  </a:lnTo>
                  <a:lnTo>
                    <a:pt x="372" y="217"/>
                  </a:lnTo>
                  <a:lnTo>
                    <a:pt x="371" y="218"/>
                  </a:lnTo>
                  <a:lnTo>
                    <a:pt x="369" y="219"/>
                  </a:lnTo>
                  <a:lnTo>
                    <a:pt x="367" y="220"/>
                  </a:lnTo>
                  <a:lnTo>
                    <a:pt x="360" y="218"/>
                  </a:lnTo>
                  <a:lnTo>
                    <a:pt x="346" y="213"/>
                  </a:lnTo>
                  <a:lnTo>
                    <a:pt x="344" y="212"/>
                  </a:lnTo>
                  <a:lnTo>
                    <a:pt x="337" y="214"/>
                  </a:lnTo>
                  <a:lnTo>
                    <a:pt x="336" y="214"/>
                  </a:lnTo>
                  <a:lnTo>
                    <a:pt x="336" y="213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8" y="208"/>
                  </a:lnTo>
                  <a:lnTo>
                    <a:pt x="336" y="206"/>
                  </a:lnTo>
                  <a:lnTo>
                    <a:pt x="336" y="205"/>
                  </a:lnTo>
                  <a:lnTo>
                    <a:pt x="336" y="203"/>
                  </a:lnTo>
                  <a:lnTo>
                    <a:pt x="334" y="201"/>
                  </a:lnTo>
                  <a:lnTo>
                    <a:pt x="332" y="199"/>
                  </a:lnTo>
                  <a:lnTo>
                    <a:pt x="331" y="198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2" y="185"/>
                  </a:lnTo>
                  <a:lnTo>
                    <a:pt x="330" y="182"/>
                  </a:lnTo>
                  <a:lnTo>
                    <a:pt x="327" y="180"/>
                  </a:lnTo>
                  <a:lnTo>
                    <a:pt x="325" y="179"/>
                  </a:lnTo>
                  <a:lnTo>
                    <a:pt x="322" y="178"/>
                  </a:lnTo>
                  <a:lnTo>
                    <a:pt x="320" y="177"/>
                  </a:lnTo>
                  <a:lnTo>
                    <a:pt x="318" y="176"/>
                  </a:lnTo>
                  <a:lnTo>
                    <a:pt x="318" y="177"/>
                  </a:lnTo>
                  <a:lnTo>
                    <a:pt x="312" y="174"/>
                  </a:lnTo>
                  <a:lnTo>
                    <a:pt x="312" y="174"/>
                  </a:lnTo>
                  <a:lnTo>
                    <a:pt x="311" y="173"/>
                  </a:lnTo>
                  <a:lnTo>
                    <a:pt x="308" y="172"/>
                  </a:lnTo>
                  <a:lnTo>
                    <a:pt x="306" y="171"/>
                  </a:lnTo>
                  <a:lnTo>
                    <a:pt x="305" y="168"/>
                  </a:lnTo>
                  <a:lnTo>
                    <a:pt x="300" y="165"/>
                  </a:lnTo>
                  <a:lnTo>
                    <a:pt x="299" y="164"/>
                  </a:lnTo>
                  <a:lnTo>
                    <a:pt x="297" y="163"/>
                  </a:lnTo>
                  <a:lnTo>
                    <a:pt x="294" y="164"/>
                  </a:lnTo>
                  <a:lnTo>
                    <a:pt x="294" y="162"/>
                  </a:lnTo>
                  <a:lnTo>
                    <a:pt x="294" y="160"/>
                  </a:lnTo>
                  <a:lnTo>
                    <a:pt x="291" y="156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88" y="152"/>
                  </a:lnTo>
                  <a:lnTo>
                    <a:pt x="288" y="150"/>
                  </a:lnTo>
                  <a:lnTo>
                    <a:pt x="289" y="150"/>
                  </a:lnTo>
                  <a:lnTo>
                    <a:pt x="295" y="149"/>
                  </a:lnTo>
                  <a:lnTo>
                    <a:pt x="299" y="149"/>
                  </a:lnTo>
                  <a:lnTo>
                    <a:pt x="300" y="147"/>
                  </a:lnTo>
                  <a:lnTo>
                    <a:pt x="300" y="146"/>
                  </a:lnTo>
                  <a:lnTo>
                    <a:pt x="301" y="145"/>
                  </a:lnTo>
                  <a:lnTo>
                    <a:pt x="302" y="144"/>
                  </a:lnTo>
                  <a:lnTo>
                    <a:pt x="302" y="142"/>
                  </a:lnTo>
                  <a:lnTo>
                    <a:pt x="300" y="141"/>
                  </a:lnTo>
                  <a:lnTo>
                    <a:pt x="299" y="140"/>
                  </a:lnTo>
                  <a:lnTo>
                    <a:pt x="299" y="139"/>
                  </a:lnTo>
                  <a:lnTo>
                    <a:pt x="300" y="138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4" y="133"/>
                  </a:lnTo>
                  <a:lnTo>
                    <a:pt x="291" y="134"/>
                  </a:lnTo>
                  <a:lnTo>
                    <a:pt x="291" y="136"/>
                  </a:lnTo>
                  <a:lnTo>
                    <a:pt x="291" y="138"/>
                  </a:lnTo>
                  <a:lnTo>
                    <a:pt x="290" y="139"/>
                  </a:lnTo>
                  <a:lnTo>
                    <a:pt x="289" y="140"/>
                  </a:lnTo>
                  <a:lnTo>
                    <a:pt x="288" y="141"/>
                  </a:lnTo>
                  <a:lnTo>
                    <a:pt x="287" y="142"/>
                  </a:lnTo>
                  <a:lnTo>
                    <a:pt x="288" y="142"/>
                  </a:lnTo>
                  <a:lnTo>
                    <a:pt x="285" y="142"/>
                  </a:lnTo>
                  <a:lnTo>
                    <a:pt x="284" y="141"/>
                  </a:lnTo>
                  <a:lnTo>
                    <a:pt x="282" y="143"/>
                  </a:lnTo>
                  <a:lnTo>
                    <a:pt x="281" y="144"/>
                  </a:lnTo>
                  <a:lnTo>
                    <a:pt x="281" y="145"/>
                  </a:lnTo>
                  <a:lnTo>
                    <a:pt x="282" y="148"/>
                  </a:lnTo>
                  <a:lnTo>
                    <a:pt x="281" y="148"/>
                  </a:lnTo>
                  <a:lnTo>
                    <a:pt x="280" y="147"/>
                  </a:lnTo>
                  <a:lnTo>
                    <a:pt x="280" y="149"/>
                  </a:lnTo>
                  <a:lnTo>
                    <a:pt x="280" y="148"/>
                  </a:lnTo>
                  <a:lnTo>
                    <a:pt x="279" y="148"/>
                  </a:lnTo>
                  <a:lnTo>
                    <a:pt x="278" y="149"/>
                  </a:lnTo>
                  <a:lnTo>
                    <a:pt x="276" y="149"/>
                  </a:lnTo>
                  <a:lnTo>
                    <a:pt x="276" y="148"/>
                  </a:lnTo>
                  <a:lnTo>
                    <a:pt x="276" y="147"/>
                  </a:lnTo>
                  <a:lnTo>
                    <a:pt x="275" y="147"/>
                  </a:lnTo>
                  <a:lnTo>
                    <a:pt x="273" y="149"/>
                  </a:lnTo>
                  <a:lnTo>
                    <a:pt x="273" y="150"/>
                  </a:lnTo>
                  <a:lnTo>
                    <a:pt x="275" y="151"/>
                  </a:lnTo>
                  <a:lnTo>
                    <a:pt x="274" y="151"/>
                  </a:lnTo>
                  <a:lnTo>
                    <a:pt x="273" y="151"/>
                  </a:lnTo>
                  <a:lnTo>
                    <a:pt x="273" y="152"/>
                  </a:lnTo>
                  <a:lnTo>
                    <a:pt x="273" y="153"/>
                  </a:lnTo>
                  <a:lnTo>
                    <a:pt x="272" y="154"/>
                  </a:lnTo>
                  <a:lnTo>
                    <a:pt x="271" y="154"/>
                  </a:lnTo>
                  <a:lnTo>
                    <a:pt x="270" y="153"/>
                  </a:lnTo>
                  <a:lnTo>
                    <a:pt x="268" y="153"/>
                  </a:lnTo>
                  <a:lnTo>
                    <a:pt x="267" y="153"/>
                  </a:lnTo>
                  <a:lnTo>
                    <a:pt x="266" y="154"/>
                  </a:lnTo>
                  <a:lnTo>
                    <a:pt x="267" y="156"/>
                  </a:lnTo>
                  <a:lnTo>
                    <a:pt x="268" y="157"/>
                  </a:lnTo>
                  <a:lnTo>
                    <a:pt x="269" y="159"/>
                  </a:lnTo>
                  <a:lnTo>
                    <a:pt x="269" y="161"/>
                  </a:lnTo>
                  <a:lnTo>
                    <a:pt x="270" y="162"/>
                  </a:lnTo>
                  <a:lnTo>
                    <a:pt x="270" y="163"/>
                  </a:lnTo>
                  <a:lnTo>
                    <a:pt x="271" y="164"/>
                  </a:lnTo>
                  <a:lnTo>
                    <a:pt x="273" y="165"/>
                  </a:lnTo>
                  <a:lnTo>
                    <a:pt x="273" y="166"/>
                  </a:lnTo>
                  <a:lnTo>
                    <a:pt x="272" y="168"/>
                  </a:lnTo>
                  <a:lnTo>
                    <a:pt x="270" y="173"/>
                  </a:lnTo>
                  <a:lnTo>
                    <a:pt x="267" y="181"/>
                  </a:lnTo>
                  <a:lnTo>
                    <a:pt x="267" y="182"/>
                  </a:lnTo>
                  <a:lnTo>
                    <a:pt x="264" y="190"/>
                  </a:lnTo>
                  <a:lnTo>
                    <a:pt x="264" y="192"/>
                  </a:lnTo>
                  <a:lnTo>
                    <a:pt x="264" y="194"/>
                  </a:lnTo>
                  <a:lnTo>
                    <a:pt x="264" y="197"/>
                  </a:lnTo>
                  <a:lnTo>
                    <a:pt x="265" y="199"/>
                  </a:lnTo>
                  <a:lnTo>
                    <a:pt x="265" y="202"/>
                  </a:lnTo>
                  <a:lnTo>
                    <a:pt x="265" y="203"/>
                  </a:lnTo>
                  <a:lnTo>
                    <a:pt x="266" y="204"/>
                  </a:lnTo>
                  <a:lnTo>
                    <a:pt x="267" y="204"/>
                  </a:lnTo>
                  <a:lnTo>
                    <a:pt x="268" y="208"/>
                  </a:lnTo>
                  <a:lnTo>
                    <a:pt x="272" y="211"/>
                  </a:lnTo>
                  <a:lnTo>
                    <a:pt x="273" y="212"/>
                  </a:lnTo>
                  <a:lnTo>
                    <a:pt x="274" y="212"/>
                  </a:lnTo>
                  <a:lnTo>
                    <a:pt x="276" y="213"/>
                  </a:lnTo>
                  <a:lnTo>
                    <a:pt x="276" y="214"/>
                  </a:lnTo>
                  <a:lnTo>
                    <a:pt x="277" y="214"/>
                  </a:lnTo>
                  <a:lnTo>
                    <a:pt x="277" y="215"/>
                  </a:lnTo>
                  <a:lnTo>
                    <a:pt x="277" y="216"/>
                  </a:lnTo>
                  <a:lnTo>
                    <a:pt x="277" y="217"/>
                  </a:lnTo>
                  <a:lnTo>
                    <a:pt x="279" y="222"/>
                  </a:lnTo>
                  <a:lnTo>
                    <a:pt x="280" y="223"/>
                  </a:lnTo>
                  <a:lnTo>
                    <a:pt x="281" y="224"/>
                  </a:lnTo>
                  <a:lnTo>
                    <a:pt x="284" y="228"/>
                  </a:lnTo>
                  <a:lnTo>
                    <a:pt x="286" y="228"/>
                  </a:lnTo>
                  <a:lnTo>
                    <a:pt x="288" y="229"/>
                  </a:lnTo>
                  <a:lnTo>
                    <a:pt x="289" y="233"/>
                  </a:lnTo>
                  <a:lnTo>
                    <a:pt x="290" y="234"/>
                  </a:lnTo>
                  <a:lnTo>
                    <a:pt x="291" y="236"/>
                  </a:lnTo>
                  <a:lnTo>
                    <a:pt x="292" y="239"/>
                  </a:lnTo>
                  <a:lnTo>
                    <a:pt x="292" y="241"/>
                  </a:lnTo>
                  <a:lnTo>
                    <a:pt x="292" y="243"/>
                  </a:lnTo>
                  <a:lnTo>
                    <a:pt x="295" y="250"/>
                  </a:lnTo>
                  <a:lnTo>
                    <a:pt x="297" y="257"/>
                  </a:lnTo>
                  <a:lnTo>
                    <a:pt x="299" y="258"/>
                  </a:lnTo>
                  <a:lnTo>
                    <a:pt x="300" y="260"/>
                  </a:lnTo>
                  <a:lnTo>
                    <a:pt x="304" y="263"/>
                  </a:lnTo>
                  <a:lnTo>
                    <a:pt x="309" y="265"/>
                  </a:lnTo>
                  <a:lnTo>
                    <a:pt x="312" y="268"/>
                  </a:lnTo>
                  <a:lnTo>
                    <a:pt x="313" y="269"/>
                  </a:lnTo>
                  <a:lnTo>
                    <a:pt x="314" y="272"/>
                  </a:lnTo>
                  <a:lnTo>
                    <a:pt x="315" y="274"/>
                  </a:lnTo>
                  <a:lnTo>
                    <a:pt x="323" y="282"/>
                  </a:lnTo>
                  <a:lnTo>
                    <a:pt x="324" y="285"/>
                  </a:lnTo>
                  <a:lnTo>
                    <a:pt x="328" y="288"/>
                  </a:lnTo>
                  <a:lnTo>
                    <a:pt x="330" y="295"/>
                  </a:lnTo>
                  <a:lnTo>
                    <a:pt x="335" y="304"/>
                  </a:lnTo>
                  <a:lnTo>
                    <a:pt x="335" y="306"/>
                  </a:lnTo>
                  <a:lnTo>
                    <a:pt x="334" y="306"/>
                  </a:lnTo>
                  <a:lnTo>
                    <a:pt x="331" y="309"/>
                  </a:lnTo>
                  <a:lnTo>
                    <a:pt x="330" y="309"/>
                  </a:lnTo>
                  <a:lnTo>
                    <a:pt x="326" y="310"/>
                  </a:lnTo>
                  <a:lnTo>
                    <a:pt x="324" y="311"/>
                  </a:lnTo>
                  <a:lnTo>
                    <a:pt x="323" y="311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3"/>
                  </a:lnTo>
                  <a:lnTo>
                    <a:pt x="323" y="313"/>
                  </a:lnTo>
                  <a:lnTo>
                    <a:pt x="323" y="314"/>
                  </a:lnTo>
                  <a:lnTo>
                    <a:pt x="322" y="314"/>
                  </a:lnTo>
                  <a:lnTo>
                    <a:pt x="321" y="314"/>
                  </a:lnTo>
                  <a:lnTo>
                    <a:pt x="319" y="314"/>
                  </a:lnTo>
                  <a:lnTo>
                    <a:pt x="317" y="314"/>
                  </a:lnTo>
                  <a:lnTo>
                    <a:pt x="316" y="315"/>
                  </a:lnTo>
                  <a:lnTo>
                    <a:pt x="314" y="316"/>
                  </a:lnTo>
                  <a:lnTo>
                    <a:pt x="312" y="316"/>
                  </a:lnTo>
                  <a:lnTo>
                    <a:pt x="308" y="315"/>
                  </a:lnTo>
                  <a:lnTo>
                    <a:pt x="309" y="313"/>
                  </a:lnTo>
                  <a:lnTo>
                    <a:pt x="311" y="312"/>
                  </a:lnTo>
                  <a:lnTo>
                    <a:pt x="310" y="311"/>
                  </a:lnTo>
                  <a:lnTo>
                    <a:pt x="311" y="309"/>
                  </a:lnTo>
                  <a:lnTo>
                    <a:pt x="314" y="308"/>
                  </a:lnTo>
                  <a:lnTo>
                    <a:pt x="314" y="309"/>
                  </a:lnTo>
                  <a:lnTo>
                    <a:pt x="313" y="314"/>
                  </a:lnTo>
                  <a:lnTo>
                    <a:pt x="319" y="311"/>
                  </a:lnTo>
                  <a:lnTo>
                    <a:pt x="320" y="309"/>
                  </a:lnTo>
                  <a:lnTo>
                    <a:pt x="319" y="308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2" y="308"/>
                  </a:lnTo>
                  <a:lnTo>
                    <a:pt x="322" y="309"/>
                  </a:lnTo>
                  <a:lnTo>
                    <a:pt x="323" y="308"/>
                  </a:lnTo>
                  <a:lnTo>
                    <a:pt x="323" y="306"/>
                  </a:lnTo>
                  <a:lnTo>
                    <a:pt x="324" y="306"/>
                  </a:lnTo>
                  <a:lnTo>
                    <a:pt x="323" y="304"/>
                  </a:lnTo>
                  <a:lnTo>
                    <a:pt x="321" y="300"/>
                  </a:lnTo>
                  <a:lnTo>
                    <a:pt x="319" y="299"/>
                  </a:lnTo>
                  <a:lnTo>
                    <a:pt x="320" y="297"/>
                  </a:lnTo>
                  <a:lnTo>
                    <a:pt x="319" y="295"/>
                  </a:lnTo>
                  <a:lnTo>
                    <a:pt x="318" y="294"/>
                  </a:lnTo>
                  <a:lnTo>
                    <a:pt x="316" y="292"/>
                  </a:lnTo>
                  <a:lnTo>
                    <a:pt x="314" y="291"/>
                  </a:lnTo>
                  <a:lnTo>
                    <a:pt x="312" y="290"/>
                  </a:lnTo>
                  <a:lnTo>
                    <a:pt x="306" y="289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05" y="288"/>
                  </a:lnTo>
                  <a:lnTo>
                    <a:pt x="304" y="285"/>
                  </a:lnTo>
                  <a:lnTo>
                    <a:pt x="303" y="285"/>
                  </a:lnTo>
                  <a:lnTo>
                    <a:pt x="300" y="285"/>
                  </a:lnTo>
                  <a:lnTo>
                    <a:pt x="299" y="284"/>
                  </a:lnTo>
                  <a:lnTo>
                    <a:pt x="298" y="284"/>
                  </a:lnTo>
                  <a:lnTo>
                    <a:pt x="299" y="286"/>
                  </a:lnTo>
                  <a:lnTo>
                    <a:pt x="299" y="287"/>
                  </a:lnTo>
                  <a:lnTo>
                    <a:pt x="298" y="288"/>
                  </a:lnTo>
                  <a:lnTo>
                    <a:pt x="297" y="288"/>
                  </a:lnTo>
                  <a:lnTo>
                    <a:pt x="298" y="290"/>
                  </a:lnTo>
                  <a:lnTo>
                    <a:pt x="299" y="291"/>
                  </a:lnTo>
                  <a:lnTo>
                    <a:pt x="296" y="292"/>
                  </a:lnTo>
                  <a:lnTo>
                    <a:pt x="293" y="292"/>
                  </a:lnTo>
                  <a:lnTo>
                    <a:pt x="289" y="293"/>
                  </a:lnTo>
                  <a:lnTo>
                    <a:pt x="288" y="294"/>
                  </a:lnTo>
                  <a:lnTo>
                    <a:pt x="288" y="300"/>
                  </a:lnTo>
                  <a:lnTo>
                    <a:pt x="288" y="300"/>
                  </a:lnTo>
                  <a:lnTo>
                    <a:pt x="291" y="308"/>
                  </a:lnTo>
                  <a:lnTo>
                    <a:pt x="292" y="306"/>
                  </a:lnTo>
                  <a:lnTo>
                    <a:pt x="293" y="306"/>
                  </a:lnTo>
                  <a:lnTo>
                    <a:pt x="293" y="304"/>
                  </a:lnTo>
                  <a:lnTo>
                    <a:pt x="294" y="304"/>
                  </a:lnTo>
                  <a:lnTo>
                    <a:pt x="294" y="305"/>
                  </a:lnTo>
                  <a:lnTo>
                    <a:pt x="294" y="306"/>
                  </a:lnTo>
                  <a:lnTo>
                    <a:pt x="295" y="306"/>
                  </a:lnTo>
                  <a:lnTo>
                    <a:pt x="296" y="307"/>
                  </a:lnTo>
                  <a:lnTo>
                    <a:pt x="296" y="310"/>
                  </a:lnTo>
                  <a:lnTo>
                    <a:pt x="297" y="312"/>
                  </a:lnTo>
                  <a:lnTo>
                    <a:pt x="298" y="313"/>
                  </a:lnTo>
                  <a:lnTo>
                    <a:pt x="298" y="312"/>
                  </a:lnTo>
                  <a:lnTo>
                    <a:pt x="299" y="312"/>
                  </a:lnTo>
                  <a:lnTo>
                    <a:pt x="299" y="312"/>
                  </a:lnTo>
                  <a:lnTo>
                    <a:pt x="298" y="311"/>
                  </a:lnTo>
                  <a:lnTo>
                    <a:pt x="300" y="312"/>
                  </a:lnTo>
                  <a:lnTo>
                    <a:pt x="301" y="314"/>
                  </a:lnTo>
                  <a:lnTo>
                    <a:pt x="302" y="317"/>
                  </a:lnTo>
                  <a:lnTo>
                    <a:pt x="304" y="318"/>
                  </a:lnTo>
                  <a:lnTo>
                    <a:pt x="303" y="319"/>
                  </a:lnTo>
                  <a:lnTo>
                    <a:pt x="303" y="320"/>
                  </a:lnTo>
                  <a:lnTo>
                    <a:pt x="304" y="321"/>
                  </a:lnTo>
                  <a:lnTo>
                    <a:pt x="300" y="323"/>
                  </a:lnTo>
                  <a:lnTo>
                    <a:pt x="300" y="324"/>
                  </a:lnTo>
                  <a:lnTo>
                    <a:pt x="300" y="325"/>
                  </a:lnTo>
                  <a:lnTo>
                    <a:pt x="306" y="323"/>
                  </a:lnTo>
                  <a:lnTo>
                    <a:pt x="307" y="322"/>
                  </a:lnTo>
                  <a:lnTo>
                    <a:pt x="311" y="322"/>
                  </a:lnTo>
                  <a:lnTo>
                    <a:pt x="310" y="323"/>
                  </a:lnTo>
                  <a:lnTo>
                    <a:pt x="306" y="324"/>
                  </a:lnTo>
                  <a:lnTo>
                    <a:pt x="306" y="325"/>
                  </a:lnTo>
                  <a:lnTo>
                    <a:pt x="306" y="326"/>
                  </a:lnTo>
                  <a:lnTo>
                    <a:pt x="305" y="329"/>
                  </a:lnTo>
                  <a:lnTo>
                    <a:pt x="305" y="330"/>
                  </a:lnTo>
                  <a:lnTo>
                    <a:pt x="304" y="330"/>
                  </a:lnTo>
                  <a:lnTo>
                    <a:pt x="303" y="331"/>
                  </a:lnTo>
                  <a:lnTo>
                    <a:pt x="302" y="331"/>
                  </a:lnTo>
                  <a:lnTo>
                    <a:pt x="302" y="332"/>
                  </a:lnTo>
                  <a:lnTo>
                    <a:pt x="300" y="331"/>
                  </a:lnTo>
                  <a:lnTo>
                    <a:pt x="300" y="331"/>
                  </a:lnTo>
                  <a:lnTo>
                    <a:pt x="300" y="332"/>
                  </a:lnTo>
                  <a:lnTo>
                    <a:pt x="299" y="332"/>
                  </a:lnTo>
                  <a:lnTo>
                    <a:pt x="298" y="332"/>
                  </a:lnTo>
                  <a:lnTo>
                    <a:pt x="299" y="334"/>
                  </a:lnTo>
                  <a:lnTo>
                    <a:pt x="297" y="335"/>
                  </a:lnTo>
                  <a:lnTo>
                    <a:pt x="295" y="336"/>
                  </a:lnTo>
                  <a:lnTo>
                    <a:pt x="294" y="336"/>
                  </a:lnTo>
                  <a:lnTo>
                    <a:pt x="294" y="336"/>
                  </a:lnTo>
                  <a:lnTo>
                    <a:pt x="293" y="335"/>
                  </a:lnTo>
                  <a:lnTo>
                    <a:pt x="291" y="335"/>
                  </a:lnTo>
                  <a:lnTo>
                    <a:pt x="290" y="335"/>
                  </a:lnTo>
                  <a:lnTo>
                    <a:pt x="289" y="336"/>
                  </a:lnTo>
                  <a:lnTo>
                    <a:pt x="289" y="338"/>
                  </a:lnTo>
                  <a:lnTo>
                    <a:pt x="288" y="339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5" y="341"/>
                  </a:lnTo>
                  <a:lnTo>
                    <a:pt x="284" y="341"/>
                  </a:lnTo>
                  <a:lnTo>
                    <a:pt x="282" y="341"/>
                  </a:lnTo>
                  <a:lnTo>
                    <a:pt x="280" y="342"/>
                  </a:lnTo>
                  <a:lnTo>
                    <a:pt x="279" y="340"/>
                  </a:lnTo>
                  <a:lnTo>
                    <a:pt x="278" y="339"/>
                  </a:lnTo>
                  <a:lnTo>
                    <a:pt x="277" y="339"/>
                  </a:lnTo>
                  <a:lnTo>
                    <a:pt x="276" y="341"/>
                  </a:lnTo>
                  <a:lnTo>
                    <a:pt x="275" y="340"/>
                  </a:lnTo>
                  <a:lnTo>
                    <a:pt x="274" y="339"/>
                  </a:lnTo>
                  <a:lnTo>
                    <a:pt x="273" y="339"/>
                  </a:lnTo>
                  <a:lnTo>
                    <a:pt x="270" y="336"/>
                  </a:lnTo>
                  <a:lnTo>
                    <a:pt x="269" y="336"/>
                  </a:lnTo>
                  <a:lnTo>
                    <a:pt x="267" y="337"/>
                  </a:lnTo>
                  <a:lnTo>
                    <a:pt x="267" y="338"/>
                  </a:lnTo>
                  <a:lnTo>
                    <a:pt x="266" y="339"/>
                  </a:lnTo>
                  <a:lnTo>
                    <a:pt x="265" y="339"/>
                  </a:lnTo>
                  <a:lnTo>
                    <a:pt x="264" y="339"/>
                  </a:lnTo>
                  <a:lnTo>
                    <a:pt x="264" y="339"/>
                  </a:lnTo>
                  <a:lnTo>
                    <a:pt x="263" y="340"/>
                  </a:lnTo>
                  <a:lnTo>
                    <a:pt x="262" y="341"/>
                  </a:lnTo>
                  <a:lnTo>
                    <a:pt x="262" y="340"/>
                  </a:lnTo>
                  <a:lnTo>
                    <a:pt x="261" y="340"/>
                  </a:lnTo>
                  <a:lnTo>
                    <a:pt x="261" y="342"/>
                  </a:lnTo>
                  <a:lnTo>
                    <a:pt x="265" y="342"/>
                  </a:lnTo>
                  <a:lnTo>
                    <a:pt x="264" y="344"/>
                  </a:lnTo>
                  <a:lnTo>
                    <a:pt x="264" y="345"/>
                  </a:lnTo>
                  <a:lnTo>
                    <a:pt x="266" y="346"/>
                  </a:lnTo>
                  <a:lnTo>
                    <a:pt x="267" y="344"/>
                  </a:lnTo>
                  <a:lnTo>
                    <a:pt x="268" y="344"/>
                  </a:lnTo>
                  <a:lnTo>
                    <a:pt x="267" y="346"/>
                  </a:lnTo>
                  <a:lnTo>
                    <a:pt x="269" y="346"/>
                  </a:lnTo>
                  <a:lnTo>
                    <a:pt x="270" y="346"/>
                  </a:lnTo>
                  <a:lnTo>
                    <a:pt x="270" y="346"/>
                  </a:lnTo>
                  <a:lnTo>
                    <a:pt x="271" y="346"/>
                  </a:lnTo>
                  <a:lnTo>
                    <a:pt x="276" y="344"/>
                  </a:lnTo>
                  <a:lnTo>
                    <a:pt x="277" y="343"/>
                  </a:lnTo>
                  <a:lnTo>
                    <a:pt x="279" y="348"/>
                  </a:lnTo>
                  <a:lnTo>
                    <a:pt x="281" y="349"/>
                  </a:lnTo>
                  <a:lnTo>
                    <a:pt x="282" y="350"/>
                  </a:lnTo>
                  <a:lnTo>
                    <a:pt x="283" y="351"/>
                  </a:lnTo>
                  <a:lnTo>
                    <a:pt x="284" y="352"/>
                  </a:lnTo>
                  <a:lnTo>
                    <a:pt x="287" y="351"/>
                  </a:lnTo>
                  <a:lnTo>
                    <a:pt x="288" y="351"/>
                  </a:lnTo>
                  <a:lnTo>
                    <a:pt x="288" y="351"/>
                  </a:lnTo>
                  <a:lnTo>
                    <a:pt x="290" y="352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4" y="353"/>
                  </a:lnTo>
                  <a:lnTo>
                    <a:pt x="294" y="353"/>
                  </a:lnTo>
                  <a:lnTo>
                    <a:pt x="296" y="353"/>
                  </a:lnTo>
                  <a:lnTo>
                    <a:pt x="297" y="353"/>
                  </a:lnTo>
                  <a:lnTo>
                    <a:pt x="299" y="354"/>
                  </a:lnTo>
                  <a:lnTo>
                    <a:pt x="300" y="354"/>
                  </a:lnTo>
                  <a:lnTo>
                    <a:pt x="306" y="354"/>
                  </a:lnTo>
                  <a:lnTo>
                    <a:pt x="307" y="355"/>
                  </a:lnTo>
                  <a:lnTo>
                    <a:pt x="309" y="358"/>
                  </a:lnTo>
                  <a:lnTo>
                    <a:pt x="312" y="367"/>
                  </a:lnTo>
                  <a:lnTo>
                    <a:pt x="313" y="368"/>
                  </a:lnTo>
                  <a:lnTo>
                    <a:pt x="315" y="368"/>
                  </a:lnTo>
                  <a:lnTo>
                    <a:pt x="316" y="368"/>
                  </a:lnTo>
                  <a:lnTo>
                    <a:pt x="317" y="367"/>
                  </a:lnTo>
                  <a:lnTo>
                    <a:pt x="318" y="366"/>
                  </a:lnTo>
                  <a:lnTo>
                    <a:pt x="319" y="366"/>
                  </a:lnTo>
                  <a:lnTo>
                    <a:pt x="320" y="366"/>
                  </a:lnTo>
                  <a:lnTo>
                    <a:pt x="322" y="365"/>
                  </a:lnTo>
                  <a:lnTo>
                    <a:pt x="320" y="364"/>
                  </a:lnTo>
                  <a:lnTo>
                    <a:pt x="319" y="364"/>
                  </a:lnTo>
                  <a:lnTo>
                    <a:pt x="321" y="363"/>
                  </a:lnTo>
                  <a:lnTo>
                    <a:pt x="323" y="363"/>
                  </a:lnTo>
                  <a:lnTo>
                    <a:pt x="325" y="365"/>
                  </a:lnTo>
                  <a:lnTo>
                    <a:pt x="327" y="366"/>
                  </a:lnTo>
                  <a:lnTo>
                    <a:pt x="330" y="366"/>
                  </a:lnTo>
                  <a:lnTo>
                    <a:pt x="331" y="366"/>
                  </a:lnTo>
                  <a:lnTo>
                    <a:pt x="333" y="367"/>
                  </a:lnTo>
                  <a:lnTo>
                    <a:pt x="334" y="369"/>
                  </a:lnTo>
                  <a:lnTo>
                    <a:pt x="334" y="371"/>
                  </a:lnTo>
                  <a:lnTo>
                    <a:pt x="334" y="372"/>
                  </a:lnTo>
                  <a:lnTo>
                    <a:pt x="333" y="373"/>
                  </a:lnTo>
                  <a:lnTo>
                    <a:pt x="331" y="374"/>
                  </a:lnTo>
                  <a:lnTo>
                    <a:pt x="330" y="375"/>
                  </a:lnTo>
                  <a:lnTo>
                    <a:pt x="330" y="378"/>
                  </a:lnTo>
                  <a:lnTo>
                    <a:pt x="330" y="377"/>
                  </a:lnTo>
                  <a:lnTo>
                    <a:pt x="331" y="376"/>
                  </a:lnTo>
                  <a:lnTo>
                    <a:pt x="333" y="377"/>
                  </a:lnTo>
                  <a:lnTo>
                    <a:pt x="334" y="378"/>
                  </a:lnTo>
                  <a:lnTo>
                    <a:pt x="335" y="379"/>
                  </a:lnTo>
                  <a:lnTo>
                    <a:pt x="337" y="379"/>
                  </a:lnTo>
                  <a:lnTo>
                    <a:pt x="338" y="380"/>
                  </a:lnTo>
                  <a:lnTo>
                    <a:pt x="338" y="381"/>
                  </a:lnTo>
                  <a:lnTo>
                    <a:pt x="337" y="381"/>
                  </a:lnTo>
                  <a:lnTo>
                    <a:pt x="336" y="381"/>
                  </a:lnTo>
                  <a:lnTo>
                    <a:pt x="335" y="382"/>
                  </a:lnTo>
                  <a:lnTo>
                    <a:pt x="334" y="383"/>
                  </a:lnTo>
                  <a:lnTo>
                    <a:pt x="334" y="384"/>
                  </a:lnTo>
                  <a:lnTo>
                    <a:pt x="336" y="384"/>
                  </a:lnTo>
                  <a:lnTo>
                    <a:pt x="342" y="384"/>
                  </a:lnTo>
                  <a:lnTo>
                    <a:pt x="351" y="385"/>
                  </a:lnTo>
                  <a:lnTo>
                    <a:pt x="352" y="384"/>
                  </a:lnTo>
                  <a:lnTo>
                    <a:pt x="353" y="383"/>
                  </a:lnTo>
                  <a:lnTo>
                    <a:pt x="355" y="384"/>
                  </a:lnTo>
                  <a:lnTo>
                    <a:pt x="358" y="387"/>
                  </a:lnTo>
                  <a:lnTo>
                    <a:pt x="356" y="389"/>
                  </a:lnTo>
                  <a:lnTo>
                    <a:pt x="355" y="389"/>
                  </a:lnTo>
                  <a:lnTo>
                    <a:pt x="355" y="390"/>
                  </a:lnTo>
                  <a:lnTo>
                    <a:pt x="357" y="390"/>
                  </a:lnTo>
                  <a:lnTo>
                    <a:pt x="358" y="390"/>
                  </a:lnTo>
                  <a:lnTo>
                    <a:pt x="358" y="391"/>
                  </a:lnTo>
                  <a:lnTo>
                    <a:pt x="357" y="392"/>
                  </a:lnTo>
                  <a:lnTo>
                    <a:pt x="357" y="393"/>
                  </a:lnTo>
                  <a:lnTo>
                    <a:pt x="360" y="394"/>
                  </a:lnTo>
                  <a:lnTo>
                    <a:pt x="365" y="401"/>
                  </a:lnTo>
                  <a:lnTo>
                    <a:pt x="368" y="403"/>
                  </a:lnTo>
                  <a:lnTo>
                    <a:pt x="369" y="403"/>
                  </a:lnTo>
                  <a:lnTo>
                    <a:pt x="374" y="402"/>
                  </a:lnTo>
                  <a:lnTo>
                    <a:pt x="377" y="403"/>
                  </a:lnTo>
                  <a:lnTo>
                    <a:pt x="378" y="403"/>
                  </a:lnTo>
                  <a:lnTo>
                    <a:pt x="386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9"/>
                  </a:lnTo>
                  <a:lnTo>
                    <a:pt x="393" y="413"/>
                  </a:lnTo>
                  <a:lnTo>
                    <a:pt x="395" y="414"/>
                  </a:lnTo>
                  <a:lnTo>
                    <a:pt x="283" y="414"/>
                  </a:lnTo>
                  <a:close/>
                  <a:moveTo>
                    <a:pt x="75" y="414"/>
                  </a:moveTo>
                  <a:lnTo>
                    <a:pt x="74" y="412"/>
                  </a:lnTo>
                  <a:lnTo>
                    <a:pt x="73" y="410"/>
                  </a:lnTo>
                  <a:lnTo>
                    <a:pt x="72" y="409"/>
                  </a:lnTo>
                  <a:lnTo>
                    <a:pt x="72" y="412"/>
                  </a:lnTo>
                  <a:lnTo>
                    <a:pt x="72" y="414"/>
                  </a:lnTo>
                  <a:lnTo>
                    <a:pt x="65" y="414"/>
                  </a:lnTo>
                  <a:lnTo>
                    <a:pt x="66" y="413"/>
                  </a:lnTo>
                  <a:lnTo>
                    <a:pt x="66" y="412"/>
                  </a:lnTo>
                  <a:lnTo>
                    <a:pt x="66" y="412"/>
                  </a:lnTo>
                  <a:lnTo>
                    <a:pt x="67" y="410"/>
                  </a:lnTo>
                  <a:lnTo>
                    <a:pt x="69" y="408"/>
                  </a:lnTo>
                  <a:lnTo>
                    <a:pt x="69" y="403"/>
                  </a:lnTo>
                  <a:lnTo>
                    <a:pt x="69" y="400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1" y="402"/>
                  </a:lnTo>
                  <a:lnTo>
                    <a:pt x="72" y="400"/>
                  </a:lnTo>
                  <a:lnTo>
                    <a:pt x="72" y="401"/>
                  </a:lnTo>
                  <a:lnTo>
                    <a:pt x="73" y="402"/>
                  </a:lnTo>
                  <a:lnTo>
                    <a:pt x="74" y="404"/>
                  </a:lnTo>
                  <a:lnTo>
                    <a:pt x="75" y="403"/>
                  </a:lnTo>
                  <a:lnTo>
                    <a:pt x="75" y="404"/>
                  </a:lnTo>
                  <a:lnTo>
                    <a:pt x="76" y="406"/>
                  </a:lnTo>
                  <a:lnTo>
                    <a:pt x="77" y="406"/>
                  </a:lnTo>
                  <a:lnTo>
                    <a:pt x="78" y="406"/>
                  </a:lnTo>
                  <a:lnTo>
                    <a:pt x="79" y="404"/>
                  </a:lnTo>
                  <a:lnTo>
                    <a:pt x="81" y="403"/>
                  </a:lnTo>
                  <a:lnTo>
                    <a:pt x="82" y="401"/>
                  </a:lnTo>
                  <a:lnTo>
                    <a:pt x="82" y="399"/>
                  </a:lnTo>
                  <a:lnTo>
                    <a:pt x="81" y="396"/>
                  </a:lnTo>
                  <a:lnTo>
                    <a:pt x="83" y="397"/>
                  </a:lnTo>
                  <a:lnTo>
                    <a:pt x="82" y="394"/>
                  </a:lnTo>
                  <a:lnTo>
                    <a:pt x="82" y="393"/>
                  </a:lnTo>
                  <a:lnTo>
                    <a:pt x="82" y="391"/>
                  </a:lnTo>
                  <a:lnTo>
                    <a:pt x="82" y="390"/>
                  </a:lnTo>
                  <a:lnTo>
                    <a:pt x="83" y="389"/>
                  </a:lnTo>
                  <a:lnTo>
                    <a:pt x="82" y="388"/>
                  </a:lnTo>
                  <a:lnTo>
                    <a:pt x="82" y="387"/>
                  </a:lnTo>
                  <a:lnTo>
                    <a:pt x="85" y="387"/>
                  </a:lnTo>
                  <a:lnTo>
                    <a:pt x="90" y="402"/>
                  </a:lnTo>
                  <a:lnTo>
                    <a:pt x="90" y="402"/>
                  </a:lnTo>
                  <a:lnTo>
                    <a:pt x="90" y="404"/>
                  </a:lnTo>
                  <a:lnTo>
                    <a:pt x="90" y="405"/>
                  </a:lnTo>
                  <a:lnTo>
                    <a:pt x="89" y="406"/>
                  </a:lnTo>
                  <a:lnTo>
                    <a:pt x="87" y="407"/>
                  </a:lnTo>
                  <a:lnTo>
                    <a:pt x="88" y="408"/>
                  </a:lnTo>
                  <a:lnTo>
                    <a:pt x="90" y="412"/>
                  </a:lnTo>
                  <a:lnTo>
                    <a:pt x="91" y="413"/>
                  </a:lnTo>
                  <a:lnTo>
                    <a:pt x="92" y="412"/>
                  </a:lnTo>
                  <a:lnTo>
                    <a:pt x="94" y="410"/>
                  </a:lnTo>
                  <a:lnTo>
                    <a:pt x="95" y="409"/>
                  </a:lnTo>
                  <a:lnTo>
                    <a:pt x="95" y="410"/>
                  </a:lnTo>
                  <a:lnTo>
                    <a:pt x="94" y="411"/>
                  </a:lnTo>
                  <a:lnTo>
                    <a:pt x="96" y="411"/>
                  </a:lnTo>
                  <a:lnTo>
                    <a:pt x="96" y="413"/>
                  </a:lnTo>
                  <a:lnTo>
                    <a:pt x="96" y="414"/>
                  </a:lnTo>
                  <a:lnTo>
                    <a:pt x="75" y="414"/>
                  </a:lnTo>
                  <a:close/>
                  <a:moveTo>
                    <a:pt x="565" y="414"/>
                  </a:moveTo>
                  <a:lnTo>
                    <a:pt x="564" y="414"/>
                  </a:lnTo>
                  <a:lnTo>
                    <a:pt x="562" y="414"/>
                  </a:lnTo>
                  <a:lnTo>
                    <a:pt x="563" y="412"/>
                  </a:lnTo>
                  <a:lnTo>
                    <a:pt x="564" y="410"/>
                  </a:lnTo>
                  <a:lnTo>
                    <a:pt x="565" y="409"/>
                  </a:lnTo>
                  <a:lnTo>
                    <a:pt x="565" y="408"/>
                  </a:lnTo>
                  <a:lnTo>
                    <a:pt x="567" y="408"/>
                  </a:lnTo>
                  <a:lnTo>
                    <a:pt x="569" y="407"/>
                  </a:lnTo>
                  <a:lnTo>
                    <a:pt x="571" y="407"/>
                  </a:lnTo>
                  <a:lnTo>
                    <a:pt x="571" y="407"/>
                  </a:lnTo>
                  <a:lnTo>
                    <a:pt x="571" y="406"/>
                  </a:lnTo>
                  <a:lnTo>
                    <a:pt x="572" y="404"/>
                  </a:lnTo>
                  <a:lnTo>
                    <a:pt x="572" y="403"/>
                  </a:lnTo>
                  <a:lnTo>
                    <a:pt x="574" y="402"/>
                  </a:lnTo>
                  <a:lnTo>
                    <a:pt x="573" y="401"/>
                  </a:lnTo>
                  <a:lnTo>
                    <a:pt x="573" y="398"/>
                  </a:lnTo>
                  <a:lnTo>
                    <a:pt x="573" y="396"/>
                  </a:lnTo>
                  <a:lnTo>
                    <a:pt x="573" y="397"/>
                  </a:lnTo>
                  <a:lnTo>
                    <a:pt x="572" y="397"/>
                  </a:lnTo>
                  <a:lnTo>
                    <a:pt x="572" y="396"/>
                  </a:lnTo>
                  <a:lnTo>
                    <a:pt x="571" y="396"/>
                  </a:lnTo>
                  <a:lnTo>
                    <a:pt x="571" y="396"/>
                  </a:lnTo>
                  <a:lnTo>
                    <a:pt x="570" y="395"/>
                  </a:lnTo>
                  <a:lnTo>
                    <a:pt x="571" y="394"/>
                  </a:lnTo>
                  <a:lnTo>
                    <a:pt x="571" y="392"/>
                  </a:lnTo>
                  <a:lnTo>
                    <a:pt x="570" y="390"/>
                  </a:lnTo>
                  <a:lnTo>
                    <a:pt x="570" y="390"/>
                  </a:lnTo>
                  <a:lnTo>
                    <a:pt x="568" y="389"/>
                  </a:lnTo>
                  <a:lnTo>
                    <a:pt x="567" y="388"/>
                  </a:lnTo>
                  <a:lnTo>
                    <a:pt x="566" y="388"/>
                  </a:lnTo>
                  <a:lnTo>
                    <a:pt x="565" y="387"/>
                  </a:lnTo>
                  <a:lnTo>
                    <a:pt x="563" y="386"/>
                  </a:lnTo>
                  <a:lnTo>
                    <a:pt x="560" y="383"/>
                  </a:lnTo>
                  <a:lnTo>
                    <a:pt x="559" y="381"/>
                  </a:lnTo>
                  <a:lnTo>
                    <a:pt x="559" y="379"/>
                  </a:lnTo>
                  <a:lnTo>
                    <a:pt x="559" y="378"/>
                  </a:lnTo>
                  <a:lnTo>
                    <a:pt x="560" y="377"/>
                  </a:lnTo>
                  <a:lnTo>
                    <a:pt x="561" y="375"/>
                  </a:lnTo>
                  <a:lnTo>
                    <a:pt x="574" y="372"/>
                  </a:lnTo>
                  <a:lnTo>
                    <a:pt x="576" y="372"/>
                  </a:lnTo>
                  <a:lnTo>
                    <a:pt x="580" y="374"/>
                  </a:lnTo>
                  <a:lnTo>
                    <a:pt x="580" y="375"/>
                  </a:lnTo>
                  <a:lnTo>
                    <a:pt x="584" y="379"/>
                  </a:lnTo>
                  <a:lnTo>
                    <a:pt x="584" y="378"/>
                  </a:lnTo>
                  <a:lnTo>
                    <a:pt x="585" y="378"/>
                  </a:lnTo>
                  <a:lnTo>
                    <a:pt x="585" y="377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9" y="378"/>
                  </a:lnTo>
                  <a:lnTo>
                    <a:pt x="589" y="379"/>
                  </a:lnTo>
                  <a:lnTo>
                    <a:pt x="588" y="381"/>
                  </a:lnTo>
                  <a:lnTo>
                    <a:pt x="588" y="383"/>
                  </a:lnTo>
                  <a:lnTo>
                    <a:pt x="588" y="385"/>
                  </a:lnTo>
                  <a:lnTo>
                    <a:pt x="585" y="385"/>
                  </a:lnTo>
                  <a:lnTo>
                    <a:pt x="586" y="387"/>
                  </a:lnTo>
                  <a:lnTo>
                    <a:pt x="587" y="387"/>
                  </a:lnTo>
                  <a:lnTo>
                    <a:pt x="588" y="387"/>
                  </a:lnTo>
                  <a:lnTo>
                    <a:pt x="587" y="388"/>
                  </a:lnTo>
                  <a:lnTo>
                    <a:pt x="589" y="388"/>
                  </a:lnTo>
                  <a:lnTo>
                    <a:pt x="589" y="389"/>
                  </a:lnTo>
                  <a:lnTo>
                    <a:pt x="588" y="390"/>
                  </a:lnTo>
                  <a:lnTo>
                    <a:pt x="587" y="392"/>
                  </a:lnTo>
                  <a:lnTo>
                    <a:pt x="587" y="394"/>
                  </a:lnTo>
                  <a:lnTo>
                    <a:pt x="588" y="402"/>
                  </a:lnTo>
                  <a:lnTo>
                    <a:pt x="589" y="407"/>
                  </a:lnTo>
                  <a:lnTo>
                    <a:pt x="587" y="408"/>
                  </a:lnTo>
                  <a:lnTo>
                    <a:pt x="584" y="409"/>
                  </a:lnTo>
                  <a:lnTo>
                    <a:pt x="583" y="412"/>
                  </a:lnTo>
                  <a:lnTo>
                    <a:pt x="584" y="414"/>
                  </a:lnTo>
                  <a:lnTo>
                    <a:pt x="565" y="414"/>
                  </a:lnTo>
                  <a:close/>
                  <a:moveTo>
                    <a:pt x="407" y="414"/>
                  </a:moveTo>
                  <a:lnTo>
                    <a:pt x="408" y="412"/>
                  </a:lnTo>
                  <a:lnTo>
                    <a:pt x="409" y="411"/>
                  </a:lnTo>
                  <a:lnTo>
                    <a:pt x="408" y="409"/>
                  </a:lnTo>
                  <a:lnTo>
                    <a:pt x="407" y="409"/>
                  </a:lnTo>
                  <a:lnTo>
                    <a:pt x="407" y="410"/>
                  </a:lnTo>
                  <a:lnTo>
                    <a:pt x="406" y="411"/>
                  </a:lnTo>
                  <a:lnTo>
                    <a:pt x="405" y="411"/>
                  </a:lnTo>
                  <a:lnTo>
                    <a:pt x="406" y="412"/>
                  </a:lnTo>
                  <a:lnTo>
                    <a:pt x="405" y="412"/>
                  </a:lnTo>
                  <a:lnTo>
                    <a:pt x="405" y="413"/>
                  </a:lnTo>
                  <a:lnTo>
                    <a:pt x="404" y="412"/>
                  </a:lnTo>
                  <a:lnTo>
                    <a:pt x="404" y="411"/>
                  </a:lnTo>
                  <a:lnTo>
                    <a:pt x="404" y="410"/>
                  </a:lnTo>
                  <a:lnTo>
                    <a:pt x="403" y="410"/>
                  </a:lnTo>
                  <a:lnTo>
                    <a:pt x="405" y="406"/>
                  </a:lnTo>
                  <a:lnTo>
                    <a:pt x="403" y="405"/>
                  </a:lnTo>
                  <a:lnTo>
                    <a:pt x="401" y="404"/>
                  </a:lnTo>
                  <a:lnTo>
                    <a:pt x="399" y="404"/>
                  </a:lnTo>
                  <a:lnTo>
                    <a:pt x="397" y="403"/>
                  </a:lnTo>
                  <a:lnTo>
                    <a:pt x="398" y="403"/>
                  </a:lnTo>
                  <a:lnTo>
                    <a:pt x="399" y="402"/>
                  </a:lnTo>
                  <a:lnTo>
                    <a:pt x="400" y="402"/>
                  </a:lnTo>
                  <a:lnTo>
                    <a:pt x="399" y="400"/>
                  </a:lnTo>
                  <a:lnTo>
                    <a:pt x="399" y="399"/>
                  </a:lnTo>
                  <a:lnTo>
                    <a:pt x="399" y="398"/>
                  </a:lnTo>
                  <a:lnTo>
                    <a:pt x="398" y="396"/>
                  </a:lnTo>
                  <a:lnTo>
                    <a:pt x="398" y="396"/>
                  </a:lnTo>
                  <a:lnTo>
                    <a:pt x="397" y="396"/>
                  </a:lnTo>
                  <a:lnTo>
                    <a:pt x="392" y="396"/>
                  </a:lnTo>
                  <a:lnTo>
                    <a:pt x="386" y="396"/>
                  </a:lnTo>
                  <a:lnTo>
                    <a:pt x="385" y="396"/>
                  </a:lnTo>
                  <a:lnTo>
                    <a:pt x="381" y="396"/>
                  </a:lnTo>
                  <a:lnTo>
                    <a:pt x="380" y="395"/>
                  </a:lnTo>
                  <a:lnTo>
                    <a:pt x="379" y="396"/>
                  </a:lnTo>
                  <a:lnTo>
                    <a:pt x="375" y="396"/>
                  </a:lnTo>
                  <a:lnTo>
                    <a:pt x="374" y="396"/>
                  </a:lnTo>
                  <a:lnTo>
                    <a:pt x="368" y="394"/>
                  </a:lnTo>
                  <a:lnTo>
                    <a:pt x="366" y="395"/>
                  </a:lnTo>
                  <a:lnTo>
                    <a:pt x="364" y="396"/>
                  </a:lnTo>
                  <a:lnTo>
                    <a:pt x="362" y="395"/>
                  </a:lnTo>
                  <a:lnTo>
                    <a:pt x="361" y="394"/>
                  </a:lnTo>
                  <a:lnTo>
                    <a:pt x="360" y="389"/>
                  </a:lnTo>
                  <a:lnTo>
                    <a:pt x="359" y="389"/>
                  </a:lnTo>
                  <a:lnTo>
                    <a:pt x="359" y="390"/>
                  </a:lnTo>
                  <a:lnTo>
                    <a:pt x="358" y="390"/>
                  </a:lnTo>
                  <a:lnTo>
                    <a:pt x="357" y="390"/>
                  </a:lnTo>
                  <a:lnTo>
                    <a:pt x="358" y="388"/>
                  </a:lnTo>
                  <a:lnTo>
                    <a:pt x="360" y="386"/>
                  </a:lnTo>
                  <a:lnTo>
                    <a:pt x="361" y="384"/>
                  </a:lnTo>
                  <a:lnTo>
                    <a:pt x="360" y="383"/>
                  </a:lnTo>
                  <a:lnTo>
                    <a:pt x="360" y="382"/>
                  </a:lnTo>
                  <a:lnTo>
                    <a:pt x="361" y="382"/>
                  </a:lnTo>
                  <a:lnTo>
                    <a:pt x="361" y="381"/>
                  </a:lnTo>
                  <a:lnTo>
                    <a:pt x="360" y="378"/>
                  </a:lnTo>
                  <a:lnTo>
                    <a:pt x="358" y="376"/>
                  </a:lnTo>
                  <a:lnTo>
                    <a:pt x="356" y="375"/>
                  </a:lnTo>
                  <a:lnTo>
                    <a:pt x="353" y="375"/>
                  </a:lnTo>
                  <a:lnTo>
                    <a:pt x="351" y="374"/>
                  </a:lnTo>
                  <a:lnTo>
                    <a:pt x="349" y="373"/>
                  </a:lnTo>
                  <a:lnTo>
                    <a:pt x="349" y="372"/>
                  </a:lnTo>
                  <a:lnTo>
                    <a:pt x="349" y="370"/>
                  </a:lnTo>
                  <a:lnTo>
                    <a:pt x="348" y="369"/>
                  </a:lnTo>
                  <a:lnTo>
                    <a:pt x="347" y="367"/>
                  </a:lnTo>
                  <a:lnTo>
                    <a:pt x="346" y="367"/>
                  </a:lnTo>
                  <a:lnTo>
                    <a:pt x="346" y="366"/>
                  </a:lnTo>
                  <a:lnTo>
                    <a:pt x="345" y="366"/>
                  </a:lnTo>
                  <a:lnTo>
                    <a:pt x="345" y="366"/>
                  </a:lnTo>
                  <a:lnTo>
                    <a:pt x="344" y="365"/>
                  </a:lnTo>
                  <a:lnTo>
                    <a:pt x="344" y="364"/>
                  </a:lnTo>
                  <a:lnTo>
                    <a:pt x="343" y="363"/>
                  </a:lnTo>
                  <a:lnTo>
                    <a:pt x="341" y="361"/>
                  </a:lnTo>
                  <a:lnTo>
                    <a:pt x="338" y="360"/>
                  </a:lnTo>
                  <a:lnTo>
                    <a:pt x="336" y="358"/>
                  </a:lnTo>
                  <a:lnTo>
                    <a:pt x="335" y="357"/>
                  </a:lnTo>
                  <a:lnTo>
                    <a:pt x="334" y="357"/>
                  </a:lnTo>
                  <a:lnTo>
                    <a:pt x="333" y="354"/>
                  </a:lnTo>
                  <a:lnTo>
                    <a:pt x="333" y="354"/>
                  </a:lnTo>
                  <a:lnTo>
                    <a:pt x="331" y="353"/>
                  </a:lnTo>
                  <a:lnTo>
                    <a:pt x="322" y="346"/>
                  </a:lnTo>
                  <a:lnTo>
                    <a:pt x="319" y="344"/>
                  </a:lnTo>
                  <a:lnTo>
                    <a:pt x="317" y="343"/>
                  </a:lnTo>
                  <a:lnTo>
                    <a:pt x="316" y="343"/>
                  </a:lnTo>
                  <a:lnTo>
                    <a:pt x="314" y="343"/>
                  </a:lnTo>
                  <a:lnTo>
                    <a:pt x="312" y="344"/>
                  </a:lnTo>
                  <a:lnTo>
                    <a:pt x="310" y="344"/>
                  </a:lnTo>
                  <a:lnTo>
                    <a:pt x="309" y="343"/>
                  </a:lnTo>
                  <a:lnTo>
                    <a:pt x="307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4" y="340"/>
                  </a:lnTo>
                  <a:lnTo>
                    <a:pt x="302" y="340"/>
                  </a:lnTo>
                  <a:lnTo>
                    <a:pt x="301" y="339"/>
                  </a:lnTo>
                  <a:lnTo>
                    <a:pt x="300" y="340"/>
                  </a:lnTo>
                  <a:lnTo>
                    <a:pt x="300" y="341"/>
                  </a:lnTo>
                  <a:lnTo>
                    <a:pt x="301" y="341"/>
                  </a:lnTo>
                  <a:lnTo>
                    <a:pt x="302" y="341"/>
                  </a:lnTo>
                  <a:lnTo>
                    <a:pt x="303" y="342"/>
                  </a:lnTo>
                  <a:lnTo>
                    <a:pt x="303" y="343"/>
                  </a:lnTo>
                  <a:lnTo>
                    <a:pt x="302" y="344"/>
                  </a:lnTo>
                  <a:lnTo>
                    <a:pt x="300" y="345"/>
                  </a:lnTo>
                  <a:lnTo>
                    <a:pt x="291" y="346"/>
                  </a:lnTo>
                  <a:lnTo>
                    <a:pt x="288" y="347"/>
                  </a:lnTo>
                  <a:lnTo>
                    <a:pt x="288" y="346"/>
                  </a:lnTo>
                  <a:lnTo>
                    <a:pt x="288" y="344"/>
                  </a:lnTo>
                  <a:lnTo>
                    <a:pt x="289" y="343"/>
                  </a:lnTo>
                  <a:lnTo>
                    <a:pt x="289" y="342"/>
                  </a:lnTo>
                  <a:lnTo>
                    <a:pt x="290" y="342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0"/>
                  </a:lnTo>
                  <a:lnTo>
                    <a:pt x="300" y="338"/>
                  </a:lnTo>
                  <a:lnTo>
                    <a:pt x="302" y="337"/>
                  </a:lnTo>
                  <a:lnTo>
                    <a:pt x="305" y="336"/>
                  </a:lnTo>
                  <a:lnTo>
                    <a:pt x="307" y="335"/>
                  </a:lnTo>
                  <a:lnTo>
                    <a:pt x="308" y="333"/>
                  </a:lnTo>
                  <a:lnTo>
                    <a:pt x="308" y="332"/>
                  </a:lnTo>
                  <a:lnTo>
                    <a:pt x="309" y="332"/>
                  </a:lnTo>
                  <a:lnTo>
                    <a:pt x="311" y="332"/>
                  </a:lnTo>
                  <a:lnTo>
                    <a:pt x="312" y="331"/>
                  </a:lnTo>
                  <a:lnTo>
                    <a:pt x="312" y="330"/>
                  </a:lnTo>
                  <a:lnTo>
                    <a:pt x="312" y="330"/>
                  </a:lnTo>
                  <a:lnTo>
                    <a:pt x="312" y="329"/>
                  </a:lnTo>
                  <a:lnTo>
                    <a:pt x="312" y="328"/>
                  </a:lnTo>
                  <a:lnTo>
                    <a:pt x="313" y="327"/>
                  </a:lnTo>
                  <a:lnTo>
                    <a:pt x="315" y="325"/>
                  </a:lnTo>
                  <a:lnTo>
                    <a:pt x="316" y="325"/>
                  </a:lnTo>
                  <a:lnTo>
                    <a:pt x="322" y="325"/>
                  </a:lnTo>
                  <a:lnTo>
                    <a:pt x="324" y="324"/>
                  </a:lnTo>
                  <a:lnTo>
                    <a:pt x="329" y="322"/>
                  </a:lnTo>
                  <a:lnTo>
                    <a:pt x="330" y="322"/>
                  </a:lnTo>
                  <a:lnTo>
                    <a:pt x="331" y="322"/>
                  </a:lnTo>
                  <a:lnTo>
                    <a:pt x="333" y="324"/>
                  </a:lnTo>
                  <a:lnTo>
                    <a:pt x="334" y="324"/>
                  </a:lnTo>
                  <a:lnTo>
                    <a:pt x="335" y="324"/>
                  </a:lnTo>
                  <a:lnTo>
                    <a:pt x="336" y="324"/>
                  </a:lnTo>
                  <a:lnTo>
                    <a:pt x="337" y="325"/>
                  </a:lnTo>
                  <a:lnTo>
                    <a:pt x="338" y="326"/>
                  </a:lnTo>
                  <a:lnTo>
                    <a:pt x="337" y="329"/>
                  </a:lnTo>
                  <a:lnTo>
                    <a:pt x="338" y="330"/>
                  </a:lnTo>
                  <a:lnTo>
                    <a:pt x="341" y="331"/>
                  </a:lnTo>
                  <a:lnTo>
                    <a:pt x="342" y="331"/>
                  </a:lnTo>
                  <a:lnTo>
                    <a:pt x="342" y="333"/>
                  </a:lnTo>
                  <a:lnTo>
                    <a:pt x="343" y="338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6" y="343"/>
                  </a:lnTo>
                  <a:lnTo>
                    <a:pt x="347" y="345"/>
                  </a:lnTo>
                  <a:lnTo>
                    <a:pt x="351" y="347"/>
                  </a:lnTo>
                  <a:lnTo>
                    <a:pt x="355" y="350"/>
                  </a:lnTo>
                  <a:lnTo>
                    <a:pt x="357" y="351"/>
                  </a:lnTo>
                  <a:lnTo>
                    <a:pt x="357" y="352"/>
                  </a:lnTo>
                  <a:lnTo>
                    <a:pt x="357" y="353"/>
                  </a:lnTo>
                  <a:lnTo>
                    <a:pt x="358" y="353"/>
                  </a:lnTo>
                  <a:lnTo>
                    <a:pt x="359" y="353"/>
                  </a:lnTo>
                  <a:lnTo>
                    <a:pt x="360" y="354"/>
                  </a:lnTo>
                  <a:lnTo>
                    <a:pt x="362" y="354"/>
                  </a:lnTo>
                  <a:lnTo>
                    <a:pt x="364" y="354"/>
                  </a:lnTo>
                  <a:lnTo>
                    <a:pt x="365" y="354"/>
                  </a:lnTo>
                  <a:lnTo>
                    <a:pt x="366" y="354"/>
                  </a:lnTo>
                  <a:lnTo>
                    <a:pt x="367" y="354"/>
                  </a:lnTo>
                  <a:lnTo>
                    <a:pt x="369" y="354"/>
                  </a:lnTo>
                  <a:lnTo>
                    <a:pt x="371" y="355"/>
                  </a:lnTo>
                  <a:lnTo>
                    <a:pt x="371" y="358"/>
                  </a:lnTo>
                  <a:lnTo>
                    <a:pt x="372" y="359"/>
                  </a:lnTo>
                  <a:lnTo>
                    <a:pt x="373" y="360"/>
                  </a:lnTo>
                  <a:lnTo>
                    <a:pt x="377" y="362"/>
                  </a:lnTo>
                  <a:lnTo>
                    <a:pt x="381" y="363"/>
                  </a:lnTo>
                  <a:lnTo>
                    <a:pt x="385" y="364"/>
                  </a:lnTo>
                  <a:lnTo>
                    <a:pt x="388" y="364"/>
                  </a:lnTo>
                  <a:lnTo>
                    <a:pt x="390" y="365"/>
                  </a:lnTo>
                  <a:lnTo>
                    <a:pt x="391" y="365"/>
                  </a:lnTo>
                  <a:lnTo>
                    <a:pt x="392" y="363"/>
                  </a:lnTo>
                  <a:lnTo>
                    <a:pt x="395" y="364"/>
                  </a:lnTo>
                  <a:lnTo>
                    <a:pt x="397" y="364"/>
                  </a:lnTo>
                  <a:lnTo>
                    <a:pt x="399" y="363"/>
                  </a:lnTo>
                  <a:lnTo>
                    <a:pt x="401" y="364"/>
                  </a:lnTo>
                  <a:lnTo>
                    <a:pt x="406" y="366"/>
                  </a:lnTo>
                  <a:lnTo>
                    <a:pt x="409" y="366"/>
                  </a:lnTo>
                  <a:lnTo>
                    <a:pt x="407" y="367"/>
                  </a:lnTo>
                  <a:lnTo>
                    <a:pt x="406" y="367"/>
                  </a:lnTo>
                  <a:lnTo>
                    <a:pt x="405" y="369"/>
                  </a:lnTo>
                  <a:lnTo>
                    <a:pt x="405" y="370"/>
                  </a:lnTo>
                  <a:lnTo>
                    <a:pt x="405" y="372"/>
                  </a:lnTo>
                  <a:lnTo>
                    <a:pt x="405" y="372"/>
                  </a:lnTo>
                  <a:lnTo>
                    <a:pt x="414" y="379"/>
                  </a:lnTo>
                  <a:lnTo>
                    <a:pt x="415" y="382"/>
                  </a:lnTo>
                  <a:lnTo>
                    <a:pt x="413" y="384"/>
                  </a:lnTo>
                  <a:lnTo>
                    <a:pt x="411" y="387"/>
                  </a:lnTo>
                  <a:lnTo>
                    <a:pt x="411" y="391"/>
                  </a:lnTo>
                  <a:lnTo>
                    <a:pt x="413" y="394"/>
                  </a:lnTo>
                  <a:lnTo>
                    <a:pt x="411" y="395"/>
                  </a:lnTo>
                  <a:lnTo>
                    <a:pt x="411" y="396"/>
                  </a:lnTo>
                  <a:lnTo>
                    <a:pt x="413" y="398"/>
                  </a:lnTo>
                  <a:lnTo>
                    <a:pt x="414" y="400"/>
                  </a:lnTo>
                  <a:lnTo>
                    <a:pt x="414" y="402"/>
                  </a:lnTo>
                  <a:lnTo>
                    <a:pt x="414" y="403"/>
                  </a:lnTo>
                  <a:lnTo>
                    <a:pt x="415" y="406"/>
                  </a:lnTo>
                  <a:lnTo>
                    <a:pt x="415" y="407"/>
                  </a:lnTo>
                  <a:lnTo>
                    <a:pt x="416" y="408"/>
                  </a:lnTo>
                  <a:lnTo>
                    <a:pt x="417" y="408"/>
                  </a:lnTo>
                  <a:lnTo>
                    <a:pt x="417" y="410"/>
                  </a:lnTo>
                  <a:lnTo>
                    <a:pt x="417" y="411"/>
                  </a:lnTo>
                  <a:lnTo>
                    <a:pt x="417" y="412"/>
                  </a:lnTo>
                  <a:lnTo>
                    <a:pt x="416" y="414"/>
                  </a:lnTo>
                  <a:lnTo>
                    <a:pt x="407" y="414"/>
                  </a:lnTo>
                  <a:close/>
                  <a:moveTo>
                    <a:pt x="98" y="396"/>
                  </a:moveTo>
                  <a:lnTo>
                    <a:pt x="99" y="397"/>
                  </a:lnTo>
                  <a:lnTo>
                    <a:pt x="100" y="397"/>
                  </a:lnTo>
                  <a:lnTo>
                    <a:pt x="102" y="399"/>
                  </a:lnTo>
                  <a:lnTo>
                    <a:pt x="100" y="399"/>
                  </a:lnTo>
                  <a:lnTo>
                    <a:pt x="101" y="402"/>
                  </a:lnTo>
                  <a:lnTo>
                    <a:pt x="101" y="403"/>
                  </a:lnTo>
                  <a:lnTo>
                    <a:pt x="102" y="403"/>
                  </a:lnTo>
                  <a:lnTo>
                    <a:pt x="102" y="404"/>
                  </a:lnTo>
                  <a:lnTo>
                    <a:pt x="100" y="405"/>
                  </a:lnTo>
                  <a:lnTo>
                    <a:pt x="98" y="405"/>
                  </a:lnTo>
                  <a:lnTo>
                    <a:pt x="97" y="405"/>
                  </a:lnTo>
                  <a:lnTo>
                    <a:pt x="96" y="403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4" y="399"/>
                  </a:lnTo>
                  <a:lnTo>
                    <a:pt x="91" y="395"/>
                  </a:lnTo>
                  <a:lnTo>
                    <a:pt x="91" y="394"/>
                  </a:lnTo>
                  <a:lnTo>
                    <a:pt x="91" y="391"/>
                  </a:lnTo>
                  <a:lnTo>
                    <a:pt x="91" y="390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89" y="388"/>
                  </a:lnTo>
                  <a:lnTo>
                    <a:pt x="90" y="386"/>
                  </a:lnTo>
                  <a:lnTo>
                    <a:pt x="90" y="387"/>
                  </a:lnTo>
                  <a:lnTo>
                    <a:pt x="91" y="387"/>
                  </a:lnTo>
                  <a:lnTo>
                    <a:pt x="92" y="384"/>
                  </a:lnTo>
                  <a:lnTo>
                    <a:pt x="94" y="384"/>
                  </a:lnTo>
                  <a:lnTo>
                    <a:pt x="94" y="386"/>
                  </a:lnTo>
                  <a:lnTo>
                    <a:pt x="94" y="388"/>
                  </a:lnTo>
                  <a:lnTo>
                    <a:pt x="93" y="389"/>
                  </a:lnTo>
                  <a:lnTo>
                    <a:pt x="95" y="389"/>
                  </a:lnTo>
                  <a:lnTo>
                    <a:pt x="96" y="389"/>
                  </a:lnTo>
                  <a:lnTo>
                    <a:pt x="96" y="390"/>
                  </a:lnTo>
                  <a:lnTo>
                    <a:pt x="97" y="390"/>
                  </a:lnTo>
                  <a:lnTo>
                    <a:pt x="96" y="393"/>
                  </a:lnTo>
                  <a:lnTo>
                    <a:pt x="96" y="395"/>
                  </a:lnTo>
                  <a:lnTo>
                    <a:pt x="94" y="398"/>
                  </a:lnTo>
                  <a:lnTo>
                    <a:pt x="95" y="399"/>
                  </a:lnTo>
                  <a:lnTo>
                    <a:pt x="96" y="399"/>
                  </a:lnTo>
                  <a:lnTo>
                    <a:pt x="96" y="399"/>
                  </a:lnTo>
                  <a:lnTo>
                    <a:pt x="98" y="399"/>
                  </a:lnTo>
                  <a:lnTo>
                    <a:pt x="98" y="398"/>
                  </a:lnTo>
                  <a:lnTo>
                    <a:pt x="96" y="397"/>
                  </a:lnTo>
                  <a:lnTo>
                    <a:pt x="98" y="397"/>
                  </a:lnTo>
                  <a:lnTo>
                    <a:pt x="98" y="396"/>
                  </a:lnTo>
                  <a:close/>
                  <a:moveTo>
                    <a:pt x="118" y="372"/>
                  </a:moveTo>
                  <a:lnTo>
                    <a:pt x="116" y="375"/>
                  </a:lnTo>
                  <a:lnTo>
                    <a:pt x="115" y="377"/>
                  </a:lnTo>
                  <a:lnTo>
                    <a:pt x="115" y="378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117" y="372"/>
                  </a:lnTo>
                  <a:lnTo>
                    <a:pt x="118" y="372"/>
                  </a:lnTo>
                  <a:close/>
                  <a:moveTo>
                    <a:pt x="537" y="372"/>
                  </a:moveTo>
                  <a:lnTo>
                    <a:pt x="538" y="372"/>
                  </a:lnTo>
                  <a:lnTo>
                    <a:pt x="541" y="374"/>
                  </a:lnTo>
                  <a:lnTo>
                    <a:pt x="541" y="375"/>
                  </a:lnTo>
                  <a:lnTo>
                    <a:pt x="540" y="375"/>
                  </a:lnTo>
                  <a:lnTo>
                    <a:pt x="539" y="379"/>
                  </a:lnTo>
                  <a:lnTo>
                    <a:pt x="539" y="380"/>
                  </a:lnTo>
                  <a:lnTo>
                    <a:pt x="538" y="380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5" y="380"/>
                  </a:lnTo>
                  <a:lnTo>
                    <a:pt x="535" y="379"/>
                  </a:lnTo>
                  <a:lnTo>
                    <a:pt x="535" y="378"/>
                  </a:lnTo>
                  <a:lnTo>
                    <a:pt x="535" y="378"/>
                  </a:lnTo>
                  <a:lnTo>
                    <a:pt x="535" y="377"/>
                  </a:lnTo>
                  <a:lnTo>
                    <a:pt x="534" y="375"/>
                  </a:lnTo>
                  <a:lnTo>
                    <a:pt x="533" y="374"/>
                  </a:lnTo>
                  <a:lnTo>
                    <a:pt x="532" y="373"/>
                  </a:lnTo>
                  <a:lnTo>
                    <a:pt x="531" y="373"/>
                  </a:lnTo>
                  <a:lnTo>
                    <a:pt x="532" y="372"/>
                  </a:lnTo>
                  <a:lnTo>
                    <a:pt x="532" y="372"/>
                  </a:lnTo>
                  <a:lnTo>
                    <a:pt x="533" y="372"/>
                  </a:lnTo>
                  <a:lnTo>
                    <a:pt x="534" y="372"/>
                  </a:lnTo>
                  <a:lnTo>
                    <a:pt x="534" y="373"/>
                  </a:lnTo>
                  <a:lnTo>
                    <a:pt x="534" y="372"/>
                  </a:lnTo>
                  <a:lnTo>
                    <a:pt x="535" y="372"/>
                  </a:lnTo>
                  <a:lnTo>
                    <a:pt x="535" y="372"/>
                  </a:lnTo>
                  <a:lnTo>
                    <a:pt x="536" y="372"/>
                  </a:lnTo>
                  <a:lnTo>
                    <a:pt x="536" y="372"/>
                  </a:lnTo>
                  <a:lnTo>
                    <a:pt x="537" y="372"/>
                  </a:lnTo>
                  <a:close/>
                  <a:moveTo>
                    <a:pt x="86" y="371"/>
                  </a:moveTo>
                  <a:lnTo>
                    <a:pt x="85" y="372"/>
                  </a:lnTo>
                  <a:lnTo>
                    <a:pt x="84" y="373"/>
                  </a:lnTo>
                  <a:lnTo>
                    <a:pt x="83" y="376"/>
                  </a:lnTo>
                  <a:lnTo>
                    <a:pt x="83" y="373"/>
                  </a:lnTo>
                  <a:lnTo>
                    <a:pt x="84" y="362"/>
                  </a:lnTo>
                  <a:lnTo>
                    <a:pt x="86" y="358"/>
                  </a:lnTo>
                  <a:lnTo>
                    <a:pt x="86" y="356"/>
                  </a:lnTo>
                  <a:lnTo>
                    <a:pt x="88" y="352"/>
                  </a:lnTo>
                  <a:lnTo>
                    <a:pt x="89" y="351"/>
                  </a:lnTo>
                  <a:lnTo>
                    <a:pt x="90" y="350"/>
                  </a:lnTo>
                  <a:lnTo>
                    <a:pt x="90" y="348"/>
                  </a:lnTo>
                  <a:lnTo>
                    <a:pt x="91" y="346"/>
                  </a:lnTo>
                  <a:lnTo>
                    <a:pt x="93" y="345"/>
                  </a:lnTo>
                  <a:lnTo>
                    <a:pt x="96" y="344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98" y="347"/>
                  </a:lnTo>
                  <a:lnTo>
                    <a:pt x="98" y="348"/>
                  </a:lnTo>
                  <a:lnTo>
                    <a:pt x="98" y="350"/>
                  </a:lnTo>
                  <a:lnTo>
                    <a:pt x="99" y="352"/>
                  </a:lnTo>
                  <a:lnTo>
                    <a:pt x="99" y="353"/>
                  </a:lnTo>
                  <a:lnTo>
                    <a:pt x="99" y="354"/>
                  </a:lnTo>
                  <a:lnTo>
                    <a:pt x="99" y="355"/>
                  </a:lnTo>
                  <a:lnTo>
                    <a:pt x="99" y="356"/>
                  </a:lnTo>
                  <a:lnTo>
                    <a:pt x="99" y="357"/>
                  </a:lnTo>
                  <a:lnTo>
                    <a:pt x="99" y="358"/>
                  </a:lnTo>
                  <a:lnTo>
                    <a:pt x="96" y="361"/>
                  </a:lnTo>
                  <a:lnTo>
                    <a:pt x="96" y="362"/>
                  </a:lnTo>
                  <a:lnTo>
                    <a:pt x="96" y="363"/>
                  </a:lnTo>
                  <a:lnTo>
                    <a:pt x="97" y="363"/>
                  </a:lnTo>
                  <a:lnTo>
                    <a:pt x="97" y="362"/>
                  </a:lnTo>
                  <a:lnTo>
                    <a:pt x="98" y="361"/>
                  </a:lnTo>
                  <a:lnTo>
                    <a:pt x="98" y="360"/>
                  </a:lnTo>
                  <a:lnTo>
                    <a:pt x="99" y="362"/>
                  </a:lnTo>
                  <a:lnTo>
                    <a:pt x="98" y="368"/>
                  </a:lnTo>
                  <a:lnTo>
                    <a:pt x="98" y="370"/>
                  </a:lnTo>
                  <a:lnTo>
                    <a:pt x="97" y="370"/>
                  </a:lnTo>
                  <a:lnTo>
                    <a:pt x="96" y="368"/>
                  </a:lnTo>
                  <a:lnTo>
                    <a:pt x="96" y="369"/>
                  </a:lnTo>
                  <a:lnTo>
                    <a:pt x="96" y="371"/>
                  </a:lnTo>
                  <a:lnTo>
                    <a:pt x="96" y="370"/>
                  </a:lnTo>
                  <a:lnTo>
                    <a:pt x="96" y="371"/>
                  </a:lnTo>
                  <a:lnTo>
                    <a:pt x="95" y="371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3" y="372"/>
                  </a:lnTo>
                  <a:lnTo>
                    <a:pt x="92" y="372"/>
                  </a:lnTo>
                  <a:lnTo>
                    <a:pt x="91" y="372"/>
                  </a:lnTo>
                  <a:lnTo>
                    <a:pt x="91" y="374"/>
                  </a:lnTo>
                  <a:lnTo>
                    <a:pt x="90" y="374"/>
                  </a:lnTo>
                  <a:lnTo>
                    <a:pt x="90" y="373"/>
                  </a:lnTo>
                  <a:lnTo>
                    <a:pt x="90" y="372"/>
                  </a:lnTo>
                  <a:lnTo>
                    <a:pt x="89" y="372"/>
                  </a:lnTo>
                  <a:lnTo>
                    <a:pt x="88" y="370"/>
                  </a:lnTo>
                  <a:lnTo>
                    <a:pt x="86" y="371"/>
                  </a:lnTo>
                  <a:close/>
                  <a:moveTo>
                    <a:pt x="455" y="348"/>
                  </a:moveTo>
                  <a:lnTo>
                    <a:pt x="456" y="348"/>
                  </a:lnTo>
                  <a:lnTo>
                    <a:pt x="456" y="349"/>
                  </a:lnTo>
                  <a:lnTo>
                    <a:pt x="456" y="350"/>
                  </a:lnTo>
                  <a:lnTo>
                    <a:pt x="456" y="351"/>
                  </a:lnTo>
                  <a:lnTo>
                    <a:pt x="456" y="352"/>
                  </a:lnTo>
                  <a:lnTo>
                    <a:pt x="455" y="351"/>
                  </a:lnTo>
                  <a:lnTo>
                    <a:pt x="455" y="352"/>
                  </a:lnTo>
                  <a:lnTo>
                    <a:pt x="454" y="353"/>
                  </a:lnTo>
                  <a:lnTo>
                    <a:pt x="453" y="353"/>
                  </a:lnTo>
                  <a:lnTo>
                    <a:pt x="453" y="354"/>
                  </a:lnTo>
                  <a:lnTo>
                    <a:pt x="452" y="353"/>
                  </a:lnTo>
                  <a:lnTo>
                    <a:pt x="451" y="353"/>
                  </a:lnTo>
                  <a:lnTo>
                    <a:pt x="451" y="353"/>
                  </a:lnTo>
                  <a:lnTo>
                    <a:pt x="450" y="353"/>
                  </a:lnTo>
                  <a:lnTo>
                    <a:pt x="449" y="352"/>
                  </a:lnTo>
                  <a:lnTo>
                    <a:pt x="448" y="350"/>
                  </a:lnTo>
                  <a:lnTo>
                    <a:pt x="446" y="351"/>
                  </a:lnTo>
                  <a:lnTo>
                    <a:pt x="445" y="352"/>
                  </a:lnTo>
                  <a:lnTo>
                    <a:pt x="445" y="354"/>
                  </a:lnTo>
                  <a:lnTo>
                    <a:pt x="442" y="350"/>
                  </a:lnTo>
                  <a:lnTo>
                    <a:pt x="446" y="348"/>
                  </a:lnTo>
                  <a:lnTo>
                    <a:pt x="445" y="345"/>
                  </a:lnTo>
                  <a:lnTo>
                    <a:pt x="445" y="344"/>
                  </a:lnTo>
                  <a:lnTo>
                    <a:pt x="444" y="345"/>
                  </a:lnTo>
                  <a:lnTo>
                    <a:pt x="443" y="345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1" y="344"/>
                  </a:lnTo>
                  <a:lnTo>
                    <a:pt x="439" y="344"/>
                  </a:lnTo>
                  <a:lnTo>
                    <a:pt x="439" y="343"/>
                  </a:lnTo>
                  <a:lnTo>
                    <a:pt x="438" y="342"/>
                  </a:lnTo>
                  <a:lnTo>
                    <a:pt x="437" y="341"/>
                  </a:lnTo>
                  <a:lnTo>
                    <a:pt x="437" y="342"/>
                  </a:lnTo>
                  <a:lnTo>
                    <a:pt x="436" y="340"/>
                  </a:lnTo>
                  <a:lnTo>
                    <a:pt x="435" y="340"/>
                  </a:lnTo>
                  <a:lnTo>
                    <a:pt x="434" y="340"/>
                  </a:lnTo>
                  <a:lnTo>
                    <a:pt x="433" y="341"/>
                  </a:lnTo>
                  <a:lnTo>
                    <a:pt x="433" y="339"/>
                  </a:lnTo>
                  <a:lnTo>
                    <a:pt x="433" y="338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6"/>
                  </a:lnTo>
                  <a:lnTo>
                    <a:pt x="436" y="336"/>
                  </a:lnTo>
                  <a:lnTo>
                    <a:pt x="435" y="333"/>
                  </a:lnTo>
                  <a:lnTo>
                    <a:pt x="435" y="331"/>
                  </a:lnTo>
                  <a:lnTo>
                    <a:pt x="436" y="330"/>
                  </a:lnTo>
                  <a:lnTo>
                    <a:pt x="437" y="329"/>
                  </a:lnTo>
                  <a:lnTo>
                    <a:pt x="439" y="329"/>
                  </a:lnTo>
                  <a:lnTo>
                    <a:pt x="445" y="333"/>
                  </a:lnTo>
                  <a:lnTo>
                    <a:pt x="446" y="334"/>
                  </a:lnTo>
                  <a:lnTo>
                    <a:pt x="446" y="336"/>
                  </a:lnTo>
                  <a:lnTo>
                    <a:pt x="445" y="338"/>
                  </a:lnTo>
                  <a:lnTo>
                    <a:pt x="446" y="340"/>
                  </a:lnTo>
                  <a:lnTo>
                    <a:pt x="446" y="341"/>
                  </a:lnTo>
                  <a:lnTo>
                    <a:pt x="447" y="342"/>
                  </a:lnTo>
                  <a:lnTo>
                    <a:pt x="448" y="342"/>
                  </a:lnTo>
                  <a:lnTo>
                    <a:pt x="452" y="345"/>
                  </a:lnTo>
                  <a:lnTo>
                    <a:pt x="454" y="347"/>
                  </a:lnTo>
                  <a:lnTo>
                    <a:pt x="455" y="348"/>
                  </a:lnTo>
                  <a:close/>
                  <a:moveTo>
                    <a:pt x="343" y="309"/>
                  </a:moveTo>
                  <a:lnTo>
                    <a:pt x="342" y="309"/>
                  </a:lnTo>
                  <a:lnTo>
                    <a:pt x="342" y="309"/>
                  </a:lnTo>
                  <a:lnTo>
                    <a:pt x="340" y="309"/>
                  </a:lnTo>
                  <a:lnTo>
                    <a:pt x="340" y="307"/>
                  </a:lnTo>
                  <a:lnTo>
                    <a:pt x="341" y="306"/>
                  </a:lnTo>
                  <a:lnTo>
                    <a:pt x="342" y="306"/>
                  </a:lnTo>
                  <a:lnTo>
                    <a:pt x="342" y="306"/>
                  </a:lnTo>
                  <a:lnTo>
                    <a:pt x="343" y="305"/>
                  </a:lnTo>
                  <a:lnTo>
                    <a:pt x="344" y="303"/>
                  </a:lnTo>
                  <a:lnTo>
                    <a:pt x="345" y="302"/>
                  </a:lnTo>
                  <a:lnTo>
                    <a:pt x="346" y="301"/>
                  </a:lnTo>
                  <a:lnTo>
                    <a:pt x="348" y="302"/>
                  </a:lnTo>
                  <a:lnTo>
                    <a:pt x="349" y="304"/>
                  </a:lnTo>
                  <a:lnTo>
                    <a:pt x="350" y="306"/>
                  </a:lnTo>
                  <a:lnTo>
                    <a:pt x="349" y="308"/>
                  </a:lnTo>
                  <a:lnTo>
                    <a:pt x="348" y="306"/>
                  </a:lnTo>
                  <a:lnTo>
                    <a:pt x="347" y="308"/>
                  </a:lnTo>
                  <a:lnTo>
                    <a:pt x="345" y="311"/>
                  </a:lnTo>
                  <a:lnTo>
                    <a:pt x="344" y="310"/>
                  </a:lnTo>
                  <a:lnTo>
                    <a:pt x="343" y="309"/>
                  </a:lnTo>
                  <a:close/>
                  <a:moveTo>
                    <a:pt x="364" y="312"/>
                  </a:moveTo>
                  <a:lnTo>
                    <a:pt x="363" y="312"/>
                  </a:lnTo>
                  <a:lnTo>
                    <a:pt x="360" y="309"/>
                  </a:lnTo>
                  <a:lnTo>
                    <a:pt x="360" y="308"/>
                  </a:lnTo>
                  <a:lnTo>
                    <a:pt x="360" y="306"/>
                  </a:lnTo>
                  <a:lnTo>
                    <a:pt x="357" y="302"/>
                  </a:lnTo>
                  <a:lnTo>
                    <a:pt x="358" y="301"/>
                  </a:lnTo>
                  <a:lnTo>
                    <a:pt x="358" y="302"/>
                  </a:lnTo>
                  <a:lnTo>
                    <a:pt x="359" y="302"/>
                  </a:lnTo>
                  <a:lnTo>
                    <a:pt x="360" y="302"/>
                  </a:lnTo>
                  <a:lnTo>
                    <a:pt x="361" y="305"/>
                  </a:lnTo>
                  <a:lnTo>
                    <a:pt x="364" y="306"/>
                  </a:lnTo>
                  <a:lnTo>
                    <a:pt x="366" y="308"/>
                  </a:lnTo>
                  <a:lnTo>
                    <a:pt x="370" y="309"/>
                  </a:lnTo>
                  <a:lnTo>
                    <a:pt x="369" y="311"/>
                  </a:lnTo>
                  <a:lnTo>
                    <a:pt x="371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5" y="312"/>
                  </a:lnTo>
                  <a:lnTo>
                    <a:pt x="373" y="316"/>
                  </a:lnTo>
                  <a:lnTo>
                    <a:pt x="371" y="317"/>
                  </a:lnTo>
                  <a:lnTo>
                    <a:pt x="368" y="318"/>
                  </a:lnTo>
                  <a:lnTo>
                    <a:pt x="367" y="317"/>
                  </a:lnTo>
                  <a:lnTo>
                    <a:pt x="366" y="316"/>
                  </a:lnTo>
                  <a:lnTo>
                    <a:pt x="364" y="316"/>
                  </a:lnTo>
                  <a:lnTo>
                    <a:pt x="363" y="315"/>
                  </a:lnTo>
                  <a:lnTo>
                    <a:pt x="363" y="314"/>
                  </a:lnTo>
                  <a:lnTo>
                    <a:pt x="364" y="313"/>
                  </a:lnTo>
                  <a:lnTo>
                    <a:pt x="364" y="312"/>
                  </a:lnTo>
                  <a:close/>
                  <a:moveTo>
                    <a:pt x="46" y="298"/>
                  </a:moveTo>
                  <a:lnTo>
                    <a:pt x="48" y="300"/>
                  </a:lnTo>
                  <a:lnTo>
                    <a:pt x="49" y="301"/>
                  </a:lnTo>
                  <a:lnTo>
                    <a:pt x="50" y="303"/>
                  </a:lnTo>
                  <a:lnTo>
                    <a:pt x="52" y="306"/>
                  </a:lnTo>
                  <a:lnTo>
                    <a:pt x="49" y="306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46" y="302"/>
                  </a:lnTo>
                  <a:lnTo>
                    <a:pt x="45" y="300"/>
                  </a:lnTo>
                  <a:lnTo>
                    <a:pt x="45" y="299"/>
                  </a:lnTo>
                  <a:lnTo>
                    <a:pt x="46" y="298"/>
                  </a:lnTo>
                  <a:close/>
                  <a:moveTo>
                    <a:pt x="388" y="300"/>
                  </a:moveTo>
                  <a:lnTo>
                    <a:pt x="387" y="304"/>
                  </a:lnTo>
                  <a:lnTo>
                    <a:pt x="385" y="307"/>
                  </a:lnTo>
                  <a:lnTo>
                    <a:pt x="382" y="310"/>
                  </a:lnTo>
                  <a:lnTo>
                    <a:pt x="379" y="309"/>
                  </a:lnTo>
                  <a:lnTo>
                    <a:pt x="380" y="308"/>
                  </a:lnTo>
                  <a:lnTo>
                    <a:pt x="382" y="306"/>
                  </a:lnTo>
                  <a:lnTo>
                    <a:pt x="383" y="306"/>
                  </a:lnTo>
                  <a:lnTo>
                    <a:pt x="384" y="301"/>
                  </a:lnTo>
                  <a:lnTo>
                    <a:pt x="389" y="294"/>
                  </a:lnTo>
                  <a:lnTo>
                    <a:pt x="391" y="293"/>
                  </a:lnTo>
                  <a:lnTo>
                    <a:pt x="390" y="293"/>
                  </a:lnTo>
                  <a:lnTo>
                    <a:pt x="390" y="294"/>
                  </a:lnTo>
                  <a:lnTo>
                    <a:pt x="390" y="294"/>
                  </a:lnTo>
                  <a:lnTo>
                    <a:pt x="391" y="294"/>
                  </a:lnTo>
                  <a:lnTo>
                    <a:pt x="391" y="297"/>
                  </a:lnTo>
                  <a:lnTo>
                    <a:pt x="390" y="300"/>
                  </a:lnTo>
                  <a:lnTo>
                    <a:pt x="388" y="300"/>
                  </a:lnTo>
                  <a:close/>
                  <a:moveTo>
                    <a:pt x="630" y="321"/>
                  </a:moveTo>
                  <a:lnTo>
                    <a:pt x="630" y="322"/>
                  </a:lnTo>
                  <a:lnTo>
                    <a:pt x="630" y="324"/>
                  </a:lnTo>
                  <a:lnTo>
                    <a:pt x="628" y="325"/>
                  </a:lnTo>
                  <a:lnTo>
                    <a:pt x="625" y="324"/>
                  </a:lnTo>
                  <a:lnTo>
                    <a:pt x="625" y="324"/>
                  </a:lnTo>
                  <a:lnTo>
                    <a:pt x="623" y="324"/>
                  </a:lnTo>
                  <a:lnTo>
                    <a:pt x="622" y="323"/>
                  </a:lnTo>
                  <a:lnTo>
                    <a:pt x="621" y="322"/>
                  </a:lnTo>
                  <a:lnTo>
                    <a:pt x="622" y="322"/>
                  </a:lnTo>
                  <a:lnTo>
                    <a:pt x="621" y="321"/>
                  </a:lnTo>
                  <a:lnTo>
                    <a:pt x="621" y="320"/>
                  </a:lnTo>
                  <a:lnTo>
                    <a:pt x="621" y="319"/>
                  </a:lnTo>
                  <a:lnTo>
                    <a:pt x="621" y="318"/>
                  </a:lnTo>
                  <a:lnTo>
                    <a:pt x="622" y="318"/>
                  </a:lnTo>
                  <a:lnTo>
                    <a:pt x="622" y="317"/>
                  </a:lnTo>
                  <a:lnTo>
                    <a:pt x="621" y="316"/>
                  </a:lnTo>
                  <a:lnTo>
                    <a:pt x="620" y="315"/>
                  </a:lnTo>
                  <a:lnTo>
                    <a:pt x="620" y="313"/>
                  </a:lnTo>
                  <a:lnTo>
                    <a:pt x="619" y="313"/>
                  </a:lnTo>
                  <a:lnTo>
                    <a:pt x="615" y="313"/>
                  </a:lnTo>
                  <a:lnTo>
                    <a:pt x="613" y="314"/>
                  </a:lnTo>
                  <a:lnTo>
                    <a:pt x="615" y="317"/>
                  </a:lnTo>
                  <a:lnTo>
                    <a:pt x="619" y="319"/>
                  </a:lnTo>
                  <a:lnTo>
                    <a:pt x="622" y="324"/>
                  </a:lnTo>
                  <a:lnTo>
                    <a:pt x="624" y="325"/>
                  </a:lnTo>
                  <a:lnTo>
                    <a:pt x="624" y="326"/>
                  </a:lnTo>
                  <a:lnTo>
                    <a:pt x="624" y="327"/>
                  </a:lnTo>
                  <a:lnTo>
                    <a:pt x="624" y="328"/>
                  </a:lnTo>
                  <a:lnTo>
                    <a:pt x="621" y="329"/>
                  </a:lnTo>
                  <a:lnTo>
                    <a:pt x="619" y="330"/>
                  </a:lnTo>
                  <a:lnTo>
                    <a:pt x="613" y="330"/>
                  </a:lnTo>
                  <a:lnTo>
                    <a:pt x="611" y="330"/>
                  </a:lnTo>
                  <a:lnTo>
                    <a:pt x="608" y="329"/>
                  </a:lnTo>
                  <a:lnTo>
                    <a:pt x="605" y="329"/>
                  </a:lnTo>
                  <a:lnTo>
                    <a:pt x="604" y="328"/>
                  </a:lnTo>
                  <a:lnTo>
                    <a:pt x="601" y="326"/>
                  </a:lnTo>
                  <a:lnTo>
                    <a:pt x="600" y="325"/>
                  </a:lnTo>
                  <a:lnTo>
                    <a:pt x="594" y="324"/>
                  </a:lnTo>
                  <a:lnTo>
                    <a:pt x="589" y="324"/>
                  </a:lnTo>
                  <a:lnTo>
                    <a:pt x="589" y="324"/>
                  </a:lnTo>
                  <a:lnTo>
                    <a:pt x="588" y="323"/>
                  </a:lnTo>
                  <a:lnTo>
                    <a:pt x="585" y="318"/>
                  </a:lnTo>
                  <a:lnTo>
                    <a:pt x="583" y="318"/>
                  </a:lnTo>
                  <a:lnTo>
                    <a:pt x="583" y="318"/>
                  </a:lnTo>
                  <a:lnTo>
                    <a:pt x="583" y="317"/>
                  </a:lnTo>
                  <a:lnTo>
                    <a:pt x="583" y="316"/>
                  </a:lnTo>
                  <a:lnTo>
                    <a:pt x="584" y="316"/>
                  </a:lnTo>
                  <a:lnTo>
                    <a:pt x="585" y="316"/>
                  </a:lnTo>
                  <a:lnTo>
                    <a:pt x="589" y="315"/>
                  </a:lnTo>
                  <a:lnTo>
                    <a:pt x="589" y="315"/>
                  </a:lnTo>
                  <a:lnTo>
                    <a:pt x="591" y="312"/>
                  </a:lnTo>
                  <a:lnTo>
                    <a:pt x="592" y="312"/>
                  </a:lnTo>
                  <a:lnTo>
                    <a:pt x="593" y="312"/>
                  </a:lnTo>
                  <a:lnTo>
                    <a:pt x="594" y="312"/>
                  </a:lnTo>
                  <a:lnTo>
                    <a:pt x="595" y="311"/>
                  </a:lnTo>
                  <a:lnTo>
                    <a:pt x="597" y="309"/>
                  </a:lnTo>
                  <a:lnTo>
                    <a:pt x="600" y="306"/>
                  </a:lnTo>
                  <a:lnTo>
                    <a:pt x="601" y="306"/>
                  </a:lnTo>
                  <a:lnTo>
                    <a:pt x="601" y="305"/>
                  </a:lnTo>
                  <a:lnTo>
                    <a:pt x="600" y="304"/>
                  </a:lnTo>
                  <a:lnTo>
                    <a:pt x="599" y="303"/>
                  </a:lnTo>
                  <a:lnTo>
                    <a:pt x="596" y="302"/>
                  </a:lnTo>
                  <a:lnTo>
                    <a:pt x="595" y="302"/>
                  </a:lnTo>
                  <a:lnTo>
                    <a:pt x="593" y="302"/>
                  </a:lnTo>
                  <a:lnTo>
                    <a:pt x="591" y="303"/>
                  </a:lnTo>
                  <a:lnTo>
                    <a:pt x="590" y="304"/>
                  </a:lnTo>
                  <a:lnTo>
                    <a:pt x="589" y="305"/>
                  </a:lnTo>
                  <a:lnTo>
                    <a:pt x="588" y="308"/>
                  </a:lnTo>
                  <a:lnTo>
                    <a:pt x="583" y="314"/>
                  </a:lnTo>
                  <a:lnTo>
                    <a:pt x="582" y="315"/>
                  </a:lnTo>
                  <a:lnTo>
                    <a:pt x="580" y="316"/>
                  </a:lnTo>
                  <a:lnTo>
                    <a:pt x="578" y="316"/>
                  </a:lnTo>
                  <a:lnTo>
                    <a:pt x="571" y="312"/>
                  </a:lnTo>
                  <a:lnTo>
                    <a:pt x="570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6" y="310"/>
                  </a:lnTo>
                  <a:lnTo>
                    <a:pt x="565" y="310"/>
                  </a:lnTo>
                  <a:lnTo>
                    <a:pt x="561" y="306"/>
                  </a:lnTo>
                  <a:lnTo>
                    <a:pt x="559" y="306"/>
                  </a:lnTo>
                  <a:lnTo>
                    <a:pt x="559" y="305"/>
                  </a:lnTo>
                  <a:lnTo>
                    <a:pt x="560" y="304"/>
                  </a:lnTo>
                  <a:lnTo>
                    <a:pt x="561" y="303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0" y="300"/>
                  </a:lnTo>
                  <a:lnTo>
                    <a:pt x="560" y="300"/>
                  </a:lnTo>
                  <a:lnTo>
                    <a:pt x="561" y="300"/>
                  </a:lnTo>
                  <a:lnTo>
                    <a:pt x="561" y="299"/>
                  </a:lnTo>
                  <a:lnTo>
                    <a:pt x="561" y="298"/>
                  </a:lnTo>
                  <a:lnTo>
                    <a:pt x="561" y="297"/>
                  </a:lnTo>
                  <a:lnTo>
                    <a:pt x="562" y="296"/>
                  </a:lnTo>
                  <a:lnTo>
                    <a:pt x="563" y="296"/>
                  </a:lnTo>
                  <a:lnTo>
                    <a:pt x="564" y="295"/>
                  </a:lnTo>
                  <a:lnTo>
                    <a:pt x="566" y="293"/>
                  </a:lnTo>
                  <a:lnTo>
                    <a:pt x="567" y="292"/>
                  </a:lnTo>
                  <a:lnTo>
                    <a:pt x="568" y="292"/>
                  </a:lnTo>
                  <a:lnTo>
                    <a:pt x="569" y="294"/>
                  </a:lnTo>
                  <a:lnTo>
                    <a:pt x="571" y="294"/>
                  </a:lnTo>
                  <a:lnTo>
                    <a:pt x="575" y="293"/>
                  </a:lnTo>
                  <a:lnTo>
                    <a:pt x="577" y="294"/>
                  </a:lnTo>
                  <a:lnTo>
                    <a:pt x="577" y="293"/>
                  </a:lnTo>
                  <a:lnTo>
                    <a:pt x="578" y="293"/>
                  </a:lnTo>
                  <a:lnTo>
                    <a:pt x="578" y="292"/>
                  </a:lnTo>
                  <a:lnTo>
                    <a:pt x="578" y="291"/>
                  </a:lnTo>
                  <a:lnTo>
                    <a:pt x="579" y="292"/>
                  </a:lnTo>
                  <a:lnTo>
                    <a:pt x="579" y="293"/>
                  </a:lnTo>
                  <a:lnTo>
                    <a:pt x="580" y="293"/>
                  </a:lnTo>
                  <a:lnTo>
                    <a:pt x="581" y="291"/>
                  </a:lnTo>
                  <a:lnTo>
                    <a:pt x="583" y="290"/>
                  </a:lnTo>
                  <a:lnTo>
                    <a:pt x="587" y="289"/>
                  </a:lnTo>
                  <a:lnTo>
                    <a:pt x="589" y="288"/>
                  </a:lnTo>
                  <a:lnTo>
                    <a:pt x="590" y="288"/>
                  </a:lnTo>
                  <a:lnTo>
                    <a:pt x="589" y="285"/>
                  </a:lnTo>
                  <a:lnTo>
                    <a:pt x="589" y="282"/>
                  </a:lnTo>
                  <a:lnTo>
                    <a:pt x="606" y="282"/>
                  </a:lnTo>
                  <a:lnTo>
                    <a:pt x="607" y="282"/>
                  </a:lnTo>
                  <a:lnTo>
                    <a:pt x="607" y="285"/>
                  </a:lnTo>
                  <a:lnTo>
                    <a:pt x="608" y="286"/>
                  </a:lnTo>
                  <a:lnTo>
                    <a:pt x="611" y="287"/>
                  </a:lnTo>
                  <a:lnTo>
                    <a:pt x="612" y="288"/>
                  </a:lnTo>
                  <a:lnTo>
                    <a:pt x="612" y="289"/>
                  </a:lnTo>
                  <a:lnTo>
                    <a:pt x="608" y="294"/>
                  </a:lnTo>
                  <a:lnTo>
                    <a:pt x="609" y="294"/>
                  </a:lnTo>
                  <a:lnTo>
                    <a:pt x="613" y="298"/>
                  </a:lnTo>
                  <a:lnTo>
                    <a:pt x="616" y="299"/>
                  </a:lnTo>
                  <a:lnTo>
                    <a:pt x="617" y="300"/>
                  </a:lnTo>
                  <a:lnTo>
                    <a:pt x="617" y="300"/>
                  </a:lnTo>
                  <a:lnTo>
                    <a:pt x="620" y="305"/>
                  </a:lnTo>
                  <a:lnTo>
                    <a:pt x="621" y="306"/>
                  </a:lnTo>
                  <a:lnTo>
                    <a:pt x="623" y="307"/>
                  </a:lnTo>
                  <a:lnTo>
                    <a:pt x="622" y="308"/>
                  </a:lnTo>
                  <a:lnTo>
                    <a:pt x="622" y="309"/>
                  </a:lnTo>
                  <a:lnTo>
                    <a:pt x="623" y="310"/>
                  </a:lnTo>
                  <a:lnTo>
                    <a:pt x="624" y="311"/>
                  </a:lnTo>
                  <a:lnTo>
                    <a:pt x="624" y="312"/>
                  </a:lnTo>
                  <a:lnTo>
                    <a:pt x="624" y="312"/>
                  </a:lnTo>
                  <a:lnTo>
                    <a:pt x="625" y="312"/>
                  </a:lnTo>
                  <a:lnTo>
                    <a:pt x="625" y="312"/>
                  </a:lnTo>
                  <a:lnTo>
                    <a:pt x="625" y="315"/>
                  </a:lnTo>
                  <a:lnTo>
                    <a:pt x="626" y="318"/>
                  </a:lnTo>
                  <a:lnTo>
                    <a:pt x="628" y="320"/>
                  </a:lnTo>
                  <a:lnTo>
                    <a:pt x="630" y="321"/>
                  </a:lnTo>
                  <a:close/>
                  <a:moveTo>
                    <a:pt x="486" y="261"/>
                  </a:moveTo>
                  <a:lnTo>
                    <a:pt x="488" y="263"/>
                  </a:lnTo>
                  <a:lnTo>
                    <a:pt x="488" y="266"/>
                  </a:lnTo>
                  <a:lnTo>
                    <a:pt x="483" y="272"/>
                  </a:lnTo>
                  <a:lnTo>
                    <a:pt x="482" y="266"/>
                  </a:lnTo>
                  <a:lnTo>
                    <a:pt x="482" y="264"/>
                  </a:lnTo>
                  <a:lnTo>
                    <a:pt x="484" y="262"/>
                  </a:lnTo>
                  <a:lnTo>
                    <a:pt x="484" y="261"/>
                  </a:lnTo>
                  <a:lnTo>
                    <a:pt x="485" y="261"/>
                  </a:lnTo>
                  <a:lnTo>
                    <a:pt x="486" y="261"/>
                  </a:lnTo>
                  <a:close/>
                  <a:moveTo>
                    <a:pt x="42" y="276"/>
                  </a:moveTo>
                  <a:lnTo>
                    <a:pt x="42" y="277"/>
                  </a:lnTo>
                  <a:lnTo>
                    <a:pt x="42" y="281"/>
                  </a:lnTo>
                  <a:lnTo>
                    <a:pt x="44" y="282"/>
                  </a:lnTo>
                  <a:lnTo>
                    <a:pt x="44" y="283"/>
                  </a:lnTo>
                  <a:lnTo>
                    <a:pt x="42" y="284"/>
                  </a:lnTo>
                  <a:lnTo>
                    <a:pt x="42" y="283"/>
                  </a:lnTo>
                  <a:lnTo>
                    <a:pt x="40" y="282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5" y="280"/>
                  </a:lnTo>
                  <a:lnTo>
                    <a:pt x="33" y="280"/>
                  </a:lnTo>
                  <a:lnTo>
                    <a:pt x="32" y="280"/>
                  </a:lnTo>
                  <a:lnTo>
                    <a:pt x="30" y="277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6" y="276"/>
                  </a:lnTo>
                  <a:lnTo>
                    <a:pt x="25" y="276"/>
                  </a:lnTo>
                  <a:lnTo>
                    <a:pt x="25" y="276"/>
                  </a:lnTo>
                  <a:lnTo>
                    <a:pt x="26" y="276"/>
                  </a:lnTo>
                  <a:lnTo>
                    <a:pt x="27" y="275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3" y="274"/>
                  </a:lnTo>
                  <a:lnTo>
                    <a:pt x="21" y="272"/>
                  </a:lnTo>
                  <a:lnTo>
                    <a:pt x="20" y="270"/>
                  </a:lnTo>
                  <a:lnTo>
                    <a:pt x="19" y="267"/>
                  </a:lnTo>
                  <a:lnTo>
                    <a:pt x="19" y="262"/>
                  </a:lnTo>
                  <a:lnTo>
                    <a:pt x="18" y="259"/>
                  </a:lnTo>
                  <a:lnTo>
                    <a:pt x="16" y="258"/>
                  </a:lnTo>
                  <a:lnTo>
                    <a:pt x="14" y="256"/>
                  </a:lnTo>
                  <a:lnTo>
                    <a:pt x="12" y="255"/>
                  </a:lnTo>
                  <a:lnTo>
                    <a:pt x="11" y="254"/>
                  </a:lnTo>
                  <a:lnTo>
                    <a:pt x="8" y="249"/>
                  </a:lnTo>
                  <a:lnTo>
                    <a:pt x="8" y="248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5" y="247"/>
                  </a:lnTo>
                  <a:lnTo>
                    <a:pt x="4" y="246"/>
                  </a:lnTo>
                  <a:lnTo>
                    <a:pt x="4" y="243"/>
                  </a:lnTo>
                  <a:lnTo>
                    <a:pt x="4" y="242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2" y="240"/>
                  </a:lnTo>
                  <a:lnTo>
                    <a:pt x="1" y="239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3" y="234"/>
                  </a:lnTo>
                  <a:lnTo>
                    <a:pt x="3" y="234"/>
                  </a:lnTo>
                  <a:lnTo>
                    <a:pt x="4" y="234"/>
                  </a:lnTo>
                  <a:lnTo>
                    <a:pt x="12" y="234"/>
                  </a:lnTo>
                  <a:lnTo>
                    <a:pt x="15" y="233"/>
                  </a:lnTo>
                  <a:lnTo>
                    <a:pt x="18" y="232"/>
                  </a:lnTo>
                  <a:lnTo>
                    <a:pt x="20" y="230"/>
                  </a:lnTo>
                  <a:lnTo>
                    <a:pt x="21" y="230"/>
                  </a:lnTo>
                  <a:lnTo>
                    <a:pt x="22" y="231"/>
                  </a:lnTo>
                  <a:lnTo>
                    <a:pt x="23" y="232"/>
                  </a:lnTo>
                  <a:lnTo>
                    <a:pt x="24" y="233"/>
                  </a:lnTo>
                  <a:lnTo>
                    <a:pt x="26" y="234"/>
                  </a:lnTo>
                  <a:lnTo>
                    <a:pt x="27" y="234"/>
                  </a:lnTo>
                  <a:lnTo>
                    <a:pt x="27" y="235"/>
                  </a:lnTo>
                  <a:lnTo>
                    <a:pt x="28" y="235"/>
                  </a:lnTo>
                  <a:lnTo>
                    <a:pt x="28" y="234"/>
                  </a:lnTo>
                  <a:lnTo>
                    <a:pt x="29" y="234"/>
                  </a:lnTo>
                  <a:lnTo>
                    <a:pt x="29" y="238"/>
                  </a:lnTo>
                  <a:lnTo>
                    <a:pt x="27" y="240"/>
                  </a:lnTo>
                  <a:lnTo>
                    <a:pt x="25" y="241"/>
                  </a:lnTo>
                  <a:lnTo>
                    <a:pt x="20" y="244"/>
                  </a:lnTo>
                  <a:lnTo>
                    <a:pt x="19" y="244"/>
                  </a:lnTo>
                  <a:lnTo>
                    <a:pt x="18" y="246"/>
                  </a:lnTo>
                  <a:lnTo>
                    <a:pt x="18" y="247"/>
                  </a:lnTo>
                  <a:lnTo>
                    <a:pt x="19" y="248"/>
                  </a:lnTo>
                  <a:lnTo>
                    <a:pt x="21" y="249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24" y="253"/>
                  </a:lnTo>
                  <a:lnTo>
                    <a:pt x="27" y="253"/>
                  </a:lnTo>
                  <a:lnTo>
                    <a:pt x="26" y="256"/>
                  </a:lnTo>
                  <a:lnTo>
                    <a:pt x="26" y="257"/>
                  </a:lnTo>
                  <a:lnTo>
                    <a:pt x="24" y="256"/>
                  </a:lnTo>
                  <a:lnTo>
                    <a:pt x="25" y="258"/>
                  </a:lnTo>
                  <a:lnTo>
                    <a:pt x="27" y="270"/>
                  </a:lnTo>
                  <a:lnTo>
                    <a:pt x="28" y="271"/>
                  </a:lnTo>
                  <a:lnTo>
                    <a:pt x="29" y="272"/>
                  </a:lnTo>
                  <a:lnTo>
                    <a:pt x="30" y="272"/>
                  </a:lnTo>
                  <a:lnTo>
                    <a:pt x="32" y="273"/>
                  </a:lnTo>
                  <a:lnTo>
                    <a:pt x="34" y="274"/>
                  </a:lnTo>
                  <a:lnTo>
                    <a:pt x="36" y="275"/>
                  </a:lnTo>
                  <a:lnTo>
                    <a:pt x="36" y="276"/>
                  </a:lnTo>
                  <a:lnTo>
                    <a:pt x="38" y="275"/>
                  </a:lnTo>
                  <a:lnTo>
                    <a:pt x="39" y="275"/>
                  </a:lnTo>
                  <a:lnTo>
                    <a:pt x="40" y="274"/>
                  </a:lnTo>
                  <a:lnTo>
                    <a:pt x="41" y="275"/>
                  </a:lnTo>
                  <a:lnTo>
                    <a:pt x="42" y="276"/>
                  </a:lnTo>
                  <a:close/>
                  <a:moveTo>
                    <a:pt x="525" y="205"/>
                  </a:moveTo>
                  <a:lnTo>
                    <a:pt x="524" y="206"/>
                  </a:lnTo>
                  <a:lnTo>
                    <a:pt x="523" y="207"/>
                  </a:lnTo>
                  <a:lnTo>
                    <a:pt x="523" y="208"/>
                  </a:lnTo>
                  <a:lnTo>
                    <a:pt x="524" y="208"/>
                  </a:lnTo>
                  <a:lnTo>
                    <a:pt x="524" y="209"/>
                  </a:lnTo>
                  <a:lnTo>
                    <a:pt x="524" y="210"/>
                  </a:lnTo>
                  <a:lnTo>
                    <a:pt x="525" y="211"/>
                  </a:lnTo>
                  <a:lnTo>
                    <a:pt x="523" y="212"/>
                  </a:lnTo>
                  <a:lnTo>
                    <a:pt x="521" y="214"/>
                  </a:lnTo>
                  <a:lnTo>
                    <a:pt x="519" y="216"/>
                  </a:lnTo>
                  <a:lnTo>
                    <a:pt x="519" y="219"/>
                  </a:lnTo>
                  <a:lnTo>
                    <a:pt x="518" y="219"/>
                  </a:lnTo>
                  <a:lnTo>
                    <a:pt x="517" y="219"/>
                  </a:lnTo>
                  <a:lnTo>
                    <a:pt x="517" y="220"/>
                  </a:lnTo>
                  <a:lnTo>
                    <a:pt x="516" y="221"/>
                  </a:lnTo>
                  <a:lnTo>
                    <a:pt x="517" y="222"/>
                  </a:lnTo>
                  <a:lnTo>
                    <a:pt x="517" y="222"/>
                  </a:lnTo>
                  <a:lnTo>
                    <a:pt x="516" y="222"/>
                  </a:lnTo>
                  <a:lnTo>
                    <a:pt x="515" y="223"/>
                  </a:lnTo>
                  <a:lnTo>
                    <a:pt x="515" y="224"/>
                  </a:lnTo>
                  <a:lnTo>
                    <a:pt x="517" y="225"/>
                  </a:lnTo>
                  <a:lnTo>
                    <a:pt x="515" y="227"/>
                  </a:lnTo>
                  <a:lnTo>
                    <a:pt x="516" y="228"/>
                  </a:lnTo>
                  <a:lnTo>
                    <a:pt x="517" y="229"/>
                  </a:lnTo>
                  <a:lnTo>
                    <a:pt x="517" y="230"/>
                  </a:lnTo>
                  <a:lnTo>
                    <a:pt x="517" y="231"/>
                  </a:lnTo>
                  <a:lnTo>
                    <a:pt x="517" y="232"/>
                  </a:lnTo>
                  <a:lnTo>
                    <a:pt x="517" y="233"/>
                  </a:lnTo>
                  <a:lnTo>
                    <a:pt x="516" y="234"/>
                  </a:lnTo>
                  <a:lnTo>
                    <a:pt x="516" y="234"/>
                  </a:lnTo>
                  <a:lnTo>
                    <a:pt x="515" y="234"/>
                  </a:lnTo>
                  <a:lnTo>
                    <a:pt x="514" y="234"/>
                  </a:lnTo>
                  <a:lnTo>
                    <a:pt x="511" y="233"/>
                  </a:lnTo>
                  <a:lnTo>
                    <a:pt x="511" y="232"/>
                  </a:lnTo>
                  <a:lnTo>
                    <a:pt x="511" y="231"/>
                  </a:lnTo>
                  <a:lnTo>
                    <a:pt x="511" y="230"/>
                  </a:lnTo>
                  <a:lnTo>
                    <a:pt x="511" y="229"/>
                  </a:lnTo>
                  <a:lnTo>
                    <a:pt x="509" y="228"/>
                  </a:lnTo>
                  <a:lnTo>
                    <a:pt x="507" y="227"/>
                  </a:lnTo>
                  <a:lnTo>
                    <a:pt x="505" y="226"/>
                  </a:lnTo>
                  <a:lnTo>
                    <a:pt x="508" y="225"/>
                  </a:lnTo>
                  <a:lnTo>
                    <a:pt x="509" y="223"/>
                  </a:lnTo>
                  <a:lnTo>
                    <a:pt x="510" y="222"/>
                  </a:lnTo>
                  <a:lnTo>
                    <a:pt x="509" y="221"/>
                  </a:lnTo>
                  <a:lnTo>
                    <a:pt x="508" y="220"/>
                  </a:lnTo>
                  <a:lnTo>
                    <a:pt x="507" y="219"/>
                  </a:lnTo>
                  <a:lnTo>
                    <a:pt x="505" y="219"/>
                  </a:lnTo>
                  <a:lnTo>
                    <a:pt x="502" y="222"/>
                  </a:lnTo>
                  <a:lnTo>
                    <a:pt x="503" y="222"/>
                  </a:lnTo>
                  <a:lnTo>
                    <a:pt x="504" y="222"/>
                  </a:lnTo>
                  <a:lnTo>
                    <a:pt x="505" y="223"/>
                  </a:lnTo>
                  <a:lnTo>
                    <a:pt x="503" y="223"/>
                  </a:lnTo>
                  <a:lnTo>
                    <a:pt x="502" y="224"/>
                  </a:lnTo>
                  <a:lnTo>
                    <a:pt x="501" y="226"/>
                  </a:lnTo>
                  <a:lnTo>
                    <a:pt x="500" y="228"/>
                  </a:lnTo>
                  <a:lnTo>
                    <a:pt x="501" y="228"/>
                  </a:lnTo>
                  <a:lnTo>
                    <a:pt x="501" y="227"/>
                  </a:lnTo>
                  <a:lnTo>
                    <a:pt x="503" y="228"/>
                  </a:lnTo>
                  <a:lnTo>
                    <a:pt x="504" y="230"/>
                  </a:lnTo>
                  <a:lnTo>
                    <a:pt x="505" y="232"/>
                  </a:lnTo>
                  <a:lnTo>
                    <a:pt x="504" y="233"/>
                  </a:lnTo>
                  <a:lnTo>
                    <a:pt x="502" y="233"/>
                  </a:lnTo>
                  <a:lnTo>
                    <a:pt x="500" y="232"/>
                  </a:lnTo>
                  <a:lnTo>
                    <a:pt x="497" y="231"/>
                  </a:lnTo>
                  <a:lnTo>
                    <a:pt x="499" y="228"/>
                  </a:lnTo>
                  <a:lnTo>
                    <a:pt x="499" y="226"/>
                  </a:lnTo>
                  <a:lnTo>
                    <a:pt x="499" y="227"/>
                  </a:lnTo>
                  <a:lnTo>
                    <a:pt x="497" y="228"/>
                  </a:lnTo>
                  <a:lnTo>
                    <a:pt x="497" y="228"/>
                  </a:lnTo>
                  <a:lnTo>
                    <a:pt x="496" y="228"/>
                  </a:lnTo>
                  <a:lnTo>
                    <a:pt x="496" y="228"/>
                  </a:lnTo>
                  <a:lnTo>
                    <a:pt x="495" y="227"/>
                  </a:lnTo>
                  <a:lnTo>
                    <a:pt x="495" y="226"/>
                  </a:lnTo>
                  <a:lnTo>
                    <a:pt x="490" y="228"/>
                  </a:lnTo>
                  <a:lnTo>
                    <a:pt x="489" y="228"/>
                  </a:lnTo>
                  <a:lnTo>
                    <a:pt x="488" y="228"/>
                  </a:lnTo>
                  <a:lnTo>
                    <a:pt x="489" y="228"/>
                  </a:lnTo>
                  <a:lnTo>
                    <a:pt x="490" y="227"/>
                  </a:lnTo>
                  <a:lnTo>
                    <a:pt x="490" y="226"/>
                  </a:lnTo>
                  <a:lnTo>
                    <a:pt x="489" y="226"/>
                  </a:lnTo>
                  <a:lnTo>
                    <a:pt x="488" y="225"/>
                  </a:lnTo>
                  <a:lnTo>
                    <a:pt x="488" y="224"/>
                  </a:lnTo>
                  <a:lnTo>
                    <a:pt x="489" y="223"/>
                  </a:lnTo>
                  <a:lnTo>
                    <a:pt x="490" y="223"/>
                  </a:lnTo>
                  <a:lnTo>
                    <a:pt x="490" y="222"/>
                  </a:lnTo>
                  <a:lnTo>
                    <a:pt x="489" y="222"/>
                  </a:lnTo>
                  <a:lnTo>
                    <a:pt x="489" y="222"/>
                  </a:lnTo>
                  <a:lnTo>
                    <a:pt x="490" y="221"/>
                  </a:lnTo>
                  <a:lnTo>
                    <a:pt x="491" y="219"/>
                  </a:lnTo>
                  <a:lnTo>
                    <a:pt x="490" y="218"/>
                  </a:lnTo>
                  <a:lnTo>
                    <a:pt x="489" y="217"/>
                  </a:lnTo>
                  <a:lnTo>
                    <a:pt x="488" y="216"/>
                  </a:lnTo>
                  <a:lnTo>
                    <a:pt x="488" y="214"/>
                  </a:lnTo>
                  <a:lnTo>
                    <a:pt x="488" y="212"/>
                  </a:lnTo>
                  <a:lnTo>
                    <a:pt x="488" y="211"/>
                  </a:lnTo>
                  <a:lnTo>
                    <a:pt x="487" y="211"/>
                  </a:lnTo>
                  <a:lnTo>
                    <a:pt x="487" y="210"/>
                  </a:lnTo>
                  <a:lnTo>
                    <a:pt x="491" y="210"/>
                  </a:lnTo>
                  <a:lnTo>
                    <a:pt x="496" y="209"/>
                  </a:lnTo>
                  <a:lnTo>
                    <a:pt x="497" y="209"/>
                  </a:lnTo>
                  <a:lnTo>
                    <a:pt x="498" y="210"/>
                  </a:lnTo>
                  <a:lnTo>
                    <a:pt x="499" y="210"/>
                  </a:lnTo>
                  <a:lnTo>
                    <a:pt x="499" y="210"/>
                  </a:lnTo>
                  <a:lnTo>
                    <a:pt x="505" y="209"/>
                  </a:lnTo>
                  <a:lnTo>
                    <a:pt x="506" y="210"/>
                  </a:lnTo>
                  <a:lnTo>
                    <a:pt x="508" y="210"/>
                  </a:lnTo>
                  <a:lnTo>
                    <a:pt x="509" y="212"/>
                  </a:lnTo>
                  <a:lnTo>
                    <a:pt x="511" y="214"/>
                  </a:lnTo>
                  <a:lnTo>
                    <a:pt x="510" y="215"/>
                  </a:lnTo>
                  <a:lnTo>
                    <a:pt x="512" y="214"/>
                  </a:lnTo>
                  <a:lnTo>
                    <a:pt x="514" y="213"/>
                  </a:lnTo>
                  <a:lnTo>
                    <a:pt x="516" y="211"/>
                  </a:lnTo>
                  <a:lnTo>
                    <a:pt x="516" y="210"/>
                  </a:lnTo>
                  <a:lnTo>
                    <a:pt x="517" y="208"/>
                  </a:lnTo>
                  <a:lnTo>
                    <a:pt x="519" y="207"/>
                  </a:lnTo>
                  <a:lnTo>
                    <a:pt x="522" y="207"/>
                  </a:lnTo>
                  <a:lnTo>
                    <a:pt x="523" y="207"/>
                  </a:lnTo>
                  <a:lnTo>
                    <a:pt x="525" y="205"/>
                  </a:lnTo>
                  <a:close/>
                  <a:moveTo>
                    <a:pt x="547" y="156"/>
                  </a:moveTo>
                  <a:lnTo>
                    <a:pt x="547" y="158"/>
                  </a:lnTo>
                  <a:lnTo>
                    <a:pt x="546" y="160"/>
                  </a:lnTo>
                  <a:lnTo>
                    <a:pt x="537" y="162"/>
                  </a:lnTo>
                  <a:lnTo>
                    <a:pt x="535" y="162"/>
                  </a:lnTo>
                  <a:lnTo>
                    <a:pt x="532" y="161"/>
                  </a:lnTo>
                  <a:lnTo>
                    <a:pt x="526" y="156"/>
                  </a:lnTo>
                  <a:lnTo>
                    <a:pt x="525" y="154"/>
                  </a:lnTo>
                  <a:lnTo>
                    <a:pt x="524" y="153"/>
                  </a:lnTo>
                  <a:lnTo>
                    <a:pt x="526" y="153"/>
                  </a:lnTo>
                  <a:lnTo>
                    <a:pt x="531" y="150"/>
                  </a:lnTo>
                  <a:lnTo>
                    <a:pt x="534" y="149"/>
                  </a:lnTo>
                  <a:lnTo>
                    <a:pt x="536" y="149"/>
                  </a:lnTo>
                  <a:lnTo>
                    <a:pt x="543" y="151"/>
                  </a:lnTo>
                  <a:lnTo>
                    <a:pt x="545" y="152"/>
                  </a:lnTo>
                  <a:lnTo>
                    <a:pt x="547" y="153"/>
                  </a:lnTo>
                  <a:lnTo>
                    <a:pt x="547" y="155"/>
                  </a:lnTo>
                  <a:lnTo>
                    <a:pt x="547" y="156"/>
                  </a:lnTo>
                  <a:close/>
                  <a:moveTo>
                    <a:pt x="465" y="122"/>
                  </a:moveTo>
                  <a:lnTo>
                    <a:pt x="463" y="123"/>
                  </a:lnTo>
                  <a:lnTo>
                    <a:pt x="463" y="124"/>
                  </a:lnTo>
                  <a:lnTo>
                    <a:pt x="463" y="126"/>
                  </a:lnTo>
                  <a:lnTo>
                    <a:pt x="465" y="126"/>
                  </a:lnTo>
                  <a:lnTo>
                    <a:pt x="465" y="128"/>
                  </a:lnTo>
                  <a:lnTo>
                    <a:pt x="463" y="129"/>
                  </a:lnTo>
                  <a:lnTo>
                    <a:pt x="463" y="131"/>
                  </a:lnTo>
                  <a:lnTo>
                    <a:pt x="463" y="134"/>
                  </a:lnTo>
                  <a:lnTo>
                    <a:pt x="464" y="135"/>
                  </a:lnTo>
                  <a:lnTo>
                    <a:pt x="464" y="136"/>
                  </a:lnTo>
                  <a:lnTo>
                    <a:pt x="464" y="137"/>
                  </a:lnTo>
                  <a:lnTo>
                    <a:pt x="463" y="138"/>
                  </a:lnTo>
                  <a:lnTo>
                    <a:pt x="463" y="136"/>
                  </a:lnTo>
                  <a:lnTo>
                    <a:pt x="462" y="137"/>
                  </a:lnTo>
                  <a:lnTo>
                    <a:pt x="461" y="138"/>
                  </a:lnTo>
                  <a:lnTo>
                    <a:pt x="460" y="138"/>
                  </a:lnTo>
                  <a:lnTo>
                    <a:pt x="457" y="138"/>
                  </a:lnTo>
                  <a:lnTo>
                    <a:pt x="456" y="139"/>
                  </a:lnTo>
                  <a:lnTo>
                    <a:pt x="453" y="141"/>
                  </a:lnTo>
                  <a:lnTo>
                    <a:pt x="452" y="142"/>
                  </a:lnTo>
                  <a:lnTo>
                    <a:pt x="451" y="141"/>
                  </a:lnTo>
                  <a:lnTo>
                    <a:pt x="451" y="140"/>
                  </a:lnTo>
                  <a:lnTo>
                    <a:pt x="450" y="138"/>
                  </a:lnTo>
                  <a:lnTo>
                    <a:pt x="449" y="138"/>
                  </a:lnTo>
                  <a:lnTo>
                    <a:pt x="448" y="138"/>
                  </a:lnTo>
                  <a:lnTo>
                    <a:pt x="448" y="138"/>
                  </a:lnTo>
                  <a:lnTo>
                    <a:pt x="448" y="137"/>
                  </a:lnTo>
                  <a:lnTo>
                    <a:pt x="447" y="136"/>
                  </a:lnTo>
                  <a:lnTo>
                    <a:pt x="446" y="136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0" y="134"/>
                  </a:lnTo>
                  <a:lnTo>
                    <a:pt x="440" y="131"/>
                  </a:lnTo>
                  <a:lnTo>
                    <a:pt x="441" y="127"/>
                  </a:lnTo>
                  <a:lnTo>
                    <a:pt x="442" y="125"/>
                  </a:lnTo>
                  <a:lnTo>
                    <a:pt x="445" y="120"/>
                  </a:lnTo>
                  <a:lnTo>
                    <a:pt x="452" y="114"/>
                  </a:lnTo>
                  <a:lnTo>
                    <a:pt x="455" y="116"/>
                  </a:lnTo>
                  <a:lnTo>
                    <a:pt x="458" y="116"/>
                  </a:lnTo>
                  <a:lnTo>
                    <a:pt x="460" y="117"/>
                  </a:lnTo>
                  <a:lnTo>
                    <a:pt x="461" y="118"/>
                  </a:lnTo>
                  <a:lnTo>
                    <a:pt x="461" y="119"/>
                  </a:lnTo>
                  <a:lnTo>
                    <a:pt x="461" y="120"/>
                  </a:lnTo>
                  <a:lnTo>
                    <a:pt x="463" y="120"/>
                  </a:lnTo>
                  <a:lnTo>
                    <a:pt x="463" y="120"/>
                  </a:lnTo>
                  <a:lnTo>
                    <a:pt x="464" y="121"/>
                  </a:lnTo>
                  <a:lnTo>
                    <a:pt x="465" y="122"/>
                  </a:lnTo>
                  <a:close/>
                  <a:moveTo>
                    <a:pt x="119" y="366"/>
                  </a:moveTo>
                  <a:lnTo>
                    <a:pt x="119" y="367"/>
                  </a:lnTo>
                  <a:lnTo>
                    <a:pt x="120" y="368"/>
                  </a:lnTo>
                  <a:lnTo>
                    <a:pt x="118" y="370"/>
                  </a:lnTo>
                  <a:lnTo>
                    <a:pt x="117" y="371"/>
                  </a:lnTo>
                  <a:lnTo>
                    <a:pt x="116" y="372"/>
                  </a:lnTo>
                  <a:lnTo>
                    <a:pt x="115" y="372"/>
                  </a:lnTo>
                  <a:lnTo>
                    <a:pt x="114" y="372"/>
                  </a:lnTo>
                  <a:lnTo>
                    <a:pt x="114" y="373"/>
                  </a:lnTo>
                  <a:lnTo>
                    <a:pt x="113" y="374"/>
                  </a:lnTo>
                  <a:lnTo>
                    <a:pt x="112" y="375"/>
                  </a:lnTo>
                  <a:lnTo>
                    <a:pt x="112" y="373"/>
                  </a:lnTo>
                  <a:lnTo>
                    <a:pt x="112" y="372"/>
                  </a:lnTo>
                  <a:lnTo>
                    <a:pt x="114" y="369"/>
                  </a:lnTo>
                  <a:lnTo>
                    <a:pt x="114" y="367"/>
                  </a:lnTo>
                  <a:lnTo>
                    <a:pt x="116" y="367"/>
                  </a:lnTo>
                  <a:lnTo>
                    <a:pt x="119" y="366"/>
                  </a:lnTo>
                  <a:close/>
                  <a:moveTo>
                    <a:pt x="106" y="365"/>
                  </a:moveTo>
                  <a:lnTo>
                    <a:pt x="106" y="366"/>
                  </a:lnTo>
                  <a:lnTo>
                    <a:pt x="106" y="366"/>
                  </a:lnTo>
                  <a:lnTo>
                    <a:pt x="105" y="366"/>
                  </a:lnTo>
                  <a:lnTo>
                    <a:pt x="104" y="367"/>
                  </a:lnTo>
                  <a:lnTo>
                    <a:pt x="102" y="368"/>
                  </a:lnTo>
                  <a:lnTo>
                    <a:pt x="102" y="370"/>
                  </a:lnTo>
                  <a:lnTo>
                    <a:pt x="103" y="371"/>
                  </a:lnTo>
                  <a:lnTo>
                    <a:pt x="104" y="372"/>
                  </a:lnTo>
                  <a:lnTo>
                    <a:pt x="105" y="372"/>
                  </a:lnTo>
                  <a:lnTo>
                    <a:pt x="106" y="373"/>
                  </a:lnTo>
                  <a:lnTo>
                    <a:pt x="104" y="372"/>
                  </a:lnTo>
                  <a:lnTo>
                    <a:pt x="101" y="370"/>
                  </a:lnTo>
                  <a:lnTo>
                    <a:pt x="100" y="366"/>
                  </a:lnTo>
                  <a:lnTo>
                    <a:pt x="101" y="366"/>
                  </a:lnTo>
                  <a:lnTo>
                    <a:pt x="102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5" y="365"/>
                  </a:lnTo>
                  <a:lnTo>
                    <a:pt x="106" y="365"/>
                  </a:lnTo>
                  <a:lnTo>
                    <a:pt x="105" y="365"/>
                  </a:lnTo>
                  <a:lnTo>
                    <a:pt x="106" y="365"/>
                  </a:lnTo>
                  <a:close/>
                  <a:moveTo>
                    <a:pt x="402" y="285"/>
                  </a:moveTo>
                  <a:lnTo>
                    <a:pt x="403" y="286"/>
                  </a:lnTo>
                  <a:lnTo>
                    <a:pt x="403" y="288"/>
                  </a:lnTo>
                  <a:lnTo>
                    <a:pt x="402" y="291"/>
                  </a:lnTo>
                  <a:lnTo>
                    <a:pt x="400" y="292"/>
                  </a:lnTo>
                  <a:lnTo>
                    <a:pt x="399" y="291"/>
                  </a:lnTo>
                  <a:lnTo>
                    <a:pt x="399" y="290"/>
                  </a:lnTo>
                  <a:lnTo>
                    <a:pt x="399" y="289"/>
                  </a:lnTo>
                  <a:lnTo>
                    <a:pt x="398" y="288"/>
                  </a:lnTo>
                  <a:lnTo>
                    <a:pt x="398" y="288"/>
                  </a:lnTo>
                  <a:lnTo>
                    <a:pt x="398" y="287"/>
                  </a:lnTo>
                  <a:lnTo>
                    <a:pt x="398" y="285"/>
                  </a:lnTo>
                  <a:lnTo>
                    <a:pt x="399" y="284"/>
                  </a:lnTo>
                  <a:lnTo>
                    <a:pt x="400" y="284"/>
                  </a:lnTo>
                  <a:lnTo>
                    <a:pt x="400" y="285"/>
                  </a:lnTo>
                  <a:lnTo>
                    <a:pt x="400" y="286"/>
                  </a:lnTo>
                  <a:lnTo>
                    <a:pt x="401" y="286"/>
                  </a:lnTo>
                  <a:lnTo>
                    <a:pt x="402" y="2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1" name="Freeform 133">
              <a:extLst>
                <a:ext uri="{FF2B5EF4-FFF2-40B4-BE49-F238E27FC236}">
                  <a16:creationId xmlns:a16="http://schemas.microsoft.com/office/drawing/2014/main" id="{0EE1D64A-256C-C9C2-FFE7-078B733A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055" y="2967795"/>
              <a:ext cx="973924" cy="499703"/>
            </a:xfrm>
            <a:custGeom>
              <a:avLst/>
              <a:gdLst>
                <a:gd name="T0" fmla="*/ 661 w 688"/>
                <a:gd name="T1" fmla="*/ 90 h 353"/>
                <a:gd name="T2" fmla="*/ 671 w 688"/>
                <a:gd name="T3" fmla="*/ 101 h 353"/>
                <a:gd name="T4" fmla="*/ 681 w 688"/>
                <a:gd name="T5" fmla="*/ 127 h 353"/>
                <a:gd name="T6" fmla="*/ 682 w 688"/>
                <a:gd name="T7" fmla="*/ 152 h 353"/>
                <a:gd name="T8" fmla="*/ 681 w 688"/>
                <a:gd name="T9" fmla="*/ 176 h 353"/>
                <a:gd name="T10" fmla="*/ 647 w 688"/>
                <a:gd name="T11" fmla="*/ 175 h 353"/>
                <a:gd name="T12" fmla="*/ 623 w 688"/>
                <a:gd name="T13" fmla="*/ 184 h 353"/>
                <a:gd name="T14" fmla="*/ 642 w 688"/>
                <a:gd name="T15" fmla="*/ 211 h 353"/>
                <a:gd name="T16" fmla="*/ 627 w 688"/>
                <a:gd name="T17" fmla="*/ 235 h 353"/>
                <a:gd name="T18" fmla="*/ 630 w 688"/>
                <a:gd name="T19" fmla="*/ 253 h 353"/>
                <a:gd name="T20" fmla="*/ 629 w 688"/>
                <a:gd name="T21" fmla="*/ 271 h 353"/>
                <a:gd name="T22" fmla="*/ 605 w 688"/>
                <a:gd name="T23" fmla="*/ 276 h 353"/>
                <a:gd name="T24" fmla="*/ 582 w 688"/>
                <a:gd name="T25" fmla="*/ 295 h 353"/>
                <a:gd name="T26" fmla="*/ 565 w 688"/>
                <a:gd name="T27" fmla="*/ 309 h 353"/>
                <a:gd name="T28" fmla="*/ 541 w 688"/>
                <a:gd name="T29" fmla="*/ 319 h 353"/>
                <a:gd name="T30" fmla="*/ 490 w 688"/>
                <a:gd name="T31" fmla="*/ 322 h 353"/>
                <a:gd name="T32" fmla="*/ 470 w 688"/>
                <a:gd name="T33" fmla="*/ 337 h 353"/>
                <a:gd name="T34" fmla="*/ 455 w 688"/>
                <a:gd name="T35" fmla="*/ 353 h 353"/>
                <a:gd name="T36" fmla="*/ 412 w 688"/>
                <a:gd name="T37" fmla="*/ 340 h 353"/>
                <a:gd name="T38" fmla="*/ 359 w 688"/>
                <a:gd name="T39" fmla="*/ 331 h 353"/>
                <a:gd name="T40" fmla="*/ 288 w 688"/>
                <a:gd name="T41" fmla="*/ 319 h 353"/>
                <a:gd name="T42" fmla="*/ 253 w 688"/>
                <a:gd name="T43" fmla="*/ 301 h 353"/>
                <a:gd name="T44" fmla="*/ 240 w 688"/>
                <a:gd name="T45" fmla="*/ 286 h 353"/>
                <a:gd name="T46" fmla="*/ 242 w 688"/>
                <a:gd name="T47" fmla="*/ 261 h 353"/>
                <a:gd name="T48" fmla="*/ 193 w 688"/>
                <a:gd name="T49" fmla="*/ 272 h 353"/>
                <a:gd name="T50" fmla="*/ 168 w 688"/>
                <a:gd name="T51" fmla="*/ 275 h 353"/>
                <a:gd name="T52" fmla="*/ 132 w 688"/>
                <a:gd name="T53" fmla="*/ 302 h 353"/>
                <a:gd name="T54" fmla="*/ 108 w 688"/>
                <a:gd name="T55" fmla="*/ 299 h 353"/>
                <a:gd name="T56" fmla="*/ 79 w 688"/>
                <a:gd name="T57" fmla="*/ 273 h 353"/>
                <a:gd name="T58" fmla="*/ 58 w 688"/>
                <a:gd name="T59" fmla="*/ 291 h 353"/>
                <a:gd name="T60" fmla="*/ 31 w 688"/>
                <a:gd name="T61" fmla="*/ 270 h 353"/>
                <a:gd name="T62" fmla="*/ 3 w 688"/>
                <a:gd name="T63" fmla="*/ 239 h 353"/>
                <a:gd name="T64" fmla="*/ 4 w 688"/>
                <a:gd name="T65" fmla="*/ 200 h 353"/>
                <a:gd name="T66" fmla="*/ 30 w 688"/>
                <a:gd name="T67" fmla="*/ 199 h 353"/>
                <a:gd name="T68" fmla="*/ 50 w 688"/>
                <a:gd name="T69" fmla="*/ 213 h 353"/>
                <a:gd name="T70" fmla="*/ 61 w 688"/>
                <a:gd name="T71" fmla="*/ 221 h 353"/>
                <a:gd name="T72" fmla="*/ 73 w 688"/>
                <a:gd name="T73" fmla="*/ 229 h 353"/>
                <a:gd name="T74" fmla="*/ 82 w 688"/>
                <a:gd name="T75" fmla="*/ 199 h 353"/>
                <a:gd name="T76" fmla="*/ 92 w 688"/>
                <a:gd name="T77" fmla="*/ 201 h 353"/>
                <a:gd name="T78" fmla="*/ 121 w 688"/>
                <a:gd name="T79" fmla="*/ 207 h 353"/>
                <a:gd name="T80" fmla="*/ 157 w 688"/>
                <a:gd name="T81" fmla="*/ 218 h 353"/>
                <a:gd name="T82" fmla="*/ 184 w 688"/>
                <a:gd name="T83" fmla="*/ 203 h 353"/>
                <a:gd name="T84" fmla="*/ 242 w 688"/>
                <a:gd name="T85" fmla="*/ 187 h 353"/>
                <a:gd name="T86" fmla="*/ 245 w 688"/>
                <a:gd name="T87" fmla="*/ 177 h 353"/>
                <a:gd name="T88" fmla="*/ 268 w 688"/>
                <a:gd name="T89" fmla="*/ 187 h 353"/>
                <a:gd name="T90" fmla="*/ 295 w 688"/>
                <a:gd name="T91" fmla="*/ 192 h 353"/>
                <a:gd name="T92" fmla="*/ 315 w 688"/>
                <a:gd name="T93" fmla="*/ 209 h 353"/>
                <a:gd name="T94" fmla="*/ 321 w 688"/>
                <a:gd name="T95" fmla="*/ 184 h 353"/>
                <a:gd name="T96" fmla="*/ 313 w 688"/>
                <a:gd name="T97" fmla="*/ 158 h 353"/>
                <a:gd name="T98" fmla="*/ 291 w 688"/>
                <a:gd name="T99" fmla="*/ 121 h 353"/>
                <a:gd name="T100" fmla="*/ 341 w 688"/>
                <a:gd name="T101" fmla="*/ 95 h 353"/>
                <a:gd name="T102" fmla="*/ 353 w 688"/>
                <a:gd name="T103" fmla="*/ 62 h 353"/>
                <a:gd name="T104" fmla="*/ 384 w 688"/>
                <a:gd name="T105" fmla="*/ 60 h 353"/>
                <a:gd name="T106" fmla="*/ 395 w 688"/>
                <a:gd name="T107" fmla="*/ 37 h 353"/>
                <a:gd name="T108" fmla="*/ 406 w 688"/>
                <a:gd name="T109" fmla="*/ 54 h 353"/>
                <a:gd name="T110" fmla="*/ 454 w 688"/>
                <a:gd name="T111" fmla="*/ 55 h 353"/>
                <a:gd name="T112" fmla="*/ 467 w 688"/>
                <a:gd name="T113" fmla="*/ 50 h 353"/>
                <a:gd name="T114" fmla="*/ 489 w 688"/>
                <a:gd name="T115" fmla="*/ 29 h 353"/>
                <a:gd name="T116" fmla="*/ 508 w 688"/>
                <a:gd name="T117" fmla="*/ 8 h 353"/>
                <a:gd name="T118" fmla="*/ 537 w 688"/>
                <a:gd name="T119" fmla="*/ 11 h 353"/>
                <a:gd name="T120" fmla="*/ 574 w 688"/>
                <a:gd name="T121" fmla="*/ 24 h 353"/>
                <a:gd name="T122" fmla="*/ 617 w 688"/>
                <a:gd name="T123" fmla="*/ 39 h 353"/>
                <a:gd name="T124" fmla="*/ 644 w 688"/>
                <a:gd name="T125" fmla="*/ 3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8" h="353">
                  <a:moveTo>
                    <a:pt x="670" y="56"/>
                  </a:moveTo>
                  <a:lnTo>
                    <a:pt x="671" y="62"/>
                  </a:lnTo>
                  <a:lnTo>
                    <a:pt x="670" y="64"/>
                  </a:lnTo>
                  <a:lnTo>
                    <a:pt x="670" y="65"/>
                  </a:lnTo>
                  <a:lnTo>
                    <a:pt x="668" y="66"/>
                  </a:lnTo>
                  <a:lnTo>
                    <a:pt x="667" y="67"/>
                  </a:lnTo>
                  <a:lnTo>
                    <a:pt x="666" y="69"/>
                  </a:lnTo>
                  <a:lnTo>
                    <a:pt x="665" y="71"/>
                  </a:lnTo>
                  <a:lnTo>
                    <a:pt x="664" y="74"/>
                  </a:lnTo>
                  <a:lnTo>
                    <a:pt x="663" y="76"/>
                  </a:lnTo>
                  <a:lnTo>
                    <a:pt x="662" y="78"/>
                  </a:lnTo>
                  <a:lnTo>
                    <a:pt x="661" y="85"/>
                  </a:lnTo>
                  <a:lnTo>
                    <a:pt x="661" y="86"/>
                  </a:lnTo>
                  <a:lnTo>
                    <a:pt x="661" y="87"/>
                  </a:lnTo>
                  <a:lnTo>
                    <a:pt x="660" y="89"/>
                  </a:lnTo>
                  <a:lnTo>
                    <a:pt x="661" y="90"/>
                  </a:lnTo>
                  <a:lnTo>
                    <a:pt x="662" y="90"/>
                  </a:lnTo>
                  <a:lnTo>
                    <a:pt x="664" y="90"/>
                  </a:lnTo>
                  <a:lnTo>
                    <a:pt x="664" y="90"/>
                  </a:lnTo>
                  <a:lnTo>
                    <a:pt x="665" y="91"/>
                  </a:lnTo>
                  <a:lnTo>
                    <a:pt x="665" y="92"/>
                  </a:lnTo>
                  <a:lnTo>
                    <a:pt x="666" y="93"/>
                  </a:lnTo>
                  <a:lnTo>
                    <a:pt x="666" y="94"/>
                  </a:lnTo>
                  <a:lnTo>
                    <a:pt x="665" y="95"/>
                  </a:lnTo>
                  <a:lnTo>
                    <a:pt x="666" y="96"/>
                  </a:lnTo>
                  <a:lnTo>
                    <a:pt x="666" y="96"/>
                  </a:lnTo>
                  <a:lnTo>
                    <a:pt x="667" y="97"/>
                  </a:lnTo>
                  <a:lnTo>
                    <a:pt x="667" y="98"/>
                  </a:lnTo>
                  <a:lnTo>
                    <a:pt x="668" y="99"/>
                  </a:lnTo>
                  <a:lnTo>
                    <a:pt x="669" y="99"/>
                  </a:lnTo>
                  <a:lnTo>
                    <a:pt x="670" y="100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1" y="103"/>
                  </a:lnTo>
                  <a:lnTo>
                    <a:pt x="671" y="104"/>
                  </a:lnTo>
                  <a:lnTo>
                    <a:pt x="672" y="108"/>
                  </a:lnTo>
                  <a:lnTo>
                    <a:pt x="672" y="111"/>
                  </a:lnTo>
                  <a:lnTo>
                    <a:pt x="672" y="114"/>
                  </a:lnTo>
                  <a:lnTo>
                    <a:pt x="673" y="116"/>
                  </a:lnTo>
                  <a:lnTo>
                    <a:pt x="676" y="119"/>
                  </a:lnTo>
                  <a:lnTo>
                    <a:pt x="677" y="120"/>
                  </a:lnTo>
                  <a:lnTo>
                    <a:pt x="678" y="120"/>
                  </a:lnTo>
                  <a:lnTo>
                    <a:pt x="679" y="121"/>
                  </a:lnTo>
                  <a:lnTo>
                    <a:pt x="680" y="123"/>
                  </a:lnTo>
                  <a:lnTo>
                    <a:pt x="681" y="123"/>
                  </a:lnTo>
                  <a:lnTo>
                    <a:pt x="682" y="125"/>
                  </a:lnTo>
                  <a:lnTo>
                    <a:pt x="681" y="126"/>
                  </a:lnTo>
                  <a:lnTo>
                    <a:pt x="681" y="127"/>
                  </a:lnTo>
                  <a:lnTo>
                    <a:pt x="680" y="130"/>
                  </a:lnTo>
                  <a:lnTo>
                    <a:pt x="682" y="131"/>
                  </a:lnTo>
                  <a:lnTo>
                    <a:pt x="681" y="133"/>
                  </a:lnTo>
                  <a:lnTo>
                    <a:pt x="683" y="134"/>
                  </a:lnTo>
                  <a:lnTo>
                    <a:pt x="686" y="135"/>
                  </a:lnTo>
                  <a:lnTo>
                    <a:pt x="688" y="137"/>
                  </a:lnTo>
                  <a:lnTo>
                    <a:pt x="683" y="142"/>
                  </a:lnTo>
                  <a:lnTo>
                    <a:pt x="683" y="143"/>
                  </a:lnTo>
                  <a:lnTo>
                    <a:pt x="683" y="144"/>
                  </a:lnTo>
                  <a:lnTo>
                    <a:pt x="683" y="145"/>
                  </a:lnTo>
                  <a:lnTo>
                    <a:pt x="683" y="146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8"/>
                  </a:lnTo>
                  <a:lnTo>
                    <a:pt x="683" y="151"/>
                  </a:lnTo>
                  <a:lnTo>
                    <a:pt x="682" y="152"/>
                  </a:lnTo>
                  <a:lnTo>
                    <a:pt x="681" y="154"/>
                  </a:lnTo>
                  <a:lnTo>
                    <a:pt x="679" y="155"/>
                  </a:lnTo>
                  <a:lnTo>
                    <a:pt x="677" y="156"/>
                  </a:lnTo>
                  <a:lnTo>
                    <a:pt x="675" y="157"/>
                  </a:lnTo>
                  <a:lnTo>
                    <a:pt x="675" y="157"/>
                  </a:lnTo>
                  <a:lnTo>
                    <a:pt x="676" y="158"/>
                  </a:lnTo>
                  <a:lnTo>
                    <a:pt x="677" y="159"/>
                  </a:lnTo>
                  <a:lnTo>
                    <a:pt x="678" y="160"/>
                  </a:lnTo>
                  <a:lnTo>
                    <a:pt x="679" y="163"/>
                  </a:lnTo>
                  <a:lnTo>
                    <a:pt x="680" y="163"/>
                  </a:lnTo>
                  <a:lnTo>
                    <a:pt x="678" y="165"/>
                  </a:lnTo>
                  <a:lnTo>
                    <a:pt x="678" y="167"/>
                  </a:lnTo>
                  <a:lnTo>
                    <a:pt x="679" y="169"/>
                  </a:lnTo>
                  <a:lnTo>
                    <a:pt x="679" y="174"/>
                  </a:lnTo>
                  <a:lnTo>
                    <a:pt x="680" y="175"/>
                  </a:lnTo>
                  <a:lnTo>
                    <a:pt x="681" y="176"/>
                  </a:lnTo>
                  <a:lnTo>
                    <a:pt x="682" y="177"/>
                  </a:lnTo>
                  <a:lnTo>
                    <a:pt x="680" y="178"/>
                  </a:lnTo>
                  <a:lnTo>
                    <a:pt x="673" y="179"/>
                  </a:lnTo>
                  <a:lnTo>
                    <a:pt x="666" y="181"/>
                  </a:lnTo>
                  <a:lnTo>
                    <a:pt x="663" y="180"/>
                  </a:lnTo>
                  <a:lnTo>
                    <a:pt x="661" y="176"/>
                  </a:lnTo>
                  <a:lnTo>
                    <a:pt x="660" y="178"/>
                  </a:lnTo>
                  <a:lnTo>
                    <a:pt x="659" y="181"/>
                  </a:lnTo>
                  <a:lnTo>
                    <a:pt x="657" y="181"/>
                  </a:lnTo>
                  <a:lnTo>
                    <a:pt x="656" y="181"/>
                  </a:lnTo>
                  <a:lnTo>
                    <a:pt x="652" y="181"/>
                  </a:lnTo>
                  <a:lnTo>
                    <a:pt x="650" y="181"/>
                  </a:lnTo>
                  <a:lnTo>
                    <a:pt x="649" y="179"/>
                  </a:lnTo>
                  <a:lnTo>
                    <a:pt x="648" y="178"/>
                  </a:lnTo>
                  <a:lnTo>
                    <a:pt x="648" y="176"/>
                  </a:lnTo>
                  <a:lnTo>
                    <a:pt x="647" y="175"/>
                  </a:lnTo>
                  <a:lnTo>
                    <a:pt x="647" y="175"/>
                  </a:lnTo>
                  <a:lnTo>
                    <a:pt x="640" y="171"/>
                  </a:lnTo>
                  <a:lnTo>
                    <a:pt x="635" y="171"/>
                  </a:lnTo>
                  <a:lnTo>
                    <a:pt x="632" y="173"/>
                  </a:lnTo>
                  <a:lnTo>
                    <a:pt x="632" y="174"/>
                  </a:lnTo>
                  <a:lnTo>
                    <a:pt x="632" y="175"/>
                  </a:lnTo>
                  <a:lnTo>
                    <a:pt x="631" y="177"/>
                  </a:lnTo>
                  <a:lnTo>
                    <a:pt x="627" y="180"/>
                  </a:lnTo>
                  <a:lnTo>
                    <a:pt x="626" y="181"/>
                  </a:lnTo>
                  <a:lnTo>
                    <a:pt x="625" y="181"/>
                  </a:lnTo>
                  <a:lnTo>
                    <a:pt x="624" y="181"/>
                  </a:lnTo>
                  <a:lnTo>
                    <a:pt x="624" y="180"/>
                  </a:lnTo>
                  <a:lnTo>
                    <a:pt x="623" y="181"/>
                  </a:lnTo>
                  <a:lnTo>
                    <a:pt x="622" y="182"/>
                  </a:lnTo>
                  <a:lnTo>
                    <a:pt x="622" y="183"/>
                  </a:lnTo>
                  <a:lnTo>
                    <a:pt x="623" y="184"/>
                  </a:lnTo>
                  <a:lnTo>
                    <a:pt x="628" y="187"/>
                  </a:lnTo>
                  <a:lnTo>
                    <a:pt x="630" y="186"/>
                  </a:lnTo>
                  <a:lnTo>
                    <a:pt x="636" y="188"/>
                  </a:lnTo>
                  <a:lnTo>
                    <a:pt x="640" y="187"/>
                  </a:lnTo>
                  <a:lnTo>
                    <a:pt x="641" y="189"/>
                  </a:lnTo>
                  <a:lnTo>
                    <a:pt x="643" y="191"/>
                  </a:lnTo>
                  <a:lnTo>
                    <a:pt x="644" y="193"/>
                  </a:lnTo>
                  <a:lnTo>
                    <a:pt x="643" y="196"/>
                  </a:lnTo>
                  <a:lnTo>
                    <a:pt x="645" y="197"/>
                  </a:lnTo>
                  <a:lnTo>
                    <a:pt x="646" y="199"/>
                  </a:lnTo>
                  <a:lnTo>
                    <a:pt x="647" y="200"/>
                  </a:lnTo>
                  <a:lnTo>
                    <a:pt x="647" y="202"/>
                  </a:lnTo>
                  <a:lnTo>
                    <a:pt x="646" y="204"/>
                  </a:lnTo>
                  <a:lnTo>
                    <a:pt x="643" y="205"/>
                  </a:lnTo>
                  <a:lnTo>
                    <a:pt x="642" y="206"/>
                  </a:lnTo>
                  <a:lnTo>
                    <a:pt x="642" y="211"/>
                  </a:lnTo>
                  <a:lnTo>
                    <a:pt x="641" y="212"/>
                  </a:lnTo>
                  <a:lnTo>
                    <a:pt x="638" y="215"/>
                  </a:lnTo>
                  <a:lnTo>
                    <a:pt x="628" y="219"/>
                  </a:lnTo>
                  <a:lnTo>
                    <a:pt x="627" y="217"/>
                  </a:lnTo>
                  <a:lnTo>
                    <a:pt x="626" y="217"/>
                  </a:lnTo>
                  <a:lnTo>
                    <a:pt x="624" y="217"/>
                  </a:lnTo>
                  <a:lnTo>
                    <a:pt x="623" y="219"/>
                  </a:lnTo>
                  <a:lnTo>
                    <a:pt x="624" y="224"/>
                  </a:lnTo>
                  <a:lnTo>
                    <a:pt x="623" y="224"/>
                  </a:lnTo>
                  <a:lnTo>
                    <a:pt x="623" y="225"/>
                  </a:lnTo>
                  <a:lnTo>
                    <a:pt x="623" y="226"/>
                  </a:lnTo>
                  <a:lnTo>
                    <a:pt x="623" y="226"/>
                  </a:lnTo>
                  <a:lnTo>
                    <a:pt x="623" y="227"/>
                  </a:lnTo>
                  <a:lnTo>
                    <a:pt x="624" y="227"/>
                  </a:lnTo>
                  <a:lnTo>
                    <a:pt x="627" y="233"/>
                  </a:lnTo>
                  <a:lnTo>
                    <a:pt x="627" y="235"/>
                  </a:lnTo>
                  <a:lnTo>
                    <a:pt x="627" y="236"/>
                  </a:lnTo>
                  <a:lnTo>
                    <a:pt x="625" y="238"/>
                  </a:lnTo>
                  <a:lnTo>
                    <a:pt x="623" y="239"/>
                  </a:lnTo>
                  <a:lnTo>
                    <a:pt x="623" y="241"/>
                  </a:lnTo>
                  <a:lnTo>
                    <a:pt x="622" y="245"/>
                  </a:lnTo>
                  <a:lnTo>
                    <a:pt x="622" y="247"/>
                  </a:lnTo>
                  <a:lnTo>
                    <a:pt x="623" y="247"/>
                  </a:lnTo>
                  <a:lnTo>
                    <a:pt x="623" y="247"/>
                  </a:lnTo>
                  <a:lnTo>
                    <a:pt x="624" y="248"/>
                  </a:lnTo>
                  <a:lnTo>
                    <a:pt x="624" y="249"/>
                  </a:lnTo>
                  <a:lnTo>
                    <a:pt x="623" y="252"/>
                  </a:lnTo>
                  <a:lnTo>
                    <a:pt x="623" y="253"/>
                  </a:lnTo>
                  <a:lnTo>
                    <a:pt x="625" y="253"/>
                  </a:lnTo>
                  <a:lnTo>
                    <a:pt x="628" y="252"/>
                  </a:lnTo>
                  <a:lnTo>
                    <a:pt x="629" y="252"/>
                  </a:lnTo>
                  <a:lnTo>
                    <a:pt x="630" y="253"/>
                  </a:lnTo>
                  <a:lnTo>
                    <a:pt x="630" y="255"/>
                  </a:lnTo>
                  <a:lnTo>
                    <a:pt x="628" y="258"/>
                  </a:lnTo>
                  <a:lnTo>
                    <a:pt x="626" y="259"/>
                  </a:lnTo>
                  <a:lnTo>
                    <a:pt x="625" y="260"/>
                  </a:lnTo>
                  <a:lnTo>
                    <a:pt x="626" y="262"/>
                  </a:lnTo>
                  <a:lnTo>
                    <a:pt x="628" y="263"/>
                  </a:lnTo>
                  <a:lnTo>
                    <a:pt x="629" y="264"/>
                  </a:lnTo>
                  <a:lnTo>
                    <a:pt x="629" y="265"/>
                  </a:lnTo>
                  <a:lnTo>
                    <a:pt x="629" y="265"/>
                  </a:lnTo>
                  <a:lnTo>
                    <a:pt x="628" y="265"/>
                  </a:lnTo>
                  <a:lnTo>
                    <a:pt x="624" y="267"/>
                  </a:lnTo>
                  <a:lnTo>
                    <a:pt x="623" y="268"/>
                  </a:lnTo>
                  <a:lnTo>
                    <a:pt x="625" y="269"/>
                  </a:lnTo>
                  <a:lnTo>
                    <a:pt x="627" y="269"/>
                  </a:lnTo>
                  <a:lnTo>
                    <a:pt x="628" y="271"/>
                  </a:lnTo>
                  <a:lnTo>
                    <a:pt x="629" y="271"/>
                  </a:lnTo>
                  <a:lnTo>
                    <a:pt x="627" y="272"/>
                  </a:lnTo>
                  <a:lnTo>
                    <a:pt x="624" y="272"/>
                  </a:lnTo>
                  <a:lnTo>
                    <a:pt x="623" y="272"/>
                  </a:lnTo>
                  <a:lnTo>
                    <a:pt x="623" y="273"/>
                  </a:lnTo>
                  <a:lnTo>
                    <a:pt x="622" y="273"/>
                  </a:lnTo>
                  <a:lnTo>
                    <a:pt x="621" y="272"/>
                  </a:lnTo>
                  <a:lnTo>
                    <a:pt x="619" y="271"/>
                  </a:lnTo>
                  <a:lnTo>
                    <a:pt x="617" y="271"/>
                  </a:lnTo>
                  <a:lnTo>
                    <a:pt x="614" y="271"/>
                  </a:lnTo>
                  <a:lnTo>
                    <a:pt x="611" y="271"/>
                  </a:lnTo>
                  <a:lnTo>
                    <a:pt x="610" y="271"/>
                  </a:lnTo>
                  <a:lnTo>
                    <a:pt x="609" y="272"/>
                  </a:lnTo>
                  <a:lnTo>
                    <a:pt x="608" y="274"/>
                  </a:lnTo>
                  <a:lnTo>
                    <a:pt x="607" y="275"/>
                  </a:lnTo>
                  <a:lnTo>
                    <a:pt x="606" y="275"/>
                  </a:lnTo>
                  <a:lnTo>
                    <a:pt x="605" y="276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5" y="278"/>
                  </a:lnTo>
                  <a:lnTo>
                    <a:pt x="605" y="279"/>
                  </a:lnTo>
                  <a:lnTo>
                    <a:pt x="604" y="280"/>
                  </a:lnTo>
                  <a:lnTo>
                    <a:pt x="602" y="281"/>
                  </a:lnTo>
                  <a:lnTo>
                    <a:pt x="600" y="283"/>
                  </a:lnTo>
                  <a:lnTo>
                    <a:pt x="599" y="283"/>
                  </a:lnTo>
                  <a:lnTo>
                    <a:pt x="596" y="288"/>
                  </a:lnTo>
                  <a:lnTo>
                    <a:pt x="594" y="289"/>
                  </a:lnTo>
                  <a:lnTo>
                    <a:pt x="593" y="289"/>
                  </a:lnTo>
                  <a:lnTo>
                    <a:pt x="589" y="292"/>
                  </a:lnTo>
                  <a:lnTo>
                    <a:pt x="587" y="293"/>
                  </a:lnTo>
                  <a:lnTo>
                    <a:pt x="583" y="294"/>
                  </a:lnTo>
                  <a:lnTo>
                    <a:pt x="583" y="295"/>
                  </a:lnTo>
                  <a:lnTo>
                    <a:pt x="582" y="295"/>
                  </a:lnTo>
                  <a:lnTo>
                    <a:pt x="582" y="296"/>
                  </a:lnTo>
                  <a:lnTo>
                    <a:pt x="582" y="301"/>
                  </a:lnTo>
                  <a:lnTo>
                    <a:pt x="582" y="301"/>
                  </a:lnTo>
                  <a:lnTo>
                    <a:pt x="581" y="303"/>
                  </a:lnTo>
                  <a:lnTo>
                    <a:pt x="582" y="306"/>
                  </a:lnTo>
                  <a:lnTo>
                    <a:pt x="583" y="308"/>
                  </a:lnTo>
                  <a:lnTo>
                    <a:pt x="585" y="310"/>
                  </a:lnTo>
                  <a:lnTo>
                    <a:pt x="586" y="312"/>
                  </a:lnTo>
                  <a:lnTo>
                    <a:pt x="586" y="315"/>
                  </a:lnTo>
                  <a:lnTo>
                    <a:pt x="584" y="313"/>
                  </a:lnTo>
                  <a:lnTo>
                    <a:pt x="583" y="312"/>
                  </a:lnTo>
                  <a:lnTo>
                    <a:pt x="580" y="312"/>
                  </a:lnTo>
                  <a:lnTo>
                    <a:pt x="574" y="308"/>
                  </a:lnTo>
                  <a:lnTo>
                    <a:pt x="571" y="307"/>
                  </a:lnTo>
                  <a:lnTo>
                    <a:pt x="569" y="308"/>
                  </a:lnTo>
                  <a:lnTo>
                    <a:pt x="565" y="309"/>
                  </a:lnTo>
                  <a:lnTo>
                    <a:pt x="563" y="311"/>
                  </a:lnTo>
                  <a:lnTo>
                    <a:pt x="560" y="311"/>
                  </a:lnTo>
                  <a:lnTo>
                    <a:pt x="553" y="310"/>
                  </a:lnTo>
                  <a:lnTo>
                    <a:pt x="551" y="308"/>
                  </a:lnTo>
                  <a:lnTo>
                    <a:pt x="551" y="311"/>
                  </a:lnTo>
                  <a:lnTo>
                    <a:pt x="551" y="313"/>
                  </a:lnTo>
                  <a:lnTo>
                    <a:pt x="551" y="313"/>
                  </a:lnTo>
                  <a:lnTo>
                    <a:pt x="551" y="314"/>
                  </a:lnTo>
                  <a:lnTo>
                    <a:pt x="550" y="314"/>
                  </a:lnTo>
                  <a:lnTo>
                    <a:pt x="549" y="314"/>
                  </a:lnTo>
                  <a:lnTo>
                    <a:pt x="547" y="314"/>
                  </a:lnTo>
                  <a:lnTo>
                    <a:pt x="545" y="314"/>
                  </a:lnTo>
                  <a:lnTo>
                    <a:pt x="544" y="314"/>
                  </a:lnTo>
                  <a:lnTo>
                    <a:pt x="542" y="316"/>
                  </a:lnTo>
                  <a:lnTo>
                    <a:pt x="541" y="318"/>
                  </a:lnTo>
                  <a:lnTo>
                    <a:pt x="541" y="319"/>
                  </a:lnTo>
                  <a:lnTo>
                    <a:pt x="540" y="320"/>
                  </a:lnTo>
                  <a:lnTo>
                    <a:pt x="539" y="322"/>
                  </a:lnTo>
                  <a:lnTo>
                    <a:pt x="536" y="322"/>
                  </a:lnTo>
                  <a:lnTo>
                    <a:pt x="534" y="321"/>
                  </a:lnTo>
                  <a:lnTo>
                    <a:pt x="533" y="320"/>
                  </a:lnTo>
                  <a:lnTo>
                    <a:pt x="532" y="319"/>
                  </a:lnTo>
                  <a:lnTo>
                    <a:pt x="529" y="319"/>
                  </a:lnTo>
                  <a:lnTo>
                    <a:pt x="524" y="319"/>
                  </a:lnTo>
                  <a:lnTo>
                    <a:pt x="513" y="319"/>
                  </a:lnTo>
                  <a:lnTo>
                    <a:pt x="510" y="319"/>
                  </a:lnTo>
                  <a:lnTo>
                    <a:pt x="504" y="318"/>
                  </a:lnTo>
                  <a:lnTo>
                    <a:pt x="502" y="318"/>
                  </a:lnTo>
                  <a:lnTo>
                    <a:pt x="500" y="318"/>
                  </a:lnTo>
                  <a:lnTo>
                    <a:pt x="495" y="319"/>
                  </a:lnTo>
                  <a:lnTo>
                    <a:pt x="491" y="324"/>
                  </a:lnTo>
                  <a:lnTo>
                    <a:pt x="490" y="322"/>
                  </a:lnTo>
                  <a:lnTo>
                    <a:pt x="488" y="321"/>
                  </a:lnTo>
                  <a:lnTo>
                    <a:pt x="487" y="322"/>
                  </a:lnTo>
                  <a:lnTo>
                    <a:pt x="485" y="324"/>
                  </a:lnTo>
                  <a:lnTo>
                    <a:pt x="485" y="324"/>
                  </a:lnTo>
                  <a:lnTo>
                    <a:pt x="483" y="324"/>
                  </a:lnTo>
                  <a:lnTo>
                    <a:pt x="482" y="324"/>
                  </a:lnTo>
                  <a:lnTo>
                    <a:pt x="481" y="324"/>
                  </a:lnTo>
                  <a:lnTo>
                    <a:pt x="479" y="326"/>
                  </a:lnTo>
                  <a:lnTo>
                    <a:pt x="479" y="328"/>
                  </a:lnTo>
                  <a:lnTo>
                    <a:pt x="478" y="331"/>
                  </a:lnTo>
                  <a:lnTo>
                    <a:pt x="477" y="332"/>
                  </a:lnTo>
                  <a:lnTo>
                    <a:pt x="476" y="335"/>
                  </a:lnTo>
                  <a:lnTo>
                    <a:pt x="475" y="337"/>
                  </a:lnTo>
                  <a:lnTo>
                    <a:pt x="473" y="337"/>
                  </a:lnTo>
                  <a:lnTo>
                    <a:pt x="471" y="338"/>
                  </a:lnTo>
                  <a:lnTo>
                    <a:pt x="470" y="337"/>
                  </a:lnTo>
                  <a:lnTo>
                    <a:pt x="468" y="338"/>
                  </a:lnTo>
                  <a:lnTo>
                    <a:pt x="467" y="339"/>
                  </a:lnTo>
                  <a:lnTo>
                    <a:pt x="467" y="340"/>
                  </a:lnTo>
                  <a:lnTo>
                    <a:pt x="466" y="341"/>
                  </a:lnTo>
                  <a:lnTo>
                    <a:pt x="466" y="343"/>
                  </a:lnTo>
                  <a:lnTo>
                    <a:pt x="465" y="343"/>
                  </a:lnTo>
                  <a:lnTo>
                    <a:pt x="464" y="343"/>
                  </a:lnTo>
                  <a:lnTo>
                    <a:pt x="462" y="344"/>
                  </a:lnTo>
                  <a:lnTo>
                    <a:pt x="461" y="345"/>
                  </a:lnTo>
                  <a:lnTo>
                    <a:pt x="461" y="345"/>
                  </a:lnTo>
                  <a:lnTo>
                    <a:pt x="458" y="345"/>
                  </a:lnTo>
                  <a:lnTo>
                    <a:pt x="457" y="346"/>
                  </a:lnTo>
                  <a:lnTo>
                    <a:pt x="456" y="348"/>
                  </a:lnTo>
                  <a:lnTo>
                    <a:pt x="455" y="350"/>
                  </a:lnTo>
                  <a:lnTo>
                    <a:pt x="455" y="351"/>
                  </a:lnTo>
                  <a:lnTo>
                    <a:pt x="455" y="353"/>
                  </a:lnTo>
                  <a:lnTo>
                    <a:pt x="453" y="353"/>
                  </a:lnTo>
                  <a:lnTo>
                    <a:pt x="452" y="352"/>
                  </a:lnTo>
                  <a:lnTo>
                    <a:pt x="450" y="349"/>
                  </a:lnTo>
                  <a:lnTo>
                    <a:pt x="449" y="348"/>
                  </a:lnTo>
                  <a:lnTo>
                    <a:pt x="446" y="349"/>
                  </a:lnTo>
                  <a:lnTo>
                    <a:pt x="445" y="349"/>
                  </a:lnTo>
                  <a:lnTo>
                    <a:pt x="443" y="348"/>
                  </a:lnTo>
                  <a:lnTo>
                    <a:pt x="442" y="347"/>
                  </a:lnTo>
                  <a:lnTo>
                    <a:pt x="441" y="346"/>
                  </a:lnTo>
                  <a:lnTo>
                    <a:pt x="441" y="345"/>
                  </a:lnTo>
                  <a:lnTo>
                    <a:pt x="440" y="345"/>
                  </a:lnTo>
                  <a:lnTo>
                    <a:pt x="437" y="346"/>
                  </a:lnTo>
                  <a:lnTo>
                    <a:pt x="426" y="345"/>
                  </a:lnTo>
                  <a:lnTo>
                    <a:pt x="418" y="345"/>
                  </a:lnTo>
                  <a:lnTo>
                    <a:pt x="417" y="345"/>
                  </a:lnTo>
                  <a:lnTo>
                    <a:pt x="412" y="340"/>
                  </a:lnTo>
                  <a:lnTo>
                    <a:pt x="410" y="340"/>
                  </a:lnTo>
                  <a:lnTo>
                    <a:pt x="408" y="339"/>
                  </a:lnTo>
                  <a:lnTo>
                    <a:pt x="407" y="339"/>
                  </a:lnTo>
                  <a:lnTo>
                    <a:pt x="406" y="339"/>
                  </a:lnTo>
                  <a:lnTo>
                    <a:pt x="404" y="340"/>
                  </a:lnTo>
                  <a:lnTo>
                    <a:pt x="402" y="340"/>
                  </a:lnTo>
                  <a:lnTo>
                    <a:pt x="395" y="336"/>
                  </a:lnTo>
                  <a:lnTo>
                    <a:pt x="392" y="335"/>
                  </a:lnTo>
                  <a:lnTo>
                    <a:pt x="386" y="337"/>
                  </a:lnTo>
                  <a:lnTo>
                    <a:pt x="384" y="337"/>
                  </a:lnTo>
                  <a:lnTo>
                    <a:pt x="378" y="335"/>
                  </a:lnTo>
                  <a:lnTo>
                    <a:pt x="377" y="335"/>
                  </a:lnTo>
                  <a:lnTo>
                    <a:pt x="376" y="335"/>
                  </a:lnTo>
                  <a:lnTo>
                    <a:pt x="375" y="335"/>
                  </a:lnTo>
                  <a:lnTo>
                    <a:pt x="364" y="331"/>
                  </a:lnTo>
                  <a:lnTo>
                    <a:pt x="359" y="331"/>
                  </a:lnTo>
                  <a:lnTo>
                    <a:pt x="359" y="331"/>
                  </a:lnTo>
                  <a:lnTo>
                    <a:pt x="358" y="329"/>
                  </a:lnTo>
                  <a:lnTo>
                    <a:pt x="357" y="329"/>
                  </a:lnTo>
                  <a:lnTo>
                    <a:pt x="352" y="330"/>
                  </a:lnTo>
                  <a:lnTo>
                    <a:pt x="347" y="329"/>
                  </a:lnTo>
                  <a:lnTo>
                    <a:pt x="339" y="331"/>
                  </a:lnTo>
                  <a:lnTo>
                    <a:pt x="335" y="331"/>
                  </a:lnTo>
                  <a:lnTo>
                    <a:pt x="333" y="330"/>
                  </a:lnTo>
                  <a:lnTo>
                    <a:pt x="327" y="326"/>
                  </a:lnTo>
                  <a:lnTo>
                    <a:pt x="320" y="325"/>
                  </a:lnTo>
                  <a:lnTo>
                    <a:pt x="299" y="323"/>
                  </a:lnTo>
                  <a:lnTo>
                    <a:pt x="293" y="319"/>
                  </a:lnTo>
                  <a:lnTo>
                    <a:pt x="292" y="319"/>
                  </a:lnTo>
                  <a:lnTo>
                    <a:pt x="291" y="319"/>
                  </a:lnTo>
                  <a:lnTo>
                    <a:pt x="290" y="319"/>
                  </a:lnTo>
                  <a:lnTo>
                    <a:pt x="288" y="319"/>
                  </a:lnTo>
                  <a:lnTo>
                    <a:pt x="287" y="319"/>
                  </a:lnTo>
                  <a:lnTo>
                    <a:pt x="287" y="319"/>
                  </a:lnTo>
                  <a:lnTo>
                    <a:pt x="285" y="318"/>
                  </a:lnTo>
                  <a:lnTo>
                    <a:pt x="284" y="317"/>
                  </a:lnTo>
                  <a:lnTo>
                    <a:pt x="280" y="317"/>
                  </a:lnTo>
                  <a:lnTo>
                    <a:pt x="275" y="318"/>
                  </a:lnTo>
                  <a:lnTo>
                    <a:pt x="273" y="317"/>
                  </a:lnTo>
                  <a:lnTo>
                    <a:pt x="272" y="317"/>
                  </a:lnTo>
                  <a:lnTo>
                    <a:pt x="269" y="314"/>
                  </a:lnTo>
                  <a:lnTo>
                    <a:pt x="266" y="314"/>
                  </a:lnTo>
                  <a:lnTo>
                    <a:pt x="264" y="313"/>
                  </a:lnTo>
                  <a:lnTo>
                    <a:pt x="260" y="313"/>
                  </a:lnTo>
                  <a:lnTo>
                    <a:pt x="257" y="309"/>
                  </a:lnTo>
                  <a:lnTo>
                    <a:pt x="256" y="306"/>
                  </a:lnTo>
                  <a:lnTo>
                    <a:pt x="255" y="302"/>
                  </a:lnTo>
                  <a:lnTo>
                    <a:pt x="253" y="301"/>
                  </a:lnTo>
                  <a:lnTo>
                    <a:pt x="251" y="301"/>
                  </a:lnTo>
                  <a:lnTo>
                    <a:pt x="250" y="301"/>
                  </a:lnTo>
                  <a:lnTo>
                    <a:pt x="249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7"/>
                  </a:lnTo>
                  <a:lnTo>
                    <a:pt x="248" y="295"/>
                  </a:lnTo>
                  <a:lnTo>
                    <a:pt x="249" y="295"/>
                  </a:lnTo>
                  <a:lnTo>
                    <a:pt x="249" y="294"/>
                  </a:lnTo>
                  <a:lnTo>
                    <a:pt x="249" y="292"/>
                  </a:lnTo>
                  <a:lnTo>
                    <a:pt x="248" y="289"/>
                  </a:lnTo>
                  <a:lnTo>
                    <a:pt x="246" y="288"/>
                  </a:lnTo>
                  <a:lnTo>
                    <a:pt x="243" y="288"/>
                  </a:lnTo>
                  <a:lnTo>
                    <a:pt x="241" y="288"/>
                  </a:lnTo>
                  <a:lnTo>
                    <a:pt x="241" y="287"/>
                  </a:lnTo>
                  <a:lnTo>
                    <a:pt x="240" y="286"/>
                  </a:lnTo>
                  <a:lnTo>
                    <a:pt x="239" y="285"/>
                  </a:lnTo>
                  <a:lnTo>
                    <a:pt x="239" y="284"/>
                  </a:lnTo>
                  <a:lnTo>
                    <a:pt x="236" y="284"/>
                  </a:lnTo>
                  <a:lnTo>
                    <a:pt x="235" y="283"/>
                  </a:lnTo>
                  <a:lnTo>
                    <a:pt x="237" y="283"/>
                  </a:lnTo>
                  <a:lnTo>
                    <a:pt x="237" y="281"/>
                  </a:lnTo>
                  <a:lnTo>
                    <a:pt x="236" y="280"/>
                  </a:lnTo>
                  <a:lnTo>
                    <a:pt x="235" y="278"/>
                  </a:lnTo>
                  <a:lnTo>
                    <a:pt x="235" y="275"/>
                  </a:lnTo>
                  <a:lnTo>
                    <a:pt x="234" y="274"/>
                  </a:lnTo>
                  <a:lnTo>
                    <a:pt x="234" y="272"/>
                  </a:lnTo>
                  <a:lnTo>
                    <a:pt x="235" y="270"/>
                  </a:lnTo>
                  <a:lnTo>
                    <a:pt x="240" y="267"/>
                  </a:lnTo>
                  <a:lnTo>
                    <a:pt x="242" y="265"/>
                  </a:lnTo>
                  <a:lnTo>
                    <a:pt x="242" y="263"/>
                  </a:lnTo>
                  <a:lnTo>
                    <a:pt x="242" y="261"/>
                  </a:lnTo>
                  <a:lnTo>
                    <a:pt x="240" y="260"/>
                  </a:lnTo>
                  <a:lnTo>
                    <a:pt x="236" y="261"/>
                  </a:lnTo>
                  <a:lnTo>
                    <a:pt x="234" y="261"/>
                  </a:lnTo>
                  <a:lnTo>
                    <a:pt x="225" y="266"/>
                  </a:lnTo>
                  <a:lnTo>
                    <a:pt x="219" y="266"/>
                  </a:lnTo>
                  <a:lnTo>
                    <a:pt x="215" y="268"/>
                  </a:lnTo>
                  <a:lnTo>
                    <a:pt x="211" y="270"/>
                  </a:lnTo>
                  <a:lnTo>
                    <a:pt x="208" y="272"/>
                  </a:lnTo>
                  <a:lnTo>
                    <a:pt x="203" y="273"/>
                  </a:lnTo>
                  <a:lnTo>
                    <a:pt x="202" y="274"/>
                  </a:lnTo>
                  <a:lnTo>
                    <a:pt x="201" y="275"/>
                  </a:lnTo>
                  <a:lnTo>
                    <a:pt x="200" y="276"/>
                  </a:lnTo>
                  <a:lnTo>
                    <a:pt x="198" y="275"/>
                  </a:lnTo>
                  <a:lnTo>
                    <a:pt x="196" y="272"/>
                  </a:lnTo>
                  <a:lnTo>
                    <a:pt x="194" y="272"/>
                  </a:lnTo>
                  <a:lnTo>
                    <a:pt x="193" y="272"/>
                  </a:lnTo>
                  <a:lnTo>
                    <a:pt x="192" y="272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3" y="272"/>
                  </a:lnTo>
                  <a:lnTo>
                    <a:pt x="182" y="273"/>
                  </a:lnTo>
                  <a:lnTo>
                    <a:pt x="181" y="273"/>
                  </a:lnTo>
                  <a:lnTo>
                    <a:pt x="180" y="273"/>
                  </a:lnTo>
                  <a:lnTo>
                    <a:pt x="179" y="272"/>
                  </a:lnTo>
                  <a:lnTo>
                    <a:pt x="178" y="271"/>
                  </a:lnTo>
                  <a:lnTo>
                    <a:pt x="178" y="271"/>
                  </a:lnTo>
                  <a:lnTo>
                    <a:pt x="176" y="271"/>
                  </a:lnTo>
                  <a:lnTo>
                    <a:pt x="175" y="271"/>
                  </a:lnTo>
                  <a:lnTo>
                    <a:pt x="174" y="271"/>
                  </a:lnTo>
                  <a:lnTo>
                    <a:pt x="173" y="272"/>
                  </a:lnTo>
                  <a:lnTo>
                    <a:pt x="171" y="276"/>
                  </a:lnTo>
                  <a:lnTo>
                    <a:pt x="168" y="275"/>
                  </a:lnTo>
                  <a:lnTo>
                    <a:pt x="165" y="274"/>
                  </a:lnTo>
                  <a:lnTo>
                    <a:pt x="162" y="273"/>
                  </a:lnTo>
                  <a:lnTo>
                    <a:pt x="155" y="274"/>
                  </a:lnTo>
                  <a:lnTo>
                    <a:pt x="149" y="277"/>
                  </a:lnTo>
                  <a:lnTo>
                    <a:pt x="148" y="277"/>
                  </a:lnTo>
                  <a:lnTo>
                    <a:pt x="142" y="283"/>
                  </a:lnTo>
                  <a:lnTo>
                    <a:pt x="141" y="284"/>
                  </a:lnTo>
                  <a:lnTo>
                    <a:pt x="140" y="289"/>
                  </a:lnTo>
                  <a:lnTo>
                    <a:pt x="138" y="294"/>
                  </a:lnTo>
                  <a:lnTo>
                    <a:pt x="138" y="295"/>
                  </a:lnTo>
                  <a:lnTo>
                    <a:pt x="138" y="296"/>
                  </a:lnTo>
                  <a:lnTo>
                    <a:pt x="137" y="297"/>
                  </a:lnTo>
                  <a:lnTo>
                    <a:pt x="136" y="297"/>
                  </a:lnTo>
                  <a:lnTo>
                    <a:pt x="135" y="301"/>
                  </a:lnTo>
                  <a:lnTo>
                    <a:pt x="133" y="302"/>
                  </a:lnTo>
                  <a:lnTo>
                    <a:pt x="132" y="302"/>
                  </a:lnTo>
                  <a:lnTo>
                    <a:pt x="130" y="301"/>
                  </a:lnTo>
                  <a:lnTo>
                    <a:pt x="127" y="301"/>
                  </a:lnTo>
                  <a:lnTo>
                    <a:pt x="126" y="301"/>
                  </a:lnTo>
                  <a:lnTo>
                    <a:pt x="123" y="302"/>
                  </a:lnTo>
                  <a:lnTo>
                    <a:pt x="122" y="302"/>
                  </a:lnTo>
                  <a:lnTo>
                    <a:pt x="121" y="302"/>
                  </a:lnTo>
                  <a:lnTo>
                    <a:pt x="119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6" y="301"/>
                  </a:lnTo>
                  <a:lnTo>
                    <a:pt x="115" y="301"/>
                  </a:lnTo>
                  <a:lnTo>
                    <a:pt x="112" y="300"/>
                  </a:lnTo>
                  <a:lnTo>
                    <a:pt x="112" y="299"/>
                  </a:lnTo>
                  <a:lnTo>
                    <a:pt x="110" y="300"/>
                  </a:lnTo>
                  <a:lnTo>
                    <a:pt x="109" y="300"/>
                  </a:lnTo>
                  <a:lnTo>
                    <a:pt x="108" y="299"/>
                  </a:lnTo>
                  <a:lnTo>
                    <a:pt x="108" y="298"/>
                  </a:lnTo>
                  <a:lnTo>
                    <a:pt x="111" y="296"/>
                  </a:lnTo>
                  <a:lnTo>
                    <a:pt x="111" y="295"/>
                  </a:lnTo>
                  <a:lnTo>
                    <a:pt x="110" y="294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0" y="289"/>
                  </a:lnTo>
                  <a:lnTo>
                    <a:pt x="91" y="292"/>
                  </a:lnTo>
                  <a:lnTo>
                    <a:pt x="88" y="292"/>
                  </a:lnTo>
                  <a:lnTo>
                    <a:pt x="84" y="289"/>
                  </a:lnTo>
                  <a:lnTo>
                    <a:pt x="84" y="287"/>
                  </a:lnTo>
                  <a:lnTo>
                    <a:pt x="85" y="282"/>
                  </a:lnTo>
                  <a:lnTo>
                    <a:pt x="85" y="280"/>
                  </a:lnTo>
                  <a:lnTo>
                    <a:pt x="84" y="279"/>
                  </a:lnTo>
                  <a:lnTo>
                    <a:pt x="81" y="277"/>
                  </a:lnTo>
                  <a:lnTo>
                    <a:pt x="79" y="273"/>
                  </a:lnTo>
                  <a:lnTo>
                    <a:pt x="78" y="272"/>
                  </a:lnTo>
                  <a:lnTo>
                    <a:pt x="77" y="272"/>
                  </a:lnTo>
                  <a:lnTo>
                    <a:pt x="76" y="272"/>
                  </a:lnTo>
                  <a:lnTo>
                    <a:pt x="74" y="273"/>
                  </a:lnTo>
                  <a:lnTo>
                    <a:pt x="71" y="277"/>
                  </a:lnTo>
                  <a:lnTo>
                    <a:pt x="70" y="279"/>
                  </a:lnTo>
                  <a:lnTo>
                    <a:pt x="70" y="282"/>
                  </a:lnTo>
                  <a:lnTo>
                    <a:pt x="68" y="282"/>
                  </a:lnTo>
                  <a:lnTo>
                    <a:pt x="66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3" y="285"/>
                  </a:lnTo>
                  <a:lnTo>
                    <a:pt x="63" y="287"/>
                  </a:lnTo>
                  <a:lnTo>
                    <a:pt x="63" y="288"/>
                  </a:lnTo>
                  <a:lnTo>
                    <a:pt x="62" y="289"/>
                  </a:lnTo>
                  <a:lnTo>
                    <a:pt x="58" y="291"/>
                  </a:lnTo>
                  <a:lnTo>
                    <a:pt x="55" y="292"/>
                  </a:lnTo>
                  <a:lnTo>
                    <a:pt x="53" y="292"/>
                  </a:lnTo>
                  <a:lnTo>
                    <a:pt x="50" y="290"/>
                  </a:lnTo>
                  <a:lnTo>
                    <a:pt x="47" y="289"/>
                  </a:lnTo>
                  <a:lnTo>
                    <a:pt x="44" y="286"/>
                  </a:lnTo>
                  <a:lnTo>
                    <a:pt x="34" y="283"/>
                  </a:lnTo>
                  <a:lnTo>
                    <a:pt x="32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1" y="274"/>
                  </a:lnTo>
                  <a:lnTo>
                    <a:pt x="32" y="272"/>
                  </a:lnTo>
                  <a:lnTo>
                    <a:pt x="32" y="271"/>
                  </a:lnTo>
                  <a:lnTo>
                    <a:pt x="31" y="271"/>
                  </a:lnTo>
                  <a:lnTo>
                    <a:pt x="30" y="271"/>
                  </a:lnTo>
                  <a:lnTo>
                    <a:pt x="31" y="270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7" y="265"/>
                  </a:lnTo>
                  <a:lnTo>
                    <a:pt x="5" y="264"/>
                  </a:lnTo>
                  <a:lnTo>
                    <a:pt x="8" y="261"/>
                  </a:lnTo>
                  <a:lnTo>
                    <a:pt x="9" y="258"/>
                  </a:lnTo>
                  <a:lnTo>
                    <a:pt x="8" y="254"/>
                  </a:lnTo>
                  <a:lnTo>
                    <a:pt x="5" y="251"/>
                  </a:lnTo>
                  <a:lnTo>
                    <a:pt x="3" y="249"/>
                  </a:lnTo>
                  <a:lnTo>
                    <a:pt x="3" y="248"/>
                  </a:lnTo>
                  <a:lnTo>
                    <a:pt x="4" y="247"/>
                  </a:lnTo>
                  <a:lnTo>
                    <a:pt x="4" y="245"/>
                  </a:lnTo>
                  <a:lnTo>
                    <a:pt x="4" y="243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39"/>
                  </a:lnTo>
                  <a:lnTo>
                    <a:pt x="1" y="238"/>
                  </a:lnTo>
                  <a:lnTo>
                    <a:pt x="0" y="236"/>
                  </a:lnTo>
                  <a:lnTo>
                    <a:pt x="3" y="232"/>
                  </a:lnTo>
                  <a:lnTo>
                    <a:pt x="6" y="228"/>
                  </a:lnTo>
                  <a:lnTo>
                    <a:pt x="6" y="227"/>
                  </a:lnTo>
                  <a:lnTo>
                    <a:pt x="7" y="225"/>
                  </a:lnTo>
                  <a:lnTo>
                    <a:pt x="7" y="223"/>
                  </a:lnTo>
                  <a:lnTo>
                    <a:pt x="11" y="219"/>
                  </a:lnTo>
                  <a:lnTo>
                    <a:pt x="12" y="217"/>
                  </a:lnTo>
                  <a:lnTo>
                    <a:pt x="12" y="211"/>
                  </a:lnTo>
                  <a:lnTo>
                    <a:pt x="10" y="209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3" y="203"/>
                  </a:lnTo>
                  <a:lnTo>
                    <a:pt x="3" y="200"/>
                  </a:lnTo>
                  <a:lnTo>
                    <a:pt x="4" y="200"/>
                  </a:lnTo>
                  <a:lnTo>
                    <a:pt x="9" y="202"/>
                  </a:lnTo>
                  <a:lnTo>
                    <a:pt x="14" y="202"/>
                  </a:lnTo>
                  <a:lnTo>
                    <a:pt x="16" y="201"/>
                  </a:lnTo>
                  <a:lnTo>
                    <a:pt x="18" y="199"/>
                  </a:lnTo>
                  <a:lnTo>
                    <a:pt x="19" y="196"/>
                  </a:lnTo>
                  <a:lnTo>
                    <a:pt x="21" y="194"/>
                  </a:lnTo>
                  <a:lnTo>
                    <a:pt x="22" y="193"/>
                  </a:lnTo>
                  <a:lnTo>
                    <a:pt x="24" y="193"/>
                  </a:lnTo>
                  <a:lnTo>
                    <a:pt x="25" y="193"/>
                  </a:lnTo>
                  <a:lnTo>
                    <a:pt x="26" y="195"/>
                  </a:lnTo>
                  <a:lnTo>
                    <a:pt x="27" y="196"/>
                  </a:lnTo>
                  <a:lnTo>
                    <a:pt x="26" y="198"/>
                  </a:lnTo>
                  <a:lnTo>
                    <a:pt x="27" y="199"/>
                  </a:lnTo>
                  <a:lnTo>
                    <a:pt x="28" y="200"/>
                  </a:lnTo>
                  <a:lnTo>
                    <a:pt x="29" y="200"/>
                  </a:lnTo>
                  <a:lnTo>
                    <a:pt x="30" y="199"/>
                  </a:lnTo>
                  <a:lnTo>
                    <a:pt x="31" y="199"/>
                  </a:lnTo>
                  <a:lnTo>
                    <a:pt x="34" y="200"/>
                  </a:lnTo>
                  <a:lnTo>
                    <a:pt x="36" y="201"/>
                  </a:lnTo>
                  <a:lnTo>
                    <a:pt x="37" y="200"/>
                  </a:lnTo>
                  <a:lnTo>
                    <a:pt x="39" y="199"/>
                  </a:lnTo>
                  <a:lnTo>
                    <a:pt x="39" y="202"/>
                  </a:lnTo>
                  <a:lnTo>
                    <a:pt x="40" y="203"/>
                  </a:lnTo>
                  <a:lnTo>
                    <a:pt x="40" y="205"/>
                  </a:lnTo>
                  <a:lnTo>
                    <a:pt x="41" y="206"/>
                  </a:lnTo>
                  <a:lnTo>
                    <a:pt x="41" y="207"/>
                  </a:lnTo>
                  <a:lnTo>
                    <a:pt x="42" y="207"/>
                  </a:lnTo>
                  <a:lnTo>
                    <a:pt x="43" y="208"/>
                  </a:lnTo>
                  <a:lnTo>
                    <a:pt x="44" y="208"/>
                  </a:lnTo>
                  <a:lnTo>
                    <a:pt x="45" y="207"/>
                  </a:lnTo>
                  <a:lnTo>
                    <a:pt x="46" y="206"/>
                  </a:lnTo>
                  <a:lnTo>
                    <a:pt x="50" y="213"/>
                  </a:lnTo>
                  <a:lnTo>
                    <a:pt x="51" y="215"/>
                  </a:lnTo>
                  <a:lnTo>
                    <a:pt x="50" y="216"/>
                  </a:lnTo>
                  <a:lnTo>
                    <a:pt x="48" y="217"/>
                  </a:lnTo>
                  <a:lnTo>
                    <a:pt x="49" y="219"/>
                  </a:lnTo>
                  <a:lnTo>
                    <a:pt x="49" y="220"/>
                  </a:lnTo>
                  <a:lnTo>
                    <a:pt x="50" y="222"/>
                  </a:lnTo>
                  <a:lnTo>
                    <a:pt x="50" y="223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3" y="223"/>
                  </a:lnTo>
                  <a:lnTo>
                    <a:pt x="54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7" y="222"/>
                  </a:lnTo>
                  <a:lnTo>
                    <a:pt x="61" y="221"/>
                  </a:lnTo>
                  <a:lnTo>
                    <a:pt x="62" y="222"/>
                  </a:lnTo>
                  <a:lnTo>
                    <a:pt x="62" y="224"/>
                  </a:lnTo>
                  <a:lnTo>
                    <a:pt x="60" y="229"/>
                  </a:lnTo>
                  <a:lnTo>
                    <a:pt x="61" y="230"/>
                  </a:lnTo>
                  <a:lnTo>
                    <a:pt x="61" y="231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59" y="233"/>
                  </a:lnTo>
                  <a:lnTo>
                    <a:pt x="58" y="233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9" y="235"/>
                  </a:lnTo>
                  <a:lnTo>
                    <a:pt x="65" y="235"/>
                  </a:lnTo>
                  <a:lnTo>
                    <a:pt x="67" y="234"/>
                  </a:lnTo>
                  <a:lnTo>
                    <a:pt x="71" y="231"/>
                  </a:lnTo>
                  <a:lnTo>
                    <a:pt x="73" y="229"/>
                  </a:lnTo>
                  <a:lnTo>
                    <a:pt x="75" y="228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1" y="221"/>
                  </a:lnTo>
                  <a:lnTo>
                    <a:pt x="82" y="219"/>
                  </a:lnTo>
                  <a:lnTo>
                    <a:pt x="83" y="217"/>
                  </a:lnTo>
                  <a:lnTo>
                    <a:pt x="84" y="213"/>
                  </a:lnTo>
                  <a:lnTo>
                    <a:pt x="84" y="211"/>
                  </a:lnTo>
                  <a:lnTo>
                    <a:pt x="84" y="209"/>
                  </a:lnTo>
                  <a:lnTo>
                    <a:pt x="83" y="207"/>
                  </a:lnTo>
                  <a:lnTo>
                    <a:pt x="82" y="206"/>
                  </a:lnTo>
                  <a:lnTo>
                    <a:pt x="82" y="206"/>
                  </a:lnTo>
                  <a:lnTo>
                    <a:pt x="82" y="200"/>
                  </a:lnTo>
                  <a:lnTo>
                    <a:pt x="82" y="199"/>
                  </a:lnTo>
                  <a:lnTo>
                    <a:pt x="82" y="198"/>
                  </a:lnTo>
                  <a:lnTo>
                    <a:pt x="81" y="197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3" y="194"/>
                  </a:lnTo>
                  <a:lnTo>
                    <a:pt x="84" y="194"/>
                  </a:lnTo>
                  <a:lnTo>
                    <a:pt x="85" y="194"/>
                  </a:lnTo>
                  <a:lnTo>
                    <a:pt x="85" y="196"/>
                  </a:lnTo>
                  <a:lnTo>
                    <a:pt x="84" y="197"/>
                  </a:lnTo>
                  <a:lnTo>
                    <a:pt x="84" y="198"/>
                  </a:lnTo>
                  <a:lnTo>
                    <a:pt x="84" y="199"/>
                  </a:lnTo>
                  <a:lnTo>
                    <a:pt x="85" y="199"/>
                  </a:lnTo>
                  <a:lnTo>
                    <a:pt x="86" y="200"/>
                  </a:lnTo>
                  <a:lnTo>
                    <a:pt x="87" y="200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3" y="200"/>
                  </a:lnTo>
                  <a:lnTo>
                    <a:pt x="94" y="198"/>
                  </a:lnTo>
                  <a:lnTo>
                    <a:pt x="96" y="197"/>
                  </a:lnTo>
                  <a:lnTo>
                    <a:pt x="98" y="197"/>
                  </a:lnTo>
                  <a:lnTo>
                    <a:pt x="110" y="201"/>
                  </a:lnTo>
                  <a:lnTo>
                    <a:pt x="111" y="202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1"/>
                  </a:lnTo>
                  <a:lnTo>
                    <a:pt x="119" y="201"/>
                  </a:lnTo>
                  <a:lnTo>
                    <a:pt x="121" y="201"/>
                  </a:lnTo>
                  <a:lnTo>
                    <a:pt x="122" y="201"/>
                  </a:lnTo>
                  <a:lnTo>
                    <a:pt x="124" y="203"/>
                  </a:lnTo>
                  <a:lnTo>
                    <a:pt x="123" y="204"/>
                  </a:lnTo>
                  <a:lnTo>
                    <a:pt x="120" y="206"/>
                  </a:lnTo>
                  <a:lnTo>
                    <a:pt x="121" y="207"/>
                  </a:lnTo>
                  <a:lnTo>
                    <a:pt x="125" y="209"/>
                  </a:lnTo>
                  <a:lnTo>
                    <a:pt x="130" y="214"/>
                  </a:lnTo>
                  <a:lnTo>
                    <a:pt x="130" y="215"/>
                  </a:lnTo>
                  <a:lnTo>
                    <a:pt x="130" y="216"/>
                  </a:lnTo>
                  <a:lnTo>
                    <a:pt x="130" y="217"/>
                  </a:lnTo>
                  <a:lnTo>
                    <a:pt x="130" y="217"/>
                  </a:lnTo>
                  <a:lnTo>
                    <a:pt x="130" y="219"/>
                  </a:lnTo>
                  <a:lnTo>
                    <a:pt x="131" y="220"/>
                  </a:lnTo>
                  <a:lnTo>
                    <a:pt x="141" y="220"/>
                  </a:lnTo>
                  <a:lnTo>
                    <a:pt x="143" y="219"/>
                  </a:lnTo>
                  <a:lnTo>
                    <a:pt x="148" y="215"/>
                  </a:lnTo>
                  <a:lnTo>
                    <a:pt x="151" y="215"/>
                  </a:lnTo>
                  <a:lnTo>
                    <a:pt x="153" y="216"/>
                  </a:lnTo>
                  <a:lnTo>
                    <a:pt x="153" y="219"/>
                  </a:lnTo>
                  <a:lnTo>
                    <a:pt x="155" y="219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0" y="215"/>
                  </a:lnTo>
                  <a:lnTo>
                    <a:pt x="161" y="214"/>
                  </a:lnTo>
                  <a:lnTo>
                    <a:pt x="163" y="213"/>
                  </a:lnTo>
                  <a:lnTo>
                    <a:pt x="166" y="213"/>
                  </a:lnTo>
                  <a:lnTo>
                    <a:pt x="168" y="212"/>
                  </a:lnTo>
                  <a:lnTo>
                    <a:pt x="169" y="211"/>
                  </a:lnTo>
                  <a:lnTo>
                    <a:pt x="169" y="210"/>
                  </a:lnTo>
                  <a:lnTo>
                    <a:pt x="167" y="210"/>
                  </a:lnTo>
                  <a:lnTo>
                    <a:pt x="166" y="209"/>
                  </a:lnTo>
                  <a:lnTo>
                    <a:pt x="171" y="205"/>
                  </a:lnTo>
                  <a:lnTo>
                    <a:pt x="172" y="204"/>
                  </a:lnTo>
                  <a:lnTo>
                    <a:pt x="175" y="204"/>
                  </a:lnTo>
                  <a:lnTo>
                    <a:pt x="177" y="205"/>
                  </a:lnTo>
                  <a:lnTo>
                    <a:pt x="181" y="204"/>
                  </a:lnTo>
                  <a:lnTo>
                    <a:pt x="184" y="203"/>
                  </a:lnTo>
                  <a:lnTo>
                    <a:pt x="185" y="201"/>
                  </a:lnTo>
                  <a:lnTo>
                    <a:pt x="185" y="200"/>
                  </a:lnTo>
                  <a:lnTo>
                    <a:pt x="186" y="197"/>
                  </a:lnTo>
                  <a:lnTo>
                    <a:pt x="187" y="196"/>
                  </a:lnTo>
                  <a:lnTo>
                    <a:pt x="190" y="193"/>
                  </a:lnTo>
                  <a:lnTo>
                    <a:pt x="191" y="193"/>
                  </a:lnTo>
                  <a:lnTo>
                    <a:pt x="195" y="194"/>
                  </a:lnTo>
                  <a:lnTo>
                    <a:pt x="202" y="194"/>
                  </a:lnTo>
                  <a:lnTo>
                    <a:pt x="208" y="195"/>
                  </a:lnTo>
                  <a:lnTo>
                    <a:pt x="208" y="194"/>
                  </a:lnTo>
                  <a:lnTo>
                    <a:pt x="209" y="193"/>
                  </a:lnTo>
                  <a:lnTo>
                    <a:pt x="210" y="192"/>
                  </a:lnTo>
                  <a:lnTo>
                    <a:pt x="218" y="190"/>
                  </a:lnTo>
                  <a:lnTo>
                    <a:pt x="239" y="191"/>
                  </a:lnTo>
                  <a:lnTo>
                    <a:pt x="239" y="191"/>
                  </a:lnTo>
                  <a:lnTo>
                    <a:pt x="242" y="187"/>
                  </a:lnTo>
                  <a:lnTo>
                    <a:pt x="242" y="187"/>
                  </a:lnTo>
                  <a:lnTo>
                    <a:pt x="243" y="186"/>
                  </a:lnTo>
                  <a:lnTo>
                    <a:pt x="242" y="182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81"/>
                  </a:lnTo>
                  <a:lnTo>
                    <a:pt x="240" y="180"/>
                  </a:lnTo>
                  <a:lnTo>
                    <a:pt x="240" y="179"/>
                  </a:lnTo>
                  <a:lnTo>
                    <a:pt x="239" y="177"/>
                  </a:lnTo>
                  <a:lnTo>
                    <a:pt x="241" y="177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5" y="175"/>
                  </a:lnTo>
                  <a:lnTo>
                    <a:pt x="245" y="176"/>
                  </a:lnTo>
                  <a:lnTo>
                    <a:pt x="245" y="177"/>
                  </a:lnTo>
                  <a:lnTo>
                    <a:pt x="245" y="178"/>
                  </a:lnTo>
                  <a:lnTo>
                    <a:pt x="244" y="179"/>
                  </a:lnTo>
                  <a:lnTo>
                    <a:pt x="245" y="181"/>
                  </a:lnTo>
                  <a:lnTo>
                    <a:pt x="245" y="181"/>
                  </a:lnTo>
                  <a:lnTo>
                    <a:pt x="246" y="181"/>
                  </a:lnTo>
                  <a:lnTo>
                    <a:pt x="248" y="180"/>
                  </a:lnTo>
                  <a:lnTo>
                    <a:pt x="251" y="180"/>
                  </a:lnTo>
                  <a:lnTo>
                    <a:pt x="256" y="181"/>
                  </a:lnTo>
                  <a:lnTo>
                    <a:pt x="257" y="181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1"/>
                  </a:lnTo>
                  <a:lnTo>
                    <a:pt x="263" y="183"/>
                  </a:lnTo>
                  <a:lnTo>
                    <a:pt x="264" y="184"/>
                  </a:lnTo>
                  <a:lnTo>
                    <a:pt x="264" y="185"/>
                  </a:lnTo>
                  <a:lnTo>
                    <a:pt x="268" y="187"/>
                  </a:lnTo>
                  <a:lnTo>
                    <a:pt x="269" y="187"/>
                  </a:lnTo>
                  <a:lnTo>
                    <a:pt x="270" y="188"/>
                  </a:lnTo>
                  <a:lnTo>
                    <a:pt x="272" y="187"/>
                  </a:lnTo>
                  <a:lnTo>
                    <a:pt x="274" y="187"/>
                  </a:lnTo>
                  <a:lnTo>
                    <a:pt x="275" y="186"/>
                  </a:lnTo>
                  <a:lnTo>
                    <a:pt x="278" y="183"/>
                  </a:lnTo>
                  <a:lnTo>
                    <a:pt x="280" y="182"/>
                  </a:lnTo>
                  <a:lnTo>
                    <a:pt x="283" y="181"/>
                  </a:lnTo>
                  <a:lnTo>
                    <a:pt x="286" y="181"/>
                  </a:lnTo>
                  <a:lnTo>
                    <a:pt x="291" y="183"/>
                  </a:lnTo>
                  <a:lnTo>
                    <a:pt x="293" y="183"/>
                  </a:lnTo>
                  <a:lnTo>
                    <a:pt x="292" y="185"/>
                  </a:lnTo>
                  <a:lnTo>
                    <a:pt x="293" y="187"/>
                  </a:lnTo>
                  <a:lnTo>
                    <a:pt x="295" y="188"/>
                  </a:lnTo>
                  <a:lnTo>
                    <a:pt x="297" y="190"/>
                  </a:lnTo>
                  <a:lnTo>
                    <a:pt x="295" y="192"/>
                  </a:lnTo>
                  <a:lnTo>
                    <a:pt x="293" y="194"/>
                  </a:lnTo>
                  <a:lnTo>
                    <a:pt x="294" y="198"/>
                  </a:lnTo>
                  <a:lnTo>
                    <a:pt x="296" y="199"/>
                  </a:lnTo>
                  <a:lnTo>
                    <a:pt x="298" y="199"/>
                  </a:lnTo>
                  <a:lnTo>
                    <a:pt x="299" y="200"/>
                  </a:lnTo>
                  <a:lnTo>
                    <a:pt x="299" y="200"/>
                  </a:lnTo>
                  <a:lnTo>
                    <a:pt x="304" y="205"/>
                  </a:lnTo>
                  <a:lnTo>
                    <a:pt x="308" y="209"/>
                  </a:lnTo>
                  <a:lnTo>
                    <a:pt x="309" y="209"/>
                  </a:lnTo>
                  <a:lnTo>
                    <a:pt x="310" y="209"/>
                  </a:lnTo>
                  <a:lnTo>
                    <a:pt x="311" y="208"/>
                  </a:lnTo>
                  <a:lnTo>
                    <a:pt x="311" y="208"/>
                  </a:lnTo>
                  <a:lnTo>
                    <a:pt x="312" y="209"/>
                  </a:lnTo>
                  <a:lnTo>
                    <a:pt x="313" y="210"/>
                  </a:lnTo>
                  <a:lnTo>
                    <a:pt x="314" y="210"/>
                  </a:lnTo>
                  <a:lnTo>
                    <a:pt x="315" y="209"/>
                  </a:lnTo>
                  <a:lnTo>
                    <a:pt x="317" y="206"/>
                  </a:lnTo>
                  <a:lnTo>
                    <a:pt x="317" y="205"/>
                  </a:lnTo>
                  <a:lnTo>
                    <a:pt x="317" y="204"/>
                  </a:lnTo>
                  <a:lnTo>
                    <a:pt x="317" y="204"/>
                  </a:lnTo>
                  <a:lnTo>
                    <a:pt x="317" y="203"/>
                  </a:lnTo>
                  <a:lnTo>
                    <a:pt x="317" y="202"/>
                  </a:lnTo>
                  <a:lnTo>
                    <a:pt x="317" y="199"/>
                  </a:lnTo>
                  <a:lnTo>
                    <a:pt x="317" y="197"/>
                  </a:lnTo>
                  <a:lnTo>
                    <a:pt x="317" y="193"/>
                  </a:lnTo>
                  <a:lnTo>
                    <a:pt x="317" y="194"/>
                  </a:lnTo>
                  <a:lnTo>
                    <a:pt x="319" y="192"/>
                  </a:lnTo>
                  <a:lnTo>
                    <a:pt x="320" y="189"/>
                  </a:lnTo>
                  <a:lnTo>
                    <a:pt x="321" y="188"/>
                  </a:lnTo>
                  <a:lnTo>
                    <a:pt x="321" y="187"/>
                  </a:lnTo>
                  <a:lnTo>
                    <a:pt x="321" y="186"/>
                  </a:lnTo>
                  <a:lnTo>
                    <a:pt x="321" y="184"/>
                  </a:lnTo>
                  <a:lnTo>
                    <a:pt x="320" y="181"/>
                  </a:lnTo>
                  <a:lnTo>
                    <a:pt x="318" y="179"/>
                  </a:lnTo>
                  <a:lnTo>
                    <a:pt x="317" y="177"/>
                  </a:lnTo>
                  <a:lnTo>
                    <a:pt x="316" y="176"/>
                  </a:lnTo>
                  <a:lnTo>
                    <a:pt x="314" y="176"/>
                  </a:lnTo>
                  <a:lnTo>
                    <a:pt x="312" y="177"/>
                  </a:lnTo>
                  <a:lnTo>
                    <a:pt x="311" y="178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6" y="173"/>
                  </a:lnTo>
                  <a:lnTo>
                    <a:pt x="306" y="171"/>
                  </a:lnTo>
                  <a:lnTo>
                    <a:pt x="307" y="170"/>
                  </a:lnTo>
                  <a:lnTo>
                    <a:pt x="307" y="169"/>
                  </a:lnTo>
                  <a:lnTo>
                    <a:pt x="307" y="169"/>
                  </a:lnTo>
                  <a:lnTo>
                    <a:pt x="307" y="168"/>
                  </a:lnTo>
                  <a:lnTo>
                    <a:pt x="313" y="158"/>
                  </a:lnTo>
                  <a:lnTo>
                    <a:pt x="311" y="155"/>
                  </a:lnTo>
                  <a:lnTo>
                    <a:pt x="308" y="148"/>
                  </a:lnTo>
                  <a:lnTo>
                    <a:pt x="306" y="146"/>
                  </a:lnTo>
                  <a:lnTo>
                    <a:pt x="305" y="146"/>
                  </a:lnTo>
                  <a:lnTo>
                    <a:pt x="304" y="145"/>
                  </a:lnTo>
                  <a:lnTo>
                    <a:pt x="302" y="143"/>
                  </a:lnTo>
                  <a:lnTo>
                    <a:pt x="301" y="142"/>
                  </a:lnTo>
                  <a:lnTo>
                    <a:pt x="300" y="140"/>
                  </a:lnTo>
                  <a:lnTo>
                    <a:pt x="300" y="139"/>
                  </a:lnTo>
                  <a:lnTo>
                    <a:pt x="299" y="136"/>
                  </a:lnTo>
                  <a:lnTo>
                    <a:pt x="293" y="129"/>
                  </a:lnTo>
                  <a:lnTo>
                    <a:pt x="292" y="128"/>
                  </a:lnTo>
                  <a:lnTo>
                    <a:pt x="291" y="127"/>
                  </a:lnTo>
                  <a:lnTo>
                    <a:pt x="290" y="125"/>
                  </a:lnTo>
                  <a:lnTo>
                    <a:pt x="291" y="122"/>
                  </a:lnTo>
                  <a:lnTo>
                    <a:pt x="291" y="121"/>
                  </a:lnTo>
                  <a:lnTo>
                    <a:pt x="292" y="121"/>
                  </a:lnTo>
                  <a:lnTo>
                    <a:pt x="293" y="121"/>
                  </a:lnTo>
                  <a:lnTo>
                    <a:pt x="294" y="119"/>
                  </a:lnTo>
                  <a:lnTo>
                    <a:pt x="298" y="116"/>
                  </a:lnTo>
                  <a:lnTo>
                    <a:pt x="299" y="114"/>
                  </a:lnTo>
                  <a:lnTo>
                    <a:pt x="301" y="112"/>
                  </a:lnTo>
                  <a:lnTo>
                    <a:pt x="302" y="111"/>
                  </a:lnTo>
                  <a:lnTo>
                    <a:pt x="303" y="110"/>
                  </a:lnTo>
                  <a:lnTo>
                    <a:pt x="308" y="109"/>
                  </a:lnTo>
                  <a:lnTo>
                    <a:pt x="309" y="108"/>
                  </a:lnTo>
                  <a:lnTo>
                    <a:pt x="312" y="107"/>
                  </a:lnTo>
                  <a:lnTo>
                    <a:pt x="316" y="103"/>
                  </a:lnTo>
                  <a:lnTo>
                    <a:pt x="317" y="102"/>
                  </a:lnTo>
                  <a:lnTo>
                    <a:pt x="326" y="98"/>
                  </a:lnTo>
                  <a:lnTo>
                    <a:pt x="339" y="96"/>
                  </a:lnTo>
                  <a:lnTo>
                    <a:pt x="341" y="95"/>
                  </a:lnTo>
                  <a:lnTo>
                    <a:pt x="351" y="87"/>
                  </a:lnTo>
                  <a:lnTo>
                    <a:pt x="352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3" y="80"/>
                  </a:lnTo>
                  <a:lnTo>
                    <a:pt x="353" y="79"/>
                  </a:lnTo>
                  <a:lnTo>
                    <a:pt x="353" y="78"/>
                  </a:lnTo>
                  <a:lnTo>
                    <a:pt x="353" y="74"/>
                  </a:lnTo>
                  <a:lnTo>
                    <a:pt x="353" y="73"/>
                  </a:lnTo>
                  <a:lnTo>
                    <a:pt x="354" y="72"/>
                  </a:lnTo>
                  <a:lnTo>
                    <a:pt x="355" y="69"/>
                  </a:lnTo>
                  <a:lnTo>
                    <a:pt x="355" y="68"/>
                  </a:lnTo>
                  <a:lnTo>
                    <a:pt x="355" y="66"/>
                  </a:lnTo>
                  <a:lnTo>
                    <a:pt x="354" y="66"/>
                  </a:lnTo>
                  <a:lnTo>
                    <a:pt x="354" y="63"/>
                  </a:lnTo>
                  <a:lnTo>
                    <a:pt x="353" y="62"/>
                  </a:lnTo>
                  <a:lnTo>
                    <a:pt x="354" y="61"/>
                  </a:lnTo>
                  <a:lnTo>
                    <a:pt x="355" y="60"/>
                  </a:lnTo>
                  <a:lnTo>
                    <a:pt x="358" y="59"/>
                  </a:lnTo>
                  <a:lnTo>
                    <a:pt x="361" y="59"/>
                  </a:lnTo>
                  <a:lnTo>
                    <a:pt x="371" y="61"/>
                  </a:lnTo>
                  <a:lnTo>
                    <a:pt x="372" y="62"/>
                  </a:lnTo>
                  <a:lnTo>
                    <a:pt x="373" y="63"/>
                  </a:lnTo>
                  <a:lnTo>
                    <a:pt x="375" y="66"/>
                  </a:lnTo>
                  <a:lnTo>
                    <a:pt x="378" y="67"/>
                  </a:lnTo>
                  <a:lnTo>
                    <a:pt x="379" y="64"/>
                  </a:lnTo>
                  <a:lnTo>
                    <a:pt x="380" y="62"/>
                  </a:lnTo>
                  <a:lnTo>
                    <a:pt x="381" y="62"/>
                  </a:lnTo>
                  <a:lnTo>
                    <a:pt x="383" y="62"/>
                  </a:lnTo>
                  <a:lnTo>
                    <a:pt x="383" y="61"/>
                  </a:lnTo>
                  <a:lnTo>
                    <a:pt x="383" y="60"/>
                  </a:lnTo>
                  <a:lnTo>
                    <a:pt x="384" y="60"/>
                  </a:lnTo>
                  <a:lnTo>
                    <a:pt x="386" y="57"/>
                  </a:lnTo>
                  <a:lnTo>
                    <a:pt x="386" y="55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86" y="46"/>
                  </a:lnTo>
                  <a:lnTo>
                    <a:pt x="387" y="45"/>
                  </a:lnTo>
                  <a:lnTo>
                    <a:pt x="388" y="43"/>
                  </a:lnTo>
                  <a:lnTo>
                    <a:pt x="387" y="43"/>
                  </a:lnTo>
                  <a:lnTo>
                    <a:pt x="386" y="42"/>
                  </a:lnTo>
                  <a:lnTo>
                    <a:pt x="385" y="41"/>
                  </a:lnTo>
                  <a:lnTo>
                    <a:pt x="384" y="41"/>
                  </a:lnTo>
                  <a:lnTo>
                    <a:pt x="385" y="40"/>
                  </a:lnTo>
                  <a:lnTo>
                    <a:pt x="388" y="34"/>
                  </a:lnTo>
                  <a:lnTo>
                    <a:pt x="391" y="35"/>
                  </a:lnTo>
                  <a:lnTo>
                    <a:pt x="393" y="36"/>
                  </a:lnTo>
                  <a:lnTo>
                    <a:pt x="395" y="37"/>
                  </a:lnTo>
                  <a:lnTo>
                    <a:pt x="396" y="39"/>
                  </a:lnTo>
                  <a:lnTo>
                    <a:pt x="402" y="42"/>
                  </a:lnTo>
                  <a:lnTo>
                    <a:pt x="403" y="42"/>
                  </a:lnTo>
                  <a:lnTo>
                    <a:pt x="405" y="45"/>
                  </a:lnTo>
                  <a:lnTo>
                    <a:pt x="406" y="46"/>
                  </a:lnTo>
                  <a:lnTo>
                    <a:pt x="406" y="47"/>
                  </a:lnTo>
                  <a:lnTo>
                    <a:pt x="407" y="47"/>
                  </a:lnTo>
                  <a:lnTo>
                    <a:pt x="407" y="48"/>
                  </a:lnTo>
                  <a:lnTo>
                    <a:pt x="407" y="48"/>
                  </a:lnTo>
                  <a:lnTo>
                    <a:pt x="407" y="49"/>
                  </a:lnTo>
                  <a:lnTo>
                    <a:pt x="407" y="49"/>
                  </a:lnTo>
                  <a:lnTo>
                    <a:pt x="406" y="49"/>
                  </a:lnTo>
                  <a:lnTo>
                    <a:pt x="406" y="50"/>
                  </a:lnTo>
                  <a:lnTo>
                    <a:pt x="405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5"/>
                  </a:lnTo>
                  <a:lnTo>
                    <a:pt x="408" y="56"/>
                  </a:lnTo>
                  <a:lnTo>
                    <a:pt x="411" y="58"/>
                  </a:lnTo>
                  <a:lnTo>
                    <a:pt x="424" y="59"/>
                  </a:lnTo>
                  <a:lnTo>
                    <a:pt x="432" y="62"/>
                  </a:lnTo>
                  <a:lnTo>
                    <a:pt x="433" y="62"/>
                  </a:lnTo>
                  <a:lnTo>
                    <a:pt x="434" y="62"/>
                  </a:lnTo>
                  <a:lnTo>
                    <a:pt x="436" y="60"/>
                  </a:lnTo>
                  <a:lnTo>
                    <a:pt x="441" y="59"/>
                  </a:lnTo>
                  <a:lnTo>
                    <a:pt x="443" y="57"/>
                  </a:lnTo>
                  <a:lnTo>
                    <a:pt x="444" y="52"/>
                  </a:lnTo>
                  <a:lnTo>
                    <a:pt x="445" y="51"/>
                  </a:lnTo>
                  <a:lnTo>
                    <a:pt x="448" y="54"/>
                  </a:lnTo>
                  <a:lnTo>
                    <a:pt x="451" y="55"/>
                  </a:lnTo>
                  <a:lnTo>
                    <a:pt x="452" y="55"/>
                  </a:lnTo>
                  <a:lnTo>
                    <a:pt x="454" y="55"/>
                  </a:lnTo>
                  <a:lnTo>
                    <a:pt x="456" y="54"/>
                  </a:lnTo>
                  <a:lnTo>
                    <a:pt x="458" y="54"/>
                  </a:lnTo>
                  <a:lnTo>
                    <a:pt x="458" y="54"/>
                  </a:lnTo>
                  <a:lnTo>
                    <a:pt x="459" y="55"/>
                  </a:lnTo>
                  <a:lnTo>
                    <a:pt x="459" y="56"/>
                  </a:lnTo>
                  <a:lnTo>
                    <a:pt x="460" y="56"/>
                  </a:lnTo>
                  <a:lnTo>
                    <a:pt x="461" y="56"/>
                  </a:lnTo>
                  <a:lnTo>
                    <a:pt x="461" y="56"/>
                  </a:lnTo>
                  <a:lnTo>
                    <a:pt x="462" y="58"/>
                  </a:lnTo>
                  <a:lnTo>
                    <a:pt x="463" y="59"/>
                  </a:lnTo>
                  <a:lnTo>
                    <a:pt x="464" y="60"/>
                  </a:lnTo>
                  <a:lnTo>
                    <a:pt x="465" y="60"/>
                  </a:lnTo>
                  <a:lnTo>
                    <a:pt x="467" y="59"/>
                  </a:lnTo>
                  <a:lnTo>
                    <a:pt x="467" y="58"/>
                  </a:lnTo>
                  <a:lnTo>
                    <a:pt x="467" y="54"/>
                  </a:lnTo>
                  <a:lnTo>
                    <a:pt x="467" y="50"/>
                  </a:lnTo>
                  <a:lnTo>
                    <a:pt x="467" y="47"/>
                  </a:lnTo>
                  <a:lnTo>
                    <a:pt x="469" y="44"/>
                  </a:lnTo>
                  <a:lnTo>
                    <a:pt x="474" y="40"/>
                  </a:lnTo>
                  <a:lnTo>
                    <a:pt x="474" y="37"/>
                  </a:lnTo>
                  <a:lnTo>
                    <a:pt x="475" y="36"/>
                  </a:lnTo>
                  <a:lnTo>
                    <a:pt x="476" y="34"/>
                  </a:lnTo>
                  <a:lnTo>
                    <a:pt x="476" y="32"/>
                  </a:lnTo>
                  <a:lnTo>
                    <a:pt x="478" y="32"/>
                  </a:lnTo>
                  <a:lnTo>
                    <a:pt x="482" y="32"/>
                  </a:lnTo>
                  <a:lnTo>
                    <a:pt x="487" y="35"/>
                  </a:lnTo>
                  <a:lnTo>
                    <a:pt x="489" y="34"/>
                  </a:lnTo>
                  <a:lnTo>
                    <a:pt x="490" y="32"/>
                  </a:lnTo>
                  <a:lnTo>
                    <a:pt x="490" y="31"/>
                  </a:lnTo>
                  <a:lnTo>
                    <a:pt x="490" y="30"/>
                  </a:lnTo>
                  <a:lnTo>
                    <a:pt x="489" y="30"/>
                  </a:lnTo>
                  <a:lnTo>
                    <a:pt x="489" y="29"/>
                  </a:lnTo>
                  <a:lnTo>
                    <a:pt x="489" y="28"/>
                  </a:lnTo>
                  <a:lnTo>
                    <a:pt x="490" y="26"/>
                  </a:lnTo>
                  <a:lnTo>
                    <a:pt x="491" y="18"/>
                  </a:lnTo>
                  <a:lnTo>
                    <a:pt x="491" y="14"/>
                  </a:lnTo>
                  <a:lnTo>
                    <a:pt x="491" y="10"/>
                  </a:lnTo>
                  <a:lnTo>
                    <a:pt x="491" y="6"/>
                  </a:lnTo>
                  <a:lnTo>
                    <a:pt x="492" y="3"/>
                  </a:lnTo>
                  <a:lnTo>
                    <a:pt x="492" y="2"/>
                  </a:lnTo>
                  <a:lnTo>
                    <a:pt x="492" y="1"/>
                  </a:lnTo>
                  <a:lnTo>
                    <a:pt x="493" y="0"/>
                  </a:lnTo>
                  <a:lnTo>
                    <a:pt x="495" y="0"/>
                  </a:lnTo>
                  <a:lnTo>
                    <a:pt x="500" y="2"/>
                  </a:lnTo>
                  <a:lnTo>
                    <a:pt x="507" y="3"/>
                  </a:lnTo>
                  <a:lnTo>
                    <a:pt x="508" y="5"/>
                  </a:lnTo>
                  <a:lnTo>
                    <a:pt x="508" y="6"/>
                  </a:lnTo>
                  <a:lnTo>
                    <a:pt x="508" y="8"/>
                  </a:lnTo>
                  <a:lnTo>
                    <a:pt x="507" y="11"/>
                  </a:lnTo>
                  <a:lnTo>
                    <a:pt x="509" y="11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6"/>
                  </a:lnTo>
                  <a:lnTo>
                    <a:pt x="518" y="6"/>
                  </a:lnTo>
                  <a:lnTo>
                    <a:pt x="518" y="4"/>
                  </a:lnTo>
                  <a:lnTo>
                    <a:pt x="519" y="4"/>
                  </a:lnTo>
                  <a:lnTo>
                    <a:pt x="520" y="4"/>
                  </a:lnTo>
                  <a:lnTo>
                    <a:pt x="520" y="5"/>
                  </a:lnTo>
                  <a:lnTo>
                    <a:pt x="521" y="6"/>
                  </a:lnTo>
                  <a:lnTo>
                    <a:pt x="525" y="6"/>
                  </a:lnTo>
                  <a:lnTo>
                    <a:pt x="527" y="6"/>
                  </a:lnTo>
                  <a:lnTo>
                    <a:pt x="531" y="8"/>
                  </a:lnTo>
                  <a:lnTo>
                    <a:pt x="535" y="9"/>
                  </a:lnTo>
                  <a:lnTo>
                    <a:pt x="537" y="11"/>
                  </a:lnTo>
                  <a:lnTo>
                    <a:pt x="541" y="14"/>
                  </a:lnTo>
                  <a:lnTo>
                    <a:pt x="544" y="15"/>
                  </a:lnTo>
                  <a:lnTo>
                    <a:pt x="549" y="18"/>
                  </a:lnTo>
                  <a:lnTo>
                    <a:pt x="556" y="21"/>
                  </a:lnTo>
                  <a:lnTo>
                    <a:pt x="557" y="22"/>
                  </a:lnTo>
                  <a:lnTo>
                    <a:pt x="560" y="22"/>
                  </a:lnTo>
                  <a:lnTo>
                    <a:pt x="562" y="21"/>
                  </a:lnTo>
                  <a:lnTo>
                    <a:pt x="564" y="19"/>
                  </a:lnTo>
                  <a:lnTo>
                    <a:pt x="565" y="19"/>
                  </a:lnTo>
                  <a:lnTo>
                    <a:pt x="569" y="19"/>
                  </a:lnTo>
                  <a:lnTo>
                    <a:pt x="569" y="21"/>
                  </a:lnTo>
                  <a:lnTo>
                    <a:pt x="569" y="22"/>
                  </a:lnTo>
                  <a:lnTo>
                    <a:pt x="570" y="23"/>
                  </a:lnTo>
                  <a:lnTo>
                    <a:pt x="572" y="23"/>
                  </a:lnTo>
                  <a:lnTo>
                    <a:pt x="573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5" y="24"/>
                  </a:lnTo>
                  <a:lnTo>
                    <a:pt x="576" y="25"/>
                  </a:lnTo>
                  <a:lnTo>
                    <a:pt x="576" y="26"/>
                  </a:lnTo>
                  <a:lnTo>
                    <a:pt x="578" y="26"/>
                  </a:lnTo>
                  <a:lnTo>
                    <a:pt x="578" y="27"/>
                  </a:lnTo>
                  <a:lnTo>
                    <a:pt x="578" y="28"/>
                  </a:lnTo>
                  <a:lnTo>
                    <a:pt x="578" y="29"/>
                  </a:lnTo>
                  <a:lnTo>
                    <a:pt x="587" y="35"/>
                  </a:lnTo>
                  <a:lnTo>
                    <a:pt x="593" y="37"/>
                  </a:lnTo>
                  <a:lnTo>
                    <a:pt x="600" y="36"/>
                  </a:lnTo>
                  <a:lnTo>
                    <a:pt x="613" y="38"/>
                  </a:lnTo>
                  <a:lnTo>
                    <a:pt x="615" y="38"/>
                  </a:lnTo>
                  <a:lnTo>
                    <a:pt x="617" y="39"/>
                  </a:lnTo>
                  <a:lnTo>
                    <a:pt x="618" y="39"/>
                  </a:lnTo>
                  <a:lnTo>
                    <a:pt x="619" y="38"/>
                  </a:lnTo>
                  <a:lnTo>
                    <a:pt x="623" y="30"/>
                  </a:lnTo>
                  <a:lnTo>
                    <a:pt x="625" y="29"/>
                  </a:lnTo>
                  <a:lnTo>
                    <a:pt x="628" y="30"/>
                  </a:lnTo>
                  <a:lnTo>
                    <a:pt x="629" y="30"/>
                  </a:lnTo>
                  <a:lnTo>
                    <a:pt x="630" y="29"/>
                  </a:lnTo>
                  <a:lnTo>
                    <a:pt x="631" y="29"/>
                  </a:lnTo>
                  <a:lnTo>
                    <a:pt x="632" y="29"/>
                  </a:lnTo>
                  <a:lnTo>
                    <a:pt x="634" y="30"/>
                  </a:lnTo>
                  <a:lnTo>
                    <a:pt x="639" y="31"/>
                  </a:lnTo>
                  <a:lnTo>
                    <a:pt x="641" y="31"/>
                  </a:lnTo>
                  <a:lnTo>
                    <a:pt x="642" y="32"/>
                  </a:lnTo>
                  <a:lnTo>
                    <a:pt x="643" y="34"/>
                  </a:lnTo>
                  <a:lnTo>
                    <a:pt x="643" y="36"/>
                  </a:lnTo>
                  <a:lnTo>
                    <a:pt x="644" y="37"/>
                  </a:lnTo>
                  <a:lnTo>
                    <a:pt x="646" y="38"/>
                  </a:lnTo>
                  <a:lnTo>
                    <a:pt x="647" y="38"/>
                  </a:lnTo>
                  <a:lnTo>
                    <a:pt x="650" y="38"/>
                  </a:lnTo>
                  <a:lnTo>
                    <a:pt x="652" y="39"/>
                  </a:lnTo>
                  <a:lnTo>
                    <a:pt x="655" y="41"/>
                  </a:lnTo>
                  <a:lnTo>
                    <a:pt x="657" y="42"/>
                  </a:lnTo>
                  <a:lnTo>
                    <a:pt x="659" y="42"/>
                  </a:lnTo>
                  <a:lnTo>
                    <a:pt x="662" y="40"/>
                  </a:lnTo>
                  <a:lnTo>
                    <a:pt x="663" y="40"/>
                  </a:lnTo>
                  <a:lnTo>
                    <a:pt x="665" y="43"/>
                  </a:lnTo>
                  <a:lnTo>
                    <a:pt x="666" y="53"/>
                  </a:lnTo>
                  <a:lnTo>
                    <a:pt x="670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2" name="Freeform 163">
              <a:extLst>
                <a:ext uri="{FF2B5EF4-FFF2-40B4-BE49-F238E27FC236}">
                  <a16:creationId xmlns:a16="http://schemas.microsoft.com/office/drawing/2014/main" id="{17E5816E-CFE7-D905-82C4-9F56CB07D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52" y="3201366"/>
              <a:ext cx="576145" cy="369469"/>
            </a:xfrm>
            <a:custGeom>
              <a:avLst/>
              <a:gdLst>
                <a:gd name="T0" fmla="*/ 400 w 407"/>
                <a:gd name="T1" fmla="*/ 144 h 261"/>
                <a:gd name="T2" fmla="*/ 405 w 407"/>
                <a:gd name="T3" fmla="*/ 166 h 261"/>
                <a:gd name="T4" fmla="*/ 385 w 407"/>
                <a:gd name="T5" fmla="*/ 158 h 261"/>
                <a:gd name="T6" fmla="*/ 367 w 407"/>
                <a:gd name="T7" fmla="*/ 172 h 261"/>
                <a:gd name="T8" fmla="*/ 376 w 407"/>
                <a:gd name="T9" fmla="*/ 188 h 261"/>
                <a:gd name="T10" fmla="*/ 371 w 407"/>
                <a:gd name="T11" fmla="*/ 208 h 261"/>
                <a:gd name="T12" fmla="*/ 351 w 407"/>
                <a:gd name="T13" fmla="*/ 190 h 261"/>
                <a:gd name="T14" fmla="*/ 325 w 407"/>
                <a:gd name="T15" fmla="*/ 199 h 261"/>
                <a:gd name="T16" fmla="*/ 313 w 407"/>
                <a:gd name="T17" fmla="*/ 172 h 261"/>
                <a:gd name="T18" fmla="*/ 295 w 407"/>
                <a:gd name="T19" fmla="*/ 180 h 261"/>
                <a:gd name="T20" fmla="*/ 293 w 407"/>
                <a:gd name="T21" fmla="*/ 209 h 261"/>
                <a:gd name="T22" fmla="*/ 278 w 407"/>
                <a:gd name="T23" fmla="*/ 230 h 261"/>
                <a:gd name="T24" fmla="*/ 278 w 407"/>
                <a:gd name="T25" fmla="*/ 248 h 261"/>
                <a:gd name="T26" fmla="*/ 266 w 407"/>
                <a:gd name="T27" fmla="*/ 252 h 261"/>
                <a:gd name="T28" fmla="*/ 258 w 407"/>
                <a:gd name="T29" fmla="*/ 232 h 261"/>
                <a:gd name="T30" fmla="*/ 247 w 407"/>
                <a:gd name="T31" fmla="*/ 225 h 261"/>
                <a:gd name="T32" fmla="*/ 223 w 407"/>
                <a:gd name="T33" fmla="*/ 198 h 261"/>
                <a:gd name="T34" fmla="*/ 211 w 407"/>
                <a:gd name="T35" fmla="*/ 185 h 261"/>
                <a:gd name="T36" fmla="*/ 191 w 407"/>
                <a:gd name="T37" fmla="*/ 204 h 261"/>
                <a:gd name="T38" fmla="*/ 186 w 407"/>
                <a:gd name="T39" fmla="*/ 230 h 261"/>
                <a:gd name="T40" fmla="*/ 170 w 407"/>
                <a:gd name="T41" fmla="*/ 247 h 261"/>
                <a:gd name="T42" fmla="*/ 153 w 407"/>
                <a:gd name="T43" fmla="*/ 243 h 261"/>
                <a:gd name="T44" fmla="*/ 116 w 407"/>
                <a:gd name="T45" fmla="*/ 250 h 261"/>
                <a:gd name="T46" fmla="*/ 92 w 407"/>
                <a:gd name="T47" fmla="*/ 238 h 261"/>
                <a:gd name="T48" fmla="*/ 80 w 407"/>
                <a:gd name="T49" fmla="*/ 226 h 261"/>
                <a:gd name="T50" fmla="*/ 72 w 407"/>
                <a:gd name="T51" fmla="*/ 192 h 261"/>
                <a:gd name="T52" fmla="*/ 37 w 407"/>
                <a:gd name="T53" fmla="*/ 185 h 261"/>
                <a:gd name="T54" fmla="*/ 26 w 407"/>
                <a:gd name="T55" fmla="*/ 203 h 261"/>
                <a:gd name="T56" fmla="*/ 1 w 407"/>
                <a:gd name="T57" fmla="*/ 218 h 261"/>
                <a:gd name="T58" fmla="*/ 13 w 407"/>
                <a:gd name="T59" fmla="*/ 204 h 261"/>
                <a:gd name="T60" fmla="*/ 10 w 407"/>
                <a:gd name="T61" fmla="*/ 182 h 261"/>
                <a:gd name="T62" fmla="*/ 14 w 407"/>
                <a:gd name="T63" fmla="*/ 163 h 261"/>
                <a:gd name="T64" fmla="*/ 42 w 407"/>
                <a:gd name="T65" fmla="*/ 134 h 261"/>
                <a:gd name="T66" fmla="*/ 58 w 407"/>
                <a:gd name="T67" fmla="*/ 108 h 261"/>
                <a:gd name="T68" fmla="*/ 79 w 407"/>
                <a:gd name="T69" fmla="*/ 84 h 261"/>
                <a:gd name="T70" fmla="*/ 98 w 407"/>
                <a:gd name="T71" fmla="*/ 61 h 261"/>
                <a:gd name="T72" fmla="*/ 91 w 407"/>
                <a:gd name="T73" fmla="*/ 49 h 261"/>
                <a:gd name="T74" fmla="*/ 103 w 407"/>
                <a:gd name="T75" fmla="*/ 40 h 261"/>
                <a:gd name="T76" fmla="*/ 120 w 407"/>
                <a:gd name="T77" fmla="*/ 50 h 261"/>
                <a:gd name="T78" fmla="*/ 131 w 407"/>
                <a:gd name="T79" fmla="*/ 41 h 261"/>
                <a:gd name="T80" fmla="*/ 139 w 407"/>
                <a:gd name="T81" fmla="*/ 38 h 261"/>
                <a:gd name="T82" fmla="*/ 152 w 407"/>
                <a:gd name="T83" fmla="*/ 30 h 261"/>
                <a:gd name="T84" fmla="*/ 175 w 407"/>
                <a:gd name="T85" fmla="*/ 28 h 261"/>
                <a:gd name="T86" fmla="*/ 197 w 407"/>
                <a:gd name="T87" fmla="*/ 27 h 261"/>
                <a:gd name="T88" fmla="*/ 212 w 407"/>
                <a:gd name="T89" fmla="*/ 28 h 261"/>
                <a:gd name="T90" fmla="*/ 236 w 407"/>
                <a:gd name="T91" fmla="*/ 27 h 261"/>
                <a:gd name="T92" fmla="*/ 238 w 407"/>
                <a:gd name="T93" fmla="*/ 19 h 261"/>
                <a:gd name="T94" fmla="*/ 220 w 407"/>
                <a:gd name="T95" fmla="*/ 16 h 261"/>
                <a:gd name="T96" fmla="*/ 234 w 407"/>
                <a:gd name="T97" fmla="*/ 3 h 261"/>
                <a:gd name="T98" fmla="*/ 243 w 407"/>
                <a:gd name="T99" fmla="*/ 2 h 261"/>
                <a:gd name="T100" fmla="*/ 248 w 407"/>
                <a:gd name="T101" fmla="*/ 12 h 261"/>
                <a:gd name="T102" fmla="*/ 264 w 407"/>
                <a:gd name="T103" fmla="*/ 19 h 261"/>
                <a:gd name="T104" fmla="*/ 324 w 407"/>
                <a:gd name="T105" fmla="*/ 38 h 261"/>
                <a:gd name="T106" fmla="*/ 321 w 407"/>
                <a:gd name="T107" fmla="*/ 71 h 261"/>
                <a:gd name="T108" fmla="*/ 319 w 407"/>
                <a:gd name="T109" fmla="*/ 99 h 261"/>
                <a:gd name="T110" fmla="*/ 352 w 407"/>
                <a:gd name="T111" fmla="*/ 112 h 261"/>
                <a:gd name="T112" fmla="*/ 384 w 407"/>
                <a:gd name="T113" fmla="*/ 123 h 261"/>
                <a:gd name="T114" fmla="*/ 398 w 407"/>
                <a:gd name="T115" fmla="*/ 10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261">
                  <a:moveTo>
                    <a:pt x="405" y="124"/>
                  </a:moveTo>
                  <a:lnTo>
                    <a:pt x="405" y="129"/>
                  </a:lnTo>
                  <a:lnTo>
                    <a:pt x="404" y="130"/>
                  </a:lnTo>
                  <a:lnTo>
                    <a:pt x="404" y="130"/>
                  </a:lnTo>
                  <a:lnTo>
                    <a:pt x="402" y="133"/>
                  </a:lnTo>
                  <a:lnTo>
                    <a:pt x="403" y="135"/>
                  </a:lnTo>
                  <a:lnTo>
                    <a:pt x="403" y="137"/>
                  </a:lnTo>
                  <a:lnTo>
                    <a:pt x="403" y="139"/>
                  </a:lnTo>
                  <a:lnTo>
                    <a:pt x="402" y="141"/>
                  </a:lnTo>
                  <a:lnTo>
                    <a:pt x="400" y="142"/>
                  </a:lnTo>
                  <a:lnTo>
                    <a:pt x="400" y="142"/>
                  </a:lnTo>
                  <a:lnTo>
                    <a:pt x="400" y="144"/>
                  </a:lnTo>
                  <a:lnTo>
                    <a:pt x="400" y="146"/>
                  </a:lnTo>
                  <a:lnTo>
                    <a:pt x="399" y="148"/>
                  </a:lnTo>
                  <a:lnTo>
                    <a:pt x="398" y="148"/>
                  </a:lnTo>
                  <a:lnTo>
                    <a:pt x="397" y="149"/>
                  </a:lnTo>
                  <a:lnTo>
                    <a:pt x="398" y="152"/>
                  </a:lnTo>
                  <a:lnTo>
                    <a:pt x="400" y="154"/>
                  </a:lnTo>
                  <a:lnTo>
                    <a:pt x="404" y="154"/>
                  </a:lnTo>
                  <a:lnTo>
                    <a:pt x="406" y="156"/>
                  </a:lnTo>
                  <a:lnTo>
                    <a:pt x="407" y="159"/>
                  </a:lnTo>
                  <a:lnTo>
                    <a:pt x="406" y="162"/>
                  </a:lnTo>
                  <a:lnTo>
                    <a:pt x="406" y="166"/>
                  </a:lnTo>
                  <a:lnTo>
                    <a:pt x="405" y="166"/>
                  </a:lnTo>
                  <a:lnTo>
                    <a:pt x="404" y="167"/>
                  </a:lnTo>
                  <a:lnTo>
                    <a:pt x="403" y="167"/>
                  </a:lnTo>
                  <a:lnTo>
                    <a:pt x="397" y="166"/>
                  </a:lnTo>
                  <a:lnTo>
                    <a:pt x="393" y="166"/>
                  </a:lnTo>
                  <a:lnTo>
                    <a:pt x="392" y="166"/>
                  </a:lnTo>
                  <a:lnTo>
                    <a:pt x="391" y="166"/>
                  </a:lnTo>
                  <a:lnTo>
                    <a:pt x="391" y="165"/>
                  </a:lnTo>
                  <a:lnTo>
                    <a:pt x="390" y="165"/>
                  </a:lnTo>
                  <a:lnTo>
                    <a:pt x="389" y="164"/>
                  </a:lnTo>
                  <a:lnTo>
                    <a:pt x="385" y="162"/>
                  </a:lnTo>
                  <a:lnTo>
                    <a:pt x="385" y="161"/>
                  </a:lnTo>
                  <a:lnTo>
                    <a:pt x="385" y="158"/>
                  </a:lnTo>
                  <a:lnTo>
                    <a:pt x="385" y="157"/>
                  </a:lnTo>
                  <a:lnTo>
                    <a:pt x="384" y="155"/>
                  </a:lnTo>
                  <a:lnTo>
                    <a:pt x="382" y="155"/>
                  </a:lnTo>
                  <a:lnTo>
                    <a:pt x="373" y="158"/>
                  </a:lnTo>
                  <a:lnTo>
                    <a:pt x="373" y="159"/>
                  </a:lnTo>
                  <a:lnTo>
                    <a:pt x="372" y="160"/>
                  </a:lnTo>
                  <a:lnTo>
                    <a:pt x="371" y="164"/>
                  </a:lnTo>
                  <a:lnTo>
                    <a:pt x="370" y="165"/>
                  </a:lnTo>
                  <a:lnTo>
                    <a:pt x="368" y="166"/>
                  </a:lnTo>
                  <a:lnTo>
                    <a:pt x="367" y="168"/>
                  </a:lnTo>
                  <a:lnTo>
                    <a:pt x="367" y="169"/>
                  </a:lnTo>
                  <a:lnTo>
                    <a:pt x="367" y="172"/>
                  </a:lnTo>
                  <a:lnTo>
                    <a:pt x="367" y="173"/>
                  </a:lnTo>
                  <a:lnTo>
                    <a:pt x="367" y="174"/>
                  </a:lnTo>
                  <a:lnTo>
                    <a:pt x="367" y="175"/>
                  </a:lnTo>
                  <a:lnTo>
                    <a:pt x="367" y="176"/>
                  </a:lnTo>
                  <a:lnTo>
                    <a:pt x="368" y="177"/>
                  </a:lnTo>
                  <a:lnTo>
                    <a:pt x="367" y="179"/>
                  </a:lnTo>
                  <a:lnTo>
                    <a:pt x="368" y="181"/>
                  </a:lnTo>
                  <a:lnTo>
                    <a:pt x="371" y="182"/>
                  </a:lnTo>
                  <a:lnTo>
                    <a:pt x="375" y="183"/>
                  </a:lnTo>
                  <a:lnTo>
                    <a:pt x="376" y="184"/>
                  </a:lnTo>
                  <a:lnTo>
                    <a:pt x="377" y="185"/>
                  </a:lnTo>
                  <a:lnTo>
                    <a:pt x="376" y="188"/>
                  </a:lnTo>
                  <a:lnTo>
                    <a:pt x="376" y="189"/>
                  </a:lnTo>
                  <a:lnTo>
                    <a:pt x="373" y="190"/>
                  </a:lnTo>
                  <a:lnTo>
                    <a:pt x="373" y="191"/>
                  </a:lnTo>
                  <a:lnTo>
                    <a:pt x="373" y="193"/>
                  </a:lnTo>
                  <a:lnTo>
                    <a:pt x="373" y="195"/>
                  </a:lnTo>
                  <a:lnTo>
                    <a:pt x="373" y="196"/>
                  </a:lnTo>
                  <a:lnTo>
                    <a:pt x="373" y="197"/>
                  </a:lnTo>
                  <a:lnTo>
                    <a:pt x="378" y="201"/>
                  </a:lnTo>
                  <a:lnTo>
                    <a:pt x="379" y="203"/>
                  </a:lnTo>
                  <a:lnTo>
                    <a:pt x="378" y="206"/>
                  </a:lnTo>
                  <a:lnTo>
                    <a:pt x="375" y="208"/>
                  </a:lnTo>
                  <a:lnTo>
                    <a:pt x="371" y="208"/>
                  </a:lnTo>
                  <a:lnTo>
                    <a:pt x="368" y="208"/>
                  </a:lnTo>
                  <a:lnTo>
                    <a:pt x="368" y="206"/>
                  </a:lnTo>
                  <a:lnTo>
                    <a:pt x="367" y="203"/>
                  </a:lnTo>
                  <a:lnTo>
                    <a:pt x="364" y="201"/>
                  </a:lnTo>
                  <a:lnTo>
                    <a:pt x="362" y="199"/>
                  </a:lnTo>
                  <a:lnTo>
                    <a:pt x="361" y="196"/>
                  </a:lnTo>
                  <a:lnTo>
                    <a:pt x="361" y="193"/>
                  </a:lnTo>
                  <a:lnTo>
                    <a:pt x="361" y="191"/>
                  </a:lnTo>
                  <a:lnTo>
                    <a:pt x="359" y="190"/>
                  </a:lnTo>
                  <a:lnTo>
                    <a:pt x="357" y="189"/>
                  </a:lnTo>
                  <a:lnTo>
                    <a:pt x="355" y="189"/>
                  </a:lnTo>
                  <a:lnTo>
                    <a:pt x="351" y="190"/>
                  </a:lnTo>
                  <a:lnTo>
                    <a:pt x="345" y="193"/>
                  </a:lnTo>
                  <a:lnTo>
                    <a:pt x="343" y="193"/>
                  </a:lnTo>
                  <a:lnTo>
                    <a:pt x="343" y="193"/>
                  </a:lnTo>
                  <a:lnTo>
                    <a:pt x="340" y="192"/>
                  </a:lnTo>
                  <a:lnTo>
                    <a:pt x="339" y="192"/>
                  </a:lnTo>
                  <a:lnTo>
                    <a:pt x="338" y="193"/>
                  </a:lnTo>
                  <a:lnTo>
                    <a:pt x="338" y="195"/>
                  </a:lnTo>
                  <a:lnTo>
                    <a:pt x="338" y="196"/>
                  </a:lnTo>
                  <a:lnTo>
                    <a:pt x="338" y="197"/>
                  </a:lnTo>
                  <a:lnTo>
                    <a:pt x="337" y="199"/>
                  </a:lnTo>
                  <a:lnTo>
                    <a:pt x="335" y="200"/>
                  </a:lnTo>
                  <a:lnTo>
                    <a:pt x="325" y="199"/>
                  </a:lnTo>
                  <a:lnTo>
                    <a:pt x="323" y="199"/>
                  </a:lnTo>
                  <a:lnTo>
                    <a:pt x="320" y="197"/>
                  </a:lnTo>
                  <a:lnTo>
                    <a:pt x="319" y="196"/>
                  </a:lnTo>
                  <a:lnTo>
                    <a:pt x="318" y="191"/>
                  </a:lnTo>
                  <a:lnTo>
                    <a:pt x="317" y="190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4" y="186"/>
                  </a:lnTo>
                  <a:lnTo>
                    <a:pt x="313" y="173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1" y="173"/>
                  </a:lnTo>
                  <a:lnTo>
                    <a:pt x="311" y="174"/>
                  </a:lnTo>
                  <a:lnTo>
                    <a:pt x="310" y="176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6" y="174"/>
                  </a:lnTo>
                  <a:lnTo>
                    <a:pt x="306" y="172"/>
                  </a:lnTo>
                  <a:lnTo>
                    <a:pt x="304" y="172"/>
                  </a:lnTo>
                  <a:lnTo>
                    <a:pt x="300" y="172"/>
                  </a:lnTo>
                  <a:lnTo>
                    <a:pt x="298" y="174"/>
                  </a:lnTo>
                  <a:lnTo>
                    <a:pt x="296" y="178"/>
                  </a:lnTo>
                  <a:lnTo>
                    <a:pt x="295" y="180"/>
                  </a:lnTo>
                  <a:lnTo>
                    <a:pt x="296" y="183"/>
                  </a:lnTo>
                  <a:lnTo>
                    <a:pt x="298" y="184"/>
                  </a:lnTo>
                  <a:lnTo>
                    <a:pt x="298" y="184"/>
                  </a:lnTo>
                  <a:lnTo>
                    <a:pt x="298" y="186"/>
                  </a:lnTo>
                  <a:lnTo>
                    <a:pt x="298" y="188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299" y="197"/>
                  </a:lnTo>
                  <a:lnTo>
                    <a:pt x="295" y="202"/>
                  </a:lnTo>
                  <a:lnTo>
                    <a:pt x="295" y="208"/>
                  </a:lnTo>
                  <a:lnTo>
                    <a:pt x="294" y="208"/>
                  </a:lnTo>
                  <a:lnTo>
                    <a:pt x="293" y="209"/>
                  </a:lnTo>
                  <a:lnTo>
                    <a:pt x="291" y="210"/>
                  </a:lnTo>
                  <a:lnTo>
                    <a:pt x="290" y="211"/>
                  </a:lnTo>
                  <a:lnTo>
                    <a:pt x="290" y="212"/>
                  </a:lnTo>
                  <a:lnTo>
                    <a:pt x="289" y="214"/>
                  </a:lnTo>
                  <a:lnTo>
                    <a:pt x="289" y="215"/>
                  </a:lnTo>
                  <a:lnTo>
                    <a:pt x="283" y="220"/>
                  </a:lnTo>
                  <a:lnTo>
                    <a:pt x="281" y="222"/>
                  </a:lnTo>
                  <a:lnTo>
                    <a:pt x="280" y="224"/>
                  </a:lnTo>
                  <a:lnTo>
                    <a:pt x="281" y="226"/>
                  </a:lnTo>
                  <a:lnTo>
                    <a:pt x="280" y="228"/>
                  </a:lnTo>
                  <a:lnTo>
                    <a:pt x="279" y="229"/>
                  </a:lnTo>
                  <a:lnTo>
                    <a:pt x="278" y="230"/>
                  </a:lnTo>
                  <a:lnTo>
                    <a:pt x="277" y="231"/>
                  </a:lnTo>
                  <a:lnTo>
                    <a:pt x="274" y="232"/>
                  </a:lnTo>
                  <a:lnTo>
                    <a:pt x="274" y="234"/>
                  </a:lnTo>
                  <a:lnTo>
                    <a:pt x="276" y="238"/>
                  </a:lnTo>
                  <a:lnTo>
                    <a:pt x="272" y="241"/>
                  </a:lnTo>
                  <a:lnTo>
                    <a:pt x="272" y="242"/>
                  </a:lnTo>
                  <a:lnTo>
                    <a:pt x="272" y="243"/>
                  </a:lnTo>
                  <a:lnTo>
                    <a:pt x="274" y="244"/>
                  </a:lnTo>
                  <a:lnTo>
                    <a:pt x="274" y="246"/>
                  </a:lnTo>
                  <a:lnTo>
                    <a:pt x="275" y="247"/>
                  </a:lnTo>
                  <a:lnTo>
                    <a:pt x="276" y="248"/>
                  </a:lnTo>
                  <a:lnTo>
                    <a:pt x="278" y="248"/>
                  </a:lnTo>
                  <a:lnTo>
                    <a:pt x="279" y="249"/>
                  </a:lnTo>
                  <a:lnTo>
                    <a:pt x="280" y="250"/>
                  </a:lnTo>
                  <a:lnTo>
                    <a:pt x="279" y="253"/>
                  </a:lnTo>
                  <a:lnTo>
                    <a:pt x="277" y="257"/>
                  </a:lnTo>
                  <a:lnTo>
                    <a:pt x="275" y="261"/>
                  </a:lnTo>
                  <a:lnTo>
                    <a:pt x="271" y="260"/>
                  </a:lnTo>
                  <a:lnTo>
                    <a:pt x="269" y="259"/>
                  </a:lnTo>
                  <a:lnTo>
                    <a:pt x="265" y="260"/>
                  </a:lnTo>
                  <a:lnTo>
                    <a:pt x="265" y="258"/>
                  </a:lnTo>
                  <a:lnTo>
                    <a:pt x="266" y="256"/>
                  </a:lnTo>
                  <a:lnTo>
                    <a:pt x="266" y="255"/>
                  </a:lnTo>
                  <a:lnTo>
                    <a:pt x="266" y="252"/>
                  </a:lnTo>
                  <a:lnTo>
                    <a:pt x="265" y="251"/>
                  </a:lnTo>
                  <a:lnTo>
                    <a:pt x="265" y="250"/>
                  </a:lnTo>
                  <a:lnTo>
                    <a:pt x="264" y="246"/>
                  </a:lnTo>
                  <a:lnTo>
                    <a:pt x="263" y="244"/>
                  </a:lnTo>
                  <a:lnTo>
                    <a:pt x="262" y="244"/>
                  </a:lnTo>
                  <a:lnTo>
                    <a:pt x="261" y="243"/>
                  </a:lnTo>
                  <a:lnTo>
                    <a:pt x="256" y="240"/>
                  </a:lnTo>
                  <a:lnTo>
                    <a:pt x="255" y="240"/>
                  </a:lnTo>
                  <a:lnTo>
                    <a:pt x="253" y="239"/>
                  </a:lnTo>
                  <a:lnTo>
                    <a:pt x="253" y="238"/>
                  </a:lnTo>
                  <a:lnTo>
                    <a:pt x="255" y="235"/>
                  </a:lnTo>
                  <a:lnTo>
                    <a:pt x="258" y="232"/>
                  </a:lnTo>
                  <a:lnTo>
                    <a:pt x="259" y="229"/>
                  </a:lnTo>
                  <a:lnTo>
                    <a:pt x="257" y="226"/>
                  </a:lnTo>
                  <a:lnTo>
                    <a:pt x="256" y="226"/>
                  </a:lnTo>
                  <a:lnTo>
                    <a:pt x="253" y="226"/>
                  </a:lnTo>
                  <a:lnTo>
                    <a:pt x="252" y="226"/>
                  </a:lnTo>
                  <a:lnTo>
                    <a:pt x="251" y="225"/>
                  </a:lnTo>
                  <a:lnTo>
                    <a:pt x="250" y="224"/>
                  </a:lnTo>
                  <a:lnTo>
                    <a:pt x="250" y="223"/>
                  </a:lnTo>
                  <a:lnTo>
                    <a:pt x="249" y="223"/>
                  </a:lnTo>
                  <a:lnTo>
                    <a:pt x="249" y="224"/>
                  </a:lnTo>
                  <a:lnTo>
                    <a:pt x="247" y="225"/>
                  </a:lnTo>
                  <a:lnTo>
                    <a:pt x="247" y="225"/>
                  </a:lnTo>
                  <a:lnTo>
                    <a:pt x="245" y="225"/>
                  </a:lnTo>
                  <a:lnTo>
                    <a:pt x="241" y="222"/>
                  </a:lnTo>
                  <a:lnTo>
                    <a:pt x="239" y="222"/>
                  </a:lnTo>
                  <a:lnTo>
                    <a:pt x="238" y="221"/>
                  </a:lnTo>
                  <a:lnTo>
                    <a:pt x="233" y="213"/>
                  </a:lnTo>
                  <a:lnTo>
                    <a:pt x="230" y="210"/>
                  </a:lnTo>
                  <a:lnTo>
                    <a:pt x="228" y="209"/>
                  </a:lnTo>
                  <a:lnTo>
                    <a:pt x="225" y="208"/>
                  </a:lnTo>
                  <a:lnTo>
                    <a:pt x="223" y="207"/>
                  </a:lnTo>
                  <a:lnTo>
                    <a:pt x="223" y="205"/>
                  </a:lnTo>
                  <a:lnTo>
                    <a:pt x="223" y="202"/>
                  </a:lnTo>
                  <a:lnTo>
                    <a:pt x="223" y="198"/>
                  </a:lnTo>
                  <a:lnTo>
                    <a:pt x="224" y="191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4" y="181"/>
                  </a:lnTo>
                  <a:lnTo>
                    <a:pt x="223" y="179"/>
                  </a:lnTo>
                  <a:lnTo>
                    <a:pt x="220" y="178"/>
                  </a:lnTo>
                  <a:lnTo>
                    <a:pt x="219" y="178"/>
                  </a:lnTo>
                  <a:lnTo>
                    <a:pt x="215" y="179"/>
                  </a:lnTo>
                  <a:lnTo>
                    <a:pt x="212" y="181"/>
                  </a:lnTo>
                  <a:lnTo>
                    <a:pt x="211" y="183"/>
                  </a:lnTo>
                  <a:lnTo>
                    <a:pt x="210" y="184"/>
                  </a:lnTo>
                  <a:lnTo>
                    <a:pt x="211" y="185"/>
                  </a:lnTo>
                  <a:lnTo>
                    <a:pt x="211" y="187"/>
                  </a:lnTo>
                  <a:lnTo>
                    <a:pt x="211" y="188"/>
                  </a:lnTo>
                  <a:lnTo>
                    <a:pt x="210" y="190"/>
                  </a:lnTo>
                  <a:lnTo>
                    <a:pt x="208" y="190"/>
                  </a:lnTo>
                  <a:lnTo>
                    <a:pt x="206" y="191"/>
                  </a:lnTo>
                  <a:lnTo>
                    <a:pt x="201" y="197"/>
                  </a:lnTo>
                  <a:lnTo>
                    <a:pt x="199" y="198"/>
                  </a:lnTo>
                  <a:lnTo>
                    <a:pt x="196" y="199"/>
                  </a:lnTo>
                  <a:lnTo>
                    <a:pt x="193" y="200"/>
                  </a:lnTo>
                  <a:lnTo>
                    <a:pt x="192" y="202"/>
                  </a:lnTo>
                  <a:lnTo>
                    <a:pt x="191" y="203"/>
                  </a:lnTo>
                  <a:lnTo>
                    <a:pt x="191" y="204"/>
                  </a:lnTo>
                  <a:lnTo>
                    <a:pt x="191" y="205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6" y="217"/>
                  </a:lnTo>
                  <a:lnTo>
                    <a:pt x="194" y="221"/>
                  </a:lnTo>
                  <a:lnTo>
                    <a:pt x="190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7" y="226"/>
                  </a:lnTo>
                  <a:lnTo>
                    <a:pt x="186" y="227"/>
                  </a:lnTo>
                  <a:lnTo>
                    <a:pt x="186" y="228"/>
                  </a:lnTo>
                  <a:lnTo>
                    <a:pt x="186" y="230"/>
                  </a:lnTo>
                  <a:lnTo>
                    <a:pt x="185" y="233"/>
                  </a:lnTo>
                  <a:lnTo>
                    <a:pt x="185" y="234"/>
                  </a:lnTo>
                  <a:lnTo>
                    <a:pt x="184" y="236"/>
                  </a:lnTo>
                  <a:lnTo>
                    <a:pt x="183" y="238"/>
                  </a:lnTo>
                  <a:lnTo>
                    <a:pt x="182" y="238"/>
                  </a:lnTo>
                  <a:lnTo>
                    <a:pt x="181" y="238"/>
                  </a:lnTo>
                  <a:lnTo>
                    <a:pt x="175" y="240"/>
                  </a:lnTo>
                  <a:lnTo>
                    <a:pt x="174" y="241"/>
                  </a:lnTo>
                  <a:lnTo>
                    <a:pt x="173" y="243"/>
                  </a:lnTo>
                  <a:lnTo>
                    <a:pt x="172" y="245"/>
                  </a:lnTo>
                  <a:lnTo>
                    <a:pt x="170" y="245"/>
                  </a:lnTo>
                  <a:lnTo>
                    <a:pt x="170" y="247"/>
                  </a:lnTo>
                  <a:lnTo>
                    <a:pt x="170" y="248"/>
                  </a:lnTo>
                  <a:lnTo>
                    <a:pt x="169" y="249"/>
                  </a:lnTo>
                  <a:lnTo>
                    <a:pt x="167" y="248"/>
                  </a:lnTo>
                  <a:lnTo>
                    <a:pt x="164" y="248"/>
                  </a:lnTo>
                  <a:lnTo>
                    <a:pt x="160" y="246"/>
                  </a:lnTo>
                  <a:lnTo>
                    <a:pt x="159" y="247"/>
                  </a:lnTo>
                  <a:lnTo>
                    <a:pt x="158" y="247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57" y="246"/>
                  </a:lnTo>
                  <a:lnTo>
                    <a:pt x="155" y="244"/>
                  </a:lnTo>
                  <a:lnTo>
                    <a:pt x="153" y="243"/>
                  </a:lnTo>
                  <a:lnTo>
                    <a:pt x="152" y="242"/>
                  </a:lnTo>
                  <a:lnTo>
                    <a:pt x="143" y="239"/>
                  </a:lnTo>
                  <a:lnTo>
                    <a:pt x="141" y="240"/>
                  </a:lnTo>
                  <a:lnTo>
                    <a:pt x="140" y="242"/>
                  </a:lnTo>
                  <a:lnTo>
                    <a:pt x="139" y="243"/>
                  </a:lnTo>
                  <a:lnTo>
                    <a:pt x="138" y="244"/>
                  </a:lnTo>
                  <a:lnTo>
                    <a:pt x="135" y="244"/>
                  </a:lnTo>
                  <a:lnTo>
                    <a:pt x="129" y="249"/>
                  </a:lnTo>
                  <a:lnTo>
                    <a:pt x="127" y="250"/>
                  </a:lnTo>
                  <a:lnTo>
                    <a:pt x="120" y="249"/>
                  </a:lnTo>
                  <a:lnTo>
                    <a:pt x="119" y="249"/>
                  </a:lnTo>
                  <a:lnTo>
                    <a:pt x="116" y="250"/>
                  </a:lnTo>
                  <a:lnTo>
                    <a:pt x="110" y="253"/>
                  </a:lnTo>
                  <a:lnTo>
                    <a:pt x="108" y="254"/>
                  </a:lnTo>
                  <a:lnTo>
                    <a:pt x="105" y="254"/>
                  </a:lnTo>
                  <a:lnTo>
                    <a:pt x="102" y="253"/>
                  </a:lnTo>
                  <a:lnTo>
                    <a:pt x="100" y="251"/>
                  </a:lnTo>
                  <a:lnTo>
                    <a:pt x="96" y="247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3" y="240"/>
                  </a:lnTo>
                  <a:lnTo>
                    <a:pt x="93" y="238"/>
                  </a:lnTo>
                  <a:lnTo>
                    <a:pt x="92" y="238"/>
                  </a:lnTo>
                  <a:lnTo>
                    <a:pt x="86" y="231"/>
                  </a:lnTo>
                  <a:lnTo>
                    <a:pt x="85" y="230"/>
                  </a:lnTo>
                  <a:lnTo>
                    <a:pt x="84" y="231"/>
                  </a:lnTo>
                  <a:lnTo>
                    <a:pt x="83" y="232"/>
                  </a:lnTo>
                  <a:lnTo>
                    <a:pt x="82" y="232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80" y="230"/>
                  </a:lnTo>
                  <a:lnTo>
                    <a:pt x="80" y="229"/>
                  </a:lnTo>
                  <a:lnTo>
                    <a:pt x="80" y="227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1" y="225"/>
                  </a:lnTo>
                  <a:lnTo>
                    <a:pt x="82" y="224"/>
                  </a:lnTo>
                  <a:lnTo>
                    <a:pt x="82" y="223"/>
                  </a:lnTo>
                  <a:lnTo>
                    <a:pt x="81" y="221"/>
                  </a:lnTo>
                  <a:lnTo>
                    <a:pt x="73" y="220"/>
                  </a:lnTo>
                  <a:lnTo>
                    <a:pt x="73" y="218"/>
                  </a:lnTo>
                  <a:lnTo>
                    <a:pt x="73" y="214"/>
                  </a:lnTo>
                  <a:lnTo>
                    <a:pt x="75" y="208"/>
                  </a:lnTo>
                  <a:lnTo>
                    <a:pt x="79" y="202"/>
                  </a:lnTo>
                  <a:lnTo>
                    <a:pt x="76" y="199"/>
                  </a:lnTo>
                  <a:lnTo>
                    <a:pt x="73" y="196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4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4" y="184"/>
                  </a:lnTo>
                  <a:lnTo>
                    <a:pt x="73" y="182"/>
                  </a:lnTo>
                  <a:lnTo>
                    <a:pt x="73" y="182"/>
                  </a:lnTo>
                  <a:lnTo>
                    <a:pt x="59" y="178"/>
                  </a:lnTo>
                  <a:lnTo>
                    <a:pt x="53" y="178"/>
                  </a:lnTo>
                  <a:lnTo>
                    <a:pt x="47" y="179"/>
                  </a:lnTo>
                  <a:lnTo>
                    <a:pt x="40" y="184"/>
                  </a:lnTo>
                  <a:lnTo>
                    <a:pt x="37" y="185"/>
                  </a:lnTo>
                  <a:lnTo>
                    <a:pt x="34" y="185"/>
                  </a:lnTo>
                  <a:lnTo>
                    <a:pt x="31" y="186"/>
                  </a:lnTo>
                  <a:lnTo>
                    <a:pt x="28" y="189"/>
                  </a:lnTo>
                  <a:lnTo>
                    <a:pt x="25" y="192"/>
                  </a:lnTo>
                  <a:lnTo>
                    <a:pt x="24" y="195"/>
                  </a:lnTo>
                  <a:lnTo>
                    <a:pt x="23" y="196"/>
                  </a:lnTo>
                  <a:lnTo>
                    <a:pt x="24" y="197"/>
                  </a:lnTo>
                  <a:lnTo>
                    <a:pt x="25" y="200"/>
                  </a:lnTo>
                  <a:lnTo>
                    <a:pt x="25" y="201"/>
                  </a:lnTo>
                  <a:lnTo>
                    <a:pt x="25" y="202"/>
                  </a:lnTo>
                  <a:lnTo>
                    <a:pt x="25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29" y="203"/>
                  </a:lnTo>
                  <a:lnTo>
                    <a:pt x="29" y="206"/>
                  </a:lnTo>
                  <a:lnTo>
                    <a:pt x="27" y="208"/>
                  </a:lnTo>
                  <a:lnTo>
                    <a:pt x="21" y="213"/>
                  </a:lnTo>
                  <a:lnTo>
                    <a:pt x="16" y="218"/>
                  </a:lnTo>
                  <a:lnTo>
                    <a:pt x="13" y="220"/>
                  </a:lnTo>
                  <a:lnTo>
                    <a:pt x="10" y="218"/>
                  </a:lnTo>
                  <a:lnTo>
                    <a:pt x="7" y="218"/>
                  </a:lnTo>
                  <a:lnTo>
                    <a:pt x="2" y="220"/>
                  </a:lnTo>
                  <a:lnTo>
                    <a:pt x="0" y="220"/>
                  </a:lnTo>
                  <a:lnTo>
                    <a:pt x="1" y="218"/>
                  </a:lnTo>
                  <a:lnTo>
                    <a:pt x="2" y="216"/>
                  </a:lnTo>
                  <a:lnTo>
                    <a:pt x="2" y="215"/>
                  </a:lnTo>
                  <a:lnTo>
                    <a:pt x="1" y="214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2" y="208"/>
                  </a:lnTo>
                  <a:lnTo>
                    <a:pt x="7" y="206"/>
                  </a:lnTo>
                  <a:lnTo>
                    <a:pt x="8" y="206"/>
                  </a:lnTo>
                  <a:lnTo>
                    <a:pt x="9" y="206"/>
                  </a:lnTo>
                  <a:lnTo>
                    <a:pt x="10" y="206"/>
                  </a:lnTo>
                  <a:lnTo>
                    <a:pt x="12" y="205"/>
                  </a:lnTo>
                  <a:lnTo>
                    <a:pt x="13" y="204"/>
                  </a:lnTo>
                  <a:lnTo>
                    <a:pt x="12" y="203"/>
                  </a:lnTo>
                  <a:lnTo>
                    <a:pt x="13" y="202"/>
                  </a:lnTo>
                  <a:lnTo>
                    <a:pt x="13" y="198"/>
                  </a:lnTo>
                  <a:lnTo>
                    <a:pt x="13" y="197"/>
                  </a:lnTo>
                  <a:lnTo>
                    <a:pt x="14" y="194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5" y="187"/>
                  </a:lnTo>
                  <a:lnTo>
                    <a:pt x="13" y="186"/>
                  </a:lnTo>
                  <a:lnTo>
                    <a:pt x="9" y="183"/>
                  </a:lnTo>
                  <a:lnTo>
                    <a:pt x="8" y="183"/>
                  </a:lnTo>
                  <a:lnTo>
                    <a:pt x="10" y="182"/>
                  </a:lnTo>
                  <a:lnTo>
                    <a:pt x="10" y="181"/>
                  </a:lnTo>
                  <a:lnTo>
                    <a:pt x="10" y="180"/>
                  </a:lnTo>
                  <a:lnTo>
                    <a:pt x="10" y="179"/>
                  </a:lnTo>
                  <a:lnTo>
                    <a:pt x="10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7"/>
                  </a:lnTo>
                  <a:lnTo>
                    <a:pt x="9" y="176"/>
                  </a:lnTo>
                  <a:lnTo>
                    <a:pt x="11" y="175"/>
                  </a:lnTo>
                  <a:lnTo>
                    <a:pt x="13" y="170"/>
                  </a:lnTo>
                  <a:lnTo>
                    <a:pt x="17" y="166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6" y="160"/>
                  </a:lnTo>
                  <a:lnTo>
                    <a:pt x="28" y="148"/>
                  </a:lnTo>
                  <a:lnTo>
                    <a:pt x="34" y="145"/>
                  </a:lnTo>
                  <a:lnTo>
                    <a:pt x="35" y="144"/>
                  </a:lnTo>
                  <a:lnTo>
                    <a:pt x="37" y="142"/>
                  </a:lnTo>
                  <a:lnTo>
                    <a:pt x="41" y="140"/>
                  </a:lnTo>
                  <a:lnTo>
                    <a:pt x="42" y="139"/>
                  </a:lnTo>
                  <a:lnTo>
                    <a:pt x="43" y="138"/>
                  </a:lnTo>
                  <a:lnTo>
                    <a:pt x="43" y="137"/>
                  </a:lnTo>
                  <a:lnTo>
                    <a:pt x="43" y="135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2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4" y="125"/>
                  </a:lnTo>
                  <a:lnTo>
                    <a:pt x="44" y="124"/>
                  </a:lnTo>
                  <a:lnTo>
                    <a:pt x="44" y="122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4"/>
                  </a:lnTo>
                  <a:lnTo>
                    <a:pt x="48" y="112"/>
                  </a:lnTo>
                  <a:lnTo>
                    <a:pt x="58" y="108"/>
                  </a:lnTo>
                  <a:lnTo>
                    <a:pt x="64" y="104"/>
                  </a:lnTo>
                  <a:lnTo>
                    <a:pt x="66" y="100"/>
                  </a:lnTo>
                  <a:lnTo>
                    <a:pt x="65" y="98"/>
                  </a:lnTo>
                  <a:lnTo>
                    <a:pt x="66" y="96"/>
                  </a:lnTo>
                  <a:lnTo>
                    <a:pt x="67" y="95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1" y="93"/>
                  </a:lnTo>
                  <a:lnTo>
                    <a:pt x="71" y="90"/>
                  </a:lnTo>
                  <a:lnTo>
                    <a:pt x="73" y="89"/>
                  </a:lnTo>
                  <a:lnTo>
                    <a:pt x="79" y="84"/>
                  </a:lnTo>
                  <a:lnTo>
                    <a:pt x="81" y="82"/>
                  </a:lnTo>
                  <a:lnTo>
                    <a:pt x="84" y="78"/>
                  </a:lnTo>
                  <a:lnTo>
                    <a:pt x="90" y="74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6"/>
                  </a:lnTo>
                  <a:lnTo>
                    <a:pt x="95" y="64"/>
                  </a:lnTo>
                  <a:lnTo>
                    <a:pt x="96" y="64"/>
                  </a:lnTo>
                  <a:lnTo>
                    <a:pt x="97" y="64"/>
                  </a:lnTo>
                  <a:lnTo>
                    <a:pt x="97" y="63"/>
                  </a:lnTo>
                  <a:lnTo>
                    <a:pt x="98" y="61"/>
                  </a:lnTo>
                  <a:lnTo>
                    <a:pt x="97" y="60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2" y="58"/>
                  </a:lnTo>
                  <a:lnTo>
                    <a:pt x="82" y="59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85" y="54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2" y="47"/>
                  </a:lnTo>
                  <a:lnTo>
                    <a:pt x="93" y="46"/>
                  </a:lnTo>
                  <a:lnTo>
                    <a:pt x="92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6" y="40"/>
                  </a:lnTo>
                  <a:lnTo>
                    <a:pt x="97" y="41"/>
                  </a:lnTo>
                  <a:lnTo>
                    <a:pt x="99" y="41"/>
                  </a:lnTo>
                  <a:lnTo>
                    <a:pt x="103" y="40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8" y="42"/>
                  </a:lnTo>
                  <a:lnTo>
                    <a:pt x="110" y="41"/>
                  </a:lnTo>
                  <a:lnTo>
                    <a:pt x="109" y="46"/>
                  </a:lnTo>
                  <a:lnTo>
                    <a:pt x="109" y="47"/>
                  </a:lnTo>
                  <a:lnTo>
                    <a:pt x="111" y="49"/>
                  </a:lnTo>
                  <a:lnTo>
                    <a:pt x="114" y="50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4" y="49"/>
                  </a:lnTo>
                  <a:lnTo>
                    <a:pt x="128" y="49"/>
                  </a:lnTo>
                  <a:lnTo>
                    <a:pt x="129" y="49"/>
                  </a:lnTo>
                  <a:lnTo>
                    <a:pt x="131" y="48"/>
                  </a:lnTo>
                  <a:lnTo>
                    <a:pt x="132" y="46"/>
                  </a:lnTo>
                  <a:lnTo>
                    <a:pt x="133" y="46"/>
                  </a:lnTo>
                  <a:lnTo>
                    <a:pt x="133" y="45"/>
                  </a:lnTo>
                  <a:lnTo>
                    <a:pt x="133" y="44"/>
                  </a:lnTo>
                  <a:lnTo>
                    <a:pt x="132" y="43"/>
                  </a:lnTo>
                  <a:lnTo>
                    <a:pt x="131" y="42"/>
                  </a:lnTo>
                  <a:lnTo>
                    <a:pt x="131" y="41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6" y="42"/>
                  </a:lnTo>
                  <a:lnTo>
                    <a:pt x="138" y="41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8" y="38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39" y="37"/>
                  </a:lnTo>
                  <a:lnTo>
                    <a:pt x="139" y="35"/>
                  </a:lnTo>
                  <a:lnTo>
                    <a:pt x="138" y="34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4" y="30"/>
                  </a:lnTo>
                  <a:lnTo>
                    <a:pt x="146" y="28"/>
                  </a:lnTo>
                  <a:lnTo>
                    <a:pt x="147" y="28"/>
                  </a:lnTo>
                  <a:lnTo>
                    <a:pt x="151" y="28"/>
                  </a:lnTo>
                  <a:lnTo>
                    <a:pt x="153" y="27"/>
                  </a:lnTo>
                  <a:lnTo>
                    <a:pt x="152" y="30"/>
                  </a:lnTo>
                  <a:lnTo>
                    <a:pt x="151" y="31"/>
                  </a:lnTo>
                  <a:lnTo>
                    <a:pt x="149" y="31"/>
                  </a:lnTo>
                  <a:lnTo>
                    <a:pt x="152" y="34"/>
                  </a:lnTo>
                  <a:lnTo>
                    <a:pt x="153" y="34"/>
                  </a:lnTo>
                  <a:lnTo>
                    <a:pt x="156" y="34"/>
                  </a:lnTo>
                  <a:lnTo>
                    <a:pt x="159" y="34"/>
                  </a:lnTo>
                  <a:lnTo>
                    <a:pt x="163" y="33"/>
                  </a:lnTo>
                  <a:lnTo>
                    <a:pt x="165" y="32"/>
                  </a:lnTo>
                  <a:lnTo>
                    <a:pt x="166" y="30"/>
                  </a:lnTo>
                  <a:lnTo>
                    <a:pt x="168" y="28"/>
                  </a:lnTo>
                  <a:lnTo>
                    <a:pt x="169" y="28"/>
                  </a:lnTo>
                  <a:lnTo>
                    <a:pt x="175" y="28"/>
                  </a:lnTo>
                  <a:lnTo>
                    <a:pt x="175" y="29"/>
                  </a:lnTo>
                  <a:lnTo>
                    <a:pt x="175" y="30"/>
                  </a:lnTo>
                  <a:lnTo>
                    <a:pt x="176" y="31"/>
                  </a:lnTo>
                  <a:lnTo>
                    <a:pt x="176" y="32"/>
                  </a:lnTo>
                  <a:lnTo>
                    <a:pt x="188" y="32"/>
                  </a:lnTo>
                  <a:lnTo>
                    <a:pt x="192" y="31"/>
                  </a:lnTo>
                  <a:lnTo>
                    <a:pt x="193" y="30"/>
                  </a:lnTo>
                  <a:lnTo>
                    <a:pt x="193" y="30"/>
                  </a:lnTo>
                  <a:lnTo>
                    <a:pt x="193" y="29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7" y="27"/>
                  </a:lnTo>
                  <a:lnTo>
                    <a:pt x="199" y="26"/>
                  </a:lnTo>
                  <a:lnTo>
                    <a:pt x="199" y="26"/>
                  </a:lnTo>
                  <a:lnTo>
                    <a:pt x="199" y="25"/>
                  </a:lnTo>
                  <a:lnTo>
                    <a:pt x="200" y="24"/>
                  </a:lnTo>
                  <a:lnTo>
                    <a:pt x="205" y="24"/>
                  </a:lnTo>
                  <a:lnTo>
                    <a:pt x="206" y="24"/>
                  </a:lnTo>
                  <a:lnTo>
                    <a:pt x="209" y="24"/>
                  </a:lnTo>
                  <a:lnTo>
                    <a:pt x="210" y="24"/>
                  </a:lnTo>
                  <a:lnTo>
                    <a:pt x="211" y="25"/>
                  </a:lnTo>
                  <a:lnTo>
                    <a:pt x="211" y="27"/>
                  </a:lnTo>
                  <a:lnTo>
                    <a:pt x="211" y="28"/>
                  </a:lnTo>
                  <a:lnTo>
                    <a:pt x="212" y="28"/>
                  </a:lnTo>
                  <a:lnTo>
                    <a:pt x="216" y="29"/>
                  </a:lnTo>
                  <a:lnTo>
                    <a:pt x="222" y="29"/>
                  </a:lnTo>
                  <a:lnTo>
                    <a:pt x="224" y="28"/>
                  </a:lnTo>
                  <a:lnTo>
                    <a:pt x="226" y="26"/>
                  </a:lnTo>
                  <a:lnTo>
                    <a:pt x="229" y="24"/>
                  </a:lnTo>
                  <a:lnTo>
                    <a:pt x="231" y="24"/>
                  </a:lnTo>
                  <a:lnTo>
                    <a:pt x="233" y="25"/>
                  </a:lnTo>
                  <a:lnTo>
                    <a:pt x="234" y="27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6" y="28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6" y="25"/>
                  </a:lnTo>
                  <a:lnTo>
                    <a:pt x="236" y="24"/>
                  </a:lnTo>
                  <a:lnTo>
                    <a:pt x="236" y="23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8" y="21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9" y="19"/>
                  </a:lnTo>
                  <a:lnTo>
                    <a:pt x="238" y="19"/>
                  </a:lnTo>
                  <a:lnTo>
                    <a:pt x="236" y="18"/>
                  </a:lnTo>
                  <a:lnTo>
                    <a:pt x="235" y="18"/>
                  </a:lnTo>
                  <a:lnTo>
                    <a:pt x="231" y="19"/>
                  </a:lnTo>
                  <a:lnTo>
                    <a:pt x="229" y="20"/>
                  </a:lnTo>
                  <a:lnTo>
                    <a:pt x="229" y="21"/>
                  </a:lnTo>
                  <a:lnTo>
                    <a:pt x="227" y="22"/>
                  </a:lnTo>
                  <a:lnTo>
                    <a:pt x="225" y="22"/>
                  </a:lnTo>
                  <a:lnTo>
                    <a:pt x="223" y="20"/>
                  </a:lnTo>
                  <a:lnTo>
                    <a:pt x="221" y="18"/>
                  </a:lnTo>
                  <a:lnTo>
                    <a:pt x="219" y="18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9" y="15"/>
                  </a:lnTo>
                  <a:lnTo>
                    <a:pt x="219" y="13"/>
                  </a:lnTo>
                  <a:lnTo>
                    <a:pt x="220" y="12"/>
                  </a:lnTo>
                  <a:lnTo>
                    <a:pt x="223" y="11"/>
                  </a:lnTo>
                  <a:lnTo>
                    <a:pt x="223" y="10"/>
                  </a:lnTo>
                  <a:lnTo>
                    <a:pt x="224" y="8"/>
                  </a:lnTo>
                  <a:lnTo>
                    <a:pt x="224" y="6"/>
                  </a:lnTo>
                  <a:lnTo>
                    <a:pt x="226" y="4"/>
                  </a:lnTo>
                  <a:lnTo>
                    <a:pt x="227" y="4"/>
                  </a:lnTo>
                  <a:lnTo>
                    <a:pt x="228" y="4"/>
                  </a:lnTo>
                  <a:lnTo>
                    <a:pt x="233" y="4"/>
                  </a:lnTo>
                  <a:lnTo>
                    <a:pt x="234" y="3"/>
                  </a:lnTo>
                  <a:lnTo>
                    <a:pt x="233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8" y="1"/>
                  </a:lnTo>
                  <a:lnTo>
                    <a:pt x="239" y="2"/>
                  </a:lnTo>
                  <a:lnTo>
                    <a:pt x="239" y="4"/>
                  </a:lnTo>
                  <a:lnTo>
                    <a:pt x="239" y="5"/>
                  </a:lnTo>
                  <a:lnTo>
                    <a:pt x="240" y="5"/>
                  </a:lnTo>
                  <a:lnTo>
                    <a:pt x="241" y="5"/>
                  </a:lnTo>
                  <a:lnTo>
                    <a:pt x="241" y="2"/>
                  </a:lnTo>
                  <a:lnTo>
                    <a:pt x="242" y="1"/>
                  </a:lnTo>
                  <a:lnTo>
                    <a:pt x="243" y="2"/>
                  </a:lnTo>
                  <a:lnTo>
                    <a:pt x="244" y="3"/>
                  </a:lnTo>
                  <a:lnTo>
                    <a:pt x="245" y="4"/>
                  </a:lnTo>
                  <a:lnTo>
                    <a:pt x="246" y="5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48" y="5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8" y="12"/>
                  </a:lnTo>
                  <a:lnTo>
                    <a:pt x="248" y="13"/>
                  </a:lnTo>
                  <a:lnTo>
                    <a:pt x="249" y="14"/>
                  </a:lnTo>
                  <a:lnTo>
                    <a:pt x="253" y="14"/>
                  </a:lnTo>
                  <a:lnTo>
                    <a:pt x="253" y="13"/>
                  </a:lnTo>
                  <a:lnTo>
                    <a:pt x="253" y="10"/>
                  </a:lnTo>
                  <a:lnTo>
                    <a:pt x="256" y="10"/>
                  </a:lnTo>
                  <a:lnTo>
                    <a:pt x="259" y="12"/>
                  </a:lnTo>
                  <a:lnTo>
                    <a:pt x="261" y="15"/>
                  </a:lnTo>
                  <a:lnTo>
                    <a:pt x="259" y="15"/>
                  </a:lnTo>
                  <a:lnTo>
                    <a:pt x="259" y="16"/>
                  </a:lnTo>
                  <a:lnTo>
                    <a:pt x="261" y="17"/>
                  </a:lnTo>
                  <a:lnTo>
                    <a:pt x="264" y="19"/>
                  </a:lnTo>
                  <a:lnTo>
                    <a:pt x="265" y="20"/>
                  </a:lnTo>
                  <a:lnTo>
                    <a:pt x="270" y="19"/>
                  </a:lnTo>
                  <a:lnTo>
                    <a:pt x="272" y="18"/>
                  </a:lnTo>
                  <a:lnTo>
                    <a:pt x="274" y="16"/>
                  </a:lnTo>
                  <a:lnTo>
                    <a:pt x="276" y="16"/>
                  </a:lnTo>
                  <a:lnTo>
                    <a:pt x="286" y="17"/>
                  </a:lnTo>
                  <a:lnTo>
                    <a:pt x="291" y="17"/>
                  </a:lnTo>
                  <a:lnTo>
                    <a:pt x="292" y="19"/>
                  </a:lnTo>
                  <a:lnTo>
                    <a:pt x="295" y="19"/>
                  </a:lnTo>
                  <a:lnTo>
                    <a:pt x="299" y="20"/>
                  </a:lnTo>
                  <a:lnTo>
                    <a:pt x="324" y="35"/>
                  </a:lnTo>
                  <a:lnTo>
                    <a:pt x="324" y="38"/>
                  </a:lnTo>
                  <a:lnTo>
                    <a:pt x="325" y="39"/>
                  </a:lnTo>
                  <a:lnTo>
                    <a:pt x="327" y="43"/>
                  </a:lnTo>
                  <a:lnTo>
                    <a:pt x="331" y="44"/>
                  </a:lnTo>
                  <a:lnTo>
                    <a:pt x="333" y="46"/>
                  </a:lnTo>
                  <a:lnTo>
                    <a:pt x="333" y="52"/>
                  </a:lnTo>
                  <a:lnTo>
                    <a:pt x="332" y="54"/>
                  </a:lnTo>
                  <a:lnTo>
                    <a:pt x="328" y="58"/>
                  </a:lnTo>
                  <a:lnTo>
                    <a:pt x="328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4" y="67"/>
                  </a:lnTo>
                  <a:lnTo>
                    <a:pt x="321" y="71"/>
                  </a:lnTo>
                  <a:lnTo>
                    <a:pt x="319" y="74"/>
                  </a:lnTo>
                  <a:lnTo>
                    <a:pt x="319" y="79"/>
                  </a:lnTo>
                  <a:lnTo>
                    <a:pt x="318" y="83"/>
                  </a:lnTo>
                  <a:lnTo>
                    <a:pt x="319" y="85"/>
                  </a:lnTo>
                  <a:lnTo>
                    <a:pt x="319" y="88"/>
                  </a:lnTo>
                  <a:lnTo>
                    <a:pt x="320" y="89"/>
                  </a:lnTo>
                  <a:lnTo>
                    <a:pt x="320" y="92"/>
                  </a:lnTo>
                  <a:lnTo>
                    <a:pt x="319" y="94"/>
                  </a:lnTo>
                  <a:lnTo>
                    <a:pt x="319" y="95"/>
                  </a:lnTo>
                  <a:lnTo>
                    <a:pt x="317" y="97"/>
                  </a:lnTo>
                  <a:lnTo>
                    <a:pt x="317" y="98"/>
                  </a:lnTo>
                  <a:lnTo>
                    <a:pt x="319" y="99"/>
                  </a:lnTo>
                  <a:lnTo>
                    <a:pt x="325" y="100"/>
                  </a:lnTo>
                  <a:lnTo>
                    <a:pt x="326" y="99"/>
                  </a:lnTo>
                  <a:lnTo>
                    <a:pt x="328" y="100"/>
                  </a:lnTo>
                  <a:lnTo>
                    <a:pt x="333" y="99"/>
                  </a:lnTo>
                  <a:lnTo>
                    <a:pt x="335" y="99"/>
                  </a:lnTo>
                  <a:lnTo>
                    <a:pt x="352" y="105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6"/>
                  </a:lnTo>
                  <a:lnTo>
                    <a:pt x="353" y="107"/>
                  </a:lnTo>
                  <a:lnTo>
                    <a:pt x="352" y="109"/>
                  </a:lnTo>
                  <a:lnTo>
                    <a:pt x="352" y="112"/>
                  </a:lnTo>
                  <a:lnTo>
                    <a:pt x="352" y="113"/>
                  </a:lnTo>
                  <a:lnTo>
                    <a:pt x="352" y="114"/>
                  </a:lnTo>
                  <a:lnTo>
                    <a:pt x="353" y="116"/>
                  </a:lnTo>
                  <a:lnTo>
                    <a:pt x="355" y="118"/>
                  </a:lnTo>
                  <a:lnTo>
                    <a:pt x="365" y="121"/>
                  </a:lnTo>
                  <a:lnTo>
                    <a:pt x="368" y="124"/>
                  </a:lnTo>
                  <a:lnTo>
                    <a:pt x="371" y="125"/>
                  </a:lnTo>
                  <a:lnTo>
                    <a:pt x="374" y="127"/>
                  </a:lnTo>
                  <a:lnTo>
                    <a:pt x="376" y="127"/>
                  </a:lnTo>
                  <a:lnTo>
                    <a:pt x="379" y="126"/>
                  </a:lnTo>
                  <a:lnTo>
                    <a:pt x="383" y="124"/>
                  </a:lnTo>
                  <a:lnTo>
                    <a:pt x="384" y="123"/>
                  </a:lnTo>
                  <a:lnTo>
                    <a:pt x="384" y="122"/>
                  </a:lnTo>
                  <a:lnTo>
                    <a:pt x="384" y="120"/>
                  </a:lnTo>
                  <a:lnTo>
                    <a:pt x="385" y="119"/>
                  </a:lnTo>
                  <a:lnTo>
                    <a:pt x="385" y="117"/>
                  </a:lnTo>
                  <a:lnTo>
                    <a:pt x="387" y="117"/>
                  </a:lnTo>
                  <a:lnTo>
                    <a:pt x="389" y="117"/>
                  </a:lnTo>
                  <a:lnTo>
                    <a:pt x="391" y="117"/>
                  </a:lnTo>
                  <a:lnTo>
                    <a:pt x="391" y="114"/>
                  </a:lnTo>
                  <a:lnTo>
                    <a:pt x="392" y="112"/>
                  </a:lnTo>
                  <a:lnTo>
                    <a:pt x="395" y="108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9" y="107"/>
                  </a:lnTo>
                  <a:lnTo>
                    <a:pt x="400" y="108"/>
                  </a:lnTo>
                  <a:lnTo>
                    <a:pt x="402" y="112"/>
                  </a:lnTo>
                  <a:lnTo>
                    <a:pt x="405" y="114"/>
                  </a:lnTo>
                  <a:lnTo>
                    <a:pt x="406" y="115"/>
                  </a:lnTo>
                  <a:lnTo>
                    <a:pt x="406" y="117"/>
                  </a:lnTo>
                  <a:lnTo>
                    <a:pt x="405" y="122"/>
                  </a:lnTo>
                  <a:lnTo>
                    <a:pt x="405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3" name="Freeform 164">
              <a:extLst>
                <a:ext uri="{FF2B5EF4-FFF2-40B4-BE49-F238E27FC236}">
                  <a16:creationId xmlns:a16="http://schemas.microsoft.com/office/drawing/2014/main" id="{DCDAC7EE-0E40-C8D8-8EB8-ADB6AFD1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364" y="4624032"/>
              <a:ext cx="620027" cy="251975"/>
            </a:xfrm>
            <a:custGeom>
              <a:avLst/>
              <a:gdLst>
                <a:gd name="T0" fmla="*/ 39 w 438"/>
                <a:gd name="T1" fmla="*/ 166 h 178"/>
                <a:gd name="T2" fmla="*/ 30 w 438"/>
                <a:gd name="T3" fmla="*/ 164 h 178"/>
                <a:gd name="T4" fmla="*/ 24 w 438"/>
                <a:gd name="T5" fmla="*/ 158 h 178"/>
                <a:gd name="T6" fmla="*/ 24 w 438"/>
                <a:gd name="T7" fmla="*/ 136 h 178"/>
                <a:gd name="T8" fmla="*/ 20 w 438"/>
                <a:gd name="T9" fmla="*/ 130 h 178"/>
                <a:gd name="T10" fmla="*/ 20 w 438"/>
                <a:gd name="T11" fmla="*/ 123 h 178"/>
                <a:gd name="T12" fmla="*/ 15 w 438"/>
                <a:gd name="T13" fmla="*/ 103 h 178"/>
                <a:gd name="T14" fmla="*/ 13 w 438"/>
                <a:gd name="T15" fmla="*/ 96 h 178"/>
                <a:gd name="T16" fmla="*/ 11 w 438"/>
                <a:gd name="T17" fmla="*/ 91 h 178"/>
                <a:gd name="T18" fmla="*/ 15 w 438"/>
                <a:gd name="T19" fmla="*/ 76 h 178"/>
                <a:gd name="T20" fmla="*/ 6 w 438"/>
                <a:gd name="T21" fmla="*/ 64 h 178"/>
                <a:gd name="T22" fmla="*/ 4 w 438"/>
                <a:gd name="T23" fmla="*/ 57 h 178"/>
                <a:gd name="T24" fmla="*/ 0 w 438"/>
                <a:gd name="T25" fmla="*/ 46 h 178"/>
                <a:gd name="T26" fmla="*/ 9 w 438"/>
                <a:gd name="T27" fmla="*/ 44 h 178"/>
                <a:gd name="T28" fmla="*/ 31 w 438"/>
                <a:gd name="T29" fmla="*/ 43 h 178"/>
                <a:gd name="T30" fmla="*/ 35 w 438"/>
                <a:gd name="T31" fmla="*/ 33 h 178"/>
                <a:gd name="T32" fmla="*/ 36 w 438"/>
                <a:gd name="T33" fmla="*/ 23 h 178"/>
                <a:gd name="T34" fmla="*/ 39 w 438"/>
                <a:gd name="T35" fmla="*/ 9 h 178"/>
                <a:gd name="T36" fmla="*/ 61 w 438"/>
                <a:gd name="T37" fmla="*/ 9 h 178"/>
                <a:gd name="T38" fmla="*/ 74 w 438"/>
                <a:gd name="T39" fmla="*/ 17 h 178"/>
                <a:gd name="T40" fmla="*/ 82 w 438"/>
                <a:gd name="T41" fmla="*/ 34 h 178"/>
                <a:gd name="T42" fmla="*/ 87 w 438"/>
                <a:gd name="T43" fmla="*/ 41 h 178"/>
                <a:gd name="T44" fmla="*/ 93 w 438"/>
                <a:gd name="T45" fmla="*/ 46 h 178"/>
                <a:gd name="T46" fmla="*/ 96 w 438"/>
                <a:gd name="T47" fmla="*/ 51 h 178"/>
                <a:gd name="T48" fmla="*/ 102 w 438"/>
                <a:gd name="T49" fmla="*/ 65 h 178"/>
                <a:gd name="T50" fmla="*/ 116 w 438"/>
                <a:gd name="T51" fmla="*/ 67 h 178"/>
                <a:gd name="T52" fmla="*/ 120 w 438"/>
                <a:gd name="T53" fmla="*/ 71 h 178"/>
                <a:gd name="T54" fmla="*/ 122 w 438"/>
                <a:gd name="T55" fmla="*/ 77 h 178"/>
                <a:gd name="T56" fmla="*/ 127 w 438"/>
                <a:gd name="T57" fmla="*/ 84 h 178"/>
                <a:gd name="T58" fmla="*/ 130 w 438"/>
                <a:gd name="T59" fmla="*/ 91 h 178"/>
                <a:gd name="T60" fmla="*/ 137 w 438"/>
                <a:gd name="T61" fmla="*/ 94 h 178"/>
                <a:gd name="T62" fmla="*/ 179 w 438"/>
                <a:gd name="T63" fmla="*/ 102 h 178"/>
                <a:gd name="T64" fmla="*/ 203 w 438"/>
                <a:gd name="T65" fmla="*/ 101 h 178"/>
                <a:gd name="T66" fmla="*/ 214 w 438"/>
                <a:gd name="T67" fmla="*/ 100 h 178"/>
                <a:gd name="T68" fmla="*/ 231 w 438"/>
                <a:gd name="T69" fmla="*/ 101 h 178"/>
                <a:gd name="T70" fmla="*/ 244 w 438"/>
                <a:gd name="T71" fmla="*/ 87 h 178"/>
                <a:gd name="T72" fmla="*/ 251 w 438"/>
                <a:gd name="T73" fmla="*/ 78 h 178"/>
                <a:gd name="T74" fmla="*/ 258 w 438"/>
                <a:gd name="T75" fmla="*/ 70 h 178"/>
                <a:gd name="T76" fmla="*/ 270 w 438"/>
                <a:gd name="T77" fmla="*/ 69 h 178"/>
                <a:gd name="T78" fmla="*/ 277 w 438"/>
                <a:gd name="T79" fmla="*/ 54 h 178"/>
                <a:gd name="T80" fmla="*/ 298 w 438"/>
                <a:gd name="T81" fmla="*/ 43 h 178"/>
                <a:gd name="T82" fmla="*/ 319 w 438"/>
                <a:gd name="T83" fmla="*/ 29 h 178"/>
                <a:gd name="T84" fmla="*/ 343 w 438"/>
                <a:gd name="T85" fmla="*/ 11 h 178"/>
                <a:gd name="T86" fmla="*/ 355 w 438"/>
                <a:gd name="T87" fmla="*/ 8 h 178"/>
                <a:gd name="T88" fmla="*/ 387 w 438"/>
                <a:gd name="T89" fmla="*/ 42 h 178"/>
                <a:gd name="T90" fmla="*/ 373 w 438"/>
                <a:gd name="T91" fmla="*/ 53 h 178"/>
                <a:gd name="T92" fmla="*/ 377 w 438"/>
                <a:gd name="T93" fmla="*/ 75 h 178"/>
                <a:gd name="T94" fmla="*/ 385 w 438"/>
                <a:gd name="T95" fmla="*/ 88 h 178"/>
                <a:gd name="T96" fmla="*/ 380 w 438"/>
                <a:gd name="T97" fmla="*/ 94 h 178"/>
                <a:gd name="T98" fmla="*/ 358 w 438"/>
                <a:gd name="T99" fmla="*/ 103 h 178"/>
                <a:gd name="T100" fmla="*/ 379 w 438"/>
                <a:gd name="T101" fmla="*/ 124 h 178"/>
                <a:gd name="T102" fmla="*/ 386 w 438"/>
                <a:gd name="T103" fmla="*/ 136 h 178"/>
                <a:gd name="T104" fmla="*/ 399 w 438"/>
                <a:gd name="T105" fmla="*/ 142 h 178"/>
                <a:gd name="T106" fmla="*/ 408 w 438"/>
                <a:gd name="T107" fmla="*/ 154 h 178"/>
                <a:gd name="T108" fmla="*/ 422 w 438"/>
                <a:gd name="T109" fmla="*/ 159 h 178"/>
                <a:gd name="T110" fmla="*/ 438 w 438"/>
                <a:gd name="T111" fmla="*/ 16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178">
                  <a:moveTo>
                    <a:pt x="31" y="178"/>
                  </a:moveTo>
                  <a:lnTo>
                    <a:pt x="31" y="177"/>
                  </a:lnTo>
                  <a:lnTo>
                    <a:pt x="34" y="174"/>
                  </a:lnTo>
                  <a:lnTo>
                    <a:pt x="37" y="172"/>
                  </a:lnTo>
                  <a:lnTo>
                    <a:pt x="39" y="169"/>
                  </a:lnTo>
                  <a:lnTo>
                    <a:pt x="39" y="166"/>
                  </a:lnTo>
                  <a:lnTo>
                    <a:pt x="38" y="165"/>
                  </a:lnTo>
                  <a:lnTo>
                    <a:pt x="37" y="163"/>
                  </a:lnTo>
                  <a:lnTo>
                    <a:pt x="36" y="162"/>
                  </a:lnTo>
                  <a:lnTo>
                    <a:pt x="35" y="162"/>
                  </a:lnTo>
                  <a:lnTo>
                    <a:pt x="34" y="162"/>
                  </a:lnTo>
                  <a:lnTo>
                    <a:pt x="30" y="164"/>
                  </a:lnTo>
                  <a:lnTo>
                    <a:pt x="26" y="163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24" y="160"/>
                  </a:lnTo>
                  <a:lnTo>
                    <a:pt x="24" y="159"/>
                  </a:lnTo>
                  <a:lnTo>
                    <a:pt x="24" y="158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5" y="148"/>
                  </a:lnTo>
                  <a:lnTo>
                    <a:pt x="25" y="147"/>
                  </a:lnTo>
                  <a:lnTo>
                    <a:pt x="24" y="141"/>
                  </a:lnTo>
                  <a:lnTo>
                    <a:pt x="24" y="136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4" y="131"/>
                  </a:lnTo>
                  <a:lnTo>
                    <a:pt x="23" y="131"/>
                  </a:lnTo>
                  <a:lnTo>
                    <a:pt x="21" y="130"/>
                  </a:lnTo>
                  <a:lnTo>
                    <a:pt x="20" y="130"/>
                  </a:lnTo>
                  <a:lnTo>
                    <a:pt x="20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1" y="125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21" y="120"/>
                  </a:lnTo>
                  <a:lnTo>
                    <a:pt x="23" y="112"/>
                  </a:lnTo>
                  <a:lnTo>
                    <a:pt x="23" y="108"/>
                  </a:lnTo>
                  <a:lnTo>
                    <a:pt x="18" y="106"/>
                  </a:lnTo>
                  <a:lnTo>
                    <a:pt x="17" y="105"/>
                  </a:lnTo>
                  <a:lnTo>
                    <a:pt x="15" y="10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13" y="88"/>
                  </a:lnTo>
                  <a:lnTo>
                    <a:pt x="14" y="87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5" y="76"/>
                  </a:lnTo>
                  <a:lnTo>
                    <a:pt x="15" y="74"/>
                  </a:lnTo>
                  <a:lnTo>
                    <a:pt x="12" y="71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5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4" y="42"/>
                  </a:lnTo>
                  <a:lnTo>
                    <a:pt x="16" y="43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1" y="43"/>
                  </a:lnTo>
                  <a:lnTo>
                    <a:pt x="33" y="42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4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8" y="17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4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7" y="17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82" y="34"/>
                  </a:lnTo>
                  <a:lnTo>
                    <a:pt x="83" y="36"/>
                  </a:lnTo>
                  <a:lnTo>
                    <a:pt x="84" y="38"/>
                  </a:lnTo>
                  <a:lnTo>
                    <a:pt x="84" y="39"/>
                  </a:lnTo>
                  <a:lnTo>
                    <a:pt x="84" y="40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8" y="41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89" y="43"/>
                  </a:lnTo>
                  <a:lnTo>
                    <a:pt x="90" y="43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100" y="57"/>
                  </a:lnTo>
                  <a:lnTo>
                    <a:pt x="100" y="58"/>
                  </a:lnTo>
                  <a:lnTo>
                    <a:pt x="102" y="64"/>
                  </a:lnTo>
                  <a:lnTo>
                    <a:pt x="102" y="65"/>
                  </a:lnTo>
                  <a:lnTo>
                    <a:pt x="104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7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9"/>
                  </a:lnTo>
                  <a:lnTo>
                    <a:pt x="116" y="70"/>
                  </a:lnTo>
                  <a:lnTo>
                    <a:pt x="117" y="70"/>
                  </a:lnTo>
                  <a:lnTo>
                    <a:pt x="118" y="70"/>
                  </a:lnTo>
                  <a:lnTo>
                    <a:pt x="120" y="71"/>
                  </a:lnTo>
                  <a:lnTo>
                    <a:pt x="120" y="72"/>
                  </a:lnTo>
                  <a:lnTo>
                    <a:pt x="119" y="74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1" y="76"/>
                  </a:lnTo>
                  <a:lnTo>
                    <a:pt x="122" y="77"/>
                  </a:lnTo>
                  <a:lnTo>
                    <a:pt x="123" y="78"/>
                  </a:lnTo>
                  <a:lnTo>
                    <a:pt x="123" y="81"/>
                  </a:lnTo>
                  <a:lnTo>
                    <a:pt x="124" y="82"/>
                  </a:lnTo>
                  <a:lnTo>
                    <a:pt x="125" y="82"/>
                  </a:lnTo>
                  <a:lnTo>
                    <a:pt x="126" y="83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7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7" y="90"/>
                  </a:lnTo>
                  <a:lnTo>
                    <a:pt x="130" y="91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6" y="94"/>
                  </a:lnTo>
                  <a:lnTo>
                    <a:pt x="137" y="94"/>
                  </a:lnTo>
                  <a:lnTo>
                    <a:pt x="139" y="94"/>
                  </a:lnTo>
                  <a:lnTo>
                    <a:pt x="144" y="95"/>
                  </a:lnTo>
                  <a:lnTo>
                    <a:pt x="153" y="95"/>
                  </a:lnTo>
                  <a:lnTo>
                    <a:pt x="157" y="97"/>
                  </a:lnTo>
                  <a:lnTo>
                    <a:pt x="159" y="98"/>
                  </a:lnTo>
                  <a:lnTo>
                    <a:pt x="179" y="102"/>
                  </a:lnTo>
                  <a:lnTo>
                    <a:pt x="185" y="105"/>
                  </a:lnTo>
                  <a:lnTo>
                    <a:pt x="190" y="106"/>
                  </a:lnTo>
                  <a:lnTo>
                    <a:pt x="191" y="106"/>
                  </a:lnTo>
                  <a:lnTo>
                    <a:pt x="197" y="106"/>
                  </a:lnTo>
                  <a:lnTo>
                    <a:pt x="198" y="105"/>
                  </a:lnTo>
                  <a:lnTo>
                    <a:pt x="203" y="101"/>
                  </a:lnTo>
                  <a:lnTo>
                    <a:pt x="204" y="100"/>
                  </a:lnTo>
                  <a:lnTo>
                    <a:pt x="205" y="100"/>
                  </a:lnTo>
                  <a:lnTo>
                    <a:pt x="209" y="100"/>
                  </a:lnTo>
                  <a:lnTo>
                    <a:pt x="211" y="100"/>
                  </a:lnTo>
                  <a:lnTo>
                    <a:pt x="212" y="99"/>
                  </a:lnTo>
                  <a:lnTo>
                    <a:pt x="214" y="100"/>
                  </a:lnTo>
                  <a:lnTo>
                    <a:pt x="223" y="104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8" y="103"/>
                  </a:lnTo>
                  <a:lnTo>
                    <a:pt x="229" y="102"/>
                  </a:lnTo>
                  <a:lnTo>
                    <a:pt x="231" y="101"/>
                  </a:lnTo>
                  <a:lnTo>
                    <a:pt x="232" y="100"/>
                  </a:lnTo>
                  <a:lnTo>
                    <a:pt x="234" y="98"/>
                  </a:lnTo>
                  <a:lnTo>
                    <a:pt x="236" y="93"/>
                  </a:lnTo>
                  <a:lnTo>
                    <a:pt x="237" y="91"/>
                  </a:lnTo>
                  <a:lnTo>
                    <a:pt x="239" y="90"/>
                  </a:lnTo>
                  <a:lnTo>
                    <a:pt x="244" y="87"/>
                  </a:lnTo>
                  <a:lnTo>
                    <a:pt x="246" y="86"/>
                  </a:lnTo>
                  <a:lnTo>
                    <a:pt x="246" y="82"/>
                  </a:lnTo>
                  <a:lnTo>
                    <a:pt x="248" y="81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1" y="78"/>
                  </a:lnTo>
                  <a:lnTo>
                    <a:pt x="252" y="78"/>
                  </a:lnTo>
                  <a:lnTo>
                    <a:pt x="253" y="74"/>
                  </a:lnTo>
                  <a:lnTo>
                    <a:pt x="255" y="72"/>
                  </a:lnTo>
                  <a:lnTo>
                    <a:pt x="256" y="71"/>
                  </a:lnTo>
                  <a:lnTo>
                    <a:pt x="256" y="71"/>
                  </a:lnTo>
                  <a:lnTo>
                    <a:pt x="258" y="70"/>
                  </a:lnTo>
                  <a:lnTo>
                    <a:pt x="259" y="70"/>
                  </a:lnTo>
                  <a:lnTo>
                    <a:pt x="262" y="71"/>
                  </a:lnTo>
                  <a:lnTo>
                    <a:pt x="263" y="72"/>
                  </a:lnTo>
                  <a:lnTo>
                    <a:pt x="264" y="71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1" y="67"/>
                  </a:lnTo>
                  <a:lnTo>
                    <a:pt x="271" y="66"/>
                  </a:lnTo>
                  <a:lnTo>
                    <a:pt x="273" y="62"/>
                  </a:lnTo>
                  <a:lnTo>
                    <a:pt x="276" y="57"/>
                  </a:lnTo>
                  <a:lnTo>
                    <a:pt x="276" y="56"/>
                  </a:lnTo>
                  <a:lnTo>
                    <a:pt x="277" y="54"/>
                  </a:lnTo>
                  <a:lnTo>
                    <a:pt x="282" y="52"/>
                  </a:lnTo>
                  <a:lnTo>
                    <a:pt x="291" y="48"/>
                  </a:lnTo>
                  <a:lnTo>
                    <a:pt x="292" y="48"/>
                  </a:lnTo>
                  <a:lnTo>
                    <a:pt x="294" y="46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37"/>
                  </a:lnTo>
                  <a:lnTo>
                    <a:pt x="305" y="34"/>
                  </a:lnTo>
                  <a:lnTo>
                    <a:pt x="309" y="33"/>
                  </a:lnTo>
                  <a:lnTo>
                    <a:pt x="315" y="31"/>
                  </a:lnTo>
                  <a:lnTo>
                    <a:pt x="317" y="30"/>
                  </a:lnTo>
                  <a:lnTo>
                    <a:pt x="319" y="29"/>
                  </a:lnTo>
                  <a:lnTo>
                    <a:pt x="323" y="25"/>
                  </a:lnTo>
                  <a:lnTo>
                    <a:pt x="325" y="24"/>
                  </a:lnTo>
                  <a:lnTo>
                    <a:pt x="336" y="17"/>
                  </a:lnTo>
                  <a:lnTo>
                    <a:pt x="339" y="14"/>
                  </a:lnTo>
                  <a:lnTo>
                    <a:pt x="341" y="12"/>
                  </a:lnTo>
                  <a:lnTo>
                    <a:pt x="343" y="11"/>
                  </a:lnTo>
                  <a:lnTo>
                    <a:pt x="345" y="10"/>
                  </a:lnTo>
                  <a:lnTo>
                    <a:pt x="352" y="10"/>
                  </a:lnTo>
                  <a:lnTo>
                    <a:pt x="353" y="10"/>
                  </a:lnTo>
                  <a:lnTo>
                    <a:pt x="354" y="10"/>
                  </a:lnTo>
                  <a:lnTo>
                    <a:pt x="355" y="8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8" y="10"/>
                  </a:lnTo>
                  <a:lnTo>
                    <a:pt x="363" y="15"/>
                  </a:lnTo>
                  <a:lnTo>
                    <a:pt x="379" y="33"/>
                  </a:lnTo>
                  <a:lnTo>
                    <a:pt x="385" y="39"/>
                  </a:lnTo>
                  <a:lnTo>
                    <a:pt x="387" y="42"/>
                  </a:lnTo>
                  <a:lnTo>
                    <a:pt x="389" y="46"/>
                  </a:lnTo>
                  <a:lnTo>
                    <a:pt x="388" y="46"/>
                  </a:lnTo>
                  <a:lnTo>
                    <a:pt x="386" y="47"/>
                  </a:lnTo>
                  <a:lnTo>
                    <a:pt x="381" y="51"/>
                  </a:lnTo>
                  <a:lnTo>
                    <a:pt x="375" y="52"/>
                  </a:lnTo>
                  <a:lnTo>
                    <a:pt x="373" y="53"/>
                  </a:lnTo>
                  <a:lnTo>
                    <a:pt x="370" y="56"/>
                  </a:lnTo>
                  <a:lnTo>
                    <a:pt x="368" y="59"/>
                  </a:lnTo>
                  <a:lnTo>
                    <a:pt x="368" y="63"/>
                  </a:lnTo>
                  <a:lnTo>
                    <a:pt x="369" y="66"/>
                  </a:lnTo>
                  <a:lnTo>
                    <a:pt x="372" y="70"/>
                  </a:lnTo>
                  <a:lnTo>
                    <a:pt x="377" y="75"/>
                  </a:lnTo>
                  <a:lnTo>
                    <a:pt x="382" y="76"/>
                  </a:lnTo>
                  <a:lnTo>
                    <a:pt x="383" y="78"/>
                  </a:lnTo>
                  <a:lnTo>
                    <a:pt x="385" y="83"/>
                  </a:lnTo>
                  <a:lnTo>
                    <a:pt x="386" y="85"/>
                  </a:lnTo>
                  <a:lnTo>
                    <a:pt x="386" y="87"/>
                  </a:lnTo>
                  <a:lnTo>
                    <a:pt x="385" y="88"/>
                  </a:lnTo>
                  <a:lnTo>
                    <a:pt x="385" y="88"/>
                  </a:lnTo>
                  <a:lnTo>
                    <a:pt x="385" y="90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0" y="94"/>
                  </a:lnTo>
                  <a:lnTo>
                    <a:pt x="364" y="96"/>
                  </a:lnTo>
                  <a:lnTo>
                    <a:pt x="364" y="97"/>
                  </a:lnTo>
                  <a:lnTo>
                    <a:pt x="364" y="98"/>
                  </a:lnTo>
                  <a:lnTo>
                    <a:pt x="363" y="99"/>
                  </a:lnTo>
                  <a:lnTo>
                    <a:pt x="359" y="101"/>
                  </a:lnTo>
                  <a:lnTo>
                    <a:pt x="358" y="103"/>
                  </a:lnTo>
                  <a:lnTo>
                    <a:pt x="358" y="108"/>
                  </a:lnTo>
                  <a:lnTo>
                    <a:pt x="360" y="111"/>
                  </a:lnTo>
                  <a:lnTo>
                    <a:pt x="366" y="116"/>
                  </a:lnTo>
                  <a:lnTo>
                    <a:pt x="378" y="122"/>
                  </a:lnTo>
                  <a:lnTo>
                    <a:pt x="379" y="123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79" y="128"/>
                  </a:lnTo>
                  <a:lnTo>
                    <a:pt x="379" y="130"/>
                  </a:lnTo>
                  <a:lnTo>
                    <a:pt x="384" y="133"/>
                  </a:lnTo>
                  <a:lnTo>
                    <a:pt x="385" y="135"/>
                  </a:lnTo>
                  <a:lnTo>
                    <a:pt x="386" y="136"/>
                  </a:lnTo>
                  <a:lnTo>
                    <a:pt x="390" y="136"/>
                  </a:lnTo>
                  <a:lnTo>
                    <a:pt x="394" y="135"/>
                  </a:lnTo>
                  <a:lnTo>
                    <a:pt x="396" y="135"/>
                  </a:lnTo>
                  <a:lnTo>
                    <a:pt x="397" y="137"/>
                  </a:lnTo>
                  <a:lnTo>
                    <a:pt x="397" y="140"/>
                  </a:lnTo>
                  <a:lnTo>
                    <a:pt x="399" y="142"/>
                  </a:lnTo>
                  <a:lnTo>
                    <a:pt x="400" y="143"/>
                  </a:lnTo>
                  <a:lnTo>
                    <a:pt x="402" y="145"/>
                  </a:lnTo>
                  <a:lnTo>
                    <a:pt x="403" y="147"/>
                  </a:lnTo>
                  <a:lnTo>
                    <a:pt x="404" y="149"/>
                  </a:lnTo>
                  <a:lnTo>
                    <a:pt x="407" y="152"/>
                  </a:lnTo>
                  <a:lnTo>
                    <a:pt x="408" y="154"/>
                  </a:lnTo>
                  <a:lnTo>
                    <a:pt x="410" y="157"/>
                  </a:lnTo>
                  <a:lnTo>
                    <a:pt x="414" y="160"/>
                  </a:lnTo>
                  <a:lnTo>
                    <a:pt x="414" y="160"/>
                  </a:lnTo>
                  <a:lnTo>
                    <a:pt x="418" y="160"/>
                  </a:lnTo>
                  <a:lnTo>
                    <a:pt x="421" y="160"/>
                  </a:lnTo>
                  <a:lnTo>
                    <a:pt x="422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29" y="154"/>
                  </a:lnTo>
                  <a:lnTo>
                    <a:pt x="432" y="154"/>
                  </a:lnTo>
                  <a:lnTo>
                    <a:pt x="438" y="156"/>
                  </a:lnTo>
                  <a:lnTo>
                    <a:pt x="438" y="166"/>
                  </a:lnTo>
                  <a:lnTo>
                    <a:pt x="437" y="169"/>
                  </a:lnTo>
                  <a:lnTo>
                    <a:pt x="438" y="172"/>
                  </a:lnTo>
                  <a:lnTo>
                    <a:pt x="438" y="178"/>
                  </a:lnTo>
                  <a:lnTo>
                    <a:pt x="31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4" name="Freeform 168">
              <a:extLst>
                <a:ext uri="{FF2B5EF4-FFF2-40B4-BE49-F238E27FC236}">
                  <a16:creationId xmlns:a16="http://schemas.microsoft.com/office/drawing/2014/main" id="{76DCE312-42CA-271A-1FFA-4A8E955E6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1251" y="3436354"/>
              <a:ext cx="754509" cy="740353"/>
            </a:xfrm>
            <a:custGeom>
              <a:avLst/>
              <a:gdLst>
                <a:gd name="T0" fmla="*/ 313 w 533"/>
                <a:gd name="T1" fmla="*/ 44 h 523"/>
                <a:gd name="T2" fmla="*/ 362 w 533"/>
                <a:gd name="T3" fmla="*/ 78 h 523"/>
                <a:gd name="T4" fmla="*/ 440 w 533"/>
                <a:gd name="T5" fmla="*/ 105 h 523"/>
                <a:gd name="T6" fmla="*/ 486 w 533"/>
                <a:gd name="T7" fmla="*/ 84 h 523"/>
                <a:gd name="T8" fmla="*/ 494 w 533"/>
                <a:gd name="T9" fmla="*/ 129 h 523"/>
                <a:gd name="T10" fmla="*/ 514 w 533"/>
                <a:gd name="T11" fmla="*/ 166 h 523"/>
                <a:gd name="T12" fmla="*/ 504 w 533"/>
                <a:gd name="T13" fmla="*/ 193 h 523"/>
                <a:gd name="T14" fmla="*/ 478 w 533"/>
                <a:gd name="T15" fmla="*/ 202 h 523"/>
                <a:gd name="T16" fmla="*/ 448 w 533"/>
                <a:gd name="T17" fmla="*/ 191 h 523"/>
                <a:gd name="T18" fmla="*/ 374 w 533"/>
                <a:gd name="T19" fmla="*/ 179 h 523"/>
                <a:gd name="T20" fmla="*/ 318 w 533"/>
                <a:gd name="T21" fmla="*/ 171 h 523"/>
                <a:gd name="T22" fmla="*/ 266 w 533"/>
                <a:gd name="T23" fmla="*/ 181 h 523"/>
                <a:gd name="T24" fmla="*/ 205 w 533"/>
                <a:gd name="T25" fmla="*/ 180 h 523"/>
                <a:gd name="T26" fmla="*/ 216 w 533"/>
                <a:gd name="T27" fmla="*/ 239 h 523"/>
                <a:gd name="T28" fmla="*/ 240 w 533"/>
                <a:gd name="T29" fmla="*/ 279 h 523"/>
                <a:gd name="T30" fmla="*/ 288 w 533"/>
                <a:gd name="T31" fmla="*/ 350 h 523"/>
                <a:gd name="T32" fmla="*/ 359 w 533"/>
                <a:gd name="T33" fmla="*/ 451 h 523"/>
                <a:gd name="T34" fmla="*/ 307 w 533"/>
                <a:gd name="T35" fmla="*/ 403 h 523"/>
                <a:gd name="T36" fmla="*/ 234 w 533"/>
                <a:gd name="T37" fmla="*/ 391 h 523"/>
                <a:gd name="T38" fmla="*/ 218 w 533"/>
                <a:gd name="T39" fmla="*/ 373 h 523"/>
                <a:gd name="T40" fmla="*/ 191 w 533"/>
                <a:gd name="T41" fmla="*/ 349 h 523"/>
                <a:gd name="T42" fmla="*/ 145 w 533"/>
                <a:gd name="T43" fmla="*/ 294 h 523"/>
                <a:gd name="T44" fmla="*/ 175 w 533"/>
                <a:gd name="T45" fmla="*/ 290 h 523"/>
                <a:gd name="T46" fmla="*/ 97 w 533"/>
                <a:gd name="T47" fmla="*/ 163 h 523"/>
                <a:gd name="T48" fmla="*/ 60 w 533"/>
                <a:gd name="T49" fmla="*/ 195 h 523"/>
                <a:gd name="T50" fmla="*/ 48 w 533"/>
                <a:gd name="T51" fmla="*/ 209 h 523"/>
                <a:gd name="T52" fmla="*/ 37 w 533"/>
                <a:gd name="T53" fmla="*/ 224 h 523"/>
                <a:gd name="T54" fmla="*/ 16 w 533"/>
                <a:gd name="T55" fmla="*/ 193 h 523"/>
                <a:gd name="T56" fmla="*/ 9 w 533"/>
                <a:gd name="T57" fmla="*/ 164 h 523"/>
                <a:gd name="T58" fmla="*/ 29 w 533"/>
                <a:gd name="T59" fmla="*/ 145 h 523"/>
                <a:gd name="T60" fmla="*/ 94 w 533"/>
                <a:gd name="T61" fmla="*/ 119 h 523"/>
                <a:gd name="T62" fmla="*/ 161 w 533"/>
                <a:gd name="T63" fmla="*/ 143 h 523"/>
                <a:gd name="T64" fmla="*/ 159 w 533"/>
                <a:gd name="T65" fmla="*/ 109 h 523"/>
                <a:gd name="T66" fmla="*/ 198 w 533"/>
                <a:gd name="T67" fmla="*/ 68 h 523"/>
                <a:gd name="T68" fmla="*/ 231 w 533"/>
                <a:gd name="T69" fmla="*/ 22 h 523"/>
                <a:gd name="T70" fmla="*/ 258 w 533"/>
                <a:gd name="T71" fmla="*/ 1 h 523"/>
                <a:gd name="T72" fmla="*/ 417 w 533"/>
                <a:gd name="T73" fmla="*/ 494 h 523"/>
                <a:gd name="T74" fmla="*/ 384 w 533"/>
                <a:gd name="T75" fmla="*/ 476 h 523"/>
                <a:gd name="T76" fmla="*/ 357 w 533"/>
                <a:gd name="T77" fmla="*/ 460 h 523"/>
                <a:gd name="T78" fmla="*/ 389 w 533"/>
                <a:gd name="T79" fmla="*/ 462 h 523"/>
                <a:gd name="T80" fmla="*/ 300 w 533"/>
                <a:gd name="T81" fmla="*/ 482 h 523"/>
                <a:gd name="T82" fmla="*/ 329 w 533"/>
                <a:gd name="T83" fmla="*/ 457 h 523"/>
                <a:gd name="T84" fmla="*/ 247 w 533"/>
                <a:gd name="T85" fmla="*/ 442 h 523"/>
                <a:gd name="T86" fmla="*/ 260 w 533"/>
                <a:gd name="T87" fmla="*/ 426 h 523"/>
                <a:gd name="T88" fmla="*/ 306 w 533"/>
                <a:gd name="T89" fmla="*/ 432 h 523"/>
                <a:gd name="T90" fmla="*/ 303 w 533"/>
                <a:gd name="T91" fmla="*/ 411 h 523"/>
                <a:gd name="T92" fmla="*/ 196 w 533"/>
                <a:gd name="T93" fmla="*/ 372 h 523"/>
                <a:gd name="T94" fmla="*/ 170 w 533"/>
                <a:gd name="T95" fmla="*/ 331 h 523"/>
                <a:gd name="T96" fmla="*/ 153 w 533"/>
                <a:gd name="T97" fmla="*/ 319 h 523"/>
                <a:gd name="T98" fmla="*/ 152 w 533"/>
                <a:gd name="T99" fmla="*/ 341 h 523"/>
                <a:gd name="T100" fmla="*/ 138 w 533"/>
                <a:gd name="T101" fmla="*/ 322 h 523"/>
                <a:gd name="T102" fmla="*/ 127 w 533"/>
                <a:gd name="T103" fmla="*/ 257 h 523"/>
                <a:gd name="T104" fmla="*/ 145 w 533"/>
                <a:gd name="T105" fmla="*/ 286 h 523"/>
                <a:gd name="T106" fmla="*/ 84 w 533"/>
                <a:gd name="T107" fmla="*/ 255 h 523"/>
                <a:gd name="T108" fmla="*/ 107 w 533"/>
                <a:gd name="T109" fmla="*/ 226 h 523"/>
                <a:gd name="T110" fmla="*/ 91 w 533"/>
                <a:gd name="T111" fmla="*/ 246 h 523"/>
                <a:gd name="T112" fmla="*/ 80 w 533"/>
                <a:gd name="T113" fmla="*/ 205 h 523"/>
                <a:gd name="T114" fmla="*/ 86 w 533"/>
                <a:gd name="T115" fmla="*/ 226 h 523"/>
                <a:gd name="T116" fmla="*/ 88 w 533"/>
                <a:gd name="T117" fmla="*/ 184 h 523"/>
                <a:gd name="T118" fmla="*/ 112 w 533"/>
                <a:gd name="T119" fmla="*/ 194 h 523"/>
                <a:gd name="T120" fmla="*/ 115 w 533"/>
                <a:gd name="T121" fmla="*/ 291 h 523"/>
                <a:gd name="T122" fmla="*/ 117 w 533"/>
                <a:gd name="T123" fmla="*/ 27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3" h="523">
                  <a:moveTo>
                    <a:pt x="272" y="6"/>
                  </a:moveTo>
                  <a:lnTo>
                    <a:pt x="276" y="9"/>
                  </a:lnTo>
                  <a:lnTo>
                    <a:pt x="277" y="10"/>
                  </a:lnTo>
                  <a:lnTo>
                    <a:pt x="278" y="10"/>
                  </a:lnTo>
                  <a:lnTo>
                    <a:pt x="278" y="9"/>
                  </a:lnTo>
                  <a:lnTo>
                    <a:pt x="279" y="8"/>
                  </a:lnTo>
                  <a:lnTo>
                    <a:pt x="280" y="9"/>
                  </a:lnTo>
                  <a:lnTo>
                    <a:pt x="281" y="9"/>
                  </a:lnTo>
                  <a:lnTo>
                    <a:pt x="283" y="10"/>
                  </a:lnTo>
                  <a:lnTo>
                    <a:pt x="285" y="11"/>
                  </a:lnTo>
                  <a:lnTo>
                    <a:pt x="287" y="13"/>
                  </a:lnTo>
                  <a:lnTo>
                    <a:pt x="288" y="16"/>
                  </a:lnTo>
                  <a:lnTo>
                    <a:pt x="290" y="18"/>
                  </a:lnTo>
                  <a:lnTo>
                    <a:pt x="293" y="19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95" y="20"/>
                  </a:lnTo>
                  <a:lnTo>
                    <a:pt x="298" y="21"/>
                  </a:lnTo>
                  <a:lnTo>
                    <a:pt x="299" y="21"/>
                  </a:lnTo>
                  <a:lnTo>
                    <a:pt x="300" y="22"/>
                  </a:lnTo>
                  <a:lnTo>
                    <a:pt x="300" y="23"/>
                  </a:lnTo>
                  <a:lnTo>
                    <a:pt x="300" y="22"/>
                  </a:lnTo>
                  <a:lnTo>
                    <a:pt x="301" y="22"/>
                  </a:lnTo>
                  <a:lnTo>
                    <a:pt x="302" y="23"/>
                  </a:lnTo>
                  <a:lnTo>
                    <a:pt x="303" y="24"/>
                  </a:lnTo>
                  <a:lnTo>
                    <a:pt x="304" y="24"/>
                  </a:lnTo>
                  <a:lnTo>
                    <a:pt x="305" y="27"/>
                  </a:lnTo>
                  <a:lnTo>
                    <a:pt x="304" y="29"/>
                  </a:lnTo>
                  <a:lnTo>
                    <a:pt x="305" y="30"/>
                  </a:lnTo>
                  <a:lnTo>
                    <a:pt x="306" y="33"/>
                  </a:lnTo>
                  <a:lnTo>
                    <a:pt x="306" y="34"/>
                  </a:lnTo>
                  <a:lnTo>
                    <a:pt x="307" y="35"/>
                  </a:lnTo>
                  <a:lnTo>
                    <a:pt x="311" y="39"/>
                  </a:lnTo>
                  <a:lnTo>
                    <a:pt x="312" y="43"/>
                  </a:lnTo>
                  <a:lnTo>
                    <a:pt x="313" y="44"/>
                  </a:lnTo>
                  <a:lnTo>
                    <a:pt x="318" y="48"/>
                  </a:lnTo>
                  <a:lnTo>
                    <a:pt x="319" y="49"/>
                  </a:lnTo>
                  <a:lnTo>
                    <a:pt x="319" y="50"/>
                  </a:lnTo>
                  <a:lnTo>
                    <a:pt x="320" y="52"/>
                  </a:lnTo>
                  <a:lnTo>
                    <a:pt x="324" y="54"/>
                  </a:lnTo>
                  <a:lnTo>
                    <a:pt x="326" y="55"/>
                  </a:lnTo>
                  <a:lnTo>
                    <a:pt x="334" y="55"/>
                  </a:lnTo>
                  <a:lnTo>
                    <a:pt x="335" y="56"/>
                  </a:lnTo>
                  <a:lnTo>
                    <a:pt x="338" y="61"/>
                  </a:lnTo>
                  <a:lnTo>
                    <a:pt x="339" y="62"/>
                  </a:lnTo>
                  <a:lnTo>
                    <a:pt x="340" y="66"/>
                  </a:lnTo>
                  <a:lnTo>
                    <a:pt x="340" y="67"/>
                  </a:lnTo>
                  <a:lnTo>
                    <a:pt x="341" y="70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4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3"/>
                  </a:lnTo>
                  <a:lnTo>
                    <a:pt x="343" y="74"/>
                  </a:lnTo>
                  <a:lnTo>
                    <a:pt x="344" y="75"/>
                  </a:lnTo>
                  <a:lnTo>
                    <a:pt x="345" y="75"/>
                  </a:lnTo>
                  <a:lnTo>
                    <a:pt x="346" y="73"/>
                  </a:lnTo>
                  <a:lnTo>
                    <a:pt x="347" y="76"/>
                  </a:lnTo>
                  <a:lnTo>
                    <a:pt x="347" y="77"/>
                  </a:lnTo>
                  <a:lnTo>
                    <a:pt x="347" y="78"/>
                  </a:lnTo>
                  <a:lnTo>
                    <a:pt x="348" y="77"/>
                  </a:lnTo>
                  <a:lnTo>
                    <a:pt x="351" y="76"/>
                  </a:lnTo>
                  <a:lnTo>
                    <a:pt x="352" y="77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4" y="78"/>
                  </a:lnTo>
                  <a:lnTo>
                    <a:pt x="354" y="77"/>
                  </a:lnTo>
                  <a:lnTo>
                    <a:pt x="362" y="78"/>
                  </a:lnTo>
                  <a:lnTo>
                    <a:pt x="366" y="78"/>
                  </a:lnTo>
                  <a:lnTo>
                    <a:pt x="369" y="80"/>
                  </a:lnTo>
                  <a:lnTo>
                    <a:pt x="373" y="84"/>
                  </a:lnTo>
                  <a:lnTo>
                    <a:pt x="374" y="85"/>
                  </a:lnTo>
                  <a:lnTo>
                    <a:pt x="374" y="86"/>
                  </a:lnTo>
                  <a:lnTo>
                    <a:pt x="374" y="89"/>
                  </a:lnTo>
                  <a:lnTo>
                    <a:pt x="375" y="90"/>
                  </a:lnTo>
                  <a:lnTo>
                    <a:pt x="375" y="90"/>
                  </a:lnTo>
                  <a:lnTo>
                    <a:pt x="375" y="91"/>
                  </a:lnTo>
                  <a:lnTo>
                    <a:pt x="376" y="92"/>
                  </a:lnTo>
                  <a:lnTo>
                    <a:pt x="378" y="92"/>
                  </a:lnTo>
                  <a:lnTo>
                    <a:pt x="389" y="96"/>
                  </a:lnTo>
                  <a:lnTo>
                    <a:pt x="391" y="97"/>
                  </a:lnTo>
                  <a:lnTo>
                    <a:pt x="393" y="101"/>
                  </a:lnTo>
                  <a:lnTo>
                    <a:pt x="394" y="101"/>
                  </a:lnTo>
                  <a:lnTo>
                    <a:pt x="395" y="100"/>
                  </a:lnTo>
                  <a:lnTo>
                    <a:pt x="395" y="99"/>
                  </a:lnTo>
                  <a:lnTo>
                    <a:pt x="396" y="98"/>
                  </a:lnTo>
                  <a:lnTo>
                    <a:pt x="397" y="98"/>
                  </a:lnTo>
                  <a:lnTo>
                    <a:pt x="403" y="98"/>
                  </a:lnTo>
                  <a:lnTo>
                    <a:pt x="413" y="101"/>
                  </a:lnTo>
                  <a:lnTo>
                    <a:pt x="415" y="101"/>
                  </a:lnTo>
                  <a:lnTo>
                    <a:pt x="415" y="101"/>
                  </a:lnTo>
                  <a:lnTo>
                    <a:pt x="417" y="100"/>
                  </a:lnTo>
                  <a:lnTo>
                    <a:pt x="418" y="99"/>
                  </a:lnTo>
                  <a:lnTo>
                    <a:pt x="425" y="99"/>
                  </a:lnTo>
                  <a:lnTo>
                    <a:pt x="427" y="100"/>
                  </a:lnTo>
                  <a:lnTo>
                    <a:pt x="429" y="102"/>
                  </a:lnTo>
                  <a:lnTo>
                    <a:pt x="432" y="102"/>
                  </a:lnTo>
                  <a:lnTo>
                    <a:pt x="433" y="103"/>
                  </a:lnTo>
                  <a:lnTo>
                    <a:pt x="434" y="104"/>
                  </a:lnTo>
                  <a:lnTo>
                    <a:pt x="436" y="103"/>
                  </a:lnTo>
                  <a:lnTo>
                    <a:pt x="438" y="103"/>
                  </a:lnTo>
                  <a:lnTo>
                    <a:pt x="439" y="103"/>
                  </a:lnTo>
                  <a:lnTo>
                    <a:pt x="440" y="105"/>
                  </a:lnTo>
                  <a:lnTo>
                    <a:pt x="441" y="105"/>
                  </a:lnTo>
                  <a:lnTo>
                    <a:pt x="442" y="105"/>
                  </a:lnTo>
                  <a:lnTo>
                    <a:pt x="443" y="105"/>
                  </a:lnTo>
                  <a:lnTo>
                    <a:pt x="445" y="103"/>
                  </a:lnTo>
                  <a:lnTo>
                    <a:pt x="448" y="100"/>
                  </a:lnTo>
                  <a:lnTo>
                    <a:pt x="450" y="98"/>
                  </a:lnTo>
                  <a:lnTo>
                    <a:pt x="451" y="99"/>
                  </a:lnTo>
                  <a:lnTo>
                    <a:pt x="454" y="98"/>
                  </a:lnTo>
                  <a:lnTo>
                    <a:pt x="457" y="96"/>
                  </a:lnTo>
                  <a:lnTo>
                    <a:pt x="459" y="94"/>
                  </a:lnTo>
                  <a:lnTo>
                    <a:pt x="461" y="90"/>
                  </a:lnTo>
                  <a:lnTo>
                    <a:pt x="462" y="89"/>
                  </a:lnTo>
                  <a:lnTo>
                    <a:pt x="463" y="89"/>
                  </a:lnTo>
                  <a:lnTo>
                    <a:pt x="463" y="88"/>
                  </a:lnTo>
                  <a:lnTo>
                    <a:pt x="463" y="86"/>
                  </a:lnTo>
                  <a:lnTo>
                    <a:pt x="463" y="85"/>
                  </a:lnTo>
                  <a:lnTo>
                    <a:pt x="465" y="84"/>
                  </a:lnTo>
                  <a:lnTo>
                    <a:pt x="467" y="83"/>
                  </a:lnTo>
                  <a:lnTo>
                    <a:pt x="471" y="84"/>
                  </a:lnTo>
                  <a:lnTo>
                    <a:pt x="475" y="86"/>
                  </a:lnTo>
                  <a:lnTo>
                    <a:pt x="476" y="87"/>
                  </a:lnTo>
                  <a:lnTo>
                    <a:pt x="477" y="86"/>
                  </a:lnTo>
                  <a:lnTo>
                    <a:pt x="477" y="85"/>
                  </a:lnTo>
                  <a:lnTo>
                    <a:pt x="478" y="84"/>
                  </a:lnTo>
                  <a:lnTo>
                    <a:pt x="479" y="83"/>
                  </a:lnTo>
                  <a:lnTo>
                    <a:pt x="480" y="84"/>
                  </a:lnTo>
                  <a:lnTo>
                    <a:pt x="481" y="84"/>
                  </a:lnTo>
                  <a:lnTo>
                    <a:pt x="482" y="83"/>
                  </a:lnTo>
                  <a:lnTo>
                    <a:pt x="484" y="82"/>
                  </a:lnTo>
                  <a:lnTo>
                    <a:pt x="485" y="82"/>
                  </a:lnTo>
                  <a:lnTo>
                    <a:pt x="486" y="80"/>
                  </a:lnTo>
                  <a:lnTo>
                    <a:pt x="487" y="80"/>
                  </a:lnTo>
                  <a:lnTo>
                    <a:pt x="487" y="83"/>
                  </a:lnTo>
                  <a:lnTo>
                    <a:pt x="487" y="84"/>
                  </a:lnTo>
                  <a:lnTo>
                    <a:pt x="486" y="84"/>
                  </a:lnTo>
                  <a:lnTo>
                    <a:pt x="485" y="85"/>
                  </a:lnTo>
                  <a:lnTo>
                    <a:pt x="487" y="86"/>
                  </a:lnTo>
                  <a:lnTo>
                    <a:pt x="487" y="88"/>
                  </a:lnTo>
                  <a:lnTo>
                    <a:pt x="487" y="89"/>
                  </a:lnTo>
                  <a:lnTo>
                    <a:pt x="487" y="90"/>
                  </a:lnTo>
                  <a:lnTo>
                    <a:pt x="486" y="90"/>
                  </a:lnTo>
                  <a:lnTo>
                    <a:pt x="483" y="90"/>
                  </a:lnTo>
                  <a:lnTo>
                    <a:pt x="483" y="94"/>
                  </a:lnTo>
                  <a:lnTo>
                    <a:pt x="482" y="94"/>
                  </a:lnTo>
                  <a:lnTo>
                    <a:pt x="482" y="95"/>
                  </a:lnTo>
                  <a:lnTo>
                    <a:pt x="482" y="96"/>
                  </a:lnTo>
                  <a:lnTo>
                    <a:pt x="482" y="97"/>
                  </a:lnTo>
                  <a:lnTo>
                    <a:pt x="484" y="97"/>
                  </a:lnTo>
                  <a:lnTo>
                    <a:pt x="485" y="99"/>
                  </a:lnTo>
                  <a:lnTo>
                    <a:pt x="487" y="102"/>
                  </a:lnTo>
                  <a:lnTo>
                    <a:pt x="487" y="104"/>
                  </a:lnTo>
                  <a:lnTo>
                    <a:pt x="488" y="108"/>
                  </a:lnTo>
                  <a:lnTo>
                    <a:pt x="488" y="109"/>
                  </a:lnTo>
                  <a:lnTo>
                    <a:pt x="490" y="110"/>
                  </a:lnTo>
                  <a:lnTo>
                    <a:pt x="492" y="111"/>
                  </a:lnTo>
                  <a:lnTo>
                    <a:pt x="493" y="113"/>
                  </a:lnTo>
                  <a:lnTo>
                    <a:pt x="493" y="115"/>
                  </a:lnTo>
                  <a:lnTo>
                    <a:pt x="493" y="115"/>
                  </a:lnTo>
                  <a:lnTo>
                    <a:pt x="490" y="119"/>
                  </a:lnTo>
                  <a:lnTo>
                    <a:pt x="489" y="120"/>
                  </a:lnTo>
                  <a:lnTo>
                    <a:pt x="488" y="121"/>
                  </a:lnTo>
                  <a:lnTo>
                    <a:pt x="488" y="123"/>
                  </a:lnTo>
                  <a:lnTo>
                    <a:pt x="487" y="126"/>
                  </a:lnTo>
                  <a:lnTo>
                    <a:pt x="487" y="127"/>
                  </a:lnTo>
                  <a:lnTo>
                    <a:pt x="488" y="127"/>
                  </a:lnTo>
                  <a:lnTo>
                    <a:pt x="490" y="130"/>
                  </a:lnTo>
                  <a:lnTo>
                    <a:pt x="491" y="131"/>
                  </a:lnTo>
                  <a:lnTo>
                    <a:pt x="493" y="131"/>
                  </a:lnTo>
                  <a:lnTo>
                    <a:pt x="493" y="130"/>
                  </a:lnTo>
                  <a:lnTo>
                    <a:pt x="494" y="129"/>
                  </a:lnTo>
                  <a:lnTo>
                    <a:pt x="496" y="128"/>
                  </a:lnTo>
                  <a:lnTo>
                    <a:pt x="497" y="127"/>
                  </a:lnTo>
                  <a:lnTo>
                    <a:pt x="498" y="127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30"/>
                  </a:lnTo>
                  <a:lnTo>
                    <a:pt x="501" y="131"/>
                  </a:lnTo>
                  <a:lnTo>
                    <a:pt x="502" y="132"/>
                  </a:lnTo>
                  <a:lnTo>
                    <a:pt x="504" y="133"/>
                  </a:lnTo>
                  <a:lnTo>
                    <a:pt x="505" y="133"/>
                  </a:lnTo>
                  <a:lnTo>
                    <a:pt x="505" y="134"/>
                  </a:lnTo>
                  <a:lnTo>
                    <a:pt x="503" y="137"/>
                  </a:lnTo>
                  <a:lnTo>
                    <a:pt x="498" y="137"/>
                  </a:lnTo>
                  <a:lnTo>
                    <a:pt x="497" y="136"/>
                  </a:lnTo>
                  <a:lnTo>
                    <a:pt x="496" y="139"/>
                  </a:lnTo>
                  <a:lnTo>
                    <a:pt x="496" y="142"/>
                  </a:lnTo>
                  <a:lnTo>
                    <a:pt x="496" y="144"/>
                  </a:lnTo>
                  <a:lnTo>
                    <a:pt x="498" y="145"/>
                  </a:lnTo>
                  <a:lnTo>
                    <a:pt x="499" y="147"/>
                  </a:lnTo>
                  <a:lnTo>
                    <a:pt x="499" y="149"/>
                  </a:lnTo>
                  <a:lnTo>
                    <a:pt x="496" y="149"/>
                  </a:lnTo>
                  <a:lnTo>
                    <a:pt x="494" y="151"/>
                  </a:lnTo>
                  <a:lnTo>
                    <a:pt x="494" y="153"/>
                  </a:lnTo>
                  <a:lnTo>
                    <a:pt x="496" y="154"/>
                  </a:lnTo>
                  <a:lnTo>
                    <a:pt x="497" y="154"/>
                  </a:lnTo>
                  <a:lnTo>
                    <a:pt x="498" y="155"/>
                  </a:lnTo>
                  <a:lnTo>
                    <a:pt x="499" y="156"/>
                  </a:lnTo>
                  <a:lnTo>
                    <a:pt x="501" y="156"/>
                  </a:lnTo>
                  <a:lnTo>
                    <a:pt x="502" y="157"/>
                  </a:lnTo>
                  <a:lnTo>
                    <a:pt x="504" y="157"/>
                  </a:lnTo>
                  <a:lnTo>
                    <a:pt x="505" y="158"/>
                  </a:lnTo>
                  <a:lnTo>
                    <a:pt x="505" y="159"/>
                  </a:lnTo>
                  <a:lnTo>
                    <a:pt x="505" y="162"/>
                  </a:lnTo>
                  <a:lnTo>
                    <a:pt x="511" y="165"/>
                  </a:lnTo>
                  <a:lnTo>
                    <a:pt x="514" y="166"/>
                  </a:lnTo>
                  <a:lnTo>
                    <a:pt x="520" y="169"/>
                  </a:lnTo>
                  <a:lnTo>
                    <a:pt x="523" y="170"/>
                  </a:lnTo>
                  <a:lnTo>
                    <a:pt x="530" y="171"/>
                  </a:lnTo>
                  <a:lnTo>
                    <a:pt x="532" y="172"/>
                  </a:lnTo>
                  <a:lnTo>
                    <a:pt x="533" y="175"/>
                  </a:lnTo>
                  <a:lnTo>
                    <a:pt x="533" y="177"/>
                  </a:lnTo>
                  <a:lnTo>
                    <a:pt x="532" y="178"/>
                  </a:lnTo>
                  <a:lnTo>
                    <a:pt x="531" y="179"/>
                  </a:lnTo>
                  <a:lnTo>
                    <a:pt x="523" y="179"/>
                  </a:lnTo>
                  <a:lnTo>
                    <a:pt x="523" y="177"/>
                  </a:lnTo>
                  <a:lnTo>
                    <a:pt x="522" y="177"/>
                  </a:lnTo>
                  <a:lnTo>
                    <a:pt x="522" y="178"/>
                  </a:lnTo>
                  <a:lnTo>
                    <a:pt x="521" y="178"/>
                  </a:lnTo>
                  <a:lnTo>
                    <a:pt x="521" y="179"/>
                  </a:lnTo>
                  <a:lnTo>
                    <a:pt x="520" y="179"/>
                  </a:lnTo>
                  <a:lnTo>
                    <a:pt x="517" y="180"/>
                  </a:lnTo>
                  <a:lnTo>
                    <a:pt x="515" y="180"/>
                  </a:lnTo>
                  <a:lnTo>
                    <a:pt x="513" y="179"/>
                  </a:lnTo>
                  <a:lnTo>
                    <a:pt x="512" y="178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8" y="177"/>
                  </a:lnTo>
                  <a:lnTo>
                    <a:pt x="509" y="180"/>
                  </a:lnTo>
                  <a:lnTo>
                    <a:pt x="509" y="181"/>
                  </a:lnTo>
                  <a:lnTo>
                    <a:pt x="506" y="182"/>
                  </a:lnTo>
                  <a:lnTo>
                    <a:pt x="501" y="181"/>
                  </a:lnTo>
                  <a:lnTo>
                    <a:pt x="500" y="182"/>
                  </a:lnTo>
                  <a:lnTo>
                    <a:pt x="500" y="184"/>
                  </a:lnTo>
                  <a:lnTo>
                    <a:pt x="501" y="185"/>
                  </a:lnTo>
                  <a:lnTo>
                    <a:pt x="502" y="186"/>
                  </a:lnTo>
                  <a:lnTo>
                    <a:pt x="503" y="187"/>
                  </a:lnTo>
                  <a:lnTo>
                    <a:pt x="504" y="188"/>
                  </a:lnTo>
                  <a:lnTo>
                    <a:pt x="504" y="189"/>
                  </a:lnTo>
                  <a:lnTo>
                    <a:pt x="504" y="193"/>
                  </a:lnTo>
                  <a:lnTo>
                    <a:pt x="505" y="196"/>
                  </a:lnTo>
                  <a:lnTo>
                    <a:pt x="505" y="198"/>
                  </a:lnTo>
                  <a:lnTo>
                    <a:pt x="505" y="199"/>
                  </a:lnTo>
                  <a:lnTo>
                    <a:pt x="504" y="200"/>
                  </a:lnTo>
                  <a:lnTo>
                    <a:pt x="504" y="202"/>
                  </a:lnTo>
                  <a:lnTo>
                    <a:pt x="504" y="203"/>
                  </a:lnTo>
                  <a:lnTo>
                    <a:pt x="505" y="204"/>
                  </a:lnTo>
                  <a:lnTo>
                    <a:pt x="507" y="204"/>
                  </a:lnTo>
                  <a:lnTo>
                    <a:pt x="508" y="205"/>
                  </a:lnTo>
                  <a:lnTo>
                    <a:pt x="508" y="206"/>
                  </a:lnTo>
                  <a:lnTo>
                    <a:pt x="507" y="207"/>
                  </a:lnTo>
                  <a:lnTo>
                    <a:pt x="506" y="207"/>
                  </a:lnTo>
                  <a:lnTo>
                    <a:pt x="505" y="208"/>
                  </a:lnTo>
                  <a:lnTo>
                    <a:pt x="504" y="211"/>
                  </a:lnTo>
                  <a:lnTo>
                    <a:pt x="503" y="211"/>
                  </a:lnTo>
                  <a:lnTo>
                    <a:pt x="502" y="212"/>
                  </a:lnTo>
                  <a:lnTo>
                    <a:pt x="501" y="212"/>
                  </a:lnTo>
                  <a:lnTo>
                    <a:pt x="499" y="210"/>
                  </a:lnTo>
                  <a:lnTo>
                    <a:pt x="498" y="210"/>
                  </a:lnTo>
                  <a:lnTo>
                    <a:pt x="495" y="211"/>
                  </a:lnTo>
                  <a:lnTo>
                    <a:pt x="496" y="214"/>
                  </a:lnTo>
                  <a:lnTo>
                    <a:pt x="498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8"/>
                  </a:lnTo>
                  <a:lnTo>
                    <a:pt x="483" y="217"/>
                  </a:lnTo>
                  <a:lnTo>
                    <a:pt x="482" y="216"/>
                  </a:lnTo>
                  <a:lnTo>
                    <a:pt x="480" y="215"/>
                  </a:lnTo>
                  <a:lnTo>
                    <a:pt x="476" y="211"/>
                  </a:lnTo>
                  <a:lnTo>
                    <a:pt x="475" y="207"/>
                  </a:lnTo>
                  <a:lnTo>
                    <a:pt x="476" y="206"/>
                  </a:lnTo>
                  <a:lnTo>
                    <a:pt x="478" y="205"/>
                  </a:lnTo>
                  <a:lnTo>
                    <a:pt x="479" y="204"/>
                  </a:lnTo>
                  <a:lnTo>
                    <a:pt x="478" y="203"/>
                  </a:lnTo>
                  <a:lnTo>
                    <a:pt x="478" y="202"/>
                  </a:lnTo>
                  <a:lnTo>
                    <a:pt x="478" y="201"/>
                  </a:lnTo>
                  <a:lnTo>
                    <a:pt x="477" y="200"/>
                  </a:lnTo>
                  <a:lnTo>
                    <a:pt x="477" y="199"/>
                  </a:lnTo>
                  <a:lnTo>
                    <a:pt x="476" y="199"/>
                  </a:lnTo>
                  <a:lnTo>
                    <a:pt x="474" y="199"/>
                  </a:lnTo>
                  <a:lnTo>
                    <a:pt x="473" y="199"/>
                  </a:lnTo>
                  <a:lnTo>
                    <a:pt x="471" y="197"/>
                  </a:lnTo>
                  <a:lnTo>
                    <a:pt x="468" y="190"/>
                  </a:lnTo>
                  <a:lnTo>
                    <a:pt x="468" y="189"/>
                  </a:lnTo>
                  <a:lnTo>
                    <a:pt x="467" y="189"/>
                  </a:lnTo>
                  <a:lnTo>
                    <a:pt x="466" y="190"/>
                  </a:lnTo>
                  <a:lnTo>
                    <a:pt x="466" y="191"/>
                  </a:lnTo>
                  <a:lnTo>
                    <a:pt x="465" y="192"/>
                  </a:lnTo>
                  <a:lnTo>
                    <a:pt x="464" y="193"/>
                  </a:lnTo>
                  <a:lnTo>
                    <a:pt x="463" y="192"/>
                  </a:lnTo>
                  <a:lnTo>
                    <a:pt x="463" y="191"/>
                  </a:lnTo>
                  <a:lnTo>
                    <a:pt x="463" y="190"/>
                  </a:lnTo>
                  <a:lnTo>
                    <a:pt x="462" y="188"/>
                  </a:lnTo>
                  <a:lnTo>
                    <a:pt x="462" y="187"/>
                  </a:lnTo>
                  <a:lnTo>
                    <a:pt x="461" y="187"/>
                  </a:lnTo>
                  <a:lnTo>
                    <a:pt x="460" y="187"/>
                  </a:lnTo>
                  <a:lnTo>
                    <a:pt x="459" y="188"/>
                  </a:lnTo>
                  <a:lnTo>
                    <a:pt x="458" y="188"/>
                  </a:lnTo>
                  <a:lnTo>
                    <a:pt x="457" y="188"/>
                  </a:lnTo>
                  <a:lnTo>
                    <a:pt x="457" y="188"/>
                  </a:lnTo>
                  <a:lnTo>
                    <a:pt x="456" y="188"/>
                  </a:lnTo>
                  <a:lnTo>
                    <a:pt x="454" y="188"/>
                  </a:lnTo>
                  <a:lnTo>
                    <a:pt x="454" y="189"/>
                  </a:lnTo>
                  <a:lnTo>
                    <a:pt x="454" y="190"/>
                  </a:lnTo>
                  <a:lnTo>
                    <a:pt x="455" y="192"/>
                  </a:lnTo>
                  <a:lnTo>
                    <a:pt x="455" y="193"/>
                  </a:lnTo>
                  <a:lnTo>
                    <a:pt x="452" y="193"/>
                  </a:lnTo>
                  <a:lnTo>
                    <a:pt x="451" y="193"/>
                  </a:lnTo>
                  <a:lnTo>
                    <a:pt x="450" y="192"/>
                  </a:lnTo>
                  <a:lnTo>
                    <a:pt x="448" y="191"/>
                  </a:lnTo>
                  <a:lnTo>
                    <a:pt x="447" y="189"/>
                  </a:lnTo>
                  <a:lnTo>
                    <a:pt x="445" y="187"/>
                  </a:lnTo>
                  <a:lnTo>
                    <a:pt x="443" y="186"/>
                  </a:lnTo>
                  <a:lnTo>
                    <a:pt x="441" y="185"/>
                  </a:lnTo>
                  <a:lnTo>
                    <a:pt x="435" y="185"/>
                  </a:lnTo>
                  <a:lnTo>
                    <a:pt x="433" y="184"/>
                  </a:lnTo>
                  <a:lnTo>
                    <a:pt x="430" y="181"/>
                  </a:lnTo>
                  <a:lnTo>
                    <a:pt x="427" y="180"/>
                  </a:lnTo>
                  <a:lnTo>
                    <a:pt x="425" y="181"/>
                  </a:lnTo>
                  <a:lnTo>
                    <a:pt x="424" y="181"/>
                  </a:lnTo>
                  <a:lnTo>
                    <a:pt x="424" y="183"/>
                  </a:lnTo>
                  <a:lnTo>
                    <a:pt x="424" y="185"/>
                  </a:lnTo>
                  <a:lnTo>
                    <a:pt x="423" y="187"/>
                  </a:lnTo>
                  <a:lnTo>
                    <a:pt x="421" y="187"/>
                  </a:lnTo>
                  <a:lnTo>
                    <a:pt x="420" y="187"/>
                  </a:lnTo>
                  <a:lnTo>
                    <a:pt x="419" y="187"/>
                  </a:lnTo>
                  <a:lnTo>
                    <a:pt x="418" y="187"/>
                  </a:lnTo>
                  <a:lnTo>
                    <a:pt x="416" y="187"/>
                  </a:lnTo>
                  <a:lnTo>
                    <a:pt x="414" y="187"/>
                  </a:lnTo>
                  <a:lnTo>
                    <a:pt x="409" y="182"/>
                  </a:lnTo>
                  <a:lnTo>
                    <a:pt x="408" y="181"/>
                  </a:lnTo>
                  <a:lnTo>
                    <a:pt x="406" y="181"/>
                  </a:lnTo>
                  <a:lnTo>
                    <a:pt x="405" y="182"/>
                  </a:lnTo>
                  <a:lnTo>
                    <a:pt x="399" y="188"/>
                  </a:lnTo>
                  <a:lnTo>
                    <a:pt x="398" y="190"/>
                  </a:lnTo>
                  <a:lnTo>
                    <a:pt x="397" y="190"/>
                  </a:lnTo>
                  <a:lnTo>
                    <a:pt x="395" y="191"/>
                  </a:lnTo>
                  <a:lnTo>
                    <a:pt x="392" y="192"/>
                  </a:lnTo>
                  <a:lnTo>
                    <a:pt x="391" y="192"/>
                  </a:lnTo>
                  <a:lnTo>
                    <a:pt x="390" y="191"/>
                  </a:lnTo>
                  <a:lnTo>
                    <a:pt x="388" y="190"/>
                  </a:lnTo>
                  <a:lnTo>
                    <a:pt x="383" y="183"/>
                  </a:lnTo>
                  <a:lnTo>
                    <a:pt x="380" y="181"/>
                  </a:lnTo>
                  <a:lnTo>
                    <a:pt x="378" y="180"/>
                  </a:lnTo>
                  <a:lnTo>
                    <a:pt x="374" y="179"/>
                  </a:lnTo>
                  <a:lnTo>
                    <a:pt x="372" y="180"/>
                  </a:lnTo>
                  <a:lnTo>
                    <a:pt x="369" y="184"/>
                  </a:lnTo>
                  <a:lnTo>
                    <a:pt x="367" y="185"/>
                  </a:lnTo>
                  <a:lnTo>
                    <a:pt x="366" y="185"/>
                  </a:lnTo>
                  <a:lnTo>
                    <a:pt x="365" y="185"/>
                  </a:lnTo>
                  <a:lnTo>
                    <a:pt x="360" y="186"/>
                  </a:lnTo>
                  <a:lnTo>
                    <a:pt x="359" y="186"/>
                  </a:lnTo>
                  <a:lnTo>
                    <a:pt x="360" y="185"/>
                  </a:lnTo>
                  <a:lnTo>
                    <a:pt x="360" y="182"/>
                  </a:lnTo>
                  <a:lnTo>
                    <a:pt x="358" y="183"/>
                  </a:lnTo>
                  <a:lnTo>
                    <a:pt x="357" y="183"/>
                  </a:lnTo>
                  <a:lnTo>
                    <a:pt x="356" y="183"/>
                  </a:lnTo>
                  <a:lnTo>
                    <a:pt x="357" y="182"/>
                  </a:lnTo>
                  <a:lnTo>
                    <a:pt x="357" y="181"/>
                  </a:lnTo>
                  <a:lnTo>
                    <a:pt x="357" y="181"/>
                  </a:lnTo>
                  <a:lnTo>
                    <a:pt x="356" y="180"/>
                  </a:lnTo>
                  <a:lnTo>
                    <a:pt x="355" y="180"/>
                  </a:lnTo>
                  <a:lnTo>
                    <a:pt x="355" y="181"/>
                  </a:lnTo>
                  <a:lnTo>
                    <a:pt x="354" y="181"/>
                  </a:lnTo>
                  <a:lnTo>
                    <a:pt x="352" y="182"/>
                  </a:lnTo>
                  <a:lnTo>
                    <a:pt x="350" y="182"/>
                  </a:lnTo>
                  <a:lnTo>
                    <a:pt x="349" y="181"/>
                  </a:lnTo>
                  <a:lnTo>
                    <a:pt x="348" y="181"/>
                  </a:lnTo>
                  <a:lnTo>
                    <a:pt x="345" y="179"/>
                  </a:lnTo>
                  <a:lnTo>
                    <a:pt x="343" y="178"/>
                  </a:lnTo>
                  <a:lnTo>
                    <a:pt x="340" y="176"/>
                  </a:lnTo>
                  <a:lnTo>
                    <a:pt x="338" y="180"/>
                  </a:lnTo>
                  <a:lnTo>
                    <a:pt x="338" y="181"/>
                  </a:lnTo>
                  <a:lnTo>
                    <a:pt x="334" y="181"/>
                  </a:lnTo>
                  <a:lnTo>
                    <a:pt x="332" y="181"/>
                  </a:lnTo>
                  <a:lnTo>
                    <a:pt x="327" y="179"/>
                  </a:lnTo>
                  <a:lnTo>
                    <a:pt x="324" y="177"/>
                  </a:lnTo>
                  <a:lnTo>
                    <a:pt x="321" y="175"/>
                  </a:lnTo>
                  <a:lnTo>
                    <a:pt x="319" y="171"/>
                  </a:lnTo>
                  <a:lnTo>
                    <a:pt x="318" y="171"/>
                  </a:lnTo>
                  <a:lnTo>
                    <a:pt x="317" y="172"/>
                  </a:lnTo>
                  <a:lnTo>
                    <a:pt x="317" y="173"/>
                  </a:lnTo>
                  <a:lnTo>
                    <a:pt x="317" y="171"/>
                  </a:lnTo>
                  <a:lnTo>
                    <a:pt x="317" y="170"/>
                  </a:lnTo>
                  <a:lnTo>
                    <a:pt x="317" y="169"/>
                  </a:lnTo>
                  <a:lnTo>
                    <a:pt x="316" y="170"/>
                  </a:lnTo>
                  <a:lnTo>
                    <a:pt x="315" y="170"/>
                  </a:lnTo>
                  <a:lnTo>
                    <a:pt x="313" y="169"/>
                  </a:lnTo>
                  <a:lnTo>
                    <a:pt x="312" y="169"/>
                  </a:lnTo>
                  <a:lnTo>
                    <a:pt x="312" y="169"/>
                  </a:lnTo>
                  <a:lnTo>
                    <a:pt x="312" y="170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1" y="169"/>
                  </a:lnTo>
                  <a:lnTo>
                    <a:pt x="311" y="168"/>
                  </a:lnTo>
                  <a:lnTo>
                    <a:pt x="310" y="164"/>
                  </a:lnTo>
                  <a:lnTo>
                    <a:pt x="309" y="164"/>
                  </a:lnTo>
                  <a:lnTo>
                    <a:pt x="306" y="166"/>
                  </a:lnTo>
                  <a:lnTo>
                    <a:pt x="306" y="167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4" y="169"/>
                  </a:lnTo>
                  <a:lnTo>
                    <a:pt x="303" y="170"/>
                  </a:lnTo>
                  <a:lnTo>
                    <a:pt x="302" y="171"/>
                  </a:lnTo>
                  <a:lnTo>
                    <a:pt x="301" y="172"/>
                  </a:lnTo>
                  <a:lnTo>
                    <a:pt x="300" y="173"/>
                  </a:lnTo>
                  <a:lnTo>
                    <a:pt x="300" y="174"/>
                  </a:lnTo>
                  <a:lnTo>
                    <a:pt x="300" y="175"/>
                  </a:lnTo>
                  <a:lnTo>
                    <a:pt x="300" y="176"/>
                  </a:lnTo>
                  <a:lnTo>
                    <a:pt x="299" y="177"/>
                  </a:lnTo>
                  <a:lnTo>
                    <a:pt x="296" y="177"/>
                  </a:lnTo>
                  <a:lnTo>
                    <a:pt x="278" y="172"/>
                  </a:lnTo>
                  <a:lnTo>
                    <a:pt x="273" y="172"/>
                  </a:lnTo>
                  <a:lnTo>
                    <a:pt x="269" y="175"/>
                  </a:lnTo>
                  <a:lnTo>
                    <a:pt x="266" y="181"/>
                  </a:lnTo>
                  <a:lnTo>
                    <a:pt x="264" y="183"/>
                  </a:lnTo>
                  <a:lnTo>
                    <a:pt x="264" y="184"/>
                  </a:lnTo>
                  <a:lnTo>
                    <a:pt x="262" y="185"/>
                  </a:lnTo>
                  <a:lnTo>
                    <a:pt x="261" y="186"/>
                  </a:lnTo>
                  <a:lnTo>
                    <a:pt x="260" y="187"/>
                  </a:lnTo>
                  <a:lnTo>
                    <a:pt x="260" y="187"/>
                  </a:lnTo>
                  <a:lnTo>
                    <a:pt x="260" y="188"/>
                  </a:lnTo>
                  <a:lnTo>
                    <a:pt x="260" y="189"/>
                  </a:lnTo>
                  <a:lnTo>
                    <a:pt x="259" y="191"/>
                  </a:lnTo>
                  <a:lnTo>
                    <a:pt x="258" y="194"/>
                  </a:lnTo>
                  <a:lnTo>
                    <a:pt x="257" y="198"/>
                  </a:lnTo>
                  <a:lnTo>
                    <a:pt x="256" y="199"/>
                  </a:lnTo>
                  <a:lnTo>
                    <a:pt x="254" y="200"/>
                  </a:lnTo>
                  <a:lnTo>
                    <a:pt x="251" y="199"/>
                  </a:lnTo>
                  <a:lnTo>
                    <a:pt x="247" y="198"/>
                  </a:lnTo>
                  <a:lnTo>
                    <a:pt x="245" y="196"/>
                  </a:lnTo>
                  <a:lnTo>
                    <a:pt x="236" y="188"/>
                  </a:lnTo>
                  <a:lnTo>
                    <a:pt x="235" y="186"/>
                  </a:lnTo>
                  <a:lnTo>
                    <a:pt x="233" y="181"/>
                  </a:lnTo>
                  <a:lnTo>
                    <a:pt x="232" y="179"/>
                  </a:lnTo>
                  <a:lnTo>
                    <a:pt x="230" y="178"/>
                  </a:lnTo>
                  <a:lnTo>
                    <a:pt x="228" y="177"/>
                  </a:lnTo>
                  <a:lnTo>
                    <a:pt x="228" y="176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3"/>
                  </a:lnTo>
                  <a:lnTo>
                    <a:pt x="226" y="172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15" y="173"/>
                  </a:lnTo>
                  <a:lnTo>
                    <a:pt x="210" y="173"/>
                  </a:lnTo>
                  <a:lnTo>
                    <a:pt x="208" y="175"/>
                  </a:lnTo>
                  <a:lnTo>
                    <a:pt x="207" y="176"/>
                  </a:lnTo>
                  <a:lnTo>
                    <a:pt x="206" y="179"/>
                  </a:lnTo>
                  <a:lnTo>
                    <a:pt x="205" y="180"/>
                  </a:lnTo>
                  <a:lnTo>
                    <a:pt x="206" y="187"/>
                  </a:lnTo>
                  <a:lnTo>
                    <a:pt x="205" y="189"/>
                  </a:lnTo>
                  <a:lnTo>
                    <a:pt x="204" y="195"/>
                  </a:lnTo>
                  <a:lnTo>
                    <a:pt x="204" y="197"/>
                  </a:lnTo>
                  <a:lnTo>
                    <a:pt x="204" y="201"/>
                  </a:lnTo>
                  <a:lnTo>
                    <a:pt x="204" y="204"/>
                  </a:lnTo>
                  <a:lnTo>
                    <a:pt x="202" y="207"/>
                  </a:lnTo>
                  <a:lnTo>
                    <a:pt x="202" y="209"/>
                  </a:lnTo>
                  <a:lnTo>
                    <a:pt x="201" y="210"/>
                  </a:lnTo>
                  <a:lnTo>
                    <a:pt x="202" y="212"/>
                  </a:lnTo>
                  <a:lnTo>
                    <a:pt x="203" y="215"/>
                  </a:lnTo>
                  <a:lnTo>
                    <a:pt x="204" y="217"/>
                  </a:lnTo>
                  <a:lnTo>
                    <a:pt x="205" y="220"/>
                  </a:lnTo>
                  <a:lnTo>
                    <a:pt x="204" y="223"/>
                  </a:lnTo>
                  <a:lnTo>
                    <a:pt x="203" y="223"/>
                  </a:lnTo>
                  <a:lnTo>
                    <a:pt x="201" y="223"/>
                  </a:lnTo>
                  <a:lnTo>
                    <a:pt x="200" y="225"/>
                  </a:lnTo>
                  <a:lnTo>
                    <a:pt x="200" y="228"/>
                  </a:lnTo>
                  <a:lnTo>
                    <a:pt x="201" y="229"/>
                  </a:lnTo>
                  <a:lnTo>
                    <a:pt x="204" y="234"/>
                  </a:lnTo>
                  <a:lnTo>
                    <a:pt x="206" y="235"/>
                  </a:lnTo>
                  <a:lnTo>
                    <a:pt x="207" y="236"/>
                  </a:lnTo>
                  <a:lnTo>
                    <a:pt x="207" y="238"/>
                  </a:lnTo>
                  <a:lnTo>
                    <a:pt x="208" y="239"/>
                  </a:lnTo>
                  <a:lnTo>
                    <a:pt x="210" y="239"/>
                  </a:lnTo>
                  <a:lnTo>
                    <a:pt x="210" y="238"/>
                  </a:lnTo>
                  <a:lnTo>
                    <a:pt x="212" y="238"/>
                  </a:lnTo>
                  <a:lnTo>
                    <a:pt x="213" y="238"/>
                  </a:lnTo>
                  <a:lnTo>
                    <a:pt x="213" y="237"/>
                  </a:lnTo>
                  <a:lnTo>
                    <a:pt x="214" y="236"/>
                  </a:lnTo>
                  <a:lnTo>
                    <a:pt x="215" y="235"/>
                  </a:lnTo>
                  <a:lnTo>
                    <a:pt x="216" y="235"/>
                  </a:lnTo>
                  <a:lnTo>
                    <a:pt x="216" y="236"/>
                  </a:lnTo>
                  <a:lnTo>
                    <a:pt x="216" y="237"/>
                  </a:lnTo>
                  <a:lnTo>
                    <a:pt x="216" y="239"/>
                  </a:lnTo>
                  <a:lnTo>
                    <a:pt x="217" y="240"/>
                  </a:lnTo>
                  <a:lnTo>
                    <a:pt x="217" y="241"/>
                  </a:lnTo>
                  <a:lnTo>
                    <a:pt x="218" y="241"/>
                  </a:lnTo>
                  <a:lnTo>
                    <a:pt x="219" y="240"/>
                  </a:lnTo>
                  <a:lnTo>
                    <a:pt x="220" y="240"/>
                  </a:lnTo>
                  <a:lnTo>
                    <a:pt x="221" y="241"/>
                  </a:lnTo>
                  <a:lnTo>
                    <a:pt x="222" y="244"/>
                  </a:lnTo>
                  <a:lnTo>
                    <a:pt x="222" y="246"/>
                  </a:lnTo>
                  <a:lnTo>
                    <a:pt x="223" y="247"/>
                  </a:lnTo>
                  <a:lnTo>
                    <a:pt x="225" y="247"/>
                  </a:lnTo>
                  <a:lnTo>
                    <a:pt x="227" y="247"/>
                  </a:lnTo>
                  <a:lnTo>
                    <a:pt x="228" y="248"/>
                  </a:lnTo>
                  <a:lnTo>
                    <a:pt x="228" y="249"/>
                  </a:lnTo>
                  <a:lnTo>
                    <a:pt x="229" y="251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7" y="257"/>
                  </a:lnTo>
                  <a:lnTo>
                    <a:pt x="226" y="259"/>
                  </a:lnTo>
                  <a:lnTo>
                    <a:pt x="228" y="260"/>
                  </a:lnTo>
                  <a:lnTo>
                    <a:pt x="230" y="261"/>
                  </a:lnTo>
                  <a:lnTo>
                    <a:pt x="233" y="259"/>
                  </a:lnTo>
                  <a:lnTo>
                    <a:pt x="235" y="259"/>
                  </a:lnTo>
                  <a:lnTo>
                    <a:pt x="236" y="261"/>
                  </a:lnTo>
                  <a:lnTo>
                    <a:pt x="237" y="263"/>
                  </a:lnTo>
                  <a:lnTo>
                    <a:pt x="237" y="265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40" y="277"/>
                  </a:lnTo>
                  <a:lnTo>
                    <a:pt x="240" y="277"/>
                  </a:lnTo>
                  <a:lnTo>
                    <a:pt x="239" y="277"/>
                  </a:lnTo>
                  <a:lnTo>
                    <a:pt x="238" y="278"/>
                  </a:lnTo>
                  <a:lnTo>
                    <a:pt x="238" y="279"/>
                  </a:lnTo>
                  <a:lnTo>
                    <a:pt x="239" y="279"/>
                  </a:lnTo>
                  <a:lnTo>
                    <a:pt x="240" y="279"/>
                  </a:lnTo>
                  <a:lnTo>
                    <a:pt x="241" y="279"/>
                  </a:lnTo>
                  <a:lnTo>
                    <a:pt x="243" y="281"/>
                  </a:lnTo>
                  <a:lnTo>
                    <a:pt x="244" y="282"/>
                  </a:lnTo>
                  <a:lnTo>
                    <a:pt x="244" y="283"/>
                  </a:lnTo>
                  <a:lnTo>
                    <a:pt x="244" y="285"/>
                  </a:lnTo>
                  <a:lnTo>
                    <a:pt x="244" y="286"/>
                  </a:lnTo>
                  <a:lnTo>
                    <a:pt x="243" y="288"/>
                  </a:lnTo>
                  <a:lnTo>
                    <a:pt x="242" y="289"/>
                  </a:lnTo>
                  <a:lnTo>
                    <a:pt x="242" y="291"/>
                  </a:lnTo>
                  <a:lnTo>
                    <a:pt x="243" y="295"/>
                  </a:lnTo>
                  <a:lnTo>
                    <a:pt x="245" y="301"/>
                  </a:lnTo>
                  <a:lnTo>
                    <a:pt x="246" y="302"/>
                  </a:lnTo>
                  <a:lnTo>
                    <a:pt x="251" y="307"/>
                  </a:lnTo>
                  <a:lnTo>
                    <a:pt x="252" y="309"/>
                  </a:lnTo>
                  <a:lnTo>
                    <a:pt x="253" y="314"/>
                  </a:lnTo>
                  <a:lnTo>
                    <a:pt x="255" y="316"/>
                  </a:lnTo>
                  <a:lnTo>
                    <a:pt x="257" y="318"/>
                  </a:lnTo>
                  <a:lnTo>
                    <a:pt x="258" y="319"/>
                  </a:lnTo>
                  <a:lnTo>
                    <a:pt x="258" y="319"/>
                  </a:lnTo>
                  <a:lnTo>
                    <a:pt x="259" y="319"/>
                  </a:lnTo>
                  <a:lnTo>
                    <a:pt x="262" y="319"/>
                  </a:lnTo>
                  <a:lnTo>
                    <a:pt x="263" y="319"/>
                  </a:lnTo>
                  <a:lnTo>
                    <a:pt x="264" y="321"/>
                  </a:lnTo>
                  <a:lnTo>
                    <a:pt x="264" y="324"/>
                  </a:lnTo>
                  <a:lnTo>
                    <a:pt x="265" y="325"/>
                  </a:lnTo>
                  <a:lnTo>
                    <a:pt x="269" y="326"/>
                  </a:lnTo>
                  <a:lnTo>
                    <a:pt x="270" y="327"/>
                  </a:lnTo>
                  <a:lnTo>
                    <a:pt x="272" y="329"/>
                  </a:lnTo>
                  <a:lnTo>
                    <a:pt x="273" y="331"/>
                  </a:lnTo>
                  <a:lnTo>
                    <a:pt x="276" y="335"/>
                  </a:lnTo>
                  <a:lnTo>
                    <a:pt x="280" y="339"/>
                  </a:lnTo>
                  <a:lnTo>
                    <a:pt x="283" y="343"/>
                  </a:lnTo>
                  <a:lnTo>
                    <a:pt x="287" y="347"/>
                  </a:lnTo>
                  <a:lnTo>
                    <a:pt x="288" y="349"/>
                  </a:lnTo>
                  <a:lnTo>
                    <a:pt x="288" y="350"/>
                  </a:lnTo>
                  <a:lnTo>
                    <a:pt x="288" y="353"/>
                  </a:lnTo>
                  <a:lnTo>
                    <a:pt x="290" y="355"/>
                  </a:lnTo>
                  <a:lnTo>
                    <a:pt x="300" y="363"/>
                  </a:lnTo>
                  <a:lnTo>
                    <a:pt x="314" y="378"/>
                  </a:lnTo>
                  <a:lnTo>
                    <a:pt x="318" y="383"/>
                  </a:lnTo>
                  <a:lnTo>
                    <a:pt x="321" y="385"/>
                  </a:lnTo>
                  <a:lnTo>
                    <a:pt x="324" y="387"/>
                  </a:lnTo>
                  <a:lnTo>
                    <a:pt x="329" y="391"/>
                  </a:lnTo>
                  <a:lnTo>
                    <a:pt x="337" y="391"/>
                  </a:lnTo>
                  <a:lnTo>
                    <a:pt x="340" y="394"/>
                  </a:lnTo>
                  <a:lnTo>
                    <a:pt x="342" y="397"/>
                  </a:lnTo>
                  <a:lnTo>
                    <a:pt x="340" y="407"/>
                  </a:lnTo>
                  <a:lnTo>
                    <a:pt x="342" y="414"/>
                  </a:lnTo>
                  <a:lnTo>
                    <a:pt x="345" y="419"/>
                  </a:lnTo>
                  <a:lnTo>
                    <a:pt x="349" y="422"/>
                  </a:lnTo>
                  <a:lnTo>
                    <a:pt x="351" y="423"/>
                  </a:lnTo>
                  <a:lnTo>
                    <a:pt x="352" y="424"/>
                  </a:lnTo>
                  <a:lnTo>
                    <a:pt x="353" y="426"/>
                  </a:lnTo>
                  <a:lnTo>
                    <a:pt x="353" y="428"/>
                  </a:lnTo>
                  <a:lnTo>
                    <a:pt x="354" y="431"/>
                  </a:lnTo>
                  <a:lnTo>
                    <a:pt x="355" y="432"/>
                  </a:lnTo>
                  <a:lnTo>
                    <a:pt x="356" y="433"/>
                  </a:lnTo>
                  <a:lnTo>
                    <a:pt x="369" y="441"/>
                  </a:lnTo>
                  <a:lnTo>
                    <a:pt x="370" y="442"/>
                  </a:lnTo>
                  <a:lnTo>
                    <a:pt x="372" y="446"/>
                  </a:lnTo>
                  <a:lnTo>
                    <a:pt x="375" y="452"/>
                  </a:lnTo>
                  <a:lnTo>
                    <a:pt x="376" y="455"/>
                  </a:lnTo>
                  <a:lnTo>
                    <a:pt x="373" y="458"/>
                  </a:lnTo>
                  <a:lnTo>
                    <a:pt x="368" y="458"/>
                  </a:lnTo>
                  <a:lnTo>
                    <a:pt x="366" y="457"/>
                  </a:lnTo>
                  <a:lnTo>
                    <a:pt x="364" y="458"/>
                  </a:lnTo>
                  <a:lnTo>
                    <a:pt x="362" y="456"/>
                  </a:lnTo>
                  <a:lnTo>
                    <a:pt x="360" y="454"/>
                  </a:lnTo>
                  <a:lnTo>
                    <a:pt x="360" y="453"/>
                  </a:lnTo>
                  <a:lnTo>
                    <a:pt x="359" y="451"/>
                  </a:lnTo>
                  <a:lnTo>
                    <a:pt x="358" y="450"/>
                  </a:lnTo>
                  <a:lnTo>
                    <a:pt x="359" y="448"/>
                  </a:lnTo>
                  <a:lnTo>
                    <a:pt x="361" y="447"/>
                  </a:lnTo>
                  <a:lnTo>
                    <a:pt x="360" y="446"/>
                  </a:lnTo>
                  <a:lnTo>
                    <a:pt x="358" y="447"/>
                  </a:lnTo>
                  <a:lnTo>
                    <a:pt x="356" y="448"/>
                  </a:lnTo>
                  <a:lnTo>
                    <a:pt x="354" y="449"/>
                  </a:lnTo>
                  <a:lnTo>
                    <a:pt x="355" y="449"/>
                  </a:lnTo>
                  <a:lnTo>
                    <a:pt x="357" y="447"/>
                  </a:lnTo>
                  <a:lnTo>
                    <a:pt x="356" y="447"/>
                  </a:lnTo>
                  <a:lnTo>
                    <a:pt x="355" y="447"/>
                  </a:lnTo>
                  <a:lnTo>
                    <a:pt x="354" y="446"/>
                  </a:lnTo>
                  <a:lnTo>
                    <a:pt x="354" y="446"/>
                  </a:lnTo>
                  <a:lnTo>
                    <a:pt x="354" y="445"/>
                  </a:lnTo>
                  <a:lnTo>
                    <a:pt x="354" y="444"/>
                  </a:lnTo>
                  <a:lnTo>
                    <a:pt x="354" y="443"/>
                  </a:lnTo>
                  <a:lnTo>
                    <a:pt x="352" y="445"/>
                  </a:lnTo>
                  <a:lnTo>
                    <a:pt x="349" y="442"/>
                  </a:lnTo>
                  <a:lnTo>
                    <a:pt x="344" y="435"/>
                  </a:lnTo>
                  <a:lnTo>
                    <a:pt x="331" y="428"/>
                  </a:lnTo>
                  <a:lnTo>
                    <a:pt x="328" y="426"/>
                  </a:lnTo>
                  <a:lnTo>
                    <a:pt x="327" y="425"/>
                  </a:lnTo>
                  <a:lnTo>
                    <a:pt x="326" y="425"/>
                  </a:lnTo>
                  <a:lnTo>
                    <a:pt x="325" y="423"/>
                  </a:lnTo>
                  <a:lnTo>
                    <a:pt x="324" y="422"/>
                  </a:lnTo>
                  <a:lnTo>
                    <a:pt x="324" y="422"/>
                  </a:lnTo>
                  <a:lnTo>
                    <a:pt x="323" y="422"/>
                  </a:lnTo>
                  <a:lnTo>
                    <a:pt x="322" y="421"/>
                  </a:lnTo>
                  <a:lnTo>
                    <a:pt x="321" y="419"/>
                  </a:lnTo>
                  <a:lnTo>
                    <a:pt x="320" y="417"/>
                  </a:lnTo>
                  <a:lnTo>
                    <a:pt x="320" y="416"/>
                  </a:lnTo>
                  <a:lnTo>
                    <a:pt x="318" y="416"/>
                  </a:lnTo>
                  <a:lnTo>
                    <a:pt x="318" y="416"/>
                  </a:lnTo>
                  <a:lnTo>
                    <a:pt x="310" y="405"/>
                  </a:lnTo>
                  <a:lnTo>
                    <a:pt x="307" y="403"/>
                  </a:lnTo>
                  <a:lnTo>
                    <a:pt x="306" y="403"/>
                  </a:lnTo>
                  <a:lnTo>
                    <a:pt x="306" y="402"/>
                  </a:lnTo>
                  <a:lnTo>
                    <a:pt x="305" y="401"/>
                  </a:lnTo>
                  <a:lnTo>
                    <a:pt x="294" y="399"/>
                  </a:lnTo>
                  <a:lnTo>
                    <a:pt x="288" y="397"/>
                  </a:lnTo>
                  <a:lnTo>
                    <a:pt x="282" y="396"/>
                  </a:lnTo>
                  <a:lnTo>
                    <a:pt x="274" y="390"/>
                  </a:lnTo>
                  <a:lnTo>
                    <a:pt x="274" y="389"/>
                  </a:lnTo>
                  <a:lnTo>
                    <a:pt x="273" y="388"/>
                  </a:lnTo>
                  <a:lnTo>
                    <a:pt x="272" y="388"/>
                  </a:lnTo>
                  <a:lnTo>
                    <a:pt x="271" y="388"/>
                  </a:lnTo>
                  <a:lnTo>
                    <a:pt x="271" y="389"/>
                  </a:lnTo>
                  <a:lnTo>
                    <a:pt x="268" y="388"/>
                  </a:lnTo>
                  <a:lnTo>
                    <a:pt x="261" y="388"/>
                  </a:lnTo>
                  <a:lnTo>
                    <a:pt x="261" y="387"/>
                  </a:lnTo>
                  <a:lnTo>
                    <a:pt x="263" y="387"/>
                  </a:lnTo>
                  <a:lnTo>
                    <a:pt x="264" y="386"/>
                  </a:lnTo>
                  <a:lnTo>
                    <a:pt x="267" y="385"/>
                  </a:lnTo>
                  <a:lnTo>
                    <a:pt x="268" y="385"/>
                  </a:lnTo>
                  <a:lnTo>
                    <a:pt x="267" y="384"/>
                  </a:lnTo>
                  <a:lnTo>
                    <a:pt x="264" y="383"/>
                  </a:lnTo>
                  <a:lnTo>
                    <a:pt x="256" y="383"/>
                  </a:lnTo>
                  <a:lnTo>
                    <a:pt x="255" y="383"/>
                  </a:lnTo>
                  <a:lnTo>
                    <a:pt x="253" y="384"/>
                  </a:lnTo>
                  <a:lnTo>
                    <a:pt x="252" y="385"/>
                  </a:lnTo>
                  <a:lnTo>
                    <a:pt x="251" y="385"/>
                  </a:lnTo>
                  <a:lnTo>
                    <a:pt x="247" y="385"/>
                  </a:lnTo>
                  <a:lnTo>
                    <a:pt x="236" y="386"/>
                  </a:lnTo>
                  <a:lnTo>
                    <a:pt x="236" y="387"/>
                  </a:lnTo>
                  <a:lnTo>
                    <a:pt x="239" y="388"/>
                  </a:lnTo>
                  <a:lnTo>
                    <a:pt x="240" y="389"/>
                  </a:lnTo>
                  <a:lnTo>
                    <a:pt x="241" y="391"/>
                  </a:lnTo>
                  <a:lnTo>
                    <a:pt x="235" y="391"/>
                  </a:lnTo>
                  <a:lnTo>
                    <a:pt x="236" y="391"/>
                  </a:lnTo>
                  <a:lnTo>
                    <a:pt x="234" y="391"/>
                  </a:lnTo>
                  <a:lnTo>
                    <a:pt x="232" y="391"/>
                  </a:lnTo>
                  <a:lnTo>
                    <a:pt x="229" y="391"/>
                  </a:lnTo>
                  <a:lnTo>
                    <a:pt x="228" y="390"/>
                  </a:lnTo>
                  <a:lnTo>
                    <a:pt x="227" y="389"/>
                  </a:lnTo>
                  <a:lnTo>
                    <a:pt x="226" y="389"/>
                  </a:lnTo>
                  <a:lnTo>
                    <a:pt x="226" y="390"/>
                  </a:lnTo>
                  <a:lnTo>
                    <a:pt x="225" y="389"/>
                  </a:lnTo>
                  <a:lnTo>
                    <a:pt x="223" y="389"/>
                  </a:lnTo>
                  <a:lnTo>
                    <a:pt x="222" y="388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2" y="387"/>
                  </a:lnTo>
                  <a:lnTo>
                    <a:pt x="223" y="387"/>
                  </a:lnTo>
                  <a:lnTo>
                    <a:pt x="224" y="386"/>
                  </a:lnTo>
                  <a:lnTo>
                    <a:pt x="224" y="385"/>
                  </a:lnTo>
                  <a:lnTo>
                    <a:pt x="224" y="385"/>
                  </a:lnTo>
                  <a:lnTo>
                    <a:pt x="224" y="384"/>
                  </a:lnTo>
                  <a:lnTo>
                    <a:pt x="223" y="384"/>
                  </a:lnTo>
                  <a:lnTo>
                    <a:pt x="222" y="384"/>
                  </a:lnTo>
                  <a:lnTo>
                    <a:pt x="222" y="385"/>
                  </a:lnTo>
                  <a:lnTo>
                    <a:pt x="222" y="383"/>
                  </a:lnTo>
                  <a:lnTo>
                    <a:pt x="221" y="383"/>
                  </a:lnTo>
                  <a:lnTo>
                    <a:pt x="219" y="382"/>
                  </a:lnTo>
                  <a:lnTo>
                    <a:pt x="220" y="382"/>
                  </a:lnTo>
                  <a:lnTo>
                    <a:pt x="221" y="381"/>
                  </a:lnTo>
                  <a:lnTo>
                    <a:pt x="220" y="380"/>
                  </a:lnTo>
                  <a:lnTo>
                    <a:pt x="218" y="380"/>
                  </a:lnTo>
                  <a:lnTo>
                    <a:pt x="218" y="379"/>
                  </a:lnTo>
                  <a:lnTo>
                    <a:pt x="218" y="379"/>
                  </a:lnTo>
                  <a:lnTo>
                    <a:pt x="219" y="379"/>
                  </a:lnTo>
                  <a:lnTo>
                    <a:pt x="218" y="378"/>
                  </a:lnTo>
                  <a:lnTo>
                    <a:pt x="219" y="377"/>
                  </a:lnTo>
                  <a:lnTo>
                    <a:pt x="218" y="376"/>
                  </a:lnTo>
                  <a:lnTo>
                    <a:pt x="219" y="375"/>
                  </a:lnTo>
                  <a:lnTo>
                    <a:pt x="218" y="373"/>
                  </a:lnTo>
                  <a:lnTo>
                    <a:pt x="219" y="373"/>
                  </a:lnTo>
                  <a:lnTo>
                    <a:pt x="222" y="373"/>
                  </a:lnTo>
                  <a:lnTo>
                    <a:pt x="222" y="372"/>
                  </a:lnTo>
                  <a:lnTo>
                    <a:pt x="218" y="371"/>
                  </a:lnTo>
                  <a:lnTo>
                    <a:pt x="217" y="371"/>
                  </a:lnTo>
                  <a:lnTo>
                    <a:pt x="218" y="370"/>
                  </a:lnTo>
                  <a:lnTo>
                    <a:pt x="219" y="370"/>
                  </a:lnTo>
                  <a:lnTo>
                    <a:pt x="220" y="370"/>
                  </a:lnTo>
                  <a:lnTo>
                    <a:pt x="221" y="371"/>
                  </a:lnTo>
                  <a:lnTo>
                    <a:pt x="222" y="370"/>
                  </a:lnTo>
                  <a:lnTo>
                    <a:pt x="221" y="369"/>
                  </a:lnTo>
                  <a:lnTo>
                    <a:pt x="221" y="368"/>
                  </a:lnTo>
                  <a:lnTo>
                    <a:pt x="219" y="368"/>
                  </a:lnTo>
                  <a:lnTo>
                    <a:pt x="221" y="367"/>
                  </a:lnTo>
                  <a:lnTo>
                    <a:pt x="222" y="367"/>
                  </a:lnTo>
                  <a:lnTo>
                    <a:pt x="221" y="366"/>
                  </a:lnTo>
                  <a:lnTo>
                    <a:pt x="220" y="365"/>
                  </a:lnTo>
                  <a:lnTo>
                    <a:pt x="220" y="367"/>
                  </a:lnTo>
                  <a:lnTo>
                    <a:pt x="219" y="367"/>
                  </a:lnTo>
                  <a:lnTo>
                    <a:pt x="217" y="365"/>
                  </a:lnTo>
                  <a:lnTo>
                    <a:pt x="216" y="364"/>
                  </a:lnTo>
                  <a:lnTo>
                    <a:pt x="215" y="364"/>
                  </a:lnTo>
                  <a:lnTo>
                    <a:pt x="214" y="364"/>
                  </a:lnTo>
                  <a:lnTo>
                    <a:pt x="213" y="363"/>
                  </a:lnTo>
                  <a:lnTo>
                    <a:pt x="212" y="361"/>
                  </a:lnTo>
                  <a:lnTo>
                    <a:pt x="211" y="361"/>
                  </a:lnTo>
                  <a:lnTo>
                    <a:pt x="208" y="358"/>
                  </a:lnTo>
                  <a:lnTo>
                    <a:pt x="207" y="357"/>
                  </a:lnTo>
                  <a:lnTo>
                    <a:pt x="205" y="356"/>
                  </a:lnTo>
                  <a:lnTo>
                    <a:pt x="199" y="356"/>
                  </a:lnTo>
                  <a:lnTo>
                    <a:pt x="198" y="355"/>
                  </a:lnTo>
                  <a:lnTo>
                    <a:pt x="197" y="352"/>
                  </a:lnTo>
                  <a:lnTo>
                    <a:pt x="195" y="351"/>
                  </a:lnTo>
                  <a:lnTo>
                    <a:pt x="192" y="350"/>
                  </a:lnTo>
                  <a:lnTo>
                    <a:pt x="191" y="349"/>
                  </a:lnTo>
                  <a:lnTo>
                    <a:pt x="194" y="349"/>
                  </a:lnTo>
                  <a:lnTo>
                    <a:pt x="195" y="350"/>
                  </a:lnTo>
                  <a:lnTo>
                    <a:pt x="197" y="350"/>
                  </a:lnTo>
                  <a:lnTo>
                    <a:pt x="197" y="349"/>
                  </a:lnTo>
                  <a:lnTo>
                    <a:pt x="196" y="349"/>
                  </a:lnTo>
                  <a:lnTo>
                    <a:pt x="195" y="349"/>
                  </a:lnTo>
                  <a:lnTo>
                    <a:pt x="193" y="347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39"/>
                  </a:lnTo>
                  <a:lnTo>
                    <a:pt x="181" y="337"/>
                  </a:lnTo>
                  <a:lnTo>
                    <a:pt x="180" y="337"/>
                  </a:lnTo>
                  <a:lnTo>
                    <a:pt x="179" y="337"/>
                  </a:lnTo>
                  <a:lnTo>
                    <a:pt x="178" y="337"/>
                  </a:lnTo>
                  <a:lnTo>
                    <a:pt x="177" y="337"/>
                  </a:lnTo>
                  <a:lnTo>
                    <a:pt x="176" y="336"/>
                  </a:lnTo>
                  <a:lnTo>
                    <a:pt x="176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0" y="327"/>
                  </a:lnTo>
                  <a:lnTo>
                    <a:pt x="168" y="324"/>
                  </a:lnTo>
                  <a:lnTo>
                    <a:pt x="166" y="322"/>
                  </a:lnTo>
                  <a:lnTo>
                    <a:pt x="164" y="321"/>
                  </a:lnTo>
                  <a:lnTo>
                    <a:pt x="161" y="316"/>
                  </a:lnTo>
                  <a:lnTo>
                    <a:pt x="156" y="312"/>
                  </a:lnTo>
                  <a:lnTo>
                    <a:pt x="156" y="311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5" y="308"/>
                  </a:lnTo>
                  <a:lnTo>
                    <a:pt x="153" y="307"/>
                  </a:lnTo>
                  <a:lnTo>
                    <a:pt x="149" y="302"/>
                  </a:lnTo>
                  <a:lnTo>
                    <a:pt x="150" y="300"/>
                  </a:lnTo>
                  <a:lnTo>
                    <a:pt x="149" y="297"/>
                  </a:lnTo>
                  <a:lnTo>
                    <a:pt x="147" y="295"/>
                  </a:lnTo>
                  <a:lnTo>
                    <a:pt x="145" y="294"/>
                  </a:lnTo>
                  <a:lnTo>
                    <a:pt x="146" y="292"/>
                  </a:lnTo>
                  <a:lnTo>
                    <a:pt x="148" y="291"/>
                  </a:lnTo>
                  <a:lnTo>
                    <a:pt x="150" y="291"/>
                  </a:lnTo>
                  <a:lnTo>
                    <a:pt x="150" y="294"/>
                  </a:lnTo>
                  <a:lnTo>
                    <a:pt x="151" y="295"/>
                  </a:lnTo>
                  <a:lnTo>
                    <a:pt x="153" y="295"/>
                  </a:lnTo>
                  <a:lnTo>
                    <a:pt x="154" y="292"/>
                  </a:lnTo>
                  <a:lnTo>
                    <a:pt x="152" y="291"/>
                  </a:lnTo>
                  <a:lnTo>
                    <a:pt x="153" y="290"/>
                  </a:lnTo>
                  <a:lnTo>
                    <a:pt x="153" y="291"/>
                  </a:lnTo>
                  <a:lnTo>
                    <a:pt x="154" y="291"/>
                  </a:lnTo>
                  <a:lnTo>
                    <a:pt x="154" y="289"/>
                  </a:lnTo>
                  <a:lnTo>
                    <a:pt x="153" y="289"/>
                  </a:lnTo>
                  <a:lnTo>
                    <a:pt x="157" y="292"/>
                  </a:lnTo>
                  <a:lnTo>
                    <a:pt x="160" y="295"/>
                  </a:lnTo>
                  <a:lnTo>
                    <a:pt x="161" y="295"/>
                  </a:lnTo>
                  <a:lnTo>
                    <a:pt x="162" y="295"/>
                  </a:lnTo>
                  <a:lnTo>
                    <a:pt x="161" y="291"/>
                  </a:lnTo>
                  <a:lnTo>
                    <a:pt x="162" y="290"/>
                  </a:lnTo>
                  <a:lnTo>
                    <a:pt x="162" y="289"/>
                  </a:lnTo>
                  <a:lnTo>
                    <a:pt x="162" y="289"/>
                  </a:lnTo>
                  <a:lnTo>
                    <a:pt x="161" y="288"/>
                  </a:lnTo>
                  <a:lnTo>
                    <a:pt x="160" y="286"/>
                  </a:lnTo>
                  <a:lnTo>
                    <a:pt x="159" y="285"/>
                  </a:lnTo>
                  <a:lnTo>
                    <a:pt x="161" y="285"/>
                  </a:lnTo>
                  <a:lnTo>
                    <a:pt x="163" y="288"/>
                  </a:lnTo>
                  <a:lnTo>
                    <a:pt x="166" y="289"/>
                  </a:lnTo>
                  <a:lnTo>
                    <a:pt x="172" y="293"/>
                  </a:lnTo>
                  <a:lnTo>
                    <a:pt x="174" y="293"/>
                  </a:lnTo>
                  <a:lnTo>
                    <a:pt x="180" y="294"/>
                  </a:lnTo>
                  <a:lnTo>
                    <a:pt x="183" y="294"/>
                  </a:lnTo>
                  <a:lnTo>
                    <a:pt x="183" y="293"/>
                  </a:lnTo>
                  <a:lnTo>
                    <a:pt x="182" y="292"/>
                  </a:lnTo>
                  <a:lnTo>
                    <a:pt x="176" y="291"/>
                  </a:lnTo>
                  <a:lnTo>
                    <a:pt x="175" y="290"/>
                  </a:lnTo>
                  <a:lnTo>
                    <a:pt x="173" y="287"/>
                  </a:lnTo>
                  <a:lnTo>
                    <a:pt x="172" y="286"/>
                  </a:lnTo>
                  <a:lnTo>
                    <a:pt x="163" y="282"/>
                  </a:lnTo>
                  <a:lnTo>
                    <a:pt x="162" y="281"/>
                  </a:lnTo>
                  <a:lnTo>
                    <a:pt x="150" y="268"/>
                  </a:lnTo>
                  <a:lnTo>
                    <a:pt x="145" y="262"/>
                  </a:lnTo>
                  <a:lnTo>
                    <a:pt x="143" y="259"/>
                  </a:lnTo>
                  <a:lnTo>
                    <a:pt x="140" y="258"/>
                  </a:lnTo>
                  <a:lnTo>
                    <a:pt x="139" y="258"/>
                  </a:lnTo>
                  <a:lnTo>
                    <a:pt x="137" y="255"/>
                  </a:lnTo>
                  <a:lnTo>
                    <a:pt x="136" y="255"/>
                  </a:lnTo>
                  <a:lnTo>
                    <a:pt x="136" y="253"/>
                  </a:lnTo>
                  <a:lnTo>
                    <a:pt x="126" y="240"/>
                  </a:lnTo>
                  <a:lnTo>
                    <a:pt x="125" y="235"/>
                  </a:lnTo>
                  <a:lnTo>
                    <a:pt x="126" y="234"/>
                  </a:lnTo>
                  <a:lnTo>
                    <a:pt x="126" y="232"/>
                  </a:lnTo>
                  <a:lnTo>
                    <a:pt x="126" y="229"/>
                  </a:lnTo>
                  <a:lnTo>
                    <a:pt x="125" y="227"/>
                  </a:lnTo>
                  <a:lnTo>
                    <a:pt x="125" y="220"/>
                  </a:lnTo>
                  <a:lnTo>
                    <a:pt x="125" y="218"/>
                  </a:lnTo>
                  <a:lnTo>
                    <a:pt x="126" y="210"/>
                  </a:lnTo>
                  <a:lnTo>
                    <a:pt x="127" y="208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2" y="191"/>
                  </a:lnTo>
                  <a:lnTo>
                    <a:pt x="122" y="188"/>
                  </a:lnTo>
                  <a:lnTo>
                    <a:pt x="121" y="187"/>
                  </a:lnTo>
                  <a:lnTo>
                    <a:pt x="120" y="186"/>
                  </a:lnTo>
                  <a:lnTo>
                    <a:pt x="114" y="182"/>
                  </a:lnTo>
                  <a:lnTo>
                    <a:pt x="104" y="175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7" y="167"/>
                  </a:lnTo>
                  <a:lnTo>
                    <a:pt x="96" y="165"/>
                  </a:lnTo>
                  <a:lnTo>
                    <a:pt x="97" y="163"/>
                  </a:lnTo>
                  <a:lnTo>
                    <a:pt x="96" y="163"/>
                  </a:lnTo>
                  <a:lnTo>
                    <a:pt x="93" y="160"/>
                  </a:lnTo>
                  <a:lnTo>
                    <a:pt x="95" y="163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4" y="164"/>
                  </a:lnTo>
                  <a:lnTo>
                    <a:pt x="93" y="164"/>
                  </a:lnTo>
                  <a:lnTo>
                    <a:pt x="92" y="163"/>
                  </a:lnTo>
                  <a:lnTo>
                    <a:pt x="91" y="162"/>
                  </a:lnTo>
                  <a:lnTo>
                    <a:pt x="82" y="157"/>
                  </a:lnTo>
                  <a:lnTo>
                    <a:pt x="78" y="157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2" y="159"/>
                  </a:lnTo>
                  <a:lnTo>
                    <a:pt x="70" y="163"/>
                  </a:lnTo>
                  <a:lnTo>
                    <a:pt x="68" y="168"/>
                  </a:lnTo>
                  <a:lnTo>
                    <a:pt x="67" y="176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4" y="184"/>
                  </a:lnTo>
                  <a:lnTo>
                    <a:pt x="61" y="183"/>
                  </a:lnTo>
                  <a:lnTo>
                    <a:pt x="63" y="185"/>
                  </a:lnTo>
                  <a:lnTo>
                    <a:pt x="63" y="187"/>
                  </a:lnTo>
                  <a:lnTo>
                    <a:pt x="61" y="188"/>
                  </a:lnTo>
                  <a:lnTo>
                    <a:pt x="60" y="190"/>
                  </a:lnTo>
                  <a:lnTo>
                    <a:pt x="60" y="189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60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8" y="193"/>
                  </a:lnTo>
                  <a:lnTo>
                    <a:pt x="58" y="193"/>
                  </a:lnTo>
                  <a:lnTo>
                    <a:pt x="60" y="195"/>
                  </a:lnTo>
                  <a:lnTo>
                    <a:pt x="60" y="198"/>
                  </a:lnTo>
                  <a:lnTo>
                    <a:pt x="60" y="201"/>
                  </a:lnTo>
                  <a:lnTo>
                    <a:pt x="59" y="203"/>
                  </a:lnTo>
                  <a:lnTo>
                    <a:pt x="58" y="204"/>
                  </a:lnTo>
                  <a:lnTo>
                    <a:pt x="57" y="204"/>
                  </a:lnTo>
                  <a:lnTo>
                    <a:pt x="56" y="204"/>
                  </a:lnTo>
                  <a:lnTo>
                    <a:pt x="55" y="203"/>
                  </a:lnTo>
                  <a:lnTo>
                    <a:pt x="54" y="204"/>
                  </a:lnTo>
                  <a:lnTo>
                    <a:pt x="54" y="205"/>
                  </a:lnTo>
                  <a:lnTo>
                    <a:pt x="53" y="205"/>
                  </a:lnTo>
                  <a:lnTo>
                    <a:pt x="52" y="206"/>
                  </a:lnTo>
                  <a:lnTo>
                    <a:pt x="51" y="206"/>
                  </a:lnTo>
                  <a:lnTo>
                    <a:pt x="52" y="205"/>
                  </a:lnTo>
                  <a:lnTo>
                    <a:pt x="53" y="203"/>
                  </a:lnTo>
                  <a:lnTo>
                    <a:pt x="53" y="202"/>
                  </a:lnTo>
                  <a:lnTo>
                    <a:pt x="52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0" y="195"/>
                  </a:lnTo>
                  <a:lnTo>
                    <a:pt x="48" y="195"/>
                  </a:lnTo>
                  <a:lnTo>
                    <a:pt x="49" y="197"/>
                  </a:lnTo>
                  <a:lnTo>
                    <a:pt x="48" y="199"/>
                  </a:lnTo>
                  <a:lnTo>
                    <a:pt x="49" y="200"/>
                  </a:lnTo>
                  <a:lnTo>
                    <a:pt x="50" y="200"/>
                  </a:lnTo>
                  <a:lnTo>
                    <a:pt x="51" y="201"/>
                  </a:lnTo>
                  <a:lnTo>
                    <a:pt x="52" y="201"/>
                  </a:lnTo>
                  <a:lnTo>
                    <a:pt x="52" y="202"/>
                  </a:lnTo>
                  <a:lnTo>
                    <a:pt x="51" y="203"/>
                  </a:lnTo>
                  <a:lnTo>
                    <a:pt x="50" y="205"/>
                  </a:lnTo>
                  <a:lnTo>
                    <a:pt x="49" y="206"/>
                  </a:lnTo>
                  <a:lnTo>
                    <a:pt x="48" y="205"/>
                  </a:lnTo>
                  <a:lnTo>
                    <a:pt x="48" y="206"/>
                  </a:lnTo>
                  <a:lnTo>
                    <a:pt x="48" y="208"/>
                  </a:lnTo>
                  <a:lnTo>
                    <a:pt x="48" y="209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7" y="212"/>
                  </a:lnTo>
                  <a:lnTo>
                    <a:pt x="48" y="212"/>
                  </a:lnTo>
                  <a:lnTo>
                    <a:pt x="47" y="213"/>
                  </a:lnTo>
                  <a:lnTo>
                    <a:pt x="46" y="212"/>
                  </a:lnTo>
                  <a:lnTo>
                    <a:pt x="44" y="213"/>
                  </a:lnTo>
                  <a:lnTo>
                    <a:pt x="42" y="213"/>
                  </a:lnTo>
                  <a:lnTo>
                    <a:pt x="43" y="213"/>
                  </a:lnTo>
                  <a:lnTo>
                    <a:pt x="44" y="214"/>
                  </a:lnTo>
                  <a:lnTo>
                    <a:pt x="44" y="216"/>
                  </a:lnTo>
                  <a:lnTo>
                    <a:pt x="44" y="217"/>
                  </a:lnTo>
                  <a:lnTo>
                    <a:pt x="43" y="218"/>
                  </a:lnTo>
                  <a:lnTo>
                    <a:pt x="42" y="220"/>
                  </a:lnTo>
                  <a:lnTo>
                    <a:pt x="43" y="221"/>
                  </a:lnTo>
                  <a:lnTo>
                    <a:pt x="42" y="223"/>
                  </a:lnTo>
                  <a:lnTo>
                    <a:pt x="43" y="223"/>
                  </a:lnTo>
                  <a:lnTo>
                    <a:pt x="44" y="223"/>
                  </a:lnTo>
                  <a:lnTo>
                    <a:pt x="45" y="223"/>
                  </a:lnTo>
                  <a:lnTo>
                    <a:pt x="45" y="224"/>
                  </a:lnTo>
                  <a:lnTo>
                    <a:pt x="42" y="224"/>
                  </a:lnTo>
                  <a:lnTo>
                    <a:pt x="41" y="224"/>
                  </a:lnTo>
                  <a:lnTo>
                    <a:pt x="39" y="223"/>
                  </a:lnTo>
                  <a:lnTo>
                    <a:pt x="38" y="224"/>
                  </a:lnTo>
                  <a:lnTo>
                    <a:pt x="38" y="222"/>
                  </a:lnTo>
                  <a:lnTo>
                    <a:pt x="37" y="222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5" y="223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7" y="224"/>
                  </a:lnTo>
                  <a:lnTo>
                    <a:pt x="36" y="226"/>
                  </a:lnTo>
                  <a:lnTo>
                    <a:pt x="37" y="228"/>
                  </a:lnTo>
                  <a:lnTo>
                    <a:pt x="38" y="229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6" y="226"/>
                  </a:lnTo>
                  <a:lnTo>
                    <a:pt x="36" y="224"/>
                  </a:lnTo>
                  <a:lnTo>
                    <a:pt x="36" y="223"/>
                  </a:lnTo>
                  <a:lnTo>
                    <a:pt x="32" y="223"/>
                  </a:lnTo>
                  <a:lnTo>
                    <a:pt x="31" y="223"/>
                  </a:lnTo>
                  <a:lnTo>
                    <a:pt x="32" y="222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1" y="220"/>
                  </a:lnTo>
                  <a:lnTo>
                    <a:pt x="31" y="219"/>
                  </a:lnTo>
                  <a:lnTo>
                    <a:pt x="30" y="219"/>
                  </a:lnTo>
                  <a:lnTo>
                    <a:pt x="29" y="218"/>
                  </a:lnTo>
                  <a:lnTo>
                    <a:pt x="27" y="217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7"/>
                  </a:lnTo>
                  <a:lnTo>
                    <a:pt x="29" y="217"/>
                  </a:lnTo>
                  <a:lnTo>
                    <a:pt x="30" y="217"/>
                  </a:lnTo>
                  <a:lnTo>
                    <a:pt x="31" y="215"/>
                  </a:lnTo>
                  <a:lnTo>
                    <a:pt x="29" y="215"/>
                  </a:lnTo>
                  <a:lnTo>
                    <a:pt x="28" y="215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8" y="211"/>
                  </a:lnTo>
                  <a:lnTo>
                    <a:pt x="27" y="210"/>
                  </a:lnTo>
                  <a:lnTo>
                    <a:pt x="24" y="205"/>
                  </a:lnTo>
                  <a:lnTo>
                    <a:pt x="21" y="201"/>
                  </a:lnTo>
                  <a:lnTo>
                    <a:pt x="17" y="194"/>
                  </a:lnTo>
                  <a:lnTo>
                    <a:pt x="16" y="193"/>
                  </a:lnTo>
                  <a:lnTo>
                    <a:pt x="15" y="193"/>
                  </a:lnTo>
                  <a:lnTo>
                    <a:pt x="13" y="191"/>
                  </a:lnTo>
                  <a:lnTo>
                    <a:pt x="12" y="191"/>
                  </a:lnTo>
                  <a:lnTo>
                    <a:pt x="12" y="190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10" y="185"/>
                  </a:lnTo>
                  <a:lnTo>
                    <a:pt x="12" y="184"/>
                  </a:lnTo>
                  <a:lnTo>
                    <a:pt x="20" y="183"/>
                  </a:lnTo>
                  <a:lnTo>
                    <a:pt x="18" y="182"/>
                  </a:lnTo>
                  <a:lnTo>
                    <a:pt x="17" y="182"/>
                  </a:lnTo>
                  <a:lnTo>
                    <a:pt x="12" y="182"/>
                  </a:lnTo>
                  <a:lnTo>
                    <a:pt x="10" y="183"/>
                  </a:lnTo>
                  <a:lnTo>
                    <a:pt x="9" y="182"/>
                  </a:lnTo>
                  <a:lnTo>
                    <a:pt x="9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8"/>
                  </a:lnTo>
                  <a:lnTo>
                    <a:pt x="8" y="178"/>
                  </a:lnTo>
                  <a:lnTo>
                    <a:pt x="8" y="177"/>
                  </a:lnTo>
                  <a:lnTo>
                    <a:pt x="9" y="176"/>
                  </a:lnTo>
                  <a:lnTo>
                    <a:pt x="8" y="175"/>
                  </a:lnTo>
                  <a:lnTo>
                    <a:pt x="7" y="175"/>
                  </a:lnTo>
                  <a:lnTo>
                    <a:pt x="7" y="175"/>
                  </a:lnTo>
                  <a:lnTo>
                    <a:pt x="8" y="174"/>
                  </a:lnTo>
                  <a:lnTo>
                    <a:pt x="9" y="173"/>
                  </a:lnTo>
                  <a:lnTo>
                    <a:pt x="9" y="172"/>
                  </a:lnTo>
                  <a:lnTo>
                    <a:pt x="8" y="171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7" y="166"/>
                  </a:lnTo>
                  <a:lnTo>
                    <a:pt x="7" y="165"/>
                  </a:lnTo>
                  <a:lnTo>
                    <a:pt x="8" y="164"/>
                  </a:lnTo>
                  <a:lnTo>
                    <a:pt x="9" y="164"/>
                  </a:lnTo>
                  <a:lnTo>
                    <a:pt x="9" y="163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7" y="162"/>
                  </a:lnTo>
                  <a:lnTo>
                    <a:pt x="7" y="161"/>
                  </a:lnTo>
                  <a:lnTo>
                    <a:pt x="8" y="161"/>
                  </a:lnTo>
                  <a:lnTo>
                    <a:pt x="9" y="161"/>
                  </a:lnTo>
                  <a:lnTo>
                    <a:pt x="10" y="159"/>
                  </a:lnTo>
                  <a:lnTo>
                    <a:pt x="9" y="159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5" y="154"/>
                  </a:lnTo>
                  <a:lnTo>
                    <a:pt x="5" y="153"/>
                  </a:lnTo>
                  <a:lnTo>
                    <a:pt x="4" y="152"/>
                  </a:lnTo>
                  <a:lnTo>
                    <a:pt x="1" y="145"/>
                  </a:lnTo>
                  <a:lnTo>
                    <a:pt x="2" y="144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6" y="138"/>
                  </a:lnTo>
                  <a:lnTo>
                    <a:pt x="8" y="138"/>
                  </a:lnTo>
                  <a:lnTo>
                    <a:pt x="12" y="141"/>
                  </a:lnTo>
                  <a:lnTo>
                    <a:pt x="13" y="141"/>
                  </a:lnTo>
                  <a:lnTo>
                    <a:pt x="14" y="141"/>
                  </a:lnTo>
                  <a:lnTo>
                    <a:pt x="24" y="141"/>
                  </a:lnTo>
                  <a:lnTo>
                    <a:pt x="28" y="144"/>
                  </a:lnTo>
                  <a:lnTo>
                    <a:pt x="29" y="145"/>
                  </a:lnTo>
                  <a:lnTo>
                    <a:pt x="30" y="145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42" y="141"/>
                  </a:lnTo>
                  <a:lnTo>
                    <a:pt x="43" y="139"/>
                  </a:lnTo>
                  <a:lnTo>
                    <a:pt x="42" y="137"/>
                  </a:lnTo>
                  <a:lnTo>
                    <a:pt x="42" y="136"/>
                  </a:lnTo>
                  <a:lnTo>
                    <a:pt x="42" y="135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7" y="135"/>
                  </a:lnTo>
                  <a:lnTo>
                    <a:pt x="48" y="136"/>
                  </a:lnTo>
                  <a:lnTo>
                    <a:pt x="49" y="137"/>
                  </a:lnTo>
                  <a:lnTo>
                    <a:pt x="51" y="139"/>
                  </a:lnTo>
                  <a:lnTo>
                    <a:pt x="54" y="139"/>
                  </a:lnTo>
                  <a:lnTo>
                    <a:pt x="56" y="139"/>
                  </a:lnTo>
                  <a:lnTo>
                    <a:pt x="59" y="139"/>
                  </a:lnTo>
                  <a:lnTo>
                    <a:pt x="63" y="137"/>
                  </a:lnTo>
                  <a:lnTo>
                    <a:pt x="65" y="137"/>
                  </a:lnTo>
                  <a:lnTo>
                    <a:pt x="67" y="137"/>
                  </a:lnTo>
                  <a:lnTo>
                    <a:pt x="71" y="139"/>
                  </a:lnTo>
                  <a:lnTo>
                    <a:pt x="75" y="139"/>
                  </a:lnTo>
                  <a:lnTo>
                    <a:pt x="78" y="139"/>
                  </a:lnTo>
                  <a:lnTo>
                    <a:pt x="82" y="137"/>
                  </a:lnTo>
                  <a:lnTo>
                    <a:pt x="84" y="135"/>
                  </a:lnTo>
                  <a:lnTo>
                    <a:pt x="88" y="133"/>
                  </a:lnTo>
                  <a:lnTo>
                    <a:pt x="89" y="131"/>
                  </a:lnTo>
                  <a:lnTo>
                    <a:pt x="89" y="129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91" y="122"/>
                  </a:lnTo>
                  <a:lnTo>
                    <a:pt x="93" y="120"/>
                  </a:lnTo>
                  <a:lnTo>
                    <a:pt x="94" y="119"/>
                  </a:lnTo>
                  <a:lnTo>
                    <a:pt x="96" y="116"/>
                  </a:lnTo>
                  <a:lnTo>
                    <a:pt x="96" y="115"/>
                  </a:lnTo>
                  <a:lnTo>
                    <a:pt x="97" y="115"/>
                  </a:lnTo>
                  <a:lnTo>
                    <a:pt x="98" y="115"/>
                  </a:lnTo>
                  <a:lnTo>
                    <a:pt x="99" y="117"/>
                  </a:lnTo>
                  <a:lnTo>
                    <a:pt x="99" y="120"/>
                  </a:lnTo>
                  <a:lnTo>
                    <a:pt x="99" y="121"/>
                  </a:lnTo>
                  <a:lnTo>
                    <a:pt x="100" y="123"/>
                  </a:lnTo>
                  <a:lnTo>
                    <a:pt x="101" y="124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6" y="128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32"/>
                  </a:lnTo>
                  <a:lnTo>
                    <a:pt x="108" y="133"/>
                  </a:lnTo>
                  <a:lnTo>
                    <a:pt x="115" y="137"/>
                  </a:lnTo>
                  <a:lnTo>
                    <a:pt x="117" y="140"/>
                  </a:lnTo>
                  <a:lnTo>
                    <a:pt x="120" y="141"/>
                  </a:lnTo>
                  <a:lnTo>
                    <a:pt x="125" y="140"/>
                  </a:lnTo>
                  <a:lnTo>
                    <a:pt x="126" y="137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2" y="137"/>
                  </a:lnTo>
                  <a:lnTo>
                    <a:pt x="133" y="137"/>
                  </a:lnTo>
                  <a:lnTo>
                    <a:pt x="134" y="138"/>
                  </a:lnTo>
                  <a:lnTo>
                    <a:pt x="135" y="138"/>
                  </a:lnTo>
                  <a:lnTo>
                    <a:pt x="136" y="139"/>
                  </a:lnTo>
                  <a:lnTo>
                    <a:pt x="140" y="139"/>
                  </a:lnTo>
                  <a:lnTo>
                    <a:pt x="141" y="139"/>
                  </a:lnTo>
                  <a:lnTo>
                    <a:pt x="148" y="145"/>
                  </a:lnTo>
                  <a:lnTo>
                    <a:pt x="152" y="145"/>
                  </a:lnTo>
                  <a:lnTo>
                    <a:pt x="156" y="145"/>
                  </a:lnTo>
                  <a:lnTo>
                    <a:pt x="161" y="143"/>
                  </a:lnTo>
                  <a:lnTo>
                    <a:pt x="163" y="143"/>
                  </a:lnTo>
                  <a:lnTo>
                    <a:pt x="165" y="142"/>
                  </a:lnTo>
                  <a:lnTo>
                    <a:pt x="166" y="141"/>
                  </a:lnTo>
                  <a:lnTo>
                    <a:pt x="167" y="139"/>
                  </a:lnTo>
                  <a:lnTo>
                    <a:pt x="168" y="139"/>
                  </a:lnTo>
                  <a:lnTo>
                    <a:pt x="163" y="135"/>
                  </a:lnTo>
                  <a:lnTo>
                    <a:pt x="162" y="133"/>
                  </a:lnTo>
                  <a:lnTo>
                    <a:pt x="162" y="131"/>
                  </a:lnTo>
                  <a:lnTo>
                    <a:pt x="161" y="127"/>
                  </a:lnTo>
                  <a:lnTo>
                    <a:pt x="161" y="127"/>
                  </a:lnTo>
                  <a:lnTo>
                    <a:pt x="161" y="126"/>
                  </a:lnTo>
                  <a:lnTo>
                    <a:pt x="160" y="124"/>
                  </a:lnTo>
                  <a:lnTo>
                    <a:pt x="160" y="123"/>
                  </a:lnTo>
                  <a:lnTo>
                    <a:pt x="161" y="122"/>
                  </a:lnTo>
                  <a:lnTo>
                    <a:pt x="162" y="122"/>
                  </a:lnTo>
                  <a:lnTo>
                    <a:pt x="162" y="121"/>
                  </a:lnTo>
                  <a:lnTo>
                    <a:pt x="162" y="120"/>
                  </a:lnTo>
                  <a:lnTo>
                    <a:pt x="165" y="119"/>
                  </a:lnTo>
                  <a:lnTo>
                    <a:pt x="166" y="119"/>
                  </a:lnTo>
                  <a:lnTo>
                    <a:pt x="168" y="118"/>
                  </a:lnTo>
                  <a:lnTo>
                    <a:pt x="169" y="118"/>
                  </a:lnTo>
                  <a:lnTo>
                    <a:pt x="168" y="117"/>
                  </a:lnTo>
                  <a:lnTo>
                    <a:pt x="167" y="115"/>
                  </a:lnTo>
                  <a:lnTo>
                    <a:pt x="166" y="113"/>
                  </a:lnTo>
                  <a:lnTo>
                    <a:pt x="165" y="112"/>
                  </a:lnTo>
                  <a:lnTo>
                    <a:pt x="165" y="113"/>
                  </a:lnTo>
                  <a:lnTo>
                    <a:pt x="164" y="113"/>
                  </a:lnTo>
                  <a:lnTo>
                    <a:pt x="163" y="113"/>
                  </a:lnTo>
                  <a:lnTo>
                    <a:pt x="163" y="114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1" y="113"/>
                  </a:lnTo>
                  <a:lnTo>
                    <a:pt x="161" y="112"/>
                  </a:lnTo>
                  <a:lnTo>
                    <a:pt x="160" y="110"/>
                  </a:lnTo>
                  <a:lnTo>
                    <a:pt x="159" y="109"/>
                  </a:lnTo>
                  <a:lnTo>
                    <a:pt x="158" y="109"/>
                  </a:lnTo>
                  <a:lnTo>
                    <a:pt x="158" y="109"/>
                  </a:lnTo>
                  <a:lnTo>
                    <a:pt x="158" y="108"/>
                  </a:lnTo>
                  <a:lnTo>
                    <a:pt x="159" y="107"/>
                  </a:lnTo>
                  <a:lnTo>
                    <a:pt x="162" y="104"/>
                  </a:lnTo>
                  <a:lnTo>
                    <a:pt x="165" y="103"/>
                  </a:lnTo>
                  <a:lnTo>
                    <a:pt x="174" y="101"/>
                  </a:lnTo>
                  <a:lnTo>
                    <a:pt x="175" y="100"/>
                  </a:lnTo>
                  <a:lnTo>
                    <a:pt x="175" y="98"/>
                  </a:lnTo>
                  <a:lnTo>
                    <a:pt x="174" y="97"/>
                  </a:lnTo>
                  <a:lnTo>
                    <a:pt x="175" y="96"/>
                  </a:lnTo>
                  <a:lnTo>
                    <a:pt x="176" y="96"/>
                  </a:lnTo>
                  <a:lnTo>
                    <a:pt x="177" y="96"/>
                  </a:lnTo>
                  <a:lnTo>
                    <a:pt x="178" y="96"/>
                  </a:lnTo>
                  <a:lnTo>
                    <a:pt x="179" y="97"/>
                  </a:lnTo>
                  <a:lnTo>
                    <a:pt x="180" y="96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92" y="95"/>
                  </a:lnTo>
                  <a:lnTo>
                    <a:pt x="193" y="94"/>
                  </a:lnTo>
                  <a:lnTo>
                    <a:pt x="195" y="93"/>
                  </a:lnTo>
                  <a:lnTo>
                    <a:pt x="197" y="92"/>
                  </a:lnTo>
                  <a:lnTo>
                    <a:pt x="196" y="90"/>
                  </a:lnTo>
                  <a:lnTo>
                    <a:pt x="195" y="88"/>
                  </a:lnTo>
                  <a:lnTo>
                    <a:pt x="195" y="86"/>
                  </a:lnTo>
                  <a:lnTo>
                    <a:pt x="195" y="84"/>
                  </a:lnTo>
                  <a:lnTo>
                    <a:pt x="196" y="83"/>
                  </a:lnTo>
                  <a:lnTo>
                    <a:pt x="196" y="81"/>
                  </a:lnTo>
                  <a:lnTo>
                    <a:pt x="197" y="79"/>
                  </a:lnTo>
                  <a:lnTo>
                    <a:pt x="196" y="75"/>
                  </a:lnTo>
                  <a:lnTo>
                    <a:pt x="196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7" y="65"/>
                  </a:lnTo>
                  <a:lnTo>
                    <a:pt x="196" y="64"/>
                  </a:lnTo>
                  <a:lnTo>
                    <a:pt x="193" y="63"/>
                  </a:lnTo>
                  <a:lnTo>
                    <a:pt x="192" y="62"/>
                  </a:lnTo>
                  <a:lnTo>
                    <a:pt x="192" y="61"/>
                  </a:lnTo>
                  <a:lnTo>
                    <a:pt x="190" y="60"/>
                  </a:lnTo>
                  <a:lnTo>
                    <a:pt x="188" y="57"/>
                  </a:lnTo>
                  <a:lnTo>
                    <a:pt x="188" y="54"/>
                  </a:lnTo>
                  <a:lnTo>
                    <a:pt x="190" y="50"/>
                  </a:lnTo>
                  <a:lnTo>
                    <a:pt x="192" y="47"/>
                  </a:lnTo>
                  <a:lnTo>
                    <a:pt x="192" y="46"/>
                  </a:lnTo>
                  <a:lnTo>
                    <a:pt x="193" y="44"/>
                  </a:lnTo>
                  <a:lnTo>
                    <a:pt x="195" y="43"/>
                  </a:lnTo>
                  <a:lnTo>
                    <a:pt x="197" y="43"/>
                  </a:lnTo>
                  <a:lnTo>
                    <a:pt x="203" y="44"/>
                  </a:lnTo>
                  <a:lnTo>
                    <a:pt x="204" y="43"/>
                  </a:lnTo>
                  <a:lnTo>
                    <a:pt x="206" y="40"/>
                  </a:lnTo>
                  <a:lnTo>
                    <a:pt x="208" y="39"/>
                  </a:lnTo>
                  <a:lnTo>
                    <a:pt x="209" y="38"/>
                  </a:lnTo>
                  <a:lnTo>
                    <a:pt x="210" y="38"/>
                  </a:lnTo>
                  <a:lnTo>
                    <a:pt x="215" y="37"/>
                  </a:lnTo>
                  <a:lnTo>
                    <a:pt x="218" y="36"/>
                  </a:lnTo>
                  <a:lnTo>
                    <a:pt x="221" y="35"/>
                  </a:lnTo>
                  <a:lnTo>
                    <a:pt x="224" y="34"/>
                  </a:lnTo>
                  <a:lnTo>
                    <a:pt x="225" y="34"/>
                  </a:lnTo>
                  <a:lnTo>
                    <a:pt x="228" y="32"/>
                  </a:lnTo>
                  <a:lnTo>
                    <a:pt x="229" y="31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31" y="28"/>
                  </a:lnTo>
                  <a:lnTo>
                    <a:pt x="231" y="26"/>
                  </a:lnTo>
                  <a:lnTo>
                    <a:pt x="231" y="24"/>
                  </a:lnTo>
                  <a:lnTo>
                    <a:pt x="231" y="22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35" y="23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7" y="20"/>
                  </a:lnTo>
                  <a:lnTo>
                    <a:pt x="239" y="20"/>
                  </a:lnTo>
                  <a:lnTo>
                    <a:pt x="240" y="20"/>
                  </a:lnTo>
                  <a:lnTo>
                    <a:pt x="241" y="23"/>
                  </a:lnTo>
                  <a:lnTo>
                    <a:pt x="243" y="24"/>
                  </a:lnTo>
                  <a:lnTo>
                    <a:pt x="245" y="24"/>
                  </a:lnTo>
                  <a:lnTo>
                    <a:pt x="248" y="23"/>
                  </a:lnTo>
                  <a:lnTo>
                    <a:pt x="251" y="23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0"/>
                  </a:lnTo>
                  <a:lnTo>
                    <a:pt x="249" y="19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6"/>
                  </a:lnTo>
                  <a:lnTo>
                    <a:pt x="248" y="14"/>
                  </a:lnTo>
                  <a:lnTo>
                    <a:pt x="247" y="11"/>
                  </a:lnTo>
                  <a:lnTo>
                    <a:pt x="246" y="9"/>
                  </a:lnTo>
                  <a:lnTo>
                    <a:pt x="246" y="8"/>
                  </a:lnTo>
                  <a:lnTo>
                    <a:pt x="246" y="7"/>
                  </a:lnTo>
                  <a:lnTo>
                    <a:pt x="249" y="5"/>
                  </a:lnTo>
                  <a:lnTo>
                    <a:pt x="249" y="4"/>
                  </a:lnTo>
                  <a:lnTo>
                    <a:pt x="252" y="3"/>
                  </a:lnTo>
                  <a:lnTo>
                    <a:pt x="253" y="2"/>
                  </a:lnTo>
                  <a:lnTo>
                    <a:pt x="255" y="1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8" y="1"/>
                  </a:lnTo>
                  <a:lnTo>
                    <a:pt x="258" y="0"/>
                  </a:lnTo>
                  <a:lnTo>
                    <a:pt x="258" y="1"/>
                  </a:lnTo>
                  <a:lnTo>
                    <a:pt x="260" y="1"/>
                  </a:lnTo>
                  <a:lnTo>
                    <a:pt x="261" y="1"/>
                  </a:lnTo>
                  <a:lnTo>
                    <a:pt x="262" y="1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6" y="4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70" y="4"/>
                  </a:lnTo>
                  <a:lnTo>
                    <a:pt x="272" y="6"/>
                  </a:lnTo>
                  <a:close/>
                  <a:moveTo>
                    <a:pt x="445" y="506"/>
                  </a:moveTo>
                  <a:lnTo>
                    <a:pt x="445" y="507"/>
                  </a:lnTo>
                  <a:lnTo>
                    <a:pt x="445" y="512"/>
                  </a:lnTo>
                  <a:lnTo>
                    <a:pt x="445" y="513"/>
                  </a:lnTo>
                  <a:lnTo>
                    <a:pt x="446" y="515"/>
                  </a:lnTo>
                  <a:lnTo>
                    <a:pt x="447" y="517"/>
                  </a:lnTo>
                  <a:lnTo>
                    <a:pt x="448" y="518"/>
                  </a:lnTo>
                  <a:lnTo>
                    <a:pt x="449" y="518"/>
                  </a:lnTo>
                  <a:lnTo>
                    <a:pt x="451" y="519"/>
                  </a:lnTo>
                  <a:lnTo>
                    <a:pt x="451" y="521"/>
                  </a:lnTo>
                  <a:lnTo>
                    <a:pt x="451" y="523"/>
                  </a:lnTo>
                  <a:lnTo>
                    <a:pt x="449" y="519"/>
                  </a:lnTo>
                  <a:lnTo>
                    <a:pt x="447" y="518"/>
                  </a:lnTo>
                  <a:lnTo>
                    <a:pt x="445" y="518"/>
                  </a:lnTo>
                  <a:lnTo>
                    <a:pt x="443" y="518"/>
                  </a:lnTo>
                  <a:lnTo>
                    <a:pt x="443" y="515"/>
                  </a:lnTo>
                  <a:lnTo>
                    <a:pt x="427" y="506"/>
                  </a:lnTo>
                  <a:lnTo>
                    <a:pt x="426" y="503"/>
                  </a:lnTo>
                  <a:lnTo>
                    <a:pt x="426" y="501"/>
                  </a:lnTo>
                  <a:lnTo>
                    <a:pt x="426" y="500"/>
                  </a:lnTo>
                  <a:lnTo>
                    <a:pt x="426" y="499"/>
                  </a:lnTo>
                  <a:lnTo>
                    <a:pt x="426" y="498"/>
                  </a:lnTo>
                  <a:lnTo>
                    <a:pt x="421" y="497"/>
                  </a:lnTo>
                  <a:lnTo>
                    <a:pt x="417" y="494"/>
                  </a:lnTo>
                  <a:lnTo>
                    <a:pt x="415" y="494"/>
                  </a:lnTo>
                  <a:lnTo>
                    <a:pt x="415" y="494"/>
                  </a:lnTo>
                  <a:lnTo>
                    <a:pt x="413" y="494"/>
                  </a:lnTo>
                  <a:lnTo>
                    <a:pt x="412" y="494"/>
                  </a:lnTo>
                  <a:lnTo>
                    <a:pt x="411" y="492"/>
                  </a:lnTo>
                  <a:lnTo>
                    <a:pt x="413" y="492"/>
                  </a:lnTo>
                  <a:lnTo>
                    <a:pt x="411" y="490"/>
                  </a:lnTo>
                  <a:lnTo>
                    <a:pt x="410" y="489"/>
                  </a:lnTo>
                  <a:lnTo>
                    <a:pt x="410" y="488"/>
                  </a:lnTo>
                  <a:lnTo>
                    <a:pt x="409" y="489"/>
                  </a:lnTo>
                  <a:lnTo>
                    <a:pt x="406" y="488"/>
                  </a:lnTo>
                  <a:lnTo>
                    <a:pt x="403" y="484"/>
                  </a:lnTo>
                  <a:lnTo>
                    <a:pt x="397" y="482"/>
                  </a:lnTo>
                  <a:lnTo>
                    <a:pt x="395" y="480"/>
                  </a:lnTo>
                  <a:lnTo>
                    <a:pt x="397" y="476"/>
                  </a:lnTo>
                  <a:lnTo>
                    <a:pt x="394" y="477"/>
                  </a:lnTo>
                  <a:lnTo>
                    <a:pt x="391" y="475"/>
                  </a:lnTo>
                  <a:lnTo>
                    <a:pt x="389" y="474"/>
                  </a:lnTo>
                  <a:lnTo>
                    <a:pt x="388" y="475"/>
                  </a:lnTo>
                  <a:lnTo>
                    <a:pt x="387" y="475"/>
                  </a:lnTo>
                  <a:lnTo>
                    <a:pt x="386" y="475"/>
                  </a:lnTo>
                  <a:lnTo>
                    <a:pt x="386" y="476"/>
                  </a:lnTo>
                  <a:lnTo>
                    <a:pt x="385" y="476"/>
                  </a:lnTo>
                  <a:lnTo>
                    <a:pt x="384" y="476"/>
                  </a:lnTo>
                  <a:lnTo>
                    <a:pt x="384" y="475"/>
                  </a:lnTo>
                  <a:lnTo>
                    <a:pt x="382" y="473"/>
                  </a:lnTo>
                  <a:lnTo>
                    <a:pt x="381" y="472"/>
                  </a:lnTo>
                  <a:lnTo>
                    <a:pt x="383" y="474"/>
                  </a:lnTo>
                  <a:lnTo>
                    <a:pt x="384" y="476"/>
                  </a:lnTo>
                  <a:lnTo>
                    <a:pt x="384" y="478"/>
                  </a:lnTo>
                  <a:lnTo>
                    <a:pt x="384" y="479"/>
                  </a:lnTo>
                  <a:lnTo>
                    <a:pt x="384" y="479"/>
                  </a:lnTo>
                  <a:lnTo>
                    <a:pt x="384" y="478"/>
                  </a:lnTo>
                  <a:lnTo>
                    <a:pt x="384" y="477"/>
                  </a:lnTo>
                  <a:lnTo>
                    <a:pt x="384" y="476"/>
                  </a:lnTo>
                  <a:lnTo>
                    <a:pt x="381" y="476"/>
                  </a:lnTo>
                  <a:lnTo>
                    <a:pt x="377" y="474"/>
                  </a:lnTo>
                  <a:lnTo>
                    <a:pt x="372" y="473"/>
                  </a:lnTo>
                  <a:lnTo>
                    <a:pt x="368" y="470"/>
                  </a:lnTo>
                  <a:lnTo>
                    <a:pt x="363" y="470"/>
                  </a:lnTo>
                  <a:lnTo>
                    <a:pt x="355" y="467"/>
                  </a:lnTo>
                  <a:lnTo>
                    <a:pt x="355" y="464"/>
                  </a:lnTo>
                  <a:lnTo>
                    <a:pt x="354" y="462"/>
                  </a:lnTo>
                  <a:lnTo>
                    <a:pt x="348" y="461"/>
                  </a:lnTo>
                  <a:lnTo>
                    <a:pt x="340" y="456"/>
                  </a:lnTo>
                  <a:lnTo>
                    <a:pt x="337" y="455"/>
                  </a:lnTo>
                  <a:lnTo>
                    <a:pt x="336" y="453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24" y="453"/>
                  </a:lnTo>
                  <a:lnTo>
                    <a:pt x="321" y="452"/>
                  </a:lnTo>
                  <a:lnTo>
                    <a:pt x="320" y="452"/>
                  </a:lnTo>
                  <a:lnTo>
                    <a:pt x="318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8" y="447"/>
                  </a:lnTo>
                  <a:lnTo>
                    <a:pt x="318" y="447"/>
                  </a:lnTo>
                  <a:lnTo>
                    <a:pt x="317" y="446"/>
                  </a:lnTo>
                  <a:lnTo>
                    <a:pt x="317" y="446"/>
                  </a:lnTo>
                  <a:lnTo>
                    <a:pt x="316" y="445"/>
                  </a:lnTo>
                  <a:lnTo>
                    <a:pt x="318" y="445"/>
                  </a:lnTo>
                  <a:lnTo>
                    <a:pt x="321" y="447"/>
                  </a:lnTo>
                  <a:lnTo>
                    <a:pt x="323" y="448"/>
                  </a:lnTo>
                  <a:lnTo>
                    <a:pt x="330" y="447"/>
                  </a:lnTo>
                  <a:lnTo>
                    <a:pt x="337" y="448"/>
                  </a:lnTo>
                  <a:lnTo>
                    <a:pt x="351" y="454"/>
                  </a:lnTo>
                  <a:lnTo>
                    <a:pt x="354" y="456"/>
                  </a:lnTo>
                  <a:lnTo>
                    <a:pt x="357" y="458"/>
                  </a:lnTo>
                  <a:lnTo>
                    <a:pt x="357" y="459"/>
                  </a:lnTo>
                  <a:lnTo>
                    <a:pt x="357" y="460"/>
                  </a:lnTo>
                  <a:lnTo>
                    <a:pt x="357" y="461"/>
                  </a:lnTo>
                  <a:lnTo>
                    <a:pt x="358" y="461"/>
                  </a:lnTo>
                  <a:lnTo>
                    <a:pt x="359" y="461"/>
                  </a:lnTo>
                  <a:lnTo>
                    <a:pt x="360" y="462"/>
                  </a:lnTo>
                  <a:lnTo>
                    <a:pt x="361" y="463"/>
                  </a:lnTo>
                  <a:lnTo>
                    <a:pt x="362" y="463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4" y="461"/>
                  </a:lnTo>
                  <a:lnTo>
                    <a:pt x="365" y="462"/>
                  </a:lnTo>
                  <a:lnTo>
                    <a:pt x="366" y="462"/>
                  </a:lnTo>
                  <a:lnTo>
                    <a:pt x="367" y="463"/>
                  </a:lnTo>
                  <a:lnTo>
                    <a:pt x="368" y="464"/>
                  </a:lnTo>
                  <a:lnTo>
                    <a:pt x="372" y="464"/>
                  </a:lnTo>
                  <a:lnTo>
                    <a:pt x="373" y="465"/>
                  </a:lnTo>
                  <a:lnTo>
                    <a:pt x="374" y="467"/>
                  </a:lnTo>
                  <a:lnTo>
                    <a:pt x="375" y="467"/>
                  </a:lnTo>
                  <a:lnTo>
                    <a:pt x="377" y="466"/>
                  </a:lnTo>
                  <a:lnTo>
                    <a:pt x="380" y="470"/>
                  </a:lnTo>
                  <a:lnTo>
                    <a:pt x="383" y="471"/>
                  </a:lnTo>
                  <a:lnTo>
                    <a:pt x="380" y="469"/>
                  </a:lnTo>
                  <a:lnTo>
                    <a:pt x="379" y="467"/>
                  </a:lnTo>
                  <a:lnTo>
                    <a:pt x="380" y="466"/>
                  </a:lnTo>
                  <a:lnTo>
                    <a:pt x="379" y="465"/>
                  </a:lnTo>
                  <a:lnTo>
                    <a:pt x="377" y="466"/>
                  </a:lnTo>
                  <a:lnTo>
                    <a:pt x="375" y="464"/>
                  </a:lnTo>
                  <a:lnTo>
                    <a:pt x="376" y="463"/>
                  </a:lnTo>
                  <a:lnTo>
                    <a:pt x="377" y="462"/>
                  </a:lnTo>
                  <a:lnTo>
                    <a:pt x="379" y="461"/>
                  </a:lnTo>
                  <a:lnTo>
                    <a:pt x="381" y="461"/>
                  </a:lnTo>
                  <a:lnTo>
                    <a:pt x="384" y="463"/>
                  </a:lnTo>
                  <a:lnTo>
                    <a:pt x="387" y="464"/>
                  </a:lnTo>
                  <a:lnTo>
                    <a:pt x="387" y="463"/>
                  </a:lnTo>
                  <a:lnTo>
                    <a:pt x="388" y="462"/>
                  </a:lnTo>
                  <a:lnTo>
                    <a:pt x="389" y="462"/>
                  </a:lnTo>
                  <a:lnTo>
                    <a:pt x="390" y="464"/>
                  </a:lnTo>
                  <a:lnTo>
                    <a:pt x="391" y="464"/>
                  </a:lnTo>
                  <a:lnTo>
                    <a:pt x="391" y="468"/>
                  </a:lnTo>
                  <a:lnTo>
                    <a:pt x="391" y="470"/>
                  </a:lnTo>
                  <a:lnTo>
                    <a:pt x="393" y="474"/>
                  </a:lnTo>
                  <a:lnTo>
                    <a:pt x="394" y="474"/>
                  </a:lnTo>
                  <a:lnTo>
                    <a:pt x="397" y="476"/>
                  </a:lnTo>
                  <a:lnTo>
                    <a:pt x="400" y="476"/>
                  </a:lnTo>
                  <a:lnTo>
                    <a:pt x="403" y="482"/>
                  </a:lnTo>
                  <a:lnTo>
                    <a:pt x="405" y="483"/>
                  </a:lnTo>
                  <a:lnTo>
                    <a:pt x="410" y="486"/>
                  </a:lnTo>
                  <a:lnTo>
                    <a:pt x="427" y="497"/>
                  </a:lnTo>
                  <a:lnTo>
                    <a:pt x="429" y="499"/>
                  </a:lnTo>
                  <a:lnTo>
                    <a:pt x="434" y="500"/>
                  </a:lnTo>
                  <a:lnTo>
                    <a:pt x="437" y="500"/>
                  </a:lnTo>
                  <a:lnTo>
                    <a:pt x="438" y="500"/>
                  </a:lnTo>
                  <a:lnTo>
                    <a:pt x="439" y="503"/>
                  </a:lnTo>
                  <a:lnTo>
                    <a:pt x="439" y="504"/>
                  </a:lnTo>
                  <a:lnTo>
                    <a:pt x="441" y="505"/>
                  </a:lnTo>
                  <a:lnTo>
                    <a:pt x="444" y="505"/>
                  </a:lnTo>
                  <a:lnTo>
                    <a:pt x="445" y="506"/>
                  </a:lnTo>
                  <a:close/>
                  <a:moveTo>
                    <a:pt x="303" y="477"/>
                  </a:moveTo>
                  <a:lnTo>
                    <a:pt x="308" y="478"/>
                  </a:lnTo>
                  <a:lnTo>
                    <a:pt x="310" y="479"/>
                  </a:lnTo>
                  <a:lnTo>
                    <a:pt x="310" y="482"/>
                  </a:lnTo>
                  <a:lnTo>
                    <a:pt x="309" y="483"/>
                  </a:lnTo>
                  <a:lnTo>
                    <a:pt x="307" y="484"/>
                  </a:lnTo>
                  <a:lnTo>
                    <a:pt x="306" y="484"/>
                  </a:lnTo>
                  <a:lnTo>
                    <a:pt x="305" y="483"/>
                  </a:lnTo>
                  <a:lnTo>
                    <a:pt x="303" y="482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300" y="483"/>
                  </a:lnTo>
                  <a:lnTo>
                    <a:pt x="299" y="482"/>
                  </a:lnTo>
                  <a:lnTo>
                    <a:pt x="300" y="482"/>
                  </a:lnTo>
                  <a:lnTo>
                    <a:pt x="300" y="480"/>
                  </a:lnTo>
                  <a:lnTo>
                    <a:pt x="299" y="480"/>
                  </a:lnTo>
                  <a:lnTo>
                    <a:pt x="298" y="480"/>
                  </a:lnTo>
                  <a:lnTo>
                    <a:pt x="299" y="479"/>
                  </a:lnTo>
                  <a:lnTo>
                    <a:pt x="300" y="478"/>
                  </a:lnTo>
                  <a:lnTo>
                    <a:pt x="303" y="477"/>
                  </a:lnTo>
                  <a:close/>
                  <a:moveTo>
                    <a:pt x="375" y="482"/>
                  </a:moveTo>
                  <a:lnTo>
                    <a:pt x="377" y="484"/>
                  </a:lnTo>
                  <a:lnTo>
                    <a:pt x="382" y="487"/>
                  </a:lnTo>
                  <a:lnTo>
                    <a:pt x="384" y="488"/>
                  </a:lnTo>
                  <a:lnTo>
                    <a:pt x="350" y="479"/>
                  </a:lnTo>
                  <a:lnTo>
                    <a:pt x="349" y="481"/>
                  </a:lnTo>
                  <a:lnTo>
                    <a:pt x="348" y="480"/>
                  </a:lnTo>
                  <a:lnTo>
                    <a:pt x="346" y="478"/>
                  </a:lnTo>
                  <a:lnTo>
                    <a:pt x="345" y="476"/>
                  </a:lnTo>
                  <a:lnTo>
                    <a:pt x="347" y="476"/>
                  </a:lnTo>
                  <a:lnTo>
                    <a:pt x="349" y="476"/>
                  </a:lnTo>
                  <a:lnTo>
                    <a:pt x="351" y="476"/>
                  </a:lnTo>
                  <a:lnTo>
                    <a:pt x="350" y="476"/>
                  </a:lnTo>
                  <a:lnTo>
                    <a:pt x="349" y="476"/>
                  </a:lnTo>
                  <a:lnTo>
                    <a:pt x="350" y="476"/>
                  </a:lnTo>
                  <a:lnTo>
                    <a:pt x="351" y="476"/>
                  </a:lnTo>
                  <a:lnTo>
                    <a:pt x="352" y="477"/>
                  </a:lnTo>
                  <a:lnTo>
                    <a:pt x="353" y="477"/>
                  </a:lnTo>
                  <a:lnTo>
                    <a:pt x="354" y="476"/>
                  </a:lnTo>
                  <a:lnTo>
                    <a:pt x="355" y="478"/>
                  </a:lnTo>
                  <a:lnTo>
                    <a:pt x="360" y="478"/>
                  </a:lnTo>
                  <a:lnTo>
                    <a:pt x="363" y="480"/>
                  </a:lnTo>
                  <a:lnTo>
                    <a:pt x="367" y="481"/>
                  </a:lnTo>
                  <a:lnTo>
                    <a:pt x="370" y="482"/>
                  </a:lnTo>
                  <a:lnTo>
                    <a:pt x="369" y="482"/>
                  </a:lnTo>
                  <a:lnTo>
                    <a:pt x="374" y="483"/>
                  </a:lnTo>
                  <a:lnTo>
                    <a:pt x="375" y="482"/>
                  </a:lnTo>
                  <a:close/>
                  <a:moveTo>
                    <a:pt x="328" y="455"/>
                  </a:moveTo>
                  <a:lnTo>
                    <a:pt x="329" y="457"/>
                  </a:lnTo>
                  <a:lnTo>
                    <a:pt x="330" y="458"/>
                  </a:lnTo>
                  <a:lnTo>
                    <a:pt x="334" y="461"/>
                  </a:lnTo>
                  <a:lnTo>
                    <a:pt x="333" y="462"/>
                  </a:lnTo>
                  <a:lnTo>
                    <a:pt x="331" y="461"/>
                  </a:lnTo>
                  <a:lnTo>
                    <a:pt x="330" y="461"/>
                  </a:lnTo>
                  <a:lnTo>
                    <a:pt x="325" y="462"/>
                  </a:lnTo>
                  <a:lnTo>
                    <a:pt x="317" y="460"/>
                  </a:lnTo>
                  <a:lnTo>
                    <a:pt x="313" y="460"/>
                  </a:lnTo>
                  <a:lnTo>
                    <a:pt x="306" y="463"/>
                  </a:lnTo>
                  <a:lnTo>
                    <a:pt x="302" y="464"/>
                  </a:lnTo>
                  <a:lnTo>
                    <a:pt x="292" y="461"/>
                  </a:lnTo>
                  <a:lnTo>
                    <a:pt x="288" y="460"/>
                  </a:lnTo>
                  <a:lnTo>
                    <a:pt x="286" y="460"/>
                  </a:lnTo>
                  <a:lnTo>
                    <a:pt x="286" y="461"/>
                  </a:lnTo>
                  <a:lnTo>
                    <a:pt x="285" y="460"/>
                  </a:lnTo>
                  <a:lnTo>
                    <a:pt x="283" y="459"/>
                  </a:lnTo>
                  <a:lnTo>
                    <a:pt x="289" y="456"/>
                  </a:lnTo>
                  <a:lnTo>
                    <a:pt x="289" y="455"/>
                  </a:lnTo>
                  <a:lnTo>
                    <a:pt x="288" y="454"/>
                  </a:lnTo>
                  <a:lnTo>
                    <a:pt x="284" y="454"/>
                  </a:lnTo>
                  <a:lnTo>
                    <a:pt x="282" y="453"/>
                  </a:lnTo>
                  <a:lnTo>
                    <a:pt x="284" y="452"/>
                  </a:lnTo>
                  <a:lnTo>
                    <a:pt x="287" y="452"/>
                  </a:lnTo>
                  <a:lnTo>
                    <a:pt x="288" y="452"/>
                  </a:lnTo>
                  <a:lnTo>
                    <a:pt x="290" y="452"/>
                  </a:lnTo>
                  <a:lnTo>
                    <a:pt x="293" y="453"/>
                  </a:lnTo>
                  <a:lnTo>
                    <a:pt x="294" y="454"/>
                  </a:lnTo>
                  <a:lnTo>
                    <a:pt x="300" y="456"/>
                  </a:lnTo>
                  <a:lnTo>
                    <a:pt x="305" y="456"/>
                  </a:lnTo>
                  <a:lnTo>
                    <a:pt x="306" y="455"/>
                  </a:lnTo>
                  <a:lnTo>
                    <a:pt x="308" y="454"/>
                  </a:lnTo>
                  <a:lnTo>
                    <a:pt x="318" y="453"/>
                  </a:lnTo>
                  <a:lnTo>
                    <a:pt x="325" y="456"/>
                  </a:lnTo>
                  <a:lnTo>
                    <a:pt x="328" y="455"/>
                  </a:lnTo>
                  <a:close/>
                  <a:moveTo>
                    <a:pt x="247" y="442"/>
                  </a:moveTo>
                  <a:lnTo>
                    <a:pt x="247" y="441"/>
                  </a:lnTo>
                  <a:lnTo>
                    <a:pt x="248" y="441"/>
                  </a:lnTo>
                  <a:lnTo>
                    <a:pt x="248" y="443"/>
                  </a:lnTo>
                  <a:lnTo>
                    <a:pt x="247" y="444"/>
                  </a:lnTo>
                  <a:lnTo>
                    <a:pt x="246" y="445"/>
                  </a:lnTo>
                  <a:lnTo>
                    <a:pt x="246" y="446"/>
                  </a:lnTo>
                  <a:lnTo>
                    <a:pt x="245" y="447"/>
                  </a:lnTo>
                  <a:lnTo>
                    <a:pt x="236" y="450"/>
                  </a:lnTo>
                  <a:lnTo>
                    <a:pt x="234" y="450"/>
                  </a:lnTo>
                  <a:lnTo>
                    <a:pt x="231" y="449"/>
                  </a:lnTo>
                  <a:lnTo>
                    <a:pt x="233" y="448"/>
                  </a:lnTo>
                  <a:lnTo>
                    <a:pt x="234" y="446"/>
                  </a:lnTo>
                  <a:lnTo>
                    <a:pt x="233" y="445"/>
                  </a:lnTo>
                  <a:lnTo>
                    <a:pt x="232" y="445"/>
                  </a:lnTo>
                  <a:lnTo>
                    <a:pt x="231" y="445"/>
                  </a:lnTo>
                  <a:lnTo>
                    <a:pt x="230" y="443"/>
                  </a:lnTo>
                  <a:lnTo>
                    <a:pt x="231" y="442"/>
                  </a:lnTo>
                  <a:lnTo>
                    <a:pt x="232" y="442"/>
                  </a:lnTo>
                  <a:lnTo>
                    <a:pt x="234" y="441"/>
                  </a:lnTo>
                  <a:lnTo>
                    <a:pt x="237" y="440"/>
                  </a:lnTo>
                  <a:lnTo>
                    <a:pt x="241" y="440"/>
                  </a:lnTo>
                  <a:lnTo>
                    <a:pt x="244" y="441"/>
                  </a:lnTo>
                  <a:lnTo>
                    <a:pt x="243" y="442"/>
                  </a:lnTo>
                  <a:lnTo>
                    <a:pt x="245" y="441"/>
                  </a:lnTo>
                  <a:lnTo>
                    <a:pt x="246" y="441"/>
                  </a:lnTo>
                  <a:lnTo>
                    <a:pt x="247" y="442"/>
                  </a:lnTo>
                  <a:close/>
                  <a:moveTo>
                    <a:pt x="288" y="435"/>
                  </a:moveTo>
                  <a:lnTo>
                    <a:pt x="286" y="435"/>
                  </a:lnTo>
                  <a:lnTo>
                    <a:pt x="276" y="434"/>
                  </a:lnTo>
                  <a:lnTo>
                    <a:pt x="269" y="430"/>
                  </a:lnTo>
                  <a:lnTo>
                    <a:pt x="265" y="430"/>
                  </a:lnTo>
                  <a:lnTo>
                    <a:pt x="264" y="429"/>
                  </a:lnTo>
                  <a:lnTo>
                    <a:pt x="263" y="428"/>
                  </a:lnTo>
                  <a:lnTo>
                    <a:pt x="259" y="427"/>
                  </a:lnTo>
                  <a:lnTo>
                    <a:pt x="260" y="426"/>
                  </a:lnTo>
                  <a:lnTo>
                    <a:pt x="261" y="426"/>
                  </a:lnTo>
                  <a:lnTo>
                    <a:pt x="262" y="427"/>
                  </a:lnTo>
                  <a:lnTo>
                    <a:pt x="263" y="427"/>
                  </a:lnTo>
                  <a:lnTo>
                    <a:pt x="265" y="425"/>
                  </a:lnTo>
                  <a:lnTo>
                    <a:pt x="266" y="426"/>
                  </a:lnTo>
                  <a:lnTo>
                    <a:pt x="267" y="424"/>
                  </a:lnTo>
                  <a:lnTo>
                    <a:pt x="267" y="425"/>
                  </a:lnTo>
                  <a:lnTo>
                    <a:pt x="270" y="424"/>
                  </a:lnTo>
                  <a:lnTo>
                    <a:pt x="273" y="426"/>
                  </a:lnTo>
                  <a:lnTo>
                    <a:pt x="276" y="428"/>
                  </a:lnTo>
                  <a:lnTo>
                    <a:pt x="278" y="428"/>
                  </a:lnTo>
                  <a:lnTo>
                    <a:pt x="276" y="425"/>
                  </a:lnTo>
                  <a:lnTo>
                    <a:pt x="273" y="424"/>
                  </a:lnTo>
                  <a:lnTo>
                    <a:pt x="272" y="422"/>
                  </a:lnTo>
                  <a:lnTo>
                    <a:pt x="274" y="423"/>
                  </a:lnTo>
                  <a:lnTo>
                    <a:pt x="276" y="422"/>
                  </a:lnTo>
                  <a:lnTo>
                    <a:pt x="278" y="424"/>
                  </a:lnTo>
                  <a:lnTo>
                    <a:pt x="279" y="423"/>
                  </a:lnTo>
                  <a:lnTo>
                    <a:pt x="280" y="423"/>
                  </a:lnTo>
                  <a:lnTo>
                    <a:pt x="281" y="423"/>
                  </a:lnTo>
                  <a:lnTo>
                    <a:pt x="284" y="424"/>
                  </a:lnTo>
                  <a:lnTo>
                    <a:pt x="285" y="424"/>
                  </a:lnTo>
                  <a:lnTo>
                    <a:pt x="286" y="425"/>
                  </a:lnTo>
                  <a:lnTo>
                    <a:pt x="286" y="426"/>
                  </a:lnTo>
                  <a:lnTo>
                    <a:pt x="287" y="427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9" y="430"/>
                  </a:lnTo>
                  <a:lnTo>
                    <a:pt x="291" y="431"/>
                  </a:lnTo>
                  <a:lnTo>
                    <a:pt x="294" y="431"/>
                  </a:lnTo>
                  <a:lnTo>
                    <a:pt x="302" y="431"/>
                  </a:lnTo>
                  <a:lnTo>
                    <a:pt x="304" y="430"/>
                  </a:lnTo>
                  <a:lnTo>
                    <a:pt x="305" y="432"/>
                  </a:lnTo>
                  <a:lnTo>
                    <a:pt x="306" y="432"/>
                  </a:lnTo>
                  <a:lnTo>
                    <a:pt x="312" y="432"/>
                  </a:lnTo>
                  <a:lnTo>
                    <a:pt x="318" y="434"/>
                  </a:lnTo>
                  <a:lnTo>
                    <a:pt x="325" y="434"/>
                  </a:lnTo>
                  <a:lnTo>
                    <a:pt x="330" y="434"/>
                  </a:lnTo>
                  <a:lnTo>
                    <a:pt x="333" y="435"/>
                  </a:lnTo>
                  <a:lnTo>
                    <a:pt x="311" y="435"/>
                  </a:lnTo>
                  <a:lnTo>
                    <a:pt x="288" y="435"/>
                  </a:lnTo>
                  <a:close/>
                  <a:moveTo>
                    <a:pt x="270" y="416"/>
                  </a:moveTo>
                  <a:lnTo>
                    <a:pt x="264" y="412"/>
                  </a:lnTo>
                  <a:lnTo>
                    <a:pt x="262" y="410"/>
                  </a:lnTo>
                  <a:lnTo>
                    <a:pt x="263" y="410"/>
                  </a:lnTo>
                  <a:lnTo>
                    <a:pt x="264" y="411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5" y="410"/>
                  </a:lnTo>
                  <a:lnTo>
                    <a:pt x="264" y="409"/>
                  </a:lnTo>
                  <a:lnTo>
                    <a:pt x="264" y="408"/>
                  </a:lnTo>
                  <a:lnTo>
                    <a:pt x="265" y="408"/>
                  </a:lnTo>
                  <a:lnTo>
                    <a:pt x="266" y="407"/>
                  </a:lnTo>
                  <a:lnTo>
                    <a:pt x="265" y="405"/>
                  </a:lnTo>
                  <a:lnTo>
                    <a:pt x="264" y="403"/>
                  </a:lnTo>
                  <a:lnTo>
                    <a:pt x="266" y="402"/>
                  </a:lnTo>
                  <a:lnTo>
                    <a:pt x="266" y="403"/>
                  </a:lnTo>
                  <a:lnTo>
                    <a:pt x="270" y="403"/>
                  </a:lnTo>
                  <a:lnTo>
                    <a:pt x="288" y="404"/>
                  </a:lnTo>
                  <a:lnTo>
                    <a:pt x="299" y="407"/>
                  </a:lnTo>
                  <a:lnTo>
                    <a:pt x="299" y="408"/>
                  </a:lnTo>
                  <a:lnTo>
                    <a:pt x="297" y="408"/>
                  </a:lnTo>
                  <a:lnTo>
                    <a:pt x="298" y="409"/>
                  </a:lnTo>
                  <a:lnTo>
                    <a:pt x="299" y="409"/>
                  </a:lnTo>
                  <a:lnTo>
                    <a:pt x="300" y="409"/>
                  </a:lnTo>
                  <a:lnTo>
                    <a:pt x="300" y="408"/>
                  </a:lnTo>
                  <a:lnTo>
                    <a:pt x="301" y="409"/>
                  </a:lnTo>
                  <a:lnTo>
                    <a:pt x="303" y="411"/>
                  </a:lnTo>
                  <a:lnTo>
                    <a:pt x="304" y="411"/>
                  </a:lnTo>
                  <a:lnTo>
                    <a:pt x="305" y="411"/>
                  </a:lnTo>
                  <a:lnTo>
                    <a:pt x="306" y="411"/>
                  </a:lnTo>
                  <a:lnTo>
                    <a:pt x="306" y="412"/>
                  </a:lnTo>
                  <a:lnTo>
                    <a:pt x="305" y="415"/>
                  </a:lnTo>
                  <a:lnTo>
                    <a:pt x="304" y="416"/>
                  </a:lnTo>
                  <a:lnTo>
                    <a:pt x="304" y="415"/>
                  </a:lnTo>
                  <a:lnTo>
                    <a:pt x="302" y="417"/>
                  </a:lnTo>
                  <a:lnTo>
                    <a:pt x="299" y="418"/>
                  </a:lnTo>
                  <a:lnTo>
                    <a:pt x="282" y="418"/>
                  </a:lnTo>
                  <a:lnTo>
                    <a:pt x="276" y="418"/>
                  </a:lnTo>
                  <a:lnTo>
                    <a:pt x="270" y="416"/>
                  </a:lnTo>
                  <a:close/>
                  <a:moveTo>
                    <a:pt x="261" y="408"/>
                  </a:moveTo>
                  <a:lnTo>
                    <a:pt x="259" y="410"/>
                  </a:lnTo>
                  <a:lnTo>
                    <a:pt x="257" y="410"/>
                  </a:lnTo>
                  <a:lnTo>
                    <a:pt x="251" y="405"/>
                  </a:lnTo>
                  <a:lnTo>
                    <a:pt x="246" y="403"/>
                  </a:lnTo>
                  <a:lnTo>
                    <a:pt x="244" y="403"/>
                  </a:lnTo>
                  <a:lnTo>
                    <a:pt x="244" y="403"/>
                  </a:lnTo>
                  <a:lnTo>
                    <a:pt x="245" y="403"/>
                  </a:lnTo>
                  <a:lnTo>
                    <a:pt x="244" y="402"/>
                  </a:lnTo>
                  <a:lnTo>
                    <a:pt x="244" y="401"/>
                  </a:lnTo>
                  <a:lnTo>
                    <a:pt x="244" y="400"/>
                  </a:lnTo>
                  <a:lnTo>
                    <a:pt x="246" y="400"/>
                  </a:lnTo>
                  <a:lnTo>
                    <a:pt x="251" y="400"/>
                  </a:lnTo>
                  <a:lnTo>
                    <a:pt x="252" y="401"/>
                  </a:lnTo>
                  <a:lnTo>
                    <a:pt x="252" y="403"/>
                  </a:lnTo>
                  <a:lnTo>
                    <a:pt x="255" y="403"/>
                  </a:lnTo>
                  <a:lnTo>
                    <a:pt x="257" y="404"/>
                  </a:lnTo>
                  <a:lnTo>
                    <a:pt x="258" y="406"/>
                  </a:lnTo>
                  <a:lnTo>
                    <a:pt x="261" y="408"/>
                  </a:lnTo>
                  <a:close/>
                  <a:moveTo>
                    <a:pt x="197" y="371"/>
                  </a:moveTo>
                  <a:lnTo>
                    <a:pt x="202" y="373"/>
                  </a:lnTo>
                  <a:lnTo>
                    <a:pt x="197" y="372"/>
                  </a:lnTo>
                  <a:lnTo>
                    <a:pt x="196" y="372"/>
                  </a:lnTo>
                  <a:lnTo>
                    <a:pt x="195" y="371"/>
                  </a:lnTo>
                  <a:lnTo>
                    <a:pt x="192" y="368"/>
                  </a:lnTo>
                  <a:lnTo>
                    <a:pt x="190" y="367"/>
                  </a:lnTo>
                  <a:lnTo>
                    <a:pt x="191" y="367"/>
                  </a:lnTo>
                  <a:lnTo>
                    <a:pt x="191" y="367"/>
                  </a:lnTo>
                  <a:lnTo>
                    <a:pt x="192" y="367"/>
                  </a:lnTo>
                  <a:lnTo>
                    <a:pt x="194" y="367"/>
                  </a:lnTo>
                  <a:lnTo>
                    <a:pt x="195" y="368"/>
                  </a:lnTo>
                  <a:lnTo>
                    <a:pt x="196" y="370"/>
                  </a:lnTo>
                  <a:lnTo>
                    <a:pt x="197" y="371"/>
                  </a:lnTo>
                  <a:close/>
                  <a:moveTo>
                    <a:pt x="159" y="343"/>
                  </a:moveTo>
                  <a:lnTo>
                    <a:pt x="159" y="344"/>
                  </a:lnTo>
                  <a:lnTo>
                    <a:pt x="166" y="350"/>
                  </a:lnTo>
                  <a:lnTo>
                    <a:pt x="168" y="352"/>
                  </a:lnTo>
                  <a:lnTo>
                    <a:pt x="168" y="353"/>
                  </a:lnTo>
                  <a:lnTo>
                    <a:pt x="171" y="355"/>
                  </a:lnTo>
                  <a:lnTo>
                    <a:pt x="170" y="355"/>
                  </a:lnTo>
                  <a:lnTo>
                    <a:pt x="165" y="352"/>
                  </a:lnTo>
                  <a:lnTo>
                    <a:pt x="163" y="351"/>
                  </a:lnTo>
                  <a:lnTo>
                    <a:pt x="162" y="349"/>
                  </a:lnTo>
                  <a:lnTo>
                    <a:pt x="159" y="347"/>
                  </a:lnTo>
                  <a:lnTo>
                    <a:pt x="157" y="345"/>
                  </a:lnTo>
                  <a:lnTo>
                    <a:pt x="156" y="344"/>
                  </a:lnTo>
                  <a:lnTo>
                    <a:pt x="156" y="343"/>
                  </a:lnTo>
                  <a:lnTo>
                    <a:pt x="157" y="342"/>
                  </a:lnTo>
                  <a:lnTo>
                    <a:pt x="159" y="343"/>
                  </a:lnTo>
                  <a:close/>
                  <a:moveTo>
                    <a:pt x="162" y="331"/>
                  </a:moveTo>
                  <a:lnTo>
                    <a:pt x="162" y="330"/>
                  </a:lnTo>
                  <a:lnTo>
                    <a:pt x="160" y="326"/>
                  </a:lnTo>
                  <a:lnTo>
                    <a:pt x="159" y="325"/>
                  </a:lnTo>
                  <a:lnTo>
                    <a:pt x="161" y="325"/>
                  </a:lnTo>
                  <a:lnTo>
                    <a:pt x="162" y="326"/>
                  </a:lnTo>
                  <a:lnTo>
                    <a:pt x="167" y="330"/>
                  </a:lnTo>
                  <a:lnTo>
                    <a:pt x="169" y="331"/>
                  </a:lnTo>
                  <a:lnTo>
                    <a:pt x="170" y="331"/>
                  </a:lnTo>
                  <a:lnTo>
                    <a:pt x="170" y="331"/>
                  </a:lnTo>
                  <a:lnTo>
                    <a:pt x="170" y="333"/>
                  </a:lnTo>
                  <a:lnTo>
                    <a:pt x="171" y="334"/>
                  </a:lnTo>
                  <a:lnTo>
                    <a:pt x="171" y="335"/>
                  </a:lnTo>
                  <a:lnTo>
                    <a:pt x="173" y="335"/>
                  </a:lnTo>
                  <a:lnTo>
                    <a:pt x="173" y="336"/>
                  </a:lnTo>
                  <a:lnTo>
                    <a:pt x="174" y="337"/>
                  </a:lnTo>
                  <a:lnTo>
                    <a:pt x="174" y="337"/>
                  </a:lnTo>
                  <a:lnTo>
                    <a:pt x="175" y="339"/>
                  </a:lnTo>
                  <a:lnTo>
                    <a:pt x="175" y="341"/>
                  </a:lnTo>
                  <a:lnTo>
                    <a:pt x="175" y="340"/>
                  </a:lnTo>
                  <a:lnTo>
                    <a:pt x="174" y="340"/>
                  </a:lnTo>
                  <a:lnTo>
                    <a:pt x="174" y="340"/>
                  </a:lnTo>
                  <a:lnTo>
                    <a:pt x="173" y="340"/>
                  </a:lnTo>
                  <a:lnTo>
                    <a:pt x="172" y="340"/>
                  </a:lnTo>
                  <a:lnTo>
                    <a:pt x="172" y="339"/>
                  </a:lnTo>
                  <a:lnTo>
                    <a:pt x="172" y="338"/>
                  </a:lnTo>
                  <a:lnTo>
                    <a:pt x="171" y="338"/>
                  </a:lnTo>
                  <a:lnTo>
                    <a:pt x="169" y="337"/>
                  </a:lnTo>
                  <a:lnTo>
                    <a:pt x="168" y="337"/>
                  </a:lnTo>
                  <a:lnTo>
                    <a:pt x="167" y="336"/>
                  </a:lnTo>
                  <a:lnTo>
                    <a:pt x="168" y="335"/>
                  </a:lnTo>
                  <a:lnTo>
                    <a:pt x="167" y="334"/>
                  </a:lnTo>
                  <a:lnTo>
                    <a:pt x="165" y="333"/>
                  </a:lnTo>
                  <a:lnTo>
                    <a:pt x="163" y="331"/>
                  </a:lnTo>
                  <a:lnTo>
                    <a:pt x="162" y="331"/>
                  </a:lnTo>
                  <a:close/>
                  <a:moveTo>
                    <a:pt x="158" y="325"/>
                  </a:moveTo>
                  <a:lnTo>
                    <a:pt x="157" y="323"/>
                  </a:lnTo>
                  <a:lnTo>
                    <a:pt x="156" y="321"/>
                  </a:lnTo>
                  <a:lnTo>
                    <a:pt x="156" y="320"/>
                  </a:lnTo>
                  <a:lnTo>
                    <a:pt x="155" y="321"/>
                  </a:lnTo>
                  <a:lnTo>
                    <a:pt x="154" y="321"/>
                  </a:lnTo>
                  <a:lnTo>
                    <a:pt x="154" y="320"/>
                  </a:lnTo>
                  <a:lnTo>
                    <a:pt x="154" y="319"/>
                  </a:lnTo>
                  <a:lnTo>
                    <a:pt x="153" y="319"/>
                  </a:lnTo>
                  <a:lnTo>
                    <a:pt x="152" y="320"/>
                  </a:lnTo>
                  <a:lnTo>
                    <a:pt x="150" y="319"/>
                  </a:lnTo>
                  <a:lnTo>
                    <a:pt x="149" y="317"/>
                  </a:lnTo>
                  <a:lnTo>
                    <a:pt x="146" y="315"/>
                  </a:lnTo>
                  <a:lnTo>
                    <a:pt x="144" y="311"/>
                  </a:lnTo>
                  <a:lnTo>
                    <a:pt x="142" y="310"/>
                  </a:lnTo>
                  <a:lnTo>
                    <a:pt x="142" y="309"/>
                  </a:lnTo>
                  <a:lnTo>
                    <a:pt x="142" y="308"/>
                  </a:lnTo>
                  <a:lnTo>
                    <a:pt x="141" y="307"/>
                  </a:lnTo>
                  <a:lnTo>
                    <a:pt x="156" y="319"/>
                  </a:lnTo>
                  <a:lnTo>
                    <a:pt x="157" y="321"/>
                  </a:lnTo>
                  <a:lnTo>
                    <a:pt x="158" y="325"/>
                  </a:lnTo>
                  <a:close/>
                  <a:moveTo>
                    <a:pt x="121" y="308"/>
                  </a:moveTo>
                  <a:lnTo>
                    <a:pt x="122" y="307"/>
                  </a:lnTo>
                  <a:lnTo>
                    <a:pt x="123" y="308"/>
                  </a:lnTo>
                  <a:lnTo>
                    <a:pt x="124" y="309"/>
                  </a:lnTo>
                  <a:lnTo>
                    <a:pt x="122" y="309"/>
                  </a:lnTo>
                  <a:lnTo>
                    <a:pt x="120" y="309"/>
                  </a:lnTo>
                  <a:lnTo>
                    <a:pt x="119" y="307"/>
                  </a:lnTo>
                  <a:lnTo>
                    <a:pt x="120" y="306"/>
                  </a:lnTo>
                  <a:lnTo>
                    <a:pt x="120" y="307"/>
                  </a:lnTo>
                  <a:lnTo>
                    <a:pt x="120" y="307"/>
                  </a:lnTo>
                  <a:lnTo>
                    <a:pt x="121" y="308"/>
                  </a:lnTo>
                  <a:close/>
                  <a:moveTo>
                    <a:pt x="149" y="333"/>
                  </a:moveTo>
                  <a:lnTo>
                    <a:pt x="155" y="337"/>
                  </a:lnTo>
                  <a:lnTo>
                    <a:pt x="156" y="339"/>
                  </a:lnTo>
                  <a:lnTo>
                    <a:pt x="153" y="340"/>
                  </a:lnTo>
                  <a:lnTo>
                    <a:pt x="149" y="337"/>
                  </a:lnTo>
                  <a:lnTo>
                    <a:pt x="147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9" y="338"/>
                  </a:lnTo>
                  <a:lnTo>
                    <a:pt x="150" y="340"/>
                  </a:lnTo>
                  <a:lnTo>
                    <a:pt x="151" y="340"/>
                  </a:lnTo>
                  <a:lnTo>
                    <a:pt x="152" y="341"/>
                  </a:lnTo>
                  <a:lnTo>
                    <a:pt x="153" y="341"/>
                  </a:lnTo>
                  <a:lnTo>
                    <a:pt x="153" y="342"/>
                  </a:lnTo>
                  <a:lnTo>
                    <a:pt x="153" y="343"/>
                  </a:lnTo>
                  <a:lnTo>
                    <a:pt x="152" y="342"/>
                  </a:lnTo>
                  <a:lnTo>
                    <a:pt x="151" y="341"/>
                  </a:lnTo>
                  <a:lnTo>
                    <a:pt x="148" y="339"/>
                  </a:lnTo>
                  <a:lnTo>
                    <a:pt x="146" y="337"/>
                  </a:lnTo>
                  <a:lnTo>
                    <a:pt x="145" y="336"/>
                  </a:lnTo>
                  <a:lnTo>
                    <a:pt x="141" y="331"/>
                  </a:lnTo>
                  <a:lnTo>
                    <a:pt x="139" y="328"/>
                  </a:lnTo>
                  <a:lnTo>
                    <a:pt x="136" y="320"/>
                  </a:lnTo>
                  <a:lnTo>
                    <a:pt x="134" y="319"/>
                  </a:lnTo>
                  <a:lnTo>
                    <a:pt x="132" y="317"/>
                  </a:lnTo>
                  <a:lnTo>
                    <a:pt x="124" y="309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2" y="305"/>
                  </a:lnTo>
                  <a:lnTo>
                    <a:pt x="123" y="305"/>
                  </a:lnTo>
                  <a:lnTo>
                    <a:pt x="125" y="307"/>
                  </a:lnTo>
                  <a:lnTo>
                    <a:pt x="130" y="311"/>
                  </a:lnTo>
                  <a:lnTo>
                    <a:pt x="131" y="312"/>
                  </a:lnTo>
                  <a:lnTo>
                    <a:pt x="131" y="313"/>
                  </a:lnTo>
                  <a:lnTo>
                    <a:pt x="132" y="313"/>
                  </a:lnTo>
                  <a:lnTo>
                    <a:pt x="132" y="314"/>
                  </a:lnTo>
                  <a:lnTo>
                    <a:pt x="133" y="314"/>
                  </a:lnTo>
                  <a:lnTo>
                    <a:pt x="134" y="315"/>
                  </a:lnTo>
                  <a:lnTo>
                    <a:pt x="135" y="316"/>
                  </a:lnTo>
                  <a:lnTo>
                    <a:pt x="136" y="315"/>
                  </a:lnTo>
                  <a:lnTo>
                    <a:pt x="136" y="316"/>
                  </a:lnTo>
                  <a:lnTo>
                    <a:pt x="135" y="317"/>
                  </a:lnTo>
                  <a:lnTo>
                    <a:pt x="137" y="317"/>
                  </a:lnTo>
                  <a:lnTo>
                    <a:pt x="138" y="318"/>
                  </a:lnTo>
                  <a:lnTo>
                    <a:pt x="138" y="319"/>
                  </a:lnTo>
                  <a:lnTo>
                    <a:pt x="138" y="320"/>
                  </a:lnTo>
                  <a:lnTo>
                    <a:pt x="138" y="322"/>
                  </a:lnTo>
                  <a:lnTo>
                    <a:pt x="139" y="324"/>
                  </a:lnTo>
                  <a:lnTo>
                    <a:pt x="144" y="328"/>
                  </a:lnTo>
                  <a:lnTo>
                    <a:pt x="144" y="329"/>
                  </a:lnTo>
                  <a:lnTo>
                    <a:pt x="145" y="329"/>
                  </a:lnTo>
                  <a:lnTo>
                    <a:pt x="146" y="330"/>
                  </a:lnTo>
                  <a:lnTo>
                    <a:pt x="149" y="333"/>
                  </a:lnTo>
                  <a:close/>
                  <a:moveTo>
                    <a:pt x="124" y="256"/>
                  </a:moveTo>
                  <a:lnTo>
                    <a:pt x="123" y="255"/>
                  </a:lnTo>
                  <a:lnTo>
                    <a:pt x="114" y="244"/>
                  </a:lnTo>
                  <a:lnTo>
                    <a:pt x="112" y="241"/>
                  </a:lnTo>
                  <a:lnTo>
                    <a:pt x="111" y="238"/>
                  </a:lnTo>
                  <a:lnTo>
                    <a:pt x="112" y="238"/>
                  </a:lnTo>
                  <a:lnTo>
                    <a:pt x="115" y="242"/>
                  </a:lnTo>
                  <a:lnTo>
                    <a:pt x="121" y="251"/>
                  </a:lnTo>
                  <a:lnTo>
                    <a:pt x="125" y="253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30" y="252"/>
                  </a:lnTo>
                  <a:lnTo>
                    <a:pt x="132" y="254"/>
                  </a:lnTo>
                  <a:lnTo>
                    <a:pt x="134" y="258"/>
                  </a:lnTo>
                  <a:lnTo>
                    <a:pt x="136" y="259"/>
                  </a:lnTo>
                  <a:lnTo>
                    <a:pt x="139" y="260"/>
                  </a:lnTo>
                  <a:lnTo>
                    <a:pt x="140" y="262"/>
                  </a:lnTo>
                  <a:lnTo>
                    <a:pt x="141" y="264"/>
                  </a:lnTo>
                  <a:lnTo>
                    <a:pt x="142" y="265"/>
                  </a:lnTo>
                  <a:lnTo>
                    <a:pt x="140" y="265"/>
                  </a:lnTo>
                  <a:lnTo>
                    <a:pt x="138" y="264"/>
                  </a:lnTo>
                  <a:lnTo>
                    <a:pt x="136" y="263"/>
                  </a:lnTo>
                  <a:lnTo>
                    <a:pt x="137" y="262"/>
                  </a:lnTo>
                  <a:lnTo>
                    <a:pt x="137" y="261"/>
                  </a:lnTo>
                  <a:lnTo>
                    <a:pt x="133" y="259"/>
                  </a:lnTo>
                  <a:lnTo>
                    <a:pt x="131" y="259"/>
                  </a:lnTo>
                  <a:lnTo>
                    <a:pt x="130" y="258"/>
                  </a:lnTo>
                  <a:lnTo>
                    <a:pt x="129" y="257"/>
                  </a:lnTo>
                  <a:lnTo>
                    <a:pt x="127" y="257"/>
                  </a:lnTo>
                  <a:lnTo>
                    <a:pt x="127" y="258"/>
                  </a:lnTo>
                  <a:lnTo>
                    <a:pt x="132" y="260"/>
                  </a:lnTo>
                  <a:lnTo>
                    <a:pt x="139" y="271"/>
                  </a:lnTo>
                  <a:lnTo>
                    <a:pt x="144" y="274"/>
                  </a:lnTo>
                  <a:lnTo>
                    <a:pt x="143" y="273"/>
                  </a:lnTo>
                  <a:lnTo>
                    <a:pt x="141" y="271"/>
                  </a:lnTo>
                  <a:lnTo>
                    <a:pt x="140" y="270"/>
                  </a:lnTo>
                  <a:lnTo>
                    <a:pt x="139" y="266"/>
                  </a:lnTo>
                  <a:lnTo>
                    <a:pt x="143" y="269"/>
                  </a:lnTo>
                  <a:lnTo>
                    <a:pt x="151" y="277"/>
                  </a:lnTo>
                  <a:lnTo>
                    <a:pt x="153" y="279"/>
                  </a:lnTo>
                  <a:lnTo>
                    <a:pt x="155" y="280"/>
                  </a:lnTo>
                  <a:lnTo>
                    <a:pt x="157" y="283"/>
                  </a:lnTo>
                  <a:lnTo>
                    <a:pt x="158" y="284"/>
                  </a:lnTo>
                  <a:lnTo>
                    <a:pt x="156" y="284"/>
                  </a:lnTo>
                  <a:lnTo>
                    <a:pt x="155" y="283"/>
                  </a:lnTo>
                  <a:lnTo>
                    <a:pt x="152" y="282"/>
                  </a:lnTo>
                  <a:lnTo>
                    <a:pt x="150" y="281"/>
                  </a:lnTo>
                  <a:lnTo>
                    <a:pt x="150" y="282"/>
                  </a:lnTo>
                  <a:lnTo>
                    <a:pt x="152" y="282"/>
                  </a:lnTo>
                  <a:lnTo>
                    <a:pt x="153" y="283"/>
                  </a:lnTo>
                  <a:lnTo>
                    <a:pt x="155" y="284"/>
                  </a:lnTo>
                  <a:lnTo>
                    <a:pt x="156" y="286"/>
                  </a:lnTo>
                  <a:lnTo>
                    <a:pt x="154" y="286"/>
                  </a:lnTo>
                  <a:lnTo>
                    <a:pt x="155" y="287"/>
                  </a:lnTo>
                  <a:lnTo>
                    <a:pt x="156" y="288"/>
                  </a:lnTo>
                  <a:lnTo>
                    <a:pt x="153" y="287"/>
                  </a:lnTo>
                  <a:lnTo>
                    <a:pt x="150" y="285"/>
                  </a:lnTo>
                  <a:lnTo>
                    <a:pt x="147" y="285"/>
                  </a:lnTo>
                  <a:lnTo>
                    <a:pt x="147" y="286"/>
                  </a:lnTo>
                  <a:lnTo>
                    <a:pt x="151" y="289"/>
                  </a:lnTo>
                  <a:lnTo>
                    <a:pt x="151" y="289"/>
                  </a:lnTo>
                  <a:lnTo>
                    <a:pt x="149" y="289"/>
                  </a:lnTo>
                  <a:lnTo>
                    <a:pt x="147" y="288"/>
                  </a:lnTo>
                  <a:lnTo>
                    <a:pt x="145" y="286"/>
                  </a:lnTo>
                  <a:lnTo>
                    <a:pt x="144" y="284"/>
                  </a:lnTo>
                  <a:lnTo>
                    <a:pt x="144" y="283"/>
                  </a:lnTo>
                  <a:lnTo>
                    <a:pt x="145" y="283"/>
                  </a:lnTo>
                  <a:lnTo>
                    <a:pt x="145" y="283"/>
                  </a:lnTo>
                  <a:lnTo>
                    <a:pt x="144" y="282"/>
                  </a:lnTo>
                  <a:lnTo>
                    <a:pt x="144" y="281"/>
                  </a:lnTo>
                  <a:lnTo>
                    <a:pt x="144" y="280"/>
                  </a:lnTo>
                  <a:lnTo>
                    <a:pt x="144" y="280"/>
                  </a:lnTo>
                  <a:lnTo>
                    <a:pt x="145" y="279"/>
                  </a:lnTo>
                  <a:lnTo>
                    <a:pt x="146" y="278"/>
                  </a:lnTo>
                  <a:lnTo>
                    <a:pt x="144" y="277"/>
                  </a:lnTo>
                  <a:lnTo>
                    <a:pt x="143" y="277"/>
                  </a:lnTo>
                  <a:lnTo>
                    <a:pt x="142" y="277"/>
                  </a:lnTo>
                  <a:lnTo>
                    <a:pt x="140" y="277"/>
                  </a:lnTo>
                  <a:lnTo>
                    <a:pt x="138" y="276"/>
                  </a:lnTo>
                  <a:lnTo>
                    <a:pt x="138" y="272"/>
                  </a:lnTo>
                  <a:lnTo>
                    <a:pt x="132" y="268"/>
                  </a:lnTo>
                  <a:lnTo>
                    <a:pt x="131" y="268"/>
                  </a:lnTo>
                  <a:lnTo>
                    <a:pt x="126" y="265"/>
                  </a:lnTo>
                  <a:lnTo>
                    <a:pt x="126" y="264"/>
                  </a:lnTo>
                  <a:lnTo>
                    <a:pt x="127" y="264"/>
                  </a:lnTo>
                  <a:lnTo>
                    <a:pt x="128" y="263"/>
                  </a:lnTo>
                  <a:lnTo>
                    <a:pt x="127" y="261"/>
                  </a:lnTo>
                  <a:lnTo>
                    <a:pt x="125" y="257"/>
                  </a:lnTo>
                  <a:lnTo>
                    <a:pt x="124" y="256"/>
                  </a:lnTo>
                  <a:close/>
                  <a:moveTo>
                    <a:pt x="85" y="255"/>
                  </a:moveTo>
                  <a:lnTo>
                    <a:pt x="93" y="263"/>
                  </a:lnTo>
                  <a:lnTo>
                    <a:pt x="93" y="265"/>
                  </a:lnTo>
                  <a:lnTo>
                    <a:pt x="91" y="266"/>
                  </a:lnTo>
                  <a:lnTo>
                    <a:pt x="89" y="264"/>
                  </a:lnTo>
                  <a:lnTo>
                    <a:pt x="86" y="259"/>
                  </a:lnTo>
                  <a:lnTo>
                    <a:pt x="84" y="259"/>
                  </a:lnTo>
                  <a:lnTo>
                    <a:pt x="84" y="258"/>
                  </a:lnTo>
                  <a:lnTo>
                    <a:pt x="87" y="259"/>
                  </a:lnTo>
                  <a:lnTo>
                    <a:pt x="84" y="255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1" y="255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8" y="254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9" y="251"/>
                  </a:lnTo>
                  <a:lnTo>
                    <a:pt x="79" y="248"/>
                  </a:lnTo>
                  <a:lnTo>
                    <a:pt x="77" y="244"/>
                  </a:lnTo>
                  <a:lnTo>
                    <a:pt x="76" y="242"/>
                  </a:lnTo>
                  <a:lnTo>
                    <a:pt x="76" y="238"/>
                  </a:lnTo>
                  <a:lnTo>
                    <a:pt x="76" y="236"/>
                  </a:lnTo>
                  <a:lnTo>
                    <a:pt x="78" y="237"/>
                  </a:lnTo>
                  <a:lnTo>
                    <a:pt x="79" y="239"/>
                  </a:lnTo>
                  <a:lnTo>
                    <a:pt x="81" y="241"/>
                  </a:lnTo>
                  <a:lnTo>
                    <a:pt x="80" y="243"/>
                  </a:lnTo>
                  <a:lnTo>
                    <a:pt x="81" y="244"/>
                  </a:lnTo>
                  <a:lnTo>
                    <a:pt x="81" y="247"/>
                  </a:lnTo>
                  <a:lnTo>
                    <a:pt x="82" y="250"/>
                  </a:lnTo>
                  <a:lnTo>
                    <a:pt x="82" y="251"/>
                  </a:lnTo>
                  <a:lnTo>
                    <a:pt x="85" y="255"/>
                  </a:lnTo>
                  <a:close/>
                  <a:moveTo>
                    <a:pt x="112" y="229"/>
                  </a:moveTo>
                  <a:lnTo>
                    <a:pt x="112" y="229"/>
                  </a:lnTo>
                  <a:lnTo>
                    <a:pt x="112" y="230"/>
                  </a:lnTo>
                  <a:lnTo>
                    <a:pt x="114" y="231"/>
                  </a:lnTo>
                  <a:lnTo>
                    <a:pt x="112" y="230"/>
                  </a:lnTo>
                  <a:lnTo>
                    <a:pt x="110" y="229"/>
                  </a:lnTo>
                  <a:lnTo>
                    <a:pt x="109" y="229"/>
                  </a:lnTo>
                  <a:lnTo>
                    <a:pt x="108" y="230"/>
                  </a:lnTo>
                  <a:lnTo>
                    <a:pt x="104" y="226"/>
                  </a:lnTo>
                  <a:lnTo>
                    <a:pt x="106" y="226"/>
                  </a:lnTo>
                  <a:lnTo>
                    <a:pt x="107" y="226"/>
                  </a:lnTo>
                  <a:lnTo>
                    <a:pt x="108" y="226"/>
                  </a:lnTo>
                  <a:lnTo>
                    <a:pt x="108" y="227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8" y="224"/>
                  </a:lnTo>
                  <a:lnTo>
                    <a:pt x="110" y="225"/>
                  </a:lnTo>
                  <a:lnTo>
                    <a:pt x="110" y="226"/>
                  </a:lnTo>
                  <a:lnTo>
                    <a:pt x="111" y="226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8" y="222"/>
                  </a:lnTo>
                  <a:lnTo>
                    <a:pt x="108" y="221"/>
                  </a:lnTo>
                  <a:lnTo>
                    <a:pt x="107" y="220"/>
                  </a:lnTo>
                  <a:lnTo>
                    <a:pt x="109" y="220"/>
                  </a:lnTo>
                  <a:lnTo>
                    <a:pt x="111" y="221"/>
                  </a:lnTo>
                  <a:lnTo>
                    <a:pt x="110" y="220"/>
                  </a:lnTo>
                  <a:lnTo>
                    <a:pt x="110" y="219"/>
                  </a:lnTo>
                  <a:lnTo>
                    <a:pt x="112" y="219"/>
                  </a:lnTo>
                  <a:lnTo>
                    <a:pt x="113" y="220"/>
                  </a:lnTo>
                  <a:lnTo>
                    <a:pt x="114" y="221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13" y="223"/>
                  </a:lnTo>
                  <a:lnTo>
                    <a:pt x="116" y="227"/>
                  </a:lnTo>
                  <a:lnTo>
                    <a:pt x="119" y="229"/>
                  </a:lnTo>
                  <a:lnTo>
                    <a:pt x="120" y="229"/>
                  </a:lnTo>
                  <a:lnTo>
                    <a:pt x="122" y="234"/>
                  </a:lnTo>
                  <a:lnTo>
                    <a:pt x="123" y="236"/>
                  </a:lnTo>
                  <a:lnTo>
                    <a:pt x="122" y="238"/>
                  </a:lnTo>
                  <a:lnTo>
                    <a:pt x="120" y="235"/>
                  </a:lnTo>
                  <a:lnTo>
                    <a:pt x="115" y="231"/>
                  </a:lnTo>
                  <a:lnTo>
                    <a:pt x="112" y="229"/>
                  </a:lnTo>
                  <a:close/>
                  <a:moveTo>
                    <a:pt x="91" y="243"/>
                  </a:moveTo>
                  <a:lnTo>
                    <a:pt x="91" y="244"/>
                  </a:lnTo>
                  <a:lnTo>
                    <a:pt x="91" y="246"/>
                  </a:lnTo>
                  <a:lnTo>
                    <a:pt x="93" y="245"/>
                  </a:lnTo>
                  <a:lnTo>
                    <a:pt x="93" y="247"/>
                  </a:lnTo>
                  <a:lnTo>
                    <a:pt x="93" y="247"/>
                  </a:lnTo>
                  <a:lnTo>
                    <a:pt x="92" y="248"/>
                  </a:lnTo>
                  <a:lnTo>
                    <a:pt x="91" y="248"/>
                  </a:lnTo>
                  <a:lnTo>
                    <a:pt x="90" y="248"/>
                  </a:lnTo>
                  <a:lnTo>
                    <a:pt x="88" y="248"/>
                  </a:lnTo>
                  <a:lnTo>
                    <a:pt x="84" y="244"/>
                  </a:lnTo>
                  <a:lnTo>
                    <a:pt x="81" y="237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0"/>
                  </a:lnTo>
                  <a:lnTo>
                    <a:pt x="78" y="229"/>
                  </a:lnTo>
                  <a:lnTo>
                    <a:pt x="78" y="225"/>
                  </a:lnTo>
                  <a:lnTo>
                    <a:pt x="78" y="223"/>
                  </a:lnTo>
                  <a:lnTo>
                    <a:pt x="77" y="223"/>
                  </a:lnTo>
                  <a:lnTo>
                    <a:pt x="75" y="222"/>
                  </a:lnTo>
                  <a:lnTo>
                    <a:pt x="73" y="214"/>
                  </a:lnTo>
                  <a:lnTo>
                    <a:pt x="72" y="212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4" y="208"/>
                  </a:lnTo>
                  <a:lnTo>
                    <a:pt x="75" y="209"/>
                  </a:lnTo>
                  <a:lnTo>
                    <a:pt x="77" y="211"/>
                  </a:lnTo>
                  <a:lnTo>
                    <a:pt x="78" y="212"/>
                  </a:lnTo>
                  <a:lnTo>
                    <a:pt x="79" y="212"/>
                  </a:lnTo>
                  <a:lnTo>
                    <a:pt x="80" y="211"/>
                  </a:lnTo>
                  <a:lnTo>
                    <a:pt x="81" y="211"/>
                  </a:lnTo>
                  <a:lnTo>
                    <a:pt x="81" y="209"/>
                  </a:lnTo>
                  <a:lnTo>
                    <a:pt x="80" y="206"/>
                  </a:lnTo>
                  <a:lnTo>
                    <a:pt x="80" y="205"/>
                  </a:lnTo>
                  <a:lnTo>
                    <a:pt x="82" y="206"/>
                  </a:lnTo>
                  <a:lnTo>
                    <a:pt x="82" y="205"/>
                  </a:lnTo>
                  <a:lnTo>
                    <a:pt x="80" y="204"/>
                  </a:lnTo>
                  <a:lnTo>
                    <a:pt x="79" y="202"/>
                  </a:lnTo>
                  <a:lnTo>
                    <a:pt x="77" y="194"/>
                  </a:lnTo>
                  <a:lnTo>
                    <a:pt x="76" y="193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4"/>
                  </a:lnTo>
                  <a:lnTo>
                    <a:pt x="72" y="181"/>
                  </a:lnTo>
                  <a:lnTo>
                    <a:pt x="72" y="180"/>
                  </a:lnTo>
                  <a:lnTo>
                    <a:pt x="73" y="178"/>
                  </a:lnTo>
                  <a:lnTo>
                    <a:pt x="75" y="178"/>
                  </a:lnTo>
                  <a:lnTo>
                    <a:pt x="78" y="179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78" y="188"/>
                  </a:lnTo>
                  <a:lnTo>
                    <a:pt x="78" y="191"/>
                  </a:lnTo>
                  <a:lnTo>
                    <a:pt x="80" y="195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4" y="201"/>
                  </a:lnTo>
                  <a:lnTo>
                    <a:pt x="86" y="202"/>
                  </a:lnTo>
                  <a:lnTo>
                    <a:pt x="87" y="202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7" y="208"/>
                  </a:lnTo>
                  <a:lnTo>
                    <a:pt x="86" y="210"/>
                  </a:lnTo>
                  <a:lnTo>
                    <a:pt x="87" y="211"/>
                  </a:lnTo>
                  <a:lnTo>
                    <a:pt x="86" y="213"/>
                  </a:lnTo>
                  <a:lnTo>
                    <a:pt x="85" y="215"/>
                  </a:lnTo>
                  <a:lnTo>
                    <a:pt x="86" y="219"/>
                  </a:lnTo>
                  <a:lnTo>
                    <a:pt x="87" y="223"/>
                  </a:lnTo>
                  <a:lnTo>
                    <a:pt x="87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31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8" y="237"/>
                  </a:lnTo>
                  <a:lnTo>
                    <a:pt x="89" y="240"/>
                  </a:lnTo>
                  <a:lnTo>
                    <a:pt x="90" y="241"/>
                  </a:lnTo>
                  <a:lnTo>
                    <a:pt x="91" y="243"/>
                  </a:lnTo>
                  <a:close/>
                  <a:moveTo>
                    <a:pt x="110" y="207"/>
                  </a:moveTo>
                  <a:lnTo>
                    <a:pt x="109" y="207"/>
                  </a:lnTo>
                  <a:lnTo>
                    <a:pt x="104" y="204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2" y="200"/>
                  </a:lnTo>
                  <a:lnTo>
                    <a:pt x="102" y="195"/>
                  </a:lnTo>
                  <a:lnTo>
                    <a:pt x="102" y="194"/>
                  </a:lnTo>
                  <a:lnTo>
                    <a:pt x="100" y="195"/>
                  </a:lnTo>
                  <a:lnTo>
                    <a:pt x="100" y="196"/>
                  </a:lnTo>
                  <a:lnTo>
                    <a:pt x="101" y="197"/>
                  </a:lnTo>
                  <a:lnTo>
                    <a:pt x="98" y="197"/>
                  </a:lnTo>
                  <a:lnTo>
                    <a:pt x="91" y="196"/>
                  </a:lnTo>
                  <a:lnTo>
                    <a:pt x="89" y="195"/>
                  </a:lnTo>
                  <a:lnTo>
                    <a:pt x="87" y="193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5" y="187"/>
                  </a:lnTo>
                  <a:lnTo>
                    <a:pt x="86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4"/>
                  </a:lnTo>
                  <a:lnTo>
                    <a:pt x="88" y="184"/>
                  </a:lnTo>
                  <a:lnTo>
                    <a:pt x="91" y="184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3" y="180"/>
                  </a:lnTo>
                  <a:lnTo>
                    <a:pt x="94" y="179"/>
                  </a:lnTo>
                  <a:lnTo>
                    <a:pt x="94" y="177"/>
                  </a:lnTo>
                  <a:lnTo>
                    <a:pt x="94" y="176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5" y="174"/>
                  </a:lnTo>
                  <a:lnTo>
                    <a:pt x="95" y="172"/>
                  </a:lnTo>
                  <a:lnTo>
                    <a:pt x="95" y="171"/>
                  </a:lnTo>
                  <a:lnTo>
                    <a:pt x="94" y="170"/>
                  </a:lnTo>
                  <a:lnTo>
                    <a:pt x="93" y="170"/>
                  </a:lnTo>
                  <a:lnTo>
                    <a:pt x="95" y="169"/>
                  </a:lnTo>
                  <a:lnTo>
                    <a:pt x="96" y="169"/>
                  </a:lnTo>
                  <a:lnTo>
                    <a:pt x="99" y="170"/>
                  </a:lnTo>
                  <a:lnTo>
                    <a:pt x="98" y="169"/>
                  </a:lnTo>
                  <a:lnTo>
                    <a:pt x="97" y="170"/>
                  </a:lnTo>
                  <a:lnTo>
                    <a:pt x="98" y="171"/>
                  </a:lnTo>
                  <a:lnTo>
                    <a:pt x="98" y="172"/>
                  </a:lnTo>
                  <a:lnTo>
                    <a:pt x="99" y="173"/>
                  </a:lnTo>
                  <a:lnTo>
                    <a:pt x="100" y="175"/>
                  </a:lnTo>
                  <a:lnTo>
                    <a:pt x="102" y="178"/>
                  </a:lnTo>
                  <a:lnTo>
                    <a:pt x="99" y="179"/>
                  </a:lnTo>
                  <a:lnTo>
                    <a:pt x="101" y="180"/>
                  </a:lnTo>
                  <a:lnTo>
                    <a:pt x="103" y="181"/>
                  </a:lnTo>
                  <a:lnTo>
                    <a:pt x="105" y="180"/>
                  </a:lnTo>
                  <a:lnTo>
                    <a:pt x="106" y="182"/>
                  </a:lnTo>
                  <a:lnTo>
                    <a:pt x="105" y="187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8" y="191"/>
                  </a:lnTo>
                  <a:lnTo>
                    <a:pt x="112" y="191"/>
                  </a:lnTo>
                  <a:lnTo>
                    <a:pt x="112" y="194"/>
                  </a:lnTo>
                  <a:lnTo>
                    <a:pt x="117" y="199"/>
                  </a:lnTo>
                  <a:lnTo>
                    <a:pt x="119" y="203"/>
                  </a:lnTo>
                  <a:lnTo>
                    <a:pt x="118" y="203"/>
                  </a:lnTo>
                  <a:lnTo>
                    <a:pt x="117" y="204"/>
                  </a:lnTo>
                  <a:lnTo>
                    <a:pt x="116" y="204"/>
                  </a:lnTo>
                  <a:lnTo>
                    <a:pt x="114" y="204"/>
                  </a:lnTo>
                  <a:lnTo>
                    <a:pt x="114" y="203"/>
                  </a:lnTo>
                  <a:lnTo>
                    <a:pt x="113" y="204"/>
                  </a:lnTo>
                  <a:lnTo>
                    <a:pt x="113" y="205"/>
                  </a:lnTo>
                  <a:lnTo>
                    <a:pt x="114" y="206"/>
                  </a:lnTo>
                  <a:lnTo>
                    <a:pt x="114" y="207"/>
                  </a:lnTo>
                  <a:lnTo>
                    <a:pt x="112" y="207"/>
                  </a:lnTo>
                  <a:lnTo>
                    <a:pt x="110" y="207"/>
                  </a:lnTo>
                  <a:close/>
                  <a:moveTo>
                    <a:pt x="253" y="388"/>
                  </a:moveTo>
                  <a:lnTo>
                    <a:pt x="256" y="389"/>
                  </a:lnTo>
                  <a:lnTo>
                    <a:pt x="259" y="391"/>
                  </a:lnTo>
                  <a:lnTo>
                    <a:pt x="259" y="391"/>
                  </a:lnTo>
                  <a:lnTo>
                    <a:pt x="256" y="391"/>
                  </a:lnTo>
                  <a:lnTo>
                    <a:pt x="251" y="391"/>
                  </a:lnTo>
                  <a:lnTo>
                    <a:pt x="250" y="391"/>
                  </a:lnTo>
                  <a:lnTo>
                    <a:pt x="249" y="391"/>
                  </a:lnTo>
                  <a:lnTo>
                    <a:pt x="248" y="391"/>
                  </a:lnTo>
                  <a:lnTo>
                    <a:pt x="246" y="391"/>
                  </a:lnTo>
                  <a:lnTo>
                    <a:pt x="246" y="391"/>
                  </a:lnTo>
                  <a:lnTo>
                    <a:pt x="245" y="391"/>
                  </a:lnTo>
                  <a:lnTo>
                    <a:pt x="245" y="390"/>
                  </a:lnTo>
                  <a:lnTo>
                    <a:pt x="246" y="390"/>
                  </a:lnTo>
                  <a:lnTo>
                    <a:pt x="246" y="390"/>
                  </a:lnTo>
                  <a:lnTo>
                    <a:pt x="247" y="390"/>
                  </a:lnTo>
                  <a:lnTo>
                    <a:pt x="248" y="389"/>
                  </a:lnTo>
                  <a:lnTo>
                    <a:pt x="248" y="388"/>
                  </a:lnTo>
                  <a:lnTo>
                    <a:pt x="249" y="387"/>
                  </a:lnTo>
                  <a:lnTo>
                    <a:pt x="253" y="388"/>
                  </a:lnTo>
                  <a:close/>
                  <a:moveTo>
                    <a:pt x="114" y="290"/>
                  </a:moveTo>
                  <a:lnTo>
                    <a:pt x="115" y="291"/>
                  </a:lnTo>
                  <a:lnTo>
                    <a:pt x="116" y="292"/>
                  </a:lnTo>
                  <a:lnTo>
                    <a:pt x="116" y="293"/>
                  </a:lnTo>
                  <a:lnTo>
                    <a:pt x="115" y="293"/>
                  </a:lnTo>
                  <a:lnTo>
                    <a:pt x="114" y="294"/>
                  </a:lnTo>
                  <a:lnTo>
                    <a:pt x="114" y="294"/>
                  </a:lnTo>
                  <a:lnTo>
                    <a:pt x="113" y="294"/>
                  </a:lnTo>
                  <a:lnTo>
                    <a:pt x="112" y="293"/>
                  </a:lnTo>
                  <a:lnTo>
                    <a:pt x="112" y="291"/>
                  </a:lnTo>
                  <a:lnTo>
                    <a:pt x="113" y="291"/>
                  </a:lnTo>
                  <a:lnTo>
                    <a:pt x="113" y="290"/>
                  </a:lnTo>
                  <a:lnTo>
                    <a:pt x="114" y="290"/>
                  </a:lnTo>
                  <a:close/>
                  <a:moveTo>
                    <a:pt x="101" y="283"/>
                  </a:moveTo>
                  <a:lnTo>
                    <a:pt x="103" y="286"/>
                  </a:lnTo>
                  <a:lnTo>
                    <a:pt x="105" y="288"/>
                  </a:lnTo>
                  <a:lnTo>
                    <a:pt x="104" y="289"/>
                  </a:lnTo>
                  <a:lnTo>
                    <a:pt x="103" y="288"/>
                  </a:lnTo>
                  <a:lnTo>
                    <a:pt x="99" y="284"/>
                  </a:lnTo>
                  <a:lnTo>
                    <a:pt x="99" y="283"/>
                  </a:lnTo>
                  <a:lnTo>
                    <a:pt x="101" y="283"/>
                  </a:lnTo>
                  <a:close/>
                  <a:moveTo>
                    <a:pt x="117" y="279"/>
                  </a:moveTo>
                  <a:lnTo>
                    <a:pt x="118" y="280"/>
                  </a:lnTo>
                  <a:lnTo>
                    <a:pt x="119" y="283"/>
                  </a:lnTo>
                  <a:lnTo>
                    <a:pt x="117" y="283"/>
                  </a:lnTo>
                  <a:lnTo>
                    <a:pt x="116" y="283"/>
                  </a:lnTo>
                  <a:lnTo>
                    <a:pt x="115" y="283"/>
                  </a:lnTo>
                  <a:lnTo>
                    <a:pt x="114" y="281"/>
                  </a:lnTo>
                  <a:lnTo>
                    <a:pt x="114" y="280"/>
                  </a:lnTo>
                  <a:lnTo>
                    <a:pt x="114" y="278"/>
                  </a:lnTo>
                  <a:lnTo>
                    <a:pt x="114" y="274"/>
                  </a:lnTo>
                  <a:lnTo>
                    <a:pt x="116" y="274"/>
                  </a:lnTo>
                  <a:lnTo>
                    <a:pt x="117" y="275"/>
                  </a:lnTo>
                  <a:lnTo>
                    <a:pt x="118" y="276"/>
                  </a:lnTo>
                  <a:lnTo>
                    <a:pt x="118" y="277"/>
                  </a:lnTo>
                  <a:lnTo>
                    <a:pt x="117" y="278"/>
                  </a:lnTo>
                  <a:lnTo>
                    <a:pt x="117" y="279"/>
                  </a:lnTo>
                  <a:close/>
                  <a:moveTo>
                    <a:pt x="67" y="243"/>
                  </a:moveTo>
                  <a:lnTo>
                    <a:pt x="69" y="241"/>
                  </a:lnTo>
                  <a:lnTo>
                    <a:pt x="71" y="241"/>
                  </a:lnTo>
                  <a:lnTo>
                    <a:pt x="71" y="242"/>
                  </a:lnTo>
                  <a:lnTo>
                    <a:pt x="70" y="243"/>
                  </a:lnTo>
                  <a:lnTo>
                    <a:pt x="69" y="243"/>
                  </a:lnTo>
                  <a:lnTo>
                    <a:pt x="69" y="244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70" y="249"/>
                  </a:lnTo>
                  <a:lnTo>
                    <a:pt x="69" y="250"/>
                  </a:lnTo>
                  <a:lnTo>
                    <a:pt x="68" y="249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6"/>
                  </a:lnTo>
                  <a:lnTo>
                    <a:pt x="67" y="2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5" name="Freeform 200">
              <a:extLst>
                <a:ext uri="{FF2B5EF4-FFF2-40B4-BE49-F238E27FC236}">
                  <a16:creationId xmlns:a16="http://schemas.microsoft.com/office/drawing/2014/main" id="{DD47D7B5-7322-B3A2-C482-BAA2C3372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369" y="3668510"/>
              <a:ext cx="498287" cy="484131"/>
            </a:xfrm>
            <a:custGeom>
              <a:avLst/>
              <a:gdLst>
                <a:gd name="T0" fmla="*/ 176 w 352"/>
                <a:gd name="T1" fmla="*/ 291 h 342"/>
                <a:gd name="T2" fmla="*/ 152 w 352"/>
                <a:gd name="T3" fmla="*/ 260 h 342"/>
                <a:gd name="T4" fmla="*/ 124 w 352"/>
                <a:gd name="T5" fmla="*/ 223 h 342"/>
                <a:gd name="T6" fmla="*/ 83 w 352"/>
                <a:gd name="T7" fmla="*/ 179 h 342"/>
                <a:gd name="T8" fmla="*/ 63 w 352"/>
                <a:gd name="T9" fmla="*/ 155 h 342"/>
                <a:gd name="T10" fmla="*/ 46 w 352"/>
                <a:gd name="T11" fmla="*/ 138 h 342"/>
                <a:gd name="T12" fmla="*/ 43 w 352"/>
                <a:gd name="T13" fmla="*/ 117 h 342"/>
                <a:gd name="T14" fmla="*/ 40 w 352"/>
                <a:gd name="T15" fmla="*/ 108 h 342"/>
                <a:gd name="T16" fmla="*/ 28 w 352"/>
                <a:gd name="T17" fmla="*/ 90 h 342"/>
                <a:gd name="T18" fmla="*/ 22 w 352"/>
                <a:gd name="T19" fmla="*/ 80 h 342"/>
                <a:gd name="T20" fmla="*/ 16 w 352"/>
                <a:gd name="T21" fmla="*/ 71 h 342"/>
                <a:gd name="T22" fmla="*/ 7 w 352"/>
                <a:gd name="T23" fmla="*/ 72 h 342"/>
                <a:gd name="T24" fmla="*/ 4 w 352"/>
                <a:gd name="T25" fmla="*/ 53 h 342"/>
                <a:gd name="T26" fmla="*/ 5 w 352"/>
                <a:gd name="T27" fmla="*/ 25 h 342"/>
                <a:gd name="T28" fmla="*/ 26 w 352"/>
                <a:gd name="T29" fmla="*/ 8 h 342"/>
                <a:gd name="T30" fmla="*/ 36 w 352"/>
                <a:gd name="T31" fmla="*/ 24 h 342"/>
                <a:gd name="T32" fmla="*/ 60 w 352"/>
                <a:gd name="T33" fmla="*/ 24 h 342"/>
                <a:gd name="T34" fmla="*/ 78 w 352"/>
                <a:gd name="T35" fmla="*/ 8 h 342"/>
                <a:gd name="T36" fmla="*/ 104 w 352"/>
                <a:gd name="T37" fmla="*/ 5 h 342"/>
                <a:gd name="T38" fmla="*/ 111 w 352"/>
                <a:gd name="T39" fmla="*/ 6 h 342"/>
                <a:gd name="T40" fmla="*/ 117 w 352"/>
                <a:gd name="T41" fmla="*/ 9 h 342"/>
                <a:gd name="T42" fmla="*/ 138 w 352"/>
                <a:gd name="T43" fmla="*/ 16 h 342"/>
                <a:gd name="T44" fmla="*/ 155 w 352"/>
                <a:gd name="T45" fmla="*/ 16 h 342"/>
                <a:gd name="T46" fmla="*/ 159 w 352"/>
                <a:gd name="T47" fmla="*/ 22 h 342"/>
                <a:gd name="T48" fmla="*/ 183 w 352"/>
                <a:gd name="T49" fmla="*/ 19 h 342"/>
                <a:gd name="T50" fmla="*/ 206 w 352"/>
                <a:gd name="T51" fmla="*/ 17 h 342"/>
                <a:gd name="T52" fmla="*/ 224 w 352"/>
                <a:gd name="T53" fmla="*/ 21 h 342"/>
                <a:gd name="T54" fmla="*/ 245 w 352"/>
                <a:gd name="T55" fmla="*/ 23 h 342"/>
                <a:gd name="T56" fmla="*/ 254 w 352"/>
                <a:gd name="T57" fmla="*/ 24 h 342"/>
                <a:gd name="T58" fmla="*/ 263 w 352"/>
                <a:gd name="T59" fmla="*/ 26 h 342"/>
                <a:gd name="T60" fmla="*/ 271 w 352"/>
                <a:gd name="T61" fmla="*/ 33 h 342"/>
                <a:gd name="T62" fmla="*/ 278 w 352"/>
                <a:gd name="T63" fmla="*/ 41 h 342"/>
                <a:gd name="T64" fmla="*/ 298 w 352"/>
                <a:gd name="T65" fmla="*/ 53 h 342"/>
                <a:gd name="T66" fmla="*/ 317 w 352"/>
                <a:gd name="T67" fmla="*/ 47 h 342"/>
                <a:gd name="T68" fmla="*/ 329 w 352"/>
                <a:gd name="T69" fmla="*/ 50 h 342"/>
                <a:gd name="T70" fmla="*/ 323 w 352"/>
                <a:gd name="T71" fmla="*/ 75 h 342"/>
                <a:gd name="T72" fmla="*/ 312 w 352"/>
                <a:gd name="T73" fmla="*/ 95 h 342"/>
                <a:gd name="T74" fmla="*/ 306 w 352"/>
                <a:gd name="T75" fmla="*/ 117 h 342"/>
                <a:gd name="T76" fmla="*/ 324 w 352"/>
                <a:gd name="T77" fmla="*/ 128 h 342"/>
                <a:gd name="T78" fmla="*/ 338 w 352"/>
                <a:gd name="T79" fmla="*/ 143 h 342"/>
                <a:gd name="T80" fmla="*/ 349 w 352"/>
                <a:gd name="T81" fmla="*/ 155 h 342"/>
                <a:gd name="T82" fmla="*/ 332 w 352"/>
                <a:gd name="T83" fmla="*/ 166 h 342"/>
                <a:gd name="T84" fmla="*/ 317 w 352"/>
                <a:gd name="T85" fmla="*/ 164 h 342"/>
                <a:gd name="T86" fmla="*/ 340 w 352"/>
                <a:gd name="T87" fmla="*/ 197 h 342"/>
                <a:gd name="T88" fmla="*/ 340 w 352"/>
                <a:gd name="T89" fmla="*/ 217 h 342"/>
                <a:gd name="T90" fmla="*/ 327 w 352"/>
                <a:gd name="T91" fmla="*/ 212 h 342"/>
                <a:gd name="T92" fmla="*/ 310 w 352"/>
                <a:gd name="T93" fmla="*/ 221 h 342"/>
                <a:gd name="T94" fmla="*/ 293 w 352"/>
                <a:gd name="T95" fmla="*/ 221 h 342"/>
                <a:gd name="T96" fmla="*/ 292 w 352"/>
                <a:gd name="T97" fmla="*/ 230 h 342"/>
                <a:gd name="T98" fmla="*/ 299 w 352"/>
                <a:gd name="T99" fmla="*/ 251 h 342"/>
                <a:gd name="T100" fmla="*/ 293 w 352"/>
                <a:gd name="T101" fmla="*/ 246 h 342"/>
                <a:gd name="T102" fmla="*/ 267 w 352"/>
                <a:gd name="T103" fmla="*/ 256 h 342"/>
                <a:gd name="T104" fmla="*/ 250 w 352"/>
                <a:gd name="T105" fmla="*/ 285 h 342"/>
                <a:gd name="T106" fmla="*/ 246 w 352"/>
                <a:gd name="T107" fmla="*/ 310 h 342"/>
                <a:gd name="T108" fmla="*/ 252 w 352"/>
                <a:gd name="T109" fmla="*/ 336 h 342"/>
                <a:gd name="T110" fmla="*/ 245 w 352"/>
                <a:gd name="T111" fmla="*/ 342 h 342"/>
                <a:gd name="T112" fmla="*/ 210 w 352"/>
                <a:gd name="T113" fmla="*/ 322 h 342"/>
                <a:gd name="T114" fmla="*/ 190 w 352"/>
                <a:gd name="T115" fmla="*/ 300 h 342"/>
                <a:gd name="T116" fmla="*/ 175 w 352"/>
                <a:gd name="T117" fmla="*/ 30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2" h="342">
                  <a:moveTo>
                    <a:pt x="175" y="300"/>
                  </a:moveTo>
                  <a:lnTo>
                    <a:pt x="174" y="300"/>
                  </a:lnTo>
                  <a:lnTo>
                    <a:pt x="166" y="295"/>
                  </a:lnTo>
                  <a:lnTo>
                    <a:pt x="167" y="295"/>
                  </a:lnTo>
                  <a:lnTo>
                    <a:pt x="170" y="296"/>
                  </a:lnTo>
                  <a:lnTo>
                    <a:pt x="172" y="297"/>
                  </a:lnTo>
                  <a:lnTo>
                    <a:pt x="170" y="295"/>
                  </a:lnTo>
                  <a:lnTo>
                    <a:pt x="168" y="294"/>
                  </a:lnTo>
                  <a:lnTo>
                    <a:pt x="173" y="294"/>
                  </a:lnTo>
                  <a:lnTo>
                    <a:pt x="176" y="291"/>
                  </a:lnTo>
                  <a:lnTo>
                    <a:pt x="175" y="288"/>
                  </a:lnTo>
                  <a:lnTo>
                    <a:pt x="172" y="282"/>
                  </a:lnTo>
                  <a:lnTo>
                    <a:pt x="170" y="278"/>
                  </a:lnTo>
                  <a:lnTo>
                    <a:pt x="169" y="277"/>
                  </a:lnTo>
                  <a:lnTo>
                    <a:pt x="156" y="269"/>
                  </a:lnTo>
                  <a:lnTo>
                    <a:pt x="155" y="268"/>
                  </a:lnTo>
                  <a:lnTo>
                    <a:pt x="154" y="267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2" y="260"/>
                  </a:lnTo>
                  <a:lnTo>
                    <a:pt x="151" y="259"/>
                  </a:lnTo>
                  <a:lnTo>
                    <a:pt x="149" y="258"/>
                  </a:lnTo>
                  <a:lnTo>
                    <a:pt x="145" y="255"/>
                  </a:lnTo>
                  <a:lnTo>
                    <a:pt x="142" y="250"/>
                  </a:lnTo>
                  <a:lnTo>
                    <a:pt x="140" y="243"/>
                  </a:lnTo>
                  <a:lnTo>
                    <a:pt x="142" y="233"/>
                  </a:lnTo>
                  <a:lnTo>
                    <a:pt x="140" y="230"/>
                  </a:lnTo>
                  <a:lnTo>
                    <a:pt x="137" y="227"/>
                  </a:lnTo>
                  <a:lnTo>
                    <a:pt x="129" y="227"/>
                  </a:lnTo>
                  <a:lnTo>
                    <a:pt x="124" y="223"/>
                  </a:lnTo>
                  <a:lnTo>
                    <a:pt x="121" y="221"/>
                  </a:lnTo>
                  <a:lnTo>
                    <a:pt x="118" y="219"/>
                  </a:lnTo>
                  <a:lnTo>
                    <a:pt x="114" y="214"/>
                  </a:lnTo>
                  <a:lnTo>
                    <a:pt x="100" y="199"/>
                  </a:lnTo>
                  <a:lnTo>
                    <a:pt x="90" y="191"/>
                  </a:lnTo>
                  <a:lnTo>
                    <a:pt x="88" y="189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7" y="183"/>
                  </a:lnTo>
                  <a:lnTo>
                    <a:pt x="83" y="179"/>
                  </a:lnTo>
                  <a:lnTo>
                    <a:pt x="80" y="175"/>
                  </a:lnTo>
                  <a:lnTo>
                    <a:pt x="76" y="171"/>
                  </a:lnTo>
                  <a:lnTo>
                    <a:pt x="73" y="167"/>
                  </a:lnTo>
                  <a:lnTo>
                    <a:pt x="72" y="165"/>
                  </a:lnTo>
                  <a:lnTo>
                    <a:pt x="70" y="163"/>
                  </a:lnTo>
                  <a:lnTo>
                    <a:pt x="69" y="162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4" y="157"/>
                  </a:lnTo>
                  <a:lnTo>
                    <a:pt x="63" y="155"/>
                  </a:lnTo>
                  <a:lnTo>
                    <a:pt x="62" y="155"/>
                  </a:lnTo>
                  <a:lnTo>
                    <a:pt x="59" y="155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57" y="154"/>
                  </a:lnTo>
                  <a:lnTo>
                    <a:pt x="55" y="152"/>
                  </a:lnTo>
                  <a:lnTo>
                    <a:pt x="53" y="150"/>
                  </a:lnTo>
                  <a:lnTo>
                    <a:pt x="52" y="145"/>
                  </a:lnTo>
                  <a:lnTo>
                    <a:pt x="51" y="143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1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3" y="124"/>
                  </a:lnTo>
                  <a:lnTo>
                    <a:pt x="44" y="122"/>
                  </a:lnTo>
                  <a:lnTo>
                    <a:pt x="44" y="121"/>
                  </a:lnTo>
                  <a:lnTo>
                    <a:pt x="44" y="119"/>
                  </a:lnTo>
                  <a:lnTo>
                    <a:pt x="44" y="118"/>
                  </a:lnTo>
                  <a:lnTo>
                    <a:pt x="43" y="117"/>
                  </a:lnTo>
                  <a:lnTo>
                    <a:pt x="41" y="115"/>
                  </a:lnTo>
                  <a:lnTo>
                    <a:pt x="40" y="115"/>
                  </a:lnTo>
                  <a:lnTo>
                    <a:pt x="39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9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0"/>
                  </a:lnTo>
                  <a:lnTo>
                    <a:pt x="40" y="108"/>
                  </a:lnTo>
                  <a:lnTo>
                    <a:pt x="37" y="101"/>
                  </a:lnTo>
                  <a:lnTo>
                    <a:pt x="37" y="99"/>
                  </a:lnTo>
                  <a:lnTo>
                    <a:pt x="36" y="97"/>
                  </a:lnTo>
                  <a:lnTo>
                    <a:pt x="35" y="95"/>
                  </a:lnTo>
                  <a:lnTo>
                    <a:pt x="33" y="95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0"/>
                  </a:lnTo>
                  <a:lnTo>
                    <a:pt x="28" y="89"/>
                  </a:lnTo>
                  <a:lnTo>
                    <a:pt x="29" y="89"/>
                  </a:lnTo>
                  <a:lnTo>
                    <a:pt x="29" y="87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7" y="83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1" y="77"/>
                  </a:lnTo>
                  <a:lnTo>
                    <a:pt x="20" y="76"/>
                  </a:lnTo>
                  <a:lnTo>
                    <a:pt x="19" y="76"/>
                  </a:lnTo>
                  <a:lnTo>
                    <a:pt x="18" y="77"/>
                  </a:lnTo>
                  <a:lnTo>
                    <a:pt x="17" y="77"/>
                  </a:lnTo>
                  <a:lnTo>
                    <a:pt x="17" y="76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6" y="72"/>
                  </a:lnTo>
                  <a:lnTo>
                    <a:pt x="16" y="71"/>
                  </a:lnTo>
                  <a:lnTo>
                    <a:pt x="15" y="71"/>
                  </a:lnTo>
                  <a:lnTo>
                    <a:pt x="14" y="72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8" y="75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6" y="71"/>
                  </a:lnTo>
                  <a:lnTo>
                    <a:pt x="4" y="70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5" y="25"/>
                  </a:lnTo>
                  <a:lnTo>
                    <a:pt x="6" y="23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45" y="32"/>
                  </a:ln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6" y="35"/>
                  </a:lnTo>
                  <a:lnTo>
                    <a:pt x="57" y="34"/>
                  </a:lnTo>
                  <a:lnTo>
                    <a:pt x="58" y="30"/>
                  </a:lnTo>
                  <a:lnTo>
                    <a:pt x="59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1" y="22"/>
                  </a:lnTo>
                  <a:lnTo>
                    <a:pt x="62" y="21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6" y="17"/>
                  </a:lnTo>
                  <a:lnTo>
                    <a:pt x="69" y="11"/>
                  </a:lnTo>
                  <a:lnTo>
                    <a:pt x="73" y="8"/>
                  </a:lnTo>
                  <a:lnTo>
                    <a:pt x="78" y="8"/>
                  </a:lnTo>
                  <a:lnTo>
                    <a:pt x="96" y="13"/>
                  </a:lnTo>
                  <a:lnTo>
                    <a:pt x="99" y="13"/>
                  </a:lnTo>
                  <a:lnTo>
                    <a:pt x="100" y="12"/>
                  </a:lnTo>
                  <a:lnTo>
                    <a:pt x="100" y="11"/>
                  </a:lnTo>
                  <a:lnTo>
                    <a:pt x="100" y="10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3" y="6"/>
                  </a:lnTo>
                  <a:lnTo>
                    <a:pt x="104" y="5"/>
                  </a:lnTo>
                  <a:lnTo>
                    <a:pt x="105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2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4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6"/>
                  </a:lnTo>
                  <a:lnTo>
                    <a:pt x="112" y="6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5" y="6"/>
                  </a:lnTo>
                  <a:lnTo>
                    <a:pt x="116" y="6"/>
                  </a:lnTo>
                  <a:lnTo>
                    <a:pt x="117" y="5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1" y="11"/>
                  </a:lnTo>
                  <a:lnTo>
                    <a:pt x="124" y="13"/>
                  </a:lnTo>
                  <a:lnTo>
                    <a:pt x="127" y="15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8" y="17"/>
                  </a:lnTo>
                  <a:lnTo>
                    <a:pt x="138" y="16"/>
                  </a:lnTo>
                  <a:lnTo>
                    <a:pt x="140" y="12"/>
                  </a:lnTo>
                  <a:lnTo>
                    <a:pt x="143" y="14"/>
                  </a:lnTo>
                  <a:lnTo>
                    <a:pt x="145" y="15"/>
                  </a:lnTo>
                  <a:lnTo>
                    <a:pt x="148" y="17"/>
                  </a:lnTo>
                  <a:lnTo>
                    <a:pt x="149" y="17"/>
                  </a:lnTo>
                  <a:lnTo>
                    <a:pt x="150" y="18"/>
                  </a:lnTo>
                  <a:lnTo>
                    <a:pt x="152" y="18"/>
                  </a:lnTo>
                  <a:lnTo>
                    <a:pt x="154" y="17"/>
                  </a:lnTo>
                  <a:lnTo>
                    <a:pt x="155" y="17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7" y="17"/>
                  </a:lnTo>
                  <a:lnTo>
                    <a:pt x="157" y="17"/>
                  </a:lnTo>
                  <a:lnTo>
                    <a:pt x="157" y="18"/>
                  </a:lnTo>
                  <a:lnTo>
                    <a:pt x="156" y="19"/>
                  </a:lnTo>
                  <a:lnTo>
                    <a:pt x="157" y="19"/>
                  </a:lnTo>
                  <a:lnTo>
                    <a:pt x="158" y="19"/>
                  </a:lnTo>
                  <a:lnTo>
                    <a:pt x="160" y="18"/>
                  </a:lnTo>
                  <a:lnTo>
                    <a:pt x="160" y="21"/>
                  </a:lnTo>
                  <a:lnTo>
                    <a:pt x="159" y="22"/>
                  </a:lnTo>
                  <a:lnTo>
                    <a:pt x="160" y="22"/>
                  </a:lnTo>
                  <a:lnTo>
                    <a:pt x="165" y="21"/>
                  </a:lnTo>
                  <a:lnTo>
                    <a:pt x="166" y="21"/>
                  </a:lnTo>
                  <a:lnTo>
                    <a:pt x="167" y="21"/>
                  </a:lnTo>
                  <a:lnTo>
                    <a:pt x="169" y="20"/>
                  </a:lnTo>
                  <a:lnTo>
                    <a:pt x="172" y="16"/>
                  </a:lnTo>
                  <a:lnTo>
                    <a:pt x="174" y="15"/>
                  </a:lnTo>
                  <a:lnTo>
                    <a:pt x="178" y="16"/>
                  </a:lnTo>
                  <a:lnTo>
                    <a:pt x="180" y="17"/>
                  </a:lnTo>
                  <a:lnTo>
                    <a:pt x="183" y="19"/>
                  </a:lnTo>
                  <a:lnTo>
                    <a:pt x="188" y="26"/>
                  </a:lnTo>
                  <a:lnTo>
                    <a:pt x="190" y="27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5" y="27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4"/>
                  </a:lnTo>
                  <a:lnTo>
                    <a:pt x="205" y="18"/>
                  </a:lnTo>
                  <a:lnTo>
                    <a:pt x="206" y="17"/>
                  </a:lnTo>
                  <a:lnTo>
                    <a:pt x="208" y="17"/>
                  </a:lnTo>
                  <a:lnTo>
                    <a:pt x="209" y="18"/>
                  </a:lnTo>
                  <a:lnTo>
                    <a:pt x="214" y="23"/>
                  </a:lnTo>
                  <a:lnTo>
                    <a:pt x="216" y="23"/>
                  </a:lnTo>
                  <a:lnTo>
                    <a:pt x="218" y="23"/>
                  </a:lnTo>
                  <a:lnTo>
                    <a:pt x="219" y="23"/>
                  </a:lnTo>
                  <a:lnTo>
                    <a:pt x="220" y="23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4" y="21"/>
                  </a:lnTo>
                  <a:lnTo>
                    <a:pt x="224" y="19"/>
                  </a:lnTo>
                  <a:lnTo>
                    <a:pt x="224" y="17"/>
                  </a:lnTo>
                  <a:lnTo>
                    <a:pt x="225" y="17"/>
                  </a:lnTo>
                  <a:lnTo>
                    <a:pt x="227" y="16"/>
                  </a:lnTo>
                  <a:lnTo>
                    <a:pt x="230" y="17"/>
                  </a:lnTo>
                  <a:lnTo>
                    <a:pt x="233" y="20"/>
                  </a:lnTo>
                  <a:lnTo>
                    <a:pt x="235" y="21"/>
                  </a:lnTo>
                  <a:lnTo>
                    <a:pt x="241" y="21"/>
                  </a:lnTo>
                  <a:lnTo>
                    <a:pt x="243" y="22"/>
                  </a:lnTo>
                  <a:lnTo>
                    <a:pt x="245" y="23"/>
                  </a:lnTo>
                  <a:lnTo>
                    <a:pt x="247" y="25"/>
                  </a:lnTo>
                  <a:lnTo>
                    <a:pt x="248" y="27"/>
                  </a:lnTo>
                  <a:lnTo>
                    <a:pt x="250" y="28"/>
                  </a:lnTo>
                  <a:lnTo>
                    <a:pt x="251" y="29"/>
                  </a:lnTo>
                  <a:lnTo>
                    <a:pt x="252" y="29"/>
                  </a:lnTo>
                  <a:lnTo>
                    <a:pt x="255" y="29"/>
                  </a:lnTo>
                  <a:lnTo>
                    <a:pt x="255" y="28"/>
                  </a:lnTo>
                  <a:lnTo>
                    <a:pt x="254" y="26"/>
                  </a:lnTo>
                  <a:lnTo>
                    <a:pt x="254" y="25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57" y="24"/>
                  </a:lnTo>
                  <a:lnTo>
                    <a:pt x="258" y="24"/>
                  </a:lnTo>
                  <a:lnTo>
                    <a:pt x="259" y="24"/>
                  </a:lnTo>
                  <a:lnTo>
                    <a:pt x="260" y="23"/>
                  </a:lnTo>
                  <a:lnTo>
                    <a:pt x="261" y="23"/>
                  </a:lnTo>
                  <a:lnTo>
                    <a:pt x="262" y="23"/>
                  </a:lnTo>
                  <a:lnTo>
                    <a:pt x="262" y="24"/>
                  </a:lnTo>
                  <a:lnTo>
                    <a:pt x="263" y="26"/>
                  </a:lnTo>
                  <a:lnTo>
                    <a:pt x="263" y="27"/>
                  </a:lnTo>
                  <a:lnTo>
                    <a:pt x="263" y="28"/>
                  </a:lnTo>
                  <a:lnTo>
                    <a:pt x="264" y="29"/>
                  </a:lnTo>
                  <a:lnTo>
                    <a:pt x="265" y="28"/>
                  </a:lnTo>
                  <a:lnTo>
                    <a:pt x="266" y="27"/>
                  </a:lnTo>
                  <a:lnTo>
                    <a:pt x="266" y="26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6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4" y="35"/>
                  </a:lnTo>
                  <a:lnTo>
                    <a:pt x="276" y="35"/>
                  </a:lnTo>
                  <a:lnTo>
                    <a:pt x="277" y="35"/>
                  </a:lnTo>
                  <a:lnTo>
                    <a:pt x="277" y="36"/>
                  </a:lnTo>
                  <a:lnTo>
                    <a:pt x="278" y="37"/>
                  </a:lnTo>
                  <a:lnTo>
                    <a:pt x="278" y="38"/>
                  </a:lnTo>
                  <a:lnTo>
                    <a:pt x="278" y="39"/>
                  </a:lnTo>
                  <a:lnTo>
                    <a:pt x="279" y="40"/>
                  </a:lnTo>
                  <a:lnTo>
                    <a:pt x="278" y="41"/>
                  </a:lnTo>
                  <a:lnTo>
                    <a:pt x="276" y="42"/>
                  </a:lnTo>
                  <a:lnTo>
                    <a:pt x="275" y="43"/>
                  </a:lnTo>
                  <a:lnTo>
                    <a:pt x="276" y="47"/>
                  </a:lnTo>
                  <a:lnTo>
                    <a:pt x="280" y="51"/>
                  </a:lnTo>
                  <a:lnTo>
                    <a:pt x="282" y="52"/>
                  </a:lnTo>
                  <a:lnTo>
                    <a:pt x="283" y="53"/>
                  </a:lnTo>
                  <a:lnTo>
                    <a:pt x="287" y="54"/>
                  </a:lnTo>
                  <a:lnTo>
                    <a:pt x="294" y="53"/>
                  </a:lnTo>
                  <a:lnTo>
                    <a:pt x="297" y="53"/>
                  </a:lnTo>
                  <a:lnTo>
                    <a:pt x="298" y="53"/>
                  </a:lnTo>
                  <a:lnTo>
                    <a:pt x="300" y="53"/>
                  </a:lnTo>
                  <a:lnTo>
                    <a:pt x="302" y="53"/>
                  </a:lnTo>
                  <a:lnTo>
                    <a:pt x="304" y="52"/>
                  </a:lnTo>
                  <a:lnTo>
                    <a:pt x="312" y="46"/>
                  </a:lnTo>
                  <a:lnTo>
                    <a:pt x="313" y="46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314" y="48"/>
                  </a:lnTo>
                  <a:lnTo>
                    <a:pt x="315" y="48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22" y="48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7"/>
                  </a:lnTo>
                  <a:lnTo>
                    <a:pt x="326" y="49"/>
                  </a:lnTo>
                  <a:lnTo>
                    <a:pt x="327" y="49"/>
                  </a:lnTo>
                  <a:lnTo>
                    <a:pt x="328" y="49"/>
                  </a:lnTo>
                  <a:lnTo>
                    <a:pt x="329" y="49"/>
                  </a:lnTo>
                  <a:lnTo>
                    <a:pt x="329" y="50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30" y="53"/>
                  </a:lnTo>
                  <a:lnTo>
                    <a:pt x="330" y="53"/>
                  </a:lnTo>
                  <a:lnTo>
                    <a:pt x="329" y="54"/>
                  </a:lnTo>
                  <a:lnTo>
                    <a:pt x="329" y="55"/>
                  </a:lnTo>
                  <a:lnTo>
                    <a:pt x="326" y="70"/>
                  </a:lnTo>
                  <a:lnTo>
                    <a:pt x="325" y="72"/>
                  </a:lnTo>
                  <a:lnTo>
                    <a:pt x="324" y="74"/>
                  </a:lnTo>
                  <a:lnTo>
                    <a:pt x="323" y="75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19" y="81"/>
                  </a:lnTo>
                  <a:lnTo>
                    <a:pt x="315" y="89"/>
                  </a:lnTo>
                  <a:lnTo>
                    <a:pt x="314" y="89"/>
                  </a:lnTo>
                  <a:lnTo>
                    <a:pt x="313" y="90"/>
                  </a:lnTo>
                  <a:lnTo>
                    <a:pt x="313" y="91"/>
                  </a:lnTo>
                  <a:lnTo>
                    <a:pt x="313" y="93"/>
                  </a:lnTo>
                  <a:lnTo>
                    <a:pt x="313" y="94"/>
                  </a:lnTo>
                  <a:lnTo>
                    <a:pt x="312" y="95"/>
                  </a:lnTo>
                  <a:lnTo>
                    <a:pt x="311" y="95"/>
                  </a:lnTo>
                  <a:lnTo>
                    <a:pt x="311" y="96"/>
                  </a:lnTo>
                  <a:lnTo>
                    <a:pt x="308" y="97"/>
                  </a:lnTo>
                  <a:lnTo>
                    <a:pt x="308" y="100"/>
                  </a:lnTo>
                  <a:lnTo>
                    <a:pt x="309" y="105"/>
                  </a:lnTo>
                  <a:lnTo>
                    <a:pt x="309" y="108"/>
                  </a:lnTo>
                  <a:lnTo>
                    <a:pt x="308" y="110"/>
                  </a:lnTo>
                  <a:lnTo>
                    <a:pt x="306" y="112"/>
                  </a:lnTo>
                  <a:lnTo>
                    <a:pt x="305" y="114"/>
                  </a:lnTo>
                  <a:lnTo>
                    <a:pt x="306" y="117"/>
                  </a:lnTo>
                  <a:lnTo>
                    <a:pt x="306" y="119"/>
                  </a:lnTo>
                  <a:lnTo>
                    <a:pt x="309" y="124"/>
                  </a:lnTo>
                  <a:lnTo>
                    <a:pt x="311" y="125"/>
                  </a:lnTo>
                  <a:lnTo>
                    <a:pt x="312" y="126"/>
                  </a:lnTo>
                  <a:lnTo>
                    <a:pt x="316" y="127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20" y="129"/>
                  </a:lnTo>
                  <a:lnTo>
                    <a:pt x="323" y="128"/>
                  </a:lnTo>
                  <a:lnTo>
                    <a:pt x="324" y="128"/>
                  </a:lnTo>
                  <a:lnTo>
                    <a:pt x="325" y="130"/>
                  </a:lnTo>
                  <a:lnTo>
                    <a:pt x="327" y="131"/>
                  </a:lnTo>
                  <a:lnTo>
                    <a:pt x="328" y="135"/>
                  </a:lnTo>
                  <a:lnTo>
                    <a:pt x="329" y="137"/>
                  </a:lnTo>
                  <a:lnTo>
                    <a:pt x="329" y="138"/>
                  </a:lnTo>
                  <a:lnTo>
                    <a:pt x="330" y="140"/>
                  </a:lnTo>
                  <a:lnTo>
                    <a:pt x="335" y="143"/>
                  </a:lnTo>
                  <a:lnTo>
                    <a:pt x="335" y="144"/>
                  </a:lnTo>
                  <a:lnTo>
                    <a:pt x="336" y="144"/>
                  </a:lnTo>
                  <a:lnTo>
                    <a:pt x="338" y="143"/>
                  </a:lnTo>
                  <a:lnTo>
                    <a:pt x="339" y="144"/>
                  </a:lnTo>
                  <a:lnTo>
                    <a:pt x="339" y="147"/>
                  </a:lnTo>
                  <a:lnTo>
                    <a:pt x="340" y="148"/>
                  </a:lnTo>
                  <a:lnTo>
                    <a:pt x="341" y="149"/>
                  </a:lnTo>
                  <a:lnTo>
                    <a:pt x="342" y="151"/>
                  </a:lnTo>
                  <a:lnTo>
                    <a:pt x="343" y="152"/>
                  </a:lnTo>
                  <a:lnTo>
                    <a:pt x="347" y="154"/>
                  </a:lnTo>
                  <a:lnTo>
                    <a:pt x="347" y="155"/>
                  </a:lnTo>
                  <a:lnTo>
                    <a:pt x="348" y="156"/>
                  </a:lnTo>
                  <a:lnTo>
                    <a:pt x="349" y="155"/>
                  </a:lnTo>
                  <a:lnTo>
                    <a:pt x="350" y="155"/>
                  </a:lnTo>
                  <a:lnTo>
                    <a:pt x="351" y="155"/>
                  </a:lnTo>
                  <a:lnTo>
                    <a:pt x="352" y="158"/>
                  </a:lnTo>
                  <a:lnTo>
                    <a:pt x="351" y="161"/>
                  </a:lnTo>
                  <a:lnTo>
                    <a:pt x="350" y="162"/>
                  </a:lnTo>
                  <a:lnTo>
                    <a:pt x="346" y="165"/>
                  </a:lnTo>
                  <a:lnTo>
                    <a:pt x="344" y="166"/>
                  </a:lnTo>
                  <a:lnTo>
                    <a:pt x="341" y="166"/>
                  </a:lnTo>
                  <a:lnTo>
                    <a:pt x="336" y="165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29" y="166"/>
                  </a:lnTo>
                  <a:lnTo>
                    <a:pt x="328" y="165"/>
                  </a:lnTo>
                  <a:lnTo>
                    <a:pt x="325" y="163"/>
                  </a:lnTo>
                  <a:lnTo>
                    <a:pt x="323" y="161"/>
                  </a:lnTo>
                  <a:lnTo>
                    <a:pt x="322" y="161"/>
                  </a:lnTo>
                  <a:lnTo>
                    <a:pt x="321" y="161"/>
                  </a:lnTo>
                  <a:lnTo>
                    <a:pt x="319" y="161"/>
                  </a:lnTo>
                  <a:lnTo>
                    <a:pt x="318" y="162"/>
                  </a:lnTo>
                  <a:lnTo>
                    <a:pt x="317" y="164"/>
                  </a:lnTo>
                  <a:lnTo>
                    <a:pt x="317" y="165"/>
                  </a:lnTo>
                  <a:lnTo>
                    <a:pt x="318" y="166"/>
                  </a:lnTo>
                  <a:lnTo>
                    <a:pt x="318" y="167"/>
                  </a:lnTo>
                  <a:lnTo>
                    <a:pt x="317" y="168"/>
                  </a:lnTo>
                  <a:lnTo>
                    <a:pt x="318" y="168"/>
                  </a:lnTo>
                  <a:lnTo>
                    <a:pt x="321" y="171"/>
                  </a:lnTo>
                  <a:lnTo>
                    <a:pt x="323" y="174"/>
                  </a:lnTo>
                  <a:lnTo>
                    <a:pt x="329" y="182"/>
                  </a:lnTo>
                  <a:lnTo>
                    <a:pt x="338" y="192"/>
                  </a:lnTo>
                  <a:lnTo>
                    <a:pt x="340" y="197"/>
                  </a:lnTo>
                  <a:lnTo>
                    <a:pt x="341" y="203"/>
                  </a:lnTo>
                  <a:lnTo>
                    <a:pt x="342" y="207"/>
                  </a:lnTo>
                  <a:lnTo>
                    <a:pt x="340" y="209"/>
                  </a:lnTo>
                  <a:lnTo>
                    <a:pt x="339" y="210"/>
                  </a:lnTo>
                  <a:lnTo>
                    <a:pt x="339" y="212"/>
                  </a:lnTo>
                  <a:lnTo>
                    <a:pt x="339" y="214"/>
                  </a:lnTo>
                  <a:lnTo>
                    <a:pt x="340" y="215"/>
                  </a:lnTo>
                  <a:lnTo>
                    <a:pt x="341" y="216"/>
                  </a:lnTo>
                  <a:lnTo>
                    <a:pt x="341" y="217"/>
                  </a:lnTo>
                  <a:lnTo>
                    <a:pt x="340" y="217"/>
                  </a:lnTo>
                  <a:lnTo>
                    <a:pt x="336" y="216"/>
                  </a:lnTo>
                  <a:lnTo>
                    <a:pt x="335" y="216"/>
                  </a:lnTo>
                  <a:lnTo>
                    <a:pt x="334" y="219"/>
                  </a:lnTo>
                  <a:lnTo>
                    <a:pt x="333" y="220"/>
                  </a:lnTo>
                  <a:lnTo>
                    <a:pt x="333" y="219"/>
                  </a:lnTo>
                  <a:lnTo>
                    <a:pt x="332" y="217"/>
                  </a:lnTo>
                  <a:lnTo>
                    <a:pt x="330" y="215"/>
                  </a:lnTo>
                  <a:lnTo>
                    <a:pt x="329" y="212"/>
                  </a:lnTo>
                  <a:lnTo>
                    <a:pt x="328" y="211"/>
                  </a:lnTo>
                  <a:lnTo>
                    <a:pt x="327" y="212"/>
                  </a:lnTo>
                  <a:lnTo>
                    <a:pt x="324" y="214"/>
                  </a:lnTo>
                  <a:lnTo>
                    <a:pt x="323" y="214"/>
                  </a:lnTo>
                  <a:lnTo>
                    <a:pt x="323" y="214"/>
                  </a:lnTo>
                  <a:lnTo>
                    <a:pt x="320" y="214"/>
                  </a:lnTo>
                  <a:lnTo>
                    <a:pt x="319" y="214"/>
                  </a:lnTo>
                  <a:lnTo>
                    <a:pt x="317" y="216"/>
                  </a:lnTo>
                  <a:lnTo>
                    <a:pt x="317" y="219"/>
                  </a:lnTo>
                  <a:lnTo>
                    <a:pt x="316" y="221"/>
                  </a:lnTo>
                  <a:lnTo>
                    <a:pt x="314" y="221"/>
                  </a:lnTo>
                  <a:lnTo>
                    <a:pt x="310" y="221"/>
                  </a:lnTo>
                  <a:lnTo>
                    <a:pt x="307" y="221"/>
                  </a:lnTo>
                  <a:lnTo>
                    <a:pt x="305" y="223"/>
                  </a:lnTo>
                  <a:lnTo>
                    <a:pt x="303" y="224"/>
                  </a:lnTo>
                  <a:lnTo>
                    <a:pt x="301" y="224"/>
                  </a:lnTo>
                  <a:lnTo>
                    <a:pt x="299" y="224"/>
                  </a:lnTo>
                  <a:lnTo>
                    <a:pt x="299" y="222"/>
                  </a:lnTo>
                  <a:lnTo>
                    <a:pt x="298" y="221"/>
                  </a:lnTo>
                  <a:lnTo>
                    <a:pt x="296" y="219"/>
                  </a:lnTo>
                  <a:lnTo>
                    <a:pt x="294" y="220"/>
                  </a:lnTo>
                  <a:lnTo>
                    <a:pt x="293" y="221"/>
                  </a:lnTo>
                  <a:lnTo>
                    <a:pt x="291" y="222"/>
                  </a:lnTo>
                  <a:lnTo>
                    <a:pt x="289" y="223"/>
                  </a:lnTo>
                  <a:lnTo>
                    <a:pt x="288" y="224"/>
                  </a:lnTo>
                  <a:lnTo>
                    <a:pt x="287" y="225"/>
                  </a:lnTo>
                  <a:lnTo>
                    <a:pt x="287" y="227"/>
                  </a:lnTo>
                  <a:lnTo>
                    <a:pt x="288" y="227"/>
                  </a:lnTo>
                  <a:lnTo>
                    <a:pt x="290" y="227"/>
                  </a:lnTo>
                  <a:lnTo>
                    <a:pt x="291" y="227"/>
                  </a:lnTo>
                  <a:lnTo>
                    <a:pt x="292" y="229"/>
                  </a:lnTo>
                  <a:lnTo>
                    <a:pt x="292" y="230"/>
                  </a:lnTo>
                  <a:lnTo>
                    <a:pt x="292" y="232"/>
                  </a:lnTo>
                  <a:lnTo>
                    <a:pt x="293" y="232"/>
                  </a:lnTo>
                  <a:lnTo>
                    <a:pt x="294" y="232"/>
                  </a:lnTo>
                  <a:lnTo>
                    <a:pt x="297" y="236"/>
                  </a:lnTo>
                  <a:lnTo>
                    <a:pt x="299" y="244"/>
                  </a:lnTo>
                  <a:lnTo>
                    <a:pt x="303" y="249"/>
                  </a:lnTo>
                  <a:lnTo>
                    <a:pt x="302" y="250"/>
                  </a:lnTo>
                  <a:lnTo>
                    <a:pt x="299" y="250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298" y="251"/>
                  </a:lnTo>
                  <a:lnTo>
                    <a:pt x="297" y="252"/>
                  </a:lnTo>
                  <a:lnTo>
                    <a:pt x="296" y="253"/>
                  </a:lnTo>
                  <a:lnTo>
                    <a:pt x="295" y="254"/>
                  </a:lnTo>
                  <a:lnTo>
                    <a:pt x="295" y="253"/>
                  </a:lnTo>
                  <a:lnTo>
                    <a:pt x="293" y="251"/>
                  </a:lnTo>
                  <a:lnTo>
                    <a:pt x="293" y="250"/>
                  </a:lnTo>
                  <a:lnTo>
                    <a:pt x="293" y="248"/>
                  </a:lnTo>
                  <a:lnTo>
                    <a:pt x="293" y="247"/>
                  </a:lnTo>
                  <a:lnTo>
                    <a:pt x="293" y="246"/>
                  </a:lnTo>
                  <a:lnTo>
                    <a:pt x="292" y="246"/>
                  </a:lnTo>
                  <a:lnTo>
                    <a:pt x="289" y="244"/>
                  </a:lnTo>
                  <a:lnTo>
                    <a:pt x="287" y="244"/>
                  </a:lnTo>
                  <a:lnTo>
                    <a:pt x="281" y="244"/>
                  </a:lnTo>
                  <a:lnTo>
                    <a:pt x="280" y="245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7"/>
                  </a:lnTo>
                  <a:lnTo>
                    <a:pt x="279" y="248"/>
                  </a:lnTo>
                  <a:lnTo>
                    <a:pt x="267" y="256"/>
                  </a:lnTo>
                  <a:lnTo>
                    <a:pt x="266" y="258"/>
                  </a:lnTo>
                  <a:lnTo>
                    <a:pt x="268" y="259"/>
                  </a:lnTo>
                  <a:lnTo>
                    <a:pt x="264" y="264"/>
                  </a:lnTo>
                  <a:lnTo>
                    <a:pt x="263" y="268"/>
                  </a:lnTo>
                  <a:lnTo>
                    <a:pt x="262" y="272"/>
                  </a:lnTo>
                  <a:lnTo>
                    <a:pt x="262" y="276"/>
                  </a:lnTo>
                  <a:lnTo>
                    <a:pt x="263" y="285"/>
                  </a:lnTo>
                  <a:lnTo>
                    <a:pt x="260" y="284"/>
                  </a:lnTo>
                  <a:lnTo>
                    <a:pt x="255" y="284"/>
                  </a:lnTo>
                  <a:lnTo>
                    <a:pt x="250" y="285"/>
                  </a:lnTo>
                  <a:lnTo>
                    <a:pt x="247" y="288"/>
                  </a:lnTo>
                  <a:lnTo>
                    <a:pt x="245" y="293"/>
                  </a:lnTo>
                  <a:lnTo>
                    <a:pt x="245" y="295"/>
                  </a:lnTo>
                  <a:lnTo>
                    <a:pt x="246" y="297"/>
                  </a:lnTo>
                  <a:lnTo>
                    <a:pt x="248" y="301"/>
                  </a:lnTo>
                  <a:lnTo>
                    <a:pt x="249" y="304"/>
                  </a:lnTo>
                  <a:lnTo>
                    <a:pt x="248" y="306"/>
                  </a:lnTo>
                  <a:lnTo>
                    <a:pt x="247" y="306"/>
                  </a:lnTo>
                  <a:lnTo>
                    <a:pt x="246" y="307"/>
                  </a:lnTo>
                  <a:lnTo>
                    <a:pt x="246" y="310"/>
                  </a:lnTo>
                  <a:lnTo>
                    <a:pt x="247" y="312"/>
                  </a:lnTo>
                  <a:lnTo>
                    <a:pt x="248" y="316"/>
                  </a:lnTo>
                  <a:lnTo>
                    <a:pt x="251" y="321"/>
                  </a:lnTo>
                  <a:lnTo>
                    <a:pt x="253" y="323"/>
                  </a:lnTo>
                  <a:lnTo>
                    <a:pt x="255" y="324"/>
                  </a:lnTo>
                  <a:lnTo>
                    <a:pt x="256" y="328"/>
                  </a:lnTo>
                  <a:lnTo>
                    <a:pt x="256" y="331"/>
                  </a:lnTo>
                  <a:lnTo>
                    <a:pt x="255" y="333"/>
                  </a:lnTo>
                  <a:lnTo>
                    <a:pt x="255" y="334"/>
                  </a:lnTo>
                  <a:lnTo>
                    <a:pt x="252" y="336"/>
                  </a:lnTo>
                  <a:lnTo>
                    <a:pt x="251" y="336"/>
                  </a:lnTo>
                  <a:lnTo>
                    <a:pt x="250" y="337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1" y="341"/>
                  </a:lnTo>
                  <a:lnTo>
                    <a:pt x="250" y="341"/>
                  </a:lnTo>
                  <a:lnTo>
                    <a:pt x="248" y="340"/>
                  </a:lnTo>
                  <a:lnTo>
                    <a:pt x="247" y="340"/>
                  </a:lnTo>
                  <a:lnTo>
                    <a:pt x="246" y="341"/>
                  </a:lnTo>
                  <a:lnTo>
                    <a:pt x="245" y="342"/>
                  </a:lnTo>
                  <a:lnTo>
                    <a:pt x="244" y="341"/>
                  </a:lnTo>
                  <a:lnTo>
                    <a:pt x="241" y="341"/>
                  </a:lnTo>
                  <a:lnTo>
                    <a:pt x="239" y="340"/>
                  </a:lnTo>
                  <a:lnTo>
                    <a:pt x="239" y="339"/>
                  </a:lnTo>
                  <a:lnTo>
                    <a:pt x="238" y="336"/>
                  </a:lnTo>
                  <a:lnTo>
                    <a:pt x="237" y="336"/>
                  </a:lnTo>
                  <a:lnTo>
                    <a:pt x="234" y="336"/>
                  </a:lnTo>
                  <a:lnTo>
                    <a:pt x="229" y="335"/>
                  </a:lnTo>
                  <a:lnTo>
                    <a:pt x="227" y="333"/>
                  </a:lnTo>
                  <a:lnTo>
                    <a:pt x="210" y="322"/>
                  </a:lnTo>
                  <a:lnTo>
                    <a:pt x="205" y="319"/>
                  </a:lnTo>
                  <a:lnTo>
                    <a:pt x="203" y="318"/>
                  </a:lnTo>
                  <a:lnTo>
                    <a:pt x="200" y="312"/>
                  </a:lnTo>
                  <a:lnTo>
                    <a:pt x="197" y="312"/>
                  </a:lnTo>
                  <a:lnTo>
                    <a:pt x="194" y="310"/>
                  </a:lnTo>
                  <a:lnTo>
                    <a:pt x="193" y="310"/>
                  </a:lnTo>
                  <a:lnTo>
                    <a:pt x="191" y="306"/>
                  </a:lnTo>
                  <a:lnTo>
                    <a:pt x="191" y="304"/>
                  </a:lnTo>
                  <a:lnTo>
                    <a:pt x="191" y="300"/>
                  </a:lnTo>
                  <a:lnTo>
                    <a:pt x="190" y="300"/>
                  </a:lnTo>
                  <a:lnTo>
                    <a:pt x="189" y="298"/>
                  </a:lnTo>
                  <a:lnTo>
                    <a:pt x="188" y="298"/>
                  </a:lnTo>
                  <a:lnTo>
                    <a:pt x="187" y="299"/>
                  </a:lnTo>
                  <a:lnTo>
                    <a:pt x="187" y="300"/>
                  </a:lnTo>
                  <a:lnTo>
                    <a:pt x="184" y="299"/>
                  </a:lnTo>
                  <a:lnTo>
                    <a:pt x="181" y="297"/>
                  </a:lnTo>
                  <a:lnTo>
                    <a:pt x="179" y="297"/>
                  </a:lnTo>
                  <a:lnTo>
                    <a:pt x="177" y="298"/>
                  </a:lnTo>
                  <a:lnTo>
                    <a:pt x="176" y="299"/>
                  </a:lnTo>
                  <a:lnTo>
                    <a:pt x="175" y="3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6" name="Freeform 67">
              <a:extLst>
                <a:ext uri="{FF2B5EF4-FFF2-40B4-BE49-F238E27FC236}">
                  <a16:creationId xmlns:a16="http://schemas.microsoft.com/office/drawing/2014/main" id="{470E4725-4321-152D-8624-D0D4930D5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509" y="2738469"/>
              <a:ext cx="100507" cy="144390"/>
            </a:xfrm>
            <a:custGeom>
              <a:avLst/>
              <a:gdLst>
                <a:gd name="T0" fmla="*/ 35 w 71"/>
                <a:gd name="T1" fmla="*/ 16 h 102"/>
                <a:gd name="T2" fmla="*/ 35 w 71"/>
                <a:gd name="T3" fmla="*/ 17 h 102"/>
                <a:gd name="T4" fmla="*/ 36 w 71"/>
                <a:gd name="T5" fmla="*/ 23 h 102"/>
                <a:gd name="T6" fmla="*/ 40 w 71"/>
                <a:gd name="T7" fmla="*/ 32 h 102"/>
                <a:gd name="T8" fmla="*/ 46 w 71"/>
                <a:gd name="T9" fmla="*/ 41 h 102"/>
                <a:gd name="T10" fmla="*/ 52 w 71"/>
                <a:gd name="T11" fmla="*/ 45 h 102"/>
                <a:gd name="T12" fmla="*/ 53 w 71"/>
                <a:gd name="T13" fmla="*/ 48 h 102"/>
                <a:gd name="T14" fmla="*/ 60 w 71"/>
                <a:gd name="T15" fmla="*/ 51 h 102"/>
                <a:gd name="T16" fmla="*/ 71 w 71"/>
                <a:gd name="T17" fmla="*/ 53 h 102"/>
                <a:gd name="T18" fmla="*/ 71 w 71"/>
                <a:gd name="T19" fmla="*/ 54 h 102"/>
                <a:gd name="T20" fmla="*/ 71 w 71"/>
                <a:gd name="T21" fmla="*/ 59 h 102"/>
                <a:gd name="T22" fmla="*/ 70 w 71"/>
                <a:gd name="T23" fmla="*/ 62 h 102"/>
                <a:gd name="T24" fmla="*/ 70 w 71"/>
                <a:gd name="T25" fmla="*/ 65 h 102"/>
                <a:gd name="T26" fmla="*/ 70 w 71"/>
                <a:gd name="T27" fmla="*/ 66 h 102"/>
                <a:gd name="T28" fmla="*/ 63 w 71"/>
                <a:gd name="T29" fmla="*/ 74 h 102"/>
                <a:gd name="T30" fmla="*/ 63 w 71"/>
                <a:gd name="T31" fmla="*/ 77 h 102"/>
                <a:gd name="T32" fmla="*/ 58 w 71"/>
                <a:gd name="T33" fmla="*/ 85 h 102"/>
                <a:gd name="T34" fmla="*/ 57 w 71"/>
                <a:gd name="T35" fmla="*/ 100 h 102"/>
                <a:gd name="T36" fmla="*/ 48 w 71"/>
                <a:gd name="T37" fmla="*/ 96 h 102"/>
                <a:gd name="T38" fmla="*/ 38 w 71"/>
                <a:gd name="T39" fmla="*/ 96 h 102"/>
                <a:gd name="T40" fmla="*/ 35 w 71"/>
                <a:gd name="T41" fmla="*/ 98 h 102"/>
                <a:gd name="T42" fmla="*/ 33 w 71"/>
                <a:gd name="T43" fmla="*/ 102 h 102"/>
                <a:gd name="T44" fmla="*/ 21 w 71"/>
                <a:gd name="T45" fmla="*/ 99 h 102"/>
                <a:gd name="T46" fmla="*/ 10 w 71"/>
                <a:gd name="T47" fmla="*/ 93 h 102"/>
                <a:gd name="T48" fmla="*/ 12 w 71"/>
                <a:gd name="T49" fmla="*/ 84 h 102"/>
                <a:gd name="T50" fmla="*/ 13 w 71"/>
                <a:gd name="T51" fmla="*/ 78 h 102"/>
                <a:gd name="T52" fmla="*/ 15 w 71"/>
                <a:gd name="T53" fmla="*/ 72 h 102"/>
                <a:gd name="T54" fmla="*/ 11 w 71"/>
                <a:gd name="T55" fmla="*/ 71 h 102"/>
                <a:gd name="T56" fmla="*/ 12 w 71"/>
                <a:gd name="T57" fmla="*/ 68 h 102"/>
                <a:gd name="T58" fmla="*/ 13 w 71"/>
                <a:gd name="T59" fmla="*/ 66 h 102"/>
                <a:gd name="T60" fmla="*/ 10 w 71"/>
                <a:gd name="T61" fmla="*/ 65 h 102"/>
                <a:gd name="T62" fmla="*/ 8 w 71"/>
                <a:gd name="T63" fmla="*/ 64 h 102"/>
                <a:gd name="T64" fmla="*/ 5 w 71"/>
                <a:gd name="T65" fmla="*/ 56 h 102"/>
                <a:gd name="T66" fmla="*/ 1 w 71"/>
                <a:gd name="T67" fmla="*/ 53 h 102"/>
                <a:gd name="T68" fmla="*/ 2 w 71"/>
                <a:gd name="T69" fmla="*/ 48 h 102"/>
                <a:gd name="T70" fmla="*/ 1 w 71"/>
                <a:gd name="T71" fmla="*/ 45 h 102"/>
                <a:gd name="T72" fmla="*/ 1 w 71"/>
                <a:gd name="T73" fmla="*/ 42 h 102"/>
                <a:gd name="T74" fmla="*/ 4 w 71"/>
                <a:gd name="T75" fmla="*/ 34 h 102"/>
                <a:gd name="T76" fmla="*/ 5 w 71"/>
                <a:gd name="T77" fmla="*/ 31 h 102"/>
                <a:gd name="T78" fmla="*/ 9 w 71"/>
                <a:gd name="T79" fmla="*/ 27 h 102"/>
                <a:gd name="T80" fmla="*/ 10 w 71"/>
                <a:gd name="T81" fmla="*/ 23 h 102"/>
                <a:gd name="T82" fmla="*/ 11 w 71"/>
                <a:gd name="T83" fmla="*/ 18 h 102"/>
                <a:gd name="T84" fmla="*/ 14 w 71"/>
                <a:gd name="T85" fmla="*/ 14 h 102"/>
                <a:gd name="T86" fmla="*/ 19 w 71"/>
                <a:gd name="T87" fmla="*/ 8 h 102"/>
                <a:gd name="T88" fmla="*/ 23 w 71"/>
                <a:gd name="T89" fmla="*/ 1 h 102"/>
                <a:gd name="T90" fmla="*/ 27 w 71"/>
                <a:gd name="T91" fmla="*/ 2 h 102"/>
                <a:gd name="T92" fmla="*/ 29 w 71"/>
                <a:gd name="T93" fmla="*/ 4 h 102"/>
                <a:gd name="T94" fmla="*/ 34 w 71"/>
                <a:gd name="T95" fmla="*/ 2 h 102"/>
                <a:gd name="T96" fmla="*/ 35 w 71"/>
                <a:gd name="T9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102">
                  <a:moveTo>
                    <a:pt x="36" y="8"/>
                  </a:moveTo>
                  <a:lnTo>
                    <a:pt x="35" y="10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8" y="28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4"/>
                  </a:lnTo>
                  <a:lnTo>
                    <a:pt x="46" y="41"/>
                  </a:lnTo>
                  <a:lnTo>
                    <a:pt x="47" y="42"/>
                  </a:lnTo>
                  <a:lnTo>
                    <a:pt x="50" y="43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3" y="46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0" y="51"/>
                  </a:lnTo>
                  <a:lnTo>
                    <a:pt x="61" y="52"/>
                  </a:lnTo>
                  <a:lnTo>
                    <a:pt x="63" y="52"/>
                  </a:lnTo>
                  <a:lnTo>
                    <a:pt x="67" y="52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70" y="63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4" y="71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4"/>
                  </a:lnTo>
                  <a:lnTo>
                    <a:pt x="64" y="74"/>
                  </a:lnTo>
                  <a:lnTo>
                    <a:pt x="64" y="75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2" y="79"/>
                  </a:lnTo>
                  <a:lnTo>
                    <a:pt x="59" y="82"/>
                  </a:lnTo>
                  <a:lnTo>
                    <a:pt x="58" y="84"/>
                  </a:lnTo>
                  <a:lnTo>
                    <a:pt x="58" y="85"/>
                  </a:lnTo>
                  <a:lnTo>
                    <a:pt x="58" y="90"/>
                  </a:lnTo>
                  <a:lnTo>
                    <a:pt x="57" y="91"/>
                  </a:lnTo>
                  <a:lnTo>
                    <a:pt x="57" y="96"/>
                  </a:lnTo>
                  <a:lnTo>
                    <a:pt x="57" y="100"/>
                  </a:lnTo>
                  <a:lnTo>
                    <a:pt x="57" y="101"/>
                  </a:lnTo>
                  <a:lnTo>
                    <a:pt x="55" y="101"/>
                  </a:lnTo>
                  <a:lnTo>
                    <a:pt x="53" y="99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3" y="95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36" y="97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0"/>
                  </a:lnTo>
                  <a:lnTo>
                    <a:pt x="34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1" y="99"/>
                  </a:lnTo>
                  <a:lnTo>
                    <a:pt x="19" y="97"/>
                  </a:lnTo>
                  <a:lnTo>
                    <a:pt x="13" y="96"/>
                  </a:lnTo>
                  <a:lnTo>
                    <a:pt x="11" y="95"/>
                  </a:lnTo>
                  <a:lnTo>
                    <a:pt x="10" y="93"/>
                  </a:lnTo>
                  <a:lnTo>
                    <a:pt x="7" y="90"/>
                  </a:lnTo>
                  <a:lnTo>
                    <a:pt x="9" y="89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1" y="82"/>
                  </a:lnTo>
                  <a:lnTo>
                    <a:pt x="12" y="81"/>
                  </a:lnTo>
                  <a:lnTo>
                    <a:pt x="13" y="78"/>
                  </a:lnTo>
                  <a:lnTo>
                    <a:pt x="14" y="77"/>
                  </a:lnTo>
                  <a:lnTo>
                    <a:pt x="15" y="76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7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7" name="Freeform 84">
              <a:extLst>
                <a:ext uri="{FF2B5EF4-FFF2-40B4-BE49-F238E27FC236}">
                  <a16:creationId xmlns:a16="http://schemas.microsoft.com/office/drawing/2014/main" id="{FF7CC100-904E-F4BF-FF99-584D7F138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860" y="1087894"/>
              <a:ext cx="900314" cy="730443"/>
            </a:xfrm>
            <a:custGeom>
              <a:avLst/>
              <a:gdLst>
                <a:gd name="T0" fmla="*/ 41 w 636"/>
                <a:gd name="T1" fmla="*/ 425 h 516"/>
                <a:gd name="T2" fmla="*/ 13 w 636"/>
                <a:gd name="T3" fmla="*/ 367 h 516"/>
                <a:gd name="T4" fmla="*/ 26 w 636"/>
                <a:gd name="T5" fmla="*/ 307 h 516"/>
                <a:gd name="T6" fmla="*/ 12 w 636"/>
                <a:gd name="T7" fmla="*/ 178 h 516"/>
                <a:gd name="T8" fmla="*/ 45 w 636"/>
                <a:gd name="T9" fmla="*/ 204 h 516"/>
                <a:gd name="T10" fmla="*/ 67 w 636"/>
                <a:gd name="T11" fmla="*/ 172 h 516"/>
                <a:gd name="T12" fmla="*/ 88 w 636"/>
                <a:gd name="T13" fmla="*/ 197 h 516"/>
                <a:gd name="T14" fmla="*/ 110 w 636"/>
                <a:gd name="T15" fmla="*/ 203 h 516"/>
                <a:gd name="T16" fmla="*/ 99 w 636"/>
                <a:gd name="T17" fmla="*/ 164 h 516"/>
                <a:gd name="T18" fmla="*/ 137 w 636"/>
                <a:gd name="T19" fmla="*/ 130 h 516"/>
                <a:gd name="T20" fmla="*/ 81 w 636"/>
                <a:gd name="T21" fmla="*/ 122 h 516"/>
                <a:gd name="T22" fmla="*/ 36 w 636"/>
                <a:gd name="T23" fmla="*/ 168 h 516"/>
                <a:gd name="T24" fmla="*/ 40 w 636"/>
                <a:gd name="T25" fmla="*/ 193 h 516"/>
                <a:gd name="T26" fmla="*/ 78 w 636"/>
                <a:gd name="T27" fmla="*/ 100 h 516"/>
                <a:gd name="T28" fmla="*/ 218 w 636"/>
                <a:gd name="T29" fmla="*/ 89 h 516"/>
                <a:gd name="T30" fmla="*/ 197 w 636"/>
                <a:gd name="T31" fmla="*/ 134 h 516"/>
                <a:gd name="T32" fmla="*/ 174 w 636"/>
                <a:gd name="T33" fmla="*/ 180 h 516"/>
                <a:gd name="T34" fmla="*/ 188 w 636"/>
                <a:gd name="T35" fmla="*/ 214 h 516"/>
                <a:gd name="T36" fmla="*/ 238 w 636"/>
                <a:gd name="T37" fmla="*/ 265 h 516"/>
                <a:gd name="T38" fmla="*/ 207 w 636"/>
                <a:gd name="T39" fmla="*/ 262 h 516"/>
                <a:gd name="T40" fmla="*/ 195 w 636"/>
                <a:gd name="T41" fmla="*/ 281 h 516"/>
                <a:gd name="T42" fmla="*/ 170 w 636"/>
                <a:gd name="T43" fmla="*/ 311 h 516"/>
                <a:gd name="T44" fmla="*/ 139 w 636"/>
                <a:gd name="T45" fmla="*/ 339 h 516"/>
                <a:gd name="T46" fmla="*/ 141 w 636"/>
                <a:gd name="T47" fmla="*/ 377 h 516"/>
                <a:gd name="T48" fmla="*/ 131 w 636"/>
                <a:gd name="T49" fmla="*/ 421 h 516"/>
                <a:gd name="T50" fmla="*/ 141 w 636"/>
                <a:gd name="T51" fmla="*/ 448 h 516"/>
                <a:gd name="T52" fmla="*/ 137 w 636"/>
                <a:gd name="T53" fmla="*/ 460 h 516"/>
                <a:gd name="T54" fmla="*/ 338 w 636"/>
                <a:gd name="T55" fmla="*/ 491 h 516"/>
                <a:gd name="T56" fmla="*/ 270 w 636"/>
                <a:gd name="T57" fmla="*/ 458 h 516"/>
                <a:gd name="T58" fmla="*/ 212 w 636"/>
                <a:gd name="T59" fmla="*/ 465 h 516"/>
                <a:gd name="T60" fmla="*/ 402 w 636"/>
                <a:gd name="T61" fmla="*/ 454 h 516"/>
                <a:gd name="T62" fmla="*/ 377 w 636"/>
                <a:gd name="T63" fmla="*/ 448 h 516"/>
                <a:gd name="T64" fmla="*/ 162 w 636"/>
                <a:gd name="T65" fmla="*/ 462 h 516"/>
                <a:gd name="T66" fmla="*/ 141 w 636"/>
                <a:gd name="T67" fmla="*/ 442 h 516"/>
                <a:gd name="T68" fmla="*/ 233 w 636"/>
                <a:gd name="T69" fmla="*/ 467 h 516"/>
                <a:gd name="T70" fmla="*/ 610 w 636"/>
                <a:gd name="T71" fmla="*/ 443 h 516"/>
                <a:gd name="T72" fmla="*/ 28 w 636"/>
                <a:gd name="T73" fmla="*/ 375 h 516"/>
                <a:gd name="T74" fmla="*/ 182 w 636"/>
                <a:gd name="T75" fmla="*/ 434 h 516"/>
                <a:gd name="T76" fmla="*/ 162 w 636"/>
                <a:gd name="T77" fmla="*/ 411 h 516"/>
                <a:gd name="T78" fmla="*/ 145 w 636"/>
                <a:gd name="T79" fmla="*/ 371 h 516"/>
                <a:gd name="T80" fmla="*/ 218 w 636"/>
                <a:gd name="T81" fmla="*/ 365 h 516"/>
                <a:gd name="T82" fmla="*/ 227 w 636"/>
                <a:gd name="T83" fmla="*/ 359 h 516"/>
                <a:gd name="T84" fmla="*/ 245 w 636"/>
                <a:gd name="T85" fmla="*/ 401 h 516"/>
                <a:gd name="T86" fmla="*/ 401 w 636"/>
                <a:gd name="T87" fmla="*/ 347 h 516"/>
                <a:gd name="T88" fmla="*/ 228 w 636"/>
                <a:gd name="T89" fmla="*/ 315 h 516"/>
                <a:gd name="T90" fmla="*/ 343 w 636"/>
                <a:gd name="T91" fmla="*/ 510 h 516"/>
                <a:gd name="T92" fmla="*/ 335 w 636"/>
                <a:gd name="T93" fmla="*/ 456 h 516"/>
                <a:gd name="T94" fmla="*/ 323 w 636"/>
                <a:gd name="T95" fmla="*/ 418 h 516"/>
                <a:gd name="T96" fmla="*/ 278 w 636"/>
                <a:gd name="T97" fmla="*/ 396 h 516"/>
                <a:gd name="T98" fmla="*/ 269 w 636"/>
                <a:gd name="T99" fmla="*/ 365 h 516"/>
                <a:gd name="T100" fmla="*/ 279 w 636"/>
                <a:gd name="T101" fmla="*/ 338 h 516"/>
                <a:gd name="T102" fmla="*/ 314 w 636"/>
                <a:gd name="T103" fmla="*/ 298 h 516"/>
                <a:gd name="T104" fmla="*/ 328 w 636"/>
                <a:gd name="T105" fmla="*/ 323 h 516"/>
                <a:gd name="T106" fmla="*/ 343 w 636"/>
                <a:gd name="T107" fmla="*/ 304 h 516"/>
                <a:gd name="T108" fmla="*/ 357 w 636"/>
                <a:gd name="T109" fmla="*/ 345 h 516"/>
                <a:gd name="T110" fmla="*/ 403 w 636"/>
                <a:gd name="T111" fmla="*/ 311 h 516"/>
                <a:gd name="T112" fmla="*/ 392 w 636"/>
                <a:gd name="T113" fmla="*/ 394 h 516"/>
                <a:gd name="T114" fmla="*/ 362 w 636"/>
                <a:gd name="T115" fmla="*/ 437 h 516"/>
                <a:gd name="T116" fmla="*/ 355 w 636"/>
                <a:gd name="T117" fmla="*/ 466 h 516"/>
                <a:gd name="T118" fmla="*/ 41 w 636"/>
                <a:gd name="T119" fmla="*/ 166 h 516"/>
                <a:gd name="T120" fmla="*/ 74 w 636"/>
                <a:gd name="T121" fmla="*/ 137 h 516"/>
                <a:gd name="T122" fmla="*/ 276 w 636"/>
                <a:gd name="T123" fmla="*/ 7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" h="516">
                  <a:moveTo>
                    <a:pt x="51" y="465"/>
                  </a:moveTo>
                  <a:lnTo>
                    <a:pt x="51" y="462"/>
                  </a:lnTo>
                  <a:lnTo>
                    <a:pt x="51" y="461"/>
                  </a:lnTo>
                  <a:lnTo>
                    <a:pt x="52" y="457"/>
                  </a:lnTo>
                  <a:lnTo>
                    <a:pt x="51" y="453"/>
                  </a:lnTo>
                  <a:lnTo>
                    <a:pt x="49" y="449"/>
                  </a:lnTo>
                  <a:lnTo>
                    <a:pt x="48" y="445"/>
                  </a:lnTo>
                  <a:lnTo>
                    <a:pt x="49" y="440"/>
                  </a:lnTo>
                  <a:lnTo>
                    <a:pt x="50" y="436"/>
                  </a:lnTo>
                  <a:lnTo>
                    <a:pt x="52" y="432"/>
                  </a:lnTo>
                  <a:lnTo>
                    <a:pt x="53" y="428"/>
                  </a:lnTo>
                  <a:lnTo>
                    <a:pt x="43" y="426"/>
                  </a:lnTo>
                  <a:lnTo>
                    <a:pt x="42" y="426"/>
                  </a:lnTo>
                  <a:lnTo>
                    <a:pt x="42" y="428"/>
                  </a:lnTo>
                  <a:lnTo>
                    <a:pt x="42" y="434"/>
                  </a:lnTo>
                  <a:lnTo>
                    <a:pt x="41" y="435"/>
                  </a:lnTo>
                  <a:lnTo>
                    <a:pt x="40" y="435"/>
                  </a:lnTo>
                  <a:lnTo>
                    <a:pt x="39" y="436"/>
                  </a:lnTo>
                  <a:lnTo>
                    <a:pt x="37" y="437"/>
                  </a:lnTo>
                  <a:lnTo>
                    <a:pt x="36" y="438"/>
                  </a:lnTo>
                  <a:lnTo>
                    <a:pt x="35" y="438"/>
                  </a:lnTo>
                  <a:lnTo>
                    <a:pt x="34" y="437"/>
                  </a:lnTo>
                  <a:lnTo>
                    <a:pt x="32" y="432"/>
                  </a:lnTo>
                  <a:lnTo>
                    <a:pt x="32" y="429"/>
                  </a:lnTo>
                  <a:lnTo>
                    <a:pt x="33" y="425"/>
                  </a:lnTo>
                  <a:lnTo>
                    <a:pt x="34" y="421"/>
                  </a:lnTo>
                  <a:lnTo>
                    <a:pt x="36" y="418"/>
                  </a:lnTo>
                  <a:lnTo>
                    <a:pt x="39" y="417"/>
                  </a:lnTo>
                  <a:lnTo>
                    <a:pt x="42" y="419"/>
                  </a:lnTo>
                  <a:lnTo>
                    <a:pt x="45" y="420"/>
                  </a:lnTo>
                  <a:lnTo>
                    <a:pt x="43" y="421"/>
                  </a:lnTo>
                  <a:lnTo>
                    <a:pt x="42" y="421"/>
                  </a:lnTo>
                  <a:lnTo>
                    <a:pt x="41" y="424"/>
                  </a:lnTo>
                  <a:lnTo>
                    <a:pt x="41" y="425"/>
                  </a:lnTo>
                  <a:lnTo>
                    <a:pt x="47" y="426"/>
                  </a:lnTo>
                  <a:lnTo>
                    <a:pt x="51" y="427"/>
                  </a:lnTo>
                  <a:lnTo>
                    <a:pt x="54" y="426"/>
                  </a:lnTo>
                  <a:lnTo>
                    <a:pt x="53" y="424"/>
                  </a:lnTo>
                  <a:lnTo>
                    <a:pt x="51" y="419"/>
                  </a:lnTo>
                  <a:lnTo>
                    <a:pt x="50" y="412"/>
                  </a:lnTo>
                  <a:lnTo>
                    <a:pt x="49" y="405"/>
                  </a:lnTo>
                  <a:lnTo>
                    <a:pt x="49" y="403"/>
                  </a:lnTo>
                  <a:lnTo>
                    <a:pt x="50" y="401"/>
                  </a:lnTo>
                  <a:lnTo>
                    <a:pt x="51" y="399"/>
                  </a:lnTo>
                  <a:lnTo>
                    <a:pt x="50" y="397"/>
                  </a:lnTo>
                  <a:lnTo>
                    <a:pt x="49" y="393"/>
                  </a:lnTo>
                  <a:lnTo>
                    <a:pt x="48" y="386"/>
                  </a:lnTo>
                  <a:lnTo>
                    <a:pt x="48" y="383"/>
                  </a:lnTo>
                  <a:lnTo>
                    <a:pt x="47" y="380"/>
                  </a:lnTo>
                  <a:lnTo>
                    <a:pt x="44" y="378"/>
                  </a:lnTo>
                  <a:lnTo>
                    <a:pt x="42" y="377"/>
                  </a:lnTo>
                  <a:lnTo>
                    <a:pt x="36" y="377"/>
                  </a:lnTo>
                  <a:lnTo>
                    <a:pt x="31" y="376"/>
                  </a:lnTo>
                  <a:lnTo>
                    <a:pt x="27" y="372"/>
                  </a:lnTo>
                  <a:lnTo>
                    <a:pt x="19" y="359"/>
                  </a:lnTo>
                  <a:lnTo>
                    <a:pt x="19" y="359"/>
                  </a:lnTo>
                  <a:lnTo>
                    <a:pt x="21" y="359"/>
                  </a:lnTo>
                  <a:lnTo>
                    <a:pt x="21" y="358"/>
                  </a:lnTo>
                  <a:lnTo>
                    <a:pt x="19" y="357"/>
                  </a:lnTo>
                  <a:lnTo>
                    <a:pt x="18" y="357"/>
                  </a:lnTo>
                  <a:lnTo>
                    <a:pt x="15" y="357"/>
                  </a:lnTo>
                  <a:lnTo>
                    <a:pt x="13" y="359"/>
                  </a:lnTo>
                  <a:lnTo>
                    <a:pt x="12" y="360"/>
                  </a:lnTo>
                  <a:lnTo>
                    <a:pt x="13" y="362"/>
                  </a:lnTo>
                  <a:lnTo>
                    <a:pt x="16" y="365"/>
                  </a:lnTo>
                  <a:lnTo>
                    <a:pt x="15" y="365"/>
                  </a:lnTo>
                  <a:lnTo>
                    <a:pt x="14" y="365"/>
                  </a:lnTo>
                  <a:lnTo>
                    <a:pt x="13" y="367"/>
                  </a:lnTo>
                  <a:lnTo>
                    <a:pt x="15" y="367"/>
                  </a:lnTo>
                  <a:lnTo>
                    <a:pt x="18" y="369"/>
                  </a:lnTo>
                  <a:lnTo>
                    <a:pt x="19" y="371"/>
                  </a:lnTo>
                  <a:lnTo>
                    <a:pt x="20" y="374"/>
                  </a:lnTo>
                  <a:lnTo>
                    <a:pt x="19" y="375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1" y="364"/>
                  </a:lnTo>
                  <a:lnTo>
                    <a:pt x="0" y="362"/>
                  </a:lnTo>
                  <a:lnTo>
                    <a:pt x="0" y="359"/>
                  </a:lnTo>
                  <a:lnTo>
                    <a:pt x="5" y="346"/>
                  </a:lnTo>
                  <a:lnTo>
                    <a:pt x="6" y="340"/>
                  </a:lnTo>
                  <a:lnTo>
                    <a:pt x="7" y="333"/>
                  </a:lnTo>
                  <a:lnTo>
                    <a:pt x="7" y="327"/>
                  </a:lnTo>
                  <a:lnTo>
                    <a:pt x="3" y="295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3" y="292"/>
                  </a:lnTo>
                  <a:lnTo>
                    <a:pt x="4" y="292"/>
                  </a:lnTo>
                  <a:lnTo>
                    <a:pt x="4" y="293"/>
                  </a:lnTo>
                  <a:lnTo>
                    <a:pt x="5" y="293"/>
                  </a:lnTo>
                  <a:lnTo>
                    <a:pt x="7" y="305"/>
                  </a:lnTo>
                  <a:lnTo>
                    <a:pt x="8" y="310"/>
                  </a:lnTo>
                  <a:lnTo>
                    <a:pt x="9" y="311"/>
                  </a:lnTo>
                  <a:lnTo>
                    <a:pt x="8" y="313"/>
                  </a:lnTo>
                  <a:lnTo>
                    <a:pt x="7" y="316"/>
                  </a:lnTo>
                  <a:lnTo>
                    <a:pt x="7" y="317"/>
                  </a:lnTo>
                  <a:lnTo>
                    <a:pt x="8" y="319"/>
                  </a:lnTo>
                  <a:lnTo>
                    <a:pt x="8" y="320"/>
                  </a:lnTo>
                  <a:lnTo>
                    <a:pt x="12" y="317"/>
                  </a:lnTo>
                  <a:lnTo>
                    <a:pt x="17" y="314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6" y="307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4" y="299"/>
                  </a:lnTo>
                  <a:lnTo>
                    <a:pt x="24" y="296"/>
                  </a:lnTo>
                  <a:lnTo>
                    <a:pt x="20" y="292"/>
                  </a:lnTo>
                  <a:lnTo>
                    <a:pt x="20" y="287"/>
                  </a:lnTo>
                  <a:lnTo>
                    <a:pt x="18" y="281"/>
                  </a:lnTo>
                  <a:lnTo>
                    <a:pt x="17" y="277"/>
                  </a:lnTo>
                  <a:lnTo>
                    <a:pt x="13" y="275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4" y="273"/>
                  </a:lnTo>
                  <a:lnTo>
                    <a:pt x="4" y="280"/>
                  </a:lnTo>
                  <a:lnTo>
                    <a:pt x="4" y="283"/>
                  </a:lnTo>
                  <a:lnTo>
                    <a:pt x="3" y="287"/>
                  </a:lnTo>
                  <a:lnTo>
                    <a:pt x="4" y="290"/>
                  </a:lnTo>
                  <a:lnTo>
                    <a:pt x="3" y="291"/>
                  </a:lnTo>
                  <a:lnTo>
                    <a:pt x="2" y="290"/>
                  </a:lnTo>
                  <a:lnTo>
                    <a:pt x="1" y="289"/>
                  </a:lnTo>
                  <a:lnTo>
                    <a:pt x="1" y="287"/>
                  </a:lnTo>
                  <a:lnTo>
                    <a:pt x="0" y="286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2" y="200"/>
                  </a:lnTo>
                  <a:lnTo>
                    <a:pt x="2" y="197"/>
                  </a:lnTo>
                  <a:lnTo>
                    <a:pt x="3" y="195"/>
                  </a:lnTo>
                  <a:lnTo>
                    <a:pt x="7" y="180"/>
                  </a:lnTo>
                  <a:lnTo>
                    <a:pt x="9" y="176"/>
                  </a:lnTo>
                  <a:lnTo>
                    <a:pt x="11" y="174"/>
                  </a:lnTo>
                  <a:lnTo>
                    <a:pt x="12" y="176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0" y="183"/>
                  </a:lnTo>
                  <a:lnTo>
                    <a:pt x="9" y="184"/>
                  </a:lnTo>
                  <a:lnTo>
                    <a:pt x="9" y="185"/>
                  </a:lnTo>
                  <a:lnTo>
                    <a:pt x="10" y="186"/>
                  </a:lnTo>
                  <a:lnTo>
                    <a:pt x="11" y="186"/>
                  </a:lnTo>
                  <a:lnTo>
                    <a:pt x="12" y="186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3" y="190"/>
                  </a:lnTo>
                  <a:lnTo>
                    <a:pt x="14" y="191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3"/>
                  </a:lnTo>
                  <a:lnTo>
                    <a:pt x="18" y="195"/>
                  </a:lnTo>
                  <a:lnTo>
                    <a:pt x="18" y="197"/>
                  </a:lnTo>
                  <a:lnTo>
                    <a:pt x="18" y="199"/>
                  </a:lnTo>
                  <a:lnTo>
                    <a:pt x="18" y="200"/>
                  </a:lnTo>
                  <a:lnTo>
                    <a:pt x="19" y="199"/>
                  </a:lnTo>
                  <a:lnTo>
                    <a:pt x="20" y="198"/>
                  </a:lnTo>
                  <a:lnTo>
                    <a:pt x="19" y="197"/>
                  </a:lnTo>
                  <a:lnTo>
                    <a:pt x="19" y="196"/>
                  </a:lnTo>
                  <a:lnTo>
                    <a:pt x="22" y="195"/>
                  </a:lnTo>
                  <a:lnTo>
                    <a:pt x="26" y="195"/>
                  </a:lnTo>
                  <a:lnTo>
                    <a:pt x="30" y="196"/>
                  </a:lnTo>
                  <a:lnTo>
                    <a:pt x="32" y="197"/>
                  </a:lnTo>
                  <a:lnTo>
                    <a:pt x="33" y="197"/>
                  </a:lnTo>
                  <a:lnTo>
                    <a:pt x="37" y="201"/>
                  </a:lnTo>
                  <a:lnTo>
                    <a:pt x="39" y="201"/>
                  </a:lnTo>
                  <a:lnTo>
                    <a:pt x="40" y="199"/>
                  </a:lnTo>
                  <a:lnTo>
                    <a:pt x="41" y="197"/>
                  </a:lnTo>
                  <a:lnTo>
                    <a:pt x="42" y="196"/>
                  </a:lnTo>
                  <a:lnTo>
                    <a:pt x="42" y="196"/>
                  </a:lnTo>
                  <a:lnTo>
                    <a:pt x="45" y="203"/>
                  </a:lnTo>
                  <a:lnTo>
                    <a:pt x="45" y="204"/>
                  </a:lnTo>
                  <a:lnTo>
                    <a:pt x="44" y="205"/>
                  </a:lnTo>
                  <a:lnTo>
                    <a:pt x="45" y="207"/>
                  </a:lnTo>
                  <a:lnTo>
                    <a:pt x="45" y="209"/>
                  </a:lnTo>
                  <a:lnTo>
                    <a:pt x="47" y="209"/>
                  </a:lnTo>
                  <a:lnTo>
                    <a:pt x="48" y="212"/>
                  </a:lnTo>
                  <a:lnTo>
                    <a:pt x="49" y="213"/>
                  </a:lnTo>
                  <a:lnTo>
                    <a:pt x="51" y="213"/>
                  </a:lnTo>
                  <a:lnTo>
                    <a:pt x="57" y="211"/>
                  </a:lnTo>
                  <a:lnTo>
                    <a:pt x="58" y="210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5"/>
                  </a:lnTo>
                  <a:lnTo>
                    <a:pt x="58" y="203"/>
                  </a:lnTo>
                  <a:lnTo>
                    <a:pt x="59" y="200"/>
                  </a:lnTo>
                  <a:lnTo>
                    <a:pt x="60" y="199"/>
                  </a:lnTo>
                  <a:lnTo>
                    <a:pt x="60" y="198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4" y="193"/>
                  </a:lnTo>
                  <a:lnTo>
                    <a:pt x="54" y="191"/>
                  </a:lnTo>
                  <a:lnTo>
                    <a:pt x="54" y="190"/>
                  </a:lnTo>
                  <a:lnTo>
                    <a:pt x="53" y="190"/>
                  </a:lnTo>
                  <a:lnTo>
                    <a:pt x="53" y="188"/>
                  </a:lnTo>
                  <a:lnTo>
                    <a:pt x="54" y="187"/>
                  </a:lnTo>
                  <a:lnTo>
                    <a:pt x="58" y="186"/>
                  </a:lnTo>
                  <a:lnTo>
                    <a:pt x="64" y="177"/>
                  </a:lnTo>
                  <a:lnTo>
                    <a:pt x="65" y="176"/>
                  </a:lnTo>
                  <a:lnTo>
                    <a:pt x="69" y="174"/>
                  </a:lnTo>
                  <a:lnTo>
                    <a:pt x="74" y="174"/>
                  </a:lnTo>
                  <a:lnTo>
                    <a:pt x="72" y="173"/>
                  </a:lnTo>
                  <a:lnTo>
                    <a:pt x="68" y="173"/>
                  </a:lnTo>
                  <a:lnTo>
                    <a:pt x="67" y="172"/>
                  </a:lnTo>
                  <a:lnTo>
                    <a:pt x="67" y="169"/>
                  </a:lnTo>
                  <a:lnTo>
                    <a:pt x="69" y="166"/>
                  </a:lnTo>
                  <a:lnTo>
                    <a:pt x="70" y="165"/>
                  </a:lnTo>
                  <a:lnTo>
                    <a:pt x="73" y="163"/>
                  </a:lnTo>
                  <a:lnTo>
                    <a:pt x="78" y="159"/>
                  </a:lnTo>
                  <a:lnTo>
                    <a:pt x="79" y="159"/>
                  </a:lnTo>
                  <a:lnTo>
                    <a:pt x="80" y="159"/>
                  </a:lnTo>
                  <a:lnTo>
                    <a:pt x="82" y="160"/>
                  </a:lnTo>
                  <a:lnTo>
                    <a:pt x="83" y="160"/>
                  </a:lnTo>
                  <a:lnTo>
                    <a:pt x="84" y="160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89" y="158"/>
                  </a:lnTo>
                  <a:lnTo>
                    <a:pt x="90" y="160"/>
                  </a:lnTo>
                  <a:lnTo>
                    <a:pt x="91" y="161"/>
                  </a:lnTo>
                  <a:lnTo>
                    <a:pt x="92" y="165"/>
                  </a:lnTo>
                  <a:lnTo>
                    <a:pt x="93" y="167"/>
                  </a:lnTo>
                  <a:lnTo>
                    <a:pt x="95" y="169"/>
                  </a:lnTo>
                  <a:lnTo>
                    <a:pt x="96" y="171"/>
                  </a:lnTo>
                  <a:lnTo>
                    <a:pt x="97" y="174"/>
                  </a:lnTo>
                  <a:lnTo>
                    <a:pt x="95" y="175"/>
                  </a:lnTo>
                  <a:lnTo>
                    <a:pt x="92" y="179"/>
                  </a:lnTo>
                  <a:lnTo>
                    <a:pt x="90" y="180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89" y="184"/>
                  </a:lnTo>
                  <a:lnTo>
                    <a:pt x="87" y="186"/>
                  </a:lnTo>
                  <a:lnTo>
                    <a:pt x="86" y="189"/>
                  </a:lnTo>
                  <a:lnTo>
                    <a:pt x="85" y="191"/>
                  </a:lnTo>
                  <a:lnTo>
                    <a:pt x="86" y="197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90" y="196"/>
                  </a:lnTo>
                  <a:lnTo>
                    <a:pt x="90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5" y="189"/>
                  </a:lnTo>
                  <a:lnTo>
                    <a:pt x="94" y="188"/>
                  </a:lnTo>
                  <a:lnTo>
                    <a:pt x="93" y="188"/>
                  </a:lnTo>
                  <a:lnTo>
                    <a:pt x="92" y="189"/>
                  </a:lnTo>
                  <a:lnTo>
                    <a:pt x="93" y="187"/>
                  </a:lnTo>
                  <a:lnTo>
                    <a:pt x="94" y="185"/>
                  </a:lnTo>
                  <a:lnTo>
                    <a:pt x="94" y="184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5"/>
                  </a:lnTo>
                  <a:lnTo>
                    <a:pt x="97" y="186"/>
                  </a:lnTo>
                  <a:lnTo>
                    <a:pt x="100" y="185"/>
                  </a:lnTo>
                  <a:lnTo>
                    <a:pt x="102" y="186"/>
                  </a:lnTo>
                  <a:lnTo>
                    <a:pt x="103" y="187"/>
                  </a:lnTo>
                  <a:lnTo>
                    <a:pt x="105" y="186"/>
                  </a:lnTo>
                  <a:lnTo>
                    <a:pt x="106" y="187"/>
                  </a:lnTo>
                  <a:lnTo>
                    <a:pt x="107" y="189"/>
                  </a:lnTo>
                  <a:lnTo>
                    <a:pt x="107" y="190"/>
                  </a:lnTo>
                  <a:lnTo>
                    <a:pt x="105" y="193"/>
                  </a:lnTo>
                  <a:lnTo>
                    <a:pt x="104" y="196"/>
                  </a:lnTo>
                  <a:lnTo>
                    <a:pt x="105" y="196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6" y="199"/>
                  </a:lnTo>
                  <a:lnTo>
                    <a:pt x="107" y="200"/>
                  </a:lnTo>
                  <a:lnTo>
                    <a:pt x="108" y="201"/>
                  </a:lnTo>
                  <a:lnTo>
                    <a:pt x="109" y="202"/>
                  </a:lnTo>
                  <a:lnTo>
                    <a:pt x="109" y="203"/>
                  </a:lnTo>
                  <a:lnTo>
                    <a:pt x="110" y="203"/>
                  </a:lnTo>
                  <a:lnTo>
                    <a:pt x="111" y="203"/>
                  </a:lnTo>
                  <a:lnTo>
                    <a:pt x="112" y="201"/>
                  </a:lnTo>
                  <a:lnTo>
                    <a:pt x="113" y="200"/>
                  </a:lnTo>
                  <a:lnTo>
                    <a:pt x="114" y="201"/>
                  </a:lnTo>
                  <a:lnTo>
                    <a:pt x="115" y="200"/>
                  </a:lnTo>
                  <a:lnTo>
                    <a:pt x="114" y="198"/>
                  </a:lnTo>
                  <a:lnTo>
                    <a:pt x="113" y="197"/>
                  </a:lnTo>
                  <a:lnTo>
                    <a:pt x="110" y="198"/>
                  </a:lnTo>
                  <a:lnTo>
                    <a:pt x="110" y="199"/>
                  </a:lnTo>
                  <a:lnTo>
                    <a:pt x="109" y="199"/>
                  </a:lnTo>
                  <a:lnTo>
                    <a:pt x="108" y="199"/>
                  </a:lnTo>
                  <a:lnTo>
                    <a:pt x="108" y="198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0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6" y="175"/>
                  </a:lnTo>
                  <a:lnTo>
                    <a:pt x="102" y="177"/>
                  </a:lnTo>
                  <a:lnTo>
                    <a:pt x="101" y="178"/>
                  </a:lnTo>
                  <a:lnTo>
                    <a:pt x="99" y="179"/>
                  </a:lnTo>
                  <a:lnTo>
                    <a:pt x="97" y="179"/>
                  </a:lnTo>
                  <a:lnTo>
                    <a:pt x="96" y="178"/>
                  </a:lnTo>
                  <a:lnTo>
                    <a:pt x="97" y="176"/>
                  </a:lnTo>
                  <a:lnTo>
                    <a:pt x="102" y="173"/>
                  </a:lnTo>
                  <a:lnTo>
                    <a:pt x="102" y="170"/>
                  </a:lnTo>
                  <a:lnTo>
                    <a:pt x="103" y="168"/>
                  </a:lnTo>
                  <a:lnTo>
                    <a:pt x="103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99" y="164"/>
                  </a:lnTo>
                  <a:lnTo>
                    <a:pt x="98" y="163"/>
                  </a:lnTo>
                  <a:lnTo>
                    <a:pt x="98" y="162"/>
                  </a:lnTo>
                  <a:lnTo>
                    <a:pt x="97" y="160"/>
                  </a:lnTo>
                  <a:lnTo>
                    <a:pt x="97" y="158"/>
                  </a:lnTo>
                  <a:lnTo>
                    <a:pt x="97" y="156"/>
                  </a:lnTo>
                  <a:lnTo>
                    <a:pt x="97" y="155"/>
                  </a:lnTo>
                  <a:lnTo>
                    <a:pt x="100" y="153"/>
                  </a:lnTo>
                  <a:lnTo>
                    <a:pt x="100" y="152"/>
                  </a:lnTo>
                  <a:lnTo>
                    <a:pt x="101" y="151"/>
                  </a:lnTo>
                  <a:lnTo>
                    <a:pt x="100" y="148"/>
                  </a:lnTo>
                  <a:lnTo>
                    <a:pt x="100" y="147"/>
                  </a:lnTo>
                  <a:lnTo>
                    <a:pt x="99" y="146"/>
                  </a:lnTo>
                  <a:lnTo>
                    <a:pt x="98" y="146"/>
                  </a:lnTo>
                  <a:lnTo>
                    <a:pt x="97" y="145"/>
                  </a:lnTo>
                  <a:lnTo>
                    <a:pt x="96" y="143"/>
                  </a:lnTo>
                  <a:lnTo>
                    <a:pt x="97" y="140"/>
                  </a:lnTo>
                  <a:lnTo>
                    <a:pt x="99" y="136"/>
                  </a:lnTo>
                  <a:lnTo>
                    <a:pt x="101" y="134"/>
                  </a:lnTo>
                  <a:lnTo>
                    <a:pt x="104" y="130"/>
                  </a:lnTo>
                  <a:lnTo>
                    <a:pt x="105" y="130"/>
                  </a:lnTo>
                  <a:lnTo>
                    <a:pt x="106" y="130"/>
                  </a:lnTo>
                  <a:lnTo>
                    <a:pt x="107" y="130"/>
                  </a:lnTo>
                  <a:lnTo>
                    <a:pt x="107" y="127"/>
                  </a:lnTo>
                  <a:lnTo>
                    <a:pt x="108" y="127"/>
                  </a:lnTo>
                  <a:lnTo>
                    <a:pt x="120" y="122"/>
                  </a:lnTo>
                  <a:lnTo>
                    <a:pt x="124" y="122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3" y="129"/>
                  </a:lnTo>
                  <a:lnTo>
                    <a:pt x="133" y="130"/>
                  </a:lnTo>
                  <a:lnTo>
                    <a:pt x="133" y="130"/>
                  </a:lnTo>
                  <a:lnTo>
                    <a:pt x="135" y="131"/>
                  </a:lnTo>
                  <a:lnTo>
                    <a:pt x="136" y="131"/>
                  </a:lnTo>
                  <a:lnTo>
                    <a:pt x="137" y="130"/>
                  </a:lnTo>
                  <a:lnTo>
                    <a:pt x="140" y="125"/>
                  </a:lnTo>
                  <a:lnTo>
                    <a:pt x="142" y="122"/>
                  </a:lnTo>
                  <a:lnTo>
                    <a:pt x="144" y="119"/>
                  </a:lnTo>
                  <a:lnTo>
                    <a:pt x="147" y="118"/>
                  </a:lnTo>
                  <a:lnTo>
                    <a:pt x="150" y="117"/>
                  </a:lnTo>
                  <a:lnTo>
                    <a:pt x="154" y="118"/>
                  </a:lnTo>
                  <a:lnTo>
                    <a:pt x="164" y="117"/>
                  </a:lnTo>
                  <a:lnTo>
                    <a:pt x="158" y="112"/>
                  </a:lnTo>
                  <a:lnTo>
                    <a:pt x="156" y="111"/>
                  </a:lnTo>
                  <a:lnTo>
                    <a:pt x="154" y="109"/>
                  </a:lnTo>
                  <a:lnTo>
                    <a:pt x="153" y="108"/>
                  </a:lnTo>
                  <a:lnTo>
                    <a:pt x="152" y="109"/>
                  </a:lnTo>
                  <a:lnTo>
                    <a:pt x="149" y="113"/>
                  </a:lnTo>
                  <a:lnTo>
                    <a:pt x="147" y="115"/>
                  </a:lnTo>
                  <a:lnTo>
                    <a:pt x="145" y="116"/>
                  </a:lnTo>
                  <a:lnTo>
                    <a:pt x="144" y="115"/>
                  </a:lnTo>
                  <a:lnTo>
                    <a:pt x="142" y="113"/>
                  </a:lnTo>
                  <a:lnTo>
                    <a:pt x="140" y="113"/>
                  </a:lnTo>
                  <a:lnTo>
                    <a:pt x="138" y="117"/>
                  </a:lnTo>
                  <a:lnTo>
                    <a:pt x="133" y="118"/>
                  </a:lnTo>
                  <a:lnTo>
                    <a:pt x="126" y="118"/>
                  </a:lnTo>
                  <a:lnTo>
                    <a:pt x="105" y="125"/>
                  </a:lnTo>
                  <a:lnTo>
                    <a:pt x="103" y="126"/>
                  </a:lnTo>
                  <a:lnTo>
                    <a:pt x="102" y="125"/>
                  </a:lnTo>
                  <a:lnTo>
                    <a:pt x="91" y="117"/>
                  </a:lnTo>
                  <a:lnTo>
                    <a:pt x="92" y="118"/>
                  </a:lnTo>
                  <a:lnTo>
                    <a:pt x="91" y="120"/>
                  </a:lnTo>
                  <a:lnTo>
                    <a:pt x="89" y="121"/>
                  </a:lnTo>
                  <a:lnTo>
                    <a:pt x="86" y="123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4" y="122"/>
                  </a:lnTo>
                  <a:lnTo>
                    <a:pt x="83" y="121"/>
                  </a:lnTo>
                  <a:lnTo>
                    <a:pt x="81" y="122"/>
                  </a:lnTo>
                  <a:lnTo>
                    <a:pt x="79" y="123"/>
                  </a:lnTo>
                  <a:lnTo>
                    <a:pt x="78" y="124"/>
                  </a:lnTo>
                  <a:lnTo>
                    <a:pt x="77" y="124"/>
                  </a:lnTo>
                  <a:lnTo>
                    <a:pt x="75" y="126"/>
                  </a:lnTo>
                  <a:lnTo>
                    <a:pt x="73" y="128"/>
                  </a:lnTo>
                  <a:lnTo>
                    <a:pt x="72" y="129"/>
                  </a:lnTo>
                  <a:lnTo>
                    <a:pt x="72" y="126"/>
                  </a:lnTo>
                  <a:lnTo>
                    <a:pt x="70" y="125"/>
                  </a:lnTo>
                  <a:lnTo>
                    <a:pt x="68" y="125"/>
                  </a:lnTo>
                  <a:lnTo>
                    <a:pt x="66" y="127"/>
                  </a:lnTo>
                  <a:lnTo>
                    <a:pt x="67" y="128"/>
                  </a:lnTo>
                  <a:lnTo>
                    <a:pt x="64" y="131"/>
                  </a:lnTo>
                  <a:lnTo>
                    <a:pt x="60" y="134"/>
                  </a:lnTo>
                  <a:lnTo>
                    <a:pt x="56" y="133"/>
                  </a:lnTo>
                  <a:lnTo>
                    <a:pt x="54" y="133"/>
                  </a:lnTo>
                  <a:lnTo>
                    <a:pt x="53" y="134"/>
                  </a:lnTo>
                  <a:lnTo>
                    <a:pt x="51" y="136"/>
                  </a:lnTo>
                  <a:lnTo>
                    <a:pt x="51" y="138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3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46" y="151"/>
                  </a:lnTo>
                  <a:lnTo>
                    <a:pt x="45" y="152"/>
                  </a:lnTo>
                  <a:lnTo>
                    <a:pt x="42" y="156"/>
                  </a:lnTo>
                  <a:lnTo>
                    <a:pt x="41" y="156"/>
                  </a:lnTo>
                  <a:lnTo>
                    <a:pt x="39" y="157"/>
                  </a:lnTo>
                  <a:lnTo>
                    <a:pt x="39" y="158"/>
                  </a:lnTo>
                  <a:lnTo>
                    <a:pt x="38" y="159"/>
                  </a:lnTo>
                  <a:lnTo>
                    <a:pt x="36" y="159"/>
                  </a:lnTo>
                  <a:lnTo>
                    <a:pt x="36" y="160"/>
                  </a:lnTo>
                  <a:lnTo>
                    <a:pt x="35" y="162"/>
                  </a:lnTo>
                  <a:lnTo>
                    <a:pt x="36" y="168"/>
                  </a:lnTo>
                  <a:lnTo>
                    <a:pt x="36" y="171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7" y="172"/>
                  </a:lnTo>
                  <a:lnTo>
                    <a:pt x="38" y="173"/>
                  </a:lnTo>
                  <a:lnTo>
                    <a:pt x="39" y="175"/>
                  </a:lnTo>
                  <a:lnTo>
                    <a:pt x="39" y="177"/>
                  </a:lnTo>
                  <a:lnTo>
                    <a:pt x="37" y="178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2" y="175"/>
                  </a:lnTo>
                  <a:lnTo>
                    <a:pt x="30" y="176"/>
                  </a:lnTo>
                  <a:lnTo>
                    <a:pt x="29" y="177"/>
                  </a:lnTo>
                  <a:lnTo>
                    <a:pt x="28" y="178"/>
                  </a:lnTo>
                  <a:lnTo>
                    <a:pt x="28" y="178"/>
                  </a:lnTo>
                  <a:lnTo>
                    <a:pt x="32" y="178"/>
                  </a:lnTo>
                  <a:lnTo>
                    <a:pt x="34" y="178"/>
                  </a:lnTo>
                  <a:lnTo>
                    <a:pt x="36" y="179"/>
                  </a:lnTo>
                  <a:lnTo>
                    <a:pt x="36" y="180"/>
                  </a:lnTo>
                  <a:lnTo>
                    <a:pt x="42" y="177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82"/>
                  </a:lnTo>
                  <a:lnTo>
                    <a:pt x="44" y="184"/>
                  </a:lnTo>
                  <a:lnTo>
                    <a:pt x="45" y="185"/>
                  </a:lnTo>
                  <a:lnTo>
                    <a:pt x="46" y="187"/>
                  </a:lnTo>
                  <a:lnTo>
                    <a:pt x="44" y="190"/>
                  </a:lnTo>
                  <a:lnTo>
                    <a:pt x="43" y="190"/>
                  </a:lnTo>
                  <a:lnTo>
                    <a:pt x="42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37" y="191"/>
                  </a:lnTo>
                  <a:lnTo>
                    <a:pt x="35" y="188"/>
                  </a:lnTo>
                  <a:lnTo>
                    <a:pt x="34" y="186"/>
                  </a:lnTo>
                  <a:lnTo>
                    <a:pt x="33" y="184"/>
                  </a:lnTo>
                  <a:lnTo>
                    <a:pt x="31" y="182"/>
                  </a:lnTo>
                  <a:lnTo>
                    <a:pt x="29" y="180"/>
                  </a:lnTo>
                  <a:lnTo>
                    <a:pt x="26" y="180"/>
                  </a:lnTo>
                  <a:lnTo>
                    <a:pt x="24" y="179"/>
                  </a:lnTo>
                  <a:lnTo>
                    <a:pt x="23" y="177"/>
                  </a:lnTo>
                  <a:lnTo>
                    <a:pt x="21" y="174"/>
                  </a:lnTo>
                  <a:lnTo>
                    <a:pt x="20" y="172"/>
                  </a:lnTo>
                  <a:lnTo>
                    <a:pt x="19" y="166"/>
                  </a:lnTo>
                  <a:lnTo>
                    <a:pt x="18" y="166"/>
                  </a:lnTo>
                  <a:lnTo>
                    <a:pt x="17" y="165"/>
                  </a:lnTo>
                  <a:lnTo>
                    <a:pt x="14" y="163"/>
                  </a:lnTo>
                  <a:lnTo>
                    <a:pt x="13" y="163"/>
                  </a:lnTo>
                  <a:lnTo>
                    <a:pt x="14" y="169"/>
                  </a:lnTo>
                  <a:lnTo>
                    <a:pt x="15" y="172"/>
                  </a:lnTo>
                  <a:lnTo>
                    <a:pt x="15" y="175"/>
                  </a:lnTo>
                  <a:lnTo>
                    <a:pt x="13" y="175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3" y="157"/>
                  </a:lnTo>
                  <a:lnTo>
                    <a:pt x="16" y="152"/>
                  </a:lnTo>
                  <a:lnTo>
                    <a:pt x="31" y="125"/>
                  </a:lnTo>
                  <a:lnTo>
                    <a:pt x="36" y="120"/>
                  </a:lnTo>
                  <a:lnTo>
                    <a:pt x="44" y="108"/>
                  </a:lnTo>
                  <a:lnTo>
                    <a:pt x="47" y="106"/>
                  </a:lnTo>
                  <a:lnTo>
                    <a:pt x="50" y="106"/>
                  </a:lnTo>
                  <a:lnTo>
                    <a:pt x="58" y="108"/>
                  </a:lnTo>
                  <a:lnTo>
                    <a:pt x="62" y="109"/>
                  </a:lnTo>
                  <a:lnTo>
                    <a:pt x="70" y="107"/>
                  </a:lnTo>
                  <a:lnTo>
                    <a:pt x="73" y="105"/>
                  </a:lnTo>
                  <a:lnTo>
                    <a:pt x="78" y="100"/>
                  </a:lnTo>
                  <a:lnTo>
                    <a:pt x="79" y="100"/>
                  </a:lnTo>
                  <a:lnTo>
                    <a:pt x="102" y="103"/>
                  </a:lnTo>
                  <a:lnTo>
                    <a:pt x="110" y="102"/>
                  </a:lnTo>
                  <a:lnTo>
                    <a:pt x="119" y="99"/>
                  </a:lnTo>
                  <a:lnTo>
                    <a:pt x="126" y="94"/>
                  </a:lnTo>
                  <a:lnTo>
                    <a:pt x="133" y="86"/>
                  </a:lnTo>
                  <a:lnTo>
                    <a:pt x="152" y="50"/>
                  </a:lnTo>
                  <a:lnTo>
                    <a:pt x="156" y="45"/>
                  </a:lnTo>
                  <a:lnTo>
                    <a:pt x="162" y="38"/>
                  </a:lnTo>
                  <a:lnTo>
                    <a:pt x="165" y="32"/>
                  </a:lnTo>
                  <a:lnTo>
                    <a:pt x="166" y="31"/>
                  </a:lnTo>
                  <a:lnTo>
                    <a:pt x="168" y="28"/>
                  </a:lnTo>
                  <a:lnTo>
                    <a:pt x="173" y="27"/>
                  </a:lnTo>
                  <a:lnTo>
                    <a:pt x="181" y="28"/>
                  </a:lnTo>
                  <a:lnTo>
                    <a:pt x="189" y="26"/>
                  </a:lnTo>
                  <a:lnTo>
                    <a:pt x="197" y="22"/>
                  </a:lnTo>
                  <a:lnTo>
                    <a:pt x="203" y="18"/>
                  </a:lnTo>
                  <a:lnTo>
                    <a:pt x="214" y="6"/>
                  </a:lnTo>
                  <a:lnTo>
                    <a:pt x="220" y="2"/>
                  </a:lnTo>
                  <a:lnTo>
                    <a:pt x="222" y="1"/>
                  </a:lnTo>
                  <a:lnTo>
                    <a:pt x="225" y="0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25" y="4"/>
                  </a:lnTo>
                  <a:lnTo>
                    <a:pt x="221" y="10"/>
                  </a:lnTo>
                  <a:lnTo>
                    <a:pt x="213" y="21"/>
                  </a:lnTo>
                  <a:lnTo>
                    <a:pt x="210" y="31"/>
                  </a:lnTo>
                  <a:lnTo>
                    <a:pt x="213" y="39"/>
                  </a:lnTo>
                  <a:lnTo>
                    <a:pt x="217" y="46"/>
                  </a:lnTo>
                  <a:lnTo>
                    <a:pt x="221" y="53"/>
                  </a:lnTo>
                  <a:lnTo>
                    <a:pt x="218" y="61"/>
                  </a:lnTo>
                  <a:lnTo>
                    <a:pt x="218" y="70"/>
                  </a:lnTo>
                  <a:lnTo>
                    <a:pt x="220" y="87"/>
                  </a:lnTo>
                  <a:lnTo>
                    <a:pt x="218" y="89"/>
                  </a:lnTo>
                  <a:lnTo>
                    <a:pt x="214" y="93"/>
                  </a:lnTo>
                  <a:lnTo>
                    <a:pt x="211" y="95"/>
                  </a:lnTo>
                  <a:lnTo>
                    <a:pt x="209" y="102"/>
                  </a:lnTo>
                  <a:lnTo>
                    <a:pt x="207" y="106"/>
                  </a:lnTo>
                  <a:lnTo>
                    <a:pt x="206" y="114"/>
                  </a:lnTo>
                  <a:lnTo>
                    <a:pt x="204" y="122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1" y="126"/>
                  </a:lnTo>
                  <a:lnTo>
                    <a:pt x="200" y="127"/>
                  </a:lnTo>
                  <a:lnTo>
                    <a:pt x="196" y="126"/>
                  </a:lnTo>
                  <a:lnTo>
                    <a:pt x="195" y="127"/>
                  </a:lnTo>
                  <a:lnTo>
                    <a:pt x="193" y="127"/>
                  </a:lnTo>
                  <a:lnTo>
                    <a:pt x="186" y="122"/>
                  </a:lnTo>
                  <a:lnTo>
                    <a:pt x="180" y="116"/>
                  </a:lnTo>
                  <a:lnTo>
                    <a:pt x="176" y="115"/>
                  </a:lnTo>
                  <a:lnTo>
                    <a:pt x="173" y="112"/>
                  </a:lnTo>
                  <a:lnTo>
                    <a:pt x="171" y="111"/>
                  </a:lnTo>
                  <a:lnTo>
                    <a:pt x="169" y="112"/>
                  </a:lnTo>
                  <a:lnTo>
                    <a:pt x="167" y="116"/>
                  </a:lnTo>
                  <a:lnTo>
                    <a:pt x="165" y="117"/>
                  </a:lnTo>
                  <a:lnTo>
                    <a:pt x="167" y="117"/>
                  </a:lnTo>
                  <a:lnTo>
                    <a:pt x="168" y="114"/>
                  </a:lnTo>
                  <a:lnTo>
                    <a:pt x="170" y="113"/>
                  </a:lnTo>
                  <a:lnTo>
                    <a:pt x="172" y="112"/>
                  </a:lnTo>
                  <a:lnTo>
                    <a:pt x="174" y="113"/>
                  </a:lnTo>
                  <a:lnTo>
                    <a:pt x="182" y="123"/>
                  </a:lnTo>
                  <a:lnTo>
                    <a:pt x="186" y="124"/>
                  </a:lnTo>
                  <a:lnTo>
                    <a:pt x="189" y="127"/>
                  </a:lnTo>
                  <a:lnTo>
                    <a:pt x="191" y="128"/>
                  </a:lnTo>
                  <a:lnTo>
                    <a:pt x="198" y="128"/>
                  </a:lnTo>
                  <a:lnTo>
                    <a:pt x="199" y="129"/>
                  </a:lnTo>
                  <a:lnTo>
                    <a:pt x="198" y="132"/>
                  </a:lnTo>
                  <a:lnTo>
                    <a:pt x="197" y="134"/>
                  </a:lnTo>
                  <a:lnTo>
                    <a:pt x="196" y="136"/>
                  </a:lnTo>
                  <a:lnTo>
                    <a:pt x="196" y="140"/>
                  </a:lnTo>
                  <a:lnTo>
                    <a:pt x="195" y="142"/>
                  </a:lnTo>
                  <a:lnTo>
                    <a:pt x="196" y="144"/>
                  </a:lnTo>
                  <a:lnTo>
                    <a:pt x="197" y="153"/>
                  </a:lnTo>
                  <a:lnTo>
                    <a:pt x="198" y="160"/>
                  </a:lnTo>
                  <a:lnTo>
                    <a:pt x="198" y="163"/>
                  </a:lnTo>
                  <a:lnTo>
                    <a:pt x="200" y="170"/>
                  </a:lnTo>
                  <a:lnTo>
                    <a:pt x="201" y="171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1" y="174"/>
                  </a:lnTo>
                  <a:lnTo>
                    <a:pt x="200" y="174"/>
                  </a:lnTo>
                  <a:lnTo>
                    <a:pt x="198" y="173"/>
                  </a:lnTo>
                  <a:lnTo>
                    <a:pt x="197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0" y="175"/>
                  </a:lnTo>
                  <a:lnTo>
                    <a:pt x="188" y="173"/>
                  </a:lnTo>
                  <a:lnTo>
                    <a:pt x="186" y="172"/>
                  </a:lnTo>
                  <a:lnTo>
                    <a:pt x="185" y="172"/>
                  </a:lnTo>
                  <a:lnTo>
                    <a:pt x="182" y="173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77" y="176"/>
                  </a:lnTo>
                  <a:lnTo>
                    <a:pt x="174" y="178"/>
                  </a:lnTo>
                  <a:lnTo>
                    <a:pt x="170" y="179"/>
                  </a:lnTo>
                  <a:lnTo>
                    <a:pt x="167" y="183"/>
                  </a:lnTo>
                  <a:lnTo>
                    <a:pt x="154" y="184"/>
                  </a:lnTo>
                  <a:lnTo>
                    <a:pt x="154" y="185"/>
                  </a:lnTo>
                  <a:lnTo>
                    <a:pt x="158" y="186"/>
                  </a:lnTo>
                  <a:lnTo>
                    <a:pt x="172" y="182"/>
                  </a:lnTo>
                  <a:lnTo>
                    <a:pt x="174" y="180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8"/>
                  </a:lnTo>
                  <a:lnTo>
                    <a:pt x="176" y="178"/>
                  </a:lnTo>
                  <a:lnTo>
                    <a:pt x="177" y="178"/>
                  </a:lnTo>
                  <a:lnTo>
                    <a:pt x="178" y="178"/>
                  </a:lnTo>
                  <a:lnTo>
                    <a:pt x="179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81" y="178"/>
                  </a:lnTo>
                  <a:lnTo>
                    <a:pt x="182" y="177"/>
                  </a:lnTo>
                  <a:lnTo>
                    <a:pt x="183" y="176"/>
                  </a:lnTo>
                  <a:lnTo>
                    <a:pt x="184" y="173"/>
                  </a:lnTo>
                  <a:lnTo>
                    <a:pt x="185" y="173"/>
                  </a:lnTo>
                  <a:lnTo>
                    <a:pt x="188" y="174"/>
                  </a:lnTo>
                  <a:lnTo>
                    <a:pt x="187" y="175"/>
                  </a:lnTo>
                  <a:lnTo>
                    <a:pt x="187" y="177"/>
                  </a:lnTo>
                  <a:lnTo>
                    <a:pt x="189" y="177"/>
                  </a:lnTo>
                  <a:lnTo>
                    <a:pt x="193" y="178"/>
                  </a:lnTo>
                  <a:lnTo>
                    <a:pt x="197" y="178"/>
                  </a:lnTo>
                  <a:lnTo>
                    <a:pt x="199" y="176"/>
                  </a:lnTo>
                  <a:lnTo>
                    <a:pt x="202" y="175"/>
                  </a:lnTo>
                  <a:lnTo>
                    <a:pt x="204" y="178"/>
                  </a:lnTo>
                  <a:lnTo>
                    <a:pt x="204" y="184"/>
                  </a:lnTo>
                  <a:lnTo>
                    <a:pt x="202" y="189"/>
                  </a:lnTo>
                  <a:lnTo>
                    <a:pt x="196" y="193"/>
                  </a:lnTo>
                  <a:lnTo>
                    <a:pt x="192" y="198"/>
                  </a:lnTo>
                  <a:lnTo>
                    <a:pt x="191" y="199"/>
                  </a:lnTo>
                  <a:lnTo>
                    <a:pt x="190" y="204"/>
                  </a:lnTo>
                  <a:lnTo>
                    <a:pt x="190" y="206"/>
                  </a:lnTo>
                  <a:lnTo>
                    <a:pt x="191" y="208"/>
                  </a:lnTo>
                  <a:lnTo>
                    <a:pt x="190" y="210"/>
                  </a:lnTo>
                  <a:lnTo>
                    <a:pt x="189" y="212"/>
                  </a:lnTo>
                  <a:lnTo>
                    <a:pt x="188" y="214"/>
                  </a:lnTo>
                  <a:lnTo>
                    <a:pt x="191" y="214"/>
                  </a:lnTo>
                  <a:lnTo>
                    <a:pt x="192" y="213"/>
                  </a:lnTo>
                  <a:lnTo>
                    <a:pt x="192" y="206"/>
                  </a:lnTo>
                  <a:lnTo>
                    <a:pt x="192" y="202"/>
                  </a:lnTo>
                  <a:lnTo>
                    <a:pt x="192" y="200"/>
                  </a:lnTo>
                  <a:lnTo>
                    <a:pt x="197" y="197"/>
                  </a:lnTo>
                  <a:lnTo>
                    <a:pt x="199" y="193"/>
                  </a:lnTo>
                  <a:lnTo>
                    <a:pt x="201" y="191"/>
                  </a:lnTo>
                  <a:lnTo>
                    <a:pt x="203" y="193"/>
                  </a:lnTo>
                  <a:lnTo>
                    <a:pt x="204" y="194"/>
                  </a:lnTo>
                  <a:lnTo>
                    <a:pt x="204" y="197"/>
                  </a:lnTo>
                  <a:lnTo>
                    <a:pt x="204" y="198"/>
                  </a:lnTo>
                  <a:lnTo>
                    <a:pt x="204" y="199"/>
                  </a:lnTo>
                  <a:lnTo>
                    <a:pt x="207" y="201"/>
                  </a:lnTo>
                  <a:lnTo>
                    <a:pt x="214" y="205"/>
                  </a:lnTo>
                  <a:lnTo>
                    <a:pt x="221" y="206"/>
                  </a:lnTo>
                  <a:lnTo>
                    <a:pt x="242" y="203"/>
                  </a:lnTo>
                  <a:lnTo>
                    <a:pt x="246" y="203"/>
                  </a:lnTo>
                  <a:lnTo>
                    <a:pt x="248" y="204"/>
                  </a:lnTo>
                  <a:lnTo>
                    <a:pt x="250" y="206"/>
                  </a:lnTo>
                  <a:lnTo>
                    <a:pt x="252" y="211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6" y="220"/>
                  </a:lnTo>
                  <a:lnTo>
                    <a:pt x="255" y="224"/>
                  </a:lnTo>
                  <a:lnTo>
                    <a:pt x="255" y="228"/>
                  </a:lnTo>
                  <a:lnTo>
                    <a:pt x="255" y="232"/>
                  </a:lnTo>
                  <a:lnTo>
                    <a:pt x="253" y="236"/>
                  </a:lnTo>
                  <a:lnTo>
                    <a:pt x="246" y="247"/>
                  </a:lnTo>
                  <a:lnTo>
                    <a:pt x="241" y="251"/>
                  </a:lnTo>
                  <a:lnTo>
                    <a:pt x="240" y="252"/>
                  </a:lnTo>
                  <a:lnTo>
                    <a:pt x="239" y="255"/>
                  </a:lnTo>
                  <a:lnTo>
                    <a:pt x="240" y="260"/>
                  </a:lnTo>
                  <a:lnTo>
                    <a:pt x="238" y="265"/>
                  </a:lnTo>
                  <a:lnTo>
                    <a:pt x="235" y="265"/>
                  </a:lnTo>
                  <a:lnTo>
                    <a:pt x="232" y="263"/>
                  </a:lnTo>
                  <a:lnTo>
                    <a:pt x="230" y="259"/>
                  </a:lnTo>
                  <a:lnTo>
                    <a:pt x="232" y="259"/>
                  </a:lnTo>
                  <a:lnTo>
                    <a:pt x="234" y="258"/>
                  </a:lnTo>
                  <a:lnTo>
                    <a:pt x="234" y="256"/>
                  </a:lnTo>
                  <a:lnTo>
                    <a:pt x="234" y="254"/>
                  </a:lnTo>
                  <a:lnTo>
                    <a:pt x="233" y="253"/>
                  </a:lnTo>
                  <a:lnTo>
                    <a:pt x="231" y="253"/>
                  </a:lnTo>
                  <a:lnTo>
                    <a:pt x="230" y="252"/>
                  </a:lnTo>
                  <a:lnTo>
                    <a:pt x="228" y="251"/>
                  </a:lnTo>
                  <a:lnTo>
                    <a:pt x="226" y="254"/>
                  </a:lnTo>
                  <a:lnTo>
                    <a:pt x="224" y="257"/>
                  </a:lnTo>
                  <a:lnTo>
                    <a:pt x="221" y="261"/>
                  </a:lnTo>
                  <a:lnTo>
                    <a:pt x="222" y="264"/>
                  </a:lnTo>
                  <a:lnTo>
                    <a:pt x="222" y="269"/>
                  </a:lnTo>
                  <a:lnTo>
                    <a:pt x="223" y="271"/>
                  </a:lnTo>
                  <a:lnTo>
                    <a:pt x="222" y="273"/>
                  </a:lnTo>
                  <a:lnTo>
                    <a:pt x="221" y="274"/>
                  </a:lnTo>
                  <a:lnTo>
                    <a:pt x="219" y="274"/>
                  </a:lnTo>
                  <a:lnTo>
                    <a:pt x="218" y="273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6" y="267"/>
                  </a:lnTo>
                  <a:lnTo>
                    <a:pt x="216" y="266"/>
                  </a:lnTo>
                  <a:lnTo>
                    <a:pt x="218" y="265"/>
                  </a:lnTo>
                  <a:lnTo>
                    <a:pt x="219" y="265"/>
                  </a:lnTo>
                  <a:lnTo>
                    <a:pt x="218" y="263"/>
                  </a:lnTo>
                  <a:lnTo>
                    <a:pt x="217" y="263"/>
                  </a:lnTo>
                  <a:lnTo>
                    <a:pt x="214" y="261"/>
                  </a:lnTo>
                  <a:lnTo>
                    <a:pt x="213" y="261"/>
                  </a:lnTo>
                  <a:lnTo>
                    <a:pt x="210" y="263"/>
                  </a:lnTo>
                  <a:lnTo>
                    <a:pt x="208" y="263"/>
                  </a:lnTo>
                  <a:lnTo>
                    <a:pt x="207" y="262"/>
                  </a:lnTo>
                  <a:lnTo>
                    <a:pt x="205" y="259"/>
                  </a:lnTo>
                  <a:lnTo>
                    <a:pt x="204" y="257"/>
                  </a:lnTo>
                  <a:lnTo>
                    <a:pt x="205" y="257"/>
                  </a:lnTo>
                  <a:lnTo>
                    <a:pt x="209" y="254"/>
                  </a:lnTo>
                  <a:lnTo>
                    <a:pt x="210" y="254"/>
                  </a:lnTo>
                  <a:lnTo>
                    <a:pt x="211" y="255"/>
                  </a:lnTo>
                  <a:lnTo>
                    <a:pt x="213" y="257"/>
                  </a:lnTo>
                  <a:lnTo>
                    <a:pt x="215" y="257"/>
                  </a:lnTo>
                  <a:lnTo>
                    <a:pt x="216" y="255"/>
                  </a:lnTo>
                  <a:lnTo>
                    <a:pt x="214" y="252"/>
                  </a:lnTo>
                  <a:lnTo>
                    <a:pt x="214" y="250"/>
                  </a:lnTo>
                  <a:lnTo>
                    <a:pt x="217" y="245"/>
                  </a:lnTo>
                  <a:lnTo>
                    <a:pt x="216" y="245"/>
                  </a:lnTo>
                  <a:lnTo>
                    <a:pt x="215" y="245"/>
                  </a:lnTo>
                  <a:lnTo>
                    <a:pt x="213" y="243"/>
                  </a:lnTo>
                  <a:lnTo>
                    <a:pt x="212" y="242"/>
                  </a:lnTo>
                  <a:lnTo>
                    <a:pt x="211" y="241"/>
                  </a:lnTo>
                  <a:lnTo>
                    <a:pt x="209" y="243"/>
                  </a:lnTo>
                  <a:lnTo>
                    <a:pt x="208" y="241"/>
                  </a:lnTo>
                  <a:lnTo>
                    <a:pt x="207" y="244"/>
                  </a:lnTo>
                  <a:lnTo>
                    <a:pt x="207" y="245"/>
                  </a:lnTo>
                  <a:lnTo>
                    <a:pt x="206" y="245"/>
                  </a:lnTo>
                  <a:lnTo>
                    <a:pt x="204" y="246"/>
                  </a:lnTo>
                  <a:lnTo>
                    <a:pt x="204" y="247"/>
                  </a:lnTo>
                  <a:lnTo>
                    <a:pt x="202" y="252"/>
                  </a:lnTo>
                  <a:lnTo>
                    <a:pt x="199" y="255"/>
                  </a:lnTo>
                  <a:lnTo>
                    <a:pt x="195" y="259"/>
                  </a:lnTo>
                  <a:lnTo>
                    <a:pt x="192" y="262"/>
                  </a:lnTo>
                  <a:lnTo>
                    <a:pt x="192" y="266"/>
                  </a:lnTo>
                  <a:lnTo>
                    <a:pt x="192" y="269"/>
                  </a:lnTo>
                  <a:lnTo>
                    <a:pt x="193" y="270"/>
                  </a:lnTo>
                  <a:lnTo>
                    <a:pt x="195" y="274"/>
                  </a:lnTo>
                  <a:lnTo>
                    <a:pt x="195" y="278"/>
                  </a:lnTo>
                  <a:lnTo>
                    <a:pt x="195" y="281"/>
                  </a:lnTo>
                  <a:lnTo>
                    <a:pt x="194" y="284"/>
                  </a:lnTo>
                  <a:lnTo>
                    <a:pt x="192" y="287"/>
                  </a:lnTo>
                  <a:lnTo>
                    <a:pt x="194" y="286"/>
                  </a:lnTo>
                  <a:lnTo>
                    <a:pt x="196" y="286"/>
                  </a:lnTo>
                  <a:lnTo>
                    <a:pt x="197" y="287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8"/>
                  </a:lnTo>
                  <a:lnTo>
                    <a:pt x="194" y="301"/>
                  </a:lnTo>
                  <a:lnTo>
                    <a:pt x="194" y="302"/>
                  </a:lnTo>
                  <a:lnTo>
                    <a:pt x="193" y="304"/>
                  </a:lnTo>
                  <a:lnTo>
                    <a:pt x="192" y="306"/>
                  </a:lnTo>
                  <a:lnTo>
                    <a:pt x="191" y="307"/>
                  </a:lnTo>
                  <a:lnTo>
                    <a:pt x="190" y="308"/>
                  </a:lnTo>
                  <a:lnTo>
                    <a:pt x="188" y="309"/>
                  </a:lnTo>
                  <a:lnTo>
                    <a:pt x="188" y="310"/>
                  </a:lnTo>
                  <a:lnTo>
                    <a:pt x="188" y="311"/>
                  </a:lnTo>
                  <a:lnTo>
                    <a:pt x="189" y="312"/>
                  </a:lnTo>
                  <a:lnTo>
                    <a:pt x="189" y="314"/>
                  </a:lnTo>
                  <a:lnTo>
                    <a:pt x="189" y="315"/>
                  </a:lnTo>
                  <a:lnTo>
                    <a:pt x="188" y="316"/>
                  </a:lnTo>
                  <a:lnTo>
                    <a:pt x="188" y="317"/>
                  </a:lnTo>
                  <a:lnTo>
                    <a:pt x="187" y="317"/>
                  </a:lnTo>
                  <a:lnTo>
                    <a:pt x="186" y="317"/>
                  </a:lnTo>
                  <a:lnTo>
                    <a:pt x="185" y="316"/>
                  </a:lnTo>
                  <a:lnTo>
                    <a:pt x="184" y="313"/>
                  </a:lnTo>
                  <a:lnTo>
                    <a:pt x="183" y="312"/>
                  </a:lnTo>
                  <a:lnTo>
                    <a:pt x="183" y="311"/>
                  </a:lnTo>
                  <a:lnTo>
                    <a:pt x="182" y="310"/>
                  </a:lnTo>
                  <a:lnTo>
                    <a:pt x="182" y="309"/>
                  </a:lnTo>
                  <a:lnTo>
                    <a:pt x="180" y="309"/>
                  </a:lnTo>
                  <a:lnTo>
                    <a:pt x="172" y="309"/>
                  </a:lnTo>
                  <a:lnTo>
                    <a:pt x="171" y="310"/>
                  </a:lnTo>
                  <a:lnTo>
                    <a:pt x="170" y="311"/>
                  </a:lnTo>
                  <a:lnTo>
                    <a:pt x="169" y="311"/>
                  </a:lnTo>
                  <a:lnTo>
                    <a:pt x="168" y="312"/>
                  </a:lnTo>
                  <a:lnTo>
                    <a:pt x="167" y="313"/>
                  </a:lnTo>
                  <a:lnTo>
                    <a:pt x="162" y="313"/>
                  </a:lnTo>
                  <a:lnTo>
                    <a:pt x="160" y="313"/>
                  </a:lnTo>
                  <a:lnTo>
                    <a:pt x="162" y="316"/>
                  </a:lnTo>
                  <a:lnTo>
                    <a:pt x="174" y="319"/>
                  </a:lnTo>
                  <a:lnTo>
                    <a:pt x="175" y="320"/>
                  </a:lnTo>
                  <a:lnTo>
                    <a:pt x="175" y="322"/>
                  </a:lnTo>
                  <a:lnTo>
                    <a:pt x="174" y="324"/>
                  </a:lnTo>
                  <a:lnTo>
                    <a:pt x="173" y="328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7" y="329"/>
                  </a:lnTo>
                  <a:lnTo>
                    <a:pt x="177" y="330"/>
                  </a:lnTo>
                  <a:lnTo>
                    <a:pt x="173" y="332"/>
                  </a:lnTo>
                  <a:lnTo>
                    <a:pt x="172" y="334"/>
                  </a:lnTo>
                  <a:lnTo>
                    <a:pt x="173" y="336"/>
                  </a:lnTo>
                  <a:lnTo>
                    <a:pt x="173" y="337"/>
                  </a:lnTo>
                  <a:lnTo>
                    <a:pt x="172" y="338"/>
                  </a:lnTo>
                  <a:lnTo>
                    <a:pt x="170" y="336"/>
                  </a:lnTo>
                  <a:lnTo>
                    <a:pt x="160" y="340"/>
                  </a:lnTo>
                  <a:lnTo>
                    <a:pt x="156" y="341"/>
                  </a:lnTo>
                  <a:lnTo>
                    <a:pt x="153" y="342"/>
                  </a:lnTo>
                  <a:lnTo>
                    <a:pt x="147" y="340"/>
                  </a:lnTo>
                  <a:lnTo>
                    <a:pt x="144" y="337"/>
                  </a:lnTo>
                  <a:lnTo>
                    <a:pt x="143" y="336"/>
                  </a:lnTo>
                  <a:lnTo>
                    <a:pt x="134" y="336"/>
                  </a:lnTo>
                  <a:lnTo>
                    <a:pt x="132" y="335"/>
                  </a:lnTo>
                  <a:lnTo>
                    <a:pt x="132" y="336"/>
                  </a:lnTo>
                  <a:lnTo>
                    <a:pt x="131" y="337"/>
                  </a:lnTo>
                  <a:lnTo>
                    <a:pt x="131" y="338"/>
                  </a:lnTo>
                  <a:lnTo>
                    <a:pt x="133" y="339"/>
                  </a:lnTo>
                  <a:lnTo>
                    <a:pt x="139" y="339"/>
                  </a:lnTo>
                  <a:lnTo>
                    <a:pt x="141" y="340"/>
                  </a:lnTo>
                  <a:lnTo>
                    <a:pt x="145" y="344"/>
                  </a:lnTo>
                  <a:lnTo>
                    <a:pt x="146" y="347"/>
                  </a:lnTo>
                  <a:lnTo>
                    <a:pt x="147" y="348"/>
                  </a:lnTo>
                  <a:lnTo>
                    <a:pt x="148" y="349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56" y="352"/>
                  </a:lnTo>
                  <a:lnTo>
                    <a:pt x="152" y="355"/>
                  </a:lnTo>
                  <a:lnTo>
                    <a:pt x="150" y="359"/>
                  </a:lnTo>
                  <a:lnTo>
                    <a:pt x="149" y="359"/>
                  </a:lnTo>
                  <a:lnTo>
                    <a:pt x="146" y="359"/>
                  </a:lnTo>
                  <a:lnTo>
                    <a:pt x="145" y="360"/>
                  </a:lnTo>
                  <a:lnTo>
                    <a:pt x="145" y="362"/>
                  </a:lnTo>
                  <a:lnTo>
                    <a:pt x="145" y="363"/>
                  </a:lnTo>
                  <a:lnTo>
                    <a:pt x="145" y="364"/>
                  </a:lnTo>
                  <a:lnTo>
                    <a:pt x="139" y="365"/>
                  </a:lnTo>
                  <a:lnTo>
                    <a:pt x="138" y="367"/>
                  </a:lnTo>
                  <a:lnTo>
                    <a:pt x="136" y="367"/>
                  </a:lnTo>
                  <a:lnTo>
                    <a:pt x="135" y="367"/>
                  </a:lnTo>
                  <a:lnTo>
                    <a:pt x="133" y="366"/>
                  </a:lnTo>
                  <a:lnTo>
                    <a:pt x="132" y="366"/>
                  </a:lnTo>
                  <a:lnTo>
                    <a:pt x="132" y="367"/>
                  </a:lnTo>
                  <a:lnTo>
                    <a:pt x="131" y="369"/>
                  </a:lnTo>
                  <a:lnTo>
                    <a:pt x="127" y="370"/>
                  </a:lnTo>
                  <a:lnTo>
                    <a:pt x="126" y="371"/>
                  </a:lnTo>
                  <a:lnTo>
                    <a:pt x="128" y="372"/>
                  </a:lnTo>
                  <a:lnTo>
                    <a:pt x="129" y="372"/>
                  </a:lnTo>
                  <a:lnTo>
                    <a:pt x="134" y="371"/>
                  </a:lnTo>
                  <a:lnTo>
                    <a:pt x="135" y="371"/>
                  </a:lnTo>
                  <a:lnTo>
                    <a:pt x="136" y="371"/>
                  </a:lnTo>
                  <a:lnTo>
                    <a:pt x="141" y="373"/>
                  </a:lnTo>
                  <a:lnTo>
                    <a:pt x="141" y="375"/>
                  </a:lnTo>
                  <a:lnTo>
                    <a:pt x="141" y="377"/>
                  </a:lnTo>
                  <a:lnTo>
                    <a:pt x="140" y="379"/>
                  </a:lnTo>
                  <a:lnTo>
                    <a:pt x="138" y="380"/>
                  </a:lnTo>
                  <a:lnTo>
                    <a:pt x="136" y="381"/>
                  </a:lnTo>
                  <a:lnTo>
                    <a:pt x="134" y="382"/>
                  </a:lnTo>
                  <a:lnTo>
                    <a:pt x="135" y="383"/>
                  </a:lnTo>
                  <a:lnTo>
                    <a:pt x="136" y="385"/>
                  </a:lnTo>
                  <a:lnTo>
                    <a:pt x="136" y="387"/>
                  </a:lnTo>
                  <a:lnTo>
                    <a:pt x="136" y="389"/>
                  </a:lnTo>
                  <a:lnTo>
                    <a:pt x="135" y="390"/>
                  </a:lnTo>
                  <a:lnTo>
                    <a:pt x="135" y="391"/>
                  </a:lnTo>
                  <a:lnTo>
                    <a:pt x="138" y="392"/>
                  </a:lnTo>
                  <a:lnTo>
                    <a:pt x="138" y="394"/>
                  </a:lnTo>
                  <a:lnTo>
                    <a:pt x="139" y="395"/>
                  </a:lnTo>
                  <a:lnTo>
                    <a:pt x="139" y="396"/>
                  </a:lnTo>
                  <a:lnTo>
                    <a:pt x="138" y="398"/>
                  </a:lnTo>
                  <a:lnTo>
                    <a:pt x="138" y="399"/>
                  </a:lnTo>
                  <a:lnTo>
                    <a:pt x="139" y="400"/>
                  </a:lnTo>
                  <a:lnTo>
                    <a:pt x="143" y="406"/>
                  </a:lnTo>
                  <a:lnTo>
                    <a:pt x="144" y="406"/>
                  </a:lnTo>
                  <a:lnTo>
                    <a:pt x="145" y="407"/>
                  </a:lnTo>
                  <a:lnTo>
                    <a:pt x="145" y="410"/>
                  </a:lnTo>
                  <a:lnTo>
                    <a:pt x="145" y="412"/>
                  </a:lnTo>
                  <a:lnTo>
                    <a:pt x="144" y="413"/>
                  </a:lnTo>
                  <a:lnTo>
                    <a:pt x="144" y="414"/>
                  </a:lnTo>
                  <a:lnTo>
                    <a:pt x="144" y="417"/>
                  </a:lnTo>
                  <a:lnTo>
                    <a:pt x="143" y="418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39" y="419"/>
                  </a:lnTo>
                  <a:lnTo>
                    <a:pt x="134" y="419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32" y="420"/>
                  </a:lnTo>
                  <a:lnTo>
                    <a:pt x="131" y="421"/>
                  </a:lnTo>
                  <a:lnTo>
                    <a:pt x="128" y="423"/>
                  </a:lnTo>
                  <a:lnTo>
                    <a:pt x="127" y="424"/>
                  </a:lnTo>
                  <a:lnTo>
                    <a:pt x="126" y="424"/>
                  </a:lnTo>
                  <a:lnTo>
                    <a:pt x="125" y="425"/>
                  </a:lnTo>
                  <a:lnTo>
                    <a:pt x="125" y="425"/>
                  </a:lnTo>
                  <a:lnTo>
                    <a:pt x="126" y="427"/>
                  </a:lnTo>
                  <a:lnTo>
                    <a:pt x="127" y="427"/>
                  </a:lnTo>
                  <a:lnTo>
                    <a:pt x="127" y="428"/>
                  </a:lnTo>
                  <a:lnTo>
                    <a:pt x="125" y="428"/>
                  </a:lnTo>
                  <a:lnTo>
                    <a:pt x="124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5" y="430"/>
                  </a:lnTo>
                  <a:lnTo>
                    <a:pt x="127" y="430"/>
                  </a:lnTo>
                  <a:lnTo>
                    <a:pt x="128" y="431"/>
                  </a:lnTo>
                  <a:lnTo>
                    <a:pt x="130" y="432"/>
                  </a:lnTo>
                  <a:lnTo>
                    <a:pt x="132" y="436"/>
                  </a:lnTo>
                  <a:lnTo>
                    <a:pt x="129" y="438"/>
                  </a:lnTo>
                  <a:lnTo>
                    <a:pt x="128" y="440"/>
                  </a:lnTo>
                  <a:lnTo>
                    <a:pt x="126" y="441"/>
                  </a:lnTo>
                  <a:lnTo>
                    <a:pt x="122" y="442"/>
                  </a:lnTo>
                  <a:lnTo>
                    <a:pt x="120" y="443"/>
                  </a:lnTo>
                  <a:lnTo>
                    <a:pt x="121" y="445"/>
                  </a:lnTo>
                  <a:lnTo>
                    <a:pt x="122" y="445"/>
                  </a:lnTo>
                  <a:lnTo>
                    <a:pt x="127" y="443"/>
                  </a:lnTo>
                  <a:lnTo>
                    <a:pt x="130" y="443"/>
                  </a:lnTo>
                  <a:lnTo>
                    <a:pt x="131" y="443"/>
                  </a:lnTo>
                  <a:lnTo>
                    <a:pt x="131" y="443"/>
                  </a:lnTo>
                  <a:lnTo>
                    <a:pt x="132" y="442"/>
                  </a:lnTo>
                  <a:lnTo>
                    <a:pt x="132" y="441"/>
                  </a:lnTo>
                  <a:lnTo>
                    <a:pt x="133" y="441"/>
                  </a:lnTo>
                  <a:lnTo>
                    <a:pt x="136" y="442"/>
                  </a:lnTo>
                  <a:lnTo>
                    <a:pt x="139" y="446"/>
                  </a:lnTo>
                  <a:lnTo>
                    <a:pt x="141" y="448"/>
                  </a:lnTo>
                  <a:lnTo>
                    <a:pt x="146" y="449"/>
                  </a:lnTo>
                  <a:lnTo>
                    <a:pt x="147" y="449"/>
                  </a:lnTo>
                  <a:lnTo>
                    <a:pt x="148" y="452"/>
                  </a:lnTo>
                  <a:lnTo>
                    <a:pt x="150" y="464"/>
                  </a:lnTo>
                  <a:lnTo>
                    <a:pt x="150" y="465"/>
                  </a:lnTo>
                  <a:lnTo>
                    <a:pt x="150" y="465"/>
                  </a:lnTo>
                  <a:lnTo>
                    <a:pt x="149" y="466"/>
                  </a:lnTo>
                  <a:lnTo>
                    <a:pt x="148" y="466"/>
                  </a:lnTo>
                  <a:lnTo>
                    <a:pt x="146" y="465"/>
                  </a:lnTo>
                  <a:lnTo>
                    <a:pt x="145" y="465"/>
                  </a:lnTo>
                  <a:lnTo>
                    <a:pt x="144" y="467"/>
                  </a:lnTo>
                  <a:lnTo>
                    <a:pt x="146" y="467"/>
                  </a:lnTo>
                  <a:lnTo>
                    <a:pt x="147" y="467"/>
                  </a:lnTo>
                  <a:lnTo>
                    <a:pt x="148" y="469"/>
                  </a:lnTo>
                  <a:lnTo>
                    <a:pt x="149" y="470"/>
                  </a:lnTo>
                  <a:lnTo>
                    <a:pt x="149" y="471"/>
                  </a:lnTo>
                  <a:lnTo>
                    <a:pt x="149" y="473"/>
                  </a:lnTo>
                  <a:lnTo>
                    <a:pt x="149" y="474"/>
                  </a:lnTo>
                  <a:lnTo>
                    <a:pt x="147" y="475"/>
                  </a:lnTo>
                  <a:lnTo>
                    <a:pt x="146" y="474"/>
                  </a:lnTo>
                  <a:lnTo>
                    <a:pt x="144" y="472"/>
                  </a:lnTo>
                  <a:lnTo>
                    <a:pt x="144" y="471"/>
                  </a:lnTo>
                  <a:lnTo>
                    <a:pt x="140" y="472"/>
                  </a:lnTo>
                  <a:lnTo>
                    <a:pt x="139" y="471"/>
                  </a:lnTo>
                  <a:lnTo>
                    <a:pt x="138" y="470"/>
                  </a:lnTo>
                  <a:lnTo>
                    <a:pt x="138" y="469"/>
                  </a:lnTo>
                  <a:lnTo>
                    <a:pt x="138" y="469"/>
                  </a:lnTo>
                  <a:lnTo>
                    <a:pt x="138" y="467"/>
                  </a:lnTo>
                  <a:lnTo>
                    <a:pt x="137" y="466"/>
                  </a:lnTo>
                  <a:lnTo>
                    <a:pt x="136" y="464"/>
                  </a:lnTo>
                  <a:lnTo>
                    <a:pt x="137" y="463"/>
                  </a:lnTo>
                  <a:lnTo>
                    <a:pt x="139" y="462"/>
                  </a:lnTo>
                  <a:lnTo>
                    <a:pt x="138" y="461"/>
                  </a:lnTo>
                  <a:lnTo>
                    <a:pt x="137" y="460"/>
                  </a:lnTo>
                  <a:lnTo>
                    <a:pt x="134" y="461"/>
                  </a:lnTo>
                  <a:lnTo>
                    <a:pt x="133" y="461"/>
                  </a:lnTo>
                  <a:lnTo>
                    <a:pt x="132" y="464"/>
                  </a:lnTo>
                  <a:lnTo>
                    <a:pt x="132" y="466"/>
                  </a:lnTo>
                  <a:lnTo>
                    <a:pt x="131" y="467"/>
                  </a:lnTo>
                  <a:lnTo>
                    <a:pt x="130" y="468"/>
                  </a:lnTo>
                  <a:lnTo>
                    <a:pt x="128" y="467"/>
                  </a:lnTo>
                  <a:lnTo>
                    <a:pt x="127" y="468"/>
                  </a:lnTo>
                  <a:lnTo>
                    <a:pt x="126" y="470"/>
                  </a:lnTo>
                  <a:lnTo>
                    <a:pt x="122" y="473"/>
                  </a:lnTo>
                  <a:lnTo>
                    <a:pt x="121" y="475"/>
                  </a:lnTo>
                  <a:lnTo>
                    <a:pt x="120" y="479"/>
                  </a:lnTo>
                  <a:lnTo>
                    <a:pt x="120" y="479"/>
                  </a:lnTo>
                  <a:lnTo>
                    <a:pt x="118" y="479"/>
                  </a:lnTo>
                  <a:lnTo>
                    <a:pt x="116" y="477"/>
                  </a:lnTo>
                  <a:lnTo>
                    <a:pt x="114" y="478"/>
                  </a:lnTo>
                  <a:lnTo>
                    <a:pt x="114" y="479"/>
                  </a:lnTo>
                  <a:lnTo>
                    <a:pt x="112" y="479"/>
                  </a:lnTo>
                  <a:lnTo>
                    <a:pt x="111" y="479"/>
                  </a:lnTo>
                  <a:lnTo>
                    <a:pt x="110" y="480"/>
                  </a:lnTo>
                  <a:lnTo>
                    <a:pt x="103" y="480"/>
                  </a:lnTo>
                  <a:lnTo>
                    <a:pt x="102" y="479"/>
                  </a:lnTo>
                  <a:lnTo>
                    <a:pt x="101" y="478"/>
                  </a:lnTo>
                  <a:lnTo>
                    <a:pt x="101" y="475"/>
                  </a:lnTo>
                  <a:lnTo>
                    <a:pt x="101" y="473"/>
                  </a:lnTo>
                  <a:lnTo>
                    <a:pt x="99" y="473"/>
                  </a:lnTo>
                  <a:lnTo>
                    <a:pt x="79" y="467"/>
                  </a:lnTo>
                  <a:lnTo>
                    <a:pt x="72" y="465"/>
                  </a:lnTo>
                  <a:lnTo>
                    <a:pt x="66" y="464"/>
                  </a:lnTo>
                  <a:lnTo>
                    <a:pt x="63" y="464"/>
                  </a:lnTo>
                  <a:lnTo>
                    <a:pt x="57" y="467"/>
                  </a:lnTo>
                  <a:lnTo>
                    <a:pt x="54" y="467"/>
                  </a:lnTo>
                  <a:lnTo>
                    <a:pt x="51" y="465"/>
                  </a:lnTo>
                  <a:close/>
                  <a:moveTo>
                    <a:pt x="338" y="491"/>
                  </a:moveTo>
                  <a:lnTo>
                    <a:pt x="336" y="492"/>
                  </a:lnTo>
                  <a:lnTo>
                    <a:pt x="336" y="492"/>
                  </a:lnTo>
                  <a:lnTo>
                    <a:pt x="335" y="493"/>
                  </a:lnTo>
                  <a:lnTo>
                    <a:pt x="335" y="495"/>
                  </a:lnTo>
                  <a:lnTo>
                    <a:pt x="338" y="497"/>
                  </a:lnTo>
                  <a:lnTo>
                    <a:pt x="337" y="500"/>
                  </a:lnTo>
                  <a:lnTo>
                    <a:pt x="335" y="503"/>
                  </a:lnTo>
                  <a:lnTo>
                    <a:pt x="330" y="504"/>
                  </a:lnTo>
                  <a:lnTo>
                    <a:pt x="317" y="501"/>
                  </a:lnTo>
                  <a:lnTo>
                    <a:pt x="312" y="503"/>
                  </a:lnTo>
                  <a:lnTo>
                    <a:pt x="308" y="504"/>
                  </a:lnTo>
                  <a:lnTo>
                    <a:pt x="305" y="508"/>
                  </a:lnTo>
                  <a:lnTo>
                    <a:pt x="302" y="507"/>
                  </a:lnTo>
                  <a:lnTo>
                    <a:pt x="294" y="502"/>
                  </a:lnTo>
                  <a:lnTo>
                    <a:pt x="288" y="497"/>
                  </a:lnTo>
                  <a:lnTo>
                    <a:pt x="278" y="491"/>
                  </a:lnTo>
                  <a:lnTo>
                    <a:pt x="274" y="490"/>
                  </a:lnTo>
                  <a:lnTo>
                    <a:pt x="270" y="488"/>
                  </a:lnTo>
                  <a:lnTo>
                    <a:pt x="264" y="486"/>
                  </a:lnTo>
                  <a:lnTo>
                    <a:pt x="263" y="485"/>
                  </a:lnTo>
                  <a:lnTo>
                    <a:pt x="262" y="482"/>
                  </a:lnTo>
                  <a:lnTo>
                    <a:pt x="262" y="479"/>
                  </a:lnTo>
                  <a:lnTo>
                    <a:pt x="264" y="479"/>
                  </a:lnTo>
                  <a:lnTo>
                    <a:pt x="267" y="479"/>
                  </a:lnTo>
                  <a:lnTo>
                    <a:pt x="270" y="479"/>
                  </a:lnTo>
                  <a:lnTo>
                    <a:pt x="271" y="475"/>
                  </a:lnTo>
                  <a:lnTo>
                    <a:pt x="270" y="475"/>
                  </a:lnTo>
                  <a:lnTo>
                    <a:pt x="269" y="473"/>
                  </a:lnTo>
                  <a:lnTo>
                    <a:pt x="264" y="467"/>
                  </a:lnTo>
                  <a:lnTo>
                    <a:pt x="264" y="467"/>
                  </a:lnTo>
                  <a:lnTo>
                    <a:pt x="264" y="464"/>
                  </a:lnTo>
                  <a:lnTo>
                    <a:pt x="264" y="461"/>
                  </a:lnTo>
                  <a:lnTo>
                    <a:pt x="268" y="457"/>
                  </a:lnTo>
                  <a:lnTo>
                    <a:pt x="270" y="458"/>
                  </a:lnTo>
                  <a:lnTo>
                    <a:pt x="282" y="455"/>
                  </a:lnTo>
                  <a:lnTo>
                    <a:pt x="285" y="456"/>
                  </a:lnTo>
                  <a:lnTo>
                    <a:pt x="289" y="460"/>
                  </a:lnTo>
                  <a:lnTo>
                    <a:pt x="290" y="461"/>
                  </a:lnTo>
                  <a:lnTo>
                    <a:pt x="292" y="461"/>
                  </a:lnTo>
                  <a:lnTo>
                    <a:pt x="294" y="467"/>
                  </a:lnTo>
                  <a:lnTo>
                    <a:pt x="297" y="469"/>
                  </a:lnTo>
                  <a:lnTo>
                    <a:pt x="299" y="469"/>
                  </a:lnTo>
                  <a:lnTo>
                    <a:pt x="315" y="479"/>
                  </a:lnTo>
                  <a:lnTo>
                    <a:pt x="314" y="476"/>
                  </a:lnTo>
                  <a:lnTo>
                    <a:pt x="313" y="474"/>
                  </a:lnTo>
                  <a:lnTo>
                    <a:pt x="313" y="473"/>
                  </a:lnTo>
                  <a:lnTo>
                    <a:pt x="315" y="471"/>
                  </a:lnTo>
                  <a:lnTo>
                    <a:pt x="318" y="471"/>
                  </a:lnTo>
                  <a:lnTo>
                    <a:pt x="320" y="470"/>
                  </a:lnTo>
                  <a:lnTo>
                    <a:pt x="321" y="470"/>
                  </a:lnTo>
                  <a:lnTo>
                    <a:pt x="320" y="468"/>
                  </a:lnTo>
                  <a:lnTo>
                    <a:pt x="319" y="467"/>
                  </a:lnTo>
                  <a:lnTo>
                    <a:pt x="320" y="464"/>
                  </a:lnTo>
                  <a:lnTo>
                    <a:pt x="320" y="462"/>
                  </a:lnTo>
                  <a:lnTo>
                    <a:pt x="327" y="469"/>
                  </a:lnTo>
                  <a:lnTo>
                    <a:pt x="328" y="471"/>
                  </a:lnTo>
                  <a:lnTo>
                    <a:pt x="330" y="473"/>
                  </a:lnTo>
                  <a:lnTo>
                    <a:pt x="331" y="475"/>
                  </a:lnTo>
                  <a:lnTo>
                    <a:pt x="332" y="475"/>
                  </a:lnTo>
                  <a:lnTo>
                    <a:pt x="331" y="476"/>
                  </a:lnTo>
                  <a:lnTo>
                    <a:pt x="332" y="479"/>
                  </a:lnTo>
                  <a:lnTo>
                    <a:pt x="337" y="483"/>
                  </a:lnTo>
                  <a:lnTo>
                    <a:pt x="338" y="485"/>
                  </a:lnTo>
                  <a:lnTo>
                    <a:pt x="338" y="487"/>
                  </a:lnTo>
                  <a:lnTo>
                    <a:pt x="339" y="488"/>
                  </a:lnTo>
                  <a:lnTo>
                    <a:pt x="339" y="489"/>
                  </a:lnTo>
                  <a:lnTo>
                    <a:pt x="338" y="491"/>
                  </a:lnTo>
                  <a:close/>
                  <a:moveTo>
                    <a:pt x="212" y="465"/>
                  </a:moveTo>
                  <a:lnTo>
                    <a:pt x="214" y="466"/>
                  </a:lnTo>
                  <a:lnTo>
                    <a:pt x="216" y="467"/>
                  </a:lnTo>
                  <a:lnTo>
                    <a:pt x="216" y="468"/>
                  </a:lnTo>
                  <a:lnTo>
                    <a:pt x="216" y="471"/>
                  </a:lnTo>
                  <a:lnTo>
                    <a:pt x="217" y="472"/>
                  </a:lnTo>
                  <a:lnTo>
                    <a:pt x="218" y="472"/>
                  </a:lnTo>
                  <a:lnTo>
                    <a:pt x="211" y="473"/>
                  </a:lnTo>
                  <a:lnTo>
                    <a:pt x="209" y="476"/>
                  </a:lnTo>
                  <a:lnTo>
                    <a:pt x="208" y="476"/>
                  </a:lnTo>
                  <a:lnTo>
                    <a:pt x="206" y="475"/>
                  </a:lnTo>
                  <a:lnTo>
                    <a:pt x="191" y="459"/>
                  </a:lnTo>
                  <a:lnTo>
                    <a:pt x="189" y="455"/>
                  </a:lnTo>
                  <a:lnTo>
                    <a:pt x="188" y="453"/>
                  </a:lnTo>
                  <a:lnTo>
                    <a:pt x="190" y="454"/>
                  </a:lnTo>
                  <a:lnTo>
                    <a:pt x="198" y="458"/>
                  </a:lnTo>
                  <a:lnTo>
                    <a:pt x="199" y="461"/>
                  </a:lnTo>
                  <a:lnTo>
                    <a:pt x="202" y="464"/>
                  </a:lnTo>
                  <a:lnTo>
                    <a:pt x="203" y="465"/>
                  </a:lnTo>
                  <a:lnTo>
                    <a:pt x="204" y="466"/>
                  </a:lnTo>
                  <a:lnTo>
                    <a:pt x="205" y="466"/>
                  </a:lnTo>
                  <a:lnTo>
                    <a:pt x="207" y="466"/>
                  </a:lnTo>
                  <a:lnTo>
                    <a:pt x="207" y="464"/>
                  </a:lnTo>
                  <a:lnTo>
                    <a:pt x="206" y="461"/>
                  </a:lnTo>
                  <a:lnTo>
                    <a:pt x="208" y="463"/>
                  </a:lnTo>
                  <a:lnTo>
                    <a:pt x="209" y="468"/>
                  </a:lnTo>
                  <a:lnTo>
                    <a:pt x="210" y="469"/>
                  </a:lnTo>
                  <a:lnTo>
                    <a:pt x="211" y="469"/>
                  </a:lnTo>
                  <a:lnTo>
                    <a:pt x="213" y="468"/>
                  </a:lnTo>
                  <a:lnTo>
                    <a:pt x="213" y="467"/>
                  </a:lnTo>
                  <a:lnTo>
                    <a:pt x="212" y="465"/>
                  </a:lnTo>
                  <a:close/>
                  <a:moveTo>
                    <a:pt x="390" y="444"/>
                  </a:moveTo>
                  <a:lnTo>
                    <a:pt x="397" y="446"/>
                  </a:lnTo>
                  <a:lnTo>
                    <a:pt x="400" y="449"/>
                  </a:lnTo>
                  <a:lnTo>
                    <a:pt x="402" y="454"/>
                  </a:lnTo>
                  <a:lnTo>
                    <a:pt x="402" y="455"/>
                  </a:lnTo>
                  <a:lnTo>
                    <a:pt x="401" y="456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86" y="455"/>
                  </a:lnTo>
                  <a:lnTo>
                    <a:pt x="383" y="455"/>
                  </a:lnTo>
                  <a:lnTo>
                    <a:pt x="380" y="456"/>
                  </a:lnTo>
                  <a:lnTo>
                    <a:pt x="377" y="459"/>
                  </a:lnTo>
                  <a:lnTo>
                    <a:pt x="373" y="466"/>
                  </a:lnTo>
                  <a:lnTo>
                    <a:pt x="371" y="467"/>
                  </a:lnTo>
                  <a:lnTo>
                    <a:pt x="368" y="467"/>
                  </a:lnTo>
                  <a:lnTo>
                    <a:pt x="362" y="463"/>
                  </a:lnTo>
                  <a:lnTo>
                    <a:pt x="362" y="462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3" y="460"/>
                  </a:lnTo>
                  <a:lnTo>
                    <a:pt x="364" y="459"/>
                  </a:lnTo>
                  <a:lnTo>
                    <a:pt x="366" y="458"/>
                  </a:lnTo>
                  <a:lnTo>
                    <a:pt x="365" y="458"/>
                  </a:lnTo>
                  <a:lnTo>
                    <a:pt x="364" y="456"/>
                  </a:lnTo>
                  <a:lnTo>
                    <a:pt x="363" y="456"/>
                  </a:lnTo>
                  <a:lnTo>
                    <a:pt x="366" y="454"/>
                  </a:lnTo>
                  <a:lnTo>
                    <a:pt x="367" y="453"/>
                  </a:lnTo>
                  <a:lnTo>
                    <a:pt x="367" y="454"/>
                  </a:lnTo>
                  <a:lnTo>
                    <a:pt x="368" y="453"/>
                  </a:lnTo>
                  <a:lnTo>
                    <a:pt x="367" y="450"/>
                  </a:lnTo>
                  <a:lnTo>
                    <a:pt x="369" y="451"/>
                  </a:lnTo>
                  <a:lnTo>
                    <a:pt x="372" y="452"/>
                  </a:lnTo>
                  <a:lnTo>
                    <a:pt x="373" y="453"/>
                  </a:lnTo>
                  <a:lnTo>
                    <a:pt x="373" y="453"/>
                  </a:lnTo>
                  <a:lnTo>
                    <a:pt x="377" y="451"/>
                  </a:lnTo>
                  <a:lnTo>
                    <a:pt x="378" y="450"/>
                  </a:lnTo>
                  <a:lnTo>
                    <a:pt x="377" y="449"/>
                  </a:lnTo>
                  <a:lnTo>
                    <a:pt x="377" y="448"/>
                  </a:lnTo>
                  <a:lnTo>
                    <a:pt x="378" y="447"/>
                  </a:lnTo>
                  <a:lnTo>
                    <a:pt x="379" y="446"/>
                  </a:lnTo>
                  <a:lnTo>
                    <a:pt x="379" y="445"/>
                  </a:lnTo>
                  <a:lnTo>
                    <a:pt x="375" y="443"/>
                  </a:lnTo>
                  <a:lnTo>
                    <a:pt x="374" y="442"/>
                  </a:lnTo>
                  <a:lnTo>
                    <a:pt x="374" y="441"/>
                  </a:lnTo>
                  <a:lnTo>
                    <a:pt x="374" y="439"/>
                  </a:lnTo>
                  <a:lnTo>
                    <a:pt x="375" y="439"/>
                  </a:lnTo>
                  <a:lnTo>
                    <a:pt x="377" y="439"/>
                  </a:lnTo>
                  <a:lnTo>
                    <a:pt x="379" y="443"/>
                  </a:lnTo>
                  <a:lnTo>
                    <a:pt x="382" y="443"/>
                  </a:lnTo>
                  <a:lnTo>
                    <a:pt x="390" y="444"/>
                  </a:lnTo>
                  <a:close/>
                  <a:moveTo>
                    <a:pt x="173" y="453"/>
                  </a:moveTo>
                  <a:lnTo>
                    <a:pt x="174" y="455"/>
                  </a:lnTo>
                  <a:lnTo>
                    <a:pt x="177" y="466"/>
                  </a:lnTo>
                  <a:lnTo>
                    <a:pt x="177" y="467"/>
                  </a:lnTo>
                  <a:lnTo>
                    <a:pt x="176" y="468"/>
                  </a:lnTo>
                  <a:lnTo>
                    <a:pt x="174" y="467"/>
                  </a:lnTo>
                  <a:lnTo>
                    <a:pt x="172" y="468"/>
                  </a:lnTo>
                  <a:lnTo>
                    <a:pt x="170" y="470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6" y="469"/>
                  </a:lnTo>
                  <a:lnTo>
                    <a:pt x="162" y="467"/>
                  </a:lnTo>
                  <a:lnTo>
                    <a:pt x="160" y="467"/>
                  </a:lnTo>
                  <a:lnTo>
                    <a:pt x="160" y="466"/>
                  </a:lnTo>
                  <a:lnTo>
                    <a:pt x="162" y="465"/>
                  </a:lnTo>
                  <a:lnTo>
                    <a:pt x="165" y="466"/>
                  </a:lnTo>
                  <a:lnTo>
                    <a:pt x="168" y="467"/>
                  </a:lnTo>
                  <a:lnTo>
                    <a:pt x="171" y="469"/>
                  </a:lnTo>
                  <a:lnTo>
                    <a:pt x="171" y="467"/>
                  </a:lnTo>
                  <a:lnTo>
                    <a:pt x="167" y="464"/>
                  </a:lnTo>
                  <a:lnTo>
                    <a:pt x="162" y="462"/>
                  </a:lnTo>
                  <a:lnTo>
                    <a:pt x="162" y="462"/>
                  </a:lnTo>
                  <a:lnTo>
                    <a:pt x="161" y="463"/>
                  </a:lnTo>
                  <a:lnTo>
                    <a:pt x="159" y="464"/>
                  </a:lnTo>
                  <a:lnTo>
                    <a:pt x="158" y="465"/>
                  </a:lnTo>
                  <a:lnTo>
                    <a:pt x="155" y="465"/>
                  </a:lnTo>
                  <a:lnTo>
                    <a:pt x="151" y="462"/>
                  </a:lnTo>
                  <a:lnTo>
                    <a:pt x="150" y="458"/>
                  </a:lnTo>
                  <a:lnTo>
                    <a:pt x="150" y="453"/>
                  </a:lnTo>
                  <a:lnTo>
                    <a:pt x="150" y="453"/>
                  </a:lnTo>
                  <a:lnTo>
                    <a:pt x="150" y="452"/>
                  </a:lnTo>
                  <a:lnTo>
                    <a:pt x="151" y="453"/>
                  </a:lnTo>
                  <a:lnTo>
                    <a:pt x="154" y="455"/>
                  </a:lnTo>
                  <a:lnTo>
                    <a:pt x="156" y="457"/>
                  </a:lnTo>
                  <a:lnTo>
                    <a:pt x="157" y="457"/>
                  </a:lnTo>
                  <a:lnTo>
                    <a:pt x="157" y="456"/>
                  </a:lnTo>
                  <a:lnTo>
                    <a:pt x="156" y="455"/>
                  </a:lnTo>
                  <a:lnTo>
                    <a:pt x="156" y="455"/>
                  </a:lnTo>
                  <a:lnTo>
                    <a:pt x="156" y="454"/>
                  </a:lnTo>
                  <a:lnTo>
                    <a:pt x="157" y="454"/>
                  </a:lnTo>
                  <a:lnTo>
                    <a:pt x="156" y="453"/>
                  </a:lnTo>
                  <a:lnTo>
                    <a:pt x="153" y="450"/>
                  </a:lnTo>
                  <a:lnTo>
                    <a:pt x="152" y="449"/>
                  </a:lnTo>
                  <a:lnTo>
                    <a:pt x="153" y="448"/>
                  </a:lnTo>
                  <a:lnTo>
                    <a:pt x="153" y="446"/>
                  </a:lnTo>
                  <a:lnTo>
                    <a:pt x="146" y="447"/>
                  </a:lnTo>
                  <a:lnTo>
                    <a:pt x="145" y="447"/>
                  </a:lnTo>
                  <a:lnTo>
                    <a:pt x="144" y="446"/>
                  </a:lnTo>
                  <a:lnTo>
                    <a:pt x="143" y="446"/>
                  </a:lnTo>
                  <a:lnTo>
                    <a:pt x="142" y="446"/>
                  </a:lnTo>
                  <a:lnTo>
                    <a:pt x="142" y="444"/>
                  </a:lnTo>
                  <a:lnTo>
                    <a:pt x="142" y="443"/>
                  </a:lnTo>
                  <a:lnTo>
                    <a:pt x="144" y="443"/>
                  </a:lnTo>
                  <a:lnTo>
                    <a:pt x="144" y="441"/>
                  </a:lnTo>
                  <a:lnTo>
                    <a:pt x="143" y="441"/>
                  </a:lnTo>
                  <a:lnTo>
                    <a:pt x="141" y="442"/>
                  </a:lnTo>
                  <a:lnTo>
                    <a:pt x="139" y="442"/>
                  </a:lnTo>
                  <a:lnTo>
                    <a:pt x="138" y="441"/>
                  </a:lnTo>
                  <a:lnTo>
                    <a:pt x="138" y="440"/>
                  </a:lnTo>
                  <a:lnTo>
                    <a:pt x="146" y="436"/>
                  </a:lnTo>
                  <a:lnTo>
                    <a:pt x="149" y="436"/>
                  </a:lnTo>
                  <a:lnTo>
                    <a:pt x="153" y="437"/>
                  </a:lnTo>
                  <a:lnTo>
                    <a:pt x="158" y="443"/>
                  </a:lnTo>
                  <a:lnTo>
                    <a:pt x="161" y="444"/>
                  </a:lnTo>
                  <a:lnTo>
                    <a:pt x="165" y="445"/>
                  </a:lnTo>
                  <a:lnTo>
                    <a:pt x="168" y="447"/>
                  </a:lnTo>
                  <a:lnTo>
                    <a:pt x="170" y="449"/>
                  </a:lnTo>
                  <a:lnTo>
                    <a:pt x="173" y="453"/>
                  </a:lnTo>
                  <a:close/>
                  <a:moveTo>
                    <a:pt x="248" y="442"/>
                  </a:moveTo>
                  <a:lnTo>
                    <a:pt x="249" y="437"/>
                  </a:lnTo>
                  <a:lnTo>
                    <a:pt x="252" y="430"/>
                  </a:lnTo>
                  <a:lnTo>
                    <a:pt x="256" y="424"/>
                  </a:lnTo>
                  <a:lnTo>
                    <a:pt x="258" y="425"/>
                  </a:lnTo>
                  <a:lnTo>
                    <a:pt x="253" y="444"/>
                  </a:lnTo>
                  <a:lnTo>
                    <a:pt x="252" y="449"/>
                  </a:lnTo>
                  <a:lnTo>
                    <a:pt x="247" y="459"/>
                  </a:lnTo>
                  <a:lnTo>
                    <a:pt x="238" y="488"/>
                  </a:lnTo>
                  <a:lnTo>
                    <a:pt x="237" y="490"/>
                  </a:lnTo>
                  <a:lnTo>
                    <a:pt x="236" y="491"/>
                  </a:lnTo>
                  <a:lnTo>
                    <a:pt x="234" y="491"/>
                  </a:lnTo>
                  <a:lnTo>
                    <a:pt x="233" y="489"/>
                  </a:lnTo>
                  <a:lnTo>
                    <a:pt x="231" y="479"/>
                  </a:lnTo>
                  <a:lnTo>
                    <a:pt x="229" y="478"/>
                  </a:lnTo>
                  <a:lnTo>
                    <a:pt x="228" y="477"/>
                  </a:lnTo>
                  <a:lnTo>
                    <a:pt x="226" y="474"/>
                  </a:lnTo>
                  <a:lnTo>
                    <a:pt x="228" y="474"/>
                  </a:lnTo>
                  <a:lnTo>
                    <a:pt x="229" y="473"/>
                  </a:lnTo>
                  <a:lnTo>
                    <a:pt x="230" y="473"/>
                  </a:lnTo>
                  <a:lnTo>
                    <a:pt x="232" y="470"/>
                  </a:lnTo>
                  <a:lnTo>
                    <a:pt x="233" y="467"/>
                  </a:lnTo>
                  <a:lnTo>
                    <a:pt x="233" y="467"/>
                  </a:lnTo>
                  <a:lnTo>
                    <a:pt x="234" y="467"/>
                  </a:lnTo>
                  <a:lnTo>
                    <a:pt x="234" y="467"/>
                  </a:lnTo>
                  <a:lnTo>
                    <a:pt x="237" y="467"/>
                  </a:lnTo>
                  <a:lnTo>
                    <a:pt x="236" y="465"/>
                  </a:lnTo>
                  <a:lnTo>
                    <a:pt x="236" y="463"/>
                  </a:lnTo>
                  <a:lnTo>
                    <a:pt x="235" y="464"/>
                  </a:lnTo>
                  <a:lnTo>
                    <a:pt x="234" y="464"/>
                  </a:lnTo>
                  <a:lnTo>
                    <a:pt x="234" y="464"/>
                  </a:lnTo>
                  <a:lnTo>
                    <a:pt x="233" y="463"/>
                  </a:lnTo>
                  <a:lnTo>
                    <a:pt x="234" y="460"/>
                  </a:lnTo>
                  <a:lnTo>
                    <a:pt x="236" y="457"/>
                  </a:lnTo>
                  <a:lnTo>
                    <a:pt x="241" y="451"/>
                  </a:lnTo>
                  <a:lnTo>
                    <a:pt x="243" y="449"/>
                  </a:lnTo>
                  <a:lnTo>
                    <a:pt x="248" y="442"/>
                  </a:lnTo>
                  <a:close/>
                  <a:moveTo>
                    <a:pt x="636" y="428"/>
                  </a:moveTo>
                  <a:lnTo>
                    <a:pt x="636" y="429"/>
                  </a:lnTo>
                  <a:lnTo>
                    <a:pt x="635" y="430"/>
                  </a:lnTo>
                  <a:lnTo>
                    <a:pt x="636" y="432"/>
                  </a:lnTo>
                  <a:lnTo>
                    <a:pt x="636" y="434"/>
                  </a:lnTo>
                  <a:lnTo>
                    <a:pt x="636" y="435"/>
                  </a:lnTo>
                  <a:lnTo>
                    <a:pt x="635" y="437"/>
                  </a:lnTo>
                  <a:lnTo>
                    <a:pt x="632" y="440"/>
                  </a:lnTo>
                  <a:lnTo>
                    <a:pt x="632" y="442"/>
                  </a:lnTo>
                  <a:lnTo>
                    <a:pt x="632" y="443"/>
                  </a:lnTo>
                  <a:lnTo>
                    <a:pt x="632" y="444"/>
                  </a:lnTo>
                  <a:lnTo>
                    <a:pt x="632" y="446"/>
                  </a:lnTo>
                  <a:lnTo>
                    <a:pt x="631" y="448"/>
                  </a:lnTo>
                  <a:lnTo>
                    <a:pt x="631" y="449"/>
                  </a:lnTo>
                  <a:lnTo>
                    <a:pt x="629" y="450"/>
                  </a:lnTo>
                  <a:lnTo>
                    <a:pt x="625" y="449"/>
                  </a:lnTo>
                  <a:lnTo>
                    <a:pt x="621" y="449"/>
                  </a:lnTo>
                  <a:lnTo>
                    <a:pt x="616" y="447"/>
                  </a:lnTo>
                  <a:lnTo>
                    <a:pt x="610" y="443"/>
                  </a:lnTo>
                  <a:lnTo>
                    <a:pt x="602" y="441"/>
                  </a:lnTo>
                  <a:lnTo>
                    <a:pt x="595" y="435"/>
                  </a:lnTo>
                  <a:lnTo>
                    <a:pt x="594" y="433"/>
                  </a:lnTo>
                  <a:lnTo>
                    <a:pt x="595" y="430"/>
                  </a:lnTo>
                  <a:lnTo>
                    <a:pt x="595" y="423"/>
                  </a:lnTo>
                  <a:lnTo>
                    <a:pt x="595" y="413"/>
                  </a:lnTo>
                  <a:lnTo>
                    <a:pt x="596" y="412"/>
                  </a:lnTo>
                  <a:lnTo>
                    <a:pt x="597" y="410"/>
                  </a:lnTo>
                  <a:lnTo>
                    <a:pt x="599" y="407"/>
                  </a:lnTo>
                  <a:lnTo>
                    <a:pt x="600" y="405"/>
                  </a:lnTo>
                  <a:lnTo>
                    <a:pt x="600" y="401"/>
                  </a:lnTo>
                  <a:lnTo>
                    <a:pt x="601" y="400"/>
                  </a:lnTo>
                  <a:lnTo>
                    <a:pt x="602" y="401"/>
                  </a:lnTo>
                  <a:lnTo>
                    <a:pt x="606" y="407"/>
                  </a:lnTo>
                  <a:lnTo>
                    <a:pt x="607" y="407"/>
                  </a:lnTo>
                  <a:lnTo>
                    <a:pt x="609" y="410"/>
                  </a:lnTo>
                  <a:lnTo>
                    <a:pt x="613" y="412"/>
                  </a:lnTo>
                  <a:lnTo>
                    <a:pt x="616" y="415"/>
                  </a:lnTo>
                  <a:lnTo>
                    <a:pt x="619" y="414"/>
                  </a:lnTo>
                  <a:lnTo>
                    <a:pt x="620" y="415"/>
                  </a:lnTo>
                  <a:lnTo>
                    <a:pt x="621" y="418"/>
                  </a:lnTo>
                  <a:lnTo>
                    <a:pt x="622" y="419"/>
                  </a:lnTo>
                  <a:lnTo>
                    <a:pt x="624" y="420"/>
                  </a:lnTo>
                  <a:lnTo>
                    <a:pt x="630" y="425"/>
                  </a:lnTo>
                  <a:lnTo>
                    <a:pt x="634" y="426"/>
                  </a:lnTo>
                  <a:lnTo>
                    <a:pt x="636" y="428"/>
                  </a:lnTo>
                  <a:close/>
                  <a:moveTo>
                    <a:pt x="34" y="395"/>
                  </a:moveTo>
                  <a:lnTo>
                    <a:pt x="32" y="395"/>
                  </a:lnTo>
                  <a:lnTo>
                    <a:pt x="30" y="393"/>
                  </a:lnTo>
                  <a:lnTo>
                    <a:pt x="27" y="389"/>
                  </a:lnTo>
                  <a:lnTo>
                    <a:pt x="24" y="382"/>
                  </a:lnTo>
                  <a:lnTo>
                    <a:pt x="24" y="378"/>
                  </a:lnTo>
                  <a:lnTo>
                    <a:pt x="24" y="376"/>
                  </a:lnTo>
                  <a:lnTo>
                    <a:pt x="28" y="375"/>
                  </a:lnTo>
                  <a:lnTo>
                    <a:pt x="28" y="379"/>
                  </a:lnTo>
                  <a:lnTo>
                    <a:pt x="30" y="380"/>
                  </a:lnTo>
                  <a:lnTo>
                    <a:pt x="31" y="380"/>
                  </a:lnTo>
                  <a:lnTo>
                    <a:pt x="33" y="382"/>
                  </a:lnTo>
                  <a:lnTo>
                    <a:pt x="33" y="383"/>
                  </a:lnTo>
                  <a:lnTo>
                    <a:pt x="31" y="387"/>
                  </a:lnTo>
                  <a:lnTo>
                    <a:pt x="32" y="389"/>
                  </a:lnTo>
                  <a:lnTo>
                    <a:pt x="33" y="390"/>
                  </a:lnTo>
                  <a:lnTo>
                    <a:pt x="33" y="393"/>
                  </a:lnTo>
                  <a:lnTo>
                    <a:pt x="34" y="395"/>
                  </a:lnTo>
                  <a:close/>
                  <a:moveTo>
                    <a:pt x="232" y="439"/>
                  </a:moveTo>
                  <a:lnTo>
                    <a:pt x="228" y="439"/>
                  </a:lnTo>
                  <a:lnTo>
                    <a:pt x="226" y="439"/>
                  </a:lnTo>
                  <a:lnTo>
                    <a:pt x="224" y="440"/>
                  </a:lnTo>
                  <a:lnTo>
                    <a:pt x="222" y="441"/>
                  </a:lnTo>
                  <a:lnTo>
                    <a:pt x="222" y="443"/>
                  </a:lnTo>
                  <a:lnTo>
                    <a:pt x="220" y="444"/>
                  </a:lnTo>
                  <a:lnTo>
                    <a:pt x="218" y="444"/>
                  </a:lnTo>
                  <a:lnTo>
                    <a:pt x="215" y="442"/>
                  </a:lnTo>
                  <a:lnTo>
                    <a:pt x="209" y="442"/>
                  </a:lnTo>
                  <a:lnTo>
                    <a:pt x="206" y="441"/>
                  </a:lnTo>
                  <a:lnTo>
                    <a:pt x="205" y="440"/>
                  </a:lnTo>
                  <a:lnTo>
                    <a:pt x="204" y="439"/>
                  </a:lnTo>
                  <a:lnTo>
                    <a:pt x="203" y="439"/>
                  </a:lnTo>
                  <a:lnTo>
                    <a:pt x="201" y="439"/>
                  </a:lnTo>
                  <a:lnTo>
                    <a:pt x="199" y="439"/>
                  </a:lnTo>
                  <a:lnTo>
                    <a:pt x="192" y="434"/>
                  </a:lnTo>
                  <a:lnTo>
                    <a:pt x="190" y="434"/>
                  </a:lnTo>
                  <a:lnTo>
                    <a:pt x="189" y="436"/>
                  </a:lnTo>
                  <a:lnTo>
                    <a:pt x="189" y="439"/>
                  </a:lnTo>
                  <a:lnTo>
                    <a:pt x="188" y="437"/>
                  </a:lnTo>
                  <a:lnTo>
                    <a:pt x="186" y="435"/>
                  </a:lnTo>
                  <a:lnTo>
                    <a:pt x="184" y="434"/>
                  </a:lnTo>
                  <a:lnTo>
                    <a:pt x="182" y="434"/>
                  </a:lnTo>
                  <a:lnTo>
                    <a:pt x="179" y="435"/>
                  </a:lnTo>
                  <a:lnTo>
                    <a:pt x="177" y="434"/>
                  </a:lnTo>
                  <a:lnTo>
                    <a:pt x="184" y="429"/>
                  </a:lnTo>
                  <a:lnTo>
                    <a:pt x="186" y="427"/>
                  </a:lnTo>
                  <a:lnTo>
                    <a:pt x="184" y="425"/>
                  </a:lnTo>
                  <a:lnTo>
                    <a:pt x="183" y="422"/>
                  </a:lnTo>
                  <a:lnTo>
                    <a:pt x="181" y="420"/>
                  </a:lnTo>
                  <a:lnTo>
                    <a:pt x="180" y="419"/>
                  </a:lnTo>
                  <a:lnTo>
                    <a:pt x="179" y="419"/>
                  </a:lnTo>
                  <a:lnTo>
                    <a:pt x="178" y="420"/>
                  </a:lnTo>
                  <a:lnTo>
                    <a:pt x="176" y="420"/>
                  </a:lnTo>
                  <a:lnTo>
                    <a:pt x="175" y="420"/>
                  </a:lnTo>
                  <a:lnTo>
                    <a:pt x="173" y="419"/>
                  </a:lnTo>
                  <a:lnTo>
                    <a:pt x="172" y="418"/>
                  </a:lnTo>
                  <a:lnTo>
                    <a:pt x="171" y="419"/>
                  </a:lnTo>
                  <a:lnTo>
                    <a:pt x="171" y="422"/>
                  </a:lnTo>
                  <a:lnTo>
                    <a:pt x="174" y="426"/>
                  </a:lnTo>
                  <a:lnTo>
                    <a:pt x="174" y="429"/>
                  </a:lnTo>
                  <a:lnTo>
                    <a:pt x="174" y="430"/>
                  </a:lnTo>
                  <a:lnTo>
                    <a:pt x="170" y="429"/>
                  </a:lnTo>
                  <a:lnTo>
                    <a:pt x="170" y="428"/>
                  </a:lnTo>
                  <a:lnTo>
                    <a:pt x="170" y="427"/>
                  </a:lnTo>
                  <a:lnTo>
                    <a:pt x="170" y="426"/>
                  </a:lnTo>
                  <a:lnTo>
                    <a:pt x="170" y="425"/>
                  </a:lnTo>
                  <a:lnTo>
                    <a:pt x="169" y="421"/>
                  </a:lnTo>
                  <a:lnTo>
                    <a:pt x="169" y="419"/>
                  </a:lnTo>
                  <a:lnTo>
                    <a:pt x="169" y="418"/>
                  </a:lnTo>
                  <a:lnTo>
                    <a:pt x="169" y="417"/>
                  </a:lnTo>
                  <a:lnTo>
                    <a:pt x="169" y="415"/>
                  </a:lnTo>
                  <a:lnTo>
                    <a:pt x="168" y="414"/>
                  </a:lnTo>
                  <a:lnTo>
                    <a:pt x="164" y="413"/>
                  </a:lnTo>
                  <a:lnTo>
                    <a:pt x="163" y="413"/>
                  </a:lnTo>
                  <a:lnTo>
                    <a:pt x="162" y="412"/>
                  </a:lnTo>
                  <a:lnTo>
                    <a:pt x="162" y="411"/>
                  </a:lnTo>
                  <a:lnTo>
                    <a:pt x="162" y="410"/>
                  </a:lnTo>
                  <a:lnTo>
                    <a:pt x="161" y="409"/>
                  </a:lnTo>
                  <a:lnTo>
                    <a:pt x="161" y="408"/>
                  </a:lnTo>
                  <a:lnTo>
                    <a:pt x="161" y="407"/>
                  </a:lnTo>
                  <a:lnTo>
                    <a:pt x="162" y="406"/>
                  </a:lnTo>
                  <a:lnTo>
                    <a:pt x="162" y="405"/>
                  </a:lnTo>
                  <a:lnTo>
                    <a:pt x="162" y="403"/>
                  </a:lnTo>
                  <a:lnTo>
                    <a:pt x="161" y="401"/>
                  </a:lnTo>
                  <a:lnTo>
                    <a:pt x="161" y="399"/>
                  </a:lnTo>
                  <a:lnTo>
                    <a:pt x="161" y="394"/>
                  </a:lnTo>
                  <a:lnTo>
                    <a:pt x="160" y="393"/>
                  </a:lnTo>
                  <a:lnTo>
                    <a:pt x="159" y="393"/>
                  </a:lnTo>
                  <a:lnTo>
                    <a:pt x="156" y="393"/>
                  </a:lnTo>
                  <a:lnTo>
                    <a:pt x="155" y="393"/>
                  </a:lnTo>
                  <a:lnTo>
                    <a:pt x="154" y="392"/>
                  </a:lnTo>
                  <a:lnTo>
                    <a:pt x="151" y="389"/>
                  </a:lnTo>
                  <a:lnTo>
                    <a:pt x="153" y="389"/>
                  </a:lnTo>
                  <a:lnTo>
                    <a:pt x="155" y="388"/>
                  </a:lnTo>
                  <a:lnTo>
                    <a:pt x="156" y="388"/>
                  </a:lnTo>
                  <a:lnTo>
                    <a:pt x="157" y="386"/>
                  </a:lnTo>
                  <a:lnTo>
                    <a:pt x="152" y="383"/>
                  </a:lnTo>
                  <a:lnTo>
                    <a:pt x="153" y="383"/>
                  </a:lnTo>
                  <a:lnTo>
                    <a:pt x="155" y="383"/>
                  </a:lnTo>
                  <a:lnTo>
                    <a:pt x="154" y="382"/>
                  </a:lnTo>
                  <a:lnTo>
                    <a:pt x="152" y="381"/>
                  </a:lnTo>
                  <a:lnTo>
                    <a:pt x="149" y="380"/>
                  </a:lnTo>
                  <a:lnTo>
                    <a:pt x="148" y="380"/>
                  </a:lnTo>
                  <a:lnTo>
                    <a:pt x="144" y="376"/>
                  </a:lnTo>
                  <a:lnTo>
                    <a:pt x="144" y="375"/>
                  </a:lnTo>
                  <a:lnTo>
                    <a:pt x="147" y="376"/>
                  </a:lnTo>
                  <a:lnTo>
                    <a:pt x="150" y="378"/>
                  </a:lnTo>
                  <a:lnTo>
                    <a:pt x="152" y="380"/>
                  </a:lnTo>
                  <a:lnTo>
                    <a:pt x="155" y="379"/>
                  </a:lnTo>
                  <a:lnTo>
                    <a:pt x="145" y="371"/>
                  </a:lnTo>
                  <a:lnTo>
                    <a:pt x="142" y="371"/>
                  </a:lnTo>
                  <a:lnTo>
                    <a:pt x="143" y="369"/>
                  </a:lnTo>
                  <a:lnTo>
                    <a:pt x="144" y="368"/>
                  </a:lnTo>
                  <a:lnTo>
                    <a:pt x="144" y="368"/>
                  </a:lnTo>
                  <a:lnTo>
                    <a:pt x="146" y="367"/>
                  </a:lnTo>
                  <a:lnTo>
                    <a:pt x="150" y="363"/>
                  </a:lnTo>
                  <a:lnTo>
                    <a:pt x="154" y="362"/>
                  </a:lnTo>
                  <a:lnTo>
                    <a:pt x="156" y="362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7" y="366"/>
                  </a:lnTo>
                  <a:lnTo>
                    <a:pt x="162" y="369"/>
                  </a:lnTo>
                  <a:lnTo>
                    <a:pt x="166" y="367"/>
                  </a:lnTo>
                  <a:lnTo>
                    <a:pt x="175" y="360"/>
                  </a:lnTo>
                  <a:lnTo>
                    <a:pt x="186" y="357"/>
                  </a:lnTo>
                  <a:lnTo>
                    <a:pt x="191" y="353"/>
                  </a:lnTo>
                  <a:lnTo>
                    <a:pt x="192" y="353"/>
                  </a:lnTo>
                  <a:lnTo>
                    <a:pt x="195" y="353"/>
                  </a:lnTo>
                  <a:lnTo>
                    <a:pt x="196" y="353"/>
                  </a:lnTo>
                  <a:lnTo>
                    <a:pt x="196" y="353"/>
                  </a:lnTo>
                  <a:lnTo>
                    <a:pt x="197" y="356"/>
                  </a:lnTo>
                  <a:lnTo>
                    <a:pt x="198" y="356"/>
                  </a:lnTo>
                  <a:lnTo>
                    <a:pt x="198" y="354"/>
                  </a:lnTo>
                  <a:lnTo>
                    <a:pt x="198" y="352"/>
                  </a:lnTo>
                  <a:lnTo>
                    <a:pt x="199" y="351"/>
                  </a:lnTo>
                  <a:lnTo>
                    <a:pt x="202" y="353"/>
                  </a:lnTo>
                  <a:lnTo>
                    <a:pt x="208" y="357"/>
                  </a:lnTo>
                  <a:lnTo>
                    <a:pt x="210" y="359"/>
                  </a:lnTo>
                  <a:lnTo>
                    <a:pt x="210" y="360"/>
                  </a:lnTo>
                  <a:lnTo>
                    <a:pt x="211" y="361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6" y="363"/>
                  </a:lnTo>
                  <a:lnTo>
                    <a:pt x="218" y="365"/>
                  </a:lnTo>
                  <a:lnTo>
                    <a:pt x="216" y="364"/>
                  </a:lnTo>
                  <a:lnTo>
                    <a:pt x="216" y="364"/>
                  </a:lnTo>
                  <a:lnTo>
                    <a:pt x="214" y="365"/>
                  </a:lnTo>
                  <a:lnTo>
                    <a:pt x="214" y="366"/>
                  </a:lnTo>
                  <a:lnTo>
                    <a:pt x="214" y="367"/>
                  </a:lnTo>
                  <a:lnTo>
                    <a:pt x="216" y="368"/>
                  </a:lnTo>
                  <a:lnTo>
                    <a:pt x="216" y="370"/>
                  </a:lnTo>
                  <a:lnTo>
                    <a:pt x="216" y="371"/>
                  </a:lnTo>
                  <a:lnTo>
                    <a:pt x="215" y="371"/>
                  </a:lnTo>
                  <a:lnTo>
                    <a:pt x="214" y="371"/>
                  </a:lnTo>
                  <a:lnTo>
                    <a:pt x="213" y="371"/>
                  </a:lnTo>
                  <a:lnTo>
                    <a:pt x="210" y="377"/>
                  </a:lnTo>
                  <a:lnTo>
                    <a:pt x="210" y="379"/>
                  </a:lnTo>
                  <a:lnTo>
                    <a:pt x="214" y="379"/>
                  </a:lnTo>
                  <a:lnTo>
                    <a:pt x="216" y="376"/>
                  </a:lnTo>
                  <a:lnTo>
                    <a:pt x="216" y="376"/>
                  </a:lnTo>
                  <a:lnTo>
                    <a:pt x="222" y="372"/>
                  </a:lnTo>
                  <a:lnTo>
                    <a:pt x="226" y="371"/>
                  </a:lnTo>
                  <a:lnTo>
                    <a:pt x="227" y="371"/>
                  </a:lnTo>
                  <a:lnTo>
                    <a:pt x="226" y="370"/>
                  </a:lnTo>
                  <a:lnTo>
                    <a:pt x="226" y="369"/>
                  </a:lnTo>
                  <a:lnTo>
                    <a:pt x="225" y="368"/>
                  </a:lnTo>
                  <a:lnTo>
                    <a:pt x="224" y="368"/>
                  </a:lnTo>
                  <a:lnTo>
                    <a:pt x="223" y="367"/>
                  </a:lnTo>
                  <a:lnTo>
                    <a:pt x="222" y="366"/>
                  </a:lnTo>
                  <a:lnTo>
                    <a:pt x="222" y="365"/>
                  </a:lnTo>
                  <a:lnTo>
                    <a:pt x="224" y="365"/>
                  </a:lnTo>
                  <a:lnTo>
                    <a:pt x="225" y="366"/>
                  </a:lnTo>
                  <a:lnTo>
                    <a:pt x="226" y="367"/>
                  </a:lnTo>
                  <a:lnTo>
                    <a:pt x="227" y="365"/>
                  </a:lnTo>
                  <a:lnTo>
                    <a:pt x="227" y="363"/>
                  </a:lnTo>
                  <a:lnTo>
                    <a:pt x="226" y="360"/>
                  </a:lnTo>
                  <a:lnTo>
                    <a:pt x="225" y="358"/>
                  </a:lnTo>
                  <a:lnTo>
                    <a:pt x="227" y="359"/>
                  </a:lnTo>
                  <a:lnTo>
                    <a:pt x="227" y="357"/>
                  </a:lnTo>
                  <a:lnTo>
                    <a:pt x="226" y="353"/>
                  </a:lnTo>
                  <a:lnTo>
                    <a:pt x="226" y="352"/>
                  </a:lnTo>
                  <a:lnTo>
                    <a:pt x="228" y="352"/>
                  </a:lnTo>
                  <a:lnTo>
                    <a:pt x="231" y="354"/>
                  </a:lnTo>
                  <a:lnTo>
                    <a:pt x="235" y="362"/>
                  </a:lnTo>
                  <a:lnTo>
                    <a:pt x="235" y="363"/>
                  </a:lnTo>
                  <a:lnTo>
                    <a:pt x="235" y="365"/>
                  </a:lnTo>
                  <a:lnTo>
                    <a:pt x="235" y="365"/>
                  </a:lnTo>
                  <a:lnTo>
                    <a:pt x="236" y="366"/>
                  </a:lnTo>
                  <a:lnTo>
                    <a:pt x="238" y="368"/>
                  </a:lnTo>
                  <a:lnTo>
                    <a:pt x="239" y="371"/>
                  </a:lnTo>
                  <a:lnTo>
                    <a:pt x="239" y="371"/>
                  </a:lnTo>
                  <a:lnTo>
                    <a:pt x="238" y="372"/>
                  </a:lnTo>
                  <a:lnTo>
                    <a:pt x="235" y="374"/>
                  </a:lnTo>
                  <a:lnTo>
                    <a:pt x="231" y="377"/>
                  </a:lnTo>
                  <a:lnTo>
                    <a:pt x="224" y="376"/>
                  </a:lnTo>
                  <a:lnTo>
                    <a:pt x="223" y="376"/>
                  </a:lnTo>
                  <a:lnTo>
                    <a:pt x="222" y="377"/>
                  </a:lnTo>
                  <a:lnTo>
                    <a:pt x="222" y="379"/>
                  </a:lnTo>
                  <a:lnTo>
                    <a:pt x="222" y="380"/>
                  </a:lnTo>
                  <a:lnTo>
                    <a:pt x="223" y="380"/>
                  </a:lnTo>
                  <a:lnTo>
                    <a:pt x="225" y="379"/>
                  </a:lnTo>
                  <a:lnTo>
                    <a:pt x="224" y="378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33" y="378"/>
                  </a:lnTo>
                  <a:lnTo>
                    <a:pt x="234" y="379"/>
                  </a:lnTo>
                  <a:lnTo>
                    <a:pt x="243" y="392"/>
                  </a:lnTo>
                  <a:lnTo>
                    <a:pt x="244" y="394"/>
                  </a:lnTo>
                  <a:lnTo>
                    <a:pt x="246" y="401"/>
                  </a:lnTo>
                  <a:lnTo>
                    <a:pt x="246" y="403"/>
                  </a:lnTo>
                  <a:lnTo>
                    <a:pt x="246" y="403"/>
                  </a:lnTo>
                  <a:lnTo>
                    <a:pt x="245" y="401"/>
                  </a:lnTo>
                  <a:lnTo>
                    <a:pt x="243" y="401"/>
                  </a:lnTo>
                  <a:lnTo>
                    <a:pt x="242" y="401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44" y="409"/>
                  </a:lnTo>
                  <a:lnTo>
                    <a:pt x="245" y="412"/>
                  </a:lnTo>
                  <a:lnTo>
                    <a:pt x="245" y="415"/>
                  </a:lnTo>
                  <a:lnTo>
                    <a:pt x="245" y="419"/>
                  </a:lnTo>
                  <a:lnTo>
                    <a:pt x="244" y="421"/>
                  </a:lnTo>
                  <a:lnTo>
                    <a:pt x="243" y="425"/>
                  </a:lnTo>
                  <a:lnTo>
                    <a:pt x="242" y="425"/>
                  </a:lnTo>
                  <a:lnTo>
                    <a:pt x="242" y="429"/>
                  </a:lnTo>
                  <a:lnTo>
                    <a:pt x="242" y="430"/>
                  </a:lnTo>
                  <a:lnTo>
                    <a:pt x="240" y="432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38" y="437"/>
                  </a:lnTo>
                  <a:lnTo>
                    <a:pt x="236" y="439"/>
                  </a:lnTo>
                  <a:lnTo>
                    <a:pt x="235" y="439"/>
                  </a:lnTo>
                  <a:lnTo>
                    <a:pt x="232" y="439"/>
                  </a:lnTo>
                  <a:close/>
                  <a:moveTo>
                    <a:pt x="408" y="340"/>
                  </a:moveTo>
                  <a:lnTo>
                    <a:pt x="413" y="353"/>
                  </a:lnTo>
                  <a:lnTo>
                    <a:pt x="413" y="353"/>
                  </a:lnTo>
                  <a:lnTo>
                    <a:pt x="409" y="358"/>
                  </a:lnTo>
                  <a:lnTo>
                    <a:pt x="408" y="358"/>
                  </a:lnTo>
                  <a:lnTo>
                    <a:pt x="407" y="359"/>
                  </a:lnTo>
                  <a:lnTo>
                    <a:pt x="405" y="360"/>
                  </a:lnTo>
                  <a:lnTo>
                    <a:pt x="404" y="361"/>
                  </a:lnTo>
                  <a:lnTo>
                    <a:pt x="402" y="362"/>
                  </a:lnTo>
                  <a:lnTo>
                    <a:pt x="400" y="359"/>
                  </a:lnTo>
                  <a:lnTo>
                    <a:pt x="399" y="354"/>
                  </a:lnTo>
                  <a:lnTo>
                    <a:pt x="399" y="351"/>
                  </a:lnTo>
                  <a:lnTo>
                    <a:pt x="400" y="349"/>
                  </a:lnTo>
                  <a:lnTo>
                    <a:pt x="401" y="347"/>
                  </a:lnTo>
                  <a:lnTo>
                    <a:pt x="402" y="347"/>
                  </a:lnTo>
                  <a:lnTo>
                    <a:pt x="403" y="345"/>
                  </a:lnTo>
                  <a:lnTo>
                    <a:pt x="404" y="343"/>
                  </a:lnTo>
                  <a:lnTo>
                    <a:pt x="405" y="339"/>
                  </a:lnTo>
                  <a:lnTo>
                    <a:pt x="407" y="338"/>
                  </a:lnTo>
                  <a:lnTo>
                    <a:pt x="407" y="339"/>
                  </a:lnTo>
                  <a:lnTo>
                    <a:pt x="408" y="340"/>
                  </a:lnTo>
                  <a:close/>
                  <a:moveTo>
                    <a:pt x="222" y="311"/>
                  </a:moveTo>
                  <a:lnTo>
                    <a:pt x="223" y="309"/>
                  </a:lnTo>
                  <a:lnTo>
                    <a:pt x="224" y="306"/>
                  </a:lnTo>
                  <a:lnTo>
                    <a:pt x="223" y="304"/>
                  </a:lnTo>
                  <a:lnTo>
                    <a:pt x="222" y="301"/>
                  </a:lnTo>
                  <a:lnTo>
                    <a:pt x="221" y="300"/>
                  </a:lnTo>
                  <a:lnTo>
                    <a:pt x="219" y="299"/>
                  </a:lnTo>
                  <a:lnTo>
                    <a:pt x="218" y="298"/>
                  </a:lnTo>
                  <a:lnTo>
                    <a:pt x="218" y="293"/>
                  </a:lnTo>
                  <a:lnTo>
                    <a:pt x="219" y="292"/>
                  </a:lnTo>
                  <a:lnTo>
                    <a:pt x="221" y="290"/>
                  </a:lnTo>
                  <a:lnTo>
                    <a:pt x="222" y="290"/>
                  </a:lnTo>
                  <a:lnTo>
                    <a:pt x="222" y="297"/>
                  </a:lnTo>
                  <a:lnTo>
                    <a:pt x="223" y="300"/>
                  </a:lnTo>
                  <a:lnTo>
                    <a:pt x="226" y="302"/>
                  </a:lnTo>
                  <a:lnTo>
                    <a:pt x="228" y="303"/>
                  </a:lnTo>
                  <a:lnTo>
                    <a:pt x="228" y="304"/>
                  </a:lnTo>
                  <a:lnTo>
                    <a:pt x="227" y="305"/>
                  </a:lnTo>
                  <a:lnTo>
                    <a:pt x="227" y="307"/>
                  </a:lnTo>
                  <a:lnTo>
                    <a:pt x="228" y="309"/>
                  </a:lnTo>
                  <a:lnTo>
                    <a:pt x="229" y="311"/>
                  </a:lnTo>
                  <a:lnTo>
                    <a:pt x="230" y="311"/>
                  </a:lnTo>
                  <a:lnTo>
                    <a:pt x="231" y="309"/>
                  </a:lnTo>
                  <a:lnTo>
                    <a:pt x="232" y="308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28" y="315"/>
                  </a:lnTo>
                  <a:lnTo>
                    <a:pt x="228" y="317"/>
                  </a:lnTo>
                  <a:lnTo>
                    <a:pt x="228" y="323"/>
                  </a:lnTo>
                  <a:lnTo>
                    <a:pt x="227" y="326"/>
                  </a:lnTo>
                  <a:lnTo>
                    <a:pt x="224" y="329"/>
                  </a:lnTo>
                  <a:lnTo>
                    <a:pt x="221" y="328"/>
                  </a:lnTo>
                  <a:lnTo>
                    <a:pt x="218" y="323"/>
                  </a:lnTo>
                  <a:lnTo>
                    <a:pt x="217" y="317"/>
                  </a:lnTo>
                  <a:lnTo>
                    <a:pt x="218" y="315"/>
                  </a:lnTo>
                  <a:lnTo>
                    <a:pt x="219" y="313"/>
                  </a:lnTo>
                  <a:lnTo>
                    <a:pt x="220" y="312"/>
                  </a:lnTo>
                  <a:lnTo>
                    <a:pt x="222" y="311"/>
                  </a:lnTo>
                  <a:close/>
                  <a:moveTo>
                    <a:pt x="355" y="466"/>
                  </a:moveTo>
                  <a:lnTo>
                    <a:pt x="357" y="466"/>
                  </a:lnTo>
                  <a:lnTo>
                    <a:pt x="359" y="465"/>
                  </a:lnTo>
                  <a:lnTo>
                    <a:pt x="361" y="465"/>
                  </a:lnTo>
                  <a:lnTo>
                    <a:pt x="362" y="467"/>
                  </a:lnTo>
                  <a:lnTo>
                    <a:pt x="365" y="470"/>
                  </a:lnTo>
                  <a:lnTo>
                    <a:pt x="367" y="473"/>
                  </a:lnTo>
                  <a:lnTo>
                    <a:pt x="367" y="474"/>
                  </a:lnTo>
                  <a:lnTo>
                    <a:pt x="359" y="481"/>
                  </a:lnTo>
                  <a:lnTo>
                    <a:pt x="358" y="482"/>
                  </a:lnTo>
                  <a:lnTo>
                    <a:pt x="355" y="489"/>
                  </a:lnTo>
                  <a:lnTo>
                    <a:pt x="354" y="491"/>
                  </a:lnTo>
                  <a:lnTo>
                    <a:pt x="353" y="491"/>
                  </a:lnTo>
                  <a:lnTo>
                    <a:pt x="350" y="494"/>
                  </a:lnTo>
                  <a:lnTo>
                    <a:pt x="349" y="495"/>
                  </a:lnTo>
                  <a:lnTo>
                    <a:pt x="349" y="497"/>
                  </a:lnTo>
                  <a:lnTo>
                    <a:pt x="349" y="502"/>
                  </a:lnTo>
                  <a:lnTo>
                    <a:pt x="349" y="510"/>
                  </a:lnTo>
                  <a:lnTo>
                    <a:pt x="349" y="516"/>
                  </a:lnTo>
                  <a:lnTo>
                    <a:pt x="347" y="516"/>
                  </a:lnTo>
                  <a:lnTo>
                    <a:pt x="345" y="514"/>
                  </a:lnTo>
                  <a:lnTo>
                    <a:pt x="345" y="512"/>
                  </a:lnTo>
                  <a:lnTo>
                    <a:pt x="343" y="510"/>
                  </a:lnTo>
                  <a:lnTo>
                    <a:pt x="341" y="504"/>
                  </a:lnTo>
                  <a:lnTo>
                    <a:pt x="340" y="503"/>
                  </a:lnTo>
                  <a:lnTo>
                    <a:pt x="340" y="499"/>
                  </a:lnTo>
                  <a:lnTo>
                    <a:pt x="341" y="497"/>
                  </a:lnTo>
                  <a:lnTo>
                    <a:pt x="343" y="492"/>
                  </a:lnTo>
                  <a:lnTo>
                    <a:pt x="342" y="492"/>
                  </a:lnTo>
                  <a:lnTo>
                    <a:pt x="341" y="491"/>
                  </a:lnTo>
                  <a:lnTo>
                    <a:pt x="340" y="490"/>
                  </a:lnTo>
                  <a:lnTo>
                    <a:pt x="342" y="487"/>
                  </a:lnTo>
                  <a:lnTo>
                    <a:pt x="340" y="486"/>
                  </a:lnTo>
                  <a:lnTo>
                    <a:pt x="340" y="485"/>
                  </a:lnTo>
                  <a:lnTo>
                    <a:pt x="339" y="484"/>
                  </a:lnTo>
                  <a:lnTo>
                    <a:pt x="335" y="479"/>
                  </a:lnTo>
                  <a:lnTo>
                    <a:pt x="334" y="479"/>
                  </a:lnTo>
                  <a:lnTo>
                    <a:pt x="334" y="478"/>
                  </a:lnTo>
                  <a:lnTo>
                    <a:pt x="334" y="476"/>
                  </a:lnTo>
                  <a:lnTo>
                    <a:pt x="334" y="475"/>
                  </a:lnTo>
                  <a:lnTo>
                    <a:pt x="334" y="474"/>
                  </a:lnTo>
                  <a:lnTo>
                    <a:pt x="333" y="473"/>
                  </a:lnTo>
                  <a:lnTo>
                    <a:pt x="331" y="472"/>
                  </a:lnTo>
                  <a:lnTo>
                    <a:pt x="330" y="470"/>
                  </a:lnTo>
                  <a:lnTo>
                    <a:pt x="330" y="469"/>
                  </a:lnTo>
                  <a:lnTo>
                    <a:pt x="329" y="466"/>
                  </a:lnTo>
                  <a:lnTo>
                    <a:pt x="329" y="463"/>
                  </a:lnTo>
                  <a:lnTo>
                    <a:pt x="329" y="461"/>
                  </a:lnTo>
                  <a:lnTo>
                    <a:pt x="328" y="459"/>
                  </a:lnTo>
                  <a:lnTo>
                    <a:pt x="325" y="458"/>
                  </a:lnTo>
                  <a:lnTo>
                    <a:pt x="325" y="457"/>
                  </a:lnTo>
                  <a:lnTo>
                    <a:pt x="330" y="455"/>
                  </a:lnTo>
                  <a:lnTo>
                    <a:pt x="330" y="454"/>
                  </a:lnTo>
                  <a:lnTo>
                    <a:pt x="331" y="455"/>
                  </a:lnTo>
                  <a:lnTo>
                    <a:pt x="333" y="456"/>
                  </a:lnTo>
                  <a:lnTo>
                    <a:pt x="334" y="457"/>
                  </a:lnTo>
                  <a:lnTo>
                    <a:pt x="335" y="456"/>
                  </a:lnTo>
                  <a:lnTo>
                    <a:pt x="337" y="455"/>
                  </a:lnTo>
                  <a:lnTo>
                    <a:pt x="338" y="455"/>
                  </a:lnTo>
                  <a:lnTo>
                    <a:pt x="339" y="455"/>
                  </a:lnTo>
                  <a:lnTo>
                    <a:pt x="342" y="453"/>
                  </a:lnTo>
                  <a:lnTo>
                    <a:pt x="342" y="452"/>
                  </a:lnTo>
                  <a:lnTo>
                    <a:pt x="340" y="450"/>
                  </a:lnTo>
                  <a:lnTo>
                    <a:pt x="338" y="446"/>
                  </a:lnTo>
                  <a:lnTo>
                    <a:pt x="337" y="444"/>
                  </a:lnTo>
                  <a:lnTo>
                    <a:pt x="331" y="441"/>
                  </a:lnTo>
                  <a:lnTo>
                    <a:pt x="330" y="441"/>
                  </a:lnTo>
                  <a:lnTo>
                    <a:pt x="328" y="439"/>
                  </a:lnTo>
                  <a:lnTo>
                    <a:pt x="327" y="439"/>
                  </a:lnTo>
                  <a:lnTo>
                    <a:pt x="322" y="438"/>
                  </a:lnTo>
                  <a:lnTo>
                    <a:pt x="320" y="437"/>
                  </a:lnTo>
                  <a:lnTo>
                    <a:pt x="318" y="436"/>
                  </a:lnTo>
                  <a:lnTo>
                    <a:pt x="317" y="434"/>
                  </a:lnTo>
                  <a:lnTo>
                    <a:pt x="322" y="436"/>
                  </a:lnTo>
                  <a:lnTo>
                    <a:pt x="331" y="440"/>
                  </a:lnTo>
                  <a:lnTo>
                    <a:pt x="336" y="441"/>
                  </a:lnTo>
                  <a:lnTo>
                    <a:pt x="334" y="437"/>
                  </a:lnTo>
                  <a:lnTo>
                    <a:pt x="329" y="433"/>
                  </a:lnTo>
                  <a:lnTo>
                    <a:pt x="326" y="429"/>
                  </a:lnTo>
                  <a:lnTo>
                    <a:pt x="334" y="428"/>
                  </a:lnTo>
                  <a:lnTo>
                    <a:pt x="335" y="427"/>
                  </a:lnTo>
                  <a:lnTo>
                    <a:pt x="335" y="425"/>
                  </a:lnTo>
                  <a:lnTo>
                    <a:pt x="332" y="425"/>
                  </a:lnTo>
                  <a:lnTo>
                    <a:pt x="327" y="425"/>
                  </a:lnTo>
                  <a:lnTo>
                    <a:pt x="325" y="423"/>
                  </a:lnTo>
                  <a:lnTo>
                    <a:pt x="327" y="421"/>
                  </a:lnTo>
                  <a:lnTo>
                    <a:pt x="328" y="419"/>
                  </a:lnTo>
                  <a:lnTo>
                    <a:pt x="328" y="418"/>
                  </a:lnTo>
                  <a:lnTo>
                    <a:pt x="326" y="416"/>
                  </a:lnTo>
                  <a:lnTo>
                    <a:pt x="324" y="416"/>
                  </a:lnTo>
                  <a:lnTo>
                    <a:pt x="323" y="418"/>
                  </a:lnTo>
                  <a:lnTo>
                    <a:pt x="321" y="419"/>
                  </a:lnTo>
                  <a:lnTo>
                    <a:pt x="320" y="420"/>
                  </a:lnTo>
                  <a:lnTo>
                    <a:pt x="319" y="420"/>
                  </a:lnTo>
                  <a:lnTo>
                    <a:pt x="316" y="419"/>
                  </a:lnTo>
                  <a:lnTo>
                    <a:pt x="309" y="417"/>
                  </a:lnTo>
                  <a:lnTo>
                    <a:pt x="307" y="416"/>
                  </a:lnTo>
                  <a:lnTo>
                    <a:pt x="306" y="417"/>
                  </a:lnTo>
                  <a:lnTo>
                    <a:pt x="300" y="414"/>
                  </a:lnTo>
                  <a:lnTo>
                    <a:pt x="299" y="414"/>
                  </a:lnTo>
                  <a:lnTo>
                    <a:pt x="296" y="416"/>
                  </a:lnTo>
                  <a:lnTo>
                    <a:pt x="294" y="416"/>
                  </a:lnTo>
                  <a:lnTo>
                    <a:pt x="288" y="416"/>
                  </a:lnTo>
                  <a:lnTo>
                    <a:pt x="288" y="417"/>
                  </a:lnTo>
                  <a:lnTo>
                    <a:pt x="290" y="419"/>
                  </a:lnTo>
                  <a:lnTo>
                    <a:pt x="288" y="418"/>
                  </a:lnTo>
                  <a:lnTo>
                    <a:pt x="285" y="418"/>
                  </a:lnTo>
                  <a:lnTo>
                    <a:pt x="283" y="415"/>
                  </a:lnTo>
                  <a:lnTo>
                    <a:pt x="283" y="411"/>
                  </a:lnTo>
                  <a:lnTo>
                    <a:pt x="284" y="412"/>
                  </a:lnTo>
                  <a:lnTo>
                    <a:pt x="286" y="412"/>
                  </a:lnTo>
                  <a:lnTo>
                    <a:pt x="287" y="411"/>
                  </a:lnTo>
                  <a:lnTo>
                    <a:pt x="288" y="408"/>
                  </a:lnTo>
                  <a:lnTo>
                    <a:pt x="287" y="409"/>
                  </a:lnTo>
                  <a:lnTo>
                    <a:pt x="286" y="409"/>
                  </a:lnTo>
                  <a:lnTo>
                    <a:pt x="283" y="410"/>
                  </a:lnTo>
                  <a:lnTo>
                    <a:pt x="283" y="409"/>
                  </a:lnTo>
                  <a:lnTo>
                    <a:pt x="283" y="405"/>
                  </a:lnTo>
                  <a:lnTo>
                    <a:pt x="282" y="404"/>
                  </a:lnTo>
                  <a:lnTo>
                    <a:pt x="281" y="403"/>
                  </a:lnTo>
                  <a:lnTo>
                    <a:pt x="276" y="399"/>
                  </a:lnTo>
                  <a:lnTo>
                    <a:pt x="276" y="397"/>
                  </a:lnTo>
                  <a:lnTo>
                    <a:pt x="276" y="396"/>
                  </a:lnTo>
                  <a:lnTo>
                    <a:pt x="277" y="396"/>
                  </a:lnTo>
                  <a:lnTo>
                    <a:pt x="278" y="396"/>
                  </a:lnTo>
                  <a:lnTo>
                    <a:pt x="279" y="395"/>
                  </a:lnTo>
                  <a:lnTo>
                    <a:pt x="278" y="394"/>
                  </a:lnTo>
                  <a:lnTo>
                    <a:pt x="276" y="393"/>
                  </a:lnTo>
                  <a:lnTo>
                    <a:pt x="276" y="393"/>
                  </a:lnTo>
                  <a:lnTo>
                    <a:pt x="275" y="393"/>
                  </a:lnTo>
                  <a:lnTo>
                    <a:pt x="274" y="394"/>
                  </a:lnTo>
                  <a:lnTo>
                    <a:pt x="273" y="395"/>
                  </a:lnTo>
                  <a:lnTo>
                    <a:pt x="273" y="396"/>
                  </a:lnTo>
                  <a:lnTo>
                    <a:pt x="271" y="396"/>
                  </a:lnTo>
                  <a:lnTo>
                    <a:pt x="270" y="395"/>
                  </a:lnTo>
                  <a:lnTo>
                    <a:pt x="270" y="392"/>
                  </a:lnTo>
                  <a:lnTo>
                    <a:pt x="270" y="391"/>
                  </a:lnTo>
                  <a:lnTo>
                    <a:pt x="272" y="391"/>
                  </a:lnTo>
                  <a:lnTo>
                    <a:pt x="273" y="391"/>
                  </a:lnTo>
                  <a:lnTo>
                    <a:pt x="274" y="390"/>
                  </a:lnTo>
                  <a:lnTo>
                    <a:pt x="275" y="389"/>
                  </a:lnTo>
                  <a:lnTo>
                    <a:pt x="276" y="389"/>
                  </a:lnTo>
                  <a:lnTo>
                    <a:pt x="277" y="388"/>
                  </a:lnTo>
                  <a:lnTo>
                    <a:pt x="278" y="388"/>
                  </a:lnTo>
                  <a:lnTo>
                    <a:pt x="280" y="387"/>
                  </a:lnTo>
                  <a:lnTo>
                    <a:pt x="281" y="385"/>
                  </a:lnTo>
                  <a:lnTo>
                    <a:pt x="281" y="383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79" y="377"/>
                  </a:lnTo>
                  <a:lnTo>
                    <a:pt x="277" y="371"/>
                  </a:lnTo>
                  <a:lnTo>
                    <a:pt x="276" y="370"/>
                  </a:lnTo>
                  <a:lnTo>
                    <a:pt x="276" y="368"/>
                  </a:lnTo>
                  <a:lnTo>
                    <a:pt x="274" y="367"/>
                  </a:lnTo>
                  <a:lnTo>
                    <a:pt x="272" y="367"/>
                  </a:lnTo>
                  <a:lnTo>
                    <a:pt x="270" y="368"/>
                  </a:lnTo>
                  <a:lnTo>
                    <a:pt x="270" y="369"/>
                  </a:lnTo>
                  <a:lnTo>
                    <a:pt x="269" y="368"/>
                  </a:lnTo>
                  <a:lnTo>
                    <a:pt x="269" y="365"/>
                  </a:lnTo>
                  <a:lnTo>
                    <a:pt x="270" y="365"/>
                  </a:lnTo>
                  <a:lnTo>
                    <a:pt x="270" y="364"/>
                  </a:lnTo>
                  <a:lnTo>
                    <a:pt x="271" y="364"/>
                  </a:lnTo>
                  <a:lnTo>
                    <a:pt x="274" y="363"/>
                  </a:lnTo>
                  <a:lnTo>
                    <a:pt x="275" y="360"/>
                  </a:lnTo>
                  <a:lnTo>
                    <a:pt x="275" y="358"/>
                  </a:lnTo>
                  <a:lnTo>
                    <a:pt x="274" y="354"/>
                  </a:lnTo>
                  <a:lnTo>
                    <a:pt x="270" y="350"/>
                  </a:lnTo>
                  <a:lnTo>
                    <a:pt x="265" y="347"/>
                  </a:lnTo>
                  <a:lnTo>
                    <a:pt x="255" y="344"/>
                  </a:lnTo>
                  <a:lnTo>
                    <a:pt x="255" y="343"/>
                  </a:lnTo>
                  <a:lnTo>
                    <a:pt x="270" y="344"/>
                  </a:lnTo>
                  <a:lnTo>
                    <a:pt x="268" y="341"/>
                  </a:lnTo>
                  <a:lnTo>
                    <a:pt x="263" y="339"/>
                  </a:lnTo>
                  <a:lnTo>
                    <a:pt x="260" y="338"/>
                  </a:lnTo>
                  <a:lnTo>
                    <a:pt x="259" y="336"/>
                  </a:lnTo>
                  <a:lnTo>
                    <a:pt x="258" y="335"/>
                  </a:lnTo>
                  <a:lnTo>
                    <a:pt x="258" y="334"/>
                  </a:lnTo>
                  <a:lnTo>
                    <a:pt x="257" y="333"/>
                  </a:lnTo>
                  <a:lnTo>
                    <a:pt x="252" y="333"/>
                  </a:lnTo>
                  <a:lnTo>
                    <a:pt x="251" y="332"/>
                  </a:lnTo>
                  <a:lnTo>
                    <a:pt x="251" y="331"/>
                  </a:lnTo>
                  <a:lnTo>
                    <a:pt x="264" y="333"/>
                  </a:lnTo>
                  <a:lnTo>
                    <a:pt x="268" y="333"/>
                  </a:lnTo>
                  <a:lnTo>
                    <a:pt x="273" y="330"/>
                  </a:lnTo>
                  <a:lnTo>
                    <a:pt x="276" y="330"/>
                  </a:lnTo>
                  <a:lnTo>
                    <a:pt x="276" y="331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2" y="332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9" y="338"/>
                  </a:lnTo>
                  <a:lnTo>
                    <a:pt x="282" y="336"/>
                  </a:lnTo>
                  <a:lnTo>
                    <a:pt x="277" y="333"/>
                  </a:lnTo>
                  <a:lnTo>
                    <a:pt x="279" y="332"/>
                  </a:lnTo>
                  <a:lnTo>
                    <a:pt x="280" y="333"/>
                  </a:lnTo>
                  <a:lnTo>
                    <a:pt x="281" y="334"/>
                  </a:lnTo>
                  <a:lnTo>
                    <a:pt x="284" y="333"/>
                  </a:lnTo>
                  <a:lnTo>
                    <a:pt x="286" y="333"/>
                  </a:lnTo>
                  <a:lnTo>
                    <a:pt x="288" y="330"/>
                  </a:lnTo>
                  <a:lnTo>
                    <a:pt x="292" y="329"/>
                  </a:lnTo>
                  <a:lnTo>
                    <a:pt x="294" y="329"/>
                  </a:lnTo>
                  <a:lnTo>
                    <a:pt x="294" y="328"/>
                  </a:lnTo>
                  <a:lnTo>
                    <a:pt x="294" y="325"/>
                  </a:lnTo>
                  <a:lnTo>
                    <a:pt x="295" y="323"/>
                  </a:lnTo>
                  <a:lnTo>
                    <a:pt x="295" y="322"/>
                  </a:lnTo>
                  <a:lnTo>
                    <a:pt x="295" y="321"/>
                  </a:lnTo>
                  <a:lnTo>
                    <a:pt x="295" y="319"/>
                  </a:lnTo>
                  <a:lnTo>
                    <a:pt x="294" y="317"/>
                  </a:lnTo>
                  <a:lnTo>
                    <a:pt x="293" y="316"/>
                  </a:lnTo>
                  <a:lnTo>
                    <a:pt x="295" y="317"/>
                  </a:lnTo>
                  <a:lnTo>
                    <a:pt x="298" y="317"/>
                  </a:lnTo>
                  <a:lnTo>
                    <a:pt x="300" y="317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07" y="311"/>
                  </a:lnTo>
                  <a:lnTo>
                    <a:pt x="307" y="305"/>
                  </a:lnTo>
                  <a:lnTo>
                    <a:pt x="305" y="299"/>
                  </a:lnTo>
                  <a:lnTo>
                    <a:pt x="302" y="298"/>
                  </a:lnTo>
                  <a:lnTo>
                    <a:pt x="296" y="298"/>
                  </a:lnTo>
                  <a:lnTo>
                    <a:pt x="289" y="295"/>
                  </a:lnTo>
                  <a:lnTo>
                    <a:pt x="287" y="293"/>
                  </a:lnTo>
                  <a:lnTo>
                    <a:pt x="286" y="290"/>
                  </a:lnTo>
                  <a:lnTo>
                    <a:pt x="298" y="296"/>
                  </a:lnTo>
                  <a:lnTo>
                    <a:pt x="300" y="295"/>
                  </a:lnTo>
                  <a:lnTo>
                    <a:pt x="314" y="298"/>
                  </a:lnTo>
                  <a:lnTo>
                    <a:pt x="316" y="299"/>
                  </a:lnTo>
                  <a:lnTo>
                    <a:pt x="319" y="299"/>
                  </a:lnTo>
                  <a:lnTo>
                    <a:pt x="325" y="297"/>
                  </a:lnTo>
                  <a:lnTo>
                    <a:pt x="329" y="295"/>
                  </a:lnTo>
                  <a:lnTo>
                    <a:pt x="330" y="294"/>
                  </a:lnTo>
                  <a:lnTo>
                    <a:pt x="332" y="296"/>
                  </a:lnTo>
                  <a:lnTo>
                    <a:pt x="331" y="298"/>
                  </a:lnTo>
                  <a:lnTo>
                    <a:pt x="329" y="300"/>
                  </a:lnTo>
                  <a:lnTo>
                    <a:pt x="328" y="303"/>
                  </a:lnTo>
                  <a:lnTo>
                    <a:pt x="330" y="304"/>
                  </a:lnTo>
                  <a:lnTo>
                    <a:pt x="329" y="305"/>
                  </a:lnTo>
                  <a:lnTo>
                    <a:pt x="327" y="305"/>
                  </a:lnTo>
                  <a:lnTo>
                    <a:pt x="325" y="305"/>
                  </a:lnTo>
                  <a:lnTo>
                    <a:pt x="326" y="304"/>
                  </a:lnTo>
                  <a:lnTo>
                    <a:pt x="326" y="303"/>
                  </a:lnTo>
                  <a:lnTo>
                    <a:pt x="324" y="303"/>
                  </a:lnTo>
                  <a:lnTo>
                    <a:pt x="322" y="303"/>
                  </a:lnTo>
                  <a:lnTo>
                    <a:pt x="321" y="305"/>
                  </a:lnTo>
                  <a:lnTo>
                    <a:pt x="326" y="312"/>
                  </a:lnTo>
                  <a:lnTo>
                    <a:pt x="328" y="317"/>
                  </a:lnTo>
                  <a:lnTo>
                    <a:pt x="326" y="320"/>
                  </a:lnTo>
                  <a:lnTo>
                    <a:pt x="325" y="320"/>
                  </a:lnTo>
                  <a:lnTo>
                    <a:pt x="322" y="320"/>
                  </a:lnTo>
                  <a:lnTo>
                    <a:pt x="321" y="320"/>
                  </a:lnTo>
                  <a:lnTo>
                    <a:pt x="319" y="323"/>
                  </a:lnTo>
                  <a:lnTo>
                    <a:pt x="318" y="323"/>
                  </a:lnTo>
                  <a:lnTo>
                    <a:pt x="317" y="323"/>
                  </a:lnTo>
                  <a:lnTo>
                    <a:pt x="317" y="324"/>
                  </a:lnTo>
                  <a:lnTo>
                    <a:pt x="318" y="325"/>
                  </a:lnTo>
                  <a:lnTo>
                    <a:pt x="323" y="324"/>
                  </a:lnTo>
                  <a:lnTo>
                    <a:pt x="324" y="324"/>
                  </a:lnTo>
                  <a:lnTo>
                    <a:pt x="325" y="323"/>
                  </a:lnTo>
                  <a:lnTo>
                    <a:pt x="326" y="322"/>
                  </a:lnTo>
                  <a:lnTo>
                    <a:pt x="328" y="323"/>
                  </a:lnTo>
                  <a:lnTo>
                    <a:pt x="329" y="323"/>
                  </a:lnTo>
                  <a:lnTo>
                    <a:pt x="330" y="326"/>
                  </a:lnTo>
                  <a:lnTo>
                    <a:pt x="330" y="329"/>
                  </a:lnTo>
                  <a:lnTo>
                    <a:pt x="330" y="330"/>
                  </a:lnTo>
                  <a:lnTo>
                    <a:pt x="323" y="331"/>
                  </a:lnTo>
                  <a:lnTo>
                    <a:pt x="322" y="332"/>
                  </a:lnTo>
                  <a:lnTo>
                    <a:pt x="321" y="333"/>
                  </a:lnTo>
                  <a:lnTo>
                    <a:pt x="322" y="335"/>
                  </a:lnTo>
                  <a:lnTo>
                    <a:pt x="324" y="335"/>
                  </a:lnTo>
                  <a:lnTo>
                    <a:pt x="327" y="334"/>
                  </a:lnTo>
                  <a:lnTo>
                    <a:pt x="328" y="334"/>
                  </a:lnTo>
                  <a:lnTo>
                    <a:pt x="329" y="333"/>
                  </a:lnTo>
                  <a:lnTo>
                    <a:pt x="330" y="335"/>
                  </a:lnTo>
                  <a:lnTo>
                    <a:pt x="332" y="338"/>
                  </a:lnTo>
                  <a:lnTo>
                    <a:pt x="333" y="340"/>
                  </a:lnTo>
                  <a:lnTo>
                    <a:pt x="333" y="341"/>
                  </a:lnTo>
                  <a:lnTo>
                    <a:pt x="333" y="341"/>
                  </a:lnTo>
                  <a:lnTo>
                    <a:pt x="332" y="344"/>
                  </a:lnTo>
                  <a:lnTo>
                    <a:pt x="334" y="343"/>
                  </a:lnTo>
                  <a:lnTo>
                    <a:pt x="335" y="341"/>
                  </a:lnTo>
                  <a:lnTo>
                    <a:pt x="338" y="333"/>
                  </a:lnTo>
                  <a:lnTo>
                    <a:pt x="339" y="333"/>
                  </a:lnTo>
                  <a:lnTo>
                    <a:pt x="338" y="331"/>
                  </a:lnTo>
                  <a:lnTo>
                    <a:pt x="337" y="329"/>
                  </a:lnTo>
                  <a:lnTo>
                    <a:pt x="337" y="329"/>
                  </a:lnTo>
                  <a:lnTo>
                    <a:pt x="338" y="327"/>
                  </a:lnTo>
                  <a:lnTo>
                    <a:pt x="338" y="324"/>
                  </a:lnTo>
                  <a:lnTo>
                    <a:pt x="340" y="321"/>
                  </a:lnTo>
                  <a:lnTo>
                    <a:pt x="342" y="320"/>
                  </a:lnTo>
                  <a:lnTo>
                    <a:pt x="344" y="319"/>
                  </a:lnTo>
                  <a:lnTo>
                    <a:pt x="346" y="317"/>
                  </a:lnTo>
                  <a:lnTo>
                    <a:pt x="348" y="313"/>
                  </a:lnTo>
                  <a:lnTo>
                    <a:pt x="346" y="308"/>
                  </a:lnTo>
                  <a:lnTo>
                    <a:pt x="343" y="304"/>
                  </a:lnTo>
                  <a:lnTo>
                    <a:pt x="344" y="300"/>
                  </a:lnTo>
                  <a:lnTo>
                    <a:pt x="346" y="300"/>
                  </a:lnTo>
                  <a:lnTo>
                    <a:pt x="349" y="304"/>
                  </a:lnTo>
                  <a:lnTo>
                    <a:pt x="351" y="305"/>
                  </a:lnTo>
                  <a:lnTo>
                    <a:pt x="352" y="305"/>
                  </a:lnTo>
                  <a:lnTo>
                    <a:pt x="352" y="307"/>
                  </a:lnTo>
                  <a:lnTo>
                    <a:pt x="351" y="309"/>
                  </a:lnTo>
                  <a:lnTo>
                    <a:pt x="351" y="310"/>
                  </a:lnTo>
                  <a:lnTo>
                    <a:pt x="351" y="312"/>
                  </a:lnTo>
                  <a:lnTo>
                    <a:pt x="352" y="313"/>
                  </a:lnTo>
                  <a:lnTo>
                    <a:pt x="353" y="315"/>
                  </a:lnTo>
                  <a:lnTo>
                    <a:pt x="355" y="319"/>
                  </a:lnTo>
                  <a:lnTo>
                    <a:pt x="356" y="326"/>
                  </a:lnTo>
                  <a:lnTo>
                    <a:pt x="356" y="332"/>
                  </a:lnTo>
                  <a:lnTo>
                    <a:pt x="355" y="335"/>
                  </a:lnTo>
                  <a:lnTo>
                    <a:pt x="351" y="335"/>
                  </a:lnTo>
                  <a:lnTo>
                    <a:pt x="349" y="335"/>
                  </a:lnTo>
                  <a:lnTo>
                    <a:pt x="349" y="337"/>
                  </a:lnTo>
                  <a:lnTo>
                    <a:pt x="348" y="339"/>
                  </a:lnTo>
                  <a:lnTo>
                    <a:pt x="345" y="342"/>
                  </a:lnTo>
                  <a:lnTo>
                    <a:pt x="343" y="344"/>
                  </a:lnTo>
                  <a:lnTo>
                    <a:pt x="346" y="345"/>
                  </a:lnTo>
                  <a:lnTo>
                    <a:pt x="349" y="343"/>
                  </a:lnTo>
                  <a:lnTo>
                    <a:pt x="350" y="341"/>
                  </a:lnTo>
                  <a:lnTo>
                    <a:pt x="350" y="339"/>
                  </a:lnTo>
                  <a:lnTo>
                    <a:pt x="352" y="338"/>
                  </a:lnTo>
                  <a:lnTo>
                    <a:pt x="354" y="339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3" y="341"/>
                  </a:lnTo>
                  <a:lnTo>
                    <a:pt x="352" y="341"/>
                  </a:lnTo>
                  <a:lnTo>
                    <a:pt x="353" y="343"/>
                  </a:lnTo>
                  <a:lnTo>
                    <a:pt x="355" y="344"/>
                  </a:lnTo>
                  <a:lnTo>
                    <a:pt x="357" y="345"/>
                  </a:lnTo>
                  <a:lnTo>
                    <a:pt x="358" y="342"/>
                  </a:lnTo>
                  <a:lnTo>
                    <a:pt x="361" y="337"/>
                  </a:lnTo>
                  <a:lnTo>
                    <a:pt x="361" y="333"/>
                  </a:lnTo>
                  <a:lnTo>
                    <a:pt x="356" y="316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5" y="299"/>
                  </a:lnTo>
                  <a:lnTo>
                    <a:pt x="353" y="297"/>
                  </a:lnTo>
                  <a:lnTo>
                    <a:pt x="351" y="296"/>
                  </a:lnTo>
                  <a:lnTo>
                    <a:pt x="349" y="296"/>
                  </a:lnTo>
                  <a:lnTo>
                    <a:pt x="343" y="299"/>
                  </a:lnTo>
                  <a:lnTo>
                    <a:pt x="340" y="299"/>
                  </a:lnTo>
                  <a:lnTo>
                    <a:pt x="338" y="298"/>
                  </a:lnTo>
                  <a:lnTo>
                    <a:pt x="340" y="294"/>
                  </a:lnTo>
                  <a:lnTo>
                    <a:pt x="344" y="290"/>
                  </a:lnTo>
                  <a:lnTo>
                    <a:pt x="353" y="285"/>
                  </a:lnTo>
                  <a:lnTo>
                    <a:pt x="367" y="273"/>
                  </a:lnTo>
                  <a:lnTo>
                    <a:pt x="374" y="269"/>
                  </a:lnTo>
                  <a:lnTo>
                    <a:pt x="381" y="269"/>
                  </a:lnTo>
                  <a:lnTo>
                    <a:pt x="389" y="274"/>
                  </a:lnTo>
                  <a:lnTo>
                    <a:pt x="396" y="274"/>
                  </a:lnTo>
                  <a:lnTo>
                    <a:pt x="397" y="275"/>
                  </a:lnTo>
                  <a:lnTo>
                    <a:pt x="401" y="277"/>
                  </a:lnTo>
                  <a:lnTo>
                    <a:pt x="403" y="279"/>
                  </a:lnTo>
                  <a:lnTo>
                    <a:pt x="408" y="282"/>
                  </a:lnTo>
                  <a:lnTo>
                    <a:pt x="407" y="285"/>
                  </a:lnTo>
                  <a:lnTo>
                    <a:pt x="403" y="290"/>
                  </a:lnTo>
                  <a:lnTo>
                    <a:pt x="402" y="293"/>
                  </a:lnTo>
                  <a:lnTo>
                    <a:pt x="399" y="299"/>
                  </a:lnTo>
                  <a:lnTo>
                    <a:pt x="398" y="301"/>
                  </a:lnTo>
                  <a:lnTo>
                    <a:pt x="398" y="303"/>
                  </a:lnTo>
                  <a:lnTo>
                    <a:pt x="401" y="306"/>
                  </a:lnTo>
                  <a:lnTo>
                    <a:pt x="402" y="309"/>
                  </a:lnTo>
                  <a:lnTo>
                    <a:pt x="403" y="311"/>
                  </a:lnTo>
                  <a:lnTo>
                    <a:pt x="403" y="314"/>
                  </a:lnTo>
                  <a:lnTo>
                    <a:pt x="403" y="317"/>
                  </a:lnTo>
                  <a:lnTo>
                    <a:pt x="405" y="320"/>
                  </a:lnTo>
                  <a:lnTo>
                    <a:pt x="406" y="323"/>
                  </a:lnTo>
                  <a:lnTo>
                    <a:pt x="406" y="324"/>
                  </a:lnTo>
                  <a:lnTo>
                    <a:pt x="406" y="326"/>
                  </a:lnTo>
                  <a:lnTo>
                    <a:pt x="405" y="329"/>
                  </a:lnTo>
                  <a:lnTo>
                    <a:pt x="405" y="332"/>
                  </a:lnTo>
                  <a:lnTo>
                    <a:pt x="405" y="333"/>
                  </a:lnTo>
                  <a:lnTo>
                    <a:pt x="405" y="334"/>
                  </a:lnTo>
                  <a:lnTo>
                    <a:pt x="405" y="335"/>
                  </a:lnTo>
                  <a:lnTo>
                    <a:pt x="406" y="336"/>
                  </a:lnTo>
                  <a:lnTo>
                    <a:pt x="404" y="339"/>
                  </a:lnTo>
                  <a:lnTo>
                    <a:pt x="401" y="346"/>
                  </a:lnTo>
                  <a:lnTo>
                    <a:pt x="397" y="348"/>
                  </a:lnTo>
                  <a:lnTo>
                    <a:pt x="397" y="350"/>
                  </a:lnTo>
                  <a:lnTo>
                    <a:pt x="396" y="353"/>
                  </a:lnTo>
                  <a:lnTo>
                    <a:pt x="394" y="353"/>
                  </a:lnTo>
                  <a:lnTo>
                    <a:pt x="392" y="353"/>
                  </a:lnTo>
                  <a:lnTo>
                    <a:pt x="391" y="352"/>
                  </a:lnTo>
                  <a:lnTo>
                    <a:pt x="390" y="351"/>
                  </a:lnTo>
                  <a:lnTo>
                    <a:pt x="388" y="351"/>
                  </a:lnTo>
                  <a:lnTo>
                    <a:pt x="382" y="354"/>
                  </a:lnTo>
                  <a:lnTo>
                    <a:pt x="380" y="357"/>
                  </a:lnTo>
                  <a:lnTo>
                    <a:pt x="374" y="363"/>
                  </a:lnTo>
                  <a:lnTo>
                    <a:pt x="370" y="371"/>
                  </a:lnTo>
                  <a:lnTo>
                    <a:pt x="372" y="380"/>
                  </a:lnTo>
                  <a:lnTo>
                    <a:pt x="377" y="384"/>
                  </a:lnTo>
                  <a:lnTo>
                    <a:pt x="378" y="384"/>
                  </a:lnTo>
                  <a:lnTo>
                    <a:pt x="384" y="385"/>
                  </a:lnTo>
                  <a:lnTo>
                    <a:pt x="385" y="386"/>
                  </a:lnTo>
                  <a:lnTo>
                    <a:pt x="389" y="389"/>
                  </a:lnTo>
                  <a:lnTo>
                    <a:pt x="391" y="391"/>
                  </a:lnTo>
                  <a:lnTo>
                    <a:pt x="392" y="394"/>
                  </a:lnTo>
                  <a:lnTo>
                    <a:pt x="392" y="396"/>
                  </a:lnTo>
                  <a:lnTo>
                    <a:pt x="392" y="399"/>
                  </a:lnTo>
                  <a:lnTo>
                    <a:pt x="394" y="403"/>
                  </a:lnTo>
                  <a:lnTo>
                    <a:pt x="392" y="405"/>
                  </a:lnTo>
                  <a:lnTo>
                    <a:pt x="387" y="408"/>
                  </a:lnTo>
                  <a:lnTo>
                    <a:pt x="368" y="413"/>
                  </a:lnTo>
                  <a:lnTo>
                    <a:pt x="367" y="414"/>
                  </a:lnTo>
                  <a:lnTo>
                    <a:pt x="365" y="416"/>
                  </a:lnTo>
                  <a:lnTo>
                    <a:pt x="363" y="419"/>
                  </a:lnTo>
                  <a:lnTo>
                    <a:pt x="361" y="422"/>
                  </a:lnTo>
                  <a:lnTo>
                    <a:pt x="362" y="425"/>
                  </a:lnTo>
                  <a:lnTo>
                    <a:pt x="361" y="426"/>
                  </a:lnTo>
                  <a:lnTo>
                    <a:pt x="361" y="426"/>
                  </a:lnTo>
                  <a:lnTo>
                    <a:pt x="360" y="426"/>
                  </a:lnTo>
                  <a:lnTo>
                    <a:pt x="359" y="425"/>
                  </a:lnTo>
                  <a:lnTo>
                    <a:pt x="360" y="422"/>
                  </a:lnTo>
                  <a:lnTo>
                    <a:pt x="359" y="420"/>
                  </a:lnTo>
                  <a:lnTo>
                    <a:pt x="357" y="419"/>
                  </a:lnTo>
                  <a:lnTo>
                    <a:pt x="355" y="421"/>
                  </a:lnTo>
                  <a:lnTo>
                    <a:pt x="355" y="422"/>
                  </a:lnTo>
                  <a:lnTo>
                    <a:pt x="354" y="422"/>
                  </a:lnTo>
                  <a:lnTo>
                    <a:pt x="353" y="423"/>
                  </a:lnTo>
                  <a:lnTo>
                    <a:pt x="353" y="425"/>
                  </a:lnTo>
                  <a:lnTo>
                    <a:pt x="354" y="425"/>
                  </a:lnTo>
                  <a:lnTo>
                    <a:pt x="356" y="427"/>
                  </a:lnTo>
                  <a:lnTo>
                    <a:pt x="364" y="427"/>
                  </a:lnTo>
                  <a:lnTo>
                    <a:pt x="367" y="429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7" y="435"/>
                  </a:lnTo>
                  <a:lnTo>
                    <a:pt x="366" y="435"/>
                  </a:lnTo>
                  <a:lnTo>
                    <a:pt x="366" y="436"/>
                  </a:lnTo>
                  <a:lnTo>
                    <a:pt x="363" y="437"/>
                  </a:lnTo>
                  <a:lnTo>
                    <a:pt x="362" y="437"/>
                  </a:lnTo>
                  <a:lnTo>
                    <a:pt x="363" y="437"/>
                  </a:lnTo>
                  <a:lnTo>
                    <a:pt x="367" y="445"/>
                  </a:lnTo>
                  <a:lnTo>
                    <a:pt x="367" y="449"/>
                  </a:lnTo>
                  <a:lnTo>
                    <a:pt x="366" y="449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0" y="451"/>
                  </a:lnTo>
                  <a:lnTo>
                    <a:pt x="357" y="454"/>
                  </a:lnTo>
                  <a:lnTo>
                    <a:pt x="355" y="454"/>
                  </a:lnTo>
                  <a:lnTo>
                    <a:pt x="352" y="453"/>
                  </a:lnTo>
                  <a:lnTo>
                    <a:pt x="347" y="448"/>
                  </a:lnTo>
                  <a:lnTo>
                    <a:pt x="343" y="448"/>
                  </a:lnTo>
                  <a:lnTo>
                    <a:pt x="343" y="449"/>
                  </a:lnTo>
                  <a:lnTo>
                    <a:pt x="344" y="449"/>
                  </a:lnTo>
                  <a:lnTo>
                    <a:pt x="343" y="449"/>
                  </a:lnTo>
                  <a:lnTo>
                    <a:pt x="343" y="449"/>
                  </a:lnTo>
                  <a:lnTo>
                    <a:pt x="343" y="453"/>
                  </a:lnTo>
                  <a:lnTo>
                    <a:pt x="343" y="455"/>
                  </a:lnTo>
                  <a:lnTo>
                    <a:pt x="342" y="456"/>
                  </a:lnTo>
                  <a:lnTo>
                    <a:pt x="342" y="458"/>
                  </a:lnTo>
                  <a:lnTo>
                    <a:pt x="342" y="460"/>
                  </a:lnTo>
                  <a:lnTo>
                    <a:pt x="343" y="461"/>
                  </a:lnTo>
                  <a:lnTo>
                    <a:pt x="344" y="461"/>
                  </a:lnTo>
                  <a:lnTo>
                    <a:pt x="346" y="461"/>
                  </a:lnTo>
                  <a:lnTo>
                    <a:pt x="345" y="460"/>
                  </a:lnTo>
                  <a:lnTo>
                    <a:pt x="345" y="458"/>
                  </a:lnTo>
                  <a:lnTo>
                    <a:pt x="346" y="458"/>
                  </a:lnTo>
                  <a:lnTo>
                    <a:pt x="348" y="457"/>
                  </a:lnTo>
                  <a:lnTo>
                    <a:pt x="349" y="458"/>
                  </a:lnTo>
                  <a:lnTo>
                    <a:pt x="350" y="461"/>
                  </a:lnTo>
                  <a:lnTo>
                    <a:pt x="350" y="461"/>
                  </a:lnTo>
                  <a:lnTo>
                    <a:pt x="351" y="462"/>
                  </a:lnTo>
                  <a:lnTo>
                    <a:pt x="354" y="465"/>
                  </a:lnTo>
                  <a:lnTo>
                    <a:pt x="355" y="466"/>
                  </a:lnTo>
                  <a:close/>
                  <a:moveTo>
                    <a:pt x="308" y="177"/>
                  </a:moveTo>
                  <a:lnTo>
                    <a:pt x="307" y="174"/>
                  </a:lnTo>
                  <a:lnTo>
                    <a:pt x="308" y="173"/>
                  </a:lnTo>
                  <a:lnTo>
                    <a:pt x="316" y="172"/>
                  </a:lnTo>
                  <a:lnTo>
                    <a:pt x="320" y="171"/>
                  </a:lnTo>
                  <a:lnTo>
                    <a:pt x="320" y="172"/>
                  </a:lnTo>
                  <a:lnTo>
                    <a:pt x="319" y="172"/>
                  </a:lnTo>
                  <a:lnTo>
                    <a:pt x="319" y="173"/>
                  </a:lnTo>
                  <a:lnTo>
                    <a:pt x="318" y="174"/>
                  </a:lnTo>
                  <a:lnTo>
                    <a:pt x="316" y="176"/>
                  </a:lnTo>
                  <a:lnTo>
                    <a:pt x="315" y="178"/>
                  </a:lnTo>
                  <a:lnTo>
                    <a:pt x="314" y="178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09" y="178"/>
                  </a:lnTo>
                  <a:lnTo>
                    <a:pt x="308" y="177"/>
                  </a:lnTo>
                  <a:close/>
                  <a:moveTo>
                    <a:pt x="66" y="168"/>
                  </a:moveTo>
                  <a:lnTo>
                    <a:pt x="65" y="170"/>
                  </a:lnTo>
                  <a:lnTo>
                    <a:pt x="60" y="173"/>
                  </a:lnTo>
                  <a:lnTo>
                    <a:pt x="60" y="176"/>
                  </a:lnTo>
                  <a:lnTo>
                    <a:pt x="53" y="178"/>
                  </a:lnTo>
                  <a:lnTo>
                    <a:pt x="50" y="179"/>
                  </a:lnTo>
                  <a:lnTo>
                    <a:pt x="49" y="178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2" y="168"/>
                  </a:lnTo>
                  <a:lnTo>
                    <a:pt x="38" y="170"/>
                  </a:lnTo>
                  <a:lnTo>
                    <a:pt x="37" y="169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9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1" y="165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60"/>
                  </a:lnTo>
                  <a:lnTo>
                    <a:pt x="42" y="159"/>
                  </a:lnTo>
                  <a:lnTo>
                    <a:pt x="49" y="158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55"/>
                  </a:lnTo>
                  <a:lnTo>
                    <a:pt x="48" y="154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9" y="150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49" y="144"/>
                  </a:lnTo>
                  <a:lnTo>
                    <a:pt x="50" y="143"/>
                  </a:lnTo>
                  <a:lnTo>
                    <a:pt x="51" y="144"/>
                  </a:lnTo>
                  <a:lnTo>
                    <a:pt x="52" y="143"/>
                  </a:lnTo>
                  <a:lnTo>
                    <a:pt x="54" y="142"/>
                  </a:lnTo>
                  <a:lnTo>
                    <a:pt x="60" y="142"/>
                  </a:lnTo>
                  <a:lnTo>
                    <a:pt x="62" y="141"/>
                  </a:lnTo>
                  <a:lnTo>
                    <a:pt x="65" y="141"/>
                  </a:lnTo>
                  <a:lnTo>
                    <a:pt x="66" y="139"/>
                  </a:lnTo>
                  <a:lnTo>
                    <a:pt x="69" y="132"/>
                  </a:lnTo>
                  <a:lnTo>
                    <a:pt x="72" y="134"/>
                  </a:lnTo>
                  <a:lnTo>
                    <a:pt x="72" y="132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4" y="131"/>
                  </a:lnTo>
                  <a:lnTo>
                    <a:pt x="73" y="134"/>
                  </a:lnTo>
                  <a:lnTo>
                    <a:pt x="73" y="135"/>
                  </a:lnTo>
                  <a:lnTo>
                    <a:pt x="73" y="136"/>
                  </a:lnTo>
                  <a:lnTo>
                    <a:pt x="74" y="137"/>
                  </a:lnTo>
                  <a:lnTo>
                    <a:pt x="74" y="139"/>
                  </a:lnTo>
                  <a:lnTo>
                    <a:pt x="74" y="140"/>
                  </a:lnTo>
                  <a:lnTo>
                    <a:pt x="73" y="145"/>
                  </a:lnTo>
                  <a:lnTo>
                    <a:pt x="72" y="147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0" y="144"/>
                  </a:lnTo>
                  <a:lnTo>
                    <a:pt x="69" y="143"/>
                  </a:lnTo>
                  <a:lnTo>
                    <a:pt x="67" y="146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67" y="149"/>
                  </a:lnTo>
                  <a:lnTo>
                    <a:pt x="67" y="150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71" y="159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68" y="160"/>
                  </a:lnTo>
                  <a:lnTo>
                    <a:pt x="69" y="160"/>
                  </a:lnTo>
                  <a:lnTo>
                    <a:pt x="68" y="162"/>
                  </a:lnTo>
                  <a:lnTo>
                    <a:pt x="66" y="166"/>
                  </a:lnTo>
                  <a:lnTo>
                    <a:pt x="66" y="168"/>
                  </a:lnTo>
                  <a:close/>
                  <a:moveTo>
                    <a:pt x="275" y="71"/>
                  </a:moveTo>
                  <a:lnTo>
                    <a:pt x="277" y="71"/>
                  </a:lnTo>
                  <a:lnTo>
                    <a:pt x="278" y="71"/>
                  </a:lnTo>
                  <a:lnTo>
                    <a:pt x="279" y="72"/>
                  </a:lnTo>
                  <a:lnTo>
                    <a:pt x="279" y="74"/>
                  </a:lnTo>
                  <a:lnTo>
                    <a:pt x="279" y="76"/>
                  </a:lnTo>
                  <a:lnTo>
                    <a:pt x="279" y="77"/>
                  </a:lnTo>
                  <a:lnTo>
                    <a:pt x="276" y="77"/>
                  </a:lnTo>
                  <a:lnTo>
                    <a:pt x="275" y="76"/>
                  </a:lnTo>
                  <a:lnTo>
                    <a:pt x="268" y="78"/>
                  </a:lnTo>
                  <a:lnTo>
                    <a:pt x="269" y="79"/>
                  </a:lnTo>
                  <a:lnTo>
                    <a:pt x="270" y="82"/>
                  </a:lnTo>
                  <a:lnTo>
                    <a:pt x="270" y="84"/>
                  </a:lnTo>
                  <a:lnTo>
                    <a:pt x="268" y="87"/>
                  </a:lnTo>
                  <a:lnTo>
                    <a:pt x="266" y="88"/>
                  </a:lnTo>
                  <a:lnTo>
                    <a:pt x="265" y="91"/>
                  </a:lnTo>
                  <a:lnTo>
                    <a:pt x="264" y="93"/>
                  </a:lnTo>
                  <a:lnTo>
                    <a:pt x="261" y="94"/>
                  </a:lnTo>
                  <a:lnTo>
                    <a:pt x="259" y="92"/>
                  </a:lnTo>
                  <a:lnTo>
                    <a:pt x="258" y="88"/>
                  </a:lnTo>
                  <a:lnTo>
                    <a:pt x="254" y="87"/>
                  </a:lnTo>
                  <a:lnTo>
                    <a:pt x="252" y="86"/>
                  </a:lnTo>
                  <a:lnTo>
                    <a:pt x="250" y="84"/>
                  </a:lnTo>
                  <a:lnTo>
                    <a:pt x="248" y="82"/>
                  </a:lnTo>
                  <a:lnTo>
                    <a:pt x="248" y="82"/>
                  </a:lnTo>
                  <a:lnTo>
                    <a:pt x="252" y="81"/>
                  </a:lnTo>
                  <a:lnTo>
                    <a:pt x="254" y="77"/>
                  </a:lnTo>
                  <a:lnTo>
                    <a:pt x="257" y="76"/>
                  </a:lnTo>
                  <a:lnTo>
                    <a:pt x="260" y="76"/>
                  </a:lnTo>
                  <a:lnTo>
                    <a:pt x="263" y="75"/>
                  </a:lnTo>
                  <a:lnTo>
                    <a:pt x="264" y="73"/>
                  </a:lnTo>
                  <a:lnTo>
                    <a:pt x="270" y="73"/>
                  </a:lnTo>
                  <a:lnTo>
                    <a:pt x="275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8" name="Freeform 195">
              <a:extLst>
                <a:ext uri="{FF2B5EF4-FFF2-40B4-BE49-F238E27FC236}">
                  <a16:creationId xmlns:a16="http://schemas.microsoft.com/office/drawing/2014/main" id="{9264615A-01CF-9B20-883A-8ED98A62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264" y="3376899"/>
              <a:ext cx="402027" cy="266130"/>
            </a:xfrm>
            <a:custGeom>
              <a:avLst/>
              <a:gdLst>
                <a:gd name="T0" fmla="*/ 19 w 284"/>
                <a:gd name="T1" fmla="*/ 175 h 188"/>
                <a:gd name="T2" fmla="*/ 33 w 284"/>
                <a:gd name="T3" fmla="*/ 168 h 188"/>
                <a:gd name="T4" fmla="*/ 47 w 284"/>
                <a:gd name="T5" fmla="*/ 161 h 188"/>
                <a:gd name="T6" fmla="*/ 22 w 284"/>
                <a:gd name="T7" fmla="*/ 139 h 188"/>
                <a:gd name="T8" fmla="*/ 24 w 284"/>
                <a:gd name="T9" fmla="*/ 118 h 188"/>
                <a:gd name="T10" fmla="*/ 10 w 284"/>
                <a:gd name="T11" fmla="*/ 114 h 188"/>
                <a:gd name="T12" fmla="*/ 12 w 284"/>
                <a:gd name="T13" fmla="*/ 105 h 188"/>
                <a:gd name="T14" fmla="*/ 20 w 284"/>
                <a:gd name="T15" fmla="*/ 90 h 188"/>
                <a:gd name="T16" fmla="*/ 6 w 284"/>
                <a:gd name="T17" fmla="*/ 86 h 188"/>
                <a:gd name="T18" fmla="*/ 0 w 284"/>
                <a:gd name="T19" fmla="*/ 76 h 188"/>
                <a:gd name="T20" fmla="*/ 11 w 284"/>
                <a:gd name="T21" fmla="*/ 65 h 188"/>
                <a:gd name="T22" fmla="*/ 29 w 284"/>
                <a:gd name="T23" fmla="*/ 53 h 188"/>
                <a:gd name="T24" fmla="*/ 39 w 284"/>
                <a:gd name="T25" fmla="*/ 48 h 188"/>
                <a:gd name="T26" fmla="*/ 63 w 284"/>
                <a:gd name="T27" fmla="*/ 51 h 188"/>
                <a:gd name="T28" fmla="*/ 94 w 284"/>
                <a:gd name="T29" fmla="*/ 57 h 188"/>
                <a:gd name="T30" fmla="*/ 106 w 284"/>
                <a:gd name="T31" fmla="*/ 64 h 188"/>
                <a:gd name="T32" fmla="*/ 114 w 284"/>
                <a:gd name="T33" fmla="*/ 56 h 188"/>
                <a:gd name="T34" fmla="*/ 121 w 284"/>
                <a:gd name="T35" fmla="*/ 49 h 188"/>
                <a:gd name="T36" fmla="*/ 132 w 284"/>
                <a:gd name="T37" fmla="*/ 39 h 188"/>
                <a:gd name="T38" fmla="*/ 141 w 284"/>
                <a:gd name="T39" fmla="*/ 32 h 188"/>
                <a:gd name="T40" fmla="*/ 166 w 284"/>
                <a:gd name="T41" fmla="*/ 30 h 188"/>
                <a:gd name="T42" fmla="*/ 193 w 284"/>
                <a:gd name="T43" fmla="*/ 31 h 188"/>
                <a:gd name="T44" fmla="*/ 203 w 284"/>
                <a:gd name="T45" fmla="*/ 25 h 188"/>
                <a:gd name="T46" fmla="*/ 216 w 284"/>
                <a:gd name="T47" fmla="*/ 22 h 188"/>
                <a:gd name="T48" fmla="*/ 239 w 284"/>
                <a:gd name="T49" fmla="*/ 26 h 188"/>
                <a:gd name="T50" fmla="*/ 235 w 284"/>
                <a:gd name="T51" fmla="*/ 7 h 188"/>
                <a:gd name="T52" fmla="*/ 250 w 284"/>
                <a:gd name="T53" fmla="*/ 1 h 188"/>
                <a:gd name="T54" fmla="*/ 267 w 284"/>
                <a:gd name="T55" fmla="*/ 6 h 188"/>
                <a:gd name="T56" fmla="*/ 267 w 284"/>
                <a:gd name="T57" fmla="*/ 18 h 188"/>
                <a:gd name="T58" fmla="*/ 274 w 284"/>
                <a:gd name="T59" fmla="*/ 24 h 188"/>
                <a:gd name="T60" fmla="*/ 273 w 284"/>
                <a:gd name="T61" fmla="*/ 33 h 188"/>
                <a:gd name="T62" fmla="*/ 278 w 284"/>
                <a:gd name="T63" fmla="*/ 46 h 188"/>
                <a:gd name="T64" fmla="*/ 270 w 284"/>
                <a:gd name="T65" fmla="*/ 42 h 188"/>
                <a:gd name="T66" fmla="*/ 261 w 284"/>
                <a:gd name="T67" fmla="*/ 47 h 188"/>
                <a:gd name="T68" fmla="*/ 260 w 284"/>
                <a:gd name="T69" fmla="*/ 60 h 188"/>
                <a:gd name="T70" fmla="*/ 255 w 284"/>
                <a:gd name="T71" fmla="*/ 66 h 188"/>
                <a:gd name="T72" fmla="*/ 246 w 284"/>
                <a:gd name="T73" fmla="*/ 65 h 188"/>
                <a:gd name="T74" fmla="*/ 241 w 284"/>
                <a:gd name="T75" fmla="*/ 73 h 188"/>
                <a:gd name="T76" fmla="*/ 221 w 284"/>
                <a:gd name="T77" fmla="*/ 80 h 188"/>
                <a:gd name="T78" fmla="*/ 204 w 284"/>
                <a:gd name="T79" fmla="*/ 88 h 188"/>
                <a:gd name="T80" fmla="*/ 205 w 284"/>
                <a:gd name="T81" fmla="*/ 105 h 188"/>
                <a:gd name="T82" fmla="*/ 208 w 284"/>
                <a:gd name="T83" fmla="*/ 117 h 188"/>
                <a:gd name="T84" fmla="*/ 209 w 284"/>
                <a:gd name="T85" fmla="*/ 134 h 188"/>
                <a:gd name="T86" fmla="*/ 192 w 284"/>
                <a:gd name="T87" fmla="*/ 138 h 188"/>
                <a:gd name="T88" fmla="*/ 187 w 284"/>
                <a:gd name="T89" fmla="*/ 142 h 188"/>
                <a:gd name="T90" fmla="*/ 171 w 284"/>
                <a:gd name="T91" fmla="*/ 151 h 188"/>
                <a:gd name="T92" fmla="*/ 176 w 284"/>
                <a:gd name="T93" fmla="*/ 155 h 188"/>
                <a:gd name="T94" fmla="*/ 178 w 284"/>
                <a:gd name="T95" fmla="*/ 161 h 188"/>
                <a:gd name="T96" fmla="*/ 173 w 284"/>
                <a:gd name="T97" fmla="*/ 168 h 188"/>
                <a:gd name="T98" fmla="*/ 178 w 284"/>
                <a:gd name="T99" fmla="*/ 183 h 188"/>
                <a:gd name="T100" fmla="*/ 152 w 284"/>
                <a:gd name="T101" fmla="*/ 181 h 188"/>
                <a:gd name="T102" fmla="*/ 138 w 284"/>
                <a:gd name="T103" fmla="*/ 176 h 188"/>
                <a:gd name="T104" fmla="*/ 118 w 284"/>
                <a:gd name="T105" fmla="*/ 173 h 188"/>
                <a:gd name="T106" fmla="*/ 111 w 284"/>
                <a:gd name="T107" fmla="*/ 162 h 188"/>
                <a:gd name="T108" fmla="*/ 103 w 284"/>
                <a:gd name="T109" fmla="*/ 164 h 188"/>
                <a:gd name="T110" fmla="*/ 90 w 284"/>
                <a:gd name="T111" fmla="*/ 181 h 188"/>
                <a:gd name="T112" fmla="*/ 66 w 284"/>
                <a:gd name="T113" fmla="*/ 181 h 188"/>
                <a:gd name="T114" fmla="*/ 54 w 284"/>
                <a:gd name="T115" fmla="*/ 178 h 188"/>
                <a:gd name="T116" fmla="*/ 42 w 284"/>
                <a:gd name="T1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88">
                  <a:moveTo>
                    <a:pt x="25" y="183"/>
                  </a:moveTo>
                  <a:lnTo>
                    <a:pt x="24" y="183"/>
                  </a:lnTo>
                  <a:lnTo>
                    <a:pt x="20" y="180"/>
                  </a:lnTo>
                  <a:lnTo>
                    <a:pt x="20" y="179"/>
                  </a:lnTo>
                  <a:lnTo>
                    <a:pt x="20" y="178"/>
                  </a:lnTo>
                  <a:lnTo>
                    <a:pt x="21" y="176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8" y="175"/>
                  </a:lnTo>
                  <a:lnTo>
                    <a:pt x="18" y="173"/>
                  </a:lnTo>
                  <a:lnTo>
                    <a:pt x="20" y="174"/>
                  </a:lnTo>
                  <a:lnTo>
                    <a:pt x="28" y="173"/>
                  </a:lnTo>
                  <a:lnTo>
                    <a:pt x="35" y="171"/>
                  </a:lnTo>
                  <a:lnTo>
                    <a:pt x="35" y="170"/>
                  </a:lnTo>
                  <a:lnTo>
                    <a:pt x="34" y="169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36" y="166"/>
                  </a:lnTo>
                  <a:lnTo>
                    <a:pt x="39" y="168"/>
                  </a:lnTo>
                  <a:lnTo>
                    <a:pt x="43" y="168"/>
                  </a:lnTo>
                  <a:lnTo>
                    <a:pt x="45" y="165"/>
                  </a:lnTo>
                  <a:lnTo>
                    <a:pt x="47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0"/>
                  </a:lnTo>
                  <a:lnTo>
                    <a:pt x="44" y="159"/>
                  </a:lnTo>
                  <a:lnTo>
                    <a:pt x="37" y="147"/>
                  </a:lnTo>
                  <a:lnTo>
                    <a:pt x="31" y="144"/>
                  </a:lnTo>
                  <a:lnTo>
                    <a:pt x="30" y="144"/>
                  </a:lnTo>
                  <a:lnTo>
                    <a:pt x="26" y="140"/>
                  </a:lnTo>
                  <a:lnTo>
                    <a:pt x="25" y="140"/>
                  </a:lnTo>
                  <a:lnTo>
                    <a:pt x="22" y="139"/>
                  </a:lnTo>
                  <a:lnTo>
                    <a:pt x="19" y="139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18" y="131"/>
                  </a:lnTo>
                  <a:lnTo>
                    <a:pt x="21" y="125"/>
                  </a:lnTo>
                  <a:lnTo>
                    <a:pt x="22" y="123"/>
                  </a:lnTo>
                  <a:lnTo>
                    <a:pt x="23" y="120"/>
                  </a:lnTo>
                  <a:lnTo>
                    <a:pt x="24" y="118"/>
                  </a:lnTo>
                  <a:lnTo>
                    <a:pt x="22" y="115"/>
                  </a:lnTo>
                  <a:lnTo>
                    <a:pt x="21" y="115"/>
                  </a:lnTo>
                  <a:lnTo>
                    <a:pt x="18" y="116"/>
                  </a:lnTo>
                  <a:lnTo>
                    <a:pt x="16" y="118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9" y="113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8"/>
                  </a:lnTo>
                  <a:lnTo>
                    <a:pt x="12" y="105"/>
                  </a:lnTo>
                  <a:lnTo>
                    <a:pt x="14" y="103"/>
                  </a:lnTo>
                  <a:lnTo>
                    <a:pt x="23" y="97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1" y="85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1" y="78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3"/>
                  </a:lnTo>
                  <a:lnTo>
                    <a:pt x="4" y="72"/>
                  </a:lnTo>
                  <a:lnTo>
                    <a:pt x="6" y="68"/>
                  </a:lnTo>
                  <a:lnTo>
                    <a:pt x="6" y="67"/>
                  </a:lnTo>
                  <a:lnTo>
                    <a:pt x="7" y="67"/>
                  </a:lnTo>
                  <a:lnTo>
                    <a:pt x="8" y="66"/>
                  </a:lnTo>
                  <a:lnTo>
                    <a:pt x="11" y="65"/>
                  </a:lnTo>
                  <a:lnTo>
                    <a:pt x="15" y="63"/>
                  </a:lnTo>
                  <a:lnTo>
                    <a:pt x="17" y="60"/>
                  </a:lnTo>
                  <a:lnTo>
                    <a:pt x="19" y="58"/>
                  </a:lnTo>
                  <a:lnTo>
                    <a:pt x="21" y="56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7" y="48"/>
                  </a:lnTo>
                  <a:lnTo>
                    <a:pt x="39" y="48"/>
                  </a:lnTo>
                  <a:lnTo>
                    <a:pt x="45" y="46"/>
                  </a:lnTo>
                  <a:lnTo>
                    <a:pt x="48" y="47"/>
                  </a:lnTo>
                  <a:lnTo>
                    <a:pt x="55" y="51"/>
                  </a:lnTo>
                  <a:lnTo>
                    <a:pt x="57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1" y="50"/>
                  </a:lnTo>
                  <a:lnTo>
                    <a:pt x="63" y="51"/>
                  </a:lnTo>
                  <a:lnTo>
                    <a:pt x="65" y="51"/>
                  </a:lnTo>
                  <a:lnTo>
                    <a:pt x="70" y="56"/>
                  </a:lnTo>
                  <a:lnTo>
                    <a:pt x="71" y="56"/>
                  </a:lnTo>
                  <a:lnTo>
                    <a:pt x="79" y="56"/>
                  </a:lnTo>
                  <a:lnTo>
                    <a:pt x="90" y="57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5" y="58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99" y="60"/>
                  </a:lnTo>
                  <a:lnTo>
                    <a:pt x="102" y="59"/>
                  </a:lnTo>
                  <a:lnTo>
                    <a:pt x="103" y="60"/>
                  </a:lnTo>
                  <a:lnTo>
                    <a:pt x="105" y="63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61"/>
                  </a:lnTo>
                  <a:lnTo>
                    <a:pt x="109" y="59"/>
                  </a:lnTo>
                  <a:lnTo>
                    <a:pt x="110" y="57"/>
                  </a:lnTo>
                  <a:lnTo>
                    <a:pt x="111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5" y="55"/>
                  </a:lnTo>
                  <a:lnTo>
                    <a:pt x="117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19" y="52"/>
                  </a:lnTo>
                  <a:lnTo>
                    <a:pt x="120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3" y="48"/>
                  </a:lnTo>
                  <a:lnTo>
                    <a:pt x="124" y="49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9" y="46"/>
                  </a:lnTo>
                  <a:lnTo>
                    <a:pt x="130" y="43"/>
                  </a:lnTo>
                  <a:lnTo>
                    <a:pt x="131" y="42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4" y="35"/>
                  </a:lnTo>
                  <a:lnTo>
                    <a:pt x="135" y="35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140" y="33"/>
                  </a:lnTo>
                  <a:lnTo>
                    <a:pt x="141" y="32"/>
                  </a:lnTo>
                  <a:lnTo>
                    <a:pt x="143" y="33"/>
                  </a:lnTo>
                  <a:lnTo>
                    <a:pt x="144" y="35"/>
                  </a:lnTo>
                  <a:lnTo>
                    <a:pt x="148" y="30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29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77" y="30"/>
                  </a:lnTo>
                  <a:lnTo>
                    <a:pt x="182" y="30"/>
                  </a:lnTo>
                  <a:lnTo>
                    <a:pt x="185" y="30"/>
                  </a:lnTo>
                  <a:lnTo>
                    <a:pt x="186" y="31"/>
                  </a:lnTo>
                  <a:lnTo>
                    <a:pt x="187" y="32"/>
                  </a:lnTo>
                  <a:lnTo>
                    <a:pt x="189" y="33"/>
                  </a:lnTo>
                  <a:lnTo>
                    <a:pt x="192" y="33"/>
                  </a:lnTo>
                  <a:lnTo>
                    <a:pt x="193" y="31"/>
                  </a:lnTo>
                  <a:lnTo>
                    <a:pt x="194" y="30"/>
                  </a:lnTo>
                  <a:lnTo>
                    <a:pt x="194" y="29"/>
                  </a:lnTo>
                  <a:lnTo>
                    <a:pt x="195" y="27"/>
                  </a:lnTo>
                  <a:lnTo>
                    <a:pt x="197" y="25"/>
                  </a:lnTo>
                  <a:lnTo>
                    <a:pt x="198" y="25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3" y="25"/>
                  </a:lnTo>
                  <a:lnTo>
                    <a:pt x="204" y="25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2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13" y="22"/>
                  </a:lnTo>
                  <a:lnTo>
                    <a:pt x="216" y="22"/>
                  </a:lnTo>
                  <a:lnTo>
                    <a:pt x="218" y="20"/>
                  </a:lnTo>
                  <a:lnTo>
                    <a:pt x="222" y="19"/>
                  </a:lnTo>
                  <a:lnTo>
                    <a:pt x="224" y="18"/>
                  </a:lnTo>
                  <a:lnTo>
                    <a:pt x="227" y="19"/>
                  </a:lnTo>
                  <a:lnTo>
                    <a:pt x="233" y="23"/>
                  </a:lnTo>
                  <a:lnTo>
                    <a:pt x="236" y="23"/>
                  </a:lnTo>
                  <a:lnTo>
                    <a:pt x="237" y="24"/>
                  </a:lnTo>
                  <a:lnTo>
                    <a:pt x="239" y="26"/>
                  </a:lnTo>
                  <a:lnTo>
                    <a:pt x="239" y="23"/>
                  </a:lnTo>
                  <a:lnTo>
                    <a:pt x="238" y="21"/>
                  </a:lnTo>
                  <a:lnTo>
                    <a:pt x="236" y="19"/>
                  </a:lnTo>
                  <a:lnTo>
                    <a:pt x="235" y="17"/>
                  </a:lnTo>
                  <a:lnTo>
                    <a:pt x="234" y="14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5" y="7"/>
                  </a:lnTo>
                  <a:lnTo>
                    <a:pt x="235" y="6"/>
                  </a:lnTo>
                  <a:lnTo>
                    <a:pt x="236" y="6"/>
                  </a:lnTo>
                  <a:lnTo>
                    <a:pt x="236" y="5"/>
                  </a:lnTo>
                  <a:lnTo>
                    <a:pt x="240" y="4"/>
                  </a:lnTo>
                  <a:lnTo>
                    <a:pt x="242" y="3"/>
                  </a:lnTo>
                  <a:lnTo>
                    <a:pt x="246" y="0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3" y="1"/>
                  </a:lnTo>
                  <a:lnTo>
                    <a:pt x="262" y="0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7" y="4"/>
                  </a:lnTo>
                  <a:lnTo>
                    <a:pt x="267" y="5"/>
                  </a:lnTo>
                  <a:lnTo>
                    <a:pt x="267" y="6"/>
                  </a:lnTo>
                  <a:lnTo>
                    <a:pt x="266" y="7"/>
                  </a:lnTo>
                  <a:lnTo>
                    <a:pt x="266" y="9"/>
                  </a:lnTo>
                  <a:lnTo>
                    <a:pt x="265" y="9"/>
                  </a:lnTo>
                  <a:lnTo>
                    <a:pt x="264" y="11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66" y="17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9" y="20"/>
                  </a:lnTo>
                  <a:lnTo>
                    <a:pt x="270" y="20"/>
                  </a:lnTo>
                  <a:lnTo>
                    <a:pt x="270" y="22"/>
                  </a:lnTo>
                  <a:lnTo>
                    <a:pt x="270" y="23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4" y="27"/>
                  </a:lnTo>
                  <a:lnTo>
                    <a:pt x="273" y="27"/>
                  </a:lnTo>
                  <a:lnTo>
                    <a:pt x="271" y="28"/>
                  </a:lnTo>
                  <a:lnTo>
                    <a:pt x="270" y="30"/>
                  </a:lnTo>
                  <a:lnTo>
                    <a:pt x="271" y="30"/>
                  </a:lnTo>
                  <a:lnTo>
                    <a:pt x="271" y="31"/>
                  </a:lnTo>
                  <a:lnTo>
                    <a:pt x="273" y="33"/>
                  </a:lnTo>
                  <a:lnTo>
                    <a:pt x="276" y="35"/>
                  </a:lnTo>
                  <a:lnTo>
                    <a:pt x="280" y="40"/>
                  </a:lnTo>
                  <a:lnTo>
                    <a:pt x="282" y="42"/>
                  </a:lnTo>
                  <a:lnTo>
                    <a:pt x="284" y="48"/>
                  </a:lnTo>
                  <a:lnTo>
                    <a:pt x="282" y="46"/>
                  </a:lnTo>
                  <a:lnTo>
                    <a:pt x="281" y="46"/>
                  </a:lnTo>
                  <a:lnTo>
                    <a:pt x="280" y="46"/>
                  </a:lnTo>
                  <a:lnTo>
                    <a:pt x="278" y="46"/>
                  </a:lnTo>
                  <a:lnTo>
                    <a:pt x="277" y="46"/>
                  </a:lnTo>
                  <a:lnTo>
                    <a:pt x="276" y="45"/>
                  </a:lnTo>
                  <a:lnTo>
                    <a:pt x="275" y="43"/>
                  </a:lnTo>
                  <a:lnTo>
                    <a:pt x="274" y="43"/>
                  </a:lnTo>
                  <a:lnTo>
                    <a:pt x="273" y="43"/>
                  </a:lnTo>
                  <a:lnTo>
                    <a:pt x="272" y="43"/>
                  </a:lnTo>
                  <a:lnTo>
                    <a:pt x="270" y="43"/>
                  </a:lnTo>
                  <a:lnTo>
                    <a:pt x="270" y="42"/>
                  </a:lnTo>
                  <a:lnTo>
                    <a:pt x="270" y="43"/>
                  </a:lnTo>
                  <a:lnTo>
                    <a:pt x="269" y="42"/>
                  </a:lnTo>
                  <a:lnTo>
                    <a:pt x="268" y="42"/>
                  </a:lnTo>
                  <a:lnTo>
                    <a:pt x="267" y="43"/>
                  </a:lnTo>
                  <a:lnTo>
                    <a:pt x="265" y="44"/>
                  </a:lnTo>
                  <a:lnTo>
                    <a:pt x="264" y="45"/>
                  </a:lnTo>
                  <a:lnTo>
                    <a:pt x="261" y="46"/>
                  </a:lnTo>
                  <a:lnTo>
                    <a:pt x="261" y="47"/>
                  </a:lnTo>
                  <a:lnTo>
                    <a:pt x="258" y="49"/>
                  </a:lnTo>
                  <a:lnTo>
                    <a:pt x="258" y="50"/>
                  </a:lnTo>
                  <a:lnTo>
                    <a:pt x="258" y="51"/>
                  </a:lnTo>
                  <a:lnTo>
                    <a:pt x="259" y="53"/>
                  </a:lnTo>
                  <a:lnTo>
                    <a:pt x="260" y="56"/>
                  </a:lnTo>
                  <a:lnTo>
                    <a:pt x="260" y="58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1" y="61"/>
                  </a:lnTo>
                  <a:lnTo>
                    <a:pt x="262" y="62"/>
                  </a:lnTo>
                  <a:lnTo>
                    <a:pt x="263" y="63"/>
                  </a:lnTo>
                  <a:lnTo>
                    <a:pt x="263" y="64"/>
                  </a:lnTo>
                  <a:lnTo>
                    <a:pt x="263" y="65"/>
                  </a:lnTo>
                  <a:lnTo>
                    <a:pt x="260" y="65"/>
                  </a:lnTo>
                  <a:lnTo>
                    <a:pt x="257" y="66"/>
                  </a:lnTo>
                  <a:lnTo>
                    <a:pt x="255" y="66"/>
                  </a:lnTo>
                  <a:lnTo>
                    <a:pt x="253" y="65"/>
                  </a:lnTo>
                  <a:lnTo>
                    <a:pt x="252" y="62"/>
                  </a:lnTo>
                  <a:lnTo>
                    <a:pt x="251" y="62"/>
                  </a:lnTo>
                  <a:lnTo>
                    <a:pt x="249" y="62"/>
                  </a:lnTo>
                  <a:lnTo>
                    <a:pt x="249" y="63"/>
                  </a:lnTo>
                  <a:lnTo>
                    <a:pt x="248" y="64"/>
                  </a:lnTo>
                  <a:lnTo>
                    <a:pt x="247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3" y="64"/>
                  </a:lnTo>
                  <a:lnTo>
                    <a:pt x="243" y="66"/>
                  </a:lnTo>
                  <a:lnTo>
                    <a:pt x="243" y="68"/>
                  </a:lnTo>
                  <a:lnTo>
                    <a:pt x="243" y="70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1" y="73"/>
                  </a:lnTo>
                  <a:lnTo>
                    <a:pt x="240" y="74"/>
                  </a:lnTo>
                  <a:lnTo>
                    <a:pt x="237" y="76"/>
                  </a:lnTo>
                  <a:lnTo>
                    <a:pt x="236" y="76"/>
                  </a:lnTo>
                  <a:lnTo>
                    <a:pt x="233" y="77"/>
                  </a:lnTo>
                  <a:lnTo>
                    <a:pt x="230" y="78"/>
                  </a:lnTo>
                  <a:lnTo>
                    <a:pt x="227" y="79"/>
                  </a:lnTo>
                  <a:lnTo>
                    <a:pt x="222" y="80"/>
                  </a:lnTo>
                  <a:lnTo>
                    <a:pt x="221" y="80"/>
                  </a:lnTo>
                  <a:lnTo>
                    <a:pt x="220" y="81"/>
                  </a:lnTo>
                  <a:lnTo>
                    <a:pt x="218" y="82"/>
                  </a:lnTo>
                  <a:lnTo>
                    <a:pt x="216" y="85"/>
                  </a:lnTo>
                  <a:lnTo>
                    <a:pt x="215" y="86"/>
                  </a:lnTo>
                  <a:lnTo>
                    <a:pt x="209" y="85"/>
                  </a:lnTo>
                  <a:lnTo>
                    <a:pt x="207" y="85"/>
                  </a:lnTo>
                  <a:lnTo>
                    <a:pt x="205" y="86"/>
                  </a:lnTo>
                  <a:lnTo>
                    <a:pt x="204" y="88"/>
                  </a:lnTo>
                  <a:lnTo>
                    <a:pt x="204" y="89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9"/>
                  </a:lnTo>
                  <a:lnTo>
                    <a:pt x="202" y="102"/>
                  </a:lnTo>
                  <a:lnTo>
                    <a:pt x="204" y="103"/>
                  </a:lnTo>
                  <a:lnTo>
                    <a:pt x="204" y="104"/>
                  </a:lnTo>
                  <a:lnTo>
                    <a:pt x="205" y="105"/>
                  </a:lnTo>
                  <a:lnTo>
                    <a:pt x="208" y="106"/>
                  </a:lnTo>
                  <a:lnTo>
                    <a:pt x="209" y="107"/>
                  </a:lnTo>
                  <a:lnTo>
                    <a:pt x="210" y="108"/>
                  </a:lnTo>
                  <a:lnTo>
                    <a:pt x="210" y="108"/>
                  </a:lnTo>
                  <a:lnTo>
                    <a:pt x="210" y="110"/>
                  </a:lnTo>
                  <a:lnTo>
                    <a:pt x="209" y="112"/>
                  </a:lnTo>
                  <a:lnTo>
                    <a:pt x="208" y="114"/>
                  </a:lnTo>
                  <a:lnTo>
                    <a:pt x="208" y="117"/>
                  </a:lnTo>
                  <a:lnTo>
                    <a:pt x="209" y="121"/>
                  </a:lnTo>
                  <a:lnTo>
                    <a:pt x="208" y="123"/>
                  </a:lnTo>
                  <a:lnTo>
                    <a:pt x="208" y="125"/>
                  </a:lnTo>
                  <a:lnTo>
                    <a:pt x="207" y="126"/>
                  </a:lnTo>
                  <a:lnTo>
                    <a:pt x="207" y="128"/>
                  </a:lnTo>
                  <a:lnTo>
                    <a:pt x="207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07" y="135"/>
                  </a:lnTo>
                  <a:lnTo>
                    <a:pt x="205" y="136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197" y="137"/>
                  </a:lnTo>
                  <a:lnTo>
                    <a:pt x="194" y="136"/>
                  </a:lnTo>
                  <a:lnTo>
                    <a:pt x="193" y="137"/>
                  </a:lnTo>
                  <a:lnTo>
                    <a:pt x="192" y="138"/>
                  </a:lnTo>
                  <a:lnTo>
                    <a:pt x="191" y="139"/>
                  </a:lnTo>
                  <a:lnTo>
                    <a:pt x="190" y="138"/>
                  </a:lnTo>
                  <a:lnTo>
                    <a:pt x="189" y="138"/>
                  </a:lnTo>
                  <a:lnTo>
                    <a:pt x="188" y="138"/>
                  </a:lnTo>
                  <a:lnTo>
                    <a:pt x="187" y="138"/>
                  </a:lnTo>
                  <a:lnTo>
                    <a:pt x="186" y="139"/>
                  </a:lnTo>
                  <a:lnTo>
                    <a:pt x="187" y="140"/>
                  </a:lnTo>
                  <a:lnTo>
                    <a:pt x="187" y="142"/>
                  </a:lnTo>
                  <a:lnTo>
                    <a:pt x="186" y="143"/>
                  </a:lnTo>
                  <a:lnTo>
                    <a:pt x="177" y="145"/>
                  </a:lnTo>
                  <a:lnTo>
                    <a:pt x="174" y="146"/>
                  </a:lnTo>
                  <a:lnTo>
                    <a:pt x="171" y="149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171" y="151"/>
                  </a:lnTo>
                  <a:lnTo>
                    <a:pt x="172" y="152"/>
                  </a:lnTo>
                  <a:lnTo>
                    <a:pt x="173" y="154"/>
                  </a:lnTo>
                  <a:lnTo>
                    <a:pt x="173" y="155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5" y="156"/>
                  </a:lnTo>
                  <a:lnTo>
                    <a:pt x="175" y="155"/>
                  </a:lnTo>
                  <a:lnTo>
                    <a:pt x="176" y="155"/>
                  </a:lnTo>
                  <a:lnTo>
                    <a:pt x="177" y="155"/>
                  </a:lnTo>
                  <a:lnTo>
                    <a:pt x="177" y="154"/>
                  </a:lnTo>
                  <a:lnTo>
                    <a:pt x="178" y="155"/>
                  </a:lnTo>
                  <a:lnTo>
                    <a:pt x="179" y="157"/>
                  </a:lnTo>
                  <a:lnTo>
                    <a:pt x="180" y="159"/>
                  </a:lnTo>
                  <a:lnTo>
                    <a:pt x="181" y="160"/>
                  </a:lnTo>
                  <a:lnTo>
                    <a:pt x="180" y="160"/>
                  </a:lnTo>
                  <a:lnTo>
                    <a:pt x="178" y="161"/>
                  </a:lnTo>
                  <a:lnTo>
                    <a:pt x="177" y="161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4" y="164"/>
                  </a:lnTo>
                  <a:lnTo>
                    <a:pt x="173" y="164"/>
                  </a:lnTo>
                  <a:lnTo>
                    <a:pt x="172" y="165"/>
                  </a:lnTo>
                  <a:lnTo>
                    <a:pt x="172" y="166"/>
                  </a:lnTo>
                  <a:lnTo>
                    <a:pt x="173" y="168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5" y="177"/>
                  </a:lnTo>
                  <a:lnTo>
                    <a:pt x="180" y="181"/>
                  </a:lnTo>
                  <a:lnTo>
                    <a:pt x="179" y="181"/>
                  </a:lnTo>
                  <a:lnTo>
                    <a:pt x="178" y="183"/>
                  </a:lnTo>
                  <a:lnTo>
                    <a:pt x="177" y="184"/>
                  </a:lnTo>
                  <a:lnTo>
                    <a:pt x="175" y="185"/>
                  </a:lnTo>
                  <a:lnTo>
                    <a:pt x="173" y="185"/>
                  </a:lnTo>
                  <a:lnTo>
                    <a:pt x="168" y="187"/>
                  </a:lnTo>
                  <a:lnTo>
                    <a:pt x="164" y="187"/>
                  </a:lnTo>
                  <a:lnTo>
                    <a:pt x="160" y="187"/>
                  </a:lnTo>
                  <a:lnTo>
                    <a:pt x="153" y="181"/>
                  </a:lnTo>
                  <a:lnTo>
                    <a:pt x="152" y="181"/>
                  </a:lnTo>
                  <a:lnTo>
                    <a:pt x="148" y="181"/>
                  </a:lnTo>
                  <a:lnTo>
                    <a:pt x="147" y="180"/>
                  </a:lnTo>
                  <a:lnTo>
                    <a:pt x="146" y="180"/>
                  </a:lnTo>
                  <a:lnTo>
                    <a:pt x="145" y="179"/>
                  </a:lnTo>
                  <a:lnTo>
                    <a:pt x="144" y="179"/>
                  </a:lnTo>
                  <a:lnTo>
                    <a:pt x="143" y="178"/>
                  </a:lnTo>
                  <a:lnTo>
                    <a:pt x="140" y="176"/>
                  </a:lnTo>
                  <a:lnTo>
                    <a:pt x="138" y="176"/>
                  </a:lnTo>
                  <a:lnTo>
                    <a:pt x="138" y="179"/>
                  </a:lnTo>
                  <a:lnTo>
                    <a:pt x="137" y="182"/>
                  </a:lnTo>
                  <a:lnTo>
                    <a:pt x="132" y="183"/>
                  </a:lnTo>
                  <a:lnTo>
                    <a:pt x="129" y="182"/>
                  </a:lnTo>
                  <a:lnTo>
                    <a:pt x="127" y="179"/>
                  </a:lnTo>
                  <a:lnTo>
                    <a:pt x="120" y="175"/>
                  </a:lnTo>
                  <a:lnTo>
                    <a:pt x="118" y="174"/>
                  </a:lnTo>
                  <a:lnTo>
                    <a:pt x="118" y="173"/>
                  </a:lnTo>
                  <a:lnTo>
                    <a:pt x="118" y="171"/>
                  </a:lnTo>
                  <a:lnTo>
                    <a:pt x="118" y="170"/>
                  </a:lnTo>
                  <a:lnTo>
                    <a:pt x="117" y="169"/>
                  </a:lnTo>
                  <a:lnTo>
                    <a:pt x="116" y="169"/>
                  </a:lnTo>
                  <a:lnTo>
                    <a:pt x="113" y="166"/>
                  </a:lnTo>
                  <a:lnTo>
                    <a:pt x="112" y="165"/>
                  </a:lnTo>
                  <a:lnTo>
                    <a:pt x="111" y="163"/>
                  </a:lnTo>
                  <a:lnTo>
                    <a:pt x="111" y="162"/>
                  </a:lnTo>
                  <a:lnTo>
                    <a:pt x="111" y="159"/>
                  </a:lnTo>
                  <a:lnTo>
                    <a:pt x="110" y="157"/>
                  </a:lnTo>
                  <a:lnTo>
                    <a:pt x="109" y="157"/>
                  </a:lnTo>
                  <a:lnTo>
                    <a:pt x="108" y="157"/>
                  </a:lnTo>
                  <a:lnTo>
                    <a:pt x="108" y="158"/>
                  </a:lnTo>
                  <a:lnTo>
                    <a:pt x="106" y="161"/>
                  </a:lnTo>
                  <a:lnTo>
                    <a:pt x="105" y="162"/>
                  </a:lnTo>
                  <a:lnTo>
                    <a:pt x="103" y="164"/>
                  </a:lnTo>
                  <a:lnTo>
                    <a:pt x="102" y="166"/>
                  </a:lnTo>
                  <a:lnTo>
                    <a:pt x="102" y="168"/>
                  </a:lnTo>
                  <a:lnTo>
                    <a:pt x="101" y="171"/>
                  </a:lnTo>
                  <a:lnTo>
                    <a:pt x="101" y="173"/>
                  </a:lnTo>
                  <a:lnTo>
                    <a:pt x="100" y="175"/>
                  </a:lnTo>
                  <a:lnTo>
                    <a:pt x="96" y="177"/>
                  </a:lnTo>
                  <a:lnTo>
                    <a:pt x="94" y="179"/>
                  </a:lnTo>
                  <a:lnTo>
                    <a:pt x="90" y="181"/>
                  </a:lnTo>
                  <a:lnTo>
                    <a:pt x="87" y="181"/>
                  </a:lnTo>
                  <a:lnTo>
                    <a:pt x="83" y="181"/>
                  </a:lnTo>
                  <a:lnTo>
                    <a:pt x="79" y="179"/>
                  </a:lnTo>
                  <a:lnTo>
                    <a:pt x="77" y="179"/>
                  </a:lnTo>
                  <a:lnTo>
                    <a:pt x="75" y="179"/>
                  </a:lnTo>
                  <a:lnTo>
                    <a:pt x="71" y="181"/>
                  </a:lnTo>
                  <a:lnTo>
                    <a:pt x="68" y="181"/>
                  </a:lnTo>
                  <a:lnTo>
                    <a:pt x="66" y="181"/>
                  </a:lnTo>
                  <a:lnTo>
                    <a:pt x="63" y="181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59" y="177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4" y="177"/>
                  </a:lnTo>
                  <a:lnTo>
                    <a:pt x="54" y="178"/>
                  </a:lnTo>
                  <a:lnTo>
                    <a:pt x="54" y="179"/>
                  </a:lnTo>
                  <a:lnTo>
                    <a:pt x="55" y="181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9" y="186"/>
                  </a:lnTo>
                  <a:lnTo>
                    <a:pt x="48" y="187"/>
                  </a:lnTo>
                  <a:lnTo>
                    <a:pt x="48" y="188"/>
                  </a:lnTo>
                  <a:lnTo>
                    <a:pt x="42" y="187"/>
                  </a:lnTo>
                  <a:lnTo>
                    <a:pt x="41" y="187"/>
                  </a:lnTo>
                  <a:lnTo>
                    <a:pt x="40" y="186"/>
                  </a:lnTo>
                  <a:lnTo>
                    <a:pt x="36" y="183"/>
                  </a:lnTo>
                  <a:lnTo>
                    <a:pt x="26" y="183"/>
                  </a:lnTo>
                  <a:lnTo>
                    <a:pt x="25" y="1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9" name="Freeform 70">
              <a:extLst>
                <a:ext uri="{FF2B5EF4-FFF2-40B4-BE49-F238E27FC236}">
                  <a16:creationId xmlns:a16="http://schemas.microsoft.com/office/drawing/2014/main" id="{89845ECB-342D-D13F-A376-1982C89D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409" y="4185200"/>
              <a:ext cx="328416" cy="259053"/>
            </a:xfrm>
            <a:custGeom>
              <a:avLst/>
              <a:gdLst>
                <a:gd name="T0" fmla="*/ 17 w 232"/>
                <a:gd name="T1" fmla="*/ 60 h 183"/>
                <a:gd name="T2" fmla="*/ 25 w 232"/>
                <a:gd name="T3" fmla="*/ 61 h 183"/>
                <a:gd name="T4" fmla="*/ 28 w 232"/>
                <a:gd name="T5" fmla="*/ 52 h 183"/>
                <a:gd name="T6" fmla="*/ 34 w 232"/>
                <a:gd name="T7" fmla="*/ 33 h 183"/>
                <a:gd name="T8" fmla="*/ 57 w 232"/>
                <a:gd name="T9" fmla="*/ 22 h 183"/>
                <a:gd name="T10" fmla="*/ 69 w 232"/>
                <a:gd name="T11" fmla="*/ 27 h 183"/>
                <a:gd name="T12" fmla="*/ 77 w 232"/>
                <a:gd name="T13" fmla="*/ 33 h 183"/>
                <a:gd name="T14" fmla="*/ 77 w 232"/>
                <a:gd name="T15" fmla="*/ 28 h 183"/>
                <a:gd name="T16" fmla="*/ 85 w 232"/>
                <a:gd name="T17" fmla="*/ 17 h 183"/>
                <a:gd name="T18" fmla="*/ 89 w 232"/>
                <a:gd name="T19" fmla="*/ 14 h 183"/>
                <a:gd name="T20" fmla="*/ 95 w 232"/>
                <a:gd name="T21" fmla="*/ 15 h 183"/>
                <a:gd name="T22" fmla="*/ 110 w 232"/>
                <a:gd name="T23" fmla="*/ 16 h 183"/>
                <a:gd name="T24" fmla="*/ 126 w 232"/>
                <a:gd name="T25" fmla="*/ 7 h 183"/>
                <a:gd name="T26" fmla="*/ 140 w 232"/>
                <a:gd name="T27" fmla="*/ 7 h 183"/>
                <a:gd name="T28" fmla="*/ 164 w 232"/>
                <a:gd name="T29" fmla="*/ 0 h 183"/>
                <a:gd name="T30" fmla="*/ 168 w 232"/>
                <a:gd name="T31" fmla="*/ 6 h 183"/>
                <a:gd name="T32" fmla="*/ 186 w 232"/>
                <a:gd name="T33" fmla="*/ 26 h 183"/>
                <a:gd name="T34" fmla="*/ 204 w 232"/>
                <a:gd name="T35" fmla="*/ 37 h 183"/>
                <a:gd name="T36" fmla="*/ 211 w 232"/>
                <a:gd name="T37" fmla="*/ 39 h 183"/>
                <a:gd name="T38" fmla="*/ 215 w 232"/>
                <a:gd name="T39" fmla="*/ 42 h 183"/>
                <a:gd name="T40" fmla="*/ 217 w 232"/>
                <a:gd name="T41" fmla="*/ 45 h 183"/>
                <a:gd name="T42" fmla="*/ 220 w 232"/>
                <a:gd name="T43" fmla="*/ 56 h 183"/>
                <a:gd name="T44" fmla="*/ 221 w 232"/>
                <a:gd name="T45" fmla="*/ 61 h 183"/>
                <a:gd name="T46" fmla="*/ 227 w 232"/>
                <a:gd name="T47" fmla="*/ 73 h 183"/>
                <a:gd name="T48" fmla="*/ 229 w 232"/>
                <a:gd name="T49" fmla="*/ 84 h 183"/>
                <a:gd name="T50" fmla="*/ 226 w 232"/>
                <a:gd name="T51" fmla="*/ 88 h 183"/>
                <a:gd name="T52" fmla="*/ 226 w 232"/>
                <a:gd name="T53" fmla="*/ 97 h 183"/>
                <a:gd name="T54" fmla="*/ 226 w 232"/>
                <a:gd name="T55" fmla="*/ 111 h 183"/>
                <a:gd name="T56" fmla="*/ 226 w 232"/>
                <a:gd name="T57" fmla="*/ 118 h 183"/>
                <a:gd name="T58" fmla="*/ 211 w 232"/>
                <a:gd name="T59" fmla="*/ 125 h 183"/>
                <a:gd name="T60" fmla="*/ 206 w 232"/>
                <a:gd name="T61" fmla="*/ 145 h 183"/>
                <a:gd name="T62" fmla="*/ 200 w 232"/>
                <a:gd name="T63" fmla="*/ 145 h 183"/>
                <a:gd name="T64" fmla="*/ 197 w 232"/>
                <a:gd name="T65" fmla="*/ 145 h 183"/>
                <a:gd name="T66" fmla="*/ 191 w 232"/>
                <a:gd name="T67" fmla="*/ 151 h 183"/>
                <a:gd name="T68" fmla="*/ 179 w 232"/>
                <a:gd name="T69" fmla="*/ 151 h 183"/>
                <a:gd name="T70" fmla="*/ 170 w 232"/>
                <a:gd name="T71" fmla="*/ 150 h 183"/>
                <a:gd name="T72" fmla="*/ 167 w 232"/>
                <a:gd name="T73" fmla="*/ 147 h 183"/>
                <a:gd name="T74" fmla="*/ 155 w 232"/>
                <a:gd name="T75" fmla="*/ 146 h 183"/>
                <a:gd name="T76" fmla="*/ 146 w 232"/>
                <a:gd name="T77" fmla="*/ 147 h 183"/>
                <a:gd name="T78" fmla="*/ 137 w 232"/>
                <a:gd name="T79" fmla="*/ 150 h 183"/>
                <a:gd name="T80" fmla="*/ 131 w 232"/>
                <a:gd name="T81" fmla="*/ 157 h 183"/>
                <a:gd name="T82" fmla="*/ 125 w 232"/>
                <a:gd name="T83" fmla="*/ 165 h 183"/>
                <a:gd name="T84" fmla="*/ 120 w 232"/>
                <a:gd name="T85" fmla="*/ 173 h 183"/>
                <a:gd name="T86" fmla="*/ 109 w 232"/>
                <a:gd name="T87" fmla="*/ 175 h 183"/>
                <a:gd name="T88" fmla="*/ 106 w 232"/>
                <a:gd name="T89" fmla="*/ 178 h 183"/>
                <a:gd name="T90" fmla="*/ 89 w 232"/>
                <a:gd name="T91" fmla="*/ 175 h 183"/>
                <a:gd name="T92" fmla="*/ 74 w 232"/>
                <a:gd name="T93" fmla="*/ 181 h 183"/>
                <a:gd name="T94" fmla="*/ 47 w 232"/>
                <a:gd name="T95" fmla="*/ 180 h 183"/>
                <a:gd name="T96" fmla="*/ 34 w 232"/>
                <a:gd name="T97" fmla="*/ 175 h 183"/>
                <a:gd name="T98" fmla="*/ 23 w 232"/>
                <a:gd name="T99" fmla="*/ 172 h 183"/>
                <a:gd name="T100" fmla="*/ 17 w 232"/>
                <a:gd name="T101" fmla="*/ 155 h 183"/>
                <a:gd name="T102" fmla="*/ 11 w 232"/>
                <a:gd name="T103" fmla="*/ 150 h 183"/>
                <a:gd name="T104" fmla="*/ 4 w 232"/>
                <a:gd name="T105" fmla="*/ 127 h 183"/>
                <a:gd name="T106" fmla="*/ 8 w 232"/>
                <a:gd name="T107" fmla="*/ 121 h 183"/>
                <a:gd name="T108" fmla="*/ 7 w 232"/>
                <a:gd name="T109" fmla="*/ 114 h 183"/>
                <a:gd name="T110" fmla="*/ 4 w 232"/>
                <a:gd name="T111" fmla="*/ 109 h 183"/>
                <a:gd name="T112" fmla="*/ 0 w 232"/>
                <a:gd name="T113" fmla="*/ 99 h 183"/>
                <a:gd name="T114" fmla="*/ 9 w 232"/>
                <a:gd name="T115" fmla="*/ 94 h 183"/>
                <a:gd name="T116" fmla="*/ 6 w 232"/>
                <a:gd name="T117" fmla="*/ 73 h 183"/>
                <a:gd name="T118" fmla="*/ 9 w 232"/>
                <a:gd name="T119" fmla="*/ 6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" h="183">
                  <a:moveTo>
                    <a:pt x="11" y="60"/>
                  </a:moveTo>
                  <a:lnTo>
                    <a:pt x="13" y="62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8" y="60"/>
                  </a:lnTo>
                  <a:lnTo>
                    <a:pt x="19" y="61"/>
                  </a:lnTo>
                  <a:lnTo>
                    <a:pt x="21" y="62"/>
                  </a:lnTo>
                  <a:lnTo>
                    <a:pt x="22" y="63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9" y="53"/>
                  </a:lnTo>
                  <a:lnTo>
                    <a:pt x="28" y="52"/>
                  </a:lnTo>
                  <a:lnTo>
                    <a:pt x="27" y="48"/>
                  </a:lnTo>
                  <a:lnTo>
                    <a:pt x="28" y="45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31" y="35"/>
                  </a:lnTo>
                  <a:lnTo>
                    <a:pt x="34" y="33"/>
                  </a:lnTo>
                  <a:lnTo>
                    <a:pt x="41" y="31"/>
                  </a:lnTo>
                  <a:lnTo>
                    <a:pt x="48" y="28"/>
                  </a:lnTo>
                  <a:lnTo>
                    <a:pt x="51" y="27"/>
                  </a:lnTo>
                  <a:lnTo>
                    <a:pt x="53" y="26"/>
                  </a:lnTo>
                  <a:lnTo>
                    <a:pt x="54" y="25"/>
                  </a:lnTo>
                  <a:lnTo>
                    <a:pt x="57" y="22"/>
                  </a:lnTo>
                  <a:lnTo>
                    <a:pt x="59" y="20"/>
                  </a:lnTo>
                  <a:lnTo>
                    <a:pt x="60" y="20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5" y="24"/>
                  </a:lnTo>
                  <a:lnTo>
                    <a:pt x="69" y="27"/>
                  </a:lnTo>
                  <a:lnTo>
                    <a:pt x="70" y="30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2" y="32"/>
                  </a:lnTo>
                  <a:lnTo>
                    <a:pt x="72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1" y="15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4"/>
                  </a:lnTo>
                  <a:lnTo>
                    <a:pt x="95" y="15"/>
                  </a:lnTo>
                  <a:lnTo>
                    <a:pt x="97" y="15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7" y="15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3" y="15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25" y="7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1" y="7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40" y="7"/>
                  </a:lnTo>
                  <a:lnTo>
                    <a:pt x="143" y="7"/>
                  </a:lnTo>
                  <a:lnTo>
                    <a:pt x="145" y="7"/>
                  </a:lnTo>
                  <a:lnTo>
                    <a:pt x="146" y="7"/>
                  </a:lnTo>
                  <a:lnTo>
                    <a:pt x="149" y="7"/>
                  </a:lnTo>
                  <a:lnTo>
                    <a:pt x="161" y="2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6" y="2"/>
                  </a:lnTo>
                  <a:lnTo>
                    <a:pt x="166" y="3"/>
                  </a:lnTo>
                  <a:lnTo>
                    <a:pt x="167" y="5"/>
                  </a:lnTo>
                  <a:lnTo>
                    <a:pt x="168" y="6"/>
                  </a:lnTo>
                  <a:lnTo>
                    <a:pt x="170" y="7"/>
                  </a:lnTo>
                  <a:lnTo>
                    <a:pt x="172" y="7"/>
                  </a:lnTo>
                  <a:lnTo>
                    <a:pt x="180" y="19"/>
                  </a:lnTo>
                  <a:lnTo>
                    <a:pt x="184" y="21"/>
                  </a:lnTo>
                  <a:lnTo>
                    <a:pt x="185" y="25"/>
                  </a:lnTo>
                  <a:lnTo>
                    <a:pt x="186" y="26"/>
                  </a:lnTo>
                  <a:lnTo>
                    <a:pt x="186" y="27"/>
                  </a:lnTo>
                  <a:lnTo>
                    <a:pt x="189" y="29"/>
                  </a:lnTo>
                  <a:lnTo>
                    <a:pt x="197" y="34"/>
                  </a:lnTo>
                  <a:lnTo>
                    <a:pt x="197" y="35"/>
                  </a:lnTo>
                  <a:lnTo>
                    <a:pt x="202" y="37"/>
                  </a:lnTo>
                  <a:lnTo>
                    <a:pt x="204" y="37"/>
                  </a:lnTo>
                  <a:lnTo>
                    <a:pt x="204" y="38"/>
                  </a:lnTo>
                  <a:lnTo>
                    <a:pt x="205" y="38"/>
                  </a:lnTo>
                  <a:lnTo>
                    <a:pt x="205" y="39"/>
                  </a:lnTo>
                  <a:lnTo>
                    <a:pt x="206" y="39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2"/>
                  </a:lnTo>
                  <a:lnTo>
                    <a:pt x="215" y="42"/>
                  </a:lnTo>
                  <a:lnTo>
                    <a:pt x="215" y="42"/>
                  </a:lnTo>
                  <a:lnTo>
                    <a:pt x="216" y="42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18" y="47"/>
                  </a:lnTo>
                  <a:lnTo>
                    <a:pt x="218" y="48"/>
                  </a:lnTo>
                  <a:lnTo>
                    <a:pt x="218" y="50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0"/>
                  </a:lnTo>
                  <a:lnTo>
                    <a:pt x="221" y="60"/>
                  </a:lnTo>
                  <a:lnTo>
                    <a:pt x="221" y="61"/>
                  </a:lnTo>
                  <a:lnTo>
                    <a:pt x="221" y="61"/>
                  </a:lnTo>
                  <a:lnTo>
                    <a:pt x="222" y="61"/>
                  </a:lnTo>
                  <a:lnTo>
                    <a:pt x="222" y="63"/>
                  </a:lnTo>
                  <a:lnTo>
                    <a:pt x="223" y="67"/>
                  </a:lnTo>
                  <a:lnTo>
                    <a:pt x="226" y="72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0" y="73"/>
                  </a:lnTo>
                  <a:lnTo>
                    <a:pt x="232" y="76"/>
                  </a:lnTo>
                  <a:lnTo>
                    <a:pt x="232" y="79"/>
                  </a:lnTo>
                  <a:lnTo>
                    <a:pt x="231" y="81"/>
                  </a:lnTo>
                  <a:lnTo>
                    <a:pt x="229" y="84"/>
                  </a:lnTo>
                  <a:lnTo>
                    <a:pt x="228" y="85"/>
                  </a:lnTo>
                  <a:lnTo>
                    <a:pt x="228" y="86"/>
                  </a:lnTo>
                  <a:lnTo>
                    <a:pt x="227" y="87"/>
                  </a:lnTo>
                  <a:lnTo>
                    <a:pt x="227" y="87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3"/>
                  </a:lnTo>
                  <a:lnTo>
                    <a:pt x="225" y="95"/>
                  </a:lnTo>
                  <a:lnTo>
                    <a:pt x="225" y="96"/>
                  </a:lnTo>
                  <a:lnTo>
                    <a:pt x="226" y="97"/>
                  </a:lnTo>
                  <a:lnTo>
                    <a:pt x="227" y="97"/>
                  </a:lnTo>
                  <a:lnTo>
                    <a:pt x="226" y="98"/>
                  </a:lnTo>
                  <a:lnTo>
                    <a:pt x="226" y="100"/>
                  </a:lnTo>
                  <a:lnTo>
                    <a:pt x="226" y="102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7" y="112"/>
                  </a:lnTo>
                  <a:lnTo>
                    <a:pt x="227" y="113"/>
                  </a:lnTo>
                  <a:lnTo>
                    <a:pt x="227" y="114"/>
                  </a:lnTo>
                  <a:lnTo>
                    <a:pt x="226" y="115"/>
                  </a:lnTo>
                  <a:lnTo>
                    <a:pt x="225" y="115"/>
                  </a:lnTo>
                  <a:lnTo>
                    <a:pt x="226" y="118"/>
                  </a:lnTo>
                  <a:lnTo>
                    <a:pt x="226" y="121"/>
                  </a:lnTo>
                  <a:lnTo>
                    <a:pt x="226" y="123"/>
                  </a:lnTo>
                  <a:lnTo>
                    <a:pt x="223" y="125"/>
                  </a:lnTo>
                  <a:lnTo>
                    <a:pt x="215" y="124"/>
                  </a:lnTo>
                  <a:lnTo>
                    <a:pt x="213" y="124"/>
                  </a:lnTo>
                  <a:lnTo>
                    <a:pt x="211" y="125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08" y="130"/>
                  </a:lnTo>
                  <a:lnTo>
                    <a:pt x="208" y="131"/>
                  </a:lnTo>
                  <a:lnTo>
                    <a:pt x="207" y="140"/>
                  </a:lnTo>
                  <a:lnTo>
                    <a:pt x="206" y="145"/>
                  </a:lnTo>
                  <a:lnTo>
                    <a:pt x="205" y="147"/>
                  </a:lnTo>
                  <a:lnTo>
                    <a:pt x="204" y="148"/>
                  </a:lnTo>
                  <a:lnTo>
                    <a:pt x="203" y="147"/>
                  </a:lnTo>
                  <a:lnTo>
                    <a:pt x="202" y="146"/>
                  </a:lnTo>
                  <a:lnTo>
                    <a:pt x="201" y="145"/>
                  </a:lnTo>
                  <a:lnTo>
                    <a:pt x="200" y="145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199" y="143"/>
                  </a:lnTo>
                  <a:lnTo>
                    <a:pt x="197" y="144"/>
                  </a:lnTo>
                  <a:lnTo>
                    <a:pt x="197" y="145"/>
                  </a:lnTo>
                  <a:lnTo>
                    <a:pt x="197" y="145"/>
                  </a:lnTo>
                  <a:lnTo>
                    <a:pt x="197" y="146"/>
                  </a:lnTo>
                  <a:lnTo>
                    <a:pt x="196" y="149"/>
                  </a:lnTo>
                  <a:lnTo>
                    <a:pt x="194" y="150"/>
                  </a:lnTo>
                  <a:lnTo>
                    <a:pt x="193" y="150"/>
                  </a:lnTo>
                  <a:lnTo>
                    <a:pt x="192" y="151"/>
                  </a:lnTo>
                  <a:lnTo>
                    <a:pt x="191" y="151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4" y="151"/>
                  </a:lnTo>
                  <a:lnTo>
                    <a:pt x="183" y="151"/>
                  </a:lnTo>
                  <a:lnTo>
                    <a:pt x="181" y="151"/>
                  </a:lnTo>
                  <a:lnTo>
                    <a:pt x="179" y="151"/>
                  </a:lnTo>
                  <a:lnTo>
                    <a:pt x="178" y="151"/>
                  </a:lnTo>
                  <a:lnTo>
                    <a:pt x="176" y="150"/>
                  </a:lnTo>
                  <a:lnTo>
                    <a:pt x="175" y="149"/>
                  </a:lnTo>
                  <a:lnTo>
                    <a:pt x="173" y="149"/>
                  </a:lnTo>
                  <a:lnTo>
                    <a:pt x="172" y="150"/>
                  </a:lnTo>
                  <a:lnTo>
                    <a:pt x="170" y="150"/>
                  </a:lnTo>
                  <a:lnTo>
                    <a:pt x="169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48"/>
                  </a:lnTo>
                  <a:lnTo>
                    <a:pt x="168" y="147"/>
                  </a:lnTo>
                  <a:lnTo>
                    <a:pt x="167" y="147"/>
                  </a:lnTo>
                  <a:lnTo>
                    <a:pt x="164" y="147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59" y="145"/>
                  </a:lnTo>
                  <a:lnTo>
                    <a:pt x="157" y="145"/>
                  </a:lnTo>
                  <a:lnTo>
                    <a:pt x="155" y="146"/>
                  </a:lnTo>
                  <a:lnTo>
                    <a:pt x="152" y="150"/>
                  </a:lnTo>
                  <a:lnTo>
                    <a:pt x="150" y="151"/>
                  </a:lnTo>
                  <a:lnTo>
                    <a:pt x="149" y="150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7"/>
                  </a:lnTo>
                  <a:lnTo>
                    <a:pt x="146" y="147"/>
                  </a:lnTo>
                  <a:lnTo>
                    <a:pt x="145" y="146"/>
                  </a:lnTo>
                  <a:lnTo>
                    <a:pt x="144" y="147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37" y="150"/>
                  </a:lnTo>
                  <a:lnTo>
                    <a:pt x="135" y="151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4"/>
                  </a:lnTo>
                  <a:lnTo>
                    <a:pt x="131" y="155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0" y="160"/>
                  </a:lnTo>
                  <a:lnTo>
                    <a:pt x="126" y="163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2" y="168"/>
                  </a:lnTo>
                  <a:lnTo>
                    <a:pt x="121" y="169"/>
                  </a:lnTo>
                  <a:lnTo>
                    <a:pt x="121" y="170"/>
                  </a:lnTo>
                  <a:lnTo>
                    <a:pt x="121" y="171"/>
                  </a:lnTo>
                  <a:lnTo>
                    <a:pt x="120" y="173"/>
                  </a:lnTo>
                  <a:lnTo>
                    <a:pt x="119" y="174"/>
                  </a:lnTo>
                  <a:lnTo>
                    <a:pt x="119" y="174"/>
                  </a:lnTo>
                  <a:lnTo>
                    <a:pt x="117" y="175"/>
                  </a:lnTo>
                  <a:lnTo>
                    <a:pt x="113" y="174"/>
                  </a:lnTo>
                  <a:lnTo>
                    <a:pt x="110" y="175"/>
                  </a:lnTo>
                  <a:lnTo>
                    <a:pt x="109" y="175"/>
                  </a:lnTo>
                  <a:lnTo>
                    <a:pt x="109" y="176"/>
                  </a:lnTo>
                  <a:lnTo>
                    <a:pt x="109" y="177"/>
                  </a:lnTo>
                  <a:lnTo>
                    <a:pt x="108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6" y="178"/>
                  </a:lnTo>
                  <a:lnTo>
                    <a:pt x="104" y="181"/>
                  </a:lnTo>
                  <a:lnTo>
                    <a:pt x="103" y="181"/>
                  </a:lnTo>
                  <a:lnTo>
                    <a:pt x="101" y="181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89" y="175"/>
                  </a:lnTo>
                  <a:lnTo>
                    <a:pt x="87" y="175"/>
                  </a:lnTo>
                  <a:lnTo>
                    <a:pt x="85" y="176"/>
                  </a:lnTo>
                  <a:lnTo>
                    <a:pt x="82" y="180"/>
                  </a:lnTo>
                  <a:lnTo>
                    <a:pt x="80" y="181"/>
                  </a:lnTo>
                  <a:lnTo>
                    <a:pt x="77" y="181"/>
                  </a:lnTo>
                  <a:lnTo>
                    <a:pt x="74" y="181"/>
                  </a:lnTo>
                  <a:lnTo>
                    <a:pt x="72" y="181"/>
                  </a:lnTo>
                  <a:lnTo>
                    <a:pt x="70" y="181"/>
                  </a:lnTo>
                  <a:lnTo>
                    <a:pt x="67" y="181"/>
                  </a:lnTo>
                  <a:lnTo>
                    <a:pt x="60" y="182"/>
                  </a:lnTo>
                  <a:lnTo>
                    <a:pt x="47" y="183"/>
                  </a:lnTo>
                  <a:lnTo>
                    <a:pt x="47" y="180"/>
                  </a:lnTo>
                  <a:lnTo>
                    <a:pt x="47" y="177"/>
                  </a:lnTo>
                  <a:lnTo>
                    <a:pt x="45" y="176"/>
                  </a:lnTo>
                  <a:lnTo>
                    <a:pt x="41" y="175"/>
                  </a:lnTo>
                  <a:lnTo>
                    <a:pt x="35" y="174"/>
                  </a:lnTo>
                  <a:lnTo>
                    <a:pt x="35" y="174"/>
                  </a:lnTo>
                  <a:lnTo>
                    <a:pt x="34" y="175"/>
                  </a:lnTo>
                  <a:lnTo>
                    <a:pt x="31" y="177"/>
                  </a:lnTo>
                  <a:lnTo>
                    <a:pt x="29" y="177"/>
                  </a:lnTo>
                  <a:lnTo>
                    <a:pt x="27" y="177"/>
                  </a:lnTo>
                  <a:lnTo>
                    <a:pt x="26" y="176"/>
                  </a:lnTo>
                  <a:lnTo>
                    <a:pt x="25" y="175"/>
                  </a:lnTo>
                  <a:lnTo>
                    <a:pt x="23" y="172"/>
                  </a:lnTo>
                  <a:lnTo>
                    <a:pt x="22" y="165"/>
                  </a:lnTo>
                  <a:lnTo>
                    <a:pt x="20" y="157"/>
                  </a:lnTo>
                  <a:lnTo>
                    <a:pt x="19" y="156"/>
                  </a:lnTo>
                  <a:lnTo>
                    <a:pt x="18" y="155"/>
                  </a:lnTo>
                  <a:lnTo>
                    <a:pt x="17" y="155"/>
                  </a:lnTo>
                  <a:lnTo>
                    <a:pt x="17" y="155"/>
                  </a:lnTo>
                  <a:lnTo>
                    <a:pt x="16" y="155"/>
                  </a:lnTo>
                  <a:lnTo>
                    <a:pt x="15" y="155"/>
                  </a:lnTo>
                  <a:lnTo>
                    <a:pt x="14" y="155"/>
                  </a:lnTo>
                  <a:lnTo>
                    <a:pt x="12" y="154"/>
                  </a:lnTo>
                  <a:lnTo>
                    <a:pt x="11" y="152"/>
                  </a:lnTo>
                  <a:lnTo>
                    <a:pt x="11" y="150"/>
                  </a:lnTo>
                  <a:lnTo>
                    <a:pt x="11" y="147"/>
                  </a:lnTo>
                  <a:lnTo>
                    <a:pt x="10" y="145"/>
                  </a:lnTo>
                  <a:lnTo>
                    <a:pt x="6" y="139"/>
                  </a:lnTo>
                  <a:lnTo>
                    <a:pt x="5" y="137"/>
                  </a:lnTo>
                  <a:lnTo>
                    <a:pt x="4" y="130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4"/>
                  </a:lnTo>
                  <a:lnTo>
                    <a:pt x="5" y="124"/>
                  </a:lnTo>
                  <a:lnTo>
                    <a:pt x="6" y="123"/>
                  </a:lnTo>
                  <a:lnTo>
                    <a:pt x="7" y="122"/>
                  </a:lnTo>
                  <a:lnTo>
                    <a:pt x="8" y="121"/>
                  </a:lnTo>
                  <a:lnTo>
                    <a:pt x="9" y="118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1" y="106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6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6" y="88"/>
                  </a:lnTo>
                  <a:lnTo>
                    <a:pt x="6" y="85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6" y="73"/>
                  </a:lnTo>
                  <a:lnTo>
                    <a:pt x="7" y="73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1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0" name="Freeform 71">
              <a:extLst>
                <a:ext uri="{FF2B5EF4-FFF2-40B4-BE49-F238E27FC236}">
                  <a16:creationId xmlns:a16="http://schemas.microsoft.com/office/drawing/2014/main" id="{E04A7F88-6FB1-3A26-A3D5-90E33DE6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772" y="4135654"/>
              <a:ext cx="223663" cy="511028"/>
            </a:xfrm>
            <a:custGeom>
              <a:avLst/>
              <a:gdLst>
                <a:gd name="T0" fmla="*/ 112 w 158"/>
                <a:gd name="T1" fmla="*/ 108 h 361"/>
                <a:gd name="T2" fmla="*/ 113 w 158"/>
                <a:gd name="T3" fmla="*/ 131 h 361"/>
                <a:gd name="T4" fmla="*/ 108 w 158"/>
                <a:gd name="T5" fmla="*/ 142 h 361"/>
                <a:gd name="T6" fmla="*/ 114 w 158"/>
                <a:gd name="T7" fmla="*/ 152 h 361"/>
                <a:gd name="T8" fmla="*/ 110 w 158"/>
                <a:gd name="T9" fmla="*/ 172 h 361"/>
                <a:gd name="T10" fmla="*/ 121 w 158"/>
                <a:gd name="T11" fmla="*/ 190 h 361"/>
                <a:gd name="T12" fmla="*/ 132 w 158"/>
                <a:gd name="T13" fmla="*/ 212 h 361"/>
                <a:gd name="T14" fmla="*/ 152 w 158"/>
                <a:gd name="T15" fmla="*/ 218 h 361"/>
                <a:gd name="T16" fmla="*/ 158 w 158"/>
                <a:gd name="T17" fmla="*/ 237 h 361"/>
                <a:gd name="T18" fmla="*/ 157 w 158"/>
                <a:gd name="T19" fmla="*/ 253 h 361"/>
                <a:gd name="T20" fmla="*/ 151 w 158"/>
                <a:gd name="T21" fmla="*/ 261 h 361"/>
                <a:gd name="T22" fmla="*/ 138 w 158"/>
                <a:gd name="T23" fmla="*/ 267 h 361"/>
                <a:gd name="T24" fmla="*/ 132 w 158"/>
                <a:gd name="T25" fmla="*/ 282 h 361"/>
                <a:gd name="T26" fmla="*/ 127 w 158"/>
                <a:gd name="T27" fmla="*/ 296 h 361"/>
                <a:gd name="T28" fmla="*/ 121 w 158"/>
                <a:gd name="T29" fmla="*/ 309 h 361"/>
                <a:gd name="T30" fmla="*/ 100 w 158"/>
                <a:gd name="T31" fmla="*/ 315 h 361"/>
                <a:gd name="T32" fmla="*/ 97 w 158"/>
                <a:gd name="T33" fmla="*/ 331 h 361"/>
                <a:gd name="T34" fmla="*/ 91 w 158"/>
                <a:gd name="T35" fmla="*/ 342 h 361"/>
                <a:gd name="T36" fmla="*/ 92 w 158"/>
                <a:gd name="T37" fmla="*/ 349 h 361"/>
                <a:gd name="T38" fmla="*/ 86 w 158"/>
                <a:gd name="T39" fmla="*/ 358 h 361"/>
                <a:gd name="T40" fmla="*/ 74 w 158"/>
                <a:gd name="T41" fmla="*/ 355 h 361"/>
                <a:gd name="T42" fmla="*/ 64 w 158"/>
                <a:gd name="T43" fmla="*/ 348 h 361"/>
                <a:gd name="T44" fmla="*/ 62 w 158"/>
                <a:gd name="T45" fmla="*/ 332 h 361"/>
                <a:gd name="T46" fmla="*/ 58 w 158"/>
                <a:gd name="T47" fmla="*/ 324 h 361"/>
                <a:gd name="T48" fmla="*/ 45 w 158"/>
                <a:gd name="T49" fmla="*/ 309 h 361"/>
                <a:gd name="T50" fmla="*/ 34 w 158"/>
                <a:gd name="T51" fmla="*/ 303 h 361"/>
                <a:gd name="T52" fmla="*/ 6 w 158"/>
                <a:gd name="T53" fmla="*/ 274 h 361"/>
                <a:gd name="T54" fmla="*/ 11 w 158"/>
                <a:gd name="T55" fmla="*/ 273 h 361"/>
                <a:gd name="T56" fmla="*/ 19 w 158"/>
                <a:gd name="T57" fmla="*/ 265 h 361"/>
                <a:gd name="T58" fmla="*/ 13 w 158"/>
                <a:gd name="T59" fmla="*/ 257 h 361"/>
                <a:gd name="T60" fmla="*/ 9 w 158"/>
                <a:gd name="T61" fmla="*/ 252 h 361"/>
                <a:gd name="T62" fmla="*/ 8 w 158"/>
                <a:gd name="T63" fmla="*/ 225 h 361"/>
                <a:gd name="T64" fmla="*/ 12 w 158"/>
                <a:gd name="T65" fmla="*/ 216 h 361"/>
                <a:gd name="T66" fmla="*/ 15 w 158"/>
                <a:gd name="T67" fmla="*/ 206 h 361"/>
                <a:gd name="T68" fmla="*/ 16 w 158"/>
                <a:gd name="T69" fmla="*/ 213 h 361"/>
                <a:gd name="T70" fmla="*/ 16 w 158"/>
                <a:gd name="T71" fmla="*/ 209 h 361"/>
                <a:gd name="T72" fmla="*/ 15 w 158"/>
                <a:gd name="T73" fmla="*/ 198 h 361"/>
                <a:gd name="T74" fmla="*/ 17 w 158"/>
                <a:gd name="T75" fmla="*/ 179 h 361"/>
                <a:gd name="T76" fmla="*/ 14 w 158"/>
                <a:gd name="T77" fmla="*/ 162 h 361"/>
                <a:gd name="T78" fmla="*/ 15 w 158"/>
                <a:gd name="T79" fmla="*/ 150 h 361"/>
                <a:gd name="T80" fmla="*/ 17 w 158"/>
                <a:gd name="T81" fmla="*/ 133 h 361"/>
                <a:gd name="T82" fmla="*/ 30 w 158"/>
                <a:gd name="T83" fmla="*/ 127 h 361"/>
                <a:gd name="T84" fmla="*/ 26 w 158"/>
                <a:gd name="T85" fmla="*/ 109 h 361"/>
                <a:gd name="T86" fmla="*/ 8 w 158"/>
                <a:gd name="T87" fmla="*/ 97 h 361"/>
                <a:gd name="T88" fmla="*/ 7 w 158"/>
                <a:gd name="T89" fmla="*/ 84 h 361"/>
                <a:gd name="T90" fmla="*/ 8 w 158"/>
                <a:gd name="T91" fmla="*/ 72 h 361"/>
                <a:gd name="T92" fmla="*/ 11 w 158"/>
                <a:gd name="T93" fmla="*/ 40 h 361"/>
                <a:gd name="T94" fmla="*/ 22 w 158"/>
                <a:gd name="T95" fmla="*/ 24 h 361"/>
                <a:gd name="T96" fmla="*/ 30 w 158"/>
                <a:gd name="T97" fmla="*/ 8 h 361"/>
                <a:gd name="T98" fmla="*/ 43 w 158"/>
                <a:gd name="T99" fmla="*/ 7 h 361"/>
                <a:gd name="T100" fmla="*/ 46 w 158"/>
                <a:gd name="T101" fmla="*/ 22 h 361"/>
                <a:gd name="T102" fmla="*/ 63 w 158"/>
                <a:gd name="T103" fmla="*/ 18 h 361"/>
                <a:gd name="T104" fmla="*/ 83 w 158"/>
                <a:gd name="T105" fmla="*/ 27 h 361"/>
                <a:gd name="T106" fmla="*/ 86 w 158"/>
                <a:gd name="T107" fmla="*/ 37 h 361"/>
                <a:gd name="T108" fmla="*/ 110 w 158"/>
                <a:gd name="T109" fmla="*/ 54 h 361"/>
                <a:gd name="T110" fmla="*/ 119 w 158"/>
                <a:gd name="T111" fmla="*/ 8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361">
                  <a:moveTo>
                    <a:pt x="116" y="95"/>
                  </a:moveTo>
                  <a:lnTo>
                    <a:pt x="114" y="96"/>
                  </a:lnTo>
                  <a:lnTo>
                    <a:pt x="114" y="98"/>
                  </a:lnTo>
                  <a:lnTo>
                    <a:pt x="114" y="99"/>
                  </a:lnTo>
                  <a:lnTo>
                    <a:pt x="115" y="102"/>
                  </a:lnTo>
                  <a:lnTo>
                    <a:pt x="115" y="103"/>
                  </a:lnTo>
                  <a:lnTo>
                    <a:pt x="115" y="104"/>
                  </a:lnTo>
                  <a:lnTo>
                    <a:pt x="115" y="106"/>
                  </a:lnTo>
                  <a:lnTo>
                    <a:pt x="112" y="108"/>
                  </a:lnTo>
                  <a:lnTo>
                    <a:pt x="111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11" y="120"/>
                  </a:lnTo>
                  <a:lnTo>
                    <a:pt x="111" y="123"/>
                  </a:lnTo>
                  <a:lnTo>
                    <a:pt x="114" y="128"/>
                  </a:lnTo>
                  <a:lnTo>
                    <a:pt x="114" y="129"/>
                  </a:lnTo>
                  <a:lnTo>
                    <a:pt x="114" y="130"/>
                  </a:lnTo>
                  <a:lnTo>
                    <a:pt x="113" y="131"/>
                  </a:lnTo>
                  <a:lnTo>
                    <a:pt x="112" y="132"/>
                  </a:lnTo>
                  <a:lnTo>
                    <a:pt x="111" y="132"/>
                  </a:lnTo>
                  <a:lnTo>
                    <a:pt x="110" y="133"/>
                  </a:lnTo>
                  <a:lnTo>
                    <a:pt x="105" y="134"/>
                  </a:lnTo>
                  <a:lnTo>
                    <a:pt x="105" y="136"/>
                  </a:lnTo>
                  <a:lnTo>
                    <a:pt x="105" y="138"/>
                  </a:lnTo>
                  <a:lnTo>
                    <a:pt x="106" y="141"/>
                  </a:lnTo>
                  <a:lnTo>
                    <a:pt x="107" y="141"/>
                  </a:lnTo>
                  <a:lnTo>
                    <a:pt x="108" y="142"/>
                  </a:lnTo>
                  <a:lnTo>
                    <a:pt x="109" y="144"/>
                  </a:lnTo>
                  <a:lnTo>
                    <a:pt x="110" y="145"/>
                  </a:lnTo>
                  <a:lnTo>
                    <a:pt x="110" y="147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2" y="149"/>
                  </a:lnTo>
                  <a:lnTo>
                    <a:pt x="114" y="150"/>
                  </a:lnTo>
                  <a:lnTo>
                    <a:pt x="114" y="151"/>
                  </a:lnTo>
                  <a:lnTo>
                    <a:pt x="114" y="152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2" y="157"/>
                  </a:lnTo>
                  <a:lnTo>
                    <a:pt x="111" y="158"/>
                  </a:lnTo>
                  <a:lnTo>
                    <a:pt x="110" y="159"/>
                  </a:lnTo>
                  <a:lnTo>
                    <a:pt x="109" y="159"/>
                  </a:lnTo>
                  <a:lnTo>
                    <a:pt x="109" y="162"/>
                  </a:lnTo>
                  <a:lnTo>
                    <a:pt x="109" y="165"/>
                  </a:lnTo>
                  <a:lnTo>
                    <a:pt x="110" y="172"/>
                  </a:lnTo>
                  <a:lnTo>
                    <a:pt x="111" y="174"/>
                  </a:lnTo>
                  <a:lnTo>
                    <a:pt x="115" y="180"/>
                  </a:lnTo>
                  <a:lnTo>
                    <a:pt x="116" y="182"/>
                  </a:lnTo>
                  <a:lnTo>
                    <a:pt x="116" y="185"/>
                  </a:lnTo>
                  <a:lnTo>
                    <a:pt x="116" y="187"/>
                  </a:lnTo>
                  <a:lnTo>
                    <a:pt x="117" y="189"/>
                  </a:lnTo>
                  <a:lnTo>
                    <a:pt x="119" y="190"/>
                  </a:lnTo>
                  <a:lnTo>
                    <a:pt x="120" y="190"/>
                  </a:lnTo>
                  <a:lnTo>
                    <a:pt x="121" y="190"/>
                  </a:lnTo>
                  <a:lnTo>
                    <a:pt x="122" y="190"/>
                  </a:lnTo>
                  <a:lnTo>
                    <a:pt x="123" y="190"/>
                  </a:lnTo>
                  <a:lnTo>
                    <a:pt x="124" y="191"/>
                  </a:lnTo>
                  <a:lnTo>
                    <a:pt x="125" y="192"/>
                  </a:lnTo>
                  <a:lnTo>
                    <a:pt x="127" y="200"/>
                  </a:lnTo>
                  <a:lnTo>
                    <a:pt x="128" y="207"/>
                  </a:lnTo>
                  <a:lnTo>
                    <a:pt x="130" y="210"/>
                  </a:lnTo>
                  <a:lnTo>
                    <a:pt x="131" y="211"/>
                  </a:lnTo>
                  <a:lnTo>
                    <a:pt x="132" y="212"/>
                  </a:lnTo>
                  <a:lnTo>
                    <a:pt x="134" y="212"/>
                  </a:lnTo>
                  <a:lnTo>
                    <a:pt x="136" y="212"/>
                  </a:lnTo>
                  <a:lnTo>
                    <a:pt x="139" y="210"/>
                  </a:lnTo>
                  <a:lnTo>
                    <a:pt x="140" y="209"/>
                  </a:lnTo>
                  <a:lnTo>
                    <a:pt x="146" y="210"/>
                  </a:lnTo>
                  <a:lnTo>
                    <a:pt x="150" y="211"/>
                  </a:lnTo>
                  <a:lnTo>
                    <a:pt x="152" y="212"/>
                  </a:lnTo>
                  <a:lnTo>
                    <a:pt x="152" y="215"/>
                  </a:lnTo>
                  <a:lnTo>
                    <a:pt x="152" y="218"/>
                  </a:lnTo>
                  <a:lnTo>
                    <a:pt x="152" y="223"/>
                  </a:lnTo>
                  <a:lnTo>
                    <a:pt x="152" y="226"/>
                  </a:lnTo>
                  <a:lnTo>
                    <a:pt x="151" y="228"/>
                  </a:lnTo>
                  <a:lnTo>
                    <a:pt x="152" y="229"/>
                  </a:lnTo>
                  <a:lnTo>
                    <a:pt x="152" y="229"/>
                  </a:lnTo>
                  <a:lnTo>
                    <a:pt x="152" y="230"/>
                  </a:lnTo>
                  <a:lnTo>
                    <a:pt x="152" y="231"/>
                  </a:lnTo>
                  <a:lnTo>
                    <a:pt x="155" y="234"/>
                  </a:lnTo>
                  <a:lnTo>
                    <a:pt x="158" y="237"/>
                  </a:lnTo>
                  <a:lnTo>
                    <a:pt x="158" y="239"/>
                  </a:lnTo>
                  <a:lnTo>
                    <a:pt x="158" y="241"/>
                  </a:lnTo>
                  <a:lnTo>
                    <a:pt x="158" y="243"/>
                  </a:lnTo>
                  <a:lnTo>
                    <a:pt x="158" y="245"/>
                  </a:lnTo>
                  <a:lnTo>
                    <a:pt x="158" y="249"/>
                  </a:lnTo>
                  <a:lnTo>
                    <a:pt x="158" y="251"/>
                  </a:lnTo>
                  <a:lnTo>
                    <a:pt x="158" y="252"/>
                  </a:lnTo>
                  <a:lnTo>
                    <a:pt x="158" y="253"/>
                  </a:lnTo>
                  <a:lnTo>
                    <a:pt x="157" y="253"/>
                  </a:lnTo>
                  <a:lnTo>
                    <a:pt x="156" y="254"/>
                  </a:lnTo>
                  <a:lnTo>
                    <a:pt x="155" y="255"/>
                  </a:lnTo>
                  <a:lnTo>
                    <a:pt x="154" y="255"/>
                  </a:lnTo>
                  <a:lnTo>
                    <a:pt x="154" y="257"/>
                  </a:lnTo>
                  <a:lnTo>
                    <a:pt x="152" y="257"/>
                  </a:lnTo>
                  <a:lnTo>
                    <a:pt x="152" y="258"/>
                  </a:lnTo>
                  <a:lnTo>
                    <a:pt x="152" y="259"/>
                  </a:lnTo>
                  <a:lnTo>
                    <a:pt x="152" y="260"/>
                  </a:lnTo>
                  <a:lnTo>
                    <a:pt x="151" y="261"/>
                  </a:lnTo>
                  <a:lnTo>
                    <a:pt x="150" y="263"/>
                  </a:lnTo>
                  <a:lnTo>
                    <a:pt x="147" y="265"/>
                  </a:lnTo>
                  <a:lnTo>
                    <a:pt x="146" y="264"/>
                  </a:lnTo>
                  <a:lnTo>
                    <a:pt x="144" y="263"/>
                  </a:lnTo>
                  <a:lnTo>
                    <a:pt x="141" y="263"/>
                  </a:lnTo>
                  <a:lnTo>
                    <a:pt x="140" y="264"/>
                  </a:lnTo>
                  <a:lnTo>
                    <a:pt x="140" y="265"/>
                  </a:lnTo>
                  <a:lnTo>
                    <a:pt x="139" y="265"/>
                  </a:lnTo>
                  <a:lnTo>
                    <a:pt x="138" y="267"/>
                  </a:lnTo>
                  <a:lnTo>
                    <a:pt x="135" y="268"/>
                  </a:lnTo>
                  <a:lnTo>
                    <a:pt x="134" y="269"/>
                  </a:lnTo>
                  <a:lnTo>
                    <a:pt x="134" y="270"/>
                  </a:lnTo>
                  <a:lnTo>
                    <a:pt x="135" y="273"/>
                  </a:lnTo>
                  <a:lnTo>
                    <a:pt x="135" y="274"/>
                  </a:lnTo>
                  <a:lnTo>
                    <a:pt x="134" y="276"/>
                  </a:lnTo>
                  <a:lnTo>
                    <a:pt x="134" y="277"/>
                  </a:lnTo>
                  <a:lnTo>
                    <a:pt x="134" y="278"/>
                  </a:lnTo>
                  <a:lnTo>
                    <a:pt x="132" y="282"/>
                  </a:lnTo>
                  <a:lnTo>
                    <a:pt x="132" y="283"/>
                  </a:lnTo>
                  <a:lnTo>
                    <a:pt x="131" y="283"/>
                  </a:lnTo>
                  <a:lnTo>
                    <a:pt x="130" y="283"/>
                  </a:lnTo>
                  <a:lnTo>
                    <a:pt x="129" y="284"/>
                  </a:lnTo>
                  <a:lnTo>
                    <a:pt x="128" y="286"/>
                  </a:lnTo>
                  <a:lnTo>
                    <a:pt x="128" y="289"/>
                  </a:lnTo>
                  <a:lnTo>
                    <a:pt x="128" y="291"/>
                  </a:lnTo>
                  <a:lnTo>
                    <a:pt x="128" y="293"/>
                  </a:lnTo>
                  <a:lnTo>
                    <a:pt x="127" y="296"/>
                  </a:lnTo>
                  <a:lnTo>
                    <a:pt x="125" y="297"/>
                  </a:lnTo>
                  <a:lnTo>
                    <a:pt x="125" y="298"/>
                  </a:lnTo>
                  <a:lnTo>
                    <a:pt x="125" y="300"/>
                  </a:lnTo>
                  <a:lnTo>
                    <a:pt x="126" y="302"/>
                  </a:lnTo>
                  <a:lnTo>
                    <a:pt x="126" y="303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3" y="308"/>
                  </a:lnTo>
                  <a:lnTo>
                    <a:pt x="121" y="309"/>
                  </a:lnTo>
                  <a:lnTo>
                    <a:pt x="117" y="311"/>
                  </a:lnTo>
                  <a:lnTo>
                    <a:pt x="116" y="311"/>
                  </a:lnTo>
                  <a:lnTo>
                    <a:pt x="110" y="310"/>
                  </a:lnTo>
                  <a:lnTo>
                    <a:pt x="109" y="311"/>
                  </a:lnTo>
                  <a:lnTo>
                    <a:pt x="107" y="312"/>
                  </a:lnTo>
                  <a:lnTo>
                    <a:pt x="104" y="311"/>
                  </a:lnTo>
                  <a:lnTo>
                    <a:pt x="103" y="312"/>
                  </a:lnTo>
                  <a:lnTo>
                    <a:pt x="101" y="313"/>
                  </a:lnTo>
                  <a:lnTo>
                    <a:pt x="100" y="315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98" y="319"/>
                  </a:lnTo>
                  <a:lnTo>
                    <a:pt x="93" y="319"/>
                  </a:lnTo>
                  <a:lnTo>
                    <a:pt x="92" y="320"/>
                  </a:lnTo>
                  <a:lnTo>
                    <a:pt x="92" y="321"/>
                  </a:lnTo>
                  <a:lnTo>
                    <a:pt x="94" y="328"/>
                  </a:lnTo>
                  <a:lnTo>
                    <a:pt x="94" y="329"/>
                  </a:lnTo>
                  <a:lnTo>
                    <a:pt x="97" y="331"/>
                  </a:lnTo>
                  <a:lnTo>
                    <a:pt x="101" y="337"/>
                  </a:lnTo>
                  <a:lnTo>
                    <a:pt x="101" y="340"/>
                  </a:lnTo>
                  <a:lnTo>
                    <a:pt x="100" y="343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6" y="343"/>
                  </a:lnTo>
                  <a:lnTo>
                    <a:pt x="92" y="342"/>
                  </a:lnTo>
                  <a:lnTo>
                    <a:pt x="92" y="341"/>
                  </a:lnTo>
                  <a:lnTo>
                    <a:pt x="91" y="342"/>
                  </a:lnTo>
                  <a:lnTo>
                    <a:pt x="90" y="343"/>
                  </a:lnTo>
                  <a:lnTo>
                    <a:pt x="91" y="343"/>
                  </a:lnTo>
                  <a:lnTo>
                    <a:pt x="91" y="344"/>
                  </a:lnTo>
                  <a:lnTo>
                    <a:pt x="91" y="345"/>
                  </a:lnTo>
                  <a:lnTo>
                    <a:pt x="90" y="346"/>
                  </a:lnTo>
                  <a:lnTo>
                    <a:pt x="90" y="347"/>
                  </a:lnTo>
                  <a:lnTo>
                    <a:pt x="91" y="347"/>
                  </a:lnTo>
                  <a:lnTo>
                    <a:pt x="91" y="348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50"/>
                  </a:lnTo>
                  <a:lnTo>
                    <a:pt x="92" y="352"/>
                  </a:lnTo>
                  <a:lnTo>
                    <a:pt x="91" y="353"/>
                  </a:lnTo>
                  <a:lnTo>
                    <a:pt x="89" y="355"/>
                  </a:lnTo>
                  <a:lnTo>
                    <a:pt x="88" y="355"/>
                  </a:lnTo>
                  <a:lnTo>
                    <a:pt x="87" y="358"/>
                  </a:lnTo>
                  <a:lnTo>
                    <a:pt x="86" y="358"/>
                  </a:lnTo>
                  <a:lnTo>
                    <a:pt x="86" y="357"/>
                  </a:lnTo>
                  <a:lnTo>
                    <a:pt x="85" y="358"/>
                  </a:lnTo>
                  <a:lnTo>
                    <a:pt x="84" y="358"/>
                  </a:lnTo>
                  <a:lnTo>
                    <a:pt x="84" y="360"/>
                  </a:lnTo>
                  <a:lnTo>
                    <a:pt x="83" y="361"/>
                  </a:lnTo>
                  <a:lnTo>
                    <a:pt x="82" y="361"/>
                  </a:lnTo>
                  <a:lnTo>
                    <a:pt x="80" y="361"/>
                  </a:lnTo>
                  <a:lnTo>
                    <a:pt x="78" y="358"/>
                  </a:lnTo>
                  <a:lnTo>
                    <a:pt x="74" y="355"/>
                  </a:lnTo>
                  <a:lnTo>
                    <a:pt x="70" y="355"/>
                  </a:lnTo>
                  <a:lnTo>
                    <a:pt x="67" y="354"/>
                  </a:lnTo>
                  <a:lnTo>
                    <a:pt x="65" y="355"/>
                  </a:lnTo>
                  <a:lnTo>
                    <a:pt x="65" y="355"/>
                  </a:lnTo>
                  <a:lnTo>
                    <a:pt x="64" y="355"/>
                  </a:lnTo>
                  <a:lnTo>
                    <a:pt x="64" y="354"/>
                  </a:lnTo>
                  <a:lnTo>
                    <a:pt x="64" y="352"/>
                  </a:lnTo>
                  <a:lnTo>
                    <a:pt x="66" y="348"/>
                  </a:lnTo>
                  <a:lnTo>
                    <a:pt x="64" y="348"/>
                  </a:lnTo>
                  <a:lnTo>
                    <a:pt x="63" y="347"/>
                  </a:lnTo>
                  <a:lnTo>
                    <a:pt x="65" y="344"/>
                  </a:lnTo>
                  <a:lnTo>
                    <a:pt x="67" y="338"/>
                  </a:lnTo>
                  <a:lnTo>
                    <a:pt x="67" y="337"/>
                  </a:lnTo>
                  <a:lnTo>
                    <a:pt x="66" y="334"/>
                  </a:lnTo>
                  <a:lnTo>
                    <a:pt x="65" y="334"/>
                  </a:lnTo>
                  <a:lnTo>
                    <a:pt x="64" y="333"/>
                  </a:lnTo>
                  <a:lnTo>
                    <a:pt x="62" y="333"/>
                  </a:lnTo>
                  <a:lnTo>
                    <a:pt x="62" y="332"/>
                  </a:lnTo>
                  <a:lnTo>
                    <a:pt x="62" y="331"/>
                  </a:lnTo>
                  <a:lnTo>
                    <a:pt x="60" y="331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9"/>
                  </a:lnTo>
                  <a:lnTo>
                    <a:pt x="58" y="327"/>
                  </a:lnTo>
                  <a:lnTo>
                    <a:pt x="59" y="326"/>
                  </a:lnTo>
                  <a:lnTo>
                    <a:pt x="60" y="325"/>
                  </a:lnTo>
                  <a:lnTo>
                    <a:pt x="58" y="324"/>
                  </a:lnTo>
                  <a:lnTo>
                    <a:pt x="54" y="316"/>
                  </a:lnTo>
                  <a:lnTo>
                    <a:pt x="54" y="314"/>
                  </a:lnTo>
                  <a:lnTo>
                    <a:pt x="53" y="313"/>
                  </a:lnTo>
                  <a:lnTo>
                    <a:pt x="52" y="313"/>
                  </a:lnTo>
                  <a:lnTo>
                    <a:pt x="50" y="313"/>
                  </a:lnTo>
                  <a:lnTo>
                    <a:pt x="48" y="313"/>
                  </a:lnTo>
                  <a:lnTo>
                    <a:pt x="47" y="312"/>
                  </a:lnTo>
                  <a:lnTo>
                    <a:pt x="48" y="311"/>
                  </a:lnTo>
                  <a:lnTo>
                    <a:pt x="45" y="309"/>
                  </a:lnTo>
                  <a:lnTo>
                    <a:pt x="45" y="310"/>
                  </a:lnTo>
                  <a:lnTo>
                    <a:pt x="44" y="311"/>
                  </a:lnTo>
                  <a:lnTo>
                    <a:pt x="44" y="310"/>
                  </a:lnTo>
                  <a:lnTo>
                    <a:pt x="44" y="309"/>
                  </a:lnTo>
                  <a:lnTo>
                    <a:pt x="43" y="308"/>
                  </a:lnTo>
                  <a:lnTo>
                    <a:pt x="42" y="307"/>
                  </a:lnTo>
                  <a:lnTo>
                    <a:pt x="41" y="306"/>
                  </a:lnTo>
                  <a:lnTo>
                    <a:pt x="40" y="305"/>
                  </a:lnTo>
                  <a:lnTo>
                    <a:pt x="34" y="303"/>
                  </a:lnTo>
                  <a:lnTo>
                    <a:pt x="29" y="300"/>
                  </a:lnTo>
                  <a:lnTo>
                    <a:pt x="26" y="297"/>
                  </a:lnTo>
                  <a:lnTo>
                    <a:pt x="21" y="295"/>
                  </a:lnTo>
                  <a:lnTo>
                    <a:pt x="18" y="294"/>
                  </a:lnTo>
                  <a:lnTo>
                    <a:pt x="9" y="283"/>
                  </a:lnTo>
                  <a:lnTo>
                    <a:pt x="8" y="282"/>
                  </a:lnTo>
                  <a:lnTo>
                    <a:pt x="8" y="281"/>
                  </a:lnTo>
                  <a:lnTo>
                    <a:pt x="7" y="276"/>
                  </a:lnTo>
                  <a:lnTo>
                    <a:pt x="6" y="274"/>
                  </a:lnTo>
                  <a:lnTo>
                    <a:pt x="3" y="271"/>
                  </a:lnTo>
                  <a:lnTo>
                    <a:pt x="2" y="270"/>
                  </a:lnTo>
                  <a:lnTo>
                    <a:pt x="2" y="269"/>
                  </a:lnTo>
                  <a:lnTo>
                    <a:pt x="2" y="268"/>
                  </a:lnTo>
                  <a:lnTo>
                    <a:pt x="3" y="267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10" y="271"/>
                  </a:lnTo>
                  <a:lnTo>
                    <a:pt x="11" y="273"/>
                  </a:lnTo>
                  <a:lnTo>
                    <a:pt x="12" y="276"/>
                  </a:lnTo>
                  <a:lnTo>
                    <a:pt x="13" y="277"/>
                  </a:lnTo>
                  <a:lnTo>
                    <a:pt x="13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7" y="278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19" y="265"/>
                  </a:lnTo>
                  <a:lnTo>
                    <a:pt x="16" y="264"/>
                  </a:lnTo>
                  <a:lnTo>
                    <a:pt x="13" y="260"/>
                  </a:lnTo>
                  <a:lnTo>
                    <a:pt x="10" y="257"/>
                  </a:lnTo>
                  <a:lnTo>
                    <a:pt x="10" y="254"/>
                  </a:lnTo>
                  <a:lnTo>
                    <a:pt x="11" y="255"/>
                  </a:lnTo>
                  <a:lnTo>
                    <a:pt x="11" y="256"/>
                  </a:lnTo>
                  <a:lnTo>
                    <a:pt x="11" y="257"/>
                  </a:lnTo>
                  <a:lnTo>
                    <a:pt x="12" y="257"/>
                  </a:lnTo>
                  <a:lnTo>
                    <a:pt x="13" y="257"/>
                  </a:lnTo>
                  <a:lnTo>
                    <a:pt x="14" y="259"/>
                  </a:lnTo>
                  <a:lnTo>
                    <a:pt x="15" y="258"/>
                  </a:lnTo>
                  <a:lnTo>
                    <a:pt x="16" y="256"/>
                  </a:lnTo>
                  <a:lnTo>
                    <a:pt x="16" y="253"/>
                  </a:lnTo>
                  <a:lnTo>
                    <a:pt x="15" y="251"/>
                  </a:lnTo>
                  <a:lnTo>
                    <a:pt x="13" y="249"/>
                  </a:lnTo>
                  <a:lnTo>
                    <a:pt x="10" y="250"/>
                  </a:lnTo>
                  <a:lnTo>
                    <a:pt x="10" y="253"/>
                  </a:lnTo>
                  <a:lnTo>
                    <a:pt x="9" y="252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40"/>
                  </a:lnTo>
                  <a:lnTo>
                    <a:pt x="4" y="239"/>
                  </a:lnTo>
                  <a:lnTo>
                    <a:pt x="6" y="238"/>
                  </a:lnTo>
                  <a:lnTo>
                    <a:pt x="7" y="236"/>
                  </a:lnTo>
                  <a:lnTo>
                    <a:pt x="8" y="235"/>
                  </a:lnTo>
                  <a:lnTo>
                    <a:pt x="8" y="233"/>
                  </a:lnTo>
                  <a:lnTo>
                    <a:pt x="8" y="225"/>
                  </a:lnTo>
                  <a:lnTo>
                    <a:pt x="8" y="223"/>
                  </a:lnTo>
                  <a:lnTo>
                    <a:pt x="9" y="222"/>
                  </a:lnTo>
                  <a:lnTo>
                    <a:pt x="11" y="222"/>
                  </a:lnTo>
                  <a:lnTo>
                    <a:pt x="12" y="222"/>
                  </a:lnTo>
                  <a:lnTo>
                    <a:pt x="12" y="220"/>
                  </a:lnTo>
                  <a:lnTo>
                    <a:pt x="11" y="219"/>
                  </a:lnTo>
                  <a:lnTo>
                    <a:pt x="11" y="218"/>
                  </a:lnTo>
                  <a:lnTo>
                    <a:pt x="11" y="217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3" y="216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10" y="210"/>
                  </a:lnTo>
                  <a:lnTo>
                    <a:pt x="12" y="210"/>
                  </a:lnTo>
                  <a:lnTo>
                    <a:pt x="14" y="207"/>
                  </a:lnTo>
                  <a:lnTo>
                    <a:pt x="15" y="206"/>
                  </a:lnTo>
                  <a:lnTo>
                    <a:pt x="14" y="207"/>
                  </a:lnTo>
                  <a:lnTo>
                    <a:pt x="14" y="210"/>
                  </a:lnTo>
                  <a:lnTo>
                    <a:pt x="14" y="212"/>
                  </a:lnTo>
                  <a:lnTo>
                    <a:pt x="14" y="215"/>
                  </a:lnTo>
                  <a:lnTo>
                    <a:pt x="14" y="215"/>
                  </a:lnTo>
                  <a:lnTo>
                    <a:pt x="14" y="213"/>
                  </a:lnTo>
                  <a:lnTo>
                    <a:pt x="14" y="214"/>
                  </a:lnTo>
                  <a:lnTo>
                    <a:pt x="15" y="215"/>
                  </a:lnTo>
                  <a:lnTo>
                    <a:pt x="16" y="213"/>
                  </a:lnTo>
                  <a:lnTo>
                    <a:pt x="20" y="211"/>
                  </a:lnTo>
                  <a:lnTo>
                    <a:pt x="22" y="210"/>
                  </a:lnTo>
                  <a:lnTo>
                    <a:pt x="22" y="206"/>
                  </a:lnTo>
                  <a:lnTo>
                    <a:pt x="21" y="204"/>
                  </a:lnTo>
                  <a:lnTo>
                    <a:pt x="20" y="202"/>
                  </a:lnTo>
                  <a:lnTo>
                    <a:pt x="20" y="199"/>
                  </a:lnTo>
                  <a:lnTo>
                    <a:pt x="20" y="203"/>
                  </a:lnTo>
                  <a:lnTo>
                    <a:pt x="19" y="205"/>
                  </a:lnTo>
                  <a:lnTo>
                    <a:pt x="16" y="209"/>
                  </a:lnTo>
                  <a:lnTo>
                    <a:pt x="15" y="208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8" y="203"/>
                  </a:lnTo>
                  <a:lnTo>
                    <a:pt x="18" y="200"/>
                  </a:lnTo>
                  <a:lnTo>
                    <a:pt x="18" y="199"/>
                  </a:lnTo>
                  <a:lnTo>
                    <a:pt x="16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6" y="187"/>
                  </a:lnTo>
                  <a:lnTo>
                    <a:pt x="16" y="185"/>
                  </a:lnTo>
                  <a:lnTo>
                    <a:pt x="15" y="185"/>
                  </a:lnTo>
                  <a:lnTo>
                    <a:pt x="15" y="183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7" y="179"/>
                  </a:lnTo>
                  <a:lnTo>
                    <a:pt x="17" y="177"/>
                  </a:lnTo>
                  <a:lnTo>
                    <a:pt x="21" y="171"/>
                  </a:lnTo>
                  <a:lnTo>
                    <a:pt x="22" y="169"/>
                  </a:lnTo>
                  <a:lnTo>
                    <a:pt x="21" y="167"/>
                  </a:lnTo>
                  <a:lnTo>
                    <a:pt x="20" y="164"/>
                  </a:lnTo>
                  <a:lnTo>
                    <a:pt x="20" y="163"/>
                  </a:lnTo>
                  <a:lnTo>
                    <a:pt x="18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3" y="162"/>
                  </a:lnTo>
                  <a:lnTo>
                    <a:pt x="13" y="159"/>
                  </a:lnTo>
                  <a:lnTo>
                    <a:pt x="13" y="154"/>
                  </a:lnTo>
                  <a:lnTo>
                    <a:pt x="12" y="153"/>
                  </a:lnTo>
                  <a:lnTo>
                    <a:pt x="11" y="151"/>
                  </a:lnTo>
                  <a:lnTo>
                    <a:pt x="11" y="150"/>
                  </a:lnTo>
                  <a:lnTo>
                    <a:pt x="12" y="152"/>
                  </a:lnTo>
                  <a:lnTo>
                    <a:pt x="14" y="151"/>
                  </a:lnTo>
                  <a:lnTo>
                    <a:pt x="15" y="150"/>
                  </a:lnTo>
                  <a:lnTo>
                    <a:pt x="15" y="147"/>
                  </a:lnTo>
                  <a:lnTo>
                    <a:pt x="17" y="146"/>
                  </a:lnTo>
                  <a:lnTo>
                    <a:pt x="20" y="144"/>
                  </a:lnTo>
                  <a:lnTo>
                    <a:pt x="21" y="141"/>
                  </a:lnTo>
                  <a:lnTo>
                    <a:pt x="22" y="138"/>
                  </a:lnTo>
                  <a:lnTo>
                    <a:pt x="21" y="136"/>
                  </a:lnTo>
                  <a:lnTo>
                    <a:pt x="20" y="135"/>
                  </a:lnTo>
                  <a:lnTo>
                    <a:pt x="19" y="134"/>
                  </a:lnTo>
                  <a:lnTo>
                    <a:pt x="17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23" y="131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9" y="127"/>
                  </a:lnTo>
                  <a:lnTo>
                    <a:pt x="30" y="127"/>
                  </a:lnTo>
                  <a:lnTo>
                    <a:pt x="31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8" y="124"/>
                  </a:lnTo>
                  <a:lnTo>
                    <a:pt x="28" y="123"/>
                  </a:lnTo>
                  <a:lnTo>
                    <a:pt x="26" y="120"/>
                  </a:lnTo>
                  <a:lnTo>
                    <a:pt x="27" y="117"/>
                  </a:lnTo>
                  <a:lnTo>
                    <a:pt x="27" y="114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06"/>
                  </a:lnTo>
                  <a:lnTo>
                    <a:pt x="29" y="103"/>
                  </a:lnTo>
                  <a:lnTo>
                    <a:pt x="28" y="102"/>
                  </a:lnTo>
                  <a:lnTo>
                    <a:pt x="17" y="97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97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8"/>
                  </a:lnTo>
                  <a:lnTo>
                    <a:pt x="7" y="87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8" y="84"/>
                  </a:lnTo>
                  <a:lnTo>
                    <a:pt x="8" y="83"/>
                  </a:lnTo>
                  <a:lnTo>
                    <a:pt x="8" y="81"/>
                  </a:lnTo>
                  <a:lnTo>
                    <a:pt x="8" y="80"/>
                  </a:lnTo>
                  <a:lnTo>
                    <a:pt x="7" y="78"/>
                  </a:lnTo>
                  <a:lnTo>
                    <a:pt x="7" y="76"/>
                  </a:lnTo>
                  <a:lnTo>
                    <a:pt x="7" y="73"/>
                  </a:lnTo>
                  <a:lnTo>
                    <a:pt x="8" y="72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2" y="61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2" y="24"/>
                  </a:lnTo>
                  <a:lnTo>
                    <a:pt x="23" y="22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46" y="22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18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82" y="26"/>
                  </a:lnTo>
                  <a:lnTo>
                    <a:pt x="83" y="27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6" y="35"/>
                  </a:lnTo>
                  <a:lnTo>
                    <a:pt x="85" y="36"/>
                  </a:lnTo>
                  <a:lnTo>
                    <a:pt x="86" y="37"/>
                  </a:lnTo>
                  <a:lnTo>
                    <a:pt x="86" y="40"/>
                  </a:lnTo>
                  <a:lnTo>
                    <a:pt x="86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95" y="41"/>
                  </a:lnTo>
                  <a:lnTo>
                    <a:pt x="106" y="49"/>
                  </a:lnTo>
                  <a:lnTo>
                    <a:pt x="108" y="50"/>
                  </a:lnTo>
                  <a:lnTo>
                    <a:pt x="109" y="51"/>
                  </a:lnTo>
                  <a:lnTo>
                    <a:pt x="110" y="54"/>
                  </a:lnTo>
                  <a:lnTo>
                    <a:pt x="114" y="61"/>
                  </a:lnTo>
                  <a:lnTo>
                    <a:pt x="115" y="65"/>
                  </a:lnTo>
                  <a:lnTo>
                    <a:pt x="115" y="66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8" y="80"/>
                  </a:lnTo>
                  <a:lnTo>
                    <a:pt x="119" y="83"/>
                  </a:lnTo>
                  <a:lnTo>
                    <a:pt x="119" y="84"/>
                  </a:lnTo>
                  <a:lnTo>
                    <a:pt x="119" y="85"/>
                  </a:lnTo>
                  <a:lnTo>
                    <a:pt x="118" y="88"/>
                  </a:lnTo>
                  <a:lnTo>
                    <a:pt x="117" y="89"/>
                  </a:lnTo>
                  <a:lnTo>
                    <a:pt x="117" y="90"/>
                  </a:lnTo>
                  <a:lnTo>
                    <a:pt x="116" y="90"/>
                  </a:lnTo>
                  <a:lnTo>
                    <a:pt x="116" y="91"/>
                  </a:lnTo>
                  <a:lnTo>
                    <a:pt x="116" y="92"/>
                  </a:lnTo>
                  <a:lnTo>
                    <a:pt x="116" y="94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1" name="Freeform 73">
              <a:extLst>
                <a:ext uri="{FF2B5EF4-FFF2-40B4-BE49-F238E27FC236}">
                  <a16:creationId xmlns:a16="http://schemas.microsoft.com/office/drawing/2014/main" id="{6C22E3FB-B373-9876-155A-F8595631E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032" y="4029486"/>
              <a:ext cx="222248" cy="244897"/>
            </a:xfrm>
            <a:custGeom>
              <a:avLst/>
              <a:gdLst>
                <a:gd name="T0" fmla="*/ 4 w 157"/>
                <a:gd name="T1" fmla="*/ 81 h 173"/>
                <a:gd name="T2" fmla="*/ 6 w 157"/>
                <a:gd name="T3" fmla="*/ 73 h 173"/>
                <a:gd name="T4" fmla="*/ 0 w 157"/>
                <a:gd name="T5" fmla="*/ 63 h 173"/>
                <a:gd name="T6" fmla="*/ 11 w 157"/>
                <a:gd name="T7" fmla="*/ 63 h 173"/>
                <a:gd name="T8" fmla="*/ 16 w 157"/>
                <a:gd name="T9" fmla="*/ 57 h 173"/>
                <a:gd name="T10" fmla="*/ 36 w 157"/>
                <a:gd name="T11" fmla="*/ 51 h 173"/>
                <a:gd name="T12" fmla="*/ 39 w 157"/>
                <a:gd name="T13" fmla="*/ 43 h 173"/>
                <a:gd name="T14" fmla="*/ 43 w 157"/>
                <a:gd name="T15" fmla="*/ 36 h 173"/>
                <a:gd name="T16" fmla="*/ 48 w 157"/>
                <a:gd name="T17" fmla="*/ 31 h 173"/>
                <a:gd name="T18" fmla="*/ 55 w 157"/>
                <a:gd name="T19" fmla="*/ 26 h 173"/>
                <a:gd name="T20" fmla="*/ 55 w 157"/>
                <a:gd name="T21" fmla="*/ 18 h 173"/>
                <a:gd name="T22" fmla="*/ 51 w 157"/>
                <a:gd name="T23" fmla="*/ 10 h 173"/>
                <a:gd name="T24" fmla="*/ 58 w 157"/>
                <a:gd name="T25" fmla="*/ 6 h 173"/>
                <a:gd name="T26" fmla="*/ 72 w 157"/>
                <a:gd name="T27" fmla="*/ 0 h 173"/>
                <a:gd name="T28" fmla="*/ 75 w 157"/>
                <a:gd name="T29" fmla="*/ 5 h 173"/>
                <a:gd name="T30" fmla="*/ 72 w 157"/>
                <a:gd name="T31" fmla="*/ 10 h 173"/>
                <a:gd name="T32" fmla="*/ 88 w 157"/>
                <a:gd name="T33" fmla="*/ 20 h 173"/>
                <a:gd name="T34" fmla="*/ 100 w 157"/>
                <a:gd name="T35" fmla="*/ 32 h 173"/>
                <a:gd name="T36" fmla="*/ 107 w 157"/>
                <a:gd name="T37" fmla="*/ 33 h 173"/>
                <a:gd name="T38" fmla="*/ 112 w 157"/>
                <a:gd name="T39" fmla="*/ 46 h 173"/>
                <a:gd name="T40" fmla="*/ 119 w 157"/>
                <a:gd name="T41" fmla="*/ 49 h 173"/>
                <a:gd name="T42" fmla="*/ 125 w 157"/>
                <a:gd name="T43" fmla="*/ 54 h 173"/>
                <a:gd name="T44" fmla="*/ 121 w 157"/>
                <a:gd name="T45" fmla="*/ 63 h 173"/>
                <a:gd name="T46" fmla="*/ 127 w 157"/>
                <a:gd name="T47" fmla="*/ 64 h 173"/>
                <a:gd name="T48" fmla="*/ 144 w 157"/>
                <a:gd name="T49" fmla="*/ 72 h 173"/>
                <a:gd name="T50" fmla="*/ 155 w 157"/>
                <a:gd name="T51" fmla="*/ 71 h 173"/>
                <a:gd name="T52" fmla="*/ 155 w 157"/>
                <a:gd name="T53" fmla="*/ 78 h 173"/>
                <a:gd name="T54" fmla="*/ 153 w 157"/>
                <a:gd name="T55" fmla="*/ 81 h 173"/>
                <a:gd name="T56" fmla="*/ 153 w 157"/>
                <a:gd name="T57" fmla="*/ 84 h 173"/>
                <a:gd name="T58" fmla="*/ 143 w 157"/>
                <a:gd name="T59" fmla="*/ 101 h 173"/>
                <a:gd name="T60" fmla="*/ 134 w 157"/>
                <a:gd name="T61" fmla="*/ 113 h 173"/>
                <a:gd name="T62" fmla="*/ 134 w 157"/>
                <a:gd name="T63" fmla="*/ 125 h 173"/>
                <a:gd name="T64" fmla="*/ 129 w 157"/>
                <a:gd name="T65" fmla="*/ 126 h 173"/>
                <a:gd name="T66" fmla="*/ 126 w 157"/>
                <a:gd name="T67" fmla="*/ 128 h 173"/>
                <a:gd name="T68" fmla="*/ 120 w 157"/>
                <a:gd name="T69" fmla="*/ 128 h 173"/>
                <a:gd name="T70" fmla="*/ 114 w 157"/>
                <a:gd name="T71" fmla="*/ 139 h 173"/>
                <a:gd name="T72" fmla="*/ 114 w 157"/>
                <a:gd name="T73" fmla="*/ 143 h 173"/>
                <a:gd name="T74" fmla="*/ 107 w 157"/>
                <a:gd name="T75" fmla="*/ 140 h 173"/>
                <a:gd name="T76" fmla="*/ 97 w 157"/>
                <a:gd name="T77" fmla="*/ 130 h 173"/>
                <a:gd name="T78" fmla="*/ 88 w 157"/>
                <a:gd name="T79" fmla="*/ 137 h 173"/>
                <a:gd name="T80" fmla="*/ 66 w 157"/>
                <a:gd name="T81" fmla="*/ 147 h 173"/>
                <a:gd name="T82" fmla="*/ 66 w 157"/>
                <a:gd name="T83" fmla="*/ 163 h 173"/>
                <a:gd name="T84" fmla="*/ 62 w 157"/>
                <a:gd name="T85" fmla="*/ 171 h 173"/>
                <a:gd name="T86" fmla="*/ 55 w 157"/>
                <a:gd name="T87" fmla="*/ 170 h 173"/>
                <a:gd name="T88" fmla="*/ 50 w 157"/>
                <a:gd name="T89" fmla="*/ 172 h 173"/>
                <a:gd name="T90" fmla="*/ 48 w 157"/>
                <a:gd name="T91" fmla="*/ 165 h 173"/>
                <a:gd name="T92" fmla="*/ 51 w 157"/>
                <a:gd name="T93" fmla="*/ 159 h 173"/>
                <a:gd name="T94" fmla="*/ 47 w 157"/>
                <a:gd name="T95" fmla="*/ 141 h 173"/>
                <a:gd name="T96" fmla="*/ 40 w 157"/>
                <a:gd name="T97" fmla="*/ 125 h 173"/>
                <a:gd name="T98" fmla="*/ 18 w 157"/>
                <a:gd name="T99" fmla="*/ 116 h 173"/>
                <a:gd name="T100" fmla="*/ 17 w 157"/>
                <a:gd name="T101" fmla="*/ 109 h 173"/>
                <a:gd name="T102" fmla="*/ 16 w 157"/>
                <a:gd name="T103" fmla="*/ 105 h 173"/>
                <a:gd name="T104" fmla="*/ 11 w 157"/>
                <a:gd name="T105" fmla="*/ 94 h 173"/>
                <a:gd name="T106" fmla="*/ 5 w 157"/>
                <a:gd name="T107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73">
                  <a:moveTo>
                    <a:pt x="3" y="87"/>
                  </a:moveTo>
                  <a:lnTo>
                    <a:pt x="4" y="87"/>
                  </a:lnTo>
                  <a:lnTo>
                    <a:pt x="5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5" y="80"/>
                  </a:lnTo>
                  <a:lnTo>
                    <a:pt x="6" y="78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61"/>
                  </a:lnTo>
                  <a:lnTo>
                    <a:pt x="4" y="60"/>
                  </a:lnTo>
                  <a:lnTo>
                    <a:pt x="7" y="61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21" y="55"/>
                  </a:lnTo>
                  <a:lnTo>
                    <a:pt x="29" y="53"/>
                  </a:lnTo>
                  <a:lnTo>
                    <a:pt x="36" y="51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2" y="45"/>
                  </a:lnTo>
                  <a:lnTo>
                    <a:pt x="39" y="43"/>
                  </a:lnTo>
                  <a:lnTo>
                    <a:pt x="38" y="42"/>
                  </a:lnTo>
                  <a:lnTo>
                    <a:pt x="39" y="39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3" y="36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1" y="31"/>
                  </a:lnTo>
                  <a:lnTo>
                    <a:pt x="53" y="29"/>
                  </a:lnTo>
                  <a:lnTo>
                    <a:pt x="55" y="26"/>
                  </a:lnTo>
                  <a:lnTo>
                    <a:pt x="57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3" y="13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8" y="6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2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4" y="5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9" y="15"/>
                  </a:lnTo>
                  <a:lnTo>
                    <a:pt x="87" y="19"/>
                  </a:lnTo>
                  <a:lnTo>
                    <a:pt x="88" y="20"/>
                  </a:lnTo>
                  <a:lnTo>
                    <a:pt x="90" y="21"/>
                  </a:lnTo>
                  <a:lnTo>
                    <a:pt x="96" y="21"/>
                  </a:lnTo>
                  <a:lnTo>
                    <a:pt x="97" y="22"/>
                  </a:lnTo>
                  <a:lnTo>
                    <a:pt x="99" y="25"/>
                  </a:lnTo>
                  <a:lnTo>
                    <a:pt x="100" y="32"/>
                  </a:lnTo>
                  <a:lnTo>
                    <a:pt x="101" y="33"/>
                  </a:lnTo>
                  <a:lnTo>
                    <a:pt x="102" y="34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11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6" y="47"/>
                  </a:lnTo>
                  <a:lnTo>
                    <a:pt x="118" y="49"/>
                  </a:lnTo>
                  <a:lnTo>
                    <a:pt x="119" y="49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4"/>
                  </a:lnTo>
                  <a:lnTo>
                    <a:pt x="124" y="57"/>
                  </a:lnTo>
                  <a:lnTo>
                    <a:pt x="123" y="60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2" y="64"/>
                  </a:lnTo>
                  <a:lnTo>
                    <a:pt x="124" y="64"/>
                  </a:lnTo>
                  <a:lnTo>
                    <a:pt x="126" y="64"/>
                  </a:lnTo>
                  <a:lnTo>
                    <a:pt x="127" y="64"/>
                  </a:lnTo>
                  <a:lnTo>
                    <a:pt x="137" y="66"/>
                  </a:lnTo>
                  <a:lnTo>
                    <a:pt x="138" y="67"/>
                  </a:lnTo>
                  <a:lnTo>
                    <a:pt x="140" y="68"/>
                  </a:lnTo>
                  <a:lnTo>
                    <a:pt x="143" y="71"/>
                  </a:lnTo>
                  <a:lnTo>
                    <a:pt x="144" y="72"/>
                  </a:lnTo>
                  <a:lnTo>
                    <a:pt x="145" y="72"/>
                  </a:lnTo>
                  <a:lnTo>
                    <a:pt x="150" y="70"/>
                  </a:lnTo>
                  <a:lnTo>
                    <a:pt x="151" y="70"/>
                  </a:lnTo>
                  <a:lnTo>
                    <a:pt x="154" y="71"/>
                  </a:lnTo>
                  <a:lnTo>
                    <a:pt x="155" y="71"/>
                  </a:lnTo>
                  <a:lnTo>
                    <a:pt x="156" y="73"/>
                  </a:lnTo>
                  <a:lnTo>
                    <a:pt x="157" y="75"/>
                  </a:lnTo>
                  <a:lnTo>
                    <a:pt x="156" y="76"/>
                  </a:lnTo>
                  <a:lnTo>
                    <a:pt x="156" y="77"/>
                  </a:lnTo>
                  <a:lnTo>
                    <a:pt x="155" y="78"/>
                  </a:lnTo>
                  <a:lnTo>
                    <a:pt x="154" y="78"/>
                  </a:lnTo>
                  <a:lnTo>
                    <a:pt x="154" y="79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2" y="83"/>
                  </a:lnTo>
                  <a:lnTo>
                    <a:pt x="153" y="84"/>
                  </a:lnTo>
                  <a:lnTo>
                    <a:pt x="153" y="84"/>
                  </a:lnTo>
                  <a:lnTo>
                    <a:pt x="152" y="87"/>
                  </a:lnTo>
                  <a:lnTo>
                    <a:pt x="148" y="94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3" y="101"/>
                  </a:lnTo>
                  <a:lnTo>
                    <a:pt x="144" y="105"/>
                  </a:lnTo>
                  <a:lnTo>
                    <a:pt x="144" y="107"/>
                  </a:lnTo>
                  <a:lnTo>
                    <a:pt x="141" y="109"/>
                  </a:lnTo>
                  <a:lnTo>
                    <a:pt x="136" y="111"/>
                  </a:lnTo>
                  <a:lnTo>
                    <a:pt x="134" y="113"/>
                  </a:lnTo>
                  <a:lnTo>
                    <a:pt x="134" y="116"/>
                  </a:lnTo>
                  <a:lnTo>
                    <a:pt x="138" y="121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30" y="125"/>
                  </a:lnTo>
                  <a:lnTo>
                    <a:pt x="130" y="126"/>
                  </a:lnTo>
                  <a:lnTo>
                    <a:pt x="129" y="126"/>
                  </a:lnTo>
                  <a:lnTo>
                    <a:pt x="128" y="125"/>
                  </a:lnTo>
                  <a:lnTo>
                    <a:pt x="126" y="124"/>
                  </a:lnTo>
                  <a:lnTo>
                    <a:pt x="126" y="125"/>
                  </a:lnTo>
                  <a:lnTo>
                    <a:pt x="126" y="126"/>
                  </a:lnTo>
                  <a:lnTo>
                    <a:pt x="126" y="128"/>
                  </a:lnTo>
                  <a:lnTo>
                    <a:pt x="126" y="129"/>
                  </a:lnTo>
                  <a:lnTo>
                    <a:pt x="126" y="129"/>
                  </a:lnTo>
                  <a:lnTo>
                    <a:pt x="122" y="127"/>
                  </a:lnTo>
                  <a:lnTo>
                    <a:pt x="120" y="127"/>
                  </a:lnTo>
                  <a:lnTo>
                    <a:pt x="120" y="128"/>
                  </a:lnTo>
                  <a:lnTo>
                    <a:pt x="120" y="129"/>
                  </a:lnTo>
                  <a:lnTo>
                    <a:pt x="114" y="136"/>
                  </a:lnTo>
                  <a:lnTo>
                    <a:pt x="114" y="137"/>
                  </a:lnTo>
                  <a:lnTo>
                    <a:pt x="114" y="138"/>
                  </a:lnTo>
                  <a:lnTo>
                    <a:pt x="114" y="139"/>
                  </a:lnTo>
                  <a:lnTo>
                    <a:pt x="114" y="140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3"/>
                  </a:lnTo>
                  <a:lnTo>
                    <a:pt x="114" y="143"/>
                  </a:lnTo>
                  <a:lnTo>
                    <a:pt x="109" y="143"/>
                  </a:lnTo>
                  <a:lnTo>
                    <a:pt x="109" y="142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107" y="140"/>
                  </a:lnTo>
                  <a:lnTo>
                    <a:pt x="106" y="137"/>
                  </a:lnTo>
                  <a:lnTo>
                    <a:pt x="102" y="134"/>
                  </a:lnTo>
                  <a:lnTo>
                    <a:pt x="99" y="131"/>
                  </a:lnTo>
                  <a:lnTo>
                    <a:pt x="97" y="131"/>
                  </a:lnTo>
                  <a:lnTo>
                    <a:pt x="97" y="130"/>
                  </a:lnTo>
                  <a:lnTo>
                    <a:pt x="96" y="130"/>
                  </a:lnTo>
                  <a:lnTo>
                    <a:pt x="94" y="132"/>
                  </a:lnTo>
                  <a:lnTo>
                    <a:pt x="91" y="135"/>
                  </a:lnTo>
                  <a:lnTo>
                    <a:pt x="90" y="136"/>
                  </a:lnTo>
                  <a:lnTo>
                    <a:pt x="88" y="137"/>
                  </a:lnTo>
                  <a:lnTo>
                    <a:pt x="85" y="138"/>
                  </a:lnTo>
                  <a:lnTo>
                    <a:pt x="78" y="141"/>
                  </a:lnTo>
                  <a:lnTo>
                    <a:pt x="71" y="143"/>
                  </a:lnTo>
                  <a:lnTo>
                    <a:pt x="68" y="145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5" y="155"/>
                  </a:lnTo>
                  <a:lnTo>
                    <a:pt x="64" y="158"/>
                  </a:lnTo>
                  <a:lnTo>
                    <a:pt x="65" y="162"/>
                  </a:lnTo>
                  <a:lnTo>
                    <a:pt x="66" y="163"/>
                  </a:lnTo>
                  <a:lnTo>
                    <a:pt x="65" y="165"/>
                  </a:lnTo>
                  <a:lnTo>
                    <a:pt x="65" y="165"/>
                  </a:lnTo>
                  <a:lnTo>
                    <a:pt x="64" y="168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0" y="172"/>
                  </a:lnTo>
                  <a:lnTo>
                    <a:pt x="59" y="173"/>
                  </a:lnTo>
                  <a:lnTo>
                    <a:pt x="58" y="172"/>
                  </a:lnTo>
                  <a:lnTo>
                    <a:pt x="56" y="171"/>
                  </a:lnTo>
                  <a:lnTo>
                    <a:pt x="55" y="170"/>
                  </a:lnTo>
                  <a:lnTo>
                    <a:pt x="54" y="170"/>
                  </a:lnTo>
                  <a:lnTo>
                    <a:pt x="54" y="172"/>
                  </a:lnTo>
                  <a:lnTo>
                    <a:pt x="53" y="172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8" y="166"/>
                  </a:lnTo>
                  <a:lnTo>
                    <a:pt x="48" y="165"/>
                  </a:lnTo>
                  <a:lnTo>
                    <a:pt x="49" y="165"/>
                  </a:lnTo>
                  <a:lnTo>
                    <a:pt x="49" y="164"/>
                  </a:lnTo>
                  <a:lnTo>
                    <a:pt x="50" y="163"/>
                  </a:lnTo>
                  <a:lnTo>
                    <a:pt x="51" y="160"/>
                  </a:lnTo>
                  <a:lnTo>
                    <a:pt x="51" y="159"/>
                  </a:lnTo>
                  <a:lnTo>
                    <a:pt x="51" y="158"/>
                  </a:lnTo>
                  <a:lnTo>
                    <a:pt x="50" y="155"/>
                  </a:lnTo>
                  <a:lnTo>
                    <a:pt x="48" y="147"/>
                  </a:lnTo>
                  <a:lnTo>
                    <a:pt x="47" y="146"/>
                  </a:lnTo>
                  <a:lnTo>
                    <a:pt x="47" y="141"/>
                  </a:lnTo>
                  <a:lnTo>
                    <a:pt x="47" y="140"/>
                  </a:lnTo>
                  <a:lnTo>
                    <a:pt x="46" y="136"/>
                  </a:lnTo>
                  <a:lnTo>
                    <a:pt x="42" y="129"/>
                  </a:lnTo>
                  <a:lnTo>
                    <a:pt x="41" y="126"/>
                  </a:lnTo>
                  <a:lnTo>
                    <a:pt x="40" y="125"/>
                  </a:lnTo>
                  <a:lnTo>
                    <a:pt x="38" y="124"/>
                  </a:lnTo>
                  <a:lnTo>
                    <a:pt x="27" y="116"/>
                  </a:lnTo>
                  <a:lnTo>
                    <a:pt x="26" y="116"/>
                  </a:lnTo>
                  <a:lnTo>
                    <a:pt x="20" y="116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7" y="111"/>
                  </a:lnTo>
                  <a:lnTo>
                    <a:pt x="18" y="110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5" y="105"/>
                  </a:lnTo>
                  <a:lnTo>
                    <a:pt x="16" y="105"/>
                  </a:lnTo>
                  <a:lnTo>
                    <a:pt x="16" y="103"/>
                  </a:lnTo>
                  <a:lnTo>
                    <a:pt x="15" y="102"/>
                  </a:lnTo>
                  <a:lnTo>
                    <a:pt x="14" y="101"/>
                  </a:lnTo>
                  <a:lnTo>
                    <a:pt x="13" y="100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0" y="93"/>
                  </a:lnTo>
                  <a:lnTo>
                    <a:pt x="5" y="90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2" name="Freeform 199">
              <a:extLst>
                <a:ext uri="{FF2B5EF4-FFF2-40B4-BE49-F238E27FC236}">
                  <a16:creationId xmlns:a16="http://schemas.microsoft.com/office/drawing/2014/main" id="{1DAD6AB9-680D-93DA-06CE-2F1AB8648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187" y="3978524"/>
              <a:ext cx="246312" cy="294442"/>
            </a:xfrm>
            <a:custGeom>
              <a:avLst/>
              <a:gdLst>
                <a:gd name="T0" fmla="*/ 2 w 174"/>
                <a:gd name="T1" fmla="*/ 134 h 208"/>
                <a:gd name="T2" fmla="*/ 1 w 174"/>
                <a:gd name="T3" fmla="*/ 122 h 208"/>
                <a:gd name="T4" fmla="*/ 6 w 174"/>
                <a:gd name="T5" fmla="*/ 120 h 208"/>
                <a:gd name="T6" fmla="*/ 11 w 174"/>
                <a:gd name="T7" fmla="*/ 112 h 208"/>
                <a:gd name="T8" fmla="*/ 2 w 174"/>
                <a:gd name="T9" fmla="*/ 93 h 208"/>
                <a:gd name="T10" fmla="*/ 3 w 174"/>
                <a:gd name="T11" fmla="*/ 82 h 208"/>
                <a:gd name="T12" fmla="*/ 10 w 174"/>
                <a:gd name="T13" fmla="*/ 65 h 208"/>
                <a:gd name="T14" fmla="*/ 18 w 174"/>
                <a:gd name="T15" fmla="*/ 49 h 208"/>
                <a:gd name="T16" fmla="*/ 36 w 174"/>
                <a:gd name="T17" fmla="*/ 28 h 208"/>
                <a:gd name="T18" fmla="*/ 44 w 174"/>
                <a:gd name="T19" fmla="*/ 25 h 208"/>
                <a:gd name="T20" fmla="*/ 48 w 174"/>
                <a:gd name="T21" fmla="*/ 32 h 208"/>
                <a:gd name="T22" fmla="*/ 53 w 174"/>
                <a:gd name="T23" fmla="*/ 32 h 208"/>
                <a:gd name="T24" fmla="*/ 54 w 174"/>
                <a:gd name="T25" fmla="*/ 25 h 208"/>
                <a:gd name="T26" fmla="*/ 47 w 174"/>
                <a:gd name="T27" fmla="*/ 11 h 208"/>
                <a:gd name="T28" fmla="*/ 42 w 174"/>
                <a:gd name="T29" fmla="*/ 6 h 208"/>
                <a:gd name="T30" fmla="*/ 51 w 174"/>
                <a:gd name="T31" fmla="*/ 0 h 208"/>
                <a:gd name="T32" fmla="*/ 60 w 174"/>
                <a:gd name="T33" fmla="*/ 4 h 208"/>
                <a:gd name="T34" fmla="*/ 68 w 174"/>
                <a:gd name="T35" fmla="*/ 12 h 208"/>
                <a:gd name="T36" fmla="*/ 95 w 174"/>
                <a:gd name="T37" fmla="*/ 33 h 208"/>
                <a:gd name="T38" fmla="*/ 105 w 174"/>
                <a:gd name="T39" fmla="*/ 46 h 208"/>
                <a:gd name="T40" fmla="*/ 115 w 174"/>
                <a:gd name="T41" fmla="*/ 48 h 208"/>
                <a:gd name="T42" fmla="*/ 130 w 174"/>
                <a:gd name="T43" fmla="*/ 57 h 208"/>
                <a:gd name="T44" fmla="*/ 136 w 174"/>
                <a:gd name="T45" fmla="*/ 57 h 208"/>
                <a:gd name="T46" fmla="*/ 152 w 174"/>
                <a:gd name="T47" fmla="*/ 71 h 208"/>
                <a:gd name="T48" fmla="*/ 172 w 174"/>
                <a:gd name="T49" fmla="*/ 80 h 208"/>
                <a:gd name="T50" fmla="*/ 161 w 174"/>
                <a:gd name="T51" fmla="*/ 93 h 208"/>
                <a:gd name="T52" fmla="*/ 155 w 174"/>
                <a:gd name="T53" fmla="*/ 99 h 208"/>
                <a:gd name="T54" fmla="*/ 144 w 174"/>
                <a:gd name="T55" fmla="*/ 99 h 208"/>
                <a:gd name="T56" fmla="*/ 150 w 174"/>
                <a:gd name="T57" fmla="*/ 111 h 208"/>
                <a:gd name="T58" fmla="*/ 148 w 174"/>
                <a:gd name="T59" fmla="*/ 123 h 208"/>
                <a:gd name="T60" fmla="*/ 133 w 174"/>
                <a:gd name="T61" fmla="*/ 129 h 208"/>
                <a:gd name="T62" fmla="*/ 125 w 174"/>
                <a:gd name="T63" fmla="*/ 134 h 208"/>
                <a:gd name="T64" fmla="*/ 117 w 174"/>
                <a:gd name="T65" fmla="*/ 124 h 208"/>
                <a:gd name="T66" fmla="*/ 119 w 174"/>
                <a:gd name="T67" fmla="*/ 118 h 208"/>
                <a:gd name="T68" fmla="*/ 110 w 174"/>
                <a:gd name="T69" fmla="*/ 113 h 208"/>
                <a:gd name="T70" fmla="*/ 104 w 174"/>
                <a:gd name="T71" fmla="*/ 125 h 208"/>
                <a:gd name="T72" fmla="*/ 99 w 174"/>
                <a:gd name="T73" fmla="*/ 133 h 208"/>
                <a:gd name="T74" fmla="*/ 89 w 174"/>
                <a:gd name="T75" fmla="*/ 146 h 208"/>
                <a:gd name="T76" fmla="*/ 76 w 174"/>
                <a:gd name="T77" fmla="*/ 167 h 208"/>
                <a:gd name="T78" fmla="*/ 84 w 174"/>
                <a:gd name="T79" fmla="*/ 177 h 208"/>
                <a:gd name="T80" fmla="*/ 83 w 174"/>
                <a:gd name="T81" fmla="*/ 189 h 208"/>
                <a:gd name="T82" fmla="*/ 83 w 174"/>
                <a:gd name="T83" fmla="*/ 195 h 208"/>
                <a:gd name="T84" fmla="*/ 83 w 174"/>
                <a:gd name="T85" fmla="*/ 201 h 208"/>
                <a:gd name="T86" fmla="*/ 84 w 174"/>
                <a:gd name="T87" fmla="*/ 208 h 208"/>
                <a:gd name="T88" fmla="*/ 67 w 174"/>
                <a:gd name="T89" fmla="*/ 198 h 208"/>
                <a:gd name="T90" fmla="*/ 66 w 174"/>
                <a:gd name="T91" fmla="*/ 194 h 208"/>
                <a:gd name="T92" fmla="*/ 59 w 174"/>
                <a:gd name="T93" fmla="*/ 181 h 208"/>
                <a:gd name="T94" fmla="*/ 52 w 174"/>
                <a:gd name="T95" fmla="*/ 173 h 208"/>
                <a:gd name="T96" fmla="*/ 48 w 174"/>
                <a:gd name="T97" fmla="*/ 167 h 208"/>
                <a:gd name="T98" fmla="*/ 40 w 174"/>
                <a:gd name="T99" fmla="*/ 155 h 208"/>
                <a:gd name="T100" fmla="*/ 35 w 174"/>
                <a:gd name="T101" fmla="*/ 155 h 208"/>
                <a:gd name="T102" fmla="*/ 30 w 174"/>
                <a:gd name="T103" fmla="*/ 157 h 208"/>
                <a:gd name="T104" fmla="*/ 24 w 174"/>
                <a:gd name="T105" fmla="*/ 147 h 208"/>
                <a:gd name="T106" fmla="*/ 20 w 174"/>
                <a:gd name="T107" fmla="*/ 146 h 208"/>
                <a:gd name="T108" fmla="*/ 15 w 174"/>
                <a:gd name="T109" fmla="*/ 144 h 208"/>
                <a:gd name="T110" fmla="*/ 13 w 174"/>
                <a:gd name="T111" fmla="*/ 141 h 208"/>
                <a:gd name="T112" fmla="*/ 20 w 174"/>
                <a:gd name="T113" fmla="*/ 140 h 208"/>
                <a:gd name="T114" fmla="*/ 23 w 174"/>
                <a:gd name="T115" fmla="*/ 134 h 208"/>
                <a:gd name="T116" fmla="*/ 8 w 174"/>
                <a:gd name="T117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208">
                  <a:moveTo>
                    <a:pt x="6" y="140"/>
                  </a:moveTo>
                  <a:lnTo>
                    <a:pt x="6" y="138"/>
                  </a:lnTo>
                  <a:lnTo>
                    <a:pt x="6" y="136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2" y="134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2" y="121"/>
                  </a:lnTo>
                  <a:lnTo>
                    <a:pt x="3" y="121"/>
                  </a:lnTo>
                  <a:lnTo>
                    <a:pt x="5" y="122"/>
                  </a:lnTo>
                  <a:lnTo>
                    <a:pt x="6" y="122"/>
                  </a:lnTo>
                  <a:lnTo>
                    <a:pt x="6" y="121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10" y="115"/>
                  </a:lnTo>
                  <a:lnTo>
                    <a:pt x="10" y="114"/>
                  </a:lnTo>
                  <a:lnTo>
                    <a:pt x="11" y="112"/>
                  </a:lnTo>
                  <a:lnTo>
                    <a:pt x="11" y="109"/>
                  </a:lnTo>
                  <a:lnTo>
                    <a:pt x="10" y="105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3" y="97"/>
                  </a:lnTo>
                  <a:lnTo>
                    <a:pt x="2" y="93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3" y="82"/>
                  </a:lnTo>
                  <a:lnTo>
                    <a:pt x="1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5" y="66"/>
                  </a:lnTo>
                  <a:lnTo>
                    <a:pt x="10" y="65"/>
                  </a:lnTo>
                  <a:lnTo>
                    <a:pt x="15" y="65"/>
                  </a:lnTo>
                  <a:lnTo>
                    <a:pt x="18" y="66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49"/>
                  </a:lnTo>
                  <a:lnTo>
                    <a:pt x="19" y="45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34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6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7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48" y="32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2" y="33"/>
                  </a:lnTo>
                  <a:lnTo>
                    <a:pt x="53" y="32"/>
                  </a:lnTo>
                  <a:lnTo>
                    <a:pt x="54" y="32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58" y="30"/>
                  </a:lnTo>
                  <a:lnTo>
                    <a:pt x="54" y="25"/>
                  </a:lnTo>
                  <a:lnTo>
                    <a:pt x="52" y="17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60" y="4"/>
                  </a:lnTo>
                  <a:lnTo>
                    <a:pt x="62" y="2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67" y="5"/>
                  </a:lnTo>
                  <a:lnTo>
                    <a:pt x="67" y="8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9" y="27"/>
                  </a:lnTo>
                  <a:lnTo>
                    <a:pt x="94" y="32"/>
                  </a:lnTo>
                  <a:lnTo>
                    <a:pt x="95" y="33"/>
                  </a:lnTo>
                  <a:lnTo>
                    <a:pt x="96" y="37"/>
                  </a:lnTo>
                  <a:lnTo>
                    <a:pt x="97" y="39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3" y="45"/>
                  </a:lnTo>
                  <a:lnTo>
                    <a:pt x="105" y="46"/>
                  </a:lnTo>
                  <a:lnTo>
                    <a:pt x="107" y="47"/>
                  </a:lnTo>
                  <a:lnTo>
                    <a:pt x="111" y="49"/>
                  </a:lnTo>
                  <a:lnTo>
                    <a:pt x="113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5" y="48"/>
                  </a:lnTo>
                  <a:lnTo>
                    <a:pt x="118" y="52"/>
                  </a:lnTo>
                  <a:lnTo>
                    <a:pt x="120" y="55"/>
                  </a:lnTo>
                  <a:lnTo>
                    <a:pt x="121" y="57"/>
                  </a:lnTo>
                  <a:lnTo>
                    <a:pt x="124" y="57"/>
                  </a:lnTo>
                  <a:lnTo>
                    <a:pt x="126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4"/>
                  </a:lnTo>
                  <a:lnTo>
                    <a:pt x="134" y="54"/>
                  </a:lnTo>
                  <a:lnTo>
                    <a:pt x="135" y="54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7" y="57"/>
                  </a:lnTo>
                  <a:lnTo>
                    <a:pt x="138" y="58"/>
                  </a:lnTo>
                  <a:lnTo>
                    <a:pt x="143" y="63"/>
                  </a:lnTo>
                  <a:lnTo>
                    <a:pt x="146" y="65"/>
                  </a:lnTo>
                  <a:lnTo>
                    <a:pt x="146" y="65"/>
                  </a:lnTo>
                  <a:lnTo>
                    <a:pt x="152" y="71"/>
                  </a:lnTo>
                  <a:lnTo>
                    <a:pt x="153" y="71"/>
                  </a:lnTo>
                  <a:lnTo>
                    <a:pt x="154" y="72"/>
                  </a:lnTo>
                  <a:lnTo>
                    <a:pt x="159" y="72"/>
                  </a:lnTo>
                  <a:lnTo>
                    <a:pt x="162" y="74"/>
                  </a:lnTo>
                  <a:lnTo>
                    <a:pt x="166" y="77"/>
                  </a:lnTo>
                  <a:lnTo>
                    <a:pt x="172" y="80"/>
                  </a:lnTo>
                  <a:lnTo>
                    <a:pt x="174" y="81"/>
                  </a:lnTo>
                  <a:lnTo>
                    <a:pt x="174" y="85"/>
                  </a:lnTo>
                  <a:lnTo>
                    <a:pt x="173" y="89"/>
                  </a:lnTo>
                  <a:lnTo>
                    <a:pt x="165" y="91"/>
                  </a:lnTo>
                  <a:lnTo>
                    <a:pt x="162" y="92"/>
                  </a:lnTo>
                  <a:lnTo>
                    <a:pt x="161" y="93"/>
                  </a:lnTo>
                  <a:lnTo>
                    <a:pt x="160" y="93"/>
                  </a:lnTo>
                  <a:lnTo>
                    <a:pt x="160" y="95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58" y="99"/>
                  </a:lnTo>
                  <a:lnTo>
                    <a:pt x="155" y="99"/>
                  </a:lnTo>
                  <a:lnTo>
                    <a:pt x="151" y="97"/>
                  </a:lnTo>
                  <a:lnTo>
                    <a:pt x="148" y="96"/>
                  </a:lnTo>
                  <a:lnTo>
                    <a:pt x="147" y="97"/>
                  </a:lnTo>
                  <a:lnTo>
                    <a:pt x="146" y="97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4" y="10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50" y="109"/>
                  </a:lnTo>
                  <a:lnTo>
                    <a:pt x="150" y="111"/>
                  </a:lnTo>
                  <a:lnTo>
                    <a:pt x="150" y="111"/>
                  </a:lnTo>
                  <a:lnTo>
                    <a:pt x="150" y="114"/>
                  </a:lnTo>
                  <a:lnTo>
                    <a:pt x="149" y="116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9" y="121"/>
                  </a:lnTo>
                  <a:lnTo>
                    <a:pt x="148" y="123"/>
                  </a:lnTo>
                  <a:lnTo>
                    <a:pt x="147" y="123"/>
                  </a:lnTo>
                  <a:lnTo>
                    <a:pt x="144" y="123"/>
                  </a:lnTo>
                  <a:lnTo>
                    <a:pt x="143" y="123"/>
                  </a:lnTo>
                  <a:lnTo>
                    <a:pt x="139" y="129"/>
                  </a:lnTo>
                  <a:lnTo>
                    <a:pt x="138" y="129"/>
                  </a:lnTo>
                  <a:lnTo>
                    <a:pt x="133" y="129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0" y="131"/>
                  </a:lnTo>
                  <a:lnTo>
                    <a:pt x="126" y="133"/>
                  </a:lnTo>
                  <a:lnTo>
                    <a:pt x="126" y="134"/>
                  </a:lnTo>
                  <a:lnTo>
                    <a:pt x="125" y="134"/>
                  </a:lnTo>
                  <a:lnTo>
                    <a:pt x="123" y="134"/>
                  </a:lnTo>
                  <a:lnTo>
                    <a:pt x="122" y="133"/>
                  </a:lnTo>
                  <a:lnTo>
                    <a:pt x="119" y="130"/>
                  </a:lnTo>
                  <a:lnTo>
                    <a:pt x="117" y="127"/>
                  </a:lnTo>
                  <a:lnTo>
                    <a:pt x="117" y="125"/>
                  </a:lnTo>
                  <a:lnTo>
                    <a:pt x="117" y="124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8" y="12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18"/>
                  </a:lnTo>
                  <a:lnTo>
                    <a:pt x="119" y="117"/>
                  </a:lnTo>
                  <a:lnTo>
                    <a:pt x="118" y="114"/>
                  </a:lnTo>
                  <a:lnTo>
                    <a:pt x="116" y="111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0" y="113"/>
                  </a:lnTo>
                  <a:lnTo>
                    <a:pt x="109" y="114"/>
                  </a:lnTo>
                  <a:lnTo>
                    <a:pt x="108" y="117"/>
                  </a:lnTo>
                  <a:lnTo>
                    <a:pt x="106" y="119"/>
                  </a:lnTo>
                  <a:lnTo>
                    <a:pt x="105" y="121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3" y="127"/>
                  </a:lnTo>
                  <a:lnTo>
                    <a:pt x="102" y="128"/>
                  </a:lnTo>
                  <a:lnTo>
                    <a:pt x="101" y="129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99" y="133"/>
                  </a:lnTo>
                  <a:lnTo>
                    <a:pt x="98" y="135"/>
                  </a:lnTo>
                  <a:lnTo>
                    <a:pt x="96" y="136"/>
                  </a:lnTo>
                  <a:lnTo>
                    <a:pt x="95" y="137"/>
                  </a:lnTo>
                  <a:lnTo>
                    <a:pt x="93" y="140"/>
                  </a:lnTo>
                  <a:lnTo>
                    <a:pt x="89" y="145"/>
                  </a:lnTo>
                  <a:lnTo>
                    <a:pt x="89" y="146"/>
                  </a:lnTo>
                  <a:lnTo>
                    <a:pt x="88" y="147"/>
                  </a:lnTo>
                  <a:lnTo>
                    <a:pt x="87" y="148"/>
                  </a:lnTo>
                  <a:lnTo>
                    <a:pt x="87" y="150"/>
                  </a:lnTo>
                  <a:lnTo>
                    <a:pt x="87" y="151"/>
                  </a:lnTo>
                  <a:lnTo>
                    <a:pt x="78" y="165"/>
                  </a:lnTo>
                  <a:lnTo>
                    <a:pt x="76" y="167"/>
                  </a:lnTo>
                  <a:lnTo>
                    <a:pt x="76" y="169"/>
                  </a:lnTo>
                  <a:lnTo>
                    <a:pt x="77" y="171"/>
                  </a:lnTo>
                  <a:lnTo>
                    <a:pt x="77" y="171"/>
                  </a:lnTo>
                  <a:lnTo>
                    <a:pt x="78" y="172"/>
                  </a:lnTo>
                  <a:lnTo>
                    <a:pt x="84" y="176"/>
                  </a:lnTo>
                  <a:lnTo>
                    <a:pt x="84" y="177"/>
                  </a:lnTo>
                  <a:lnTo>
                    <a:pt x="84" y="177"/>
                  </a:lnTo>
                  <a:lnTo>
                    <a:pt x="85" y="179"/>
                  </a:lnTo>
                  <a:lnTo>
                    <a:pt x="84" y="183"/>
                  </a:lnTo>
                  <a:lnTo>
                    <a:pt x="83" y="184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8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4" y="202"/>
                  </a:lnTo>
                  <a:lnTo>
                    <a:pt x="84" y="204"/>
                  </a:lnTo>
                  <a:lnTo>
                    <a:pt x="84" y="207"/>
                  </a:lnTo>
                  <a:lnTo>
                    <a:pt x="84" y="208"/>
                  </a:lnTo>
                  <a:lnTo>
                    <a:pt x="83" y="207"/>
                  </a:lnTo>
                  <a:lnTo>
                    <a:pt x="79" y="203"/>
                  </a:lnTo>
                  <a:lnTo>
                    <a:pt x="78" y="202"/>
                  </a:lnTo>
                  <a:lnTo>
                    <a:pt x="71" y="201"/>
                  </a:lnTo>
                  <a:lnTo>
                    <a:pt x="70" y="199"/>
                  </a:lnTo>
                  <a:lnTo>
                    <a:pt x="67" y="198"/>
                  </a:lnTo>
                  <a:lnTo>
                    <a:pt x="66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6" y="194"/>
                  </a:lnTo>
                  <a:lnTo>
                    <a:pt x="64" y="193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4" y="191"/>
                  </a:lnTo>
                  <a:lnTo>
                    <a:pt x="64" y="185"/>
                  </a:lnTo>
                  <a:lnTo>
                    <a:pt x="59" y="181"/>
                  </a:lnTo>
                  <a:lnTo>
                    <a:pt x="58" y="179"/>
                  </a:lnTo>
                  <a:lnTo>
                    <a:pt x="59" y="177"/>
                  </a:lnTo>
                  <a:lnTo>
                    <a:pt x="58" y="177"/>
                  </a:lnTo>
                  <a:lnTo>
                    <a:pt x="57" y="176"/>
                  </a:lnTo>
                  <a:lnTo>
                    <a:pt x="55" y="173"/>
                  </a:lnTo>
                  <a:lnTo>
                    <a:pt x="52" y="173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48" y="167"/>
                  </a:lnTo>
                  <a:lnTo>
                    <a:pt x="47" y="166"/>
                  </a:lnTo>
                  <a:lnTo>
                    <a:pt x="43" y="164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41" y="156"/>
                  </a:lnTo>
                  <a:lnTo>
                    <a:pt x="40" y="155"/>
                  </a:lnTo>
                  <a:lnTo>
                    <a:pt x="38" y="155"/>
                  </a:lnTo>
                  <a:lnTo>
                    <a:pt x="36" y="156"/>
                  </a:lnTo>
                  <a:lnTo>
                    <a:pt x="36" y="157"/>
                  </a:lnTo>
                  <a:lnTo>
                    <a:pt x="36" y="156"/>
                  </a:lnTo>
                  <a:lnTo>
                    <a:pt x="35" y="155"/>
                  </a:lnTo>
                  <a:lnTo>
                    <a:pt x="35" y="155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2" y="157"/>
                  </a:lnTo>
                  <a:lnTo>
                    <a:pt x="32" y="157"/>
                  </a:lnTo>
                  <a:lnTo>
                    <a:pt x="31" y="158"/>
                  </a:lnTo>
                  <a:lnTo>
                    <a:pt x="30" y="157"/>
                  </a:lnTo>
                  <a:lnTo>
                    <a:pt x="30" y="155"/>
                  </a:lnTo>
                  <a:lnTo>
                    <a:pt x="27" y="153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5"/>
                  </a:lnTo>
                  <a:lnTo>
                    <a:pt x="22" y="143"/>
                  </a:lnTo>
                  <a:lnTo>
                    <a:pt x="20" y="143"/>
                  </a:lnTo>
                  <a:lnTo>
                    <a:pt x="20" y="146"/>
                  </a:lnTo>
                  <a:lnTo>
                    <a:pt x="19" y="146"/>
                  </a:lnTo>
                  <a:lnTo>
                    <a:pt x="18" y="146"/>
                  </a:lnTo>
                  <a:lnTo>
                    <a:pt x="17" y="146"/>
                  </a:lnTo>
                  <a:lnTo>
                    <a:pt x="16" y="146"/>
                  </a:lnTo>
                  <a:lnTo>
                    <a:pt x="16" y="145"/>
                  </a:lnTo>
                  <a:lnTo>
                    <a:pt x="15" y="144"/>
                  </a:lnTo>
                  <a:lnTo>
                    <a:pt x="13" y="143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3" y="141"/>
                  </a:lnTo>
                  <a:lnTo>
                    <a:pt x="11" y="140"/>
                  </a:lnTo>
                  <a:lnTo>
                    <a:pt x="10" y="139"/>
                  </a:lnTo>
                  <a:lnTo>
                    <a:pt x="11" y="137"/>
                  </a:lnTo>
                  <a:lnTo>
                    <a:pt x="12" y="137"/>
                  </a:lnTo>
                  <a:lnTo>
                    <a:pt x="19" y="140"/>
                  </a:lnTo>
                  <a:lnTo>
                    <a:pt x="20" y="140"/>
                  </a:lnTo>
                  <a:lnTo>
                    <a:pt x="23" y="141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39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0" y="135"/>
                  </a:lnTo>
                  <a:lnTo>
                    <a:pt x="16" y="136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8" y="137"/>
                  </a:lnTo>
                  <a:lnTo>
                    <a:pt x="7" y="141"/>
                  </a:lnTo>
                  <a:lnTo>
                    <a:pt x="9" y="141"/>
                  </a:lnTo>
                  <a:lnTo>
                    <a:pt x="7" y="141"/>
                  </a:lnTo>
                  <a:lnTo>
                    <a:pt x="6" y="1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3" name="Freeform 166">
              <a:extLst>
                <a:ext uri="{FF2B5EF4-FFF2-40B4-BE49-F238E27FC236}">
                  <a16:creationId xmlns:a16="http://schemas.microsoft.com/office/drawing/2014/main" id="{B46D2674-5EEB-FE08-FBC7-2DC891B9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392" y="3301874"/>
              <a:ext cx="18403" cy="41052"/>
            </a:xfrm>
            <a:custGeom>
              <a:avLst/>
              <a:gdLst>
                <a:gd name="T0" fmla="*/ 4 w 13"/>
                <a:gd name="T1" fmla="*/ 0 h 29"/>
                <a:gd name="T2" fmla="*/ 5 w 13"/>
                <a:gd name="T3" fmla="*/ 2 h 29"/>
                <a:gd name="T4" fmla="*/ 7 w 13"/>
                <a:gd name="T5" fmla="*/ 3 h 29"/>
                <a:gd name="T6" fmla="*/ 6 w 13"/>
                <a:gd name="T7" fmla="*/ 5 h 29"/>
                <a:gd name="T8" fmla="*/ 7 w 13"/>
                <a:gd name="T9" fmla="*/ 6 h 29"/>
                <a:gd name="T10" fmla="*/ 8 w 13"/>
                <a:gd name="T11" fmla="*/ 7 h 29"/>
                <a:gd name="T12" fmla="*/ 8 w 13"/>
                <a:gd name="T13" fmla="*/ 9 h 29"/>
                <a:gd name="T14" fmla="*/ 8 w 13"/>
                <a:gd name="T15" fmla="*/ 11 h 29"/>
                <a:gd name="T16" fmla="*/ 7 w 13"/>
                <a:gd name="T17" fmla="*/ 12 h 29"/>
                <a:gd name="T18" fmla="*/ 7 w 13"/>
                <a:gd name="T19" fmla="*/ 13 h 29"/>
                <a:gd name="T20" fmla="*/ 9 w 13"/>
                <a:gd name="T21" fmla="*/ 15 h 29"/>
                <a:gd name="T22" fmla="*/ 12 w 13"/>
                <a:gd name="T23" fmla="*/ 18 h 29"/>
                <a:gd name="T24" fmla="*/ 13 w 13"/>
                <a:gd name="T25" fmla="*/ 22 h 29"/>
                <a:gd name="T26" fmla="*/ 12 w 13"/>
                <a:gd name="T27" fmla="*/ 25 h 29"/>
                <a:gd name="T28" fmla="*/ 9 w 13"/>
                <a:gd name="T29" fmla="*/ 28 h 29"/>
                <a:gd name="T30" fmla="*/ 8 w 13"/>
                <a:gd name="T31" fmla="*/ 29 h 29"/>
                <a:gd name="T32" fmla="*/ 2 w 13"/>
                <a:gd name="T33" fmla="*/ 28 h 29"/>
                <a:gd name="T34" fmla="*/ 0 w 13"/>
                <a:gd name="T35" fmla="*/ 27 h 29"/>
                <a:gd name="T36" fmla="*/ 0 w 13"/>
                <a:gd name="T37" fmla="*/ 26 h 29"/>
                <a:gd name="T38" fmla="*/ 2 w 13"/>
                <a:gd name="T39" fmla="*/ 24 h 29"/>
                <a:gd name="T40" fmla="*/ 2 w 13"/>
                <a:gd name="T41" fmla="*/ 23 h 29"/>
                <a:gd name="T42" fmla="*/ 3 w 13"/>
                <a:gd name="T43" fmla="*/ 21 h 29"/>
                <a:gd name="T44" fmla="*/ 3 w 13"/>
                <a:gd name="T45" fmla="*/ 18 h 29"/>
                <a:gd name="T46" fmla="*/ 2 w 13"/>
                <a:gd name="T47" fmla="*/ 17 h 29"/>
                <a:gd name="T48" fmla="*/ 2 w 13"/>
                <a:gd name="T49" fmla="*/ 14 h 29"/>
                <a:gd name="T50" fmla="*/ 1 w 13"/>
                <a:gd name="T51" fmla="*/ 12 h 29"/>
                <a:gd name="T52" fmla="*/ 2 w 13"/>
                <a:gd name="T53" fmla="*/ 8 h 29"/>
                <a:gd name="T54" fmla="*/ 2 w 13"/>
                <a:gd name="T55" fmla="*/ 3 h 29"/>
                <a:gd name="T56" fmla="*/ 4 w 13"/>
                <a:gd name="T5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29">
                  <a:moveTo>
                    <a:pt x="4" y="0"/>
                  </a:moveTo>
                  <a:lnTo>
                    <a:pt x="5" y="2"/>
                  </a:lnTo>
                  <a:lnTo>
                    <a:pt x="7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2" y="18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9" y="28"/>
                  </a:lnTo>
                  <a:lnTo>
                    <a:pt x="8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2" y="8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4" name="Freeform 197">
              <a:extLst>
                <a:ext uri="{FF2B5EF4-FFF2-40B4-BE49-F238E27FC236}">
                  <a16:creationId xmlns:a16="http://schemas.microsoft.com/office/drawing/2014/main" id="{903FB1BF-D95D-43E2-B13C-B38372A7F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276" y="3902083"/>
              <a:ext cx="15572" cy="15572"/>
            </a:xfrm>
            <a:custGeom>
              <a:avLst/>
              <a:gdLst>
                <a:gd name="T0" fmla="*/ 5 w 11"/>
                <a:gd name="T1" fmla="*/ 11 h 11"/>
                <a:gd name="T2" fmla="*/ 2 w 11"/>
                <a:gd name="T3" fmla="*/ 10 h 11"/>
                <a:gd name="T4" fmla="*/ 0 w 11"/>
                <a:gd name="T5" fmla="*/ 7 h 11"/>
                <a:gd name="T6" fmla="*/ 1 w 11"/>
                <a:gd name="T7" fmla="*/ 4 h 11"/>
                <a:gd name="T8" fmla="*/ 3 w 11"/>
                <a:gd name="T9" fmla="*/ 2 h 11"/>
                <a:gd name="T10" fmla="*/ 4 w 11"/>
                <a:gd name="T11" fmla="*/ 2 h 11"/>
                <a:gd name="T12" fmla="*/ 7 w 11"/>
                <a:gd name="T13" fmla="*/ 0 h 11"/>
                <a:gd name="T14" fmla="*/ 10 w 11"/>
                <a:gd name="T15" fmla="*/ 0 h 11"/>
                <a:gd name="T16" fmla="*/ 10 w 11"/>
                <a:gd name="T17" fmla="*/ 1 h 11"/>
                <a:gd name="T18" fmla="*/ 11 w 11"/>
                <a:gd name="T19" fmla="*/ 3 h 11"/>
                <a:gd name="T20" fmla="*/ 10 w 11"/>
                <a:gd name="T21" fmla="*/ 5 h 11"/>
                <a:gd name="T22" fmla="*/ 10 w 11"/>
                <a:gd name="T23" fmla="*/ 7 h 11"/>
                <a:gd name="T24" fmla="*/ 10 w 11"/>
                <a:gd name="T25" fmla="*/ 7 h 11"/>
                <a:gd name="T26" fmla="*/ 9 w 11"/>
                <a:gd name="T27" fmla="*/ 7 h 11"/>
                <a:gd name="T28" fmla="*/ 9 w 11"/>
                <a:gd name="T29" fmla="*/ 8 h 11"/>
                <a:gd name="T30" fmla="*/ 9 w 11"/>
                <a:gd name="T31" fmla="*/ 8 h 11"/>
                <a:gd name="T32" fmla="*/ 9 w 11"/>
                <a:gd name="T33" fmla="*/ 8 h 11"/>
                <a:gd name="T34" fmla="*/ 7 w 11"/>
                <a:gd name="T35" fmla="*/ 11 h 11"/>
                <a:gd name="T36" fmla="*/ 5 w 11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lnTo>
                    <a:pt x="2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5" name="Freeform 198">
              <a:extLst>
                <a:ext uri="{FF2B5EF4-FFF2-40B4-BE49-F238E27FC236}">
                  <a16:creationId xmlns:a16="http://schemas.microsoft.com/office/drawing/2014/main" id="{E3D6D21F-51CE-C575-BE36-D17E6205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431" y="3940303"/>
              <a:ext cx="8494" cy="8494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3 h 6"/>
                <a:gd name="T4" fmla="*/ 5 w 6"/>
                <a:gd name="T5" fmla="*/ 5 h 6"/>
                <a:gd name="T6" fmla="*/ 3 w 6"/>
                <a:gd name="T7" fmla="*/ 6 h 6"/>
                <a:gd name="T8" fmla="*/ 1 w 6"/>
                <a:gd name="T9" fmla="*/ 5 h 6"/>
                <a:gd name="T10" fmla="*/ 0 w 6"/>
                <a:gd name="T11" fmla="*/ 5 h 6"/>
                <a:gd name="T12" fmla="*/ 0 w 6"/>
                <a:gd name="T13" fmla="*/ 4 h 6"/>
                <a:gd name="T14" fmla="*/ 0 w 6"/>
                <a:gd name="T15" fmla="*/ 3 h 6"/>
                <a:gd name="T16" fmla="*/ 2 w 6"/>
                <a:gd name="T17" fmla="*/ 1 h 6"/>
                <a:gd name="T18" fmla="*/ 4 w 6"/>
                <a:gd name="T19" fmla="*/ 0 h 6"/>
                <a:gd name="T20" fmla="*/ 6 w 6"/>
                <a:gd name="T21" fmla="*/ 1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Eastern Europe Map with Country names</a:t>
            </a:r>
          </a:p>
        </p:txBody>
      </p:sp>
      <p:grpSp>
        <p:nvGrpSpPr>
          <p:cNvPr id="136328" name="Group 136327">
            <a:extLst>
              <a:ext uri="{FF2B5EF4-FFF2-40B4-BE49-F238E27FC236}">
                <a16:creationId xmlns:a16="http://schemas.microsoft.com/office/drawing/2014/main" id="{1B9770F9-2719-AC06-0D3D-AA3E721D24D3}"/>
              </a:ext>
            </a:extLst>
          </p:cNvPr>
          <p:cNvGrpSpPr/>
          <p:nvPr/>
        </p:nvGrpSpPr>
        <p:grpSpPr>
          <a:xfrm>
            <a:off x="1860042" y="1437624"/>
            <a:ext cx="3901714" cy="2494974"/>
            <a:chOff x="2480056" y="1059582"/>
            <a:chExt cx="5202285" cy="3326632"/>
          </a:xfrm>
          <a:solidFill>
            <a:srgbClr val="C3B996"/>
          </a:solidFill>
        </p:grpSpPr>
        <p:sp>
          <p:nvSpPr>
            <p:cNvPr id="136330" name="Freeform 11">
              <a:extLst>
                <a:ext uri="{FF2B5EF4-FFF2-40B4-BE49-F238E27FC236}">
                  <a16:creationId xmlns:a16="http://schemas.microsoft.com/office/drawing/2014/main" id="{A43E10E2-7295-7D73-C376-D9D4DC59F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94" y="2291143"/>
              <a:ext cx="2300330" cy="1390107"/>
            </a:xfrm>
            <a:custGeom>
              <a:avLst/>
              <a:gdLst>
                <a:gd name="T0" fmla="*/ 986 w 1625"/>
                <a:gd name="T1" fmla="*/ 9 h 982"/>
                <a:gd name="T2" fmla="*/ 1077 w 1625"/>
                <a:gd name="T3" fmla="*/ 33 h 982"/>
                <a:gd name="T4" fmla="*/ 1084 w 1625"/>
                <a:gd name="T5" fmla="*/ 115 h 982"/>
                <a:gd name="T6" fmla="*/ 1128 w 1625"/>
                <a:gd name="T7" fmla="*/ 173 h 982"/>
                <a:gd name="T8" fmla="*/ 1194 w 1625"/>
                <a:gd name="T9" fmla="*/ 223 h 982"/>
                <a:gd name="T10" fmla="*/ 1235 w 1625"/>
                <a:gd name="T11" fmla="*/ 281 h 982"/>
                <a:gd name="T12" fmla="*/ 1369 w 1625"/>
                <a:gd name="T13" fmla="*/ 281 h 982"/>
                <a:gd name="T14" fmla="*/ 1464 w 1625"/>
                <a:gd name="T15" fmla="*/ 345 h 982"/>
                <a:gd name="T16" fmla="*/ 1577 w 1625"/>
                <a:gd name="T17" fmla="*/ 395 h 982"/>
                <a:gd name="T18" fmla="*/ 1601 w 1625"/>
                <a:gd name="T19" fmla="*/ 474 h 982"/>
                <a:gd name="T20" fmla="*/ 1582 w 1625"/>
                <a:gd name="T21" fmla="*/ 536 h 982"/>
                <a:gd name="T22" fmla="*/ 1589 w 1625"/>
                <a:gd name="T23" fmla="*/ 615 h 982"/>
                <a:gd name="T24" fmla="*/ 1488 w 1625"/>
                <a:gd name="T25" fmla="*/ 659 h 982"/>
                <a:gd name="T26" fmla="*/ 1427 w 1625"/>
                <a:gd name="T27" fmla="*/ 737 h 982"/>
                <a:gd name="T28" fmla="*/ 1318 w 1625"/>
                <a:gd name="T29" fmla="*/ 780 h 982"/>
                <a:gd name="T30" fmla="*/ 1204 w 1625"/>
                <a:gd name="T31" fmla="*/ 822 h 982"/>
                <a:gd name="T32" fmla="*/ 1182 w 1625"/>
                <a:gd name="T33" fmla="*/ 822 h 982"/>
                <a:gd name="T34" fmla="*/ 1150 w 1625"/>
                <a:gd name="T35" fmla="*/ 892 h 982"/>
                <a:gd name="T36" fmla="*/ 1056 w 1625"/>
                <a:gd name="T37" fmla="*/ 855 h 982"/>
                <a:gd name="T38" fmla="*/ 997 w 1625"/>
                <a:gd name="T39" fmla="*/ 857 h 982"/>
                <a:gd name="T40" fmla="*/ 906 w 1625"/>
                <a:gd name="T41" fmla="*/ 855 h 982"/>
                <a:gd name="T42" fmla="*/ 862 w 1625"/>
                <a:gd name="T43" fmla="*/ 821 h 982"/>
                <a:gd name="T44" fmla="*/ 912 w 1625"/>
                <a:gd name="T45" fmla="*/ 802 h 982"/>
                <a:gd name="T46" fmla="*/ 879 w 1625"/>
                <a:gd name="T47" fmla="*/ 734 h 982"/>
                <a:gd name="T48" fmla="*/ 886 w 1625"/>
                <a:gd name="T49" fmla="*/ 758 h 982"/>
                <a:gd name="T50" fmla="*/ 853 w 1625"/>
                <a:gd name="T51" fmla="*/ 775 h 982"/>
                <a:gd name="T52" fmla="*/ 799 w 1625"/>
                <a:gd name="T53" fmla="*/ 802 h 982"/>
                <a:gd name="T54" fmla="*/ 722 w 1625"/>
                <a:gd name="T55" fmla="*/ 904 h 982"/>
                <a:gd name="T56" fmla="*/ 696 w 1625"/>
                <a:gd name="T57" fmla="*/ 912 h 982"/>
                <a:gd name="T58" fmla="*/ 677 w 1625"/>
                <a:gd name="T59" fmla="*/ 909 h 982"/>
                <a:gd name="T60" fmla="*/ 683 w 1625"/>
                <a:gd name="T61" fmla="*/ 954 h 982"/>
                <a:gd name="T62" fmla="*/ 646 w 1625"/>
                <a:gd name="T63" fmla="*/ 954 h 982"/>
                <a:gd name="T64" fmla="*/ 597 w 1625"/>
                <a:gd name="T65" fmla="*/ 980 h 982"/>
                <a:gd name="T66" fmla="*/ 577 w 1625"/>
                <a:gd name="T67" fmla="*/ 918 h 982"/>
                <a:gd name="T68" fmla="*/ 612 w 1625"/>
                <a:gd name="T69" fmla="*/ 827 h 982"/>
                <a:gd name="T70" fmla="*/ 663 w 1625"/>
                <a:gd name="T71" fmla="*/ 825 h 982"/>
                <a:gd name="T72" fmla="*/ 710 w 1625"/>
                <a:gd name="T73" fmla="*/ 817 h 982"/>
                <a:gd name="T74" fmla="*/ 682 w 1625"/>
                <a:gd name="T75" fmla="*/ 762 h 982"/>
                <a:gd name="T76" fmla="*/ 664 w 1625"/>
                <a:gd name="T77" fmla="*/ 704 h 982"/>
                <a:gd name="T78" fmla="*/ 640 w 1625"/>
                <a:gd name="T79" fmla="*/ 649 h 982"/>
                <a:gd name="T80" fmla="*/ 589 w 1625"/>
                <a:gd name="T81" fmla="*/ 599 h 982"/>
                <a:gd name="T82" fmla="*/ 543 w 1625"/>
                <a:gd name="T83" fmla="*/ 581 h 982"/>
                <a:gd name="T84" fmla="*/ 441 w 1625"/>
                <a:gd name="T85" fmla="*/ 564 h 982"/>
                <a:gd name="T86" fmla="*/ 384 w 1625"/>
                <a:gd name="T87" fmla="*/ 586 h 982"/>
                <a:gd name="T88" fmla="*/ 227 w 1625"/>
                <a:gd name="T89" fmla="*/ 634 h 982"/>
                <a:gd name="T90" fmla="*/ 114 w 1625"/>
                <a:gd name="T91" fmla="*/ 617 h 982"/>
                <a:gd name="T92" fmla="*/ 52 w 1625"/>
                <a:gd name="T93" fmla="*/ 602 h 982"/>
                <a:gd name="T94" fmla="*/ 2 w 1625"/>
                <a:gd name="T95" fmla="*/ 537 h 982"/>
                <a:gd name="T96" fmla="*/ 48 w 1625"/>
                <a:gd name="T97" fmla="*/ 474 h 982"/>
                <a:gd name="T98" fmla="*/ 47 w 1625"/>
                <a:gd name="T99" fmla="*/ 412 h 982"/>
                <a:gd name="T100" fmla="*/ 175 w 1625"/>
                <a:gd name="T101" fmla="*/ 268 h 982"/>
                <a:gd name="T102" fmla="*/ 159 w 1625"/>
                <a:gd name="T103" fmla="*/ 188 h 982"/>
                <a:gd name="T104" fmla="*/ 143 w 1625"/>
                <a:gd name="T105" fmla="*/ 106 h 982"/>
                <a:gd name="T106" fmla="*/ 431 w 1625"/>
                <a:gd name="T107" fmla="*/ 92 h 982"/>
                <a:gd name="T108" fmla="*/ 510 w 1625"/>
                <a:gd name="T109" fmla="*/ 121 h 982"/>
                <a:gd name="T110" fmla="*/ 586 w 1625"/>
                <a:gd name="T111" fmla="*/ 135 h 982"/>
                <a:gd name="T112" fmla="*/ 651 w 1625"/>
                <a:gd name="T113" fmla="*/ 145 h 982"/>
                <a:gd name="T114" fmla="*/ 739 w 1625"/>
                <a:gd name="T115" fmla="*/ 146 h 982"/>
                <a:gd name="T116" fmla="*/ 764 w 1625"/>
                <a:gd name="T117" fmla="*/ 131 h 982"/>
                <a:gd name="T118" fmla="*/ 770 w 1625"/>
                <a:gd name="T119" fmla="*/ 85 h 982"/>
                <a:gd name="T120" fmla="*/ 792 w 1625"/>
                <a:gd name="T121" fmla="*/ 49 h 982"/>
                <a:gd name="T122" fmla="*/ 947 w 1625"/>
                <a:gd name="T123" fmla="*/ 87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5" h="982">
                  <a:moveTo>
                    <a:pt x="868" y="39"/>
                  </a:moveTo>
                  <a:lnTo>
                    <a:pt x="874" y="39"/>
                  </a:lnTo>
                  <a:lnTo>
                    <a:pt x="877" y="39"/>
                  </a:lnTo>
                  <a:lnTo>
                    <a:pt x="879" y="41"/>
                  </a:lnTo>
                  <a:lnTo>
                    <a:pt x="880" y="44"/>
                  </a:lnTo>
                  <a:lnTo>
                    <a:pt x="880" y="46"/>
                  </a:lnTo>
                  <a:lnTo>
                    <a:pt x="880" y="49"/>
                  </a:lnTo>
                  <a:lnTo>
                    <a:pt x="881" y="50"/>
                  </a:lnTo>
                  <a:lnTo>
                    <a:pt x="883" y="50"/>
                  </a:lnTo>
                  <a:lnTo>
                    <a:pt x="888" y="47"/>
                  </a:lnTo>
                  <a:lnTo>
                    <a:pt x="891" y="47"/>
                  </a:lnTo>
                  <a:lnTo>
                    <a:pt x="897" y="48"/>
                  </a:lnTo>
                  <a:lnTo>
                    <a:pt x="898" y="48"/>
                  </a:lnTo>
                  <a:lnTo>
                    <a:pt x="910" y="42"/>
                  </a:lnTo>
                  <a:lnTo>
                    <a:pt x="915" y="39"/>
                  </a:lnTo>
                  <a:lnTo>
                    <a:pt x="917" y="33"/>
                  </a:lnTo>
                  <a:lnTo>
                    <a:pt x="918" y="25"/>
                  </a:lnTo>
                  <a:lnTo>
                    <a:pt x="919" y="22"/>
                  </a:lnTo>
                  <a:lnTo>
                    <a:pt x="920" y="21"/>
                  </a:lnTo>
                  <a:lnTo>
                    <a:pt x="922" y="21"/>
                  </a:lnTo>
                  <a:lnTo>
                    <a:pt x="922" y="20"/>
                  </a:lnTo>
                  <a:lnTo>
                    <a:pt x="922" y="18"/>
                  </a:lnTo>
                  <a:lnTo>
                    <a:pt x="922" y="16"/>
                  </a:lnTo>
                  <a:lnTo>
                    <a:pt x="921" y="14"/>
                  </a:lnTo>
                  <a:lnTo>
                    <a:pt x="920" y="12"/>
                  </a:lnTo>
                  <a:lnTo>
                    <a:pt x="922" y="7"/>
                  </a:lnTo>
                  <a:lnTo>
                    <a:pt x="925" y="6"/>
                  </a:lnTo>
                  <a:lnTo>
                    <a:pt x="933" y="9"/>
                  </a:lnTo>
                  <a:lnTo>
                    <a:pt x="937" y="8"/>
                  </a:lnTo>
                  <a:lnTo>
                    <a:pt x="955" y="17"/>
                  </a:lnTo>
                  <a:lnTo>
                    <a:pt x="958" y="17"/>
                  </a:lnTo>
                  <a:lnTo>
                    <a:pt x="963" y="15"/>
                  </a:lnTo>
                  <a:lnTo>
                    <a:pt x="965" y="15"/>
                  </a:lnTo>
                  <a:lnTo>
                    <a:pt x="967" y="16"/>
                  </a:lnTo>
                  <a:lnTo>
                    <a:pt x="970" y="19"/>
                  </a:lnTo>
                  <a:lnTo>
                    <a:pt x="971" y="19"/>
                  </a:lnTo>
                  <a:lnTo>
                    <a:pt x="973" y="18"/>
                  </a:lnTo>
                  <a:lnTo>
                    <a:pt x="982" y="9"/>
                  </a:lnTo>
                  <a:lnTo>
                    <a:pt x="984" y="9"/>
                  </a:lnTo>
                  <a:lnTo>
                    <a:pt x="985" y="9"/>
                  </a:lnTo>
                  <a:lnTo>
                    <a:pt x="986" y="9"/>
                  </a:lnTo>
                  <a:lnTo>
                    <a:pt x="987" y="9"/>
                  </a:lnTo>
                  <a:lnTo>
                    <a:pt x="988" y="9"/>
                  </a:lnTo>
                  <a:lnTo>
                    <a:pt x="988" y="7"/>
                  </a:lnTo>
                  <a:lnTo>
                    <a:pt x="989" y="6"/>
                  </a:lnTo>
                  <a:lnTo>
                    <a:pt x="991" y="5"/>
                  </a:lnTo>
                  <a:lnTo>
                    <a:pt x="993" y="4"/>
                  </a:lnTo>
                  <a:lnTo>
                    <a:pt x="994" y="1"/>
                  </a:lnTo>
                  <a:lnTo>
                    <a:pt x="996" y="0"/>
                  </a:lnTo>
                  <a:lnTo>
                    <a:pt x="998" y="0"/>
                  </a:lnTo>
                  <a:lnTo>
                    <a:pt x="1006" y="2"/>
                  </a:lnTo>
                  <a:lnTo>
                    <a:pt x="1012" y="2"/>
                  </a:lnTo>
                  <a:lnTo>
                    <a:pt x="1013" y="2"/>
                  </a:lnTo>
                  <a:lnTo>
                    <a:pt x="1016" y="3"/>
                  </a:lnTo>
                  <a:lnTo>
                    <a:pt x="1018" y="4"/>
                  </a:lnTo>
                  <a:lnTo>
                    <a:pt x="1019" y="4"/>
                  </a:lnTo>
                  <a:lnTo>
                    <a:pt x="1020" y="3"/>
                  </a:lnTo>
                  <a:lnTo>
                    <a:pt x="1022" y="3"/>
                  </a:lnTo>
                  <a:lnTo>
                    <a:pt x="1023" y="2"/>
                  </a:lnTo>
                  <a:lnTo>
                    <a:pt x="1024" y="4"/>
                  </a:lnTo>
                  <a:lnTo>
                    <a:pt x="1024" y="9"/>
                  </a:lnTo>
                  <a:lnTo>
                    <a:pt x="1026" y="12"/>
                  </a:lnTo>
                  <a:lnTo>
                    <a:pt x="1028" y="12"/>
                  </a:lnTo>
                  <a:lnTo>
                    <a:pt x="1034" y="5"/>
                  </a:lnTo>
                  <a:lnTo>
                    <a:pt x="1042" y="2"/>
                  </a:lnTo>
                  <a:lnTo>
                    <a:pt x="1046" y="1"/>
                  </a:lnTo>
                  <a:lnTo>
                    <a:pt x="1050" y="1"/>
                  </a:lnTo>
                  <a:lnTo>
                    <a:pt x="1052" y="2"/>
                  </a:lnTo>
                  <a:lnTo>
                    <a:pt x="1054" y="3"/>
                  </a:lnTo>
                  <a:lnTo>
                    <a:pt x="1054" y="5"/>
                  </a:lnTo>
                  <a:lnTo>
                    <a:pt x="1055" y="8"/>
                  </a:lnTo>
                  <a:lnTo>
                    <a:pt x="1057" y="9"/>
                  </a:lnTo>
                  <a:lnTo>
                    <a:pt x="1061" y="12"/>
                  </a:lnTo>
                  <a:lnTo>
                    <a:pt x="1063" y="15"/>
                  </a:lnTo>
                  <a:lnTo>
                    <a:pt x="1065" y="20"/>
                  </a:lnTo>
                  <a:lnTo>
                    <a:pt x="1066" y="21"/>
                  </a:lnTo>
                  <a:lnTo>
                    <a:pt x="1072" y="25"/>
                  </a:lnTo>
                  <a:lnTo>
                    <a:pt x="1073" y="27"/>
                  </a:lnTo>
                  <a:lnTo>
                    <a:pt x="1075" y="29"/>
                  </a:lnTo>
                  <a:lnTo>
                    <a:pt x="1076" y="31"/>
                  </a:lnTo>
                  <a:lnTo>
                    <a:pt x="1077" y="33"/>
                  </a:lnTo>
                  <a:lnTo>
                    <a:pt x="1077" y="33"/>
                  </a:lnTo>
                  <a:lnTo>
                    <a:pt x="1077" y="35"/>
                  </a:lnTo>
                  <a:lnTo>
                    <a:pt x="1075" y="39"/>
                  </a:lnTo>
                  <a:lnTo>
                    <a:pt x="1075" y="39"/>
                  </a:lnTo>
                  <a:lnTo>
                    <a:pt x="1075" y="42"/>
                  </a:lnTo>
                  <a:lnTo>
                    <a:pt x="1076" y="47"/>
                  </a:lnTo>
                  <a:lnTo>
                    <a:pt x="1076" y="50"/>
                  </a:lnTo>
                  <a:lnTo>
                    <a:pt x="1078" y="52"/>
                  </a:lnTo>
                  <a:lnTo>
                    <a:pt x="1079" y="55"/>
                  </a:lnTo>
                  <a:lnTo>
                    <a:pt x="1079" y="57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83" y="61"/>
                  </a:lnTo>
                  <a:lnTo>
                    <a:pt x="1085" y="63"/>
                  </a:lnTo>
                  <a:lnTo>
                    <a:pt x="1088" y="67"/>
                  </a:lnTo>
                  <a:lnTo>
                    <a:pt x="1089" y="68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1" y="72"/>
                  </a:lnTo>
                  <a:lnTo>
                    <a:pt x="1092" y="72"/>
                  </a:lnTo>
                  <a:lnTo>
                    <a:pt x="1094" y="71"/>
                  </a:lnTo>
                  <a:lnTo>
                    <a:pt x="1095" y="71"/>
                  </a:lnTo>
                  <a:lnTo>
                    <a:pt x="1096" y="73"/>
                  </a:lnTo>
                  <a:lnTo>
                    <a:pt x="1100" y="76"/>
                  </a:lnTo>
                  <a:lnTo>
                    <a:pt x="1102" y="77"/>
                  </a:lnTo>
                  <a:lnTo>
                    <a:pt x="1103" y="80"/>
                  </a:lnTo>
                  <a:lnTo>
                    <a:pt x="1105" y="81"/>
                  </a:lnTo>
                  <a:lnTo>
                    <a:pt x="1107" y="87"/>
                  </a:lnTo>
                  <a:lnTo>
                    <a:pt x="1108" y="93"/>
                  </a:lnTo>
                  <a:lnTo>
                    <a:pt x="1104" y="97"/>
                  </a:lnTo>
                  <a:lnTo>
                    <a:pt x="1102" y="97"/>
                  </a:lnTo>
                  <a:lnTo>
                    <a:pt x="1096" y="97"/>
                  </a:lnTo>
                  <a:lnTo>
                    <a:pt x="1082" y="101"/>
                  </a:lnTo>
                  <a:lnTo>
                    <a:pt x="1078" y="103"/>
                  </a:lnTo>
                  <a:lnTo>
                    <a:pt x="1077" y="106"/>
                  </a:lnTo>
                  <a:lnTo>
                    <a:pt x="1078" y="108"/>
                  </a:lnTo>
                  <a:lnTo>
                    <a:pt x="1081" y="109"/>
                  </a:lnTo>
                  <a:lnTo>
                    <a:pt x="1083" y="110"/>
                  </a:lnTo>
                  <a:lnTo>
                    <a:pt x="1083" y="111"/>
                  </a:lnTo>
                  <a:lnTo>
                    <a:pt x="1084" y="113"/>
                  </a:lnTo>
                  <a:lnTo>
                    <a:pt x="1084" y="115"/>
                  </a:lnTo>
                  <a:lnTo>
                    <a:pt x="1084" y="116"/>
                  </a:lnTo>
                  <a:lnTo>
                    <a:pt x="1088" y="120"/>
                  </a:lnTo>
                  <a:lnTo>
                    <a:pt x="1090" y="123"/>
                  </a:lnTo>
                  <a:lnTo>
                    <a:pt x="1090" y="125"/>
                  </a:lnTo>
                  <a:lnTo>
                    <a:pt x="1090" y="128"/>
                  </a:lnTo>
                  <a:lnTo>
                    <a:pt x="1090" y="129"/>
                  </a:lnTo>
                  <a:lnTo>
                    <a:pt x="1090" y="132"/>
                  </a:lnTo>
                  <a:lnTo>
                    <a:pt x="1089" y="134"/>
                  </a:lnTo>
                  <a:lnTo>
                    <a:pt x="1089" y="135"/>
                  </a:lnTo>
                  <a:lnTo>
                    <a:pt x="1090" y="136"/>
                  </a:lnTo>
                  <a:lnTo>
                    <a:pt x="1090" y="137"/>
                  </a:lnTo>
                  <a:lnTo>
                    <a:pt x="1090" y="139"/>
                  </a:lnTo>
                  <a:lnTo>
                    <a:pt x="1089" y="140"/>
                  </a:lnTo>
                  <a:lnTo>
                    <a:pt x="1087" y="141"/>
                  </a:lnTo>
                  <a:lnTo>
                    <a:pt x="1086" y="141"/>
                  </a:lnTo>
                  <a:lnTo>
                    <a:pt x="1087" y="142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0" y="146"/>
                  </a:lnTo>
                  <a:lnTo>
                    <a:pt x="1092" y="147"/>
                  </a:lnTo>
                  <a:lnTo>
                    <a:pt x="1094" y="147"/>
                  </a:lnTo>
                  <a:lnTo>
                    <a:pt x="1096" y="147"/>
                  </a:lnTo>
                  <a:lnTo>
                    <a:pt x="1097" y="146"/>
                  </a:lnTo>
                  <a:lnTo>
                    <a:pt x="1098" y="151"/>
                  </a:lnTo>
                  <a:lnTo>
                    <a:pt x="1096" y="156"/>
                  </a:lnTo>
                  <a:lnTo>
                    <a:pt x="1092" y="159"/>
                  </a:lnTo>
                  <a:lnTo>
                    <a:pt x="1087" y="163"/>
                  </a:lnTo>
                  <a:lnTo>
                    <a:pt x="1093" y="166"/>
                  </a:lnTo>
                  <a:lnTo>
                    <a:pt x="1096" y="166"/>
                  </a:lnTo>
                  <a:lnTo>
                    <a:pt x="1097" y="165"/>
                  </a:lnTo>
                  <a:lnTo>
                    <a:pt x="1100" y="163"/>
                  </a:lnTo>
                  <a:lnTo>
                    <a:pt x="1103" y="162"/>
                  </a:lnTo>
                  <a:lnTo>
                    <a:pt x="1107" y="163"/>
                  </a:lnTo>
                  <a:lnTo>
                    <a:pt x="1114" y="165"/>
                  </a:lnTo>
                  <a:lnTo>
                    <a:pt x="1116" y="166"/>
                  </a:lnTo>
                  <a:lnTo>
                    <a:pt x="1122" y="165"/>
                  </a:lnTo>
                  <a:lnTo>
                    <a:pt x="1125" y="165"/>
                  </a:lnTo>
                  <a:lnTo>
                    <a:pt x="1126" y="167"/>
                  </a:lnTo>
                  <a:lnTo>
                    <a:pt x="1126" y="169"/>
                  </a:lnTo>
                  <a:lnTo>
                    <a:pt x="1127" y="171"/>
                  </a:lnTo>
                  <a:lnTo>
                    <a:pt x="1128" y="173"/>
                  </a:lnTo>
                  <a:lnTo>
                    <a:pt x="1129" y="174"/>
                  </a:lnTo>
                  <a:lnTo>
                    <a:pt x="1131" y="175"/>
                  </a:lnTo>
                  <a:lnTo>
                    <a:pt x="1138" y="176"/>
                  </a:lnTo>
                  <a:lnTo>
                    <a:pt x="1144" y="174"/>
                  </a:lnTo>
                  <a:lnTo>
                    <a:pt x="1151" y="171"/>
                  </a:lnTo>
                  <a:lnTo>
                    <a:pt x="1156" y="168"/>
                  </a:lnTo>
                  <a:lnTo>
                    <a:pt x="1156" y="168"/>
                  </a:lnTo>
                  <a:lnTo>
                    <a:pt x="1158" y="169"/>
                  </a:lnTo>
                  <a:lnTo>
                    <a:pt x="1160" y="170"/>
                  </a:lnTo>
                  <a:lnTo>
                    <a:pt x="1162" y="170"/>
                  </a:lnTo>
                  <a:lnTo>
                    <a:pt x="1163" y="169"/>
                  </a:lnTo>
                  <a:lnTo>
                    <a:pt x="1165" y="169"/>
                  </a:lnTo>
                  <a:lnTo>
                    <a:pt x="1168" y="169"/>
                  </a:lnTo>
                  <a:lnTo>
                    <a:pt x="1168" y="171"/>
                  </a:lnTo>
                  <a:lnTo>
                    <a:pt x="1169" y="173"/>
                  </a:lnTo>
                  <a:lnTo>
                    <a:pt x="1171" y="186"/>
                  </a:lnTo>
                  <a:lnTo>
                    <a:pt x="1173" y="190"/>
                  </a:lnTo>
                  <a:lnTo>
                    <a:pt x="1175" y="193"/>
                  </a:lnTo>
                  <a:lnTo>
                    <a:pt x="1179" y="194"/>
                  </a:lnTo>
                  <a:lnTo>
                    <a:pt x="1185" y="192"/>
                  </a:lnTo>
                  <a:lnTo>
                    <a:pt x="1188" y="192"/>
                  </a:lnTo>
                  <a:lnTo>
                    <a:pt x="1190" y="193"/>
                  </a:lnTo>
                  <a:lnTo>
                    <a:pt x="1192" y="194"/>
                  </a:lnTo>
                  <a:lnTo>
                    <a:pt x="1192" y="195"/>
                  </a:lnTo>
                  <a:lnTo>
                    <a:pt x="1192" y="198"/>
                  </a:lnTo>
                  <a:lnTo>
                    <a:pt x="1190" y="199"/>
                  </a:lnTo>
                  <a:lnTo>
                    <a:pt x="1185" y="200"/>
                  </a:lnTo>
                  <a:lnTo>
                    <a:pt x="1186" y="201"/>
                  </a:lnTo>
                  <a:lnTo>
                    <a:pt x="1186" y="205"/>
                  </a:lnTo>
                  <a:lnTo>
                    <a:pt x="1186" y="206"/>
                  </a:lnTo>
                  <a:lnTo>
                    <a:pt x="1186" y="207"/>
                  </a:lnTo>
                  <a:lnTo>
                    <a:pt x="1186" y="208"/>
                  </a:lnTo>
                  <a:lnTo>
                    <a:pt x="1189" y="208"/>
                  </a:lnTo>
                  <a:lnTo>
                    <a:pt x="1190" y="209"/>
                  </a:lnTo>
                  <a:lnTo>
                    <a:pt x="1191" y="211"/>
                  </a:lnTo>
                  <a:lnTo>
                    <a:pt x="1191" y="213"/>
                  </a:lnTo>
                  <a:lnTo>
                    <a:pt x="1191" y="214"/>
                  </a:lnTo>
                  <a:lnTo>
                    <a:pt x="1191" y="217"/>
                  </a:lnTo>
                  <a:lnTo>
                    <a:pt x="1192" y="219"/>
                  </a:lnTo>
                  <a:lnTo>
                    <a:pt x="1193" y="221"/>
                  </a:lnTo>
                  <a:lnTo>
                    <a:pt x="1194" y="223"/>
                  </a:lnTo>
                  <a:lnTo>
                    <a:pt x="1194" y="225"/>
                  </a:lnTo>
                  <a:lnTo>
                    <a:pt x="1194" y="226"/>
                  </a:lnTo>
                  <a:lnTo>
                    <a:pt x="1194" y="228"/>
                  </a:lnTo>
                  <a:lnTo>
                    <a:pt x="1196" y="229"/>
                  </a:lnTo>
                  <a:lnTo>
                    <a:pt x="1198" y="231"/>
                  </a:lnTo>
                  <a:lnTo>
                    <a:pt x="1198" y="231"/>
                  </a:lnTo>
                  <a:lnTo>
                    <a:pt x="1199" y="233"/>
                  </a:lnTo>
                  <a:lnTo>
                    <a:pt x="1200" y="237"/>
                  </a:lnTo>
                  <a:lnTo>
                    <a:pt x="1200" y="241"/>
                  </a:lnTo>
                  <a:lnTo>
                    <a:pt x="1200" y="243"/>
                  </a:lnTo>
                  <a:lnTo>
                    <a:pt x="1203" y="246"/>
                  </a:lnTo>
                  <a:lnTo>
                    <a:pt x="1195" y="249"/>
                  </a:lnTo>
                  <a:lnTo>
                    <a:pt x="1194" y="251"/>
                  </a:lnTo>
                  <a:lnTo>
                    <a:pt x="1194" y="253"/>
                  </a:lnTo>
                  <a:lnTo>
                    <a:pt x="1198" y="270"/>
                  </a:lnTo>
                  <a:lnTo>
                    <a:pt x="1200" y="273"/>
                  </a:lnTo>
                  <a:lnTo>
                    <a:pt x="1204" y="275"/>
                  </a:lnTo>
                  <a:lnTo>
                    <a:pt x="1205" y="275"/>
                  </a:lnTo>
                  <a:lnTo>
                    <a:pt x="1207" y="276"/>
                  </a:lnTo>
                  <a:lnTo>
                    <a:pt x="1209" y="278"/>
                  </a:lnTo>
                  <a:lnTo>
                    <a:pt x="1210" y="279"/>
                  </a:lnTo>
                  <a:lnTo>
                    <a:pt x="1210" y="283"/>
                  </a:lnTo>
                  <a:lnTo>
                    <a:pt x="1211" y="286"/>
                  </a:lnTo>
                  <a:lnTo>
                    <a:pt x="1211" y="288"/>
                  </a:lnTo>
                  <a:lnTo>
                    <a:pt x="1214" y="290"/>
                  </a:lnTo>
                  <a:lnTo>
                    <a:pt x="1216" y="292"/>
                  </a:lnTo>
                  <a:lnTo>
                    <a:pt x="1217" y="292"/>
                  </a:lnTo>
                  <a:lnTo>
                    <a:pt x="1219" y="293"/>
                  </a:lnTo>
                  <a:lnTo>
                    <a:pt x="1221" y="293"/>
                  </a:lnTo>
                  <a:lnTo>
                    <a:pt x="1223" y="292"/>
                  </a:lnTo>
                  <a:lnTo>
                    <a:pt x="1223" y="292"/>
                  </a:lnTo>
                  <a:lnTo>
                    <a:pt x="1224" y="291"/>
                  </a:lnTo>
                  <a:lnTo>
                    <a:pt x="1225" y="289"/>
                  </a:lnTo>
                  <a:lnTo>
                    <a:pt x="1227" y="287"/>
                  </a:lnTo>
                  <a:lnTo>
                    <a:pt x="1228" y="286"/>
                  </a:lnTo>
                  <a:lnTo>
                    <a:pt x="1229" y="286"/>
                  </a:lnTo>
                  <a:lnTo>
                    <a:pt x="1230" y="286"/>
                  </a:lnTo>
                  <a:lnTo>
                    <a:pt x="1231" y="286"/>
                  </a:lnTo>
                  <a:lnTo>
                    <a:pt x="1233" y="283"/>
                  </a:lnTo>
                  <a:lnTo>
                    <a:pt x="1234" y="282"/>
                  </a:lnTo>
                  <a:lnTo>
                    <a:pt x="1235" y="281"/>
                  </a:lnTo>
                  <a:lnTo>
                    <a:pt x="1244" y="280"/>
                  </a:lnTo>
                  <a:lnTo>
                    <a:pt x="1260" y="281"/>
                  </a:lnTo>
                  <a:lnTo>
                    <a:pt x="1262" y="283"/>
                  </a:lnTo>
                  <a:lnTo>
                    <a:pt x="1263" y="286"/>
                  </a:lnTo>
                  <a:lnTo>
                    <a:pt x="1265" y="287"/>
                  </a:lnTo>
                  <a:lnTo>
                    <a:pt x="1275" y="301"/>
                  </a:lnTo>
                  <a:lnTo>
                    <a:pt x="1277" y="303"/>
                  </a:lnTo>
                  <a:lnTo>
                    <a:pt x="1279" y="302"/>
                  </a:lnTo>
                  <a:lnTo>
                    <a:pt x="1281" y="301"/>
                  </a:lnTo>
                  <a:lnTo>
                    <a:pt x="1283" y="300"/>
                  </a:lnTo>
                  <a:lnTo>
                    <a:pt x="1285" y="298"/>
                  </a:lnTo>
                  <a:lnTo>
                    <a:pt x="1285" y="298"/>
                  </a:lnTo>
                  <a:lnTo>
                    <a:pt x="1287" y="298"/>
                  </a:lnTo>
                  <a:lnTo>
                    <a:pt x="1288" y="298"/>
                  </a:lnTo>
                  <a:lnTo>
                    <a:pt x="1289" y="299"/>
                  </a:lnTo>
                  <a:lnTo>
                    <a:pt x="1291" y="299"/>
                  </a:lnTo>
                  <a:lnTo>
                    <a:pt x="1294" y="301"/>
                  </a:lnTo>
                  <a:lnTo>
                    <a:pt x="1296" y="302"/>
                  </a:lnTo>
                  <a:lnTo>
                    <a:pt x="1297" y="303"/>
                  </a:lnTo>
                  <a:lnTo>
                    <a:pt x="1299" y="304"/>
                  </a:lnTo>
                  <a:lnTo>
                    <a:pt x="1299" y="304"/>
                  </a:lnTo>
                  <a:lnTo>
                    <a:pt x="1299" y="307"/>
                  </a:lnTo>
                  <a:lnTo>
                    <a:pt x="1298" y="309"/>
                  </a:lnTo>
                  <a:lnTo>
                    <a:pt x="1299" y="310"/>
                  </a:lnTo>
                  <a:lnTo>
                    <a:pt x="1300" y="311"/>
                  </a:lnTo>
                  <a:lnTo>
                    <a:pt x="1302" y="312"/>
                  </a:lnTo>
                  <a:lnTo>
                    <a:pt x="1304" y="312"/>
                  </a:lnTo>
                  <a:lnTo>
                    <a:pt x="1306" y="312"/>
                  </a:lnTo>
                  <a:lnTo>
                    <a:pt x="1307" y="310"/>
                  </a:lnTo>
                  <a:lnTo>
                    <a:pt x="1308" y="310"/>
                  </a:lnTo>
                  <a:lnTo>
                    <a:pt x="1310" y="307"/>
                  </a:lnTo>
                  <a:lnTo>
                    <a:pt x="1311" y="305"/>
                  </a:lnTo>
                  <a:lnTo>
                    <a:pt x="1312" y="304"/>
                  </a:lnTo>
                  <a:lnTo>
                    <a:pt x="1327" y="295"/>
                  </a:lnTo>
                  <a:lnTo>
                    <a:pt x="1333" y="293"/>
                  </a:lnTo>
                  <a:lnTo>
                    <a:pt x="1339" y="292"/>
                  </a:lnTo>
                  <a:lnTo>
                    <a:pt x="1345" y="294"/>
                  </a:lnTo>
                  <a:lnTo>
                    <a:pt x="1358" y="290"/>
                  </a:lnTo>
                  <a:lnTo>
                    <a:pt x="1361" y="288"/>
                  </a:lnTo>
                  <a:lnTo>
                    <a:pt x="1367" y="282"/>
                  </a:lnTo>
                  <a:lnTo>
                    <a:pt x="1369" y="281"/>
                  </a:lnTo>
                  <a:lnTo>
                    <a:pt x="1378" y="280"/>
                  </a:lnTo>
                  <a:lnTo>
                    <a:pt x="1379" y="281"/>
                  </a:lnTo>
                  <a:lnTo>
                    <a:pt x="1381" y="285"/>
                  </a:lnTo>
                  <a:lnTo>
                    <a:pt x="1382" y="289"/>
                  </a:lnTo>
                  <a:lnTo>
                    <a:pt x="1384" y="293"/>
                  </a:lnTo>
                  <a:lnTo>
                    <a:pt x="1391" y="297"/>
                  </a:lnTo>
                  <a:lnTo>
                    <a:pt x="1395" y="300"/>
                  </a:lnTo>
                  <a:lnTo>
                    <a:pt x="1395" y="306"/>
                  </a:lnTo>
                  <a:lnTo>
                    <a:pt x="1394" y="310"/>
                  </a:lnTo>
                  <a:lnTo>
                    <a:pt x="1394" y="310"/>
                  </a:lnTo>
                  <a:lnTo>
                    <a:pt x="1394" y="312"/>
                  </a:lnTo>
                  <a:lnTo>
                    <a:pt x="1394" y="313"/>
                  </a:lnTo>
                  <a:lnTo>
                    <a:pt x="1397" y="316"/>
                  </a:lnTo>
                  <a:lnTo>
                    <a:pt x="1406" y="330"/>
                  </a:lnTo>
                  <a:lnTo>
                    <a:pt x="1409" y="332"/>
                  </a:lnTo>
                  <a:lnTo>
                    <a:pt x="1416" y="335"/>
                  </a:lnTo>
                  <a:lnTo>
                    <a:pt x="1420" y="338"/>
                  </a:lnTo>
                  <a:lnTo>
                    <a:pt x="1423" y="340"/>
                  </a:lnTo>
                  <a:lnTo>
                    <a:pt x="1426" y="344"/>
                  </a:lnTo>
                  <a:lnTo>
                    <a:pt x="1429" y="349"/>
                  </a:lnTo>
                  <a:lnTo>
                    <a:pt x="1430" y="352"/>
                  </a:lnTo>
                  <a:lnTo>
                    <a:pt x="1430" y="354"/>
                  </a:lnTo>
                  <a:lnTo>
                    <a:pt x="1431" y="355"/>
                  </a:lnTo>
                  <a:lnTo>
                    <a:pt x="1433" y="353"/>
                  </a:lnTo>
                  <a:lnTo>
                    <a:pt x="1437" y="351"/>
                  </a:lnTo>
                  <a:lnTo>
                    <a:pt x="1438" y="351"/>
                  </a:lnTo>
                  <a:lnTo>
                    <a:pt x="1439" y="351"/>
                  </a:lnTo>
                  <a:lnTo>
                    <a:pt x="1440" y="352"/>
                  </a:lnTo>
                  <a:lnTo>
                    <a:pt x="1441" y="352"/>
                  </a:lnTo>
                  <a:lnTo>
                    <a:pt x="1445" y="349"/>
                  </a:lnTo>
                  <a:lnTo>
                    <a:pt x="1446" y="343"/>
                  </a:lnTo>
                  <a:lnTo>
                    <a:pt x="1445" y="337"/>
                  </a:lnTo>
                  <a:lnTo>
                    <a:pt x="1446" y="333"/>
                  </a:lnTo>
                  <a:lnTo>
                    <a:pt x="1448" y="332"/>
                  </a:lnTo>
                  <a:lnTo>
                    <a:pt x="1454" y="333"/>
                  </a:lnTo>
                  <a:lnTo>
                    <a:pt x="1456" y="332"/>
                  </a:lnTo>
                  <a:lnTo>
                    <a:pt x="1457" y="333"/>
                  </a:lnTo>
                  <a:lnTo>
                    <a:pt x="1459" y="334"/>
                  </a:lnTo>
                  <a:lnTo>
                    <a:pt x="1462" y="342"/>
                  </a:lnTo>
                  <a:lnTo>
                    <a:pt x="1463" y="344"/>
                  </a:lnTo>
                  <a:lnTo>
                    <a:pt x="1464" y="345"/>
                  </a:lnTo>
                  <a:lnTo>
                    <a:pt x="1469" y="345"/>
                  </a:lnTo>
                  <a:lnTo>
                    <a:pt x="1470" y="346"/>
                  </a:lnTo>
                  <a:lnTo>
                    <a:pt x="1472" y="347"/>
                  </a:lnTo>
                  <a:lnTo>
                    <a:pt x="1475" y="348"/>
                  </a:lnTo>
                  <a:lnTo>
                    <a:pt x="1482" y="347"/>
                  </a:lnTo>
                  <a:lnTo>
                    <a:pt x="1487" y="348"/>
                  </a:lnTo>
                  <a:lnTo>
                    <a:pt x="1487" y="347"/>
                  </a:lnTo>
                  <a:lnTo>
                    <a:pt x="1488" y="347"/>
                  </a:lnTo>
                  <a:lnTo>
                    <a:pt x="1490" y="346"/>
                  </a:lnTo>
                  <a:lnTo>
                    <a:pt x="1491" y="346"/>
                  </a:lnTo>
                  <a:lnTo>
                    <a:pt x="1491" y="346"/>
                  </a:lnTo>
                  <a:lnTo>
                    <a:pt x="1492" y="349"/>
                  </a:lnTo>
                  <a:lnTo>
                    <a:pt x="1492" y="352"/>
                  </a:lnTo>
                  <a:lnTo>
                    <a:pt x="1492" y="352"/>
                  </a:lnTo>
                  <a:lnTo>
                    <a:pt x="1493" y="353"/>
                  </a:lnTo>
                  <a:lnTo>
                    <a:pt x="1498" y="357"/>
                  </a:lnTo>
                  <a:lnTo>
                    <a:pt x="1507" y="360"/>
                  </a:lnTo>
                  <a:lnTo>
                    <a:pt x="1511" y="363"/>
                  </a:lnTo>
                  <a:lnTo>
                    <a:pt x="1513" y="366"/>
                  </a:lnTo>
                  <a:lnTo>
                    <a:pt x="1515" y="369"/>
                  </a:lnTo>
                  <a:lnTo>
                    <a:pt x="1523" y="368"/>
                  </a:lnTo>
                  <a:lnTo>
                    <a:pt x="1525" y="368"/>
                  </a:lnTo>
                  <a:lnTo>
                    <a:pt x="1527" y="366"/>
                  </a:lnTo>
                  <a:lnTo>
                    <a:pt x="1530" y="362"/>
                  </a:lnTo>
                  <a:lnTo>
                    <a:pt x="1531" y="360"/>
                  </a:lnTo>
                  <a:lnTo>
                    <a:pt x="1535" y="358"/>
                  </a:lnTo>
                  <a:lnTo>
                    <a:pt x="1537" y="361"/>
                  </a:lnTo>
                  <a:lnTo>
                    <a:pt x="1542" y="374"/>
                  </a:lnTo>
                  <a:lnTo>
                    <a:pt x="1544" y="376"/>
                  </a:lnTo>
                  <a:lnTo>
                    <a:pt x="1547" y="378"/>
                  </a:lnTo>
                  <a:lnTo>
                    <a:pt x="1550" y="379"/>
                  </a:lnTo>
                  <a:lnTo>
                    <a:pt x="1554" y="378"/>
                  </a:lnTo>
                  <a:lnTo>
                    <a:pt x="1558" y="376"/>
                  </a:lnTo>
                  <a:lnTo>
                    <a:pt x="1561" y="376"/>
                  </a:lnTo>
                  <a:lnTo>
                    <a:pt x="1564" y="378"/>
                  </a:lnTo>
                  <a:lnTo>
                    <a:pt x="1566" y="379"/>
                  </a:lnTo>
                  <a:lnTo>
                    <a:pt x="1571" y="380"/>
                  </a:lnTo>
                  <a:lnTo>
                    <a:pt x="1572" y="381"/>
                  </a:lnTo>
                  <a:lnTo>
                    <a:pt x="1573" y="384"/>
                  </a:lnTo>
                  <a:lnTo>
                    <a:pt x="1575" y="390"/>
                  </a:lnTo>
                  <a:lnTo>
                    <a:pt x="1577" y="395"/>
                  </a:lnTo>
                  <a:lnTo>
                    <a:pt x="1580" y="397"/>
                  </a:lnTo>
                  <a:lnTo>
                    <a:pt x="1583" y="398"/>
                  </a:lnTo>
                  <a:lnTo>
                    <a:pt x="1587" y="400"/>
                  </a:lnTo>
                  <a:lnTo>
                    <a:pt x="1591" y="404"/>
                  </a:lnTo>
                  <a:lnTo>
                    <a:pt x="1593" y="405"/>
                  </a:lnTo>
                  <a:lnTo>
                    <a:pt x="1595" y="405"/>
                  </a:lnTo>
                  <a:lnTo>
                    <a:pt x="1598" y="405"/>
                  </a:lnTo>
                  <a:lnTo>
                    <a:pt x="1601" y="403"/>
                  </a:lnTo>
                  <a:lnTo>
                    <a:pt x="1603" y="402"/>
                  </a:lnTo>
                  <a:lnTo>
                    <a:pt x="1608" y="396"/>
                  </a:lnTo>
                  <a:lnTo>
                    <a:pt x="1611" y="395"/>
                  </a:lnTo>
                  <a:lnTo>
                    <a:pt x="1613" y="395"/>
                  </a:lnTo>
                  <a:lnTo>
                    <a:pt x="1621" y="398"/>
                  </a:lnTo>
                  <a:lnTo>
                    <a:pt x="1622" y="399"/>
                  </a:lnTo>
                  <a:lnTo>
                    <a:pt x="1623" y="400"/>
                  </a:lnTo>
                  <a:lnTo>
                    <a:pt x="1622" y="402"/>
                  </a:lnTo>
                  <a:lnTo>
                    <a:pt x="1621" y="405"/>
                  </a:lnTo>
                  <a:lnTo>
                    <a:pt x="1618" y="406"/>
                  </a:lnTo>
                  <a:lnTo>
                    <a:pt x="1616" y="408"/>
                  </a:lnTo>
                  <a:lnTo>
                    <a:pt x="1614" y="412"/>
                  </a:lnTo>
                  <a:lnTo>
                    <a:pt x="1615" y="417"/>
                  </a:lnTo>
                  <a:lnTo>
                    <a:pt x="1617" y="421"/>
                  </a:lnTo>
                  <a:lnTo>
                    <a:pt x="1620" y="427"/>
                  </a:lnTo>
                  <a:lnTo>
                    <a:pt x="1625" y="431"/>
                  </a:lnTo>
                  <a:lnTo>
                    <a:pt x="1625" y="434"/>
                  </a:lnTo>
                  <a:lnTo>
                    <a:pt x="1625" y="436"/>
                  </a:lnTo>
                  <a:lnTo>
                    <a:pt x="1624" y="441"/>
                  </a:lnTo>
                  <a:lnTo>
                    <a:pt x="1624" y="446"/>
                  </a:lnTo>
                  <a:lnTo>
                    <a:pt x="1623" y="448"/>
                  </a:lnTo>
                  <a:lnTo>
                    <a:pt x="1621" y="448"/>
                  </a:lnTo>
                  <a:lnTo>
                    <a:pt x="1619" y="450"/>
                  </a:lnTo>
                  <a:lnTo>
                    <a:pt x="1616" y="454"/>
                  </a:lnTo>
                  <a:lnTo>
                    <a:pt x="1614" y="456"/>
                  </a:lnTo>
                  <a:lnTo>
                    <a:pt x="1609" y="460"/>
                  </a:lnTo>
                  <a:lnTo>
                    <a:pt x="1607" y="463"/>
                  </a:lnTo>
                  <a:lnTo>
                    <a:pt x="1605" y="466"/>
                  </a:lnTo>
                  <a:lnTo>
                    <a:pt x="1604" y="468"/>
                  </a:lnTo>
                  <a:lnTo>
                    <a:pt x="1604" y="472"/>
                  </a:lnTo>
                  <a:lnTo>
                    <a:pt x="1604" y="473"/>
                  </a:lnTo>
                  <a:lnTo>
                    <a:pt x="1602" y="474"/>
                  </a:lnTo>
                  <a:lnTo>
                    <a:pt x="1601" y="474"/>
                  </a:lnTo>
                  <a:lnTo>
                    <a:pt x="1599" y="473"/>
                  </a:lnTo>
                  <a:lnTo>
                    <a:pt x="1595" y="473"/>
                  </a:lnTo>
                  <a:lnTo>
                    <a:pt x="1589" y="476"/>
                  </a:lnTo>
                  <a:lnTo>
                    <a:pt x="1583" y="476"/>
                  </a:lnTo>
                  <a:lnTo>
                    <a:pt x="1583" y="477"/>
                  </a:lnTo>
                  <a:lnTo>
                    <a:pt x="1582" y="484"/>
                  </a:lnTo>
                  <a:lnTo>
                    <a:pt x="1583" y="485"/>
                  </a:lnTo>
                  <a:lnTo>
                    <a:pt x="1584" y="487"/>
                  </a:lnTo>
                  <a:lnTo>
                    <a:pt x="1586" y="489"/>
                  </a:lnTo>
                  <a:lnTo>
                    <a:pt x="1588" y="491"/>
                  </a:lnTo>
                  <a:lnTo>
                    <a:pt x="1589" y="493"/>
                  </a:lnTo>
                  <a:lnTo>
                    <a:pt x="1589" y="494"/>
                  </a:lnTo>
                  <a:lnTo>
                    <a:pt x="1591" y="495"/>
                  </a:lnTo>
                  <a:lnTo>
                    <a:pt x="1599" y="496"/>
                  </a:lnTo>
                  <a:lnTo>
                    <a:pt x="1601" y="496"/>
                  </a:lnTo>
                  <a:lnTo>
                    <a:pt x="1603" y="496"/>
                  </a:lnTo>
                  <a:lnTo>
                    <a:pt x="1604" y="497"/>
                  </a:lnTo>
                  <a:lnTo>
                    <a:pt x="1606" y="500"/>
                  </a:lnTo>
                  <a:lnTo>
                    <a:pt x="1607" y="500"/>
                  </a:lnTo>
                  <a:lnTo>
                    <a:pt x="1608" y="499"/>
                  </a:lnTo>
                  <a:lnTo>
                    <a:pt x="1610" y="496"/>
                  </a:lnTo>
                  <a:lnTo>
                    <a:pt x="1612" y="496"/>
                  </a:lnTo>
                  <a:lnTo>
                    <a:pt x="1614" y="496"/>
                  </a:lnTo>
                  <a:lnTo>
                    <a:pt x="1616" y="498"/>
                  </a:lnTo>
                  <a:lnTo>
                    <a:pt x="1616" y="501"/>
                  </a:lnTo>
                  <a:lnTo>
                    <a:pt x="1614" y="503"/>
                  </a:lnTo>
                  <a:lnTo>
                    <a:pt x="1613" y="505"/>
                  </a:lnTo>
                  <a:lnTo>
                    <a:pt x="1609" y="508"/>
                  </a:lnTo>
                  <a:lnTo>
                    <a:pt x="1605" y="509"/>
                  </a:lnTo>
                  <a:lnTo>
                    <a:pt x="1595" y="505"/>
                  </a:lnTo>
                  <a:lnTo>
                    <a:pt x="1593" y="505"/>
                  </a:lnTo>
                  <a:lnTo>
                    <a:pt x="1591" y="506"/>
                  </a:lnTo>
                  <a:lnTo>
                    <a:pt x="1589" y="508"/>
                  </a:lnTo>
                  <a:lnTo>
                    <a:pt x="1589" y="509"/>
                  </a:lnTo>
                  <a:lnTo>
                    <a:pt x="1588" y="511"/>
                  </a:lnTo>
                  <a:lnTo>
                    <a:pt x="1587" y="513"/>
                  </a:lnTo>
                  <a:lnTo>
                    <a:pt x="1585" y="514"/>
                  </a:lnTo>
                  <a:lnTo>
                    <a:pt x="1584" y="514"/>
                  </a:lnTo>
                  <a:lnTo>
                    <a:pt x="1579" y="533"/>
                  </a:lnTo>
                  <a:lnTo>
                    <a:pt x="1577" y="537"/>
                  </a:lnTo>
                  <a:lnTo>
                    <a:pt x="1582" y="536"/>
                  </a:lnTo>
                  <a:lnTo>
                    <a:pt x="1583" y="535"/>
                  </a:lnTo>
                  <a:lnTo>
                    <a:pt x="1594" y="537"/>
                  </a:lnTo>
                  <a:lnTo>
                    <a:pt x="1596" y="538"/>
                  </a:lnTo>
                  <a:lnTo>
                    <a:pt x="1598" y="540"/>
                  </a:lnTo>
                  <a:lnTo>
                    <a:pt x="1599" y="544"/>
                  </a:lnTo>
                  <a:lnTo>
                    <a:pt x="1599" y="545"/>
                  </a:lnTo>
                  <a:lnTo>
                    <a:pt x="1599" y="546"/>
                  </a:lnTo>
                  <a:lnTo>
                    <a:pt x="1599" y="547"/>
                  </a:lnTo>
                  <a:lnTo>
                    <a:pt x="1599" y="548"/>
                  </a:lnTo>
                  <a:lnTo>
                    <a:pt x="1598" y="548"/>
                  </a:lnTo>
                  <a:lnTo>
                    <a:pt x="1597" y="548"/>
                  </a:lnTo>
                  <a:lnTo>
                    <a:pt x="1597" y="550"/>
                  </a:lnTo>
                  <a:lnTo>
                    <a:pt x="1598" y="551"/>
                  </a:lnTo>
                  <a:lnTo>
                    <a:pt x="1599" y="552"/>
                  </a:lnTo>
                  <a:lnTo>
                    <a:pt x="1601" y="558"/>
                  </a:lnTo>
                  <a:lnTo>
                    <a:pt x="1602" y="562"/>
                  </a:lnTo>
                  <a:lnTo>
                    <a:pt x="1603" y="564"/>
                  </a:lnTo>
                  <a:lnTo>
                    <a:pt x="1604" y="565"/>
                  </a:lnTo>
                  <a:lnTo>
                    <a:pt x="1602" y="567"/>
                  </a:lnTo>
                  <a:lnTo>
                    <a:pt x="1601" y="569"/>
                  </a:lnTo>
                  <a:lnTo>
                    <a:pt x="1595" y="574"/>
                  </a:lnTo>
                  <a:lnTo>
                    <a:pt x="1601" y="578"/>
                  </a:lnTo>
                  <a:lnTo>
                    <a:pt x="1602" y="578"/>
                  </a:lnTo>
                  <a:lnTo>
                    <a:pt x="1607" y="576"/>
                  </a:lnTo>
                  <a:lnTo>
                    <a:pt x="1609" y="577"/>
                  </a:lnTo>
                  <a:lnTo>
                    <a:pt x="1610" y="579"/>
                  </a:lnTo>
                  <a:lnTo>
                    <a:pt x="1610" y="581"/>
                  </a:lnTo>
                  <a:lnTo>
                    <a:pt x="1609" y="584"/>
                  </a:lnTo>
                  <a:lnTo>
                    <a:pt x="1607" y="586"/>
                  </a:lnTo>
                  <a:lnTo>
                    <a:pt x="1603" y="589"/>
                  </a:lnTo>
                  <a:lnTo>
                    <a:pt x="1601" y="592"/>
                  </a:lnTo>
                  <a:lnTo>
                    <a:pt x="1597" y="599"/>
                  </a:lnTo>
                  <a:lnTo>
                    <a:pt x="1595" y="603"/>
                  </a:lnTo>
                  <a:lnTo>
                    <a:pt x="1595" y="605"/>
                  </a:lnTo>
                  <a:lnTo>
                    <a:pt x="1597" y="610"/>
                  </a:lnTo>
                  <a:lnTo>
                    <a:pt x="1597" y="611"/>
                  </a:lnTo>
                  <a:lnTo>
                    <a:pt x="1596" y="611"/>
                  </a:lnTo>
                  <a:lnTo>
                    <a:pt x="1591" y="612"/>
                  </a:lnTo>
                  <a:lnTo>
                    <a:pt x="1590" y="612"/>
                  </a:lnTo>
                  <a:lnTo>
                    <a:pt x="1589" y="614"/>
                  </a:lnTo>
                  <a:lnTo>
                    <a:pt x="1589" y="615"/>
                  </a:lnTo>
                  <a:lnTo>
                    <a:pt x="1590" y="616"/>
                  </a:lnTo>
                  <a:lnTo>
                    <a:pt x="1591" y="617"/>
                  </a:lnTo>
                  <a:lnTo>
                    <a:pt x="1593" y="620"/>
                  </a:lnTo>
                  <a:lnTo>
                    <a:pt x="1593" y="621"/>
                  </a:lnTo>
                  <a:lnTo>
                    <a:pt x="1593" y="623"/>
                  </a:lnTo>
                  <a:lnTo>
                    <a:pt x="1592" y="624"/>
                  </a:lnTo>
                  <a:lnTo>
                    <a:pt x="1591" y="626"/>
                  </a:lnTo>
                  <a:lnTo>
                    <a:pt x="1591" y="628"/>
                  </a:lnTo>
                  <a:lnTo>
                    <a:pt x="1591" y="629"/>
                  </a:lnTo>
                  <a:lnTo>
                    <a:pt x="1591" y="630"/>
                  </a:lnTo>
                  <a:lnTo>
                    <a:pt x="1591" y="631"/>
                  </a:lnTo>
                  <a:lnTo>
                    <a:pt x="1591" y="635"/>
                  </a:lnTo>
                  <a:lnTo>
                    <a:pt x="1589" y="639"/>
                  </a:lnTo>
                  <a:lnTo>
                    <a:pt x="1587" y="641"/>
                  </a:lnTo>
                  <a:lnTo>
                    <a:pt x="1584" y="641"/>
                  </a:lnTo>
                  <a:lnTo>
                    <a:pt x="1575" y="639"/>
                  </a:lnTo>
                  <a:lnTo>
                    <a:pt x="1572" y="639"/>
                  </a:lnTo>
                  <a:lnTo>
                    <a:pt x="1567" y="640"/>
                  </a:lnTo>
                  <a:lnTo>
                    <a:pt x="1564" y="640"/>
                  </a:lnTo>
                  <a:lnTo>
                    <a:pt x="1562" y="639"/>
                  </a:lnTo>
                  <a:lnTo>
                    <a:pt x="1559" y="640"/>
                  </a:lnTo>
                  <a:lnTo>
                    <a:pt x="1556" y="640"/>
                  </a:lnTo>
                  <a:lnTo>
                    <a:pt x="1554" y="639"/>
                  </a:lnTo>
                  <a:lnTo>
                    <a:pt x="1552" y="637"/>
                  </a:lnTo>
                  <a:lnTo>
                    <a:pt x="1550" y="636"/>
                  </a:lnTo>
                  <a:lnTo>
                    <a:pt x="1536" y="638"/>
                  </a:lnTo>
                  <a:lnTo>
                    <a:pt x="1533" y="639"/>
                  </a:lnTo>
                  <a:lnTo>
                    <a:pt x="1531" y="639"/>
                  </a:lnTo>
                  <a:lnTo>
                    <a:pt x="1529" y="639"/>
                  </a:lnTo>
                  <a:lnTo>
                    <a:pt x="1524" y="635"/>
                  </a:lnTo>
                  <a:lnTo>
                    <a:pt x="1510" y="635"/>
                  </a:lnTo>
                  <a:lnTo>
                    <a:pt x="1505" y="636"/>
                  </a:lnTo>
                  <a:lnTo>
                    <a:pt x="1503" y="641"/>
                  </a:lnTo>
                  <a:lnTo>
                    <a:pt x="1500" y="646"/>
                  </a:lnTo>
                  <a:lnTo>
                    <a:pt x="1499" y="652"/>
                  </a:lnTo>
                  <a:lnTo>
                    <a:pt x="1498" y="657"/>
                  </a:lnTo>
                  <a:lnTo>
                    <a:pt x="1497" y="659"/>
                  </a:lnTo>
                  <a:lnTo>
                    <a:pt x="1495" y="659"/>
                  </a:lnTo>
                  <a:lnTo>
                    <a:pt x="1492" y="659"/>
                  </a:lnTo>
                  <a:lnTo>
                    <a:pt x="1490" y="659"/>
                  </a:lnTo>
                  <a:lnTo>
                    <a:pt x="1488" y="659"/>
                  </a:lnTo>
                  <a:lnTo>
                    <a:pt x="1486" y="664"/>
                  </a:lnTo>
                  <a:lnTo>
                    <a:pt x="1484" y="665"/>
                  </a:lnTo>
                  <a:lnTo>
                    <a:pt x="1481" y="666"/>
                  </a:lnTo>
                  <a:lnTo>
                    <a:pt x="1463" y="669"/>
                  </a:lnTo>
                  <a:lnTo>
                    <a:pt x="1459" y="671"/>
                  </a:lnTo>
                  <a:lnTo>
                    <a:pt x="1457" y="675"/>
                  </a:lnTo>
                  <a:lnTo>
                    <a:pt x="1456" y="679"/>
                  </a:lnTo>
                  <a:lnTo>
                    <a:pt x="1454" y="684"/>
                  </a:lnTo>
                  <a:lnTo>
                    <a:pt x="1455" y="694"/>
                  </a:lnTo>
                  <a:lnTo>
                    <a:pt x="1454" y="697"/>
                  </a:lnTo>
                  <a:lnTo>
                    <a:pt x="1451" y="701"/>
                  </a:lnTo>
                  <a:lnTo>
                    <a:pt x="1449" y="705"/>
                  </a:lnTo>
                  <a:lnTo>
                    <a:pt x="1448" y="707"/>
                  </a:lnTo>
                  <a:lnTo>
                    <a:pt x="1448" y="709"/>
                  </a:lnTo>
                  <a:lnTo>
                    <a:pt x="1449" y="711"/>
                  </a:lnTo>
                  <a:lnTo>
                    <a:pt x="1451" y="711"/>
                  </a:lnTo>
                  <a:lnTo>
                    <a:pt x="1454" y="711"/>
                  </a:lnTo>
                  <a:lnTo>
                    <a:pt x="1456" y="711"/>
                  </a:lnTo>
                  <a:lnTo>
                    <a:pt x="1457" y="712"/>
                  </a:lnTo>
                  <a:lnTo>
                    <a:pt x="1457" y="713"/>
                  </a:lnTo>
                  <a:lnTo>
                    <a:pt x="1457" y="715"/>
                  </a:lnTo>
                  <a:lnTo>
                    <a:pt x="1457" y="718"/>
                  </a:lnTo>
                  <a:lnTo>
                    <a:pt x="1455" y="719"/>
                  </a:lnTo>
                  <a:lnTo>
                    <a:pt x="1452" y="719"/>
                  </a:lnTo>
                  <a:lnTo>
                    <a:pt x="1451" y="721"/>
                  </a:lnTo>
                  <a:lnTo>
                    <a:pt x="1449" y="724"/>
                  </a:lnTo>
                  <a:lnTo>
                    <a:pt x="1449" y="728"/>
                  </a:lnTo>
                  <a:lnTo>
                    <a:pt x="1449" y="732"/>
                  </a:lnTo>
                  <a:lnTo>
                    <a:pt x="1451" y="736"/>
                  </a:lnTo>
                  <a:lnTo>
                    <a:pt x="1448" y="737"/>
                  </a:lnTo>
                  <a:lnTo>
                    <a:pt x="1444" y="744"/>
                  </a:lnTo>
                  <a:lnTo>
                    <a:pt x="1440" y="746"/>
                  </a:lnTo>
                  <a:lnTo>
                    <a:pt x="1443" y="742"/>
                  </a:lnTo>
                  <a:lnTo>
                    <a:pt x="1443" y="740"/>
                  </a:lnTo>
                  <a:lnTo>
                    <a:pt x="1440" y="738"/>
                  </a:lnTo>
                  <a:lnTo>
                    <a:pt x="1437" y="737"/>
                  </a:lnTo>
                  <a:lnTo>
                    <a:pt x="1436" y="737"/>
                  </a:lnTo>
                  <a:lnTo>
                    <a:pt x="1434" y="738"/>
                  </a:lnTo>
                  <a:lnTo>
                    <a:pt x="1433" y="738"/>
                  </a:lnTo>
                  <a:lnTo>
                    <a:pt x="1430" y="737"/>
                  </a:lnTo>
                  <a:lnTo>
                    <a:pt x="1427" y="737"/>
                  </a:lnTo>
                  <a:lnTo>
                    <a:pt x="1427" y="737"/>
                  </a:lnTo>
                  <a:lnTo>
                    <a:pt x="1418" y="736"/>
                  </a:lnTo>
                  <a:lnTo>
                    <a:pt x="1409" y="739"/>
                  </a:lnTo>
                  <a:lnTo>
                    <a:pt x="1404" y="740"/>
                  </a:lnTo>
                  <a:lnTo>
                    <a:pt x="1393" y="737"/>
                  </a:lnTo>
                  <a:lnTo>
                    <a:pt x="1390" y="738"/>
                  </a:lnTo>
                  <a:lnTo>
                    <a:pt x="1384" y="744"/>
                  </a:lnTo>
                  <a:lnTo>
                    <a:pt x="1374" y="758"/>
                  </a:lnTo>
                  <a:lnTo>
                    <a:pt x="1373" y="763"/>
                  </a:lnTo>
                  <a:lnTo>
                    <a:pt x="1371" y="765"/>
                  </a:lnTo>
                  <a:lnTo>
                    <a:pt x="1369" y="766"/>
                  </a:lnTo>
                  <a:lnTo>
                    <a:pt x="1369" y="762"/>
                  </a:lnTo>
                  <a:lnTo>
                    <a:pt x="1367" y="760"/>
                  </a:lnTo>
                  <a:lnTo>
                    <a:pt x="1364" y="758"/>
                  </a:lnTo>
                  <a:lnTo>
                    <a:pt x="1361" y="758"/>
                  </a:lnTo>
                  <a:lnTo>
                    <a:pt x="1360" y="758"/>
                  </a:lnTo>
                  <a:lnTo>
                    <a:pt x="1355" y="761"/>
                  </a:lnTo>
                  <a:lnTo>
                    <a:pt x="1345" y="766"/>
                  </a:lnTo>
                  <a:lnTo>
                    <a:pt x="1343" y="766"/>
                  </a:lnTo>
                  <a:lnTo>
                    <a:pt x="1342" y="767"/>
                  </a:lnTo>
                  <a:lnTo>
                    <a:pt x="1339" y="769"/>
                  </a:lnTo>
                  <a:lnTo>
                    <a:pt x="1338" y="769"/>
                  </a:lnTo>
                  <a:lnTo>
                    <a:pt x="1335" y="771"/>
                  </a:lnTo>
                  <a:lnTo>
                    <a:pt x="1331" y="775"/>
                  </a:lnTo>
                  <a:lnTo>
                    <a:pt x="1327" y="776"/>
                  </a:lnTo>
                  <a:lnTo>
                    <a:pt x="1328" y="779"/>
                  </a:lnTo>
                  <a:lnTo>
                    <a:pt x="1327" y="782"/>
                  </a:lnTo>
                  <a:lnTo>
                    <a:pt x="1325" y="785"/>
                  </a:lnTo>
                  <a:lnTo>
                    <a:pt x="1325" y="788"/>
                  </a:lnTo>
                  <a:lnTo>
                    <a:pt x="1324" y="791"/>
                  </a:lnTo>
                  <a:lnTo>
                    <a:pt x="1322" y="795"/>
                  </a:lnTo>
                  <a:lnTo>
                    <a:pt x="1319" y="797"/>
                  </a:lnTo>
                  <a:lnTo>
                    <a:pt x="1318" y="797"/>
                  </a:lnTo>
                  <a:lnTo>
                    <a:pt x="1318" y="796"/>
                  </a:lnTo>
                  <a:lnTo>
                    <a:pt x="1320" y="797"/>
                  </a:lnTo>
                  <a:lnTo>
                    <a:pt x="1322" y="793"/>
                  </a:lnTo>
                  <a:lnTo>
                    <a:pt x="1323" y="788"/>
                  </a:lnTo>
                  <a:lnTo>
                    <a:pt x="1323" y="785"/>
                  </a:lnTo>
                  <a:lnTo>
                    <a:pt x="1322" y="785"/>
                  </a:lnTo>
                  <a:lnTo>
                    <a:pt x="1319" y="781"/>
                  </a:lnTo>
                  <a:lnTo>
                    <a:pt x="1318" y="780"/>
                  </a:lnTo>
                  <a:lnTo>
                    <a:pt x="1314" y="779"/>
                  </a:lnTo>
                  <a:lnTo>
                    <a:pt x="1313" y="779"/>
                  </a:lnTo>
                  <a:lnTo>
                    <a:pt x="1312" y="779"/>
                  </a:lnTo>
                  <a:lnTo>
                    <a:pt x="1310" y="779"/>
                  </a:lnTo>
                  <a:lnTo>
                    <a:pt x="1307" y="779"/>
                  </a:lnTo>
                  <a:lnTo>
                    <a:pt x="1306" y="779"/>
                  </a:lnTo>
                  <a:lnTo>
                    <a:pt x="1305" y="780"/>
                  </a:lnTo>
                  <a:lnTo>
                    <a:pt x="1304" y="781"/>
                  </a:lnTo>
                  <a:lnTo>
                    <a:pt x="1298" y="781"/>
                  </a:lnTo>
                  <a:lnTo>
                    <a:pt x="1294" y="784"/>
                  </a:lnTo>
                  <a:lnTo>
                    <a:pt x="1289" y="785"/>
                  </a:lnTo>
                  <a:lnTo>
                    <a:pt x="1287" y="785"/>
                  </a:lnTo>
                  <a:lnTo>
                    <a:pt x="1283" y="788"/>
                  </a:lnTo>
                  <a:lnTo>
                    <a:pt x="1277" y="794"/>
                  </a:lnTo>
                  <a:lnTo>
                    <a:pt x="1276" y="797"/>
                  </a:lnTo>
                  <a:lnTo>
                    <a:pt x="1276" y="801"/>
                  </a:lnTo>
                  <a:lnTo>
                    <a:pt x="1275" y="801"/>
                  </a:lnTo>
                  <a:lnTo>
                    <a:pt x="1275" y="799"/>
                  </a:lnTo>
                  <a:lnTo>
                    <a:pt x="1274" y="799"/>
                  </a:lnTo>
                  <a:lnTo>
                    <a:pt x="1273" y="800"/>
                  </a:lnTo>
                  <a:lnTo>
                    <a:pt x="1272" y="801"/>
                  </a:lnTo>
                  <a:lnTo>
                    <a:pt x="1272" y="799"/>
                  </a:lnTo>
                  <a:lnTo>
                    <a:pt x="1272" y="798"/>
                  </a:lnTo>
                  <a:lnTo>
                    <a:pt x="1272" y="797"/>
                  </a:lnTo>
                  <a:lnTo>
                    <a:pt x="1271" y="797"/>
                  </a:lnTo>
                  <a:lnTo>
                    <a:pt x="1271" y="795"/>
                  </a:lnTo>
                  <a:lnTo>
                    <a:pt x="1270" y="795"/>
                  </a:lnTo>
                  <a:lnTo>
                    <a:pt x="1270" y="794"/>
                  </a:lnTo>
                  <a:lnTo>
                    <a:pt x="1267" y="793"/>
                  </a:lnTo>
                  <a:lnTo>
                    <a:pt x="1266" y="793"/>
                  </a:lnTo>
                  <a:lnTo>
                    <a:pt x="1263" y="794"/>
                  </a:lnTo>
                  <a:lnTo>
                    <a:pt x="1256" y="793"/>
                  </a:lnTo>
                  <a:lnTo>
                    <a:pt x="1244" y="795"/>
                  </a:lnTo>
                  <a:lnTo>
                    <a:pt x="1241" y="795"/>
                  </a:lnTo>
                  <a:lnTo>
                    <a:pt x="1235" y="799"/>
                  </a:lnTo>
                  <a:lnTo>
                    <a:pt x="1229" y="802"/>
                  </a:lnTo>
                  <a:lnTo>
                    <a:pt x="1227" y="804"/>
                  </a:lnTo>
                  <a:lnTo>
                    <a:pt x="1220" y="813"/>
                  </a:lnTo>
                  <a:lnTo>
                    <a:pt x="1217" y="815"/>
                  </a:lnTo>
                  <a:lnTo>
                    <a:pt x="1206" y="821"/>
                  </a:lnTo>
                  <a:lnTo>
                    <a:pt x="1204" y="822"/>
                  </a:lnTo>
                  <a:lnTo>
                    <a:pt x="1203" y="824"/>
                  </a:lnTo>
                  <a:lnTo>
                    <a:pt x="1200" y="827"/>
                  </a:lnTo>
                  <a:lnTo>
                    <a:pt x="1198" y="829"/>
                  </a:lnTo>
                  <a:lnTo>
                    <a:pt x="1196" y="831"/>
                  </a:lnTo>
                  <a:lnTo>
                    <a:pt x="1194" y="833"/>
                  </a:lnTo>
                  <a:lnTo>
                    <a:pt x="1186" y="847"/>
                  </a:lnTo>
                  <a:lnTo>
                    <a:pt x="1184" y="849"/>
                  </a:lnTo>
                  <a:lnTo>
                    <a:pt x="1179" y="858"/>
                  </a:lnTo>
                  <a:lnTo>
                    <a:pt x="1177" y="862"/>
                  </a:lnTo>
                  <a:lnTo>
                    <a:pt x="1174" y="863"/>
                  </a:lnTo>
                  <a:lnTo>
                    <a:pt x="1171" y="865"/>
                  </a:lnTo>
                  <a:lnTo>
                    <a:pt x="1168" y="867"/>
                  </a:lnTo>
                  <a:lnTo>
                    <a:pt x="1166" y="868"/>
                  </a:lnTo>
                  <a:lnTo>
                    <a:pt x="1163" y="869"/>
                  </a:lnTo>
                  <a:lnTo>
                    <a:pt x="1160" y="871"/>
                  </a:lnTo>
                  <a:lnTo>
                    <a:pt x="1158" y="870"/>
                  </a:lnTo>
                  <a:lnTo>
                    <a:pt x="1159" y="869"/>
                  </a:lnTo>
                  <a:lnTo>
                    <a:pt x="1162" y="866"/>
                  </a:lnTo>
                  <a:lnTo>
                    <a:pt x="1165" y="863"/>
                  </a:lnTo>
                  <a:lnTo>
                    <a:pt x="1164" y="863"/>
                  </a:lnTo>
                  <a:lnTo>
                    <a:pt x="1164" y="862"/>
                  </a:lnTo>
                  <a:lnTo>
                    <a:pt x="1174" y="859"/>
                  </a:lnTo>
                  <a:lnTo>
                    <a:pt x="1178" y="857"/>
                  </a:lnTo>
                  <a:lnTo>
                    <a:pt x="1180" y="851"/>
                  </a:lnTo>
                  <a:lnTo>
                    <a:pt x="1183" y="849"/>
                  </a:lnTo>
                  <a:lnTo>
                    <a:pt x="1184" y="847"/>
                  </a:lnTo>
                  <a:lnTo>
                    <a:pt x="1186" y="842"/>
                  </a:lnTo>
                  <a:lnTo>
                    <a:pt x="1190" y="839"/>
                  </a:lnTo>
                  <a:lnTo>
                    <a:pt x="1191" y="837"/>
                  </a:lnTo>
                  <a:lnTo>
                    <a:pt x="1192" y="833"/>
                  </a:lnTo>
                  <a:lnTo>
                    <a:pt x="1190" y="835"/>
                  </a:lnTo>
                  <a:lnTo>
                    <a:pt x="1188" y="837"/>
                  </a:lnTo>
                  <a:lnTo>
                    <a:pt x="1186" y="837"/>
                  </a:lnTo>
                  <a:lnTo>
                    <a:pt x="1184" y="835"/>
                  </a:lnTo>
                  <a:lnTo>
                    <a:pt x="1183" y="832"/>
                  </a:lnTo>
                  <a:lnTo>
                    <a:pt x="1184" y="828"/>
                  </a:lnTo>
                  <a:lnTo>
                    <a:pt x="1186" y="823"/>
                  </a:lnTo>
                  <a:lnTo>
                    <a:pt x="1185" y="823"/>
                  </a:lnTo>
                  <a:lnTo>
                    <a:pt x="1184" y="823"/>
                  </a:lnTo>
                  <a:lnTo>
                    <a:pt x="1183" y="822"/>
                  </a:lnTo>
                  <a:lnTo>
                    <a:pt x="1182" y="822"/>
                  </a:lnTo>
                  <a:lnTo>
                    <a:pt x="1180" y="821"/>
                  </a:lnTo>
                  <a:lnTo>
                    <a:pt x="1180" y="820"/>
                  </a:lnTo>
                  <a:lnTo>
                    <a:pt x="1178" y="818"/>
                  </a:lnTo>
                  <a:lnTo>
                    <a:pt x="1177" y="816"/>
                  </a:lnTo>
                  <a:lnTo>
                    <a:pt x="1177" y="814"/>
                  </a:lnTo>
                  <a:lnTo>
                    <a:pt x="1175" y="816"/>
                  </a:lnTo>
                  <a:lnTo>
                    <a:pt x="1176" y="819"/>
                  </a:lnTo>
                  <a:lnTo>
                    <a:pt x="1177" y="821"/>
                  </a:lnTo>
                  <a:lnTo>
                    <a:pt x="1178" y="823"/>
                  </a:lnTo>
                  <a:lnTo>
                    <a:pt x="1179" y="825"/>
                  </a:lnTo>
                  <a:lnTo>
                    <a:pt x="1179" y="826"/>
                  </a:lnTo>
                  <a:lnTo>
                    <a:pt x="1180" y="827"/>
                  </a:lnTo>
                  <a:lnTo>
                    <a:pt x="1179" y="829"/>
                  </a:lnTo>
                  <a:lnTo>
                    <a:pt x="1178" y="830"/>
                  </a:lnTo>
                  <a:lnTo>
                    <a:pt x="1175" y="833"/>
                  </a:lnTo>
                  <a:lnTo>
                    <a:pt x="1170" y="842"/>
                  </a:lnTo>
                  <a:lnTo>
                    <a:pt x="1169" y="842"/>
                  </a:lnTo>
                  <a:lnTo>
                    <a:pt x="1167" y="845"/>
                  </a:lnTo>
                  <a:lnTo>
                    <a:pt x="1162" y="848"/>
                  </a:lnTo>
                  <a:lnTo>
                    <a:pt x="1155" y="850"/>
                  </a:lnTo>
                  <a:lnTo>
                    <a:pt x="1154" y="850"/>
                  </a:lnTo>
                  <a:lnTo>
                    <a:pt x="1152" y="850"/>
                  </a:lnTo>
                  <a:lnTo>
                    <a:pt x="1152" y="849"/>
                  </a:lnTo>
                  <a:lnTo>
                    <a:pt x="1151" y="848"/>
                  </a:lnTo>
                  <a:lnTo>
                    <a:pt x="1151" y="847"/>
                  </a:lnTo>
                  <a:lnTo>
                    <a:pt x="1150" y="848"/>
                  </a:lnTo>
                  <a:lnTo>
                    <a:pt x="1150" y="849"/>
                  </a:lnTo>
                  <a:lnTo>
                    <a:pt x="1150" y="851"/>
                  </a:lnTo>
                  <a:lnTo>
                    <a:pt x="1150" y="851"/>
                  </a:lnTo>
                  <a:lnTo>
                    <a:pt x="1145" y="853"/>
                  </a:lnTo>
                  <a:lnTo>
                    <a:pt x="1145" y="854"/>
                  </a:lnTo>
                  <a:lnTo>
                    <a:pt x="1144" y="857"/>
                  </a:lnTo>
                  <a:lnTo>
                    <a:pt x="1143" y="857"/>
                  </a:lnTo>
                  <a:lnTo>
                    <a:pt x="1143" y="859"/>
                  </a:lnTo>
                  <a:lnTo>
                    <a:pt x="1144" y="860"/>
                  </a:lnTo>
                  <a:lnTo>
                    <a:pt x="1144" y="862"/>
                  </a:lnTo>
                  <a:lnTo>
                    <a:pt x="1144" y="870"/>
                  </a:lnTo>
                  <a:lnTo>
                    <a:pt x="1144" y="872"/>
                  </a:lnTo>
                  <a:lnTo>
                    <a:pt x="1145" y="875"/>
                  </a:lnTo>
                  <a:lnTo>
                    <a:pt x="1149" y="890"/>
                  </a:lnTo>
                  <a:lnTo>
                    <a:pt x="1150" y="892"/>
                  </a:lnTo>
                  <a:lnTo>
                    <a:pt x="1150" y="893"/>
                  </a:lnTo>
                  <a:lnTo>
                    <a:pt x="1151" y="895"/>
                  </a:lnTo>
                  <a:lnTo>
                    <a:pt x="1156" y="908"/>
                  </a:lnTo>
                  <a:lnTo>
                    <a:pt x="1160" y="916"/>
                  </a:lnTo>
                  <a:lnTo>
                    <a:pt x="1158" y="918"/>
                  </a:lnTo>
                  <a:lnTo>
                    <a:pt x="1156" y="917"/>
                  </a:lnTo>
                  <a:lnTo>
                    <a:pt x="1153" y="913"/>
                  </a:lnTo>
                  <a:lnTo>
                    <a:pt x="1149" y="910"/>
                  </a:lnTo>
                  <a:lnTo>
                    <a:pt x="1143" y="908"/>
                  </a:lnTo>
                  <a:lnTo>
                    <a:pt x="1141" y="906"/>
                  </a:lnTo>
                  <a:lnTo>
                    <a:pt x="1141" y="903"/>
                  </a:lnTo>
                  <a:lnTo>
                    <a:pt x="1141" y="898"/>
                  </a:lnTo>
                  <a:lnTo>
                    <a:pt x="1141" y="893"/>
                  </a:lnTo>
                  <a:lnTo>
                    <a:pt x="1138" y="889"/>
                  </a:lnTo>
                  <a:lnTo>
                    <a:pt x="1136" y="887"/>
                  </a:lnTo>
                  <a:lnTo>
                    <a:pt x="1132" y="884"/>
                  </a:lnTo>
                  <a:lnTo>
                    <a:pt x="1128" y="883"/>
                  </a:lnTo>
                  <a:lnTo>
                    <a:pt x="1124" y="883"/>
                  </a:lnTo>
                  <a:lnTo>
                    <a:pt x="1121" y="883"/>
                  </a:lnTo>
                  <a:lnTo>
                    <a:pt x="1118" y="883"/>
                  </a:lnTo>
                  <a:lnTo>
                    <a:pt x="1117" y="884"/>
                  </a:lnTo>
                  <a:lnTo>
                    <a:pt x="1115" y="887"/>
                  </a:lnTo>
                  <a:lnTo>
                    <a:pt x="1112" y="887"/>
                  </a:lnTo>
                  <a:lnTo>
                    <a:pt x="1109" y="884"/>
                  </a:lnTo>
                  <a:lnTo>
                    <a:pt x="1107" y="882"/>
                  </a:lnTo>
                  <a:lnTo>
                    <a:pt x="1105" y="879"/>
                  </a:lnTo>
                  <a:lnTo>
                    <a:pt x="1104" y="876"/>
                  </a:lnTo>
                  <a:lnTo>
                    <a:pt x="1102" y="873"/>
                  </a:lnTo>
                  <a:lnTo>
                    <a:pt x="1100" y="871"/>
                  </a:lnTo>
                  <a:lnTo>
                    <a:pt x="1097" y="871"/>
                  </a:lnTo>
                  <a:lnTo>
                    <a:pt x="1095" y="869"/>
                  </a:lnTo>
                  <a:lnTo>
                    <a:pt x="1091" y="868"/>
                  </a:lnTo>
                  <a:lnTo>
                    <a:pt x="1088" y="868"/>
                  </a:lnTo>
                  <a:lnTo>
                    <a:pt x="1084" y="869"/>
                  </a:lnTo>
                  <a:lnTo>
                    <a:pt x="1079" y="868"/>
                  </a:lnTo>
                  <a:lnTo>
                    <a:pt x="1076" y="867"/>
                  </a:lnTo>
                  <a:lnTo>
                    <a:pt x="1072" y="865"/>
                  </a:lnTo>
                  <a:lnTo>
                    <a:pt x="1069" y="863"/>
                  </a:lnTo>
                  <a:lnTo>
                    <a:pt x="1065" y="861"/>
                  </a:lnTo>
                  <a:lnTo>
                    <a:pt x="1060" y="857"/>
                  </a:lnTo>
                  <a:lnTo>
                    <a:pt x="1056" y="855"/>
                  </a:lnTo>
                  <a:lnTo>
                    <a:pt x="1052" y="854"/>
                  </a:lnTo>
                  <a:lnTo>
                    <a:pt x="1048" y="856"/>
                  </a:lnTo>
                  <a:lnTo>
                    <a:pt x="1044" y="855"/>
                  </a:lnTo>
                  <a:lnTo>
                    <a:pt x="1040" y="852"/>
                  </a:lnTo>
                  <a:lnTo>
                    <a:pt x="1039" y="853"/>
                  </a:lnTo>
                  <a:lnTo>
                    <a:pt x="1040" y="858"/>
                  </a:lnTo>
                  <a:lnTo>
                    <a:pt x="1039" y="861"/>
                  </a:lnTo>
                  <a:lnTo>
                    <a:pt x="1036" y="864"/>
                  </a:lnTo>
                  <a:lnTo>
                    <a:pt x="1035" y="862"/>
                  </a:lnTo>
                  <a:lnTo>
                    <a:pt x="1034" y="860"/>
                  </a:lnTo>
                  <a:lnTo>
                    <a:pt x="1031" y="861"/>
                  </a:lnTo>
                  <a:lnTo>
                    <a:pt x="1030" y="863"/>
                  </a:lnTo>
                  <a:lnTo>
                    <a:pt x="1028" y="864"/>
                  </a:lnTo>
                  <a:lnTo>
                    <a:pt x="1028" y="867"/>
                  </a:lnTo>
                  <a:lnTo>
                    <a:pt x="1030" y="868"/>
                  </a:lnTo>
                  <a:lnTo>
                    <a:pt x="1030" y="869"/>
                  </a:lnTo>
                  <a:lnTo>
                    <a:pt x="1028" y="869"/>
                  </a:lnTo>
                  <a:lnTo>
                    <a:pt x="1025" y="870"/>
                  </a:lnTo>
                  <a:lnTo>
                    <a:pt x="1024" y="872"/>
                  </a:lnTo>
                  <a:lnTo>
                    <a:pt x="1026" y="875"/>
                  </a:lnTo>
                  <a:lnTo>
                    <a:pt x="1025" y="875"/>
                  </a:lnTo>
                  <a:lnTo>
                    <a:pt x="1024" y="874"/>
                  </a:lnTo>
                  <a:lnTo>
                    <a:pt x="1018" y="874"/>
                  </a:lnTo>
                  <a:lnTo>
                    <a:pt x="1018" y="873"/>
                  </a:lnTo>
                  <a:lnTo>
                    <a:pt x="1014" y="869"/>
                  </a:lnTo>
                  <a:lnTo>
                    <a:pt x="1012" y="867"/>
                  </a:lnTo>
                  <a:lnTo>
                    <a:pt x="1010" y="867"/>
                  </a:lnTo>
                  <a:lnTo>
                    <a:pt x="1008" y="869"/>
                  </a:lnTo>
                  <a:lnTo>
                    <a:pt x="1007" y="869"/>
                  </a:lnTo>
                  <a:lnTo>
                    <a:pt x="1006" y="869"/>
                  </a:lnTo>
                  <a:lnTo>
                    <a:pt x="1006" y="868"/>
                  </a:lnTo>
                  <a:lnTo>
                    <a:pt x="1007" y="867"/>
                  </a:lnTo>
                  <a:lnTo>
                    <a:pt x="1008" y="865"/>
                  </a:lnTo>
                  <a:lnTo>
                    <a:pt x="1008" y="863"/>
                  </a:lnTo>
                  <a:lnTo>
                    <a:pt x="1006" y="863"/>
                  </a:lnTo>
                  <a:lnTo>
                    <a:pt x="999" y="863"/>
                  </a:lnTo>
                  <a:lnTo>
                    <a:pt x="1000" y="862"/>
                  </a:lnTo>
                  <a:lnTo>
                    <a:pt x="1000" y="860"/>
                  </a:lnTo>
                  <a:lnTo>
                    <a:pt x="1001" y="851"/>
                  </a:lnTo>
                  <a:lnTo>
                    <a:pt x="999" y="854"/>
                  </a:lnTo>
                  <a:lnTo>
                    <a:pt x="997" y="857"/>
                  </a:lnTo>
                  <a:lnTo>
                    <a:pt x="995" y="861"/>
                  </a:lnTo>
                  <a:lnTo>
                    <a:pt x="993" y="862"/>
                  </a:lnTo>
                  <a:lnTo>
                    <a:pt x="992" y="863"/>
                  </a:lnTo>
                  <a:lnTo>
                    <a:pt x="991" y="863"/>
                  </a:lnTo>
                  <a:lnTo>
                    <a:pt x="990" y="863"/>
                  </a:lnTo>
                  <a:lnTo>
                    <a:pt x="989" y="863"/>
                  </a:lnTo>
                  <a:lnTo>
                    <a:pt x="987" y="861"/>
                  </a:lnTo>
                  <a:lnTo>
                    <a:pt x="982" y="858"/>
                  </a:lnTo>
                  <a:lnTo>
                    <a:pt x="982" y="862"/>
                  </a:lnTo>
                  <a:lnTo>
                    <a:pt x="982" y="863"/>
                  </a:lnTo>
                  <a:lnTo>
                    <a:pt x="972" y="865"/>
                  </a:lnTo>
                  <a:lnTo>
                    <a:pt x="970" y="865"/>
                  </a:lnTo>
                  <a:lnTo>
                    <a:pt x="970" y="865"/>
                  </a:lnTo>
                  <a:lnTo>
                    <a:pt x="969" y="864"/>
                  </a:lnTo>
                  <a:lnTo>
                    <a:pt x="966" y="865"/>
                  </a:lnTo>
                  <a:lnTo>
                    <a:pt x="966" y="864"/>
                  </a:lnTo>
                  <a:lnTo>
                    <a:pt x="961" y="863"/>
                  </a:lnTo>
                  <a:lnTo>
                    <a:pt x="958" y="863"/>
                  </a:lnTo>
                  <a:lnTo>
                    <a:pt x="958" y="863"/>
                  </a:lnTo>
                  <a:lnTo>
                    <a:pt x="954" y="865"/>
                  </a:lnTo>
                  <a:lnTo>
                    <a:pt x="943" y="867"/>
                  </a:lnTo>
                  <a:lnTo>
                    <a:pt x="941" y="867"/>
                  </a:lnTo>
                  <a:lnTo>
                    <a:pt x="940" y="868"/>
                  </a:lnTo>
                  <a:lnTo>
                    <a:pt x="940" y="869"/>
                  </a:lnTo>
                  <a:lnTo>
                    <a:pt x="939" y="870"/>
                  </a:lnTo>
                  <a:lnTo>
                    <a:pt x="935" y="870"/>
                  </a:lnTo>
                  <a:lnTo>
                    <a:pt x="916" y="865"/>
                  </a:lnTo>
                  <a:lnTo>
                    <a:pt x="915" y="864"/>
                  </a:lnTo>
                  <a:lnTo>
                    <a:pt x="914" y="864"/>
                  </a:lnTo>
                  <a:lnTo>
                    <a:pt x="913" y="863"/>
                  </a:lnTo>
                  <a:lnTo>
                    <a:pt x="913" y="862"/>
                  </a:lnTo>
                  <a:lnTo>
                    <a:pt x="913" y="861"/>
                  </a:lnTo>
                  <a:lnTo>
                    <a:pt x="912" y="860"/>
                  </a:lnTo>
                  <a:lnTo>
                    <a:pt x="912" y="858"/>
                  </a:lnTo>
                  <a:lnTo>
                    <a:pt x="911" y="857"/>
                  </a:lnTo>
                  <a:lnTo>
                    <a:pt x="913" y="856"/>
                  </a:lnTo>
                  <a:lnTo>
                    <a:pt x="914" y="855"/>
                  </a:lnTo>
                  <a:lnTo>
                    <a:pt x="914" y="854"/>
                  </a:lnTo>
                  <a:lnTo>
                    <a:pt x="911" y="855"/>
                  </a:lnTo>
                  <a:lnTo>
                    <a:pt x="909" y="856"/>
                  </a:lnTo>
                  <a:lnTo>
                    <a:pt x="906" y="855"/>
                  </a:lnTo>
                  <a:lnTo>
                    <a:pt x="903" y="853"/>
                  </a:lnTo>
                  <a:lnTo>
                    <a:pt x="901" y="853"/>
                  </a:lnTo>
                  <a:lnTo>
                    <a:pt x="900" y="852"/>
                  </a:lnTo>
                  <a:lnTo>
                    <a:pt x="897" y="848"/>
                  </a:lnTo>
                  <a:lnTo>
                    <a:pt x="894" y="845"/>
                  </a:lnTo>
                  <a:lnTo>
                    <a:pt x="892" y="847"/>
                  </a:lnTo>
                  <a:lnTo>
                    <a:pt x="886" y="845"/>
                  </a:lnTo>
                  <a:lnTo>
                    <a:pt x="880" y="839"/>
                  </a:lnTo>
                  <a:lnTo>
                    <a:pt x="879" y="840"/>
                  </a:lnTo>
                  <a:lnTo>
                    <a:pt x="880" y="842"/>
                  </a:lnTo>
                  <a:lnTo>
                    <a:pt x="880" y="844"/>
                  </a:lnTo>
                  <a:lnTo>
                    <a:pt x="879" y="844"/>
                  </a:lnTo>
                  <a:lnTo>
                    <a:pt x="874" y="844"/>
                  </a:lnTo>
                  <a:lnTo>
                    <a:pt x="872" y="844"/>
                  </a:lnTo>
                  <a:lnTo>
                    <a:pt x="870" y="842"/>
                  </a:lnTo>
                  <a:lnTo>
                    <a:pt x="869" y="841"/>
                  </a:lnTo>
                  <a:lnTo>
                    <a:pt x="868" y="839"/>
                  </a:lnTo>
                  <a:lnTo>
                    <a:pt x="870" y="837"/>
                  </a:lnTo>
                  <a:lnTo>
                    <a:pt x="872" y="836"/>
                  </a:lnTo>
                  <a:lnTo>
                    <a:pt x="873" y="835"/>
                  </a:lnTo>
                  <a:lnTo>
                    <a:pt x="875" y="835"/>
                  </a:lnTo>
                  <a:lnTo>
                    <a:pt x="880" y="836"/>
                  </a:lnTo>
                  <a:lnTo>
                    <a:pt x="886" y="835"/>
                  </a:lnTo>
                  <a:lnTo>
                    <a:pt x="887" y="834"/>
                  </a:lnTo>
                  <a:lnTo>
                    <a:pt x="892" y="830"/>
                  </a:lnTo>
                  <a:lnTo>
                    <a:pt x="893" y="829"/>
                  </a:lnTo>
                  <a:lnTo>
                    <a:pt x="894" y="829"/>
                  </a:lnTo>
                  <a:lnTo>
                    <a:pt x="895" y="829"/>
                  </a:lnTo>
                  <a:lnTo>
                    <a:pt x="894" y="827"/>
                  </a:lnTo>
                  <a:lnTo>
                    <a:pt x="890" y="822"/>
                  </a:lnTo>
                  <a:lnTo>
                    <a:pt x="889" y="821"/>
                  </a:lnTo>
                  <a:lnTo>
                    <a:pt x="886" y="821"/>
                  </a:lnTo>
                  <a:lnTo>
                    <a:pt x="881" y="821"/>
                  </a:lnTo>
                  <a:lnTo>
                    <a:pt x="869" y="815"/>
                  </a:lnTo>
                  <a:lnTo>
                    <a:pt x="867" y="815"/>
                  </a:lnTo>
                  <a:lnTo>
                    <a:pt x="865" y="815"/>
                  </a:lnTo>
                  <a:lnTo>
                    <a:pt x="863" y="815"/>
                  </a:lnTo>
                  <a:lnTo>
                    <a:pt x="862" y="817"/>
                  </a:lnTo>
                  <a:lnTo>
                    <a:pt x="862" y="818"/>
                  </a:lnTo>
                  <a:lnTo>
                    <a:pt x="862" y="819"/>
                  </a:lnTo>
                  <a:lnTo>
                    <a:pt x="862" y="821"/>
                  </a:lnTo>
                  <a:lnTo>
                    <a:pt x="862" y="824"/>
                  </a:lnTo>
                  <a:lnTo>
                    <a:pt x="859" y="819"/>
                  </a:lnTo>
                  <a:lnTo>
                    <a:pt x="858" y="818"/>
                  </a:lnTo>
                  <a:lnTo>
                    <a:pt x="857" y="818"/>
                  </a:lnTo>
                  <a:lnTo>
                    <a:pt x="847" y="807"/>
                  </a:lnTo>
                  <a:lnTo>
                    <a:pt x="845" y="803"/>
                  </a:lnTo>
                  <a:lnTo>
                    <a:pt x="848" y="806"/>
                  </a:lnTo>
                  <a:lnTo>
                    <a:pt x="850" y="809"/>
                  </a:lnTo>
                  <a:lnTo>
                    <a:pt x="852" y="809"/>
                  </a:lnTo>
                  <a:lnTo>
                    <a:pt x="868" y="808"/>
                  </a:lnTo>
                  <a:lnTo>
                    <a:pt x="871" y="809"/>
                  </a:lnTo>
                  <a:lnTo>
                    <a:pt x="876" y="812"/>
                  </a:lnTo>
                  <a:lnTo>
                    <a:pt x="877" y="813"/>
                  </a:lnTo>
                  <a:lnTo>
                    <a:pt x="885" y="813"/>
                  </a:lnTo>
                  <a:lnTo>
                    <a:pt x="892" y="815"/>
                  </a:lnTo>
                  <a:lnTo>
                    <a:pt x="898" y="814"/>
                  </a:lnTo>
                  <a:lnTo>
                    <a:pt x="899" y="814"/>
                  </a:lnTo>
                  <a:lnTo>
                    <a:pt x="910" y="815"/>
                  </a:lnTo>
                  <a:lnTo>
                    <a:pt x="915" y="819"/>
                  </a:lnTo>
                  <a:lnTo>
                    <a:pt x="918" y="820"/>
                  </a:lnTo>
                  <a:lnTo>
                    <a:pt x="922" y="820"/>
                  </a:lnTo>
                  <a:lnTo>
                    <a:pt x="926" y="818"/>
                  </a:lnTo>
                  <a:lnTo>
                    <a:pt x="928" y="815"/>
                  </a:lnTo>
                  <a:lnTo>
                    <a:pt x="927" y="813"/>
                  </a:lnTo>
                  <a:lnTo>
                    <a:pt x="929" y="809"/>
                  </a:lnTo>
                  <a:lnTo>
                    <a:pt x="935" y="804"/>
                  </a:lnTo>
                  <a:lnTo>
                    <a:pt x="937" y="803"/>
                  </a:lnTo>
                  <a:lnTo>
                    <a:pt x="941" y="803"/>
                  </a:lnTo>
                  <a:lnTo>
                    <a:pt x="943" y="802"/>
                  </a:lnTo>
                  <a:lnTo>
                    <a:pt x="944" y="800"/>
                  </a:lnTo>
                  <a:lnTo>
                    <a:pt x="946" y="799"/>
                  </a:lnTo>
                  <a:lnTo>
                    <a:pt x="946" y="797"/>
                  </a:lnTo>
                  <a:lnTo>
                    <a:pt x="948" y="796"/>
                  </a:lnTo>
                  <a:lnTo>
                    <a:pt x="946" y="797"/>
                  </a:lnTo>
                  <a:lnTo>
                    <a:pt x="943" y="798"/>
                  </a:lnTo>
                  <a:lnTo>
                    <a:pt x="940" y="800"/>
                  </a:lnTo>
                  <a:lnTo>
                    <a:pt x="939" y="799"/>
                  </a:lnTo>
                  <a:lnTo>
                    <a:pt x="927" y="806"/>
                  </a:lnTo>
                  <a:lnTo>
                    <a:pt x="920" y="807"/>
                  </a:lnTo>
                  <a:lnTo>
                    <a:pt x="914" y="803"/>
                  </a:lnTo>
                  <a:lnTo>
                    <a:pt x="912" y="802"/>
                  </a:lnTo>
                  <a:lnTo>
                    <a:pt x="912" y="801"/>
                  </a:lnTo>
                  <a:lnTo>
                    <a:pt x="911" y="802"/>
                  </a:lnTo>
                  <a:lnTo>
                    <a:pt x="910" y="803"/>
                  </a:lnTo>
                  <a:lnTo>
                    <a:pt x="909" y="803"/>
                  </a:lnTo>
                  <a:lnTo>
                    <a:pt x="908" y="804"/>
                  </a:lnTo>
                  <a:lnTo>
                    <a:pt x="906" y="804"/>
                  </a:lnTo>
                  <a:lnTo>
                    <a:pt x="905" y="804"/>
                  </a:lnTo>
                  <a:lnTo>
                    <a:pt x="903" y="808"/>
                  </a:lnTo>
                  <a:lnTo>
                    <a:pt x="902" y="806"/>
                  </a:lnTo>
                  <a:lnTo>
                    <a:pt x="900" y="801"/>
                  </a:lnTo>
                  <a:lnTo>
                    <a:pt x="898" y="800"/>
                  </a:lnTo>
                  <a:lnTo>
                    <a:pt x="893" y="799"/>
                  </a:lnTo>
                  <a:lnTo>
                    <a:pt x="892" y="798"/>
                  </a:lnTo>
                  <a:lnTo>
                    <a:pt x="891" y="797"/>
                  </a:lnTo>
                  <a:lnTo>
                    <a:pt x="889" y="795"/>
                  </a:lnTo>
                  <a:lnTo>
                    <a:pt x="888" y="792"/>
                  </a:lnTo>
                  <a:lnTo>
                    <a:pt x="887" y="790"/>
                  </a:lnTo>
                  <a:lnTo>
                    <a:pt x="887" y="787"/>
                  </a:lnTo>
                  <a:lnTo>
                    <a:pt x="886" y="785"/>
                  </a:lnTo>
                  <a:lnTo>
                    <a:pt x="885" y="784"/>
                  </a:lnTo>
                  <a:lnTo>
                    <a:pt x="884" y="781"/>
                  </a:lnTo>
                  <a:lnTo>
                    <a:pt x="884" y="776"/>
                  </a:lnTo>
                  <a:lnTo>
                    <a:pt x="886" y="772"/>
                  </a:lnTo>
                  <a:lnTo>
                    <a:pt x="888" y="768"/>
                  </a:lnTo>
                  <a:lnTo>
                    <a:pt x="890" y="763"/>
                  </a:lnTo>
                  <a:lnTo>
                    <a:pt x="890" y="761"/>
                  </a:lnTo>
                  <a:lnTo>
                    <a:pt x="890" y="759"/>
                  </a:lnTo>
                  <a:lnTo>
                    <a:pt x="889" y="757"/>
                  </a:lnTo>
                  <a:lnTo>
                    <a:pt x="885" y="756"/>
                  </a:lnTo>
                  <a:lnTo>
                    <a:pt x="884" y="755"/>
                  </a:lnTo>
                  <a:lnTo>
                    <a:pt x="884" y="754"/>
                  </a:lnTo>
                  <a:lnTo>
                    <a:pt x="886" y="749"/>
                  </a:lnTo>
                  <a:lnTo>
                    <a:pt x="887" y="749"/>
                  </a:lnTo>
                  <a:lnTo>
                    <a:pt x="887" y="748"/>
                  </a:lnTo>
                  <a:lnTo>
                    <a:pt x="885" y="747"/>
                  </a:lnTo>
                  <a:lnTo>
                    <a:pt x="880" y="748"/>
                  </a:lnTo>
                  <a:lnTo>
                    <a:pt x="879" y="748"/>
                  </a:lnTo>
                  <a:lnTo>
                    <a:pt x="877" y="746"/>
                  </a:lnTo>
                  <a:lnTo>
                    <a:pt x="880" y="740"/>
                  </a:lnTo>
                  <a:lnTo>
                    <a:pt x="880" y="737"/>
                  </a:lnTo>
                  <a:lnTo>
                    <a:pt x="879" y="734"/>
                  </a:lnTo>
                  <a:lnTo>
                    <a:pt x="878" y="732"/>
                  </a:lnTo>
                  <a:lnTo>
                    <a:pt x="876" y="732"/>
                  </a:lnTo>
                  <a:lnTo>
                    <a:pt x="875" y="731"/>
                  </a:lnTo>
                  <a:lnTo>
                    <a:pt x="875" y="730"/>
                  </a:lnTo>
                  <a:lnTo>
                    <a:pt x="874" y="727"/>
                  </a:lnTo>
                  <a:lnTo>
                    <a:pt x="874" y="725"/>
                  </a:lnTo>
                  <a:lnTo>
                    <a:pt x="874" y="725"/>
                  </a:lnTo>
                  <a:lnTo>
                    <a:pt x="873" y="724"/>
                  </a:lnTo>
                  <a:lnTo>
                    <a:pt x="868" y="721"/>
                  </a:lnTo>
                  <a:lnTo>
                    <a:pt x="867" y="719"/>
                  </a:lnTo>
                  <a:lnTo>
                    <a:pt x="868" y="717"/>
                  </a:lnTo>
                  <a:lnTo>
                    <a:pt x="868" y="715"/>
                  </a:lnTo>
                  <a:lnTo>
                    <a:pt x="867" y="715"/>
                  </a:lnTo>
                  <a:lnTo>
                    <a:pt x="866" y="716"/>
                  </a:lnTo>
                  <a:lnTo>
                    <a:pt x="865" y="718"/>
                  </a:lnTo>
                  <a:lnTo>
                    <a:pt x="864" y="719"/>
                  </a:lnTo>
                  <a:lnTo>
                    <a:pt x="865" y="720"/>
                  </a:lnTo>
                  <a:lnTo>
                    <a:pt x="867" y="722"/>
                  </a:lnTo>
                  <a:lnTo>
                    <a:pt x="868" y="723"/>
                  </a:lnTo>
                  <a:lnTo>
                    <a:pt x="872" y="724"/>
                  </a:lnTo>
                  <a:lnTo>
                    <a:pt x="873" y="725"/>
                  </a:lnTo>
                  <a:lnTo>
                    <a:pt x="873" y="733"/>
                  </a:lnTo>
                  <a:lnTo>
                    <a:pt x="874" y="734"/>
                  </a:lnTo>
                  <a:lnTo>
                    <a:pt x="875" y="735"/>
                  </a:lnTo>
                  <a:lnTo>
                    <a:pt x="876" y="735"/>
                  </a:lnTo>
                  <a:lnTo>
                    <a:pt x="877" y="736"/>
                  </a:lnTo>
                  <a:lnTo>
                    <a:pt x="878" y="737"/>
                  </a:lnTo>
                  <a:lnTo>
                    <a:pt x="878" y="739"/>
                  </a:lnTo>
                  <a:lnTo>
                    <a:pt x="876" y="742"/>
                  </a:lnTo>
                  <a:lnTo>
                    <a:pt x="875" y="743"/>
                  </a:lnTo>
                  <a:lnTo>
                    <a:pt x="875" y="749"/>
                  </a:lnTo>
                  <a:lnTo>
                    <a:pt x="878" y="749"/>
                  </a:lnTo>
                  <a:lnTo>
                    <a:pt x="882" y="749"/>
                  </a:lnTo>
                  <a:lnTo>
                    <a:pt x="885" y="749"/>
                  </a:lnTo>
                  <a:lnTo>
                    <a:pt x="882" y="753"/>
                  </a:lnTo>
                  <a:lnTo>
                    <a:pt x="881" y="755"/>
                  </a:lnTo>
                  <a:lnTo>
                    <a:pt x="880" y="757"/>
                  </a:lnTo>
                  <a:lnTo>
                    <a:pt x="881" y="759"/>
                  </a:lnTo>
                  <a:lnTo>
                    <a:pt x="883" y="760"/>
                  </a:lnTo>
                  <a:lnTo>
                    <a:pt x="885" y="759"/>
                  </a:lnTo>
                  <a:lnTo>
                    <a:pt x="886" y="758"/>
                  </a:lnTo>
                  <a:lnTo>
                    <a:pt x="887" y="761"/>
                  </a:lnTo>
                  <a:lnTo>
                    <a:pt x="886" y="765"/>
                  </a:lnTo>
                  <a:lnTo>
                    <a:pt x="885" y="768"/>
                  </a:lnTo>
                  <a:lnTo>
                    <a:pt x="883" y="769"/>
                  </a:lnTo>
                  <a:lnTo>
                    <a:pt x="880" y="770"/>
                  </a:lnTo>
                  <a:lnTo>
                    <a:pt x="879" y="772"/>
                  </a:lnTo>
                  <a:lnTo>
                    <a:pt x="877" y="775"/>
                  </a:lnTo>
                  <a:lnTo>
                    <a:pt x="877" y="779"/>
                  </a:lnTo>
                  <a:lnTo>
                    <a:pt x="880" y="783"/>
                  </a:lnTo>
                  <a:lnTo>
                    <a:pt x="881" y="784"/>
                  </a:lnTo>
                  <a:lnTo>
                    <a:pt x="880" y="790"/>
                  </a:lnTo>
                  <a:lnTo>
                    <a:pt x="880" y="792"/>
                  </a:lnTo>
                  <a:lnTo>
                    <a:pt x="881" y="793"/>
                  </a:lnTo>
                  <a:lnTo>
                    <a:pt x="881" y="794"/>
                  </a:lnTo>
                  <a:lnTo>
                    <a:pt x="880" y="796"/>
                  </a:lnTo>
                  <a:lnTo>
                    <a:pt x="880" y="797"/>
                  </a:lnTo>
                  <a:lnTo>
                    <a:pt x="878" y="797"/>
                  </a:lnTo>
                  <a:lnTo>
                    <a:pt x="877" y="798"/>
                  </a:lnTo>
                  <a:lnTo>
                    <a:pt x="873" y="799"/>
                  </a:lnTo>
                  <a:lnTo>
                    <a:pt x="869" y="798"/>
                  </a:lnTo>
                  <a:lnTo>
                    <a:pt x="860" y="795"/>
                  </a:lnTo>
                  <a:lnTo>
                    <a:pt x="855" y="796"/>
                  </a:lnTo>
                  <a:lnTo>
                    <a:pt x="853" y="797"/>
                  </a:lnTo>
                  <a:lnTo>
                    <a:pt x="852" y="798"/>
                  </a:lnTo>
                  <a:lnTo>
                    <a:pt x="851" y="800"/>
                  </a:lnTo>
                  <a:lnTo>
                    <a:pt x="850" y="800"/>
                  </a:lnTo>
                  <a:lnTo>
                    <a:pt x="849" y="800"/>
                  </a:lnTo>
                  <a:lnTo>
                    <a:pt x="848" y="798"/>
                  </a:lnTo>
                  <a:lnTo>
                    <a:pt x="847" y="798"/>
                  </a:lnTo>
                  <a:lnTo>
                    <a:pt x="845" y="798"/>
                  </a:lnTo>
                  <a:lnTo>
                    <a:pt x="844" y="798"/>
                  </a:lnTo>
                  <a:lnTo>
                    <a:pt x="843" y="796"/>
                  </a:lnTo>
                  <a:lnTo>
                    <a:pt x="844" y="794"/>
                  </a:lnTo>
                  <a:lnTo>
                    <a:pt x="849" y="785"/>
                  </a:lnTo>
                  <a:lnTo>
                    <a:pt x="850" y="783"/>
                  </a:lnTo>
                  <a:lnTo>
                    <a:pt x="850" y="781"/>
                  </a:lnTo>
                  <a:lnTo>
                    <a:pt x="851" y="780"/>
                  </a:lnTo>
                  <a:lnTo>
                    <a:pt x="856" y="774"/>
                  </a:lnTo>
                  <a:lnTo>
                    <a:pt x="854" y="773"/>
                  </a:lnTo>
                  <a:lnTo>
                    <a:pt x="853" y="773"/>
                  </a:lnTo>
                  <a:lnTo>
                    <a:pt x="853" y="775"/>
                  </a:lnTo>
                  <a:lnTo>
                    <a:pt x="852" y="777"/>
                  </a:lnTo>
                  <a:lnTo>
                    <a:pt x="851" y="777"/>
                  </a:lnTo>
                  <a:lnTo>
                    <a:pt x="850" y="778"/>
                  </a:lnTo>
                  <a:lnTo>
                    <a:pt x="849" y="779"/>
                  </a:lnTo>
                  <a:lnTo>
                    <a:pt x="849" y="779"/>
                  </a:lnTo>
                  <a:lnTo>
                    <a:pt x="847" y="782"/>
                  </a:lnTo>
                  <a:lnTo>
                    <a:pt x="846" y="782"/>
                  </a:lnTo>
                  <a:lnTo>
                    <a:pt x="846" y="783"/>
                  </a:lnTo>
                  <a:lnTo>
                    <a:pt x="845" y="783"/>
                  </a:lnTo>
                  <a:lnTo>
                    <a:pt x="844" y="782"/>
                  </a:lnTo>
                  <a:lnTo>
                    <a:pt x="843" y="781"/>
                  </a:lnTo>
                  <a:lnTo>
                    <a:pt x="842" y="778"/>
                  </a:lnTo>
                  <a:lnTo>
                    <a:pt x="840" y="776"/>
                  </a:lnTo>
                  <a:lnTo>
                    <a:pt x="839" y="776"/>
                  </a:lnTo>
                  <a:lnTo>
                    <a:pt x="840" y="779"/>
                  </a:lnTo>
                  <a:lnTo>
                    <a:pt x="840" y="780"/>
                  </a:lnTo>
                  <a:lnTo>
                    <a:pt x="840" y="782"/>
                  </a:lnTo>
                  <a:lnTo>
                    <a:pt x="841" y="783"/>
                  </a:lnTo>
                  <a:lnTo>
                    <a:pt x="842" y="783"/>
                  </a:lnTo>
                  <a:lnTo>
                    <a:pt x="844" y="785"/>
                  </a:lnTo>
                  <a:lnTo>
                    <a:pt x="845" y="786"/>
                  </a:lnTo>
                  <a:lnTo>
                    <a:pt x="844" y="788"/>
                  </a:lnTo>
                  <a:lnTo>
                    <a:pt x="843" y="791"/>
                  </a:lnTo>
                  <a:lnTo>
                    <a:pt x="843" y="791"/>
                  </a:lnTo>
                  <a:lnTo>
                    <a:pt x="841" y="792"/>
                  </a:lnTo>
                  <a:lnTo>
                    <a:pt x="838" y="797"/>
                  </a:lnTo>
                  <a:lnTo>
                    <a:pt x="837" y="798"/>
                  </a:lnTo>
                  <a:lnTo>
                    <a:pt x="835" y="799"/>
                  </a:lnTo>
                  <a:lnTo>
                    <a:pt x="832" y="801"/>
                  </a:lnTo>
                  <a:lnTo>
                    <a:pt x="830" y="802"/>
                  </a:lnTo>
                  <a:lnTo>
                    <a:pt x="829" y="802"/>
                  </a:lnTo>
                  <a:lnTo>
                    <a:pt x="826" y="801"/>
                  </a:lnTo>
                  <a:lnTo>
                    <a:pt x="825" y="800"/>
                  </a:lnTo>
                  <a:lnTo>
                    <a:pt x="824" y="801"/>
                  </a:lnTo>
                  <a:lnTo>
                    <a:pt x="822" y="800"/>
                  </a:lnTo>
                  <a:lnTo>
                    <a:pt x="816" y="798"/>
                  </a:lnTo>
                  <a:lnTo>
                    <a:pt x="814" y="798"/>
                  </a:lnTo>
                  <a:lnTo>
                    <a:pt x="809" y="800"/>
                  </a:lnTo>
                  <a:lnTo>
                    <a:pt x="804" y="801"/>
                  </a:lnTo>
                  <a:lnTo>
                    <a:pt x="801" y="802"/>
                  </a:lnTo>
                  <a:lnTo>
                    <a:pt x="799" y="802"/>
                  </a:lnTo>
                  <a:lnTo>
                    <a:pt x="798" y="803"/>
                  </a:lnTo>
                  <a:lnTo>
                    <a:pt x="796" y="804"/>
                  </a:lnTo>
                  <a:lnTo>
                    <a:pt x="795" y="804"/>
                  </a:lnTo>
                  <a:lnTo>
                    <a:pt x="794" y="803"/>
                  </a:lnTo>
                  <a:lnTo>
                    <a:pt x="793" y="804"/>
                  </a:lnTo>
                  <a:lnTo>
                    <a:pt x="787" y="808"/>
                  </a:lnTo>
                  <a:lnTo>
                    <a:pt x="786" y="809"/>
                  </a:lnTo>
                  <a:lnTo>
                    <a:pt x="783" y="808"/>
                  </a:lnTo>
                  <a:lnTo>
                    <a:pt x="782" y="808"/>
                  </a:lnTo>
                  <a:lnTo>
                    <a:pt x="780" y="809"/>
                  </a:lnTo>
                  <a:lnTo>
                    <a:pt x="778" y="812"/>
                  </a:lnTo>
                  <a:lnTo>
                    <a:pt x="778" y="813"/>
                  </a:lnTo>
                  <a:lnTo>
                    <a:pt x="778" y="815"/>
                  </a:lnTo>
                  <a:lnTo>
                    <a:pt x="779" y="818"/>
                  </a:lnTo>
                  <a:lnTo>
                    <a:pt x="780" y="821"/>
                  </a:lnTo>
                  <a:lnTo>
                    <a:pt x="781" y="821"/>
                  </a:lnTo>
                  <a:lnTo>
                    <a:pt x="781" y="822"/>
                  </a:lnTo>
                  <a:lnTo>
                    <a:pt x="780" y="823"/>
                  </a:lnTo>
                  <a:lnTo>
                    <a:pt x="780" y="824"/>
                  </a:lnTo>
                  <a:lnTo>
                    <a:pt x="779" y="828"/>
                  </a:lnTo>
                  <a:lnTo>
                    <a:pt x="779" y="829"/>
                  </a:lnTo>
                  <a:lnTo>
                    <a:pt x="775" y="833"/>
                  </a:lnTo>
                  <a:lnTo>
                    <a:pt x="773" y="835"/>
                  </a:lnTo>
                  <a:lnTo>
                    <a:pt x="769" y="835"/>
                  </a:lnTo>
                  <a:lnTo>
                    <a:pt x="768" y="836"/>
                  </a:lnTo>
                  <a:lnTo>
                    <a:pt x="771" y="838"/>
                  </a:lnTo>
                  <a:lnTo>
                    <a:pt x="772" y="839"/>
                  </a:lnTo>
                  <a:lnTo>
                    <a:pt x="772" y="840"/>
                  </a:lnTo>
                  <a:lnTo>
                    <a:pt x="771" y="841"/>
                  </a:lnTo>
                  <a:lnTo>
                    <a:pt x="768" y="846"/>
                  </a:lnTo>
                  <a:lnTo>
                    <a:pt x="762" y="856"/>
                  </a:lnTo>
                  <a:lnTo>
                    <a:pt x="760" y="859"/>
                  </a:lnTo>
                  <a:lnTo>
                    <a:pt x="759" y="861"/>
                  </a:lnTo>
                  <a:lnTo>
                    <a:pt x="757" y="862"/>
                  </a:lnTo>
                  <a:lnTo>
                    <a:pt x="756" y="863"/>
                  </a:lnTo>
                  <a:lnTo>
                    <a:pt x="754" y="869"/>
                  </a:lnTo>
                  <a:lnTo>
                    <a:pt x="754" y="870"/>
                  </a:lnTo>
                  <a:lnTo>
                    <a:pt x="742" y="881"/>
                  </a:lnTo>
                  <a:lnTo>
                    <a:pt x="733" y="894"/>
                  </a:lnTo>
                  <a:lnTo>
                    <a:pt x="728" y="899"/>
                  </a:lnTo>
                  <a:lnTo>
                    <a:pt x="722" y="904"/>
                  </a:lnTo>
                  <a:lnTo>
                    <a:pt x="722" y="902"/>
                  </a:lnTo>
                  <a:lnTo>
                    <a:pt x="722" y="895"/>
                  </a:lnTo>
                  <a:lnTo>
                    <a:pt x="721" y="894"/>
                  </a:lnTo>
                  <a:lnTo>
                    <a:pt x="720" y="895"/>
                  </a:lnTo>
                  <a:lnTo>
                    <a:pt x="719" y="897"/>
                  </a:lnTo>
                  <a:lnTo>
                    <a:pt x="718" y="898"/>
                  </a:lnTo>
                  <a:lnTo>
                    <a:pt x="718" y="902"/>
                  </a:lnTo>
                  <a:lnTo>
                    <a:pt x="718" y="903"/>
                  </a:lnTo>
                  <a:lnTo>
                    <a:pt x="718" y="904"/>
                  </a:lnTo>
                  <a:lnTo>
                    <a:pt x="718" y="905"/>
                  </a:lnTo>
                  <a:lnTo>
                    <a:pt x="717" y="905"/>
                  </a:lnTo>
                  <a:lnTo>
                    <a:pt x="717" y="904"/>
                  </a:lnTo>
                  <a:lnTo>
                    <a:pt x="716" y="904"/>
                  </a:lnTo>
                  <a:lnTo>
                    <a:pt x="716" y="905"/>
                  </a:lnTo>
                  <a:lnTo>
                    <a:pt x="715" y="905"/>
                  </a:lnTo>
                  <a:lnTo>
                    <a:pt x="711" y="901"/>
                  </a:lnTo>
                  <a:lnTo>
                    <a:pt x="708" y="900"/>
                  </a:lnTo>
                  <a:lnTo>
                    <a:pt x="706" y="901"/>
                  </a:lnTo>
                  <a:lnTo>
                    <a:pt x="706" y="904"/>
                  </a:lnTo>
                  <a:lnTo>
                    <a:pt x="706" y="907"/>
                  </a:lnTo>
                  <a:lnTo>
                    <a:pt x="705" y="910"/>
                  </a:lnTo>
                  <a:lnTo>
                    <a:pt x="704" y="909"/>
                  </a:lnTo>
                  <a:lnTo>
                    <a:pt x="703" y="907"/>
                  </a:lnTo>
                  <a:lnTo>
                    <a:pt x="703" y="906"/>
                  </a:lnTo>
                  <a:lnTo>
                    <a:pt x="704" y="906"/>
                  </a:lnTo>
                  <a:lnTo>
                    <a:pt x="703" y="905"/>
                  </a:lnTo>
                  <a:lnTo>
                    <a:pt x="702" y="906"/>
                  </a:lnTo>
                  <a:lnTo>
                    <a:pt x="702" y="909"/>
                  </a:lnTo>
                  <a:lnTo>
                    <a:pt x="702" y="911"/>
                  </a:lnTo>
                  <a:lnTo>
                    <a:pt x="703" y="912"/>
                  </a:lnTo>
                  <a:lnTo>
                    <a:pt x="704" y="912"/>
                  </a:lnTo>
                  <a:lnTo>
                    <a:pt x="703" y="917"/>
                  </a:lnTo>
                  <a:lnTo>
                    <a:pt x="703" y="915"/>
                  </a:lnTo>
                  <a:lnTo>
                    <a:pt x="702" y="914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699" y="911"/>
                  </a:lnTo>
                  <a:lnTo>
                    <a:pt x="699" y="912"/>
                  </a:lnTo>
                  <a:lnTo>
                    <a:pt x="698" y="912"/>
                  </a:lnTo>
                  <a:lnTo>
                    <a:pt x="696" y="912"/>
                  </a:lnTo>
                  <a:lnTo>
                    <a:pt x="694" y="913"/>
                  </a:lnTo>
                  <a:lnTo>
                    <a:pt x="692" y="915"/>
                  </a:lnTo>
                  <a:lnTo>
                    <a:pt x="691" y="918"/>
                  </a:lnTo>
                  <a:lnTo>
                    <a:pt x="692" y="919"/>
                  </a:lnTo>
                  <a:lnTo>
                    <a:pt x="693" y="920"/>
                  </a:lnTo>
                  <a:lnTo>
                    <a:pt x="695" y="921"/>
                  </a:lnTo>
                  <a:lnTo>
                    <a:pt x="696" y="922"/>
                  </a:lnTo>
                  <a:lnTo>
                    <a:pt x="697" y="923"/>
                  </a:lnTo>
                  <a:lnTo>
                    <a:pt x="697" y="924"/>
                  </a:lnTo>
                  <a:lnTo>
                    <a:pt x="695" y="924"/>
                  </a:lnTo>
                  <a:lnTo>
                    <a:pt x="694" y="925"/>
                  </a:lnTo>
                  <a:lnTo>
                    <a:pt x="692" y="926"/>
                  </a:lnTo>
                  <a:lnTo>
                    <a:pt x="690" y="925"/>
                  </a:lnTo>
                  <a:lnTo>
                    <a:pt x="690" y="926"/>
                  </a:lnTo>
                  <a:lnTo>
                    <a:pt x="690" y="927"/>
                  </a:lnTo>
                  <a:lnTo>
                    <a:pt x="690" y="928"/>
                  </a:lnTo>
                  <a:lnTo>
                    <a:pt x="689" y="929"/>
                  </a:lnTo>
                  <a:lnTo>
                    <a:pt x="687" y="930"/>
                  </a:lnTo>
                  <a:lnTo>
                    <a:pt x="685" y="930"/>
                  </a:lnTo>
                  <a:lnTo>
                    <a:pt x="685" y="927"/>
                  </a:lnTo>
                  <a:lnTo>
                    <a:pt x="684" y="924"/>
                  </a:lnTo>
                  <a:lnTo>
                    <a:pt x="682" y="921"/>
                  </a:lnTo>
                  <a:lnTo>
                    <a:pt x="681" y="920"/>
                  </a:lnTo>
                  <a:lnTo>
                    <a:pt x="681" y="919"/>
                  </a:lnTo>
                  <a:lnTo>
                    <a:pt x="681" y="912"/>
                  </a:lnTo>
                  <a:lnTo>
                    <a:pt x="681" y="911"/>
                  </a:lnTo>
                  <a:lnTo>
                    <a:pt x="682" y="910"/>
                  </a:lnTo>
                  <a:lnTo>
                    <a:pt x="682" y="909"/>
                  </a:lnTo>
                  <a:lnTo>
                    <a:pt x="681" y="907"/>
                  </a:lnTo>
                  <a:lnTo>
                    <a:pt x="681" y="906"/>
                  </a:lnTo>
                  <a:lnTo>
                    <a:pt x="680" y="906"/>
                  </a:lnTo>
                  <a:lnTo>
                    <a:pt x="678" y="905"/>
                  </a:lnTo>
                  <a:lnTo>
                    <a:pt x="677" y="904"/>
                  </a:lnTo>
                  <a:lnTo>
                    <a:pt x="677" y="903"/>
                  </a:lnTo>
                  <a:lnTo>
                    <a:pt x="676" y="903"/>
                  </a:lnTo>
                  <a:lnTo>
                    <a:pt x="676" y="904"/>
                  </a:lnTo>
                  <a:lnTo>
                    <a:pt x="676" y="905"/>
                  </a:lnTo>
                  <a:lnTo>
                    <a:pt x="676" y="906"/>
                  </a:lnTo>
                  <a:lnTo>
                    <a:pt x="677" y="907"/>
                  </a:lnTo>
                  <a:lnTo>
                    <a:pt x="678" y="908"/>
                  </a:lnTo>
                  <a:lnTo>
                    <a:pt x="677" y="909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5"/>
                  </a:lnTo>
                  <a:lnTo>
                    <a:pt x="675" y="916"/>
                  </a:lnTo>
                  <a:lnTo>
                    <a:pt x="675" y="917"/>
                  </a:lnTo>
                  <a:lnTo>
                    <a:pt x="676" y="918"/>
                  </a:lnTo>
                  <a:lnTo>
                    <a:pt x="674" y="920"/>
                  </a:lnTo>
                  <a:lnTo>
                    <a:pt x="673" y="925"/>
                  </a:lnTo>
                  <a:lnTo>
                    <a:pt x="673" y="932"/>
                  </a:lnTo>
                  <a:lnTo>
                    <a:pt x="672" y="937"/>
                  </a:lnTo>
                  <a:lnTo>
                    <a:pt x="675" y="939"/>
                  </a:lnTo>
                  <a:lnTo>
                    <a:pt x="675" y="939"/>
                  </a:lnTo>
                  <a:lnTo>
                    <a:pt x="677" y="939"/>
                  </a:lnTo>
                  <a:lnTo>
                    <a:pt x="679" y="939"/>
                  </a:lnTo>
                  <a:lnTo>
                    <a:pt x="681" y="938"/>
                  </a:lnTo>
                  <a:lnTo>
                    <a:pt x="682" y="936"/>
                  </a:lnTo>
                  <a:lnTo>
                    <a:pt x="682" y="937"/>
                  </a:lnTo>
                  <a:lnTo>
                    <a:pt x="679" y="942"/>
                  </a:lnTo>
                  <a:lnTo>
                    <a:pt x="677" y="943"/>
                  </a:lnTo>
                  <a:lnTo>
                    <a:pt x="676" y="943"/>
                  </a:lnTo>
                  <a:lnTo>
                    <a:pt x="676" y="945"/>
                  </a:lnTo>
                  <a:lnTo>
                    <a:pt x="675" y="946"/>
                  </a:lnTo>
                  <a:lnTo>
                    <a:pt x="675" y="947"/>
                  </a:lnTo>
                  <a:lnTo>
                    <a:pt x="674" y="947"/>
                  </a:lnTo>
                  <a:lnTo>
                    <a:pt x="674" y="948"/>
                  </a:lnTo>
                  <a:lnTo>
                    <a:pt x="675" y="951"/>
                  </a:lnTo>
                  <a:lnTo>
                    <a:pt x="675" y="952"/>
                  </a:lnTo>
                  <a:lnTo>
                    <a:pt x="677" y="953"/>
                  </a:lnTo>
                  <a:lnTo>
                    <a:pt x="678" y="953"/>
                  </a:lnTo>
                  <a:lnTo>
                    <a:pt x="678" y="951"/>
                  </a:lnTo>
                  <a:lnTo>
                    <a:pt x="678" y="950"/>
                  </a:lnTo>
                  <a:lnTo>
                    <a:pt x="678" y="948"/>
                  </a:lnTo>
                  <a:lnTo>
                    <a:pt x="680" y="948"/>
                  </a:lnTo>
                  <a:lnTo>
                    <a:pt x="680" y="951"/>
                  </a:lnTo>
                  <a:lnTo>
                    <a:pt x="680" y="952"/>
                  </a:lnTo>
                  <a:lnTo>
                    <a:pt x="681" y="952"/>
                  </a:lnTo>
                  <a:lnTo>
                    <a:pt x="681" y="951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83" y="951"/>
                  </a:lnTo>
                  <a:lnTo>
                    <a:pt x="683" y="954"/>
                  </a:lnTo>
                  <a:lnTo>
                    <a:pt x="684" y="952"/>
                  </a:lnTo>
                  <a:lnTo>
                    <a:pt x="684" y="949"/>
                  </a:lnTo>
                  <a:lnTo>
                    <a:pt x="685" y="948"/>
                  </a:lnTo>
                  <a:lnTo>
                    <a:pt x="687" y="950"/>
                  </a:lnTo>
                  <a:lnTo>
                    <a:pt x="687" y="952"/>
                  </a:lnTo>
                  <a:lnTo>
                    <a:pt x="688" y="954"/>
                  </a:lnTo>
                  <a:lnTo>
                    <a:pt x="687" y="956"/>
                  </a:lnTo>
                  <a:lnTo>
                    <a:pt x="685" y="956"/>
                  </a:lnTo>
                  <a:lnTo>
                    <a:pt x="686" y="958"/>
                  </a:lnTo>
                  <a:lnTo>
                    <a:pt x="687" y="960"/>
                  </a:lnTo>
                  <a:lnTo>
                    <a:pt x="687" y="963"/>
                  </a:lnTo>
                  <a:lnTo>
                    <a:pt x="688" y="968"/>
                  </a:lnTo>
                  <a:lnTo>
                    <a:pt x="688" y="969"/>
                  </a:lnTo>
                  <a:lnTo>
                    <a:pt x="687" y="971"/>
                  </a:lnTo>
                  <a:lnTo>
                    <a:pt x="686" y="972"/>
                  </a:lnTo>
                  <a:lnTo>
                    <a:pt x="686" y="973"/>
                  </a:lnTo>
                  <a:lnTo>
                    <a:pt x="685" y="976"/>
                  </a:lnTo>
                  <a:lnTo>
                    <a:pt x="685" y="978"/>
                  </a:lnTo>
                  <a:lnTo>
                    <a:pt x="685" y="978"/>
                  </a:lnTo>
                  <a:lnTo>
                    <a:pt x="685" y="979"/>
                  </a:lnTo>
                  <a:lnTo>
                    <a:pt x="683" y="981"/>
                  </a:lnTo>
                  <a:lnTo>
                    <a:pt x="682" y="982"/>
                  </a:lnTo>
                  <a:lnTo>
                    <a:pt x="680" y="982"/>
                  </a:lnTo>
                  <a:lnTo>
                    <a:pt x="678" y="982"/>
                  </a:lnTo>
                  <a:lnTo>
                    <a:pt x="679" y="981"/>
                  </a:lnTo>
                  <a:lnTo>
                    <a:pt x="679" y="980"/>
                  </a:lnTo>
                  <a:lnTo>
                    <a:pt x="679" y="978"/>
                  </a:lnTo>
                  <a:lnTo>
                    <a:pt x="678" y="978"/>
                  </a:lnTo>
                  <a:lnTo>
                    <a:pt x="680" y="974"/>
                  </a:lnTo>
                  <a:lnTo>
                    <a:pt x="679" y="969"/>
                  </a:lnTo>
                  <a:lnTo>
                    <a:pt x="677" y="965"/>
                  </a:lnTo>
                  <a:lnTo>
                    <a:pt x="675" y="963"/>
                  </a:lnTo>
                  <a:lnTo>
                    <a:pt x="675" y="962"/>
                  </a:lnTo>
                  <a:lnTo>
                    <a:pt x="670" y="959"/>
                  </a:lnTo>
                  <a:lnTo>
                    <a:pt x="657" y="954"/>
                  </a:lnTo>
                  <a:lnTo>
                    <a:pt x="651" y="954"/>
                  </a:lnTo>
                  <a:lnTo>
                    <a:pt x="650" y="954"/>
                  </a:lnTo>
                  <a:lnTo>
                    <a:pt x="649" y="953"/>
                  </a:lnTo>
                  <a:lnTo>
                    <a:pt x="648" y="953"/>
                  </a:lnTo>
                  <a:lnTo>
                    <a:pt x="647" y="953"/>
                  </a:lnTo>
                  <a:lnTo>
                    <a:pt x="646" y="954"/>
                  </a:lnTo>
                  <a:lnTo>
                    <a:pt x="646" y="954"/>
                  </a:lnTo>
                  <a:lnTo>
                    <a:pt x="645" y="955"/>
                  </a:lnTo>
                  <a:lnTo>
                    <a:pt x="645" y="955"/>
                  </a:lnTo>
                  <a:lnTo>
                    <a:pt x="643" y="955"/>
                  </a:lnTo>
                  <a:lnTo>
                    <a:pt x="641" y="955"/>
                  </a:lnTo>
                  <a:lnTo>
                    <a:pt x="639" y="955"/>
                  </a:lnTo>
                  <a:lnTo>
                    <a:pt x="638" y="956"/>
                  </a:lnTo>
                  <a:lnTo>
                    <a:pt x="636" y="957"/>
                  </a:lnTo>
                  <a:lnTo>
                    <a:pt x="635" y="958"/>
                  </a:lnTo>
                  <a:lnTo>
                    <a:pt x="635" y="959"/>
                  </a:lnTo>
                  <a:lnTo>
                    <a:pt x="634" y="960"/>
                  </a:lnTo>
                  <a:lnTo>
                    <a:pt x="633" y="960"/>
                  </a:lnTo>
                  <a:lnTo>
                    <a:pt x="632" y="960"/>
                  </a:lnTo>
                  <a:lnTo>
                    <a:pt x="631" y="961"/>
                  </a:lnTo>
                  <a:lnTo>
                    <a:pt x="629" y="962"/>
                  </a:lnTo>
                  <a:lnTo>
                    <a:pt x="625" y="963"/>
                  </a:lnTo>
                  <a:lnTo>
                    <a:pt x="621" y="967"/>
                  </a:lnTo>
                  <a:lnTo>
                    <a:pt x="620" y="967"/>
                  </a:lnTo>
                  <a:lnTo>
                    <a:pt x="617" y="967"/>
                  </a:lnTo>
                  <a:lnTo>
                    <a:pt x="616" y="968"/>
                  </a:lnTo>
                  <a:lnTo>
                    <a:pt x="615" y="969"/>
                  </a:lnTo>
                  <a:lnTo>
                    <a:pt x="615" y="972"/>
                  </a:lnTo>
                  <a:lnTo>
                    <a:pt x="615" y="972"/>
                  </a:lnTo>
                  <a:lnTo>
                    <a:pt x="613" y="973"/>
                  </a:lnTo>
                  <a:lnTo>
                    <a:pt x="611" y="972"/>
                  </a:lnTo>
                  <a:lnTo>
                    <a:pt x="609" y="971"/>
                  </a:lnTo>
                  <a:lnTo>
                    <a:pt x="609" y="970"/>
                  </a:lnTo>
                  <a:lnTo>
                    <a:pt x="606" y="970"/>
                  </a:lnTo>
                  <a:lnTo>
                    <a:pt x="603" y="968"/>
                  </a:lnTo>
                  <a:lnTo>
                    <a:pt x="603" y="967"/>
                  </a:lnTo>
                  <a:lnTo>
                    <a:pt x="600" y="968"/>
                  </a:lnTo>
                  <a:lnTo>
                    <a:pt x="600" y="970"/>
                  </a:lnTo>
                  <a:lnTo>
                    <a:pt x="600" y="972"/>
                  </a:lnTo>
                  <a:lnTo>
                    <a:pt x="597" y="973"/>
                  </a:lnTo>
                  <a:lnTo>
                    <a:pt x="597" y="974"/>
                  </a:lnTo>
                  <a:lnTo>
                    <a:pt x="597" y="975"/>
                  </a:lnTo>
                  <a:lnTo>
                    <a:pt x="598" y="977"/>
                  </a:lnTo>
                  <a:lnTo>
                    <a:pt x="601" y="978"/>
                  </a:lnTo>
                  <a:lnTo>
                    <a:pt x="600" y="979"/>
                  </a:lnTo>
                  <a:lnTo>
                    <a:pt x="599" y="979"/>
                  </a:lnTo>
                  <a:lnTo>
                    <a:pt x="597" y="980"/>
                  </a:lnTo>
                  <a:lnTo>
                    <a:pt x="593" y="980"/>
                  </a:lnTo>
                  <a:lnTo>
                    <a:pt x="581" y="978"/>
                  </a:lnTo>
                  <a:lnTo>
                    <a:pt x="573" y="973"/>
                  </a:lnTo>
                  <a:lnTo>
                    <a:pt x="566" y="972"/>
                  </a:lnTo>
                  <a:lnTo>
                    <a:pt x="562" y="970"/>
                  </a:lnTo>
                  <a:lnTo>
                    <a:pt x="561" y="969"/>
                  </a:lnTo>
                  <a:lnTo>
                    <a:pt x="559" y="968"/>
                  </a:lnTo>
                  <a:lnTo>
                    <a:pt x="557" y="965"/>
                  </a:lnTo>
                  <a:lnTo>
                    <a:pt x="554" y="958"/>
                  </a:lnTo>
                  <a:lnTo>
                    <a:pt x="555" y="955"/>
                  </a:lnTo>
                  <a:lnTo>
                    <a:pt x="553" y="953"/>
                  </a:lnTo>
                  <a:lnTo>
                    <a:pt x="550" y="951"/>
                  </a:lnTo>
                  <a:lnTo>
                    <a:pt x="549" y="952"/>
                  </a:lnTo>
                  <a:lnTo>
                    <a:pt x="548" y="952"/>
                  </a:lnTo>
                  <a:lnTo>
                    <a:pt x="547" y="950"/>
                  </a:lnTo>
                  <a:lnTo>
                    <a:pt x="547" y="949"/>
                  </a:lnTo>
                  <a:lnTo>
                    <a:pt x="548" y="948"/>
                  </a:lnTo>
                  <a:lnTo>
                    <a:pt x="549" y="946"/>
                  </a:lnTo>
                  <a:lnTo>
                    <a:pt x="553" y="942"/>
                  </a:lnTo>
                  <a:lnTo>
                    <a:pt x="560" y="943"/>
                  </a:lnTo>
                  <a:lnTo>
                    <a:pt x="567" y="945"/>
                  </a:lnTo>
                  <a:lnTo>
                    <a:pt x="572" y="945"/>
                  </a:lnTo>
                  <a:lnTo>
                    <a:pt x="574" y="944"/>
                  </a:lnTo>
                  <a:lnTo>
                    <a:pt x="574" y="942"/>
                  </a:lnTo>
                  <a:lnTo>
                    <a:pt x="574" y="938"/>
                  </a:lnTo>
                  <a:lnTo>
                    <a:pt x="573" y="938"/>
                  </a:lnTo>
                  <a:lnTo>
                    <a:pt x="573" y="937"/>
                  </a:lnTo>
                  <a:lnTo>
                    <a:pt x="574" y="936"/>
                  </a:lnTo>
                  <a:lnTo>
                    <a:pt x="575" y="936"/>
                  </a:lnTo>
                  <a:lnTo>
                    <a:pt x="577" y="935"/>
                  </a:lnTo>
                  <a:lnTo>
                    <a:pt x="576" y="933"/>
                  </a:lnTo>
                  <a:lnTo>
                    <a:pt x="575" y="931"/>
                  </a:lnTo>
                  <a:lnTo>
                    <a:pt x="575" y="930"/>
                  </a:lnTo>
                  <a:lnTo>
                    <a:pt x="575" y="928"/>
                  </a:lnTo>
                  <a:lnTo>
                    <a:pt x="573" y="927"/>
                  </a:lnTo>
                  <a:lnTo>
                    <a:pt x="573" y="926"/>
                  </a:lnTo>
                  <a:lnTo>
                    <a:pt x="572" y="924"/>
                  </a:lnTo>
                  <a:lnTo>
                    <a:pt x="572" y="924"/>
                  </a:lnTo>
                  <a:lnTo>
                    <a:pt x="574" y="920"/>
                  </a:lnTo>
                  <a:lnTo>
                    <a:pt x="575" y="919"/>
                  </a:lnTo>
                  <a:lnTo>
                    <a:pt x="577" y="918"/>
                  </a:lnTo>
                  <a:lnTo>
                    <a:pt x="579" y="918"/>
                  </a:lnTo>
                  <a:lnTo>
                    <a:pt x="580" y="916"/>
                  </a:lnTo>
                  <a:lnTo>
                    <a:pt x="579" y="915"/>
                  </a:lnTo>
                  <a:lnTo>
                    <a:pt x="579" y="914"/>
                  </a:lnTo>
                  <a:lnTo>
                    <a:pt x="581" y="912"/>
                  </a:lnTo>
                  <a:lnTo>
                    <a:pt x="587" y="911"/>
                  </a:lnTo>
                  <a:lnTo>
                    <a:pt x="589" y="910"/>
                  </a:lnTo>
                  <a:lnTo>
                    <a:pt x="590" y="908"/>
                  </a:lnTo>
                  <a:lnTo>
                    <a:pt x="590" y="906"/>
                  </a:lnTo>
                  <a:lnTo>
                    <a:pt x="589" y="906"/>
                  </a:lnTo>
                  <a:lnTo>
                    <a:pt x="589" y="905"/>
                  </a:lnTo>
                  <a:lnTo>
                    <a:pt x="590" y="905"/>
                  </a:lnTo>
                  <a:lnTo>
                    <a:pt x="592" y="904"/>
                  </a:lnTo>
                  <a:lnTo>
                    <a:pt x="594" y="903"/>
                  </a:lnTo>
                  <a:lnTo>
                    <a:pt x="596" y="901"/>
                  </a:lnTo>
                  <a:lnTo>
                    <a:pt x="596" y="899"/>
                  </a:lnTo>
                  <a:lnTo>
                    <a:pt x="596" y="897"/>
                  </a:lnTo>
                  <a:lnTo>
                    <a:pt x="596" y="895"/>
                  </a:lnTo>
                  <a:lnTo>
                    <a:pt x="595" y="891"/>
                  </a:lnTo>
                  <a:lnTo>
                    <a:pt x="595" y="888"/>
                  </a:lnTo>
                  <a:lnTo>
                    <a:pt x="596" y="887"/>
                  </a:lnTo>
                  <a:lnTo>
                    <a:pt x="597" y="886"/>
                  </a:lnTo>
                  <a:lnTo>
                    <a:pt x="613" y="881"/>
                  </a:lnTo>
                  <a:lnTo>
                    <a:pt x="615" y="881"/>
                  </a:lnTo>
                  <a:lnTo>
                    <a:pt x="615" y="878"/>
                  </a:lnTo>
                  <a:lnTo>
                    <a:pt x="614" y="872"/>
                  </a:lnTo>
                  <a:lnTo>
                    <a:pt x="614" y="869"/>
                  </a:lnTo>
                  <a:lnTo>
                    <a:pt x="614" y="867"/>
                  </a:lnTo>
                  <a:lnTo>
                    <a:pt x="617" y="863"/>
                  </a:lnTo>
                  <a:lnTo>
                    <a:pt x="619" y="860"/>
                  </a:lnTo>
                  <a:lnTo>
                    <a:pt x="621" y="857"/>
                  </a:lnTo>
                  <a:lnTo>
                    <a:pt x="620" y="854"/>
                  </a:lnTo>
                  <a:lnTo>
                    <a:pt x="617" y="851"/>
                  </a:lnTo>
                  <a:lnTo>
                    <a:pt x="615" y="849"/>
                  </a:lnTo>
                  <a:lnTo>
                    <a:pt x="613" y="847"/>
                  </a:lnTo>
                  <a:lnTo>
                    <a:pt x="613" y="845"/>
                  </a:lnTo>
                  <a:lnTo>
                    <a:pt x="614" y="843"/>
                  </a:lnTo>
                  <a:lnTo>
                    <a:pt x="614" y="841"/>
                  </a:lnTo>
                  <a:lnTo>
                    <a:pt x="614" y="839"/>
                  </a:lnTo>
                  <a:lnTo>
                    <a:pt x="612" y="833"/>
                  </a:lnTo>
                  <a:lnTo>
                    <a:pt x="612" y="827"/>
                  </a:lnTo>
                  <a:lnTo>
                    <a:pt x="612" y="824"/>
                  </a:lnTo>
                  <a:lnTo>
                    <a:pt x="614" y="821"/>
                  </a:lnTo>
                  <a:lnTo>
                    <a:pt x="621" y="816"/>
                  </a:lnTo>
                  <a:lnTo>
                    <a:pt x="624" y="815"/>
                  </a:lnTo>
                  <a:lnTo>
                    <a:pt x="626" y="815"/>
                  </a:lnTo>
                  <a:lnTo>
                    <a:pt x="633" y="810"/>
                  </a:lnTo>
                  <a:lnTo>
                    <a:pt x="635" y="810"/>
                  </a:lnTo>
                  <a:lnTo>
                    <a:pt x="637" y="812"/>
                  </a:lnTo>
                  <a:lnTo>
                    <a:pt x="638" y="815"/>
                  </a:lnTo>
                  <a:lnTo>
                    <a:pt x="638" y="826"/>
                  </a:lnTo>
                  <a:lnTo>
                    <a:pt x="638" y="827"/>
                  </a:lnTo>
                  <a:lnTo>
                    <a:pt x="637" y="829"/>
                  </a:lnTo>
                  <a:lnTo>
                    <a:pt x="636" y="830"/>
                  </a:lnTo>
                  <a:lnTo>
                    <a:pt x="635" y="831"/>
                  </a:lnTo>
                  <a:lnTo>
                    <a:pt x="635" y="833"/>
                  </a:lnTo>
                  <a:lnTo>
                    <a:pt x="637" y="834"/>
                  </a:lnTo>
                  <a:lnTo>
                    <a:pt x="639" y="833"/>
                  </a:lnTo>
                  <a:lnTo>
                    <a:pt x="642" y="829"/>
                  </a:lnTo>
                  <a:lnTo>
                    <a:pt x="644" y="828"/>
                  </a:lnTo>
                  <a:lnTo>
                    <a:pt x="644" y="829"/>
                  </a:lnTo>
                  <a:lnTo>
                    <a:pt x="645" y="828"/>
                  </a:lnTo>
                  <a:lnTo>
                    <a:pt x="645" y="827"/>
                  </a:lnTo>
                  <a:lnTo>
                    <a:pt x="645" y="826"/>
                  </a:lnTo>
                  <a:lnTo>
                    <a:pt x="645" y="823"/>
                  </a:lnTo>
                  <a:lnTo>
                    <a:pt x="645" y="821"/>
                  </a:lnTo>
                  <a:lnTo>
                    <a:pt x="646" y="819"/>
                  </a:lnTo>
                  <a:lnTo>
                    <a:pt x="648" y="820"/>
                  </a:lnTo>
                  <a:lnTo>
                    <a:pt x="650" y="824"/>
                  </a:lnTo>
                  <a:lnTo>
                    <a:pt x="651" y="827"/>
                  </a:lnTo>
                  <a:lnTo>
                    <a:pt x="653" y="827"/>
                  </a:lnTo>
                  <a:lnTo>
                    <a:pt x="657" y="821"/>
                  </a:lnTo>
                  <a:lnTo>
                    <a:pt x="658" y="818"/>
                  </a:lnTo>
                  <a:lnTo>
                    <a:pt x="660" y="817"/>
                  </a:lnTo>
                  <a:lnTo>
                    <a:pt x="663" y="818"/>
                  </a:lnTo>
                  <a:lnTo>
                    <a:pt x="663" y="819"/>
                  </a:lnTo>
                  <a:lnTo>
                    <a:pt x="663" y="821"/>
                  </a:lnTo>
                  <a:lnTo>
                    <a:pt x="663" y="821"/>
                  </a:lnTo>
                  <a:lnTo>
                    <a:pt x="662" y="822"/>
                  </a:lnTo>
                  <a:lnTo>
                    <a:pt x="662" y="823"/>
                  </a:lnTo>
                  <a:lnTo>
                    <a:pt x="662" y="824"/>
                  </a:lnTo>
                  <a:lnTo>
                    <a:pt x="663" y="825"/>
                  </a:lnTo>
                  <a:lnTo>
                    <a:pt x="663" y="826"/>
                  </a:lnTo>
                  <a:lnTo>
                    <a:pt x="667" y="827"/>
                  </a:lnTo>
                  <a:lnTo>
                    <a:pt x="668" y="827"/>
                  </a:lnTo>
                  <a:lnTo>
                    <a:pt x="669" y="827"/>
                  </a:lnTo>
                  <a:lnTo>
                    <a:pt x="670" y="831"/>
                  </a:lnTo>
                  <a:lnTo>
                    <a:pt x="671" y="833"/>
                  </a:lnTo>
                  <a:lnTo>
                    <a:pt x="673" y="833"/>
                  </a:lnTo>
                  <a:lnTo>
                    <a:pt x="675" y="833"/>
                  </a:lnTo>
                  <a:lnTo>
                    <a:pt x="676" y="833"/>
                  </a:lnTo>
                  <a:lnTo>
                    <a:pt x="677" y="832"/>
                  </a:lnTo>
                  <a:lnTo>
                    <a:pt x="678" y="829"/>
                  </a:lnTo>
                  <a:lnTo>
                    <a:pt x="677" y="827"/>
                  </a:lnTo>
                  <a:lnTo>
                    <a:pt x="678" y="826"/>
                  </a:lnTo>
                  <a:lnTo>
                    <a:pt x="681" y="826"/>
                  </a:lnTo>
                  <a:lnTo>
                    <a:pt x="682" y="825"/>
                  </a:lnTo>
                  <a:lnTo>
                    <a:pt x="683" y="822"/>
                  </a:lnTo>
                  <a:lnTo>
                    <a:pt x="683" y="819"/>
                  </a:lnTo>
                  <a:lnTo>
                    <a:pt x="685" y="821"/>
                  </a:lnTo>
                  <a:lnTo>
                    <a:pt x="689" y="826"/>
                  </a:lnTo>
                  <a:lnTo>
                    <a:pt x="691" y="828"/>
                  </a:lnTo>
                  <a:lnTo>
                    <a:pt x="692" y="830"/>
                  </a:lnTo>
                  <a:lnTo>
                    <a:pt x="692" y="831"/>
                  </a:lnTo>
                  <a:lnTo>
                    <a:pt x="692" y="833"/>
                  </a:lnTo>
                  <a:lnTo>
                    <a:pt x="692" y="834"/>
                  </a:lnTo>
                  <a:lnTo>
                    <a:pt x="694" y="836"/>
                  </a:lnTo>
                  <a:lnTo>
                    <a:pt x="695" y="836"/>
                  </a:lnTo>
                  <a:lnTo>
                    <a:pt x="699" y="833"/>
                  </a:lnTo>
                  <a:lnTo>
                    <a:pt x="700" y="832"/>
                  </a:lnTo>
                  <a:lnTo>
                    <a:pt x="702" y="832"/>
                  </a:lnTo>
                  <a:lnTo>
                    <a:pt x="712" y="833"/>
                  </a:lnTo>
                  <a:lnTo>
                    <a:pt x="717" y="832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0" y="825"/>
                  </a:lnTo>
                  <a:lnTo>
                    <a:pt x="718" y="824"/>
                  </a:lnTo>
                  <a:lnTo>
                    <a:pt x="717" y="825"/>
                  </a:lnTo>
                  <a:lnTo>
                    <a:pt x="716" y="826"/>
                  </a:lnTo>
                  <a:lnTo>
                    <a:pt x="715" y="823"/>
                  </a:lnTo>
                  <a:lnTo>
                    <a:pt x="711" y="821"/>
                  </a:lnTo>
                  <a:lnTo>
                    <a:pt x="712" y="819"/>
                  </a:lnTo>
                  <a:lnTo>
                    <a:pt x="710" y="817"/>
                  </a:lnTo>
                  <a:lnTo>
                    <a:pt x="710" y="816"/>
                  </a:lnTo>
                  <a:lnTo>
                    <a:pt x="709" y="815"/>
                  </a:lnTo>
                  <a:lnTo>
                    <a:pt x="708" y="815"/>
                  </a:lnTo>
                  <a:lnTo>
                    <a:pt x="707" y="816"/>
                  </a:lnTo>
                  <a:lnTo>
                    <a:pt x="706" y="816"/>
                  </a:lnTo>
                  <a:lnTo>
                    <a:pt x="706" y="815"/>
                  </a:lnTo>
                  <a:lnTo>
                    <a:pt x="701" y="813"/>
                  </a:lnTo>
                  <a:lnTo>
                    <a:pt x="700" y="811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4" y="808"/>
                  </a:lnTo>
                  <a:lnTo>
                    <a:pt x="705" y="805"/>
                  </a:lnTo>
                  <a:lnTo>
                    <a:pt x="705" y="803"/>
                  </a:lnTo>
                  <a:lnTo>
                    <a:pt x="703" y="801"/>
                  </a:lnTo>
                  <a:lnTo>
                    <a:pt x="703" y="800"/>
                  </a:lnTo>
                  <a:lnTo>
                    <a:pt x="703" y="798"/>
                  </a:lnTo>
                  <a:lnTo>
                    <a:pt x="703" y="797"/>
                  </a:lnTo>
                  <a:lnTo>
                    <a:pt x="704" y="796"/>
                  </a:lnTo>
                  <a:lnTo>
                    <a:pt x="704" y="794"/>
                  </a:lnTo>
                  <a:lnTo>
                    <a:pt x="705" y="785"/>
                  </a:lnTo>
                  <a:lnTo>
                    <a:pt x="705" y="784"/>
                  </a:lnTo>
                  <a:lnTo>
                    <a:pt x="705" y="782"/>
                  </a:lnTo>
                  <a:lnTo>
                    <a:pt x="704" y="780"/>
                  </a:lnTo>
                  <a:lnTo>
                    <a:pt x="703" y="779"/>
                  </a:lnTo>
                  <a:lnTo>
                    <a:pt x="703" y="779"/>
                  </a:lnTo>
                  <a:lnTo>
                    <a:pt x="703" y="775"/>
                  </a:lnTo>
                  <a:lnTo>
                    <a:pt x="703" y="774"/>
                  </a:lnTo>
                  <a:lnTo>
                    <a:pt x="702" y="774"/>
                  </a:lnTo>
                  <a:lnTo>
                    <a:pt x="701" y="774"/>
                  </a:lnTo>
                  <a:lnTo>
                    <a:pt x="700" y="775"/>
                  </a:lnTo>
                  <a:lnTo>
                    <a:pt x="700" y="775"/>
                  </a:lnTo>
                  <a:lnTo>
                    <a:pt x="699" y="774"/>
                  </a:lnTo>
                  <a:lnTo>
                    <a:pt x="698" y="772"/>
                  </a:lnTo>
                  <a:lnTo>
                    <a:pt x="698" y="771"/>
                  </a:lnTo>
                  <a:lnTo>
                    <a:pt x="695" y="768"/>
                  </a:lnTo>
                  <a:lnTo>
                    <a:pt x="693" y="768"/>
                  </a:lnTo>
                  <a:lnTo>
                    <a:pt x="690" y="768"/>
                  </a:lnTo>
                  <a:lnTo>
                    <a:pt x="687" y="768"/>
                  </a:lnTo>
                  <a:lnTo>
                    <a:pt x="686" y="767"/>
                  </a:lnTo>
                  <a:lnTo>
                    <a:pt x="683" y="763"/>
                  </a:lnTo>
                  <a:lnTo>
                    <a:pt x="682" y="762"/>
                  </a:lnTo>
                  <a:lnTo>
                    <a:pt x="681" y="761"/>
                  </a:lnTo>
                  <a:lnTo>
                    <a:pt x="677" y="761"/>
                  </a:lnTo>
                  <a:lnTo>
                    <a:pt x="676" y="761"/>
                  </a:lnTo>
                  <a:lnTo>
                    <a:pt x="675" y="760"/>
                  </a:lnTo>
                  <a:lnTo>
                    <a:pt x="674" y="759"/>
                  </a:lnTo>
                  <a:lnTo>
                    <a:pt x="673" y="758"/>
                  </a:lnTo>
                  <a:lnTo>
                    <a:pt x="670" y="758"/>
                  </a:lnTo>
                  <a:lnTo>
                    <a:pt x="669" y="756"/>
                  </a:lnTo>
                  <a:lnTo>
                    <a:pt x="669" y="755"/>
                  </a:lnTo>
                  <a:lnTo>
                    <a:pt x="670" y="753"/>
                  </a:lnTo>
                  <a:lnTo>
                    <a:pt x="670" y="748"/>
                  </a:lnTo>
                  <a:lnTo>
                    <a:pt x="671" y="747"/>
                  </a:lnTo>
                  <a:lnTo>
                    <a:pt x="673" y="745"/>
                  </a:lnTo>
                  <a:lnTo>
                    <a:pt x="674" y="743"/>
                  </a:lnTo>
                  <a:lnTo>
                    <a:pt x="673" y="742"/>
                  </a:lnTo>
                  <a:lnTo>
                    <a:pt x="673" y="740"/>
                  </a:lnTo>
                  <a:lnTo>
                    <a:pt x="671" y="738"/>
                  </a:lnTo>
                  <a:lnTo>
                    <a:pt x="670" y="737"/>
                  </a:lnTo>
                  <a:lnTo>
                    <a:pt x="669" y="737"/>
                  </a:lnTo>
                  <a:lnTo>
                    <a:pt x="668" y="739"/>
                  </a:lnTo>
                  <a:lnTo>
                    <a:pt x="667" y="741"/>
                  </a:lnTo>
                  <a:lnTo>
                    <a:pt x="666" y="742"/>
                  </a:lnTo>
                  <a:lnTo>
                    <a:pt x="665" y="741"/>
                  </a:lnTo>
                  <a:lnTo>
                    <a:pt x="663" y="736"/>
                  </a:lnTo>
                  <a:lnTo>
                    <a:pt x="662" y="735"/>
                  </a:lnTo>
                  <a:lnTo>
                    <a:pt x="662" y="734"/>
                  </a:lnTo>
                  <a:lnTo>
                    <a:pt x="663" y="734"/>
                  </a:lnTo>
                  <a:lnTo>
                    <a:pt x="665" y="734"/>
                  </a:lnTo>
                  <a:lnTo>
                    <a:pt x="667" y="733"/>
                  </a:lnTo>
                  <a:lnTo>
                    <a:pt x="668" y="731"/>
                  </a:lnTo>
                  <a:lnTo>
                    <a:pt x="669" y="728"/>
                  </a:lnTo>
                  <a:lnTo>
                    <a:pt x="668" y="721"/>
                  </a:lnTo>
                  <a:lnTo>
                    <a:pt x="668" y="719"/>
                  </a:lnTo>
                  <a:lnTo>
                    <a:pt x="670" y="717"/>
                  </a:lnTo>
                  <a:lnTo>
                    <a:pt x="671" y="715"/>
                  </a:lnTo>
                  <a:lnTo>
                    <a:pt x="671" y="712"/>
                  </a:lnTo>
                  <a:lnTo>
                    <a:pt x="670" y="709"/>
                  </a:lnTo>
                  <a:lnTo>
                    <a:pt x="669" y="707"/>
                  </a:lnTo>
                  <a:lnTo>
                    <a:pt x="668" y="705"/>
                  </a:lnTo>
                  <a:lnTo>
                    <a:pt x="666" y="705"/>
                  </a:lnTo>
                  <a:lnTo>
                    <a:pt x="664" y="704"/>
                  </a:lnTo>
                  <a:lnTo>
                    <a:pt x="663" y="705"/>
                  </a:lnTo>
                  <a:lnTo>
                    <a:pt x="662" y="707"/>
                  </a:lnTo>
                  <a:lnTo>
                    <a:pt x="661" y="708"/>
                  </a:lnTo>
                  <a:lnTo>
                    <a:pt x="660" y="711"/>
                  </a:lnTo>
                  <a:lnTo>
                    <a:pt x="659" y="712"/>
                  </a:lnTo>
                  <a:lnTo>
                    <a:pt x="657" y="713"/>
                  </a:lnTo>
                  <a:lnTo>
                    <a:pt x="656" y="713"/>
                  </a:lnTo>
                  <a:lnTo>
                    <a:pt x="655" y="712"/>
                  </a:lnTo>
                  <a:lnTo>
                    <a:pt x="653" y="711"/>
                  </a:lnTo>
                  <a:lnTo>
                    <a:pt x="652" y="709"/>
                  </a:lnTo>
                  <a:lnTo>
                    <a:pt x="652" y="708"/>
                  </a:lnTo>
                  <a:lnTo>
                    <a:pt x="651" y="707"/>
                  </a:lnTo>
                  <a:lnTo>
                    <a:pt x="651" y="705"/>
                  </a:lnTo>
                  <a:lnTo>
                    <a:pt x="651" y="702"/>
                  </a:lnTo>
                  <a:lnTo>
                    <a:pt x="650" y="701"/>
                  </a:lnTo>
                  <a:lnTo>
                    <a:pt x="649" y="701"/>
                  </a:lnTo>
                  <a:lnTo>
                    <a:pt x="647" y="700"/>
                  </a:lnTo>
                  <a:lnTo>
                    <a:pt x="646" y="699"/>
                  </a:lnTo>
                  <a:lnTo>
                    <a:pt x="645" y="698"/>
                  </a:lnTo>
                  <a:lnTo>
                    <a:pt x="645" y="696"/>
                  </a:lnTo>
                  <a:lnTo>
                    <a:pt x="645" y="695"/>
                  </a:lnTo>
                  <a:lnTo>
                    <a:pt x="641" y="693"/>
                  </a:lnTo>
                  <a:lnTo>
                    <a:pt x="640" y="690"/>
                  </a:lnTo>
                  <a:lnTo>
                    <a:pt x="639" y="689"/>
                  </a:lnTo>
                  <a:lnTo>
                    <a:pt x="637" y="690"/>
                  </a:lnTo>
                  <a:lnTo>
                    <a:pt x="636" y="692"/>
                  </a:lnTo>
                  <a:lnTo>
                    <a:pt x="635" y="692"/>
                  </a:lnTo>
                  <a:lnTo>
                    <a:pt x="633" y="691"/>
                  </a:lnTo>
                  <a:lnTo>
                    <a:pt x="633" y="689"/>
                  </a:lnTo>
                  <a:lnTo>
                    <a:pt x="632" y="686"/>
                  </a:lnTo>
                  <a:lnTo>
                    <a:pt x="632" y="685"/>
                  </a:lnTo>
                  <a:lnTo>
                    <a:pt x="631" y="684"/>
                  </a:lnTo>
                  <a:lnTo>
                    <a:pt x="629" y="678"/>
                  </a:lnTo>
                  <a:lnTo>
                    <a:pt x="631" y="675"/>
                  </a:lnTo>
                  <a:lnTo>
                    <a:pt x="633" y="672"/>
                  </a:lnTo>
                  <a:lnTo>
                    <a:pt x="635" y="668"/>
                  </a:lnTo>
                  <a:lnTo>
                    <a:pt x="636" y="663"/>
                  </a:lnTo>
                  <a:lnTo>
                    <a:pt x="636" y="658"/>
                  </a:lnTo>
                  <a:lnTo>
                    <a:pt x="637" y="654"/>
                  </a:lnTo>
                  <a:lnTo>
                    <a:pt x="639" y="651"/>
                  </a:lnTo>
                  <a:lnTo>
                    <a:pt x="640" y="649"/>
                  </a:lnTo>
                  <a:lnTo>
                    <a:pt x="640" y="647"/>
                  </a:lnTo>
                  <a:lnTo>
                    <a:pt x="639" y="647"/>
                  </a:lnTo>
                  <a:lnTo>
                    <a:pt x="636" y="645"/>
                  </a:lnTo>
                  <a:lnTo>
                    <a:pt x="635" y="644"/>
                  </a:lnTo>
                  <a:lnTo>
                    <a:pt x="635" y="643"/>
                  </a:lnTo>
                  <a:lnTo>
                    <a:pt x="636" y="641"/>
                  </a:lnTo>
                  <a:lnTo>
                    <a:pt x="637" y="639"/>
                  </a:lnTo>
                  <a:lnTo>
                    <a:pt x="639" y="637"/>
                  </a:lnTo>
                  <a:lnTo>
                    <a:pt x="640" y="635"/>
                  </a:lnTo>
                  <a:lnTo>
                    <a:pt x="640" y="634"/>
                  </a:lnTo>
                  <a:lnTo>
                    <a:pt x="639" y="633"/>
                  </a:lnTo>
                  <a:lnTo>
                    <a:pt x="636" y="632"/>
                  </a:lnTo>
                  <a:lnTo>
                    <a:pt x="634" y="630"/>
                  </a:lnTo>
                  <a:lnTo>
                    <a:pt x="633" y="629"/>
                  </a:lnTo>
                  <a:lnTo>
                    <a:pt x="633" y="624"/>
                  </a:lnTo>
                  <a:lnTo>
                    <a:pt x="633" y="622"/>
                  </a:lnTo>
                  <a:lnTo>
                    <a:pt x="631" y="620"/>
                  </a:lnTo>
                  <a:lnTo>
                    <a:pt x="630" y="619"/>
                  </a:lnTo>
                  <a:lnTo>
                    <a:pt x="629" y="619"/>
                  </a:lnTo>
                  <a:lnTo>
                    <a:pt x="627" y="618"/>
                  </a:lnTo>
                  <a:lnTo>
                    <a:pt x="625" y="620"/>
                  </a:lnTo>
                  <a:lnTo>
                    <a:pt x="621" y="625"/>
                  </a:lnTo>
                  <a:lnTo>
                    <a:pt x="617" y="626"/>
                  </a:lnTo>
                  <a:lnTo>
                    <a:pt x="615" y="625"/>
                  </a:lnTo>
                  <a:lnTo>
                    <a:pt x="613" y="623"/>
                  </a:lnTo>
                  <a:lnTo>
                    <a:pt x="611" y="623"/>
                  </a:lnTo>
                  <a:lnTo>
                    <a:pt x="609" y="619"/>
                  </a:lnTo>
                  <a:lnTo>
                    <a:pt x="607" y="616"/>
                  </a:lnTo>
                  <a:lnTo>
                    <a:pt x="606" y="615"/>
                  </a:lnTo>
                  <a:lnTo>
                    <a:pt x="604" y="613"/>
                  </a:lnTo>
                  <a:lnTo>
                    <a:pt x="603" y="612"/>
                  </a:lnTo>
                  <a:lnTo>
                    <a:pt x="603" y="611"/>
                  </a:lnTo>
                  <a:lnTo>
                    <a:pt x="603" y="608"/>
                  </a:lnTo>
                  <a:lnTo>
                    <a:pt x="602" y="605"/>
                  </a:lnTo>
                  <a:lnTo>
                    <a:pt x="602" y="604"/>
                  </a:lnTo>
                  <a:lnTo>
                    <a:pt x="602" y="603"/>
                  </a:lnTo>
                  <a:lnTo>
                    <a:pt x="602" y="602"/>
                  </a:lnTo>
                  <a:lnTo>
                    <a:pt x="601" y="601"/>
                  </a:lnTo>
                  <a:lnTo>
                    <a:pt x="598" y="599"/>
                  </a:lnTo>
                  <a:lnTo>
                    <a:pt x="595" y="599"/>
                  </a:lnTo>
                  <a:lnTo>
                    <a:pt x="589" y="599"/>
                  </a:lnTo>
                  <a:lnTo>
                    <a:pt x="580" y="595"/>
                  </a:lnTo>
                  <a:lnTo>
                    <a:pt x="578" y="595"/>
                  </a:lnTo>
                  <a:lnTo>
                    <a:pt x="576" y="596"/>
                  </a:lnTo>
                  <a:lnTo>
                    <a:pt x="574" y="601"/>
                  </a:lnTo>
                  <a:lnTo>
                    <a:pt x="573" y="601"/>
                  </a:lnTo>
                  <a:lnTo>
                    <a:pt x="573" y="604"/>
                  </a:lnTo>
                  <a:lnTo>
                    <a:pt x="573" y="606"/>
                  </a:lnTo>
                  <a:lnTo>
                    <a:pt x="573" y="607"/>
                  </a:lnTo>
                  <a:lnTo>
                    <a:pt x="572" y="607"/>
                  </a:lnTo>
                  <a:lnTo>
                    <a:pt x="570" y="606"/>
                  </a:lnTo>
                  <a:lnTo>
                    <a:pt x="569" y="605"/>
                  </a:lnTo>
                  <a:lnTo>
                    <a:pt x="567" y="599"/>
                  </a:lnTo>
                  <a:lnTo>
                    <a:pt x="568" y="598"/>
                  </a:lnTo>
                  <a:lnTo>
                    <a:pt x="568" y="596"/>
                  </a:lnTo>
                  <a:lnTo>
                    <a:pt x="567" y="594"/>
                  </a:lnTo>
                  <a:lnTo>
                    <a:pt x="566" y="592"/>
                  </a:lnTo>
                  <a:lnTo>
                    <a:pt x="564" y="593"/>
                  </a:lnTo>
                  <a:lnTo>
                    <a:pt x="562" y="595"/>
                  </a:lnTo>
                  <a:lnTo>
                    <a:pt x="561" y="597"/>
                  </a:lnTo>
                  <a:lnTo>
                    <a:pt x="561" y="599"/>
                  </a:lnTo>
                  <a:lnTo>
                    <a:pt x="558" y="599"/>
                  </a:lnTo>
                  <a:lnTo>
                    <a:pt x="557" y="598"/>
                  </a:lnTo>
                  <a:lnTo>
                    <a:pt x="557" y="596"/>
                  </a:lnTo>
                  <a:lnTo>
                    <a:pt x="558" y="594"/>
                  </a:lnTo>
                  <a:lnTo>
                    <a:pt x="559" y="592"/>
                  </a:lnTo>
                  <a:lnTo>
                    <a:pt x="561" y="592"/>
                  </a:lnTo>
                  <a:lnTo>
                    <a:pt x="561" y="590"/>
                  </a:lnTo>
                  <a:lnTo>
                    <a:pt x="562" y="587"/>
                  </a:lnTo>
                  <a:lnTo>
                    <a:pt x="562" y="585"/>
                  </a:lnTo>
                  <a:lnTo>
                    <a:pt x="561" y="584"/>
                  </a:lnTo>
                  <a:lnTo>
                    <a:pt x="560" y="583"/>
                  </a:lnTo>
                  <a:lnTo>
                    <a:pt x="555" y="584"/>
                  </a:lnTo>
                  <a:lnTo>
                    <a:pt x="554" y="585"/>
                  </a:lnTo>
                  <a:lnTo>
                    <a:pt x="552" y="586"/>
                  </a:lnTo>
                  <a:lnTo>
                    <a:pt x="550" y="587"/>
                  </a:lnTo>
                  <a:lnTo>
                    <a:pt x="549" y="588"/>
                  </a:lnTo>
                  <a:lnTo>
                    <a:pt x="547" y="587"/>
                  </a:lnTo>
                  <a:lnTo>
                    <a:pt x="546" y="586"/>
                  </a:lnTo>
                  <a:lnTo>
                    <a:pt x="545" y="583"/>
                  </a:lnTo>
                  <a:lnTo>
                    <a:pt x="545" y="581"/>
                  </a:lnTo>
                  <a:lnTo>
                    <a:pt x="543" y="581"/>
                  </a:lnTo>
                  <a:lnTo>
                    <a:pt x="541" y="584"/>
                  </a:lnTo>
                  <a:lnTo>
                    <a:pt x="539" y="584"/>
                  </a:lnTo>
                  <a:lnTo>
                    <a:pt x="537" y="584"/>
                  </a:lnTo>
                  <a:lnTo>
                    <a:pt x="536" y="583"/>
                  </a:lnTo>
                  <a:lnTo>
                    <a:pt x="537" y="578"/>
                  </a:lnTo>
                  <a:lnTo>
                    <a:pt x="537" y="575"/>
                  </a:lnTo>
                  <a:lnTo>
                    <a:pt x="536" y="574"/>
                  </a:lnTo>
                  <a:lnTo>
                    <a:pt x="534" y="573"/>
                  </a:lnTo>
                  <a:lnTo>
                    <a:pt x="529" y="572"/>
                  </a:lnTo>
                  <a:lnTo>
                    <a:pt x="525" y="571"/>
                  </a:lnTo>
                  <a:lnTo>
                    <a:pt x="522" y="570"/>
                  </a:lnTo>
                  <a:lnTo>
                    <a:pt x="520" y="567"/>
                  </a:lnTo>
                  <a:lnTo>
                    <a:pt x="519" y="566"/>
                  </a:lnTo>
                  <a:lnTo>
                    <a:pt x="519" y="565"/>
                  </a:lnTo>
                  <a:lnTo>
                    <a:pt x="517" y="562"/>
                  </a:lnTo>
                  <a:lnTo>
                    <a:pt x="515" y="561"/>
                  </a:lnTo>
                  <a:lnTo>
                    <a:pt x="509" y="556"/>
                  </a:lnTo>
                  <a:lnTo>
                    <a:pt x="507" y="555"/>
                  </a:lnTo>
                  <a:lnTo>
                    <a:pt x="495" y="555"/>
                  </a:lnTo>
                  <a:lnTo>
                    <a:pt x="494" y="554"/>
                  </a:lnTo>
                  <a:lnTo>
                    <a:pt x="493" y="550"/>
                  </a:lnTo>
                  <a:lnTo>
                    <a:pt x="491" y="550"/>
                  </a:lnTo>
                  <a:lnTo>
                    <a:pt x="489" y="551"/>
                  </a:lnTo>
                  <a:lnTo>
                    <a:pt x="488" y="552"/>
                  </a:lnTo>
                  <a:lnTo>
                    <a:pt x="484" y="552"/>
                  </a:lnTo>
                  <a:lnTo>
                    <a:pt x="482" y="555"/>
                  </a:lnTo>
                  <a:lnTo>
                    <a:pt x="477" y="559"/>
                  </a:lnTo>
                  <a:lnTo>
                    <a:pt x="475" y="560"/>
                  </a:lnTo>
                  <a:lnTo>
                    <a:pt x="474" y="560"/>
                  </a:lnTo>
                  <a:lnTo>
                    <a:pt x="471" y="557"/>
                  </a:lnTo>
                  <a:lnTo>
                    <a:pt x="470" y="556"/>
                  </a:lnTo>
                  <a:lnTo>
                    <a:pt x="466" y="558"/>
                  </a:lnTo>
                  <a:lnTo>
                    <a:pt x="461" y="565"/>
                  </a:lnTo>
                  <a:lnTo>
                    <a:pt x="458" y="567"/>
                  </a:lnTo>
                  <a:lnTo>
                    <a:pt x="454" y="567"/>
                  </a:lnTo>
                  <a:lnTo>
                    <a:pt x="445" y="563"/>
                  </a:lnTo>
                  <a:lnTo>
                    <a:pt x="443" y="562"/>
                  </a:lnTo>
                  <a:lnTo>
                    <a:pt x="442" y="562"/>
                  </a:lnTo>
                  <a:lnTo>
                    <a:pt x="441" y="562"/>
                  </a:lnTo>
                  <a:lnTo>
                    <a:pt x="441" y="563"/>
                  </a:lnTo>
                  <a:lnTo>
                    <a:pt x="441" y="564"/>
                  </a:lnTo>
                  <a:lnTo>
                    <a:pt x="441" y="565"/>
                  </a:lnTo>
                  <a:lnTo>
                    <a:pt x="441" y="566"/>
                  </a:lnTo>
                  <a:lnTo>
                    <a:pt x="441" y="567"/>
                  </a:lnTo>
                  <a:lnTo>
                    <a:pt x="441" y="568"/>
                  </a:lnTo>
                  <a:lnTo>
                    <a:pt x="440" y="568"/>
                  </a:lnTo>
                  <a:lnTo>
                    <a:pt x="439" y="568"/>
                  </a:lnTo>
                  <a:lnTo>
                    <a:pt x="438" y="567"/>
                  </a:lnTo>
                  <a:lnTo>
                    <a:pt x="437" y="568"/>
                  </a:lnTo>
                  <a:lnTo>
                    <a:pt x="434" y="568"/>
                  </a:lnTo>
                  <a:lnTo>
                    <a:pt x="430" y="567"/>
                  </a:lnTo>
                  <a:lnTo>
                    <a:pt x="428" y="564"/>
                  </a:lnTo>
                  <a:lnTo>
                    <a:pt x="424" y="562"/>
                  </a:lnTo>
                  <a:lnTo>
                    <a:pt x="423" y="563"/>
                  </a:lnTo>
                  <a:lnTo>
                    <a:pt x="423" y="564"/>
                  </a:lnTo>
                  <a:lnTo>
                    <a:pt x="423" y="565"/>
                  </a:lnTo>
                  <a:lnTo>
                    <a:pt x="422" y="566"/>
                  </a:lnTo>
                  <a:lnTo>
                    <a:pt x="420" y="565"/>
                  </a:lnTo>
                  <a:lnTo>
                    <a:pt x="419" y="565"/>
                  </a:lnTo>
                  <a:lnTo>
                    <a:pt x="418" y="567"/>
                  </a:lnTo>
                  <a:lnTo>
                    <a:pt x="418" y="568"/>
                  </a:lnTo>
                  <a:lnTo>
                    <a:pt x="419" y="569"/>
                  </a:lnTo>
                  <a:lnTo>
                    <a:pt x="420" y="572"/>
                  </a:lnTo>
                  <a:lnTo>
                    <a:pt x="420" y="574"/>
                  </a:lnTo>
                  <a:lnTo>
                    <a:pt x="419" y="576"/>
                  </a:lnTo>
                  <a:lnTo>
                    <a:pt x="418" y="577"/>
                  </a:lnTo>
                  <a:lnTo>
                    <a:pt x="417" y="577"/>
                  </a:lnTo>
                  <a:lnTo>
                    <a:pt x="415" y="576"/>
                  </a:lnTo>
                  <a:lnTo>
                    <a:pt x="414" y="575"/>
                  </a:lnTo>
                  <a:lnTo>
                    <a:pt x="413" y="574"/>
                  </a:lnTo>
                  <a:lnTo>
                    <a:pt x="411" y="572"/>
                  </a:lnTo>
                  <a:lnTo>
                    <a:pt x="410" y="571"/>
                  </a:lnTo>
                  <a:lnTo>
                    <a:pt x="409" y="573"/>
                  </a:lnTo>
                  <a:lnTo>
                    <a:pt x="409" y="574"/>
                  </a:lnTo>
                  <a:lnTo>
                    <a:pt x="405" y="576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1" y="582"/>
                  </a:lnTo>
                  <a:lnTo>
                    <a:pt x="390" y="585"/>
                  </a:lnTo>
                  <a:lnTo>
                    <a:pt x="388" y="585"/>
                  </a:lnTo>
                  <a:lnTo>
                    <a:pt x="384" y="586"/>
                  </a:lnTo>
                  <a:lnTo>
                    <a:pt x="383" y="586"/>
                  </a:lnTo>
                  <a:lnTo>
                    <a:pt x="380" y="587"/>
                  </a:lnTo>
                  <a:lnTo>
                    <a:pt x="378" y="587"/>
                  </a:lnTo>
                  <a:lnTo>
                    <a:pt x="376" y="587"/>
                  </a:lnTo>
                  <a:lnTo>
                    <a:pt x="375" y="587"/>
                  </a:lnTo>
                  <a:lnTo>
                    <a:pt x="375" y="592"/>
                  </a:lnTo>
                  <a:lnTo>
                    <a:pt x="375" y="595"/>
                  </a:lnTo>
                  <a:lnTo>
                    <a:pt x="375" y="599"/>
                  </a:lnTo>
                  <a:lnTo>
                    <a:pt x="373" y="604"/>
                  </a:lnTo>
                  <a:lnTo>
                    <a:pt x="371" y="606"/>
                  </a:lnTo>
                  <a:lnTo>
                    <a:pt x="370" y="607"/>
                  </a:lnTo>
                  <a:lnTo>
                    <a:pt x="368" y="610"/>
                  </a:lnTo>
                  <a:lnTo>
                    <a:pt x="367" y="611"/>
                  </a:lnTo>
                  <a:lnTo>
                    <a:pt x="365" y="616"/>
                  </a:lnTo>
                  <a:lnTo>
                    <a:pt x="364" y="617"/>
                  </a:lnTo>
                  <a:lnTo>
                    <a:pt x="360" y="619"/>
                  </a:lnTo>
                  <a:lnTo>
                    <a:pt x="357" y="619"/>
                  </a:lnTo>
                  <a:lnTo>
                    <a:pt x="351" y="619"/>
                  </a:lnTo>
                  <a:lnTo>
                    <a:pt x="345" y="621"/>
                  </a:lnTo>
                  <a:lnTo>
                    <a:pt x="341" y="620"/>
                  </a:lnTo>
                  <a:lnTo>
                    <a:pt x="339" y="621"/>
                  </a:lnTo>
                  <a:lnTo>
                    <a:pt x="337" y="622"/>
                  </a:lnTo>
                  <a:lnTo>
                    <a:pt x="332" y="623"/>
                  </a:lnTo>
                  <a:lnTo>
                    <a:pt x="326" y="625"/>
                  </a:lnTo>
                  <a:lnTo>
                    <a:pt x="282" y="629"/>
                  </a:lnTo>
                  <a:lnTo>
                    <a:pt x="278" y="632"/>
                  </a:lnTo>
                  <a:lnTo>
                    <a:pt x="269" y="647"/>
                  </a:lnTo>
                  <a:lnTo>
                    <a:pt x="266" y="651"/>
                  </a:lnTo>
                  <a:lnTo>
                    <a:pt x="260" y="653"/>
                  </a:lnTo>
                  <a:lnTo>
                    <a:pt x="253" y="654"/>
                  </a:lnTo>
                  <a:lnTo>
                    <a:pt x="252" y="654"/>
                  </a:lnTo>
                  <a:lnTo>
                    <a:pt x="249" y="655"/>
                  </a:lnTo>
                  <a:lnTo>
                    <a:pt x="247" y="653"/>
                  </a:lnTo>
                  <a:lnTo>
                    <a:pt x="245" y="651"/>
                  </a:lnTo>
                  <a:lnTo>
                    <a:pt x="242" y="645"/>
                  </a:lnTo>
                  <a:lnTo>
                    <a:pt x="241" y="643"/>
                  </a:lnTo>
                  <a:lnTo>
                    <a:pt x="240" y="642"/>
                  </a:lnTo>
                  <a:lnTo>
                    <a:pt x="232" y="640"/>
                  </a:lnTo>
                  <a:lnTo>
                    <a:pt x="230" y="637"/>
                  </a:lnTo>
                  <a:lnTo>
                    <a:pt x="228" y="635"/>
                  </a:lnTo>
                  <a:lnTo>
                    <a:pt x="227" y="634"/>
                  </a:lnTo>
                  <a:lnTo>
                    <a:pt x="227" y="632"/>
                  </a:lnTo>
                  <a:lnTo>
                    <a:pt x="226" y="630"/>
                  </a:lnTo>
                  <a:lnTo>
                    <a:pt x="225" y="629"/>
                  </a:lnTo>
                  <a:lnTo>
                    <a:pt x="223" y="627"/>
                  </a:lnTo>
                  <a:lnTo>
                    <a:pt x="219" y="624"/>
                  </a:lnTo>
                  <a:lnTo>
                    <a:pt x="219" y="624"/>
                  </a:lnTo>
                  <a:lnTo>
                    <a:pt x="217" y="623"/>
                  </a:lnTo>
                  <a:lnTo>
                    <a:pt x="212" y="623"/>
                  </a:lnTo>
                  <a:lnTo>
                    <a:pt x="207" y="623"/>
                  </a:lnTo>
                  <a:lnTo>
                    <a:pt x="205" y="623"/>
                  </a:lnTo>
                  <a:lnTo>
                    <a:pt x="203" y="623"/>
                  </a:lnTo>
                  <a:lnTo>
                    <a:pt x="200" y="627"/>
                  </a:lnTo>
                  <a:lnTo>
                    <a:pt x="195" y="627"/>
                  </a:lnTo>
                  <a:lnTo>
                    <a:pt x="189" y="629"/>
                  </a:lnTo>
                  <a:lnTo>
                    <a:pt x="187" y="629"/>
                  </a:lnTo>
                  <a:lnTo>
                    <a:pt x="182" y="628"/>
                  </a:lnTo>
                  <a:lnTo>
                    <a:pt x="180" y="628"/>
                  </a:lnTo>
                  <a:lnTo>
                    <a:pt x="177" y="624"/>
                  </a:lnTo>
                  <a:lnTo>
                    <a:pt x="175" y="623"/>
                  </a:lnTo>
                  <a:lnTo>
                    <a:pt x="171" y="623"/>
                  </a:lnTo>
                  <a:lnTo>
                    <a:pt x="169" y="621"/>
                  </a:lnTo>
                  <a:lnTo>
                    <a:pt x="166" y="621"/>
                  </a:lnTo>
                  <a:lnTo>
                    <a:pt x="157" y="625"/>
                  </a:lnTo>
                  <a:lnTo>
                    <a:pt x="155" y="625"/>
                  </a:lnTo>
                  <a:lnTo>
                    <a:pt x="154" y="623"/>
                  </a:lnTo>
                  <a:lnTo>
                    <a:pt x="150" y="618"/>
                  </a:lnTo>
                  <a:lnTo>
                    <a:pt x="148" y="617"/>
                  </a:lnTo>
                  <a:lnTo>
                    <a:pt x="142" y="618"/>
                  </a:lnTo>
                  <a:lnTo>
                    <a:pt x="140" y="617"/>
                  </a:lnTo>
                  <a:lnTo>
                    <a:pt x="136" y="617"/>
                  </a:lnTo>
                  <a:lnTo>
                    <a:pt x="130" y="616"/>
                  </a:lnTo>
                  <a:lnTo>
                    <a:pt x="128" y="615"/>
                  </a:lnTo>
                  <a:lnTo>
                    <a:pt x="125" y="616"/>
                  </a:lnTo>
                  <a:lnTo>
                    <a:pt x="124" y="616"/>
                  </a:lnTo>
                  <a:lnTo>
                    <a:pt x="123" y="617"/>
                  </a:lnTo>
                  <a:lnTo>
                    <a:pt x="122" y="617"/>
                  </a:lnTo>
                  <a:lnTo>
                    <a:pt x="122" y="618"/>
                  </a:lnTo>
                  <a:lnTo>
                    <a:pt x="122" y="619"/>
                  </a:lnTo>
                  <a:lnTo>
                    <a:pt x="122" y="620"/>
                  </a:lnTo>
                  <a:lnTo>
                    <a:pt x="119" y="620"/>
                  </a:lnTo>
                  <a:lnTo>
                    <a:pt x="114" y="617"/>
                  </a:lnTo>
                  <a:lnTo>
                    <a:pt x="113" y="617"/>
                  </a:lnTo>
                  <a:lnTo>
                    <a:pt x="112" y="617"/>
                  </a:lnTo>
                  <a:lnTo>
                    <a:pt x="111" y="617"/>
                  </a:lnTo>
                  <a:lnTo>
                    <a:pt x="110" y="617"/>
                  </a:lnTo>
                  <a:lnTo>
                    <a:pt x="108" y="615"/>
                  </a:lnTo>
                  <a:lnTo>
                    <a:pt x="104" y="611"/>
                  </a:lnTo>
                  <a:lnTo>
                    <a:pt x="100" y="606"/>
                  </a:lnTo>
                  <a:lnTo>
                    <a:pt x="98" y="605"/>
                  </a:lnTo>
                  <a:lnTo>
                    <a:pt x="92" y="603"/>
                  </a:lnTo>
                  <a:lnTo>
                    <a:pt x="91" y="603"/>
                  </a:lnTo>
                  <a:lnTo>
                    <a:pt x="88" y="604"/>
                  </a:lnTo>
                  <a:lnTo>
                    <a:pt x="86" y="606"/>
                  </a:lnTo>
                  <a:lnTo>
                    <a:pt x="85" y="612"/>
                  </a:lnTo>
                  <a:lnTo>
                    <a:pt x="84" y="615"/>
                  </a:lnTo>
                  <a:lnTo>
                    <a:pt x="80" y="618"/>
                  </a:lnTo>
                  <a:lnTo>
                    <a:pt x="78" y="618"/>
                  </a:lnTo>
                  <a:lnTo>
                    <a:pt x="77" y="617"/>
                  </a:lnTo>
                  <a:lnTo>
                    <a:pt x="75" y="617"/>
                  </a:lnTo>
                  <a:lnTo>
                    <a:pt x="74" y="616"/>
                  </a:lnTo>
                  <a:lnTo>
                    <a:pt x="73" y="615"/>
                  </a:lnTo>
                  <a:lnTo>
                    <a:pt x="71" y="616"/>
                  </a:lnTo>
                  <a:lnTo>
                    <a:pt x="70" y="617"/>
                  </a:lnTo>
                  <a:lnTo>
                    <a:pt x="71" y="620"/>
                  </a:lnTo>
                  <a:lnTo>
                    <a:pt x="70" y="622"/>
                  </a:lnTo>
                  <a:lnTo>
                    <a:pt x="68" y="623"/>
                  </a:lnTo>
                  <a:lnTo>
                    <a:pt x="67" y="623"/>
                  </a:lnTo>
                  <a:lnTo>
                    <a:pt x="63" y="621"/>
                  </a:lnTo>
                  <a:lnTo>
                    <a:pt x="62" y="619"/>
                  </a:lnTo>
                  <a:lnTo>
                    <a:pt x="64" y="617"/>
                  </a:lnTo>
                  <a:lnTo>
                    <a:pt x="64" y="615"/>
                  </a:lnTo>
                  <a:lnTo>
                    <a:pt x="65" y="613"/>
                  </a:lnTo>
                  <a:lnTo>
                    <a:pt x="65" y="612"/>
                  </a:lnTo>
                  <a:lnTo>
                    <a:pt x="65" y="610"/>
                  </a:lnTo>
                  <a:lnTo>
                    <a:pt x="64" y="608"/>
                  </a:lnTo>
                  <a:lnTo>
                    <a:pt x="62" y="606"/>
                  </a:lnTo>
                  <a:lnTo>
                    <a:pt x="60" y="604"/>
                  </a:lnTo>
                  <a:lnTo>
                    <a:pt x="56" y="602"/>
                  </a:lnTo>
                  <a:lnTo>
                    <a:pt x="56" y="601"/>
                  </a:lnTo>
                  <a:lnTo>
                    <a:pt x="55" y="600"/>
                  </a:lnTo>
                  <a:lnTo>
                    <a:pt x="53" y="601"/>
                  </a:lnTo>
                  <a:lnTo>
                    <a:pt x="52" y="602"/>
                  </a:lnTo>
                  <a:lnTo>
                    <a:pt x="50" y="602"/>
                  </a:lnTo>
                  <a:lnTo>
                    <a:pt x="44" y="602"/>
                  </a:lnTo>
                  <a:lnTo>
                    <a:pt x="43" y="603"/>
                  </a:lnTo>
                  <a:lnTo>
                    <a:pt x="42" y="603"/>
                  </a:lnTo>
                  <a:lnTo>
                    <a:pt x="42" y="602"/>
                  </a:lnTo>
                  <a:lnTo>
                    <a:pt x="40" y="599"/>
                  </a:lnTo>
                  <a:lnTo>
                    <a:pt x="39" y="595"/>
                  </a:lnTo>
                  <a:lnTo>
                    <a:pt x="38" y="592"/>
                  </a:lnTo>
                  <a:lnTo>
                    <a:pt x="31" y="583"/>
                  </a:lnTo>
                  <a:lnTo>
                    <a:pt x="30" y="583"/>
                  </a:lnTo>
                  <a:lnTo>
                    <a:pt x="28" y="584"/>
                  </a:lnTo>
                  <a:lnTo>
                    <a:pt x="26" y="584"/>
                  </a:lnTo>
                  <a:lnTo>
                    <a:pt x="26" y="584"/>
                  </a:lnTo>
                  <a:lnTo>
                    <a:pt x="24" y="583"/>
                  </a:lnTo>
                  <a:lnTo>
                    <a:pt x="23" y="583"/>
                  </a:lnTo>
                  <a:lnTo>
                    <a:pt x="22" y="583"/>
                  </a:lnTo>
                  <a:lnTo>
                    <a:pt x="22" y="584"/>
                  </a:lnTo>
                  <a:lnTo>
                    <a:pt x="21" y="584"/>
                  </a:lnTo>
                  <a:lnTo>
                    <a:pt x="20" y="584"/>
                  </a:lnTo>
                  <a:lnTo>
                    <a:pt x="20" y="583"/>
                  </a:lnTo>
                  <a:lnTo>
                    <a:pt x="15" y="576"/>
                  </a:lnTo>
                  <a:lnTo>
                    <a:pt x="14" y="574"/>
                  </a:lnTo>
                  <a:lnTo>
                    <a:pt x="14" y="572"/>
                  </a:lnTo>
                  <a:lnTo>
                    <a:pt x="14" y="570"/>
                  </a:lnTo>
                  <a:lnTo>
                    <a:pt x="14" y="568"/>
                  </a:lnTo>
                  <a:lnTo>
                    <a:pt x="14" y="568"/>
                  </a:lnTo>
                  <a:lnTo>
                    <a:pt x="11" y="568"/>
                  </a:lnTo>
                  <a:lnTo>
                    <a:pt x="11" y="565"/>
                  </a:lnTo>
                  <a:lnTo>
                    <a:pt x="12" y="562"/>
                  </a:lnTo>
                  <a:lnTo>
                    <a:pt x="9" y="560"/>
                  </a:lnTo>
                  <a:lnTo>
                    <a:pt x="6" y="559"/>
                  </a:lnTo>
                  <a:lnTo>
                    <a:pt x="3" y="561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1" y="549"/>
                  </a:lnTo>
                  <a:lnTo>
                    <a:pt x="1" y="547"/>
                  </a:lnTo>
                  <a:lnTo>
                    <a:pt x="0" y="541"/>
                  </a:lnTo>
                  <a:lnTo>
                    <a:pt x="0" y="538"/>
                  </a:lnTo>
                  <a:lnTo>
                    <a:pt x="2" y="537"/>
                  </a:lnTo>
                  <a:lnTo>
                    <a:pt x="8" y="532"/>
                  </a:lnTo>
                  <a:lnTo>
                    <a:pt x="8" y="531"/>
                  </a:lnTo>
                  <a:lnTo>
                    <a:pt x="9" y="528"/>
                  </a:lnTo>
                  <a:lnTo>
                    <a:pt x="9" y="527"/>
                  </a:lnTo>
                  <a:lnTo>
                    <a:pt x="11" y="526"/>
                  </a:lnTo>
                  <a:lnTo>
                    <a:pt x="13" y="526"/>
                  </a:lnTo>
                  <a:lnTo>
                    <a:pt x="14" y="526"/>
                  </a:lnTo>
                  <a:lnTo>
                    <a:pt x="15" y="523"/>
                  </a:lnTo>
                  <a:lnTo>
                    <a:pt x="17" y="520"/>
                  </a:lnTo>
                  <a:lnTo>
                    <a:pt x="17" y="518"/>
                  </a:lnTo>
                  <a:lnTo>
                    <a:pt x="17" y="515"/>
                  </a:lnTo>
                  <a:lnTo>
                    <a:pt x="18" y="514"/>
                  </a:lnTo>
                  <a:lnTo>
                    <a:pt x="18" y="512"/>
                  </a:lnTo>
                  <a:lnTo>
                    <a:pt x="19" y="512"/>
                  </a:lnTo>
                  <a:lnTo>
                    <a:pt x="20" y="510"/>
                  </a:lnTo>
                  <a:lnTo>
                    <a:pt x="20" y="509"/>
                  </a:lnTo>
                  <a:lnTo>
                    <a:pt x="20" y="508"/>
                  </a:lnTo>
                  <a:lnTo>
                    <a:pt x="20" y="503"/>
                  </a:lnTo>
                  <a:lnTo>
                    <a:pt x="20" y="502"/>
                  </a:lnTo>
                  <a:lnTo>
                    <a:pt x="20" y="501"/>
                  </a:lnTo>
                  <a:lnTo>
                    <a:pt x="21" y="500"/>
                  </a:lnTo>
                  <a:lnTo>
                    <a:pt x="21" y="499"/>
                  </a:lnTo>
                  <a:lnTo>
                    <a:pt x="22" y="498"/>
                  </a:lnTo>
                  <a:lnTo>
                    <a:pt x="24" y="496"/>
                  </a:lnTo>
                  <a:lnTo>
                    <a:pt x="25" y="496"/>
                  </a:lnTo>
                  <a:lnTo>
                    <a:pt x="25" y="495"/>
                  </a:lnTo>
                  <a:lnTo>
                    <a:pt x="25" y="492"/>
                  </a:lnTo>
                  <a:lnTo>
                    <a:pt x="26" y="490"/>
                  </a:lnTo>
                  <a:lnTo>
                    <a:pt x="28" y="484"/>
                  </a:lnTo>
                  <a:lnTo>
                    <a:pt x="30" y="483"/>
                  </a:lnTo>
                  <a:lnTo>
                    <a:pt x="33" y="482"/>
                  </a:lnTo>
                  <a:lnTo>
                    <a:pt x="35" y="481"/>
                  </a:lnTo>
                  <a:lnTo>
                    <a:pt x="34" y="478"/>
                  </a:lnTo>
                  <a:lnTo>
                    <a:pt x="35" y="475"/>
                  </a:lnTo>
                  <a:lnTo>
                    <a:pt x="36" y="472"/>
                  </a:lnTo>
                  <a:lnTo>
                    <a:pt x="37" y="470"/>
                  </a:lnTo>
                  <a:lnTo>
                    <a:pt x="38" y="468"/>
                  </a:lnTo>
                  <a:lnTo>
                    <a:pt x="40" y="468"/>
                  </a:lnTo>
                  <a:lnTo>
                    <a:pt x="44" y="472"/>
                  </a:lnTo>
                  <a:lnTo>
                    <a:pt x="45" y="474"/>
                  </a:lnTo>
                  <a:lnTo>
                    <a:pt x="48" y="474"/>
                  </a:lnTo>
                  <a:lnTo>
                    <a:pt x="50" y="474"/>
                  </a:lnTo>
                  <a:lnTo>
                    <a:pt x="53" y="474"/>
                  </a:lnTo>
                  <a:lnTo>
                    <a:pt x="55" y="473"/>
                  </a:lnTo>
                  <a:lnTo>
                    <a:pt x="56" y="473"/>
                  </a:lnTo>
                  <a:lnTo>
                    <a:pt x="56" y="474"/>
                  </a:lnTo>
                  <a:lnTo>
                    <a:pt x="58" y="477"/>
                  </a:lnTo>
                  <a:lnTo>
                    <a:pt x="59" y="478"/>
                  </a:lnTo>
                  <a:lnTo>
                    <a:pt x="61" y="478"/>
                  </a:lnTo>
                  <a:lnTo>
                    <a:pt x="63" y="480"/>
                  </a:lnTo>
                  <a:lnTo>
                    <a:pt x="65" y="481"/>
                  </a:lnTo>
                  <a:lnTo>
                    <a:pt x="66" y="478"/>
                  </a:lnTo>
                  <a:lnTo>
                    <a:pt x="66" y="478"/>
                  </a:lnTo>
                  <a:lnTo>
                    <a:pt x="64" y="475"/>
                  </a:lnTo>
                  <a:lnTo>
                    <a:pt x="63" y="474"/>
                  </a:lnTo>
                  <a:lnTo>
                    <a:pt x="64" y="472"/>
                  </a:lnTo>
                  <a:lnTo>
                    <a:pt x="65" y="469"/>
                  </a:lnTo>
                  <a:lnTo>
                    <a:pt x="65" y="468"/>
                  </a:lnTo>
                  <a:lnTo>
                    <a:pt x="63" y="466"/>
                  </a:lnTo>
                  <a:lnTo>
                    <a:pt x="60" y="465"/>
                  </a:lnTo>
                  <a:lnTo>
                    <a:pt x="58" y="463"/>
                  </a:lnTo>
                  <a:lnTo>
                    <a:pt x="56" y="460"/>
                  </a:lnTo>
                  <a:lnTo>
                    <a:pt x="52" y="458"/>
                  </a:lnTo>
                  <a:lnTo>
                    <a:pt x="53" y="458"/>
                  </a:lnTo>
                  <a:lnTo>
                    <a:pt x="51" y="456"/>
                  </a:lnTo>
                  <a:lnTo>
                    <a:pt x="50" y="458"/>
                  </a:lnTo>
                  <a:lnTo>
                    <a:pt x="50" y="459"/>
                  </a:lnTo>
                  <a:lnTo>
                    <a:pt x="49" y="458"/>
                  </a:lnTo>
                  <a:lnTo>
                    <a:pt x="50" y="456"/>
                  </a:lnTo>
                  <a:lnTo>
                    <a:pt x="51" y="453"/>
                  </a:lnTo>
                  <a:lnTo>
                    <a:pt x="52" y="448"/>
                  </a:lnTo>
                  <a:lnTo>
                    <a:pt x="54" y="444"/>
                  </a:lnTo>
                  <a:lnTo>
                    <a:pt x="54" y="442"/>
                  </a:lnTo>
                  <a:lnTo>
                    <a:pt x="53" y="429"/>
                  </a:lnTo>
                  <a:lnTo>
                    <a:pt x="52" y="427"/>
                  </a:lnTo>
                  <a:lnTo>
                    <a:pt x="52" y="426"/>
                  </a:lnTo>
                  <a:lnTo>
                    <a:pt x="50" y="424"/>
                  </a:lnTo>
                  <a:lnTo>
                    <a:pt x="49" y="422"/>
                  </a:lnTo>
                  <a:lnTo>
                    <a:pt x="49" y="421"/>
                  </a:lnTo>
                  <a:lnTo>
                    <a:pt x="49" y="419"/>
                  </a:lnTo>
                  <a:lnTo>
                    <a:pt x="48" y="413"/>
                  </a:lnTo>
                  <a:lnTo>
                    <a:pt x="47" y="412"/>
                  </a:lnTo>
                  <a:lnTo>
                    <a:pt x="45" y="406"/>
                  </a:lnTo>
                  <a:lnTo>
                    <a:pt x="48" y="401"/>
                  </a:lnTo>
                  <a:lnTo>
                    <a:pt x="55" y="392"/>
                  </a:lnTo>
                  <a:lnTo>
                    <a:pt x="56" y="388"/>
                  </a:lnTo>
                  <a:lnTo>
                    <a:pt x="56" y="387"/>
                  </a:lnTo>
                  <a:lnTo>
                    <a:pt x="58" y="386"/>
                  </a:lnTo>
                  <a:lnTo>
                    <a:pt x="60" y="385"/>
                  </a:lnTo>
                  <a:lnTo>
                    <a:pt x="61" y="385"/>
                  </a:lnTo>
                  <a:lnTo>
                    <a:pt x="62" y="383"/>
                  </a:lnTo>
                  <a:lnTo>
                    <a:pt x="68" y="373"/>
                  </a:lnTo>
                  <a:lnTo>
                    <a:pt x="68" y="372"/>
                  </a:lnTo>
                  <a:lnTo>
                    <a:pt x="69" y="371"/>
                  </a:lnTo>
                  <a:lnTo>
                    <a:pt x="71" y="371"/>
                  </a:lnTo>
                  <a:lnTo>
                    <a:pt x="72" y="370"/>
                  </a:lnTo>
                  <a:lnTo>
                    <a:pt x="72" y="370"/>
                  </a:lnTo>
                  <a:lnTo>
                    <a:pt x="73" y="366"/>
                  </a:lnTo>
                  <a:lnTo>
                    <a:pt x="74" y="365"/>
                  </a:lnTo>
                  <a:lnTo>
                    <a:pt x="77" y="361"/>
                  </a:lnTo>
                  <a:lnTo>
                    <a:pt x="87" y="347"/>
                  </a:lnTo>
                  <a:lnTo>
                    <a:pt x="91" y="343"/>
                  </a:lnTo>
                  <a:lnTo>
                    <a:pt x="94" y="340"/>
                  </a:lnTo>
                  <a:lnTo>
                    <a:pt x="97" y="336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126" y="307"/>
                  </a:lnTo>
                  <a:lnTo>
                    <a:pt x="128" y="304"/>
                  </a:lnTo>
                  <a:lnTo>
                    <a:pt x="136" y="297"/>
                  </a:lnTo>
                  <a:lnTo>
                    <a:pt x="137" y="295"/>
                  </a:lnTo>
                  <a:lnTo>
                    <a:pt x="139" y="292"/>
                  </a:lnTo>
                  <a:lnTo>
                    <a:pt x="140" y="289"/>
                  </a:lnTo>
                  <a:lnTo>
                    <a:pt x="140" y="288"/>
                  </a:lnTo>
                  <a:lnTo>
                    <a:pt x="142" y="287"/>
                  </a:lnTo>
                  <a:lnTo>
                    <a:pt x="146" y="286"/>
                  </a:lnTo>
                  <a:lnTo>
                    <a:pt x="162" y="286"/>
                  </a:lnTo>
                  <a:lnTo>
                    <a:pt x="166" y="284"/>
                  </a:lnTo>
                  <a:lnTo>
                    <a:pt x="168" y="279"/>
                  </a:lnTo>
                  <a:lnTo>
                    <a:pt x="169" y="278"/>
                  </a:lnTo>
                  <a:lnTo>
                    <a:pt x="169" y="276"/>
                  </a:lnTo>
                  <a:lnTo>
                    <a:pt x="169" y="273"/>
                  </a:lnTo>
                  <a:lnTo>
                    <a:pt x="169" y="272"/>
                  </a:lnTo>
                  <a:lnTo>
                    <a:pt x="175" y="268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77" y="264"/>
                  </a:lnTo>
                  <a:lnTo>
                    <a:pt x="177" y="262"/>
                  </a:lnTo>
                  <a:lnTo>
                    <a:pt x="176" y="255"/>
                  </a:lnTo>
                  <a:lnTo>
                    <a:pt x="178" y="252"/>
                  </a:lnTo>
                  <a:lnTo>
                    <a:pt x="176" y="246"/>
                  </a:lnTo>
                  <a:lnTo>
                    <a:pt x="175" y="243"/>
                  </a:lnTo>
                  <a:lnTo>
                    <a:pt x="176" y="240"/>
                  </a:lnTo>
                  <a:lnTo>
                    <a:pt x="173" y="239"/>
                  </a:lnTo>
                  <a:lnTo>
                    <a:pt x="171" y="238"/>
                  </a:lnTo>
                  <a:lnTo>
                    <a:pt x="169" y="236"/>
                  </a:lnTo>
                  <a:lnTo>
                    <a:pt x="171" y="233"/>
                  </a:lnTo>
                  <a:lnTo>
                    <a:pt x="171" y="232"/>
                  </a:lnTo>
                  <a:lnTo>
                    <a:pt x="168" y="232"/>
                  </a:lnTo>
                  <a:lnTo>
                    <a:pt x="165" y="231"/>
                  </a:lnTo>
                  <a:lnTo>
                    <a:pt x="165" y="229"/>
                  </a:lnTo>
                  <a:lnTo>
                    <a:pt x="165" y="226"/>
                  </a:lnTo>
                  <a:lnTo>
                    <a:pt x="165" y="224"/>
                  </a:lnTo>
                  <a:lnTo>
                    <a:pt x="167" y="223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74" y="223"/>
                  </a:lnTo>
                  <a:lnTo>
                    <a:pt x="177" y="223"/>
                  </a:lnTo>
                  <a:lnTo>
                    <a:pt x="180" y="222"/>
                  </a:lnTo>
                  <a:lnTo>
                    <a:pt x="181" y="219"/>
                  </a:lnTo>
                  <a:lnTo>
                    <a:pt x="180" y="218"/>
                  </a:lnTo>
                  <a:lnTo>
                    <a:pt x="172" y="213"/>
                  </a:lnTo>
                  <a:lnTo>
                    <a:pt x="166" y="208"/>
                  </a:lnTo>
                  <a:lnTo>
                    <a:pt x="165" y="206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4" y="201"/>
                  </a:lnTo>
                  <a:lnTo>
                    <a:pt x="163" y="200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59" y="190"/>
                  </a:lnTo>
                  <a:lnTo>
                    <a:pt x="159" y="188"/>
                  </a:lnTo>
                  <a:lnTo>
                    <a:pt x="156" y="184"/>
                  </a:lnTo>
                  <a:lnTo>
                    <a:pt x="155" y="182"/>
                  </a:lnTo>
                  <a:lnTo>
                    <a:pt x="155" y="180"/>
                  </a:lnTo>
                  <a:lnTo>
                    <a:pt x="157" y="179"/>
                  </a:lnTo>
                  <a:lnTo>
                    <a:pt x="156" y="177"/>
                  </a:lnTo>
                  <a:lnTo>
                    <a:pt x="152" y="173"/>
                  </a:lnTo>
                  <a:lnTo>
                    <a:pt x="147" y="171"/>
                  </a:lnTo>
                  <a:lnTo>
                    <a:pt x="145" y="168"/>
                  </a:lnTo>
                  <a:lnTo>
                    <a:pt x="140" y="157"/>
                  </a:lnTo>
                  <a:lnTo>
                    <a:pt x="138" y="156"/>
                  </a:lnTo>
                  <a:lnTo>
                    <a:pt x="136" y="156"/>
                  </a:lnTo>
                  <a:lnTo>
                    <a:pt x="135" y="155"/>
                  </a:lnTo>
                  <a:lnTo>
                    <a:pt x="134" y="153"/>
                  </a:lnTo>
                  <a:lnTo>
                    <a:pt x="135" y="150"/>
                  </a:lnTo>
                  <a:lnTo>
                    <a:pt x="136" y="148"/>
                  </a:lnTo>
                  <a:lnTo>
                    <a:pt x="138" y="147"/>
                  </a:lnTo>
                  <a:lnTo>
                    <a:pt x="140" y="146"/>
                  </a:lnTo>
                  <a:lnTo>
                    <a:pt x="139" y="144"/>
                  </a:lnTo>
                  <a:lnTo>
                    <a:pt x="139" y="142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0" y="139"/>
                  </a:lnTo>
                  <a:lnTo>
                    <a:pt x="136" y="134"/>
                  </a:lnTo>
                  <a:lnTo>
                    <a:pt x="136" y="133"/>
                  </a:lnTo>
                  <a:lnTo>
                    <a:pt x="138" y="130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4" y="128"/>
                  </a:lnTo>
                  <a:lnTo>
                    <a:pt x="133" y="125"/>
                  </a:lnTo>
                  <a:lnTo>
                    <a:pt x="133" y="124"/>
                  </a:lnTo>
                  <a:lnTo>
                    <a:pt x="134" y="125"/>
                  </a:lnTo>
                  <a:lnTo>
                    <a:pt x="134" y="124"/>
                  </a:lnTo>
                  <a:lnTo>
                    <a:pt x="134" y="123"/>
                  </a:lnTo>
                  <a:lnTo>
                    <a:pt x="134" y="121"/>
                  </a:lnTo>
                  <a:lnTo>
                    <a:pt x="132" y="114"/>
                  </a:lnTo>
                  <a:lnTo>
                    <a:pt x="131" y="113"/>
                  </a:lnTo>
                  <a:lnTo>
                    <a:pt x="131" y="111"/>
                  </a:lnTo>
                  <a:lnTo>
                    <a:pt x="133" y="110"/>
                  </a:lnTo>
                  <a:lnTo>
                    <a:pt x="134" y="109"/>
                  </a:lnTo>
                  <a:lnTo>
                    <a:pt x="134" y="108"/>
                  </a:lnTo>
                  <a:lnTo>
                    <a:pt x="143" y="106"/>
                  </a:lnTo>
                  <a:lnTo>
                    <a:pt x="146" y="106"/>
                  </a:lnTo>
                  <a:lnTo>
                    <a:pt x="152" y="108"/>
                  </a:lnTo>
                  <a:lnTo>
                    <a:pt x="154" y="108"/>
                  </a:lnTo>
                  <a:lnTo>
                    <a:pt x="158" y="110"/>
                  </a:lnTo>
                  <a:lnTo>
                    <a:pt x="160" y="112"/>
                  </a:lnTo>
                  <a:lnTo>
                    <a:pt x="163" y="115"/>
                  </a:lnTo>
                  <a:lnTo>
                    <a:pt x="166" y="115"/>
                  </a:lnTo>
                  <a:lnTo>
                    <a:pt x="180" y="102"/>
                  </a:lnTo>
                  <a:lnTo>
                    <a:pt x="190" y="95"/>
                  </a:lnTo>
                  <a:lnTo>
                    <a:pt x="193" y="92"/>
                  </a:lnTo>
                  <a:lnTo>
                    <a:pt x="195" y="82"/>
                  </a:lnTo>
                  <a:lnTo>
                    <a:pt x="196" y="80"/>
                  </a:lnTo>
                  <a:lnTo>
                    <a:pt x="200" y="75"/>
                  </a:lnTo>
                  <a:lnTo>
                    <a:pt x="201" y="73"/>
                  </a:lnTo>
                  <a:lnTo>
                    <a:pt x="203" y="72"/>
                  </a:lnTo>
                  <a:lnTo>
                    <a:pt x="225" y="70"/>
                  </a:lnTo>
                  <a:lnTo>
                    <a:pt x="231" y="71"/>
                  </a:lnTo>
                  <a:lnTo>
                    <a:pt x="233" y="71"/>
                  </a:lnTo>
                  <a:lnTo>
                    <a:pt x="259" y="67"/>
                  </a:lnTo>
                  <a:lnTo>
                    <a:pt x="267" y="63"/>
                  </a:lnTo>
                  <a:lnTo>
                    <a:pt x="271" y="62"/>
                  </a:lnTo>
                  <a:lnTo>
                    <a:pt x="275" y="62"/>
                  </a:lnTo>
                  <a:lnTo>
                    <a:pt x="290" y="66"/>
                  </a:lnTo>
                  <a:lnTo>
                    <a:pt x="308" y="66"/>
                  </a:lnTo>
                  <a:lnTo>
                    <a:pt x="320" y="66"/>
                  </a:lnTo>
                  <a:lnTo>
                    <a:pt x="327" y="64"/>
                  </a:lnTo>
                  <a:lnTo>
                    <a:pt x="347" y="69"/>
                  </a:lnTo>
                  <a:lnTo>
                    <a:pt x="353" y="68"/>
                  </a:lnTo>
                  <a:lnTo>
                    <a:pt x="356" y="69"/>
                  </a:lnTo>
                  <a:lnTo>
                    <a:pt x="362" y="74"/>
                  </a:lnTo>
                  <a:lnTo>
                    <a:pt x="364" y="75"/>
                  </a:lnTo>
                  <a:lnTo>
                    <a:pt x="385" y="76"/>
                  </a:lnTo>
                  <a:lnTo>
                    <a:pt x="387" y="76"/>
                  </a:lnTo>
                  <a:lnTo>
                    <a:pt x="387" y="78"/>
                  </a:lnTo>
                  <a:lnTo>
                    <a:pt x="386" y="79"/>
                  </a:lnTo>
                  <a:lnTo>
                    <a:pt x="387" y="81"/>
                  </a:lnTo>
                  <a:lnTo>
                    <a:pt x="387" y="82"/>
                  </a:lnTo>
                  <a:lnTo>
                    <a:pt x="388" y="82"/>
                  </a:lnTo>
                  <a:lnTo>
                    <a:pt x="409" y="83"/>
                  </a:lnTo>
                  <a:lnTo>
                    <a:pt x="425" y="91"/>
                  </a:lnTo>
                  <a:lnTo>
                    <a:pt x="431" y="92"/>
                  </a:lnTo>
                  <a:lnTo>
                    <a:pt x="441" y="88"/>
                  </a:lnTo>
                  <a:lnTo>
                    <a:pt x="448" y="89"/>
                  </a:lnTo>
                  <a:lnTo>
                    <a:pt x="453" y="90"/>
                  </a:lnTo>
                  <a:lnTo>
                    <a:pt x="454" y="91"/>
                  </a:lnTo>
                  <a:lnTo>
                    <a:pt x="455" y="93"/>
                  </a:lnTo>
                  <a:lnTo>
                    <a:pt x="455" y="97"/>
                  </a:lnTo>
                  <a:lnTo>
                    <a:pt x="455" y="100"/>
                  </a:lnTo>
                  <a:lnTo>
                    <a:pt x="456" y="103"/>
                  </a:lnTo>
                  <a:lnTo>
                    <a:pt x="457" y="105"/>
                  </a:lnTo>
                  <a:lnTo>
                    <a:pt x="459" y="105"/>
                  </a:lnTo>
                  <a:lnTo>
                    <a:pt x="461" y="105"/>
                  </a:lnTo>
                  <a:lnTo>
                    <a:pt x="464" y="105"/>
                  </a:lnTo>
                  <a:lnTo>
                    <a:pt x="464" y="108"/>
                  </a:lnTo>
                  <a:lnTo>
                    <a:pt x="462" y="111"/>
                  </a:lnTo>
                  <a:lnTo>
                    <a:pt x="461" y="113"/>
                  </a:lnTo>
                  <a:lnTo>
                    <a:pt x="463" y="114"/>
                  </a:lnTo>
                  <a:lnTo>
                    <a:pt x="465" y="114"/>
                  </a:lnTo>
                  <a:lnTo>
                    <a:pt x="468" y="113"/>
                  </a:lnTo>
                  <a:lnTo>
                    <a:pt x="474" y="114"/>
                  </a:lnTo>
                  <a:lnTo>
                    <a:pt x="476" y="114"/>
                  </a:lnTo>
                  <a:lnTo>
                    <a:pt x="477" y="113"/>
                  </a:lnTo>
                  <a:lnTo>
                    <a:pt x="480" y="110"/>
                  </a:lnTo>
                  <a:lnTo>
                    <a:pt x="482" y="109"/>
                  </a:lnTo>
                  <a:lnTo>
                    <a:pt x="485" y="109"/>
                  </a:lnTo>
                  <a:lnTo>
                    <a:pt x="495" y="113"/>
                  </a:lnTo>
                  <a:lnTo>
                    <a:pt x="500" y="113"/>
                  </a:lnTo>
                  <a:lnTo>
                    <a:pt x="501" y="114"/>
                  </a:lnTo>
                  <a:lnTo>
                    <a:pt x="502" y="117"/>
                  </a:lnTo>
                  <a:lnTo>
                    <a:pt x="501" y="121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29"/>
                  </a:lnTo>
                  <a:lnTo>
                    <a:pt x="501" y="130"/>
                  </a:lnTo>
                  <a:lnTo>
                    <a:pt x="501" y="132"/>
                  </a:lnTo>
                  <a:lnTo>
                    <a:pt x="503" y="132"/>
                  </a:lnTo>
                  <a:lnTo>
                    <a:pt x="505" y="132"/>
                  </a:lnTo>
                  <a:lnTo>
                    <a:pt x="506" y="131"/>
                  </a:lnTo>
                  <a:lnTo>
                    <a:pt x="510" y="125"/>
                  </a:lnTo>
                  <a:lnTo>
                    <a:pt x="510" y="124"/>
                  </a:lnTo>
                  <a:lnTo>
                    <a:pt x="511" y="123"/>
                  </a:lnTo>
                  <a:lnTo>
                    <a:pt x="510" y="121"/>
                  </a:lnTo>
                  <a:lnTo>
                    <a:pt x="510" y="119"/>
                  </a:lnTo>
                  <a:lnTo>
                    <a:pt x="510" y="117"/>
                  </a:lnTo>
                  <a:lnTo>
                    <a:pt x="511" y="115"/>
                  </a:lnTo>
                  <a:lnTo>
                    <a:pt x="512" y="112"/>
                  </a:lnTo>
                  <a:lnTo>
                    <a:pt x="513" y="111"/>
                  </a:lnTo>
                  <a:lnTo>
                    <a:pt x="516" y="111"/>
                  </a:lnTo>
                  <a:lnTo>
                    <a:pt x="518" y="111"/>
                  </a:lnTo>
                  <a:lnTo>
                    <a:pt x="523" y="117"/>
                  </a:lnTo>
                  <a:lnTo>
                    <a:pt x="525" y="118"/>
                  </a:lnTo>
                  <a:lnTo>
                    <a:pt x="526" y="118"/>
                  </a:lnTo>
                  <a:lnTo>
                    <a:pt x="535" y="118"/>
                  </a:lnTo>
                  <a:lnTo>
                    <a:pt x="537" y="118"/>
                  </a:lnTo>
                  <a:lnTo>
                    <a:pt x="539" y="116"/>
                  </a:lnTo>
                  <a:lnTo>
                    <a:pt x="542" y="111"/>
                  </a:lnTo>
                  <a:lnTo>
                    <a:pt x="543" y="108"/>
                  </a:lnTo>
                  <a:lnTo>
                    <a:pt x="546" y="106"/>
                  </a:lnTo>
                  <a:lnTo>
                    <a:pt x="548" y="105"/>
                  </a:lnTo>
                  <a:lnTo>
                    <a:pt x="549" y="105"/>
                  </a:lnTo>
                  <a:lnTo>
                    <a:pt x="551" y="106"/>
                  </a:lnTo>
                  <a:lnTo>
                    <a:pt x="551" y="108"/>
                  </a:lnTo>
                  <a:lnTo>
                    <a:pt x="551" y="110"/>
                  </a:lnTo>
                  <a:lnTo>
                    <a:pt x="551" y="111"/>
                  </a:lnTo>
                  <a:lnTo>
                    <a:pt x="552" y="112"/>
                  </a:lnTo>
                  <a:lnTo>
                    <a:pt x="553" y="113"/>
                  </a:lnTo>
                  <a:lnTo>
                    <a:pt x="555" y="115"/>
                  </a:lnTo>
                  <a:lnTo>
                    <a:pt x="557" y="117"/>
                  </a:lnTo>
                  <a:lnTo>
                    <a:pt x="557" y="117"/>
                  </a:lnTo>
                  <a:lnTo>
                    <a:pt x="558" y="122"/>
                  </a:lnTo>
                  <a:lnTo>
                    <a:pt x="559" y="123"/>
                  </a:lnTo>
                  <a:lnTo>
                    <a:pt x="560" y="123"/>
                  </a:lnTo>
                  <a:lnTo>
                    <a:pt x="561" y="123"/>
                  </a:lnTo>
                  <a:lnTo>
                    <a:pt x="563" y="121"/>
                  </a:lnTo>
                  <a:lnTo>
                    <a:pt x="568" y="117"/>
                  </a:lnTo>
                  <a:lnTo>
                    <a:pt x="570" y="117"/>
                  </a:lnTo>
                  <a:lnTo>
                    <a:pt x="573" y="117"/>
                  </a:lnTo>
                  <a:lnTo>
                    <a:pt x="581" y="118"/>
                  </a:lnTo>
                  <a:lnTo>
                    <a:pt x="583" y="119"/>
                  </a:lnTo>
                  <a:lnTo>
                    <a:pt x="584" y="121"/>
                  </a:lnTo>
                  <a:lnTo>
                    <a:pt x="585" y="124"/>
                  </a:lnTo>
                  <a:lnTo>
                    <a:pt x="585" y="132"/>
                  </a:lnTo>
                  <a:lnTo>
                    <a:pt x="586" y="135"/>
                  </a:lnTo>
                  <a:lnTo>
                    <a:pt x="587" y="135"/>
                  </a:lnTo>
                  <a:lnTo>
                    <a:pt x="589" y="136"/>
                  </a:lnTo>
                  <a:lnTo>
                    <a:pt x="590" y="136"/>
                  </a:lnTo>
                  <a:lnTo>
                    <a:pt x="591" y="135"/>
                  </a:lnTo>
                  <a:lnTo>
                    <a:pt x="592" y="135"/>
                  </a:lnTo>
                  <a:lnTo>
                    <a:pt x="593" y="137"/>
                  </a:lnTo>
                  <a:lnTo>
                    <a:pt x="593" y="140"/>
                  </a:lnTo>
                  <a:lnTo>
                    <a:pt x="595" y="141"/>
                  </a:lnTo>
                  <a:lnTo>
                    <a:pt x="596" y="140"/>
                  </a:lnTo>
                  <a:lnTo>
                    <a:pt x="597" y="137"/>
                  </a:lnTo>
                  <a:lnTo>
                    <a:pt x="597" y="132"/>
                  </a:lnTo>
                  <a:lnTo>
                    <a:pt x="597" y="129"/>
                  </a:lnTo>
                  <a:lnTo>
                    <a:pt x="598" y="125"/>
                  </a:lnTo>
                  <a:lnTo>
                    <a:pt x="601" y="123"/>
                  </a:lnTo>
                  <a:lnTo>
                    <a:pt x="603" y="120"/>
                  </a:lnTo>
                  <a:lnTo>
                    <a:pt x="607" y="118"/>
                  </a:lnTo>
                  <a:lnTo>
                    <a:pt x="609" y="118"/>
                  </a:lnTo>
                  <a:lnTo>
                    <a:pt x="615" y="117"/>
                  </a:lnTo>
                  <a:lnTo>
                    <a:pt x="617" y="117"/>
                  </a:lnTo>
                  <a:lnTo>
                    <a:pt x="619" y="115"/>
                  </a:lnTo>
                  <a:lnTo>
                    <a:pt x="621" y="111"/>
                  </a:lnTo>
                  <a:lnTo>
                    <a:pt x="623" y="109"/>
                  </a:lnTo>
                  <a:lnTo>
                    <a:pt x="625" y="108"/>
                  </a:lnTo>
                  <a:lnTo>
                    <a:pt x="627" y="108"/>
                  </a:lnTo>
                  <a:lnTo>
                    <a:pt x="630" y="109"/>
                  </a:lnTo>
                  <a:lnTo>
                    <a:pt x="633" y="111"/>
                  </a:lnTo>
                  <a:lnTo>
                    <a:pt x="633" y="112"/>
                  </a:lnTo>
                  <a:lnTo>
                    <a:pt x="635" y="117"/>
                  </a:lnTo>
                  <a:lnTo>
                    <a:pt x="639" y="122"/>
                  </a:lnTo>
                  <a:lnTo>
                    <a:pt x="639" y="124"/>
                  </a:lnTo>
                  <a:lnTo>
                    <a:pt x="639" y="128"/>
                  </a:lnTo>
                  <a:lnTo>
                    <a:pt x="639" y="132"/>
                  </a:lnTo>
                  <a:lnTo>
                    <a:pt x="639" y="134"/>
                  </a:lnTo>
                  <a:lnTo>
                    <a:pt x="641" y="135"/>
                  </a:lnTo>
                  <a:lnTo>
                    <a:pt x="643" y="136"/>
                  </a:lnTo>
                  <a:lnTo>
                    <a:pt x="644" y="140"/>
                  </a:lnTo>
                  <a:lnTo>
                    <a:pt x="645" y="142"/>
                  </a:lnTo>
                  <a:lnTo>
                    <a:pt x="645" y="145"/>
                  </a:lnTo>
                  <a:lnTo>
                    <a:pt x="648" y="147"/>
                  </a:lnTo>
                  <a:lnTo>
                    <a:pt x="650" y="146"/>
                  </a:lnTo>
                  <a:lnTo>
                    <a:pt x="651" y="145"/>
                  </a:lnTo>
                  <a:lnTo>
                    <a:pt x="653" y="142"/>
                  </a:lnTo>
                  <a:lnTo>
                    <a:pt x="655" y="142"/>
                  </a:lnTo>
                  <a:lnTo>
                    <a:pt x="659" y="144"/>
                  </a:lnTo>
                  <a:lnTo>
                    <a:pt x="661" y="144"/>
                  </a:lnTo>
                  <a:lnTo>
                    <a:pt x="663" y="141"/>
                  </a:lnTo>
                  <a:lnTo>
                    <a:pt x="663" y="138"/>
                  </a:lnTo>
                  <a:lnTo>
                    <a:pt x="664" y="136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70" y="135"/>
                  </a:lnTo>
                  <a:lnTo>
                    <a:pt x="671" y="133"/>
                  </a:lnTo>
                  <a:lnTo>
                    <a:pt x="673" y="131"/>
                  </a:lnTo>
                  <a:lnTo>
                    <a:pt x="675" y="129"/>
                  </a:lnTo>
                  <a:lnTo>
                    <a:pt x="676" y="129"/>
                  </a:lnTo>
                  <a:lnTo>
                    <a:pt x="679" y="128"/>
                  </a:lnTo>
                  <a:lnTo>
                    <a:pt x="681" y="129"/>
                  </a:lnTo>
                  <a:lnTo>
                    <a:pt x="682" y="129"/>
                  </a:lnTo>
                  <a:lnTo>
                    <a:pt x="683" y="132"/>
                  </a:lnTo>
                  <a:lnTo>
                    <a:pt x="684" y="135"/>
                  </a:lnTo>
                  <a:lnTo>
                    <a:pt x="686" y="135"/>
                  </a:lnTo>
                  <a:lnTo>
                    <a:pt x="694" y="137"/>
                  </a:lnTo>
                  <a:lnTo>
                    <a:pt x="695" y="136"/>
                  </a:lnTo>
                  <a:lnTo>
                    <a:pt x="696" y="135"/>
                  </a:lnTo>
                  <a:lnTo>
                    <a:pt x="698" y="133"/>
                  </a:lnTo>
                  <a:lnTo>
                    <a:pt x="699" y="132"/>
                  </a:lnTo>
                  <a:lnTo>
                    <a:pt x="700" y="132"/>
                  </a:lnTo>
                  <a:lnTo>
                    <a:pt x="701" y="133"/>
                  </a:lnTo>
                  <a:lnTo>
                    <a:pt x="702" y="133"/>
                  </a:lnTo>
                  <a:lnTo>
                    <a:pt x="708" y="130"/>
                  </a:lnTo>
                  <a:lnTo>
                    <a:pt x="710" y="129"/>
                  </a:lnTo>
                  <a:lnTo>
                    <a:pt x="723" y="129"/>
                  </a:lnTo>
                  <a:lnTo>
                    <a:pt x="725" y="130"/>
                  </a:lnTo>
                  <a:lnTo>
                    <a:pt x="728" y="132"/>
                  </a:lnTo>
                  <a:lnTo>
                    <a:pt x="731" y="136"/>
                  </a:lnTo>
                  <a:lnTo>
                    <a:pt x="732" y="138"/>
                  </a:lnTo>
                  <a:lnTo>
                    <a:pt x="737" y="140"/>
                  </a:lnTo>
                  <a:lnTo>
                    <a:pt x="738" y="141"/>
                  </a:lnTo>
                  <a:lnTo>
                    <a:pt x="739" y="142"/>
                  </a:lnTo>
                  <a:lnTo>
                    <a:pt x="739" y="143"/>
                  </a:lnTo>
                  <a:lnTo>
                    <a:pt x="739" y="144"/>
                  </a:lnTo>
                  <a:lnTo>
                    <a:pt x="739" y="146"/>
                  </a:lnTo>
                  <a:lnTo>
                    <a:pt x="739" y="147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2" y="155"/>
                  </a:lnTo>
                  <a:lnTo>
                    <a:pt x="742" y="156"/>
                  </a:lnTo>
                  <a:lnTo>
                    <a:pt x="744" y="157"/>
                  </a:lnTo>
                  <a:lnTo>
                    <a:pt x="747" y="157"/>
                  </a:lnTo>
                  <a:lnTo>
                    <a:pt x="748" y="157"/>
                  </a:lnTo>
                  <a:lnTo>
                    <a:pt x="749" y="159"/>
                  </a:lnTo>
                  <a:lnTo>
                    <a:pt x="751" y="161"/>
                  </a:lnTo>
                  <a:lnTo>
                    <a:pt x="753" y="162"/>
                  </a:lnTo>
                  <a:lnTo>
                    <a:pt x="754" y="162"/>
                  </a:lnTo>
                  <a:lnTo>
                    <a:pt x="755" y="162"/>
                  </a:lnTo>
                  <a:lnTo>
                    <a:pt x="756" y="163"/>
                  </a:lnTo>
                  <a:lnTo>
                    <a:pt x="757" y="164"/>
                  </a:lnTo>
                  <a:lnTo>
                    <a:pt x="758" y="165"/>
                  </a:lnTo>
                  <a:lnTo>
                    <a:pt x="759" y="165"/>
                  </a:lnTo>
                  <a:lnTo>
                    <a:pt x="760" y="165"/>
                  </a:lnTo>
                  <a:lnTo>
                    <a:pt x="760" y="164"/>
                  </a:lnTo>
                  <a:lnTo>
                    <a:pt x="760" y="160"/>
                  </a:lnTo>
                  <a:lnTo>
                    <a:pt x="761" y="158"/>
                  </a:lnTo>
                  <a:lnTo>
                    <a:pt x="761" y="155"/>
                  </a:lnTo>
                  <a:lnTo>
                    <a:pt x="765" y="153"/>
                  </a:lnTo>
                  <a:lnTo>
                    <a:pt x="766" y="151"/>
                  </a:lnTo>
                  <a:lnTo>
                    <a:pt x="766" y="147"/>
                  </a:lnTo>
                  <a:lnTo>
                    <a:pt x="767" y="147"/>
                  </a:lnTo>
                  <a:lnTo>
                    <a:pt x="767" y="146"/>
                  </a:lnTo>
                  <a:lnTo>
                    <a:pt x="766" y="145"/>
                  </a:lnTo>
                  <a:lnTo>
                    <a:pt x="766" y="144"/>
                  </a:lnTo>
                  <a:lnTo>
                    <a:pt x="766" y="140"/>
                  </a:lnTo>
                  <a:lnTo>
                    <a:pt x="765" y="139"/>
                  </a:lnTo>
                  <a:lnTo>
                    <a:pt x="764" y="138"/>
                  </a:lnTo>
                  <a:lnTo>
                    <a:pt x="763" y="138"/>
                  </a:lnTo>
                  <a:lnTo>
                    <a:pt x="762" y="137"/>
                  </a:lnTo>
                  <a:lnTo>
                    <a:pt x="762" y="135"/>
                  </a:lnTo>
                  <a:lnTo>
                    <a:pt x="762" y="134"/>
                  </a:lnTo>
                  <a:lnTo>
                    <a:pt x="763" y="133"/>
                  </a:lnTo>
                  <a:lnTo>
                    <a:pt x="764" y="133"/>
                  </a:lnTo>
                  <a:lnTo>
                    <a:pt x="765" y="133"/>
                  </a:lnTo>
                  <a:lnTo>
                    <a:pt x="765" y="132"/>
                  </a:lnTo>
                  <a:lnTo>
                    <a:pt x="764" y="131"/>
                  </a:lnTo>
                  <a:lnTo>
                    <a:pt x="763" y="131"/>
                  </a:lnTo>
                  <a:lnTo>
                    <a:pt x="762" y="129"/>
                  </a:lnTo>
                  <a:lnTo>
                    <a:pt x="762" y="128"/>
                  </a:lnTo>
                  <a:lnTo>
                    <a:pt x="762" y="127"/>
                  </a:lnTo>
                  <a:lnTo>
                    <a:pt x="762" y="126"/>
                  </a:lnTo>
                  <a:lnTo>
                    <a:pt x="761" y="124"/>
                  </a:lnTo>
                  <a:lnTo>
                    <a:pt x="760" y="123"/>
                  </a:lnTo>
                  <a:lnTo>
                    <a:pt x="760" y="123"/>
                  </a:lnTo>
                  <a:lnTo>
                    <a:pt x="761" y="123"/>
                  </a:lnTo>
                  <a:lnTo>
                    <a:pt x="762" y="121"/>
                  </a:lnTo>
                  <a:lnTo>
                    <a:pt x="760" y="120"/>
                  </a:lnTo>
                  <a:lnTo>
                    <a:pt x="757" y="119"/>
                  </a:lnTo>
                  <a:lnTo>
                    <a:pt x="756" y="118"/>
                  </a:lnTo>
                  <a:lnTo>
                    <a:pt x="756" y="117"/>
                  </a:lnTo>
                  <a:lnTo>
                    <a:pt x="757" y="117"/>
                  </a:lnTo>
                  <a:lnTo>
                    <a:pt x="758" y="116"/>
                  </a:lnTo>
                  <a:lnTo>
                    <a:pt x="758" y="115"/>
                  </a:lnTo>
                  <a:lnTo>
                    <a:pt x="755" y="113"/>
                  </a:lnTo>
                  <a:lnTo>
                    <a:pt x="755" y="112"/>
                  </a:lnTo>
                  <a:lnTo>
                    <a:pt x="758" y="110"/>
                  </a:lnTo>
                  <a:lnTo>
                    <a:pt x="760" y="109"/>
                  </a:lnTo>
                  <a:lnTo>
                    <a:pt x="759" y="108"/>
                  </a:lnTo>
                  <a:lnTo>
                    <a:pt x="759" y="107"/>
                  </a:lnTo>
                  <a:lnTo>
                    <a:pt x="760" y="107"/>
                  </a:lnTo>
                  <a:lnTo>
                    <a:pt x="760" y="105"/>
                  </a:lnTo>
                  <a:lnTo>
                    <a:pt x="760" y="103"/>
                  </a:lnTo>
                  <a:lnTo>
                    <a:pt x="761" y="100"/>
                  </a:lnTo>
                  <a:lnTo>
                    <a:pt x="760" y="98"/>
                  </a:lnTo>
                  <a:lnTo>
                    <a:pt x="762" y="98"/>
                  </a:lnTo>
                  <a:lnTo>
                    <a:pt x="765" y="98"/>
                  </a:lnTo>
                  <a:lnTo>
                    <a:pt x="766" y="97"/>
                  </a:lnTo>
                  <a:lnTo>
                    <a:pt x="766" y="96"/>
                  </a:lnTo>
                  <a:lnTo>
                    <a:pt x="766" y="94"/>
                  </a:lnTo>
                  <a:lnTo>
                    <a:pt x="766" y="93"/>
                  </a:lnTo>
                  <a:lnTo>
                    <a:pt x="767" y="91"/>
                  </a:lnTo>
                  <a:lnTo>
                    <a:pt x="767" y="90"/>
                  </a:lnTo>
                  <a:lnTo>
                    <a:pt x="766" y="90"/>
                  </a:lnTo>
                  <a:lnTo>
                    <a:pt x="765" y="89"/>
                  </a:lnTo>
                  <a:lnTo>
                    <a:pt x="766" y="87"/>
                  </a:lnTo>
                  <a:lnTo>
                    <a:pt x="768" y="87"/>
                  </a:lnTo>
                  <a:lnTo>
                    <a:pt x="770" y="85"/>
                  </a:lnTo>
                  <a:lnTo>
                    <a:pt x="770" y="82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0"/>
                  </a:lnTo>
                  <a:lnTo>
                    <a:pt x="770" y="79"/>
                  </a:lnTo>
                  <a:lnTo>
                    <a:pt x="772" y="76"/>
                  </a:lnTo>
                  <a:lnTo>
                    <a:pt x="772" y="76"/>
                  </a:lnTo>
                  <a:lnTo>
                    <a:pt x="772" y="75"/>
                  </a:lnTo>
                  <a:lnTo>
                    <a:pt x="773" y="75"/>
                  </a:lnTo>
                  <a:lnTo>
                    <a:pt x="773" y="74"/>
                  </a:lnTo>
                  <a:lnTo>
                    <a:pt x="776" y="73"/>
                  </a:lnTo>
                  <a:lnTo>
                    <a:pt x="776" y="71"/>
                  </a:lnTo>
                  <a:lnTo>
                    <a:pt x="776" y="70"/>
                  </a:lnTo>
                  <a:lnTo>
                    <a:pt x="776" y="69"/>
                  </a:lnTo>
                  <a:lnTo>
                    <a:pt x="777" y="69"/>
                  </a:lnTo>
                  <a:lnTo>
                    <a:pt x="779" y="69"/>
                  </a:lnTo>
                  <a:lnTo>
                    <a:pt x="780" y="69"/>
                  </a:lnTo>
                  <a:lnTo>
                    <a:pt x="781" y="68"/>
                  </a:lnTo>
                  <a:lnTo>
                    <a:pt x="783" y="66"/>
                  </a:lnTo>
                  <a:lnTo>
                    <a:pt x="783" y="65"/>
                  </a:lnTo>
                  <a:lnTo>
                    <a:pt x="782" y="64"/>
                  </a:lnTo>
                  <a:lnTo>
                    <a:pt x="782" y="63"/>
                  </a:lnTo>
                  <a:lnTo>
                    <a:pt x="784" y="62"/>
                  </a:lnTo>
                  <a:lnTo>
                    <a:pt x="785" y="62"/>
                  </a:lnTo>
                  <a:lnTo>
                    <a:pt x="787" y="60"/>
                  </a:lnTo>
                  <a:lnTo>
                    <a:pt x="788" y="59"/>
                  </a:lnTo>
                  <a:lnTo>
                    <a:pt x="789" y="58"/>
                  </a:lnTo>
                  <a:lnTo>
                    <a:pt x="789" y="57"/>
                  </a:lnTo>
                  <a:lnTo>
                    <a:pt x="789" y="57"/>
                  </a:lnTo>
                  <a:lnTo>
                    <a:pt x="789" y="56"/>
                  </a:lnTo>
                  <a:lnTo>
                    <a:pt x="790" y="55"/>
                  </a:lnTo>
                  <a:lnTo>
                    <a:pt x="790" y="54"/>
                  </a:lnTo>
                  <a:lnTo>
                    <a:pt x="791" y="54"/>
                  </a:lnTo>
                  <a:lnTo>
                    <a:pt x="792" y="55"/>
                  </a:lnTo>
                  <a:lnTo>
                    <a:pt x="794" y="55"/>
                  </a:lnTo>
                  <a:lnTo>
                    <a:pt x="795" y="53"/>
                  </a:lnTo>
                  <a:lnTo>
                    <a:pt x="794" y="51"/>
                  </a:lnTo>
                  <a:lnTo>
                    <a:pt x="791" y="51"/>
                  </a:lnTo>
                  <a:lnTo>
                    <a:pt x="791" y="50"/>
                  </a:lnTo>
                  <a:lnTo>
                    <a:pt x="792" y="50"/>
                  </a:lnTo>
                  <a:lnTo>
                    <a:pt x="792" y="49"/>
                  </a:lnTo>
                  <a:lnTo>
                    <a:pt x="793" y="48"/>
                  </a:lnTo>
                  <a:lnTo>
                    <a:pt x="792" y="45"/>
                  </a:lnTo>
                  <a:lnTo>
                    <a:pt x="794" y="44"/>
                  </a:lnTo>
                  <a:lnTo>
                    <a:pt x="796" y="43"/>
                  </a:lnTo>
                  <a:lnTo>
                    <a:pt x="808" y="43"/>
                  </a:lnTo>
                  <a:lnTo>
                    <a:pt x="812" y="43"/>
                  </a:lnTo>
                  <a:lnTo>
                    <a:pt x="814" y="45"/>
                  </a:lnTo>
                  <a:lnTo>
                    <a:pt x="818" y="48"/>
                  </a:lnTo>
                  <a:lnTo>
                    <a:pt x="820" y="49"/>
                  </a:lnTo>
                  <a:lnTo>
                    <a:pt x="822" y="48"/>
                  </a:lnTo>
                  <a:lnTo>
                    <a:pt x="824" y="45"/>
                  </a:lnTo>
                  <a:lnTo>
                    <a:pt x="825" y="42"/>
                  </a:lnTo>
                  <a:lnTo>
                    <a:pt x="827" y="40"/>
                  </a:lnTo>
                  <a:lnTo>
                    <a:pt x="834" y="37"/>
                  </a:lnTo>
                  <a:lnTo>
                    <a:pt x="842" y="37"/>
                  </a:lnTo>
                  <a:lnTo>
                    <a:pt x="858" y="40"/>
                  </a:lnTo>
                  <a:lnTo>
                    <a:pt x="868" y="39"/>
                  </a:lnTo>
                  <a:close/>
                  <a:moveTo>
                    <a:pt x="702" y="921"/>
                  </a:moveTo>
                  <a:lnTo>
                    <a:pt x="716" y="907"/>
                  </a:lnTo>
                  <a:lnTo>
                    <a:pt x="721" y="905"/>
                  </a:lnTo>
                  <a:lnTo>
                    <a:pt x="701" y="924"/>
                  </a:lnTo>
                  <a:lnTo>
                    <a:pt x="692" y="930"/>
                  </a:lnTo>
                  <a:lnTo>
                    <a:pt x="685" y="934"/>
                  </a:lnTo>
                  <a:lnTo>
                    <a:pt x="689" y="931"/>
                  </a:lnTo>
                  <a:lnTo>
                    <a:pt x="691" y="930"/>
                  </a:lnTo>
                  <a:lnTo>
                    <a:pt x="692" y="928"/>
                  </a:lnTo>
                  <a:lnTo>
                    <a:pt x="693" y="927"/>
                  </a:lnTo>
                  <a:lnTo>
                    <a:pt x="694" y="926"/>
                  </a:lnTo>
                  <a:lnTo>
                    <a:pt x="695" y="926"/>
                  </a:lnTo>
                  <a:lnTo>
                    <a:pt x="696" y="926"/>
                  </a:lnTo>
                  <a:lnTo>
                    <a:pt x="698" y="924"/>
                  </a:lnTo>
                  <a:lnTo>
                    <a:pt x="700" y="922"/>
                  </a:lnTo>
                  <a:lnTo>
                    <a:pt x="702" y="921"/>
                  </a:lnTo>
                  <a:close/>
                  <a:moveTo>
                    <a:pt x="979" y="875"/>
                  </a:moveTo>
                  <a:lnTo>
                    <a:pt x="980" y="876"/>
                  </a:lnTo>
                  <a:lnTo>
                    <a:pt x="984" y="875"/>
                  </a:lnTo>
                  <a:lnTo>
                    <a:pt x="985" y="877"/>
                  </a:lnTo>
                  <a:lnTo>
                    <a:pt x="983" y="879"/>
                  </a:lnTo>
                  <a:lnTo>
                    <a:pt x="946" y="873"/>
                  </a:lnTo>
                  <a:lnTo>
                    <a:pt x="946" y="872"/>
                  </a:lnTo>
                  <a:lnTo>
                    <a:pt x="947" y="873"/>
                  </a:lnTo>
                  <a:lnTo>
                    <a:pt x="960" y="875"/>
                  </a:lnTo>
                  <a:lnTo>
                    <a:pt x="966" y="873"/>
                  </a:lnTo>
                  <a:lnTo>
                    <a:pt x="969" y="873"/>
                  </a:lnTo>
                  <a:lnTo>
                    <a:pt x="972" y="875"/>
                  </a:lnTo>
                  <a:lnTo>
                    <a:pt x="976" y="874"/>
                  </a:lnTo>
                  <a:lnTo>
                    <a:pt x="978" y="874"/>
                  </a:lnTo>
                  <a:lnTo>
                    <a:pt x="979" y="875"/>
                  </a:lnTo>
                  <a:close/>
                  <a:moveTo>
                    <a:pt x="884" y="854"/>
                  </a:moveTo>
                  <a:lnTo>
                    <a:pt x="896" y="857"/>
                  </a:lnTo>
                  <a:lnTo>
                    <a:pt x="904" y="860"/>
                  </a:lnTo>
                  <a:lnTo>
                    <a:pt x="904" y="861"/>
                  </a:lnTo>
                  <a:lnTo>
                    <a:pt x="903" y="861"/>
                  </a:lnTo>
                  <a:lnTo>
                    <a:pt x="898" y="859"/>
                  </a:lnTo>
                  <a:lnTo>
                    <a:pt x="866" y="851"/>
                  </a:lnTo>
                  <a:lnTo>
                    <a:pt x="852" y="846"/>
                  </a:lnTo>
                  <a:lnTo>
                    <a:pt x="849" y="844"/>
                  </a:lnTo>
                  <a:lnTo>
                    <a:pt x="846" y="839"/>
                  </a:lnTo>
                  <a:lnTo>
                    <a:pt x="846" y="838"/>
                  </a:lnTo>
                  <a:lnTo>
                    <a:pt x="845" y="834"/>
                  </a:lnTo>
                  <a:lnTo>
                    <a:pt x="845" y="832"/>
                  </a:lnTo>
                  <a:lnTo>
                    <a:pt x="846" y="833"/>
                  </a:lnTo>
                  <a:lnTo>
                    <a:pt x="848" y="838"/>
                  </a:lnTo>
                  <a:lnTo>
                    <a:pt x="850" y="842"/>
                  </a:lnTo>
                  <a:lnTo>
                    <a:pt x="851" y="845"/>
                  </a:lnTo>
                  <a:lnTo>
                    <a:pt x="856" y="847"/>
                  </a:lnTo>
                  <a:lnTo>
                    <a:pt x="884" y="85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1" name="Freeform 18">
              <a:extLst>
                <a:ext uri="{FF2B5EF4-FFF2-40B4-BE49-F238E27FC236}">
                  <a16:creationId xmlns:a16="http://schemas.microsoft.com/office/drawing/2014/main" id="{03326504-CE0E-CD2D-0B0B-F7916DA65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228" y="1461609"/>
              <a:ext cx="1220237" cy="1063107"/>
            </a:xfrm>
            <a:custGeom>
              <a:avLst/>
              <a:gdLst>
                <a:gd name="T0" fmla="*/ 36 w 862"/>
                <a:gd name="T1" fmla="*/ 686 h 751"/>
                <a:gd name="T2" fmla="*/ 42 w 862"/>
                <a:gd name="T3" fmla="*/ 658 h 751"/>
                <a:gd name="T4" fmla="*/ 38 w 862"/>
                <a:gd name="T5" fmla="*/ 622 h 751"/>
                <a:gd name="T6" fmla="*/ 19 w 862"/>
                <a:gd name="T7" fmla="*/ 611 h 751"/>
                <a:gd name="T8" fmla="*/ 64 w 862"/>
                <a:gd name="T9" fmla="*/ 541 h 751"/>
                <a:gd name="T10" fmla="*/ 64 w 862"/>
                <a:gd name="T11" fmla="*/ 484 h 751"/>
                <a:gd name="T12" fmla="*/ 39 w 862"/>
                <a:gd name="T13" fmla="*/ 400 h 751"/>
                <a:gd name="T14" fmla="*/ 57 w 862"/>
                <a:gd name="T15" fmla="*/ 352 h 751"/>
                <a:gd name="T16" fmla="*/ 104 w 862"/>
                <a:gd name="T17" fmla="*/ 357 h 751"/>
                <a:gd name="T18" fmla="*/ 147 w 862"/>
                <a:gd name="T19" fmla="*/ 329 h 751"/>
                <a:gd name="T20" fmla="*/ 184 w 862"/>
                <a:gd name="T21" fmla="*/ 303 h 751"/>
                <a:gd name="T22" fmla="*/ 213 w 862"/>
                <a:gd name="T23" fmla="*/ 312 h 751"/>
                <a:gd name="T24" fmla="*/ 237 w 862"/>
                <a:gd name="T25" fmla="*/ 303 h 751"/>
                <a:gd name="T26" fmla="*/ 216 w 862"/>
                <a:gd name="T27" fmla="*/ 283 h 751"/>
                <a:gd name="T28" fmla="*/ 231 w 862"/>
                <a:gd name="T29" fmla="*/ 231 h 751"/>
                <a:gd name="T30" fmla="*/ 244 w 862"/>
                <a:gd name="T31" fmla="*/ 196 h 751"/>
                <a:gd name="T32" fmla="*/ 295 w 862"/>
                <a:gd name="T33" fmla="*/ 165 h 751"/>
                <a:gd name="T34" fmla="*/ 328 w 862"/>
                <a:gd name="T35" fmla="*/ 144 h 751"/>
                <a:gd name="T36" fmla="*/ 304 w 862"/>
                <a:gd name="T37" fmla="*/ 103 h 751"/>
                <a:gd name="T38" fmla="*/ 356 w 862"/>
                <a:gd name="T39" fmla="*/ 52 h 751"/>
                <a:gd name="T40" fmla="*/ 416 w 862"/>
                <a:gd name="T41" fmla="*/ 27 h 751"/>
                <a:gd name="T42" fmla="*/ 463 w 862"/>
                <a:gd name="T43" fmla="*/ 18 h 751"/>
                <a:gd name="T44" fmla="*/ 512 w 862"/>
                <a:gd name="T45" fmla="*/ 32 h 751"/>
                <a:gd name="T46" fmla="*/ 565 w 862"/>
                <a:gd name="T47" fmla="*/ 42 h 751"/>
                <a:gd name="T48" fmla="*/ 591 w 862"/>
                <a:gd name="T49" fmla="*/ 62 h 751"/>
                <a:gd name="T50" fmla="*/ 660 w 862"/>
                <a:gd name="T51" fmla="*/ 63 h 751"/>
                <a:gd name="T52" fmla="*/ 686 w 862"/>
                <a:gd name="T53" fmla="*/ 91 h 751"/>
                <a:gd name="T54" fmla="*/ 693 w 862"/>
                <a:gd name="T55" fmla="*/ 130 h 751"/>
                <a:gd name="T56" fmla="*/ 706 w 862"/>
                <a:gd name="T57" fmla="*/ 165 h 751"/>
                <a:gd name="T58" fmla="*/ 693 w 862"/>
                <a:gd name="T59" fmla="*/ 195 h 751"/>
                <a:gd name="T60" fmla="*/ 722 w 862"/>
                <a:gd name="T61" fmla="*/ 244 h 751"/>
                <a:gd name="T62" fmla="*/ 753 w 862"/>
                <a:gd name="T63" fmla="*/ 318 h 751"/>
                <a:gd name="T64" fmla="*/ 783 w 862"/>
                <a:gd name="T65" fmla="*/ 344 h 751"/>
                <a:gd name="T66" fmla="*/ 837 w 862"/>
                <a:gd name="T67" fmla="*/ 384 h 751"/>
                <a:gd name="T68" fmla="*/ 849 w 862"/>
                <a:gd name="T69" fmla="*/ 419 h 751"/>
                <a:gd name="T70" fmla="*/ 859 w 862"/>
                <a:gd name="T71" fmla="*/ 443 h 751"/>
                <a:gd name="T72" fmla="*/ 833 w 862"/>
                <a:gd name="T73" fmla="*/ 464 h 751"/>
                <a:gd name="T74" fmla="*/ 794 w 862"/>
                <a:gd name="T75" fmla="*/ 479 h 751"/>
                <a:gd name="T76" fmla="*/ 749 w 862"/>
                <a:gd name="T77" fmla="*/ 462 h 751"/>
                <a:gd name="T78" fmla="*/ 745 w 862"/>
                <a:gd name="T79" fmla="*/ 511 h 751"/>
                <a:gd name="T80" fmla="*/ 763 w 862"/>
                <a:gd name="T81" fmla="*/ 558 h 751"/>
                <a:gd name="T82" fmla="*/ 762 w 862"/>
                <a:gd name="T83" fmla="*/ 585 h 751"/>
                <a:gd name="T84" fmla="*/ 775 w 862"/>
                <a:gd name="T85" fmla="*/ 616 h 751"/>
                <a:gd name="T86" fmla="*/ 700 w 862"/>
                <a:gd name="T87" fmla="*/ 631 h 751"/>
                <a:gd name="T88" fmla="*/ 695 w 862"/>
                <a:gd name="T89" fmla="*/ 646 h 751"/>
                <a:gd name="T90" fmla="*/ 680 w 862"/>
                <a:gd name="T91" fmla="*/ 662 h 751"/>
                <a:gd name="T92" fmla="*/ 673 w 862"/>
                <a:gd name="T93" fmla="*/ 684 h 751"/>
                <a:gd name="T94" fmla="*/ 665 w 862"/>
                <a:gd name="T95" fmla="*/ 705 h 751"/>
                <a:gd name="T96" fmla="*/ 670 w 862"/>
                <a:gd name="T97" fmla="*/ 721 h 751"/>
                <a:gd name="T98" fmla="*/ 667 w 862"/>
                <a:gd name="T99" fmla="*/ 751 h 751"/>
                <a:gd name="T100" fmla="*/ 647 w 862"/>
                <a:gd name="T101" fmla="*/ 730 h 751"/>
                <a:gd name="T102" fmla="*/ 603 w 862"/>
                <a:gd name="T103" fmla="*/ 722 h 751"/>
                <a:gd name="T104" fmla="*/ 569 w 862"/>
                <a:gd name="T105" fmla="*/ 730 h 751"/>
                <a:gd name="T106" fmla="*/ 541 w 862"/>
                <a:gd name="T107" fmla="*/ 698 h 751"/>
                <a:gd name="T108" fmla="*/ 504 w 862"/>
                <a:gd name="T109" fmla="*/ 726 h 751"/>
                <a:gd name="T110" fmla="*/ 471 w 862"/>
                <a:gd name="T111" fmla="*/ 707 h 751"/>
                <a:gd name="T112" fmla="*/ 450 w 862"/>
                <a:gd name="T113" fmla="*/ 697 h 751"/>
                <a:gd name="T114" fmla="*/ 414 w 862"/>
                <a:gd name="T115" fmla="*/ 717 h 751"/>
                <a:gd name="T116" fmla="*/ 382 w 862"/>
                <a:gd name="T117" fmla="*/ 700 h 751"/>
                <a:gd name="T118" fmla="*/ 349 w 862"/>
                <a:gd name="T119" fmla="*/ 674 h 751"/>
                <a:gd name="T120" fmla="*/ 216 w 862"/>
                <a:gd name="T121" fmla="*/ 652 h 751"/>
                <a:gd name="T122" fmla="*/ 71 w 862"/>
                <a:gd name="T123" fmla="*/ 70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2" h="751">
                  <a:moveTo>
                    <a:pt x="41" y="710"/>
                  </a:moveTo>
                  <a:lnTo>
                    <a:pt x="40" y="709"/>
                  </a:lnTo>
                  <a:lnTo>
                    <a:pt x="39" y="708"/>
                  </a:lnTo>
                  <a:lnTo>
                    <a:pt x="37" y="707"/>
                  </a:lnTo>
                  <a:lnTo>
                    <a:pt x="36" y="705"/>
                  </a:lnTo>
                  <a:lnTo>
                    <a:pt x="37" y="705"/>
                  </a:lnTo>
                  <a:lnTo>
                    <a:pt x="36" y="702"/>
                  </a:lnTo>
                  <a:lnTo>
                    <a:pt x="35" y="699"/>
                  </a:lnTo>
                  <a:lnTo>
                    <a:pt x="35" y="697"/>
                  </a:lnTo>
                  <a:lnTo>
                    <a:pt x="35" y="693"/>
                  </a:lnTo>
                  <a:lnTo>
                    <a:pt x="35" y="692"/>
                  </a:lnTo>
                  <a:lnTo>
                    <a:pt x="34" y="691"/>
                  </a:lnTo>
                  <a:lnTo>
                    <a:pt x="34" y="690"/>
                  </a:lnTo>
                  <a:lnTo>
                    <a:pt x="35" y="690"/>
                  </a:lnTo>
                  <a:lnTo>
                    <a:pt x="36" y="690"/>
                  </a:lnTo>
                  <a:lnTo>
                    <a:pt x="36" y="688"/>
                  </a:lnTo>
                  <a:lnTo>
                    <a:pt x="36" y="687"/>
                  </a:lnTo>
                  <a:lnTo>
                    <a:pt x="36" y="686"/>
                  </a:lnTo>
                  <a:lnTo>
                    <a:pt x="35" y="685"/>
                  </a:lnTo>
                  <a:lnTo>
                    <a:pt x="36" y="685"/>
                  </a:lnTo>
                  <a:lnTo>
                    <a:pt x="36" y="685"/>
                  </a:lnTo>
                  <a:lnTo>
                    <a:pt x="36" y="684"/>
                  </a:lnTo>
                  <a:lnTo>
                    <a:pt x="36" y="683"/>
                  </a:lnTo>
                  <a:lnTo>
                    <a:pt x="35" y="682"/>
                  </a:lnTo>
                  <a:lnTo>
                    <a:pt x="36" y="679"/>
                  </a:lnTo>
                  <a:lnTo>
                    <a:pt x="36" y="677"/>
                  </a:lnTo>
                  <a:lnTo>
                    <a:pt x="36" y="676"/>
                  </a:lnTo>
                  <a:lnTo>
                    <a:pt x="38" y="674"/>
                  </a:lnTo>
                  <a:lnTo>
                    <a:pt x="40" y="673"/>
                  </a:lnTo>
                  <a:lnTo>
                    <a:pt x="42" y="672"/>
                  </a:lnTo>
                  <a:lnTo>
                    <a:pt x="42" y="668"/>
                  </a:lnTo>
                  <a:lnTo>
                    <a:pt x="41" y="666"/>
                  </a:lnTo>
                  <a:lnTo>
                    <a:pt x="39" y="663"/>
                  </a:lnTo>
                  <a:lnTo>
                    <a:pt x="41" y="662"/>
                  </a:lnTo>
                  <a:lnTo>
                    <a:pt x="41" y="659"/>
                  </a:lnTo>
                  <a:lnTo>
                    <a:pt x="42" y="658"/>
                  </a:lnTo>
                  <a:lnTo>
                    <a:pt x="42" y="657"/>
                  </a:lnTo>
                  <a:lnTo>
                    <a:pt x="42" y="655"/>
                  </a:lnTo>
                  <a:lnTo>
                    <a:pt x="42" y="651"/>
                  </a:lnTo>
                  <a:lnTo>
                    <a:pt x="42" y="648"/>
                  </a:lnTo>
                  <a:lnTo>
                    <a:pt x="44" y="644"/>
                  </a:lnTo>
                  <a:lnTo>
                    <a:pt x="45" y="642"/>
                  </a:lnTo>
                  <a:lnTo>
                    <a:pt x="47" y="641"/>
                  </a:lnTo>
                  <a:lnTo>
                    <a:pt x="46" y="638"/>
                  </a:lnTo>
                  <a:lnTo>
                    <a:pt x="44" y="633"/>
                  </a:lnTo>
                  <a:lnTo>
                    <a:pt x="44" y="631"/>
                  </a:lnTo>
                  <a:lnTo>
                    <a:pt x="43" y="630"/>
                  </a:lnTo>
                  <a:lnTo>
                    <a:pt x="43" y="628"/>
                  </a:lnTo>
                  <a:lnTo>
                    <a:pt x="42" y="627"/>
                  </a:lnTo>
                  <a:lnTo>
                    <a:pt x="42" y="626"/>
                  </a:lnTo>
                  <a:lnTo>
                    <a:pt x="41" y="625"/>
                  </a:lnTo>
                  <a:lnTo>
                    <a:pt x="41" y="625"/>
                  </a:lnTo>
                  <a:lnTo>
                    <a:pt x="40" y="624"/>
                  </a:lnTo>
                  <a:lnTo>
                    <a:pt x="38" y="622"/>
                  </a:lnTo>
                  <a:lnTo>
                    <a:pt x="34" y="623"/>
                  </a:lnTo>
                  <a:lnTo>
                    <a:pt x="32" y="622"/>
                  </a:lnTo>
                  <a:lnTo>
                    <a:pt x="30" y="617"/>
                  </a:lnTo>
                  <a:lnTo>
                    <a:pt x="30" y="616"/>
                  </a:lnTo>
                  <a:lnTo>
                    <a:pt x="30" y="614"/>
                  </a:lnTo>
                  <a:lnTo>
                    <a:pt x="30" y="613"/>
                  </a:lnTo>
                  <a:lnTo>
                    <a:pt x="28" y="615"/>
                  </a:lnTo>
                  <a:lnTo>
                    <a:pt x="28" y="614"/>
                  </a:lnTo>
                  <a:lnTo>
                    <a:pt x="27" y="613"/>
                  </a:lnTo>
                  <a:lnTo>
                    <a:pt x="26" y="613"/>
                  </a:lnTo>
                  <a:lnTo>
                    <a:pt x="25" y="614"/>
                  </a:lnTo>
                  <a:lnTo>
                    <a:pt x="24" y="614"/>
                  </a:lnTo>
                  <a:lnTo>
                    <a:pt x="24" y="613"/>
                  </a:lnTo>
                  <a:lnTo>
                    <a:pt x="23" y="613"/>
                  </a:lnTo>
                  <a:lnTo>
                    <a:pt x="21" y="613"/>
                  </a:lnTo>
                  <a:lnTo>
                    <a:pt x="22" y="612"/>
                  </a:lnTo>
                  <a:lnTo>
                    <a:pt x="22" y="611"/>
                  </a:lnTo>
                  <a:lnTo>
                    <a:pt x="19" y="611"/>
                  </a:lnTo>
                  <a:lnTo>
                    <a:pt x="14" y="608"/>
                  </a:lnTo>
                  <a:lnTo>
                    <a:pt x="12" y="607"/>
                  </a:lnTo>
                  <a:lnTo>
                    <a:pt x="12" y="608"/>
                  </a:lnTo>
                  <a:lnTo>
                    <a:pt x="5" y="607"/>
                  </a:lnTo>
                  <a:lnTo>
                    <a:pt x="3" y="605"/>
                  </a:lnTo>
                  <a:lnTo>
                    <a:pt x="4" y="602"/>
                  </a:lnTo>
                  <a:lnTo>
                    <a:pt x="3" y="601"/>
                  </a:lnTo>
                  <a:lnTo>
                    <a:pt x="2" y="599"/>
                  </a:lnTo>
                  <a:lnTo>
                    <a:pt x="1" y="598"/>
                  </a:lnTo>
                  <a:lnTo>
                    <a:pt x="0" y="598"/>
                  </a:lnTo>
                  <a:lnTo>
                    <a:pt x="5" y="589"/>
                  </a:lnTo>
                  <a:lnTo>
                    <a:pt x="6" y="587"/>
                  </a:lnTo>
                  <a:lnTo>
                    <a:pt x="10" y="582"/>
                  </a:lnTo>
                  <a:lnTo>
                    <a:pt x="21" y="565"/>
                  </a:lnTo>
                  <a:lnTo>
                    <a:pt x="29" y="559"/>
                  </a:lnTo>
                  <a:lnTo>
                    <a:pt x="37" y="553"/>
                  </a:lnTo>
                  <a:lnTo>
                    <a:pt x="52" y="549"/>
                  </a:lnTo>
                  <a:lnTo>
                    <a:pt x="64" y="541"/>
                  </a:lnTo>
                  <a:lnTo>
                    <a:pt x="68" y="537"/>
                  </a:lnTo>
                  <a:lnTo>
                    <a:pt x="69" y="530"/>
                  </a:lnTo>
                  <a:lnTo>
                    <a:pt x="69" y="526"/>
                  </a:lnTo>
                  <a:lnTo>
                    <a:pt x="68" y="508"/>
                  </a:lnTo>
                  <a:lnTo>
                    <a:pt x="68" y="507"/>
                  </a:lnTo>
                  <a:lnTo>
                    <a:pt x="67" y="506"/>
                  </a:lnTo>
                  <a:lnTo>
                    <a:pt x="67" y="505"/>
                  </a:lnTo>
                  <a:lnTo>
                    <a:pt x="67" y="504"/>
                  </a:lnTo>
                  <a:lnTo>
                    <a:pt x="67" y="502"/>
                  </a:lnTo>
                  <a:lnTo>
                    <a:pt x="68" y="500"/>
                  </a:lnTo>
                  <a:lnTo>
                    <a:pt x="69" y="499"/>
                  </a:lnTo>
                  <a:lnTo>
                    <a:pt x="68" y="498"/>
                  </a:lnTo>
                  <a:lnTo>
                    <a:pt x="68" y="494"/>
                  </a:lnTo>
                  <a:lnTo>
                    <a:pt x="68" y="493"/>
                  </a:lnTo>
                  <a:lnTo>
                    <a:pt x="68" y="492"/>
                  </a:lnTo>
                  <a:lnTo>
                    <a:pt x="68" y="490"/>
                  </a:lnTo>
                  <a:lnTo>
                    <a:pt x="67" y="488"/>
                  </a:lnTo>
                  <a:lnTo>
                    <a:pt x="64" y="484"/>
                  </a:lnTo>
                  <a:lnTo>
                    <a:pt x="63" y="482"/>
                  </a:lnTo>
                  <a:lnTo>
                    <a:pt x="63" y="479"/>
                  </a:lnTo>
                  <a:lnTo>
                    <a:pt x="64" y="477"/>
                  </a:lnTo>
                  <a:lnTo>
                    <a:pt x="66" y="475"/>
                  </a:lnTo>
                  <a:lnTo>
                    <a:pt x="67" y="473"/>
                  </a:lnTo>
                  <a:lnTo>
                    <a:pt x="67" y="469"/>
                  </a:lnTo>
                  <a:lnTo>
                    <a:pt x="66" y="468"/>
                  </a:lnTo>
                  <a:lnTo>
                    <a:pt x="64" y="466"/>
                  </a:lnTo>
                  <a:lnTo>
                    <a:pt x="62" y="464"/>
                  </a:lnTo>
                  <a:lnTo>
                    <a:pt x="61" y="462"/>
                  </a:lnTo>
                  <a:lnTo>
                    <a:pt x="61" y="460"/>
                  </a:lnTo>
                  <a:lnTo>
                    <a:pt x="60" y="457"/>
                  </a:lnTo>
                  <a:lnTo>
                    <a:pt x="58" y="456"/>
                  </a:lnTo>
                  <a:lnTo>
                    <a:pt x="56" y="451"/>
                  </a:lnTo>
                  <a:lnTo>
                    <a:pt x="53" y="437"/>
                  </a:lnTo>
                  <a:lnTo>
                    <a:pt x="51" y="432"/>
                  </a:lnTo>
                  <a:lnTo>
                    <a:pt x="47" y="423"/>
                  </a:lnTo>
                  <a:lnTo>
                    <a:pt x="39" y="400"/>
                  </a:lnTo>
                  <a:lnTo>
                    <a:pt x="37" y="389"/>
                  </a:lnTo>
                  <a:lnTo>
                    <a:pt x="36" y="380"/>
                  </a:lnTo>
                  <a:lnTo>
                    <a:pt x="35" y="377"/>
                  </a:lnTo>
                  <a:lnTo>
                    <a:pt x="34" y="373"/>
                  </a:lnTo>
                  <a:lnTo>
                    <a:pt x="33" y="366"/>
                  </a:lnTo>
                  <a:lnTo>
                    <a:pt x="32" y="361"/>
                  </a:lnTo>
                  <a:lnTo>
                    <a:pt x="30" y="358"/>
                  </a:lnTo>
                  <a:lnTo>
                    <a:pt x="30" y="354"/>
                  </a:lnTo>
                  <a:lnTo>
                    <a:pt x="30" y="349"/>
                  </a:lnTo>
                  <a:lnTo>
                    <a:pt x="33" y="350"/>
                  </a:lnTo>
                  <a:lnTo>
                    <a:pt x="41" y="355"/>
                  </a:lnTo>
                  <a:lnTo>
                    <a:pt x="42" y="356"/>
                  </a:lnTo>
                  <a:lnTo>
                    <a:pt x="44" y="356"/>
                  </a:lnTo>
                  <a:lnTo>
                    <a:pt x="48" y="354"/>
                  </a:lnTo>
                  <a:lnTo>
                    <a:pt x="54" y="353"/>
                  </a:lnTo>
                  <a:lnTo>
                    <a:pt x="55" y="352"/>
                  </a:lnTo>
                  <a:lnTo>
                    <a:pt x="57" y="351"/>
                  </a:lnTo>
                  <a:lnTo>
                    <a:pt x="57" y="352"/>
                  </a:lnTo>
                  <a:lnTo>
                    <a:pt x="59" y="353"/>
                  </a:lnTo>
                  <a:lnTo>
                    <a:pt x="60" y="353"/>
                  </a:lnTo>
                  <a:lnTo>
                    <a:pt x="61" y="353"/>
                  </a:lnTo>
                  <a:lnTo>
                    <a:pt x="67" y="348"/>
                  </a:lnTo>
                  <a:lnTo>
                    <a:pt x="69" y="348"/>
                  </a:lnTo>
                  <a:lnTo>
                    <a:pt x="70" y="349"/>
                  </a:lnTo>
                  <a:lnTo>
                    <a:pt x="73" y="351"/>
                  </a:lnTo>
                  <a:lnTo>
                    <a:pt x="74" y="351"/>
                  </a:lnTo>
                  <a:lnTo>
                    <a:pt x="80" y="351"/>
                  </a:lnTo>
                  <a:lnTo>
                    <a:pt x="83" y="350"/>
                  </a:lnTo>
                  <a:lnTo>
                    <a:pt x="89" y="348"/>
                  </a:lnTo>
                  <a:lnTo>
                    <a:pt x="91" y="347"/>
                  </a:lnTo>
                  <a:lnTo>
                    <a:pt x="94" y="348"/>
                  </a:lnTo>
                  <a:lnTo>
                    <a:pt x="97" y="351"/>
                  </a:lnTo>
                  <a:lnTo>
                    <a:pt x="98" y="355"/>
                  </a:lnTo>
                  <a:lnTo>
                    <a:pt x="99" y="356"/>
                  </a:lnTo>
                  <a:lnTo>
                    <a:pt x="101" y="357"/>
                  </a:lnTo>
                  <a:lnTo>
                    <a:pt x="104" y="357"/>
                  </a:lnTo>
                  <a:lnTo>
                    <a:pt x="107" y="358"/>
                  </a:lnTo>
                  <a:lnTo>
                    <a:pt x="110" y="358"/>
                  </a:lnTo>
                  <a:lnTo>
                    <a:pt x="114" y="356"/>
                  </a:lnTo>
                  <a:lnTo>
                    <a:pt x="124" y="347"/>
                  </a:lnTo>
                  <a:lnTo>
                    <a:pt x="128" y="344"/>
                  </a:lnTo>
                  <a:lnTo>
                    <a:pt x="134" y="343"/>
                  </a:lnTo>
                  <a:lnTo>
                    <a:pt x="136" y="342"/>
                  </a:lnTo>
                  <a:lnTo>
                    <a:pt x="137" y="342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7" y="345"/>
                  </a:lnTo>
                  <a:lnTo>
                    <a:pt x="149" y="344"/>
                  </a:lnTo>
                  <a:lnTo>
                    <a:pt x="150" y="342"/>
                  </a:lnTo>
                  <a:lnTo>
                    <a:pt x="151" y="337"/>
                  </a:lnTo>
                  <a:lnTo>
                    <a:pt x="150" y="335"/>
                  </a:lnTo>
                  <a:lnTo>
                    <a:pt x="148" y="332"/>
                  </a:lnTo>
                  <a:lnTo>
                    <a:pt x="147" y="329"/>
                  </a:lnTo>
                  <a:lnTo>
                    <a:pt x="146" y="326"/>
                  </a:lnTo>
                  <a:lnTo>
                    <a:pt x="147" y="325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0" y="323"/>
                  </a:lnTo>
                  <a:lnTo>
                    <a:pt x="150" y="322"/>
                  </a:lnTo>
                  <a:lnTo>
                    <a:pt x="150" y="321"/>
                  </a:lnTo>
                  <a:lnTo>
                    <a:pt x="151" y="319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7" y="318"/>
                  </a:lnTo>
                  <a:lnTo>
                    <a:pt x="162" y="318"/>
                  </a:lnTo>
                  <a:lnTo>
                    <a:pt x="169" y="321"/>
                  </a:lnTo>
                  <a:lnTo>
                    <a:pt x="173" y="320"/>
                  </a:lnTo>
                  <a:lnTo>
                    <a:pt x="176" y="318"/>
                  </a:lnTo>
                  <a:lnTo>
                    <a:pt x="181" y="313"/>
                  </a:lnTo>
                  <a:lnTo>
                    <a:pt x="182" y="310"/>
                  </a:lnTo>
                  <a:lnTo>
                    <a:pt x="184" y="303"/>
                  </a:lnTo>
                  <a:lnTo>
                    <a:pt x="185" y="300"/>
                  </a:lnTo>
                  <a:lnTo>
                    <a:pt x="187" y="300"/>
                  </a:lnTo>
                  <a:lnTo>
                    <a:pt x="193" y="303"/>
                  </a:lnTo>
                  <a:lnTo>
                    <a:pt x="199" y="302"/>
                  </a:lnTo>
                  <a:lnTo>
                    <a:pt x="202" y="300"/>
                  </a:lnTo>
                  <a:lnTo>
                    <a:pt x="205" y="295"/>
                  </a:lnTo>
                  <a:lnTo>
                    <a:pt x="208" y="294"/>
                  </a:lnTo>
                  <a:lnTo>
                    <a:pt x="209" y="294"/>
                  </a:lnTo>
                  <a:lnTo>
                    <a:pt x="210" y="295"/>
                  </a:lnTo>
                  <a:lnTo>
                    <a:pt x="210" y="296"/>
                  </a:lnTo>
                  <a:lnTo>
                    <a:pt x="217" y="305"/>
                  </a:lnTo>
                  <a:lnTo>
                    <a:pt x="216" y="306"/>
                  </a:lnTo>
                  <a:lnTo>
                    <a:pt x="213" y="306"/>
                  </a:lnTo>
                  <a:lnTo>
                    <a:pt x="211" y="306"/>
                  </a:lnTo>
                  <a:lnTo>
                    <a:pt x="211" y="308"/>
                  </a:lnTo>
                  <a:lnTo>
                    <a:pt x="213" y="309"/>
                  </a:lnTo>
                  <a:lnTo>
                    <a:pt x="214" y="310"/>
                  </a:lnTo>
                  <a:lnTo>
                    <a:pt x="213" y="312"/>
                  </a:lnTo>
                  <a:lnTo>
                    <a:pt x="211" y="312"/>
                  </a:lnTo>
                  <a:lnTo>
                    <a:pt x="210" y="313"/>
                  </a:lnTo>
                  <a:lnTo>
                    <a:pt x="211" y="316"/>
                  </a:lnTo>
                  <a:lnTo>
                    <a:pt x="213" y="318"/>
                  </a:lnTo>
                  <a:lnTo>
                    <a:pt x="215" y="319"/>
                  </a:lnTo>
                  <a:lnTo>
                    <a:pt x="223" y="321"/>
                  </a:lnTo>
                  <a:lnTo>
                    <a:pt x="225" y="320"/>
                  </a:lnTo>
                  <a:lnTo>
                    <a:pt x="226" y="320"/>
                  </a:lnTo>
                  <a:lnTo>
                    <a:pt x="228" y="318"/>
                  </a:lnTo>
                  <a:lnTo>
                    <a:pt x="229" y="318"/>
                  </a:lnTo>
                  <a:lnTo>
                    <a:pt x="232" y="318"/>
                  </a:lnTo>
                  <a:lnTo>
                    <a:pt x="233" y="318"/>
                  </a:lnTo>
                  <a:lnTo>
                    <a:pt x="235" y="316"/>
                  </a:lnTo>
                  <a:lnTo>
                    <a:pt x="235" y="314"/>
                  </a:lnTo>
                  <a:lnTo>
                    <a:pt x="236" y="306"/>
                  </a:lnTo>
                  <a:lnTo>
                    <a:pt x="237" y="305"/>
                  </a:lnTo>
                  <a:lnTo>
                    <a:pt x="237" y="304"/>
                  </a:lnTo>
                  <a:lnTo>
                    <a:pt x="237" y="303"/>
                  </a:lnTo>
                  <a:lnTo>
                    <a:pt x="236" y="302"/>
                  </a:lnTo>
                  <a:lnTo>
                    <a:pt x="235" y="300"/>
                  </a:lnTo>
                  <a:lnTo>
                    <a:pt x="235" y="299"/>
                  </a:lnTo>
                  <a:lnTo>
                    <a:pt x="234" y="298"/>
                  </a:lnTo>
                  <a:lnTo>
                    <a:pt x="233" y="297"/>
                  </a:lnTo>
                  <a:lnTo>
                    <a:pt x="231" y="297"/>
                  </a:lnTo>
                  <a:lnTo>
                    <a:pt x="231" y="296"/>
                  </a:lnTo>
                  <a:lnTo>
                    <a:pt x="229" y="294"/>
                  </a:lnTo>
                  <a:lnTo>
                    <a:pt x="229" y="292"/>
                  </a:lnTo>
                  <a:lnTo>
                    <a:pt x="229" y="291"/>
                  </a:lnTo>
                  <a:lnTo>
                    <a:pt x="228" y="290"/>
                  </a:lnTo>
                  <a:lnTo>
                    <a:pt x="227" y="290"/>
                  </a:lnTo>
                  <a:lnTo>
                    <a:pt x="221" y="294"/>
                  </a:lnTo>
                  <a:lnTo>
                    <a:pt x="217" y="294"/>
                  </a:lnTo>
                  <a:lnTo>
                    <a:pt x="215" y="293"/>
                  </a:lnTo>
                  <a:lnTo>
                    <a:pt x="214" y="291"/>
                  </a:lnTo>
                  <a:lnTo>
                    <a:pt x="214" y="287"/>
                  </a:lnTo>
                  <a:lnTo>
                    <a:pt x="216" y="283"/>
                  </a:lnTo>
                  <a:lnTo>
                    <a:pt x="220" y="279"/>
                  </a:lnTo>
                  <a:lnTo>
                    <a:pt x="222" y="276"/>
                  </a:lnTo>
                  <a:lnTo>
                    <a:pt x="222" y="272"/>
                  </a:lnTo>
                  <a:lnTo>
                    <a:pt x="222" y="269"/>
                  </a:lnTo>
                  <a:lnTo>
                    <a:pt x="223" y="265"/>
                  </a:lnTo>
                  <a:lnTo>
                    <a:pt x="223" y="262"/>
                  </a:lnTo>
                  <a:lnTo>
                    <a:pt x="224" y="260"/>
                  </a:lnTo>
                  <a:lnTo>
                    <a:pt x="230" y="257"/>
                  </a:lnTo>
                  <a:lnTo>
                    <a:pt x="232" y="255"/>
                  </a:lnTo>
                  <a:lnTo>
                    <a:pt x="233" y="252"/>
                  </a:lnTo>
                  <a:lnTo>
                    <a:pt x="234" y="249"/>
                  </a:lnTo>
                  <a:lnTo>
                    <a:pt x="233" y="246"/>
                  </a:lnTo>
                  <a:lnTo>
                    <a:pt x="231" y="241"/>
                  </a:lnTo>
                  <a:lnTo>
                    <a:pt x="230" y="238"/>
                  </a:lnTo>
                  <a:lnTo>
                    <a:pt x="230" y="236"/>
                  </a:lnTo>
                  <a:lnTo>
                    <a:pt x="230" y="234"/>
                  </a:lnTo>
                  <a:lnTo>
                    <a:pt x="231" y="233"/>
                  </a:lnTo>
                  <a:lnTo>
                    <a:pt x="231" y="231"/>
                  </a:lnTo>
                  <a:lnTo>
                    <a:pt x="232" y="229"/>
                  </a:lnTo>
                  <a:lnTo>
                    <a:pt x="231" y="221"/>
                  </a:lnTo>
                  <a:lnTo>
                    <a:pt x="232" y="220"/>
                  </a:lnTo>
                  <a:lnTo>
                    <a:pt x="233" y="218"/>
                  </a:lnTo>
                  <a:lnTo>
                    <a:pt x="235" y="216"/>
                  </a:lnTo>
                  <a:lnTo>
                    <a:pt x="235" y="215"/>
                  </a:lnTo>
                  <a:lnTo>
                    <a:pt x="236" y="215"/>
                  </a:lnTo>
                  <a:lnTo>
                    <a:pt x="237" y="214"/>
                  </a:lnTo>
                  <a:lnTo>
                    <a:pt x="237" y="213"/>
                  </a:lnTo>
                  <a:lnTo>
                    <a:pt x="236" y="209"/>
                  </a:lnTo>
                  <a:lnTo>
                    <a:pt x="236" y="209"/>
                  </a:lnTo>
                  <a:lnTo>
                    <a:pt x="237" y="205"/>
                  </a:lnTo>
                  <a:lnTo>
                    <a:pt x="239" y="203"/>
                  </a:lnTo>
                  <a:lnTo>
                    <a:pt x="241" y="202"/>
                  </a:lnTo>
                  <a:lnTo>
                    <a:pt x="242" y="200"/>
                  </a:lnTo>
                  <a:lnTo>
                    <a:pt x="243" y="198"/>
                  </a:lnTo>
                  <a:lnTo>
                    <a:pt x="243" y="197"/>
                  </a:lnTo>
                  <a:lnTo>
                    <a:pt x="244" y="196"/>
                  </a:lnTo>
                  <a:lnTo>
                    <a:pt x="245" y="195"/>
                  </a:lnTo>
                  <a:lnTo>
                    <a:pt x="248" y="193"/>
                  </a:lnTo>
                  <a:lnTo>
                    <a:pt x="250" y="193"/>
                  </a:lnTo>
                  <a:lnTo>
                    <a:pt x="253" y="194"/>
                  </a:lnTo>
                  <a:lnTo>
                    <a:pt x="255" y="194"/>
                  </a:lnTo>
                  <a:lnTo>
                    <a:pt x="265" y="191"/>
                  </a:lnTo>
                  <a:lnTo>
                    <a:pt x="269" y="190"/>
                  </a:lnTo>
                  <a:lnTo>
                    <a:pt x="271" y="188"/>
                  </a:lnTo>
                  <a:lnTo>
                    <a:pt x="271" y="186"/>
                  </a:lnTo>
                  <a:lnTo>
                    <a:pt x="273" y="184"/>
                  </a:lnTo>
                  <a:lnTo>
                    <a:pt x="277" y="176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69"/>
                  </a:lnTo>
                  <a:lnTo>
                    <a:pt x="277" y="167"/>
                  </a:lnTo>
                  <a:lnTo>
                    <a:pt x="280" y="163"/>
                  </a:lnTo>
                  <a:lnTo>
                    <a:pt x="284" y="162"/>
                  </a:lnTo>
                  <a:lnTo>
                    <a:pt x="295" y="165"/>
                  </a:lnTo>
                  <a:lnTo>
                    <a:pt x="295" y="165"/>
                  </a:lnTo>
                  <a:lnTo>
                    <a:pt x="296" y="165"/>
                  </a:lnTo>
                  <a:lnTo>
                    <a:pt x="296" y="164"/>
                  </a:lnTo>
                  <a:lnTo>
                    <a:pt x="297" y="163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308" y="167"/>
                  </a:lnTo>
                  <a:lnTo>
                    <a:pt x="311" y="166"/>
                  </a:lnTo>
                  <a:lnTo>
                    <a:pt x="312" y="164"/>
                  </a:lnTo>
                  <a:lnTo>
                    <a:pt x="313" y="159"/>
                  </a:lnTo>
                  <a:lnTo>
                    <a:pt x="313" y="155"/>
                  </a:lnTo>
                  <a:lnTo>
                    <a:pt x="314" y="153"/>
                  </a:lnTo>
                  <a:lnTo>
                    <a:pt x="316" y="151"/>
                  </a:lnTo>
                  <a:lnTo>
                    <a:pt x="319" y="149"/>
                  </a:lnTo>
                  <a:lnTo>
                    <a:pt x="319" y="148"/>
                  </a:lnTo>
                  <a:lnTo>
                    <a:pt x="323" y="147"/>
                  </a:lnTo>
                  <a:lnTo>
                    <a:pt x="325" y="146"/>
                  </a:lnTo>
                  <a:lnTo>
                    <a:pt x="328" y="144"/>
                  </a:lnTo>
                  <a:lnTo>
                    <a:pt x="329" y="142"/>
                  </a:lnTo>
                  <a:lnTo>
                    <a:pt x="328" y="139"/>
                  </a:lnTo>
                  <a:lnTo>
                    <a:pt x="325" y="137"/>
                  </a:lnTo>
                  <a:lnTo>
                    <a:pt x="311" y="135"/>
                  </a:lnTo>
                  <a:lnTo>
                    <a:pt x="306" y="137"/>
                  </a:lnTo>
                  <a:lnTo>
                    <a:pt x="304" y="137"/>
                  </a:lnTo>
                  <a:lnTo>
                    <a:pt x="299" y="134"/>
                  </a:lnTo>
                  <a:lnTo>
                    <a:pt x="297" y="133"/>
                  </a:lnTo>
                  <a:lnTo>
                    <a:pt x="296" y="131"/>
                  </a:lnTo>
                  <a:lnTo>
                    <a:pt x="297" y="129"/>
                  </a:lnTo>
                  <a:lnTo>
                    <a:pt x="300" y="125"/>
                  </a:lnTo>
                  <a:lnTo>
                    <a:pt x="301" y="123"/>
                  </a:lnTo>
                  <a:lnTo>
                    <a:pt x="301" y="117"/>
                  </a:lnTo>
                  <a:lnTo>
                    <a:pt x="302" y="115"/>
                  </a:lnTo>
                  <a:lnTo>
                    <a:pt x="306" y="113"/>
                  </a:lnTo>
                  <a:lnTo>
                    <a:pt x="306" y="110"/>
                  </a:lnTo>
                  <a:lnTo>
                    <a:pt x="304" y="107"/>
                  </a:lnTo>
                  <a:lnTo>
                    <a:pt x="304" y="103"/>
                  </a:lnTo>
                  <a:lnTo>
                    <a:pt x="307" y="101"/>
                  </a:lnTo>
                  <a:lnTo>
                    <a:pt x="308" y="98"/>
                  </a:lnTo>
                  <a:lnTo>
                    <a:pt x="310" y="95"/>
                  </a:lnTo>
                  <a:lnTo>
                    <a:pt x="311" y="91"/>
                  </a:lnTo>
                  <a:lnTo>
                    <a:pt x="311" y="87"/>
                  </a:lnTo>
                  <a:lnTo>
                    <a:pt x="311" y="83"/>
                  </a:lnTo>
                  <a:lnTo>
                    <a:pt x="310" y="79"/>
                  </a:lnTo>
                  <a:lnTo>
                    <a:pt x="312" y="76"/>
                  </a:lnTo>
                  <a:lnTo>
                    <a:pt x="314" y="75"/>
                  </a:lnTo>
                  <a:lnTo>
                    <a:pt x="317" y="75"/>
                  </a:lnTo>
                  <a:lnTo>
                    <a:pt x="321" y="77"/>
                  </a:lnTo>
                  <a:lnTo>
                    <a:pt x="324" y="77"/>
                  </a:lnTo>
                  <a:lnTo>
                    <a:pt x="331" y="73"/>
                  </a:lnTo>
                  <a:lnTo>
                    <a:pt x="332" y="71"/>
                  </a:lnTo>
                  <a:lnTo>
                    <a:pt x="337" y="61"/>
                  </a:lnTo>
                  <a:lnTo>
                    <a:pt x="343" y="55"/>
                  </a:lnTo>
                  <a:lnTo>
                    <a:pt x="345" y="53"/>
                  </a:lnTo>
                  <a:lnTo>
                    <a:pt x="356" y="52"/>
                  </a:lnTo>
                  <a:lnTo>
                    <a:pt x="361" y="53"/>
                  </a:lnTo>
                  <a:lnTo>
                    <a:pt x="362" y="53"/>
                  </a:lnTo>
                  <a:lnTo>
                    <a:pt x="367" y="59"/>
                  </a:lnTo>
                  <a:lnTo>
                    <a:pt x="370" y="60"/>
                  </a:lnTo>
                  <a:lnTo>
                    <a:pt x="372" y="59"/>
                  </a:lnTo>
                  <a:lnTo>
                    <a:pt x="376" y="55"/>
                  </a:lnTo>
                  <a:lnTo>
                    <a:pt x="378" y="53"/>
                  </a:lnTo>
                  <a:lnTo>
                    <a:pt x="380" y="55"/>
                  </a:lnTo>
                  <a:lnTo>
                    <a:pt x="383" y="57"/>
                  </a:lnTo>
                  <a:lnTo>
                    <a:pt x="386" y="58"/>
                  </a:lnTo>
                  <a:lnTo>
                    <a:pt x="397" y="59"/>
                  </a:lnTo>
                  <a:lnTo>
                    <a:pt x="400" y="59"/>
                  </a:lnTo>
                  <a:lnTo>
                    <a:pt x="401" y="56"/>
                  </a:lnTo>
                  <a:lnTo>
                    <a:pt x="402" y="53"/>
                  </a:lnTo>
                  <a:lnTo>
                    <a:pt x="403" y="45"/>
                  </a:lnTo>
                  <a:lnTo>
                    <a:pt x="405" y="38"/>
                  </a:lnTo>
                  <a:lnTo>
                    <a:pt x="414" y="32"/>
                  </a:lnTo>
                  <a:lnTo>
                    <a:pt x="416" y="27"/>
                  </a:lnTo>
                  <a:lnTo>
                    <a:pt x="417" y="23"/>
                  </a:lnTo>
                  <a:lnTo>
                    <a:pt x="420" y="20"/>
                  </a:lnTo>
                  <a:lnTo>
                    <a:pt x="426" y="16"/>
                  </a:lnTo>
                  <a:lnTo>
                    <a:pt x="427" y="13"/>
                  </a:lnTo>
                  <a:lnTo>
                    <a:pt x="428" y="11"/>
                  </a:lnTo>
                  <a:lnTo>
                    <a:pt x="429" y="10"/>
                  </a:lnTo>
                  <a:lnTo>
                    <a:pt x="430" y="8"/>
                  </a:lnTo>
                  <a:lnTo>
                    <a:pt x="432" y="7"/>
                  </a:lnTo>
                  <a:lnTo>
                    <a:pt x="435" y="6"/>
                  </a:lnTo>
                  <a:lnTo>
                    <a:pt x="439" y="5"/>
                  </a:lnTo>
                  <a:lnTo>
                    <a:pt x="441" y="3"/>
                  </a:lnTo>
                  <a:lnTo>
                    <a:pt x="443" y="2"/>
                  </a:lnTo>
                  <a:lnTo>
                    <a:pt x="447" y="0"/>
                  </a:lnTo>
                  <a:lnTo>
                    <a:pt x="451" y="3"/>
                  </a:lnTo>
                  <a:lnTo>
                    <a:pt x="452" y="5"/>
                  </a:lnTo>
                  <a:lnTo>
                    <a:pt x="458" y="12"/>
                  </a:lnTo>
                  <a:lnTo>
                    <a:pt x="461" y="17"/>
                  </a:lnTo>
                  <a:lnTo>
                    <a:pt x="463" y="18"/>
                  </a:lnTo>
                  <a:lnTo>
                    <a:pt x="465" y="19"/>
                  </a:lnTo>
                  <a:lnTo>
                    <a:pt x="467" y="17"/>
                  </a:lnTo>
                  <a:lnTo>
                    <a:pt x="469" y="13"/>
                  </a:lnTo>
                  <a:lnTo>
                    <a:pt x="472" y="11"/>
                  </a:lnTo>
                  <a:lnTo>
                    <a:pt x="485" y="10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3" y="12"/>
                  </a:lnTo>
                  <a:lnTo>
                    <a:pt x="494" y="15"/>
                  </a:lnTo>
                  <a:lnTo>
                    <a:pt x="498" y="20"/>
                  </a:lnTo>
                  <a:lnTo>
                    <a:pt x="498" y="22"/>
                  </a:lnTo>
                  <a:lnTo>
                    <a:pt x="499" y="25"/>
                  </a:lnTo>
                  <a:lnTo>
                    <a:pt x="499" y="29"/>
                  </a:lnTo>
                  <a:lnTo>
                    <a:pt x="500" y="32"/>
                  </a:lnTo>
                  <a:lnTo>
                    <a:pt x="503" y="35"/>
                  </a:lnTo>
                  <a:lnTo>
                    <a:pt x="510" y="36"/>
                  </a:lnTo>
                  <a:lnTo>
                    <a:pt x="511" y="35"/>
                  </a:lnTo>
                  <a:lnTo>
                    <a:pt x="512" y="32"/>
                  </a:lnTo>
                  <a:lnTo>
                    <a:pt x="514" y="29"/>
                  </a:lnTo>
                  <a:lnTo>
                    <a:pt x="520" y="27"/>
                  </a:lnTo>
                  <a:lnTo>
                    <a:pt x="525" y="23"/>
                  </a:lnTo>
                  <a:lnTo>
                    <a:pt x="529" y="22"/>
                  </a:lnTo>
                  <a:lnTo>
                    <a:pt x="535" y="22"/>
                  </a:lnTo>
                  <a:lnTo>
                    <a:pt x="540" y="23"/>
                  </a:lnTo>
                  <a:lnTo>
                    <a:pt x="544" y="27"/>
                  </a:lnTo>
                  <a:lnTo>
                    <a:pt x="547" y="29"/>
                  </a:lnTo>
                  <a:lnTo>
                    <a:pt x="561" y="33"/>
                  </a:lnTo>
                  <a:lnTo>
                    <a:pt x="563" y="34"/>
                  </a:lnTo>
                  <a:lnTo>
                    <a:pt x="565" y="35"/>
                  </a:lnTo>
                  <a:lnTo>
                    <a:pt x="565" y="38"/>
                  </a:lnTo>
                  <a:lnTo>
                    <a:pt x="566" y="40"/>
                  </a:lnTo>
                  <a:lnTo>
                    <a:pt x="567" y="41"/>
                  </a:lnTo>
                  <a:lnTo>
                    <a:pt x="566" y="41"/>
                  </a:lnTo>
                  <a:lnTo>
                    <a:pt x="566" y="42"/>
                  </a:lnTo>
                  <a:lnTo>
                    <a:pt x="565" y="41"/>
                  </a:lnTo>
                  <a:lnTo>
                    <a:pt x="565" y="42"/>
                  </a:lnTo>
                  <a:lnTo>
                    <a:pt x="564" y="43"/>
                  </a:lnTo>
                  <a:lnTo>
                    <a:pt x="563" y="43"/>
                  </a:lnTo>
                  <a:lnTo>
                    <a:pt x="562" y="44"/>
                  </a:lnTo>
                  <a:lnTo>
                    <a:pt x="562" y="45"/>
                  </a:lnTo>
                  <a:lnTo>
                    <a:pt x="561" y="47"/>
                  </a:lnTo>
                  <a:lnTo>
                    <a:pt x="561" y="50"/>
                  </a:lnTo>
                  <a:lnTo>
                    <a:pt x="560" y="52"/>
                  </a:lnTo>
                  <a:lnTo>
                    <a:pt x="559" y="58"/>
                  </a:lnTo>
                  <a:lnTo>
                    <a:pt x="558" y="60"/>
                  </a:lnTo>
                  <a:lnTo>
                    <a:pt x="559" y="64"/>
                  </a:lnTo>
                  <a:lnTo>
                    <a:pt x="559" y="65"/>
                  </a:lnTo>
                  <a:lnTo>
                    <a:pt x="565" y="70"/>
                  </a:lnTo>
                  <a:lnTo>
                    <a:pt x="569" y="76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80" y="68"/>
                  </a:lnTo>
                  <a:lnTo>
                    <a:pt x="589" y="63"/>
                  </a:lnTo>
                  <a:lnTo>
                    <a:pt x="591" y="62"/>
                  </a:lnTo>
                  <a:lnTo>
                    <a:pt x="597" y="64"/>
                  </a:lnTo>
                  <a:lnTo>
                    <a:pt x="600" y="63"/>
                  </a:lnTo>
                  <a:lnTo>
                    <a:pt x="603" y="56"/>
                  </a:lnTo>
                  <a:lnTo>
                    <a:pt x="606" y="53"/>
                  </a:lnTo>
                  <a:lnTo>
                    <a:pt x="609" y="51"/>
                  </a:lnTo>
                  <a:lnTo>
                    <a:pt x="613" y="50"/>
                  </a:lnTo>
                  <a:lnTo>
                    <a:pt x="616" y="50"/>
                  </a:lnTo>
                  <a:lnTo>
                    <a:pt x="626" y="54"/>
                  </a:lnTo>
                  <a:lnTo>
                    <a:pt x="629" y="53"/>
                  </a:lnTo>
                  <a:lnTo>
                    <a:pt x="633" y="50"/>
                  </a:lnTo>
                  <a:lnTo>
                    <a:pt x="635" y="48"/>
                  </a:lnTo>
                  <a:lnTo>
                    <a:pt x="637" y="49"/>
                  </a:lnTo>
                  <a:lnTo>
                    <a:pt x="640" y="52"/>
                  </a:lnTo>
                  <a:lnTo>
                    <a:pt x="642" y="53"/>
                  </a:lnTo>
                  <a:lnTo>
                    <a:pt x="660" y="59"/>
                  </a:lnTo>
                  <a:lnTo>
                    <a:pt x="661" y="59"/>
                  </a:lnTo>
                  <a:lnTo>
                    <a:pt x="661" y="61"/>
                  </a:lnTo>
                  <a:lnTo>
                    <a:pt x="660" y="63"/>
                  </a:lnTo>
                  <a:lnTo>
                    <a:pt x="660" y="64"/>
                  </a:lnTo>
                  <a:lnTo>
                    <a:pt x="661" y="65"/>
                  </a:lnTo>
                  <a:lnTo>
                    <a:pt x="668" y="69"/>
                  </a:lnTo>
                  <a:lnTo>
                    <a:pt x="669" y="70"/>
                  </a:lnTo>
                  <a:lnTo>
                    <a:pt x="670" y="71"/>
                  </a:lnTo>
                  <a:lnTo>
                    <a:pt x="671" y="73"/>
                  </a:lnTo>
                  <a:lnTo>
                    <a:pt x="670" y="75"/>
                  </a:lnTo>
                  <a:lnTo>
                    <a:pt x="670" y="76"/>
                  </a:lnTo>
                  <a:lnTo>
                    <a:pt x="670" y="77"/>
                  </a:lnTo>
                  <a:lnTo>
                    <a:pt x="671" y="79"/>
                  </a:lnTo>
                  <a:lnTo>
                    <a:pt x="673" y="81"/>
                  </a:lnTo>
                  <a:lnTo>
                    <a:pt x="675" y="81"/>
                  </a:lnTo>
                  <a:lnTo>
                    <a:pt x="679" y="81"/>
                  </a:lnTo>
                  <a:lnTo>
                    <a:pt x="680" y="82"/>
                  </a:lnTo>
                  <a:lnTo>
                    <a:pt x="680" y="83"/>
                  </a:lnTo>
                  <a:lnTo>
                    <a:pt x="681" y="86"/>
                  </a:lnTo>
                  <a:lnTo>
                    <a:pt x="684" y="91"/>
                  </a:lnTo>
                  <a:lnTo>
                    <a:pt x="686" y="91"/>
                  </a:lnTo>
                  <a:lnTo>
                    <a:pt x="690" y="89"/>
                  </a:lnTo>
                  <a:lnTo>
                    <a:pt x="693" y="88"/>
                  </a:lnTo>
                  <a:lnTo>
                    <a:pt x="698" y="89"/>
                  </a:lnTo>
                  <a:lnTo>
                    <a:pt x="699" y="94"/>
                  </a:lnTo>
                  <a:lnTo>
                    <a:pt x="699" y="95"/>
                  </a:lnTo>
                  <a:lnTo>
                    <a:pt x="700" y="101"/>
                  </a:lnTo>
                  <a:lnTo>
                    <a:pt x="698" y="106"/>
                  </a:lnTo>
                  <a:lnTo>
                    <a:pt x="699" y="107"/>
                  </a:lnTo>
                  <a:lnTo>
                    <a:pt x="700" y="107"/>
                  </a:lnTo>
                  <a:lnTo>
                    <a:pt x="699" y="109"/>
                  </a:lnTo>
                  <a:lnTo>
                    <a:pt x="698" y="111"/>
                  </a:lnTo>
                  <a:lnTo>
                    <a:pt x="697" y="113"/>
                  </a:lnTo>
                  <a:lnTo>
                    <a:pt x="698" y="116"/>
                  </a:lnTo>
                  <a:lnTo>
                    <a:pt x="699" y="119"/>
                  </a:lnTo>
                  <a:lnTo>
                    <a:pt x="700" y="120"/>
                  </a:lnTo>
                  <a:lnTo>
                    <a:pt x="700" y="124"/>
                  </a:lnTo>
                  <a:lnTo>
                    <a:pt x="699" y="125"/>
                  </a:lnTo>
                  <a:lnTo>
                    <a:pt x="693" y="130"/>
                  </a:lnTo>
                  <a:lnTo>
                    <a:pt x="691" y="134"/>
                  </a:lnTo>
                  <a:lnTo>
                    <a:pt x="689" y="137"/>
                  </a:lnTo>
                  <a:lnTo>
                    <a:pt x="689" y="140"/>
                  </a:lnTo>
                  <a:lnTo>
                    <a:pt x="690" y="142"/>
                  </a:lnTo>
                  <a:lnTo>
                    <a:pt x="692" y="143"/>
                  </a:lnTo>
                  <a:lnTo>
                    <a:pt x="694" y="145"/>
                  </a:lnTo>
                  <a:lnTo>
                    <a:pt x="696" y="147"/>
                  </a:lnTo>
                  <a:lnTo>
                    <a:pt x="698" y="153"/>
                  </a:lnTo>
                  <a:lnTo>
                    <a:pt x="698" y="155"/>
                  </a:lnTo>
                  <a:lnTo>
                    <a:pt x="703" y="158"/>
                  </a:lnTo>
                  <a:lnTo>
                    <a:pt x="704" y="160"/>
                  </a:lnTo>
                  <a:lnTo>
                    <a:pt x="704" y="161"/>
                  </a:lnTo>
                  <a:lnTo>
                    <a:pt x="704" y="162"/>
                  </a:lnTo>
                  <a:lnTo>
                    <a:pt x="704" y="162"/>
                  </a:lnTo>
                  <a:lnTo>
                    <a:pt x="705" y="163"/>
                  </a:lnTo>
                  <a:lnTo>
                    <a:pt x="705" y="164"/>
                  </a:lnTo>
                  <a:lnTo>
                    <a:pt x="706" y="164"/>
                  </a:lnTo>
                  <a:lnTo>
                    <a:pt x="706" y="165"/>
                  </a:lnTo>
                  <a:lnTo>
                    <a:pt x="705" y="167"/>
                  </a:lnTo>
                  <a:lnTo>
                    <a:pt x="705" y="167"/>
                  </a:lnTo>
                  <a:lnTo>
                    <a:pt x="704" y="169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4"/>
                  </a:lnTo>
                  <a:lnTo>
                    <a:pt x="708" y="179"/>
                  </a:lnTo>
                  <a:lnTo>
                    <a:pt x="708" y="181"/>
                  </a:lnTo>
                  <a:lnTo>
                    <a:pt x="705" y="182"/>
                  </a:lnTo>
                  <a:lnTo>
                    <a:pt x="701" y="181"/>
                  </a:lnTo>
                  <a:lnTo>
                    <a:pt x="699" y="181"/>
                  </a:lnTo>
                  <a:lnTo>
                    <a:pt x="699" y="183"/>
                  </a:lnTo>
                  <a:lnTo>
                    <a:pt x="700" y="185"/>
                  </a:lnTo>
                  <a:lnTo>
                    <a:pt x="701" y="187"/>
                  </a:lnTo>
                  <a:lnTo>
                    <a:pt x="702" y="189"/>
                  </a:lnTo>
                  <a:lnTo>
                    <a:pt x="700" y="192"/>
                  </a:lnTo>
                  <a:lnTo>
                    <a:pt x="698" y="193"/>
                  </a:lnTo>
                  <a:lnTo>
                    <a:pt x="693" y="195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2" y="200"/>
                  </a:lnTo>
                  <a:lnTo>
                    <a:pt x="692" y="204"/>
                  </a:lnTo>
                  <a:lnTo>
                    <a:pt x="691" y="207"/>
                  </a:lnTo>
                  <a:lnTo>
                    <a:pt x="688" y="209"/>
                  </a:lnTo>
                  <a:lnTo>
                    <a:pt x="686" y="212"/>
                  </a:lnTo>
                  <a:lnTo>
                    <a:pt x="686" y="216"/>
                  </a:lnTo>
                  <a:lnTo>
                    <a:pt x="686" y="219"/>
                  </a:lnTo>
                  <a:lnTo>
                    <a:pt x="688" y="220"/>
                  </a:lnTo>
                  <a:lnTo>
                    <a:pt x="692" y="221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6"/>
                  </a:lnTo>
                  <a:lnTo>
                    <a:pt x="710" y="236"/>
                  </a:lnTo>
                  <a:lnTo>
                    <a:pt x="717" y="237"/>
                  </a:lnTo>
                  <a:lnTo>
                    <a:pt x="719" y="241"/>
                  </a:lnTo>
                  <a:lnTo>
                    <a:pt x="722" y="244"/>
                  </a:lnTo>
                  <a:lnTo>
                    <a:pt x="720" y="250"/>
                  </a:lnTo>
                  <a:lnTo>
                    <a:pt x="716" y="258"/>
                  </a:lnTo>
                  <a:lnTo>
                    <a:pt x="713" y="264"/>
                  </a:lnTo>
                  <a:lnTo>
                    <a:pt x="716" y="266"/>
                  </a:lnTo>
                  <a:lnTo>
                    <a:pt x="722" y="268"/>
                  </a:lnTo>
                  <a:lnTo>
                    <a:pt x="723" y="270"/>
                  </a:lnTo>
                  <a:lnTo>
                    <a:pt x="726" y="271"/>
                  </a:lnTo>
                  <a:lnTo>
                    <a:pt x="728" y="275"/>
                  </a:lnTo>
                  <a:lnTo>
                    <a:pt x="730" y="282"/>
                  </a:lnTo>
                  <a:lnTo>
                    <a:pt x="731" y="284"/>
                  </a:lnTo>
                  <a:lnTo>
                    <a:pt x="732" y="285"/>
                  </a:lnTo>
                  <a:lnTo>
                    <a:pt x="733" y="287"/>
                  </a:lnTo>
                  <a:lnTo>
                    <a:pt x="734" y="289"/>
                  </a:lnTo>
                  <a:lnTo>
                    <a:pt x="734" y="299"/>
                  </a:lnTo>
                  <a:lnTo>
                    <a:pt x="735" y="303"/>
                  </a:lnTo>
                  <a:lnTo>
                    <a:pt x="737" y="305"/>
                  </a:lnTo>
                  <a:lnTo>
                    <a:pt x="751" y="316"/>
                  </a:lnTo>
                  <a:lnTo>
                    <a:pt x="753" y="318"/>
                  </a:lnTo>
                  <a:lnTo>
                    <a:pt x="755" y="319"/>
                  </a:lnTo>
                  <a:lnTo>
                    <a:pt x="760" y="320"/>
                  </a:lnTo>
                  <a:lnTo>
                    <a:pt x="768" y="324"/>
                  </a:lnTo>
                  <a:lnTo>
                    <a:pt x="770" y="325"/>
                  </a:lnTo>
                  <a:lnTo>
                    <a:pt x="773" y="325"/>
                  </a:lnTo>
                  <a:lnTo>
                    <a:pt x="774" y="326"/>
                  </a:lnTo>
                  <a:lnTo>
                    <a:pt x="775" y="327"/>
                  </a:lnTo>
                  <a:lnTo>
                    <a:pt x="776" y="329"/>
                  </a:lnTo>
                  <a:lnTo>
                    <a:pt x="776" y="331"/>
                  </a:lnTo>
                  <a:lnTo>
                    <a:pt x="777" y="333"/>
                  </a:lnTo>
                  <a:lnTo>
                    <a:pt x="778" y="333"/>
                  </a:lnTo>
                  <a:lnTo>
                    <a:pt x="781" y="332"/>
                  </a:lnTo>
                  <a:lnTo>
                    <a:pt x="781" y="331"/>
                  </a:lnTo>
                  <a:lnTo>
                    <a:pt x="782" y="332"/>
                  </a:lnTo>
                  <a:lnTo>
                    <a:pt x="782" y="333"/>
                  </a:lnTo>
                  <a:lnTo>
                    <a:pt x="784" y="342"/>
                  </a:lnTo>
                  <a:lnTo>
                    <a:pt x="783" y="342"/>
                  </a:lnTo>
                  <a:lnTo>
                    <a:pt x="783" y="344"/>
                  </a:lnTo>
                  <a:lnTo>
                    <a:pt x="783" y="345"/>
                  </a:lnTo>
                  <a:lnTo>
                    <a:pt x="783" y="346"/>
                  </a:lnTo>
                  <a:lnTo>
                    <a:pt x="782" y="349"/>
                  </a:lnTo>
                  <a:lnTo>
                    <a:pt x="781" y="359"/>
                  </a:lnTo>
                  <a:lnTo>
                    <a:pt x="779" y="362"/>
                  </a:lnTo>
                  <a:lnTo>
                    <a:pt x="776" y="368"/>
                  </a:lnTo>
                  <a:lnTo>
                    <a:pt x="775" y="372"/>
                  </a:lnTo>
                  <a:lnTo>
                    <a:pt x="778" y="372"/>
                  </a:lnTo>
                  <a:lnTo>
                    <a:pt x="786" y="374"/>
                  </a:lnTo>
                  <a:lnTo>
                    <a:pt x="805" y="370"/>
                  </a:lnTo>
                  <a:lnTo>
                    <a:pt x="807" y="370"/>
                  </a:lnTo>
                  <a:lnTo>
                    <a:pt x="812" y="374"/>
                  </a:lnTo>
                  <a:lnTo>
                    <a:pt x="824" y="377"/>
                  </a:lnTo>
                  <a:lnTo>
                    <a:pt x="827" y="379"/>
                  </a:lnTo>
                  <a:lnTo>
                    <a:pt x="830" y="384"/>
                  </a:lnTo>
                  <a:lnTo>
                    <a:pt x="831" y="384"/>
                  </a:lnTo>
                  <a:lnTo>
                    <a:pt x="836" y="384"/>
                  </a:lnTo>
                  <a:lnTo>
                    <a:pt x="837" y="384"/>
                  </a:lnTo>
                  <a:lnTo>
                    <a:pt x="839" y="385"/>
                  </a:lnTo>
                  <a:lnTo>
                    <a:pt x="841" y="387"/>
                  </a:lnTo>
                  <a:lnTo>
                    <a:pt x="842" y="389"/>
                  </a:lnTo>
                  <a:lnTo>
                    <a:pt x="842" y="390"/>
                  </a:lnTo>
                  <a:lnTo>
                    <a:pt x="842" y="390"/>
                  </a:lnTo>
                  <a:lnTo>
                    <a:pt x="841" y="392"/>
                  </a:lnTo>
                  <a:lnTo>
                    <a:pt x="834" y="396"/>
                  </a:lnTo>
                  <a:lnTo>
                    <a:pt x="834" y="396"/>
                  </a:lnTo>
                  <a:lnTo>
                    <a:pt x="834" y="397"/>
                  </a:lnTo>
                  <a:lnTo>
                    <a:pt x="834" y="400"/>
                  </a:lnTo>
                  <a:lnTo>
                    <a:pt x="835" y="404"/>
                  </a:lnTo>
                  <a:lnTo>
                    <a:pt x="836" y="408"/>
                  </a:lnTo>
                  <a:lnTo>
                    <a:pt x="838" y="409"/>
                  </a:lnTo>
                  <a:lnTo>
                    <a:pt x="841" y="411"/>
                  </a:lnTo>
                  <a:lnTo>
                    <a:pt x="846" y="414"/>
                  </a:lnTo>
                  <a:lnTo>
                    <a:pt x="848" y="415"/>
                  </a:lnTo>
                  <a:lnTo>
                    <a:pt x="849" y="418"/>
                  </a:lnTo>
                  <a:lnTo>
                    <a:pt x="849" y="419"/>
                  </a:lnTo>
                  <a:lnTo>
                    <a:pt x="850" y="419"/>
                  </a:lnTo>
                  <a:lnTo>
                    <a:pt x="851" y="419"/>
                  </a:lnTo>
                  <a:lnTo>
                    <a:pt x="852" y="418"/>
                  </a:lnTo>
                  <a:lnTo>
                    <a:pt x="854" y="418"/>
                  </a:lnTo>
                  <a:lnTo>
                    <a:pt x="855" y="418"/>
                  </a:lnTo>
                  <a:lnTo>
                    <a:pt x="856" y="419"/>
                  </a:lnTo>
                  <a:lnTo>
                    <a:pt x="856" y="420"/>
                  </a:lnTo>
                  <a:lnTo>
                    <a:pt x="855" y="421"/>
                  </a:lnTo>
                  <a:lnTo>
                    <a:pt x="856" y="423"/>
                  </a:lnTo>
                  <a:lnTo>
                    <a:pt x="857" y="423"/>
                  </a:lnTo>
                  <a:lnTo>
                    <a:pt x="860" y="422"/>
                  </a:lnTo>
                  <a:lnTo>
                    <a:pt x="860" y="422"/>
                  </a:lnTo>
                  <a:lnTo>
                    <a:pt x="862" y="426"/>
                  </a:lnTo>
                  <a:lnTo>
                    <a:pt x="862" y="427"/>
                  </a:lnTo>
                  <a:lnTo>
                    <a:pt x="861" y="437"/>
                  </a:lnTo>
                  <a:lnTo>
                    <a:pt x="862" y="442"/>
                  </a:lnTo>
                  <a:lnTo>
                    <a:pt x="860" y="443"/>
                  </a:lnTo>
                  <a:lnTo>
                    <a:pt x="859" y="443"/>
                  </a:lnTo>
                  <a:lnTo>
                    <a:pt x="858" y="442"/>
                  </a:lnTo>
                  <a:lnTo>
                    <a:pt x="856" y="442"/>
                  </a:lnTo>
                  <a:lnTo>
                    <a:pt x="850" y="443"/>
                  </a:lnTo>
                  <a:lnTo>
                    <a:pt x="850" y="444"/>
                  </a:lnTo>
                  <a:lnTo>
                    <a:pt x="851" y="445"/>
                  </a:lnTo>
                  <a:lnTo>
                    <a:pt x="849" y="447"/>
                  </a:lnTo>
                  <a:lnTo>
                    <a:pt x="846" y="448"/>
                  </a:lnTo>
                  <a:lnTo>
                    <a:pt x="843" y="447"/>
                  </a:lnTo>
                  <a:lnTo>
                    <a:pt x="841" y="446"/>
                  </a:lnTo>
                  <a:lnTo>
                    <a:pt x="839" y="447"/>
                  </a:lnTo>
                  <a:lnTo>
                    <a:pt x="838" y="449"/>
                  </a:lnTo>
                  <a:lnTo>
                    <a:pt x="839" y="450"/>
                  </a:lnTo>
                  <a:lnTo>
                    <a:pt x="841" y="450"/>
                  </a:lnTo>
                  <a:lnTo>
                    <a:pt x="840" y="454"/>
                  </a:lnTo>
                  <a:lnTo>
                    <a:pt x="839" y="456"/>
                  </a:lnTo>
                  <a:lnTo>
                    <a:pt x="836" y="462"/>
                  </a:lnTo>
                  <a:lnTo>
                    <a:pt x="834" y="463"/>
                  </a:lnTo>
                  <a:lnTo>
                    <a:pt x="833" y="464"/>
                  </a:lnTo>
                  <a:lnTo>
                    <a:pt x="830" y="465"/>
                  </a:lnTo>
                  <a:lnTo>
                    <a:pt x="826" y="468"/>
                  </a:lnTo>
                  <a:lnTo>
                    <a:pt x="824" y="471"/>
                  </a:lnTo>
                  <a:lnTo>
                    <a:pt x="822" y="474"/>
                  </a:lnTo>
                  <a:lnTo>
                    <a:pt x="817" y="473"/>
                  </a:lnTo>
                  <a:lnTo>
                    <a:pt x="817" y="474"/>
                  </a:lnTo>
                  <a:lnTo>
                    <a:pt x="817" y="474"/>
                  </a:lnTo>
                  <a:lnTo>
                    <a:pt x="816" y="475"/>
                  </a:lnTo>
                  <a:lnTo>
                    <a:pt x="816" y="476"/>
                  </a:lnTo>
                  <a:lnTo>
                    <a:pt x="816" y="477"/>
                  </a:lnTo>
                  <a:lnTo>
                    <a:pt x="815" y="477"/>
                  </a:lnTo>
                  <a:lnTo>
                    <a:pt x="812" y="478"/>
                  </a:lnTo>
                  <a:lnTo>
                    <a:pt x="809" y="480"/>
                  </a:lnTo>
                  <a:lnTo>
                    <a:pt x="808" y="480"/>
                  </a:lnTo>
                  <a:lnTo>
                    <a:pt x="805" y="480"/>
                  </a:lnTo>
                  <a:lnTo>
                    <a:pt x="799" y="477"/>
                  </a:lnTo>
                  <a:lnTo>
                    <a:pt x="796" y="477"/>
                  </a:lnTo>
                  <a:lnTo>
                    <a:pt x="794" y="479"/>
                  </a:lnTo>
                  <a:lnTo>
                    <a:pt x="791" y="479"/>
                  </a:lnTo>
                  <a:lnTo>
                    <a:pt x="789" y="478"/>
                  </a:lnTo>
                  <a:lnTo>
                    <a:pt x="784" y="475"/>
                  </a:lnTo>
                  <a:lnTo>
                    <a:pt x="783" y="475"/>
                  </a:lnTo>
                  <a:lnTo>
                    <a:pt x="780" y="475"/>
                  </a:lnTo>
                  <a:lnTo>
                    <a:pt x="779" y="475"/>
                  </a:lnTo>
                  <a:lnTo>
                    <a:pt x="778" y="473"/>
                  </a:lnTo>
                  <a:lnTo>
                    <a:pt x="776" y="467"/>
                  </a:lnTo>
                  <a:lnTo>
                    <a:pt x="776" y="464"/>
                  </a:lnTo>
                  <a:lnTo>
                    <a:pt x="774" y="463"/>
                  </a:lnTo>
                  <a:lnTo>
                    <a:pt x="770" y="463"/>
                  </a:lnTo>
                  <a:lnTo>
                    <a:pt x="768" y="462"/>
                  </a:lnTo>
                  <a:lnTo>
                    <a:pt x="763" y="461"/>
                  </a:lnTo>
                  <a:lnTo>
                    <a:pt x="761" y="460"/>
                  </a:lnTo>
                  <a:lnTo>
                    <a:pt x="759" y="461"/>
                  </a:lnTo>
                  <a:lnTo>
                    <a:pt x="756" y="462"/>
                  </a:lnTo>
                  <a:lnTo>
                    <a:pt x="753" y="462"/>
                  </a:lnTo>
                  <a:lnTo>
                    <a:pt x="749" y="462"/>
                  </a:lnTo>
                  <a:lnTo>
                    <a:pt x="745" y="462"/>
                  </a:lnTo>
                  <a:lnTo>
                    <a:pt x="741" y="465"/>
                  </a:lnTo>
                  <a:lnTo>
                    <a:pt x="740" y="472"/>
                  </a:lnTo>
                  <a:lnTo>
                    <a:pt x="740" y="474"/>
                  </a:lnTo>
                  <a:lnTo>
                    <a:pt x="740" y="474"/>
                  </a:lnTo>
                  <a:lnTo>
                    <a:pt x="740" y="475"/>
                  </a:lnTo>
                  <a:lnTo>
                    <a:pt x="740" y="477"/>
                  </a:lnTo>
                  <a:lnTo>
                    <a:pt x="740" y="479"/>
                  </a:lnTo>
                  <a:lnTo>
                    <a:pt x="740" y="480"/>
                  </a:lnTo>
                  <a:lnTo>
                    <a:pt x="737" y="480"/>
                  </a:lnTo>
                  <a:lnTo>
                    <a:pt x="736" y="480"/>
                  </a:lnTo>
                  <a:lnTo>
                    <a:pt x="732" y="487"/>
                  </a:lnTo>
                  <a:lnTo>
                    <a:pt x="729" y="490"/>
                  </a:lnTo>
                  <a:lnTo>
                    <a:pt x="736" y="495"/>
                  </a:lnTo>
                  <a:lnTo>
                    <a:pt x="738" y="498"/>
                  </a:lnTo>
                  <a:lnTo>
                    <a:pt x="740" y="505"/>
                  </a:lnTo>
                  <a:lnTo>
                    <a:pt x="742" y="509"/>
                  </a:lnTo>
                  <a:lnTo>
                    <a:pt x="745" y="511"/>
                  </a:lnTo>
                  <a:lnTo>
                    <a:pt x="748" y="513"/>
                  </a:lnTo>
                  <a:lnTo>
                    <a:pt x="751" y="514"/>
                  </a:lnTo>
                  <a:lnTo>
                    <a:pt x="753" y="515"/>
                  </a:lnTo>
                  <a:lnTo>
                    <a:pt x="753" y="516"/>
                  </a:lnTo>
                  <a:lnTo>
                    <a:pt x="754" y="517"/>
                  </a:lnTo>
                  <a:lnTo>
                    <a:pt x="755" y="520"/>
                  </a:lnTo>
                  <a:lnTo>
                    <a:pt x="756" y="522"/>
                  </a:lnTo>
                  <a:lnTo>
                    <a:pt x="757" y="522"/>
                  </a:lnTo>
                  <a:lnTo>
                    <a:pt x="758" y="524"/>
                  </a:lnTo>
                  <a:lnTo>
                    <a:pt x="758" y="527"/>
                  </a:lnTo>
                  <a:lnTo>
                    <a:pt x="758" y="533"/>
                  </a:lnTo>
                  <a:lnTo>
                    <a:pt x="757" y="536"/>
                  </a:lnTo>
                  <a:lnTo>
                    <a:pt x="751" y="540"/>
                  </a:lnTo>
                  <a:lnTo>
                    <a:pt x="752" y="541"/>
                  </a:lnTo>
                  <a:lnTo>
                    <a:pt x="756" y="547"/>
                  </a:lnTo>
                  <a:lnTo>
                    <a:pt x="758" y="553"/>
                  </a:lnTo>
                  <a:lnTo>
                    <a:pt x="759" y="555"/>
                  </a:lnTo>
                  <a:lnTo>
                    <a:pt x="763" y="558"/>
                  </a:lnTo>
                  <a:lnTo>
                    <a:pt x="764" y="559"/>
                  </a:lnTo>
                  <a:lnTo>
                    <a:pt x="764" y="561"/>
                  </a:lnTo>
                  <a:lnTo>
                    <a:pt x="763" y="561"/>
                  </a:lnTo>
                  <a:lnTo>
                    <a:pt x="759" y="560"/>
                  </a:lnTo>
                  <a:lnTo>
                    <a:pt x="758" y="560"/>
                  </a:lnTo>
                  <a:lnTo>
                    <a:pt x="758" y="561"/>
                  </a:lnTo>
                  <a:lnTo>
                    <a:pt x="759" y="563"/>
                  </a:lnTo>
                  <a:lnTo>
                    <a:pt x="758" y="564"/>
                  </a:lnTo>
                  <a:lnTo>
                    <a:pt x="757" y="565"/>
                  </a:lnTo>
                  <a:lnTo>
                    <a:pt x="758" y="566"/>
                  </a:lnTo>
                  <a:lnTo>
                    <a:pt x="758" y="568"/>
                  </a:lnTo>
                  <a:lnTo>
                    <a:pt x="760" y="569"/>
                  </a:lnTo>
                  <a:lnTo>
                    <a:pt x="760" y="573"/>
                  </a:lnTo>
                  <a:lnTo>
                    <a:pt x="760" y="577"/>
                  </a:lnTo>
                  <a:lnTo>
                    <a:pt x="760" y="581"/>
                  </a:lnTo>
                  <a:lnTo>
                    <a:pt x="761" y="583"/>
                  </a:lnTo>
                  <a:lnTo>
                    <a:pt x="762" y="583"/>
                  </a:lnTo>
                  <a:lnTo>
                    <a:pt x="762" y="585"/>
                  </a:lnTo>
                  <a:lnTo>
                    <a:pt x="762" y="588"/>
                  </a:lnTo>
                  <a:lnTo>
                    <a:pt x="762" y="590"/>
                  </a:lnTo>
                  <a:lnTo>
                    <a:pt x="761" y="592"/>
                  </a:lnTo>
                  <a:lnTo>
                    <a:pt x="759" y="594"/>
                  </a:lnTo>
                  <a:lnTo>
                    <a:pt x="758" y="595"/>
                  </a:lnTo>
                  <a:lnTo>
                    <a:pt x="761" y="598"/>
                  </a:lnTo>
                  <a:lnTo>
                    <a:pt x="763" y="600"/>
                  </a:lnTo>
                  <a:lnTo>
                    <a:pt x="764" y="601"/>
                  </a:lnTo>
                  <a:lnTo>
                    <a:pt x="766" y="601"/>
                  </a:lnTo>
                  <a:lnTo>
                    <a:pt x="769" y="602"/>
                  </a:lnTo>
                  <a:lnTo>
                    <a:pt x="770" y="603"/>
                  </a:lnTo>
                  <a:lnTo>
                    <a:pt x="770" y="605"/>
                  </a:lnTo>
                  <a:lnTo>
                    <a:pt x="769" y="607"/>
                  </a:lnTo>
                  <a:lnTo>
                    <a:pt x="769" y="608"/>
                  </a:lnTo>
                  <a:lnTo>
                    <a:pt x="769" y="611"/>
                  </a:lnTo>
                  <a:lnTo>
                    <a:pt x="770" y="612"/>
                  </a:lnTo>
                  <a:lnTo>
                    <a:pt x="770" y="613"/>
                  </a:lnTo>
                  <a:lnTo>
                    <a:pt x="775" y="616"/>
                  </a:lnTo>
                  <a:lnTo>
                    <a:pt x="776" y="619"/>
                  </a:lnTo>
                  <a:lnTo>
                    <a:pt x="776" y="621"/>
                  </a:lnTo>
                  <a:lnTo>
                    <a:pt x="776" y="625"/>
                  </a:lnTo>
                  <a:lnTo>
                    <a:pt x="766" y="626"/>
                  </a:lnTo>
                  <a:lnTo>
                    <a:pt x="750" y="623"/>
                  </a:lnTo>
                  <a:lnTo>
                    <a:pt x="742" y="623"/>
                  </a:lnTo>
                  <a:lnTo>
                    <a:pt x="735" y="626"/>
                  </a:lnTo>
                  <a:lnTo>
                    <a:pt x="733" y="628"/>
                  </a:lnTo>
                  <a:lnTo>
                    <a:pt x="732" y="631"/>
                  </a:lnTo>
                  <a:lnTo>
                    <a:pt x="730" y="634"/>
                  </a:lnTo>
                  <a:lnTo>
                    <a:pt x="728" y="635"/>
                  </a:lnTo>
                  <a:lnTo>
                    <a:pt x="726" y="634"/>
                  </a:lnTo>
                  <a:lnTo>
                    <a:pt x="722" y="631"/>
                  </a:lnTo>
                  <a:lnTo>
                    <a:pt x="720" y="629"/>
                  </a:lnTo>
                  <a:lnTo>
                    <a:pt x="716" y="629"/>
                  </a:lnTo>
                  <a:lnTo>
                    <a:pt x="704" y="629"/>
                  </a:lnTo>
                  <a:lnTo>
                    <a:pt x="702" y="630"/>
                  </a:lnTo>
                  <a:lnTo>
                    <a:pt x="700" y="631"/>
                  </a:lnTo>
                  <a:lnTo>
                    <a:pt x="701" y="634"/>
                  </a:lnTo>
                  <a:lnTo>
                    <a:pt x="700" y="635"/>
                  </a:lnTo>
                  <a:lnTo>
                    <a:pt x="700" y="636"/>
                  </a:lnTo>
                  <a:lnTo>
                    <a:pt x="699" y="636"/>
                  </a:lnTo>
                  <a:lnTo>
                    <a:pt x="699" y="637"/>
                  </a:lnTo>
                  <a:lnTo>
                    <a:pt x="702" y="637"/>
                  </a:lnTo>
                  <a:lnTo>
                    <a:pt x="703" y="639"/>
                  </a:lnTo>
                  <a:lnTo>
                    <a:pt x="702" y="641"/>
                  </a:lnTo>
                  <a:lnTo>
                    <a:pt x="700" y="641"/>
                  </a:lnTo>
                  <a:lnTo>
                    <a:pt x="699" y="640"/>
                  </a:lnTo>
                  <a:lnTo>
                    <a:pt x="698" y="640"/>
                  </a:lnTo>
                  <a:lnTo>
                    <a:pt x="698" y="641"/>
                  </a:lnTo>
                  <a:lnTo>
                    <a:pt x="697" y="642"/>
                  </a:lnTo>
                  <a:lnTo>
                    <a:pt x="697" y="643"/>
                  </a:lnTo>
                  <a:lnTo>
                    <a:pt x="697" y="643"/>
                  </a:lnTo>
                  <a:lnTo>
                    <a:pt x="697" y="644"/>
                  </a:lnTo>
                  <a:lnTo>
                    <a:pt x="696" y="645"/>
                  </a:lnTo>
                  <a:lnTo>
                    <a:pt x="695" y="646"/>
                  </a:lnTo>
                  <a:lnTo>
                    <a:pt x="693" y="648"/>
                  </a:lnTo>
                  <a:lnTo>
                    <a:pt x="692" y="648"/>
                  </a:lnTo>
                  <a:lnTo>
                    <a:pt x="690" y="649"/>
                  </a:lnTo>
                  <a:lnTo>
                    <a:pt x="690" y="650"/>
                  </a:lnTo>
                  <a:lnTo>
                    <a:pt x="691" y="651"/>
                  </a:lnTo>
                  <a:lnTo>
                    <a:pt x="691" y="652"/>
                  </a:lnTo>
                  <a:lnTo>
                    <a:pt x="689" y="654"/>
                  </a:lnTo>
                  <a:lnTo>
                    <a:pt x="688" y="655"/>
                  </a:lnTo>
                  <a:lnTo>
                    <a:pt x="687" y="655"/>
                  </a:lnTo>
                  <a:lnTo>
                    <a:pt x="685" y="655"/>
                  </a:lnTo>
                  <a:lnTo>
                    <a:pt x="684" y="655"/>
                  </a:lnTo>
                  <a:lnTo>
                    <a:pt x="684" y="656"/>
                  </a:lnTo>
                  <a:lnTo>
                    <a:pt x="684" y="657"/>
                  </a:lnTo>
                  <a:lnTo>
                    <a:pt x="684" y="659"/>
                  </a:lnTo>
                  <a:lnTo>
                    <a:pt x="681" y="660"/>
                  </a:lnTo>
                  <a:lnTo>
                    <a:pt x="681" y="661"/>
                  </a:lnTo>
                  <a:lnTo>
                    <a:pt x="680" y="661"/>
                  </a:lnTo>
                  <a:lnTo>
                    <a:pt x="680" y="662"/>
                  </a:lnTo>
                  <a:lnTo>
                    <a:pt x="680" y="662"/>
                  </a:lnTo>
                  <a:lnTo>
                    <a:pt x="678" y="665"/>
                  </a:lnTo>
                  <a:lnTo>
                    <a:pt x="677" y="666"/>
                  </a:lnTo>
                  <a:lnTo>
                    <a:pt x="677" y="667"/>
                  </a:lnTo>
                  <a:lnTo>
                    <a:pt x="677" y="667"/>
                  </a:lnTo>
                  <a:lnTo>
                    <a:pt x="678" y="668"/>
                  </a:lnTo>
                  <a:lnTo>
                    <a:pt x="678" y="671"/>
                  </a:lnTo>
                  <a:lnTo>
                    <a:pt x="676" y="673"/>
                  </a:lnTo>
                  <a:lnTo>
                    <a:pt x="674" y="673"/>
                  </a:lnTo>
                  <a:lnTo>
                    <a:pt x="673" y="675"/>
                  </a:lnTo>
                  <a:lnTo>
                    <a:pt x="674" y="676"/>
                  </a:lnTo>
                  <a:lnTo>
                    <a:pt x="675" y="676"/>
                  </a:lnTo>
                  <a:lnTo>
                    <a:pt x="675" y="677"/>
                  </a:lnTo>
                  <a:lnTo>
                    <a:pt x="674" y="679"/>
                  </a:lnTo>
                  <a:lnTo>
                    <a:pt x="674" y="680"/>
                  </a:lnTo>
                  <a:lnTo>
                    <a:pt x="674" y="682"/>
                  </a:lnTo>
                  <a:lnTo>
                    <a:pt x="674" y="683"/>
                  </a:lnTo>
                  <a:lnTo>
                    <a:pt x="673" y="684"/>
                  </a:lnTo>
                  <a:lnTo>
                    <a:pt x="670" y="684"/>
                  </a:lnTo>
                  <a:lnTo>
                    <a:pt x="668" y="684"/>
                  </a:lnTo>
                  <a:lnTo>
                    <a:pt x="669" y="686"/>
                  </a:lnTo>
                  <a:lnTo>
                    <a:pt x="668" y="689"/>
                  </a:lnTo>
                  <a:lnTo>
                    <a:pt x="668" y="691"/>
                  </a:lnTo>
                  <a:lnTo>
                    <a:pt x="668" y="693"/>
                  </a:lnTo>
                  <a:lnTo>
                    <a:pt x="667" y="693"/>
                  </a:lnTo>
                  <a:lnTo>
                    <a:pt x="667" y="694"/>
                  </a:lnTo>
                  <a:lnTo>
                    <a:pt x="668" y="695"/>
                  </a:lnTo>
                  <a:lnTo>
                    <a:pt x="666" y="696"/>
                  </a:lnTo>
                  <a:lnTo>
                    <a:pt x="663" y="698"/>
                  </a:lnTo>
                  <a:lnTo>
                    <a:pt x="663" y="699"/>
                  </a:lnTo>
                  <a:lnTo>
                    <a:pt x="666" y="701"/>
                  </a:lnTo>
                  <a:lnTo>
                    <a:pt x="666" y="702"/>
                  </a:lnTo>
                  <a:lnTo>
                    <a:pt x="665" y="703"/>
                  </a:lnTo>
                  <a:lnTo>
                    <a:pt x="664" y="703"/>
                  </a:lnTo>
                  <a:lnTo>
                    <a:pt x="664" y="704"/>
                  </a:lnTo>
                  <a:lnTo>
                    <a:pt x="665" y="705"/>
                  </a:lnTo>
                  <a:lnTo>
                    <a:pt x="668" y="706"/>
                  </a:lnTo>
                  <a:lnTo>
                    <a:pt x="670" y="707"/>
                  </a:lnTo>
                  <a:lnTo>
                    <a:pt x="669" y="709"/>
                  </a:lnTo>
                  <a:lnTo>
                    <a:pt x="668" y="709"/>
                  </a:lnTo>
                  <a:lnTo>
                    <a:pt x="668" y="709"/>
                  </a:lnTo>
                  <a:lnTo>
                    <a:pt x="669" y="710"/>
                  </a:lnTo>
                  <a:lnTo>
                    <a:pt x="670" y="712"/>
                  </a:lnTo>
                  <a:lnTo>
                    <a:pt x="670" y="713"/>
                  </a:lnTo>
                  <a:lnTo>
                    <a:pt x="670" y="714"/>
                  </a:lnTo>
                  <a:lnTo>
                    <a:pt x="670" y="715"/>
                  </a:lnTo>
                  <a:lnTo>
                    <a:pt x="671" y="717"/>
                  </a:lnTo>
                  <a:lnTo>
                    <a:pt x="672" y="717"/>
                  </a:lnTo>
                  <a:lnTo>
                    <a:pt x="673" y="718"/>
                  </a:lnTo>
                  <a:lnTo>
                    <a:pt x="673" y="719"/>
                  </a:lnTo>
                  <a:lnTo>
                    <a:pt x="672" y="719"/>
                  </a:lnTo>
                  <a:lnTo>
                    <a:pt x="671" y="719"/>
                  </a:lnTo>
                  <a:lnTo>
                    <a:pt x="670" y="720"/>
                  </a:lnTo>
                  <a:lnTo>
                    <a:pt x="670" y="721"/>
                  </a:lnTo>
                  <a:lnTo>
                    <a:pt x="670" y="723"/>
                  </a:lnTo>
                  <a:lnTo>
                    <a:pt x="671" y="724"/>
                  </a:lnTo>
                  <a:lnTo>
                    <a:pt x="672" y="724"/>
                  </a:lnTo>
                  <a:lnTo>
                    <a:pt x="673" y="725"/>
                  </a:lnTo>
                  <a:lnTo>
                    <a:pt x="674" y="726"/>
                  </a:lnTo>
                  <a:lnTo>
                    <a:pt x="674" y="730"/>
                  </a:lnTo>
                  <a:lnTo>
                    <a:pt x="674" y="731"/>
                  </a:lnTo>
                  <a:lnTo>
                    <a:pt x="675" y="732"/>
                  </a:lnTo>
                  <a:lnTo>
                    <a:pt x="675" y="733"/>
                  </a:lnTo>
                  <a:lnTo>
                    <a:pt x="674" y="733"/>
                  </a:lnTo>
                  <a:lnTo>
                    <a:pt x="674" y="737"/>
                  </a:lnTo>
                  <a:lnTo>
                    <a:pt x="673" y="739"/>
                  </a:lnTo>
                  <a:lnTo>
                    <a:pt x="669" y="741"/>
                  </a:lnTo>
                  <a:lnTo>
                    <a:pt x="669" y="744"/>
                  </a:lnTo>
                  <a:lnTo>
                    <a:pt x="668" y="746"/>
                  </a:lnTo>
                  <a:lnTo>
                    <a:pt x="668" y="750"/>
                  </a:lnTo>
                  <a:lnTo>
                    <a:pt x="668" y="751"/>
                  </a:lnTo>
                  <a:lnTo>
                    <a:pt x="667" y="751"/>
                  </a:lnTo>
                  <a:lnTo>
                    <a:pt x="666" y="751"/>
                  </a:lnTo>
                  <a:lnTo>
                    <a:pt x="665" y="750"/>
                  </a:lnTo>
                  <a:lnTo>
                    <a:pt x="664" y="749"/>
                  </a:lnTo>
                  <a:lnTo>
                    <a:pt x="663" y="748"/>
                  </a:lnTo>
                  <a:lnTo>
                    <a:pt x="662" y="748"/>
                  </a:lnTo>
                  <a:lnTo>
                    <a:pt x="661" y="748"/>
                  </a:lnTo>
                  <a:lnTo>
                    <a:pt x="659" y="747"/>
                  </a:lnTo>
                  <a:lnTo>
                    <a:pt x="657" y="745"/>
                  </a:lnTo>
                  <a:lnTo>
                    <a:pt x="656" y="743"/>
                  </a:lnTo>
                  <a:lnTo>
                    <a:pt x="655" y="743"/>
                  </a:lnTo>
                  <a:lnTo>
                    <a:pt x="652" y="743"/>
                  </a:lnTo>
                  <a:lnTo>
                    <a:pt x="650" y="742"/>
                  </a:lnTo>
                  <a:lnTo>
                    <a:pt x="650" y="741"/>
                  </a:lnTo>
                  <a:lnTo>
                    <a:pt x="646" y="738"/>
                  </a:lnTo>
                  <a:lnTo>
                    <a:pt x="646" y="736"/>
                  </a:lnTo>
                  <a:lnTo>
                    <a:pt x="647" y="733"/>
                  </a:lnTo>
                  <a:lnTo>
                    <a:pt x="647" y="732"/>
                  </a:lnTo>
                  <a:lnTo>
                    <a:pt x="647" y="730"/>
                  </a:lnTo>
                  <a:lnTo>
                    <a:pt x="647" y="729"/>
                  </a:lnTo>
                  <a:lnTo>
                    <a:pt x="647" y="728"/>
                  </a:lnTo>
                  <a:lnTo>
                    <a:pt x="646" y="727"/>
                  </a:lnTo>
                  <a:lnTo>
                    <a:pt x="645" y="726"/>
                  </a:lnTo>
                  <a:lnTo>
                    <a:pt x="640" y="724"/>
                  </a:lnTo>
                  <a:lnTo>
                    <a:pt x="639" y="722"/>
                  </a:lnTo>
                  <a:lnTo>
                    <a:pt x="636" y="718"/>
                  </a:lnTo>
                  <a:lnTo>
                    <a:pt x="633" y="716"/>
                  </a:lnTo>
                  <a:lnTo>
                    <a:pt x="631" y="715"/>
                  </a:lnTo>
                  <a:lnTo>
                    <a:pt x="618" y="715"/>
                  </a:lnTo>
                  <a:lnTo>
                    <a:pt x="616" y="716"/>
                  </a:lnTo>
                  <a:lnTo>
                    <a:pt x="610" y="719"/>
                  </a:lnTo>
                  <a:lnTo>
                    <a:pt x="609" y="719"/>
                  </a:lnTo>
                  <a:lnTo>
                    <a:pt x="608" y="718"/>
                  </a:lnTo>
                  <a:lnTo>
                    <a:pt x="607" y="718"/>
                  </a:lnTo>
                  <a:lnTo>
                    <a:pt x="606" y="719"/>
                  </a:lnTo>
                  <a:lnTo>
                    <a:pt x="604" y="721"/>
                  </a:lnTo>
                  <a:lnTo>
                    <a:pt x="603" y="722"/>
                  </a:lnTo>
                  <a:lnTo>
                    <a:pt x="602" y="723"/>
                  </a:lnTo>
                  <a:lnTo>
                    <a:pt x="594" y="721"/>
                  </a:lnTo>
                  <a:lnTo>
                    <a:pt x="592" y="721"/>
                  </a:lnTo>
                  <a:lnTo>
                    <a:pt x="591" y="718"/>
                  </a:lnTo>
                  <a:lnTo>
                    <a:pt x="590" y="715"/>
                  </a:lnTo>
                  <a:lnTo>
                    <a:pt x="589" y="715"/>
                  </a:lnTo>
                  <a:lnTo>
                    <a:pt x="587" y="714"/>
                  </a:lnTo>
                  <a:lnTo>
                    <a:pt x="584" y="715"/>
                  </a:lnTo>
                  <a:lnTo>
                    <a:pt x="583" y="715"/>
                  </a:lnTo>
                  <a:lnTo>
                    <a:pt x="581" y="717"/>
                  </a:lnTo>
                  <a:lnTo>
                    <a:pt x="579" y="719"/>
                  </a:lnTo>
                  <a:lnTo>
                    <a:pt x="578" y="721"/>
                  </a:lnTo>
                  <a:lnTo>
                    <a:pt x="576" y="721"/>
                  </a:lnTo>
                  <a:lnTo>
                    <a:pt x="574" y="721"/>
                  </a:lnTo>
                  <a:lnTo>
                    <a:pt x="572" y="722"/>
                  </a:lnTo>
                  <a:lnTo>
                    <a:pt x="571" y="724"/>
                  </a:lnTo>
                  <a:lnTo>
                    <a:pt x="571" y="727"/>
                  </a:lnTo>
                  <a:lnTo>
                    <a:pt x="569" y="730"/>
                  </a:lnTo>
                  <a:lnTo>
                    <a:pt x="567" y="730"/>
                  </a:lnTo>
                  <a:lnTo>
                    <a:pt x="563" y="728"/>
                  </a:lnTo>
                  <a:lnTo>
                    <a:pt x="561" y="728"/>
                  </a:lnTo>
                  <a:lnTo>
                    <a:pt x="559" y="731"/>
                  </a:lnTo>
                  <a:lnTo>
                    <a:pt x="558" y="732"/>
                  </a:lnTo>
                  <a:lnTo>
                    <a:pt x="556" y="733"/>
                  </a:lnTo>
                  <a:lnTo>
                    <a:pt x="553" y="731"/>
                  </a:lnTo>
                  <a:lnTo>
                    <a:pt x="553" y="728"/>
                  </a:lnTo>
                  <a:lnTo>
                    <a:pt x="552" y="726"/>
                  </a:lnTo>
                  <a:lnTo>
                    <a:pt x="551" y="722"/>
                  </a:lnTo>
                  <a:lnTo>
                    <a:pt x="549" y="721"/>
                  </a:lnTo>
                  <a:lnTo>
                    <a:pt x="547" y="720"/>
                  </a:lnTo>
                  <a:lnTo>
                    <a:pt x="547" y="718"/>
                  </a:lnTo>
                  <a:lnTo>
                    <a:pt x="547" y="714"/>
                  </a:lnTo>
                  <a:lnTo>
                    <a:pt x="547" y="710"/>
                  </a:lnTo>
                  <a:lnTo>
                    <a:pt x="547" y="708"/>
                  </a:lnTo>
                  <a:lnTo>
                    <a:pt x="543" y="703"/>
                  </a:lnTo>
                  <a:lnTo>
                    <a:pt x="541" y="698"/>
                  </a:lnTo>
                  <a:lnTo>
                    <a:pt x="541" y="697"/>
                  </a:lnTo>
                  <a:lnTo>
                    <a:pt x="538" y="695"/>
                  </a:lnTo>
                  <a:lnTo>
                    <a:pt x="535" y="694"/>
                  </a:lnTo>
                  <a:lnTo>
                    <a:pt x="533" y="694"/>
                  </a:lnTo>
                  <a:lnTo>
                    <a:pt x="531" y="695"/>
                  </a:lnTo>
                  <a:lnTo>
                    <a:pt x="529" y="697"/>
                  </a:lnTo>
                  <a:lnTo>
                    <a:pt x="527" y="701"/>
                  </a:lnTo>
                  <a:lnTo>
                    <a:pt x="525" y="703"/>
                  </a:lnTo>
                  <a:lnTo>
                    <a:pt x="523" y="703"/>
                  </a:lnTo>
                  <a:lnTo>
                    <a:pt x="517" y="704"/>
                  </a:lnTo>
                  <a:lnTo>
                    <a:pt x="515" y="704"/>
                  </a:lnTo>
                  <a:lnTo>
                    <a:pt x="511" y="706"/>
                  </a:lnTo>
                  <a:lnTo>
                    <a:pt x="509" y="709"/>
                  </a:lnTo>
                  <a:lnTo>
                    <a:pt x="506" y="711"/>
                  </a:lnTo>
                  <a:lnTo>
                    <a:pt x="505" y="715"/>
                  </a:lnTo>
                  <a:lnTo>
                    <a:pt x="505" y="718"/>
                  </a:lnTo>
                  <a:lnTo>
                    <a:pt x="505" y="723"/>
                  </a:lnTo>
                  <a:lnTo>
                    <a:pt x="504" y="726"/>
                  </a:lnTo>
                  <a:lnTo>
                    <a:pt x="503" y="727"/>
                  </a:lnTo>
                  <a:lnTo>
                    <a:pt x="501" y="726"/>
                  </a:lnTo>
                  <a:lnTo>
                    <a:pt x="501" y="723"/>
                  </a:lnTo>
                  <a:lnTo>
                    <a:pt x="500" y="721"/>
                  </a:lnTo>
                  <a:lnTo>
                    <a:pt x="499" y="721"/>
                  </a:lnTo>
                  <a:lnTo>
                    <a:pt x="498" y="722"/>
                  </a:lnTo>
                  <a:lnTo>
                    <a:pt x="497" y="722"/>
                  </a:lnTo>
                  <a:lnTo>
                    <a:pt x="495" y="721"/>
                  </a:lnTo>
                  <a:lnTo>
                    <a:pt x="494" y="721"/>
                  </a:lnTo>
                  <a:lnTo>
                    <a:pt x="493" y="718"/>
                  </a:lnTo>
                  <a:lnTo>
                    <a:pt x="493" y="710"/>
                  </a:lnTo>
                  <a:lnTo>
                    <a:pt x="492" y="707"/>
                  </a:lnTo>
                  <a:lnTo>
                    <a:pt x="491" y="705"/>
                  </a:lnTo>
                  <a:lnTo>
                    <a:pt x="489" y="704"/>
                  </a:lnTo>
                  <a:lnTo>
                    <a:pt x="481" y="703"/>
                  </a:lnTo>
                  <a:lnTo>
                    <a:pt x="478" y="703"/>
                  </a:lnTo>
                  <a:lnTo>
                    <a:pt x="476" y="703"/>
                  </a:lnTo>
                  <a:lnTo>
                    <a:pt x="471" y="707"/>
                  </a:lnTo>
                  <a:lnTo>
                    <a:pt x="469" y="709"/>
                  </a:lnTo>
                  <a:lnTo>
                    <a:pt x="468" y="709"/>
                  </a:lnTo>
                  <a:lnTo>
                    <a:pt x="467" y="709"/>
                  </a:lnTo>
                  <a:lnTo>
                    <a:pt x="466" y="708"/>
                  </a:lnTo>
                  <a:lnTo>
                    <a:pt x="465" y="703"/>
                  </a:lnTo>
                  <a:lnTo>
                    <a:pt x="465" y="703"/>
                  </a:lnTo>
                  <a:lnTo>
                    <a:pt x="463" y="701"/>
                  </a:lnTo>
                  <a:lnTo>
                    <a:pt x="461" y="699"/>
                  </a:lnTo>
                  <a:lnTo>
                    <a:pt x="460" y="698"/>
                  </a:lnTo>
                  <a:lnTo>
                    <a:pt x="459" y="697"/>
                  </a:lnTo>
                  <a:lnTo>
                    <a:pt x="459" y="696"/>
                  </a:lnTo>
                  <a:lnTo>
                    <a:pt x="459" y="694"/>
                  </a:lnTo>
                  <a:lnTo>
                    <a:pt x="459" y="692"/>
                  </a:lnTo>
                  <a:lnTo>
                    <a:pt x="457" y="691"/>
                  </a:lnTo>
                  <a:lnTo>
                    <a:pt x="456" y="691"/>
                  </a:lnTo>
                  <a:lnTo>
                    <a:pt x="454" y="692"/>
                  </a:lnTo>
                  <a:lnTo>
                    <a:pt x="451" y="694"/>
                  </a:lnTo>
                  <a:lnTo>
                    <a:pt x="450" y="697"/>
                  </a:lnTo>
                  <a:lnTo>
                    <a:pt x="447" y="702"/>
                  </a:lnTo>
                  <a:lnTo>
                    <a:pt x="445" y="704"/>
                  </a:lnTo>
                  <a:lnTo>
                    <a:pt x="443" y="704"/>
                  </a:lnTo>
                  <a:lnTo>
                    <a:pt x="434" y="704"/>
                  </a:lnTo>
                  <a:lnTo>
                    <a:pt x="433" y="704"/>
                  </a:lnTo>
                  <a:lnTo>
                    <a:pt x="431" y="703"/>
                  </a:lnTo>
                  <a:lnTo>
                    <a:pt x="426" y="697"/>
                  </a:lnTo>
                  <a:lnTo>
                    <a:pt x="424" y="697"/>
                  </a:lnTo>
                  <a:lnTo>
                    <a:pt x="421" y="697"/>
                  </a:lnTo>
                  <a:lnTo>
                    <a:pt x="420" y="698"/>
                  </a:lnTo>
                  <a:lnTo>
                    <a:pt x="419" y="701"/>
                  </a:lnTo>
                  <a:lnTo>
                    <a:pt x="418" y="703"/>
                  </a:lnTo>
                  <a:lnTo>
                    <a:pt x="418" y="705"/>
                  </a:lnTo>
                  <a:lnTo>
                    <a:pt x="418" y="707"/>
                  </a:lnTo>
                  <a:lnTo>
                    <a:pt x="419" y="709"/>
                  </a:lnTo>
                  <a:lnTo>
                    <a:pt x="418" y="710"/>
                  </a:lnTo>
                  <a:lnTo>
                    <a:pt x="418" y="711"/>
                  </a:lnTo>
                  <a:lnTo>
                    <a:pt x="414" y="717"/>
                  </a:lnTo>
                  <a:lnTo>
                    <a:pt x="413" y="718"/>
                  </a:lnTo>
                  <a:lnTo>
                    <a:pt x="411" y="718"/>
                  </a:lnTo>
                  <a:lnTo>
                    <a:pt x="409" y="718"/>
                  </a:lnTo>
                  <a:lnTo>
                    <a:pt x="409" y="716"/>
                  </a:lnTo>
                  <a:lnTo>
                    <a:pt x="407" y="715"/>
                  </a:lnTo>
                  <a:lnTo>
                    <a:pt x="407" y="715"/>
                  </a:lnTo>
                  <a:lnTo>
                    <a:pt x="407" y="714"/>
                  </a:lnTo>
                  <a:lnTo>
                    <a:pt x="409" y="707"/>
                  </a:lnTo>
                  <a:lnTo>
                    <a:pt x="410" y="703"/>
                  </a:lnTo>
                  <a:lnTo>
                    <a:pt x="409" y="700"/>
                  </a:lnTo>
                  <a:lnTo>
                    <a:pt x="408" y="699"/>
                  </a:lnTo>
                  <a:lnTo>
                    <a:pt x="403" y="699"/>
                  </a:lnTo>
                  <a:lnTo>
                    <a:pt x="393" y="695"/>
                  </a:lnTo>
                  <a:lnTo>
                    <a:pt x="390" y="695"/>
                  </a:lnTo>
                  <a:lnTo>
                    <a:pt x="388" y="696"/>
                  </a:lnTo>
                  <a:lnTo>
                    <a:pt x="385" y="699"/>
                  </a:lnTo>
                  <a:lnTo>
                    <a:pt x="384" y="700"/>
                  </a:lnTo>
                  <a:lnTo>
                    <a:pt x="382" y="700"/>
                  </a:lnTo>
                  <a:lnTo>
                    <a:pt x="376" y="699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69" y="699"/>
                  </a:lnTo>
                  <a:lnTo>
                    <a:pt x="370" y="697"/>
                  </a:lnTo>
                  <a:lnTo>
                    <a:pt x="372" y="694"/>
                  </a:lnTo>
                  <a:lnTo>
                    <a:pt x="372" y="691"/>
                  </a:lnTo>
                  <a:lnTo>
                    <a:pt x="369" y="691"/>
                  </a:lnTo>
                  <a:lnTo>
                    <a:pt x="367" y="691"/>
                  </a:lnTo>
                  <a:lnTo>
                    <a:pt x="365" y="691"/>
                  </a:lnTo>
                  <a:lnTo>
                    <a:pt x="364" y="689"/>
                  </a:lnTo>
                  <a:lnTo>
                    <a:pt x="363" y="686"/>
                  </a:lnTo>
                  <a:lnTo>
                    <a:pt x="363" y="683"/>
                  </a:lnTo>
                  <a:lnTo>
                    <a:pt x="363" y="679"/>
                  </a:lnTo>
                  <a:lnTo>
                    <a:pt x="362" y="677"/>
                  </a:lnTo>
                  <a:lnTo>
                    <a:pt x="361" y="676"/>
                  </a:lnTo>
                  <a:lnTo>
                    <a:pt x="356" y="675"/>
                  </a:lnTo>
                  <a:lnTo>
                    <a:pt x="349" y="674"/>
                  </a:lnTo>
                  <a:lnTo>
                    <a:pt x="339" y="678"/>
                  </a:lnTo>
                  <a:lnTo>
                    <a:pt x="333" y="677"/>
                  </a:lnTo>
                  <a:lnTo>
                    <a:pt x="317" y="669"/>
                  </a:lnTo>
                  <a:lnTo>
                    <a:pt x="296" y="668"/>
                  </a:lnTo>
                  <a:lnTo>
                    <a:pt x="295" y="668"/>
                  </a:lnTo>
                  <a:lnTo>
                    <a:pt x="295" y="667"/>
                  </a:lnTo>
                  <a:lnTo>
                    <a:pt x="294" y="665"/>
                  </a:lnTo>
                  <a:lnTo>
                    <a:pt x="295" y="664"/>
                  </a:lnTo>
                  <a:lnTo>
                    <a:pt x="295" y="662"/>
                  </a:lnTo>
                  <a:lnTo>
                    <a:pt x="293" y="662"/>
                  </a:lnTo>
                  <a:lnTo>
                    <a:pt x="272" y="661"/>
                  </a:lnTo>
                  <a:lnTo>
                    <a:pt x="270" y="660"/>
                  </a:lnTo>
                  <a:lnTo>
                    <a:pt x="264" y="655"/>
                  </a:lnTo>
                  <a:lnTo>
                    <a:pt x="261" y="654"/>
                  </a:lnTo>
                  <a:lnTo>
                    <a:pt x="255" y="655"/>
                  </a:lnTo>
                  <a:lnTo>
                    <a:pt x="235" y="650"/>
                  </a:lnTo>
                  <a:lnTo>
                    <a:pt x="228" y="652"/>
                  </a:lnTo>
                  <a:lnTo>
                    <a:pt x="216" y="652"/>
                  </a:lnTo>
                  <a:lnTo>
                    <a:pt x="198" y="652"/>
                  </a:lnTo>
                  <a:lnTo>
                    <a:pt x="183" y="648"/>
                  </a:lnTo>
                  <a:lnTo>
                    <a:pt x="179" y="648"/>
                  </a:lnTo>
                  <a:lnTo>
                    <a:pt x="175" y="649"/>
                  </a:lnTo>
                  <a:lnTo>
                    <a:pt x="167" y="653"/>
                  </a:lnTo>
                  <a:lnTo>
                    <a:pt x="141" y="657"/>
                  </a:lnTo>
                  <a:lnTo>
                    <a:pt x="139" y="657"/>
                  </a:lnTo>
                  <a:lnTo>
                    <a:pt x="133" y="656"/>
                  </a:lnTo>
                  <a:lnTo>
                    <a:pt x="111" y="658"/>
                  </a:lnTo>
                  <a:lnTo>
                    <a:pt x="109" y="659"/>
                  </a:lnTo>
                  <a:lnTo>
                    <a:pt x="108" y="661"/>
                  </a:lnTo>
                  <a:lnTo>
                    <a:pt x="104" y="666"/>
                  </a:lnTo>
                  <a:lnTo>
                    <a:pt x="103" y="668"/>
                  </a:lnTo>
                  <a:lnTo>
                    <a:pt x="101" y="678"/>
                  </a:lnTo>
                  <a:lnTo>
                    <a:pt x="98" y="681"/>
                  </a:lnTo>
                  <a:lnTo>
                    <a:pt x="88" y="688"/>
                  </a:lnTo>
                  <a:lnTo>
                    <a:pt x="74" y="701"/>
                  </a:lnTo>
                  <a:lnTo>
                    <a:pt x="71" y="701"/>
                  </a:lnTo>
                  <a:lnTo>
                    <a:pt x="68" y="698"/>
                  </a:lnTo>
                  <a:lnTo>
                    <a:pt x="66" y="696"/>
                  </a:lnTo>
                  <a:lnTo>
                    <a:pt x="62" y="694"/>
                  </a:lnTo>
                  <a:lnTo>
                    <a:pt x="60" y="694"/>
                  </a:lnTo>
                  <a:lnTo>
                    <a:pt x="54" y="692"/>
                  </a:lnTo>
                  <a:lnTo>
                    <a:pt x="51" y="692"/>
                  </a:lnTo>
                  <a:lnTo>
                    <a:pt x="42" y="694"/>
                  </a:lnTo>
                  <a:lnTo>
                    <a:pt x="42" y="695"/>
                  </a:lnTo>
                  <a:lnTo>
                    <a:pt x="41" y="696"/>
                  </a:lnTo>
                  <a:lnTo>
                    <a:pt x="39" y="697"/>
                  </a:lnTo>
                  <a:lnTo>
                    <a:pt x="39" y="699"/>
                  </a:lnTo>
                  <a:lnTo>
                    <a:pt x="40" y="700"/>
                  </a:lnTo>
                  <a:lnTo>
                    <a:pt x="42" y="707"/>
                  </a:lnTo>
                  <a:lnTo>
                    <a:pt x="42" y="709"/>
                  </a:lnTo>
                  <a:lnTo>
                    <a:pt x="42" y="710"/>
                  </a:lnTo>
                  <a:lnTo>
                    <a:pt x="42" y="711"/>
                  </a:lnTo>
                  <a:lnTo>
                    <a:pt x="41" y="7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2" name="Freeform 31">
              <a:extLst>
                <a:ext uri="{FF2B5EF4-FFF2-40B4-BE49-F238E27FC236}">
                  <a16:creationId xmlns:a16="http://schemas.microsoft.com/office/drawing/2014/main" id="{4A58E1A3-1964-4749-37A4-E1346DEDF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1240" y="1059582"/>
              <a:ext cx="4241101" cy="3326632"/>
            </a:xfrm>
            <a:custGeom>
              <a:avLst/>
              <a:gdLst>
                <a:gd name="T0" fmla="*/ 2893 w 2996"/>
                <a:gd name="T1" fmla="*/ 1004 h 2350"/>
                <a:gd name="T2" fmla="*/ 2795 w 2996"/>
                <a:gd name="T3" fmla="*/ 977 h 2350"/>
                <a:gd name="T4" fmla="*/ 2635 w 2996"/>
                <a:gd name="T5" fmla="*/ 1126 h 2350"/>
                <a:gd name="T6" fmla="*/ 2553 w 2996"/>
                <a:gd name="T7" fmla="*/ 1177 h 2350"/>
                <a:gd name="T8" fmla="*/ 2446 w 2996"/>
                <a:gd name="T9" fmla="*/ 1438 h 2350"/>
                <a:gd name="T10" fmla="*/ 2623 w 2996"/>
                <a:gd name="T11" fmla="*/ 1606 h 2350"/>
                <a:gd name="T12" fmla="*/ 2656 w 2996"/>
                <a:gd name="T13" fmla="*/ 1718 h 2350"/>
                <a:gd name="T14" fmla="*/ 2623 w 2996"/>
                <a:gd name="T15" fmla="*/ 1734 h 2350"/>
                <a:gd name="T16" fmla="*/ 2612 w 2996"/>
                <a:gd name="T17" fmla="*/ 1754 h 2350"/>
                <a:gd name="T18" fmla="*/ 2551 w 2996"/>
                <a:gd name="T19" fmla="*/ 1790 h 2350"/>
                <a:gd name="T20" fmla="*/ 2530 w 2996"/>
                <a:gd name="T21" fmla="*/ 1800 h 2350"/>
                <a:gd name="T22" fmla="*/ 2515 w 2996"/>
                <a:gd name="T23" fmla="*/ 1808 h 2350"/>
                <a:gd name="T24" fmla="*/ 2471 w 2996"/>
                <a:gd name="T25" fmla="*/ 1890 h 2350"/>
                <a:gd name="T26" fmla="*/ 2494 w 2996"/>
                <a:gd name="T27" fmla="*/ 1985 h 2350"/>
                <a:gd name="T28" fmla="*/ 2516 w 2996"/>
                <a:gd name="T29" fmla="*/ 2040 h 2350"/>
                <a:gd name="T30" fmla="*/ 2525 w 2996"/>
                <a:gd name="T31" fmla="*/ 2140 h 2350"/>
                <a:gd name="T32" fmla="*/ 2551 w 2996"/>
                <a:gd name="T33" fmla="*/ 2346 h 2350"/>
                <a:gd name="T34" fmla="*/ 2448 w 2996"/>
                <a:gd name="T35" fmla="*/ 2272 h 2350"/>
                <a:gd name="T36" fmla="*/ 2346 w 2996"/>
                <a:gd name="T37" fmla="*/ 2188 h 2350"/>
                <a:gd name="T38" fmla="*/ 2186 w 2996"/>
                <a:gd name="T39" fmla="*/ 2181 h 2350"/>
                <a:gd name="T40" fmla="*/ 2000 w 2996"/>
                <a:gd name="T41" fmla="*/ 2105 h 2350"/>
                <a:gd name="T42" fmla="*/ 1800 w 2996"/>
                <a:gd name="T43" fmla="*/ 2045 h 2350"/>
                <a:gd name="T44" fmla="*/ 1632 w 2996"/>
                <a:gd name="T45" fmla="*/ 1925 h 2350"/>
                <a:gd name="T46" fmla="*/ 1563 w 2996"/>
                <a:gd name="T47" fmla="*/ 1845 h 2350"/>
                <a:gd name="T48" fmla="*/ 1575 w 2996"/>
                <a:gd name="T49" fmla="*/ 1848 h 2350"/>
                <a:gd name="T50" fmla="*/ 1634 w 2996"/>
                <a:gd name="T51" fmla="*/ 1839 h 2350"/>
                <a:gd name="T52" fmla="*/ 1626 w 2996"/>
                <a:gd name="T53" fmla="*/ 1821 h 2350"/>
                <a:gd name="T54" fmla="*/ 1663 w 2996"/>
                <a:gd name="T55" fmla="*/ 1753 h 2350"/>
                <a:gd name="T56" fmla="*/ 1679 w 2996"/>
                <a:gd name="T57" fmla="*/ 1710 h 2350"/>
                <a:gd name="T58" fmla="*/ 1697 w 2996"/>
                <a:gd name="T59" fmla="*/ 1653 h 2350"/>
                <a:gd name="T60" fmla="*/ 1776 w 2996"/>
                <a:gd name="T61" fmla="*/ 1605 h 2350"/>
                <a:gd name="T62" fmla="*/ 1709 w 2996"/>
                <a:gd name="T63" fmla="*/ 1590 h 2350"/>
                <a:gd name="T64" fmla="*/ 1716 w 2996"/>
                <a:gd name="T65" fmla="*/ 1529 h 2350"/>
                <a:gd name="T66" fmla="*/ 1838 w 2996"/>
                <a:gd name="T67" fmla="*/ 1451 h 2350"/>
                <a:gd name="T68" fmla="*/ 1819 w 2996"/>
                <a:gd name="T69" fmla="*/ 1365 h 2350"/>
                <a:gd name="T70" fmla="*/ 1803 w 2996"/>
                <a:gd name="T71" fmla="*/ 1260 h 2350"/>
                <a:gd name="T72" fmla="*/ 1666 w 2996"/>
                <a:gd name="T73" fmla="*/ 1221 h 2350"/>
                <a:gd name="T74" fmla="*/ 1513 w 2996"/>
                <a:gd name="T75" fmla="*/ 1168 h 2350"/>
                <a:gd name="T76" fmla="*/ 1420 w 2996"/>
                <a:gd name="T77" fmla="*/ 1089 h 2350"/>
                <a:gd name="T78" fmla="*/ 1324 w 2996"/>
                <a:gd name="T79" fmla="*/ 1026 h 2350"/>
                <a:gd name="T80" fmla="*/ 1306 w 2996"/>
                <a:gd name="T81" fmla="*/ 931 h 2350"/>
                <a:gd name="T82" fmla="*/ 1210 w 2996"/>
                <a:gd name="T83" fmla="*/ 879 h 2350"/>
                <a:gd name="T84" fmla="*/ 1081 w 2996"/>
                <a:gd name="T85" fmla="*/ 876 h 2350"/>
                <a:gd name="T86" fmla="*/ 1061 w 2996"/>
                <a:gd name="T87" fmla="*/ 749 h 2350"/>
                <a:gd name="T88" fmla="*/ 1178 w 2996"/>
                <a:gd name="T89" fmla="*/ 726 h 2350"/>
                <a:gd name="T90" fmla="*/ 1103 w 2996"/>
                <a:gd name="T91" fmla="*/ 628 h 2350"/>
                <a:gd name="T92" fmla="*/ 1018 w 2996"/>
                <a:gd name="T93" fmla="*/ 477 h 2350"/>
                <a:gd name="T94" fmla="*/ 1001 w 2996"/>
                <a:gd name="T95" fmla="*/ 370 h 2350"/>
                <a:gd name="T96" fmla="*/ 886 w 2996"/>
                <a:gd name="T97" fmla="*/ 325 h 2350"/>
                <a:gd name="T98" fmla="*/ 765 w 2996"/>
                <a:gd name="T99" fmla="*/ 229 h 2350"/>
                <a:gd name="T100" fmla="*/ 714 w 2996"/>
                <a:gd name="T101" fmla="*/ 58 h 2350"/>
                <a:gd name="T102" fmla="*/ 0 w 2996"/>
                <a:gd name="T103" fmla="*/ 554 h 2350"/>
                <a:gd name="T104" fmla="*/ 110 w 2996"/>
                <a:gd name="T105" fmla="*/ 446 h 2350"/>
                <a:gd name="T106" fmla="*/ 171 w 2996"/>
                <a:gd name="T107" fmla="*/ 439 h 2350"/>
                <a:gd name="T108" fmla="*/ 284 w 2996"/>
                <a:gd name="T109" fmla="*/ 510 h 2350"/>
                <a:gd name="T110" fmla="*/ 1369 w 2996"/>
                <a:gd name="T111" fmla="*/ 1768 h 2350"/>
                <a:gd name="T112" fmla="*/ 1521 w 2996"/>
                <a:gd name="T113" fmla="*/ 1822 h 2350"/>
                <a:gd name="T114" fmla="*/ 1462 w 2996"/>
                <a:gd name="T115" fmla="*/ 1875 h 2350"/>
                <a:gd name="T116" fmla="*/ 1346 w 2996"/>
                <a:gd name="T117" fmla="*/ 1911 h 2350"/>
                <a:gd name="T118" fmla="*/ 1251 w 2996"/>
                <a:gd name="T119" fmla="*/ 1929 h 2350"/>
                <a:gd name="T120" fmla="*/ 1205 w 2996"/>
                <a:gd name="T121" fmla="*/ 1837 h 2350"/>
                <a:gd name="T122" fmla="*/ 1252 w 2996"/>
                <a:gd name="T123" fmla="*/ 1769 h 2350"/>
                <a:gd name="T124" fmla="*/ 2531 w 2996"/>
                <a:gd name="T125" fmla="*/ 2012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6" h="2350">
                  <a:moveTo>
                    <a:pt x="2996" y="999"/>
                  </a:moveTo>
                  <a:lnTo>
                    <a:pt x="2995" y="999"/>
                  </a:lnTo>
                  <a:lnTo>
                    <a:pt x="2995" y="999"/>
                  </a:lnTo>
                  <a:lnTo>
                    <a:pt x="2993" y="996"/>
                  </a:lnTo>
                  <a:lnTo>
                    <a:pt x="2992" y="996"/>
                  </a:lnTo>
                  <a:lnTo>
                    <a:pt x="2990" y="996"/>
                  </a:lnTo>
                  <a:lnTo>
                    <a:pt x="2989" y="998"/>
                  </a:lnTo>
                  <a:lnTo>
                    <a:pt x="2989" y="999"/>
                  </a:lnTo>
                  <a:lnTo>
                    <a:pt x="2989" y="999"/>
                  </a:lnTo>
                  <a:lnTo>
                    <a:pt x="2986" y="999"/>
                  </a:lnTo>
                  <a:lnTo>
                    <a:pt x="2985" y="999"/>
                  </a:lnTo>
                  <a:lnTo>
                    <a:pt x="2984" y="1000"/>
                  </a:lnTo>
                  <a:lnTo>
                    <a:pt x="2983" y="1001"/>
                  </a:lnTo>
                  <a:lnTo>
                    <a:pt x="2983" y="1003"/>
                  </a:lnTo>
                  <a:lnTo>
                    <a:pt x="2982" y="1004"/>
                  </a:lnTo>
                  <a:lnTo>
                    <a:pt x="2981" y="1002"/>
                  </a:lnTo>
                  <a:lnTo>
                    <a:pt x="2973" y="1002"/>
                  </a:lnTo>
                  <a:lnTo>
                    <a:pt x="2971" y="1003"/>
                  </a:lnTo>
                  <a:lnTo>
                    <a:pt x="2971" y="1003"/>
                  </a:lnTo>
                  <a:lnTo>
                    <a:pt x="2969" y="1002"/>
                  </a:lnTo>
                  <a:lnTo>
                    <a:pt x="2967" y="1000"/>
                  </a:lnTo>
                  <a:lnTo>
                    <a:pt x="2965" y="998"/>
                  </a:lnTo>
                  <a:lnTo>
                    <a:pt x="2965" y="996"/>
                  </a:lnTo>
                  <a:lnTo>
                    <a:pt x="2964" y="995"/>
                  </a:lnTo>
                  <a:lnTo>
                    <a:pt x="2961" y="986"/>
                  </a:lnTo>
                  <a:lnTo>
                    <a:pt x="2955" y="974"/>
                  </a:lnTo>
                  <a:lnTo>
                    <a:pt x="2954" y="969"/>
                  </a:lnTo>
                  <a:lnTo>
                    <a:pt x="2953" y="963"/>
                  </a:lnTo>
                  <a:lnTo>
                    <a:pt x="2952" y="958"/>
                  </a:lnTo>
                  <a:lnTo>
                    <a:pt x="2949" y="957"/>
                  </a:lnTo>
                  <a:lnTo>
                    <a:pt x="2947" y="958"/>
                  </a:lnTo>
                  <a:lnTo>
                    <a:pt x="2947" y="963"/>
                  </a:lnTo>
                  <a:lnTo>
                    <a:pt x="2945" y="964"/>
                  </a:lnTo>
                  <a:lnTo>
                    <a:pt x="2942" y="964"/>
                  </a:lnTo>
                  <a:lnTo>
                    <a:pt x="2937" y="964"/>
                  </a:lnTo>
                  <a:lnTo>
                    <a:pt x="2935" y="966"/>
                  </a:lnTo>
                  <a:lnTo>
                    <a:pt x="2934" y="968"/>
                  </a:lnTo>
                  <a:lnTo>
                    <a:pt x="2931" y="972"/>
                  </a:lnTo>
                  <a:lnTo>
                    <a:pt x="2929" y="974"/>
                  </a:lnTo>
                  <a:lnTo>
                    <a:pt x="2927" y="975"/>
                  </a:lnTo>
                  <a:lnTo>
                    <a:pt x="2924" y="975"/>
                  </a:lnTo>
                  <a:lnTo>
                    <a:pt x="2922" y="975"/>
                  </a:lnTo>
                  <a:lnTo>
                    <a:pt x="2919" y="974"/>
                  </a:lnTo>
                  <a:lnTo>
                    <a:pt x="2917" y="972"/>
                  </a:lnTo>
                  <a:lnTo>
                    <a:pt x="2915" y="971"/>
                  </a:lnTo>
                  <a:lnTo>
                    <a:pt x="2912" y="971"/>
                  </a:lnTo>
                  <a:lnTo>
                    <a:pt x="2910" y="972"/>
                  </a:lnTo>
                  <a:lnTo>
                    <a:pt x="2908" y="974"/>
                  </a:lnTo>
                  <a:lnTo>
                    <a:pt x="2905" y="978"/>
                  </a:lnTo>
                  <a:lnTo>
                    <a:pt x="2900" y="983"/>
                  </a:lnTo>
                  <a:lnTo>
                    <a:pt x="2900" y="988"/>
                  </a:lnTo>
                  <a:lnTo>
                    <a:pt x="2902" y="993"/>
                  </a:lnTo>
                  <a:lnTo>
                    <a:pt x="2902" y="998"/>
                  </a:lnTo>
                  <a:lnTo>
                    <a:pt x="2899" y="1001"/>
                  </a:lnTo>
                  <a:lnTo>
                    <a:pt x="2893" y="1004"/>
                  </a:lnTo>
                  <a:lnTo>
                    <a:pt x="2889" y="1004"/>
                  </a:lnTo>
                  <a:lnTo>
                    <a:pt x="2887" y="999"/>
                  </a:lnTo>
                  <a:lnTo>
                    <a:pt x="2887" y="996"/>
                  </a:lnTo>
                  <a:lnTo>
                    <a:pt x="2887" y="994"/>
                  </a:lnTo>
                  <a:lnTo>
                    <a:pt x="2886" y="993"/>
                  </a:lnTo>
                  <a:lnTo>
                    <a:pt x="2884" y="992"/>
                  </a:lnTo>
                  <a:lnTo>
                    <a:pt x="2881" y="992"/>
                  </a:lnTo>
                  <a:lnTo>
                    <a:pt x="2881" y="993"/>
                  </a:lnTo>
                  <a:lnTo>
                    <a:pt x="2879" y="996"/>
                  </a:lnTo>
                  <a:lnTo>
                    <a:pt x="2877" y="998"/>
                  </a:lnTo>
                  <a:lnTo>
                    <a:pt x="2873" y="1000"/>
                  </a:lnTo>
                  <a:lnTo>
                    <a:pt x="2865" y="1002"/>
                  </a:lnTo>
                  <a:lnTo>
                    <a:pt x="2858" y="1001"/>
                  </a:lnTo>
                  <a:lnTo>
                    <a:pt x="2856" y="998"/>
                  </a:lnTo>
                  <a:lnTo>
                    <a:pt x="2855" y="996"/>
                  </a:lnTo>
                  <a:lnTo>
                    <a:pt x="2853" y="994"/>
                  </a:lnTo>
                  <a:lnTo>
                    <a:pt x="2852" y="992"/>
                  </a:lnTo>
                  <a:lnTo>
                    <a:pt x="2853" y="991"/>
                  </a:lnTo>
                  <a:lnTo>
                    <a:pt x="2862" y="989"/>
                  </a:lnTo>
                  <a:lnTo>
                    <a:pt x="2863" y="988"/>
                  </a:lnTo>
                  <a:lnTo>
                    <a:pt x="2865" y="987"/>
                  </a:lnTo>
                  <a:lnTo>
                    <a:pt x="2865" y="984"/>
                  </a:lnTo>
                  <a:lnTo>
                    <a:pt x="2865" y="981"/>
                  </a:lnTo>
                  <a:lnTo>
                    <a:pt x="2864" y="978"/>
                  </a:lnTo>
                  <a:lnTo>
                    <a:pt x="2863" y="977"/>
                  </a:lnTo>
                  <a:lnTo>
                    <a:pt x="2859" y="977"/>
                  </a:lnTo>
                  <a:lnTo>
                    <a:pt x="2857" y="976"/>
                  </a:lnTo>
                  <a:lnTo>
                    <a:pt x="2856" y="975"/>
                  </a:lnTo>
                  <a:lnTo>
                    <a:pt x="2854" y="971"/>
                  </a:lnTo>
                  <a:lnTo>
                    <a:pt x="2852" y="970"/>
                  </a:lnTo>
                  <a:lnTo>
                    <a:pt x="2851" y="970"/>
                  </a:lnTo>
                  <a:lnTo>
                    <a:pt x="2848" y="972"/>
                  </a:lnTo>
                  <a:lnTo>
                    <a:pt x="2846" y="972"/>
                  </a:lnTo>
                  <a:lnTo>
                    <a:pt x="2824" y="971"/>
                  </a:lnTo>
                  <a:lnTo>
                    <a:pt x="2822" y="969"/>
                  </a:lnTo>
                  <a:lnTo>
                    <a:pt x="2821" y="967"/>
                  </a:lnTo>
                  <a:lnTo>
                    <a:pt x="2820" y="965"/>
                  </a:lnTo>
                  <a:lnTo>
                    <a:pt x="2818" y="963"/>
                  </a:lnTo>
                  <a:lnTo>
                    <a:pt x="2816" y="962"/>
                  </a:lnTo>
                  <a:lnTo>
                    <a:pt x="2815" y="960"/>
                  </a:lnTo>
                  <a:lnTo>
                    <a:pt x="2810" y="959"/>
                  </a:lnTo>
                  <a:lnTo>
                    <a:pt x="2808" y="962"/>
                  </a:lnTo>
                  <a:lnTo>
                    <a:pt x="2809" y="967"/>
                  </a:lnTo>
                  <a:lnTo>
                    <a:pt x="2813" y="979"/>
                  </a:lnTo>
                  <a:lnTo>
                    <a:pt x="2812" y="983"/>
                  </a:lnTo>
                  <a:lnTo>
                    <a:pt x="2810" y="986"/>
                  </a:lnTo>
                  <a:lnTo>
                    <a:pt x="2806" y="987"/>
                  </a:lnTo>
                  <a:lnTo>
                    <a:pt x="2803" y="987"/>
                  </a:lnTo>
                  <a:lnTo>
                    <a:pt x="2802" y="987"/>
                  </a:lnTo>
                  <a:lnTo>
                    <a:pt x="2800" y="986"/>
                  </a:lnTo>
                  <a:lnTo>
                    <a:pt x="2802" y="983"/>
                  </a:lnTo>
                  <a:lnTo>
                    <a:pt x="2803" y="981"/>
                  </a:lnTo>
                  <a:lnTo>
                    <a:pt x="2803" y="981"/>
                  </a:lnTo>
                  <a:lnTo>
                    <a:pt x="2798" y="981"/>
                  </a:lnTo>
                  <a:lnTo>
                    <a:pt x="2795" y="977"/>
                  </a:lnTo>
                  <a:lnTo>
                    <a:pt x="2793" y="977"/>
                  </a:lnTo>
                  <a:lnTo>
                    <a:pt x="2793" y="981"/>
                  </a:lnTo>
                  <a:lnTo>
                    <a:pt x="2793" y="984"/>
                  </a:lnTo>
                  <a:lnTo>
                    <a:pt x="2791" y="986"/>
                  </a:lnTo>
                  <a:lnTo>
                    <a:pt x="2790" y="986"/>
                  </a:lnTo>
                  <a:lnTo>
                    <a:pt x="2788" y="987"/>
                  </a:lnTo>
                  <a:lnTo>
                    <a:pt x="2788" y="990"/>
                  </a:lnTo>
                  <a:lnTo>
                    <a:pt x="2789" y="998"/>
                  </a:lnTo>
                  <a:lnTo>
                    <a:pt x="2789" y="1001"/>
                  </a:lnTo>
                  <a:lnTo>
                    <a:pt x="2788" y="1003"/>
                  </a:lnTo>
                  <a:lnTo>
                    <a:pt x="2786" y="1004"/>
                  </a:lnTo>
                  <a:lnTo>
                    <a:pt x="2785" y="1004"/>
                  </a:lnTo>
                  <a:lnTo>
                    <a:pt x="2784" y="1006"/>
                  </a:lnTo>
                  <a:lnTo>
                    <a:pt x="2782" y="1008"/>
                  </a:lnTo>
                  <a:lnTo>
                    <a:pt x="2780" y="1008"/>
                  </a:lnTo>
                  <a:lnTo>
                    <a:pt x="2775" y="1008"/>
                  </a:lnTo>
                  <a:lnTo>
                    <a:pt x="2774" y="1009"/>
                  </a:lnTo>
                  <a:lnTo>
                    <a:pt x="2773" y="1010"/>
                  </a:lnTo>
                  <a:lnTo>
                    <a:pt x="2773" y="1011"/>
                  </a:lnTo>
                  <a:lnTo>
                    <a:pt x="2774" y="1011"/>
                  </a:lnTo>
                  <a:lnTo>
                    <a:pt x="2775" y="1012"/>
                  </a:lnTo>
                  <a:lnTo>
                    <a:pt x="2773" y="1013"/>
                  </a:lnTo>
                  <a:lnTo>
                    <a:pt x="2773" y="1014"/>
                  </a:lnTo>
                  <a:lnTo>
                    <a:pt x="2772" y="1016"/>
                  </a:lnTo>
                  <a:lnTo>
                    <a:pt x="2772" y="1018"/>
                  </a:lnTo>
                  <a:lnTo>
                    <a:pt x="2773" y="1021"/>
                  </a:lnTo>
                  <a:lnTo>
                    <a:pt x="2773" y="1023"/>
                  </a:lnTo>
                  <a:lnTo>
                    <a:pt x="2772" y="1024"/>
                  </a:lnTo>
                  <a:lnTo>
                    <a:pt x="2770" y="1025"/>
                  </a:lnTo>
                  <a:lnTo>
                    <a:pt x="2760" y="1031"/>
                  </a:lnTo>
                  <a:lnTo>
                    <a:pt x="2743" y="1034"/>
                  </a:lnTo>
                  <a:lnTo>
                    <a:pt x="2740" y="1036"/>
                  </a:lnTo>
                  <a:lnTo>
                    <a:pt x="2727" y="1047"/>
                  </a:lnTo>
                  <a:lnTo>
                    <a:pt x="2723" y="1053"/>
                  </a:lnTo>
                  <a:lnTo>
                    <a:pt x="2721" y="1054"/>
                  </a:lnTo>
                  <a:lnTo>
                    <a:pt x="2700" y="1054"/>
                  </a:lnTo>
                  <a:lnTo>
                    <a:pt x="2692" y="1053"/>
                  </a:lnTo>
                  <a:lnTo>
                    <a:pt x="2690" y="1053"/>
                  </a:lnTo>
                  <a:lnTo>
                    <a:pt x="2689" y="1054"/>
                  </a:lnTo>
                  <a:lnTo>
                    <a:pt x="2688" y="1057"/>
                  </a:lnTo>
                  <a:lnTo>
                    <a:pt x="2687" y="1059"/>
                  </a:lnTo>
                  <a:lnTo>
                    <a:pt x="2686" y="1064"/>
                  </a:lnTo>
                  <a:lnTo>
                    <a:pt x="2685" y="1066"/>
                  </a:lnTo>
                  <a:lnTo>
                    <a:pt x="2683" y="1070"/>
                  </a:lnTo>
                  <a:lnTo>
                    <a:pt x="2682" y="1074"/>
                  </a:lnTo>
                  <a:lnTo>
                    <a:pt x="2684" y="1077"/>
                  </a:lnTo>
                  <a:lnTo>
                    <a:pt x="2688" y="1082"/>
                  </a:lnTo>
                  <a:lnTo>
                    <a:pt x="2689" y="1086"/>
                  </a:lnTo>
                  <a:lnTo>
                    <a:pt x="2688" y="1091"/>
                  </a:lnTo>
                  <a:lnTo>
                    <a:pt x="2684" y="1094"/>
                  </a:lnTo>
                  <a:lnTo>
                    <a:pt x="2677" y="1097"/>
                  </a:lnTo>
                  <a:lnTo>
                    <a:pt x="2664" y="1101"/>
                  </a:lnTo>
                  <a:lnTo>
                    <a:pt x="2660" y="1104"/>
                  </a:lnTo>
                  <a:lnTo>
                    <a:pt x="2652" y="1114"/>
                  </a:lnTo>
                  <a:lnTo>
                    <a:pt x="2635" y="1126"/>
                  </a:lnTo>
                  <a:lnTo>
                    <a:pt x="2631" y="1127"/>
                  </a:lnTo>
                  <a:lnTo>
                    <a:pt x="2628" y="1126"/>
                  </a:lnTo>
                  <a:lnTo>
                    <a:pt x="2616" y="1119"/>
                  </a:lnTo>
                  <a:lnTo>
                    <a:pt x="2613" y="1119"/>
                  </a:lnTo>
                  <a:lnTo>
                    <a:pt x="2612" y="1121"/>
                  </a:lnTo>
                  <a:lnTo>
                    <a:pt x="2612" y="1124"/>
                  </a:lnTo>
                  <a:lnTo>
                    <a:pt x="2615" y="1125"/>
                  </a:lnTo>
                  <a:lnTo>
                    <a:pt x="2619" y="1126"/>
                  </a:lnTo>
                  <a:lnTo>
                    <a:pt x="2622" y="1129"/>
                  </a:lnTo>
                  <a:lnTo>
                    <a:pt x="2622" y="1133"/>
                  </a:lnTo>
                  <a:lnTo>
                    <a:pt x="2622" y="1143"/>
                  </a:lnTo>
                  <a:lnTo>
                    <a:pt x="2624" y="1164"/>
                  </a:lnTo>
                  <a:lnTo>
                    <a:pt x="2626" y="1174"/>
                  </a:lnTo>
                  <a:lnTo>
                    <a:pt x="2630" y="1181"/>
                  </a:lnTo>
                  <a:lnTo>
                    <a:pt x="2632" y="1186"/>
                  </a:lnTo>
                  <a:lnTo>
                    <a:pt x="2631" y="1192"/>
                  </a:lnTo>
                  <a:lnTo>
                    <a:pt x="2631" y="1195"/>
                  </a:lnTo>
                  <a:lnTo>
                    <a:pt x="2637" y="1198"/>
                  </a:lnTo>
                  <a:lnTo>
                    <a:pt x="2639" y="1198"/>
                  </a:lnTo>
                  <a:lnTo>
                    <a:pt x="2640" y="1201"/>
                  </a:lnTo>
                  <a:lnTo>
                    <a:pt x="2641" y="1207"/>
                  </a:lnTo>
                  <a:lnTo>
                    <a:pt x="2641" y="1208"/>
                  </a:lnTo>
                  <a:lnTo>
                    <a:pt x="2640" y="1210"/>
                  </a:lnTo>
                  <a:lnTo>
                    <a:pt x="2638" y="1212"/>
                  </a:lnTo>
                  <a:lnTo>
                    <a:pt x="2631" y="1220"/>
                  </a:lnTo>
                  <a:lnTo>
                    <a:pt x="2623" y="1226"/>
                  </a:lnTo>
                  <a:lnTo>
                    <a:pt x="2604" y="1233"/>
                  </a:lnTo>
                  <a:lnTo>
                    <a:pt x="2603" y="1234"/>
                  </a:lnTo>
                  <a:lnTo>
                    <a:pt x="2600" y="1237"/>
                  </a:lnTo>
                  <a:lnTo>
                    <a:pt x="2599" y="1238"/>
                  </a:lnTo>
                  <a:lnTo>
                    <a:pt x="2599" y="1237"/>
                  </a:lnTo>
                  <a:lnTo>
                    <a:pt x="2593" y="1234"/>
                  </a:lnTo>
                  <a:lnTo>
                    <a:pt x="2589" y="1230"/>
                  </a:lnTo>
                  <a:lnTo>
                    <a:pt x="2588" y="1229"/>
                  </a:lnTo>
                  <a:lnTo>
                    <a:pt x="2586" y="1230"/>
                  </a:lnTo>
                  <a:lnTo>
                    <a:pt x="2582" y="1230"/>
                  </a:lnTo>
                  <a:lnTo>
                    <a:pt x="2581" y="1228"/>
                  </a:lnTo>
                  <a:lnTo>
                    <a:pt x="2581" y="1225"/>
                  </a:lnTo>
                  <a:lnTo>
                    <a:pt x="2579" y="1222"/>
                  </a:lnTo>
                  <a:lnTo>
                    <a:pt x="2575" y="1218"/>
                  </a:lnTo>
                  <a:lnTo>
                    <a:pt x="2574" y="1217"/>
                  </a:lnTo>
                  <a:lnTo>
                    <a:pt x="2574" y="1216"/>
                  </a:lnTo>
                  <a:lnTo>
                    <a:pt x="2573" y="1213"/>
                  </a:lnTo>
                  <a:lnTo>
                    <a:pt x="2572" y="1212"/>
                  </a:lnTo>
                  <a:lnTo>
                    <a:pt x="2571" y="1208"/>
                  </a:lnTo>
                  <a:lnTo>
                    <a:pt x="2570" y="1204"/>
                  </a:lnTo>
                  <a:lnTo>
                    <a:pt x="2569" y="1200"/>
                  </a:lnTo>
                  <a:lnTo>
                    <a:pt x="2568" y="1196"/>
                  </a:lnTo>
                  <a:lnTo>
                    <a:pt x="2563" y="1192"/>
                  </a:lnTo>
                  <a:lnTo>
                    <a:pt x="2562" y="1191"/>
                  </a:lnTo>
                  <a:lnTo>
                    <a:pt x="2561" y="1189"/>
                  </a:lnTo>
                  <a:lnTo>
                    <a:pt x="2561" y="1187"/>
                  </a:lnTo>
                  <a:lnTo>
                    <a:pt x="2560" y="1186"/>
                  </a:lnTo>
                  <a:lnTo>
                    <a:pt x="2557" y="1182"/>
                  </a:lnTo>
                  <a:lnTo>
                    <a:pt x="2553" y="1177"/>
                  </a:lnTo>
                  <a:lnTo>
                    <a:pt x="2549" y="1174"/>
                  </a:lnTo>
                  <a:lnTo>
                    <a:pt x="2547" y="1171"/>
                  </a:lnTo>
                  <a:lnTo>
                    <a:pt x="2544" y="1166"/>
                  </a:lnTo>
                  <a:lnTo>
                    <a:pt x="2542" y="1165"/>
                  </a:lnTo>
                  <a:lnTo>
                    <a:pt x="2540" y="1164"/>
                  </a:lnTo>
                  <a:lnTo>
                    <a:pt x="2539" y="1163"/>
                  </a:lnTo>
                  <a:lnTo>
                    <a:pt x="2539" y="1162"/>
                  </a:lnTo>
                  <a:lnTo>
                    <a:pt x="2538" y="1160"/>
                  </a:lnTo>
                  <a:lnTo>
                    <a:pt x="2537" y="1159"/>
                  </a:lnTo>
                  <a:lnTo>
                    <a:pt x="2533" y="1156"/>
                  </a:lnTo>
                  <a:lnTo>
                    <a:pt x="2527" y="1149"/>
                  </a:lnTo>
                  <a:lnTo>
                    <a:pt x="2525" y="1147"/>
                  </a:lnTo>
                  <a:lnTo>
                    <a:pt x="2521" y="1147"/>
                  </a:lnTo>
                  <a:lnTo>
                    <a:pt x="2516" y="1149"/>
                  </a:lnTo>
                  <a:lnTo>
                    <a:pt x="2513" y="1153"/>
                  </a:lnTo>
                  <a:lnTo>
                    <a:pt x="2510" y="1157"/>
                  </a:lnTo>
                  <a:lnTo>
                    <a:pt x="2509" y="1158"/>
                  </a:lnTo>
                  <a:lnTo>
                    <a:pt x="2507" y="1164"/>
                  </a:lnTo>
                  <a:lnTo>
                    <a:pt x="2506" y="1166"/>
                  </a:lnTo>
                  <a:lnTo>
                    <a:pt x="2500" y="1168"/>
                  </a:lnTo>
                  <a:lnTo>
                    <a:pt x="2498" y="1169"/>
                  </a:lnTo>
                  <a:lnTo>
                    <a:pt x="2497" y="1172"/>
                  </a:lnTo>
                  <a:lnTo>
                    <a:pt x="2497" y="1174"/>
                  </a:lnTo>
                  <a:lnTo>
                    <a:pt x="2499" y="1175"/>
                  </a:lnTo>
                  <a:lnTo>
                    <a:pt x="2499" y="1178"/>
                  </a:lnTo>
                  <a:lnTo>
                    <a:pt x="2498" y="1180"/>
                  </a:lnTo>
                  <a:lnTo>
                    <a:pt x="2496" y="1183"/>
                  </a:lnTo>
                  <a:lnTo>
                    <a:pt x="2494" y="1185"/>
                  </a:lnTo>
                  <a:lnTo>
                    <a:pt x="2495" y="1189"/>
                  </a:lnTo>
                  <a:lnTo>
                    <a:pt x="2500" y="1196"/>
                  </a:lnTo>
                  <a:lnTo>
                    <a:pt x="2500" y="1201"/>
                  </a:lnTo>
                  <a:lnTo>
                    <a:pt x="2498" y="1204"/>
                  </a:lnTo>
                  <a:lnTo>
                    <a:pt x="2492" y="1212"/>
                  </a:lnTo>
                  <a:lnTo>
                    <a:pt x="2486" y="1218"/>
                  </a:lnTo>
                  <a:lnTo>
                    <a:pt x="2466" y="1228"/>
                  </a:lnTo>
                  <a:lnTo>
                    <a:pt x="2463" y="1230"/>
                  </a:lnTo>
                  <a:lnTo>
                    <a:pt x="2461" y="1236"/>
                  </a:lnTo>
                  <a:lnTo>
                    <a:pt x="2455" y="1270"/>
                  </a:lnTo>
                  <a:lnTo>
                    <a:pt x="2450" y="1304"/>
                  </a:lnTo>
                  <a:lnTo>
                    <a:pt x="2455" y="1306"/>
                  </a:lnTo>
                  <a:lnTo>
                    <a:pt x="2468" y="1316"/>
                  </a:lnTo>
                  <a:lnTo>
                    <a:pt x="2473" y="1322"/>
                  </a:lnTo>
                  <a:lnTo>
                    <a:pt x="2474" y="1329"/>
                  </a:lnTo>
                  <a:lnTo>
                    <a:pt x="2472" y="1336"/>
                  </a:lnTo>
                  <a:lnTo>
                    <a:pt x="2468" y="1343"/>
                  </a:lnTo>
                  <a:lnTo>
                    <a:pt x="2464" y="1349"/>
                  </a:lnTo>
                  <a:lnTo>
                    <a:pt x="2462" y="1351"/>
                  </a:lnTo>
                  <a:lnTo>
                    <a:pt x="2460" y="1353"/>
                  </a:lnTo>
                  <a:lnTo>
                    <a:pt x="2454" y="1356"/>
                  </a:lnTo>
                  <a:lnTo>
                    <a:pt x="2450" y="1359"/>
                  </a:lnTo>
                  <a:lnTo>
                    <a:pt x="2448" y="1361"/>
                  </a:lnTo>
                  <a:lnTo>
                    <a:pt x="2436" y="1395"/>
                  </a:lnTo>
                  <a:lnTo>
                    <a:pt x="2424" y="1430"/>
                  </a:lnTo>
                  <a:lnTo>
                    <a:pt x="2424" y="1431"/>
                  </a:lnTo>
                  <a:lnTo>
                    <a:pt x="2446" y="1438"/>
                  </a:lnTo>
                  <a:lnTo>
                    <a:pt x="2468" y="1446"/>
                  </a:lnTo>
                  <a:lnTo>
                    <a:pt x="2478" y="1449"/>
                  </a:lnTo>
                  <a:lnTo>
                    <a:pt x="2479" y="1450"/>
                  </a:lnTo>
                  <a:lnTo>
                    <a:pt x="2480" y="1452"/>
                  </a:lnTo>
                  <a:lnTo>
                    <a:pt x="2480" y="1453"/>
                  </a:lnTo>
                  <a:lnTo>
                    <a:pt x="2479" y="1456"/>
                  </a:lnTo>
                  <a:lnTo>
                    <a:pt x="2478" y="1456"/>
                  </a:lnTo>
                  <a:lnTo>
                    <a:pt x="2478" y="1457"/>
                  </a:lnTo>
                  <a:lnTo>
                    <a:pt x="2477" y="1458"/>
                  </a:lnTo>
                  <a:lnTo>
                    <a:pt x="2478" y="1459"/>
                  </a:lnTo>
                  <a:lnTo>
                    <a:pt x="2479" y="1462"/>
                  </a:lnTo>
                  <a:lnTo>
                    <a:pt x="2480" y="1462"/>
                  </a:lnTo>
                  <a:lnTo>
                    <a:pt x="2481" y="1465"/>
                  </a:lnTo>
                  <a:lnTo>
                    <a:pt x="2480" y="1468"/>
                  </a:lnTo>
                  <a:lnTo>
                    <a:pt x="2479" y="1470"/>
                  </a:lnTo>
                  <a:lnTo>
                    <a:pt x="2479" y="1472"/>
                  </a:lnTo>
                  <a:lnTo>
                    <a:pt x="2481" y="1474"/>
                  </a:lnTo>
                  <a:lnTo>
                    <a:pt x="2486" y="1475"/>
                  </a:lnTo>
                  <a:lnTo>
                    <a:pt x="2488" y="1476"/>
                  </a:lnTo>
                  <a:lnTo>
                    <a:pt x="2486" y="1479"/>
                  </a:lnTo>
                  <a:lnTo>
                    <a:pt x="2483" y="1482"/>
                  </a:lnTo>
                  <a:lnTo>
                    <a:pt x="2476" y="1487"/>
                  </a:lnTo>
                  <a:lnTo>
                    <a:pt x="2474" y="1487"/>
                  </a:lnTo>
                  <a:lnTo>
                    <a:pt x="2475" y="1489"/>
                  </a:lnTo>
                  <a:lnTo>
                    <a:pt x="2481" y="1498"/>
                  </a:lnTo>
                  <a:lnTo>
                    <a:pt x="2484" y="1503"/>
                  </a:lnTo>
                  <a:lnTo>
                    <a:pt x="2484" y="1505"/>
                  </a:lnTo>
                  <a:lnTo>
                    <a:pt x="2484" y="1505"/>
                  </a:lnTo>
                  <a:lnTo>
                    <a:pt x="2483" y="1506"/>
                  </a:lnTo>
                  <a:lnTo>
                    <a:pt x="2482" y="1509"/>
                  </a:lnTo>
                  <a:lnTo>
                    <a:pt x="2481" y="1511"/>
                  </a:lnTo>
                  <a:lnTo>
                    <a:pt x="2482" y="1511"/>
                  </a:lnTo>
                  <a:lnTo>
                    <a:pt x="2483" y="1514"/>
                  </a:lnTo>
                  <a:lnTo>
                    <a:pt x="2486" y="1517"/>
                  </a:lnTo>
                  <a:lnTo>
                    <a:pt x="2502" y="1529"/>
                  </a:lnTo>
                  <a:lnTo>
                    <a:pt x="2504" y="1529"/>
                  </a:lnTo>
                  <a:lnTo>
                    <a:pt x="2505" y="1526"/>
                  </a:lnTo>
                  <a:lnTo>
                    <a:pt x="2506" y="1519"/>
                  </a:lnTo>
                  <a:lnTo>
                    <a:pt x="2505" y="1511"/>
                  </a:lnTo>
                  <a:lnTo>
                    <a:pt x="2506" y="1510"/>
                  </a:lnTo>
                  <a:lnTo>
                    <a:pt x="2508" y="1508"/>
                  </a:lnTo>
                  <a:lnTo>
                    <a:pt x="2509" y="1508"/>
                  </a:lnTo>
                  <a:lnTo>
                    <a:pt x="2529" y="1517"/>
                  </a:lnTo>
                  <a:lnTo>
                    <a:pt x="2564" y="1517"/>
                  </a:lnTo>
                  <a:lnTo>
                    <a:pt x="2571" y="1520"/>
                  </a:lnTo>
                  <a:lnTo>
                    <a:pt x="2576" y="1524"/>
                  </a:lnTo>
                  <a:lnTo>
                    <a:pt x="2593" y="1554"/>
                  </a:lnTo>
                  <a:lnTo>
                    <a:pt x="2598" y="1560"/>
                  </a:lnTo>
                  <a:lnTo>
                    <a:pt x="2600" y="1563"/>
                  </a:lnTo>
                  <a:lnTo>
                    <a:pt x="2604" y="1564"/>
                  </a:lnTo>
                  <a:lnTo>
                    <a:pt x="2606" y="1564"/>
                  </a:lnTo>
                  <a:lnTo>
                    <a:pt x="2608" y="1565"/>
                  </a:lnTo>
                  <a:lnTo>
                    <a:pt x="2609" y="1567"/>
                  </a:lnTo>
                  <a:lnTo>
                    <a:pt x="2610" y="1571"/>
                  </a:lnTo>
                  <a:lnTo>
                    <a:pt x="2623" y="1606"/>
                  </a:lnTo>
                  <a:lnTo>
                    <a:pt x="2652" y="1650"/>
                  </a:lnTo>
                  <a:lnTo>
                    <a:pt x="2646" y="1656"/>
                  </a:lnTo>
                  <a:lnTo>
                    <a:pt x="2643" y="1659"/>
                  </a:lnTo>
                  <a:lnTo>
                    <a:pt x="2629" y="1661"/>
                  </a:lnTo>
                  <a:lnTo>
                    <a:pt x="2628" y="1661"/>
                  </a:lnTo>
                  <a:lnTo>
                    <a:pt x="2625" y="1655"/>
                  </a:lnTo>
                  <a:lnTo>
                    <a:pt x="2623" y="1653"/>
                  </a:lnTo>
                  <a:lnTo>
                    <a:pt x="2622" y="1651"/>
                  </a:lnTo>
                  <a:lnTo>
                    <a:pt x="2617" y="1649"/>
                  </a:lnTo>
                  <a:lnTo>
                    <a:pt x="2611" y="1651"/>
                  </a:lnTo>
                  <a:lnTo>
                    <a:pt x="2606" y="1655"/>
                  </a:lnTo>
                  <a:lnTo>
                    <a:pt x="2604" y="1661"/>
                  </a:lnTo>
                  <a:lnTo>
                    <a:pt x="2602" y="1664"/>
                  </a:lnTo>
                  <a:lnTo>
                    <a:pt x="2604" y="1664"/>
                  </a:lnTo>
                  <a:lnTo>
                    <a:pt x="2605" y="1665"/>
                  </a:lnTo>
                  <a:lnTo>
                    <a:pt x="2608" y="1667"/>
                  </a:lnTo>
                  <a:lnTo>
                    <a:pt x="2609" y="1668"/>
                  </a:lnTo>
                  <a:lnTo>
                    <a:pt x="2610" y="1670"/>
                  </a:lnTo>
                  <a:lnTo>
                    <a:pt x="2610" y="1673"/>
                  </a:lnTo>
                  <a:lnTo>
                    <a:pt x="2611" y="1673"/>
                  </a:lnTo>
                  <a:lnTo>
                    <a:pt x="2609" y="1676"/>
                  </a:lnTo>
                  <a:lnTo>
                    <a:pt x="2612" y="1678"/>
                  </a:lnTo>
                  <a:lnTo>
                    <a:pt x="2621" y="1678"/>
                  </a:lnTo>
                  <a:lnTo>
                    <a:pt x="2624" y="1679"/>
                  </a:lnTo>
                  <a:lnTo>
                    <a:pt x="2627" y="1681"/>
                  </a:lnTo>
                  <a:lnTo>
                    <a:pt x="2629" y="1684"/>
                  </a:lnTo>
                  <a:lnTo>
                    <a:pt x="2635" y="1688"/>
                  </a:lnTo>
                  <a:lnTo>
                    <a:pt x="2637" y="1688"/>
                  </a:lnTo>
                  <a:lnTo>
                    <a:pt x="2639" y="1687"/>
                  </a:lnTo>
                  <a:lnTo>
                    <a:pt x="2641" y="1688"/>
                  </a:lnTo>
                  <a:lnTo>
                    <a:pt x="2643" y="1689"/>
                  </a:lnTo>
                  <a:lnTo>
                    <a:pt x="2647" y="1692"/>
                  </a:lnTo>
                  <a:lnTo>
                    <a:pt x="2653" y="1697"/>
                  </a:lnTo>
                  <a:lnTo>
                    <a:pt x="2671" y="1708"/>
                  </a:lnTo>
                  <a:lnTo>
                    <a:pt x="2675" y="1712"/>
                  </a:lnTo>
                  <a:lnTo>
                    <a:pt x="2677" y="1715"/>
                  </a:lnTo>
                  <a:lnTo>
                    <a:pt x="2678" y="1716"/>
                  </a:lnTo>
                  <a:lnTo>
                    <a:pt x="2677" y="1718"/>
                  </a:lnTo>
                  <a:lnTo>
                    <a:pt x="2677" y="1718"/>
                  </a:lnTo>
                  <a:lnTo>
                    <a:pt x="2675" y="1717"/>
                  </a:lnTo>
                  <a:lnTo>
                    <a:pt x="2673" y="1715"/>
                  </a:lnTo>
                  <a:lnTo>
                    <a:pt x="2671" y="1715"/>
                  </a:lnTo>
                  <a:lnTo>
                    <a:pt x="2669" y="1715"/>
                  </a:lnTo>
                  <a:lnTo>
                    <a:pt x="2665" y="1713"/>
                  </a:lnTo>
                  <a:lnTo>
                    <a:pt x="2664" y="1710"/>
                  </a:lnTo>
                  <a:lnTo>
                    <a:pt x="2666" y="1708"/>
                  </a:lnTo>
                  <a:lnTo>
                    <a:pt x="2665" y="1707"/>
                  </a:lnTo>
                  <a:lnTo>
                    <a:pt x="2663" y="1708"/>
                  </a:lnTo>
                  <a:lnTo>
                    <a:pt x="2662" y="1710"/>
                  </a:lnTo>
                  <a:lnTo>
                    <a:pt x="2659" y="1712"/>
                  </a:lnTo>
                  <a:lnTo>
                    <a:pt x="2658" y="1713"/>
                  </a:lnTo>
                  <a:lnTo>
                    <a:pt x="2658" y="1715"/>
                  </a:lnTo>
                  <a:lnTo>
                    <a:pt x="2657" y="1715"/>
                  </a:lnTo>
                  <a:lnTo>
                    <a:pt x="2657" y="1716"/>
                  </a:lnTo>
                  <a:lnTo>
                    <a:pt x="2656" y="1718"/>
                  </a:lnTo>
                  <a:lnTo>
                    <a:pt x="2659" y="1718"/>
                  </a:lnTo>
                  <a:lnTo>
                    <a:pt x="2660" y="1719"/>
                  </a:lnTo>
                  <a:lnTo>
                    <a:pt x="2661" y="1721"/>
                  </a:lnTo>
                  <a:lnTo>
                    <a:pt x="2661" y="1730"/>
                  </a:lnTo>
                  <a:lnTo>
                    <a:pt x="2661" y="1731"/>
                  </a:lnTo>
                  <a:lnTo>
                    <a:pt x="2659" y="1729"/>
                  </a:lnTo>
                  <a:lnTo>
                    <a:pt x="2659" y="1728"/>
                  </a:lnTo>
                  <a:lnTo>
                    <a:pt x="2657" y="1726"/>
                  </a:lnTo>
                  <a:lnTo>
                    <a:pt x="2656" y="1725"/>
                  </a:lnTo>
                  <a:lnTo>
                    <a:pt x="2654" y="1725"/>
                  </a:lnTo>
                  <a:lnTo>
                    <a:pt x="2653" y="1726"/>
                  </a:lnTo>
                  <a:lnTo>
                    <a:pt x="2653" y="1727"/>
                  </a:lnTo>
                  <a:lnTo>
                    <a:pt x="2653" y="1727"/>
                  </a:lnTo>
                  <a:lnTo>
                    <a:pt x="2650" y="1728"/>
                  </a:lnTo>
                  <a:lnTo>
                    <a:pt x="2647" y="1731"/>
                  </a:lnTo>
                  <a:lnTo>
                    <a:pt x="2645" y="1732"/>
                  </a:lnTo>
                  <a:lnTo>
                    <a:pt x="2645" y="1733"/>
                  </a:lnTo>
                  <a:lnTo>
                    <a:pt x="2647" y="1736"/>
                  </a:lnTo>
                  <a:lnTo>
                    <a:pt x="2647" y="1737"/>
                  </a:lnTo>
                  <a:lnTo>
                    <a:pt x="2647" y="1738"/>
                  </a:lnTo>
                  <a:lnTo>
                    <a:pt x="2646" y="1739"/>
                  </a:lnTo>
                  <a:lnTo>
                    <a:pt x="2645" y="1739"/>
                  </a:lnTo>
                  <a:lnTo>
                    <a:pt x="2644" y="1739"/>
                  </a:lnTo>
                  <a:lnTo>
                    <a:pt x="2644" y="1736"/>
                  </a:lnTo>
                  <a:lnTo>
                    <a:pt x="2643" y="1733"/>
                  </a:lnTo>
                  <a:lnTo>
                    <a:pt x="2641" y="1731"/>
                  </a:lnTo>
                  <a:lnTo>
                    <a:pt x="2640" y="1730"/>
                  </a:lnTo>
                  <a:lnTo>
                    <a:pt x="2640" y="1732"/>
                  </a:lnTo>
                  <a:lnTo>
                    <a:pt x="2641" y="1734"/>
                  </a:lnTo>
                  <a:lnTo>
                    <a:pt x="2641" y="1737"/>
                  </a:lnTo>
                  <a:lnTo>
                    <a:pt x="2640" y="1735"/>
                  </a:lnTo>
                  <a:lnTo>
                    <a:pt x="2637" y="1732"/>
                  </a:lnTo>
                  <a:lnTo>
                    <a:pt x="2636" y="1731"/>
                  </a:lnTo>
                  <a:lnTo>
                    <a:pt x="2635" y="1732"/>
                  </a:lnTo>
                  <a:lnTo>
                    <a:pt x="2637" y="1734"/>
                  </a:lnTo>
                  <a:lnTo>
                    <a:pt x="2639" y="1738"/>
                  </a:lnTo>
                  <a:lnTo>
                    <a:pt x="2640" y="1740"/>
                  </a:lnTo>
                  <a:lnTo>
                    <a:pt x="2638" y="1741"/>
                  </a:lnTo>
                  <a:lnTo>
                    <a:pt x="2636" y="1739"/>
                  </a:lnTo>
                  <a:lnTo>
                    <a:pt x="2635" y="1737"/>
                  </a:lnTo>
                  <a:lnTo>
                    <a:pt x="2635" y="1734"/>
                  </a:lnTo>
                  <a:lnTo>
                    <a:pt x="2632" y="1733"/>
                  </a:lnTo>
                  <a:lnTo>
                    <a:pt x="2635" y="1737"/>
                  </a:lnTo>
                  <a:lnTo>
                    <a:pt x="2635" y="1739"/>
                  </a:lnTo>
                  <a:lnTo>
                    <a:pt x="2635" y="1742"/>
                  </a:lnTo>
                  <a:lnTo>
                    <a:pt x="2635" y="1743"/>
                  </a:lnTo>
                  <a:lnTo>
                    <a:pt x="2634" y="1743"/>
                  </a:lnTo>
                  <a:lnTo>
                    <a:pt x="2633" y="1742"/>
                  </a:lnTo>
                  <a:lnTo>
                    <a:pt x="2633" y="1740"/>
                  </a:lnTo>
                  <a:lnTo>
                    <a:pt x="2631" y="1738"/>
                  </a:lnTo>
                  <a:lnTo>
                    <a:pt x="2628" y="1735"/>
                  </a:lnTo>
                  <a:lnTo>
                    <a:pt x="2625" y="1733"/>
                  </a:lnTo>
                  <a:lnTo>
                    <a:pt x="2624" y="1735"/>
                  </a:lnTo>
                  <a:lnTo>
                    <a:pt x="2623" y="1735"/>
                  </a:lnTo>
                  <a:lnTo>
                    <a:pt x="2623" y="1734"/>
                  </a:lnTo>
                  <a:lnTo>
                    <a:pt x="2622" y="1735"/>
                  </a:lnTo>
                  <a:lnTo>
                    <a:pt x="2621" y="1737"/>
                  </a:lnTo>
                  <a:lnTo>
                    <a:pt x="2621" y="1738"/>
                  </a:lnTo>
                  <a:lnTo>
                    <a:pt x="2621" y="1739"/>
                  </a:lnTo>
                  <a:lnTo>
                    <a:pt x="2620" y="1739"/>
                  </a:lnTo>
                  <a:lnTo>
                    <a:pt x="2617" y="1739"/>
                  </a:lnTo>
                  <a:lnTo>
                    <a:pt x="2618" y="1740"/>
                  </a:lnTo>
                  <a:lnTo>
                    <a:pt x="2622" y="1741"/>
                  </a:lnTo>
                  <a:lnTo>
                    <a:pt x="2623" y="1742"/>
                  </a:lnTo>
                  <a:lnTo>
                    <a:pt x="2625" y="1746"/>
                  </a:lnTo>
                  <a:lnTo>
                    <a:pt x="2626" y="1747"/>
                  </a:lnTo>
                  <a:lnTo>
                    <a:pt x="2626" y="1748"/>
                  </a:lnTo>
                  <a:lnTo>
                    <a:pt x="2626" y="1750"/>
                  </a:lnTo>
                  <a:lnTo>
                    <a:pt x="2624" y="1751"/>
                  </a:lnTo>
                  <a:lnTo>
                    <a:pt x="2623" y="1751"/>
                  </a:lnTo>
                  <a:lnTo>
                    <a:pt x="2623" y="1751"/>
                  </a:lnTo>
                  <a:lnTo>
                    <a:pt x="2621" y="1752"/>
                  </a:lnTo>
                  <a:lnTo>
                    <a:pt x="2619" y="1754"/>
                  </a:lnTo>
                  <a:lnTo>
                    <a:pt x="2619" y="1755"/>
                  </a:lnTo>
                  <a:lnTo>
                    <a:pt x="2619" y="1756"/>
                  </a:lnTo>
                  <a:lnTo>
                    <a:pt x="2620" y="1756"/>
                  </a:lnTo>
                  <a:lnTo>
                    <a:pt x="2622" y="1755"/>
                  </a:lnTo>
                  <a:lnTo>
                    <a:pt x="2623" y="1754"/>
                  </a:lnTo>
                  <a:lnTo>
                    <a:pt x="2628" y="1754"/>
                  </a:lnTo>
                  <a:lnTo>
                    <a:pt x="2629" y="1755"/>
                  </a:lnTo>
                  <a:lnTo>
                    <a:pt x="2629" y="1757"/>
                  </a:lnTo>
                  <a:lnTo>
                    <a:pt x="2629" y="1758"/>
                  </a:lnTo>
                  <a:lnTo>
                    <a:pt x="2628" y="1761"/>
                  </a:lnTo>
                  <a:lnTo>
                    <a:pt x="2628" y="1762"/>
                  </a:lnTo>
                  <a:lnTo>
                    <a:pt x="2629" y="1763"/>
                  </a:lnTo>
                  <a:lnTo>
                    <a:pt x="2629" y="1763"/>
                  </a:lnTo>
                  <a:lnTo>
                    <a:pt x="2629" y="1765"/>
                  </a:lnTo>
                  <a:lnTo>
                    <a:pt x="2631" y="1769"/>
                  </a:lnTo>
                  <a:lnTo>
                    <a:pt x="2632" y="1771"/>
                  </a:lnTo>
                  <a:lnTo>
                    <a:pt x="2630" y="1769"/>
                  </a:lnTo>
                  <a:lnTo>
                    <a:pt x="2629" y="1769"/>
                  </a:lnTo>
                  <a:lnTo>
                    <a:pt x="2628" y="1771"/>
                  </a:lnTo>
                  <a:lnTo>
                    <a:pt x="2626" y="1771"/>
                  </a:lnTo>
                  <a:lnTo>
                    <a:pt x="2625" y="1772"/>
                  </a:lnTo>
                  <a:lnTo>
                    <a:pt x="2625" y="1775"/>
                  </a:lnTo>
                  <a:lnTo>
                    <a:pt x="2623" y="1773"/>
                  </a:lnTo>
                  <a:lnTo>
                    <a:pt x="2623" y="1770"/>
                  </a:lnTo>
                  <a:lnTo>
                    <a:pt x="2623" y="1768"/>
                  </a:lnTo>
                  <a:lnTo>
                    <a:pt x="2624" y="1766"/>
                  </a:lnTo>
                  <a:lnTo>
                    <a:pt x="2623" y="1766"/>
                  </a:lnTo>
                  <a:lnTo>
                    <a:pt x="2622" y="1765"/>
                  </a:lnTo>
                  <a:lnTo>
                    <a:pt x="2620" y="1763"/>
                  </a:lnTo>
                  <a:lnTo>
                    <a:pt x="2619" y="1763"/>
                  </a:lnTo>
                  <a:lnTo>
                    <a:pt x="2618" y="1763"/>
                  </a:lnTo>
                  <a:lnTo>
                    <a:pt x="2617" y="1763"/>
                  </a:lnTo>
                  <a:lnTo>
                    <a:pt x="2617" y="1762"/>
                  </a:lnTo>
                  <a:lnTo>
                    <a:pt x="2617" y="1760"/>
                  </a:lnTo>
                  <a:lnTo>
                    <a:pt x="2617" y="1759"/>
                  </a:lnTo>
                  <a:lnTo>
                    <a:pt x="2614" y="1756"/>
                  </a:lnTo>
                  <a:lnTo>
                    <a:pt x="2612" y="1754"/>
                  </a:lnTo>
                  <a:lnTo>
                    <a:pt x="2611" y="1755"/>
                  </a:lnTo>
                  <a:lnTo>
                    <a:pt x="2608" y="1757"/>
                  </a:lnTo>
                  <a:lnTo>
                    <a:pt x="2607" y="1757"/>
                  </a:lnTo>
                  <a:lnTo>
                    <a:pt x="2606" y="1758"/>
                  </a:lnTo>
                  <a:lnTo>
                    <a:pt x="2605" y="1758"/>
                  </a:lnTo>
                  <a:lnTo>
                    <a:pt x="2604" y="1758"/>
                  </a:lnTo>
                  <a:lnTo>
                    <a:pt x="2603" y="1758"/>
                  </a:lnTo>
                  <a:lnTo>
                    <a:pt x="2602" y="1759"/>
                  </a:lnTo>
                  <a:lnTo>
                    <a:pt x="2599" y="1762"/>
                  </a:lnTo>
                  <a:lnTo>
                    <a:pt x="2597" y="1766"/>
                  </a:lnTo>
                  <a:lnTo>
                    <a:pt x="2596" y="1768"/>
                  </a:lnTo>
                  <a:lnTo>
                    <a:pt x="2595" y="1767"/>
                  </a:lnTo>
                  <a:lnTo>
                    <a:pt x="2593" y="1767"/>
                  </a:lnTo>
                  <a:lnTo>
                    <a:pt x="2593" y="1768"/>
                  </a:lnTo>
                  <a:lnTo>
                    <a:pt x="2593" y="1769"/>
                  </a:lnTo>
                  <a:lnTo>
                    <a:pt x="2594" y="1769"/>
                  </a:lnTo>
                  <a:lnTo>
                    <a:pt x="2598" y="1769"/>
                  </a:lnTo>
                  <a:lnTo>
                    <a:pt x="2598" y="1770"/>
                  </a:lnTo>
                  <a:lnTo>
                    <a:pt x="2597" y="1772"/>
                  </a:lnTo>
                  <a:lnTo>
                    <a:pt x="2588" y="1771"/>
                  </a:lnTo>
                  <a:lnTo>
                    <a:pt x="2587" y="1771"/>
                  </a:lnTo>
                  <a:lnTo>
                    <a:pt x="2587" y="1773"/>
                  </a:lnTo>
                  <a:lnTo>
                    <a:pt x="2587" y="1775"/>
                  </a:lnTo>
                  <a:lnTo>
                    <a:pt x="2587" y="1776"/>
                  </a:lnTo>
                  <a:lnTo>
                    <a:pt x="2586" y="1778"/>
                  </a:lnTo>
                  <a:lnTo>
                    <a:pt x="2585" y="1779"/>
                  </a:lnTo>
                  <a:lnTo>
                    <a:pt x="2583" y="1780"/>
                  </a:lnTo>
                  <a:lnTo>
                    <a:pt x="2581" y="1781"/>
                  </a:lnTo>
                  <a:lnTo>
                    <a:pt x="2581" y="1781"/>
                  </a:lnTo>
                  <a:lnTo>
                    <a:pt x="2581" y="1782"/>
                  </a:lnTo>
                  <a:lnTo>
                    <a:pt x="2581" y="1784"/>
                  </a:lnTo>
                  <a:lnTo>
                    <a:pt x="2582" y="1785"/>
                  </a:lnTo>
                  <a:lnTo>
                    <a:pt x="2582" y="1786"/>
                  </a:lnTo>
                  <a:lnTo>
                    <a:pt x="2582" y="1788"/>
                  </a:lnTo>
                  <a:lnTo>
                    <a:pt x="2580" y="1786"/>
                  </a:lnTo>
                  <a:lnTo>
                    <a:pt x="2577" y="1784"/>
                  </a:lnTo>
                  <a:lnTo>
                    <a:pt x="2574" y="1784"/>
                  </a:lnTo>
                  <a:lnTo>
                    <a:pt x="2573" y="1787"/>
                  </a:lnTo>
                  <a:lnTo>
                    <a:pt x="2569" y="1783"/>
                  </a:lnTo>
                  <a:lnTo>
                    <a:pt x="2568" y="1782"/>
                  </a:lnTo>
                  <a:lnTo>
                    <a:pt x="2566" y="1783"/>
                  </a:lnTo>
                  <a:lnTo>
                    <a:pt x="2564" y="1786"/>
                  </a:lnTo>
                  <a:lnTo>
                    <a:pt x="2563" y="1787"/>
                  </a:lnTo>
                  <a:lnTo>
                    <a:pt x="2562" y="1788"/>
                  </a:lnTo>
                  <a:lnTo>
                    <a:pt x="2562" y="1789"/>
                  </a:lnTo>
                  <a:lnTo>
                    <a:pt x="2561" y="1788"/>
                  </a:lnTo>
                  <a:lnTo>
                    <a:pt x="2560" y="1788"/>
                  </a:lnTo>
                  <a:lnTo>
                    <a:pt x="2559" y="1787"/>
                  </a:lnTo>
                  <a:lnTo>
                    <a:pt x="2558" y="1786"/>
                  </a:lnTo>
                  <a:lnTo>
                    <a:pt x="2557" y="1785"/>
                  </a:lnTo>
                  <a:lnTo>
                    <a:pt x="2557" y="1786"/>
                  </a:lnTo>
                  <a:lnTo>
                    <a:pt x="2554" y="1787"/>
                  </a:lnTo>
                  <a:lnTo>
                    <a:pt x="2553" y="1788"/>
                  </a:lnTo>
                  <a:lnTo>
                    <a:pt x="2551" y="1790"/>
                  </a:lnTo>
                  <a:lnTo>
                    <a:pt x="2551" y="1790"/>
                  </a:lnTo>
                  <a:lnTo>
                    <a:pt x="2551" y="1788"/>
                  </a:lnTo>
                  <a:lnTo>
                    <a:pt x="2550" y="1787"/>
                  </a:lnTo>
                  <a:lnTo>
                    <a:pt x="2548" y="1787"/>
                  </a:lnTo>
                  <a:lnTo>
                    <a:pt x="2547" y="1788"/>
                  </a:lnTo>
                  <a:lnTo>
                    <a:pt x="2546" y="1788"/>
                  </a:lnTo>
                  <a:lnTo>
                    <a:pt x="2546" y="1792"/>
                  </a:lnTo>
                  <a:lnTo>
                    <a:pt x="2545" y="1794"/>
                  </a:lnTo>
                  <a:lnTo>
                    <a:pt x="2545" y="1796"/>
                  </a:lnTo>
                  <a:lnTo>
                    <a:pt x="2547" y="1797"/>
                  </a:lnTo>
                  <a:lnTo>
                    <a:pt x="2547" y="1798"/>
                  </a:lnTo>
                  <a:lnTo>
                    <a:pt x="2546" y="1800"/>
                  </a:lnTo>
                  <a:lnTo>
                    <a:pt x="2545" y="1800"/>
                  </a:lnTo>
                  <a:lnTo>
                    <a:pt x="2545" y="1801"/>
                  </a:lnTo>
                  <a:lnTo>
                    <a:pt x="2540" y="1795"/>
                  </a:lnTo>
                  <a:lnTo>
                    <a:pt x="2540" y="1794"/>
                  </a:lnTo>
                  <a:lnTo>
                    <a:pt x="2539" y="1792"/>
                  </a:lnTo>
                  <a:lnTo>
                    <a:pt x="2539" y="1791"/>
                  </a:lnTo>
                  <a:lnTo>
                    <a:pt x="2535" y="1790"/>
                  </a:lnTo>
                  <a:lnTo>
                    <a:pt x="2535" y="1789"/>
                  </a:lnTo>
                  <a:lnTo>
                    <a:pt x="2534" y="1788"/>
                  </a:lnTo>
                  <a:lnTo>
                    <a:pt x="2533" y="1788"/>
                  </a:lnTo>
                  <a:lnTo>
                    <a:pt x="2533" y="1789"/>
                  </a:lnTo>
                  <a:lnTo>
                    <a:pt x="2532" y="1788"/>
                  </a:lnTo>
                  <a:lnTo>
                    <a:pt x="2531" y="1788"/>
                  </a:lnTo>
                  <a:lnTo>
                    <a:pt x="2530" y="1788"/>
                  </a:lnTo>
                  <a:lnTo>
                    <a:pt x="2529" y="1787"/>
                  </a:lnTo>
                  <a:lnTo>
                    <a:pt x="2529" y="1785"/>
                  </a:lnTo>
                  <a:lnTo>
                    <a:pt x="2528" y="1784"/>
                  </a:lnTo>
                  <a:lnTo>
                    <a:pt x="2527" y="1783"/>
                  </a:lnTo>
                  <a:lnTo>
                    <a:pt x="2527" y="1782"/>
                  </a:lnTo>
                  <a:lnTo>
                    <a:pt x="2525" y="1781"/>
                  </a:lnTo>
                  <a:lnTo>
                    <a:pt x="2523" y="1780"/>
                  </a:lnTo>
                  <a:lnTo>
                    <a:pt x="2521" y="1780"/>
                  </a:lnTo>
                  <a:lnTo>
                    <a:pt x="2521" y="1782"/>
                  </a:lnTo>
                  <a:lnTo>
                    <a:pt x="2521" y="1784"/>
                  </a:lnTo>
                  <a:lnTo>
                    <a:pt x="2521" y="1784"/>
                  </a:lnTo>
                  <a:lnTo>
                    <a:pt x="2522" y="1783"/>
                  </a:lnTo>
                  <a:lnTo>
                    <a:pt x="2524" y="1783"/>
                  </a:lnTo>
                  <a:lnTo>
                    <a:pt x="2524" y="1784"/>
                  </a:lnTo>
                  <a:lnTo>
                    <a:pt x="2525" y="1787"/>
                  </a:lnTo>
                  <a:lnTo>
                    <a:pt x="2525" y="1788"/>
                  </a:lnTo>
                  <a:lnTo>
                    <a:pt x="2526" y="1788"/>
                  </a:lnTo>
                  <a:lnTo>
                    <a:pt x="2527" y="1788"/>
                  </a:lnTo>
                  <a:lnTo>
                    <a:pt x="2527" y="1788"/>
                  </a:lnTo>
                  <a:lnTo>
                    <a:pt x="2527" y="1790"/>
                  </a:lnTo>
                  <a:lnTo>
                    <a:pt x="2527" y="1791"/>
                  </a:lnTo>
                  <a:lnTo>
                    <a:pt x="2527" y="1792"/>
                  </a:lnTo>
                  <a:lnTo>
                    <a:pt x="2527" y="1793"/>
                  </a:lnTo>
                  <a:lnTo>
                    <a:pt x="2526" y="1794"/>
                  </a:lnTo>
                  <a:lnTo>
                    <a:pt x="2525" y="1794"/>
                  </a:lnTo>
                  <a:lnTo>
                    <a:pt x="2526" y="1794"/>
                  </a:lnTo>
                  <a:lnTo>
                    <a:pt x="2526" y="1795"/>
                  </a:lnTo>
                  <a:lnTo>
                    <a:pt x="2526" y="1797"/>
                  </a:lnTo>
                  <a:lnTo>
                    <a:pt x="2527" y="1799"/>
                  </a:lnTo>
                  <a:lnTo>
                    <a:pt x="2530" y="1800"/>
                  </a:lnTo>
                  <a:lnTo>
                    <a:pt x="2528" y="1803"/>
                  </a:lnTo>
                  <a:lnTo>
                    <a:pt x="2528" y="1805"/>
                  </a:lnTo>
                  <a:lnTo>
                    <a:pt x="2529" y="1807"/>
                  </a:lnTo>
                  <a:lnTo>
                    <a:pt x="2527" y="1807"/>
                  </a:lnTo>
                  <a:lnTo>
                    <a:pt x="2526" y="1806"/>
                  </a:lnTo>
                  <a:lnTo>
                    <a:pt x="2525" y="1801"/>
                  </a:lnTo>
                  <a:lnTo>
                    <a:pt x="2523" y="1799"/>
                  </a:lnTo>
                  <a:lnTo>
                    <a:pt x="2519" y="1794"/>
                  </a:lnTo>
                  <a:lnTo>
                    <a:pt x="2518" y="1794"/>
                  </a:lnTo>
                  <a:lnTo>
                    <a:pt x="2514" y="1794"/>
                  </a:lnTo>
                  <a:lnTo>
                    <a:pt x="2513" y="1793"/>
                  </a:lnTo>
                  <a:lnTo>
                    <a:pt x="2512" y="1791"/>
                  </a:lnTo>
                  <a:lnTo>
                    <a:pt x="2509" y="1790"/>
                  </a:lnTo>
                  <a:lnTo>
                    <a:pt x="2509" y="1789"/>
                  </a:lnTo>
                  <a:lnTo>
                    <a:pt x="2511" y="1788"/>
                  </a:lnTo>
                  <a:lnTo>
                    <a:pt x="2512" y="1787"/>
                  </a:lnTo>
                  <a:lnTo>
                    <a:pt x="2516" y="1788"/>
                  </a:lnTo>
                  <a:lnTo>
                    <a:pt x="2514" y="1786"/>
                  </a:lnTo>
                  <a:lnTo>
                    <a:pt x="2509" y="1785"/>
                  </a:lnTo>
                  <a:lnTo>
                    <a:pt x="2508" y="1783"/>
                  </a:lnTo>
                  <a:lnTo>
                    <a:pt x="2508" y="1782"/>
                  </a:lnTo>
                  <a:lnTo>
                    <a:pt x="2506" y="1782"/>
                  </a:lnTo>
                  <a:lnTo>
                    <a:pt x="2505" y="1783"/>
                  </a:lnTo>
                  <a:lnTo>
                    <a:pt x="2504" y="1784"/>
                  </a:lnTo>
                  <a:lnTo>
                    <a:pt x="2505" y="1785"/>
                  </a:lnTo>
                  <a:lnTo>
                    <a:pt x="2508" y="1788"/>
                  </a:lnTo>
                  <a:lnTo>
                    <a:pt x="2508" y="1788"/>
                  </a:lnTo>
                  <a:lnTo>
                    <a:pt x="2508" y="1790"/>
                  </a:lnTo>
                  <a:lnTo>
                    <a:pt x="2508" y="1791"/>
                  </a:lnTo>
                  <a:lnTo>
                    <a:pt x="2509" y="1792"/>
                  </a:lnTo>
                  <a:lnTo>
                    <a:pt x="2509" y="1793"/>
                  </a:lnTo>
                  <a:lnTo>
                    <a:pt x="2510" y="1793"/>
                  </a:lnTo>
                  <a:lnTo>
                    <a:pt x="2511" y="1793"/>
                  </a:lnTo>
                  <a:lnTo>
                    <a:pt x="2512" y="1794"/>
                  </a:lnTo>
                  <a:lnTo>
                    <a:pt x="2513" y="1795"/>
                  </a:lnTo>
                  <a:lnTo>
                    <a:pt x="2517" y="1796"/>
                  </a:lnTo>
                  <a:lnTo>
                    <a:pt x="2519" y="1797"/>
                  </a:lnTo>
                  <a:lnTo>
                    <a:pt x="2521" y="1799"/>
                  </a:lnTo>
                  <a:lnTo>
                    <a:pt x="2520" y="1800"/>
                  </a:lnTo>
                  <a:lnTo>
                    <a:pt x="2521" y="1801"/>
                  </a:lnTo>
                  <a:lnTo>
                    <a:pt x="2521" y="1802"/>
                  </a:lnTo>
                  <a:lnTo>
                    <a:pt x="2522" y="1806"/>
                  </a:lnTo>
                  <a:lnTo>
                    <a:pt x="2522" y="1806"/>
                  </a:lnTo>
                  <a:lnTo>
                    <a:pt x="2522" y="1807"/>
                  </a:lnTo>
                  <a:lnTo>
                    <a:pt x="2521" y="1808"/>
                  </a:lnTo>
                  <a:lnTo>
                    <a:pt x="2521" y="1809"/>
                  </a:lnTo>
                  <a:lnTo>
                    <a:pt x="2521" y="1810"/>
                  </a:lnTo>
                  <a:lnTo>
                    <a:pt x="2520" y="1811"/>
                  </a:lnTo>
                  <a:lnTo>
                    <a:pt x="2518" y="1809"/>
                  </a:lnTo>
                  <a:lnTo>
                    <a:pt x="2516" y="1806"/>
                  </a:lnTo>
                  <a:lnTo>
                    <a:pt x="2516" y="1803"/>
                  </a:lnTo>
                  <a:lnTo>
                    <a:pt x="2515" y="1804"/>
                  </a:lnTo>
                  <a:lnTo>
                    <a:pt x="2515" y="1806"/>
                  </a:lnTo>
                  <a:lnTo>
                    <a:pt x="2515" y="1806"/>
                  </a:lnTo>
                  <a:lnTo>
                    <a:pt x="2515" y="1808"/>
                  </a:lnTo>
                  <a:lnTo>
                    <a:pt x="2518" y="1812"/>
                  </a:lnTo>
                  <a:lnTo>
                    <a:pt x="2519" y="1814"/>
                  </a:lnTo>
                  <a:lnTo>
                    <a:pt x="2515" y="1818"/>
                  </a:lnTo>
                  <a:lnTo>
                    <a:pt x="2515" y="1819"/>
                  </a:lnTo>
                  <a:lnTo>
                    <a:pt x="2515" y="1820"/>
                  </a:lnTo>
                  <a:lnTo>
                    <a:pt x="2515" y="1824"/>
                  </a:lnTo>
                  <a:lnTo>
                    <a:pt x="2515" y="1824"/>
                  </a:lnTo>
                  <a:lnTo>
                    <a:pt x="2514" y="1825"/>
                  </a:lnTo>
                  <a:lnTo>
                    <a:pt x="2509" y="1824"/>
                  </a:lnTo>
                  <a:lnTo>
                    <a:pt x="2506" y="1825"/>
                  </a:lnTo>
                  <a:lnTo>
                    <a:pt x="2505" y="1827"/>
                  </a:lnTo>
                  <a:lnTo>
                    <a:pt x="2506" y="1827"/>
                  </a:lnTo>
                  <a:lnTo>
                    <a:pt x="2510" y="1828"/>
                  </a:lnTo>
                  <a:lnTo>
                    <a:pt x="2512" y="1828"/>
                  </a:lnTo>
                  <a:lnTo>
                    <a:pt x="2512" y="1830"/>
                  </a:lnTo>
                  <a:lnTo>
                    <a:pt x="2511" y="1830"/>
                  </a:lnTo>
                  <a:lnTo>
                    <a:pt x="2511" y="1831"/>
                  </a:lnTo>
                  <a:lnTo>
                    <a:pt x="2509" y="1832"/>
                  </a:lnTo>
                  <a:lnTo>
                    <a:pt x="2509" y="1833"/>
                  </a:lnTo>
                  <a:lnTo>
                    <a:pt x="2509" y="1834"/>
                  </a:lnTo>
                  <a:lnTo>
                    <a:pt x="2506" y="1838"/>
                  </a:lnTo>
                  <a:lnTo>
                    <a:pt x="2505" y="1841"/>
                  </a:lnTo>
                  <a:lnTo>
                    <a:pt x="2504" y="1843"/>
                  </a:lnTo>
                  <a:lnTo>
                    <a:pt x="2504" y="1854"/>
                  </a:lnTo>
                  <a:lnTo>
                    <a:pt x="2503" y="1855"/>
                  </a:lnTo>
                  <a:lnTo>
                    <a:pt x="2502" y="1855"/>
                  </a:lnTo>
                  <a:lnTo>
                    <a:pt x="2501" y="1854"/>
                  </a:lnTo>
                  <a:lnTo>
                    <a:pt x="2499" y="1854"/>
                  </a:lnTo>
                  <a:lnTo>
                    <a:pt x="2497" y="1855"/>
                  </a:lnTo>
                  <a:lnTo>
                    <a:pt x="2496" y="1858"/>
                  </a:lnTo>
                  <a:lnTo>
                    <a:pt x="2496" y="1864"/>
                  </a:lnTo>
                  <a:lnTo>
                    <a:pt x="2494" y="1868"/>
                  </a:lnTo>
                  <a:lnTo>
                    <a:pt x="2493" y="1871"/>
                  </a:lnTo>
                  <a:lnTo>
                    <a:pt x="2491" y="1875"/>
                  </a:lnTo>
                  <a:lnTo>
                    <a:pt x="2490" y="1880"/>
                  </a:lnTo>
                  <a:lnTo>
                    <a:pt x="2489" y="1883"/>
                  </a:lnTo>
                  <a:lnTo>
                    <a:pt x="2487" y="1882"/>
                  </a:lnTo>
                  <a:lnTo>
                    <a:pt x="2485" y="1884"/>
                  </a:lnTo>
                  <a:lnTo>
                    <a:pt x="2484" y="1886"/>
                  </a:lnTo>
                  <a:lnTo>
                    <a:pt x="2484" y="1888"/>
                  </a:lnTo>
                  <a:lnTo>
                    <a:pt x="2483" y="1887"/>
                  </a:lnTo>
                  <a:lnTo>
                    <a:pt x="2482" y="1885"/>
                  </a:lnTo>
                  <a:lnTo>
                    <a:pt x="2480" y="1884"/>
                  </a:lnTo>
                  <a:lnTo>
                    <a:pt x="2479" y="1884"/>
                  </a:lnTo>
                  <a:lnTo>
                    <a:pt x="2479" y="1886"/>
                  </a:lnTo>
                  <a:lnTo>
                    <a:pt x="2480" y="1896"/>
                  </a:lnTo>
                  <a:lnTo>
                    <a:pt x="2478" y="1902"/>
                  </a:lnTo>
                  <a:lnTo>
                    <a:pt x="2478" y="1905"/>
                  </a:lnTo>
                  <a:lnTo>
                    <a:pt x="2478" y="1907"/>
                  </a:lnTo>
                  <a:lnTo>
                    <a:pt x="2477" y="1907"/>
                  </a:lnTo>
                  <a:lnTo>
                    <a:pt x="2476" y="1904"/>
                  </a:lnTo>
                  <a:lnTo>
                    <a:pt x="2472" y="1899"/>
                  </a:lnTo>
                  <a:lnTo>
                    <a:pt x="2472" y="1897"/>
                  </a:lnTo>
                  <a:lnTo>
                    <a:pt x="2472" y="1891"/>
                  </a:lnTo>
                  <a:lnTo>
                    <a:pt x="2471" y="1890"/>
                  </a:lnTo>
                  <a:lnTo>
                    <a:pt x="2469" y="1890"/>
                  </a:lnTo>
                  <a:lnTo>
                    <a:pt x="2469" y="1893"/>
                  </a:lnTo>
                  <a:lnTo>
                    <a:pt x="2470" y="1896"/>
                  </a:lnTo>
                  <a:lnTo>
                    <a:pt x="2471" y="1899"/>
                  </a:lnTo>
                  <a:lnTo>
                    <a:pt x="2472" y="1901"/>
                  </a:lnTo>
                  <a:lnTo>
                    <a:pt x="2471" y="1902"/>
                  </a:lnTo>
                  <a:lnTo>
                    <a:pt x="2468" y="1907"/>
                  </a:lnTo>
                  <a:lnTo>
                    <a:pt x="2467" y="1909"/>
                  </a:lnTo>
                  <a:lnTo>
                    <a:pt x="2466" y="1908"/>
                  </a:lnTo>
                  <a:lnTo>
                    <a:pt x="2464" y="1908"/>
                  </a:lnTo>
                  <a:lnTo>
                    <a:pt x="2460" y="1911"/>
                  </a:lnTo>
                  <a:lnTo>
                    <a:pt x="2459" y="1912"/>
                  </a:lnTo>
                  <a:lnTo>
                    <a:pt x="2457" y="1914"/>
                  </a:lnTo>
                  <a:lnTo>
                    <a:pt x="2456" y="1916"/>
                  </a:lnTo>
                  <a:lnTo>
                    <a:pt x="2455" y="1918"/>
                  </a:lnTo>
                  <a:lnTo>
                    <a:pt x="2452" y="1917"/>
                  </a:lnTo>
                  <a:lnTo>
                    <a:pt x="2449" y="1920"/>
                  </a:lnTo>
                  <a:lnTo>
                    <a:pt x="2448" y="1923"/>
                  </a:lnTo>
                  <a:lnTo>
                    <a:pt x="2445" y="1923"/>
                  </a:lnTo>
                  <a:lnTo>
                    <a:pt x="2445" y="1925"/>
                  </a:lnTo>
                  <a:lnTo>
                    <a:pt x="2444" y="1934"/>
                  </a:lnTo>
                  <a:lnTo>
                    <a:pt x="2445" y="1935"/>
                  </a:lnTo>
                  <a:lnTo>
                    <a:pt x="2445" y="1937"/>
                  </a:lnTo>
                  <a:lnTo>
                    <a:pt x="2444" y="1937"/>
                  </a:lnTo>
                  <a:lnTo>
                    <a:pt x="2442" y="1938"/>
                  </a:lnTo>
                  <a:lnTo>
                    <a:pt x="2442" y="1938"/>
                  </a:lnTo>
                  <a:lnTo>
                    <a:pt x="2442" y="1939"/>
                  </a:lnTo>
                  <a:lnTo>
                    <a:pt x="2442" y="1942"/>
                  </a:lnTo>
                  <a:lnTo>
                    <a:pt x="2443" y="1947"/>
                  </a:lnTo>
                  <a:lnTo>
                    <a:pt x="2443" y="1950"/>
                  </a:lnTo>
                  <a:lnTo>
                    <a:pt x="2444" y="1951"/>
                  </a:lnTo>
                  <a:lnTo>
                    <a:pt x="2447" y="1954"/>
                  </a:lnTo>
                  <a:lnTo>
                    <a:pt x="2448" y="1956"/>
                  </a:lnTo>
                  <a:lnTo>
                    <a:pt x="2450" y="1956"/>
                  </a:lnTo>
                  <a:lnTo>
                    <a:pt x="2454" y="1956"/>
                  </a:lnTo>
                  <a:lnTo>
                    <a:pt x="2456" y="1956"/>
                  </a:lnTo>
                  <a:lnTo>
                    <a:pt x="2457" y="1956"/>
                  </a:lnTo>
                  <a:lnTo>
                    <a:pt x="2471" y="1960"/>
                  </a:lnTo>
                  <a:lnTo>
                    <a:pt x="2472" y="1961"/>
                  </a:lnTo>
                  <a:lnTo>
                    <a:pt x="2474" y="1962"/>
                  </a:lnTo>
                  <a:lnTo>
                    <a:pt x="2475" y="1964"/>
                  </a:lnTo>
                  <a:lnTo>
                    <a:pt x="2477" y="1970"/>
                  </a:lnTo>
                  <a:lnTo>
                    <a:pt x="2478" y="1973"/>
                  </a:lnTo>
                  <a:lnTo>
                    <a:pt x="2478" y="1974"/>
                  </a:lnTo>
                  <a:lnTo>
                    <a:pt x="2480" y="1976"/>
                  </a:lnTo>
                  <a:lnTo>
                    <a:pt x="2481" y="1978"/>
                  </a:lnTo>
                  <a:lnTo>
                    <a:pt x="2483" y="1979"/>
                  </a:lnTo>
                  <a:lnTo>
                    <a:pt x="2484" y="1979"/>
                  </a:lnTo>
                  <a:lnTo>
                    <a:pt x="2485" y="1980"/>
                  </a:lnTo>
                  <a:lnTo>
                    <a:pt x="2486" y="1980"/>
                  </a:lnTo>
                  <a:lnTo>
                    <a:pt x="2488" y="1980"/>
                  </a:lnTo>
                  <a:lnTo>
                    <a:pt x="2490" y="1977"/>
                  </a:lnTo>
                  <a:lnTo>
                    <a:pt x="2490" y="1977"/>
                  </a:lnTo>
                  <a:lnTo>
                    <a:pt x="2492" y="1979"/>
                  </a:lnTo>
                  <a:lnTo>
                    <a:pt x="2494" y="1985"/>
                  </a:lnTo>
                  <a:lnTo>
                    <a:pt x="2496" y="1994"/>
                  </a:lnTo>
                  <a:lnTo>
                    <a:pt x="2499" y="1998"/>
                  </a:lnTo>
                  <a:lnTo>
                    <a:pt x="2501" y="2001"/>
                  </a:lnTo>
                  <a:lnTo>
                    <a:pt x="2502" y="2002"/>
                  </a:lnTo>
                  <a:lnTo>
                    <a:pt x="2502" y="2003"/>
                  </a:lnTo>
                  <a:lnTo>
                    <a:pt x="2505" y="2011"/>
                  </a:lnTo>
                  <a:lnTo>
                    <a:pt x="2508" y="2015"/>
                  </a:lnTo>
                  <a:lnTo>
                    <a:pt x="2509" y="2017"/>
                  </a:lnTo>
                  <a:lnTo>
                    <a:pt x="2509" y="2020"/>
                  </a:lnTo>
                  <a:lnTo>
                    <a:pt x="2509" y="2022"/>
                  </a:lnTo>
                  <a:lnTo>
                    <a:pt x="2511" y="2022"/>
                  </a:lnTo>
                  <a:lnTo>
                    <a:pt x="2512" y="2023"/>
                  </a:lnTo>
                  <a:lnTo>
                    <a:pt x="2512" y="2024"/>
                  </a:lnTo>
                  <a:lnTo>
                    <a:pt x="2510" y="2027"/>
                  </a:lnTo>
                  <a:lnTo>
                    <a:pt x="2510" y="2028"/>
                  </a:lnTo>
                  <a:lnTo>
                    <a:pt x="2511" y="2028"/>
                  </a:lnTo>
                  <a:lnTo>
                    <a:pt x="2513" y="2028"/>
                  </a:lnTo>
                  <a:lnTo>
                    <a:pt x="2514" y="2028"/>
                  </a:lnTo>
                  <a:lnTo>
                    <a:pt x="2515" y="2028"/>
                  </a:lnTo>
                  <a:lnTo>
                    <a:pt x="2515" y="2033"/>
                  </a:lnTo>
                  <a:lnTo>
                    <a:pt x="2516" y="2034"/>
                  </a:lnTo>
                  <a:lnTo>
                    <a:pt x="2515" y="2035"/>
                  </a:lnTo>
                  <a:lnTo>
                    <a:pt x="2513" y="2035"/>
                  </a:lnTo>
                  <a:lnTo>
                    <a:pt x="2512" y="2036"/>
                  </a:lnTo>
                  <a:lnTo>
                    <a:pt x="2511" y="2037"/>
                  </a:lnTo>
                  <a:lnTo>
                    <a:pt x="2510" y="2039"/>
                  </a:lnTo>
                  <a:lnTo>
                    <a:pt x="2509" y="2041"/>
                  </a:lnTo>
                  <a:lnTo>
                    <a:pt x="2511" y="2045"/>
                  </a:lnTo>
                  <a:lnTo>
                    <a:pt x="2511" y="2046"/>
                  </a:lnTo>
                  <a:lnTo>
                    <a:pt x="2510" y="2046"/>
                  </a:lnTo>
                  <a:lnTo>
                    <a:pt x="2509" y="2046"/>
                  </a:lnTo>
                  <a:lnTo>
                    <a:pt x="2509" y="2047"/>
                  </a:lnTo>
                  <a:lnTo>
                    <a:pt x="2507" y="2051"/>
                  </a:lnTo>
                  <a:lnTo>
                    <a:pt x="2506" y="2055"/>
                  </a:lnTo>
                  <a:lnTo>
                    <a:pt x="2504" y="2053"/>
                  </a:lnTo>
                  <a:lnTo>
                    <a:pt x="2503" y="2053"/>
                  </a:lnTo>
                  <a:lnTo>
                    <a:pt x="2503" y="2055"/>
                  </a:lnTo>
                  <a:lnTo>
                    <a:pt x="2504" y="2058"/>
                  </a:lnTo>
                  <a:lnTo>
                    <a:pt x="2505" y="2061"/>
                  </a:lnTo>
                  <a:lnTo>
                    <a:pt x="2506" y="2062"/>
                  </a:lnTo>
                  <a:lnTo>
                    <a:pt x="2507" y="2063"/>
                  </a:lnTo>
                  <a:lnTo>
                    <a:pt x="2507" y="2064"/>
                  </a:lnTo>
                  <a:lnTo>
                    <a:pt x="2507" y="2067"/>
                  </a:lnTo>
                  <a:lnTo>
                    <a:pt x="2509" y="2068"/>
                  </a:lnTo>
                  <a:lnTo>
                    <a:pt x="2511" y="2066"/>
                  </a:lnTo>
                  <a:lnTo>
                    <a:pt x="2512" y="2062"/>
                  </a:lnTo>
                  <a:lnTo>
                    <a:pt x="2513" y="2057"/>
                  </a:lnTo>
                  <a:lnTo>
                    <a:pt x="2514" y="2052"/>
                  </a:lnTo>
                  <a:lnTo>
                    <a:pt x="2514" y="2050"/>
                  </a:lnTo>
                  <a:lnTo>
                    <a:pt x="2514" y="2049"/>
                  </a:lnTo>
                  <a:lnTo>
                    <a:pt x="2515" y="2048"/>
                  </a:lnTo>
                  <a:lnTo>
                    <a:pt x="2515" y="2046"/>
                  </a:lnTo>
                  <a:lnTo>
                    <a:pt x="2516" y="2045"/>
                  </a:lnTo>
                  <a:lnTo>
                    <a:pt x="2515" y="2041"/>
                  </a:lnTo>
                  <a:lnTo>
                    <a:pt x="2516" y="2040"/>
                  </a:lnTo>
                  <a:lnTo>
                    <a:pt x="2518" y="2037"/>
                  </a:lnTo>
                  <a:lnTo>
                    <a:pt x="2519" y="2034"/>
                  </a:lnTo>
                  <a:lnTo>
                    <a:pt x="2519" y="2030"/>
                  </a:lnTo>
                  <a:lnTo>
                    <a:pt x="2520" y="2027"/>
                  </a:lnTo>
                  <a:lnTo>
                    <a:pt x="2520" y="2024"/>
                  </a:lnTo>
                  <a:lnTo>
                    <a:pt x="2520" y="2022"/>
                  </a:lnTo>
                  <a:lnTo>
                    <a:pt x="2521" y="2021"/>
                  </a:lnTo>
                  <a:lnTo>
                    <a:pt x="2523" y="2018"/>
                  </a:lnTo>
                  <a:lnTo>
                    <a:pt x="2524" y="2018"/>
                  </a:lnTo>
                  <a:lnTo>
                    <a:pt x="2527" y="2018"/>
                  </a:lnTo>
                  <a:lnTo>
                    <a:pt x="2529" y="2019"/>
                  </a:lnTo>
                  <a:lnTo>
                    <a:pt x="2532" y="2020"/>
                  </a:lnTo>
                  <a:lnTo>
                    <a:pt x="2533" y="2022"/>
                  </a:lnTo>
                  <a:lnTo>
                    <a:pt x="2528" y="2027"/>
                  </a:lnTo>
                  <a:lnTo>
                    <a:pt x="2525" y="2035"/>
                  </a:lnTo>
                  <a:lnTo>
                    <a:pt x="2520" y="2052"/>
                  </a:lnTo>
                  <a:lnTo>
                    <a:pt x="2517" y="2065"/>
                  </a:lnTo>
                  <a:lnTo>
                    <a:pt x="2515" y="2073"/>
                  </a:lnTo>
                  <a:lnTo>
                    <a:pt x="2514" y="2078"/>
                  </a:lnTo>
                  <a:lnTo>
                    <a:pt x="2514" y="2083"/>
                  </a:lnTo>
                  <a:lnTo>
                    <a:pt x="2515" y="2087"/>
                  </a:lnTo>
                  <a:lnTo>
                    <a:pt x="2515" y="2089"/>
                  </a:lnTo>
                  <a:lnTo>
                    <a:pt x="2515" y="2092"/>
                  </a:lnTo>
                  <a:lnTo>
                    <a:pt x="2515" y="2094"/>
                  </a:lnTo>
                  <a:lnTo>
                    <a:pt x="2516" y="2094"/>
                  </a:lnTo>
                  <a:lnTo>
                    <a:pt x="2519" y="2090"/>
                  </a:lnTo>
                  <a:lnTo>
                    <a:pt x="2521" y="2090"/>
                  </a:lnTo>
                  <a:lnTo>
                    <a:pt x="2522" y="2089"/>
                  </a:lnTo>
                  <a:lnTo>
                    <a:pt x="2522" y="2089"/>
                  </a:lnTo>
                  <a:lnTo>
                    <a:pt x="2523" y="2090"/>
                  </a:lnTo>
                  <a:lnTo>
                    <a:pt x="2523" y="2091"/>
                  </a:lnTo>
                  <a:lnTo>
                    <a:pt x="2523" y="2093"/>
                  </a:lnTo>
                  <a:lnTo>
                    <a:pt x="2523" y="2094"/>
                  </a:lnTo>
                  <a:lnTo>
                    <a:pt x="2522" y="2095"/>
                  </a:lnTo>
                  <a:lnTo>
                    <a:pt x="2521" y="2097"/>
                  </a:lnTo>
                  <a:lnTo>
                    <a:pt x="2520" y="2098"/>
                  </a:lnTo>
                  <a:lnTo>
                    <a:pt x="2517" y="2100"/>
                  </a:lnTo>
                  <a:lnTo>
                    <a:pt x="2516" y="2101"/>
                  </a:lnTo>
                  <a:lnTo>
                    <a:pt x="2515" y="2104"/>
                  </a:lnTo>
                  <a:lnTo>
                    <a:pt x="2514" y="2105"/>
                  </a:lnTo>
                  <a:lnTo>
                    <a:pt x="2515" y="2107"/>
                  </a:lnTo>
                  <a:lnTo>
                    <a:pt x="2515" y="2109"/>
                  </a:lnTo>
                  <a:lnTo>
                    <a:pt x="2514" y="2110"/>
                  </a:lnTo>
                  <a:lnTo>
                    <a:pt x="2514" y="2112"/>
                  </a:lnTo>
                  <a:lnTo>
                    <a:pt x="2514" y="2113"/>
                  </a:lnTo>
                  <a:lnTo>
                    <a:pt x="2514" y="2114"/>
                  </a:lnTo>
                  <a:lnTo>
                    <a:pt x="2514" y="2115"/>
                  </a:lnTo>
                  <a:lnTo>
                    <a:pt x="2512" y="2117"/>
                  </a:lnTo>
                  <a:lnTo>
                    <a:pt x="2511" y="2118"/>
                  </a:lnTo>
                  <a:lnTo>
                    <a:pt x="2511" y="2120"/>
                  </a:lnTo>
                  <a:lnTo>
                    <a:pt x="2512" y="2127"/>
                  </a:lnTo>
                  <a:lnTo>
                    <a:pt x="2518" y="2135"/>
                  </a:lnTo>
                  <a:lnTo>
                    <a:pt x="2524" y="2137"/>
                  </a:lnTo>
                  <a:lnTo>
                    <a:pt x="2525" y="2138"/>
                  </a:lnTo>
                  <a:lnTo>
                    <a:pt x="2525" y="2140"/>
                  </a:lnTo>
                  <a:lnTo>
                    <a:pt x="2527" y="2142"/>
                  </a:lnTo>
                  <a:lnTo>
                    <a:pt x="2533" y="2147"/>
                  </a:lnTo>
                  <a:lnTo>
                    <a:pt x="2534" y="2150"/>
                  </a:lnTo>
                  <a:lnTo>
                    <a:pt x="2534" y="2151"/>
                  </a:lnTo>
                  <a:lnTo>
                    <a:pt x="2534" y="2152"/>
                  </a:lnTo>
                  <a:lnTo>
                    <a:pt x="2535" y="2158"/>
                  </a:lnTo>
                  <a:lnTo>
                    <a:pt x="2535" y="2160"/>
                  </a:lnTo>
                  <a:lnTo>
                    <a:pt x="2535" y="2161"/>
                  </a:lnTo>
                  <a:lnTo>
                    <a:pt x="2535" y="2162"/>
                  </a:lnTo>
                  <a:lnTo>
                    <a:pt x="2535" y="2167"/>
                  </a:lnTo>
                  <a:lnTo>
                    <a:pt x="2536" y="2172"/>
                  </a:lnTo>
                  <a:lnTo>
                    <a:pt x="2539" y="2175"/>
                  </a:lnTo>
                  <a:lnTo>
                    <a:pt x="2546" y="2179"/>
                  </a:lnTo>
                  <a:lnTo>
                    <a:pt x="2549" y="2181"/>
                  </a:lnTo>
                  <a:lnTo>
                    <a:pt x="2555" y="2194"/>
                  </a:lnTo>
                  <a:lnTo>
                    <a:pt x="2560" y="2202"/>
                  </a:lnTo>
                  <a:lnTo>
                    <a:pt x="2563" y="2204"/>
                  </a:lnTo>
                  <a:lnTo>
                    <a:pt x="2568" y="2209"/>
                  </a:lnTo>
                  <a:lnTo>
                    <a:pt x="2569" y="2209"/>
                  </a:lnTo>
                  <a:lnTo>
                    <a:pt x="2581" y="2231"/>
                  </a:lnTo>
                  <a:lnTo>
                    <a:pt x="2583" y="2234"/>
                  </a:lnTo>
                  <a:lnTo>
                    <a:pt x="2587" y="2238"/>
                  </a:lnTo>
                  <a:lnTo>
                    <a:pt x="2588" y="2240"/>
                  </a:lnTo>
                  <a:lnTo>
                    <a:pt x="2589" y="2243"/>
                  </a:lnTo>
                  <a:lnTo>
                    <a:pt x="2589" y="2245"/>
                  </a:lnTo>
                  <a:lnTo>
                    <a:pt x="2590" y="2248"/>
                  </a:lnTo>
                  <a:lnTo>
                    <a:pt x="2595" y="2260"/>
                  </a:lnTo>
                  <a:lnTo>
                    <a:pt x="2599" y="2263"/>
                  </a:lnTo>
                  <a:lnTo>
                    <a:pt x="2602" y="2264"/>
                  </a:lnTo>
                  <a:lnTo>
                    <a:pt x="2606" y="2265"/>
                  </a:lnTo>
                  <a:lnTo>
                    <a:pt x="2611" y="2268"/>
                  </a:lnTo>
                  <a:lnTo>
                    <a:pt x="2613" y="2271"/>
                  </a:lnTo>
                  <a:lnTo>
                    <a:pt x="2609" y="2278"/>
                  </a:lnTo>
                  <a:lnTo>
                    <a:pt x="2602" y="2287"/>
                  </a:lnTo>
                  <a:lnTo>
                    <a:pt x="2598" y="2298"/>
                  </a:lnTo>
                  <a:lnTo>
                    <a:pt x="2596" y="2301"/>
                  </a:lnTo>
                  <a:lnTo>
                    <a:pt x="2594" y="2303"/>
                  </a:lnTo>
                  <a:lnTo>
                    <a:pt x="2587" y="2308"/>
                  </a:lnTo>
                  <a:lnTo>
                    <a:pt x="2581" y="2312"/>
                  </a:lnTo>
                  <a:lnTo>
                    <a:pt x="2579" y="2314"/>
                  </a:lnTo>
                  <a:lnTo>
                    <a:pt x="2569" y="2316"/>
                  </a:lnTo>
                  <a:lnTo>
                    <a:pt x="2565" y="2317"/>
                  </a:lnTo>
                  <a:lnTo>
                    <a:pt x="2563" y="2321"/>
                  </a:lnTo>
                  <a:lnTo>
                    <a:pt x="2561" y="2329"/>
                  </a:lnTo>
                  <a:lnTo>
                    <a:pt x="2559" y="2330"/>
                  </a:lnTo>
                  <a:lnTo>
                    <a:pt x="2557" y="2330"/>
                  </a:lnTo>
                  <a:lnTo>
                    <a:pt x="2556" y="2331"/>
                  </a:lnTo>
                  <a:lnTo>
                    <a:pt x="2555" y="2333"/>
                  </a:lnTo>
                  <a:lnTo>
                    <a:pt x="2554" y="2335"/>
                  </a:lnTo>
                  <a:lnTo>
                    <a:pt x="2553" y="2337"/>
                  </a:lnTo>
                  <a:lnTo>
                    <a:pt x="2551" y="2338"/>
                  </a:lnTo>
                  <a:lnTo>
                    <a:pt x="2551" y="2339"/>
                  </a:lnTo>
                  <a:lnTo>
                    <a:pt x="2551" y="2341"/>
                  </a:lnTo>
                  <a:lnTo>
                    <a:pt x="2551" y="2344"/>
                  </a:lnTo>
                  <a:lnTo>
                    <a:pt x="2551" y="2346"/>
                  </a:lnTo>
                  <a:lnTo>
                    <a:pt x="2551" y="2347"/>
                  </a:lnTo>
                  <a:lnTo>
                    <a:pt x="2549" y="2348"/>
                  </a:lnTo>
                  <a:lnTo>
                    <a:pt x="2545" y="2349"/>
                  </a:lnTo>
                  <a:lnTo>
                    <a:pt x="2544" y="2349"/>
                  </a:lnTo>
                  <a:lnTo>
                    <a:pt x="2538" y="2350"/>
                  </a:lnTo>
                  <a:lnTo>
                    <a:pt x="2536" y="2349"/>
                  </a:lnTo>
                  <a:lnTo>
                    <a:pt x="2533" y="2348"/>
                  </a:lnTo>
                  <a:lnTo>
                    <a:pt x="2528" y="2346"/>
                  </a:lnTo>
                  <a:lnTo>
                    <a:pt x="2527" y="2346"/>
                  </a:lnTo>
                  <a:lnTo>
                    <a:pt x="2525" y="2346"/>
                  </a:lnTo>
                  <a:lnTo>
                    <a:pt x="2521" y="2348"/>
                  </a:lnTo>
                  <a:lnTo>
                    <a:pt x="2520" y="2348"/>
                  </a:lnTo>
                  <a:lnTo>
                    <a:pt x="2518" y="2347"/>
                  </a:lnTo>
                  <a:lnTo>
                    <a:pt x="2515" y="2343"/>
                  </a:lnTo>
                  <a:lnTo>
                    <a:pt x="2514" y="2342"/>
                  </a:lnTo>
                  <a:lnTo>
                    <a:pt x="2504" y="2341"/>
                  </a:lnTo>
                  <a:lnTo>
                    <a:pt x="2503" y="2341"/>
                  </a:lnTo>
                  <a:lnTo>
                    <a:pt x="2502" y="2341"/>
                  </a:lnTo>
                  <a:lnTo>
                    <a:pt x="2495" y="2336"/>
                  </a:lnTo>
                  <a:lnTo>
                    <a:pt x="2493" y="2335"/>
                  </a:lnTo>
                  <a:lnTo>
                    <a:pt x="2492" y="2332"/>
                  </a:lnTo>
                  <a:lnTo>
                    <a:pt x="2492" y="2326"/>
                  </a:lnTo>
                  <a:lnTo>
                    <a:pt x="2492" y="2323"/>
                  </a:lnTo>
                  <a:lnTo>
                    <a:pt x="2491" y="2322"/>
                  </a:lnTo>
                  <a:lnTo>
                    <a:pt x="2489" y="2318"/>
                  </a:lnTo>
                  <a:lnTo>
                    <a:pt x="2488" y="2317"/>
                  </a:lnTo>
                  <a:lnTo>
                    <a:pt x="2488" y="2316"/>
                  </a:lnTo>
                  <a:lnTo>
                    <a:pt x="2487" y="2315"/>
                  </a:lnTo>
                  <a:lnTo>
                    <a:pt x="2486" y="2314"/>
                  </a:lnTo>
                  <a:lnTo>
                    <a:pt x="2484" y="2312"/>
                  </a:lnTo>
                  <a:lnTo>
                    <a:pt x="2484" y="2311"/>
                  </a:lnTo>
                  <a:lnTo>
                    <a:pt x="2484" y="2309"/>
                  </a:lnTo>
                  <a:lnTo>
                    <a:pt x="2483" y="2306"/>
                  </a:lnTo>
                  <a:lnTo>
                    <a:pt x="2482" y="2305"/>
                  </a:lnTo>
                  <a:lnTo>
                    <a:pt x="2480" y="2305"/>
                  </a:lnTo>
                  <a:lnTo>
                    <a:pt x="2478" y="2305"/>
                  </a:lnTo>
                  <a:lnTo>
                    <a:pt x="2477" y="2305"/>
                  </a:lnTo>
                  <a:lnTo>
                    <a:pt x="2473" y="2306"/>
                  </a:lnTo>
                  <a:lnTo>
                    <a:pt x="2472" y="2306"/>
                  </a:lnTo>
                  <a:lnTo>
                    <a:pt x="2472" y="2304"/>
                  </a:lnTo>
                  <a:lnTo>
                    <a:pt x="2471" y="2300"/>
                  </a:lnTo>
                  <a:lnTo>
                    <a:pt x="2468" y="2297"/>
                  </a:lnTo>
                  <a:lnTo>
                    <a:pt x="2464" y="2293"/>
                  </a:lnTo>
                  <a:lnTo>
                    <a:pt x="2463" y="2291"/>
                  </a:lnTo>
                  <a:lnTo>
                    <a:pt x="2462" y="2290"/>
                  </a:lnTo>
                  <a:lnTo>
                    <a:pt x="2462" y="2288"/>
                  </a:lnTo>
                  <a:lnTo>
                    <a:pt x="2461" y="2287"/>
                  </a:lnTo>
                  <a:lnTo>
                    <a:pt x="2460" y="2287"/>
                  </a:lnTo>
                  <a:lnTo>
                    <a:pt x="2458" y="2287"/>
                  </a:lnTo>
                  <a:lnTo>
                    <a:pt x="2457" y="2286"/>
                  </a:lnTo>
                  <a:lnTo>
                    <a:pt x="2455" y="2285"/>
                  </a:lnTo>
                  <a:lnTo>
                    <a:pt x="2449" y="2280"/>
                  </a:lnTo>
                  <a:lnTo>
                    <a:pt x="2448" y="2278"/>
                  </a:lnTo>
                  <a:lnTo>
                    <a:pt x="2448" y="2276"/>
                  </a:lnTo>
                  <a:lnTo>
                    <a:pt x="2448" y="2272"/>
                  </a:lnTo>
                  <a:lnTo>
                    <a:pt x="2447" y="2270"/>
                  </a:lnTo>
                  <a:lnTo>
                    <a:pt x="2446" y="2270"/>
                  </a:lnTo>
                  <a:lnTo>
                    <a:pt x="2445" y="2272"/>
                  </a:lnTo>
                  <a:lnTo>
                    <a:pt x="2444" y="2272"/>
                  </a:lnTo>
                  <a:lnTo>
                    <a:pt x="2443" y="2273"/>
                  </a:lnTo>
                  <a:lnTo>
                    <a:pt x="2439" y="2274"/>
                  </a:lnTo>
                  <a:lnTo>
                    <a:pt x="2437" y="2275"/>
                  </a:lnTo>
                  <a:lnTo>
                    <a:pt x="2435" y="2277"/>
                  </a:lnTo>
                  <a:lnTo>
                    <a:pt x="2433" y="2278"/>
                  </a:lnTo>
                  <a:lnTo>
                    <a:pt x="2431" y="2278"/>
                  </a:lnTo>
                  <a:lnTo>
                    <a:pt x="2430" y="2277"/>
                  </a:lnTo>
                  <a:lnTo>
                    <a:pt x="2430" y="2275"/>
                  </a:lnTo>
                  <a:lnTo>
                    <a:pt x="2430" y="2270"/>
                  </a:lnTo>
                  <a:lnTo>
                    <a:pt x="2430" y="2268"/>
                  </a:lnTo>
                  <a:lnTo>
                    <a:pt x="2428" y="2267"/>
                  </a:lnTo>
                  <a:lnTo>
                    <a:pt x="2424" y="2266"/>
                  </a:lnTo>
                  <a:lnTo>
                    <a:pt x="2421" y="2266"/>
                  </a:lnTo>
                  <a:lnTo>
                    <a:pt x="2419" y="2266"/>
                  </a:lnTo>
                  <a:lnTo>
                    <a:pt x="2417" y="2263"/>
                  </a:lnTo>
                  <a:lnTo>
                    <a:pt x="2415" y="2262"/>
                  </a:lnTo>
                  <a:lnTo>
                    <a:pt x="2409" y="2261"/>
                  </a:lnTo>
                  <a:lnTo>
                    <a:pt x="2406" y="2260"/>
                  </a:lnTo>
                  <a:lnTo>
                    <a:pt x="2403" y="2255"/>
                  </a:lnTo>
                  <a:lnTo>
                    <a:pt x="2400" y="2253"/>
                  </a:lnTo>
                  <a:lnTo>
                    <a:pt x="2400" y="2253"/>
                  </a:lnTo>
                  <a:lnTo>
                    <a:pt x="2399" y="2253"/>
                  </a:lnTo>
                  <a:lnTo>
                    <a:pt x="2398" y="2253"/>
                  </a:lnTo>
                  <a:lnTo>
                    <a:pt x="2397" y="2253"/>
                  </a:lnTo>
                  <a:lnTo>
                    <a:pt x="2392" y="2254"/>
                  </a:lnTo>
                  <a:lnTo>
                    <a:pt x="2389" y="2254"/>
                  </a:lnTo>
                  <a:lnTo>
                    <a:pt x="2387" y="2253"/>
                  </a:lnTo>
                  <a:lnTo>
                    <a:pt x="2387" y="2251"/>
                  </a:lnTo>
                  <a:lnTo>
                    <a:pt x="2386" y="2250"/>
                  </a:lnTo>
                  <a:lnTo>
                    <a:pt x="2384" y="2251"/>
                  </a:lnTo>
                  <a:lnTo>
                    <a:pt x="2382" y="2251"/>
                  </a:lnTo>
                  <a:lnTo>
                    <a:pt x="2382" y="2250"/>
                  </a:lnTo>
                  <a:lnTo>
                    <a:pt x="2381" y="2249"/>
                  </a:lnTo>
                  <a:lnTo>
                    <a:pt x="2380" y="2248"/>
                  </a:lnTo>
                  <a:lnTo>
                    <a:pt x="2379" y="2249"/>
                  </a:lnTo>
                  <a:lnTo>
                    <a:pt x="2378" y="2250"/>
                  </a:lnTo>
                  <a:lnTo>
                    <a:pt x="2377" y="2250"/>
                  </a:lnTo>
                  <a:lnTo>
                    <a:pt x="2376" y="2250"/>
                  </a:lnTo>
                  <a:lnTo>
                    <a:pt x="2374" y="2249"/>
                  </a:lnTo>
                  <a:lnTo>
                    <a:pt x="2373" y="2248"/>
                  </a:lnTo>
                  <a:lnTo>
                    <a:pt x="2370" y="2241"/>
                  </a:lnTo>
                  <a:lnTo>
                    <a:pt x="2370" y="2240"/>
                  </a:lnTo>
                  <a:lnTo>
                    <a:pt x="2364" y="2239"/>
                  </a:lnTo>
                  <a:lnTo>
                    <a:pt x="2353" y="2232"/>
                  </a:lnTo>
                  <a:lnTo>
                    <a:pt x="2350" y="2230"/>
                  </a:lnTo>
                  <a:lnTo>
                    <a:pt x="2347" y="2228"/>
                  </a:lnTo>
                  <a:lnTo>
                    <a:pt x="2346" y="2225"/>
                  </a:lnTo>
                  <a:lnTo>
                    <a:pt x="2357" y="2198"/>
                  </a:lnTo>
                  <a:lnTo>
                    <a:pt x="2357" y="2195"/>
                  </a:lnTo>
                  <a:lnTo>
                    <a:pt x="2353" y="2191"/>
                  </a:lnTo>
                  <a:lnTo>
                    <a:pt x="2346" y="2188"/>
                  </a:lnTo>
                  <a:lnTo>
                    <a:pt x="2339" y="2186"/>
                  </a:lnTo>
                  <a:lnTo>
                    <a:pt x="2334" y="2186"/>
                  </a:lnTo>
                  <a:lnTo>
                    <a:pt x="2326" y="2189"/>
                  </a:lnTo>
                  <a:lnTo>
                    <a:pt x="2322" y="2189"/>
                  </a:lnTo>
                  <a:lnTo>
                    <a:pt x="2319" y="2188"/>
                  </a:lnTo>
                  <a:lnTo>
                    <a:pt x="2318" y="2186"/>
                  </a:lnTo>
                  <a:lnTo>
                    <a:pt x="2317" y="2185"/>
                  </a:lnTo>
                  <a:lnTo>
                    <a:pt x="2316" y="2183"/>
                  </a:lnTo>
                  <a:lnTo>
                    <a:pt x="2316" y="2181"/>
                  </a:lnTo>
                  <a:lnTo>
                    <a:pt x="2307" y="2170"/>
                  </a:lnTo>
                  <a:lnTo>
                    <a:pt x="2304" y="2167"/>
                  </a:lnTo>
                  <a:lnTo>
                    <a:pt x="2301" y="2167"/>
                  </a:lnTo>
                  <a:lnTo>
                    <a:pt x="2299" y="2167"/>
                  </a:lnTo>
                  <a:lnTo>
                    <a:pt x="2297" y="2168"/>
                  </a:lnTo>
                  <a:lnTo>
                    <a:pt x="2296" y="2168"/>
                  </a:lnTo>
                  <a:lnTo>
                    <a:pt x="2294" y="2169"/>
                  </a:lnTo>
                  <a:lnTo>
                    <a:pt x="2292" y="2168"/>
                  </a:lnTo>
                  <a:lnTo>
                    <a:pt x="2291" y="2167"/>
                  </a:lnTo>
                  <a:lnTo>
                    <a:pt x="2281" y="2161"/>
                  </a:lnTo>
                  <a:lnTo>
                    <a:pt x="2277" y="2160"/>
                  </a:lnTo>
                  <a:lnTo>
                    <a:pt x="2275" y="2163"/>
                  </a:lnTo>
                  <a:lnTo>
                    <a:pt x="2274" y="2165"/>
                  </a:lnTo>
                  <a:lnTo>
                    <a:pt x="2272" y="2171"/>
                  </a:lnTo>
                  <a:lnTo>
                    <a:pt x="2270" y="2177"/>
                  </a:lnTo>
                  <a:lnTo>
                    <a:pt x="2269" y="2178"/>
                  </a:lnTo>
                  <a:lnTo>
                    <a:pt x="2268" y="2177"/>
                  </a:lnTo>
                  <a:lnTo>
                    <a:pt x="2266" y="2170"/>
                  </a:lnTo>
                  <a:lnTo>
                    <a:pt x="2265" y="2168"/>
                  </a:lnTo>
                  <a:lnTo>
                    <a:pt x="2262" y="2165"/>
                  </a:lnTo>
                  <a:lnTo>
                    <a:pt x="2261" y="2164"/>
                  </a:lnTo>
                  <a:lnTo>
                    <a:pt x="2258" y="2162"/>
                  </a:lnTo>
                  <a:lnTo>
                    <a:pt x="2257" y="2162"/>
                  </a:lnTo>
                  <a:lnTo>
                    <a:pt x="2254" y="2161"/>
                  </a:lnTo>
                  <a:lnTo>
                    <a:pt x="2250" y="2161"/>
                  </a:lnTo>
                  <a:lnTo>
                    <a:pt x="2245" y="2161"/>
                  </a:lnTo>
                  <a:lnTo>
                    <a:pt x="2243" y="2161"/>
                  </a:lnTo>
                  <a:lnTo>
                    <a:pt x="2236" y="2166"/>
                  </a:lnTo>
                  <a:lnTo>
                    <a:pt x="2232" y="2167"/>
                  </a:lnTo>
                  <a:lnTo>
                    <a:pt x="2225" y="2167"/>
                  </a:lnTo>
                  <a:lnTo>
                    <a:pt x="2222" y="2169"/>
                  </a:lnTo>
                  <a:lnTo>
                    <a:pt x="2220" y="2173"/>
                  </a:lnTo>
                  <a:lnTo>
                    <a:pt x="2219" y="2174"/>
                  </a:lnTo>
                  <a:lnTo>
                    <a:pt x="2218" y="2176"/>
                  </a:lnTo>
                  <a:lnTo>
                    <a:pt x="2217" y="2176"/>
                  </a:lnTo>
                  <a:lnTo>
                    <a:pt x="2214" y="2177"/>
                  </a:lnTo>
                  <a:lnTo>
                    <a:pt x="2205" y="2178"/>
                  </a:lnTo>
                  <a:lnTo>
                    <a:pt x="2201" y="2179"/>
                  </a:lnTo>
                  <a:lnTo>
                    <a:pt x="2200" y="2180"/>
                  </a:lnTo>
                  <a:lnTo>
                    <a:pt x="2197" y="2184"/>
                  </a:lnTo>
                  <a:lnTo>
                    <a:pt x="2196" y="2185"/>
                  </a:lnTo>
                  <a:lnTo>
                    <a:pt x="2195" y="2185"/>
                  </a:lnTo>
                  <a:lnTo>
                    <a:pt x="2193" y="2185"/>
                  </a:lnTo>
                  <a:lnTo>
                    <a:pt x="2191" y="2184"/>
                  </a:lnTo>
                  <a:lnTo>
                    <a:pt x="2190" y="2182"/>
                  </a:lnTo>
                  <a:lnTo>
                    <a:pt x="2186" y="2181"/>
                  </a:lnTo>
                  <a:lnTo>
                    <a:pt x="2182" y="2180"/>
                  </a:lnTo>
                  <a:lnTo>
                    <a:pt x="2178" y="2179"/>
                  </a:lnTo>
                  <a:lnTo>
                    <a:pt x="2175" y="2176"/>
                  </a:lnTo>
                  <a:lnTo>
                    <a:pt x="2175" y="2173"/>
                  </a:lnTo>
                  <a:lnTo>
                    <a:pt x="2178" y="2170"/>
                  </a:lnTo>
                  <a:lnTo>
                    <a:pt x="2181" y="2167"/>
                  </a:lnTo>
                  <a:lnTo>
                    <a:pt x="2183" y="2165"/>
                  </a:lnTo>
                  <a:lnTo>
                    <a:pt x="2182" y="2161"/>
                  </a:lnTo>
                  <a:lnTo>
                    <a:pt x="2180" y="2161"/>
                  </a:lnTo>
                  <a:lnTo>
                    <a:pt x="2178" y="2159"/>
                  </a:lnTo>
                  <a:lnTo>
                    <a:pt x="2170" y="2157"/>
                  </a:lnTo>
                  <a:lnTo>
                    <a:pt x="2168" y="2156"/>
                  </a:lnTo>
                  <a:lnTo>
                    <a:pt x="2164" y="2152"/>
                  </a:lnTo>
                  <a:lnTo>
                    <a:pt x="2162" y="2150"/>
                  </a:lnTo>
                  <a:lnTo>
                    <a:pt x="2156" y="2147"/>
                  </a:lnTo>
                  <a:lnTo>
                    <a:pt x="2153" y="2146"/>
                  </a:lnTo>
                  <a:lnTo>
                    <a:pt x="2144" y="2144"/>
                  </a:lnTo>
                  <a:lnTo>
                    <a:pt x="2127" y="2139"/>
                  </a:lnTo>
                  <a:lnTo>
                    <a:pt x="2125" y="2138"/>
                  </a:lnTo>
                  <a:lnTo>
                    <a:pt x="2124" y="2137"/>
                  </a:lnTo>
                  <a:lnTo>
                    <a:pt x="2114" y="2128"/>
                  </a:lnTo>
                  <a:lnTo>
                    <a:pt x="2110" y="2125"/>
                  </a:lnTo>
                  <a:lnTo>
                    <a:pt x="2109" y="2124"/>
                  </a:lnTo>
                  <a:lnTo>
                    <a:pt x="2109" y="2122"/>
                  </a:lnTo>
                  <a:lnTo>
                    <a:pt x="2110" y="2119"/>
                  </a:lnTo>
                  <a:lnTo>
                    <a:pt x="2110" y="2118"/>
                  </a:lnTo>
                  <a:lnTo>
                    <a:pt x="2102" y="2115"/>
                  </a:lnTo>
                  <a:lnTo>
                    <a:pt x="2100" y="2113"/>
                  </a:lnTo>
                  <a:lnTo>
                    <a:pt x="2097" y="2111"/>
                  </a:lnTo>
                  <a:lnTo>
                    <a:pt x="2094" y="2109"/>
                  </a:lnTo>
                  <a:lnTo>
                    <a:pt x="2091" y="2108"/>
                  </a:lnTo>
                  <a:lnTo>
                    <a:pt x="2088" y="2108"/>
                  </a:lnTo>
                  <a:lnTo>
                    <a:pt x="2083" y="2109"/>
                  </a:lnTo>
                  <a:lnTo>
                    <a:pt x="2080" y="2110"/>
                  </a:lnTo>
                  <a:lnTo>
                    <a:pt x="2079" y="2110"/>
                  </a:lnTo>
                  <a:lnTo>
                    <a:pt x="2076" y="2113"/>
                  </a:lnTo>
                  <a:lnTo>
                    <a:pt x="2075" y="2113"/>
                  </a:lnTo>
                  <a:lnTo>
                    <a:pt x="2073" y="2113"/>
                  </a:lnTo>
                  <a:lnTo>
                    <a:pt x="2068" y="2110"/>
                  </a:lnTo>
                  <a:lnTo>
                    <a:pt x="2065" y="2107"/>
                  </a:lnTo>
                  <a:lnTo>
                    <a:pt x="2063" y="2106"/>
                  </a:lnTo>
                  <a:lnTo>
                    <a:pt x="2058" y="2101"/>
                  </a:lnTo>
                  <a:lnTo>
                    <a:pt x="2052" y="2101"/>
                  </a:lnTo>
                  <a:lnTo>
                    <a:pt x="2052" y="2101"/>
                  </a:lnTo>
                  <a:lnTo>
                    <a:pt x="2036" y="2102"/>
                  </a:lnTo>
                  <a:lnTo>
                    <a:pt x="2034" y="2103"/>
                  </a:lnTo>
                  <a:lnTo>
                    <a:pt x="2027" y="2107"/>
                  </a:lnTo>
                  <a:lnTo>
                    <a:pt x="2023" y="2107"/>
                  </a:lnTo>
                  <a:lnTo>
                    <a:pt x="2021" y="2107"/>
                  </a:lnTo>
                  <a:lnTo>
                    <a:pt x="2017" y="2107"/>
                  </a:lnTo>
                  <a:lnTo>
                    <a:pt x="2015" y="2106"/>
                  </a:lnTo>
                  <a:lnTo>
                    <a:pt x="2012" y="2105"/>
                  </a:lnTo>
                  <a:lnTo>
                    <a:pt x="2010" y="2105"/>
                  </a:lnTo>
                  <a:lnTo>
                    <a:pt x="2004" y="2105"/>
                  </a:lnTo>
                  <a:lnTo>
                    <a:pt x="2000" y="2105"/>
                  </a:lnTo>
                  <a:lnTo>
                    <a:pt x="1995" y="2103"/>
                  </a:lnTo>
                  <a:lnTo>
                    <a:pt x="1992" y="2103"/>
                  </a:lnTo>
                  <a:lnTo>
                    <a:pt x="1985" y="2104"/>
                  </a:lnTo>
                  <a:lnTo>
                    <a:pt x="1981" y="2103"/>
                  </a:lnTo>
                  <a:lnTo>
                    <a:pt x="1979" y="2102"/>
                  </a:lnTo>
                  <a:lnTo>
                    <a:pt x="1975" y="2098"/>
                  </a:lnTo>
                  <a:lnTo>
                    <a:pt x="1973" y="2096"/>
                  </a:lnTo>
                  <a:lnTo>
                    <a:pt x="1967" y="2095"/>
                  </a:lnTo>
                  <a:lnTo>
                    <a:pt x="1967" y="2094"/>
                  </a:lnTo>
                  <a:lnTo>
                    <a:pt x="1966" y="2093"/>
                  </a:lnTo>
                  <a:lnTo>
                    <a:pt x="1964" y="2090"/>
                  </a:lnTo>
                  <a:lnTo>
                    <a:pt x="1963" y="2089"/>
                  </a:lnTo>
                  <a:lnTo>
                    <a:pt x="1961" y="2088"/>
                  </a:lnTo>
                  <a:lnTo>
                    <a:pt x="1955" y="2089"/>
                  </a:lnTo>
                  <a:lnTo>
                    <a:pt x="1951" y="2088"/>
                  </a:lnTo>
                  <a:lnTo>
                    <a:pt x="1949" y="2085"/>
                  </a:lnTo>
                  <a:lnTo>
                    <a:pt x="1945" y="2083"/>
                  </a:lnTo>
                  <a:lnTo>
                    <a:pt x="1943" y="2083"/>
                  </a:lnTo>
                  <a:lnTo>
                    <a:pt x="1933" y="2084"/>
                  </a:lnTo>
                  <a:lnTo>
                    <a:pt x="1931" y="2083"/>
                  </a:lnTo>
                  <a:lnTo>
                    <a:pt x="1918" y="2074"/>
                  </a:lnTo>
                  <a:lnTo>
                    <a:pt x="1915" y="2072"/>
                  </a:lnTo>
                  <a:lnTo>
                    <a:pt x="1906" y="2069"/>
                  </a:lnTo>
                  <a:lnTo>
                    <a:pt x="1901" y="2065"/>
                  </a:lnTo>
                  <a:lnTo>
                    <a:pt x="1901" y="2064"/>
                  </a:lnTo>
                  <a:lnTo>
                    <a:pt x="1898" y="2064"/>
                  </a:lnTo>
                  <a:lnTo>
                    <a:pt x="1895" y="2064"/>
                  </a:lnTo>
                  <a:lnTo>
                    <a:pt x="1889" y="2067"/>
                  </a:lnTo>
                  <a:lnTo>
                    <a:pt x="1886" y="2067"/>
                  </a:lnTo>
                  <a:lnTo>
                    <a:pt x="1883" y="2067"/>
                  </a:lnTo>
                  <a:lnTo>
                    <a:pt x="1860" y="2058"/>
                  </a:lnTo>
                  <a:lnTo>
                    <a:pt x="1853" y="2058"/>
                  </a:lnTo>
                  <a:lnTo>
                    <a:pt x="1847" y="2060"/>
                  </a:lnTo>
                  <a:lnTo>
                    <a:pt x="1846" y="2062"/>
                  </a:lnTo>
                  <a:lnTo>
                    <a:pt x="1844" y="2064"/>
                  </a:lnTo>
                  <a:lnTo>
                    <a:pt x="1838" y="2080"/>
                  </a:lnTo>
                  <a:lnTo>
                    <a:pt x="1838" y="2082"/>
                  </a:lnTo>
                  <a:lnTo>
                    <a:pt x="1835" y="2082"/>
                  </a:lnTo>
                  <a:lnTo>
                    <a:pt x="1833" y="2080"/>
                  </a:lnTo>
                  <a:lnTo>
                    <a:pt x="1831" y="2077"/>
                  </a:lnTo>
                  <a:lnTo>
                    <a:pt x="1829" y="2075"/>
                  </a:lnTo>
                  <a:lnTo>
                    <a:pt x="1829" y="2071"/>
                  </a:lnTo>
                  <a:lnTo>
                    <a:pt x="1827" y="2069"/>
                  </a:lnTo>
                  <a:lnTo>
                    <a:pt x="1825" y="2067"/>
                  </a:lnTo>
                  <a:lnTo>
                    <a:pt x="1817" y="2063"/>
                  </a:lnTo>
                  <a:lnTo>
                    <a:pt x="1815" y="2060"/>
                  </a:lnTo>
                  <a:lnTo>
                    <a:pt x="1814" y="2059"/>
                  </a:lnTo>
                  <a:lnTo>
                    <a:pt x="1813" y="2059"/>
                  </a:lnTo>
                  <a:lnTo>
                    <a:pt x="1812" y="2058"/>
                  </a:lnTo>
                  <a:lnTo>
                    <a:pt x="1811" y="2055"/>
                  </a:lnTo>
                  <a:lnTo>
                    <a:pt x="1811" y="2054"/>
                  </a:lnTo>
                  <a:lnTo>
                    <a:pt x="1810" y="2052"/>
                  </a:lnTo>
                  <a:lnTo>
                    <a:pt x="1806" y="2052"/>
                  </a:lnTo>
                  <a:lnTo>
                    <a:pt x="1805" y="2050"/>
                  </a:lnTo>
                  <a:lnTo>
                    <a:pt x="1800" y="2045"/>
                  </a:lnTo>
                  <a:lnTo>
                    <a:pt x="1790" y="2034"/>
                  </a:lnTo>
                  <a:lnTo>
                    <a:pt x="1784" y="2025"/>
                  </a:lnTo>
                  <a:lnTo>
                    <a:pt x="1779" y="2019"/>
                  </a:lnTo>
                  <a:lnTo>
                    <a:pt x="1759" y="2003"/>
                  </a:lnTo>
                  <a:lnTo>
                    <a:pt x="1757" y="2000"/>
                  </a:lnTo>
                  <a:lnTo>
                    <a:pt x="1754" y="1996"/>
                  </a:lnTo>
                  <a:lnTo>
                    <a:pt x="1753" y="1995"/>
                  </a:lnTo>
                  <a:lnTo>
                    <a:pt x="1751" y="1994"/>
                  </a:lnTo>
                  <a:lnTo>
                    <a:pt x="1750" y="1993"/>
                  </a:lnTo>
                  <a:lnTo>
                    <a:pt x="1748" y="1989"/>
                  </a:lnTo>
                  <a:lnTo>
                    <a:pt x="1747" y="1987"/>
                  </a:lnTo>
                  <a:lnTo>
                    <a:pt x="1745" y="1986"/>
                  </a:lnTo>
                  <a:lnTo>
                    <a:pt x="1743" y="1985"/>
                  </a:lnTo>
                  <a:lnTo>
                    <a:pt x="1739" y="1985"/>
                  </a:lnTo>
                  <a:lnTo>
                    <a:pt x="1738" y="1984"/>
                  </a:lnTo>
                  <a:lnTo>
                    <a:pt x="1736" y="1982"/>
                  </a:lnTo>
                  <a:lnTo>
                    <a:pt x="1728" y="1973"/>
                  </a:lnTo>
                  <a:lnTo>
                    <a:pt x="1727" y="1971"/>
                  </a:lnTo>
                  <a:lnTo>
                    <a:pt x="1726" y="1970"/>
                  </a:lnTo>
                  <a:lnTo>
                    <a:pt x="1721" y="1969"/>
                  </a:lnTo>
                  <a:lnTo>
                    <a:pt x="1712" y="1964"/>
                  </a:lnTo>
                  <a:lnTo>
                    <a:pt x="1686" y="1960"/>
                  </a:lnTo>
                  <a:lnTo>
                    <a:pt x="1685" y="1958"/>
                  </a:lnTo>
                  <a:lnTo>
                    <a:pt x="1685" y="1957"/>
                  </a:lnTo>
                  <a:lnTo>
                    <a:pt x="1679" y="1957"/>
                  </a:lnTo>
                  <a:lnTo>
                    <a:pt x="1675" y="1955"/>
                  </a:lnTo>
                  <a:lnTo>
                    <a:pt x="1673" y="1950"/>
                  </a:lnTo>
                  <a:lnTo>
                    <a:pt x="1671" y="1946"/>
                  </a:lnTo>
                  <a:lnTo>
                    <a:pt x="1668" y="1943"/>
                  </a:lnTo>
                  <a:lnTo>
                    <a:pt x="1665" y="1941"/>
                  </a:lnTo>
                  <a:lnTo>
                    <a:pt x="1664" y="1939"/>
                  </a:lnTo>
                  <a:lnTo>
                    <a:pt x="1664" y="1935"/>
                  </a:lnTo>
                  <a:lnTo>
                    <a:pt x="1663" y="1935"/>
                  </a:lnTo>
                  <a:lnTo>
                    <a:pt x="1660" y="1936"/>
                  </a:lnTo>
                  <a:lnTo>
                    <a:pt x="1659" y="1936"/>
                  </a:lnTo>
                  <a:lnTo>
                    <a:pt x="1657" y="1935"/>
                  </a:lnTo>
                  <a:lnTo>
                    <a:pt x="1654" y="1931"/>
                  </a:lnTo>
                  <a:lnTo>
                    <a:pt x="1652" y="1929"/>
                  </a:lnTo>
                  <a:lnTo>
                    <a:pt x="1652" y="1928"/>
                  </a:lnTo>
                  <a:lnTo>
                    <a:pt x="1652" y="1927"/>
                  </a:lnTo>
                  <a:lnTo>
                    <a:pt x="1653" y="1926"/>
                  </a:lnTo>
                  <a:lnTo>
                    <a:pt x="1653" y="1926"/>
                  </a:lnTo>
                  <a:lnTo>
                    <a:pt x="1648" y="1919"/>
                  </a:lnTo>
                  <a:lnTo>
                    <a:pt x="1647" y="1918"/>
                  </a:lnTo>
                  <a:lnTo>
                    <a:pt x="1644" y="1917"/>
                  </a:lnTo>
                  <a:lnTo>
                    <a:pt x="1641" y="1914"/>
                  </a:lnTo>
                  <a:lnTo>
                    <a:pt x="1639" y="1914"/>
                  </a:lnTo>
                  <a:lnTo>
                    <a:pt x="1640" y="1917"/>
                  </a:lnTo>
                  <a:lnTo>
                    <a:pt x="1642" y="1919"/>
                  </a:lnTo>
                  <a:lnTo>
                    <a:pt x="1643" y="1921"/>
                  </a:lnTo>
                  <a:lnTo>
                    <a:pt x="1643" y="1924"/>
                  </a:lnTo>
                  <a:lnTo>
                    <a:pt x="1641" y="1926"/>
                  </a:lnTo>
                  <a:lnTo>
                    <a:pt x="1638" y="1926"/>
                  </a:lnTo>
                  <a:lnTo>
                    <a:pt x="1635" y="1926"/>
                  </a:lnTo>
                  <a:lnTo>
                    <a:pt x="1632" y="1925"/>
                  </a:lnTo>
                  <a:lnTo>
                    <a:pt x="1628" y="1922"/>
                  </a:lnTo>
                  <a:lnTo>
                    <a:pt x="1625" y="1921"/>
                  </a:lnTo>
                  <a:lnTo>
                    <a:pt x="1623" y="1921"/>
                  </a:lnTo>
                  <a:lnTo>
                    <a:pt x="1621" y="1923"/>
                  </a:lnTo>
                  <a:lnTo>
                    <a:pt x="1620" y="1923"/>
                  </a:lnTo>
                  <a:lnTo>
                    <a:pt x="1617" y="1922"/>
                  </a:lnTo>
                  <a:lnTo>
                    <a:pt x="1616" y="1921"/>
                  </a:lnTo>
                  <a:lnTo>
                    <a:pt x="1614" y="1920"/>
                  </a:lnTo>
                  <a:lnTo>
                    <a:pt x="1613" y="1921"/>
                  </a:lnTo>
                  <a:lnTo>
                    <a:pt x="1612" y="1920"/>
                  </a:lnTo>
                  <a:lnTo>
                    <a:pt x="1610" y="1919"/>
                  </a:lnTo>
                  <a:lnTo>
                    <a:pt x="1609" y="1917"/>
                  </a:lnTo>
                  <a:lnTo>
                    <a:pt x="1608" y="1915"/>
                  </a:lnTo>
                  <a:lnTo>
                    <a:pt x="1603" y="1913"/>
                  </a:lnTo>
                  <a:lnTo>
                    <a:pt x="1602" y="1911"/>
                  </a:lnTo>
                  <a:lnTo>
                    <a:pt x="1601" y="1908"/>
                  </a:lnTo>
                  <a:lnTo>
                    <a:pt x="1597" y="1899"/>
                  </a:lnTo>
                  <a:lnTo>
                    <a:pt x="1595" y="1896"/>
                  </a:lnTo>
                  <a:lnTo>
                    <a:pt x="1595" y="1895"/>
                  </a:lnTo>
                  <a:lnTo>
                    <a:pt x="1596" y="1893"/>
                  </a:lnTo>
                  <a:lnTo>
                    <a:pt x="1596" y="1890"/>
                  </a:lnTo>
                  <a:lnTo>
                    <a:pt x="1595" y="1889"/>
                  </a:lnTo>
                  <a:lnTo>
                    <a:pt x="1586" y="1880"/>
                  </a:lnTo>
                  <a:lnTo>
                    <a:pt x="1583" y="1879"/>
                  </a:lnTo>
                  <a:lnTo>
                    <a:pt x="1583" y="1879"/>
                  </a:lnTo>
                  <a:lnTo>
                    <a:pt x="1581" y="1878"/>
                  </a:lnTo>
                  <a:lnTo>
                    <a:pt x="1579" y="1878"/>
                  </a:lnTo>
                  <a:lnTo>
                    <a:pt x="1578" y="1877"/>
                  </a:lnTo>
                  <a:lnTo>
                    <a:pt x="1575" y="1875"/>
                  </a:lnTo>
                  <a:lnTo>
                    <a:pt x="1571" y="1873"/>
                  </a:lnTo>
                  <a:lnTo>
                    <a:pt x="1564" y="1871"/>
                  </a:lnTo>
                  <a:lnTo>
                    <a:pt x="1554" y="1866"/>
                  </a:lnTo>
                  <a:lnTo>
                    <a:pt x="1550" y="1865"/>
                  </a:lnTo>
                  <a:lnTo>
                    <a:pt x="1548" y="1865"/>
                  </a:lnTo>
                  <a:lnTo>
                    <a:pt x="1545" y="1866"/>
                  </a:lnTo>
                  <a:lnTo>
                    <a:pt x="1543" y="1866"/>
                  </a:lnTo>
                  <a:lnTo>
                    <a:pt x="1541" y="1866"/>
                  </a:lnTo>
                  <a:lnTo>
                    <a:pt x="1536" y="1863"/>
                  </a:lnTo>
                  <a:lnTo>
                    <a:pt x="1532" y="1858"/>
                  </a:lnTo>
                  <a:lnTo>
                    <a:pt x="1531" y="1857"/>
                  </a:lnTo>
                  <a:lnTo>
                    <a:pt x="1531" y="1856"/>
                  </a:lnTo>
                  <a:lnTo>
                    <a:pt x="1530" y="1855"/>
                  </a:lnTo>
                  <a:lnTo>
                    <a:pt x="1530" y="1854"/>
                  </a:lnTo>
                  <a:lnTo>
                    <a:pt x="1531" y="1854"/>
                  </a:lnTo>
                  <a:lnTo>
                    <a:pt x="1532" y="1853"/>
                  </a:lnTo>
                  <a:lnTo>
                    <a:pt x="1542" y="1854"/>
                  </a:lnTo>
                  <a:lnTo>
                    <a:pt x="1544" y="1853"/>
                  </a:lnTo>
                  <a:lnTo>
                    <a:pt x="1547" y="1851"/>
                  </a:lnTo>
                  <a:lnTo>
                    <a:pt x="1549" y="1850"/>
                  </a:lnTo>
                  <a:lnTo>
                    <a:pt x="1550" y="1849"/>
                  </a:lnTo>
                  <a:lnTo>
                    <a:pt x="1553" y="1850"/>
                  </a:lnTo>
                  <a:lnTo>
                    <a:pt x="1554" y="1849"/>
                  </a:lnTo>
                  <a:lnTo>
                    <a:pt x="1555" y="1848"/>
                  </a:lnTo>
                  <a:lnTo>
                    <a:pt x="1557" y="1848"/>
                  </a:lnTo>
                  <a:lnTo>
                    <a:pt x="1563" y="1845"/>
                  </a:lnTo>
                  <a:lnTo>
                    <a:pt x="1565" y="1844"/>
                  </a:lnTo>
                  <a:lnTo>
                    <a:pt x="1565" y="1843"/>
                  </a:lnTo>
                  <a:lnTo>
                    <a:pt x="1565" y="1842"/>
                  </a:lnTo>
                  <a:lnTo>
                    <a:pt x="1566" y="1841"/>
                  </a:lnTo>
                  <a:lnTo>
                    <a:pt x="1565" y="1839"/>
                  </a:lnTo>
                  <a:lnTo>
                    <a:pt x="1565" y="1838"/>
                  </a:lnTo>
                  <a:lnTo>
                    <a:pt x="1564" y="1838"/>
                  </a:lnTo>
                  <a:lnTo>
                    <a:pt x="1564" y="1839"/>
                  </a:lnTo>
                  <a:lnTo>
                    <a:pt x="1549" y="1842"/>
                  </a:lnTo>
                  <a:lnTo>
                    <a:pt x="1548" y="1841"/>
                  </a:lnTo>
                  <a:lnTo>
                    <a:pt x="1547" y="1838"/>
                  </a:lnTo>
                  <a:lnTo>
                    <a:pt x="1547" y="1836"/>
                  </a:lnTo>
                  <a:lnTo>
                    <a:pt x="1547" y="1834"/>
                  </a:lnTo>
                  <a:lnTo>
                    <a:pt x="1548" y="1832"/>
                  </a:lnTo>
                  <a:lnTo>
                    <a:pt x="1549" y="1835"/>
                  </a:lnTo>
                  <a:lnTo>
                    <a:pt x="1550" y="1837"/>
                  </a:lnTo>
                  <a:lnTo>
                    <a:pt x="1551" y="1839"/>
                  </a:lnTo>
                  <a:lnTo>
                    <a:pt x="1552" y="1839"/>
                  </a:lnTo>
                  <a:lnTo>
                    <a:pt x="1552" y="1837"/>
                  </a:lnTo>
                  <a:lnTo>
                    <a:pt x="1552" y="1836"/>
                  </a:lnTo>
                  <a:lnTo>
                    <a:pt x="1552" y="1835"/>
                  </a:lnTo>
                  <a:lnTo>
                    <a:pt x="1553" y="1834"/>
                  </a:lnTo>
                  <a:lnTo>
                    <a:pt x="1553" y="1834"/>
                  </a:lnTo>
                  <a:lnTo>
                    <a:pt x="1555" y="1833"/>
                  </a:lnTo>
                  <a:lnTo>
                    <a:pt x="1555" y="1832"/>
                  </a:lnTo>
                  <a:lnTo>
                    <a:pt x="1552" y="1832"/>
                  </a:lnTo>
                  <a:lnTo>
                    <a:pt x="1551" y="1832"/>
                  </a:lnTo>
                  <a:lnTo>
                    <a:pt x="1549" y="1830"/>
                  </a:lnTo>
                  <a:lnTo>
                    <a:pt x="1547" y="1830"/>
                  </a:lnTo>
                  <a:lnTo>
                    <a:pt x="1547" y="1830"/>
                  </a:lnTo>
                  <a:lnTo>
                    <a:pt x="1546" y="1830"/>
                  </a:lnTo>
                  <a:lnTo>
                    <a:pt x="1544" y="1831"/>
                  </a:lnTo>
                  <a:lnTo>
                    <a:pt x="1541" y="1836"/>
                  </a:lnTo>
                  <a:lnTo>
                    <a:pt x="1539" y="1837"/>
                  </a:lnTo>
                  <a:lnTo>
                    <a:pt x="1539" y="1836"/>
                  </a:lnTo>
                  <a:lnTo>
                    <a:pt x="1540" y="1832"/>
                  </a:lnTo>
                  <a:lnTo>
                    <a:pt x="1542" y="1830"/>
                  </a:lnTo>
                  <a:lnTo>
                    <a:pt x="1553" y="1823"/>
                  </a:lnTo>
                  <a:lnTo>
                    <a:pt x="1555" y="1824"/>
                  </a:lnTo>
                  <a:lnTo>
                    <a:pt x="1556" y="1824"/>
                  </a:lnTo>
                  <a:lnTo>
                    <a:pt x="1558" y="1824"/>
                  </a:lnTo>
                  <a:lnTo>
                    <a:pt x="1559" y="1824"/>
                  </a:lnTo>
                  <a:lnTo>
                    <a:pt x="1575" y="1834"/>
                  </a:lnTo>
                  <a:lnTo>
                    <a:pt x="1578" y="1836"/>
                  </a:lnTo>
                  <a:lnTo>
                    <a:pt x="1580" y="1836"/>
                  </a:lnTo>
                  <a:lnTo>
                    <a:pt x="1581" y="1836"/>
                  </a:lnTo>
                  <a:lnTo>
                    <a:pt x="1580" y="1837"/>
                  </a:lnTo>
                  <a:lnTo>
                    <a:pt x="1579" y="1839"/>
                  </a:lnTo>
                  <a:lnTo>
                    <a:pt x="1578" y="1841"/>
                  </a:lnTo>
                  <a:lnTo>
                    <a:pt x="1578" y="1844"/>
                  </a:lnTo>
                  <a:lnTo>
                    <a:pt x="1577" y="1845"/>
                  </a:lnTo>
                  <a:lnTo>
                    <a:pt x="1575" y="1845"/>
                  </a:lnTo>
                  <a:lnTo>
                    <a:pt x="1575" y="1846"/>
                  </a:lnTo>
                  <a:lnTo>
                    <a:pt x="1575" y="1848"/>
                  </a:lnTo>
                  <a:lnTo>
                    <a:pt x="1575" y="1848"/>
                  </a:lnTo>
                  <a:lnTo>
                    <a:pt x="1576" y="1848"/>
                  </a:lnTo>
                  <a:lnTo>
                    <a:pt x="1577" y="1849"/>
                  </a:lnTo>
                  <a:lnTo>
                    <a:pt x="1578" y="1848"/>
                  </a:lnTo>
                  <a:lnTo>
                    <a:pt x="1583" y="1847"/>
                  </a:lnTo>
                  <a:lnTo>
                    <a:pt x="1588" y="1847"/>
                  </a:lnTo>
                  <a:lnTo>
                    <a:pt x="1590" y="1847"/>
                  </a:lnTo>
                  <a:lnTo>
                    <a:pt x="1590" y="1845"/>
                  </a:lnTo>
                  <a:lnTo>
                    <a:pt x="1591" y="1844"/>
                  </a:lnTo>
                  <a:lnTo>
                    <a:pt x="1597" y="1844"/>
                  </a:lnTo>
                  <a:lnTo>
                    <a:pt x="1595" y="1842"/>
                  </a:lnTo>
                  <a:lnTo>
                    <a:pt x="1593" y="1842"/>
                  </a:lnTo>
                  <a:lnTo>
                    <a:pt x="1588" y="1841"/>
                  </a:lnTo>
                  <a:lnTo>
                    <a:pt x="1585" y="1841"/>
                  </a:lnTo>
                  <a:lnTo>
                    <a:pt x="1584" y="1841"/>
                  </a:lnTo>
                  <a:lnTo>
                    <a:pt x="1583" y="1840"/>
                  </a:lnTo>
                  <a:lnTo>
                    <a:pt x="1583" y="1838"/>
                  </a:lnTo>
                  <a:lnTo>
                    <a:pt x="1583" y="1837"/>
                  </a:lnTo>
                  <a:lnTo>
                    <a:pt x="1600" y="1837"/>
                  </a:lnTo>
                  <a:lnTo>
                    <a:pt x="1602" y="1838"/>
                  </a:lnTo>
                  <a:lnTo>
                    <a:pt x="1603" y="1840"/>
                  </a:lnTo>
                  <a:lnTo>
                    <a:pt x="1604" y="1839"/>
                  </a:lnTo>
                  <a:lnTo>
                    <a:pt x="1607" y="1838"/>
                  </a:lnTo>
                  <a:lnTo>
                    <a:pt x="1609" y="1837"/>
                  </a:lnTo>
                  <a:lnTo>
                    <a:pt x="1610" y="1836"/>
                  </a:lnTo>
                  <a:lnTo>
                    <a:pt x="1614" y="1833"/>
                  </a:lnTo>
                  <a:lnTo>
                    <a:pt x="1615" y="1832"/>
                  </a:lnTo>
                  <a:lnTo>
                    <a:pt x="1615" y="1833"/>
                  </a:lnTo>
                  <a:lnTo>
                    <a:pt x="1614" y="1836"/>
                  </a:lnTo>
                  <a:lnTo>
                    <a:pt x="1615" y="1836"/>
                  </a:lnTo>
                  <a:lnTo>
                    <a:pt x="1617" y="1835"/>
                  </a:lnTo>
                  <a:lnTo>
                    <a:pt x="1618" y="1835"/>
                  </a:lnTo>
                  <a:lnTo>
                    <a:pt x="1619" y="1835"/>
                  </a:lnTo>
                  <a:lnTo>
                    <a:pt x="1620" y="1836"/>
                  </a:lnTo>
                  <a:lnTo>
                    <a:pt x="1621" y="1836"/>
                  </a:lnTo>
                  <a:lnTo>
                    <a:pt x="1622" y="1836"/>
                  </a:lnTo>
                  <a:lnTo>
                    <a:pt x="1623" y="1836"/>
                  </a:lnTo>
                  <a:lnTo>
                    <a:pt x="1624" y="1838"/>
                  </a:lnTo>
                  <a:lnTo>
                    <a:pt x="1624" y="1839"/>
                  </a:lnTo>
                  <a:lnTo>
                    <a:pt x="1623" y="1840"/>
                  </a:lnTo>
                  <a:lnTo>
                    <a:pt x="1622" y="1841"/>
                  </a:lnTo>
                  <a:lnTo>
                    <a:pt x="1619" y="1841"/>
                  </a:lnTo>
                  <a:lnTo>
                    <a:pt x="1622" y="1842"/>
                  </a:lnTo>
                  <a:lnTo>
                    <a:pt x="1624" y="1842"/>
                  </a:lnTo>
                  <a:lnTo>
                    <a:pt x="1625" y="1839"/>
                  </a:lnTo>
                  <a:lnTo>
                    <a:pt x="1625" y="1836"/>
                  </a:lnTo>
                  <a:lnTo>
                    <a:pt x="1626" y="1837"/>
                  </a:lnTo>
                  <a:lnTo>
                    <a:pt x="1626" y="1838"/>
                  </a:lnTo>
                  <a:lnTo>
                    <a:pt x="1627" y="1839"/>
                  </a:lnTo>
                  <a:lnTo>
                    <a:pt x="1628" y="1839"/>
                  </a:lnTo>
                  <a:lnTo>
                    <a:pt x="1629" y="1840"/>
                  </a:lnTo>
                  <a:lnTo>
                    <a:pt x="1632" y="1841"/>
                  </a:lnTo>
                  <a:lnTo>
                    <a:pt x="1633" y="1841"/>
                  </a:lnTo>
                  <a:lnTo>
                    <a:pt x="1634" y="1841"/>
                  </a:lnTo>
                  <a:lnTo>
                    <a:pt x="1635" y="1840"/>
                  </a:lnTo>
                  <a:lnTo>
                    <a:pt x="1634" y="1839"/>
                  </a:lnTo>
                  <a:lnTo>
                    <a:pt x="1633" y="1837"/>
                  </a:lnTo>
                  <a:lnTo>
                    <a:pt x="1632" y="1836"/>
                  </a:lnTo>
                  <a:lnTo>
                    <a:pt x="1631" y="1836"/>
                  </a:lnTo>
                  <a:lnTo>
                    <a:pt x="1631" y="1836"/>
                  </a:lnTo>
                  <a:lnTo>
                    <a:pt x="1632" y="1835"/>
                  </a:lnTo>
                  <a:lnTo>
                    <a:pt x="1633" y="1834"/>
                  </a:lnTo>
                  <a:lnTo>
                    <a:pt x="1635" y="1831"/>
                  </a:lnTo>
                  <a:lnTo>
                    <a:pt x="1636" y="1830"/>
                  </a:lnTo>
                  <a:lnTo>
                    <a:pt x="1636" y="1830"/>
                  </a:lnTo>
                  <a:lnTo>
                    <a:pt x="1636" y="1829"/>
                  </a:lnTo>
                  <a:lnTo>
                    <a:pt x="1637" y="1829"/>
                  </a:lnTo>
                  <a:lnTo>
                    <a:pt x="1637" y="1828"/>
                  </a:lnTo>
                  <a:lnTo>
                    <a:pt x="1636" y="1828"/>
                  </a:lnTo>
                  <a:lnTo>
                    <a:pt x="1634" y="1830"/>
                  </a:lnTo>
                  <a:lnTo>
                    <a:pt x="1633" y="1830"/>
                  </a:lnTo>
                  <a:lnTo>
                    <a:pt x="1634" y="1826"/>
                  </a:lnTo>
                  <a:lnTo>
                    <a:pt x="1633" y="1824"/>
                  </a:lnTo>
                  <a:lnTo>
                    <a:pt x="1632" y="1824"/>
                  </a:lnTo>
                  <a:lnTo>
                    <a:pt x="1632" y="1821"/>
                  </a:lnTo>
                  <a:lnTo>
                    <a:pt x="1633" y="1821"/>
                  </a:lnTo>
                  <a:lnTo>
                    <a:pt x="1635" y="1822"/>
                  </a:lnTo>
                  <a:lnTo>
                    <a:pt x="1636" y="1823"/>
                  </a:lnTo>
                  <a:lnTo>
                    <a:pt x="1636" y="1822"/>
                  </a:lnTo>
                  <a:lnTo>
                    <a:pt x="1634" y="1821"/>
                  </a:lnTo>
                  <a:lnTo>
                    <a:pt x="1631" y="1818"/>
                  </a:lnTo>
                  <a:lnTo>
                    <a:pt x="1631" y="1818"/>
                  </a:lnTo>
                  <a:lnTo>
                    <a:pt x="1631" y="1816"/>
                  </a:lnTo>
                  <a:lnTo>
                    <a:pt x="1632" y="1810"/>
                  </a:lnTo>
                  <a:lnTo>
                    <a:pt x="1631" y="1807"/>
                  </a:lnTo>
                  <a:lnTo>
                    <a:pt x="1631" y="1806"/>
                  </a:lnTo>
                  <a:lnTo>
                    <a:pt x="1630" y="1806"/>
                  </a:lnTo>
                  <a:lnTo>
                    <a:pt x="1629" y="1805"/>
                  </a:lnTo>
                  <a:lnTo>
                    <a:pt x="1628" y="1805"/>
                  </a:lnTo>
                  <a:lnTo>
                    <a:pt x="1627" y="1804"/>
                  </a:lnTo>
                  <a:lnTo>
                    <a:pt x="1626" y="1802"/>
                  </a:lnTo>
                  <a:lnTo>
                    <a:pt x="1625" y="1801"/>
                  </a:lnTo>
                  <a:lnTo>
                    <a:pt x="1625" y="1802"/>
                  </a:lnTo>
                  <a:lnTo>
                    <a:pt x="1625" y="1804"/>
                  </a:lnTo>
                  <a:lnTo>
                    <a:pt x="1626" y="1806"/>
                  </a:lnTo>
                  <a:lnTo>
                    <a:pt x="1628" y="1806"/>
                  </a:lnTo>
                  <a:lnTo>
                    <a:pt x="1628" y="1807"/>
                  </a:lnTo>
                  <a:lnTo>
                    <a:pt x="1626" y="1808"/>
                  </a:lnTo>
                  <a:lnTo>
                    <a:pt x="1625" y="1808"/>
                  </a:lnTo>
                  <a:lnTo>
                    <a:pt x="1625" y="1809"/>
                  </a:lnTo>
                  <a:lnTo>
                    <a:pt x="1626" y="1810"/>
                  </a:lnTo>
                  <a:lnTo>
                    <a:pt x="1626" y="1811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8" y="1814"/>
                  </a:lnTo>
                  <a:lnTo>
                    <a:pt x="1627" y="1815"/>
                  </a:lnTo>
                  <a:lnTo>
                    <a:pt x="1626" y="1814"/>
                  </a:lnTo>
                  <a:lnTo>
                    <a:pt x="1626" y="1815"/>
                  </a:lnTo>
                  <a:lnTo>
                    <a:pt x="1626" y="1821"/>
                  </a:lnTo>
                  <a:lnTo>
                    <a:pt x="1625" y="1824"/>
                  </a:lnTo>
                  <a:lnTo>
                    <a:pt x="1625" y="1825"/>
                  </a:lnTo>
                  <a:lnTo>
                    <a:pt x="1624" y="1826"/>
                  </a:lnTo>
                  <a:lnTo>
                    <a:pt x="1622" y="1825"/>
                  </a:lnTo>
                  <a:lnTo>
                    <a:pt x="1621" y="1824"/>
                  </a:lnTo>
                  <a:lnTo>
                    <a:pt x="1621" y="1823"/>
                  </a:lnTo>
                  <a:lnTo>
                    <a:pt x="1622" y="1818"/>
                  </a:lnTo>
                  <a:lnTo>
                    <a:pt x="1622" y="1814"/>
                  </a:lnTo>
                  <a:lnTo>
                    <a:pt x="1621" y="1806"/>
                  </a:lnTo>
                  <a:lnTo>
                    <a:pt x="1621" y="1802"/>
                  </a:lnTo>
                  <a:lnTo>
                    <a:pt x="1622" y="1798"/>
                  </a:lnTo>
                  <a:lnTo>
                    <a:pt x="1623" y="1795"/>
                  </a:lnTo>
                  <a:lnTo>
                    <a:pt x="1624" y="1794"/>
                  </a:lnTo>
                  <a:lnTo>
                    <a:pt x="1625" y="1794"/>
                  </a:lnTo>
                  <a:lnTo>
                    <a:pt x="1625" y="1794"/>
                  </a:lnTo>
                  <a:lnTo>
                    <a:pt x="1625" y="1796"/>
                  </a:lnTo>
                  <a:lnTo>
                    <a:pt x="1624" y="1797"/>
                  </a:lnTo>
                  <a:lnTo>
                    <a:pt x="1626" y="1798"/>
                  </a:lnTo>
                  <a:lnTo>
                    <a:pt x="1627" y="1800"/>
                  </a:lnTo>
                  <a:lnTo>
                    <a:pt x="1629" y="1801"/>
                  </a:lnTo>
                  <a:lnTo>
                    <a:pt x="1630" y="1801"/>
                  </a:lnTo>
                  <a:lnTo>
                    <a:pt x="1630" y="1799"/>
                  </a:lnTo>
                  <a:lnTo>
                    <a:pt x="1631" y="1800"/>
                  </a:lnTo>
                  <a:lnTo>
                    <a:pt x="1632" y="1800"/>
                  </a:lnTo>
                  <a:lnTo>
                    <a:pt x="1631" y="1798"/>
                  </a:lnTo>
                  <a:lnTo>
                    <a:pt x="1631" y="1797"/>
                  </a:lnTo>
                  <a:lnTo>
                    <a:pt x="1631" y="1797"/>
                  </a:lnTo>
                  <a:lnTo>
                    <a:pt x="1630" y="1796"/>
                  </a:lnTo>
                  <a:lnTo>
                    <a:pt x="1629" y="1794"/>
                  </a:lnTo>
                  <a:lnTo>
                    <a:pt x="1629" y="1794"/>
                  </a:lnTo>
                  <a:lnTo>
                    <a:pt x="1630" y="1793"/>
                  </a:lnTo>
                  <a:lnTo>
                    <a:pt x="1637" y="1786"/>
                  </a:lnTo>
                  <a:lnTo>
                    <a:pt x="1641" y="1784"/>
                  </a:lnTo>
                  <a:lnTo>
                    <a:pt x="1643" y="1783"/>
                  </a:lnTo>
                  <a:lnTo>
                    <a:pt x="1643" y="1782"/>
                  </a:lnTo>
                  <a:lnTo>
                    <a:pt x="1644" y="1780"/>
                  </a:lnTo>
                  <a:lnTo>
                    <a:pt x="1646" y="1776"/>
                  </a:lnTo>
                  <a:lnTo>
                    <a:pt x="1648" y="1771"/>
                  </a:lnTo>
                  <a:lnTo>
                    <a:pt x="1650" y="1757"/>
                  </a:lnTo>
                  <a:lnTo>
                    <a:pt x="1651" y="1751"/>
                  </a:lnTo>
                  <a:lnTo>
                    <a:pt x="1654" y="1748"/>
                  </a:lnTo>
                  <a:lnTo>
                    <a:pt x="1656" y="1745"/>
                  </a:lnTo>
                  <a:lnTo>
                    <a:pt x="1662" y="1743"/>
                  </a:lnTo>
                  <a:lnTo>
                    <a:pt x="1667" y="1743"/>
                  </a:lnTo>
                  <a:lnTo>
                    <a:pt x="1667" y="1743"/>
                  </a:lnTo>
                  <a:lnTo>
                    <a:pt x="1667" y="1744"/>
                  </a:lnTo>
                  <a:lnTo>
                    <a:pt x="1663" y="1745"/>
                  </a:lnTo>
                  <a:lnTo>
                    <a:pt x="1662" y="1746"/>
                  </a:lnTo>
                  <a:lnTo>
                    <a:pt x="1661" y="1747"/>
                  </a:lnTo>
                  <a:lnTo>
                    <a:pt x="1664" y="1746"/>
                  </a:lnTo>
                  <a:lnTo>
                    <a:pt x="1665" y="1746"/>
                  </a:lnTo>
                  <a:lnTo>
                    <a:pt x="1666" y="1747"/>
                  </a:lnTo>
                  <a:lnTo>
                    <a:pt x="1665" y="1749"/>
                  </a:lnTo>
                  <a:lnTo>
                    <a:pt x="1663" y="1751"/>
                  </a:lnTo>
                  <a:lnTo>
                    <a:pt x="1663" y="1753"/>
                  </a:lnTo>
                  <a:lnTo>
                    <a:pt x="1662" y="1756"/>
                  </a:lnTo>
                  <a:lnTo>
                    <a:pt x="1663" y="1757"/>
                  </a:lnTo>
                  <a:lnTo>
                    <a:pt x="1664" y="1757"/>
                  </a:lnTo>
                  <a:lnTo>
                    <a:pt x="1666" y="1757"/>
                  </a:lnTo>
                  <a:lnTo>
                    <a:pt x="1666" y="1757"/>
                  </a:lnTo>
                  <a:lnTo>
                    <a:pt x="1666" y="1759"/>
                  </a:lnTo>
                  <a:lnTo>
                    <a:pt x="1666" y="1763"/>
                  </a:lnTo>
                  <a:lnTo>
                    <a:pt x="1664" y="1765"/>
                  </a:lnTo>
                  <a:lnTo>
                    <a:pt x="1660" y="1769"/>
                  </a:lnTo>
                  <a:lnTo>
                    <a:pt x="1659" y="1772"/>
                  </a:lnTo>
                  <a:lnTo>
                    <a:pt x="1660" y="1774"/>
                  </a:lnTo>
                  <a:lnTo>
                    <a:pt x="1662" y="1775"/>
                  </a:lnTo>
                  <a:lnTo>
                    <a:pt x="1664" y="1773"/>
                  </a:lnTo>
                  <a:lnTo>
                    <a:pt x="1663" y="1771"/>
                  </a:lnTo>
                  <a:lnTo>
                    <a:pt x="1663" y="1769"/>
                  </a:lnTo>
                  <a:lnTo>
                    <a:pt x="1666" y="1766"/>
                  </a:lnTo>
                  <a:lnTo>
                    <a:pt x="1667" y="1758"/>
                  </a:lnTo>
                  <a:lnTo>
                    <a:pt x="1667" y="1757"/>
                  </a:lnTo>
                  <a:lnTo>
                    <a:pt x="1668" y="1756"/>
                  </a:lnTo>
                  <a:lnTo>
                    <a:pt x="1670" y="1754"/>
                  </a:lnTo>
                  <a:lnTo>
                    <a:pt x="1671" y="1751"/>
                  </a:lnTo>
                  <a:lnTo>
                    <a:pt x="1671" y="1746"/>
                  </a:lnTo>
                  <a:lnTo>
                    <a:pt x="1672" y="1745"/>
                  </a:lnTo>
                  <a:lnTo>
                    <a:pt x="1673" y="1745"/>
                  </a:lnTo>
                  <a:lnTo>
                    <a:pt x="1673" y="1743"/>
                  </a:lnTo>
                  <a:lnTo>
                    <a:pt x="1673" y="1737"/>
                  </a:lnTo>
                  <a:lnTo>
                    <a:pt x="1673" y="1735"/>
                  </a:lnTo>
                  <a:lnTo>
                    <a:pt x="1675" y="1733"/>
                  </a:lnTo>
                  <a:lnTo>
                    <a:pt x="1678" y="1733"/>
                  </a:lnTo>
                  <a:lnTo>
                    <a:pt x="1679" y="1733"/>
                  </a:lnTo>
                  <a:lnTo>
                    <a:pt x="1681" y="1732"/>
                  </a:lnTo>
                  <a:lnTo>
                    <a:pt x="1683" y="1733"/>
                  </a:lnTo>
                  <a:lnTo>
                    <a:pt x="1687" y="1739"/>
                  </a:lnTo>
                  <a:lnTo>
                    <a:pt x="1691" y="1739"/>
                  </a:lnTo>
                  <a:lnTo>
                    <a:pt x="1696" y="1745"/>
                  </a:lnTo>
                  <a:lnTo>
                    <a:pt x="1697" y="1745"/>
                  </a:lnTo>
                  <a:lnTo>
                    <a:pt x="1699" y="1746"/>
                  </a:lnTo>
                  <a:lnTo>
                    <a:pt x="1703" y="1746"/>
                  </a:lnTo>
                  <a:lnTo>
                    <a:pt x="1703" y="1746"/>
                  </a:lnTo>
                  <a:lnTo>
                    <a:pt x="1705" y="1745"/>
                  </a:lnTo>
                  <a:lnTo>
                    <a:pt x="1706" y="1745"/>
                  </a:lnTo>
                  <a:lnTo>
                    <a:pt x="1708" y="1746"/>
                  </a:lnTo>
                  <a:lnTo>
                    <a:pt x="1709" y="1746"/>
                  </a:lnTo>
                  <a:lnTo>
                    <a:pt x="1709" y="1746"/>
                  </a:lnTo>
                  <a:lnTo>
                    <a:pt x="1709" y="1745"/>
                  </a:lnTo>
                  <a:lnTo>
                    <a:pt x="1710" y="1742"/>
                  </a:lnTo>
                  <a:lnTo>
                    <a:pt x="1710" y="1739"/>
                  </a:lnTo>
                  <a:lnTo>
                    <a:pt x="1710" y="1737"/>
                  </a:lnTo>
                  <a:lnTo>
                    <a:pt x="1709" y="1735"/>
                  </a:lnTo>
                  <a:lnTo>
                    <a:pt x="1685" y="1722"/>
                  </a:lnTo>
                  <a:lnTo>
                    <a:pt x="1685" y="1721"/>
                  </a:lnTo>
                  <a:lnTo>
                    <a:pt x="1684" y="1717"/>
                  </a:lnTo>
                  <a:lnTo>
                    <a:pt x="1683" y="1715"/>
                  </a:lnTo>
                  <a:lnTo>
                    <a:pt x="1681" y="1713"/>
                  </a:lnTo>
                  <a:lnTo>
                    <a:pt x="1679" y="1710"/>
                  </a:lnTo>
                  <a:lnTo>
                    <a:pt x="1670" y="1701"/>
                  </a:lnTo>
                  <a:lnTo>
                    <a:pt x="1667" y="1699"/>
                  </a:lnTo>
                  <a:lnTo>
                    <a:pt x="1665" y="1698"/>
                  </a:lnTo>
                  <a:lnTo>
                    <a:pt x="1658" y="1698"/>
                  </a:lnTo>
                  <a:lnTo>
                    <a:pt x="1657" y="1698"/>
                  </a:lnTo>
                  <a:lnTo>
                    <a:pt x="1656" y="1699"/>
                  </a:lnTo>
                  <a:lnTo>
                    <a:pt x="1656" y="1701"/>
                  </a:lnTo>
                  <a:lnTo>
                    <a:pt x="1660" y="1702"/>
                  </a:lnTo>
                  <a:lnTo>
                    <a:pt x="1661" y="1703"/>
                  </a:lnTo>
                  <a:lnTo>
                    <a:pt x="1658" y="1704"/>
                  </a:lnTo>
                  <a:lnTo>
                    <a:pt x="1656" y="1703"/>
                  </a:lnTo>
                  <a:lnTo>
                    <a:pt x="1650" y="1697"/>
                  </a:lnTo>
                  <a:lnTo>
                    <a:pt x="1646" y="1691"/>
                  </a:lnTo>
                  <a:lnTo>
                    <a:pt x="1645" y="1690"/>
                  </a:lnTo>
                  <a:lnTo>
                    <a:pt x="1643" y="1688"/>
                  </a:lnTo>
                  <a:lnTo>
                    <a:pt x="1642" y="1685"/>
                  </a:lnTo>
                  <a:lnTo>
                    <a:pt x="1641" y="1680"/>
                  </a:lnTo>
                  <a:lnTo>
                    <a:pt x="1638" y="1673"/>
                  </a:lnTo>
                  <a:lnTo>
                    <a:pt x="1637" y="1670"/>
                  </a:lnTo>
                  <a:lnTo>
                    <a:pt x="1637" y="1666"/>
                  </a:lnTo>
                  <a:lnTo>
                    <a:pt x="1634" y="1664"/>
                  </a:lnTo>
                  <a:lnTo>
                    <a:pt x="1634" y="1663"/>
                  </a:lnTo>
                  <a:lnTo>
                    <a:pt x="1635" y="1663"/>
                  </a:lnTo>
                  <a:lnTo>
                    <a:pt x="1635" y="1662"/>
                  </a:lnTo>
                  <a:lnTo>
                    <a:pt x="1637" y="1664"/>
                  </a:lnTo>
                  <a:lnTo>
                    <a:pt x="1642" y="1667"/>
                  </a:lnTo>
                  <a:lnTo>
                    <a:pt x="1645" y="1669"/>
                  </a:lnTo>
                  <a:lnTo>
                    <a:pt x="1648" y="1668"/>
                  </a:lnTo>
                  <a:lnTo>
                    <a:pt x="1652" y="1670"/>
                  </a:lnTo>
                  <a:lnTo>
                    <a:pt x="1657" y="1670"/>
                  </a:lnTo>
                  <a:lnTo>
                    <a:pt x="1662" y="1668"/>
                  </a:lnTo>
                  <a:lnTo>
                    <a:pt x="1665" y="1666"/>
                  </a:lnTo>
                  <a:lnTo>
                    <a:pt x="1668" y="1662"/>
                  </a:lnTo>
                  <a:lnTo>
                    <a:pt x="1670" y="1661"/>
                  </a:lnTo>
                  <a:lnTo>
                    <a:pt x="1672" y="1661"/>
                  </a:lnTo>
                  <a:lnTo>
                    <a:pt x="1676" y="1660"/>
                  </a:lnTo>
                  <a:lnTo>
                    <a:pt x="1678" y="1660"/>
                  </a:lnTo>
                  <a:lnTo>
                    <a:pt x="1679" y="1659"/>
                  </a:lnTo>
                  <a:lnTo>
                    <a:pt x="1682" y="1655"/>
                  </a:lnTo>
                  <a:lnTo>
                    <a:pt x="1683" y="1655"/>
                  </a:lnTo>
                  <a:lnTo>
                    <a:pt x="1684" y="1655"/>
                  </a:lnTo>
                  <a:lnTo>
                    <a:pt x="1685" y="1657"/>
                  </a:lnTo>
                  <a:lnTo>
                    <a:pt x="1685" y="1658"/>
                  </a:lnTo>
                  <a:lnTo>
                    <a:pt x="1686" y="1661"/>
                  </a:lnTo>
                  <a:lnTo>
                    <a:pt x="1687" y="1662"/>
                  </a:lnTo>
                  <a:lnTo>
                    <a:pt x="1700" y="1666"/>
                  </a:lnTo>
                  <a:lnTo>
                    <a:pt x="1710" y="1665"/>
                  </a:lnTo>
                  <a:lnTo>
                    <a:pt x="1712" y="1664"/>
                  </a:lnTo>
                  <a:lnTo>
                    <a:pt x="1713" y="1662"/>
                  </a:lnTo>
                  <a:lnTo>
                    <a:pt x="1711" y="1660"/>
                  </a:lnTo>
                  <a:lnTo>
                    <a:pt x="1709" y="1658"/>
                  </a:lnTo>
                  <a:lnTo>
                    <a:pt x="1709" y="1657"/>
                  </a:lnTo>
                  <a:lnTo>
                    <a:pt x="1705" y="1655"/>
                  </a:lnTo>
                  <a:lnTo>
                    <a:pt x="1701" y="1653"/>
                  </a:lnTo>
                  <a:lnTo>
                    <a:pt x="1697" y="1653"/>
                  </a:lnTo>
                  <a:lnTo>
                    <a:pt x="1694" y="1655"/>
                  </a:lnTo>
                  <a:lnTo>
                    <a:pt x="1694" y="1655"/>
                  </a:lnTo>
                  <a:lnTo>
                    <a:pt x="1693" y="1657"/>
                  </a:lnTo>
                  <a:lnTo>
                    <a:pt x="1693" y="1658"/>
                  </a:lnTo>
                  <a:lnTo>
                    <a:pt x="1692" y="1655"/>
                  </a:lnTo>
                  <a:lnTo>
                    <a:pt x="1692" y="1653"/>
                  </a:lnTo>
                  <a:lnTo>
                    <a:pt x="1692" y="1652"/>
                  </a:lnTo>
                  <a:lnTo>
                    <a:pt x="1692" y="1651"/>
                  </a:lnTo>
                  <a:lnTo>
                    <a:pt x="1694" y="1649"/>
                  </a:lnTo>
                  <a:lnTo>
                    <a:pt x="1695" y="1649"/>
                  </a:lnTo>
                  <a:lnTo>
                    <a:pt x="1695" y="1647"/>
                  </a:lnTo>
                  <a:lnTo>
                    <a:pt x="1695" y="1644"/>
                  </a:lnTo>
                  <a:lnTo>
                    <a:pt x="1695" y="1643"/>
                  </a:lnTo>
                  <a:lnTo>
                    <a:pt x="1696" y="1642"/>
                  </a:lnTo>
                  <a:lnTo>
                    <a:pt x="1698" y="1640"/>
                  </a:lnTo>
                  <a:lnTo>
                    <a:pt x="1700" y="1638"/>
                  </a:lnTo>
                  <a:lnTo>
                    <a:pt x="1702" y="1637"/>
                  </a:lnTo>
                  <a:lnTo>
                    <a:pt x="1709" y="1639"/>
                  </a:lnTo>
                  <a:lnTo>
                    <a:pt x="1710" y="1639"/>
                  </a:lnTo>
                  <a:lnTo>
                    <a:pt x="1714" y="1638"/>
                  </a:lnTo>
                  <a:lnTo>
                    <a:pt x="1721" y="1637"/>
                  </a:lnTo>
                  <a:lnTo>
                    <a:pt x="1723" y="1637"/>
                  </a:lnTo>
                  <a:lnTo>
                    <a:pt x="1727" y="1634"/>
                  </a:lnTo>
                  <a:lnTo>
                    <a:pt x="1731" y="1633"/>
                  </a:lnTo>
                  <a:lnTo>
                    <a:pt x="1733" y="1632"/>
                  </a:lnTo>
                  <a:lnTo>
                    <a:pt x="1735" y="1629"/>
                  </a:lnTo>
                  <a:lnTo>
                    <a:pt x="1737" y="1627"/>
                  </a:lnTo>
                  <a:lnTo>
                    <a:pt x="1739" y="1626"/>
                  </a:lnTo>
                  <a:lnTo>
                    <a:pt x="1742" y="1627"/>
                  </a:lnTo>
                  <a:lnTo>
                    <a:pt x="1743" y="1626"/>
                  </a:lnTo>
                  <a:lnTo>
                    <a:pt x="1745" y="1625"/>
                  </a:lnTo>
                  <a:lnTo>
                    <a:pt x="1748" y="1622"/>
                  </a:lnTo>
                  <a:lnTo>
                    <a:pt x="1752" y="1618"/>
                  </a:lnTo>
                  <a:lnTo>
                    <a:pt x="1754" y="1617"/>
                  </a:lnTo>
                  <a:lnTo>
                    <a:pt x="1755" y="1616"/>
                  </a:lnTo>
                  <a:lnTo>
                    <a:pt x="1756" y="1615"/>
                  </a:lnTo>
                  <a:lnTo>
                    <a:pt x="1757" y="1615"/>
                  </a:lnTo>
                  <a:lnTo>
                    <a:pt x="1757" y="1616"/>
                  </a:lnTo>
                  <a:lnTo>
                    <a:pt x="1758" y="1617"/>
                  </a:lnTo>
                  <a:lnTo>
                    <a:pt x="1759" y="1618"/>
                  </a:lnTo>
                  <a:lnTo>
                    <a:pt x="1760" y="1618"/>
                  </a:lnTo>
                  <a:lnTo>
                    <a:pt x="1761" y="1617"/>
                  </a:lnTo>
                  <a:lnTo>
                    <a:pt x="1762" y="1616"/>
                  </a:lnTo>
                  <a:lnTo>
                    <a:pt x="1763" y="1616"/>
                  </a:lnTo>
                  <a:lnTo>
                    <a:pt x="1773" y="1619"/>
                  </a:lnTo>
                  <a:lnTo>
                    <a:pt x="1774" y="1618"/>
                  </a:lnTo>
                  <a:lnTo>
                    <a:pt x="1775" y="1616"/>
                  </a:lnTo>
                  <a:lnTo>
                    <a:pt x="1775" y="1610"/>
                  </a:lnTo>
                  <a:lnTo>
                    <a:pt x="1776" y="1608"/>
                  </a:lnTo>
                  <a:lnTo>
                    <a:pt x="1778" y="1607"/>
                  </a:lnTo>
                  <a:lnTo>
                    <a:pt x="1782" y="1606"/>
                  </a:lnTo>
                  <a:lnTo>
                    <a:pt x="1784" y="1604"/>
                  </a:lnTo>
                  <a:lnTo>
                    <a:pt x="1781" y="1602"/>
                  </a:lnTo>
                  <a:lnTo>
                    <a:pt x="1779" y="1602"/>
                  </a:lnTo>
                  <a:lnTo>
                    <a:pt x="1776" y="1605"/>
                  </a:lnTo>
                  <a:lnTo>
                    <a:pt x="1774" y="1607"/>
                  </a:lnTo>
                  <a:lnTo>
                    <a:pt x="1773" y="1607"/>
                  </a:lnTo>
                  <a:lnTo>
                    <a:pt x="1773" y="1605"/>
                  </a:lnTo>
                  <a:lnTo>
                    <a:pt x="1774" y="1601"/>
                  </a:lnTo>
                  <a:lnTo>
                    <a:pt x="1772" y="1601"/>
                  </a:lnTo>
                  <a:lnTo>
                    <a:pt x="1771" y="1600"/>
                  </a:lnTo>
                  <a:lnTo>
                    <a:pt x="1772" y="1595"/>
                  </a:lnTo>
                  <a:lnTo>
                    <a:pt x="1772" y="1595"/>
                  </a:lnTo>
                  <a:lnTo>
                    <a:pt x="1773" y="1594"/>
                  </a:lnTo>
                  <a:lnTo>
                    <a:pt x="1774" y="1594"/>
                  </a:lnTo>
                  <a:lnTo>
                    <a:pt x="1775" y="1592"/>
                  </a:lnTo>
                  <a:lnTo>
                    <a:pt x="1774" y="1589"/>
                  </a:lnTo>
                  <a:lnTo>
                    <a:pt x="1773" y="1585"/>
                  </a:lnTo>
                  <a:lnTo>
                    <a:pt x="1769" y="1584"/>
                  </a:lnTo>
                  <a:lnTo>
                    <a:pt x="1766" y="1583"/>
                  </a:lnTo>
                  <a:lnTo>
                    <a:pt x="1763" y="1583"/>
                  </a:lnTo>
                  <a:lnTo>
                    <a:pt x="1762" y="1583"/>
                  </a:lnTo>
                  <a:lnTo>
                    <a:pt x="1760" y="1583"/>
                  </a:lnTo>
                  <a:lnTo>
                    <a:pt x="1758" y="1582"/>
                  </a:lnTo>
                  <a:lnTo>
                    <a:pt x="1757" y="1582"/>
                  </a:lnTo>
                  <a:lnTo>
                    <a:pt x="1756" y="1582"/>
                  </a:lnTo>
                  <a:lnTo>
                    <a:pt x="1753" y="1584"/>
                  </a:lnTo>
                  <a:lnTo>
                    <a:pt x="1752" y="1584"/>
                  </a:lnTo>
                  <a:lnTo>
                    <a:pt x="1750" y="1586"/>
                  </a:lnTo>
                  <a:lnTo>
                    <a:pt x="1747" y="1585"/>
                  </a:lnTo>
                  <a:lnTo>
                    <a:pt x="1744" y="1586"/>
                  </a:lnTo>
                  <a:lnTo>
                    <a:pt x="1743" y="1590"/>
                  </a:lnTo>
                  <a:lnTo>
                    <a:pt x="1743" y="1593"/>
                  </a:lnTo>
                  <a:lnTo>
                    <a:pt x="1743" y="1595"/>
                  </a:lnTo>
                  <a:lnTo>
                    <a:pt x="1739" y="1595"/>
                  </a:lnTo>
                  <a:lnTo>
                    <a:pt x="1738" y="1596"/>
                  </a:lnTo>
                  <a:lnTo>
                    <a:pt x="1736" y="1597"/>
                  </a:lnTo>
                  <a:lnTo>
                    <a:pt x="1735" y="1598"/>
                  </a:lnTo>
                  <a:lnTo>
                    <a:pt x="1733" y="1598"/>
                  </a:lnTo>
                  <a:lnTo>
                    <a:pt x="1728" y="1598"/>
                  </a:lnTo>
                  <a:lnTo>
                    <a:pt x="1723" y="1600"/>
                  </a:lnTo>
                  <a:lnTo>
                    <a:pt x="1721" y="1600"/>
                  </a:lnTo>
                  <a:lnTo>
                    <a:pt x="1717" y="1601"/>
                  </a:lnTo>
                  <a:lnTo>
                    <a:pt x="1715" y="1601"/>
                  </a:lnTo>
                  <a:lnTo>
                    <a:pt x="1709" y="1601"/>
                  </a:lnTo>
                  <a:lnTo>
                    <a:pt x="1709" y="1602"/>
                  </a:lnTo>
                  <a:lnTo>
                    <a:pt x="1709" y="1602"/>
                  </a:lnTo>
                  <a:lnTo>
                    <a:pt x="1709" y="1603"/>
                  </a:lnTo>
                  <a:lnTo>
                    <a:pt x="1710" y="1603"/>
                  </a:lnTo>
                  <a:lnTo>
                    <a:pt x="1710" y="1604"/>
                  </a:lnTo>
                  <a:lnTo>
                    <a:pt x="1708" y="1604"/>
                  </a:lnTo>
                  <a:lnTo>
                    <a:pt x="1705" y="1604"/>
                  </a:lnTo>
                  <a:lnTo>
                    <a:pt x="1703" y="1602"/>
                  </a:lnTo>
                  <a:lnTo>
                    <a:pt x="1702" y="1601"/>
                  </a:lnTo>
                  <a:lnTo>
                    <a:pt x="1703" y="1600"/>
                  </a:lnTo>
                  <a:lnTo>
                    <a:pt x="1704" y="1597"/>
                  </a:lnTo>
                  <a:lnTo>
                    <a:pt x="1706" y="1596"/>
                  </a:lnTo>
                  <a:lnTo>
                    <a:pt x="1707" y="1595"/>
                  </a:lnTo>
                  <a:lnTo>
                    <a:pt x="1709" y="1592"/>
                  </a:lnTo>
                  <a:lnTo>
                    <a:pt x="1709" y="1590"/>
                  </a:lnTo>
                  <a:lnTo>
                    <a:pt x="1712" y="1589"/>
                  </a:lnTo>
                  <a:lnTo>
                    <a:pt x="1728" y="1587"/>
                  </a:lnTo>
                  <a:lnTo>
                    <a:pt x="1730" y="1586"/>
                  </a:lnTo>
                  <a:lnTo>
                    <a:pt x="1732" y="1584"/>
                  </a:lnTo>
                  <a:lnTo>
                    <a:pt x="1733" y="1583"/>
                  </a:lnTo>
                  <a:lnTo>
                    <a:pt x="1733" y="1582"/>
                  </a:lnTo>
                  <a:lnTo>
                    <a:pt x="1732" y="1582"/>
                  </a:lnTo>
                  <a:lnTo>
                    <a:pt x="1731" y="1583"/>
                  </a:lnTo>
                  <a:lnTo>
                    <a:pt x="1730" y="1584"/>
                  </a:lnTo>
                  <a:lnTo>
                    <a:pt x="1729" y="1585"/>
                  </a:lnTo>
                  <a:lnTo>
                    <a:pt x="1728" y="1585"/>
                  </a:lnTo>
                  <a:lnTo>
                    <a:pt x="1727" y="1585"/>
                  </a:lnTo>
                  <a:lnTo>
                    <a:pt x="1712" y="1588"/>
                  </a:lnTo>
                  <a:lnTo>
                    <a:pt x="1709" y="1589"/>
                  </a:lnTo>
                  <a:lnTo>
                    <a:pt x="1705" y="1591"/>
                  </a:lnTo>
                  <a:lnTo>
                    <a:pt x="1703" y="1595"/>
                  </a:lnTo>
                  <a:lnTo>
                    <a:pt x="1703" y="1596"/>
                  </a:lnTo>
                  <a:lnTo>
                    <a:pt x="1703" y="1596"/>
                  </a:lnTo>
                  <a:lnTo>
                    <a:pt x="1702" y="1597"/>
                  </a:lnTo>
                  <a:lnTo>
                    <a:pt x="1700" y="1598"/>
                  </a:lnTo>
                  <a:lnTo>
                    <a:pt x="1700" y="1599"/>
                  </a:lnTo>
                  <a:lnTo>
                    <a:pt x="1699" y="1601"/>
                  </a:lnTo>
                  <a:lnTo>
                    <a:pt x="1697" y="1601"/>
                  </a:lnTo>
                  <a:lnTo>
                    <a:pt x="1683" y="1604"/>
                  </a:lnTo>
                  <a:lnTo>
                    <a:pt x="1679" y="1605"/>
                  </a:lnTo>
                  <a:lnTo>
                    <a:pt x="1679" y="1606"/>
                  </a:lnTo>
                  <a:lnTo>
                    <a:pt x="1677" y="1602"/>
                  </a:lnTo>
                  <a:lnTo>
                    <a:pt x="1677" y="1598"/>
                  </a:lnTo>
                  <a:lnTo>
                    <a:pt x="1677" y="1594"/>
                  </a:lnTo>
                  <a:lnTo>
                    <a:pt x="1679" y="1591"/>
                  </a:lnTo>
                  <a:lnTo>
                    <a:pt x="1680" y="1589"/>
                  </a:lnTo>
                  <a:lnTo>
                    <a:pt x="1683" y="1589"/>
                  </a:lnTo>
                  <a:lnTo>
                    <a:pt x="1685" y="1588"/>
                  </a:lnTo>
                  <a:lnTo>
                    <a:pt x="1685" y="1585"/>
                  </a:lnTo>
                  <a:lnTo>
                    <a:pt x="1685" y="1583"/>
                  </a:lnTo>
                  <a:lnTo>
                    <a:pt x="1685" y="1582"/>
                  </a:lnTo>
                  <a:lnTo>
                    <a:pt x="1684" y="1581"/>
                  </a:lnTo>
                  <a:lnTo>
                    <a:pt x="1682" y="1581"/>
                  </a:lnTo>
                  <a:lnTo>
                    <a:pt x="1679" y="1581"/>
                  </a:lnTo>
                  <a:lnTo>
                    <a:pt x="1677" y="1581"/>
                  </a:lnTo>
                  <a:lnTo>
                    <a:pt x="1676" y="1579"/>
                  </a:lnTo>
                  <a:lnTo>
                    <a:pt x="1676" y="1577"/>
                  </a:lnTo>
                  <a:lnTo>
                    <a:pt x="1677" y="1575"/>
                  </a:lnTo>
                  <a:lnTo>
                    <a:pt x="1679" y="1571"/>
                  </a:lnTo>
                  <a:lnTo>
                    <a:pt x="1682" y="1567"/>
                  </a:lnTo>
                  <a:lnTo>
                    <a:pt x="1683" y="1564"/>
                  </a:lnTo>
                  <a:lnTo>
                    <a:pt x="1682" y="1554"/>
                  </a:lnTo>
                  <a:lnTo>
                    <a:pt x="1684" y="1549"/>
                  </a:lnTo>
                  <a:lnTo>
                    <a:pt x="1685" y="1545"/>
                  </a:lnTo>
                  <a:lnTo>
                    <a:pt x="1687" y="1541"/>
                  </a:lnTo>
                  <a:lnTo>
                    <a:pt x="1691" y="1539"/>
                  </a:lnTo>
                  <a:lnTo>
                    <a:pt x="1709" y="1536"/>
                  </a:lnTo>
                  <a:lnTo>
                    <a:pt x="1712" y="1535"/>
                  </a:lnTo>
                  <a:lnTo>
                    <a:pt x="1714" y="1534"/>
                  </a:lnTo>
                  <a:lnTo>
                    <a:pt x="1716" y="1529"/>
                  </a:lnTo>
                  <a:lnTo>
                    <a:pt x="1718" y="1529"/>
                  </a:lnTo>
                  <a:lnTo>
                    <a:pt x="1720" y="1529"/>
                  </a:lnTo>
                  <a:lnTo>
                    <a:pt x="1723" y="1529"/>
                  </a:lnTo>
                  <a:lnTo>
                    <a:pt x="1725" y="1529"/>
                  </a:lnTo>
                  <a:lnTo>
                    <a:pt x="1726" y="1527"/>
                  </a:lnTo>
                  <a:lnTo>
                    <a:pt x="1727" y="1522"/>
                  </a:lnTo>
                  <a:lnTo>
                    <a:pt x="1728" y="1516"/>
                  </a:lnTo>
                  <a:lnTo>
                    <a:pt x="1731" y="1511"/>
                  </a:lnTo>
                  <a:lnTo>
                    <a:pt x="1733" y="1506"/>
                  </a:lnTo>
                  <a:lnTo>
                    <a:pt x="1738" y="1505"/>
                  </a:lnTo>
                  <a:lnTo>
                    <a:pt x="1752" y="1505"/>
                  </a:lnTo>
                  <a:lnTo>
                    <a:pt x="1757" y="1509"/>
                  </a:lnTo>
                  <a:lnTo>
                    <a:pt x="1759" y="1509"/>
                  </a:lnTo>
                  <a:lnTo>
                    <a:pt x="1761" y="1509"/>
                  </a:lnTo>
                  <a:lnTo>
                    <a:pt x="1764" y="1508"/>
                  </a:lnTo>
                  <a:lnTo>
                    <a:pt x="1778" y="1506"/>
                  </a:lnTo>
                  <a:lnTo>
                    <a:pt x="1780" y="1507"/>
                  </a:lnTo>
                  <a:lnTo>
                    <a:pt x="1782" y="1509"/>
                  </a:lnTo>
                  <a:lnTo>
                    <a:pt x="1784" y="1510"/>
                  </a:lnTo>
                  <a:lnTo>
                    <a:pt x="1787" y="1510"/>
                  </a:lnTo>
                  <a:lnTo>
                    <a:pt x="1790" y="1509"/>
                  </a:lnTo>
                  <a:lnTo>
                    <a:pt x="1792" y="1510"/>
                  </a:lnTo>
                  <a:lnTo>
                    <a:pt x="1795" y="1510"/>
                  </a:lnTo>
                  <a:lnTo>
                    <a:pt x="1800" y="1509"/>
                  </a:lnTo>
                  <a:lnTo>
                    <a:pt x="1803" y="1509"/>
                  </a:lnTo>
                  <a:lnTo>
                    <a:pt x="1812" y="1511"/>
                  </a:lnTo>
                  <a:lnTo>
                    <a:pt x="1815" y="1511"/>
                  </a:lnTo>
                  <a:lnTo>
                    <a:pt x="1817" y="1509"/>
                  </a:lnTo>
                  <a:lnTo>
                    <a:pt x="1819" y="1505"/>
                  </a:lnTo>
                  <a:lnTo>
                    <a:pt x="1819" y="1501"/>
                  </a:lnTo>
                  <a:lnTo>
                    <a:pt x="1819" y="1500"/>
                  </a:lnTo>
                  <a:lnTo>
                    <a:pt x="1819" y="1499"/>
                  </a:lnTo>
                  <a:lnTo>
                    <a:pt x="1819" y="1498"/>
                  </a:lnTo>
                  <a:lnTo>
                    <a:pt x="1819" y="1496"/>
                  </a:lnTo>
                  <a:lnTo>
                    <a:pt x="1820" y="1494"/>
                  </a:lnTo>
                  <a:lnTo>
                    <a:pt x="1821" y="1493"/>
                  </a:lnTo>
                  <a:lnTo>
                    <a:pt x="1821" y="1491"/>
                  </a:lnTo>
                  <a:lnTo>
                    <a:pt x="1821" y="1490"/>
                  </a:lnTo>
                  <a:lnTo>
                    <a:pt x="1819" y="1487"/>
                  </a:lnTo>
                  <a:lnTo>
                    <a:pt x="1818" y="1486"/>
                  </a:lnTo>
                  <a:lnTo>
                    <a:pt x="1817" y="1485"/>
                  </a:lnTo>
                  <a:lnTo>
                    <a:pt x="1817" y="1484"/>
                  </a:lnTo>
                  <a:lnTo>
                    <a:pt x="1818" y="1482"/>
                  </a:lnTo>
                  <a:lnTo>
                    <a:pt x="1819" y="1482"/>
                  </a:lnTo>
                  <a:lnTo>
                    <a:pt x="1824" y="1481"/>
                  </a:lnTo>
                  <a:lnTo>
                    <a:pt x="1825" y="1481"/>
                  </a:lnTo>
                  <a:lnTo>
                    <a:pt x="1825" y="1480"/>
                  </a:lnTo>
                  <a:lnTo>
                    <a:pt x="1823" y="1475"/>
                  </a:lnTo>
                  <a:lnTo>
                    <a:pt x="1823" y="1473"/>
                  </a:lnTo>
                  <a:lnTo>
                    <a:pt x="1825" y="1469"/>
                  </a:lnTo>
                  <a:lnTo>
                    <a:pt x="1829" y="1462"/>
                  </a:lnTo>
                  <a:lnTo>
                    <a:pt x="1831" y="1459"/>
                  </a:lnTo>
                  <a:lnTo>
                    <a:pt x="1835" y="1456"/>
                  </a:lnTo>
                  <a:lnTo>
                    <a:pt x="1837" y="1454"/>
                  </a:lnTo>
                  <a:lnTo>
                    <a:pt x="1838" y="1451"/>
                  </a:lnTo>
                  <a:lnTo>
                    <a:pt x="1838" y="1449"/>
                  </a:lnTo>
                  <a:lnTo>
                    <a:pt x="1837" y="1447"/>
                  </a:lnTo>
                  <a:lnTo>
                    <a:pt x="1835" y="1446"/>
                  </a:lnTo>
                  <a:lnTo>
                    <a:pt x="1830" y="1448"/>
                  </a:lnTo>
                  <a:lnTo>
                    <a:pt x="1829" y="1448"/>
                  </a:lnTo>
                  <a:lnTo>
                    <a:pt x="1823" y="1444"/>
                  </a:lnTo>
                  <a:lnTo>
                    <a:pt x="1829" y="1439"/>
                  </a:lnTo>
                  <a:lnTo>
                    <a:pt x="1830" y="1437"/>
                  </a:lnTo>
                  <a:lnTo>
                    <a:pt x="1832" y="1435"/>
                  </a:lnTo>
                  <a:lnTo>
                    <a:pt x="1831" y="1434"/>
                  </a:lnTo>
                  <a:lnTo>
                    <a:pt x="1830" y="1432"/>
                  </a:lnTo>
                  <a:lnTo>
                    <a:pt x="1829" y="1428"/>
                  </a:lnTo>
                  <a:lnTo>
                    <a:pt x="1827" y="1422"/>
                  </a:lnTo>
                  <a:lnTo>
                    <a:pt x="1826" y="1421"/>
                  </a:lnTo>
                  <a:lnTo>
                    <a:pt x="1825" y="1420"/>
                  </a:lnTo>
                  <a:lnTo>
                    <a:pt x="1825" y="1418"/>
                  </a:lnTo>
                  <a:lnTo>
                    <a:pt x="1826" y="1418"/>
                  </a:lnTo>
                  <a:lnTo>
                    <a:pt x="1827" y="1418"/>
                  </a:lnTo>
                  <a:lnTo>
                    <a:pt x="1827" y="1417"/>
                  </a:lnTo>
                  <a:lnTo>
                    <a:pt x="1827" y="1416"/>
                  </a:lnTo>
                  <a:lnTo>
                    <a:pt x="1827" y="1415"/>
                  </a:lnTo>
                  <a:lnTo>
                    <a:pt x="1827" y="1414"/>
                  </a:lnTo>
                  <a:lnTo>
                    <a:pt x="1826" y="1410"/>
                  </a:lnTo>
                  <a:lnTo>
                    <a:pt x="1824" y="1408"/>
                  </a:lnTo>
                  <a:lnTo>
                    <a:pt x="1822" y="1407"/>
                  </a:lnTo>
                  <a:lnTo>
                    <a:pt x="1811" y="1405"/>
                  </a:lnTo>
                  <a:lnTo>
                    <a:pt x="1810" y="1406"/>
                  </a:lnTo>
                  <a:lnTo>
                    <a:pt x="1805" y="1407"/>
                  </a:lnTo>
                  <a:lnTo>
                    <a:pt x="1807" y="1403"/>
                  </a:lnTo>
                  <a:lnTo>
                    <a:pt x="1812" y="1384"/>
                  </a:lnTo>
                  <a:lnTo>
                    <a:pt x="1813" y="1384"/>
                  </a:lnTo>
                  <a:lnTo>
                    <a:pt x="1815" y="1383"/>
                  </a:lnTo>
                  <a:lnTo>
                    <a:pt x="1816" y="1381"/>
                  </a:lnTo>
                  <a:lnTo>
                    <a:pt x="1817" y="1379"/>
                  </a:lnTo>
                  <a:lnTo>
                    <a:pt x="1817" y="1378"/>
                  </a:lnTo>
                  <a:lnTo>
                    <a:pt x="1819" y="1376"/>
                  </a:lnTo>
                  <a:lnTo>
                    <a:pt x="1821" y="1375"/>
                  </a:lnTo>
                  <a:lnTo>
                    <a:pt x="1823" y="1375"/>
                  </a:lnTo>
                  <a:lnTo>
                    <a:pt x="1833" y="1379"/>
                  </a:lnTo>
                  <a:lnTo>
                    <a:pt x="1837" y="1378"/>
                  </a:lnTo>
                  <a:lnTo>
                    <a:pt x="1841" y="1375"/>
                  </a:lnTo>
                  <a:lnTo>
                    <a:pt x="1842" y="1373"/>
                  </a:lnTo>
                  <a:lnTo>
                    <a:pt x="1844" y="1371"/>
                  </a:lnTo>
                  <a:lnTo>
                    <a:pt x="1844" y="1368"/>
                  </a:lnTo>
                  <a:lnTo>
                    <a:pt x="1842" y="1366"/>
                  </a:lnTo>
                  <a:lnTo>
                    <a:pt x="1840" y="1366"/>
                  </a:lnTo>
                  <a:lnTo>
                    <a:pt x="1838" y="1366"/>
                  </a:lnTo>
                  <a:lnTo>
                    <a:pt x="1836" y="1369"/>
                  </a:lnTo>
                  <a:lnTo>
                    <a:pt x="1835" y="1370"/>
                  </a:lnTo>
                  <a:lnTo>
                    <a:pt x="1834" y="1370"/>
                  </a:lnTo>
                  <a:lnTo>
                    <a:pt x="1832" y="1367"/>
                  </a:lnTo>
                  <a:lnTo>
                    <a:pt x="1831" y="1366"/>
                  </a:lnTo>
                  <a:lnTo>
                    <a:pt x="1829" y="1366"/>
                  </a:lnTo>
                  <a:lnTo>
                    <a:pt x="1827" y="1366"/>
                  </a:lnTo>
                  <a:lnTo>
                    <a:pt x="1819" y="1365"/>
                  </a:lnTo>
                  <a:lnTo>
                    <a:pt x="1817" y="1364"/>
                  </a:lnTo>
                  <a:lnTo>
                    <a:pt x="1817" y="1363"/>
                  </a:lnTo>
                  <a:lnTo>
                    <a:pt x="1816" y="1361"/>
                  </a:lnTo>
                  <a:lnTo>
                    <a:pt x="1814" y="1359"/>
                  </a:lnTo>
                  <a:lnTo>
                    <a:pt x="1812" y="1357"/>
                  </a:lnTo>
                  <a:lnTo>
                    <a:pt x="1811" y="1355"/>
                  </a:lnTo>
                  <a:lnTo>
                    <a:pt x="1810" y="1354"/>
                  </a:lnTo>
                  <a:lnTo>
                    <a:pt x="1811" y="1347"/>
                  </a:lnTo>
                  <a:lnTo>
                    <a:pt x="1811" y="1346"/>
                  </a:lnTo>
                  <a:lnTo>
                    <a:pt x="1817" y="1346"/>
                  </a:lnTo>
                  <a:lnTo>
                    <a:pt x="1823" y="1343"/>
                  </a:lnTo>
                  <a:lnTo>
                    <a:pt x="1827" y="1343"/>
                  </a:lnTo>
                  <a:lnTo>
                    <a:pt x="1829" y="1344"/>
                  </a:lnTo>
                  <a:lnTo>
                    <a:pt x="1830" y="1344"/>
                  </a:lnTo>
                  <a:lnTo>
                    <a:pt x="1832" y="1343"/>
                  </a:lnTo>
                  <a:lnTo>
                    <a:pt x="1832" y="1342"/>
                  </a:lnTo>
                  <a:lnTo>
                    <a:pt x="1832" y="1338"/>
                  </a:lnTo>
                  <a:lnTo>
                    <a:pt x="1833" y="1336"/>
                  </a:lnTo>
                  <a:lnTo>
                    <a:pt x="1835" y="1333"/>
                  </a:lnTo>
                  <a:lnTo>
                    <a:pt x="1837" y="1330"/>
                  </a:lnTo>
                  <a:lnTo>
                    <a:pt x="1842" y="1326"/>
                  </a:lnTo>
                  <a:lnTo>
                    <a:pt x="1844" y="1324"/>
                  </a:lnTo>
                  <a:lnTo>
                    <a:pt x="1847" y="1320"/>
                  </a:lnTo>
                  <a:lnTo>
                    <a:pt x="1849" y="1318"/>
                  </a:lnTo>
                  <a:lnTo>
                    <a:pt x="1851" y="1318"/>
                  </a:lnTo>
                  <a:lnTo>
                    <a:pt x="1852" y="1316"/>
                  </a:lnTo>
                  <a:lnTo>
                    <a:pt x="1852" y="1311"/>
                  </a:lnTo>
                  <a:lnTo>
                    <a:pt x="1853" y="1306"/>
                  </a:lnTo>
                  <a:lnTo>
                    <a:pt x="1853" y="1304"/>
                  </a:lnTo>
                  <a:lnTo>
                    <a:pt x="1853" y="1301"/>
                  </a:lnTo>
                  <a:lnTo>
                    <a:pt x="1848" y="1297"/>
                  </a:lnTo>
                  <a:lnTo>
                    <a:pt x="1845" y="1291"/>
                  </a:lnTo>
                  <a:lnTo>
                    <a:pt x="1843" y="1287"/>
                  </a:lnTo>
                  <a:lnTo>
                    <a:pt x="1842" y="1282"/>
                  </a:lnTo>
                  <a:lnTo>
                    <a:pt x="1844" y="1278"/>
                  </a:lnTo>
                  <a:lnTo>
                    <a:pt x="1846" y="1276"/>
                  </a:lnTo>
                  <a:lnTo>
                    <a:pt x="1849" y="1275"/>
                  </a:lnTo>
                  <a:lnTo>
                    <a:pt x="1850" y="1272"/>
                  </a:lnTo>
                  <a:lnTo>
                    <a:pt x="1851" y="1270"/>
                  </a:lnTo>
                  <a:lnTo>
                    <a:pt x="1850" y="1269"/>
                  </a:lnTo>
                  <a:lnTo>
                    <a:pt x="1849" y="1268"/>
                  </a:lnTo>
                  <a:lnTo>
                    <a:pt x="1841" y="1265"/>
                  </a:lnTo>
                  <a:lnTo>
                    <a:pt x="1839" y="1265"/>
                  </a:lnTo>
                  <a:lnTo>
                    <a:pt x="1836" y="1266"/>
                  </a:lnTo>
                  <a:lnTo>
                    <a:pt x="1831" y="1272"/>
                  </a:lnTo>
                  <a:lnTo>
                    <a:pt x="1829" y="1273"/>
                  </a:lnTo>
                  <a:lnTo>
                    <a:pt x="1826" y="1275"/>
                  </a:lnTo>
                  <a:lnTo>
                    <a:pt x="1823" y="1275"/>
                  </a:lnTo>
                  <a:lnTo>
                    <a:pt x="1821" y="1275"/>
                  </a:lnTo>
                  <a:lnTo>
                    <a:pt x="1819" y="1274"/>
                  </a:lnTo>
                  <a:lnTo>
                    <a:pt x="1815" y="1270"/>
                  </a:lnTo>
                  <a:lnTo>
                    <a:pt x="1811" y="1268"/>
                  </a:lnTo>
                  <a:lnTo>
                    <a:pt x="1808" y="1267"/>
                  </a:lnTo>
                  <a:lnTo>
                    <a:pt x="1805" y="1265"/>
                  </a:lnTo>
                  <a:lnTo>
                    <a:pt x="1803" y="1260"/>
                  </a:lnTo>
                  <a:lnTo>
                    <a:pt x="1801" y="1254"/>
                  </a:lnTo>
                  <a:lnTo>
                    <a:pt x="1800" y="1251"/>
                  </a:lnTo>
                  <a:lnTo>
                    <a:pt x="1799" y="1250"/>
                  </a:lnTo>
                  <a:lnTo>
                    <a:pt x="1794" y="1249"/>
                  </a:lnTo>
                  <a:lnTo>
                    <a:pt x="1792" y="1248"/>
                  </a:lnTo>
                  <a:lnTo>
                    <a:pt x="1789" y="1246"/>
                  </a:lnTo>
                  <a:lnTo>
                    <a:pt x="1786" y="1246"/>
                  </a:lnTo>
                  <a:lnTo>
                    <a:pt x="1782" y="1248"/>
                  </a:lnTo>
                  <a:lnTo>
                    <a:pt x="1778" y="1249"/>
                  </a:lnTo>
                  <a:lnTo>
                    <a:pt x="1775" y="1248"/>
                  </a:lnTo>
                  <a:lnTo>
                    <a:pt x="1772" y="1246"/>
                  </a:lnTo>
                  <a:lnTo>
                    <a:pt x="1770" y="1244"/>
                  </a:lnTo>
                  <a:lnTo>
                    <a:pt x="1765" y="1231"/>
                  </a:lnTo>
                  <a:lnTo>
                    <a:pt x="1763" y="1228"/>
                  </a:lnTo>
                  <a:lnTo>
                    <a:pt x="1759" y="1230"/>
                  </a:lnTo>
                  <a:lnTo>
                    <a:pt x="1758" y="1232"/>
                  </a:lnTo>
                  <a:lnTo>
                    <a:pt x="1755" y="1236"/>
                  </a:lnTo>
                  <a:lnTo>
                    <a:pt x="1753" y="1238"/>
                  </a:lnTo>
                  <a:lnTo>
                    <a:pt x="1751" y="1238"/>
                  </a:lnTo>
                  <a:lnTo>
                    <a:pt x="1743" y="1239"/>
                  </a:lnTo>
                  <a:lnTo>
                    <a:pt x="1741" y="1236"/>
                  </a:lnTo>
                  <a:lnTo>
                    <a:pt x="1739" y="1233"/>
                  </a:lnTo>
                  <a:lnTo>
                    <a:pt x="1735" y="1230"/>
                  </a:lnTo>
                  <a:lnTo>
                    <a:pt x="1726" y="1227"/>
                  </a:lnTo>
                  <a:lnTo>
                    <a:pt x="1721" y="1223"/>
                  </a:lnTo>
                  <a:lnTo>
                    <a:pt x="1720" y="1222"/>
                  </a:lnTo>
                  <a:lnTo>
                    <a:pt x="1720" y="1222"/>
                  </a:lnTo>
                  <a:lnTo>
                    <a:pt x="1720" y="1219"/>
                  </a:lnTo>
                  <a:lnTo>
                    <a:pt x="1719" y="1216"/>
                  </a:lnTo>
                  <a:lnTo>
                    <a:pt x="1719" y="1216"/>
                  </a:lnTo>
                  <a:lnTo>
                    <a:pt x="1718" y="1216"/>
                  </a:lnTo>
                  <a:lnTo>
                    <a:pt x="1716" y="1217"/>
                  </a:lnTo>
                  <a:lnTo>
                    <a:pt x="1715" y="1217"/>
                  </a:lnTo>
                  <a:lnTo>
                    <a:pt x="1715" y="1218"/>
                  </a:lnTo>
                  <a:lnTo>
                    <a:pt x="1710" y="1217"/>
                  </a:lnTo>
                  <a:lnTo>
                    <a:pt x="1703" y="1218"/>
                  </a:lnTo>
                  <a:lnTo>
                    <a:pt x="1700" y="1217"/>
                  </a:lnTo>
                  <a:lnTo>
                    <a:pt x="1698" y="1216"/>
                  </a:lnTo>
                  <a:lnTo>
                    <a:pt x="1697" y="1215"/>
                  </a:lnTo>
                  <a:lnTo>
                    <a:pt x="1692" y="1215"/>
                  </a:lnTo>
                  <a:lnTo>
                    <a:pt x="1691" y="1214"/>
                  </a:lnTo>
                  <a:lnTo>
                    <a:pt x="1690" y="1212"/>
                  </a:lnTo>
                  <a:lnTo>
                    <a:pt x="1687" y="1204"/>
                  </a:lnTo>
                  <a:lnTo>
                    <a:pt x="1685" y="1203"/>
                  </a:lnTo>
                  <a:lnTo>
                    <a:pt x="1684" y="1202"/>
                  </a:lnTo>
                  <a:lnTo>
                    <a:pt x="1682" y="1203"/>
                  </a:lnTo>
                  <a:lnTo>
                    <a:pt x="1676" y="1202"/>
                  </a:lnTo>
                  <a:lnTo>
                    <a:pt x="1674" y="1203"/>
                  </a:lnTo>
                  <a:lnTo>
                    <a:pt x="1673" y="1207"/>
                  </a:lnTo>
                  <a:lnTo>
                    <a:pt x="1674" y="1213"/>
                  </a:lnTo>
                  <a:lnTo>
                    <a:pt x="1673" y="1219"/>
                  </a:lnTo>
                  <a:lnTo>
                    <a:pt x="1669" y="1222"/>
                  </a:lnTo>
                  <a:lnTo>
                    <a:pt x="1668" y="1222"/>
                  </a:lnTo>
                  <a:lnTo>
                    <a:pt x="1667" y="1221"/>
                  </a:lnTo>
                  <a:lnTo>
                    <a:pt x="1666" y="1221"/>
                  </a:lnTo>
                  <a:lnTo>
                    <a:pt x="1665" y="1221"/>
                  </a:lnTo>
                  <a:lnTo>
                    <a:pt x="1661" y="1223"/>
                  </a:lnTo>
                  <a:lnTo>
                    <a:pt x="1659" y="1225"/>
                  </a:lnTo>
                  <a:lnTo>
                    <a:pt x="1658" y="1224"/>
                  </a:lnTo>
                  <a:lnTo>
                    <a:pt x="1658" y="1222"/>
                  </a:lnTo>
                  <a:lnTo>
                    <a:pt x="1657" y="1219"/>
                  </a:lnTo>
                  <a:lnTo>
                    <a:pt x="1654" y="1214"/>
                  </a:lnTo>
                  <a:lnTo>
                    <a:pt x="1651" y="1210"/>
                  </a:lnTo>
                  <a:lnTo>
                    <a:pt x="1648" y="1208"/>
                  </a:lnTo>
                  <a:lnTo>
                    <a:pt x="1644" y="1205"/>
                  </a:lnTo>
                  <a:lnTo>
                    <a:pt x="1637" y="1202"/>
                  </a:lnTo>
                  <a:lnTo>
                    <a:pt x="1634" y="1200"/>
                  </a:lnTo>
                  <a:lnTo>
                    <a:pt x="1625" y="1186"/>
                  </a:lnTo>
                  <a:lnTo>
                    <a:pt x="1622" y="1183"/>
                  </a:lnTo>
                  <a:lnTo>
                    <a:pt x="1622" y="1182"/>
                  </a:lnTo>
                  <a:lnTo>
                    <a:pt x="1622" y="1180"/>
                  </a:lnTo>
                  <a:lnTo>
                    <a:pt x="1622" y="1180"/>
                  </a:lnTo>
                  <a:lnTo>
                    <a:pt x="1623" y="1176"/>
                  </a:lnTo>
                  <a:lnTo>
                    <a:pt x="1623" y="1170"/>
                  </a:lnTo>
                  <a:lnTo>
                    <a:pt x="1619" y="1167"/>
                  </a:lnTo>
                  <a:lnTo>
                    <a:pt x="1612" y="1163"/>
                  </a:lnTo>
                  <a:lnTo>
                    <a:pt x="1610" y="1159"/>
                  </a:lnTo>
                  <a:lnTo>
                    <a:pt x="1609" y="1155"/>
                  </a:lnTo>
                  <a:lnTo>
                    <a:pt x="1607" y="1151"/>
                  </a:lnTo>
                  <a:lnTo>
                    <a:pt x="1606" y="1150"/>
                  </a:lnTo>
                  <a:lnTo>
                    <a:pt x="1597" y="1151"/>
                  </a:lnTo>
                  <a:lnTo>
                    <a:pt x="1595" y="1152"/>
                  </a:lnTo>
                  <a:lnTo>
                    <a:pt x="1589" y="1158"/>
                  </a:lnTo>
                  <a:lnTo>
                    <a:pt x="1586" y="1160"/>
                  </a:lnTo>
                  <a:lnTo>
                    <a:pt x="1573" y="1164"/>
                  </a:lnTo>
                  <a:lnTo>
                    <a:pt x="1567" y="1162"/>
                  </a:lnTo>
                  <a:lnTo>
                    <a:pt x="1561" y="1163"/>
                  </a:lnTo>
                  <a:lnTo>
                    <a:pt x="1555" y="1165"/>
                  </a:lnTo>
                  <a:lnTo>
                    <a:pt x="1540" y="1174"/>
                  </a:lnTo>
                  <a:lnTo>
                    <a:pt x="1539" y="1175"/>
                  </a:lnTo>
                  <a:lnTo>
                    <a:pt x="1538" y="1177"/>
                  </a:lnTo>
                  <a:lnTo>
                    <a:pt x="1536" y="1180"/>
                  </a:lnTo>
                  <a:lnTo>
                    <a:pt x="1535" y="1180"/>
                  </a:lnTo>
                  <a:lnTo>
                    <a:pt x="1534" y="1182"/>
                  </a:lnTo>
                  <a:lnTo>
                    <a:pt x="1532" y="1182"/>
                  </a:lnTo>
                  <a:lnTo>
                    <a:pt x="1530" y="1182"/>
                  </a:lnTo>
                  <a:lnTo>
                    <a:pt x="1528" y="1181"/>
                  </a:lnTo>
                  <a:lnTo>
                    <a:pt x="1527" y="1180"/>
                  </a:lnTo>
                  <a:lnTo>
                    <a:pt x="1526" y="1179"/>
                  </a:lnTo>
                  <a:lnTo>
                    <a:pt x="1527" y="1177"/>
                  </a:lnTo>
                  <a:lnTo>
                    <a:pt x="1527" y="1174"/>
                  </a:lnTo>
                  <a:lnTo>
                    <a:pt x="1527" y="1174"/>
                  </a:lnTo>
                  <a:lnTo>
                    <a:pt x="1525" y="1173"/>
                  </a:lnTo>
                  <a:lnTo>
                    <a:pt x="1524" y="1172"/>
                  </a:lnTo>
                  <a:lnTo>
                    <a:pt x="1522" y="1171"/>
                  </a:lnTo>
                  <a:lnTo>
                    <a:pt x="1519" y="1169"/>
                  </a:lnTo>
                  <a:lnTo>
                    <a:pt x="1517" y="1169"/>
                  </a:lnTo>
                  <a:lnTo>
                    <a:pt x="1516" y="1168"/>
                  </a:lnTo>
                  <a:lnTo>
                    <a:pt x="1515" y="1168"/>
                  </a:lnTo>
                  <a:lnTo>
                    <a:pt x="1513" y="1168"/>
                  </a:lnTo>
                  <a:lnTo>
                    <a:pt x="1513" y="1168"/>
                  </a:lnTo>
                  <a:lnTo>
                    <a:pt x="1511" y="1170"/>
                  </a:lnTo>
                  <a:lnTo>
                    <a:pt x="1509" y="1171"/>
                  </a:lnTo>
                  <a:lnTo>
                    <a:pt x="1507" y="1172"/>
                  </a:lnTo>
                  <a:lnTo>
                    <a:pt x="1505" y="1173"/>
                  </a:lnTo>
                  <a:lnTo>
                    <a:pt x="1503" y="1171"/>
                  </a:lnTo>
                  <a:lnTo>
                    <a:pt x="1493" y="1157"/>
                  </a:lnTo>
                  <a:lnTo>
                    <a:pt x="1491" y="1156"/>
                  </a:lnTo>
                  <a:lnTo>
                    <a:pt x="1490" y="1153"/>
                  </a:lnTo>
                  <a:lnTo>
                    <a:pt x="1488" y="1151"/>
                  </a:lnTo>
                  <a:lnTo>
                    <a:pt x="1472" y="1150"/>
                  </a:lnTo>
                  <a:lnTo>
                    <a:pt x="1463" y="1151"/>
                  </a:lnTo>
                  <a:lnTo>
                    <a:pt x="1462" y="1152"/>
                  </a:lnTo>
                  <a:lnTo>
                    <a:pt x="1461" y="1153"/>
                  </a:lnTo>
                  <a:lnTo>
                    <a:pt x="1459" y="1156"/>
                  </a:lnTo>
                  <a:lnTo>
                    <a:pt x="1458" y="1156"/>
                  </a:lnTo>
                  <a:lnTo>
                    <a:pt x="1457" y="1156"/>
                  </a:lnTo>
                  <a:lnTo>
                    <a:pt x="1456" y="1156"/>
                  </a:lnTo>
                  <a:lnTo>
                    <a:pt x="1455" y="1157"/>
                  </a:lnTo>
                  <a:lnTo>
                    <a:pt x="1453" y="1159"/>
                  </a:lnTo>
                  <a:lnTo>
                    <a:pt x="1452" y="1161"/>
                  </a:lnTo>
                  <a:lnTo>
                    <a:pt x="1451" y="1162"/>
                  </a:lnTo>
                  <a:lnTo>
                    <a:pt x="1451" y="1162"/>
                  </a:lnTo>
                  <a:lnTo>
                    <a:pt x="1449" y="1163"/>
                  </a:lnTo>
                  <a:lnTo>
                    <a:pt x="1447" y="1163"/>
                  </a:lnTo>
                  <a:lnTo>
                    <a:pt x="1445" y="1162"/>
                  </a:lnTo>
                  <a:lnTo>
                    <a:pt x="1444" y="1162"/>
                  </a:lnTo>
                  <a:lnTo>
                    <a:pt x="1442" y="1160"/>
                  </a:lnTo>
                  <a:lnTo>
                    <a:pt x="1439" y="1158"/>
                  </a:lnTo>
                  <a:lnTo>
                    <a:pt x="1439" y="1156"/>
                  </a:lnTo>
                  <a:lnTo>
                    <a:pt x="1438" y="1153"/>
                  </a:lnTo>
                  <a:lnTo>
                    <a:pt x="1438" y="1149"/>
                  </a:lnTo>
                  <a:lnTo>
                    <a:pt x="1437" y="1148"/>
                  </a:lnTo>
                  <a:lnTo>
                    <a:pt x="1435" y="1146"/>
                  </a:lnTo>
                  <a:lnTo>
                    <a:pt x="1433" y="1145"/>
                  </a:lnTo>
                  <a:lnTo>
                    <a:pt x="1432" y="1145"/>
                  </a:lnTo>
                  <a:lnTo>
                    <a:pt x="1428" y="1143"/>
                  </a:lnTo>
                  <a:lnTo>
                    <a:pt x="1426" y="1140"/>
                  </a:lnTo>
                  <a:lnTo>
                    <a:pt x="1422" y="1123"/>
                  </a:lnTo>
                  <a:lnTo>
                    <a:pt x="1422" y="1121"/>
                  </a:lnTo>
                  <a:lnTo>
                    <a:pt x="1423" y="1119"/>
                  </a:lnTo>
                  <a:lnTo>
                    <a:pt x="1431" y="1116"/>
                  </a:lnTo>
                  <a:lnTo>
                    <a:pt x="1428" y="1113"/>
                  </a:lnTo>
                  <a:lnTo>
                    <a:pt x="1428" y="1111"/>
                  </a:lnTo>
                  <a:lnTo>
                    <a:pt x="1428" y="1107"/>
                  </a:lnTo>
                  <a:lnTo>
                    <a:pt x="1427" y="1103"/>
                  </a:lnTo>
                  <a:lnTo>
                    <a:pt x="1426" y="1101"/>
                  </a:lnTo>
                  <a:lnTo>
                    <a:pt x="1426" y="1101"/>
                  </a:lnTo>
                  <a:lnTo>
                    <a:pt x="1424" y="1099"/>
                  </a:lnTo>
                  <a:lnTo>
                    <a:pt x="1422" y="1098"/>
                  </a:lnTo>
                  <a:lnTo>
                    <a:pt x="1422" y="1096"/>
                  </a:lnTo>
                  <a:lnTo>
                    <a:pt x="1422" y="1095"/>
                  </a:lnTo>
                  <a:lnTo>
                    <a:pt x="1422" y="1093"/>
                  </a:lnTo>
                  <a:lnTo>
                    <a:pt x="1421" y="1091"/>
                  </a:lnTo>
                  <a:lnTo>
                    <a:pt x="1420" y="1089"/>
                  </a:lnTo>
                  <a:lnTo>
                    <a:pt x="1419" y="1087"/>
                  </a:lnTo>
                  <a:lnTo>
                    <a:pt x="1419" y="1084"/>
                  </a:lnTo>
                  <a:lnTo>
                    <a:pt x="1419" y="1083"/>
                  </a:lnTo>
                  <a:lnTo>
                    <a:pt x="1419" y="1081"/>
                  </a:lnTo>
                  <a:lnTo>
                    <a:pt x="1418" y="1079"/>
                  </a:lnTo>
                  <a:lnTo>
                    <a:pt x="1417" y="1078"/>
                  </a:lnTo>
                  <a:lnTo>
                    <a:pt x="1414" y="1078"/>
                  </a:lnTo>
                  <a:lnTo>
                    <a:pt x="1414" y="1077"/>
                  </a:lnTo>
                  <a:lnTo>
                    <a:pt x="1414" y="1076"/>
                  </a:lnTo>
                  <a:lnTo>
                    <a:pt x="1414" y="1075"/>
                  </a:lnTo>
                  <a:lnTo>
                    <a:pt x="1414" y="1071"/>
                  </a:lnTo>
                  <a:lnTo>
                    <a:pt x="1413" y="1070"/>
                  </a:lnTo>
                  <a:lnTo>
                    <a:pt x="1418" y="1069"/>
                  </a:lnTo>
                  <a:lnTo>
                    <a:pt x="1420" y="1068"/>
                  </a:lnTo>
                  <a:lnTo>
                    <a:pt x="1420" y="1065"/>
                  </a:lnTo>
                  <a:lnTo>
                    <a:pt x="1420" y="1064"/>
                  </a:lnTo>
                  <a:lnTo>
                    <a:pt x="1418" y="1063"/>
                  </a:lnTo>
                  <a:lnTo>
                    <a:pt x="1416" y="1062"/>
                  </a:lnTo>
                  <a:lnTo>
                    <a:pt x="1413" y="1062"/>
                  </a:lnTo>
                  <a:lnTo>
                    <a:pt x="1407" y="1064"/>
                  </a:lnTo>
                  <a:lnTo>
                    <a:pt x="1403" y="1063"/>
                  </a:lnTo>
                  <a:lnTo>
                    <a:pt x="1401" y="1060"/>
                  </a:lnTo>
                  <a:lnTo>
                    <a:pt x="1399" y="1056"/>
                  </a:lnTo>
                  <a:lnTo>
                    <a:pt x="1397" y="1043"/>
                  </a:lnTo>
                  <a:lnTo>
                    <a:pt x="1396" y="1041"/>
                  </a:lnTo>
                  <a:lnTo>
                    <a:pt x="1396" y="1039"/>
                  </a:lnTo>
                  <a:lnTo>
                    <a:pt x="1393" y="1039"/>
                  </a:lnTo>
                  <a:lnTo>
                    <a:pt x="1391" y="1039"/>
                  </a:lnTo>
                  <a:lnTo>
                    <a:pt x="1390" y="1040"/>
                  </a:lnTo>
                  <a:lnTo>
                    <a:pt x="1388" y="1040"/>
                  </a:lnTo>
                  <a:lnTo>
                    <a:pt x="1386" y="1039"/>
                  </a:lnTo>
                  <a:lnTo>
                    <a:pt x="1384" y="1038"/>
                  </a:lnTo>
                  <a:lnTo>
                    <a:pt x="1384" y="1038"/>
                  </a:lnTo>
                  <a:lnTo>
                    <a:pt x="1379" y="1041"/>
                  </a:lnTo>
                  <a:lnTo>
                    <a:pt x="1372" y="1044"/>
                  </a:lnTo>
                  <a:lnTo>
                    <a:pt x="1366" y="1046"/>
                  </a:lnTo>
                  <a:lnTo>
                    <a:pt x="1359" y="1045"/>
                  </a:lnTo>
                  <a:lnTo>
                    <a:pt x="1357" y="1044"/>
                  </a:lnTo>
                  <a:lnTo>
                    <a:pt x="1356" y="1043"/>
                  </a:lnTo>
                  <a:lnTo>
                    <a:pt x="1355" y="1041"/>
                  </a:lnTo>
                  <a:lnTo>
                    <a:pt x="1354" y="1039"/>
                  </a:lnTo>
                  <a:lnTo>
                    <a:pt x="1354" y="1037"/>
                  </a:lnTo>
                  <a:lnTo>
                    <a:pt x="1353" y="1035"/>
                  </a:lnTo>
                  <a:lnTo>
                    <a:pt x="1350" y="1035"/>
                  </a:lnTo>
                  <a:lnTo>
                    <a:pt x="1344" y="1036"/>
                  </a:lnTo>
                  <a:lnTo>
                    <a:pt x="1342" y="1035"/>
                  </a:lnTo>
                  <a:lnTo>
                    <a:pt x="1335" y="1033"/>
                  </a:lnTo>
                  <a:lnTo>
                    <a:pt x="1331" y="1032"/>
                  </a:lnTo>
                  <a:lnTo>
                    <a:pt x="1328" y="1033"/>
                  </a:lnTo>
                  <a:lnTo>
                    <a:pt x="1325" y="1035"/>
                  </a:lnTo>
                  <a:lnTo>
                    <a:pt x="1324" y="1036"/>
                  </a:lnTo>
                  <a:lnTo>
                    <a:pt x="1321" y="1036"/>
                  </a:lnTo>
                  <a:lnTo>
                    <a:pt x="1315" y="1033"/>
                  </a:lnTo>
                  <a:lnTo>
                    <a:pt x="1320" y="1029"/>
                  </a:lnTo>
                  <a:lnTo>
                    <a:pt x="1324" y="1026"/>
                  </a:lnTo>
                  <a:lnTo>
                    <a:pt x="1326" y="1021"/>
                  </a:lnTo>
                  <a:lnTo>
                    <a:pt x="1325" y="1016"/>
                  </a:lnTo>
                  <a:lnTo>
                    <a:pt x="1324" y="1017"/>
                  </a:lnTo>
                  <a:lnTo>
                    <a:pt x="1322" y="1017"/>
                  </a:lnTo>
                  <a:lnTo>
                    <a:pt x="1320" y="1017"/>
                  </a:lnTo>
                  <a:lnTo>
                    <a:pt x="1318" y="1016"/>
                  </a:lnTo>
                  <a:lnTo>
                    <a:pt x="1318" y="1015"/>
                  </a:lnTo>
                  <a:lnTo>
                    <a:pt x="1316" y="1013"/>
                  </a:lnTo>
                  <a:lnTo>
                    <a:pt x="1315" y="1012"/>
                  </a:lnTo>
                  <a:lnTo>
                    <a:pt x="1314" y="1011"/>
                  </a:lnTo>
                  <a:lnTo>
                    <a:pt x="1315" y="1011"/>
                  </a:lnTo>
                  <a:lnTo>
                    <a:pt x="1317" y="1010"/>
                  </a:lnTo>
                  <a:lnTo>
                    <a:pt x="1318" y="1009"/>
                  </a:lnTo>
                  <a:lnTo>
                    <a:pt x="1318" y="1007"/>
                  </a:lnTo>
                  <a:lnTo>
                    <a:pt x="1318" y="1006"/>
                  </a:lnTo>
                  <a:lnTo>
                    <a:pt x="1317" y="1005"/>
                  </a:lnTo>
                  <a:lnTo>
                    <a:pt x="1317" y="1004"/>
                  </a:lnTo>
                  <a:lnTo>
                    <a:pt x="1318" y="1002"/>
                  </a:lnTo>
                  <a:lnTo>
                    <a:pt x="1318" y="999"/>
                  </a:lnTo>
                  <a:lnTo>
                    <a:pt x="1318" y="998"/>
                  </a:lnTo>
                  <a:lnTo>
                    <a:pt x="1318" y="995"/>
                  </a:lnTo>
                  <a:lnTo>
                    <a:pt x="1318" y="993"/>
                  </a:lnTo>
                  <a:lnTo>
                    <a:pt x="1316" y="990"/>
                  </a:lnTo>
                  <a:lnTo>
                    <a:pt x="1312" y="986"/>
                  </a:lnTo>
                  <a:lnTo>
                    <a:pt x="1312" y="985"/>
                  </a:lnTo>
                  <a:lnTo>
                    <a:pt x="1312" y="983"/>
                  </a:lnTo>
                  <a:lnTo>
                    <a:pt x="1311" y="981"/>
                  </a:lnTo>
                  <a:lnTo>
                    <a:pt x="1311" y="980"/>
                  </a:lnTo>
                  <a:lnTo>
                    <a:pt x="1309" y="979"/>
                  </a:lnTo>
                  <a:lnTo>
                    <a:pt x="1306" y="978"/>
                  </a:lnTo>
                  <a:lnTo>
                    <a:pt x="1305" y="976"/>
                  </a:lnTo>
                  <a:lnTo>
                    <a:pt x="1306" y="973"/>
                  </a:lnTo>
                  <a:lnTo>
                    <a:pt x="1310" y="971"/>
                  </a:lnTo>
                  <a:lnTo>
                    <a:pt x="1324" y="967"/>
                  </a:lnTo>
                  <a:lnTo>
                    <a:pt x="1330" y="967"/>
                  </a:lnTo>
                  <a:lnTo>
                    <a:pt x="1332" y="967"/>
                  </a:lnTo>
                  <a:lnTo>
                    <a:pt x="1336" y="963"/>
                  </a:lnTo>
                  <a:lnTo>
                    <a:pt x="1335" y="957"/>
                  </a:lnTo>
                  <a:lnTo>
                    <a:pt x="1333" y="951"/>
                  </a:lnTo>
                  <a:lnTo>
                    <a:pt x="1331" y="950"/>
                  </a:lnTo>
                  <a:lnTo>
                    <a:pt x="1330" y="947"/>
                  </a:lnTo>
                  <a:lnTo>
                    <a:pt x="1328" y="946"/>
                  </a:lnTo>
                  <a:lnTo>
                    <a:pt x="1324" y="943"/>
                  </a:lnTo>
                  <a:lnTo>
                    <a:pt x="1323" y="941"/>
                  </a:lnTo>
                  <a:lnTo>
                    <a:pt x="1322" y="941"/>
                  </a:lnTo>
                  <a:lnTo>
                    <a:pt x="1320" y="942"/>
                  </a:lnTo>
                  <a:lnTo>
                    <a:pt x="1319" y="942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7" y="938"/>
                  </a:lnTo>
                  <a:lnTo>
                    <a:pt x="1316" y="937"/>
                  </a:lnTo>
                  <a:lnTo>
                    <a:pt x="1313" y="933"/>
                  </a:lnTo>
                  <a:lnTo>
                    <a:pt x="1311" y="931"/>
                  </a:lnTo>
                  <a:lnTo>
                    <a:pt x="1306" y="931"/>
                  </a:lnTo>
                  <a:lnTo>
                    <a:pt x="1306" y="930"/>
                  </a:lnTo>
                  <a:lnTo>
                    <a:pt x="1307" y="927"/>
                  </a:lnTo>
                  <a:lnTo>
                    <a:pt x="1307" y="925"/>
                  </a:lnTo>
                  <a:lnTo>
                    <a:pt x="1306" y="922"/>
                  </a:lnTo>
                  <a:lnTo>
                    <a:pt x="1304" y="920"/>
                  </a:lnTo>
                  <a:lnTo>
                    <a:pt x="1304" y="917"/>
                  </a:lnTo>
                  <a:lnTo>
                    <a:pt x="1303" y="912"/>
                  </a:lnTo>
                  <a:lnTo>
                    <a:pt x="1303" y="909"/>
                  </a:lnTo>
                  <a:lnTo>
                    <a:pt x="1303" y="909"/>
                  </a:lnTo>
                  <a:lnTo>
                    <a:pt x="1305" y="905"/>
                  </a:lnTo>
                  <a:lnTo>
                    <a:pt x="1305" y="903"/>
                  </a:lnTo>
                  <a:lnTo>
                    <a:pt x="1305" y="903"/>
                  </a:lnTo>
                  <a:lnTo>
                    <a:pt x="1304" y="901"/>
                  </a:lnTo>
                  <a:lnTo>
                    <a:pt x="1303" y="899"/>
                  </a:lnTo>
                  <a:lnTo>
                    <a:pt x="1301" y="897"/>
                  </a:lnTo>
                  <a:lnTo>
                    <a:pt x="1300" y="895"/>
                  </a:lnTo>
                  <a:lnTo>
                    <a:pt x="1294" y="891"/>
                  </a:lnTo>
                  <a:lnTo>
                    <a:pt x="1293" y="890"/>
                  </a:lnTo>
                  <a:lnTo>
                    <a:pt x="1291" y="885"/>
                  </a:lnTo>
                  <a:lnTo>
                    <a:pt x="1289" y="882"/>
                  </a:lnTo>
                  <a:lnTo>
                    <a:pt x="1285" y="879"/>
                  </a:lnTo>
                  <a:lnTo>
                    <a:pt x="1283" y="878"/>
                  </a:lnTo>
                  <a:lnTo>
                    <a:pt x="1282" y="875"/>
                  </a:lnTo>
                  <a:lnTo>
                    <a:pt x="1282" y="873"/>
                  </a:lnTo>
                  <a:lnTo>
                    <a:pt x="1280" y="872"/>
                  </a:lnTo>
                  <a:lnTo>
                    <a:pt x="1278" y="871"/>
                  </a:lnTo>
                  <a:lnTo>
                    <a:pt x="1274" y="871"/>
                  </a:lnTo>
                  <a:lnTo>
                    <a:pt x="1270" y="872"/>
                  </a:lnTo>
                  <a:lnTo>
                    <a:pt x="1262" y="875"/>
                  </a:lnTo>
                  <a:lnTo>
                    <a:pt x="1256" y="882"/>
                  </a:lnTo>
                  <a:lnTo>
                    <a:pt x="1254" y="882"/>
                  </a:lnTo>
                  <a:lnTo>
                    <a:pt x="1252" y="879"/>
                  </a:lnTo>
                  <a:lnTo>
                    <a:pt x="1252" y="874"/>
                  </a:lnTo>
                  <a:lnTo>
                    <a:pt x="1251" y="872"/>
                  </a:lnTo>
                  <a:lnTo>
                    <a:pt x="1250" y="873"/>
                  </a:lnTo>
                  <a:lnTo>
                    <a:pt x="1248" y="873"/>
                  </a:lnTo>
                  <a:lnTo>
                    <a:pt x="1247" y="874"/>
                  </a:lnTo>
                  <a:lnTo>
                    <a:pt x="1246" y="874"/>
                  </a:lnTo>
                  <a:lnTo>
                    <a:pt x="1244" y="873"/>
                  </a:lnTo>
                  <a:lnTo>
                    <a:pt x="1241" y="872"/>
                  </a:lnTo>
                  <a:lnTo>
                    <a:pt x="1240" y="872"/>
                  </a:lnTo>
                  <a:lnTo>
                    <a:pt x="1234" y="872"/>
                  </a:lnTo>
                  <a:lnTo>
                    <a:pt x="1226" y="870"/>
                  </a:lnTo>
                  <a:lnTo>
                    <a:pt x="1224" y="870"/>
                  </a:lnTo>
                  <a:lnTo>
                    <a:pt x="1222" y="871"/>
                  </a:lnTo>
                  <a:lnTo>
                    <a:pt x="1221" y="874"/>
                  </a:lnTo>
                  <a:lnTo>
                    <a:pt x="1219" y="875"/>
                  </a:lnTo>
                  <a:lnTo>
                    <a:pt x="1217" y="876"/>
                  </a:lnTo>
                  <a:lnTo>
                    <a:pt x="1216" y="877"/>
                  </a:lnTo>
                  <a:lnTo>
                    <a:pt x="1216" y="879"/>
                  </a:lnTo>
                  <a:lnTo>
                    <a:pt x="1215" y="879"/>
                  </a:lnTo>
                  <a:lnTo>
                    <a:pt x="1214" y="879"/>
                  </a:lnTo>
                  <a:lnTo>
                    <a:pt x="1213" y="879"/>
                  </a:lnTo>
                  <a:lnTo>
                    <a:pt x="1212" y="879"/>
                  </a:lnTo>
                  <a:lnTo>
                    <a:pt x="1210" y="879"/>
                  </a:lnTo>
                  <a:lnTo>
                    <a:pt x="1201" y="888"/>
                  </a:lnTo>
                  <a:lnTo>
                    <a:pt x="1199" y="889"/>
                  </a:lnTo>
                  <a:lnTo>
                    <a:pt x="1198" y="889"/>
                  </a:lnTo>
                  <a:lnTo>
                    <a:pt x="1195" y="886"/>
                  </a:lnTo>
                  <a:lnTo>
                    <a:pt x="1193" y="885"/>
                  </a:lnTo>
                  <a:lnTo>
                    <a:pt x="1191" y="885"/>
                  </a:lnTo>
                  <a:lnTo>
                    <a:pt x="1186" y="887"/>
                  </a:lnTo>
                  <a:lnTo>
                    <a:pt x="1183" y="887"/>
                  </a:lnTo>
                  <a:lnTo>
                    <a:pt x="1165" y="878"/>
                  </a:lnTo>
                  <a:lnTo>
                    <a:pt x="1161" y="879"/>
                  </a:lnTo>
                  <a:lnTo>
                    <a:pt x="1153" y="876"/>
                  </a:lnTo>
                  <a:lnTo>
                    <a:pt x="1150" y="877"/>
                  </a:lnTo>
                  <a:lnTo>
                    <a:pt x="1148" y="882"/>
                  </a:lnTo>
                  <a:lnTo>
                    <a:pt x="1149" y="884"/>
                  </a:lnTo>
                  <a:lnTo>
                    <a:pt x="1150" y="886"/>
                  </a:lnTo>
                  <a:lnTo>
                    <a:pt x="1150" y="888"/>
                  </a:lnTo>
                  <a:lnTo>
                    <a:pt x="1150" y="890"/>
                  </a:lnTo>
                  <a:lnTo>
                    <a:pt x="1150" y="891"/>
                  </a:lnTo>
                  <a:lnTo>
                    <a:pt x="1148" y="891"/>
                  </a:lnTo>
                  <a:lnTo>
                    <a:pt x="1147" y="892"/>
                  </a:lnTo>
                  <a:lnTo>
                    <a:pt x="1146" y="895"/>
                  </a:lnTo>
                  <a:lnTo>
                    <a:pt x="1145" y="903"/>
                  </a:lnTo>
                  <a:lnTo>
                    <a:pt x="1143" y="909"/>
                  </a:lnTo>
                  <a:lnTo>
                    <a:pt x="1138" y="912"/>
                  </a:lnTo>
                  <a:lnTo>
                    <a:pt x="1126" y="918"/>
                  </a:lnTo>
                  <a:lnTo>
                    <a:pt x="1125" y="918"/>
                  </a:lnTo>
                  <a:lnTo>
                    <a:pt x="1119" y="917"/>
                  </a:lnTo>
                  <a:lnTo>
                    <a:pt x="1116" y="917"/>
                  </a:lnTo>
                  <a:lnTo>
                    <a:pt x="1111" y="920"/>
                  </a:lnTo>
                  <a:lnTo>
                    <a:pt x="1109" y="920"/>
                  </a:lnTo>
                  <a:lnTo>
                    <a:pt x="1108" y="919"/>
                  </a:lnTo>
                  <a:lnTo>
                    <a:pt x="1108" y="916"/>
                  </a:lnTo>
                  <a:lnTo>
                    <a:pt x="1108" y="914"/>
                  </a:lnTo>
                  <a:lnTo>
                    <a:pt x="1107" y="911"/>
                  </a:lnTo>
                  <a:lnTo>
                    <a:pt x="1105" y="909"/>
                  </a:lnTo>
                  <a:lnTo>
                    <a:pt x="1102" y="909"/>
                  </a:lnTo>
                  <a:lnTo>
                    <a:pt x="1096" y="909"/>
                  </a:lnTo>
                  <a:lnTo>
                    <a:pt x="1096" y="905"/>
                  </a:lnTo>
                  <a:lnTo>
                    <a:pt x="1096" y="903"/>
                  </a:lnTo>
                  <a:lnTo>
                    <a:pt x="1095" y="900"/>
                  </a:lnTo>
                  <a:lnTo>
                    <a:pt x="1090" y="897"/>
                  </a:lnTo>
                  <a:lnTo>
                    <a:pt x="1090" y="896"/>
                  </a:lnTo>
                  <a:lnTo>
                    <a:pt x="1089" y="895"/>
                  </a:lnTo>
                  <a:lnTo>
                    <a:pt x="1089" y="892"/>
                  </a:lnTo>
                  <a:lnTo>
                    <a:pt x="1089" y="891"/>
                  </a:lnTo>
                  <a:lnTo>
                    <a:pt x="1090" y="889"/>
                  </a:lnTo>
                  <a:lnTo>
                    <a:pt x="1090" y="887"/>
                  </a:lnTo>
                  <a:lnTo>
                    <a:pt x="1089" y="886"/>
                  </a:lnTo>
                  <a:lnTo>
                    <a:pt x="1086" y="885"/>
                  </a:lnTo>
                  <a:lnTo>
                    <a:pt x="1084" y="885"/>
                  </a:lnTo>
                  <a:lnTo>
                    <a:pt x="1083" y="884"/>
                  </a:lnTo>
                  <a:lnTo>
                    <a:pt x="1081" y="882"/>
                  </a:lnTo>
                  <a:lnTo>
                    <a:pt x="1078" y="879"/>
                  </a:lnTo>
                  <a:lnTo>
                    <a:pt x="1079" y="878"/>
                  </a:lnTo>
                  <a:lnTo>
                    <a:pt x="1081" y="876"/>
                  </a:lnTo>
                  <a:lnTo>
                    <a:pt x="1082" y="874"/>
                  </a:lnTo>
                  <a:lnTo>
                    <a:pt x="1082" y="872"/>
                  </a:lnTo>
                  <a:lnTo>
                    <a:pt x="1082" y="869"/>
                  </a:lnTo>
                  <a:lnTo>
                    <a:pt x="1082" y="867"/>
                  </a:lnTo>
                  <a:lnTo>
                    <a:pt x="1081" y="867"/>
                  </a:lnTo>
                  <a:lnTo>
                    <a:pt x="1080" y="865"/>
                  </a:lnTo>
                  <a:lnTo>
                    <a:pt x="1080" y="861"/>
                  </a:lnTo>
                  <a:lnTo>
                    <a:pt x="1080" y="857"/>
                  </a:lnTo>
                  <a:lnTo>
                    <a:pt x="1080" y="853"/>
                  </a:lnTo>
                  <a:lnTo>
                    <a:pt x="1078" y="852"/>
                  </a:lnTo>
                  <a:lnTo>
                    <a:pt x="1078" y="850"/>
                  </a:lnTo>
                  <a:lnTo>
                    <a:pt x="1077" y="849"/>
                  </a:lnTo>
                  <a:lnTo>
                    <a:pt x="1078" y="848"/>
                  </a:lnTo>
                  <a:lnTo>
                    <a:pt x="1079" y="847"/>
                  </a:lnTo>
                  <a:lnTo>
                    <a:pt x="1078" y="845"/>
                  </a:lnTo>
                  <a:lnTo>
                    <a:pt x="1078" y="844"/>
                  </a:lnTo>
                  <a:lnTo>
                    <a:pt x="1079" y="844"/>
                  </a:lnTo>
                  <a:lnTo>
                    <a:pt x="1083" y="845"/>
                  </a:lnTo>
                  <a:lnTo>
                    <a:pt x="1084" y="845"/>
                  </a:lnTo>
                  <a:lnTo>
                    <a:pt x="1084" y="843"/>
                  </a:lnTo>
                  <a:lnTo>
                    <a:pt x="1083" y="842"/>
                  </a:lnTo>
                  <a:lnTo>
                    <a:pt x="1079" y="839"/>
                  </a:lnTo>
                  <a:lnTo>
                    <a:pt x="1078" y="837"/>
                  </a:lnTo>
                  <a:lnTo>
                    <a:pt x="1076" y="831"/>
                  </a:lnTo>
                  <a:lnTo>
                    <a:pt x="1072" y="825"/>
                  </a:lnTo>
                  <a:lnTo>
                    <a:pt x="1071" y="824"/>
                  </a:lnTo>
                  <a:lnTo>
                    <a:pt x="1077" y="820"/>
                  </a:lnTo>
                  <a:lnTo>
                    <a:pt x="1078" y="817"/>
                  </a:lnTo>
                  <a:lnTo>
                    <a:pt x="1078" y="811"/>
                  </a:lnTo>
                  <a:lnTo>
                    <a:pt x="1078" y="808"/>
                  </a:lnTo>
                  <a:lnTo>
                    <a:pt x="1077" y="806"/>
                  </a:lnTo>
                  <a:lnTo>
                    <a:pt x="1076" y="806"/>
                  </a:lnTo>
                  <a:lnTo>
                    <a:pt x="1075" y="804"/>
                  </a:lnTo>
                  <a:lnTo>
                    <a:pt x="1074" y="801"/>
                  </a:lnTo>
                  <a:lnTo>
                    <a:pt x="1073" y="800"/>
                  </a:lnTo>
                  <a:lnTo>
                    <a:pt x="1073" y="799"/>
                  </a:lnTo>
                  <a:lnTo>
                    <a:pt x="1071" y="798"/>
                  </a:lnTo>
                  <a:lnTo>
                    <a:pt x="1068" y="797"/>
                  </a:lnTo>
                  <a:lnTo>
                    <a:pt x="1065" y="795"/>
                  </a:lnTo>
                  <a:lnTo>
                    <a:pt x="1062" y="793"/>
                  </a:lnTo>
                  <a:lnTo>
                    <a:pt x="1060" y="789"/>
                  </a:lnTo>
                  <a:lnTo>
                    <a:pt x="1058" y="782"/>
                  </a:lnTo>
                  <a:lnTo>
                    <a:pt x="1056" y="779"/>
                  </a:lnTo>
                  <a:lnTo>
                    <a:pt x="1049" y="774"/>
                  </a:lnTo>
                  <a:lnTo>
                    <a:pt x="1052" y="771"/>
                  </a:lnTo>
                  <a:lnTo>
                    <a:pt x="1056" y="764"/>
                  </a:lnTo>
                  <a:lnTo>
                    <a:pt x="1057" y="764"/>
                  </a:lnTo>
                  <a:lnTo>
                    <a:pt x="1060" y="764"/>
                  </a:lnTo>
                  <a:lnTo>
                    <a:pt x="1060" y="763"/>
                  </a:lnTo>
                  <a:lnTo>
                    <a:pt x="1060" y="761"/>
                  </a:lnTo>
                  <a:lnTo>
                    <a:pt x="1060" y="759"/>
                  </a:lnTo>
                  <a:lnTo>
                    <a:pt x="1060" y="758"/>
                  </a:lnTo>
                  <a:lnTo>
                    <a:pt x="1060" y="758"/>
                  </a:lnTo>
                  <a:lnTo>
                    <a:pt x="1060" y="756"/>
                  </a:lnTo>
                  <a:lnTo>
                    <a:pt x="1061" y="749"/>
                  </a:lnTo>
                  <a:lnTo>
                    <a:pt x="1065" y="746"/>
                  </a:lnTo>
                  <a:lnTo>
                    <a:pt x="1069" y="746"/>
                  </a:lnTo>
                  <a:lnTo>
                    <a:pt x="1073" y="746"/>
                  </a:lnTo>
                  <a:lnTo>
                    <a:pt x="1076" y="746"/>
                  </a:lnTo>
                  <a:lnTo>
                    <a:pt x="1079" y="745"/>
                  </a:lnTo>
                  <a:lnTo>
                    <a:pt x="1081" y="744"/>
                  </a:lnTo>
                  <a:lnTo>
                    <a:pt x="1083" y="745"/>
                  </a:lnTo>
                  <a:lnTo>
                    <a:pt x="1088" y="746"/>
                  </a:lnTo>
                  <a:lnTo>
                    <a:pt x="1090" y="747"/>
                  </a:lnTo>
                  <a:lnTo>
                    <a:pt x="1094" y="747"/>
                  </a:lnTo>
                  <a:lnTo>
                    <a:pt x="1096" y="748"/>
                  </a:lnTo>
                  <a:lnTo>
                    <a:pt x="1096" y="751"/>
                  </a:lnTo>
                  <a:lnTo>
                    <a:pt x="1098" y="757"/>
                  </a:lnTo>
                  <a:lnTo>
                    <a:pt x="1099" y="759"/>
                  </a:lnTo>
                  <a:lnTo>
                    <a:pt x="1100" y="759"/>
                  </a:lnTo>
                  <a:lnTo>
                    <a:pt x="1103" y="759"/>
                  </a:lnTo>
                  <a:lnTo>
                    <a:pt x="1104" y="759"/>
                  </a:lnTo>
                  <a:lnTo>
                    <a:pt x="1109" y="762"/>
                  </a:lnTo>
                  <a:lnTo>
                    <a:pt x="1111" y="763"/>
                  </a:lnTo>
                  <a:lnTo>
                    <a:pt x="1114" y="763"/>
                  </a:lnTo>
                  <a:lnTo>
                    <a:pt x="1116" y="761"/>
                  </a:lnTo>
                  <a:lnTo>
                    <a:pt x="1119" y="761"/>
                  </a:lnTo>
                  <a:lnTo>
                    <a:pt x="1125" y="764"/>
                  </a:lnTo>
                  <a:lnTo>
                    <a:pt x="1128" y="764"/>
                  </a:lnTo>
                  <a:lnTo>
                    <a:pt x="1129" y="764"/>
                  </a:lnTo>
                  <a:lnTo>
                    <a:pt x="1132" y="762"/>
                  </a:lnTo>
                  <a:lnTo>
                    <a:pt x="1135" y="761"/>
                  </a:lnTo>
                  <a:lnTo>
                    <a:pt x="1136" y="761"/>
                  </a:lnTo>
                  <a:lnTo>
                    <a:pt x="1136" y="760"/>
                  </a:lnTo>
                  <a:lnTo>
                    <a:pt x="1136" y="759"/>
                  </a:lnTo>
                  <a:lnTo>
                    <a:pt x="1137" y="758"/>
                  </a:lnTo>
                  <a:lnTo>
                    <a:pt x="1137" y="758"/>
                  </a:lnTo>
                  <a:lnTo>
                    <a:pt x="1137" y="757"/>
                  </a:lnTo>
                  <a:lnTo>
                    <a:pt x="1142" y="758"/>
                  </a:lnTo>
                  <a:lnTo>
                    <a:pt x="1144" y="755"/>
                  </a:lnTo>
                  <a:lnTo>
                    <a:pt x="1146" y="752"/>
                  </a:lnTo>
                  <a:lnTo>
                    <a:pt x="1150" y="749"/>
                  </a:lnTo>
                  <a:lnTo>
                    <a:pt x="1153" y="748"/>
                  </a:lnTo>
                  <a:lnTo>
                    <a:pt x="1154" y="747"/>
                  </a:lnTo>
                  <a:lnTo>
                    <a:pt x="1156" y="746"/>
                  </a:lnTo>
                  <a:lnTo>
                    <a:pt x="1159" y="740"/>
                  </a:lnTo>
                  <a:lnTo>
                    <a:pt x="1160" y="738"/>
                  </a:lnTo>
                  <a:lnTo>
                    <a:pt x="1161" y="734"/>
                  </a:lnTo>
                  <a:lnTo>
                    <a:pt x="1159" y="734"/>
                  </a:lnTo>
                  <a:lnTo>
                    <a:pt x="1158" y="733"/>
                  </a:lnTo>
                  <a:lnTo>
                    <a:pt x="1159" y="731"/>
                  </a:lnTo>
                  <a:lnTo>
                    <a:pt x="1161" y="730"/>
                  </a:lnTo>
                  <a:lnTo>
                    <a:pt x="1163" y="731"/>
                  </a:lnTo>
                  <a:lnTo>
                    <a:pt x="1166" y="732"/>
                  </a:lnTo>
                  <a:lnTo>
                    <a:pt x="1169" y="731"/>
                  </a:lnTo>
                  <a:lnTo>
                    <a:pt x="1171" y="729"/>
                  </a:lnTo>
                  <a:lnTo>
                    <a:pt x="1170" y="728"/>
                  </a:lnTo>
                  <a:lnTo>
                    <a:pt x="1170" y="727"/>
                  </a:lnTo>
                  <a:lnTo>
                    <a:pt x="1176" y="726"/>
                  </a:lnTo>
                  <a:lnTo>
                    <a:pt x="1178" y="726"/>
                  </a:lnTo>
                  <a:lnTo>
                    <a:pt x="1179" y="727"/>
                  </a:lnTo>
                  <a:lnTo>
                    <a:pt x="1180" y="727"/>
                  </a:lnTo>
                  <a:lnTo>
                    <a:pt x="1182" y="726"/>
                  </a:lnTo>
                  <a:lnTo>
                    <a:pt x="1181" y="721"/>
                  </a:lnTo>
                  <a:lnTo>
                    <a:pt x="1182" y="711"/>
                  </a:lnTo>
                  <a:lnTo>
                    <a:pt x="1182" y="710"/>
                  </a:lnTo>
                  <a:lnTo>
                    <a:pt x="1180" y="706"/>
                  </a:lnTo>
                  <a:lnTo>
                    <a:pt x="1180" y="706"/>
                  </a:lnTo>
                  <a:lnTo>
                    <a:pt x="1177" y="707"/>
                  </a:lnTo>
                  <a:lnTo>
                    <a:pt x="1176" y="707"/>
                  </a:lnTo>
                  <a:lnTo>
                    <a:pt x="1175" y="705"/>
                  </a:lnTo>
                  <a:lnTo>
                    <a:pt x="1176" y="704"/>
                  </a:lnTo>
                  <a:lnTo>
                    <a:pt x="1176" y="703"/>
                  </a:lnTo>
                  <a:lnTo>
                    <a:pt x="1175" y="702"/>
                  </a:lnTo>
                  <a:lnTo>
                    <a:pt x="1174" y="702"/>
                  </a:lnTo>
                  <a:lnTo>
                    <a:pt x="1172" y="702"/>
                  </a:lnTo>
                  <a:lnTo>
                    <a:pt x="1171" y="703"/>
                  </a:lnTo>
                  <a:lnTo>
                    <a:pt x="1170" y="703"/>
                  </a:lnTo>
                  <a:lnTo>
                    <a:pt x="1169" y="703"/>
                  </a:lnTo>
                  <a:lnTo>
                    <a:pt x="1169" y="702"/>
                  </a:lnTo>
                  <a:lnTo>
                    <a:pt x="1168" y="699"/>
                  </a:lnTo>
                  <a:lnTo>
                    <a:pt x="1166" y="698"/>
                  </a:lnTo>
                  <a:lnTo>
                    <a:pt x="1161" y="695"/>
                  </a:lnTo>
                  <a:lnTo>
                    <a:pt x="1158" y="693"/>
                  </a:lnTo>
                  <a:lnTo>
                    <a:pt x="1156" y="692"/>
                  </a:lnTo>
                  <a:lnTo>
                    <a:pt x="1155" y="688"/>
                  </a:lnTo>
                  <a:lnTo>
                    <a:pt x="1154" y="684"/>
                  </a:lnTo>
                  <a:lnTo>
                    <a:pt x="1154" y="681"/>
                  </a:lnTo>
                  <a:lnTo>
                    <a:pt x="1154" y="680"/>
                  </a:lnTo>
                  <a:lnTo>
                    <a:pt x="1154" y="680"/>
                  </a:lnTo>
                  <a:lnTo>
                    <a:pt x="1161" y="676"/>
                  </a:lnTo>
                  <a:lnTo>
                    <a:pt x="1162" y="674"/>
                  </a:lnTo>
                  <a:lnTo>
                    <a:pt x="1162" y="674"/>
                  </a:lnTo>
                  <a:lnTo>
                    <a:pt x="1162" y="673"/>
                  </a:lnTo>
                  <a:lnTo>
                    <a:pt x="1161" y="671"/>
                  </a:lnTo>
                  <a:lnTo>
                    <a:pt x="1159" y="669"/>
                  </a:lnTo>
                  <a:lnTo>
                    <a:pt x="1157" y="668"/>
                  </a:lnTo>
                  <a:lnTo>
                    <a:pt x="1156" y="668"/>
                  </a:lnTo>
                  <a:lnTo>
                    <a:pt x="1151" y="668"/>
                  </a:lnTo>
                  <a:lnTo>
                    <a:pt x="1150" y="668"/>
                  </a:lnTo>
                  <a:lnTo>
                    <a:pt x="1147" y="663"/>
                  </a:lnTo>
                  <a:lnTo>
                    <a:pt x="1144" y="661"/>
                  </a:lnTo>
                  <a:lnTo>
                    <a:pt x="1132" y="658"/>
                  </a:lnTo>
                  <a:lnTo>
                    <a:pt x="1127" y="654"/>
                  </a:lnTo>
                  <a:lnTo>
                    <a:pt x="1125" y="654"/>
                  </a:lnTo>
                  <a:lnTo>
                    <a:pt x="1106" y="658"/>
                  </a:lnTo>
                  <a:lnTo>
                    <a:pt x="1098" y="656"/>
                  </a:lnTo>
                  <a:lnTo>
                    <a:pt x="1095" y="656"/>
                  </a:lnTo>
                  <a:lnTo>
                    <a:pt x="1096" y="652"/>
                  </a:lnTo>
                  <a:lnTo>
                    <a:pt x="1099" y="646"/>
                  </a:lnTo>
                  <a:lnTo>
                    <a:pt x="1101" y="643"/>
                  </a:lnTo>
                  <a:lnTo>
                    <a:pt x="1102" y="633"/>
                  </a:lnTo>
                  <a:lnTo>
                    <a:pt x="1103" y="630"/>
                  </a:lnTo>
                  <a:lnTo>
                    <a:pt x="1103" y="629"/>
                  </a:lnTo>
                  <a:lnTo>
                    <a:pt x="1103" y="628"/>
                  </a:lnTo>
                  <a:lnTo>
                    <a:pt x="1103" y="626"/>
                  </a:lnTo>
                  <a:lnTo>
                    <a:pt x="1104" y="626"/>
                  </a:lnTo>
                  <a:lnTo>
                    <a:pt x="1102" y="617"/>
                  </a:lnTo>
                  <a:lnTo>
                    <a:pt x="1102" y="616"/>
                  </a:lnTo>
                  <a:lnTo>
                    <a:pt x="1101" y="615"/>
                  </a:lnTo>
                  <a:lnTo>
                    <a:pt x="1101" y="616"/>
                  </a:lnTo>
                  <a:lnTo>
                    <a:pt x="1098" y="617"/>
                  </a:lnTo>
                  <a:lnTo>
                    <a:pt x="1097" y="617"/>
                  </a:lnTo>
                  <a:lnTo>
                    <a:pt x="1096" y="615"/>
                  </a:lnTo>
                  <a:lnTo>
                    <a:pt x="1096" y="613"/>
                  </a:lnTo>
                  <a:lnTo>
                    <a:pt x="1095" y="611"/>
                  </a:lnTo>
                  <a:lnTo>
                    <a:pt x="1094" y="610"/>
                  </a:lnTo>
                  <a:lnTo>
                    <a:pt x="1093" y="609"/>
                  </a:lnTo>
                  <a:lnTo>
                    <a:pt x="1090" y="609"/>
                  </a:lnTo>
                  <a:lnTo>
                    <a:pt x="1088" y="608"/>
                  </a:lnTo>
                  <a:lnTo>
                    <a:pt x="1080" y="604"/>
                  </a:lnTo>
                  <a:lnTo>
                    <a:pt x="1075" y="603"/>
                  </a:lnTo>
                  <a:lnTo>
                    <a:pt x="1073" y="602"/>
                  </a:lnTo>
                  <a:lnTo>
                    <a:pt x="1071" y="600"/>
                  </a:lnTo>
                  <a:lnTo>
                    <a:pt x="1057" y="589"/>
                  </a:lnTo>
                  <a:lnTo>
                    <a:pt x="1055" y="587"/>
                  </a:lnTo>
                  <a:lnTo>
                    <a:pt x="1054" y="583"/>
                  </a:lnTo>
                  <a:lnTo>
                    <a:pt x="1054" y="573"/>
                  </a:lnTo>
                  <a:lnTo>
                    <a:pt x="1053" y="571"/>
                  </a:lnTo>
                  <a:lnTo>
                    <a:pt x="1052" y="569"/>
                  </a:lnTo>
                  <a:lnTo>
                    <a:pt x="1051" y="568"/>
                  </a:lnTo>
                  <a:lnTo>
                    <a:pt x="1050" y="566"/>
                  </a:lnTo>
                  <a:lnTo>
                    <a:pt x="1048" y="559"/>
                  </a:lnTo>
                  <a:lnTo>
                    <a:pt x="1046" y="555"/>
                  </a:lnTo>
                  <a:lnTo>
                    <a:pt x="1043" y="554"/>
                  </a:lnTo>
                  <a:lnTo>
                    <a:pt x="1042" y="552"/>
                  </a:lnTo>
                  <a:lnTo>
                    <a:pt x="1036" y="550"/>
                  </a:lnTo>
                  <a:lnTo>
                    <a:pt x="1033" y="548"/>
                  </a:lnTo>
                  <a:lnTo>
                    <a:pt x="1036" y="542"/>
                  </a:lnTo>
                  <a:lnTo>
                    <a:pt x="1040" y="534"/>
                  </a:lnTo>
                  <a:lnTo>
                    <a:pt x="1042" y="528"/>
                  </a:lnTo>
                  <a:lnTo>
                    <a:pt x="1039" y="525"/>
                  </a:lnTo>
                  <a:lnTo>
                    <a:pt x="1037" y="521"/>
                  </a:lnTo>
                  <a:lnTo>
                    <a:pt x="1030" y="520"/>
                  </a:lnTo>
                  <a:lnTo>
                    <a:pt x="1027" y="520"/>
                  </a:lnTo>
                  <a:lnTo>
                    <a:pt x="1027" y="517"/>
                  </a:lnTo>
                  <a:lnTo>
                    <a:pt x="1025" y="515"/>
                  </a:lnTo>
                  <a:lnTo>
                    <a:pt x="1012" y="505"/>
                  </a:lnTo>
                  <a:lnTo>
                    <a:pt x="1008" y="504"/>
                  </a:lnTo>
                  <a:lnTo>
                    <a:pt x="1006" y="503"/>
                  </a:lnTo>
                  <a:lnTo>
                    <a:pt x="1006" y="500"/>
                  </a:lnTo>
                  <a:lnTo>
                    <a:pt x="1006" y="496"/>
                  </a:lnTo>
                  <a:lnTo>
                    <a:pt x="1008" y="493"/>
                  </a:lnTo>
                  <a:lnTo>
                    <a:pt x="1011" y="491"/>
                  </a:lnTo>
                  <a:lnTo>
                    <a:pt x="1012" y="488"/>
                  </a:lnTo>
                  <a:lnTo>
                    <a:pt x="1012" y="484"/>
                  </a:lnTo>
                  <a:lnTo>
                    <a:pt x="1011" y="481"/>
                  </a:lnTo>
                  <a:lnTo>
                    <a:pt x="1011" y="481"/>
                  </a:lnTo>
                  <a:lnTo>
                    <a:pt x="1013" y="479"/>
                  </a:lnTo>
                  <a:lnTo>
                    <a:pt x="1018" y="477"/>
                  </a:lnTo>
                  <a:lnTo>
                    <a:pt x="1020" y="476"/>
                  </a:lnTo>
                  <a:lnTo>
                    <a:pt x="1022" y="473"/>
                  </a:lnTo>
                  <a:lnTo>
                    <a:pt x="1021" y="471"/>
                  </a:lnTo>
                  <a:lnTo>
                    <a:pt x="1020" y="469"/>
                  </a:lnTo>
                  <a:lnTo>
                    <a:pt x="1019" y="467"/>
                  </a:lnTo>
                  <a:lnTo>
                    <a:pt x="1019" y="465"/>
                  </a:lnTo>
                  <a:lnTo>
                    <a:pt x="1021" y="465"/>
                  </a:lnTo>
                  <a:lnTo>
                    <a:pt x="1025" y="466"/>
                  </a:lnTo>
                  <a:lnTo>
                    <a:pt x="1028" y="465"/>
                  </a:lnTo>
                  <a:lnTo>
                    <a:pt x="1028" y="463"/>
                  </a:lnTo>
                  <a:lnTo>
                    <a:pt x="1027" y="458"/>
                  </a:lnTo>
                  <a:lnTo>
                    <a:pt x="1025" y="456"/>
                  </a:lnTo>
                  <a:lnTo>
                    <a:pt x="1025" y="454"/>
                  </a:lnTo>
                  <a:lnTo>
                    <a:pt x="1024" y="453"/>
                  </a:lnTo>
                  <a:lnTo>
                    <a:pt x="1025" y="451"/>
                  </a:lnTo>
                  <a:lnTo>
                    <a:pt x="1025" y="451"/>
                  </a:lnTo>
                  <a:lnTo>
                    <a:pt x="1026" y="449"/>
                  </a:lnTo>
                  <a:lnTo>
                    <a:pt x="1026" y="448"/>
                  </a:lnTo>
                  <a:lnTo>
                    <a:pt x="1025" y="448"/>
                  </a:lnTo>
                  <a:lnTo>
                    <a:pt x="1025" y="447"/>
                  </a:lnTo>
                  <a:lnTo>
                    <a:pt x="1024" y="446"/>
                  </a:lnTo>
                  <a:lnTo>
                    <a:pt x="1024" y="446"/>
                  </a:lnTo>
                  <a:lnTo>
                    <a:pt x="1024" y="445"/>
                  </a:lnTo>
                  <a:lnTo>
                    <a:pt x="1024" y="444"/>
                  </a:lnTo>
                  <a:lnTo>
                    <a:pt x="1023" y="442"/>
                  </a:lnTo>
                  <a:lnTo>
                    <a:pt x="1018" y="439"/>
                  </a:lnTo>
                  <a:lnTo>
                    <a:pt x="1018" y="437"/>
                  </a:lnTo>
                  <a:lnTo>
                    <a:pt x="1016" y="431"/>
                  </a:lnTo>
                  <a:lnTo>
                    <a:pt x="1014" y="429"/>
                  </a:lnTo>
                  <a:lnTo>
                    <a:pt x="1012" y="427"/>
                  </a:lnTo>
                  <a:lnTo>
                    <a:pt x="1010" y="426"/>
                  </a:lnTo>
                  <a:lnTo>
                    <a:pt x="1009" y="424"/>
                  </a:lnTo>
                  <a:lnTo>
                    <a:pt x="1009" y="421"/>
                  </a:lnTo>
                  <a:lnTo>
                    <a:pt x="1011" y="418"/>
                  </a:lnTo>
                  <a:lnTo>
                    <a:pt x="1013" y="414"/>
                  </a:lnTo>
                  <a:lnTo>
                    <a:pt x="1019" y="409"/>
                  </a:lnTo>
                  <a:lnTo>
                    <a:pt x="1020" y="408"/>
                  </a:lnTo>
                  <a:lnTo>
                    <a:pt x="1020" y="404"/>
                  </a:lnTo>
                  <a:lnTo>
                    <a:pt x="1019" y="403"/>
                  </a:lnTo>
                  <a:lnTo>
                    <a:pt x="1018" y="400"/>
                  </a:lnTo>
                  <a:lnTo>
                    <a:pt x="1017" y="397"/>
                  </a:lnTo>
                  <a:lnTo>
                    <a:pt x="1018" y="395"/>
                  </a:lnTo>
                  <a:lnTo>
                    <a:pt x="1019" y="393"/>
                  </a:lnTo>
                  <a:lnTo>
                    <a:pt x="1020" y="391"/>
                  </a:lnTo>
                  <a:lnTo>
                    <a:pt x="1019" y="391"/>
                  </a:lnTo>
                  <a:lnTo>
                    <a:pt x="1018" y="390"/>
                  </a:lnTo>
                  <a:lnTo>
                    <a:pt x="1020" y="385"/>
                  </a:lnTo>
                  <a:lnTo>
                    <a:pt x="1019" y="379"/>
                  </a:lnTo>
                  <a:lnTo>
                    <a:pt x="1019" y="378"/>
                  </a:lnTo>
                  <a:lnTo>
                    <a:pt x="1018" y="373"/>
                  </a:lnTo>
                  <a:lnTo>
                    <a:pt x="1013" y="372"/>
                  </a:lnTo>
                  <a:lnTo>
                    <a:pt x="1010" y="373"/>
                  </a:lnTo>
                  <a:lnTo>
                    <a:pt x="1006" y="375"/>
                  </a:lnTo>
                  <a:lnTo>
                    <a:pt x="1004" y="375"/>
                  </a:lnTo>
                  <a:lnTo>
                    <a:pt x="1001" y="370"/>
                  </a:lnTo>
                  <a:lnTo>
                    <a:pt x="1000" y="367"/>
                  </a:lnTo>
                  <a:lnTo>
                    <a:pt x="1000" y="366"/>
                  </a:lnTo>
                  <a:lnTo>
                    <a:pt x="999" y="365"/>
                  </a:lnTo>
                  <a:lnTo>
                    <a:pt x="995" y="365"/>
                  </a:lnTo>
                  <a:lnTo>
                    <a:pt x="993" y="365"/>
                  </a:lnTo>
                  <a:lnTo>
                    <a:pt x="991" y="363"/>
                  </a:lnTo>
                  <a:lnTo>
                    <a:pt x="990" y="361"/>
                  </a:lnTo>
                  <a:lnTo>
                    <a:pt x="990" y="360"/>
                  </a:lnTo>
                  <a:lnTo>
                    <a:pt x="990" y="359"/>
                  </a:lnTo>
                  <a:lnTo>
                    <a:pt x="991" y="357"/>
                  </a:lnTo>
                  <a:lnTo>
                    <a:pt x="990" y="355"/>
                  </a:lnTo>
                  <a:lnTo>
                    <a:pt x="989" y="354"/>
                  </a:lnTo>
                  <a:lnTo>
                    <a:pt x="988" y="353"/>
                  </a:lnTo>
                  <a:lnTo>
                    <a:pt x="981" y="349"/>
                  </a:lnTo>
                  <a:lnTo>
                    <a:pt x="980" y="348"/>
                  </a:lnTo>
                  <a:lnTo>
                    <a:pt x="980" y="347"/>
                  </a:lnTo>
                  <a:lnTo>
                    <a:pt x="981" y="345"/>
                  </a:lnTo>
                  <a:lnTo>
                    <a:pt x="981" y="343"/>
                  </a:lnTo>
                  <a:lnTo>
                    <a:pt x="980" y="343"/>
                  </a:lnTo>
                  <a:lnTo>
                    <a:pt x="962" y="337"/>
                  </a:lnTo>
                  <a:lnTo>
                    <a:pt x="960" y="336"/>
                  </a:lnTo>
                  <a:lnTo>
                    <a:pt x="957" y="333"/>
                  </a:lnTo>
                  <a:lnTo>
                    <a:pt x="955" y="332"/>
                  </a:lnTo>
                  <a:lnTo>
                    <a:pt x="953" y="334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36" y="334"/>
                  </a:lnTo>
                  <a:lnTo>
                    <a:pt x="933" y="334"/>
                  </a:lnTo>
                  <a:lnTo>
                    <a:pt x="929" y="335"/>
                  </a:lnTo>
                  <a:lnTo>
                    <a:pt x="926" y="337"/>
                  </a:lnTo>
                  <a:lnTo>
                    <a:pt x="923" y="340"/>
                  </a:lnTo>
                  <a:lnTo>
                    <a:pt x="920" y="347"/>
                  </a:lnTo>
                  <a:lnTo>
                    <a:pt x="917" y="348"/>
                  </a:lnTo>
                  <a:lnTo>
                    <a:pt x="911" y="346"/>
                  </a:lnTo>
                  <a:lnTo>
                    <a:pt x="909" y="347"/>
                  </a:lnTo>
                  <a:lnTo>
                    <a:pt x="900" y="352"/>
                  </a:lnTo>
                  <a:lnTo>
                    <a:pt x="893" y="361"/>
                  </a:lnTo>
                  <a:lnTo>
                    <a:pt x="891" y="361"/>
                  </a:lnTo>
                  <a:lnTo>
                    <a:pt x="889" y="360"/>
                  </a:lnTo>
                  <a:lnTo>
                    <a:pt x="885" y="354"/>
                  </a:lnTo>
                  <a:lnTo>
                    <a:pt x="879" y="349"/>
                  </a:lnTo>
                  <a:lnTo>
                    <a:pt x="879" y="348"/>
                  </a:lnTo>
                  <a:lnTo>
                    <a:pt x="878" y="344"/>
                  </a:lnTo>
                  <a:lnTo>
                    <a:pt x="879" y="342"/>
                  </a:lnTo>
                  <a:lnTo>
                    <a:pt x="880" y="336"/>
                  </a:lnTo>
                  <a:lnTo>
                    <a:pt x="881" y="334"/>
                  </a:lnTo>
                  <a:lnTo>
                    <a:pt x="881" y="331"/>
                  </a:lnTo>
                  <a:lnTo>
                    <a:pt x="882" y="329"/>
                  </a:lnTo>
                  <a:lnTo>
                    <a:pt x="882" y="328"/>
                  </a:lnTo>
                  <a:lnTo>
                    <a:pt x="883" y="327"/>
                  </a:lnTo>
                  <a:lnTo>
                    <a:pt x="884" y="327"/>
                  </a:lnTo>
                  <a:lnTo>
                    <a:pt x="885" y="326"/>
                  </a:lnTo>
                  <a:lnTo>
                    <a:pt x="885" y="325"/>
                  </a:lnTo>
                  <a:lnTo>
                    <a:pt x="886" y="326"/>
                  </a:lnTo>
                  <a:lnTo>
                    <a:pt x="886" y="325"/>
                  </a:lnTo>
                  <a:lnTo>
                    <a:pt x="887" y="325"/>
                  </a:lnTo>
                  <a:lnTo>
                    <a:pt x="886" y="324"/>
                  </a:lnTo>
                  <a:lnTo>
                    <a:pt x="885" y="322"/>
                  </a:lnTo>
                  <a:lnTo>
                    <a:pt x="885" y="319"/>
                  </a:lnTo>
                  <a:lnTo>
                    <a:pt x="883" y="318"/>
                  </a:lnTo>
                  <a:lnTo>
                    <a:pt x="881" y="317"/>
                  </a:lnTo>
                  <a:lnTo>
                    <a:pt x="867" y="313"/>
                  </a:lnTo>
                  <a:lnTo>
                    <a:pt x="864" y="311"/>
                  </a:lnTo>
                  <a:lnTo>
                    <a:pt x="860" y="307"/>
                  </a:lnTo>
                  <a:lnTo>
                    <a:pt x="855" y="306"/>
                  </a:lnTo>
                  <a:lnTo>
                    <a:pt x="849" y="306"/>
                  </a:lnTo>
                  <a:lnTo>
                    <a:pt x="845" y="307"/>
                  </a:lnTo>
                  <a:lnTo>
                    <a:pt x="840" y="311"/>
                  </a:lnTo>
                  <a:lnTo>
                    <a:pt x="834" y="313"/>
                  </a:lnTo>
                  <a:lnTo>
                    <a:pt x="832" y="316"/>
                  </a:lnTo>
                  <a:lnTo>
                    <a:pt x="831" y="319"/>
                  </a:lnTo>
                  <a:lnTo>
                    <a:pt x="830" y="320"/>
                  </a:lnTo>
                  <a:lnTo>
                    <a:pt x="823" y="319"/>
                  </a:lnTo>
                  <a:lnTo>
                    <a:pt x="820" y="316"/>
                  </a:lnTo>
                  <a:lnTo>
                    <a:pt x="819" y="313"/>
                  </a:lnTo>
                  <a:lnTo>
                    <a:pt x="819" y="309"/>
                  </a:lnTo>
                  <a:lnTo>
                    <a:pt x="818" y="306"/>
                  </a:lnTo>
                  <a:lnTo>
                    <a:pt x="818" y="304"/>
                  </a:lnTo>
                  <a:lnTo>
                    <a:pt x="814" y="299"/>
                  </a:lnTo>
                  <a:lnTo>
                    <a:pt x="813" y="296"/>
                  </a:lnTo>
                  <a:lnTo>
                    <a:pt x="812" y="295"/>
                  </a:lnTo>
                  <a:lnTo>
                    <a:pt x="810" y="295"/>
                  </a:lnTo>
                  <a:lnTo>
                    <a:pt x="805" y="294"/>
                  </a:lnTo>
                  <a:lnTo>
                    <a:pt x="792" y="295"/>
                  </a:lnTo>
                  <a:lnTo>
                    <a:pt x="789" y="297"/>
                  </a:lnTo>
                  <a:lnTo>
                    <a:pt x="787" y="301"/>
                  </a:lnTo>
                  <a:lnTo>
                    <a:pt x="785" y="303"/>
                  </a:lnTo>
                  <a:lnTo>
                    <a:pt x="783" y="302"/>
                  </a:lnTo>
                  <a:lnTo>
                    <a:pt x="781" y="301"/>
                  </a:lnTo>
                  <a:lnTo>
                    <a:pt x="778" y="296"/>
                  </a:lnTo>
                  <a:lnTo>
                    <a:pt x="772" y="289"/>
                  </a:lnTo>
                  <a:lnTo>
                    <a:pt x="771" y="287"/>
                  </a:lnTo>
                  <a:lnTo>
                    <a:pt x="772" y="283"/>
                  </a:lnTo>
                  <a:lnTo>
                    <a:pt x="773" y="280"/>
                  </a:lnTo>
                  <a:lnTo>
                    <a:pt x="773" y="277"/>
                  </a:lnTo>
                  <a:lnTo>
                    <a:pt x="774" y="272"/>
                  </a:lnTo>
                  <a:lnTo>
                    <a:pt x="775" y="271"/>
                  </a:lnTo>
                  <a:lnTo>
                    <a:pt x="776" y="270"/>
                  </a:lnTo>
                  <a:lnTo>
                    <a:pt x="777" y="268"/>
                  </a:lnTo>
                  <a:lnTo>
                    <a:pt x="777" y="266"/>
                  </a:lnTo>
                  <a:lnTo>
                    <a:pt x="776" y="265"/>
                  </a:lnTo>
                  <a:lnTo>
                    <a:pt x="772" y="253"/>
                  </a:lnTo>
                  <a:lnTo>
                    <a:pt x="771" y="250"/>
                  </a:lnTo>
                  <a:lnTo>
                    <a:pt x="771" y="246"/>
                  </a:lnTo>
                  <a:lnTo>
                    <a:pt x="772" y="241"/>
                  </a:lnTo>
                  <a:lnTo>
                    <a:pt x="771" y="239"/>
                  </a:lnTo>
                  <a:lnTo>
                    <a:pt x="771" y="237"/>
                  </a:lnTo>
                  <a:lnTo>
                    <a:pt x="766" y="231"/>
                  </a:lnTo>
                  <a:lnTo>
                    <a:pt x="765" y="230"/>
                  </a:lnTo>
                  <a:lnTo>
                    <a:pt x="765" y="229"/>
                  </a:lnTo>
                  <a:lnTo>
                    <a:pt x="765" y="226"/>
                  </a:lnTo>
                  <a:lnTo>
                    <a:pt x="768" y="224"/>
                  </a:lnTo>
                  <a:lnTo>
                    <a:pt x="769" y="223"/>
                  </a:lnTo>
                  <a:lnTo>
                    <a:pt x="768" y="221"/>
                  </a:lnTo>
                  <a:lnTo>
                    <a:pt x="766" y="219"/>
                  </a:lnTo>
                  <a:lnTo>
                    <a:pt x="759" y="216"/>
                  </a:lnTo>
                  <a:lnTo>
                    <a:pt x="758" y="214"/>
                  </a:lnTo>
                  <a:lnTo>
                    <a:pt x="757" y="211"/>
                  </a:lnTo>
                  <a:lnTo>
                    <a:pt x="756" y="208"/>
                  </a:lnTo>
                  <a:lnTo>
                    <a:pt x="756" y="201"/>
                  </a:lnTo>
                  <a:lnTo>
                    <a:pt x="755" y="198"/>
                  </a:lnTo>
                  <a:lnTo>
                    <a:pt x="747" y="192"/>
                  </a:lnTo>
                  <a:lnTo>
                    <a:pt x="745" y="189"/>
                  </a:lnTo>
                  <a:lnTo>
                    <a:pt x="746" y="186"/>
                  </a:lnTo>
                  <a:lnTo>
                    <a:pt x="747" y="182"/>
                  </a:lnTo>
                  <a:lnTo>
                    <a:pt x="749" y="178"/>
                  </a:lnTo>
                  <a:lnTo>
                    <a:pt x="749" y="176"/>
                  </a:lnTo>
                  <a:lnTo>
                    <a:pt x="747" y="174"/>
                  </a:lnTo>
                  <a:lnTo>
                    <a:pt x="743" y="170"/>
                  </a:lnTo>
                  <a:lnTo>
                    <a:pt x="741" y="168"/>
                  </a:lnTo>
                  <a:lnTo>
                    <a:pt x="737" y="168"/>
                  </a:lnTo>
                  <a:lnTo>
                    <a:pt x="734" y="168"/>
                  </a:lnTo>
                  <a:lnTo>
                    <a:pt x="726" y="173"/>
                  </a:lnTo>
                  <a:lnTo>
                    <a:pt x="724" y="173"/>
                  </a:lnTo>
                  <a:lnTo>
                    <a:pt x="723" y="172"/>
                  </a:lnTo>
                  <a:lnTo>
                    <a:pt x="725" y="166"/>
                  </a:lnTo>
                  <a:lnTo>
                    <a:pt x="731" y="153"/>
                  </a:lnTo>
                  <a:lnTo>
                    <a:pt x="731" y="151"/>
                  </a:lnTo>
                  <a:lnTo>
                    <a:pt x="732" y="148"/>
                  </a:lnTo>
                  <a:lnTo>
                    <a:pt x="732" y="146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5" y="139"/>
                  </a:lnTo>
                  <a:lnTo>
                    <a:pt x="734" y="135"/>
                  </a:lnTo>
                  <a:lnTo>
                    <a:pt x="732" y="133"/>
                  </a:lnTo>
                  <a:lnTo>
                    <a:pt x="729" y="132"/>
                  </a:lnTo>
                  <a:lnTo>
                    <a:pt x="728" y="129"/>
                  </a:lnTo>
                  <a:lnTo>
                    <a:pt x="729" y="126"/>
                  </a:lnTo>
                  <a:lnTo>
                    <a:pt x="738" y="122"/>
                  </a:lnTo>
                  <a:lnTo>
                    <a:pt x="741" y="120"/>
                  </a:lnTo>
                  <a:lnTo>
                    <a:pt x="741" y="116"/>
                  </a:lnTo>
                  <a:lnTo>
                    <a:pt x="742" y="111"/>
                  </a:lnTo>
                  <a:lnTo>
                    <a:pt x="743" y="102"/>
                  </a:lnTo>
                  <a:lnTo>
                    <a:pt x="742" y="98"/>
                  </a:lnTo>
                  <a:lnTo>
                    <a:pt x="741" y="96"/>
                  </a:lnTo>
                  <a:lnTo>
                    <a:pt x="740" y="94"/>
                  </a:lnTo>
                  <a:lnTo>
                    <a:pt x="730" y="89"/>
                  </a:lnTo>
                  <a:lnTo>
                    <a:pt x="729" y="87"/>
                  </a:lnTo>
                  <a:lnTo>
                    <a:pt x="724" y="82"/>
                  </a:lnTo>
                  <a:lnTo>
                    <a:pt x="715" y="77"/>
                  </a:lnTo>
                  <a:lnTo>
                    <a:pt x="712" y="74"/>
                  </a:lnTo>
                  <a:lnTo>
                    <a:pt x="713" y="72"/>
                  </a:lnTo>
                  <a:lnTo>
                    <a:pt x="714" y="68"/>
                  </a:lnTo>
                  <a:lnTo>
                    <a:pt x="714" y="64"/>
                  </a:lnTo>
                  <a:lnTo>
                    <a:pt x="714" y="58"/>
                  </a:lnTo>
                  <a:lnTo>
                    <a:pt x="699" y="58"/>
                  </a:lnTo>
                  <a:lnTo>
                    <a:pt x="698" y="56"/>
                  </a:lnTo>
                  <a:lnTo>
                    <a:pt x="697" y="54"/>
                  </a:lnTo>
                  <a:lnTo>
                    <a:pt x="696" y="51"/>
                  </a:lnTo>
                  <a:lnTo>
                    <a:pt x="696" y="49"/>
                  </a:lnTo>
                  <a:lnTo>
                    <a:pt x="697" y="48"/>
                  </a:lnTo>
                  <a:lnTo>
                    <a:pt x="698" y="47"/>
                  </a:lnTo>
                  <a:lnTo>
                    <a:pt x="699" y="47"/>
                  </a:lnTo>
                  <a:lnTo>
                    <a:pt x="700" y="47"/>
                  </a:lnTo>
                  <a:lnTo>
                    <a:pt x="701" y="46"/>
                  </a:lnTo>
                  <a:lnTo>
                    <a:pt x="701" y="45"/>
                  </a:lnTo>
                  <a:lnTo>
                    <a:pt x="701" y="42"/>
                  </a:lnTo>
                  <a:lnTo>
                    <a:pt x="701" y="41"/>
                  </a:lnTo>
                  <a:lnTo>
                    <a:pt x="701" y="40"/>
                  </a:lnTo>
                  <a:lnTo>
                    <a:pt x="701" y="38"/>
                  </a:lnTo>
                  <a:lnTo>
                    <a:pt x="700" y="37"/>
                  </a:lnTo>
                  <a:lnTo>
                    <a:pt x="700" y="36"/>
                  </a:lnTo>
                  <a:lnTo>
                    <a:pt x="701" y="35"/>
                  </a:lnTo>
                  <a:lnTo>
                    <a:pt x="701" y="34"/>
                  </a:lnTo>
                  <a:lnTo>
                    <a:pt x="702" y="32"/>
                  </a:lnTo>
                  <a:lnTo>
                    <a:pt x="704" y="31"/>
                  </a:lnTo>
                  <a:lnTo>
                    <a:pt x="711" y="29"/>
                  </a:lnTo>
                  <a:lnTo>
                    <a:pt x="712" y="27"/>
                  </a:lnTo>
                  <a:lnTo>
                    <a:pt x="712" y="24"/>
                  </a:lnTo>
                  <a:lnTo>
                    <a:pt x="711" y="20"/>
                  </a:lnTo>
                  <a:lnTo>
                    <a:pt x="712" y="17"/>
                  </a:lnTo>
                  <a:lnTo>
                    <a:pt x="713" y="16"/>
                  </a:lnTo>
                  <a:lnTo>
                    <a:pt x="714" y="14"/>
                  </a:lnTo>
                  <a:lnTo>
                    <a:pt x="717" y="13"/>
                  </a:lnTo>
                  <a:lnTo>
                    <a:pt x="715" y="12"/>
                  </a:lnTo>
                  <a:lnTo>
                    <a:pt x="714" y="11"/>
                  </a:lnTo>
                  <a:lnTo>
                    <a:pt x="715" y="11"/>
                  </a:lnTo>
                  <a:lnTo>
                    <a:pt x="717" y="10"/>
                  </a:lnTo>
                  <a:lnTo>
                    <a:pt x="729" y="8"/>
                  </a:lnTo>
                  <a:lnTo>
                    <a:pt x="735" y="6"/>
                  </a:lnTo>
                  <a:lnTo>
                    <a:pt x="737" y="4"/>
                  </a:lnTo>
                  <a:lnTo>
                    <a:pt x="739" y="2"/>
                  </a:lnTo>
                  <a:lnTo>
                    <a:pt x="738" y="0"/>
                  </a:lnTo>
                  <a:lnTo>
                    <a:pt x="2996" y="0"/>
                  </a:lnTo>
                  <a:lnTo>
                    <a:pt x="2996" y="999"/>
                  </a:lnTo>
                  <a:close/>
                  <a:moveTo>
                    <a:pt x="284" y="570"/>
                  </a:moveTo>
                  <a:lnTo>
                    <a:pt x="278" y="572"/>
                  </a:lnTo>
                  <a:lnTo>
                    <a:pt x="261" y="571"/>
                  </a:lnTo>
                  <a:lnTo>
                    <a:pt x="241" y="570"/>
                  </a:lnTo>
                  <a:lnTo>
                    <a:pt x="216" y="568"/>
                  </a:lnTo>
                  <a:lnTo>
                    <a:pt x="190" y="566"/>
                  </a:lnTo>
                  <a:lnTo>
                    <a:pt x="152" y="565"/>
                  </a:lnTo>
                  <a:lnTo>
                    <a:pt x="119" y="563"/>
                  </a:lnTo>
                  <a:lnTo>
                    <a:pt x="93" y="561"/>
                  </a:lnTo>
                  <a:lnTo>
                    <a:pt x="67" y="560"/>
                  </a:lnTo>
                  <a:lnTo>
                    <a:pt x="32" y="559"/>
                  </a:lnTo>
                  <a:lnTo>
                    <a:pt x="14" y="557"/>
                  </a:lnTo>
                  <a:lnTo>
                    <a:pt x="7" y="557"/>
                  </a:lnTo>
                  <a:lnTo>
                    <a:pt x="2" y="555"/>
                  </a:lnTo>
                  <a:lnTo>
                    <a:pt x="0" y="554"/>
                  </a:lnTo>
                  <a:lnTo>
                    <a:pt x="2" y="554"/>
                  </a:lnTo>
                  <a:lnTo>
                    <a:pt x="2" y="552"/>
                  </a:lnTo>
                  <a:lnTo>
                    <a:pt x="11" y="543"/>
                  </a:lnTo>
                  <a:lnTo>
                    <a:pt x="20" y="532"/>
                  </a:lnTo>
                  <a:lnTo>
                    <a:pt x="25" y="523"/>
                  </a:lnTo>
                  <a:lnTo>
                    <a:pt x="26" y="522"/>
                  </a:lnTo>
                  <a:lnTo>
                    <a:pt x="26" y="521"/>
                  </a:lnTo>
                  <a:lnTo>
                    <a:pt x="26" y="520"/>
                  </a:lnTo>
                  <a:lnTo>
                    <a:pt x="26" y="518"/>
                  </a:lnTo>
                  <a:lnTo>
                    <a:pt x="26" y="517"/>
                  </a:lnTo>
                  <a:lnTo>
                    <a:pt x="26" y="517"/>
                  </a:lnTo>
                  <a:lnTo>
                    <a:pt x="27" y="516"/>
                  </a:lnTo>
                  <a:lnTo>
                    <a:pt x="29" y="513"/>
                  </a:lnTo>
                  <a:lnTo>
                    <a:pt x="32" y="507"/>
                  </a:lnTo>
                  <a:lnTo>
                    <a:pt x="32" y="505"/>
                  </a:lnTo>
                  <a:lnTo>
                    <a:pt x="32" y="501"/>
                  </a:lnTo>
                  <a:lnTo>
                    <a:pt x="31" y="498"/>
                  </a:lnTo>
                  <a:lnTo>
                    <a:pt x="29" y="490"/>
                  </a:lnTo>
                  <a:lnTo>
                    <a:pt x="28" y="488"/>
                  </a:lnTo>
                  <a:lnTo>
                    <a:pt x="28" y="487"/>
                  </a:lnTo>
                  <a:lnTo>
                    <a:pt x="29" y="482"/>
                  </a:lnTo>
                  <a:lnTo>
                    <a:pt x="30" y="479"/>
                  </a:lnTo>
                  <a:lnTo>
                    <a:pt x="32" y="476"/>
                  </a:lnTo>
                  <a:lnTo>
                    <a:pt x="33" y="475"/>
                  </a:lnTo>
                  <a:lnTo>
                    <a:pt x="35" y="474"/>
                  </a:lnTo>
                  <a:lnTo>
                    <a:pt x="38" y="476"/>
                  </a:lnTo>
                  <a:lnTo>
                    <a:pt x="38" y="477"/>
                  </a:lnTo>
                  <a:lnTo>
                    <a:pt x="42" y="476"/>
                  </a:lnTo>
                  <a:lnTo>
                    <a:pt x="48" y="476"/>
                  </a:lnTo>
                  <a:lnTo>
                    <a:pt x="54" y="475"/>
                  </a:lnTo>
                  <a:lnTo>
                    <a:pt x="68" y="477"/>
                  </a:lnTo>
                  <a:lnTo>
                    <a:pt x="72" y="476"/>
                  </a:lnTo>
                  <a:lnTo>
                    <a:pt x="79" y="473"/>
                  </a:lnTo>
                  <a:lnTo>
                    <a:pt x="92" y="461"/>
                  </a:lnTo>
                  <a:lnTo>
                    <a:pt x="108" y="441"/>
                  </a:lnTo>
                  <a:lnTo>
                    <a:pt x="110" y="440"/>
                  </a:lnTo>
                  <a:lnTo>
                    <a:pt x="119" y="424"/>
                  </a:lnTo>
                  <a:lnTo>
                    <a:pt x="124" y="426"/>
                  </a:lnTo>
                  <a:lnTo>
                    <a:pt x="124" y="427"/>
                  </a:lnTo>
                  <a:lnTo>
                    <a:pt x="122" y="429"/>
                  </a:lnTo>
                  <a:lnTo>
                    <a:pt x="120" y="430"/>
                  </a:lnTo>
                  <a:lnTo>
                    <a:pt x="121" y="430"/>
                  </a:lnTo>
                  <a:lnTo>
                    <a:pt x="120" y="432"/>
                  </a:lnTo>
                  <a:lnTo>
                    <a:pt x="117" y="432"/>
                  </a:lnTo>
                  <a:lnTo>
                    <a:pt x="116" y="433"/>
                  </a:lnTo>
                  <a:lnTo>
                    <a:pt x="117" y="434"/>
                  </a:lnTo>
                  <a:lnTo>
                    <a:pt x="116" y="435"/>
                  </a:lnTo>
                  <a:lnTo>
                    <a:pt x="116" y="435"/>
                  </a:lnTo>
                  <a:lnTo>
                    <a:pt x="116" y="437"/>
                  </a:lnTo>
                  <a:lnTo>
                    <a:pt x="115" y="438"/>
                  </a:lnTo>
                  <a:lnTo>
                    <a:pt x="115" y="439"/>
                  </a:lnTo>
                  <a:lnTo>
                    <a:pt x="113" y="440"/>
                  </a:lnTo>
                  <a:lnTo>
                    <a:pt x="112" y="441"/>
                  </a:lnTo>
                  <a:lnTo>
                    <a:pt x="110" y="445"/>
                  </a:lnTo>
                  <a:lnTo>
                    <a:pt x="110" y="446"/>
                  </a:lnTo>
                  <a:lnTo>
                    <a:pt x="105" y="451"/>
                  </a:lnTo>
                  <a:lnTo>
                    <a:pt x="98" y="461"/>
                  </a:lnTo>
                  <a:lnTo>
                    <a:pt x="86" y="472"/>
                  </a:lnTo>
                  <a:lnTo>
                    <a:pt x="85" y="472"/>
                  </a:lnTo>
                  <a:lnTo>
                    <a:pt x="84" y="473"/>
                  </a:lnTo>
                  <a:lnTo>
                    <a:pt x="83" y="473"/>
                  </a:lnTo>
                  <a:lnTo>
                    <a:pt x="83" y="475"/>
                  </a:lnTo>
                  <a:lnTo>
                    <a:pt x="84" y="475"/>
                  </a:lnTo>
                  <a:lnTo>
                    <a:pt x="84" y="476"/>
                  </a:lnTo>
                  <a:lnTo>
                    <a:pt x="85" y="478"/>
                  </a:lnTo>
                  <a:lnTo>
                    <a:pt x="86" y="478"/>
                  </a:lnTo>
                  <a:lnTo>
                    <a:pt x="87" y="479"/>
                  </a:lnTo>
                  <a:lnTo>
                    <a:pt x="104" y="477"/>
                  </a:lnTo>
                  <a:lnTo>
                    <a:pt x="108" y="478"/>
                  </a:lnTo>
                  <a:lnTo>
                    <a:pt x="113" y="483"/>
                  </a:lnTo>
                  <a:lnTo>
                    <a:pt x="122" y="485"/>
                  </a:lnTo>
                  <a:lnTo>
                    <a:pt x="129" y="484"/>
                  </a:lnTo>
                  <a:lnTo>
                    <a:pt x="130" y="483"/>
                  </a:lnTo>
                  <a:lnTo>
                    <a:pt x="130" y="482"/>
                  </a:lnTo>
                  <a:lnTo>
                    <a:pt x="132" y="483"/>
                  </a:lnTo>
                  <a:lnTo>
                    <a:pt x="133" y="484"/>
                  </a:lnTo>
                  <a:lnTo>
                    <a:pt x="133" y="485"/>
                  </a:lnTo>
                  <a:lnTo>
                    <a:pt x="134" y="484"/>
                  </a:lnTo>
                  <a:lnTo>
                    <a:pt x="134" y="484"/>
                  </a:lnTo>
                  <a:lnTo>
                    <a:pt x="134" y="483"/>
                  </a:lnTo>
                  <a:lnTo>
                    <a:pt x="135" y="482"/>
                  </a:lnTo>
                  <a:lnTo>
                    <a:pt x="143" y="481"/>
                  </a:lnTo>
                  <a:lnTo>
                    <a:pt x="146" y="479"/>
                  </a:lnTo>
                  <a:lnTo>
                    <a:pt x="147" y="475"/>
                  </a:lnTo>
                  <a:lnTo>
                    <a:pt x="146" y="472"/>
                  </a:lnTo>
                  <a:lnTo>
                    <a:pt x="146" y="467"/>
                  </a:lnTo>
                  <a:lnTo>
                    <a:pt x="143" y="448"/>
                  </a:lnTo>
                  <a:lnTo>
                    <a:pt x="143" y="446"/>
                  </a:lnTo>
                  <a:lnTo>
                    <a:pt x="143" y="445"/>
                  </a:lnTo>
                  <a:lnTo>
                    <a:pt x="142" y="442"/>
                  </a:lnTo>
                  <a:lnTo>
                    <a:pt x="142" y="439"/>
                  </a:lnTo>
                  <a:lnTo>
                    <a:pt x="142" y="437"/>
                  </a:lnTo>
                  <a:lnTo>
                    <a:pt x="142" y="436"/>
                  </a:lnTo>
                  <a:lnTo>
                    <a:pt x="144" y="435"/>
                  </a:lnTo>
                  <a:lnTo>
                    <a:pt x="145" y="436"/>
                  </a:lnTo>
                  <a:lnTo>
                    <a:pt x="145" y="437"/>
                  </a:lnTo>
                  <a:lnTo>
                    <a:pt x="146" y="437"/>
                  </a:lnTo>
                  <a:lnTo>
                    <a:pt x="146" y="438"/>
                  </a:lnTo>
                  <a:lnTo>
                    <a:pt x="148" y="437"/>
                  </a:lnTo>
                  <a:lnTo>
                    <a:pt x="149" y="437"/>
                  </a:lnTo>
                  <a:lnTo>
                    <a:pt x="150" y="435"/>
                  </a:lnTo>
                  <a:lnTo>
                    <a:pt x="150" y="434"/>
                  </a:lnTo>
                  <a:lnTo>
                    <a:pt x="150" y="433"/>
                  </a:lnTo>
                  <a:lnTo>
                    <a:pt x="150" y="431"/>
                  </a:lnTo>
                  <a:lnTo>
                    <a:pt x="150" y="430"/>
                  </a:lnTo>
                  <a:lnTo>
                    <a:pt x="157" y="423"/>
                  </a:lnTo>
                  <a:lnTo>
                    <a:pt x="159" y="423"/>
                  </a:lnTo>
                  <a:lnTo>
                    <a:pt x="162" y="426"/>
                  </a:lnTo>
                  <a:lnTo>
                    <a:pt x="168" y="436"/>
                  </a:lnTo>
                  <a:lnTo>
                    <a:pt x="171" y="439"/>
                  </a:lnTo>
                  <a:lnTo>
                    <a:pt x="180" y="439"/>
                  </a:lnTo>
                  <a:lnTo>
                    <a:pt x="184" y="440"/>
                  </a:lnTo>
                  <a:lnTo>
                    <a:pt x="190" y="445"/>
                  </a:lnTo>
                  <a:lnTo>
                    <a:pt x="192" y="447"/>
                  </a:lnTo>
                  <a:lnTo>
                    <a:pt x="194" y="449"/>
                  </a:lnTo>
                  <a:lnTo>
                    <a:pt x="200" y="450"/>
                  </a:lnTo>
                  <a:lnTo>
                    <a:pt x="202" y="453"/>
                  </a:lnTo>
                  <a:lnTo>
                    <a:pt x="204" y="454"/>
                  </a:lnTo>
                  <a:lnTo>
                    <a:pt x="207" y="455"/>
                  </a:lnTo>
                  <a:lnTo>
                    <a:pt x="210" y="457"/>
                  </a:lnTo>
                  <a:lnTo>
                    <a:pt x="211" y="457"/>
                  </a:lnTo>
                  <a:lnTo>
                    <a:pt x="212" y="457"/>
                  </a:lnTo>
                  <a:lnTo>
                    <a:pt x="213" y="455"/>
                  </a:lnTo>
                  <a:lnTo>
                    <a:pt x="216" y="454"/>
                  </a:lnTo>
                  <a:lnTo>
                    <a:pt x="217" y="455"/>
                  </a:lnTo>
                  <a:lnTo>
                    <a:pt x="218" y="457"/>
                  </a:lnTo>
                  <a:lnTo>
                    <a:pt x="218" y="459"/>
                  </a:lnTo>
                  <a:lnTo>
                    <a:pt x="218" y="462"/>
                  </a:lnTo>
                  <a:lnTo>
                    <a:pt x="220" y="463"/>
                  </a:lnTo>
                  <a:lnTo>
                    <a:pt x="223" y="464"/>
                  </a:lnTo>
                  <a:lnTo>
                    <a:pt x="224" y="464"/>
                  </a:lnTo>
                  <a:lnTo>
                    <a:pt x="226" y="463"/>
                  </a:lnTo>
                  <a:lnTo>
                    <a:pt x="227" y="462"/>
                  </a:lnTo>
                  <a:lnTo>
                    <a:pt x="229" y="460"/>
                  </a:lnTo>
                  <a:lnTo>
                    <a:pt x="238" y="457"/>
                  </a:lnTo>
                  <a:lnTo>
                    <a:pt x="240" y="458"/>
                  </a:lnTo>
                  <a:lnTo>
                    <a:pt x="255" y="460"/>
                  </a:lnTo>
                  <a:lnTo>
                    <a:pt x="265" y="457"/>
                  </a:lnTo>
                  <a:lnTo>
                    <a:pt x="266" y="458"/>
                  </a:lnTo>
                  <a:lnTo>
                    <a:pt x="267" y="459"/>
                  </a:lnTo>
                  <a:lnTo>
                    <a:pt x="268" y="460"/>
                  </a:lnTo>
                  <a:lnTo>
                    <a:pt x="269" y="463"/>
                  </a:lnTo>
                  <a:lnTo>
                    <a:pt x="271" y="470"/>
                  </a:lnTo>
                  <a:lnTo>
                    <a:pt x="272" y="474"/>
                  </a:lnTo>
                  <a:lnTo>
                    <a:pt x="272" y="475"/>
                  </a:lnTo>
                  <a:lnTo>
                    <a:pt x="274" y="476"/>
                  </a:lnTo>
                  <a:lnTo>
                    <a:pt x="279" y="476"/>
                  </a:lnTo>
                  <a:lnTo>
                    <a:pt x="280" y="476"/>
                  </a:lnTo>
                  <a:lnTo>
                    <a:pt x="281" y="477"/>
                  </a:lnTo>
                  <a:lnTo>
                    <a:pt x="281" y="478"/>
                  </a:lnTo>
                  <a:lnTo>
                    <a:pt x="282" y="479"/>
                  </a:lnTo>
                  <a:lnTo>
                    <a:pt x="284" y="480"/>
                  </a:lnTo>
                  <a:lnTo>
                    <a:pt x="283" y="481"/>
                  </a:lnTo>
                  <a:lnTo>
                    <a:pt x="284" y="483"/>
                  </a:lnTo>
                  <a:lnTo>
                    <a:pt x="289" y="486"/>
                  </a:lnTo>
                  <a:lnTo>
                    <a:pt x="290" y="487"/>
                  </a:lnTo>
                  <a:lnTo>
                    <a:pt x="290" y="489"/>
                  </a:lnTo>
                  <a:lnTo>
                    <a:pt x="292" y="495"/>
                  </a:lnTo>
                  <a:lnTo>
                    <a:pt x="292" y="498"/>
                  </a:lnTo>
                  <a:lnTo>
                    <a:pt x="292" y="501"/>
                  </a:lnTo>
                  <a:lnTo>
                    <a:pt x="290" y="504"/>
                  </a:lnTo>
                  <a:lnTo>
                    <a:pt x="290" y="505"/>
                  </a:lnTo>
                  <a:lnTo>
                    <a:pt x="287" y="507"/>
                  </a:lnTo>
                  <a:lnTo>
                    <a:pt x="285" y="509"/>
                  </a:lnTo>
                  <a:lnTo>
                    <a:pt x="284" y="510"/>
                  </a:lnTo>
                  <a:lnTo>
                    <a:pt x="283" y="511"/>
                  </a:lnTo>
                  <a:lnTo>
                    <a:pt x="282" y="511"/>
                  </a:lnTo>
                  <a:lnTo>
                    <a:pt x="281" y="512"/>
                  </a:lnTo>
                  <a:lnTo>
                    <a:pt x="281" y="513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79" y="518"/>
                  </a:lnTo>
                  <a:lnTo>
                    <a:pt x="278" y="519"/>
                  </a:lnTo>
                  <a:lnTo>
                    <a:pt x="278" y="521"/>
                  </a:lnTo>
                  <a:lnTo>
                    <a:pt x="279" y="524"/>
                  </a:lnTo>
                  <a:lnTo>
                    <a:pt x="279" y="526"/>
                  </a:lnTo>
                  <a:lnTo>
                    <a:pt x="279" y="529"/>
                  </a:lnTo>
                  <a:lnTo>
                    <a:pt x="277" y="536"/>
                  </a:lnTo>
                  <a:lnTo>
                    <a:pt x="277" y="548"/>
                  </a:lnTo>
                  <a:lnTo>
                    <a:pt x="277" y="554"/>
                  </a:lnTo>
                  <a:lnTo>
                    <a:pt x="279" y="560"/>
                  </a:lnTo>
                  <a:lnTo>
                    <a:pt x="284" y="570"/>
                  </a:lnTo>
                  <a:close/>
                  <a:moveTo>
                    <a:pt x="1264" y="1734"/>
                  </a:moveTo>
                  <a:lnTo>
                    <a:pt x="1267" y="1731"/>
                  </a:lnTo>
                  <a:lnTo>
                    <a:pt x="1268" y="1728"/>
                  </a:lnTo>
                  <a:lnTo>
                    <a:pt x="1267" y="1723"/>
                  </a:lnTo>
                  <a:lnTo>
                    <a:pt x="1268" y="1722"/>
                  </a:lnTo>
                  <a:lnTo>
                    <a:pt x="1272" y="1725"/>
                  </a:lnTo>
                  <a:lnTo>
                    <a:pt x="1276" y="1726"/>
                  </a:lnTo>
                  <a:lnTo>
                    <a:pt x="1280" y="1724"/>
                  </a:lnTo>
                  <a:lnTo>
                    <a:pt x="1284" y="1725"/>
                  </a:lnTo>
                  <a:lnTo>
                    <a:pt x="1288" y="1727"/>
                  </a:lnTo>
                  <a:lnTo>
                    <a:pt x="1293" y="1731"/>
                  </a:lnTo>
                  <a:lnTo>
                    <a:pt x="1297" y="1733"/>
                  </a:lnTo>
                  <a:lnTo>
                    <a:pt x="1300" y="1735"/>
                  </a:lnTo>
                  <a:lnTo>
                    <a:pt x="1304" y="1737"/>
                  </a:lnTo>
                  <a:lnTo>
                    <a:pt x="1307" y="1738"/>
                  </a:lnTo>
                  <a:lnTo>
                    <a:pt x="1312" y="1739"/>
                  </a:lnTo>
                  <a:lnTo>
                    <a:pt x="1316" y="1738"/>
                  </a:lnTo>
                  <a:lnTo>
                    <a:pt x="1319" y="1738"/>
                  </a:lnTo>
                  <a:lnTo>
                    <a:pt x="1323" y="1739"/>
                  </a:lnTo>
                  <a:lnTo>
                    <a:pt x="1325" y="1741"/>
                  </a:lnTo>
                  <a:lnTo>
                    <a:pt x="1328" y="1741"/>
                  </a:lnTo>
                  <a:lnTo>
                    <a:pt x="1330" y="1743"/>
                  </a:lnTo>
                  <a:lnTo>
                    <a:pt x="1332" y="1746"/>
                  </a:lnTo>
                  <a:lnTo>
                    <a:pt x="1333" y="1749"/>
                  </a:lnTo>
                  <a:lnTo>
                    <a:pt x="1335" y="1752"/>
                  </a:lnTo>
                  <a:lnTo>
                    <a:pt x="1337" y="1754"/>
                  </a:lnTo>
                  <a:lnTo>
                    <a:pt x="1340" y="1757"/>
                  </a:lnTo>
                  <a:lnTo>
                    <a:pt x="1343" y="1757"/>
                  </a:lnTo>
                  <a:lnTo>
                    <a:pt x="1345" y="1754"/>
                  </a:lnTo>
                  <a:lnTo>
                    <a:pt x="1346" y="1753"/>
                  </a:lnTo>
                  <a:lnTo>
                    <a:pt x="1349" y="1753"/>
                  </a:lnTo>
                  <a:lnTo>
                    <a:pt x="1352" y="1753"/>
                  </a:lnTo>
                  <a:lnTo>
                    <a:pt x="1356" y="1753"/>
                  </a:lnTo>
                  <a:lnTo>
                    <a:pt x="1360" y="1754"/>
                  </a:lnTo>
                  <a:lnTo>
                    <a:pt x="1364" y="1757"/>
                  </a:lnTo>
                  <a:lnTo>
                    <a:pt x="1366" y="1759"/>
                  </a:lnTo>
                  <a:lnTo>
                    <a:pt x="1369" y="1763"/>
                  </a:lnTo>
                  <a:lnTo>
                    <a:pt x="1369" y="1768"/>
                  </a:lnTo>
                  <a:lnTo>
                    <a:pt x="1369" y="1773"/>
                  </a:lnTo>
                  <a:lnTo>
                    <a:pt x="1369" y="1776"/>
                  </a:lnTo>
                  <a:lnTo>
                    <a:pt x="1371" y="1778"/>
                  </a:lnTo>
                  <a:lnTo>
                    <a:pt x="1377" y="1780"/>
                  </a:lnTo>
                  <a:lnTo>
                    <a:pt x="1381" y="1783"/>
                  </a:lnTo>
                  <a:lnTo>
                    <a:pt x="1384" y="1787"/>
                  </a:lnTo>
                  <a:lnTo>
                    <a:pt x="1386" y="1788"/>
                  </a:lnTo>
                  <a:lnTo>
                    <a:pt x="1388" y="1786"/>
                  </a:lnTo>
                  <a:lnTo>
                    <a:pt x="1392" y="1794"/>
                  </a:lnTo>
                  <a:lnTo>
                    <a:pt x="1418" y="1832"/>
                  </a:lnTo>
                  <a:lnTo>
                    <a:pt x="1432" y="1842"/>
                  </a:lnTo>
                  <a:lnTo>
                    <a:pt x="1435" y="1842"/>
                  </a:lnTo>
                  <a:lnTo>
                    <a:pt x="1451" y="1837"/>
                  </a:lnTo>
                  <a:lnTo>
                    <a:pt x="1453" y="1836"/>
                  </a:lnTo>
                  <a:lnTo>
                    <a:pt x="1455" y="1833"/>
                  </a:lnTo>
                  <a:lnTo>
                    <a:pt x="1456" y="1832"/>
                  </a:lnTo>
                  <a:lnTo>
                    <a:pt x="1456" y="1830"/>
                  </a:lnTo>
                  <a:lnTo>
                    <a:pt x="1456" y="1830"/>
                  </a:lnTo>
                  <a:lnTo>
                    <a:pt x="1457" y="1830"/>
                  </a:lnTo>
                  <a:lnTo>
                    <a:pt x="1458" y="1829"/>
                  </a:lnTo>
                  <a:lnTo>
                    <a:pt x="1459" y="1827"/>
                  </a:lnTo>
                  <a:lnTo>
                    <a:pt x="1460" y="1826"/>
                  </a:lnTo>
                  <a:lnTo>
                    <a:pt x="1460" y="1824"/>
                  </a:lnTo>
                  <a:lnTo>
                    <a:pt x="1461" y="1822"/>
                  </a:lnTo>
                  <a:lnTo>
                    <a:pt x="1462" y="1820"/>
                  </a:lnTo>
                  <a:lnTo>
                    <a:pt x="1463" y="1819"/>
                  </a:lnTo>
                  <a:lnTo>
                    <a:pt x="1465" y="1819"/>
                  </a:lnTo>
                  <a:lnTo>
                    <a:pt x="1466" y="1820"/>
                  </a:lnTo>
                  <a:lnTo>
                    <a:pt x="1465" y="1823"/>
                  </a:lnTo>
                  <a:lnTo>
                    <a:pt x="1464" y="1824"/>
                  </a:lnTo>
                  <a:lnTo>
                    <a:pt x="1465" y="1826"/>
                  </a:lnTo>
                  <a:lnTo>
                    <a:pt x="1467" y="1828"/>
                  </a:lnTo>
                  <a:lnTo>
                    <a:pt x="1474" y="1831"/>
                  </a:lnTo>
                  <a:lnTo>
                    <a:pt x="1477" y="1833"/>
                  </a:lnTo>
                  <a:lnTo>
                    <a:pt x="1481" y="1832"/>
                  </a:lnTo>
                  <a:lnTo>
                    <a:pt x="1483" y="1829"/>
                  </a:lnTo>
                  <a:lnTo>
                    <a:pt x="1484" y="1824"/>
                  </a:lnTo>
                  <a:lnTo>
                    <a:pt x="1485" y="1824"/>
                  </a:lnTo>
                  <a:lnTo>
                    <a:pt x="1487" y="1823"/>
                  </a:lnTo>
                  <a:lnTo>
                    <a:pt x="1489" y="1821"/>
                  </a:lnTo>
                  <a:lnTo>
                    <a:pt x="1491" y="1820"/>
                  </a:lnTo>
                  <a:lnTo>
                    <a:pt x="1501" y="1820"/>
                  </a:lnTo>
                  <a:lnTo>
                    <a:pt x="1503" y="1819"/>
                  </a:lnTo>
                  <a:lnTo>
                    <a:pt x="1504" y="1818"/>
                  </a:lnTo>
                  <a:lnTo>
                    <a:pt x="1505" y="1818"/>
                  </a:lnTo>
                  <a:lnTo>
                    <a:pt x="1506" y="1820"/>
                  </a:lnTo>
                  <a:lnTo>
                    <a:pt x="1505" y="1823"/>
                  </a:lnTo>
                  <a:lnTo>
                    <a:pt x="1506" y="1823"/>
                  </a:lnTo>
                  <a:lnTo>
                    <a:pt x="1507" y="1822"/>
                  </a:lnTo>
                  <a:lnTo>
                    <a:pt x="1508" y="1821"/>
                  </a:lnTo>
                  <a:lnTo>
                    <a:pt x="1509" y="1821"/>
                  </a:lnTo>
                  <a:lnTo>
                    <a:pt x="1511" y="1821"/>
                  </a:lnTo>
                  <a:lnTo>
                    <a:pt x="1514" y="1823"/>
                  </a:lnTo>
                  <a:lnTo>
                    <a:pt x="1516" y="1824"/>
                  </a:lnTo>
                  <a:lnTo>
                    <a:pt x="1521" y="1822"/>
                  </a:lnTo>
                  <a:lnTo>
                    <a:pt x="1523" y="1823"/>
                  </a:lnTo>
                  <a:lnTo>
                    <a:pt x="1525" y="1825"/>
                  </a:lnTo>
                  <a:lnTo>
                    <a:pt x="1527" y="1827"/>
                  </a:lnTo>
                  <a:lnTo>
                    <a:pt x="1528" y="1826"/>
                  </a:lnTo>
                  <a:lnTo>
                    <a:pt x="1529" y="1824"/>
                  </a:lnTo>
                  <a:lnTo>
                    <a:pt x="1531" y="1824"/>
                  </a:lnTo>
                  <a:lnTo>
                    <a:pt x="1532" y="1825"/>
                  </a:lnTo>
                  <a:lnTo>
                    <a:pt x="1534" y="1827"/>
                  </a:lnTo>
                  <a:lnTo>
                    <a:pt x="1535" y="1831"/>
                  </a:lnTo>
                  <a:lnTo>
                    <a:pt x="1536" y="1835"/>
                  </a:lnTo>
                  <a:lnTo>
                    <a:pt x="1535" y="1836"/>
                  </a:lnTo>
                  <a:lnTo>
                    <a:pt x="1532" y="1836"/>
                  </a:lnTo>
                  <a:lnTo>
                    <a:pt x="1531" y="1836"/>
                  </a:lnTo>
                  <a:lnTo>
                    <a:pt x="1530" y="1836"/>
                  </a:lnTo>
                  <a:lnTo>
                    <a:pt x="1528" y="1835"/>
                  </a:lnTo>
                  <a:lnTo>
                    <a:pt x="1525" y="1835"/>
                  </a:lnTo>
                  <a:lnTo>
                    <a:pt x="1523" y="1835"/>
                  </a:lnTo>
                  <a:lnTo>
                    <a:pt x="1523" y="1836"/>
                  </a:lnTo>
                  <a:lnTo>
                    <a:pt x="1522" y="1839"/>
                  </a:lnTo>
                  <a:lnTo>
                    <a:pt x="1523" y="1840"/>
                  </a:lnTo>
                  <a:lnTo>
                    <a:pt x="1523" y="1841"/>
                  </a:lnTo>
                  <a:lnTo>
                    <a:pt x="1523" y="1842"/>
                  </a:lnTo>
                  <a:lnTo>
                    <a:pt x="1522" y="1842"/>
                  </a:lnTo>
                  <a:lnTo>
                    <a:pt x="1520" y="1842"/>
                  </a:lnTo>
                  <a:lnTo>
                    <a:pt x="1519" y="1842"/>
                  </a:lnTo>
                  <a:lnTo>
                    <a:pt x="1517" y="1844"/>
                  </a:lnTo>
                  <a:lnTo>
                    <a:pt x="1517" y="1847"/>
                  </a:lnTo>
                  <a:lnTo>
                    <a:pt x="1516" y="1850"/>
                  </a:lnTo>
                  <a:lnTo>
                    <a:pt x="1516" y="1857"/>
                  </a:lnTo>
                  <a:lnTo>
                    <a:pt x="1515" y="1860"/>
                  </a:lnTo>
                  <a:lnTo>
                    <a:pt x="1516" y="1863"/>
                  </a:lnTo>
                  <a:lnTo>
                    <a:pt x="1518" y="1866"/>
                  </a:lnTo>
                  <a:lnTo>
                    <a:pt x="1519" y="1867"/>
                  </a:lnTo>
                  <a:lnTo>
                    <a:pt x="1519" y="1870"/>
                  </a:lnTo>
                  <a:lnTo>
                    <a:pt x="1518" y="1871"/>
                  </a:lnTo>
                  <a:lnTo>
                    <a:pt x="1511" y="1873"/>
                  </a:lnTo>
                  <a:lnTo>
                    <a:pt x="1504" y="1873"/>
                  </a:lnTo>
                  <a:lnTo>
                    <a:pt x="1503" y="1873"/>
                  </a:lnTo>
                  <a:lnTo>
                    <a:pt x="1502" y="1874"/>
                  </a:lnTo>
                  <a:lnTo>
                    <a:pt x="1501" y="1875"/>
                  </a:lnTo>
                  <a:lnTo>
                    <a:pt x="1501" y="1878"/>
                  </a:lnTo>
                  <a:lnTo>
                    <a:pt x="1500" y="1878"/>
                  </a:lnTo>
                  <a:lnTo>
                    <a:pt x="1499" y="1878"/>
                  </a:lnTo>
                  <a:lnTo>
                    <a:pt x="1491" y="1877"/>
                  </a:lnTo>
                  <a:lnTo>
                    <a:pt x="1486" y="1873"/>
                  </a:lnTo>
                  <a:lnTo>
                    <a:pt x="1486" y="1874"/>
                  </a:lnTo>
                  <a:lnTo>
                    <a:pt x="1482" y="1873"/>
                  </a:lnTo>
                  <a:lnTo>
                    <a:pt x="1481" y="1875"/>
                  </a:lnTo>
                  <a:lnTo>
                    <a:pt x="1479" y="1878"/>
                  </a:lnTo>
                  <a:lnTo>
                    <a:pt x="1478" y="1879"/>
                  </a:lnTo>
                  <a:lnTo>
                    <a:pt x="1471" y="1879"/>
                  </a:lnTo>
                  <a:lnTo>
                    <a:pt x="1464" y="1880"/>
                  </a:lnTo>
                  <a:lnTo>
                    <a:pt x="1463" y="1879"/>
                  </a:lnTo>
                  <a:lnTo>
                    <a:pt x="1462" y="1877"/>
                  </a:lnTo>
                  <a:lnTo>
                    <a:pt x="1462" y="1875"/>
                  </a:lnTo>
                  <a:lnTo>
                    <a:pt x="1459" y="1872"/>
                  </a:lnTo>
                  <a:lnTo>
                    <a:pt x="1457" y="1871"/>
                  </a:lnTo>
                  <a:lnTo>
                    <a:pt x="1452" y="1867"/>
                  </a:lnTo>
                  <a:lnTo>
                    <a:pt x="1445" y="1865"/>
                  </a:lnTo>
                  <a:lnTo>
                    <a:pt x="1441" y="1864"/>
                  </a:lnTo>
                  <a:lnTo>
                    <a:pt x="1438" y="1864"/>
                  </a:lnTo>
                  <a:lnTo>
                    <a:pt x="1433" y="1865"/>
                  </a:lnTo>
                  <a:lnTo>
                    <a:pt x="1431" y="1866"/>
                  </a:lnTo>
                  <a:lnTo>
                    <a:pt x="1426" y="1870"/>
                  </a:lnTo>
                  <a:lnTo>
                    <a:pt x="1425" y="1872"/>
                  </a:lnTo>
                  <a:lnTo>
                    <a:pt x="1425" y="1872"/>
                  </a:lnTo>
                  <a:lnTo>
                    <a:pt x="1424" y="1874"/>
                  </a:lnTo>
                  <a:lnTo>
                    <a:pt x="1424" y="1875"/>
                  </a:lnTo>
                  <a:lnTo>
                    <a:pt x="1424" y="1876"/>
                  </a:lnTo>
                  <a:lnTo>
                    <a:pt x="1425" y="1877"/>
                  </a:lnTo>
                  <a:lnTo>
                    <a:pt x="1427" y="1878"/>
                  </a:lnTo>
                  <a:lnTo>
                    <a:pt x="1427" y="1878"/>
                  </a:lnTo>
                  <a:lnTo>
                    <a:pt x="1426" y="1879"/>
                  </a:lnTo>
                  <a:lnTo>
                    <a:pt x="1423" y="1879"/>
                  </a:lnTo>
                  <a:lnTo>
                    <a:pt x="1422" y="1879"/>
                  </a:lnTo>
                  <a:lnTo>
                    <a:pt x="1420" y="1881"/>
                  </a:lnTo>
                  <a:lnTo>
                    <a:pt x="1420" y="1883"/>
                  </a:lnTo>
                  <a:lnTo>
                    <a:pt x="1421" y="1886"/>
                  </a:lnTo>
                  <a:lnTo>
                    <a:pt x="1417" y="1883"/>
                  </a:lnTo>
                  <a:lnTo>
                    <a:pt x="1416" y="1884"/>
                  </a:lnTo>
                  <a:lnTo>
                    <a:pt x="1415" y="1884"/>
                  </a:lnTo>
                  <a:lnTo>
                    <a:pt x="1413" y="1884"/>
                  </a:lnTo>
                  <a:lnTo>
                    <a:pt x="1411" y="1884"/>
                  </a:lnTo>
                  <a:lnTo>
                    <a:pt x="1409" y="1889"/>
                  </a:lnTo>
                  <a:lnTo>
                    <a:pt x="1408" y="1890"/>
                  </a:lnTo>
                  <a:lnTo>
                    <a:pt x="1403" y="1891"/>
                  </a:lnTo>
                  <a:lnTo>
                    <a:pt x="1402" y="1892"/>
                  </a:lnTo>
                  <a:lnTo>
                    <a:pt x="1400" y="1896"/>
                  </a:lnTo>
                  <a:lnTo>
                    <a:pt x="1398" y="1902"/>
                  </a:lnTo>
                  <a:lnTo>
                    <a:pt x="1396" y="1906"/>
                  </a:lnTo>
                  <a:lnTo>
                    <a:pt x="1391" y="1905"/>
                  </a:lnTo>
                  <a:lnTo>
                    <a:pt x="1390" y="1903"/>
                  </a:lnTo>
                  <a:lnTo>
                    <a:pt x="1390" y="1902"/>
                  </a:lnTo>
                  <a:lnTo>
                    <a:pt x="1389" y="1900"/>
                  </a:lnTo>
                  <a:lnTo>
                    <a:pt x="1387" y="1900"/>
                  </a:lnTo>
                  <a:lnTo>
                    <a:pt x="1384" y="1899"/>
                  </a:lnTo>
                  <a:lnTo>
                    <a:pt x="1383" y="1900"/>
                  </a:lnTo>
                  <a:lnTo>
                    <a:pt x="1382" y="1900"/>
                  </a:lnTo>
                  <a:lnTo>
                    <a:pt x="1381" y="1901"/>
                  </a:lnTo>
                  <a:lnTo>
                    <a:pt x="1380" y="1902"/>
                  </a:lnTo>
                  <a:lnTo>
                    <a:pt x="1380" y="1902"/>
                  </a:lnTo>
                  <a:lnTo>
                    <a:pt x="1378" y="1902"/>
                  </a:lnTo>
                  <a:lnTo>
                    <a:pt x="1375" y="1902"/>
                  </a:lnTo>
                  <a:lnTo>
                    <a:pt x="1374" y="1902"/>
                  </a:lnTo>
                  <a:lnTo>
                    <a:pt x="1372" y="1903"/>
                  </a:lnTo>
                  <a:lnTo>
                    <a:pt x="1366" y="1902"/>
                  </a:lnTo>
                  <a:lnTo>
                    <a:pt x="1363" y="1903"/>
                  </a:lnTo>
                  <a:lnTo>
                    <a:pt x="1356" y="1908"/>
                  </a:lnTo>
                  <a:lnTo>
                    <a:pt x="1354" y="1909"/>
                  </a:lnTo>
                  <a:lnTo>
                    <a:pt x="1346" y="1911"/>
                  </a:lnTo>
                  <a:lnTo>
                    <a:pt x="1343" y="1912"/>
                  </a:lnTo>
                  <a:lnTo>
                    <a:pt x="1341" y="1914"/>
                  </a:lnTo>
                  <a:lnTo>
                    <a:pt x="1341" y="1914"/>
                  </a:lnTo>
                  <a:lnTo>
                    <a:pt x="1340" y="1914"/>
                  </a:lnTo>
                  <a:lnTo>
                    <a:pt x="1336" y="1919"/>
                  </a:lnTo>
                  <a:lnTo>
                    <a:pt x="1336" y="1920"/>
                  </a:lnTo>
                  <a:lnTo>
                    <a:pt x="1336" y="1920"/>
                  </a:lnTo>
                  <a:lnTo>
                    <a:pt x="1332" y="1926"/>
                  </a:lnTo>
                  <a:lnTo>
                    <a:pt x="1329" y="1935"/>
                  </a:lnTo>
                  <a:lnTo>
                    <a:pt x="1328" y="1937"/>
                  </a:lnTo>
                  <a:lnTo>
                    <a:pt x="1327" y="1938"/>
                  </a:lnTo>
                  <a:lnTo>
                    <a:pt x="1325" y="1937"/>
                  </a:lnTo>
                  <a:lnTo>
                    <a:pt x="1324" y="1937"/>
                  </a:lnTo>
                  <a:lnTo>
                    <a:pt x="1323" y="1937"/>
                  </a:lnTo>
                  <a:lnTo>
                    <a:pt x="1322" y="1938"/>
                  </a:lnTo>
                  <a:lnTo>
                    <a:pt x="1322" y="1938"/>
                  </a:lnTo>
                  <a:lnTo>
                    <a:pt x="1320" y="1942"/>
                  </a:lnTo>
                  <a:lnTo>
                    <a:pt x="1318" y="1943"/>
                  </a:lnTo>
                  <a:lnTo>
                    <a:pt x="1314" y="1944"/>
                  </a:lnTo>
                  <a:lnTo>
                    <a:pt x="1313" y="1945"/>
                  </a:lnTo>
                  <a:lnTo>
                    <a:pt x="1312" y="1947"/>
                  </a:lnTo>
                  <a:lnTo>
                    <a:pt x="1312" y="1949"/>
                  </a:lnTo>
                  <a:lnTo>
                    <a:pt x="1310" y="1950"/>
                  </a:lnTo>
                  <a:lnTo>
                    <a:pt x="1307" y="1952"/>
                  </a:lnTo>
                  <a:lnTo>
                    <a:pt x="1306" y="1952"/>
                  </a:lnTo>
                  <a:lnTo>
                    <a:pt x="1304" y="1953"/>
                  </a:lnTo>
                  <a:lnTo>
                    <a:pt x="1294" y="1957"/>
                  </a:lnTo>
                  <a:lnTo>
                    <a:pt x="1293" y="1958"/>
                  </a:lnTo>
                  <a:lnTo>
                    <a:pt x="1290" y="1957"/>
                  </a:lnTo>
                  <a:lnTo>
                    <a:pt x="1284" y="1956"/>
                  </a:lnTo>
                  <a:lnTo>
                    <a:pt x="1283" y="1956"/>
                  </a:lnTo>
                  <a:lnTo>
                    <a:pt x="1282" y="1956"/>
                  </a:lnTo>
                  <a:lnTo>
                    <a:pt x="1281" y="1956"/>
                  </a:lnTo>
                  <a:lnTo>
                    <a:pt x="1275" y="1956"/>
                  </a:lnTo>
                  <a:lnTo>
                    <a:pt x="1273" y="1956"/>
                  </a:lnTo>
                  <a:lnTo>
                    <a:pt x="1266" y="1952"/>
                  </a:lnTo>
                  <a:lnTo>
                    <a:pt x="1264" y="1951"/>
                  </a:lnTo>
                  <a:lnTo>
                    <a:pt x="1264" y="1949"/>
                  </a:lnTo>
                  <a:lnTo>
                    <a:pt x="1264" y="1948"/>
                  </a:lnTo>
                  <a:lnTo>
                    <a:pt x="1261" y="1944"/>
                  </a:lnTo>
                  <a:lnTo>
                    <a:pt x="1260" y="1943"/>
                  </a:lnTo>
                  <a:lnTo>
                    <a:pt x="1258" y="1944"/>
                  </a:lnTo>
                  <a:lnTo>
                    <a:pt x="1257" y="1944"/>
                  </a:lnTo>
                  <a:lnTo>
                    <a:pt x="1254" y="1944"/>
                  </a:lnTo>
                  <a:lnTo>
                    <a:pt x="1252" y="1943"/>
                  </a:lnTo>
                  <a:lnTo>
                    <a:pt x="1252" y="1941"/>
                  </a:lnTo>
                  <a:lnTo>
                    <a:pt x="1242" y="1934"/>
                  </a:lnTo>
                  <a:lnTo>
                    <a:pt x="1241" y="1933"/>
                  </a:lnTo>
                  <a:lnTo>
                    <a:pt x="1241" y="1932"/>
                  </a:lnTo>
                  <a:lnTo>
                    <a:pt x="1245" y="1932"/>
                  </a:lnTo>
                  <a:lnTo>
                    <a:pt x="1245" y="1931"/>
                  </a:lnTo>
                  <a:lnTo>
                    <a:pt x="1247" y="1929"/>
                  </a:lnTo>
                  <a:lnTo>
                    <a:pt x="1248" y="1929"/>
                  </a:lnTo>
                  <a:lnTo>
                    <a:pt x="1250" y="1929"/>
                  </a:lnTo>
                  <a:lnTo>
                    <a:pt x="1251" y="1929"/>
                  </a:lnTo>
                  <a:lnTo>
                    <a:pt x="1252" y="1929"/>
                  </a:lnTo>
                  <a:lnTo>
                    <a:pt x="1252" y="1928"/>
                  </a:lnTo>
                  <a:lnTo>
                    <a:pt x="1258" y="1928"/>
                  </a:lnTo>
                  <a:lnTo>
                    <a:pt x="1259" y="1927"/>
                  </a:lnTo>
                  <a:lnTo>
                    <a:pt x="1258" y="1927"/>
                  </a:lnTo>
                  <a:lnTo>
                    <a:pt x="1255" y="1926"/>
                  </a:lnTo>
                  <a:lnTo>
                    <a:pt x="1254" y="1926"/>
                  </a:lnTo>
                  <a:lnTo>
                    <a:pt x="1254" y="1924"/>
                  </a:lnTo>
                  <a:lnTo>
                    <a:pt x="1255" y="1922"/>
                  </a:lnTo>
                  <a:lnTo>
                    <a:pt x="1256" y="1921"/>
                  </a:lnTo>
                  <a:lnTo>
                    <a:pt x="1257" y="1920"/>
                  </a:lnTo>
                  <a:lnTo>
                    <a:pt x="1258" y="1918"/>
                  </a:lnTo>
                  <a:lnTo>
                    <a:pt x="1257" y="1916"/>
                  </a:lnTo>
                  <a:lnTo>
                    <a:pt x="1256" y="1914"/>
                  </a:lnTo>
                  <a:lnTo>
                    <a:pt x="1256" y="1910"/>
                  </a:lnTo>
                  <a:lnTo>
                    <a:pt x="1255" y="1908"/>
                  </a:lnTo>
                  <a:lnTo>
                    <a:pt x="1254" y="1907"/>
                  </a:lnTo>
                  <a:lnTo>
                    <a:pt x="1255" y="1906"/>
                  </a:lnTo>
                  <a:lnTo>
                    <a:pt x="1256" y="1905"/>
                  </a:lnTo>
                  <a:lnTo>
                    <a:pt x="1256" y="1902"/>
                  </a:lnTo>
                  <a:lnTo>
                    <a:pt x="1257" y="1900"/>
                  </a:lnTo>
                  <a:lnTo>
                    <a:pt x="1258" y="1898"/>
                  </a:lnTo>
                  <a:lnTo>
                    <a:pt x="1262" y="1897"/>
                  </a:lnTo>
                  <a:lnTo>
                    <a:pt x="1263" y="1896"/>
                  </a:lnTo>
                  <a:lnTo>
                    <a:pt x="1264" y="1893"/>
                  </a:lnTo>
                  <a:lnTo>
                    <a:pt x="1264" y="1891"/>
                  </a:lnTo>
                  <a:lnTo>
                    <a:pt x="1264" y="1888"/>
                  </a:lnTo>
                  <a:lnTo>
                    <a:pt x="1263" y="1883"/>
                  </a:lnTo>
                  <a:lnTo>
                    <a:pt x="1263" y="1881"/>
                  </a:lnTo>
                  <a:lnTo>
                    <a:pt x="1262" y="1880"/>
                  </a:lnTo>
                  <a:lnTo>
                    <a:pt x="1260" y="1877"/>
                  </a:lnTo>
                  <a:lnTo>
                    <a:pt x="1260" y="1876"/>
                  </a:lnTo>
                  <a:lnTo>
                    <a:pt x="1260" y="1872"/>
                  </a:lnTo>
                  <a:lnTo>
                    <a:pt x="1258" y="1867"/>
                  </a:lnTo>
                  <a:lnTo>
                    <a:pt x="1256" y="1864"/>
                  </a:lnTo>
                  <a:lnTo>
                    <a:pt x="1250" y="1860"/>
                  </a:lnTo>
                  <a:lnTo>
                    <a:pt x="1245" y="1855"/>
                  </a:lnTo>
                  <a:lnTo>
                    <a:pt x="1244" y="1855"/>
                  </a:lnTo>
                  <a:lnTo>
                    <a:pt x="1240" y="1855"/>
                  </a:lnTo>
                  <a:lnTo>
                    <a:pt x="1236" y="1857"/>
                  </a:lnTo>
                  <a:lnTo>
                    <a:pt x="1234" y="1859"/>
                  </a:lnTo>
                  <a:lnTo>
                    <a:pt x="1231" y="1860"/>
                  </a:lnTo>
                  <a:lnTo>
                    <a:pt x="1230" y="1858"/>
                  </a:lnTo>
                  <a:lnTo>
                    <a:pt x="1229" y="1856"/>
                  </a:lnTo>
                  <a:lnTo>
                    <a:pt x="1228" y="1855"/>
                  </a:lnTo>
                  <a:lnTo>
                    <a:pt x="1223" y="1854"/>
                  </a:lnTo>
                  <a:lnTo>
                    <a:pt x="1222" y="1853"/>
                  </a:lnTo>
                  <a:lnTo>
                    <a:pt x="1219" y="1848"/>
                  </a:lnTo>
                  <a:lnTo>
                    <a:pt x="1216" y="1848"/>
                  </a:lnTo>
                  <a:lnTo>
                    <a:pt x="1216" y="1847"/>
                  </a:lnTo>
                  <a:lnTo>
                    <a:pt x="1215" y="1844"/>
                  </a:lnTo>
                  <a:lnTo>
                    <a:pt x="1214" y="1844"/>
                  </a:lnTo>
                  <a:lnTo>
                    <a:pt x="1212" y="1843"/>
                  </a:lnTo>
                  <a:lnTo>
                    <a:pt x="1211" y="1842"/>
                  </a:lnTo>
                  <a:lnTo>
                    <a:pt x="1205" y="1837"/>
                  </a:lnTo>
                  <a:lnTo>
                    <a:pt x="1203" y="1836"/>
                  </a:lnTo>
                  <a:lnTo>
                    <a:pt x="1198" y="1834"/>
                  </a:lnTo>
                  <a:lnTo>
                    <a:pt x="1186" y="1833"/>
                  </a:lnTo>
                  <a:lnTo>
                    <a:pt x="1183" y="1833"/>
                  </a:lnTo>
                  <a:lnTo>
                    <a:pt x="1182" y="1834"/>
                  </a:lnTo>
                  <a:lnTo>
                    <a:pt x="1179" y="1837"/>
                  </a:lnTo>
                  <a:lnTo>
                    <a:pt x="1177" y="1838"/>
                  </a:lnTo>
                  <a:lnTo>
                    <a:pt x="1171" y="1838"/>
                  </a:lnTo>
                  <a:lnTo>
                    <a:pt x="1169" y="1837"/>
                  </a:lnTo>
                  <a:lnTo>
                    <a:pt x="1166" y="1836"/>
                  </a:lnTo>
                  <a:lnTo>
                    <a:pt x="1164" y="1836"/>
                  </a:lnTo>
                  <a:lnTo>
                    <a:pt x="1162" y="1829"/>
                  </a:lnTo>
                  <a:lnTo>
                    <a:pt x="1161" y="1827"/>
                  </a:lnTo>
                  <a:lnTo>
                    <a:pt x="1162" y="1824"/>
                  </a:lnTo>
                  <a:lnTo>
                    <a:pt x="1165" y="1821"/>
                  </a:lnTo>
                  <a:lnTo>
                    <a:pt x="1175" y="1812"/>
                  </a:lnTo>
                  <a:lnTo>
                    <a:pt x="1177" y="1812"/>
                  </a:lnTo>
                  <a:lnTo>
                    <a:pt x="1180" y="1812"/>
                  </a:lnTo>
                  <a:lnTo>
                    <a:pt x="1181" y="1812"/>
                  </a:lnTo>
                  <a:lnTo>
                    <a:pt x="1182" y="1811"/>
                  </a:lnTo>
                  <a:lnTo>
                    <a:pt x="1184" y="1809"/>
                  </a:lnTo>
                  <a:lnTo>
                    <a:pt x="1185" y="1808"/>
                  </a:lnTo>
                  <a:lnTo>
                    <a:pt x="1186" y="1807"/>
                  </a:lnTo>
                  <a:lnTo>
                    <a:pt x="1187" y="1806"/>
                  </a:lnTo>
                  <a:lnTo>
                    <a:pt x="1188" y="1806"/>
                  </a:lnTo>
                  <a:lnTo>
                    <a:pt x="1190" y="1807"/>
                  </a:lnTo>
                  <a:lnTo>
                    <a:pt x="1191" y="1807"/>
                  </a:lnTo>
                  <a:lnTo>
                    <a:pt x="1192" y="1807"/>
                  </a:lnTo>
                  <a:lnTo>
                    <a:pt x="1192" y="1806"/>
                  </a:lnTo>
                  <a:lnTo>
                    <a:pt x="1192" y="1805"/>
                  </a:lnTo>
                  <a:lnTo>
                    <a:pt x="1192" y="1804"/>
                  </a:lnTo>
                  <a:lnTo>
                    <a:pt x="1192" y="1803"/>
                  </a:lnTo>
                  <a:lnTo>
                    <a:pt x="1192" y="1802"/>
                  </a:lnTo>
                  <a:lnTo>
                    <a:pt x="1193" y="1801"/>
                  </a:lnTo>
                  <a:lnTo>
                    <a:pt x="1196" y="1799"/>
                  </a:lnTo>
                  <a:lnTo>
                    <a:pt x="1202" y="1794"/>
                  </a:lnTo>
                  <a:lnTo>
                    <a:pt x="1222" y="1785"/>
                  </a:lnTo>
                  <a:lnTo>
                    <a:pt x="1223" y="1784"/>
                  </a:lnTo>
                  <a:lnTo>
                    <a:pt x="1224" y="1782"/>
                  </a:lnTo>
                  <a:lnTo>
                    <a:pt x="1223" y="1782"/>
                  </a:lnTo>
                  <a:lnTo>
                    <a:pt x="1222" y="1782"/>
                  </a:lnTo>
                  <a:lnTo>
                    <a:pt x="1222" y="1781"/>
                  </a:lnTo>
                  <a:lnTo>
                    <a:pt x="1222" y="1779"/>
                  </a:lnTo>
                  <a:lnTo>
                    <a:pt x="1223" y="1778"/>
                  </a:lnTo>
                  <a:lnTo>
                    <a:pt x="1224" y="1779"/>
                  </a:lnTo>
                  <a:lnTo>
                    <a:pt x="1225" y="1781"/>
                  </a:lnTo>
                  <a:lnTo>
                    <a:pt x="1228" y="1782"/>
                  </a:lnTo>
                  <a:lnTo>
                    <a:pt x="1232" y="1782"/>
                  </a:lnTo>
                  <a:lnTo>
                    <a:pt x="1238" y="1778"/>
                  </a:lnTo>
                  <a:lnTo>
                    <a:pt x="1241" y="1777"/>
                  </a:lnTo>
                  <a:lnTo>
                    <a:pt x="1242" y="1776"/>
                  </a:lnTo>
                  <a:lnTo>
                    <a:pt x="1245" y="1773"/>
                  </a:lnTo>
                  <a:lnTo>
                    <a:pt x="1246" y="1772"/>
                  </a:lnTo>
                  <a:lnTo>
                    <a:pt x="1250" y="1770"/>
                  </a:lnTo>
                  <a:lnTo>
                    <a:pt x="1252" y="1769"/>
                  </a:lnTo>
                  <a:lnTo>
                    <a:pt x="1253" y="1771"/>
                  </a:lnTo>
                  <a:lnTo>
                    <a:pt x="1255" y="1771"/>
                  </a:lnTo>
                  <a:lnTo>
                    <a:pt x="1256" y="1771"/>
                  </a:lnTo>
                  <a:lnTo>
                    <a:pt x="1258" y="1770"/>
                  </a:lnTo>
                  <a:lnTo>
                    <a:pt x="1260" y="1768"/>
                  </a:lnTo>
                  <a:lnTo>
                    <a:pt x="1262" y="1766"/>
                  </a:lnTo>
                  <a:lnTo>
                    <a:pt x="1263" y="1766"/>
                  </a:lnTo>
                  <a:lnTo>
                    <a:pt x="1264" y="1766"/>
                  </a:lnTo>
                  <a:lnTo>
                    <a:pt x="1264" y="1766"/>
                  </a:lnTo>
                  <a:lnTo>
                    <a:pt x="1265" y="1767"/>
                  </a:lnTo>
                  <a:lnTo>
                    <a:pt x="1266" y="1767"/>
                  </a:lnTo>
                  <a:lnTo>
                    <a:pt x="1267" y="1768"/>
                  </a:lnTo>
                  <a:lnTo>
                    <a:pt x="1267" y="1769"/>
                  </a:lnTo>
                  <a:lnTo>
                    <a:pt x="1268" y="1769"/>
                  </a:lnTo>
                  <a:lnTo>
                    <a:pt x="1270" y="1769"/>
                  </a:lnTo>
                  <a:lnTo>
                    <a:pt x="1270" y="1767"/>
                  </a:lnTo>
                  <a:lnTo>
                    <a:pt x="1270" y="1764"/>
                  </a:lnTo>
                  <a:lnTo>
                    <a:pt x="1270" y="1762"/>
                  </a:lnTo>
                  <a:lnTo>
                    <a:pt x="1271" y="1763"/>
                  </a:lnTo>
                  <a:lnTo>
                    <a:pt x="1273" y="1762"/>
                  </a:lnTo>
                  <a:lnTo>
                    <a:pt x="1276" y="1761"/>
                  </a:lnTo>
                  <a:lnTo>
                    <a:pt x="1278" y="1759"/>
                  </a:lnTo>
                  <a:lnTo>
                    <a:pt x="1276" y="1758"/>
                  </a:lnTo>
                  <a:lnTo>
                    <a:pt x="1275" y="1757"/>
                  </a:lnTo>
                  <a:lnTo>
                    <a:pt x="1270" y="1756"/>
                  </a:lnTo>
                  <a:lnTo>
                    <a:pt x="1267" y="1756"/>
                  </a:lnTo>
                  <a:lnTo>
                    <a:pt x="1266" y="1757"/>
                  </a:lnTo>
                  <a:lnTo>
                    <a:pt x="1265" y="1757"/>
                  </a:lnTo>
                  <a:lnTo>
                    <a:pt x="1264" y="1757"/>
                  </a:lnTo>
                  <a:lnTo>
                    <a:pt x="1264" y="1757"/>
                  </a:lnTo>
                  <a:lnTo>
                    <a:pt x="1265" y="1755"/>
                  </a:lnTo>
                  <a:lnTo>
                    <a:pt x="1266" y="1753"/>
                  </a:lnTo>
                  <a:lnTo>
                    <a:pt x="1266" y="1752"/>
                  </a:lnTo>
                  <a:lnTo>
                    <a:pt x="1264" y="1752"/>
                  </a:lnTo>
                  <a:lnTo>
                    <a:pt x="1264" y="1751"/>
                  </a:lnTo>
                  <a:lnTo>
                    <a:pt x="1265" y="1750"/>
                  </a:lnTo>
                  <a:lnTo>
                    <a:pt x="1266" y="1749"/>
                  </a:lnTo>
                  <a:lnTo>
                    <a:pt x="1265" y="1747"/>
                  </a:lnTo>
                  <a:lnTo>
                    <a:pt x="1264" y="1743"/>
                  </a:lnTo>
                  <a:lnTo>
                    <a:pt x="1264" y="1742"/>
                  </a:lnTo>
                  <a:lnTo>
                    <a:pt x="1265" y="1740"/>
                  </a:lnTo>
                  <a:lnTo>
                    <a:pt x="1266" y="1739"/>
                  </a:lnTo>
                  <a:lnTo>
                    <a:pt x="1266" y="1737"/>
                  </a:lnTo>
                  <a:lnTo>
                    <a:pt x="1264" y="1734"/>
                  </a:lnTo>
                  <a:close/>
                  <a:moveTo>
                    <a:pt x="2547" y="2006"/>
                  </a:moveTo>
                  <a:lnTo>
                    <a:pt x="2548" y="2006"/>
                  </a:lnTo>
                  <a:lnTo>
                    <a:pt x="2549" y="2007"/>
                  </a:lnTo>
                  <a:lnTo>
                    <a:pt x="2549" y="2008"/>
                  </a:lnTo>
                  <a:lnTo>
                    <a:pt x="2539" y="2015"/>
                  </a:lnTo>
                  <a:lnTo>
                    <a:pt x="2538" y="2015"/>
                  </a:lnTo>
                  <a:lnTo>
                    <a:pt x="2534" y="2014"/>
                  </a:lnTo>
                  <a:lnTo>
                    <a:pt x="2533" y="2014"/>
                  </a:lnTo>
                  <a:lnTo>
                    <a:pt x="2533" y="2013"/>
                  </a:lnTo>
                  <a:lnTo>
                    <a:pt x="2532" y="2012"/>
                  </a:lnTo>
                  <a:lnTo>
                    <a:pt x="2531" y="2012"/>
                  </a:lnTo>
                  <a:lnTo>
                    <a:pt x="2530" y="2013"/>
                  </a:lnTo>
                  <a:lnTo>
                    <a:pt x="2528" y="2013"/>
                  </a:lnTo>
                  <a:lnTo>
                    <a:pt x="2527" y="2011"/>
                  </a:lnTo>
                  <a:lnTo>
                    <a:pt x="2527" y="2010"/>
                  </a:lnTo>
                  <a:lnTo>
                    <a:pt x="2528" y="2008"/>
                  </a:lnTo>
                  <a:lnTo>
                    <a:pt x="2531" y="2006"/>
                  </a:lnTo>
                  <a:lnTo>
                    <a:pt x="2541" y="2006"/>
                  </a:lnTo>
                  <a:lnTo>
                    <a:pt x="2544" y="2006"/>
                  </a:lnTo>
                  <a:lnTo>
                    <a:pt x="2546" y="2005"/>
                  </a:lnTo>
                  <a:lnTo>
                    <a:pt x="2547" y="2006"/>
                  </a:lnTo>
                  <a:close/>
                  <a:moveTo>
                    <a:pt x="2560" y="1819"/>
                  </a:moveTo>
                  <a:lnTo>
                    <a:pt x="2561" y="1821"/>
                  </a:lnTo>
                  <a:lnTo>
                    <a:pt x="2561" y="1822"/>
                  </a:lnTo>
                  <a:lnTo>
                    <a:pt x="2560" y="1822"/>
                  </a:lnTo>
                  <a:lnTo>
                    <a:pt x="2559" y="1821"/>
                  </a:lnTo>
                  <a:lnTo>
                    <a:pt x="2557" y="1818"/>
                  </a:lnTo>
                  <a:lnTo>
                    <a:pt x="2556" y="1815"/>
                  </a:lnTo>
                  <a:lnTo>
                    <a:pt x="2554" y="1811"/>
                  </a:lnTo>
                  <a:lnTo>
                    <a:pt x="2553" y="1806"/>
                  </a:lnTo>
                  <a:lnTo>
                    <a:pt x="2553" y="1805"/>
                  </a:lnTo>
                  <a:lnTo>
                    <a:pt x="2553" y="1803"/>
                  </a:lnTo>
                  <a:lnTo>
                    <a:pt x="2553" y="1801"/>
                  </a:lnTo>
                  <a:lnTo>
                    <a:pt x="2553" y="1800"/>
                  </a:lnTo>
                  <a:lnTo>
                    <a:pt x="2553" y="1798"/>
                  </a:lnTo>
                  <a:lnTo>
                    <a:pt x="2554" y="1798"/>
                  </a:lnTo>
                  <a:lnTo>
                    <a:pt x="2555" y="1798"/>
                  </a:lnTo>
                  <a:lnTo>
                    <a:pt x="2556" y="1796"/>
                  </a:lnTo>
                  <a:lnTo>
                    <a:pt x="2557" y="1796"/>
                  </a:lnTo>
                  <a:lnTo>
                    <a:pt x="2557" y="1797"/>
                  </a:lnTo>
                  <a:lnTo>
                    <a:pt x="2557" y="1800"/>
                  </a:lnTo>
                  <a:lnTo>
                    <a:pt x="2557" y="1801"/>
                  </a:lnTo>
                  <a:lnTo>
                    <a:pt x="2558" y="1805"/>
                  </a:lnTo>
                  <a:lnTo>
                    <a:pt x="2559" y="1807"/>
                  </a:lnTo>
                  <a:lnTo>
                    <a:pt x="2559" y="1809"/>
                  </a:lnTo>
                  <a:lnTo>
                    <a:pt x="2560" y="1811"/>
                  </a:lnTo>
                  <a:lnTo>
                    <a:pt x="2560" y="1812"/>
                  </a:lnTo>
                  <a:lnTo>
                    <a:pt x="2560" y="181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3" name="Freeform 105">
              <a:extLst>
                <a:ext uri="{FF2B5EF4-FFF2-40B4-BE49-F238E27FC236}">
                  <a16:creationId xmlns:a16="http://schemas.microsoft.com/office/drawing/2014/main" id="{AD5AC5E8-3564-D2E3-138A-88E247214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524" y="1758882"/>
              <a:ext cx="1279691" cy="1213159"/>
            </a:xfrm>
            <a:custGeom>
              <a:avLst/>
              <a:gdLst>
                <a:gd name="T0" fmla="*/ 406 w 904"/>
                <a:gd name="T1" fmla="*/ 757 h 857"/>
                <a:gd name="T2" fmla="*/ 374 w 904"/>
                <a:gd name="T3" fmla="*/ 728 h 857"/>
                <a:gd name="T4" fmla="*/ 350 w 904"/>
                <a:gd name="T5" fmla="*/ 717 h 857"/>
                <a:gd name="T6" fmla="*/ 320 w 904"/>
                <a:gd name="T7" fmla="*/ 702 h 857"/>
                <a:gd name="T8" fmla="*/ 324 w 904"/>
                <a:gd name="T9" fmla="*/ 674 h 857"/>
                <a:gd name="T10" fmla="*/ 290 w 904"/>
                <a:gd name="T11" fmla="*/ 675 h 857"/>
                <a:gd name="T12" fmla="*/ 258 w 904"/>
                <a:gd name="T13" fmla="*/ 658 h 857"/>
                <a:gd name="T14" fmla="*/ 258 w 904"/>
                <a:gd name="T15" fmla="*/ 686 h 857"/>
                <a:gd name="T16" fmla="*/ 238 w 904"/>
                <a:gd name="T17" fmla="*/ 698 h 857"/>
                <a:gd name="T18" fmla="*/ 202 w 904"/>
                <a:gd name="T19" fmla="*/ 666 h 857"/>
                <a:gd name="T20" fmla="*/ 195 w 904"/>
                <a:gd name="T21" fmla="*/ 649 h 857"/>
                <a:gd name="T22" fmla="*/ 190 w 904"/>
                <a:gd name="T23" fmla="*/ 624 h 857"/>
                <a:gd name="T24" fmla="*/ 166 w 904"/>
                <a:gd name="T25" fmla="*/ 619 h 857"/>
                <a:gd name="T26" fmla="*/ 111 w 904"/>
                <a:gd name="T27" fmla="*/ 606 h 857"/>
                <a:gd name="T28" fmla="*/ 93 w 904"/>
                <a:gd name="T29" fmla="*/ 573 h 857"/>
                <a:gd name="T30" fmla="*/ 79 w 904"/>
                <a:gd name="T31" fmla="*/ 585 h 857"/>
                <a:gd name="T32" fmla="*/ 77 w 904"/>
                <a:gd name="T33" fmla="*/ 559 h 857"/>
                <a:gd name="T34" fmla="*/ 70 w 904"/>
                <a:gd name="T35" fmla="*/ 506 h 857"/>
                <a:gd name="T36" fmla="*/ 42 w 904"/>
                <a:gd name="T37" fmla="*/ 459 h 857"/>
                <a:gd name="T38" fmla="*/ 52 w 904"/>
                <a:gd name="T39" fmla="*/ 402 h 857"/>
                <a:gd name="T40" fmla="*/ 45 w 904"/>
                <a:gd name="T41" fmla="*/ 342 h 857"/>
                <a:gd name="T42" fmla="*/ 4 w 904"/>
                <a:gd name="T43" fmla="*/ 295 h 857"/>
                <a:gd name="T44" fmla="*/ 28 w 904"/>
                <a:gd name="T45" fmla="*/ 243 h 857"/>
                <a:gd name="T46" fmla="*/ 13 w 904"/>
                <a:gd name="T47" fmla="*/ 176 h 857"/>
                <a:gd name="T48" fmla="*/ 37 w 904"/>
                <a:gd name="T49" fmla="*/ 183 h 857"/>
                <a:gd name="T50" fmla="*/ 44 w 904"/>
                <a:gd name="T51" fmla="*/ 166 h 857"/>
                <a:gd name="T52" fmla="*/ 28 w 904"/>
                <a:gd name="T53" fmla="*/ 149 h 857"/>
                <a:gd name="T54" fmla="*/ 20 w 904"/>
                <a:gd name="T55" fmla="*/ 156 h 857"/>
                <a:gd name="T56" fmla="*/ 22 w 904"/>
                <a:gd name="T57" fmla="*/ 143 h 857"/>
                <a:gd name="T58" fmla="*/ 189 w 904"/>
                <a:gd name="T59" fmla="*/ 87 h 857"/>
                <a:gd name="T60" fmla="*/ 199 w 904"/>
                <a:gd name="T61" fmla="*/ 68 h 857"/>
                <a:gd name="T62" fmla="*/ 324 w 904"/>
                <a:gd name="T63" fmla="*/ 8 h 857"/>
                <a:gd name="T64" fmla="*/ 413 w 904"/>
                <a:gd name="T65" fmla="*/ 22 h 857"/>
                <a:gd name="T66" fmla="*/ 393 w 904"/>
                <a:gd name="T67" fmla="*/ 23 h 857"/>
                <a:gd name="T68" fmla="*/ 408 w 904"/>
                <a:gd name="T69" fmla="*/ 66 h 857"/>
                <a:gd name="T70" fmla="*/ 509 w 904"/>
                <a:gd name="T71" fmla="*/ 63 h 857"/>
                <a:gd name="T72" fmla="*/ 798 w 904"/>
                <a:gd name="T73" fmla="*/ 72 h 857"/>
                <a:gd name="T74" fmla="*/ 833 w 904"/>
                <a:gd name="T75" fmla="*/ 98 h 857"/>
                <a:gd name="T76" fmla="*/ 845 w 904"/>
                <a:gd name="T77" fmla="*/ 138 h 857"/>
                <a:gd name="T78" fmla="*/ 877 w 904"/>
                <a:gd name="T79" fmla="*/ 254 h 857"/>
                <a:gd name="T80" fmla="*/ 882 w 904"/>
                <a:gd name="T81" fmla="*/ 295 h 857"/>
                <a:gd name="T82" fmla="*/ 818 w 904"/>
                <a:gd name="T83" fmla="*/ 395 h 857"/>
                <a:gd name="T84" fmla="*/ 845 w 904"/>
                <a:gd name="T85" fmla="*/ 407 h 857"/>
                <a:gd name="T86" fmla="*/ 857 w 904"/>
                <a:gd name="T87" fmla="*/ 447 h 857"/>
                <a:gd name="T88" fmla="*/ 851 w 904"/>
                <a:gd name="T89" fmla="*/ 477 h 857"/>
                <a:gd name="T90" fmla="*/ 859 w 904"/>
                <a:gd name="T91" fmla="*/ 505 h 857"/>
                <a:gd name="T92" fmla="*/ 875 w 904"/>
                <a:gd name="T93" fmla="*/ 549 h 857"/>
                <a:gd name="T94" fmla="*/ 903 w 904"/>
                <a:gd name="T95" fmla="*/ 594 h 857"/>
                <a:gd name="T96" fmla="*/ 899 w 904"/>
                <a:gd name="T97" fmla="*/ 622 h 857"/>
                <a:gd name="T98" fmla="*/ 860 w 904"/>
                <a:gd name="T99" fmla="*/ 671 h 857"/>
                <a:gd name="T100" fmla="*/ 784 w 904"/>
                <a:gd name="T101" fmla="*/ 761 h 857"/>
                <a:gd name="T102" fmla="*/ 774 w 904"/>
                <a:gd name="T103" fmla="*/ 829 h 857"/>
                <a:gd name="T104" fmla="*/ 786 w 904"/>
                <a:gd name="T105" fmla="*/ 856 h 857"/>
                <a:gd name="T106" fmla="*/ 734 w 904"/>
                <a:gd name="T107" fmla="*/ 838 h 857"/>
                <a:gd name="T108" fmla="*/ 695 w 904"/>
                <a:gd name="T109" fmla="*/ 804 h 857"/>
                <a:gd name="T110" fmla="*/ 659 w 904"/>
                <a:gd name="T111" fmla="*/ 800 h 857"/>
                <a:gd name="T112" fmla="*/ 623 w 904"/>
                <a:gd name="T113" fmla="*/ 806 h 857"/>
                <a:gd name="T114" fmla="*/ 582 w 904"/>
                <a:gd name="T115" fmla="*/ 803 h 857"/>
                <a:gd name="T116" fmla="*/ 543 w 904"/>
                <a:gd name="T117" fmla="*/ 813 h 857"/>
                <a:gd name="T118" fmla="*/ 508 w 904"/>
                <a:gd name="T119" fmla="*/ 825 h 857"/>
                <a:gd name="T120" fmla="*/ 497 w 904"/>
                <a:gd name="T121" fmla="*/ 794 h 857"/>
                <a:gd name="T122" fmla="*/ 464 w 904"/>
                <a:gd name="T123" fmla="*/ 784 h 857"/>
                <a:gd name="T124" fmla="*/ 438 w 904"/>
                <a:gd name="T125" fmla="*/ 802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4" h="857">
                  <a:moveTo>
                    <a:pt x="425" y="785"/>
                  </a:moveTo>
                  <a:lnTo>
                    <a:pt x="425" y="783"/>
                  </a:lnTo>
                  <a:lnTo>
                    <a:pt x="425" y="780"/>
                  </a:lnTo>
                  <a:lnTo>
                    <a:pt x="424" y="774"/>
                  </a:lnTo>
                  <a:lnTo>
                    <a:pt x="424" y="773"/>
                  </a:lnTo>
                  <a:lnTo>
                    <a:pt x="423" y="770"/>
                  </a:lnTo>
                  <a:lnTo>
                    <a:pt x="422" y="769"/>
                  </a:lnTo>
                  <a:lnTo>
                    <a:pt x="421" y="764"/>
                  </a:lnTo>
                  <a:lnTo>
                    <a:pt x="421" y="764"/>
                  </a:lnTo>
                  <a:lnTo>
                    <a:pt x="419" y="762"/>
                  </a:lnTo>
                  <a:lnTo>
                    <a:pt x="419" y="763"/>
                  </a:lnTo>
                  <a:lnTo>
                    <a:pt x="417" y="763"/>
                  </a:lnTo>
                  <a:lnTo>
                    <a:pt x="416" y="764"/>
                  </a:lnTo>
                  <a:lnTo>
                    <a:pt x="414" y="763"/>
                  </a:lnTo>
                  <a:lnTo>
                    <a:pt x="413" y="760"/>
                  </a:lnTo>
                  <a:lnTo>
                    <a:pt x="412" y="759"/>
                  </a:lnTo>
                  <a:lnTo>
                    <a:pt x="410" y="759"/>
                  </a:lnTo>
                  <a:lnTo>
                    <a:pt x="407" y="758"/>
                  </a:lnTo>
                  <a:lnTo>
                    <a:pt x="407" y="758"/>
                  </a:lnTo>
                  <a:lnTo>
                    <a:pt x="406" y="757"/>
                  </a:lnTo>
                  <a:lnTo>
                    <a:pt x="405" y="753"/>
                  </a:lnTo>
                  <a:lnTo>
                    <a:pt x="402" y="748"/>
                  </a:lnTo>
                  <a:lnTo>
                    <a:pt x="401" y="744"/>
                  </a:lnTo>
                  <a:lnTo>
                    <a:pt x="401" y="740"/>
                  </a:lnTo>
                  <a:lnTo>
                    <a:pt x="403" y="738"/>
                  </a:lnTo>
                  <a:lnTo>
                    <a:pt x="401" y="736"/>
                  </a:lnTo>
                  <a:lnTo>
                    <a:pt x="401" y="734"/>
                  </a:lnTo>
                  <a:lnTo>
                    <a:pt x="401" y="733"/>
                  </a:lnTo>
                  <a:lnTo>
                    <a:pt x="401" y="730"/>
                  </a:lnTo>
                  <a:lnTo>
                    <a:pt x="399" y="729"/>
                  </a:lnTo>
                  <a:lnTo>
                    <a:pt x="395" y="731"/>
                  </a:lnTo>
                  <a:lnTo>
                    <a:pt x="394" y="731"/>
                  </a:lnTo>
                  <a:lnTo>
                    <a:pt x="387" y="728"/>
                  </a:lnTo>
                  <a:lnTo>
                    <a:pt x="383" y="727"/>
                  </a:lnTo>
                  <a:lnTo>
                    <a:pt x="380" y="727"/>
                  </a:lnTo>
                  <a:lnTo>
                    <a:pt x="380" y="728"/>
                  </a:lnTo>
                  <a:lnTo>
                    <a:pt x="377" y="729"/>
                  </a:lnTo>
                  <a:lnTo>
                    <a:pt x="377" y="730"/>
                  </a:lnTo>
                  <a:lnTo>
                    <a:pt x="375" y="728"/>
                  </a:lnTo>
                  <a:lnTo>
                    <a:pt x="374" y="728"/>
                  </a:lnTo>
                  <a:lnTo>
                    <a:pt x="373" y="725"/>
                  </a:lnTo>
                  <a:lnTo>
                    <a:pt x="373" y="724"/>
                  </a:lnTo>
                  <a:lnTo>
                    <a:pt x="372" y="723"/>
                  </a:lnTo>
                  <a:lnTo>
                    <a:pt x="370" y="723"/>
                  </a:lnTo>
                  <a:lnTo>
                    <a:pt x="369" y="722"/>
                  </a:lnTo>
                  <a:lnTo>
                    <a:pt x="366" y="721"/>
                  </a:lnTo>
                  <a:lnTo>
                    <a:pt x="365" y="720"/>
                  </a:lnTo>
                  <a:lnTo>
                    <a:pt x="359" y="718"/>
                  </a:lnTo>
                  <a:lnTo>
                    <a:pt x="358" y="717"/>
                  </a:lnTo>
                  <a:lnTo>
                    <a:pt x="359" y="715"/>
                  </a:lnTo>
                  <a:lnTo>
                    <a:pt x="353" y="711"/>
                  </a:lnTo>
                  <a:lnTo>
                    <a:pt x="352" y="710"/>
                  </a:lnTo>
                  <a:lnTo>
                    <a:pt x="350" y="710"/>
                  </a:lnTo>
                  <a:lnTo>
                    <a:pt x="351" y="714"/>
                  </a:lnTo>
                  <a:lnTo>
                    <a:pt x="352" y="714"/>
                  </a:lnTo>
                  <a:lnTo>
                    <a:pt x="353" y="714"/>
                  </a:lnTo>
                  <a:lnTo>
                    <a:pt x="353" y="715"/>
                  </a:lnTo>
                  <a:lnTo>
                    <a:pt x="353" y="716"/>
                  </a:lnTo>
                  <a:lnTo>
                    <a:pt x="353" y="716"/>
                  </a:lnTo>
                  <a:lnTo>
                    <a:pt x="350" y="717"/>
                  </a:lnTo>
                  <a:lnTo>
                    <a:pt x="347" y="717"/>
                  </a:lnTo>
                  <a:lnTo>
                    <a:pt x="345" y="718"/>
                  </a:lnTo>
                  <a:lnTo>
                    <a:pt x="342" y="721"/>
                  </a:lnTo>
                  <a:lnTo>
                    <a:pt x="339" y="722"/>
                  </a:lnTo>
                  <a:lnTo>
                    <a:pt x="335" y="721"/>
                  </a:lnTo>
                  <a:lnTo>
                    <a:pt x="329" y="715"/>
                  </a:lnTo>
                  <a:lnTo>
                    <a:pt x="328" y="713"/>
                  </a:lnTo>
                  <a:lnTo>
                    <a:pt x="328" y="711"/>
                  </a:lnTo>
                  <a:lnTo>
                    <a:pt x="328" y="710"/>
                  </a:lnTo>
                  <a:lnTo>
                    <a:pt x="327" y="709"/>
                  </a:lnTo>
                  <a:lnTo>
                    <a:pt x="326" y="707"/>
                  </a:lnTo>
                  <a:lnTo>
                    <a:pt x="325" y="706"/>
                  </a:lnTo>
                  <a:lnTo>
                    <a:pt x="324" y="705"/>
                  </a:lnTo>
                  <a:lnTo>
                    <a:pt x="325" y="704"/>
                  </a:lnTo>
                  <a:lnTo>
                    <a:pt x="326" y="704"/>
                  </a:lnTo>
                  <a:lnTo>
                    <a:pt x="326" y="704"/>
                  </a:lnTo>
                  <a:lnTo>
                    <a:pt x="324" y="704"/>
                  </a:lnTo>
                  <a:lnTo>
                    <a:pt x="322" y="702"/>
                  </a:lnTo>
                  <a:lnTo>
                    <a:pt x="321" y="702"/>
                  </a:lnTo>
                  <a:lnTo>
                    <a:pt x="320" y="702"/>
                  </a:lnTo>
                  <a:lnTo>
                    <a:pt x="319" y="703"/>
                  </a:lnTo>
                  <a:lnTo>
                    <a:pt x="318" y="703"/>
                  </a:lnTo>
                  <a:lnTo>
                    <a:pt x="316" y="702"/>
                  </a:lnTo>
                  <a:lnTo>
                    <a:pt x="312" y="697"/>
                  </a:lnTo>
                  <a:lnTo>
                    <a:pt x="312" y="695"/>
                  </a:lnTo>
                  <a:lnTo>
                    <a:pt x="313" y="694"/>
                  </a:lnTo>
                  <a:lnTo>
                    <a:pt x="314" y="693"/>
                  </a:lnTo>
                  <a:lnTo>
                    <a:pt x="318" y="693"/>
                  </a:lnTo>
                  <a:lnTo>
                    <a:pt x="321" y="692"/>
                  </a:lnTo>
                  <a:lnTo>
                    <a:pt x="324" y="690"/>
                  </a:lnTo>
                  <a:lnTo>
                    <a:pt x="326" y="688"/>
                  </a:lnTo>
                  <a:lnTo>
                    <a:pt x="327" y="686"/>
                  </a:lnTo>
                  <a:lnTo>
                    <a:pt x="326" y="684"/>
                  </a:lnTo>
                  <a:lnTo>
                    <a:pt x="325" y="683"/>
                  </a:lnTo>
                  <a:lnTo>
                    <a:pt x="324" y="681"/>
                  </a:lnTo>
                  <a:lnTo>
                    <a:pt x="325" y="680"/>
                  </a:lnTo>
                  <a:lnTo>
                    <a:pt x="326" y="678"/>
                  </a:lnTo>
                  <a:lnTo>
                    <a:pt x="326" y="677"/>
                  </a:lnTo>
                  <a:lnTo>
                    <a:pt x="326" y="676"/>
                  </a:lnTo>
                  <a:lnTo>
                    <a:pt x="324" y="674"/>
                  </a:lnTo>
                  <a:lnTo>
                    <a:pt x="323" y="674"/>
                  </a:lnTo>
                  <a:lnTo>
                    <a:pt x="322" y="673"/>
                  </a:lnTo>
                  <a:lnTo>
                    <a:pt x="322" y="674"/>
                  </a:lnTo>
                  <a:lnTo>
                    <a:pt x="321" y="675"/>
                  </a:lnTo>
                  <a:lnTo>
                    <a:pt x="318" y="679"/>
                  </a:lnTo>
                  <a:lnTo>
                    <a:pt x="316" y="680"/>
                  </a:lnTo>
                  <a:lnTo>
                    <a:pt x="315" y="680"/>
                  </a:lnTo>
                  <a:lnTo>
                    <a:pt x="306" y="680"/>
                  </a:lnTo>
                  <a:lnTo>
                    <a:pt x="302" y="680"/>
                  </a:lnTo>
                  <a:lnTo>
                    <a:pt x="299" y="683"/>
                  </a:lnTo>
                  <a:lnTo>
                    <a:pt x="298" y="683"/>
                  </a:lnTo>
                  <a:lnTo>
                    <a:pt x="298" y="683"/>
                  </a:lnTo>
                  <a:lnTo>
                    <a:pt x="297" y="680"/>
                  </a:lnTo>
                  <a:lnTo>
                    <a:pt x="295" y="679"/>
                  </a:lnTo>
                  <a:lnTo>
                    <a:pt x="292" y="679"/>
                  </a:lnTo>
                  <a:lnTo>
                    <a:pt x="292" y="681"/>
                  </a:lnTo>
                  <a:lnTo>
                    <a:pt x="291" y="680"/>
                  </a:lnTo>
                  <a:lnTo>
                    <a:pt x="290" y="679"/>
                  </a:lnTo>
                  <a:lnTo>
                    <a:pt x="290" y="677"/>
                  </a:lnTo>
                  <a:lnTo>
                    <a:pt x="290" y="675"/>
                  </a:lnTo>
                  <a:lnTo>
                    <a:pt x="289" y="675"/>
                  </a:lnTo>
                  <a:lnTo>
                    <a:pt x="289" y="674"/>
                  </a:lnTo>
                  <a:lnTo>
                    <a:pt x="288" y="674"/>
                  </a:lnTo>
                  <a:lnTo>
                    <a:pt x="290" y="673"/>
                  </a:lnTo>
                  <a:lnTo>
                    <a:pt x="288" y="672"/>
                  </a:lnTo>
                  <a:lnTo>
                    <a:pt x="284" y="672"/>
                  </a:lnTo>
                  <a:lnTo>
                    <a:pt x="282" y="672"/>
                  </a:lnTo>
                  <a:lnTo>
                    <a:pt x="279" y="669"/>
                  </a:lnTo>
                  <a:lnTo>
                    <a:pt x="278" y="668"/>
                  </a:lnTo>
                  <a:lnTo>
                    <a:pt x="277" y="668"/>
                  </a:lnTo>
                  <a:lnTo>
                    <a:pt x="277" y="666"/>
                  </a:lnTo>
                  <a:lnTo>
                    <a:pt x="276" y="664"/>
                  </a:lnTo>
                  <a:lnTo>
                    <a:pt x="277" y="663"/>
                  </a:lnTo>
                  <a:lnTo>
                    <a:pt x="275" y="663"/>
                  </a:lnTo>
                  <a:lnTo>
                    <a:pt x="273" y="664"/>
                  </a:lnTo>
                  <a:lnTo>
                    <a:pt x="272" y="664"/>
                  </a:lnTo>
                  <a:lnTo>
                    <a:pt x="270" y="663"/>
                  </a:lnTo>
                  <a:lnTo>
                    <a:pt x="268" y="662"/>
                  </a:lnTo>
                  <a:lnTo>
                    <a:pt x="268" y="661"/>
                  </a:lnTo>
                  <a:lnTo>
                    <a:pt x="258" y="658"/>
                  </a:lnTo>
                  <a:lnTo>
                    <a:pt x="256" y="658"/>
                  </a:lnTo>
                  <a:lnTo>
                    <a:pt x="255" y="658"/>
                  </a:lnTo>
                  <a:lnTo>
                    <a:pt x="252" y="656"/>
                  </a:lnTo>
                  <a:lnTo>
                    <a:pt x="250" y="655"/>
                  </a:lnTo>
                  <a:lnTo>
                    <a:pt x="248" y="657"/>
                  </a:lnTo>
                  <a:lnTo>
                    <a:pt x="248" y="659"/>
                  </a:lnTo>
                  <a:lnTo>
                    <a:pt x="250" y="663"/>
                  </a:lnTo>
                  <a:lnTo>
                    <a:pt x="251" y="666"/>
                  </a:lnTo>
                  <a:lnTo>
                    <a:pt x="252" y="669"/>
                  </a:lnTo>
                  <a:lnTo>
                    <a:pt x="253" y="672"/>
                  </a:lnTo>
                  <a:lnTo>
                    <a:pt x="255" y="674"/>
                  </a:lnTo>
                  <a:lnTo>
                    <a:pt x="257" y="675"/>
                  </a:lnTo>
                  <a:lnTo>
                    <a:pt x="259" y="677"/>
                  </a:lnTo>
                  <a:lnTo>
                    <a:pt x="260" y="680"/>
                  </a:lnTo>
                  <a:lnTo>
                    <a:pt x="260" y="683"/>
                  </a:lnTo>
                  <a:lnTo>
                    <a:pt x="261" y="685"/>
                  </a:lnTo>
                  <a:lnTo>
                    <a:pt x="261" y="686"/>
                  </a:lnTo>
                  <a:lnTo>
                    <a:pt x="261" y="687"/>
                  </a:lnTo>
                  <a:lnTo>
                    <a:pt x="259" y="687"/>
                  </a:lnTo>
                  <a:lnTo>
                    <a:pt x="258" y="686"/>
                  </a:lnTo>
                  <a:lnTo>
                    <a:pt x="258" y="685"/>
                  </a:lnTo>
                  <a:lnTo>
                    <a:pt x="257" y="685"/>
                  </a:lnTo>
                  <a:lnTo>
                    <a:pt x="256" y="685"/>
                  </a:lnTo>
                  <a:lnTo>
                    <a:pt x="256" y="685"/>
                  </a:lnTo>
                  <a:lnTo>
                    <a:pt x="256" y="686"/>
                  </a:lnTo>
                  <a:lnTo>
                    <a:pt x="256" y="687"/>
                  </a:lnTo>
                  <a:lnTo>
                    <a:pt x="255" y="687"/>
                  </a:lnTo>
                  <a:lnTo>
                    <a:pt x="253" y="686"/>
                  </a:lnTo>
                  <a:lnTo>
                    <a:pt x="252" y="686"/>
                  </a:lnTo>
                  <a:lnTo>
                    <a:pt x="251" y="687"/>
                  </a:lnTo>
                  <a:lnTo>
                    <a:pt x="250" y="689"/>
                  </a:lnTo>
                  <a:lnTo>
                    <a:pt x="249" y="690"/>
                  </a:lnTo>
                  <a:lnTo>
                    <a:pt x="248" y="690"/>
                  </a:lnTo>
                  <a:lnTo>
                    <a:pt x="247" y="691"/>
                  </a:lnTo>
                  <a:lnTo>
                    <a:pt x="245" y="691"/>
                  </a:lnTo>
                  <a:lnTo>
                    <a:pt x="244" y="691"/>
                  </a:lnTo>
                  <a:lnTo>
                    <a:pt x="241" y="692"/>
                  </a:lnTo>
                  <a:lnTo>
                    <a:pt x="239" y="695"/>
                  </a:lnTo>
                  <a:lnTo>
                    <a:pt x="238" y="697"/>
                  </a:lnTo>
                  <a:lnTo>
                    <a:pt x="238" y="698"/>
                  </a:lnTo>
                  <a:lnTo>
                    <a:pt x="236" y="700"/>
                  </a:lnTo>
                  <a:lnTo>
                    <a:pt x="232" y="704"/>
                  </a:lnTo>
                  <a:lnTo>
                    <a:pt x="229" y="704"/>
                  </a:lnTo>
                  <a:lnTo>
                    <a:pt x="226" y="702"/>
                  </a:lnTo>
                  <a:lnTo>
                    <a:pt x="222" y="699"/>
                  </a:lnTo>
                  <a:lnTo>
                    <a:pt x="220" y="697"/>
                  </a:lnTo>
                  <a:lnTo>
                    <a:pt x="220" y="695"/>
                  </a:lnTo>
                  <a:lnTo>
                    <a:pt x="219" y="691"/>
                  </a:lnTo>
                  <a:lnTo>
                    <a:pt x="218" y="688"/>
                  </a:lnTo>
                  <a:lnTo>
                    <a:pt x="215" y="685"/>
                  </a:lnTo>
                  <a:lnTo>
                    <a:pt x="214" y="683"/>
                  </a:lnTo>
                  <a:lnTo>
                    <a:pt x="213" y="681"/>
                  </a:lnTo>
                  <a:lnTo>
                    <a:pt x="210" y="677"/>
                  </a:lnTo>
                  <a:lnTo>
                    <a:pt x="209" y="675"/>
                  </a:lnTo>
                  <a:lnTo>
                    <a:pt x="207" y="674"/>
                  </a:lnTo>
                  <a:lnTo>
                    <a:pt x="203" y="672"/>
                  </a:lnTo>
                  <a:lnTo>
                    <a:pt x="202" y="670"/>
                  </a:lnTo>
                  <a:lnTo>
                    <a:pt x="201" y="668"/>
                  </a:lnTo>
                  <a:lnTo>
                    <a:pt x="202" y="668"/>
                  </a:lnTo>
                  <a:lnTo>
                    <a:pt x="202" y="666"/>
                  </a:lnTo>
                  <a:lnTo>
                    <a:pt x="201" y="665"/>
                  </a:lnTo>
                  <a:lnTo>
                    <a:pt x="200" y="664"/>
                  </a:lnTo>
                  <a:lnTo>
                    <a:pt x="196" y="664"/>
                  </a:lnTo>
                  <a:lnTo>
                    <a:pt x="195" y="665"/>
                  </a:lnTo>
                  <a:lnTo>
                    <a:pt x="194" y="666"/>
                  </a:lnTo>
                  <a:lnTo>
                    <a:pt x="193" y="666"/>
                  </a:lnTo>
                  <a:lnTo>
                    <a:pt x="192" y="665"/>
                  </a:lnTo>
                  <a:lnTo>
                    <a:pt x="191" y="664"/>
                  </a:lnTo>
                  <a:lnTo>
                    <a:pt x="190" y="660"/>
                  </a:lnTo>
                  <a:lnTo>
                    <a:pt x="188" y="660"/>
                  </a:lnTo>
                  <a:lnTo>
                    <a:pt x="187" y="657"/>
                  </a:lnTo>
                  <a:lnTo>
                    <a:pt x="187" y="655"/>
                  </a:lnTo>
                  <a:lnTo>
                    <a:pt x="190" y="655"/>
                  </a:lnTo>
                  <a:lnTo>
                    <a:pt x="189" y="655"/>
                  </a:lnTo>
                  <a:lnTo>
                    <a:pt x="189" y="653"/>
                  </a:lnTo>
                  <a:lnTo>
                    <a:pt x="190" y="653"/>
                  </a:lnTo>
                  <a:lnTo>
                    <a:pt x="190" y="652"/>
                  </a:lnTo>
                  <a:lnTo>
                    <a:pt x="192" y="651"/>
                  </a:lnTo>
                  <a:lnTo>
                    <a:pt x="193" y="650"/>
                  </a:lnTo>
                  <a:lnTo>
                    <a:pt x="195" y="649"/>
                  </a:lnTo>
                  <a:lnTo>
                    <a:pt x="196" y="648"/>
                  </a:lnTo>
                  <a:lnTo>
                    <a:pt x="197" y="647"/>
                  </a:lnTo>
                  <a:lnTo>
                    <a:pt x="200" y="648"/>
                  </a:lnTo>
                  <a:lnTo>
                    <a:pt x="202" y="648"/>
                  </a:lnTo>
                  <a:lnTo>
                    <a:pt x="202" y="646"/>
                  </a:lnTo>
                  <a:lnTo>
                    <a:pt x="204" y="644"/>
                  </a:lnTo>
                  <a:lnTo>
                    <a:pt x="205" y="643"/>
                  </a:lnTo>
                  <a:lnTo>
                    <a:pt x="204" y="643"/>
                  </a:lnTo>
                  <a:lnTo>
                    <a:pt x="204" y="643"/>
                  </a:lnTo>
                  <a:lnTo>
                    <a:pt x="205" y="642"/>
                  </a:lnTo>
                  <a:lnTo>
                    <a:pt x="205" y="641"/>
                  </a:lnTo>
                  <a:lnTo>
                    <a:pt x="205" y="640"/>
                  </a:lnTo>
                  <a:lnTo>
                    <a:pt x="206" y="639"/>
                  </a:lnTo>
                  <a:lnTo>
                    <a:pt x="205" y="638"/>
                  </a:lnTo>
                  <a:lnTo>
                    <a:pt x="208" y="637"/>
                  </a:lnTo>
                  <a:lnTo>
                    <a:pt x="207" y="634"/>
                  </a:lnTo>
                  <a:lnTo>
                    <a:pt x="199" y="625"/>
                  </a:lnTo>
                  <a:lnTo>
                    <a:pt x="196" y="625"/>
                  </a:lnTo>
                  <a:lnTo>
                    <a:pt x="194" y="624"/>
                  </a:lnTo>
                  <a:lnTo>
                    <a:pt x="190" y="624"/>
                  </a:lnTo>
                  <a:lnTo>
                    <a:pt x="190" y="624"/>
                  </a:lnTo>
                  <a:lnTo>
                    <a:pt x="189" y="625"/>
                  </a:lnTo>
                  <a:lnTo>
                    <a:pt x="188" y="627"/>
                  </a:lnTo>
                  <a:lnTo>
                    <a:pt x="187" y="628"/>
                  </a:lnTo>
                  <a:lnTo>
                    <a:pt x="185" y="629"/>
                  </a:lnTo>
                  <a:lnTo>
                    <a:pt x="184" y="628"/>
                  </a:lnTo>
                  <a:lnTo>
                    <a:pt x="181" y="625"/>
                  </a:lnTo>
                  <a:lnTo>
                    <a:pt x="178" y="625"/>
                  </a:lnTo>
                  <a:lnTo>
                    <a:pt x="172" y="631"/>
                  </a:lnTo>
                  <a:lnTo>
                    <a:pt x="168" y="631"/>
                  </a:lnTo>
                  <a:lnTo>
                    <a:pt x="167" y="631"/>
                  </a:lnTo>
                  <a:lnTo>
                    <a:pt x="167" y="631"/>
                  </a:lnTo>
                  <a:lnTo>
                    <a:pt x="168" y="631"/>
                  </a:lnTo>
                  <a:lnTo>
                    <a:pt x="168" y="630"/>
                  </a:lnTo>
                  <a:lnTo>
                    <a:pt x="169" y="629"/>
                  </a:lnTo>
                  <a:lnTo>
                    <a:pt x="169" y="627"/>
                  </a:lnTo>
                  <a:lnTo>
                    <a:pt x="169" y="625"/>
                  </a:lnTo>
                  <a:lnTo>
                    <a:pt x="168" y="623"/>
                  </a:lnTo>
                  <a:lnTo>
                    <a:pt x="167" y="621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59" y="621"/>
                  </a:lnTo>
                  <a:lnTo>
                    <a:pt x="156" y="622"/>
                  </a:lnTo>
                  <a:lnTo>
                    <a:pt x="156" y="621"/>
                  </a:lnTo>
                  <a:lnTo>
                    <a:pt x="151" y="613"/>
                  </a:lnTo>
                  <a:lnTo>
                    <a:pt x="151" y="613"/>
                  </a:lnTo>
                  <a:lnTo>
                    <a:pt x="151" y="612"/>
                  </a:lnTo>
                  <a:lnTo>
                    <a:pt x="148" y="612"/>
                  </a:lnTo>
                  <a:lnTo>
                    <a:pt x="141" y="613"/>
                  </a:lnTo>
                  <a:lnTo>
                    <a:pt x="140" y="613"/>
                  </a:lnTo>
                  <a:lnTo>
                    <a:pt x="140" y="613"/>
                  </a:lnTo>
                  <a:lnTo>
                    <a:pt x="138" y="611"/>
                  </a:lnTo>
                  <a:lnTo>
                    <a:pt x="137" y="610"/>
                  </a:lnTo>
                  <a:lnTo>
                    <a:pt x="119" y="604"/>
                  </a:lnTo>
                  <a:lnTo>
                    <a:pt x="116" y="604"/>
                  </a:lnTo>
                  <a:lnTo>
                    <a:pt x="115" y="605"/>
                  </a:lnTo>
                  <a:lnTo>
                    <a:pt x="114" y="607"/>
                  </a:lnTo>
                  <a:lnTo>
                    <a:pt x="112" y="607"/>
                  </a:lnTo>
                  <a:lnTo>
                    <a:pt x="112" y="607"/>
                  </a:lnTo>
                  <a:lnTo>
                    <a:pt x="111" y="606"/>
                  </a:lnTo>
                  <a:lnTo>
                    <a:pt x="111" y="605"/>
                  </a:lnTo>
                  <a:lnTo>
                    <a:pt x="112" y="603"/>
                  </a:lnTo>
                  <a:lnTo>
                    <a:pt x="112" y="601"/>
                  </a:lnTo>
                  <a:lnTo>
                    <a:pt x="110" y="599"/>
                  </a:lnTo>
                  <a:lnTo>
                    <a:pt x="109" y="598"/>
                  </a:lnTo>
                  <a:lnTo>
                    <a:pt x="107" y="597"/>
                  </a:lnTo>
                  <a:lnTo>
                    <a:pt x="106" y="595"/>
                  </a:lnTo>
                  <a:lnTo>
                    <a:pt x="105" y="595"/>
                  </a:lnTo>
                  <a:lnTo>
                    <a:pt x="103" y="592"/>
                  </a:lnTo>
                  <a:lnTo>
                    <a:pt x="102" y="589"/>
                  </a:lnTo>
                  <a:lnTo>
                    <a:pt x="102" y="588"/>
                  </a:lnTo>
                  <a:lnTo>
                    <a:pt x="103" y="584"/>
                  </a:lnTo>
                  <a:lnTo>
                    <a:pt x="104" y="583"/>
                  </a:lnTo>
                  <a:lnTo>
                    <a:pt x="104" y="582"/>
                  </a:lnTo>
                  <a:lnTo>
                    <a:pt x="102" y="579"/>
                  </a:lnTo>
                  <a:lnTo>
                    <a:pt x="100" y="578"/>
                  </a:lnTo>
                  <a:lnTo>
                    <a:pt x="94" y="578"/>
                  </a:lnTo>
                  <a:lnTo>
                    <a:pt x="94" y="576"/>
                  </a:lnTo>
                  <a:lnTo>
                    <a:pt x="94" y="574"/>
                  </a:lnTo>
                  <a:lnTo>
                    <a:pt x="93" y="573"/>
                  </a:lnTo>
                  <a:lnTo>
                    <a:pt x="91" y="574"/>
                  </a:lnTo>
                  <a:lnTo>
                    <a:pt x="90" y="576"/>
                  </a:lnTo>
                  <a:lnTo>
                    <a:pt x="90" y="577"/>
                  </a:lnTo>
                  <a:lnTo>
                    <a:pt x="89" y="577"/>
                  </a:lnTo>
                  <a:lnTo>
                    <a:pt x="88" y="577"/>
                  </a:lnTo>
                  <a:lnTo>
                    <a:pt x="87" y="576"/>
                  </a:lnTo>
                  <a:lnTo>
                    <a:pt x="86" y="575"/>
                  </a:lnTo>
                  <a:lnTo>
                    <a:pt x="82" y="574"/>
                  </a:lnTo>
                  <a:lnTo>
                    <a:pt x="80" y="572"/>
                  </a:lnTo>
                  <a:lnTo>
                    <a:pt x="80" y="573"/>
                  </a:lnTo>
                  <a:lnTo>
                    <a:pt x="79" y="574"/>
                  </a:lnTo>
                  <a:lnTo>
                    <a:pt x="78" y="575"/>
                  </a:lnTo>
                  <a:lnTo>
                    <a:pt x="77" y="575"/>
                  </a:lnTo>
                  <a:lnTo>
                    <a:pt x="76" y="575"/>
                  </a:lnTo>
                  <a:lnTo>
                    <a:pt x="76" y="576"/>
                  </a:lnTo>
                  <a:lnTo>
                    <a:pt x="76" y="576"/>
                  </a:lnTo>
                  <a:lnTo>
                    <a:pt x="76" y="577"/>
                  </a:lnTo>
                  <a:lnTo>
                    <a:pt x="77" y="579"/>
                  </a:lnTo>
                  <a:lnTo>
                    <a:pt x="79" y="581"/>
                  </a:lnTo>
                  <a:lnTo>
                    <a:pt x="79" y="585"/>
                  </a:lnTo>
                  <a:lnTo>
                    <a:pt x="79" y="586"/>
                  </a:lnTo>
                  <a:lnTo>
                    <a:pt x="78" y="587"/>
                  </a:lnTo>
                  <a:lnTo>
                    <a:pt x="77" y="588"/>
                  </a:lnTo>
                  <a:lnTo>
                    <a:pt x="77" y="589"/>
                  </a:lnTo>
                  <a:lnTo>
                    <a:pt x="78" y="589"/>
                  </a:lnTo>
                  <a:lnTo>
                    <a:pt x="78" y="594"/>
                  </a:lnTo>
                  <a:lnTo>
                    <a:pt x="78" y="595"/>
                  </a:lnTo>
                  <a:lnTo>
                    <a:pt x="68" y="595"/>
                  </a:lnTo>
                  <a:lnTo>
                    <a:pt x="64" y="595"/>
                  </a:lnTo>
                  <a:lnTo>
                    <a:pt x="62" y="595"/>
                  </a:lnTo>
                  <a:lnTo>
                    <a:pt x="62" y="593"/>
                  </a:lnTo>
                  <a:lnTo>
                    <a:pt x="64" y="590"/>
                  </a:lnTo>
                  <a:lnTo>
                    <a:pt x="67" y="587"/>
                  </a:lnTo>
                  <a:lnTo>
                    <a:pt x="71" y="576"/>
                  </a:lnTo>
                  <a:lnTo>
                    <a:pt x="76" y="565"/>
                  </a:lnTo>
                  <a:lnTo>
                    <a:pt x="76" y="565"/>
                  </a:lnTo>
                  <a:lnTo>
                    <a:pt x="76" y="561"/>
                  </a:lnTo>
                  <a:lnTo>
                    <a:pt x="76" y="560"/>
                  </a:lnTo>
                  <a:lnTo>
                    <a:pt x="76" y="559"/>
                  </a:lnTo>
                  <a:lnTo>
                    <a:pt x="77" y="559"/>
                  </a:lnTo>
                  <a:lnTo>
                    <a:pt x="77" y="558"/>
                  </a:lnTo>
                  <a:lnTo>
                    <a:pt x="78" y="555"/>
                  </a:lnTo>
                  <a:lnTo>
                    <a:pt x="78" y="552"/>
                  </a:lnTo>
                  <a:lnTo>
                    <a:pt x="79" y="548"/>
                  </a:lnTo>
                  <a:lnTo>
                    <a:pt x="80" y="544"/>
                  </a:lnTo>
                  <a:lnTo>
                    <a:pt x="82" y="541"/>
                  </a:lnTo>
                  <a:lnTo>
                    <a:pt x="81" y="541"/>
                  </a:lnTo>
                  <a:lnTo>
                    <a:pt x="81" y="536"/>
                  </a:lnTo>
                  <a:lnTo>
                    <a:pt x="80" y="533"/>
                  </a:lnTo>
                  <a:lnTo>
                    <a:pt x="78" y="531"/>
                  </a:lnTo>
                  <a:lnTo>
                    <a:pt x="76" y="528"/>
                  </a:lnTo>
                  <a:lnTo>
                    <a:pt x="76" y="527"/>
                  </a:lnTo>
                  <a:lnTo>
                    <a:pt x="76" y="524"/>
                  </a:lnTo>
                  <a:lnTo>
                    <a:pt x="75" y="518"/>
                  </a:lnTo>
                  <a:lnTo>
                    <a:pt x="75" y="514"/>
                  </a:lnTo>
                  <a:lnTo>
                    <a:pt x="76" y="512"/>
                  </a:lnTo>
                  <a:lnTo>
                    <a:pt x="75" y="511"/>
                  </a:lnTo>
                  <a:lnTo>
                    <a:pt x="73" y="509"/>
                  </a:lnTo>
                  <a:lnTo>
                    <a:pt x="71" y="507"/>
                  </a:lnTo>
                  <a:lnTo>
                    <a:pt x="70" y="506"/>
                  </a:lnTo>
                  <a:lnTo>
                    <a:pt x="65" y="505"/>
                  </a:lnTo>
                  <a:lnTo>
                    <a:pt x="63" y="504"/>
                  </a:lnTo>
                  <a:lnTo>
                    <a:pt x="61" y="503"/>
                  </a:lnTo>
                  <a:lnTo>
                    <a:pt x="55" y="500"/>
                  </a:lnTo>
                  <a:lnTo>
                    <a:pt x="53" y="499"/>
                  </a:lnTo>
                  <a:lnTo>
                    <a:pt x="53" y="497"/>
                  </a:lnTo>
                  <a:lnTo>
                    <a:pt x="52" y="496"/>
                  </a:lnTo>
                  <a:lnTo>
                    <a:pt x="53" y="493"/>
                  </a:lnTo>
                  <a:lnTo>
                    <a:pt x="55" y="491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5" y="480"/>
                  </a:lnTo>
                  <a:lnTo>
                    <a:pt x="54" y="477"/>
                  </a:lnTo>
                  <a:lnTo>
                    <a:pt x="50" y="474"/>
                  </a:lnTo>
                  <a:lnTo>
                    <a:pt x="47" y="471"/>
                  </a:lnTo>
                  <a:lnTo>
                    <a:pt x="46" y="468"/>
                  </a:lnTo>
                  <a:lnTo>
                    <a:pt x="46" y="464"/>
                  </a:lnTo>
                  <a:lnTo>
                    <a:pt x="45" y="463"/>
                  </a:lnTo>
                  <a:lnTo>
                    <a:pt x="44" y="461"/>
                  </a:lnTo>
                  <a:lnTo>
                    <a:pt x="42" y="459"/>
                  </a:lnTo>
                  <a:lnTo>
                    <a:pt x="42" y="456"/>
                  </a:lnTo>
                  <a:lnTo>
                    <a:pt x="43" y="453"/>
                  </a:lnTo>
                  <a:lnTo>
                    <a:pt x="48" y="448"/>
                  </a:lnTo>
                  <a:lnTo>
                    <a:pt x="50" y="445"/>
                  </a:lnTo>
                  <a:lnTo>
                    <a:pt x="51" y="443"/>
                  </a:lnTo>
                  <a:lnTo>
                    <a:pt x="52" y="440"/>
                  </a:lnTo>
                  <a:lnTo>
                    <a:pt x="52" y="431"/>
                  </a:lnTo>
                  <a:lnTo>
                    <a:pt x="52" y="430"/>
                  </a:lnTo>
                  <a:lnTo>
                    <a:pt x="55" y="427"/>
                  </a:lnTo>
                  <a:lnTo>
                    <a:pt x="55" y="425"/>
                  </a:lnTo>
                  <a:lnTo>
                    <a:pt x="55" y="424"/>
                  </a:lnTo>
                  <a:lnTo>
                    <a:pt x="56" y="422"/>
                  </a:lnTo>
                  <a:lnTo>
                    <a:pt x="56" y="421"/>
                  </a:lnTo>
                  <a:lnTo>
                    <a:pt x="58" y="419"/>
                  </a:lnTo>
                  <a:lnTo>
                    <a:pt x="52" y="415"/>
                  </a:lnTo>
                  <a:lnTo>
                    <a:pt x="51" y="413"/>
                  </a:lnTo>
                  <a:lnTo>
                    <a:pt x="52" y="409"/>
                  </a:lnTo>
                  <a:lnTo>
                    <a:pt x="52" y="406"/>
                  </a:lnTo>
                  <a:lnTo>
                    <a:pt x="53" y="403"/>
                  </a:lnTo>
                  <a:lnTo>
                    <a:pt x="52" y="402"/>
                  </a:lnTo>
                  <a:lnTo>
                    <a:pt x="52" y="401"/>
                  </a:lnTo>
                  <a:lnTo>
                    <a:pt x="53" y="398"/>
                  </a:lnTo>
                  <a:lnTo>
                    <a:pt x="53" y="396"/>
                  </a:lnTo>
                  <a:lnTo>
                    <a:pt x="52" y="393"/>
                  </a:lnTo>
                  <a:lnTo>
                    <a:pt x="50" y="391"/>
                  </a:lnTo>
                  <a:lnTo>
                    <a:pt x="47" y="391"/>
                  </a:lnTo>
                  <a:lnTo>
                    <a:pt x="44" y="390"/>
                  </a:lnTo>
                  <a:lnTo>
                    <a:pt x="42" y="387"/>
                  </a:lnTo>
                  <a:lnTo>
                    <a:pt x="42" y="385"/>
                  </a:lnTo>
                  <a:lnTo>
                    <a:pt x="40" y="380"/>
                  </a:lnTo>
                  <a:lnTo>
                    <a:pt x="39" y="374"/>
                  </a:lnTo>
                  <a:lnTo>
                    <a:pt x="38" y="368"/>
                  </a:lnTo>
                  <a:lnTo>
                    <a:pt x="42" y="364"/>
                  </a:lnTo>
                  <a:lnTo>
                    <a:pt x="45" y="361"/>
                  </a:lnTo>
                  <a:lnTo>
                    <a:pt x="46" y="357"/>
                  </a:lnTo>
                  <a:lnTo>
                    <a:pt x="46" y="355"/>
                  </a:lnTo>
                  <a:lnTo>
                    <a:pt x="44" y="354"/>
                  </a:lnTo>
                  <a:lnTo>
                    <a:pt x="45" y="350"/>
                  </a:lnTo>
                  <a:lnTo>
                    <a:pt x="47" y="345"/>
                  </a:lnTo>
                  <a:lnTo>
                    <a:pt x="45" y="342"/>
                  </a:lnTo>
                  <a:lnTo>
                    <a:pt x="44" y="342"/>
                  </a:lnTo>
                  <a:lnTo>
                    <a:pt x="39" y="336"/>
                  </a:lnTo>
                  <a:lnTo>
                    <a:pt x="34" y="334"/>
                  </a:lnTo>
                  <a:lnTo>
                    <a:pt x="31" y="330"/>
                  </a:lnTo>
                  <a:lnTo>
                    <a:pt x="29" y="330"/>
                  </a:lnTo>
                  <a:lnTo>
                    <a:pt x="28" y="329"/>
                  </a:lnTo>
                  <a:lnTo>
                    <a:pt x="25" y="323"/>
                  </a:lnTo>
                  <a:lnTo>
                    <a:pt x="23" y="321"/>
                  </a:lnTo>
                  <a:lnTo>
                    <a:pt x="14" y="314"/>
                  </a:lnTo>
                  <a:lnTo>
                    <a:pt x="11" y="312"/>
                  </a:lnTo>
                  <a:lnTo>
                    <a:pt x="9" y="309"/>
                  </a:lnTo>
                  <a:lnTo>
                    <a:pt x="7" y="308"/>
                  </a:lnTo>
                  <a:lnTo>
                    <a:pt x="4" y="308"/>
                  </a:lnTo>
                  <a:lnTo>
                    <a:pt x="3" y="307"/>
                  </a:lnTo>
                  <a:lnTo>
                    <a:pt x="1" y="306"/>
                  </a:lnTo>
                  <a:lnTo>
                    <a:pt x="0" y="304"/>
                  </a:lnTo>
                  <a:lnTo>
                    <a:pt x="3" y="302"/>
                  </a:lnTo>
                  <a:lnTo>
                    <a:pt x="4" y="300"/>
                  </a:lnTo>
                  <a:lnTo>
                    <a:pt x="4" y="298"/>
                  </a:lnTo>
                  <a:lnTo>
                    <a:pt x="4" y="295"/>
                  </a:lnTo>
                  <a:lnTo>
                    <a:pt x="3" y="290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7" y="285"/>
                  </a:lnTo>
                  <a:lnTo>
                    <a:pt x="12" y="282"/>
                  </a:lnTo>
                  <a:lnTo>
                    <a:pt x="17" y="277"/>
                  </a:lnTo>
                  <a:lnTo>
                    <a:pt x="20" y="275"/>
                  </a:lnTo>
                  <a:lnTo>
                    <a:pt x="22" y="272"/>
                  </a:lnTo>
                  <a:lnTo>
                    <a:pt x="22" y="270"/>
                  </a:lnTo>
                  <a:lnTo>
                    <a:pt x="24" y="262"/>
                  </a:lnTo>
                  <a:lnTo>
                    <a:pt x="24" y="260"/>
                  </a:lnTo>
                  <a:lnTo>
                    <a:pt x="23" y="258"/>
                  </a:lnTo>
                  <a:lnTo>
                    <a:pt x="23" y="255"/>
                  </a:lnTo>
                  <a:lnTo>
                    <a:pt x="23" y="253"/>
                  </a:lnTo>
                  <a:lnTo>
                    <a:pt x="24" y="252"/>
                  </a:lnTo>
                  <a:lnTo>
                    <a:pt x="25" y="250"/>
                  </a:lnTo>
                  <a:lnTo>
                    <a:pt x="26" y="250"/>
                  </a:lnTo>
                  <a:lnTo>
                    <a:pt x="27" y="249"/>
                  </a:lnTo>
                  <a:lnTo>
                    <a:pt x="29" y="244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6" y="241"/>
                  </a:lnTo>
                  <a:lnTo>
                    <a:pt x="26" y="240"/>
                  </a:lnTo>
                  <a:lnTo>
                    <a:pt x="25" y="239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4" y="232"/>
                  </a:lnTo>
                  <a:lnTo>
                    <a:pt x="22" y="223"/>
                  </a:lnTo>
                  <a:lnTo>
                    <a:pt x="22" y="215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5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193"/>
                  </a:lnTo>
                  <a:lnTo>
                    <a:pt x="16" y="192"/>
                  </a:lnTo>
                  <a:lnTo>
                    <a:pt x="14" y="186"/>
                  </a:lnTo>
                  <a:lnTo>
                    <a:pt x="13" y="183"/>
                  </a:lnTo>
                  <a:lnTo>
                    <a:pt x="13" y="180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6" y="175"/>
                  </a:lnTo>
                  <a:lnTo>
                    <a:pt x="16" y="174"/>
                  </a:lnTo>
                  <a:lnTo>
                    <a:pt x="16" y="173"/>
                  </a:lnTo>
                  <a:lnTo>
                    <a:pt x="16" y="172"/>
                  </a:lnTo>
                  <a:lnTo>
                    <a:pt x="16" y="171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6" y="169"/>
                  </a:lnTo>
                  <a:lnTo>
                    <a:pt x="18" y="170"/>
                  </a:lnTo>
                  <a:lnTo>
                    <a:pt x="19" y="171"/>
                  </a:lnTo>
                  <a:lnTo>
                    <a:pt x="20" y="174"/>
                  </a:lnTo>
                  <a:lnTo>
                    <a:pt x="22" y="175"/>
                  </a:lnTo>
                  <a:lnTo>
                    <a:pt x="24" y="176"/>
                  </a:lnTo>
                  <a:lnTo>
                    <a:pt x="26" y="178"/>
                  </a:lnTo>
                  <a:lnTo>
                    <a:pt x="27" y="179"/>
                  </a:lnTo>
                  <a:lnTo>
                    <a:pt x="30" y="180"/>
                  </a:lnTo>
                  <a:lnTo>
                    <a:pt x="35" y="181"/>
                  </a:lnTo>
                  <a:lnTo>
                    <a:pt x="37" y="183"/>
                  </a:lnTo>
                  <a:lnTo>
                    <a:pt x="39" y="185"/>
                  </a:lnTo>
                  <a:lnTo>
                    <a:pt x="41" y="191"/>
                  </a:lnTo>
                  <a:lnTo>
                    <a:pt x="42" y="192"/>
                  </a:lnTo>
                  <a:lnTo>
                    <a:pt x="43" y="192"/>
                  </a:lnTo>
                  <a:lnTo>
                    <a:pt x="43" y="189"/>
                  </a:lnTo>
                  <a:lnTo>
                    <a:pt x="44" y="187"/>
                  </a:lnTo>
                  <a:lnTo>
                    <a:pt x="44" y="186"/>
                  </a:lnTo>
                  <a:lnTo>
                    <a:pt x="46" y="186"/>
                  </a:lnTo>
                  <a:lnTo>
                    <a:pt x="46" y="185"/>
                  </a:lnTo>
                  <a:lnTo>
                    <a:pt x="46" y="184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2" y="183"/>
                  </a:lnTo>
                  <a:lnTo>
                    <a:pt x="41" y="182"/>
                  </a:lnTo>
                  <a:lnTo>
                    <a:pt x="39" y="175"/>
                  </a:lnTo>
                  <a:lnTo>
                    <a:pt x="39" y="172"/>
                  </a:lnTo>
                  <a:lnTo>
                    <a:pt x="41" y="166"/>
                  </a:lnTo>
                  <a:lnTo>
                    <a:pt x="42" y="167"/>
                  </a:lnTo>
                  <a:lnTo>
                    <a:pt x="43" y="166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6" y="156"/>
                  </a:lnTo>
                  <a:lnTo>
                    <a:pt x="46" y="153"/>
                  </a:lnTo>
                  <a:lnTo>
                    <a:pt x="46" y="153"/>
                  </a:lnTo>
                  <a:lnTo>
                    <a:pt x="46" y="155"/>
                  </a:lnTo>
                  <a:lnTo>
                    <a:pt x="45" y="156"/>
                  </a:lnTo>
                  <a:lnTo>
                    <a:pt x="42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41" y="158"/>
                  </a:lnTo>
                  <a:lnTo>
                    <a:pt x="40" y="157"/>
                  </a:lnTo>
                  <a:lnTo>
                    <a:pt x="41" y="156"/>
                  </a:lnTo>
                  <a:lnTo>
                    <a:pt x="42" y="156"/>
                  </a:lnTo>
                  <a:lnTo>
                    <a:pt x="41" y="152"/>
                  </a:lnTo>
                  <a:lnTo>
                    <a:pt x="39" y="151"/>
                  </a:lnTo>
                  <a:lnTo>
                    <a:pt x="29" y="150"/>
                  </a:lnTo>
                  <a:lnTo>
                    <a:pt x="28" y="149"/>
                  </a:lnTo>
                  <a:lnTo>
                    <a:pt x="28" y="146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27" y="146"/>
                  </a:lnTo>
                  <a:lnTo>
                    <a:pt x="26" y="146"/>
                  </a:lnTo>
                  <a:lnTo>
                    <a:pt x="25" y="146"/>
                  </a:lnTo>
                  <a:lnTo>
                    <a:pt x="24" y="146"/>
                  </a:lnTo>
                  <a:lnTo>
                    <a:pt x="23" y="147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5" y="150"/>
                  </a:lnTo>
                  <a:lnTo>
                    <a:pt x="26" y="150"/>
                  </a:lnTo>
                  <a:lnTo>
                    <a:pt x="27" y="151"/>
                  </a:lnTo>
                  <a:lnTo>
                    <a:pt x="27" y="153"/>
                  </a:lnTo>
                  <a:lnTo>
                    <a:pt x="26" y="154"/>
                  </a:lnTo>
                  <a:lnTo>
                    <a:pt x="25" y="155"/>
                  </a:lnTo>
                  <a:lnTo>
                    <a:pt x="24" y="154"/>
                  </a:lnTo>
                  <a:lnTo>
                    <a:pt x="22" y="156"/>
                  </a:lnTo>
                  <a:lnTo>
                    <a:pt x="20" y="156"/>
                  </a:lnTo>
                  <a:lnTo>
                    <a:pt x="19" y="156"/>
                  </a:lnTo>
                  <a:lnTo>
                    <a:pt x="19" y="157"/>
                  </a:lnTo>
                  <a:lnTo>
                    <a:pt x="20" y="158"/>
                  </a:lnTo>
                  <a:lnTo>
                    <a:pt x="19" y="158"/>
                  </a:lnTo>
                  <a:lnTo>
                    <a:pt x="18" y="158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14" y="156"/>
                  </a:lnTo>
                  <a:lnTo>
                    <a:pt x="10" y="150"/>
                  </a:lnTo>
                  <a:lnTo>
                    <a:pt x="8" y="149"/>
                  </a:lnTo>
                  <a:lnTo>
                    <a:pt x="7" y="149"/>
                  </a:lnTo>
                  <a:lnTo>
                    <a:pt x="6" y="147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7" y="144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0" y="141"/>
                  </a:lnTo>
                  <a:lnTo>
                    <a:pt x="13" y="143"/>
                  </a:lnTo>
                  <a:lnTo>
                    <a:pt x="22" y="143"/>
                  </a:lnTo>
                  <a:lnTo>
                    <a:pt x="26" y="143"/>
                  </a:lnTo>
                  <a:lnTo>
                    <a:pt x="29" y="140"/>
                  </a:lnTo>
                  <a:lnTo>
                    <a:pt x="36" y="136"/>
                  </a:lnTo>
                  <a:lnTo>
                    <a:pt x="59" y="125"/>
                  </a:lnTo>
                  <a:lnTo>
                    <a:pt x="80" y="120"/>
                  </a:lnTo>
                  <a:lnTo>
                    <a:pt x="106" y="109"/>
                  </a:lnTo>
                  <a:lnTo>
                    <a:pt x="122" y="105"/>
                  </a:lnTo>
                  <a:lnTo>
                    <a:pt x="139" y="100"/>
                  </a:lnTo>
                  <a:lnTo>
                    <a:pt x="157" y="92"/>
                  </a:lnTo>
                  <a:lnTo>
                    <a:pt x="172" y="90"/>
                  </a:lnTo>
                  <a:lnTo>
                    <a:pt x="181" y="87"/>
                  </a:lnTo>
                  <a:lnTo>
                    <a:pt x="180" y="88"/>
                  </a:lnTo>
                  <a:lnTo>
                    <a:pt x="176" y="90"/>
                  </a:lnTo>
                  <a:lnTo>
                    <a:pt x="178" y="91"/>
                  </a:lnTo>
                  <a:lnTo>
                    <a:pt x="185" y="90"/>
                  </a:lnTo>
                  <a:lnTo>
                    <a:pt x="185" y="89"/>
                  </a:lnTo>
                  <a:lnTo>
                    <a:pt x="185" y="88"/>
                  </a:lnTo>
                  <a:lnTo>
                    <a:pt x="190" y="88"/>
                  </a:lnTo>
                  <a:lnTo>
                    <a:pt x="190" y="87"/>
                  </a:lnTo>
                  <a:lnTo>
                    <a:pt x="189" y="87"/>
                  </a:lnTo>
                  <a:lnTo>
                    <a:pt x="189" y="84"/>
                  </a:lnTo>
                  <a:lnTo>
                    <a:pt x="187" y="84"/>
                  </a:lnTo>
                  <a:lnTo>
                    <a:pt x="182" y="85"/>
                  </a:lnTo>
                  <a:lnTo>
                    <a:pt x="185" y="84"/>
                  </a:lnTo>
                  <a:lnTo>
                    <a:pt x="189" y="82"/>
                  </a:lnTo>
                  <a:lnTo>
                    <a:pt x="195" y="75"/>
                  </a:lnTo>
                  <a:lnTo>
                    <a:pt x="193" y="78"/>
                  </a:lnTo>
                  <a:lnTo>
                    <a:pt x="191" y="79"/>
                  </a:lnTo>
                  <a:lnTo>
                    <a:pt x="190" y="81"/>
                  </a:lnTo>
                  <a:lnTo>
                    <a:pt x="191" y="80"/>
                  </a:lnTo>
                  <a:lnTo>
                    <a:pt x="193" y="80"/>
                  </a:lnTo>
                  <a:lnTo>
                    <a:pt x="195" y="79"/>
                  </a:lnTo>
                  <a:lnTo>
                    <a:pt x="196" y="78"/>
                  </a:lnTo>
                  <a:lnTo>
                    <a:pt x="199" y="77"/>
                  </a:lnTo>
                  <a:lnTo>
                    <a:pt x="200" y="75"/>
                  </a:lnTo>
                  <a:lnTo>
                    <a:pt x="199" y="72"/>
                  </a:lnTo>
                  <a:lnTo>
                    <a:pt x="197" y="72"/>
                  </a:lnTo>
                  <a:lnTo>
                    <a:pt x="196" y="74"/>
                  </a:lnTo>
                  <a:lnTo>
                    <a:pt x="195" y="75"/>
                  </a:lnTo>
                  <a:lnTo>
                    <a:pt x="199" y="68"/>
                  </a:lnTo>
                  <a:lnTo>
                    <a:pt x="209" y="55"/>
                  </a:lnTo>
                  <a:lnTo>
                    <a:pt x="209" y="56"/>
                  </a:lnTo>
                  <a:lnTo>
                    <a:pt x="208" y="58"/>
                  </a:lnTo>
                  <a:lnTo>
                    <a:pt x="209" y="58"/>
                  </a:lnTo>
                  <a:lnTo>
                    <a:pt x="211" y="57"/>
                  </a:lnTo>
                  <a:lnTo>
                    <a:pt x="212" y="56"/>
                  </a:lnTo>
                  <a:lnTo>
                    <a:pt x="213" y="54"/>
                  </a:lnTo>
                  <a:lnTo>
                    <a:pt x="212" y="54"/>
                  </a:lnTo>
                  <a:lnTo>
                    <a:pt x="211" y="54"/>
                  </a:lnTo>
                  <a:lnTo>
                    <a:pt x="210" y="55"/>
                  </a:lnTo>
                  <a:lnTo>
                    <a:pt x="212" y="51"/>
                  </a:lnTo>
                  <a:lnTo>
                    <a:pt x="214" y="48"/>
                  </a:lnTo>
                  <a:lnTo>
                    <a:pt x="221" y="44"/>
                  </a:lnTo>
                  <a:lnTo>
                    <a:pt x="239" y="42"/>
                  </a:lnTo>
                  <a:lnTo>
                    <a:pt x="247" y="38"/>
                  </a:lnTo>
                  <a:lnTo>
                    <a:pt x="251" y="38"/>
                  </a:lnTo>
                  <a:lnTo>
                    <a:pt x="254" y="36"/>
                  </a:lnTo>
                  <a:lnTo>
                    <a:pt x="263" y="27"/>
                  </a:lnTo>
                  <a:lnTo>
                    <a:pt x="290" y="14"/>
                  </a:lnTo>
                  <a:lnTo>
                    <a:pt x="324" y="8"/>
                  </a:lnTo>
                  <a:lnTo>
                    <a:pt x="340" y="3"/>
                  </a:lnTo>
                  <a:lnTo>
                    <a:pt x="364" y="0"/>
                  </a:lnTo>
                  <a:lnTo>
                    <a:pt x="378" y="0"/>
                  </a:lnTo>
                  <a:lnTo>
                    <a:pt x="381" y="1"/>
                  </a:lnTo>
                  <a:lnTo>
                    <a:pt x="384" y="4"/>
                  </a:lnTo>
                  <a:lnTo>
                    <a:pt x="385" y="5"/>
                  </a:lnTo>
                  <a:lnTo>
                    <a:pt x="387" y="5"/>
                  </a:lnTo>
                  <a:lnTo>
                    <a:pt x="418" y="23"/>
                  </a:lnTo>
                  <a:lnTo>
                    <a:pt x="424" y="31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4" y="38"/>
                  </a:lnTo>
                  <a:lnTo>
                    <a:pt x="424" y="37"/>
                  </a:lnTo>
                  <a:lnTo>
                    <a:pt x="423" y="36"/>
                  </a:lnTo>
                  <a:lnTo>
                    <a:pt x="422" y="35"/>
                  </a:lnTo>
                  <a:lnTo>
                    <a:pt x="420" y="34"/>
                  </a:lnTo>
                  <a:lnTo>
                    <a:pt x="419" y="31"/>
                  </a:lnTo>
                  <a:lnTo>
                    <a:pt x="418" y="29"/>
                  </a:lnTo>
                  <a:lnTo>
                    <a:pt x="413" y="22"/>
                  </a:lnTo>
                  <a:lnTo>
                    <a:pt x="413" y="22"/>
                  </a:lnTo>
                  <a:lnTo>
                    <a:pt x="410" y="21"/>
                  </a:lnTo>
                  <a:lnTo>
                    <a:pt x="409" y="20"/>
                  </a:lnTo>
                  <a:lnTo>
                    <a:pt x="408" y="19"/>
                  </a:lnTo>
                  <a:lnTo>
                    <a:pt x="406" y="18"/>
                  </a:lnTo>
                  <a:lnTo>
                    <a:pt x="401" y="14"/>
                  </a:lnTo>
                  <a:lnTo>
                    <a:pt x="395" y="11"/>
                  </a:lnTo>
                  <a:lnTo>
                    <a:pt x="394" y="11"/>
                  </a:lnTo>
                  <a:lnTo>
                    <a:pt x="391" y="8"/>
                  </a:lnTo>
                  <a:lnTo>
                    <a:pt x="390" y="8"/>
                  </a:lnTo>
                  <a:lnTo>
                    <a:pt x="389" y="8"/>
                  </a:lnTo>
                  <a:lnTo>
                    <a:pt x="389" y="9"/>
                  </a:lnTo>
                  <a:lnTo>
                    <a:pt x="388" y="14"/>
                  </a:lnTo>
                  <a:lnTo>
                    <a:pt x="387" y="15"/>
                  </a:lnTo>
                  <a:lnTo>
                    <a:pt x="387" y="17"/>
                  </a:lnTo>
                  <a:lnTo>
                    <a:pt x="388" y="17"/>
                  </a:lnTo>
                  <a:lnTo>
                    <a:pt x="390" y="18"/>
                  </a:lnTo>
                  <a:lnTo>
                    <a:pt x="390" y="19"/>
                  </a:lnTo>
                  <a:lnTo>
                    <a:pt x="391" y="21"/>
                  </a:lnTo>
                  <a:lnTo>
                    <a:pt x="393" y="23"/>
                  </a:lnTo>
                  <a:lnTo>
                    <a:pt x="393" y="25"/>
                  </a:lnTo>
                  <a:lnTo>
                    <a:pt x="392" y="26"/>
                  </a:lnTo>
                  <a:lnTo>
                    <a:pt x="392" y="27"/>
                  </a:lnTo>
                  <a:lnTo>
                    <a:pt x="394" y="29"/>
                  </a:lnTo>
                  <a:lnTo>
                    <a:pt x="393" y="31"/>
                  </a:lnTo>
                  <a:lnTo>
                    <a:pt x="394" y="33"/>
                  </a:lnTo>
                  <a:lnTo>
                    <a:pt x="395" y="32"/>
                  </a:lnTo>
                  <a:lnTo>
                    <a:pt x="397" y="30"/>
                  </a:lnTo>
                  <a:lnTo>
                    <a:pt x="396" y="33"/>
                  </a:lnTo>
                  <a:lnTo>
                    <a:pt x="397" y="35"/>
                  </a:lnTo>
                  <a:lnTo>
                    <a:pt x="399" y="36"/>
                  </a:lnTo>
                  <a:lnTo>
                    <a:pt x="401" y="44"/>
                  </a:lnTo>
                  <a:lnTo>
                    <a:pt x="401" y="45"/>
                  </a:lnTo>
                  <a:lnTo>
                    <a:pt x="401" y="49"/>
                  </a:lnTo>
                  <a:lnTo>
                    <a:pt x="401" y="55"/>
                  </a:lnTo>
                  <a:lnTo>
                    <a:pt x="401" y="61"/>
                  </a:lnTo>
                  <a:lnTo>
                    <a:pt x="403" y="64"/>
                  </a:lnTo>
                  <a:lnTo>
                    <a:pt x="404" y="64"/>
                  </a:lnTo>
                  <a:lnTo>
                    <a:pt x="407" y="66"/>
                  </a:lnTo>
                  <a:lnTo>
                    <a:pt x="408" y="66"/>
                  </a:lnTo>
                  <a:lnTo>
                    <a:pt x="410" y="66"/>
                  </a:lnTo>
                  <a:lnTo>
                    <a:pt x="412" y="67"/>
                  </a:lnTo>
                  <a:lnTo>
                    <a:pt x="413" y="68"/>
                  </a:lnTo>
                  <a:lnTo>
                    <a:pt x="413" y="69"/>
                  </a:lnTo>
                  <a:lnTo>
                    <a:pt x="414" y="72"/>
                  </a:lnTo>
                  <a:lnTo>
                    <a:pt x="430" y="77"/>
                  </a:lnTo>
                  <a:lnTo>
                    <a:pt x="433" y="77"/>
                  </a:lnTo>
                  <a:lnTo>
                    <a:pt x="436" y="75"/>
                  </a:lnTo>
                  <a:lnTo>
                    <a:pt x="437" y="76"/>
                  </a:lnTo>
                  <a:lnTo>
                    <a:pt x="438" y="77"/>
                  </a:lnTo>
                  <a:lnTo>
                    <a:pt x="440" y="78"/>
                  </a:lnTo>
                  <a:lnTo>
                    <a:pt x="474" y="72"/>
                  </a:lnTo>
                  <a:lnTo>
                    <a:pt x="482" y="68"/>
                  </a:lnTo>
                  <a:lnTo>
                    <a:pt x="485" y="67"/>
                  </a:lnTo>
                  <a:lnTo>
                    <a:pt x="488" y="66"/>
                  </a:lnTo>
                  <a:lnTo>
                    <a:pt x="494" y="60"/>
                  </a:lnTo>
                  <a:lnTo>
                    <a:pt x="495" y="60"/>
                  </a:lnTo>
                  <a:lnTo>
                    <a:pt x="497" y="61"/>
                  </a:lnTo>
                  <a:lnTo>
                    <a:pt x="502" y="63"/>
                  </a:lnTo>
                  <a:lnTo>
                    <a:pt x="509" y="63"/>
                  </a:lnTo>
                  <a:lnTo>
                    <a:pt x="527" y="65"/>
                  </a:lnTo>
                  <a:lnTo>
                    <a:pt x="562" y="66"/>
                  </a:lnTo>
                  <a:lnTo>
                    <a:pt x="588" y="67"/>
                  </a:lnTo>
                  <a:lnTo>
                    <a:pt x="614" y="69"/>
                  </a:lnTo>
                  <a:lnTo>
                    <a:pt x="647" y="71"/>
                  </a:lnTo>
                  <a:lnTo>
                    <a:pt x="685" y="72"/>
                  </a:lnTo>
                  <a:lnTo>
                    <a:pt x="711" y="74"/>
                  </a:lnTo>
                  <a:lnTo>
                    <a:pt x="736" y="76"/>
                  </a:lnTo>
                  <a:lnTo>
                    <a:pt x="756" y="77"/>
                  </a:lnTo>
                  <a:lnTo>
                    <a:pt x="773" y="78"/>
                  </a:lnTo>
                  <a:lnTo>
                    <a:pt x="779" y="76"/>
                  </a:lnTo>
                  <a:lnTo>
                    <a:pt x="781" y="74"/>
                  </a:lnTo>
                  <a:lnTo>
                    <a:pt x="784" y="70"/>
                  </a:lnTo>
                  <a:lnTo>
                    <a:pt x="786" y="68"/>
                  </a:lnTo>
                  <a:lnTo>
                    <a:pt x="788" y="69"/>
                  </a:lnTo>
                  <a:lnTo>
                    <a:pt x="793" y="72"/>
                  </a:lnTo>
                  <a:lnTo>
                    <a:pt x="795" y="72"/>
                  </a:lnTo>
                  <a:lnTo>
                    <a:pt x="797" y="72"/>
                  </a:lnTo>
                  <a:lnTo>
                    <a:pt x="797" y="72"/>
                  </a:lnTo>
                  <a:lnTo>
                    <a:pt x="798" y="72"/>
                  </a:lnTo>
                  <a:lnTo>
                    <a:pt x="799" y="73"/>
                  </a:lnTo>
                  <a:lnTo>
                    <a:pt x="799" y="75"/>
                  </a:lnTo>
                  <a:lnTo>
                    <a:pt x="800" y="76"/>
                  </a:lnTo>
                  <a:lnTo>
                    <a:pt x="801" y="77"/>
                  </a:lnTo>
                  <a:lnTo>
                    <a:pt x="804" y="77"/>
                  </a:lnTo>
                  <a:lnTo>
                    <a:pt x="804" y="78"/>
                  </a:lnTo>
                  <a:lnTo>
                    <a:pt x="804" y="79"/>
                  </a:lnTo>
                  <a:lnTo>
                    <a:pt x="803" y="81"/>
                  </a:lnTo>
                  <a:lnTo>
                    <a:pt x="803" y="83"/>
                  </a:lnTo>
                  <a:lnTo>
                    <a:pt x="805" y="85"/>
                  </a:lnTo>
                  <a:lnTo>
                    <a:pt x="808" y="85"/>
                  </a:lnTo>
                  <a:lnTo>
                    <a:pt x="809" y="84"/>
                  </a:lnTo>
                  <a:lnTo>
                    <a:pt x="811" y="84"/>
                  </a:lnTo>
                  <a:lnTo>
                    <a:pt x="813" y="84"/>
                  </a:lnTo>
                  <a:lnTo>
                    <a:pt x="819" y="89"/>
                  </a:lnTo>
                  <a:lnTo>
                    <a:pt x="822" y="91"/>
                  </a:lnTo>
                  <a:lnTo>
                    <a:pt x="829" y="94"/>
                  </a:lnTo>
                  <a:lnTo>
                    <a:pt x="831" y="96"/>
                  </a:lnTo>
                  <a:lnTo>
                    <a:pt x="833" y="97"/>
                  </a:lnTo>
                  <a:lnTo>
                    <a:pt x="833" y="98"/>
                  </a:lnTo>
                  <a:lnTo>
                    <a:pt x="835" y="102"/>
                  </a:lnTo>
                  <a:lnTo>
                    <a:pt x="836" y="102"/>
                  </a:lnTo>
                  <a:lnTo>
                    <a:pt x="837" y="103"/>
                  </a:lnTo>
                  <a:lnTo>
                    <a:pt x="839" y="104"/>
                  </a:lnTo>
                  <a:lnTo>
                    <a:pt x="839" y="104"/>
                  </a:lnTo>
                  <a:lnTo>
                    <a:pt x="841" y="107"/>
                  </a:lnTo>
                  <a:lnTo>
                    <a:pt x="843" y="109"/>
                  </a:lnTo>
                  <a:lnTo>
                    <a:pt x="844" y="113"/>
                  </a:lnTo>
                  <a:lnTo>
                    <a:pt x="845" y="116"/>
                  </a:lnTo>
                  <a:lnTo>
                    <a:pt x="845" y="124"/>
                  </a:lnTo>
                  <a:lnTo>
                    <a:pt x="845" y="127"/>
                  </a:lnTo>
                  <a:lnTo>
                    <a:pt x="845" y="129"/>
                  </a:lnTo>
                  <a:lnTo>
                    <a:pt x="843" y="130"/>
                  </a:lnTo>
                  <a:lnTo>
                    <a:pt x="843" y="131"/>
                  </a:lnTo>
                  <a:lnTo>
                    <a:pt x="842" y="132"/>
                  </a:lnTo>
                  <a:lnTo>
                    <a:pt x="842" y="133"/>
                  </a:lnTo>
                  <a:lnTo>
                    <a:pt x="843" y="134"/>
                  </a:lnTo>
                  <a:lnTo>
                    <a:pt x="843" y="136"/>
                  </a:lnTo>
                  <a:lnTo>
                    <a:pt x="845" y="137"/>
                  </a:lnTo>
                  <a:lnTo>
                    <a:pt x="845" y="138"/>
                  </a:lnTo>
                  <a:lnTo>
                    <a:pt x="845" y="138"/>
                  </a:lnTo>
                  <a:lnTo>
                    <a:pt x="845" y="139"/>
                  </a:lnTo>
                  <a:lnTo>
                    <a:pt x="845" y="144"/>
                  </a:lnTo>
                  <a:lnTo>
                    <a:pt x="845" y="148"/>
                  </a:lnTo>
                  <a:lnTo>
                    <a:pt x="847" y="151"/>
                  </a:lnTo>
                  <a:lnTo>
                    <a:pt x="848" y="156"/>
                  </a:lnTo>
                  <a:lnTo>
                    <a:pt x="849" y="163"/>
                  </a:lnTo>
                  <a:lnTo>
                    <a:pt x="850" y="167"/>
                  </a:lnTo>
                  <a:lnTo>
                    <a:pt x="851" y="170"/>
                  </a:lnTo>
                  <a:lnTo>
                    <a:pt x="852" y="179"/>
                  </a:lnTo>
                  <a:lnTo>
                    <a:pt x="854" y="190"/>
                  </a:lnTo>
                  <a:lnTo>
                    <a:pt x="862" y="213"/>
                  </a:lnTo>
                  <a:lnTo>
                    <a:pt x="866" y="222"/>
                  </a:lnTo>
                  <a:lnTo>
                    <a:pt x="868" y="227"/>
                  </a:lnTo>
                  <a:lnTo>
                    <a:pt x="871" y="241"/>
                  </a:lnTo>
                  <a:lnTo>
                    <a:pt x="873" y="246"/>
                  </a:lnTo>
                  <a:lnTo>
                    <a:pt x="875" y="247"/>
                  </a:lnTo>
                  <a:lnTo>
                    <a:pt x="876" y="250"/>
                  </a:lnTo>
                  <a:lnTo>
                    <a:pt x="876" y="252"/>
                  </a:lnTo>
                  <a:lnTo>
                    <a:pt x="877" y="254"/>
                  </a:lnTo>
                  <a:lnTo>
                    <a:pt x="879" y="256"/>
                  </a:lnTo>
                  <a:lnTo>
                    <a:pt x="881" y="258"/>
                  </a:lnTo>
                  <a:lnTo>
                    <a:pt x="882" y="259"/>
                  </a:lnTo>
                  <a:lnTo>
                    <a:pt x="882" y="263"/>
                  </a:lnTo>
                  <a:lnTo>
                    <a:pt x="881" y="265"/>
                  </a:lnTo>
                  <a:lnTo>
                    <a:pt x="879" y="267"/>
                  </a:lnTo>
                  <a:lnTo>
                    <a:pt x="878" y="269"/>
                  </a:lnTo>
                  <a:lnTo>
                    <a:pt x="878" y="272"/>
                  </a:lnTo>
                  <a:lnTo>
                    <a:pt x="879" y="274"/>
                  </a:lnTo>
                  <a:lnTo>
                    <a:pt x="882" y="278"/>
                  </a:lnTo>
                  <a:lnTo>
                    <a:pt x="883" y="280"/>
                  </a:lnTo>
                  <a:lnTo>
                    <a:pt x="883" y="282"/>
                  </a:lnTo>
                  <a:lnTo>
                    <a:pt x="883" y="283"/>
                  </a:lnTo>
                  <a:lnTo>
                    <a:pt x="883" y="284"/>
                  </a:lnTo>
                  <a:lnTo>
                    <a:pt x="883" y="288"/>
                  </a:lnTo>
                  <a:lnTo>
                    <a:pt x="884" y="289"/>
                  </a:lnTo>
                  <a:lnTo>
                    <a:pt x="883" y="290"/>
                  </a:lnTo>
                  <a:lnTo>
                    <a:pt x="882" y="292"/>
                  </a:lnTo>
                  <a:lnTo>
                    <a:pt x="882" y="294"/>
                  </a:lnTo>
                  <a:lnTo>
                    <a:pt x="882" y="295"/>
                  </a:lnTo>
                  <a:lnTo>
                    <a:pt x="882" y="296"/>
                  </a:lnTo>
                  <a:lnTo>
                    <a:pt x="883" y="297"/>
                  </a:lnTo>
                  <a:lnTo>
                    <a:pt x="883" y="298"/>
                  </a:lnTo>
                  <a:lnTo>
                    <a:pt x="884" y="316"/>
                  </a:lnTo>
                  <a:lnTo>
                    <a:pt x="884" y="320"/>
                  </a:lnTo>
                  <a:lnTo>
                    <a:pt x="883" y="327"/>
                  </a:lnTo>
                  <a:lnTo>
                    <a:pt x="879" y="331"/>
                  </a:lnTo>
                  <a:lnTo>
                    <a:pt x="867" y="339"/>
                  </a:lnTo>
                  <a:lnTo>
                    <a:pt x="852" y="343"/>
                  </a:lnTo>
                  <a:lnTo>
                    <a:pt x="844" y="349"/>
                  </a:lnTo>
                  <a:lnTo>
                    <a:pt x="836" y="355"/>
                  </a:lnTo>
                  <a:lnTo>
                    <a:pt x="825" y="372"/>
                  </a:lnTo>
                  <a:lnTo>
                    <a:pt x="821" y="377"/>
                  </a:lnTo>
                  <a:lnTo>
                    <a:pt x="820" y="379"/>
                  </a:lnTo>
                  <a:lnTo>
                    <a:pt x="815" y="388"/>
                  </a:lnTo>
                  <a:lnTo>
                    <a:pt x="816" y="388"/>
                  </a:lnTo>
                  <a:lnTo>
                    <a:pt x="817" y="389"/>
                  </a:lnTo>
                  <a:lnTo>
                    <a:pt x="818" y="391"/>
                  </a:lnTo>
                  <a:lnTo>
                    <a:pt x="819" y="392"/>
                  </a:lnTo>
                  <a:lnTo>
                    <a:pt x="818" y="395"/>
                  </a:lnTo>
                  <a:lnTo>
                    <a:pt x="820" y="397"/>
                  </a:lnTo>
                  <a:lnTo>
                    <a:pt x="827" y="398"/>
                  </a:lnTo>
                  <a:lnTo>
                    <a:pt x="827" y="397"/>
                  </a:lnTo>
                  <a:lnTo>
                    <a:pt x="829" y="398"/>
                  </a:lnTo>
                  <a:lnTo>
                    <a:pt x="834" y="401"/>
                  </a:lnTo>
                  <a:lnTo>
                    <a:pt x="837" y="401"/>
                  </a:lnTo>
                  <a:lnTo>
                    <a:pt x="837" y="402"/>
                  </a:lnTo>
                  <a:lnTo>
                    <a:pt x="836" y="403"/>
                  </a:lnTo>
                  <a:lnTo>
                    <a:pt x="838" y="403"/>
                  </a:lnTo>
                  <a:lnTo>
                    <a:pt x="839" y="403"/>
                  </a:lnTo>
                  <a:lnTo>
                    <a:pt x="839" y="404"/>
                  </a:lnTo>
                  <a:lnTo>
                    <a:pt x="840" y="404"/>
                  </a:lnTo>
                  <a:lnTo>
                    <a:pt x="841" y="403"/>
                  </a:lnTo>
                  <a:lnTo>
                    <a:pt x="842" y="403"/>
                  </a:lnTo>
                  <a:lnTo>
                    <a:pt x="843" y="404"/>
                  </a:lnTo>
                  <a:lnTo>
                    <a:pt x="843" y="405"/>
                  </a:lnTo>
                  <a:lnTo>
                    <a:pt x="845" y="403"/>
                  </a:lnTo>
                  <a:lnTo>
                    <a:pt x="845" y="404"/>
                  </a:lnTo>
                  <a:lnTo>
                    <a:pt x="845" y="406"/>
                  </a:lnTo>
                  <a:lnTo>
                    <a:pt x="845" y="407"/>
                  </a:lnTo>
                  <a:lnTo>
                    <a:pt x="847" y="412"/>
                  </a:lnTo>
                  <a:lnTo>
                    <a:pt x="849" y="413"/>
                  </a:lnTo>
                  <a:lnTo>
                    <a:pt x="853" y="412"/>
                  </a:lnTo>
                  <a:lnTo>
                    <a:pt x="855" y="414"/>
                  </a:lnTo>
                  <a:lnTo>
                    <a:pt x="856" y="415"/>
                  </a:lnTo>
                  <a:lnTo>
                    <a:pt x="856" y="415"/>
                  </a:lnTo>
                  <a:lnTo>
                    <a:pt x="857" y="416"/>
                  </a:lnTo>
                  <a:lnTo>
                    <a:pt x="857" y="417"/>
                  </a:lnTo>
                  <a:lnTo>
                    <a:pt x="858" y="418"/>
                  </a:lnTo>
                  <a:lnTo>
                    <a:pt x="858" y="420"/>
                  </a:lnTo>
                  <a:lnTo>
                    <a:pt x="859" y="421"/>
                  </a:lnTo>
                  <a:lnTo>
                    <a:pt x="859" y="423"/>
                  </a:lnTo>
                  <a:lnTo>
                    <a:pt x="861" y="428"/>
                  </a:lnTo>
                  <a:lnTo>
                    <a:pt x="862" y="431"/>
                  </a:lnTo>
                  <a:lnTo>
                    <a:pt x="860" y="432"/>
                  </a:lnTo>
                  <a:lnTo>
                    <a:pt x="859" y="434"/>
                  </a:lnTo>
                  <a:lnTo>
                    <a:pt x="857" y="438"/>
                  </a:lnTo>
                  <a:lnTo>
                    <a:pt x="857" y="441"/>
                  </a:lnTo>
                  <a:lnTo>
                    <a:pt x="857" y="445"/>
                  </a:lnTo>
                  <a:lnTo>
                    <a:pt x="857" y="447"/>
                  </a:lnTo>
                  <a:lnTo>
                    <a:pt x="857" y="448"/>
                  </a:lnTo>
                  <a:lnTo>
                    <a:pt x="856" y="449"/>
                  </a:lnTo>
                  <a:lnTo>
                    <a:pt x="856" y="452"/>
                  </a:lnTo>
                  <a:lnTo>
                    <a:pt x="854" y="453"/>
                  </a:lnTo>
                  <a:lnTo>
                    <a:pt x="856" y="456"/>
                  </a:lnTo>
                  <a:lnTo>
                    <a:pt x="857" y="458"/>
                  </a:lnTo>
                  <a:lnTo>
                    <a:pt x="857" y="462"/>
                  </a:lnTo>
                  <a:lnTo>
                    <a:pt x="855" y="463"/>
                  </a:lnTo>
                  <a:lnTo>
                    <a:pt x="853" y="464"/>
                  </a:lnTo>
                  <a:lnTo>
                    <a:pt x="851" y="466"/>
                  </a:lnTo>
                  <a:lnTo>
                    <a:pt x="851" y="467"/>
                  </a:lnTo>
                  <a:lnTo>
                    <a:pt x="851" y="469"/>
                  </a:lnTo>
                  <a:lnTo>
                    <a:pt x="850" y="472"/>
                  </a:lnTo>
                  <a:lnTo>
                    <a:pt x="851" y="473"/>
                  </a:lnTo>
                  <a:lnTo>
                    <a:pt x="851" y="474"/>
                  </a:lnTo>
                  <a:lnTo>
                    <a:pt x="851" y="475"/>
                  </a:lnTo>
                  <a:lnTo>
                    <a:pt x="851" y="475"/>
                  </a:lnTo>
                  <a:lnTo>
                    <a:pt x="850" y="475"/>
                  </a:lnTo>
                  <a:lnTo>
                    <a:pt x="851" y="476"/>
                  </a:lnTo>
                  <a:lnTo>
                    <a:pt x="851" y="477"/>
                  </a:lnTo>
                  <a:lnTo>
                    <a:pt x="851" y="478"/>
                  </a:lnTo>
                  <a:lnTo>
                    <a:pt x="851" y="480"/>
                  </a:lnTo>
                  <a:lnTo>
                    <a:pt x="850" y="480"/>
                  </a:lnTo>
                  <a:lnTo>
                    <a:pt x="849" y="480"/>
                  </a:lnTo>
                  <a:lnTo>
                    <a:pt x="849" y="481"/>
                  </a:lnTo>
                  <a:lnTo>
                    <a:pt x="850" y="482"/>
                  </a:lnTo>
                  <a:lnTo>
                    <a:pt x="850" y="483"/>
                  </a:lnTo>
                  <a:lnTo>
                    <a:pt x="850" y="487"/>
                  </a:lnTo>
                  <a:lnTo>
                    <a:pt x="850" y="489"/>
                  </a:lnTo>
                  <a:lnTo>
                    <a:pt x="851" y="492"/>
                  </a:lnTo>
                  <a:lnTo>
                    <a:pt x="852" y="495"/>
                  </a:lnTo>
                  <a:lnTo>
                    <a:pt x="851" y="495"/>
                  </a:lnTo>
                  <a:lnTo>
                    <a:pt x="852" y="497"/>
                  </a:lnTo>
                  <a:lnTo>
                    <a:pt x="854" y="498"/>
                  </a:lnTo>
                  <a:lnTo>
                    <a:pt x="855" y="499"/>
                  </a:lnTo>
                  <a:lnTo>
                    <a:pt x="856" y="500"/>
                  </a:lnTo>
                  <a:lnTo>
                    <a:pt x="856" y="501"/>
                  </a:lnTo>
                  <a:lnTo>
                    <a:pt x="857" y="504"/>
                  </a:lnTo>
                  <a:lnTo>
                    <a:pt x="857" y="505"/>
                  </a:lnTo>
                  <a:lnTo>
                    <a:pt x="859" y="505"/>
                  </a:lnTo>
                  <a:lnTo>
                    <a:pt x="861" y="506"/>
                  </a:lnTo>
                  <a:lnTo>
                    <a:pt x="859" y="509"/>
                  </a:lnTo>
                  <a:lnTo>
                    <a:pt x="859" y="510"/>
                  </a:lnTo>
                  <a:lnTo>
                    <a:pt x="863" y="515"/>
                  </a:lnTo>
                  <a:lnTo>
                    <a:pt x="863" y="517"/>
                  </a:lnTo>
                  <a:lnTo>
                    <a:pt x="863" y="517"/>
                  </a:lnTo>
                  <a:lnTo>
                    <a:pt x="862" y="518"/>
                  </a:lnTo>
                  <a:lnTo>
                    <a:pt x="862" y="520"/>
                  </a:lnTo>
                  <a:lnTo>
                    <a:pt x="863" y="522"/>
                  </a:lnTo>
                  <a:lnTo>
                    <a:pt x="861" y="523"/>
                  </a:lnTo>
                  <a:lnTo>
                    <a:pt x="859" y="524"/>
                  </a:lnTo>
                  <a:lnTo>
                    <a:pt x="858" y="526"/>
                  </a:lnTo>
                  <a:lnTo>
                    <a:pt x="857" y="529"/>
                  </a:lnTo>
                  <a:lnTo>
                    <a:pt x="858" y="531"/>
                  </a:lnTo>
                  <a:lnTo>
                    <a:pt x="859" y="532"/>
                  </a:lnTo>
                  <a:lnTo>
                    <a:pt x="861" y="532"/>
                  </a:lnTo>
                  <a:lnTo>
                    <a:pt x="863" y="533"/>
                  </a:lnTo>
                  <a:lnTo>
                    <a:pt x="868" y="544"/>
                  </a:lnTo>
                  <a:lnTo>
                    <a:pt x="870" y="547"/>
                  </a:lnTo>
                  <a:lnTo>
                    <a:pt x="875" y="549"/>
                  </a:lnTo>
                  <a:lnTo>
                    <a:pt x="879" y="553"/>
                  </a:lnTo>
                  <a:lnTo>
                    <a:pt x="880" y="555"/>
                  </a:lnTo>
                  <a:lnTo>
                    <a:pt x="878" y="556"/>
                  </a:lnTo>
                  <a:lnTo>
                    <a:pt x="878" y="558"/>
                  </a:lnTo>
                  <a:lnTo>
                    <a:pt x="879" y="560"/>
                  </a:lnTo>
                  <a:lnTo>
                    <a:pt x="882" y="564"/>
                  </a:lnTo>
                  <a:lnTo>
                    <a:pt x="882" y="566"/>
                  </a:lnTo>
                  <a:lnTo>
                    <a:pt x="883" y="572"/>
                  </a:lnTo>
                  <a:lnTo>
                    <a:pt x="883" y="573"/>
                  </a:lnTo>
                  <a:lnTo>
                    <a:pt x="883" y="574"/>
                  </a:lnTo>
                  <a:lnTo>
                    <a:pt x="884" y="575"/>
                  </a:lnTo>
                  <a:lnTo>
                    <a:pt x="885" y="575"/>
                  </a:lnTo>
                  <a:lnTo>
                    <a:pt x="886" y="576"/>
                  </a:lnTo>
                  <a:lnTo>
                    <a:pt x="887" y="577"/>
                  </a:lnTo>
                  <a:lnTo>
                    <a:pt x="888" y="578"/>
                  </a:lnTo>
                  <a:lnTo>
                    <a:pt x="888" y="580"/>
                  </a:lnTo>
                  <a:lnTo>
                    <a:pt x="888" y="582"/>
                  </a:lnTo>
                  <a:lnTo>
                    <a:pt x="889" y="584"/>
                  </a:lnTo>
                  <a:lnTo>
                    <a:pt x="895" y="589"/>
                  </a:lnTo>
                  <a:lnTo>
                    <a:pt x="903" y="594"/>
                  </a:lnTo>
                  <a:lnTo>
                    <a:pt x="904" y="595"/>
                  </a:lnTo>
                  <a:lnTo>
                    <a:pt x="903" y="598"/>
                  </a:lnTo>
                  <a:lnTo>
                    <a:pt x="900" y="599"/>
                  </a:lnTo>
                  <a:lnTo>
                    <a:pt x="897" y="599"/>
                  </a:lnTo>
                  <a:lnTo>
                    <a:pt x="895" y="600"/>
                  </a:lnTo>
                  <a:lnTo>
                    <a:pt x="893" y="598"/>
                  </a:lnTo>
                  <a:lnTo>
                    <a:pt x="890" y="599"/>
                  </a:lnTo>
                  <a:lnTo>
                    <a:pt x="888" y="600"/>
                  </a:lnTo>
                  <a:lnTo>
                    <a:pt x="888" y="602"/>
                  </a:lnTo>
                  <a:lnTo>
                    <a:pt x="888" y="605"/>
                  </a:lnTo>
                  <a:lnTo>
                    <a:pt x="888" y="607"/>
                  </a:lnTo>
                  <a:lnTo>
                    <a:pt x="891" y="608"/>
                  </a:lnTo>
                  <a:lnTo>
                    <a:pt x="894" y="608"/>
                  </a:lnTo>
                  <a:lnTo>
                    <a:pt x="894" y="609"/>
                  </a:lnTo>
                  <a:lnTo>
                    <a:pt x="892" y="612"/>
                  </a:lnTo>
                  <a:lnTo>
                    <a:pt x="894" y="614"/>
                  </a:lnTo>
                  <a:lnTo>
                    <a:pt x="896" y="615"/>
                  </a:lnTo>
                  <a:lnTo>
                    <a:pt x="899" y="616"/>
                  </a:lnTo>
                  <a:lnTo>
                    <a:pt x="898" y="619"/>
                  </a:lnTo>
                  <a:lnTo>
                    <a:pt x="899" y="622"/>
                  </a:lnTo>
                  <a:lnTo>
                    <a:pt x="901" y="628"/>
                  </a:lnTo>
                  <a:lnTo>
                    <a:pt x="899" y="631"/>
                  </a:lnTo>
                  <a:lnTo>
                    <a:pt x="900" y="638"/>
                  </a:lnTo>
                  <a:lnTo>
                    <a:pt x="900" y="640"/>
                  </a:lnTo>
                  <a:lnTo>
                    <a:pt x="900" y="641"/>
                  </a:lnTo>
                  <a:lnTo>
                    <a:pt x="900" y="643"/>
                  </a:lnTo>
                  <a:lnTo>
                    <a:pt x="898" y="644"/>
                  </a:lnTo>
                  <a:lnTo>
                    <a:pt x="892" y="648"/>
                  </a:lnTo>
                  <a:lnTo>
                    <a:pt x="892" y="649"/>
                  </a:lnTo>
                  <a:lnTo>
                    <a:pt x="892" y="652"/>
                  </a:lnTo>
                  <a:lnTo>
                    <a:pt x="892" y="654"/>
                  </a:lnTo>
                  <a:lnTo>
                    <a:pt x="891" y="655"/>
                  </a:lnTo>
                  <a:lnTo>
                    <a:pt x="889" y="660"/>
                  </a:lnTo>
                  <a:lnTo>
                    <a:pt x="885" y="662"/>
                  </a:lnTo>
                  <a:lnTo>
                    <a:pt x="869" y="662"/>
                  </a:lnTo>
                  <a:lnTo>
                    <a:pt x="865" y="663"/>
                  </a:lnTo>
                  <a:lnTo>
                    <a:pt x="863" y="664"/>
                  </a:lnTo>
                  <a:lnTo>
                    <a:pt x="863" y="665"/>
                  </a:lnTo>
                  <a:lnTo>
                    <a:pt x="862" y="668"/>
                  </a:lnTo>
                  <a:lnTo>
                    <a:pt x="860" y="671"/>
                  </a:lnTo>
                  <a:lnTo>
                    <a:pt x="859" y="673"/>
                  </a:lnTo>
                  <a:lnTo>
                    <a:pt x="851" y="680"/>
                  </a:lnTo>
                  <a:lnTo>
                    <a:pt x="849" y="683"/>
                  </a:lnTo>
                  <a:lnTo>
                    <a:pt x="845" y="686"/>
                  </a:lnTo>
                  <a:lnTo>
                    <a:pt x="840" y="690"/>
                  </a:lnTo>
                  <a:lnTo>
                    <a:pt x="820" y="712"/>
                  </a:lnTo>
                  <a:lnTo>
                    <a:pt x="817" y="716"/>
                  </a:lnTo>
                  <a:lnTo>
                    <a:pt x="814" y="719"/>
                  </a:lnTo>
                  <a:lnTo>
                    <a:pt x="810" y="723"/>
                  </a:lnTo>
                  <a:lnTo>
                    <a:pt x="800" y="737"/>
                  </a:lnTo>
                  <a:lnTo>
                    <a:pt x="797" y="741"/>
                  </a:lnTo>
                  <a:lnTo>
                    <a:pt x="796" y="742"/>
                  </a:lnTo>
                  <a:lnTo>
                    <a:pt x="795" y="746"/>
                  </a:lnTo>
                  <a:lnTo>
                    <a:pt x="795" y="746"/>
                  </a:lnTo>
                  <a:lnTo>
                    <a:pt x="794" y="747"/>
                  </a:lnTo>
                  <a:lnTo>
                    <a:pt x="792" y="747"/>
                  </a:lnTo>
                  <a:lnTo>
                    <a:pt x="791" y="748"/>
                  </a:lnTo>
                  <a:lnTo>
                    <a:pt x="791" y="749"/>
                  </a:lnTo>
                  <a:lnTo>
                    <a:pt x="785" y="759"/>
                  </a:lnTo>
                  <a:lnTo>
                    <a:pt x="784" y="761"/>
                  </a:lnTo>
                  <a:lnTo>
                    <a:pt x="783" y="761"/>
                  </a:lnTo>
                  <a:lnTo>
                    <a:pt x="781" y="762"/>
                  </a:lnTo>
                  <a:lnTo>
                    <a:pt x="779" y="763"/>
                  </a:lnTo>
                  <a:lnTo>
                    <a:pt x="779" y="764"/>
                  </a:lnTo>
                  <a:lnTo>
                    <a:pt x="778" y="768"/>
                  </a:lnTo>
                  <a:lnTo>
                    <a:pt x="771" y="777"/>
                  </a:lnTo>
                  <a:lnTo>
                    <a:pt x="768" y="782"/>
                  </a:lnTo>
                  <a:lnTo>
                    <a:pt x="770" y="788"/>
                  </a:lnTo>
                  <a:lnTo>
                    <a:pt x="771" y="789"/>
                  </a:lnTo>
                  <a:lnTo>
                    <a:pt x="772" y="795"/>
                  </a:lnTo>
                  <a:lnTo>
                    <a:pt x="772" y="797"/>
                  </a:lnTo>
                  <a:lnTo>
                    <a:pt x="772" y="798"/>
                  </a:lnTo>
                  <a:lnTo>
                    <a:pt x="773" y="800"/>
                  </a:lnTo>
                  <a:lnTo>
                    <a:pt x="775" y="802"/>
                  </a:lnTo>
                  <a:lnTo>
                    <a:pt x="775" y="803"/>
                  </a:lnTo>
                  <a:lnTo>
                    <a:pt x="776" y="805"/>
                  </a:lnTo>
                  <a:lnTo>
                    <a:pt x="777" y="818"/>
                  </a:lnTo>
                  <a:lnTo>
                    <a:pt x="777" y="820"/>
                  </a:lnTo>
                  <a:lnTo>
                    <a:pt x="775" y="824"/>
                  </a:lnTo>
                  <a:lnTo>
                    <a:pt x="774" y="829"/>
                  </a:lnTo>
                  <a:lnTo>
                    <a:pt x="773" y="832"/>
                  </a:lnTo>
                  <a:lnTo>
                    <a:pt x="772" y="834"/>
                  </a:lnTo>
                  <a:lnTo>
                    <a:pt x="773" y="835"/>
                  </a:lnTo>
                  <a:lnTo>
                    <a:pt x="773" y="834"/>
                  </a:lnTo>
                  <a:lnTo>
                    <a:pt x="774" y="832"/>
                  </a:lnTo>
                  <a:lnTo>
                    <a:pt x="776" y="834"/>
                  </a:lnTo>
                  <a:lnTo>
                    <a:pt x="775" y="834"/>
                  </a:lnTo>
                  <a:lnTo>
                    <a:pt x="779" y="836"/>
                  </a:lnTo>
                  <a:lnTo>
                    <a:pt x="781" y="839"/>
                  </a:lnTo>
                  <a:lnTo>
                    <a:pt x="783" y="841"/>
                  </a:lnTo>
                  <a:lnTo>
                    <a:pt x="786" y="842"/>
                  </a:lnTo>
                  <a:lnTo>
                    <a:pt x="788" y="844"/>
                  </a:lnTo>
                  <a:lnTo>
                    <a:pt x="788" y="845"/>
                  </a:lnTo>
                  <a:lnTo>
                    <a:pt x="787" y="848"/>
                  </a:lnTo>
                  <a:lnTo>
                    <a:pt x="786" y="850"/>
                  </a:lnTo>
                  <a:lnTo>
                    <a:pt x="787" y="851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8" y="857"/>
                  </a:lnTo>
                  <a:lnTo>
                    <a:pt x="786" y="856"/>
                  </a:lnTo>
                  <a:lnTo>
                    <a:pt x="784" y="854"/>
                  </a:lnTo>
                  <a:lnTo>
                    <a:pt x="782" y="854"/>
                  </a:lnTo>
                  <a:lnTo>
                    <a:pt x="781" y="853"/>
                  </a:lnTo>
                  <a:lnTo>
                    <a:pt x="779" y="850"/>
                  </a:lnTo>
                  <a:lnTo>
                    <a:pt x="779" y="849"/>
                  </a:lnTo>
                  <a:lnTo>
                    <a:pt x="778" y="849"/>
                  </a:lnTo>
                  <a:lnTo>
                    <a:pt x="776" y="850"/>
                  </a:lnTo>
                  <a:lnTo>
                    <a:pt x="773" y="850"/>
                  </a:lnTo>
                  <a:lnTo>
                    <a:pt x="771" y="850"/>
                  </a:lnTo>
                  <a:lnTo>
                    <a:pt x="768" y="850"/>
                  </a:lnTo>
                  <a:lnTo>
                    <a:pt x="767" y="848"/>
                  </a:lnTo>
                  <a:lnTo>
                    <a:pt x="763" y="844"/>
                  </a:lnTo>
                  <a:lnTo>
                    <a:pt x="761" y="844"/>
                  </a:lnTo>
                  <a:lnTo>
                    <a:pt x="760" y="846"/>
                  </a:lnTo>
                  <a:lnTo>
                    <a:pt x="756" y="844"/>
                  </a:lnTo>
                  <a:lnTo>
                    <a:pt x="749" y="844"/>
                  </a:lnTo>
                  <a:lnTo>
                    <a:pt x="746" y="843"/>
                  </a:lnTo>
                  <a:lnTo>
                    <a:pt x="741" y="838"/>
                  </a:lnTo>
                  <a:lnTo>
                    <a:pt x="739" y="837"/>
                  </a:lnTo>
                  <a:lnTo>
                    <a:pt x="734" y="838"/>
                  </a:lnTo>
                  <a:lnTo>
                    <a:pt x="730" y="836"/>
                  </a:lnTo>
                  <a:lnTo>
                    <a:pt x="730" y="836"/>
                  </a:lnTo>
                  <a:lnTo>
                    <a:pt x="729" y="835"/>
                  </a:lnTo>
                  <a:lnTo>
                    <a:pt x="730" y="834"/>
                  </a:lnTo>
                  <a:lnTo>
                    <a:pt x="730" y="833"/>
                  </a:lnTo>
                  <a:lnTo>
                    <a:pt x="729" y="832"/>
                  </a:lnTo>
                  <a:lnTo>
                    <a:pt x="728" y="832"/>
                  </a:lnTo>
                  <a:lnTo>
                    <a:pt x="725" y="832"/>
                  </a:lnTo>
                  <a:lnTo>
                    <a:pt x="725" y="832"/>
                  </a:lnTo>
                  <a:lnTo>
                    <a:pt x="724" y="831"/>
                  </a:lnTo>
                  <a:lnTo>
                    <a:pt x="720" y="830"/>
                  </a:lnTo>
                  <a:lnTo>
                    <a:pt x="714" y="829"/>
                  </a:lnTo>
                  <a:lnTo>
                    <a:pt x="712" y="827"/>
                  </a:lnTo>
                  <a:lnTo>
                    <a:pt x="711" y="823"/>
                  </a:lnTo>
                  <a:lnTo>
                    <a:pt x="710" y="818"/>
                  </a:lnTo>
                  <a:lnTo>
                    <a:pt x="707" y="813"/>
                  </a:lnTo>
                  <a:lnTo>
                    <a:pt x="704" y="810"/>
                  </a:lnTo>
                  <a:lnTo>
                    <a:pt x="700" y="808"/>
                  </a:lnTo>
                  <a:lnTo>
                    <a:pt x="696" y="805"/>
                  </a:lnTo>
                  <a:lnTo>
                    <a:pt x="695" y="804"/>
                  </a:lnTo>
                  <a:lnTo>
                    <a:pt x="693" y="804"/>
                  </a:lnTo>
                  <a:lnTo>
                    <a:pt x="691" y="806"/>
                  </a:lnTo>
                  <a:lnTo>
                    <a:pt x="689" y="807"/>
                  </a:lnTo>
                  <a:lnTo>
                    <a:pt x="689" y="807"/>
                  </a:lnTo>
                  <a:lnTo>
                    <a:pt x="688" y="806"/>
                  </a:lnTo>
                  <a:lnTo>
                    <a:pt x="684" y="802"/>
                  </a:lnTo>
                  <a:lnTo>
                    <a:pt x="683" y="800"/>
                  </a:lnTo>
                  <a:lnTo>
                    <a:pt x="682" y="800"/>
                  </a:lnTo>
                  <a:lnTo>
                    <a:pt x="681" y="800"/>
                  </a:lnTo>
                  <a:lnTo>
                    <a:pt x="680" y="800"/>
                  </a:lnTo>
                  <a:lnTo>
                    <a:pt x="679" y="800"/>
                  </a:lnTo>
                  <a:lnTo>
                    <a:pt x="677" y="798"/>
                  </a:lnTo>
                  <a:lnTo>
                    <a:pt x="677" y="797"/>
                  </a:lnTo>
                  <a:lnTo>
                    <a:pt x="675" y="797"/>
                  </a:lnTo>
                  <a:lnTo>
                    <a:pt x="668" y="798"/>
                  </a:lnTo>
                  <a:lnTo>
                    <a:pt x="667" y="798"/>
                  </a:lnTo>
                  <a:lnTo>
                    <a:pt x="665" y="799"/>
                  </a:lnTo>
                  <a:lnTo>
                    <a:pt x="664" y="799"/>
                  </a:lnTo>
                  <a:lnTo>
                    <a:pt x="660" y="800"/>
                  </a:lnTo>
                  <a:lnTo>
                    <a:pt x="659" y="800"/>
                  </a:lnTo>
                  <a:lnTo>
                    <a:pt x="650" y="797"/>
                  </a:lnTo>
                  <a:lnTo>
                    <a:pt x="645" y="794"/>
                  </a:lnTo>
                  <a:lnTo>
                    <a:pt x="644" y="794"/>
                  </a:lnTo>
                  <a:lnTo>
                    <a:pt x="642" y="794"/>
                  </a:lnTo>
                  <a:lnTo>
                    <a:pt x="640" y="799"/>
                  </a:lnTo>
                  <a:lnTo>
                    <a:pt x="638" y="800"/>
                  </a:lnTo>
                  <a:lnTo>
                    <a:pt x="636" y="800"/>
                  </a:lnTo>
                  <a:lnTo>
                    <a:pt x="635" y="800"/>
                  </a:lnTo>
                  <a:lnTo>
                    <a:pt x="634" y="799"/>
                  </a:lnTo>
                  <a:lnTo>
                    <a:pt x="632" y="797"/>
                  </a:lnTo>
                  <a:lnTo>
                    <a:pt x="630" y="797"/>
                  </a:lnTo>
                  <a:lnTo>
                    <a:pt x="627" y="798"/>
                  </a:lnTo>
                  <a:lnTo>
                    <a:pt x="625" y="799"/>
                  </a:lnTo>
                  <a:lnTo>
                    <a:pt x="623" y="800"/>
                  </a:lnTo>
                  <a:lnTo>
                    <a:pt x="624" y="802"/>
                  </a:lnTo>
                  <a:lnTo>
                    <a:pt x="627" y="803"/>
                  </a:lnTo>
                  <a:lnTo>
                    <a:pt x="628" y="806"/>
                  </a:lnTo>
                  <a:lnTo>
                    <a:pt x="627" y="806"/>
                  </a:lnTo>
                  <a:lnTo>
                    <a:pt x="625" y="806"/>
                  </a:lnTo>
                  <a:lnTo>
                    <a:pt x="623" y="806"/>
                  </a:lnTo>
                  <a:lnTo>
                    <a:pt x="622" y="807"/>
                  </a:lnTo>
                  <a:lnTo>
                    <a:pt x="620" y="809"/>
                  </a:lnTo>
                  <a:lnTo>
                    <a:pt x="617" y="813"/>
                  </a:lnTo>
                  <a:lnTo>
                    <a:pt x="616" y="815"/>
                  </a:lnTo>
                  <a:lnTo>
                    <a:pt x="613" y="816"/>
                  </a:lnTo>
                  <a:lnTo>
                    <a:pt x="611" y="816"/>
                  </a:lnTo>
                  <a:lnTo>
                    <a:pt x="610" y="814"/>
                  </a:lnTo>
                  <a:lnTo>
                    <a:pt x="609" y="812"/>
                  </a:lnTo>
                  <a:lnTo>
                    <a:pt x="607" y="812"/>
                  </a:lnTo>
                  <a:lnTo>
                    <a:pt x="605" y="812"/>
                  </a:lnTo>
                  <a:lnTo>
                    <a:pt x="604" y="812"/>
                  </a:lnTo>
                  <a:lnTo>
                    <a:pt x="602" y="811"/>
                  </a:lnTo>
                  <a:lnTo>
                    <a:pt x="600" y="810"/>
                  </a:lnTo>
                  <a:lnTo>
                    <a:pt x="593" y="800"/>
                  </a:lnTo>
                  <a:lnTo>
                    <a:pt x="591" y="800"/>
                  </a:lnTo>
                  <a:lnTo>
                    <a:pt x="587" y="800"/>
                  </a:lnTo>
                  <a:lnTo>
                    <a:pt x="586" y="800"/>
                  </a:lnTo>
                  <a:lnTo>
                    <a:pt x="585" y="800"/>
                  </a:lnTo>
                  <a:lnTo>
                    <a:pt x="584" y="801"/>
                  </a:lnTo>
                  <a:lnTo>
                    <a:pt x="582" y="803"/>
                  </a:lnTo>
                  <a:lnTo>
                    <a:pt x="581" y="804"/>
                  </a:lnTo>
                  <a:lnTo>
                    <a:pt x="580" y="805"/>
                  </a:lnTo>
                  <a:lnTo>
                    <a:pt x="577" y="804"/>
                  </a:lnTo>
                  <a:lnTo>
                    <a:pt x="569" y="800"/>
                  </a:lnTo>
                  <a:lnTo>
                    <a:pt x="569" y="800"/>
                  </a:lnTo>
                  <a:lnTo>
                    <a:pt x="569" y="803"/>
                  </a:lnTo>
                  <a:lnTo>
                    <a:pt x="563" y="803"/>
                  </a:lnTo>
                  <a:lnTo>
                    <a:pt x="560" y="801"/>
                  </a:lnTo>
                  <a:lnTo>
                    <a:pt x="559" y="802"/>
                  </a:lnTo>
                  <a:lnTo>
                    <a:pt x="558" y="802"/>
                  </a:lnTo>
                  <a:lnTo>
                    <a:pt x="557" y="803"/>
                  </a:lnTo>
                  <a:lnTo>
                    <a:pt x="557" y="805"/>
                  </a:lnTo>
                  <a:lnTo>
                    <a:pt x="557" y="806"/>
                  </a:lnTo>
                  <a:lnTo>
                    <a:pt x="557" y="808"/>
                  </a:lnTo>
                  <a:lnTo>
                    <a:pt x="556" y="809"/>
                  </a:lnTo>
                  <a:lnTo>
                    <a:pt x="549" y="810"/>
                  </a:lnTo>
                  <a:lnTo>
                    <a:pt x="548" y="811"/>
                  </a:lnTo>
                  <a:lnTo>
                    <a:pt x="545" y="812"/>
                  </a:lnTo>
                  <a:lnTo>
                    <a:pt x="545" y="813"/>
                  </a:lnTo>
                  <a:lnTo>
                    <a:pt x="543" y="813"/>
                  </a:lnTo>
                  <a:lnTo>
                    <a:pt x="542" y="814"/>
                  </a:lnTo>
                  <a:lnTo>
                    <a:pt x="540" y="818"/>
                  </a:lnTo>
                  <a:lnTo>
                    <a:pt x="539" y="819"/>
                  </a:lnTo>
                  <a:lnTo>
                    <a:pt x="539" y="821"/>
                  </a:lnTo>
                  <a:lnTo>
                    <a:pt x="538" y="822"/>
                  </a:lnTo>
                  <a:lnTo>
                    <a:pt x="538" y="827"/>
                  </a:lnTo>
                  <a:lnTo>
                    <a:pt x="537" y="830"/>
                  </a:lnTo>
                  <a:lnTo>
                    <a:pt x="535" y="832"/>
                  </a:lnTo>
                  <a:lnTo>
                    <a:pt x="532" y="830"/>
                  </a:lnTo>
                  <a:lnTo>
                    <a:pt x="527" y="826"/>
                  </a:lnTo>
                  <a:lnTo>
                    <a:pt x="525" y="824"/>
                  </a:lnTo>
                  <a:lnTo>
                    <a:pt x="521" y="825"/>
                  </a:lnTo>
                  <a:lnTo>
                    <a:pt x="521" y="826"/>
                  </a:lnTo>
                  <a:lnTo>
                    <a:pt x="519" y="828"/>
                  </a:lnTo>
                  <a:lnTo>
                    <a:pt x="517" y="830"/>
                  </a:lnTo>
                  <a:lnTo>
                    <a:pt x="515" y="830"/>
                  </a:lnTo>
                  <a:lnTo>
                    <a:pt x="511" y="830"/>
                  </a:lnTo>
                  <a:lnTo>
                    <a:pt x="509" y="829"/>
                  </a:lnTo>
                  <a:lnTo>
                    <a:pt x="508" y="827"/>
                  </a:lnTo>
                  <a:lnTo>
                    <a:pt x="508" y="825"/>
                  </a:lnTo>
                  <a:lnTo>
                    <a:pt x="511" y="820"/>
                  </a:lnTo>
                  <a:lnTo>
                    <a:pt x="512" y="819"/>
                  </a:lnTo>
                  <a:lnTo>
                    <a:pt x="513" y="819"/>
                  </a:lnTo>
                  <a:lnTo>
                    <a:pt x="513" y="818"/>
                  </a:lnTo>
                  <a:lnTo>
                    <a:pt x="513" y="818"/>
                  </a:lnTo>
                  <a:lnTo>
                    <a:pt x="512" y="817"/>
                  </a:lnTo>
                  <a:lnTo>
                    <a:pt x="511" y="816"/>
                  </a:lnTo>
                  <a:lnTo>
                    <a:pt x="510" y="815"/>
                  </a:lnTo>
                  <a:lnTo>
                    <a:pt x="511" y="813"/>
                  </a:lnTo>
                  <a:lnTo>
                    <a:pt x="511" y="806"/>
                  </a:lnTo>
                  <a:lnTo>
                    <a:pt x="510" y="804"/>
                  </a:lnTo>
                  <a:lnTo>
                    <a:pt x="509" y="801"/>
                  </a:lnTo>
                  <a:lnTo>
                    <a:pt x="509" y="801"/>
                  </a:lnTo>
                  <a:lnTo>
                    <a:pt x="506" y="802"/>
                  </a:lnTo>
                  <a:lnTo>
                    <a:pt x="503" y="802"/>
                  </a:lnTo>
                  <a:lnTo>
                    <a:pt x="502" y="802"/>
                  </a:lnTo>
                  <a:lnTo>
                    <a:pt x="497" y="800"/>
                  </a:lnTo>
                  <a:lnTo>
                    <a:pt x="497" y="799"/>
                  </a:lnTo>
                  <a:lnTo>
                    <a:pt x="497" y="796"/>
                  </a:lnTo>
                  <a:lnTo>
                    <a:pt x="497" y="794"/>
                  </a:lnTo>
                  <a:lnTo>
                    <a:pt x="494" y="794"/>
                  </a:lnTo>
                  <a:lnTo>
                    <a:pt x="492" y="794"/>
                  </a:lnTo>
                  <a:lnTo>
                    <a:pt x="491" y="793"/>
                  </a:lnTo>
                  <a:lnTo>
                    <a:pt x="490" y="792"/>
                  </a:lnTo>
                  <a:lnTo>
                    <a:pt x="489" y="788"/>
                  </a:lnTo>
                  <a:lnTo>
                    <a:pt x="487" y="781"/>
                  </a:lnTo>
                  <a:lnTo>
                    <a:pt x="485" y="778"/>
                  </a:lnTo>
                  <a:lnTo>
                    <a:pt x="484" y="776"/>
                  </a:lnTo>
                  <a:lnTo>
                    <a:pt x="483" y="776"/>
                  </a:lnTo>
                  <a:lnTo>
                    <a:pt x="481" y="773"/>
                  </a:lnTo>
                  <a:lnTo>
                    <a:pt x="480" y="773"/>
                  </a:lnTo>
                  <a:lnTo>
                    <a:pt x="480" y="772"/>
                  </a:lnTo>
                  <a:lnTo>
                    <a:pt x="479" y="773"/>
                  </a:lnTo>
                  <a:lnTo>
                    <a:pt x="479" y="774"/>
                  </a:lnTo>
                  <a:lnTo>
                    <a:pt x="472" y="782"/>
                  </a:lnTo>
                  <a:lnTo>
                    <a:pt x="471" y="782"/>
                  </a:lnTo>
                  <a:lnTo>
                    <a:pt x="469" y="783"/>
                  </a:lnTo>
                  <a:lnTo>
                    <a:pt x="468" y="783"/>
                  </a:lnTo>
                  <a:lnTo>
                    <a:pt x="466" y="783"/>
                  </a:lnTo>
                  <a:lnTo>
                    <a:pt x="464" y="784"/>
                  </a:lnTo>
                  <a:lnTo>
                    <a:pt x="462" y="784"/>
                  </a:lnTo>
                  <a:lnTo>
                    <a:pt x="461" y="786"/>
                  </a:lnTo>
                  <a:lnTo>
                    <a:pt x="460" y="788"/>
                  </a:lnTo>
                  <a:lnTo>
                    <a:pt x="459" y="792"/>
                  </a:lnTo>
                  <a:lnTo>
                    <a:pt x="459" y="793"/>
                  </a:lnTo>
                  <a:lnTo>
                    <a:pt x="459" y="794"/>
                  </a:lnTo>
                  <a:lnTo>
                    <a:pt x="459" y="794"/>
                  </a:lnTo>
                  <a:lnTo>
                    <a:pt x="457" y="794"/>
                  </a:lnTo>
                  <a:lnTo>
                    <a:pt x="456" y="797"/>
                  </a:lnTo>
                  <a:lnTo>
                    <a:pt x="456" y="800"/>
                  </a:lnTo>
                  <a:lnTo>
                    <a:pt x="455" y="800"/>
                  </a:lnTo>
                  <a:lnTo>
                    <a:pt x="453" y="801"/>
                  </a:lnTo>
                  <a:lnTo>
                    <a:pt x="450" y="802"/>
                  </a:lnTo>
                  <a:lnTo>
                    <a:pt x="449" y="802"/>
                  </a:lnTo>
                  <a:lnTo>
                    <a:pt x="449" y="801"/>
                  </a:lnTo>
                  <a:lnTo>
                    <a:pt x="447" y="800"/>
                  </a:lnTo>
                  <a:lnTo>
                    <a:pt x="446" y="800"/>
                  </a:lnTo>
                  <a:lnTo>
                    <a:pt x="444" y="800"/>
                  </a:lnTo>
                  <a:lnTo>
                    <a:pt x="441" y="802"/>
                  </a:lnTo>
                  <a:lnTo>
                    <a:pt x="438" y="802"/>
                  </a:lnTo>
                  <a:lnTo>
                    <a:pt x="437" y="802"/>
                  </a:lnTo>
                  <a:lnTo>
                    <a:pt x="437" y="800"/>
                  </a:lnTo>
                  <a:lnTo>
                    <a:pt x="437" y="796"/>
                  </a:lnTo>
                  <a:lnTo>
                    <a:pt x="437" y="794"/>
                  </a:lnTo>
                  <a:lnTo>
                    <a:pt x="436" y="792"/>
                  </a:lnTo>
                  <a:lnTo>
                    <a:pt x="436" y="790"/>
                  </a:lnTo>
                  <a:lnTo>
                    <a:pt x="437" y="788"/>
                  </a:lnTo>
                  <a:lnTo>
                    <a:pt x="434" y="786"/>
                  </a:lnTo>
                  <a:lnTo>
                    <a:pt x="425" y="78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4" name="Freeform 39">
              <a:extLst>
                <a:ext uri="{FF2B5EF4-FFF2-40B4-BE49-F238E27FC236}">
                  <a16:creationId xmlns:a16="http://schemas.microsoft.com/office/drawing/2014/main" id="{B2E5F500-EBA9-18C8-D85D-CB485622C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056" y="2565767"/>
              <a:ext cx="862093" cy="489793"/>
            </a:xfrm>
            <a:custGeom>
              <a:avLst/>
              <a:gdLst>
                <a:gd name="T0" fmla="*/ 260 w 609"/>
                <a:gd name="T1" fmla="*/ 7 h 346"/>
                <a:gd name="T2" fmla="*/ 274 w 609"/>
                <a:gd name="T3" fmla="*/ 7 h 346"/>
                <a:gd name="T4" fmla="*/ 287 w 609"/>
                <a:gd name="T5" fmla="*/ 22 h 346"/>
                <a:gd name="T6" fmla="*/ 300 w 609"/>
                <a:gd name="T7" fmla="*/ 34 h 346"/>
                <a:gd name="T8" fmla="*/ 348 w 609"/>
                <a:gd name="T9" fmla="*/ 49 h 346"/>
                <a:gd name="T10" fmla="*/ 365 w 609"/>
                <a:gd name="T11" fmla="*/ 55 h 346"/>
                <a:gd name="T12" fmla="*/ 390 w 609"/>
                <a:gd name="T13" fmla="*/ 69 h 346"/>
                <a:gd name="T14" fmla="*/ 377 w 609"/>
                <a:gd name="T15" fmla="*/ 80 h 346"/>
                <a:gd name="T16" fmla="*/ 378 w 609"/>
                <a:gd name="T17" fmla="*/ 96 h 346"/>
                <a:gd name="T18" fmla="*/ 398 w 609"/>
                <a:gd name="T19" fmla="*/ 113 h 346"/>
                <a:gd name="T20" fmla="*/ 425 w 609"/>
                <a:gd name="T21" fmla="*/ 122 h 346"/>
                <a:gd name="T22" fmla="*/ 440 w 609"/>
                <a:gd name="T23" fmla="*/ 115 h 346"/>
                <a:gd name="T24" fmla="*/ 436 w 609"/>
                <a:gd name="T25" fmla="*/ 99 h 346"/>
                <a:gd name="T26" fmla="*/ 457 w 609"/>
                <a:gd name="T27" fmla="*/ 94 h 346"/>
                <a:gd name="T28" fmla="*/ 473 w 609"/>
                <a:gd name="T29" fmla="*/ 105 h 346"/>
                <a:gd name="T30" fmla="*/ 499 w 609"/>
                <a:gd name="T31" fmla="*/ 110 h 346"/>
                <a:gd name="T32" fmla="*/ 510 w 609"/>
                <a:gd name="T33" fmla="*/ 114 h 346"/>
                <a:gd name="T34" fmla="*/ 505 w 609"/>
                <a:gd name="T35" fmla="*/ 132 h 346"/>
                <a:gd name="T36" fmla="*/ 519 w 609"/>
                <a:gd name="T37" fmla="*/ 151 h 346"/>
                <a:gd name="T38" fmla="*/ 537 w 609"/>
                <a:gd name="T39" fmla="*/ 141 h 346"/>
                <a:gd name="T40" fmla="*/ 561 w 609"/>
                <a:gd name="T41" fmla="*/ 159 h 346"/>
                <a:gd name="T42" fmla="*/ 585 w 609"/>
                <a:gd name="T43" fmla="*/ 174 h 346"/>
                <a:gd name="T44" fmla="*/ 605 w 609"/>
                <a:gd name="T45" fmla="*/ 194 h 346"/>
                <a:gd name="T46" fmla="*/ 592 w 609"/>
                <a:gd name="T47" fmla="*/ 218 h 346"/>
                <a:gd name="T48" fmla="*/ 569 w 609"/>
                <a:gd name="T49" fmla="*/ 238 h 346"/>
                <a:gd name="T50" fmla="*/ 535 w 609"/>
                <a:gd name="T51" fmla="*/ 283 h 346"/>
                <a:gd name="T52" fmla="*/ 509 w 609"/>
                <a:gd name="T53" fmla="*/ 305 h 346"/>
                <a:gd name="T54" fmla="*/ 452 w 609"/>
                <a:gd name="T55" fmla="*/ 313 h 346"/>
                <a:gd name="T56" fmla="*/ 424 w 609"/>
                <a:gd name="T57" fmla="*/ 325 h 346"/>
                <a:gd name="T58" fmla="*/ 399 w 609"/>
                <a:gd name="T59" fmla="*/ 313 h 346"/>
                <a:gd name="T60" fmla="*/ 347 w 609"/>
                <a:gd name="T61" fmla="*/ 312 h 346"/>
                <a:gd name="T62" fmla="*/ 338 w 609"/>
                <a:gd name="T63" fmla="*/ 305 h 346"/>
                <a:gd name="T64" fmla="*/ 296 w 609"/>
                <a:gd name="T65" fmla="*/ 290 h 346"/>
                <a:gd name="T66" fmla="*/ 277 w 609"/>
                <a:gd name="T67" fmla="*/ 290 h 346"/>
                <a:gd name="T68" fmla="*/ 258 w 609"/>
                <a:gd name="T69" fmla="*/ 312 h 346"/>
                <a:gd name="T70" fmla="*/ 243 w 609"/>
                <a:gd name="T71" fmla="*/ 324 h 346"/>
                <a:gd name="T72" fmla="*/ 228 w 609"/>
                <a:gd name="T73" fmla="*/ 340 h 346"/>
                <a:gd name="T74" fmla="*/ 203 w 609"/>
                <a:gd name="T75" fmla="*/ 346 h 346"/>
                <a:gd name="T76" fmla="*/ 176 w 609"/>
                <a:gd name="T77" fmla="*/ 332 h 346"/>
                <a:gd name="T78" fmla="*/ 151 w 609"/>
                <a:gd name="T79" fmla="*/ 308 h 346"/>
                <a:gd name="T80" fmla="*/ 129 w 609"/>
                <a:gd name="T81" fmla="*/ 290 h 346"/>
                <a:gd name="T82" fmla="*/ 102 w 609"/>
                <a:gd name="T83" fmla="*/ 271 h 346"/>
                <a:gd name="T84" fmla="*/ 73 w 609"/>
                <a:gd name="T85" fmla="*/ 239 h 346"/>
                <a:gd name="T86" fmla="*/ 49 w 609"/>
                <a:gd name="T87" fmla="*/ 215 h 346"/>
                <a:gd name="T88" fmla="*/ 38 w 609"/>
                <a:gd name="T89" fmla="*/ 199 h 346"/>
                <a:gd name="T90" fmla="*/ 33 w 609"/>
                <a:gd name="T91" fmla="*/ 178 h 346"/>
                <a:gd name="T92" fmla="*/ 35 w 609"/>
                <a:gd name="T93" fmla="*/ 151 h 346"/>
                <a:gd name="T94" fmla="*/ 9 w 609"/>
                <a:gd name="T95" fmla="*/ 125 h 346"/>
                <a:gd name="T96" fmla="*/ 2 w 609"/>
                <a:gd name="T97" fmla="*/ 103 h 346"/>
                <a:gd name="T98" fmla="*/ 14 w 609"/>
                <a:gd name="T99" fmla="*/ 114 h 346"/>
                <a:gd name="T100" fmla="*/ 21 w 609"/>
                <a:gd name="T101" fmla="*/ 115 h 346"/>
                <a:gd name="T102" fmla="*/ 35 w 609"/>
                <a:gd name="T103" fmla="*/ 97 h 346"/>
                <a:gd name="T104" fmla="*/ 64 w 609"/>
                <a:gd name="T105" fmla="*/ 85 h 346"/>
                <a:gd name="T106" fmla="*/ 86 w 609"/>
                <a:gd name="T107" fmla="*/ 78 h 346"/>
                <a:gd name="T108" fmla="*/ 111 w 609"/>
                <a:gd name="T109" fmla="*/ 62 h 346"/>
                <a:gd name="T110" fmla="*/ 128 w 609"/>
                <a:gd name="T111" fmla="*/ 58 h 346"/>
                <a:gd name="T112" fmla="*/ 158 w 609"/>
                <a:gd name="T113" fmla="*/ 44 h 346"/>
                <a:gd name="T114" fmla="*/ 170 w 609"/>
                <a:gd name="T115" fmla="*/ 33 h 346"/>
                <a:gd name="T116" fmla="*/ 200 w 609"/>
                <a:gd name="T117" fmla="*/ 12 h 346"/>
                <a:gd name="T118" fmla="*/ 208 w 609"/>
                <a:gd name="T119" fmla="*/ 3 h 346"/>
                <a:gd name="T120" fmla="*/ 225 w 609"/>
                <a:gd name="T121" fmla="*/ 8 h 346"/>
                <a:gd name="T122" fmla="*/ 231 w 609"/>
                <a:gd name="T123" fmla="*/ 2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346">
                  <a:moveTo>
                    <a:pt x="246" y="25"/>
                  </a:moveTo>
                  <a:lnTo>
                    <a:pt x="248" y="25"/>
                  </a:lnTo>
                  <a:lnTo>
                    <a:pt x="252" y="25"/>
                  </a:lnTo>
                  <a:lnTo>
                    <a:pt x="262" y="25"/>
                  </a:lnTo>
                  <a:lnTo>
                    <a:pt x="262" y="24"/>
                  </a:lnTo>
                  <a:lnTo>
                    <a:pt x="262" y="19"/>
                  </a:lnTo>
                  <a:lnTo>
                    <a:pt x="261" y="19"/>
                  </a:lnTo>
                  <a:lnTo>
                    <a:pt x="261" y="18"/>
                  </a:lnTo>
                  <a:lnTo>
                    <a:pt x="262" y="17"/>
                  </a:lnTo>
                  <a:lnTo>
                    <a:pt x="263" y="16"/>
                  </a:lnTo>
                  <a:lnTo>
                    <a:pt x="263" y="15"/>
                  </a:lnTo>
                  <a:lnTo>
                    <a:pt x="263" y="11"/>
                  </a:lnTo>
                  <a:lnTo>
                    <a:pt x="261" y="9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63" y="4"/>
                  </a:lnTo>
                  <a:lnTo>
                    <a:pt x="264" y="3"/>
                  </a:lnTo>
                  <a:lnTo>
                    <a:pt x="264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1" y="6"/>
                  </a:lnTo>
                  <a:lnTo>
                    <a:pt x="272" y="7"/>
                  </a:lnTo>
                  <a:lnTo>
                    <a:pt x="273" y="7"/>
                  </a:lnTo>
                  <a:lnTo>
                    <a:pt x="274" y="7"/>
                  </a:lnTo>
                  <a:lnTo>
                    <a:pt x="274" y="6"/>
                  </a:lnTo>
                  <a:lnTo>
                    <a:pt x="275" y="4"/>
                  </a:lnTo>
                  <a:lnTo>
                    <a:pt x="277" y="3"/>
                  </a:lnTo>
                  <a:lnTo>
                    <a:pt x="278" y="4"/>
                  </a:lnTo>
                  <a:lnTo>
                    <a:pt x="278" y="6"/>
                  </a:lnTo>
                  <a:lnTo>
                    <a:pt x="278" y="8"/>
                  </a:lnTo>
                  <a:lnTo>
                    <a:pt x="284" y="8"/>
                  </a:lnTo>
                  <a:lnTo>
                    <a:pt x="286" y="9"/>
                  </a:lnTo>
                  <a:lnTo>
                    <a:pt x="288" y="12"/>
                  </a:lnTo>
                  <a:lnTo>
                    <a:pt x="288" y="13"/>
                  </a:lnTo>
                  <a:lnTo>
                    <a:pt x="287" y="14"/>
                  </a:lnTo>
                  <a:lnTo>
                    <a:pt x="286" y="18"/>
                  </a:lnTo>
                  <a:lnTo>
                    <a:pt x="286" y="19"/>
                  </a:lnTo>
                  <a:lnTo>
                    <a:pt x="287" y="22"/>
                  </a:lnTo>
                  <a:lnTo>
                    <a:pt x="289" y="25"/>
                  </a:lnTo>
                  <a:lnTo>
                    <a:pt x="290" y="25"/>
                  </a:lnTo>
                  <a:lnTo>
                    <a:pt x="291" y="27"/>
                  </a:lnTo>
                  <a:lnTo>
                    <a:pt x="293" y="28"/>
                  </a:lnTo>
                  <a:lnTo>
                    <a:pt x="294" y="29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5" y="35"/>
                  </a:lnTo>
                  <a:lnTo>
                    <a:pt x="295" y="36"/>
                  </a:lnTo>
                  <a:lnTo>
                    <a:pt x="296" y="37"/>
                  </a:lnTo>
                  <a:lnTo>
                    <a:pt x="296" y="37"/>
                  </a:lnTo>
                  <a:lnTo>
                    <a:pt x="298" y="37"/>
                  </a:lnTo>
                  <a:lnTo>
                    <a:pt x="299" y="35"/>
                  </a:lnTo>
                  <a:lnTo>
                    <a:pt x="300" y="34"/>
                  </a:lnTo>
                  <a:lnTo>
                    <a:pt x="303" y="34"/>
                  </a:lnTo>
                  <a:lnTo>
                    <a:pt x="321" y="40"/>
                  </a:lnTo>
                  <a:lnTo>
                    <a:pt x="322" y="41"/>
                  </a:lnTo>
                  <a:lnTo>
                    <a:pt x="324" y="43"/>
                  </a:lnTo>
                  <a:lnTo>
                    <a:pt x="324" y="43"/>
                  </a:lnTo>
                  <a:lnTo>
                    <a:pt x="325" y="43"/>
                  </a:lnTo>
                  <a:lnTo>
                    <a:pt x="332" y="42"/>
                  </a:lnTo>
                  <a:lnTo>
                    <a:pt x="335" y="42"/>
                  </a:lnTo>
                  <a:lnTo>
                    <a:pt x="335" y="43"/>
                  </a:lnTo>
                  <a:lnTo>
                    <a:pt x="335" y="43"/>
                  </a:lnTo>
                  <a:lnTo>
                    <a:pt x="340" y="51"/>
                  </a:lnTo>
                  <a:lnTo>
                    <a:pt x="340" y="52"/>
                  </a:lnTo>
                  <a:lnTo>
                    <a:pt x="343" y="51"/>
                  </a:lnTo>
                  <a:lnTo>
                    <a:pt x="348" y="49"/>
                  </a:lnTo>
                  <a:lnTo>
                    <a:pt x="350" y="49"/>
                  </a:lnTo>
                  <a:lnTo>
                    <a:pt x="351" y="51"/>
                  </a:lnTo>
                  <a:lnTo>
                    <a:pt x="352" y="53"/>
                  </a:lnTo>
                  <a:lnTo>
                    <a:pt x="353" y="55"/>
                  </a:lnTo>
                  <a:lnTo>
                    <a:pt x="353" y="57"/>
                  </a:lnTo>
                  <a:lnTo>
                    <a:pt x="353" y="59"/>
                  </a:lnTo>
                  <a:lnTo>
                    <a:pt x="352" y="60"/>
                  </a:lnTo>
                  <a:lnTo>
                    <a:pt x="352" y="61"/>
                  </a:lnTo>
                  <a:lnTo>
                    <a:pt x="351" y="61"/>
                  </a:lnTo>
                  <a:lnTo>
                    <a:pt x="351" y="61"/>
                  </a:lnTo>
                  <a:lnTo>
                    <a:pt x="352" y="61"/>
                  </a:lnTo>
                  <a:lnTo>
                    <a:pt x="356" y="61"/>
                  </a:lnTo>
                  <a:lnTo>
                    <a:pt x="362" y="55"/>
                  </a:lnTo>
                  <a:lnTo>
                    <a:pt x="365" y="55"/>
                  </a:lnTo>
                  <a:lnTo>
                    <a:pt x="368" y="58"/>
                  </a:lnTo>
                  <a:lnTo>
                    <a:pt x="369" y="59"/>
                  </a:lnTo>
                  <a:lnTo>
                    <a:pt x="371" y="58"/>
                  </a:lnTo>
                  <a:lnTo>
                    <a:pt x="372" y="57"/>
                  </a:lnTo>
                  <a:lnTo>
                    <a:pt x="373" y="55"/>
                  </a:lnTo>
                  <a:lnTo>
                    <a:pt x="374" y="54"/>
                  </a:lnTo>
                  <a:lnTo>
                    <a:pt x="374" y="54"/>
                  </a:lnTo>
                  <a:lnTo>
                    <a:pt x="378" y="54"/>
                  </a:lnTo>
                  <a:lnTo>
                    <a:pt x="380" y="55"/>
                  </a:lnTo>
                  <a:lnTo>
                    <a:pt x="383" y="55"/>
                  </a:lnTo>
                  <a:lnTo>
                    <a:pt x="391" y="64"/>
                  </a:lnTo>
                  <a:lnTo>
                    <a:pt x="392" y="67"/>
                  </a:lnTo>
                  <a:lnTo>
                    <a:pt x="389" y="68"/>
                  </a:lnTo>
                  <a:lnTo>
                    <a:pt x="390" y="69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89" y="72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9" y="73"/>
                  </a:lnTo>
                  <a:lnTo>
                    <a:pt x="388" y="74"/>
                  </a:lnTo>
                  <a:lnTo>
                    <a:pt x="386" y="76"/>
                  </a:lnTo>
                  <a:lnTo>
                    <a:pt x="386" y="78"/>
                  </a:lnTo>
                  <a:lnTo>
                    <a:pt x="384" y="78"/>
                  </a:lnTo>
                  <a:lnTo>
                    <a:pt x="381" y="77"/>
                  </a:lnTo>
                  <a:lnTo>
                    <a:pt x="380" y="78"/>
                  </a:lnTo>
                  <a:lnTo>
                    <a:pt x="379" y="79"/>
                  </a:lnTo>
                  <a:lnTo>
                    <a:pt x="377" y="80"/>
                  </a:lnTo>
                  <a:lnTo>
                    <a:pt x="376" y="81"/>
                  </a:lnTo>
                  <a:lnTo>
                    <a:pt x="374" y="82"/>
                  </a:lnTo>
                  <a:lnTo>
                    <a:pt x="374" y="83"/>
                  </a:lnTo>
                  <a:lnTo>
                    <a:pt x="373" y="83"/>
                  </a:lnTo>
                  <a:lnTo>
                    <a:pt x="373" y="85"/>
                  </a:lnTo>
                  <a:lnTo>
                    <a:pt x="374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5" y="94"/>
                  </a:lnTo>
                  <a:lnTo>
                    <a:pt x="376" y="95"/>
                  </a:lnTo>
                  <a:lnTo>
                    <a:pt x="377" y="96"/>
                  </a:lnTo>
                  <a:lnTo>
                    <a:pt x="378" y="96"/>
                  </a:lnTo>
                  <a:lnTo>
                    <a:pt x="379" y="95"/>
                  </a:lnTo>
                  <a:lnTo>
                    <a:pt x="380" y="94"/>
                  </a:lnTo>
                  <a:lnTo>
                    <a:pt x="384" y="94"/>
                  </a:lnTo>
                  <a:lnTo>
                    <a:pt x="385" y="95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5" y="98"/>
                  </a:lnTo>
                  <a:lnTo>
                    <a:pt x="386" y="100"/>
                  </a:lnTo>
                  <a:lnTo>
                    <a:pt x="387" y="102"/>
                  </a:lnTo>
                  <a:lnTo>
                    <a:pt x="391" y="104"/>
                  </a:lnTo>
                  <a:lnTo>
                    <a:pt x="393" y="105"/>
                  </a:lnTo>
                  <a:lnTo>
                    <a:pt x="394" y="107"/>
                  </a:lnTo>
                  <a:lnTo>
                    <a:pt x="397" y="111"/>
                  </a:lnTo>
                  <a:lnTo>
                    <a:pt x="398" y="113"/>
                  </a:lnTo>
                  <a:lnTo>
                    <a:pt x="399" y="115"/>
                  </a:lnTo>
                  <a:lnTo>
                    <a:pt x="402" y="118"/>
                  </a:lnTo>
                  <a:lnTo>
                    <a:pt x="403" y="121"/>
                  </a:lnTo>
                  <a:lnTo>
                    <a:pt x="404" y="125"/>
                  </a:lnTo>
                  <a:lnTo>
                    <a:pt x="404" y="127"/>
                  </a:lnTo>
                  <a:lnTo>
                    <a:pt x="406" y="129"/>
                  </a:lnTo>
                  <a:lnTo>
                    <a:pt x="410" y="132"/>
                  </a:lnTo>
                  <a:lnTo>
                    <a:pt x="413" y="134"/>
                  </a:lnTo>
                  <a:lnTo>
                    <a:pt x="416" y="134"/>
                  </a:lnTo>
                  <a:lnTo>
                    <a:pt x="420" y="130"/>
                  </a:lnTo>
                  <a:lnTo>
                    <a:pt x="422" y="128"/>
                  </a:lnTo>
                  <a:lnTo>
                    <a:pt x="422" y="127"/>
                  </a:lnTo>
                  <a:lnTo>
                    <a:pt x="423" y="125"/>
                  </a:lnTo>
                  <a:lnTo>
                    <a:pt x="425" y="122"/>
                  </a:lnTo>
                  <a:lnTo>
                    <a:pt x="428" y="121"/>
                  </a:lnTo>
                  <a:lnTo>
                    <a:pt x="429" y="121"/>
                  </a:lnTo>
                  <a:lnTo>
                    <a:pt x="431" y="121"/>
                  </a:lnTo>
                  <a:lnTo>
                    <a:pt x="432" y="120"/>
                  </a:lnTo>
                  <a:lnTo>
                    <a:pt x="433" y="120"/>
                  </a:lnTo>
                  <a:lnTo>
                    <a:pt x="434" y="119"/>
                  </a:lnTo>
                  <a:lnTo>
                    <a:pt x="435" y="117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9" y="117"/>
                  </a:lnTo>
                  <a:lnTo>
                    <a:pt x="440" y="117"/>
                  </a:lnTo>
                  <a:lnTo>
                    <a:pt x="440" y="116"/>
                  </a:lnTo>
                  <a:lnTo>
                    <a:pt x="440" y="115"/>
                  </a:lnTo>
                  <a:lnTo>
                    <a:pt x="440" y="115"/>
                  </a:lnTo>
                  <a:lnTo>
                    <a:pt x="441" y="115"/>
                  </a:lnTo>
                  <a:lnTo>
                    <a:pt x="442" y="115"/>
                  </a:lnTo>
                  <a:lnTo>
                    <a:pt x="442" y="116"/>
                  </a:lnTo>
                  <a:lnTo>
                    <a:pt x="443" y="117"/>
                  </a:lnTo>
                  <a:lnTo>
                    <a:pt x="445" y="117"/>
                  </a:lnTo>
                  <a:lnTo>
                    <a:pt x="445" y="116"/>
                  </a:lnTo>
                  <a:lnTo>
                    <a:pt x="445" y="115"/>
                  </a:lnTo>
                  <a:lnTo>
                    <a:pt x="444" y="113"/>
                  </a:lnTo>
                  <a:lnTo>
                    <a:pt x="444" y="110"/>
                  </a:lnTo>
                  <a:lnTo>
                    <a:pt x="443" y="107"/>
                  </a:lnTo>
                  <a:lnTo>
                    <a:pt x="441" y="105"/>
                  </a:lnTo>
                  <a:lnTo>
                    <a:pt x="439" y="104"/>
                  </a:lnTo>
                  <a:lnTo>
                    <a:pt x="437" y="102"/>
                  </a:lnTo>
                  <a:lnTo>
                    <a:pt x="436" y="99"/>
                  </a:lnTo>
                  <a:lnTo>
                    <a:pt x="435" y="96"/>
                  </a:lnTo>
                  <a:lnTo>
                    <a:pt x="434" y="93"/>
                  </a:lnTo>
                  <a:lnTo>
                    <a:pt x="432" y="89"/>
                  </a:lnTo>
                  <a:lnTo>
                    <a:pt x="432" y="87"/>
                  </a:lnTo>
                  <a:lnTo>
                    <a:pt x="434" y="85"/>
                  </a:lnTo>
                  <a:lnTo>
                    <a:pt x="436" y="86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2" y="88"/>
                  </a:lnTo>
                  <a:lnTo>
                    <a:pt x="452" y="91"/>
                  </a:lnTo>
                  <a:lnTo>
                    <a:pt x="452" y="92"/>
                  </a:lnTo>
                  <a:lnTo>
                    <a:pt x="454" y="93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9" y="93"/>
                  </a:lnTo>
                  <a:lnTo>
                    <a:pt x="461" y="93"/>
                  </a:lnTo>
                  <a:lnTo>
                    <a:pt x="460" y="94"/>
                  </a:lnTo>
                  <a:lnTo>
                    <a:pt x="461" y="96"/>
                  </a:lnTo>
                  <a:lnTo>
                    <a:pt x="461" y="98"/>
                  </a:lnTo>
                  <a:lnTo>
                    <a:pt x="462" y="98"/>
                  </a:lnTo>
                  <a:lnTo>
                    <a:pt x="463" y="99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72" y="102"/>
                  </a:lnTo>
                  <a:lnTo>
                    <a:pt x="474" y="103"/>
                  </a:lnTo>
                  <a:lnTo>
                    <a:pt x="472" y="104"/>
                  </a:lnTo>
                  <a:lnTo>
                    <a:pt x="473" y="104"/>
                  </a:lnTo>
                  <a:lnTo>
                    <a:pt x="473" y="105"/>
                  </a:lnTo>
                  <a:lnTo>
                    <a:pt x="474" y="105"/>
                  </a:lnTo>
                  <a:lnTo>
                    <a:pt x="474" y="107"/>
                  </a:lnTo>
                  <a:lnTo>
                    <a:pt x="474" y="109"/>
                  </a:lnTo>
                  <a:lnTo>
                    <a:pt x="475" y="110"/>
                  </a:lnTo>
                  <a:lnTo>
                    <a:pt x="476" y="111"/>
                  </a:lnTo>
                  <a:lnTo>
                    <a:pt x="476" y="109"/>
                  </a:lnTo>
                  <a:lnTo>
                    <a:pt x="479" y="109"/>
                  </a:lnTo>
                  <a:lnTo>
                    <a:pt x="481" y="110"/>
                  </a:lnTo>
                  <a:lnTo>
                    <a:pt x="482" y="113"/>
                  </a:lnTo>
                  <a:lnTo>
                    <a:pt x="482" y="113"/>
                  </a:lnTo>
                  <a:lnTo>
                    <a:pt x="483" y="113"/>
                  </a:lnTo>
                  <a:lnTo>
                    <a:pt x="486" y="110"/>
                  </a:lnTo>
                  <a:lnTo>
                    <a:pt x="490" y="110"/>
                  </a:lnTo>
                  <a:lnTo>
                    <a:pt x="499" y="110"/>
                  </a:lnTo>
                  <a:lnTo>
                    <a:pt x="500" y="110"/>
                  </a:lnTo>
                  <a:lnTo>
                    <a:pt x="502" y="109"/>
                  </a:lnTo>
                  <a:lnTo>
                    <a:pt x="505" y="105"/>
                  </a:lnTo>
                  <a:lnTo>
                    <a:pt x="506" y="104"/>
                  </a:lnTo>
                  <a:lnTo>
                    <a:pt x="506" y="103"/>
                  </a:lnTo>
                  <a:lnTo>
                    <a:pt x="507" y="104"/>
                  </a:lnTo>
                  <a:lnTo>
                    <a:pt x="508" y="104"/>
                  </a:lnTo>
                  <a:lnTo>
                    <a:pt x="510" y="106"/>
                  </a:lnTo>
                  <a:lnTo>
                    <a:pt x="510" y="107"/>
                  </a:lnTo>
                  <a:lnTo>
                    <a:pt x="510" y="108"/>
                  </a:lnTo>
                  <a:lnTo>
                    <a:pt x="509" y="110"/>
                  </a:lnTo>
                  <a:lnTo>
                    <a:pt x="508" y="111"/>
                  </a:lnTo>
                  <a:lnTo>
                    <a:pt x="509" y="113"/>
                  </a:lnTo>
                  <a:lnTo>
                    <a:pt x="510" y="114"/>
                  </a:lnTo>
                  <a:lnTo>
                    <a:pt x="511" y="116"/>
                  </a:lnTo>
                  <a:lnTo>
                    <a:pt x="510" y="118"/>
                  </a:lnTo>
                  <a:lnTo>
                    <a:pt x="508" y="120"/>
                  </a:lnTo>
                  <a:lnTo>
                    <a:pt x="505" y="122"/>
                  </a:lnTo>
                  <a:lnTo>
                    <a:pt x="502" y="123"/>
                  </a:lnTo>
                  <a:lnTo>
                    <a:pt x="498" y="123"/>
                  </a:lnTo>
                  <a:lnTo>
                    <a:pt x="497" y="124"/>
                  </a:lnTo>
                  <a:lnTo>
                    <a:pt x="496" y="125"/>
                  </a:lnTo>
                  <a:lnTo>
                    <a:pt x="496" y="127"/>
                  </a:lnTo>
                  <a:lnTo>
                    <a:pt x="500" y="132"/>
                  </a:lnTo>
                  <a:lnTo>
                    <a:pt x="502" y="133"/>
                  </a:lnTo>
                  <a:lnTo>
                    <a:pt x="503" y="133"/>
                  </a:lnTo>
                  <a:lnTo>
                    <a:pt x="504" y="132"/>
                  </a:lnTo>
                  <a:lnTo>
                    <a:pt x="505" y="132"/>
                  </a:lnTo>
                  <a:lnTo>
                    <a:pt x="506" y="132"/>
                  </a:lnTo>
                  <a:lnTo>
                    <a:pt x="508" y="134"/>
                  </a:lnTo>
                  <a:lnTo>
                    <a:pt x="510" y="134"/>
                  </a:lnTo>
                  <a:lnTo>
                    <a:pt x="510" y="134"/>
                  </a:lnTo>
                  <a:lnTo>
                    <a:pt x="509" y="134"/>
                  </a:lnTo>
                  <a:lnTo>
                    <a:pt x="508" y="135"/>
                  </a:lnTo>
                  <a:lnTo>
                    <a:pt x="509" y="136"/>
                  </a:lnTo>
                  <a:lnTo>
                    <a:pt x="510" y="137"/>
                  </a:lnTo>
                  <a:lnTo>
                    <a:pt x="511" y="139"/>
                  </a:lnTo>
                  <a:lnTo>
                    <a:pt x="512" y="140"/>
                  </a:lnTo>
                  <a:lnTo>
                    <a:pt x="512" y="141"/>
                  </a:lnTo>
                  <a:lnTo>
                    <a:pt x="512" y="143"/>
                  </a:lnTo>
                  <a:lnTo>
                    <a:pt x="513" y="145"/>
                  </a:lnTo>
                  <a:lnTo>
                    <a:pt x="519" y="151"/>
                  </a:lnTo>
                  <a:lnTo>
                    <a:pt x="523" y="152"/>
                  </a:lnTo>
                  <a:lnTo>
                    <a:pt x="526" y="151"/>
                  </a:lnTo>
                  <a:lnTo>
                    <a:pt x="529" y="148"/>
                  </a:lnTo>
                  <a:lnTo>
                    <a:pt x="531" y="147"/>
                  </a:lnTo>
                  <a:lnTo>
                    <a:pt x="534" y="147"/>
                  </a:lnTo>
                  <a:lnTo>
                    <a:pt x="537" y="146"/>
                  </a:lnTo>
                  <a:lnTo>
                    <a:pt x="537" y="146"/>
                  </a:lnTo>
                  <a:lnTo>
                    <a:pt x="537" y="145"/>
                  </a:lnTo>
                  <a:lnTo>
                    <a:pt x="537" y="144"/>
                  </a:lnTo>
                  <a:lnTo>
                    <a:pt x="536" y="144"/>
                  </a:lnTo>
                  <a:lnTo>
                    <a:pt x="535" y="144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37" y="141"/>
                  </a:lnTo>
                  <a:lnTo>
                    <a:pt x="543" y="145"/>
                  </a:lnTo>
                  <a:lnTo>
                    <a:pt x="542" y="147"/>
                  </a:lnTo>
                  <a:lnTo>
                    <a:pt x="543" y="148"/>
                  </a:lnTo>
                  <a:lnTo>
                    <a:pt x="549" y="150"/>
                  </a:lnTo>
                  <a:lnTo>
                    <a:pt x="550" y="151"/>
                  </a:lnTo>
                  <a:lnTo>
                    <a:pt x="553" y="152"/>
                  </a:lnTo>
                  <a:lnTo>
                    <a:pt x="554" y="153"/>
                  </a:lnTo>
                  <a:lnTo>
                    <a:pt x="556" y="153"/>
                  </a:lnTo>
                  <a:lnTo>
                    <a:pt x="557" y="154"/>
                  </a:lnTo>
                  <a:lnTo>
                    <a:pt x="557" y="155"/>
                  </a:lnTo>
                  <a:lnTo>
                    <a:pt x="558" y="158"/>
                  </a:lnTo>
                  <a:lnTo>
                    <a:pt x="559" y="158"/>
                  </a:lnTo>
                  <a:lnTo>
                    <a:pt x="561" y="160"/>
                  </a:lnTo>
                  <a:lnTo>
                    <a:pt x="561" y="159"/>
                  </a:lnTo>
                  <a:lnTo>
                    <a:pt x="564" y="158"/>
                  </a:lnTo>
                  <a:lnTo>
                    <a:pt x="564" y="157"/>
                  </a:lnTo>
                  <a:lnTo>
                    <a:pt x="567" y="157"/>
                  </a:lnTo>
                  <a:lnTo>
                    <a:pt x="571" y="158"/>
                  </a:lnTo>
                  <a:lnTo>
                    <a:pt x="578" y="161"/>
                  </a:lnTo>
                  <a:lnTo>
                    <a:pt x="579" y="161"/>
                  </a:lnTo>
                  <a:lnTo>
                    <a:pt x="583" y="159"/>
                  </a:lnTo>
                  <a:lnTo>
                    <a:pt x="585" y="160"/>
                  </a:lnTo>
                  <a:lnTo>
                    <a:pt x="585" y="163"/>
                  </a:lnTo>
                  <a:lnTo>
                    <a:pt x="585" y="164"/>
                  </a:lnTo>
                  <a:lnTo>
                    <a:pt x="585" y="166"/>
                  </a:lnTo>
                  <a:lnTo>
                    <a:pt x="587" y="168"/>
                  </a:lnTo>
                  <a:lnTo>
                    <a:pt x="585" y="170"/>
                  </a:lnTo>
                  <a:lnTo>
                    <a:pt x="585" y="174"/>
                  </a:lnTo>
                  <a:lnTo>
                    <a:pt x="586" y="178"/>
                  </a:lnTo>
                  <a:lnTo>
                    <a:pt x="589" y="183"/>
                  </a:lnTo>
                  <a:lnTo>
                    <a:pt x="590" y="187"/>
                  </a:lnTo>
                  <a:lnTo>
                    <a:pt x="591" y="188"/>
                  </a:lnTo>
                  <a:lnTo>
                    <a:pt x="591" y="188"/>
                  </a:lnTo>
                  <a:lnTo>
                    <a:pt x="594" y="189"/>
                  </a:lnTo>
                  <a:lnTo>
                    <a:pt x="596" y="189"/>
                  </a:lnTo>
                  <a:lnTo>
                    <a:pt x="597" y="190"/>
                  </a:lnTo>
                  <a:lnTo>
                    <a:pt x="598" y="193"/>
                  </a:lnTo>
                  <a:lnTo>
                    <a:pt x="600" y="194"/>
                  </a:lnTo>
                  <a:lnTo>
                    <a:pt x="601" y="193"/>
                  </a:lnTo>
                  <a:lnTo>
                    <a:pt x="603" y="193"/>
                  </a:lnTo>
                  <a:lnTo>
                    <a:pt x="603" y="192"/>
                  </a:lnTo>
                  <a:lnTo>
                    <a:pt x="605" y="194"/>
                  </a:lnTo>
                  <a:lnTo>
                    <a:pt x="605" y="194"/>
                  </a:lnTo>
                  <a:lnTo>
                    <a:pt x="606" y="199"/>
                  </a:lnTo>
                  <a:lnTo>
                    <a:pt x="607" y="200"/>
                  </a:lnTo>
                  <a:lnTo>
                    <a:pt x="608" y="203"/>
                  </a:lnTo>
                  <a:lnTo>
                    <a:pt x="608" y="204"/>
                  </a:lnTo>
                  <a:lnTo>
                    <a:pt x="609" y="210"/>
                  </a:lnTo>
                  <a:lnTo>
                    <a:pt x="609" y="213"/>
                  </a:lnTo>
                  <a:lnTo>
                    <a:pt x="609" y="215"/>
                  </a:lnTo>
                  <a:lnTo>
                    <a:pt x="605" y="215"/>
                  </a:lnTo>
                  <a:lnTo>
                    <a:pt x="603" y="216"/>
                  </a:lnTo>
                  <a:lnTo>
                    <a:pt x="600" y="219"/>
                  </a:lnTo>
                  <a:lnTo>
                    <a:pt x="597" y="219"/>
                  </a:lnTo>
                  <a:lnTo>
                    <a:pt x="595" y="218"/>
                  </a:lnTo>
                  <a:lnTo>
                    <a:pt x="592" y="218"/>
                  </a:lnTo>
                  <a:lnTo>
                    <a:pt x="591" y="218"/>
                  </a:lnTo>
                  <a:lnTo>
                    <a:pt x="591" y="218"/>
                  </a:lnTo>
                  <a:lnTo>
                    <a:pt x="588" y="218"/>
                  </a:lnTo>
                  <a:lnTo>
                    <a:pt x="584" y="218"/>
                  </a:lnTo>
                  <a:lnTo>
                    <a:pt x="582" y="219"/>
                  </a:lnTo>
                  <a:lnTo>
                    <a:pt x="582" y="220"/>
                  </a:lnTo>
                  <a:lnTo>
                    <a:pt x="582" y="223"/>
                  </a:lnTo>
                  <a:lnTo>
                    <a:pt x="581" y="224"/>
                  </a:lnTo>
                  <a:lnTo>
                    <a:pt x="580" y="225"/>
                  </a:lnTo>
                  <a:lnTo>
                    <a:pt x="578" y="226"/>
                  </a:lnTo>
                  <a:lnTo>
                    <a:pt x="573" y="231"/>
                  </a:lnTo>
                  <a:lnTo>
                    <a:pt x="572" y="233"/>
                  </a:lnTo>
                  <a:lnTo>
                    <a:pt x="569" y="232"/>
                  </a:lnTo>
                  <a:lnTo>
                    <a:pt x="569" y="238"/>
                  </a:lnTo>
                  <a:lnTo>
                    <a:pt x="567" y="240"/>
                  </a:lnTo>
                  <a:lnTo>
                    <a:pt x="563" y="242"/>
                  </a:lnTo>
                  <a:lnTo>
                    <a:pt x="551" y="248"/>
                  </a:lnTo>
                  <a:lnTo>
                    <a:pt x="549" y="250"/>
                  </a:lnTo>
                  <a:lnTo>
                    <a:pt x="546" y="254"/>
                  </a:lnTo>
                  <a:lnTo>
                    <a:pt x="544" y="258"/>
                  </a:lnTo>
                  <a:lnTo>
                    <a:pt x="543" y="262"/>
                  </a:lnTo>
                  <a:lnTo>
                    <a:pt x="543" y="266"/>
                  </a:lnTo>
                  <a:lnTo>
                    <a:pt x="543" y="267"/>
                  </a:lnTo>
                  <a:lnTo>
                    <a:pt x="543" y="273"/>
                  </a:lnTo>
                  <a:lnTo>
                    <a:pt x="543" y="276"/>
                  </a:lnTo>
                  <a:lnTo>
                    <a:pt x="541" y="279"/>
                  </a:lnTo>
                  <a:lnTo>
                    <a:pt x="538" y="282"/>
                  </a:lnTo>
                  <a:lnTo>
                    <a:pt x="535" y="283"/>
                  </a:lnTo>
                  <a:lnTo>
                    <a:pt x="531" y="283"/>
                  </a:lnTo>
                  <a:lnTo>
                    <a:pt x="528" y="283"/>
                  </a:lnTo>
                  <a:lnTo>
                    <a:pt x="526" y="284"/>
                  </a:lnTo>
                  <a:lnTo>
                    <a:pt x="525" y="287"/>
                  </a:lnTo>
                  <a:lnTo>
                    <a:pt x="525" y="289"/>
                  </a:lnTo>
                  <a:lnTo>
                    <a:pt x="524" y="293"/>
                  </a:lnTo>
                  <a:lnTo>
                    <a:pt x="523" y="295"/>
                  </a:lnTo>
                  <a:lnTo>
                    <a:pt x="521" y="296"/>
                  </a:lnTo>
                  <a:lnTo>
                    <a:pt x="519" y="296"/>
                  </a:lnTo>
                  <a:lnTo>
                    <a:pt x="518" y="296"/>
                  </a:lnTo>
                  <a:lnTo>
                    <a:pt x="515" y="296"/>
                  </a:lnTo>
                  <a:lnTo>
                    <a:pt x="514" y="298"/>
                  </a:lnTo>
                  <a:lnTo>
                    <a:pt x="511" y="303"/>
                  </a:lnTo>
                  <a:lnTo>
                    <a:pt x="509" y="305"/>
                  </a:lnTo>
                  <a:lnTo>
                    <a:pt x="492" y="311"/>
                  </a:lnTo>
                  <a:lnTo>
                    <a:pt x="488" y="311"/>
                  </a:lnTo>
                  <a:lnTo>
                    <a:pt x="486" y="308"/>
                  </a:lnTo>
                  <a:lnTo>
                    <a:pt x="484" y="308"/>
                  </a:lnTo>
                  <a:lnTo>
                    <a:pt x="482" y="308"/>
                  </a:lnTo>
                  <a:lnTo>
                    <a:pt x="481" y="309"/>
                  </a:lnTo>
                  <a:lnTo>
                    <a:pt x="479" y="310"/>
                  </a:lnTo>
                  <a:lnTo>
                    <a:pt x="477" y="310"/>
                  </a:lnTo>
                  <a:lnTo>
                    <a:pt x="467" y="305"/>
                  </a:lnTo>
                  <a:lnTo>
                    <a:pt x="463" y="304"/>
                  </a:lnTo>
                  <a:lnTo>
                    <a:pt x="458" y="305"/>
                  </a:lnTo>
                  <a:lnTo>
                    <a:pt x="454" y="308"/>
                  </a:lnTo>
                  <a:lnTo>
                    <a:pt x="453" y="310"/>
                  </a:lnTo>
                  <a:lnTo>
                    <a:pt x="452" y="313"/>
                  </a:lnTo>
                  <a:lnTo>
                    <a:pt x="452" y="314"/>
                  </a:lnTo>
                  <a:lnTo>
                    <a:pt x="448" y="317"/>
                  </a:lnTo>
                  <a:lnTo>
                    <a:pt x="446" y="320"/>
                  </a:lnTo>
                  <a:lnTo>
                    <a:pt x="441" y="334"/>
                  </a:lnTo>
                  <a:lnTo>
                    <a:pt x="440" y="336"/>
                  </a:lnTo>
                  <a:lnTo>
                    <a:pt x="439" y="338"/>
                  </a:lnTo>
                  <a:lnTo>
                    <a:pt x="439" y="340"/>
                  </a:lnTo>
                  <a:lnTo>
                    <a:pt x="435" y="337"/>
                  </a:lnTo>
                  <a:lnTo>
                    <a:pt x="434" y="327"/>
                  </a:lnTo>
                  <a:lnTo>
                    <a:pt x="432" y="324"/>
                  </a:lnTo>
                  <a:lnTo>
                    <a:pt x="431" y="324"/>
                  </a:lnTo>
                  <a:lnTo>
                    <a:pt x="428" y="326"/>
                  </a:lnTo>
                  <a:lnTo>
                    <a:pt x="426" y="326"/>
                  </a:lnTo>
                  <a:lnTo>
                    <a:pt x="424" y="325"/>
                  </a:lnTo>
                  <a:lnTo>
                    <a:pt x="421" y="323"/>
                  </a:lnTo>
                  <a:lnTo>
                    <a:pt x="419" y="322"/>
                  </a:lnTo>
                  <a:lnTo>
                    <a:pt x="416" y="322"/>
                  </a:lnTo>
                  <a:lnTo>
                    <a:pt x="415" y="322"/>
                  </a:lnTo>
                  <a:lnTo>
                    <a:pt x="413" y="321"/>
                  </a:lnTo>
                  <a:lnTo>
                    <a:pt x="412" y="320"/>
                  </a:lnTo>
                  <a:lnTo>
                    <a:pt x="412" y="318"/>
                  </a:lnTo>
                  <a:lnTo>
                    <a:pt x="411" y="316"/>
                  </a:lnTo>
                  <a:lnTo>
                    <a:pt x="410" y="315"/>
                  </a:lnTo>
                  <a:lnTo>
                    <a:pt x="408" y="315"/>
                  </a:lnTo>
                  <a:lnTo>
                    <a:pt x="403" y="314"/>
                  </a:lnTo>
                  <a:lnTo>
                    <a:pt x="401" y="313"/>
                  </a:lnTo>
                  <a:lnTo>
                    <a:pt x="400" y="313"/>
                  </a:lnTo>
                  <a:lnTo>
                    <a:pt x="399" y="313"/>
                  </a:lnTo>
                  <a:lnTo>
                    <a:pt x="398" y="314"/>
                  </a:lnTo>
                  <a:lnTo>
                    <a:pt x="397" y="314"/>
                  </a:lnTo>
                  <a:lnTo>
                    <a:pt x="394" y="313"/>
                  </a:lnTo>
                  <a:lnTo>
                    <a:pt x="392" y="314"/>
                  </a:lnTo>
                  <a:lnTo>
                    <a:pt x="388" y="322"/>
                  </a:lnTo>
                  <a:lnTo>
                    <a:pt x="387" y="323"/>
                  </a:lnTo>
                  <a:lnTo>
                    <a:pt x="386" y="323"/>
                  </a:lnTo>
                  <a:lnTo>
                    <a:pt x="384" y="322"/>
                  </a:lnTo>
                  <a:lnTo>
                    <a:pt x="382" y="322"/>
                  </a:lnTo>
                  <a:lnTo>
                    <a:pt x="369" y="320"/>
                  </a:lnTo>
                  <a:lnTo>
                    <a:pt x="362" y="321"/>
                  </a:lnTo>
                  <a:lnTo>
                    <a:pt x="356" y="319"/>
                  </a:lnTo>
                  <a:lnTo>
                    <a:pt x="347" y="313"/>
                  </a:lnTo>
                  <a:lnTo>
                    <a:pt x="347" y="312"/>
                  </a:lnTo>
                  <a:lnTo>
                    <a:pt x="347" y="311"/>
                  </a:lnTo>
                  <a:lnTo>
                    <a:pt x="347" y="310"/>
                  </a:lnTo>
                  <a:lnTo>
                    <a:pt x="345" y="310"/>
                  </a:lnTo>
                  <a:lnTo>
                    <a:pt x="345" y="309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2" y="308"/>
                  </a:lnTo>
                  <a:lnTo>
                    <a:pt x="341" y="307"/>
                  </a:lnTo>
                  <a:lnTo>
                    <a:pt x="339" y="307"/>
                  </a:lnTo>
                  <a:lnTo>
                    <a:pt x="338" y="306"/>
                  </a:lnTo>
                  <a:lnTo>
                    <a:pt x="338" y="305"/>
                  </a:lnTo>
                  <a:lnTo>
                    <a:pt x="338" y="303"/>
                  </a:lnTo>
                  <a:lnTo>
                    <a:pt x="334" y="303"/>
                  </a:lnTo>
                  <a:lnTo>
                    <a:pt x="333" y="303"/>
                  </a:lnTo>
                  <a:lnTo>
                    <a:pt x="331" y="305"/>
                  </a:lnTo>
                  <a:lnTo>
                    <a:pt x="329" y="306"/>
                  </a:lnTo>
                  <a:lnTo>
                    <a:pt x="326" y="306"/>
                  </a:lnTo>
                  <a:lnTo>
                    <a:pt x="325" y="305"/>
                  </a:lnTo>
                  <a:lnTo>
                    <a:pt x="318" y="302"/>
                  </a:lnTo>
                  <a:lnTo>
                    <a:pt x="313" y="299"/>
                  </a:lnTo>
                  <a:lnTo>
                    <a:pt x="310" y="298"/>
                  </a:lnTo>
                  <a:lnTo>
                    <a:pt x="306" y="295"/>
                  </a:lnTo>
                  <a:lnTo>
                    <a:pt x="304" y="293"/>
                  </a:lnTo>
                  <a:lnTo>
                    <a:pt x="300" y="292"/>
                  </a:lnTo>
                  <a:lnTo>
                    <a:pt x="296" y="290"/>
                  </a:lnTo>
                  <a:lnTo>
                    <a:pt x="294" y="290"/>
                  </a:lnTo>
                  <a:lnTo>
                    <a:pt x="290" y="290"/>
                  </a:lnTo>
                  <a:lnTo>
                    <a:pt x="289" y="289"/>
                  </a:lnTo>
                  <a:lnTo>
                    <a:pt x="289" y="288"/>
                  </a:lnTo>
                  <a:lnTo>
                    <a:pt x="288" y="288"/>
                  </a:lnTo>
                  <a:lnTo>
                    <a:pt x="287" y="288"/>
                  </a:lnTo>
                  <a:lnTo>
                    <a:pt x="287" y="290"/>
                  </a:lnTo>
                  <a:lnTo>
                    <a:pt x="286" y="290"/>
                  </a:lnTo>
                  <a:lnTo>
                    <a:pt x="285" y="292"/>
                  </a:lnTo>
                  <a:lnTo>
                    <a:pt x="284" y="292"/>
                  </a:lnTo>
                  <a:lnTo>
                    <a:pt x="278" y="295"/>
                  </a:lnTo>
                  <a:lnTo>
                    <a:pt x="276" y="295"/>
                  </a:lnTo>
                  <a:lnTo>
                    <a:pt x="277" y="292"/>
                  </a:lnTo>
                  <a:lnTo>
                    <a:pt x="277" y="290"/>
                  </a:lnTo>
                  <a:lnTo>
                    <a:pt x="277" y="289"/>
                  </a:lnTo>
                  <a:lnTo>
                    <a:pt x="276" y="287"/>
                  </a:lnTo>
                  <a:lnTo>
                    <a:pt x="269" y="286"/>
                  </a:lnTo>
                  <a:lnTo>
                    <a:pt x="264" y="284"/>
                  </a:lnTo>
                  <a:lnTo>
                    <a:pt x="262" y="284"/>
                  </a:lnTo>
                  <a:lnTo>
                    <a:pt x="261" y="285"/>
                  </a:lnTo>
                  <a:lnTo>
                    <a:pt x="261" y="286"/>
                  </a:lnTo>
                  <a:lnTo>
                    <a:pt x="261" y="287"/>
                  </a:lnTo>
                  <a:lnTo>
                    <a:pt x="260" y="290"/>
                  </a:lnTo>
                  <a:lnTo>
                    <a:pt x="260" y="294"/>
                  </a:lnTo>
                  <a:lnTo>
                    <a:pt x="260" y="298"/>
                  </a:lnTo>
                  <a:lnTo>
                    <a:pt x="260" y="302"/>
                  </a:lnTo>
                  <a:lnTo>
                    <a:pt x="259" y="310"/>
                  </a:lnTo>
                  <a:lnTo>
                    <a:pt x="258" y="312"/>
                  </a:lnTo>
                  <a:lnTo>
                    <a:pt x="258" y="313"/>
                  </a:lnTo>
                  <a:lnTo>
                    <a:pt x="258" y="314"/>
                  </a:lnTo>
                  <a:lnTo>
                    <a:pt x="259" y="314"/>
                  </a:lnTo>
                  <a:lnTo>
                    <a:pt x="259" y="315"/>
                  </a:lnTo>
                  <a:lnTo>
                    <a:pt x="259" y="316"/>
                  </a:lnTo>
                  <a:lnTo>
                    <a:pt x="258" y="318"/>
                  </a:lnTo>
                  <a:lnTo>
                    <a:pt x="256" y="319"/>
                  </a:lnTo>
                  <a:lnTo>
                    <a:pt x="251" y="316"/>
                  </a:lnTo>
                  <a:lnTo>
                    <a:pt x="247" y="316"/>
                  </a:lnTo>
                  <a:lnTo>
                    <a:pt x="245" y="316"/>
                  </a:lnTo>
                  <a:lnTo>
                    <a:pt x="245" y="318"/>
                  </a:lnTo>
                  <a:lnTo>
                    <a:pt x="244" y="320"/>
                  </a:lnTo>
                  <a:lnTo>
                    <a:pt x="243" y="321"/>
                  </a:lnTo>
                  <a:lnTo>
                    <a:pt x="243" y="324"/>
                  </a:lnTo>
                  <a:lnTo>
                    <a:pt x="238" y="328"/>
                  </a:lnTo>
                  <a:lnTo>
                    <a:pt x="236" y="331"/>
                  </a:lnTo>
                  <a:lnTo>
                    <a:pt x="236" y="334"/>
                  </a:lnTo>
                  <a:lnTo>
                    <a:pt x="236" y="338"/>
                  </a:lnTo>
                  <a:lnTo>
                    <a:pt x="236" y="342"/>
                  </a:lnTo>
                  <a:lnTo>
                    <a:pt x="236" y="343"/>
                  </a:lnTo>
                  <a:lnTo>
                    <a:pt x="234" y="344"/>
                  </a:lnTo>
                  <a:lnTo>
                    <a:pt x="233" y="344"/>
                  </a:lnTo>
                  <a:lnTo>
                    <a:pt x="232" y="343"/>
                  </a:lnTo>
                  <a:lnTo>
                    <a:pt x="231" y="342"/>
                  </a:lnTo>
                  <a:lnTo>
                    <a:pt x="230" y="340"/>
                  </a:lnTo>
                  <a:lnTo>
                    <a:pt x="230" y="340"/>
                  </a:lnTo>
                  <a:lnTo>
                    <a:pt x="229" y="340"/>
                  </a:lnTo>
                  <a:lnTo>
                    <a:pt x="228" y="340"/>
                  </a:lnTo>
                  <a:lnTo>
                    <a:pt x="228" y="339"/>
                  </a:lnTo>
                  <a:lnTo>
                    <a:pt x="227" y="338"/>
                  </a:lnTo>
                  <a:lnTo>
                    <a:pt x="227" y="338"/>
                  </a:lnTo>
                  <a:lnTo>
                    <a:pt x="225" y="338"/>
                  </a:lnTo>
                  <a:lnTo>
                    <a:pt x="223" y="339"/>
                  </a:lnTo>
                  <a:lnTo>
                    <a:pt x="221" y="339"/>
                  </a:lnTo>
                  <a:lnTo>
                    <a:pt x="220" y="339"/>
                  </a:lnTo>
                  <a:lnTo>
                    <a:pt x="217" y="338"/>
                  </a:lnTo>
                  <a:lnTo>
                    <a:pt x="214" y="335"/>
                  </a:lnTo>
                  <a:lnTo>
                    <a:pt x="213" y="336"/>
                  </a:lnTo>
                  <a:lnTo>
                    <a:pt x="212" y="341"/>
                  </a:lnTo>
                  <a:lnTo>
                    <a:pt x="210" y="343"/>
                  </a:lnTo>
                  <a:lnTo>
                    <a:pt x="205" y="344"/>
                  </a:lnTo>
                  <a:lnTo>
                    <a:pt x="203" y="346"/>
                  </a:lnTo>
                  <a:lnTo>
                    <a:pt x="202" y="346"/>
                  </a:lnTo>
                  <a:lnTo>
                    <a:pt x="201" y="346"/>
                  </a:lnTo>
                  <a:lnTo>
                    <a:pt x="193" y="343"/>
                  </a:lnTo>
                  <a:lnTo>
                    <a:pt x="180" y="342"/>
                  </a:lnTo>
                  <a:lnTo>
                    <a:pt x="177" y="340"/>
                  </a:lnTo>
                  <a:lnTo>
                    <a:pt x="176" y="339"/>
                  </a:lnTo>
                  <a:lnTo>
                    <a:pt x="175" y="338"/>
                  </a:lnTo>
                  <a:lnTo>
                    <a:pt x="174" y="337"/>
                  </a:lnTo>
                  <a:lnTo>
                    <a:pt x="174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6" y="333"/>
                  </a:lnTo>
                  <a:lnTo>
                    <a:pt x="176" y="333"/>
                  </a:lnTo>
                  <a:lnTo>
                    <a:pt x="176" y="332"/>
                  </a:lnTo>
                  <a:lnTo>
                    <a:pt x="176" y="332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30"/>
                  </a:lnTo>
                  <a:lnTo>
                    <a:pt x="174" y="329"/>
                  </a:lnTo>
                  <a:lnTo>
                    <a:pt x="172" y="326"/>
                  </a:lnTo>
                  <a:lnTo>
                    <a:pt x="171" y="326"/>
                  </a:lnTo>
                  <a:lnTo>
                    <a:pt x="165" y="323"/>
                  </a:lnTo>
                  <a:lnTo>
                    <a:pt x="164" y="321"/>
                  </a:lnTo>
                  <a:lnTo>
                    <a:pt x="162" y="320"/>
                  </a:lnTo>
                  <a:lnTo>
                    <a:pt x="160" y="319"/>
                  </a:lnTo>
                  <a:lnTo>
                    <a:pt x="157" y="318"/>
                  </a:lnTo>
                  <a:lnTo>
                    <a:pt x="155" y="316"/>
                  </a:lnTo>
                  <a:lnTo>
                    <a:pt x="151" y="308"/>
                  </a:lnTo>
                  <a:lnTo>
                    <a:pt x="148" y="304"/>
                  </a:lnTo>
                  <a:lnTo>
                    <a:pt x="147" y="303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1"/>
                  </a:lnTo>
                  <a:lnTo>
                    <a:pt x="139" y="298"/>
                  </a:lnTo>
                  <a:lnTo>
                    <a:pt x="138" y="296"/>
                  </a:lnTo>
                  <a:lnTo>
                    <a:pt x="138" y="293"/>
                  </a:lnTo>
                  <a:lnTo>
                    <a:pt x="136" y="293"/>
                  </a:lnTo>
                  <a:lnTo>
                    <a:pt x="134" y="292"/>
                  </a:lnTo>
                  <a:lnTo>
                    <a:pt x="134" y="291"/>
                  </a:lnTo>
                  <a:lnTo>
                    <a:pt x="132" y="290"/>
                  </a:lnTo>
                  <a:lnTo>
                    <a:pt x="130" y="290"/>
                  </a:lnTo>
                  <a:lnTo>
                    <a:pt x="129" y="290"/>
                  </a:lnTo>
                  <a:lnTo>
                    <a:pt x="128" y="290"/>
                  </a:lnTo>
                  <a:lnTo>
                    <a:pt x="128" y="292"/>
                  </a:lnTo>
                  <a:lnTo>
                    <a:pt x="127" y="295"/>
                  </a:lnTo>
                  <a:lnTo>
                    <a:pt x="124" y="293"/>
                  </a:lnTo>
                  <a:lnTo>
                    <a:pt x="122" y="291"/>
                  </a:lnTo>
                  <a:lnTo>
                    <a:pt x="119" y="289"/>
                  </a:lnTo>
                  <a:lnTo>
                    <a:pt x="117" y="287"/>
                  </a:lnTo>
                  <a:lnTo>
                    <a:pt x="117" y="283"/>
                  </a:lnTo>
                  <a:lnTo>
                    <a:pt x="116" y="280"/>
                  </a:lnTo>
                  <a:lnTo>
                    <a:pt x="113" y="277"/>
                  </a:lnTo>
                  <a:lnTo>
                    <a:pt x="110" y="273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99" y="270"/>
                  </a:lnTo>
                  <a:lnTo>
                    <a:pt x="98" y="267"/>
                  </a:lnTo>
                  <a:lnTo>
                    <a:pt x="97" y="265"/>
                  </a:lnTo>
                  <a:lnTo>
                    <a:pt x="88" y="253"/>
                  </a:lnTo>
                  <a:lnTo>
                    <a:pt x="87" y="253"/>
                  </a:lnTo>
                  <a:lnTo>
                    <a:pt x="84" y="249"/>
                  </a:lnTo>
                  <a:lnTo>
                    <a:pt x="84" y="248"/>
                  </a:lnTo>
                  <a:lnTo>
                    <a:pt x="84" y="246"/>
                  </a:lnTo>
                  <a:lnTo>
                    <a:pt x="83" y="245"/>
                  </a:lnTo>
                  <a:lnTo>
                    <a:pt x="81" y="244"/>
                  </a:lnTo>
                  <a:lnTo>
                    <a:pt x="79" y="242"/>
                  </a:lnTo>
                  <a:lnTo>
                    <a:pt x="78" y="241"/>
                  </a:lnTo>
                  <a:lnTo>
                    <a:pt x="76" y="240"/>
                  </a:lnTo>
                  <a:lnTo>
                    <a:pt x="73" y="239"/>
                  </a:lnTo>
                  <a:lnTo>
                    <a:pt x="71" y="239"/>
                  </a:lnTo>
                  <a:lnTo>
                    <a:pt x="72" y="241"/>
                  </a:lnTo>
                  <a:lnTo>
                    <a:pt x="70" y="242"/>
                  </a:lnTo>
                  <a:lnTo>
                    <a:pt x="65" y="241"/>
                  </a:lnTo>
                  <a:lnTo>
                    <a:pt x="63" y="240"/>
                  </a:lnTo>
                  <a:lnTo>
                    <a:pt x="62" y="238"/>
                  </a:lnTo>
                  <a:lnTo>
                    <a:pt x="59" y="232"/>
                  </a:lnTo>
                  <a:lnTo>
                    <a:pt x="56" y="230"/>
                  </a:lnTo>
                  <a:lnTo>
                    <a:pt x="53" y="228"/>
                  </a:lnTo>
                  <a:lnTo>
                    <a:pt x="51" y="226"/>
                  </a:lnTo>
                  <a:lnTo>
                    <a:pt x="50" y="224"/>
                  </a:lnTo>
                  <a:lnTo>
                    <a:pt x="50" y="222"/>
                  </a:lnTo>
                  <a:lnTo>
                    <a:pt x="50" y="218"/>
                  </a:lnTo>
                  <a:lnTo>
                    <a:pt x="49" y="215"/>
                  </a:lnTo>
                  <a:lnTo>
                    <a:pt x="47" y="215"/>
                  </a:lnTo>
                  <a:lnTo>
                    <a:pt x="46" y="215"/>
                  </a:lnTo>
                  <a:lnTo>
                    <a:pt x="45" y="213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3" y="205"/>
                  </a:lnTo>
                  <a:lnTo>
                    <a:pt x="42" y="203"/>
                  </a:lnTo>
                  <a:lnTo>
                    <a:pt x="41" y="202"/>
                  </a:lnTo>
                  <a:lnTo>
                    <a:pt x="39" y="201"/>
                  </a:lnTo>
                  <a:lnTo>
                    <a:pt x="38" y="200"/>
                  </a:lnTo>
                  <a:lnTo>
                    <a:pt x="38" y="200"/>
                  </a:lnTo>
                  <a:lnTo>
                    <a:pt x="38" y="199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3"/>
                  </a:lnTo>
                  <a:lnTo>
                    <a:pt x="37" y="193"/>
                  </a:lnTo>
                  <a:lnTo>
                    <a:pt x="33" y="191"/>
                  </a:lnTo>
                  <a:lnTo>
                    <a:pt x="32" y="190"/>
                  </a:lnTo>
                  <a:lnTo>
                    <a:pt x="31" y="188"/>
                  </a:lnTo>
                  <a:lnTo>
                    <a:pt x="29" y="186"/>
                  </a:lnTo>
                  <a:lnTo>
                    <a:pt x="28" y="184"/>
                  </a:lnTo>
                  <a:lnTo>
                    <a:pt x="27" y="183"/>
                  </a:lnTo>
                  <a:lnTo>
                    <a:pt x="28" y="181"/>
                  </a:lnTo>
                  <a:lnTo>
                    <a:pt x="32" y="179"/>
                  </a:lnTo>
                  <a:lnTo>
                    <a:pt x="33" y="178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7" y="171"/>
                  </a:lnTo>
                  <a:lnTo>
                    <a:pt x="37" y="169"/>
                  </a:lnTo>
                  <a:lnTo>
                    <a:pt x="39" y="165"/>
                  </a:lnTo>
                  <a:lnTo>
                    <a:pt x="40" y="163"/>
                  </a:lnTo>
                  <a:lnTo>
                    <a:pt x="40" y="160"/>
                  </a:lnTo>
                  <a:lnTo>
                    <a:pt x="39" y="159"/>
                  </a:lnTo>
                  <a:lnTo>
                    <a:pt x="38" y="158"/>
                  </a:lnTo>
                  <a:lnTo>
                    <a:pt x="35" y="157"/>
                  </a:lnTo>
                  <a:lnTo>
                    <a:pt x="35" y="155"/>
                  </a:lnTo>
                  <a:lnTo>
                    <a:pt x="35" y="153"/>
                  </a:lnTo>
                  <a:lnTo>
                    <a:pt x="35" y="151"/>
                  </a:lnTo>
                  <a:lnTo>
                    <a:pt x="33" y="150"/>
                  </a:lnTo>
                  <a:lnTo>
                    <a:pt x="30" y="149"/>
                  </a:lnTo>
                  <a:lnTo>
                    <a:pt x="29" y="148"/>
                  </a:lnTo>
                  <a:lnTo>
                    <a:pt x="15" y="140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5"/>
                  </a:lnTo>
                  <a:lnTo>
                    <a:pt x="13" y="134"/>
                  </a:lnTo>
                  <a:lnTo>
                    <a:pt x="11" y="134"/>
                  </a:lnTo>
                  <a:lnTo>
                    <a:pt x="10" y="133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5" y="117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3" y="108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7" y="103"/>
                  </a:lnTo>
                  <a:lnTo>
                    <a:pt x="8" y="104"/>
                  </a:lnTo>
                  <a:lnTo>
                    <a:pt x="8" y="105"/>
                  </a:lnTo>
                  <a:lnTo>
                    <a:pt x="8" y="108"/>
                  </a:lnTo>
                  <a:lnTo>
                    <a:pt x="9" y="109"/>
                  </a:lnTo>
                  <a:lnTo>
                    <a:pt x="10" y="110"/>
                  </a:lnTo>
                  <a:lnTo>
                    <a:pt x="11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8" y="122"/>
                  </a:lnTo>
                  <a:lnTo>
                    <a:pt x="19" y="124"/>
                  </a:lnTo>
                  <a:lnTo>
                    <a:pt x="20" y="124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0" y="121"/>
                  </a:lnTo>
                  <a:lnTo>
                    <a:pt x="20" y="119"/>
                  </a:lnTo>
                  <a:lnTo>
                    <a:pt x="20" y="116"/>
                  </a:lnTo>
                  <a:lnTo>
                    <a:pt x="21" y="115"/>
                  </a:lnTo>
                  <a:lnTo>
                    <a:pt x="23" y="113"/>
                  </a:lnTo>
                  <a:lnTo>
                    <a:pt x="23" y="110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9" y="103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5" y="99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97"/>
                  </a:lnTo>
                  <a:lnTo>
                    <a:pt x="35" y="96"/>
                  </a:lnTo>
                  <a:lnTo>
                    <a:pt x="36" y="95"/>
                  </a:lnTo>
                  <a:lnTo>
                    <a:pt x="37" y="94"/>
                  </a:lnTo>
                  <a:lnTo>
                    <a:pt x="39" y="92"/>
                  </a:lnTo>
                  <a:lnTo>
                    <a:pt x="43" y="91"/>
                  </a:lnTo>
                  <a:lnTo>
                    <a:pt x="50" y="91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6" y="91"/>
                  </a:lnTo>
                  <a:lnTo>
                    <a:pt x="58" y="87"/>
                  </a:lnTo>
                  <a:lnTo>
                    <a:pt x="59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4" y="85"/>
                  </a:lnTo>
                  <a:lnTo>
                    <a:pt x="66" y="85"/>
                  </a:lnTo>
                  <a:lnTo>
                    <a:pt x="67" y="85"/>
                  </a:lnTo>
                  <a:lnTo>
                    <a:pt x="68" y="85"/>
                  </a:lnTo>
                  <a:lnTo>
                    <a:pt x="75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7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4" y="78"/>
                  </a:lnTo>
                  <a:lnTo>
                    <a:pt x="85" y="77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90" y="78"/>
                  </a:lnTo>
                  <a:lnTo>
                    <a:pt x="92" y="76"/>
                  </a:lnTo>
                  <a:lnTo>
                    <a:pt x="98" y="77"/>
                  </a:lnTo>
                  <a:lnTo>
                    <a:pt x="99" y="75"/>
                  </a:lnTo>
                  <a:lnTo>
                    <a:pt x="101" y="7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7" y="66"/>
                  </a:lnTo>
                  <a:lnTo>
                    <a:pt x="109" y="67"/>
                  </a:lnTo>
                  <a:lnTo>
                    <a:pt x="110" y="66"/>
                  </a:lnTo>
                  <a:lnTo>
                    <a:pt x="111" y="62"/>
                  </a:lnTo>
                  <a:lnTo>
                    <a:pt x="112" y="61"/>
                  </a:lnTo>
                  <a:lnTo>
                    <a:pt x="116" y="60"/>
                  </a:lnTo>
                  <a:lnTo>
                    <a:pt x="116" y="59"/>
                  </a:lnTo>
                  <a:lnTo>
                    <a:pt x="116" y="58"/>
                  </a:lnTo>
                  <a:lnTo>
                    <a:pt x="117" y="59"/>
                  </a:lnTo>
                  <a:lnTo>
                    <a:pt x="118" y="59"/>
                  </a:lnTo>
                  <a:lnTo>
                    <a:pt x="119" y="61"/>
                  </a:lnTo>
                  <a:lnTo>
                    <a:pt x="120" y="62"/>
                  </a:lnTo>
                  <a:lnTo>
                    <a:pt x="122" y="63"/>
                  </a:lnTo>
                  <a:lnTo>
                    <a:pt x="123" y="62"/>
                  </a:lnTo>
                  <a:lnTo>
                    <a:pt x="125" y="61"/>
                  </a:lnTo>
                  <a:lnTo>
                    <a:pt x="127" y="59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28" y="57"/>
                  </a:lnTo>
                  <a:lnTo>
                    <a:pt x="128" y="56"/>
                  </a:lnTo>
                  <a:lnTo>
                    <a:pt x="129" y="55"/>
                  </a:lnTo>
                  <a:lnTo>
                    <a:pt x="130" y="53"/>
                  </a:lnTo>
                  <a:lnTo>
                    <a:pt x="130" y="51"/>
                  </a:lnTo>
                  <a:lnTo>
                    <a:pt x="129" y="49"/>
                  </a:lnTo>
                  <a:lnTo>
                    <a:pt x="134" y="47"/>
                  </a:lnTo>
                  <a:lnTo>
                    <a:pt x="137" y="46"/>
                  </a:lnTo>
                  <a:lnTo>
                    <a:pt x="146" y="46"/>
                  </a:lnTo>
                  <a:lnTo>
                    <a:pt x="147" y="46"/>
                  </a:lnTo>
                  <a:lnTo>
                    <a:pt x="151" y="44"/>
                  </a:lnTo>
                  <a:lnTo>
                    <a:pt x="152" y="44"/>
                  </a:lnTo>
                  <a:lnTo>
                    <a:pt x="157" y="45"/>
                  </a:lnTo>
                  <a:lnTo>
                    <a:pt x="158" y="44"/>
                  </a:lnTo>
                  <a:lnTo>
                    <a:pt x="161" y="43"/>
                  </a:lnTo>
                  <a:lnTo>
                    <a:pt x="162" y="43"/>
                  </a:lnTo>
                  <a:lnTo>
                    <a:pt x="163" y="42"/>
                  </a:lnTo>
                  <a:lnTo>
                    <a:pt x="163" y="41"/>
                  </a:lnTo>
                  <a:lnTo>
                    <a:pt x="163" y="40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4" y="37"/>
                  </a:lnTo>
                  <a:lnTo>
                    <a:pt x="164" y="37"/>
                  </a:lnTo>
                  <a:lnTo>
                    <a:pt x="165" y="37"/>
                  </a:lnTo>
                  <a:lnTo>
                    <a:pt x="166" y="37"/>
                  </a:lnTo>
                  <a:lnTo>
                    <a:pt x="167" y="36"/>
                  </a:lnTo>
                  <a:lnTo>
                    <a:pt x="169" y="34"/>
                  </a:lnTo>
                  <a:lnTo>
                    <a:pt x="170" y="33"/>
                  </a:lnTo>
                  <a:lnTo>
                    <a:pt x="171" y="33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90" y="27"/>
                  </a:lnTo>
                  <a:lnTo>
                    <a:pt x="192" y="25"/>
                  </a:lnTo>
                  <a:lnTo>
                    <a:pt x="193" y="23"/>
                  </a:lnTo>
                  <a:lnTo>
                    <a:pt x="194" y="22"/>
                  </a:lnTo>
                  <a:lnTo>
                    <a:pt x="197" y="22"/>
                  </a:lnTo>
                  <a:lnTo>
                    <a:pt x="205" y="22"/>
                  </a:lnTo>
                  <a:lnTo>
                    <a:pt x="207" y="20"/>
                  </a:lnTo>
                  <a:lnTo>
                    <a:pt x="207" y="16"/>
                  </a:lnTo>
                  <a:lnTo>
                    <a:pt x="206" y="15"/>
                  </a:lnTo>
                  <a:lnTo>
                    <a:pt x="202" y="14"/>
                  </a:lnTo>
                  <a:lnTo>
                    <a:pt x="200" y="12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8"/>
                  </a:lnTo>
                  <a:lnTo>
                    <a:pt x="196" y="8"/>
                  </a:lnTo>
                  <a:lnTo>
                    <a:pt x="194" y="7"/>
                  </a:lnTo>
                  <a:lnTo>
                    <a:pt x="195" y="6"/>
                  </a:lnTo>
                  <a:lnTo>
                    <a:pt x="197" y="2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7" y="2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2" y="2"/>
                  </a:lnTo>
                  <a:lnTo>
                    <a:pt x="215" y="2"/>
                  </a:lnTo>
                  <a:lnTo>
                    <a:pt x="216" y="1"/>
                  </a:lnTo>
                  <a:lnTo>
                    <a:pt x="217" y="0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2"/>
                  </a:lnTo>
                  <a:lnTo>
                    <a:pt x="218" y="4"/>
                  </a:lnTo>
                  <a:lnTo>
                    <a:pt x="219" y="5"/>
                  </a:lnTo>
                  <a:lnTo>
                    <a:pt x="222" y="5"/>
                  </a:lnTo>
                  <a:lnTo>
                    <a:pt x="224" y="6"/>
                  </a:lnTo>
                  <a:lnTo>
                    <a:pt x="224" y="7"/>
                  </a:lnTo>
                  <a:lnTo>
                    <a:pt x="225" y="8"/>
                  </a:lnTo>
                  <a:lnTo>
                    <a:pt x="225" y="10"/>
                  </a:lnTo>
                  <a:lnTo>
                    <a:pt x="225" y="12"/>
                  </a:lnTo>
                  <a:lnTo>
                    <a:pt x="224" y="13"/>
                  </a:lnTo>
                  <a:lnTo>
                    <a:pt x="224" y="16"/>
                  </a:lnTo>
                  <a:lnTo>
                    <a:pt x="223" y="18"/>
                  </a:lnTo>
                  <a:lnTo>
                    <a:pt x="224" y="19"/>
                  </a:lnTo>
                  <a:lnTo>
                    <a:pt x="229" y="16"/>
                  </a:lnTo>
                  <a:lnTo>
                    <a:pt x="230" y="16"/>
                  </a:lnTo>
                  <a:lnTo>
                    <a:pt x="230" y="18"/>
                  </a:lnTo>
                  <a:lnTo>
                    <a:pt x="230" y="20"/>
                  </a:lnTo>
                  <a:lnTo>
                    <a:pt x="229" y="24"/>
                  </a:lnTo>
                  <a:lnTo>
                    <a:pt x="228" y="26"/>
                  </a:lnTo>
                  <a:lnTo>
                    <a:pt x="229" y="27"/>
                  </a:lnTo>
                  <a:lnTo>
                    <a:pt x="231" y="28"/>
                  </a:lnTo>
                  <a:lnTo>
                    <a:pt x="233" y="29"/>
                  </a:lnTo>
                  <a:lnTo>
                    <a:pt x="236" y="31"/>
                  </a:lnTo>
                  <a:lnTo>
                    <a:pt x="240" y="32"/>
                  </a:lnTo>
                  <a:lnTo>
                    <a:pt x="242" y="32"/>
                  </a:lnTo>
                  <a:lnTo>
                    <a:pt x="243" y="31"/>
                  </a:lnTo>
                  <a:lnTo>
                    <a:pt x="244" y="31"/>
                  </a:lnTo>
                  <a:lnTo>
                    <a:pt x="245" y="29"/>
                  </a:lnTo>
                  <a:lnTo>
                    <a:pt x="246" y="2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5" name="Freeform 100">
              <a:extLst>
                <a:ext uri="{FF2B5EF4-FFF2-40B4-BE49-F238E27FC236}">
                  <a16:creationId xmlns:a16="http://schemas.microsoft.com/office/drawing/2014/main" id="{36B400AE-017B-28EC-6F2D-22F86B37B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928" y="3110769"/>
              <a:ext cx="1207497" cy="849353"/>
            </a:xfrm>
            <a:custGeom>
              <a:avLst/>
              <a:gdLst>
                <a:gd name="T0" fmla="*/ 269 w 853"/>
                <a:gd name="T1" fmla="*/ 26 h 600"/>
                <a:gd name="T2" fmla="*/ 307 w 853"/>
                <a:gd name="T3" fmla="*/ 38 h 600"/>
                <a:gd name="T4" fmla="*/ 374 w 853"/>
                <a:gd name="T5" fmla="*/ 44 h 600"/>
                <a:gd name="T6" fmla="*/ 418 w 853"/>
                <a:gd name="T7" fmla="*/ 74 h 600"/>
                <a:gd name="T8" fmla="*/ 536 w 853"/>
                <a:gd name="T9" fmla="*/ 37 h 600"/>
                <a:gd name="T10" fmla="*/ 580 w 853"/>
                <a:gd name="T11" fmla="*/ 0 h 600"/>
                <a:gd name="T12" fmla="*/ 606 w 853"/>
                <a:gd name="T13" fmla="*/ 13 h 600"/>
                <a:gd name="T14" fmla="*/ 619 w 853"/>
                <a:gd name="T15" fmla="*/ 33 h 600"/>
                <a:gd name="T16" fmla="*/ 629 w 853"/>
                <a:gd name="T17" fmla="*/ 57 h 600"/>
                <a:gd name="T18" fmla="*/ 637 w 853"/>
                <a:gd name="T19" fmla="*/ 82 h 600"/>
                <a:gd name="T20" fmla="*/ 659 w 853"/>
                <a:gd name="T21" fmla="*/ 108 h 600"/>
                <a:gd name="T22" fmla="*/ 672 w 853"/>
                <a:gd name="T23" fmla="*/ 133 h 600"/>
                <a:gd name="T24" fmla="*/ 690 w 853"/>
                <a:gd name="T25" fmla="*/ 159 h 600"/>
                <a:gd name="T26" fmla="*/ 711 w 853"/>
                <a:gd name="T27" fmla="*/ 188 h 600"/>
                <a:gd name="T28" fmla="*/ 720 w 853"/>
                <a:gd name="T29" fmla="*/ 236 h 600"/>
                <a:gd name="T30" fmla="*/ 717 w 853"/>
                <a:gd name="T31" fmla="*/ 261 h 600"/>
                <a:gd name="T32" fmla="*/ 709 w 853"/>
                <a:gd name="T33" fmla="*/ 290 h 600"/>
                <a:gd name="T34" fmla="*/ 712 w 853"/>
                <a:gd name="T35" fmla="*/ 318 h 600"/>
                <a:gd name="T36" fmla="*/ 714 w 853"/>
                <a:gd name="T37" fmla="*/ 361 h 600"/>
                <a:gd name="T38" fmla="*/ 764 w 853"/>
                <a:gd name="T39" fmla="*/ 401 h 600"/>
                <a:gd name="T40" fmla="*/ 786 w 853"/>
                <a:gd name="T41" fmla="*/ 393 h 600"/>
                <a:gd name="T42" fmla="*/ 814 w 853"/>
                <a:gd name="T43" fmla="*/ 376 h 600"/>
                <a:gd name="T44" fmla="*/ 850 w 853"/>
                <a:gd name="T45" fmla="*/ 401 h 600"/>
                <a:gd name="T46" fmla="*/ 846 w 853"/>
                <a:gd name="T47" fmla="*/ 442 h 600"/>
                <a:gd name="T48" fmla="*/ 789 w 853"/>
                <a:gd name="T49" fmla="*/ 469 h 600"/>
                <a:gd name="T50" fmla="*/ 795 w 853"/>
                <a:gd name="T51" fmla="*/ 452 h 600"/>
                <a:gd name="T52" fmla="*/ 779 w 853"/>
                <a:gd name="T53" fmla="*/ 436 h 600"/>
                <a:gd name="T54" fmla="*/ 785 w 853"/>
                <a:gd name="T55" fmla="*/ 456 h 600"/>
                <a:gd name="T56" fmla="*/ 771 w 853"/>
                <a:gd name="T57" fmla="*/ 476 h 600"/>
                <a:gd name="T58" fmla="*/ 785 w 853"/>
                <a:gd name="T59" fmla="*/ 471 h 600"/>
                <a:gd name="T60" fmla="*/ 769 w 853"/>
                <a:gd name="T61" fmla="*/ 483 h 600"/>
                <a:gd name="T62" fmla="*/ 775 w 853"/>
                <a:gd name="T63" fmla="*/ 487 h 600"/>
                <a:gd name="T64" fmla="*/ 756 w 853"/>
                <a:gd name="T65" fmla="*/ 519 h 600"/>
                <a:gd name="T66" fmla="*/ 757 w 853"/>
                <a:gd name="T67" fmla="*/ 565 h 600"/>
                <a:gd name="T68" fmla="*/ 687 w 853"/>
                <a:gd name="T69" fmla="*/ 558 h 600"/>
                <a:gd name="T70" fmla="*/ 612 w 853"/>
                <a:gd name="T71" fmla="*/ 534 h 600"/>
                <a:gd name="T72" fmla="*/ 524 w 853"/>
                <a:gd name="T73" fmla="*/ 565 h 600"/>
                <a:gd name="T74" fmla="*/ 473 w 853"/>
                <a:gd name="T75" fmla="*/ 598 h 600"/>
                <a:gd name="T76" fmla="*/ 372 w 853"/>
                <a:gd name="T77" fmla="*/ 586 h 600"/>
                <a:gd name="T78" fmla="*/ 237 w 853"/>
                <a:gd name="T79" fmla="*/ 575 h 600"/>
                <a:gd name="T80" fmla="*/ 221 w 853"/>
                <a:gd name="T81" fmla="*/ 520 h 600"/>
                <a:gd name="T82" fmla="*/ 207 w 853"/>
                <a:gd name="T83" fmla="*/ 493 h 600"/>
                <a:gd name="T84" fmla="*/ 209 w 853"/>
                <a:gd name="T85" fmla="*/ 472 h 600"/>
                <a:gd name="T86" fmla="*/ 164 w 853"/>
                <a:gd name="T87" fmla="*/ 486 h 600"/>
                <a:gd name="T88" fmla="*/ 122 w 853"/>
                <a:gd name="T89" fmla="*/ 460 h 600"/>
                <a:gd name="T90" fmla="*/ 115 w 853"/>
                <a:gd name="T91" fmla="*/ 439 h 600"/>
                <a:gd name="T92" fmla="*/ 108 w 853"/>
                <a:gd name="T93" fmla="*/ 421 h 600"/>
                <a:gd name="T94" fmla="*/ 86 w 853"/>
                <a:gd name="T95" fmla="*/ 397 h 600"/>
                <a:gd name="T96" fmla="*/ 47 w 853"/>
                <a:gd name="T97" fmla="*/ 369 h 600"/>
                <a:gd name="T98" fmla="*/ 46 w 853"/>
                <a:gd name="T99" fmla="*/ 333 h 600"/>
                <a:gd name="T100" fmla="*/ 23 w 853"/>
                <a:gd name="T101" fmla="*/ 314 h 600"/>
                <a:gd name="T102" fmla="*/ 38 w 853"/>
                <a:gd name="T103" fmla="*/ 284 h 600"/>
                <a:gd name="T104" fmla="*/ 54 w 853"/>
                <a:gd name="T105" fmla="*/ 266 h 600"/>
                <a:gd name="T106" fmla="*/ 83 w 853"/>
                <a:gd name="T107" fmla="*/ 260 h 600"/>
                <a:gd name="T108" fmla="*/ 106 w 853"/>
                <a:gd name="T109" fmla="*/ 218 h 600"/>
                <a:gd name="T110" fmla="*/ 121 w 853"/>
                <a:gd name="T111" fmla="*/ 190 h 600"/>
                <a:gd name="T112" fmla="*/ 138 w 853"/>
                <a:gd name="T113" fmla="*/ 153 h 600"/>
                <a:gd name="T114" fmla="*/ 159 w 853"/>
                <a:gd name="T115" fmla="*/ 114 h 600"/>
                <a:gd name="T116" fmla="*/ 180 w 853"/>
                <a:gd name="T117" fmla="*/ 78 h 600"/>
                <a:gd name="T118" fmla="*/ 224 w 853"/>
                <a:gd name="T119" fmla="*/ 6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3" h="600">
                  <a:moveTo>
                    <a:pt x="238" y="44"/>
                  </a:moveTo>
                  <a:lnTo>
                    <a:pt x="239" y="44"/>
                  </a:lnTo>
                  <a:lnTo>
                    <a:pt x="241" y="43"/>
                  </a:lnTo>
                  <a:lnTo>
                    <a:pt x="242" y="41"/>
                  </a:lnTo>
                  <a:lnTo>
                    <a:pt x="241" y="38"/>
                  </a:lnTo>
                  <a:lnTo>
                    <a:pt x="242" y="37"/>
                  </a:lnTo>
                  <a:lnTo>
                    <a:pt x="244" y="36"/>
                  </a:lnTo>
                  <a:lnTo>
                    <a:pt x="245" y="37"/>
                  </a:lnTo>
                  <a:lnTo>
                    <a:pt x="246" y="38"/>
                  </a:lnTo>
                  <a:lnTo>
                    <a:pt x="248" y="38"/>
                  </a:lnTo>
                  <a:lnTo>
                    <a:pt x="249" y="39"/>
                  </a:lnTo>
                  <a:lnTo>
                    <a:pt x="251" y="39"/>
                  </a:lnTo>
                  <a:lnTo>
                    <a:pt x="255" y="36"/>
                  </a:lnTo>
                  <a:lnTo>
                    <a:pt x="256" y="33"/>
                  </a:lnTo>
                  <a:lnTo>
                    <a:pt x="257" y="27"/>
                  </a:lnTo>
                  <a:lnTo>
                    <a:pt x="259" y="25"/>
                  </a:lnTo>
                  <a:lnTo>
                    <a:pt x="262" y="24"/>
                  </a:lnTo>
                  <a:lnTo>
                    <a:pt x="263" y="24"/>
                  </a:lnTo>
                  <a:lnTo>
                    <a:pt x="269" y="26"/>
                  </a:lnTo>
                  <a:lnTo>
                    <a:pt x="271" y="27"/>
                  </a:lnTo>
                  <a:lnTo>
                    <a:pt x="275" y="32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82" y="38"/>
                  </a:lnTo>
                  <a:lnTo>
                    <a:pt x="283" y="38"/>
                  </a:lnTo>
                  <a:lnTo>
                    <a:pt x="284" y="38"/>
                  </a:lnTo>
                  <a:lnTo>
                    <a:pt x="285" y="38"/>
                  </a:lnTo>
                  <a:lnTo>
                    <a:pt x="290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39"/>
                  </a:lnTo>
                  <a:lnTo>
                    <a:pt x="293" y="38"/>
                  </a:lnTo>
                  <a:lnTo>
                    <a:pt x="294" y="38"/>
                  </a:lnTo>
                  <a:lnTo>
                    <a:pt x="295" y="37"/>
                  </a:lnTo>
                  <a:lnTo>
                    <a:pt x="296" y="37"/>
                  </a:lnTo>
                  <a:lnTo>
                    <a:pt x="299" y="36"/>
                  </a:lnTo>
                  <a:lnTo>
                    <a:pt x="301" y="37"/>
                  </a:lnTo>
                  <a:lnTo>
                    <a:pt x="307" y="38"/>
                  </a:lnTo>
                  <a:lnTo>
                    <a:pt x="311" y="38"/>
                  </a:lnTo>
                  <a:lnTo>
                    <a:pt x="313" y="39"/>
                  </a:lnTo>
                  <a:lnTo>
                    <a:pt x="319" y="38"/>
                  </a:lnTo>
                  <a:lnTo>
                    <a:pt x="321" y="39"/>
                  </a:lnTo>
                  <a:lnTo>
                    <a:pt x="325" y="44"/>
                  </a:lnTo>
                  <a:lnTo>
                    <a:pt x="326" y="46"/>
                  </a:lnTo>
                  <a:lnTo>
                    <a:pt x="328" y="46"/>
                  </a:lnTo>
                  <a:lnTo>
                    <a:pt x="337" y="42"/>
                  </a:lnTo>
                  <a:lnTo>
                    <a:pt x="340" y="42"/>
                  </a:lnTo>
                  <a:lnTo>
                    <a:pt x="342" y="44"/>
                  </a:lnTo>
                  <a:lnTo>
                    <a:pt x="346" y="44"/>
                  </a:lnTo>
                  <a:lnTo>
                    <a:pt x="348" y="45"/>
                  </a:lnTo>
                  <a:lnTo>
                    <a:pt x="351" y="49"/>
                  </a:lnTo>
                  <a:lnTo>
                    <a:pt x="353" y="49"/>
                  </a:lnTo>
                  <a:lnTo>
                    <a:pt x="358" y="50"/>
                  </a:lnTo>
                  <a:lnTo>
                    <a:pt x="360" y="50"/>
                  </a:lnTo>
                  <a:lnTo>
                    <a:pt x="366" y="48"/>
                  </a:lnTo>
                  <a:lnTo>
                    <a:pt x="371" y="48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3" y="44"/>
                  </a:lnTo>
                  <a:lnTo>
                    <a:pt x="388" y="44"/>
                  </a:lnTo>
                  <a:lnTo>
                    <a:pt x="390" y="45"/>
                  </a:lnTo>
                  <a:lnTo>
                    <a:pt x="390" y="45"/>
                  </a:lnTo>
                  <a:lnTo>
                    <a:pt x="394" y="48"/>
                  </a:lnTo>
                  <a:lnTo>
                    <a:pt x="396" y="50"/>
                  </a:lnTo>
                  <a:lnTo>
                    <a:pt x="397" y="51"/>
                  </a:lnTo>
                  <a:lnTo>
                    <a:pt x="398" y="53"/>
                  </a:lnTo>
                  <a:lnTo>
                    <a:pt x="398" y="55"/>
                  </a:lnTo>
                  <a:lnTo>
                    <a:pt x="399" y="56"/>
                  </a:lnTo>
                  <a:lnTo>
                    <a:pt x="401" y="58"/>
                  </a:lnTo>
                  <a:lnTo>
                    <a:pt x="403" y="61"/>
                  </a:lnTo>
                  <a:lnTo>
                    <a:pt x="411" y="63"/>
                  </a:lnTo>
                  <a:lnTo>
                    <a:pt x="412" y="64"/>
                  </a:lnTo>
                  <a:lnTo>
                    <a:pt x="413" y="66"/>
                  </a:lnTo>
                  <a:lnTo>
                    <a:pt x="416" y="72"/>
                  </a:lnTo>
                  <a:lnTo>
                    <a:pt x="418" y="74"/>
                  </a:lnTo>
                  <a:lnTo>
                    <a:pt x="420" y="76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31" y="74"/>
                  </a:lnTo>
                  <a:lnTo>
                    <a:pt x="437" y="72"/>
                  </a:lnTo>
                  <a:lnTo>
                    <a:pt x="440" y="68"/>
                  </a:lnTo>
                  <a:lnTo>
                    <a:pt x="449" y="53"/>
                  </a:lnTo>
                  <a:lnTo>
                    <a:pt x="453" y="50"/>
                  </a:lnTo>
                  <a:lnTo>
                    <a:pt x="497" y="46"/>
                  </a:lnTo>
                  <a:lnTo>
                    <a:pt x="503" y="44"/>
                  </a:lnTo>
                  <a:lnTo>
                    <a:pt x="508" y="43"/>
                  </a:lnTo>
                  <a:lnTo>
                    <a:pt x="510" y="42"/>
                  </a:lnTo>
                  <a:lnTo>
                    <a:pt x="512" y="41"/>
                  </a:lnTo>
                  <a:lnTo>
                    <a:pt x="516" y="42"/>
                  </a:lnTo>
                  <a:lnTo>
                    <a:pt x="522" y="40"/>
                  </a:lnTo>
                  <a:lnTo>
                    <a:pt x="528" y="40"/>
                  </a:lnTo>
                  <a:lnTo>
                    <a:pt x="531" y="40"/>
                  </a:lnTo>
                  <a:lnTo>
                    <a:pt x="535" y="38"/>
                  </a:lnTo>
                  <a:lnTo>
                    <a:pt x="536" y="37"/>
                  </a:lnTo>
                  <a:lnTo>
                    <a:pt x="538" y="32"/>
                  </a:lnTo>
                  <a:lnTo>
                    <a:pt x="539" y="31"/>
                  </a:lnTo>
                  <a:lnTo>
                    <a:pt x="541" y="28"/>
                  </a:lnTo>
                  <a:lnTo>
                    <a:pt x="542" y="27"/>
                  </a:lnTo>
                  <a:lnTo>
                    <a:pt x="544" y="25"/>
                  </a:lnTo>
                  <a:lnTo>
                    <a:pt x="546" y="20"/>
                  </a:lnTo>
                  <a:lnTo>
                    <a:pt x="546" y="16"/>
                  </a:lnTo>
                  <a:lnTo>
                    <a:pt x="546" y="13"/>
                  </a:lnTo>
                  <a:lnTo>
                    <a:pt x="546" y="8"/>
                  </a:lnTo>
                  <a:lnTo>
                    <a:pt x="547" y="8"/>
                  </a:lnTo>
                  <a:lnTo>
                    <a:pt x="549" y="8"/>
                  </a:lnTo>
                  <a:lnTo>
                    <a:pt x="551" y="8"/>
                  </a:lnTo>
                  <a:lnTo>
                    <a:pt x="554" y="7"/>
                  </a:lnTo>
                  <a:lnTo>
                    <a:pt x="555" y="7"/>
                  </a:lnTo>
                  <a:lnTo>
                    <a:pt x="559" y="6"/>
                  </a:lnTo>
                  <a:lnTo>
                    <a:pt x="561" y="6"/>
                  </a:lnTo>
                  <a:lnTo>
                    <a:pt x="572" y="3"/>
                  </a:lnTo>
                  <a:lnTo>
                    <a:pt x="576" y="2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3" y="1"/>
                  </a:lnTo>
                  <a:lnTo>
                    <a:pt x="585" y="1"/>
                  </a:lnTo>
                  <a:lnTo>
                    <a:pt x="586" y="1"/>
                  </a:lnTo>
                  <a:lnTo>
                    <a:pt x="587" y="2"/>
                  </a:lnTo>
                  <a:lnTo>
                    <a:pt x="588" y="2"/>
                  </a:lnTo>
                  <a:lnTo>
                    <a:pt x="592" y="2"/>
                  </a:lnTo>
                  <a:lnTo>
                    <a:pt x="594" y="3"/>
                  </a:lnTo>
                  <a:lnTo>
                    <a:pt x="595" y="6"/>
                  </a:lnTo>
                  <a:lnTo>
                    <a:pt x="597" y="5"/>
                  </a:lnTo>
                  <a:lnTo>
                    <a:pt x="600" y="8"/>
                  </a:lnTo>
                  <a:lnTo>
                    <a:pt x="601" y="10"/>
                  </a:lnTo>
                  <a:lnTo>
                    <a:pt x="601" y="12"/>
                  </a:lnTo>
                  <a:lnTo>
                    <a:pt x="602" y="12"/>
                  </a:lnTo>
                  <a:lnTo>
                    <a:pt x="603" y="10"/>
                  </a:lnTo>
                  <a:lnTo>
                    <a:pt x="604" y="9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3"/>
                  </a:lnTo>
                  <a:lnTo>
                    <a:pt x="609" y="14"/>
                  </a:lnTo>
                  <a:lnTo>
                    <a:pt x="609" y="15"/>
                  </a:lnTo>
                  <a:lnTo>
                    <a:pt x="608" y="17"/>
                  </a:lnTo>
                  <a:lnTo>
                    <a:pt x="606" y="17"/>
                  </a:lnTo>
                  <a:lnTo>
                    <a:pt x="606" y="18"/>
                  </a:lnTo>
                  <a:lnTo>
                    <a:pt x="609" y="19"/>
                  </a:lnTo>
                  <a:lnTo>
                    <a:pt x="611" y="20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13" y="20"/>
                  </a:lnTo>
                  <a:lnTo>
                    <a:pt x="614" y="20"/>
                  </a:lnTo>
                  <a:lnTo>
                    <a:pt x="614" y="21"/>
                  </a:lnTo>
                  <a:lnTo>
                    <a:pt x="613" y="22"/>
                  </a:lnTo>
                  <a:lnTo>
                    <a:pt x="612" y="23"/>
                  </a:lnTo>
                  <a:lnTo>
                    <a:pt x="613" y="26"/>
                  </a:lnTo>
                  <a:lnTo>
                    <a:pt x="615" y="29"/>
                  </a:lnTo>
                  <a:lnTo>
                    <a:pt x="617" y="31"/>
                  </a:lnTo>
                  <a:lnTo>
                    <a:pt x="619" y="32"/>
                  </a:lnTo>
                  <a:lnTo>
                    <a:pt x="619" y="33"/>
                  </a:lnTo>
                  <a:lnTo>
                    <a:pt x="618" y="34"/>
                  </a:lnTo>
                  <a:lnTo>
                    <a:pt x="618" y="35"/>
                  </a:lnTo>
                  <a:lnTo>
                    <a:pt x="618" y="36"/>
                  </a:lnTo>
                  <a:lnTo>
                    <a:pt x="620" y="35"/>
                  </a:lnTo>
                  <a:lnTo>
                    <a:pt x="622" y="37"/>
                  </a:lnTo>
                  <a:lnTo>
                    <a:pt x="623" y="38"/>
                  </a:lnTo>
                  <a:lnTo>
                    <a:pt x="624" y="38"/>
                  </a:lnTo>
                  <a:lnTo>
                    <a:pt x="624" y="39"/>
                  </a:lnTo>
                  <a:lnTo>
                    <a:pt x="625" y="40"/>
                  </a:lnTo>
                  <a:lnTo>
                    <a:pt x="624" y="42"/>
                  </a:lnTo>
                  <a:lnTo>
                    <a:pt x="624" y="43"/>
                  </a:lnTo>
                  <a:lnTo>
                    <a:pt x="625" y="44"/>
                  </a:lnTo>
                  <a:lnTo>
                    <a:pt x="625" y="45"/>
                  </a:lnTo>
                  <a:lnTo>
                    <a:pt x="624" y="48"/>
                  </a:lnTo>
                  <a:lnTo>
                    <a:pt x="625" y="49"/>
                  </a:lnTo>
                  <a:lnTo>
                    <a:pt x="627" y="50"/>
                  </a:lnTo>
                  <a:lnTo>
                    <a:pt x="629" y="52"/>
                  </a:lnTo>
                  <a:lnTo>
                    <a:pt x="629" y="56"/>
                  </a:lnTo>
                  <a:lnTo>
                    <a:pt x="629" y="57"/>
                  </a:lnTo>
                  <a:lnTo>
                    <a:pt x="630" y="58"/>
                  </a:lnTo>
                  <a:lnTo>
                    <a:pt x="630" y="58"/>
                  </a:lnTo>
                  <a:lnTo>
                    <a:pt x="632" y="59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1" y="65"/>
                  </a:lnTo>
                  <a:lnTo>
                    <a:pt x="633" y="67"/>
                  </a:lnTo>
                  <a:lnTo>
                    <a:pt x="633" y="68"/>
                  </a:lnTo>
                  <a:lnTo>
                    <a:pt x="634" y="68"/>
                  </a:lnTo>
                  <a:lnTo>
                    <a:pt x="635" y="70"/>
                  </a:lnTo>
                  <a:lnTo>
                    <a:pt x="636" y="70"/>
                  </a:lnTo>
                  <a:lnTo>
                    <a:pt x="636" y="72"/>
                  </a:lnTo>
                  <a:lnTo>
                    <a:pt x="636" y="73"/>
                  </a:lnTo>
                  <a:lnTo>
                    <a:pt x="636" y="74"/>
                  </a:lnTo>
                  <a:lnTo>
                    <a:pt x="636" y="75"/>
                  </a:lnTo>
                  <a:lnTo>
                    <a:pt x="634" y="75"/>
                  </a:lnTo>
                  <a:lnTo>
                    <a:pt x="635" y="78"/>
                  </a:lnTo>
                  <a:lnTo>
                    <a:pt x="637" y="82"/>
                  </a:lnTo>
                  <a:lnTo>
                    <a:pt x="643" y="90"/>
                  </a:lnTo>
                  <a:lnTo>
                    <a:pt x="645" y="92"/>
                  </a:lnTo>
                  <a:lnTo>
                    <a:pt x="648" y="93"/>
                  </a:lnTo>
                  <a:lnTo>
                    <a:pt x="648" y="94"/>
                  </a:lnTo>
                  <a:lnTo>
                    <a:pt x="649" y="96"/>
                  </a:lnTo>
                  <a:lnTo>
                    <a:pt x="649" y="97"/>
                  </a:lnTo>
                  <a:lnTo>
                    <a:pt x="649" y="98"/>
                  </a:lnTo>
                  <a:lnTo>
                    <a:pt x="649" y="98"/>
                  </a:lnTo>
                  <a:lnTo>
                    <a:pt x="649" y="99"/>
                  </a:lnTo>
                  <a:lnTo>
                    <a:pt x="650" y="99"/>
                  </a:lnTo>
                  <a:lnTo>
                    <a:pt x="651" y="99"/>
                  </a:lnTo>
                  <a:lnTo>
                    <a:pt x="652" y="104"/>
                  </a:lnTo>
                  <a:lnTo>
                    <a:pt x="652" y="105"/>
                  </a:lnTo>
                  <a:lnTo>
                    <a:pt x="654" y="106"/>
                  </a:lnTo>
                  <a:lnTo>
                    <a:pt x="654" y="106"/>
                  </a:lnTo>
                  <a:lnTo>
                    <a:pt x="654" y="107"/>
                  </a:lnTo>
                  <a:lnTo>
                    <a:pt x="655" y="107"/>
                  </a:lnTo>
                  <a:lnTo>
                    <a:pt x="658" y="107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1" y="110"/>
                  </a:lnTo>
                  <a:lnTo>
                    <a:pt x="662" y="110"/>
                  </a:lnTo>
                  <a:lnTo>
                    <a:pt x="661" y="111"/>
                  </a:lnTo>
                  <a:lnTo>
                    <a:pt x="661" y="112"/>
                  </a:lnTo>
                  <a:lnTo>
                    <a:pt x="660" y="114"/>
                  </a:lnTo>
                  <a:lnTo>
                    <a:pt x="660" y="116"/>
                  </a:lnTo>
                  <a:lnTo>
                    <a:pt x="662" y="116"/>
                  </a:lnTo>
                  <a:lnTo>
                    <a:pt x="661" y="121"/>
                  </a:lnTo>
                  <a:lnTo>
                    <a:pt x="662" y="122"/>
                  </a:lnTo>
                  <a:lnTo>
                    <a:pt x="663" y="122"/>
                  </a:lnTo>
                  <a:lnTo>
                    <a:pt x="664" y="122"/>
                  </a:lnTo>
                  <a:lnTo>
                    <a:pt x="666" y="128"/>
                  </a:lnTo>
                  <a:lnTo>
                    <a:pt x="667" y="130"/>
                  </a:lnTo>
                  <a:lnTo>
                    <a:pt x="668" y="130"/>
                  </a:lnTo>
                  <a:lnTo>
                    <a:pt x="670" y="131"/>
                  </a:lnTo>
                  <a:lnTo>
                    <a:pt x="671" y="131"/>
                  </a:lnTo>
                  <a:lnTo>
                    <a:pt x="672" y="132"/>
                  </a:lnTo>
                  <a:lnTo>
                    <a:pt x="672" y="133"/>
                  </a:lnTo>
                  <a:lnTo>
                    <a:pt x="675" y="133"/>
                  </a:lnTo>
                  <a:lnTo>
                    <a:pt x="676" y="134"/>
                  </a:lnTo>
                  <a:lnTo>
                    <a:pt x="678" y="137"/>
                  </a:lnTo>
                  <a:lnTo>
                    <a:pt x="678" y="139"/>
                  </a:lnTo>
                  <a:lnTo>
                    <a:pt x="678" y="140"/>
                  </a:lnTo>
                  <a:lnTo>
                    <a:pt x="681" y="143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9"/>
                  </a:lnTo>
                  <a:lnTo>
                    <a:pt x="682" y="150"/>
                  </a:lnTo>
                  <a:lnTo>
                    <a:pt x="681" y="150"/>
                  </a:lnTo>
                  <a:lnTo>
                    <a:pt x="683" y="152"/>
                  </a:lnTo>
                  <a:lnTo>
                    <a:pt x="686" y="153"/>
                  </a:lnTo>
                  <a:lnTo>
                    <a:pt x="686" y="154"/>
                  </a:lnTo>
                  <a:lnTo>
                    <a:pt x="685" y="155"/>
                  </a:lnTo>
                  <a:lnTo>
                    <a:pt x="686" y="156"/>
                  </a:lnTo>
                  <a:lnTo>
                    <a:pt x="687" y="156"/>
                  </a:lnTo>
                  <a:lnTo>
                    <a:pt x="688" y="157"/>
                  </a:lnTo>
                  <a:lnTo>
                    <a:pt x="690" y="159"/>
                  </a:lnTo>
                  <a:lnTo>
                    <a:pt x="693" y="161"/>
                  </a:lnTo>
                  <a:lnTo>
                    <a:pt x="694" y="163"/>
                  </a:lnTo>
                  <a:lnTo>
                    <a:pt x="694" y="164"/>
                  </a:lnTo>
                  <a:lnTo>
                    <a:pt x="696" y="164"/>
                  </a:lnTo>
                  <a:lnTo>
                    <a:pt x="698" y="166"/>
                  </a:lnTo>
                  <a:lnTo>
                    <a:pt x="701" y="167"/>
                  </a:lnTo>
                  <a:lnTo>
                    <a:pt x="702" y="166"/>
                  </a:lnTo>
                  <a:lnTo>
                    <a:pt x="703" y="168"/>
                  </a:lnTo>
                  <a:lnTo>
                    <a:pt x="703" y="169"/>
                  </a:lnTo>
                  <a:lnTo>
                    <a:pt x="706" y="172"/>
                  </a:lnTo>
                  <a:lnTo>
                    <a:pt x="708" y="174"/>
                  </a:lnTo>
                  <a:lnTo>
                    <a:pt x="709" y="179"/>
                  </a:lnTo>
                  <a:lnTo>
                    <a:pt x="709" y="181"/>
                  </a:lnTo>
                  <a:lnTo>
                    <a:pt x="709" y="182"/>
                  </a:lnTo>
                  <a:lnTo>
                    <a:pt x="708" y="183"/>
                  </a:lnTo>
                  <a:lnTo>
                    <a:pt x="710" y="184"/>
                  </a:lnTo>
                  <a:lnTo>
                    <a:pt x="710" y="186"/>
                  </a:lnTo>
                  <a:lnTo>
                    <a:pt x="710" y="188"/>
                  </a:lnTo>
                  <a:lnTo>
                    <a:pt x="711" y="188"/>
                  </a:lnTo>
                  <a:lnTo>
                    <a:pt x="711" y="189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2" y="196"/>
                  </a:lnTo>
                  <a:lnTo>
                    <a:pt x="716" y="202"/>
                  </a:lnTo>
                  <a:lnTo>
                    <a:pt x="716" y="205"/>
                  </a:lnTo>
                  <a:lnTo>
                    <a:pt x="721" y="215"/>
                  </a:lnTo>
                  <a:lnTo>
                    <a:pt x="722" y="218"/>
                  </a:lnTo>
                  <a:lnTo>
                    <a:pt x="722" y="219"/>
                  </a:lnTo>
                  <a:lnTo>
                    <a:pt x="722" y="220"/>
                  </a:lnTo>
                  <a:lnTo>
                    <a:pt x="722" y="222"/>
                  </a:lnTo>
                  <a:lnTo>
                    <a:pt x="721" y="224"/>
                  </a:lnTo>
                  <a:lnTo>
                    <a:pt x="720" y="225"/>
                  </a:lnTo>
                  <a:lnTo>
                    <a:pt x="720" y="227"/>
                  </a:lnTo>
                  <a:lnTo>
                    <a:pt x="721" y="230"/>
                  </a:lnTo>
                  <a:lnTo>
                    <a:pt x="720" y="230"/>
                  </a:lnTo>
                  <a:lnTo>
                    <a:pt x="720" y="230"/>
                  </a:lnTo>
                  <a:lnTo>
                    <a:pt x="720" y="236"/>
                  </a:lnTo>
                  <a:lnTo>
                    <a:pt x="720" y="236"/>
                  </a:lnTo>
                  <a:lnTo>
                    <a:pt x="721" y="239"/>
                  </a:lnTo>
                  <a:lnTo>
                    <a:pt x="721" y="240"/>
                  </a:lnTo>
                  <a:lnTo>
                    <a:pt x="721" y="239"/>
                  </a:lnTo>
                  <a:lnTo>
                    <a:pt x="722" y="240"/>
                  </a:lnTo>
                  <a:lnTo>
                    <a:pt x="722" y="241"/>
                  </a:lnTo>
                  <a:lnTo>
                    <a:pt x="722" y="245"/>
                  </a:lnTo>
                  <a:lnTo>
                    <a:pt x="722" y="246"/>
                  </a:lnTo>
                  <a:lnTo>
                    <a:pt x="721" y="247"/>
                  </a:lnTo>
                  <a:lnTo>
                    <a:pt x="720" y="248"/>
                  </a:lnTo>
                  <a:lnTo>
                    <a:pt x="720" y="249"/>
                  </a:lnTo>
                  <a:lnTo>
                    <a:pt x="720" y="250"/>
                  </a:lnTo>
                  <a:lnTo>
                    <a:pt x="720" y="250"/>
                  </a:lnTo>
                  <a:lnTo>
                    <a:pt x="719" y="251"/>
                  </a:lnTo>
                  <a:lnTo>
                    <a:pt x="719" y="254"/>
                  </a:lnTo>
                  <a:lnTo>
                    <a:pt x="718" y="255"/>
                  </a:lnTo>
                  <a:lnTo>
                    <a:pt x="717" y="256"/>
                  </a:lnTo>
                  <a:lnTo>
                    <a:pt x="717" y="257"/>
                  </a:lnTo>
                  <a:lnTo>
                    <a:pt x="717" y="260"/>
                  </a:lnTo>
                  <a:lnTo>
                    <a:pt x="717" y="261"/>
                  </a:lnTo>
                  <a:lnTo>
                    <a:pt x="716" y="264"/>
                  </a:lnTo>
                  <a:lnTo>
                    <a:pt x="714" y="266"/>
                  </a:lnTo>
                  <a:lnTo>
                    <a:pt x="714" y="266"/>
                  </a:lnTo>
                  <a:lnTo>
                    <a:pt x="713" y="266"/>
                  </a:lnTo>
                  <a:lnTo>
                    <a:pt x="712" y="266"/>
                  </a:lnTo>
                  <a:lnTo>
                    <a:pt x="712" y="267"/>
                  </a:lnTo>
                  <a:lnTo>
                    <a:pt x="712" y="270"/>
                  </a:lnTo>
                  <a:lnTo>
                    <a:pt x="711" y="271"/>
                  </a:lnTo>
                  <a:lnTo>
                    <a:pt x="709" y="271"/>
                  </a:lnTo>
                  <a:lnTo>
                    <a:pt x="710" y="272"/>
                  </a:lnTo>
                  <a:lnTo>
                    <a:pt x="712" y="275"/>
                  </a:lnTo>
                  <a:lnTo>
                    <a:pt x="712" y="276"/>
                  </a:lnTo>
                  <a:lnTo>
                    <a:pt x="713" y="277"/>
                  </a:lnTo>
                  <a:lnTo>
                    <a:pt x="713" y="278"/>
                  </a:lnTo>
                  <a:lnTo>
                    <a:pt x="712" y="281"/>
                  </a:lnTo>
                  <a:lnTo>
                    <a:pt x="711" y="284"/>
                  </a:lnTo>
                  <a:lnTo>
                    <a:pt x="710" y="288"/>
                  </a:lnTo>
                  <a:lnTo>
                    <a:pt x="709" y="289"/>
                  </a:lnTo>
                  <a:lnTo>
                    <a:pt x="709" y="290"/>
                  </a:lnTo>
                  <a:lnTo>
                    <a:pt x="708" y="291"/>
                  </a:lnTo>
                  <a:lnTo>
                    <a:pt x="708" y="292"/>
                  </a:lnTo>
                  <a:lnTo>
                    <a:pt x="708" y="293"/>
                  </a:lnTo>
                  <a:lnTo>
                    <a:pt x="708" y="293"/>
                  </a:lnTo>
                  <a:lnTo>
                    <a:pt x="708" y="294"/>
                  </a:lnTo>
                  <a:lnTo>
                    <a:pt x="708" y="298"/>
                  </a:lnTo>
                  <a:lnTo>
                    <a:pt x="708" y="300"/>
                  </a:lnTo>
                  <a:lnTo>
                    <a:pt x="708" y="302"/>
                  </a:lnTo>
                  <a:lnTo>
                    <a:pt x="710" y="308"/>
                  </a:lnTo>
                  <a:lnTo>
                    <a:pt x="710" y="309"/>
                  </a:lnTo>
                  <a:lnTo>
                    <a:pt x="710" y="310"/>
                  </a:lnTo>
                  <a:lnTo>
                    <a:pt x="711" y="311"/>
                  </a:lnTo>
                  <a:lnTo>
                    <a:pt x="711" y="312"/>
                  </a:lnTo>
                  <a:lnTo>
                    <a:pt x="711" y="313"/>
                  </a:lnTo>
                  <a:lnTo>
                    <a:pt x="710" y="314"/>
                  </a:lnTo>
                  <a:lnTo>
                    <a:pt x="710" y="315"/>
                  </a:lnTo>
                  <a:lnTo>
                    <a:pt x="711" y="316"/>
                  </a:lnTo>
                  <a:lnTo>
                    <a:pt x="711" y="318"/>
                  </a:lnTo>
                  <a:lnTo>
                    <a:pt x="712" y="318"/>
                  </a:lnTo>
                  <a:lnTo>
                    <a:pt x="711" y="319"/>
                  </a:lnTo>
                  <a:lnTo>
                    <a:pt x="710" y="320"/>
                  </a:lnTo>
                  <a:lnTo>
                    <a:pt x="710" y="320"/>
                  </a:lnTo>
                  <a:lnTo>
                    <a:pt x="710" y="324"/>
                  </a:lnTo>
                  <a:lnTo>
                    <a:pt x="711" y="328"/>
                  </a:lnTo>
                  <a:lnTo>
                    <a:pt x="713" y="331"/>
                  </a:lnTo>
                  <a:lnTo>
                    <a:pt x="714" y="333"/>
                  </a:lnTo>
                  <a:lnTo>
                    <a:pt x="714" y="345"/>
                  </a:lnTo>
                  <a:lnTo>
                    <a:pt x="714" y="347"/>
                  </a:lnTo>
                  <a:lnTo>
                    <a:pt x="715" y="349"/>
                  </a:lnTo>
                  <a:lnTo>
                    <a:pt x="714" y="350"/>
                  </a:lnTo>
                  <a:lnTo>
                    <a:pt x="711" y="350"/>
                  </a:lnTo>
                  <a:lnTo>
                    <a:pt x="709" y="351"/>
                  </a:lnTo>
                  <a:lnTo>
                    <a:pt x="708" y="351"/>
                  </a:lnTo>
                  <a:lnTo>
                    <a:pt x="707" y="352"/>
                  </a:lnTo>
                  <a:lnTo>
                    <a:pt x="705" y="354"/>
                  </a:lnTo>
                  <a:lnTo>
                    <a:pt x="710" y="357"/>
                  </a:lnTo>
                  <a:lnTo>
                    <a:pt x="713" y="358"/>
                  </a:lnTo>
                  <a:lnTo>
                    <a:pt x="714" y="361"/>
                  </a:lnTo>
                  <a:lnTo>
                    <a:pt x="714" y="362"/>
                  </a:lnTo>
                  <a:lnTo>
                    <a:pt x="714" y="363"/>
                  </a:lnTo>
                  <a:lnTo>
                    <a:pt x="714" y="367"/>
                  </a:lnTo>
                  <a:lnTo>
                    <a:pt x="715" y="369"/>
                  </a:lnTo>
                  <a:lnTo>
                    <a:pt x="718" y="371"/>
                  </a:lnTo>
                  <a:lnTo>
                    <a:pt x="719" y="373"/>
                  </a:lnTo>
                  <a:lnTo>
                    <a:pt x="720" y="373"/>
                  </a:lnTo>
                  <a:lnTo>
                    <a:pt x="721" y="372"/>
                  </a:lnTo>
                  <a:lnTo>
                    <a:pt x="724" y="374"/>
                  </a:lnTo>
                  <a:lnTo>
                    <a:pt x="726" y="376"/>
                  </a:lnTo>
                  <a:lnTo>
                    <a:pt x="725" y="379"/>
                  </a:lnTo>
                  <a:lnTo>
                    <a:pt x="728" y="386"/>
                  </a:lnTo>
                  <a:lnTo>
                    <a:pt x="730" y="389"/>
                  </a:lnTo>
                  <a:lnTo>
                    <a:pt x="732" y="390"/>
                  </a:lnTo>
                  <a:lnTo>
                    <a:pt x="733" y="391"/>
                  </a:lnTo>
                  <a:lnTo>
                    <a:pt x="737" y="393"/>
                  </a:lnTo>
                  <a:lnTo>
                    <a:pt x="744" y="394"/>
                  </a:lnTo>
                  <a:lnTo>
                    <a:pt x="752" y="399"/>
                  </a:lnTo>
                  <a:lnTo>
                    <a:pt x="764" y="401"/>
                  </a:lnTo>
                  <a:lnTo>
                    <a:pt x="768" y="401"/>
                  </a:lnTo>
                  <a:lnTo>
                    <a:pt x="770" y="400"/>
                  </a:lnTo>
                  <a:lnTo>
                    <a:pt x="771" y="400"/>
                  </a:lnTo>
                  <a:lnTo>
                    <a:pt x="772" y="399"/>
                  </a:lnTo>
                  <a:lnTo>
                    <a:pt x="769" y="398"/>
                  </a:lnTo>
                  <a:lnTo>
                    <a:pt x="768" y="396"/>
                  </a:lnTo>
                  <a:lnTo>
                    <a:pt x="768" y="395"/>
                  </a:lnTo>
                  <a:lnTo>
                    <a:pt x="768" y="394"/>
                  </a:lnTo>
                  <a:lnTo>
                    <a:pt x="771" y="393"/>
                  </a:lnTo>
                  <a:lnTo>
                    <a:pt x="771" y="391"/>
                  </a:lnTo>
                  <a:lnTo>
                    <a:pt x="771" y="389"/>
                  </a:lnTo>
                  <a:lnTo>
                    <a:pt x="774" y="388"/>
                  </a:lnTo>
                  <a:lnTo>
                    <a:pt x="774" y="389"/>
                  </a:lnTo>
                  <a:lnTo>
                    <a:pt x="777" y="391"/>
                  </a:lnTo>
                  <a:lnTo>
                    <a:pt x="780" y="391"/>
                  </a:lnTo>
                  <a:lnTo>
                    <a:pt x="780" y="392"/>
                  </a:lnTo>
                  <a:lnTo>
                    <a:pt x="782" y="393"/>
                  </a:lnTo>
                  <a:lnTo>
                    <a:pt x="784" y="394"/>
                  </a:lnTo>
                  <a:lnTo>
                    <a:pt x="786" y="393"/>
                  </a:lnTo>
                  <a:lnTo>
                    <a:pt x="786" y="393"/>
                  </a:lnTo>
                  <a:lnTo>
                    <a:pt x="786" y="390"/>
                  </a:lnTo>
                  <a:lnTo>
                    <a:pt x="787" y="389"/>
                  </a:lnTo>
                  <a:lnTo>
                    <a:pt x="788" y="388"/>
                  </a:lnTo>
                  <a:lnTo>
                    <a:pt x="791" y="388"/>
                  </a:lnTo>
                  <a:lnTo>
                    <a:pt x="792" y="388"/>
                  </a:lnTo>
                  <a:lnTo>
                    <a:pt x="796" y="384"/>
                  </a:lnTo>
                  <a:lnTo>
                    <a:pt x="800" y="383"/>
                  </a:lnTo>
                  <a:lnTo>
                    <a:pt x="802" y="382"/>
                  </a:lnTo>
                  <a:lnTo>
                    <a:pt x="803" y="381"/>
                  </a:lnTo>
                  <a:lnTo>
                    <a:pt x="804" y="381"/>
                  </a:lnTo>
                  <a:lnTo>
                    <a:pt x="805" y="381"/>
                  </a:lnTo>
                  <a:lnTo>
                    <a:pt x="806" y="380"/>
                  </a:lnTo>
                  <a:lnTo>
                    <a:pt x="806" y="379"/>
                  </a:lnTo>
                  <a:lnTo>
                    <a:pt x="807" y="378"/>
                  </a:lnTo>
                  <a:lnTo>
                    <a:pt x="809" y="377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4" y="376"/>
                  </a:lnTo>
                  <a:lnTo>
                    <a:pt x="816" y="376"/>
                  </a:lnTo>
                  <a:lnTo>
                    <a:pt x="816" y="376"/>
                  </a:lnTo>
                  <a:lnTo>
                    <a:pt x="817" y="375"/>
                  </a:lnTo>
                  <a:lnTo>
                    <a:pt x="817" y="375"/>
                  </a:lnTo>
                  <a:lnTo>
                    <a:pt x="818" y="374"/>
                  </a:lnTo>
                  <a:lnTo>
                    <a:pt x="819" y="374"/>
                  </a:lnTo>
                  <a:lnTo>
                    <a:pt x="820" y="374"/>
                  </a:lnTo>
                  <a:lnTo>
                    <a:pt x="821" y="375"/>
                  </a:lnTo>
                  <a:lnTo>
                    <a:pt x="822" y="375"/>
                  </a:lnTo>
                  <a:lnTo>
                    <a:pt x="828" y="375"/>
                  </a:lnTo>
                  <a:lnTo>
                    <a:pt x="841" y="380"/>
                  </a:lnTo>
                  <a:lnTo>
                    <a:pt x="846" y="383"/>
                  </a:lnTo>
                  <a:lnTo>
                    <a:pt x="846" y="384"/>
                  </a:lnTo>
                  <a:lnTo>
                    <a:pt x="848" y="386"/>
                  </a:lnTo>
                  <a:lnTo>
                    <a:pt x="850" y="390"/>
                  </a:lnTo>
                  <a:lnTo>
                    <a:pt x="851" y="395"/>
                  </a:lnTo>
                  <a:lnTo>
                    <a:pt x="849" y="399"/>
                  </a:lnTo>
                  <a:lnTo>
                    <a:pt x="850" y="399"/>
                  </a:lnTo>
                  <a:lnTo>
                    <a:pt x="850" y="401"/>
                  </a:lnTo>
                  <a:lnTo>
                    <a:pt x="850" y="402"/>
                  </a:lnTo>
                  <a:lnTo>
                    <a:pt x="849" y="403"/>
                  </a:lnTo>
                  <a:lnTo>
                    <a:pt x="848" y="403"/>
                  </a:lnTo>
                  <a:lnTo>
                    <a:pt x="846" y="403"/>
                  </a:lnTo>
                  <a:lnTo>
                    <a:pt x="846" y="404"/>
                  </a:lnTo>
                  <a:lnTo>
                    <a:pt x="847" y="405"/>
                  </a:lnTo>
                  <a:lnTo>
                    <a:pt x="848" y="407"/>
                  </a:lnTo>
                  <a:lnTo>
                    <a:pt x="850" y="409"/>
                  </a:lnTo>
                  <a:lnTo>
                    <a:pt x="853" y="410"/>
                  </a:lnTo>
                  <a:lnTo>
                    <a:pt x="851" y="411"/>
                  </a:lnTo>
                  <a:lnTo>
                    <a:pt x="850" y="416"/>
                  </a:lnTo>
                  <a:lnTo>
                    <a:pt x="849" y="427"/>
                  </a:lnTo>
                  <a:lnTo>
                    <a:pt x="849" y="429"/>
                  </a:lnTo>
                  <a:lnTo>
                    <a:pt x="847" y="432"/>
                  </a:lnTo>
                  <a:lnTo>
                    <a:pt x="847" y="434"/>
                  </a:lnTo>
                  <a:lnTo>
                    <a:pt x="847" y="436"/>
                  </a:lnTo>
                  <a:lnTo>
                    <a:pt x="846" y="438"/>
                  </a:lnTo>
                  <a:lnTo>
                    <a:pt x="846" y="439"/>
                  </a:lnTo>
                  <a:lnTo>
                    <a:pt x="846" y="442"/>
                  </a:lnTo>
                  <a:lnTo>
                    <a:pt x="845" y="446"/>
                  </a:lnTo>
                  <a:lnTo>
                    <a:pt x="846" y="448"/>
                  </a:lnTo>
                  <a:lnTo>
                    <a:pt x="845" y="449"/>
                  </a:lnTo>
                  <a:lnTo>
                    <a:pt x="845" y="450"/>
                  </a:lnTo>
                  <a:lnTo>
                    <a:pt x="844" y="450"/>
                  </a:lnTo>
                  <a:lnTo>
                    <a:pt x="842" y="451"/>
                  </a:lnTo>
                  <a:lnTo>
                    <a:pt x="841" y="453"/>
                  </a:lnTo>
                  <a:lnTo>
                    <a:pt x="840" y="453"/>
                  </a:lnTo>
                  <a:lnTo>
                    <a:pt x="839" y="453"/>
                  </a:lnTo>
                  <a:lnTo>
                    <a:pt x="838" y="453"/>
                  </a:lnTo>
                  <a:lnTo>
                    <a:pt x="837" y="453"/>
                  </a:lnTo>
                  <a:lnTo>
                    <a:pt x="836" y="453"/>
                  </a:lnTo>
                  <a:lnTo>
                    <a:pt x="818" y="456"/>
                  </a:lnTo>
                  <a:lnTo>
                    <a:pt x="807" y="457"/>
                  </a:lnTo>
                  <a:lnTo>
                    <a:pt x="804" y="458"/>
                  </a:lnTo>
                  <a:lnTo>
                    <a:pt x="795" y="464"/>
                  </a:lnTo>
                  <a:lnTo>
                    <a:pt x="792" y="466"/>
                  </a:lnTo>
                  <a:lnTo>
                    <a:pt x="790" y="470"/>
                  </a:lnTo>
                  <a:lnTo>
                    <a:pt x="789" y="469"/>
                  </a:lnTo>
                  <a:lnTo>
                    <a:pt x="790" y="467"/>
                  </a:lnTo>
                  <a:lnTo>
                    <a:pt x="788" y="465"/>
                  </a:lnTo>
                  <a:lnTo>
                    <a:pt x="787" y="463"/>
                  </a:lnTo>
                  <a:lnTo>
                    <a:pt x="790" y="462"/>
                  </a:lnTo>
                  <a:lnTo>
                    <a:pt x="792" y="461"/>
                  </a:lnTo>
                  <a:lnTo>
                    <a:pt x="795" y="459"/>
                  </a:lnTo>
                  <a:lnTo>
                    <a:pt x="798" y="459"/>
                  </a:lnTo>
                  <a:lnTo>
                    <a:pt x="801" y="458"/>
                  </a:lnTo>
                  <a:lnTo>
                    <a:pt x="803" y="455"/>
                  </a:lnTo>
                  <a:lnTo>
                    <a:pt x="803" y="453"/>
                  </a:lnTo>
                  <a:lnTo>
                    <a:pt x="803" y="451"/>
                  </a:lnTo>
                  <a:lnTo>
                    <a:pt x="801" y="449"/>
                  </a:lnTo>
                  <a:lnTo>
                    <a:pt x="798" y="446"/>
                  </a:lnTo>
                  <a:lnTo>
                    <a:pt x="799" y="448"/>
                  </a:lnTo>
                  <a:lnTo>
                    <a:pt x="799" y="449"/>
                  </a:lnTo>
                  <a:lnTo>
                    <a:pt x="799" y="451"/>
                  </a:lnTo>
                  <a:lnTo>
                    <a:pt x="798" y="450"/>
                  </a:lnTo>
                  <a:lnTo>
                    <a:pt x="797" y="451"/>
                  </a:lnTo>
                  <a:lnTo>
                    <a:pt x="795" y="452"/>
                  </a:lnTo>
                  <a:lnTo>
                    <a:pt x="794" y="450"/>
                  </a:lnTo>
                  <a:lnTo>
                    <a:pt x="794" y="447"/>
                  </a:lnTo>
                  <a:lnTo>
                    <a:pt x="793" y="440"/>
                  </a:lnTo>
                  <a:lnTo>
                    <a:pt x="795" y="437"/>
                  </a:lnTo>
                  <a:lnTo>
                    <a:pt x="798" y="435"/>
                  </a:lnTo>
                  <a:lnTo>
                    <a:pt x="800" y="434"/>
                  </a:lnTo>
                  <a:lnTo>
                    <a:pt x="799" y="433"/>
                  </a:lnTo>
                  <a:lnTo>
                    <a:pt x="795" y="430"/>
                  </a:lnTo>
                  <a:lnTo>
                    <a:pt x="794" y="429"/>
                  </a:lnTo>
                  <a:lnTo>
                    <a:pt x="792" y="429"/>
                  </a:lnTo>
                  <a:lnTo>
                    <a:pt x="788" y="429"/>
                  </a:lnTo>
                  <a:lnTo>
                    <a:pt x="787" y="429"/>
                  </a:lnTo>
                  <a:lnTo>
                    <a:pt x="787" y="429"/>
                  </a:lnTo>
                  <a:lnTo>
                    <a:pt x="787" y="430"/>
                  </a:lnTo>
                  <a:lnTo>
                    <a:pt x="786" y="432"/>
                  </a:lnTo>
                  <a:lnTo>
                    <a:pt x="786" y="432"/>
                  </a:lnTo>
                  <a:lnTo>
                    <a:pt x="783" y="433"/>
                  </a:lnTo>
                  <a:lnTo>
                    <a:pt x="782" y="433"/>
                  </a:lnTo>
                  <a:lnTo>
                    <a:pt x="779" y="436"/>
                  </a:lnTo>
                  <a:lnTo>
                    <a:pt x="778" y="437"/>
                  </a:lnTo>
                  <a:lnTo>
                    <a:pt x="778" y="440"/>
                  </a:lnTo>
                  <a:lnTo>
                    <a:pt x="778" y="441"/>
                  </a:lnTo>
                  <a:lnTo>
                    <a:pt x="779" y="441"/>
                  </a:lnTo>
                  <a:lnTo>
                    <a:pt x="779" y="442"/>
                  </a:lnTo>
                  <a:lnTo>
                    <a:pt x="779" y="443"/>
                  </a:lnTo>
                  <a:lnTo>
                    <a:pt x="778" y="443"/>
                  </a:lnTo>
                  <a:lnTo>
                    <a:pt x="778" y="444"/>
                  </a:lnTo>
                  <a:lnTo>
                    <a:pt x="778" y="445"/>
                  </a:lnTo>
                  <a:lnTo>
                    <a:pt x="779" y="447"/>
                  </a:lnTo>
                  <a:lnTo>
                    <a:pt x="780" y="447"/>
                  </a:lnTo>
                  <a:lnTo>
                    <a:pt x="781" y="447"/>
                  </a:lnTo>
                  <a:lnTo>
                    <a:pt x="786" y="453"/>
                  </a:lnTo>
                  <a:lnTo>
                    <a:pt x="785" y="453"/>
                  </a:lnTo>
                  <a:lnTo>
                    <a:pt x="784" y="454"/>
                  </a:lnTo>
                  <a:lnTo>
                    <a:pt x="783" y="454"/>
                  </a:lnTo>
                  <a:lnTo>
                    <a:pt x="784" y="455"/>
                  </a:lnTo>
                  <a:lnTo>
                    <a:pt x="785" y="455"/>
                  </a:lnTo>
                  <a:lnTo>
                    <a:pt x="785" y="456"/>
                  </a:lnTo>
                  <a:lnTo>
                    <a:pt x="783" y="457"/>
                  </a:lnTo>
                  <a:lnTo>
                    <a:pt x="783" y="458"/>
                  </a:lnTo>
                  <a:lnTo>
                    <a:pt x="784" y="459"/>
                  </a:lnTo>
                  <a:lnTo>
                    <a:pt x="785" y="460"/>
                  </a:lnTo>
                  <a:lnTo>
                    <a:pt x="784" y="461"/>
                  </a:lnTo>
                  <a:lnTo>
                    <a:pt x="783" y="461"/>
                  </a:lnTo>
                  <a:lnTo>
                    <a:pt x="779" y="461"/>
                  </a:lnTo>
                  <a:lnTo>
                    <a:pt x="778" y="462"/>
                  </a:lnTo>
                  <a:lnTo>
                    <a:pt x="773" y="465"/>
                  </a:lnTo>
                  <a:lnTo>
                    <a:pt x="772" y="465"/>
                  </a:lnTo>
                  <a:lnTo>
                    <a:pt x="771" y="468"/>
                  </a:lnTo>
                  <a:lnTo>
                    <a:pt x="771" y="469"/>
                  </a:lnTo>
                  <a:lnTo>
                    <a:pt x="771" y="470"/>
                  </a:lnTo>
                  <a:lnTo>
                    <a:pt x="773" y="469"/>
                  </a:lnTo>
                  <a:lnTo>
                    <a:pt x="773" y="471"/>
                  </a:lnTo>
                  <a:lnTo>
                    <a:pt x="771" y="471"/>
                  </a:lnTo>
                  <a:lnTo>
                    <a:pt x="770" y="473"/>
                  </a:lnTo>
                  <a:lnTo>
                    <a:pt x="770" y="475"/>
                  </a:lnTo>
                  <a:lnTo>
                    <a:pt x="771" y="476"/>
                  </a:lnTo>
                  <a:lnTo>
                    <a:pt x="776" y="475"/>
                  </a:lnTo>
                  <a:lnTo>
                    <a:pt x="778" y="473"/>
                  </a:lnTo>
                  <a:lnTo>
                    <a:pt x="780" y="471"/>
                  </a:lnTo>
                  <a:lnTo>
                    <a:pt x="782" y="469"/>
                  </a:lnTo>
                  <a:lnTo>
                    <a:pt x="780" y="466"/>
                  </a:lnTo>
                  <a:lnTo>
                    <a:pt x="787" y="468"/>
                  </a:lnTo>
                  <a:lnTo>
                    <a:pt x="788" y="470"/>
                  </a:lnTo>
                  <a:lnTo>
                    <a:pt x="789" y="471"/>
                  </a:lnTo>
                  <a:lnTo>
                    <a:pt x="788" y="474"/>
                  </a:lnTo>
                  <a:lnTo>
                    <a:pt x="786" y="476"/>
                  </a:lnTo>
                  <a:lnTo>
                    <a:pt x="785" y="477"/>
                  </a:lnTo>
                  <a:lnTo>
                    <a:pt x="786" y="475"/>
                  </a:lnTo>
                  <a:lnTo>
                    <a:pt x="787" y="472"/>
                  </a:lnTo>
                  <a:lnTo>
                    <a:pt x="788" y="470"/>
                  </a:lnTo>
                  <a:lnTo>
                    <a:pt x="786" y="469"/>
                  </a:lnTo>
                  <a:lnTo>
                    <a:pt x="786" y="470"/>
                  </a:lnTo>
                  <a:lnTo>
                    <a:pt x="786" y="471"/>
                  </a:lnTo>
                  <a:lnTo>
                    <a:pt x="786" y="471"/>
                  </a:lnTo>
                  <a:lnTo>
                    <a:pt x="785" y="471"/>
                  </a:lnTo>
                  <a:lnTo>
                    <a:pt x="783" y="471"/>
                  </a:lnTo>
                  <a:lnTo>
                    <a:pt x="782" y="471"/>
                  </a:lnTo>
                  <a:lnTo>
                    <a:pt x="782" y="471"/>
                  </a:lnTo>
                  <a:lnTo>
                    <a:pt x="781" y="472"/>
                  </a:lnTo>
                  <a:lnTo>
                    <a:pt x="780" y="474"/>
                  </a:lnTo>
                  <a:lnTo>
                    <a:pt x="777" y="477"/>
                  </a:lnTo>
                  <a:lnTo>
                    <a:pt x="775" y="477"/>
                  </a:lnTo>
                  <a:lnTo>
                    <a:pt x="771" y="480"/>
                  </a:lnTo>
                  <a:lnTo>
                    <a:pt x="769" y="481"/>
                  </a:lnTo>
                  <a:lnTo>
                    <a:pt x="771" y="478"/>
                  </a:lnTo>
                  <a:lnTo>
                    <a:pt x="771" y="477"/>
                  </a:lnTo>
                  <a:lnTo>
                    <a:pt x="770" y="477"/>
                  </a:lnTo>
                  <a:lnTo>
                    <a:pt x="769" y="477"/>
                  </a:lnTo>
                  <a:lnTo>
                    <a:pt x="768" y="477"/>
                  </a:lnTo>
                  <a:lnTo>
                    <a:pt x="768" y="479"/>
                  </a:lnTo>
                  <a:lnTo>
                    <a:pt x="769" y="479"/>
                  </a:lnTo>
                  <a:lnTo>
                    <a:pt x="768" y="481"/>
                  </a:lnTo>
                  <a:lnTo>
                    <a:pt x="768" y="482"/>
                  </a:lnTo>
                  <a:lnTo>
                    <a:pt x="769" y="483"/>
                  </a:lnTo>
                  <a:lnTo>
                    <a:pt x="771" y="483"/>
                  </a:lnTo>
                  <a:lnTo>
                    <a:pt x="768" y="484"/>
                  </a:lnTo>
                  <a:lnTo>
                    <a:pt x="766" y="485"/>
                  </a:lnTo>
                  <a:lnTo>
                    <a:pt x="766" y="487"/>
                  </a:lnTo>
                  <a:lnTo>
                    <a:pt x="767" y="486"/>
                  </a:lnTo>
                  <a:lnTo>
                    <a:pt x="767" y="485"/>
                  </a:lnTo>
                  <a:lnTo>
                    <a:pt x="768" y="486"/>
                  </a:lnTo>
                  <a:lnTo>
                    <a:pt x="769" y="487"/>
                  </a:lnTo>
                  <a:lnTo>
                    <a:pt x="768" y="489"/>
                  </a:lnTo>
                  <a:lnTo>
                    <a:pt x="768" y="492"/>
                  </a:lnTo>
                  <a:lnTo>
                    <a:pt x="767" y="495"/>
                  </a:lnTo>
                  <a:lnTo>
                    <a:pt x="768" y="498"/>
                  </a:lnTo>
                  <a:lnTo>
                    <a:pt x="768" y="498"/>
                  </a:lnTo>
                  <a:lnTo>
                    <a:pt x="769" y="497"/>
                  </a:lnTo>
                  <a:lnTo>
                    <a:pt x="769" y="495"/>
                  </a:lnTo>
                  <a:lnTo>
                    <a:pt x="770" y="493"/>
                  </a:lnTo>
                  <a:lnTo>
                    <a:pt x="771" y="492"/>
                  </a:lnTo>
                  <a:lnTo>
                    <a:pt x="773" y="490"/>
                  </a:lnTo>
                  <a:lnTo>
                    <a:pt x="775" y="487"/>
                  </a:lnTo>
                  <a:lnTo>
                    <a:pt x="777" y="485"/>
                  </a:lnTo>
                  <a:lnTo>
                    <a:pt x="779" y="484"/>
                  </a:lnTo>
                  <a:lnTo>
                    <a:pt x="780" y="484"/>
                  </a:lnTo>
                  <a:lnTo>
                    <a:pt x="781" y="483"/>
                  </a:lnTo>
                  <a:lnTo>
                    <a:pt x="782" y="481"/>
                  </a:lnTo>
                  <a:lnTo>
                    <a:pt x="783" y="478"/>
                  </a:lnTo>
                  <a:lnTo>
                    <a:pt x="783" y="481"/>
                  </a:lnTo>
                  <a:lnTo>
                    <a:pt x="782" y="483"/>
                  </a:lnTo>
                  <a:lnTo>
                    <a:pt x="776" y="495"/>
                  </a:lnTo>
                  <a:lnTo>
                    <a:pt x="772" y="498"/>
                  </a:lnTo>
                  <a:lnTo>
                    <a:pt x="763" y="509"/>
                  </a:lnTo>
                  <a:lnTo>
                    <a:pt x="762" y="512"/>
                  </a:lnTo>
                  <a:lnTo>
                    <a:pt x="762" y="513"/>
                  </a:lnTo>
                  <a:lnTo>
                    <a:pt x="761" y="513"/>
                  </a:lnTo>
                  <a:lnTo>
                    <a:pt x="760" y="513"/>
                  </a:lnTo>
                  <a:lnTo>
                    <a:pt x="758" y="514"/>
                  </a:lnTo>
                  <a:lnTo>
                    <a:pt x="757" y="515"/>
                  </a:lnTo>
                  <a:lnTo>
                    <a:pt x="757" y="517"/>
                  </a:lnTo>
                  <a:lnTo>
                    <a:pt x="756" y="519"/>
                  </a:lnTo>
                  <a:lnTo>
                    <a:pt x="756" y="524"/>
                  </a:lnTo>
                  <a:lnTo>
                    <a:pt x="757" y="525"/>
                  </a:lnTo>
                  <a:lnTo>
                    <a:pt x="758" y="528"/>
                  </a:lnTo>
                  <a:lnTo>
                    <a:pt x="760" y="531"/>
                  </a:lnTo>
                  <a:lnTo>
                    <a:pt x="760" y="533"/>
                  </a:lnTo>
                  <a:lnTo>
                    <a:pt x="760" y="535"/>
                  </a:lnTo>
                  <a:lnTo>
                    <a:pt x="761" y="536"/>
                  </a:lnTo>
                  <a:lnTo>
                    <a:pt x="759" y="535"/>
                  </a:lnTo>
                  <a:lnTo>
                    <a:pt x="758" y="535"/>
                  </a:lnTo>
                  <a:lnTo>
                    <a:pt x="757" y="536"/>
                  </a:lnTo>
                  <a:lnTo>
                    <a:pt x="756" y="537"/>
                  </a:lnTo>
                  <a:lnTo>
                    <a:pt x="757" y="540"/>
                  </a:lnTo>
                  <a:lnTo>
                    <a:pt x="759" y="549"/>
                  </a:lnTo>
                  <a:lnTo>
                    <a:pt x="761" y="556"/>
                  </a:lnTo>
                  <a:lnTo>
                    <a:pt x="761" y="557"/>
                  </a:lnTo>
                  <a:lnTo>
                    <a:pt x="760" y="558"/>
                  </a:lnTo>
                  <a:lnTo>
                    <a:pt x="759" y="559"/>
                  </a:lnTo>
                  <a:lnTo>
                    <a:pt x="759" y="561"/>
                  </a:lnTo>
                  <a:lnTo>
                    <a:pt x="757" y="565"/>
                  </a:lnTo>
                  <a:lnTo>
                    <a:pt x="757" y="567"/>
                  </a:lnTo>
                  <a:lnTo>
                    <a:pt x="755" y="571"/>
                  </a:lnTo>
                  <a:lnTo>
                    <a:pt x="755" y="573"/>
                  </a:lnTo>
                  <a:lnTo>
                    <a:pt x="753" y="579"/>
                  </a:lnTo>
                  <a:lnTo>
                    <a:pt x="753" y="580"/>
                  </a:lnTo>
                  <a:lnTo>
                    <a:pt x="752" y="581"/>
                  </a:lnTo>
                  <a:lnTo>
                    <a:pt x="753" y="583"/>
                  </a:lnTo>
                  <a:lnTo>
                    <a:pt x="752" y="584"/>
                  </a:lnTo>
                  <a:lnTo>
                    <a:pt x="752" y="585"/>
                  </a:lnTo>
                  <a:lnTo>
                    <a:pt x="752" y="586"/>
                  </a:lnTo>
                  <a:lnTo>
                    <a:pt x="752" y="588"/>
                  </a:lnTo>
                  <a:lnTo>
                    <a:pt x="752" y="589"/>
                  </a:lnTo>
                  <a:lnTo>
                    <a:pt x="739" y="590"/>
                  </a:lnTo>
                  <a:lnTo>
                    <a:pt x="720" y="586"/>
                  </a:lnTo>
                  <a:lnTo>
                    <a:pt x="701" y="578"/>
                  </a:lnTo>
                  <a:lnTo>
                    <a:pt x="698" y="575"/>
                  </a:lnTo>
                  <a:lnTo>
                    <a:pt x="694" y="561"/>
                  </a:lnTo>
                  <a:lnTo>
                    <a:pt x="692" y="557"/>
                  </a:lnTo>
                  <a:lnTo>
                    <a:pt x="687" y="558"/>
                  </a:lnTo>
                  <a:lnTo>
                    <a:pt x="681" y="561"/>
                  </a:lnTo>
                  <a:lnTo>
                    <a:pt x="675" y="563"/>
                  </a:lnTo>
                  <a:lnTo>
                    <a:pt x="672" y="558"/>
                  </a:lnTo>
                  <a:lnTo>
                    <a:pt x="671" y="557"/>
                  </a:lnTo>
                  <a:lnTo>
                    <a:pt x="669" y="554"/>
                  </a:lnTo>
                  <a:lnTo>
                    <a:pt x="666" y="553"/>
                  </a:lnTo>
                  <a:lnTo>
                    <a:pt x="661" y="555"/>
                  </a:lnTo>
                  <a:lnTo>
                    <a:pt x="644" y="555"/>
                  </a:lnTo>
                  <a:lnTo>
                    <a:pt x="643" y="554"/>
                  </a:lnTo>
                  <a:lnTo>
                    <a:pt x="642" y="551"/>
                  </a:lnTo>
                  <a:lnTo>
                    <a:pt x="641" y="550"/>
                  </a:lnTo>
                  <a:lnTo>
                    <a:pt x="636" y="548"/>
                  </a:lnTo>
                  <a:lnTo>
                    <a:pt x="634" y="545"/>
                  </a:lnTo>
                  <a:lnTo>
                    <a:pt x="634" y="543"/>
                  </a:lnTo>
                  <a:lnTo>
                    <a:pt x="632" y="542"/>
                  </a:lnTo>
                  <a:lnTo>
                    <a:pt x="630" y="542"/>
                  </a:lnTo>
                  <a:lnTo>
                    <a:pt x="628" y="541"/>
                  </a:lnTo>
                  <a:lnTo>
                    <a:pt x="618" y="538"/>
                  </a:lnTo>
                  <a:lnTo>
                    <a:pt x="612" y="534"/>
                  </a:lnTo>
                  <a:lnTo>
                    <a:pt x="610" y="536"/>
                  </a:lnTo>
                  <a:lnTo>
                    <a:pt x="600" y="537"/>
                  </a:lnTo>
                  <a:lnTo>
                    <a:pt x="591" y="542"/>
                  </a:lnTo>
                  <a:lnTo>
                    <a:pt x="588" y="543"/>
                  </a:lnTo>
                  <a:lnTo>
                    <a:pt x="583" y="543"/>
                  </a:lnTo>
                  <a:lnTo>
                    <a:pt x="582" y="543"/>
                  </a:lnTo>
                  <a:lnTo>
                    <a:pt x="581" y="544"/>
                  </a:lnTo>
                  <a:lnTo>
                    <a:pt x="580" y="545"/>
                  </a:lnTo>
                  <a:lnTo>
                    <a:pt x="578" y="545"/>
                  </a:lnTo>
                  <a:lnTo>
                    <a:pt x="575" y="546"/>
                  </a:lnTo>
                  <a:lnTo>
                    <a:pt x="557" y="549"/>
                  </a:lnTo>
                  <a:lnTo>
                    <a:pt x="549" y="549"/>
                  </a:lnTo>
                  <a:lnTo>
                    <a:pt x="547" y="550"/>
                  </a:lnTo>
                  <a:lnTo>
                    <a:pt x="540" y="553"/>
                  </a:lnTo>
                  <a:lnTo>
                    <a:pt x="533" y="555"/>
                  </a:lnTo>
                  <a:lnTo>
                    <a:pt x="530" y="557"/>
                  </a:lnTo>
                  <a:lnTo>
                    <a:pt x="527" y="561"/>
                  </a:lnTo>
                  <a:lnTo>
                    <a:pt x="525" y="563"/>
                  </a:lnTo>
                  <a:lnTo>
                    <a:pt x="524" y="565"/>
                  </a:lnTo>
                  <a:lnTo>
                    <a:pt x="514" y="573"/>
                  </a:lnTo>
                  <a:lnTo>
                    <a:pt x="513" y="574"/>
                  </a:lnTo>
                  <a:lnTo>
                    <a:pt x="512" y="576"/>
                  </a:lnTo>
                  <a:lnTo>
                    <a:pt x="508" y="581"/>
                  </a:lnTo>
                  <a:lnTo>
                    <a:pt x="505" y="583"/>
                  </a:lnTo>
                  <a:lnTo>
                    <a:pt x="502" y="586"/>
                  </a:lnTo>
                  <a:lnTo>
                    <a:pt x="499" y="591"/>
                  </a:lnTo>
                  <a:lnTo>
                    <a:pt x="496" y="591"/>
                  </a:lnTo>
                  <a:lnTo>
                    <a:pt x="495" y="591"/>
                  </a:lnTo>
                  <a:lnTo>
                    <a:pt x="490" y="592"/>
                  </a:lnTo>
                  <a:lnTo>
                    <a:pt x="488" y="593"/>
                  </a:lnTo>
                  <a:lnTo>
                    <a:pt x="486" y="595"/>
                  </a:lnTo>
                  <a:lnTo>
                    <a:pt x="485" y="596"/>
                  </a:lnTo>
                  <a:lnTo>
                    <a:pt x="483" y="597"/>
                  </a:lnTo>
                  <a:lnTo>
                    <a:pt x="481" y="597"/>
                  </a:lnTo>
                  <a:lnTo>
                    <a:pt x="480" y="597"/>
                  </a:lnTo>
                  <a:lnTo>
                    <a:pt x="477" y="598"/>
                  </a:lnTo>
                  <a:lnTo>
                    <a:pt x="474" y="597"/>
                  </a:lnTo>
                  <a:lnTo>
                    <a:pt x="473" y="598"/>
                  </a:lnTo>
                  <a:lnTo>
                    <a:pt x="471" y="598"/>
                  </a:lnTo>
                  <a:lnTo>
                    <a:pt x="468" y="600"/>
                  </a:lnTo>
                  <a:lnTo>
                    <a:pt x="466" y="600"/>
                  </a:lnTo>
                  <a:lnTo>
                    <a:pt x="462" y="600"/>
                  </a:lnTo>
                  <a:lnTo>
                    <a:pt x="458" y="598"/>
                  </a:lnTo>
                  <a:lnTo>
                    <a:pt x="456" y="596"/>
                  </a:lnTo>
                  <a:lnTo>
                    <a:pt x="455" y="596"/>
                  </a:lnTo>
                  <a:lnTo>
                    <a:pt x="452" y="594"/>
                  </a:lnTo>
                  <a:lnTo>
                    <a:pt x="449" y="592"/>
                  </a:lnTo>
                  <a:lnTo>
                    <a:pt x="437" y="591"/>
                  </a:lnTo>
                  <a:lnTo>
                    <a:pt x="426" y="588"/>
                  </a:lnTo>
                  <a:lnTo>
                    <a:pt x="407" y="590"/>
                  </a:lnTo>
                  <a:lnTo>
                    <a:pt x="402" y="589"/>
                  </a:lnTo>
                  <a:lnTo>
                    <a:pt x="399" y="587"/>
                  </a:lnTo>
                  <a:lnTo>
                    <a:pt x="384" y="582"/>
                  </a:lnTo>
                  <a:lnTo>
                    <a:pt x="381" y="581"/>
                  </a:lnTo>
                  <a:lnTo>
                    <a:pt x="378" y="582"/>
                  </a:lnTo>
                  <a:lnTo>
                    <a:pt x="373" y="586"/>
                  </a:lnTo>
                  <a:lnTo>
                    <a:pt x="372" y="586"/>
                  </a:lnTo>
                  <a:lnTo>
                    <a:pt x="370" y="587"/>
                  </a:lnTo>
                  <a:lnTo>
                    <a:pt x="354" y="587"/>
                  </a:lnTo>
                  <a:lnTo>
                    <a:pt x="353" y="587"/>
                  </a:lnTo>
                  <a:lnTo>
                    <a:pt x="321" y="579"/>
                  </a:lnTo>
                  <a:lnTo>
                    <a:pt x="316" y="576"/>
                  </a:lnTo>
                  <a:lnTo>
                    <a:pt x="314" y="576"/>
                  </a:lnTo>
                  <a:lnTo>
                    <a:pt x="306" y="578"/>
                  </a:lnTo>
                  <a:lnTo>
                    <a:pt x="305" y="578"/>
                  </a:lnTo>
                  <a:lnTo>
                    <a:pt x="302" y="577"/>
                  </a:lnTo>
                  <a:lnTo>
                    <a:pt x="293" y="572"/>
                  </a:lnTo>
                  <a:lnTo>
                    <a:pt x="278" y="571"/>
                  </a:lnTo>
                  <a:lnTo>
                    <a:pt x="270" y="572"/>
                  </a:lnTo>
                  <a:lnTo>
                    <a:pt x="267" y="573"/>
                  </a:lnTo>
                  <a:lnTo>
                    <a:pt x="263" y="574"/>
                  </a:lnTo>
                  <a:lnTo>
                    <a:pt x="261" y="576"/>
                  </a:lnTo>
                  <a:lnTo>
                    <a:pt x="253" y="576"/>
                  </a:lnTo>
                  <a:lnTo>
                    <a:pt x="241" y="578"/>
                  </a:lnTo>
                  <a:lnTo>
                    <a:pt x="239" y="577"/>
                  </a:lnTo>
                  <a:lnTo>
                    <a:pt x="237" y="575"/>
                  </a:lnTo>
                  <a:lnTo>
                    <a:pt x="235" y="573"/>
                  </a:lnTo>
                  <a:lnTo>
                    <a:pt x="235" y="569"/>
                  </a:lnTo>
                  <a:lnTo>
                    <a:pt x="238" y="561"/>
                  </a:lnTo>
                  <a:lnTo>
                    <a:pt x="239" y="557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5" y="555"/>
                  </a:lnTo>
                  <a:lnTo>
                    <a:pt x="248" y="555"/>
                  </a:lnTo>
                  <a:lnTo>
                    <a:pt x="251" y="553"/>
                  </a:lnTo>
                  <a:lnTo>
                    <a:pt x="252" y="549"/>
                  </a:lnTo>
                  <a:lnTo>
                    <a:pt x="251" y="545"/>
                  </a:lnTo>
                  <a:lnTo>
                    <a:pt x="250" y="544"/>
                  </a:lnTo>
                  <a:lnTo>
                    <a:pt x="248" y="543"/>
                  </a:lnTo>
                  <a:lnTo>
                    <a:pt x="244" y="543"/>
                  </a:lnTo>
                  <a:lnTo>
                    <a:pt x="240" y="541"/>
                  </a:lnTo>
                  <a:lnTo>
                    <a:pt x="221" y="528"/>
                  </a:lnTo>
                  <a:lnTo>
                    <a:pt x="221" y="528"/>
                  </a:lnTo>
                  <a:lnTo>
                    <a:pt x="221" y="526"/>
                  </a:lnTo>
                  <a:lnTo>
                    <a:pt x="221" y="520"/>
                  </a:lnTo>
                  <a:lnTo>
                    <a:pt x="220" y="519"/>
                  </a:lnTo>
                  <a:lnTo>
                    <a:pt x="218" y="518"/>
                  </a:lnTo>
                  <a:lnTo>
                    <a:pt x="215" y="517"/>
                  </a:lnTo>
                  <a:lnTo>
                    <a:pt x="211" y="515"/>
                  </a:lnTo>
                  <a:lnTo>
                    <a:pt x="209" y="513"/>
                  </a:lnTo>
                  <a:lnTo>
                    <a:pt x="206" y="509"/>
                  </a:lnTo>
                  <a:lnTo>
                    <a:pt x="204" y="506"/>
                  </a:lnTo>
                  <a:lnTo>
                    <a:pt x="204" y="505"/>
                  </a:lnTo>
                  <a:lnTo>
                    <a:pt x="204" y="503"/>
                  </a:lnTo>
                  <a:lnTo>
                    <a:pt x="204" y="502"/>
                  </a:lnTo>
                  <a:lnTo>
                    <a:pt x="203" y="501"/>
                  </a:lnTo>
                  <a:lnTo>
                    <a:pt x="202" y="500"/>
                  </a:lnTo>
                  <a:lnTo>
                    <a:pt x="202" y="498"/>
                  </a:lnTo>
                  <a:lnTo>
                    <a:pt x="202" y="496"/>
                  </a:lnTo>
                  <a:lnTo>
                    <a:pt x="202" y="495"/>
                  </a:lnTo>
                  <a:lnTo>
                    <a:pt x="203" y="494"/>
                  </a:lnTo>
                  <a:lnTo>
                    <a:pt x="203" y="493"/>
                  </a:lnTo>
                  <a:lnTo>
                    <a:pt x="203" y="493"/>
                  </a:lnTo>
                  <a:lnTo>
                    <a:pt x="207" y="493"/>
                  </a:lnTo>
                  <a:lnTo>
                    <a:pt x="208" y="492"/>
                  </a:lnTo>
                  <a:lnTo>
                    <a:pt x="209" y="491"/>
                  </a:lnTo>
                  <a:lnTo>
                    <a:pt x="209" y="489"/>
                  </a:lnTo>
                  <a:lnTo>
                    <a:pt x="209" y="487"/>
                  </a:lnTo>
                  <a:lnTo>
                    <a:pt x="211" y="485"/>
                  </a:lnTo>
                  <a:lnTo>
                    <a:pt x="213" y="485"/>
                  </a:lnTo>
                  <a:lnTo>
                    <a:pt x="215" y="485"/>
                  </a:lnTo>
                  <a:lnTo>
                    <a:pt x="216" y="486"/>
                  </a:lnTo>
                  <a:lnTo>
                    <a:pt x="220" y="488"/>
                  </a:lnTo>
                  <a:lnTo>
                    <a:pt x="221" y="489"/>
                  </a:lnTo>
                  <a:lnTo>
                    <a:pt x="223" y="488"/>
                  </a:lnTo>
                  <a:lnTo>
                    <a:pt x="226" y="487"/>
                  </a:lnTo>
                  <a:lnTo>
                    <a:pt x="227" y="485"/>
                  </a:lnTo>
                  <a:lnTo>
                    <a:pt x="227" y="483"/>
                  </a:lnTo>
                  <a:lnTo>
                    <a:pt x="223" y="478"/>
                  </a:lnTo>
                  <a:lnTo>
                    <a:pt x="221" y="477"/>
                  </a:lnTo>
                  <a:lnTo>
                    <a:pt x="215" y="477"/>
                  </a:lnTo>
                  <a:lnTo>
                    <a:pt x="212" y="475"/>
                  </a:lnTo>
                  <a:lnTo>
                    <a:pt x="209" y="472"/>
                  </a:lnTo>
                  <a:lnTo>
                    <a:pt x="203" y="465"/>
                  </a:lnTo>
                  <a:lnTo>
                    <a:pt x="201" y="465"/>
                  </a:lnTo>
                  <a:lnTo>
                    <a:pt x="199" y="465"/>
                  </a:lnTo>
                  <a:lnTo>
                    <a:pt x="197" y="464"/>
                  </a:lnTo>
                  <a:lnTo>
                    <a:pt x="196" y="465"/>
                  </a:lnTo>
                  <a:lnTo>
                    <a:pt x="193" y="468"/>
                  </a:lnTo>
                  <a:lnTo>
                    <a:pt x="191" y="470"/>
                  </a:lnTo>
                  <a:lnTo>
                    <a:pt x="187" y="471"/>
                  </a:lnTo>
                  <a:lnTo>
                    <a:pt x="186" y="471"/>
                  </a:lnTo>
                  <a:lnTo>
                    <a:pt x="185" y="473"/>
                  </a:lnTo>
                  <a:lnTo>
                    <a:pt x="175" y="492"/>
                  </a:lnTo>
                  <a:lnTo>
                    <a:pt x="174" y="493"/>
                  </a:lnTo>
                  <a:lnTo>
                    <a:pt x="172" y="494"/>
                  </a:lnTo>
                  <a:lnTo>
                    <a:pt x="170" y="494"/>
                  </a:lnTo>
                  <a:lnTo>
                    <a:pt x="168" y="493"/>
                  </a:lnTo>
                  <a:lnTo>
                    <a:pt x="167" y="491"/>
                  </a:lnTo>
                  <a:lnTo>
                    <a:pt x="166" y="488"/>
                  </a:lnTo>
                  <a:lnTo>
                    <a:pt x="165" y="487"/>
                  </a:lnTo>
                  <a:lnTo>
                    <a:pt x="164" y="486"/>
                  </a:lnTo>
                  <a:lnTo>
                    <a:pt x="163" y="485"/>
                  </a:lnTo>
                  <a:lnTo>
                    <a:pt x="162" y="484"/>
                  </a:lnTo>
                  <a:lnTo>
                    <a:pt x="162" y="483"/>
                  </a:lnTo>
                  <a:lnTo>
                    <a:pt x="161" y="482"/>
                  </a:lnTo>
                  <a:lnTo>
                    <a:pt x="161" y="481"/>
                  </a:lnTo>
                  <a:lnTo>
                    <a:pt x="159" y="475"/>
                  </a:lnTo>
                  <a:lnTo>
                    <a:pt x="158" y="474"/>
                  </a:lnTo>
                  <a:lnTo>
                    <a:pt x="155" y="473"/>
                  </a:lnTo>
                  <a:lnTo>
                    <a:pt x="147" y="469"/>
                  </a:lnTo>
                  <a:lnTo>
                    <a:pt x="146" y="469"/>
                  </a:lnTo>
                  <a:lnTo>
                    <a:pt x="144" y="469"/>
                  </a:lnTo>
                  <a:lnTo>
                    <a:pt x="141" y="471"/>
                  </a:lnTo>
                  <a:lnTo>
                    <a:pt x="137" y="471"/>
                  </a:lnTo>
                  <a:lnTo>
                    <a:pt x="132" y="471"/>
                  </a:lnTo>
                  <a:lnTo>
                    <a:pt x="128" y="470"/>
                  </a:lnTo>
                  <a:lnTo>
                    <a:pt x="125" y="466"/>
                  </a:lnTo>
                  <a:lnTo>
                    <a:pt x="124" y="465"/>
                  </a:lnTo>
                  <a:lnTo>
                    <a:pt x="123" y="462"/>
                  </a:lnTo>
                  <a:lnTo>
                    <a:pt x="122" y="460"/>
                  </a:lnTo>
                  <a:lnTo>
                    <a:pt x="120" y="459"/>
                  </a:lnTo>
                  <a:lnTo>
                    <a:pt x="119" y="458"/>
                  </a:lnTo>
                  <a:lnTo>
                    <a:pt x="113" y="459"/>
                  </a:lnTo>
                  <a:lnTo>
                    <a:pt x="106" y="458"/>
                  </a:lnTo>
                  <a:lnTo>
                    <a:pt x="104" y="457"/>
                  </a:lnTo>
                  <a:lnTo>
                    <a:pt x="102" y="453"/>
                  </a:lnTo>
                  <a:lnTo>
                    <a:pt x="101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1" y="448"/>
                  </a:lnTo>
                  <a:lnTo>
                    <a:pt x="101" y="447"/>
                  </a:lnTo>
                  <a:lnTo>
                    <a:pt x="104" y="447"/>
                  </a:lnTo>
                  <a:lnTo>
                    <a:pt x="109" y="447"/>
                  </a:lnTo>
                  <a:lnTo>
                    <a:pt x="112" y="447"/>
                  </a:lnTo>
                  <a:lnTo>
                    <a:pt x="115" y="446"/>
                  </a:lnTo>
                  <a:lnTo>
                    <a:pt x="117" y="444"/>
                  </a:lnTo>
                  <a:lnTo>
                    <a:pt x="117" y="442"/>
                  </a:lnTo>
                  <a:lnTo>
                    <a:pt x="116" y="440"/>
                  </a:lnTo>
                  <a:lnTo>
                    <a:pt x="115" y="439"/>
                  </a:lnTo>
                  <a:lnTo>
                    <a:pt x="112" y="437"/>
                  </a:lnTo>
                  <a:lnTo>
                    <a:pt x="110" y="436"/>
                  </a:lnTo>
                  <a:lnTo>
                    <a:pt x="106" y="435"/>
                  </a:lnTo>
                  <a:lnTo>
                    <a:pt x="103" y="434"/>
                  </a:lnTo>
                  <a:lnTo>
                    <a:pt x="103" y="433"/>
                  </a:lnTo>
                  <a:lnTo>
                    <a:pt x="103" y="432"/>
                  </a:lnTo>
                  <a:lnTo>
                    <a:pt x="101" y="432"/>
                  </a:lnTo>
                  <a:lnTo>
                    <a:pt x="101" y="431"/>
                  </a:lnTo>
                  <a:lnTo>
                    <a:pt x="101" y="430"/>
                  </a:lnTo>
                  <a:lnTo>
                    <a:pt x="101" y="429"/>
                  </a:lnTo>
                  <a:lnTo>
                    <a:pt x="101" y="428"/>
                  </a:lnTo>
                  <a:lnTo>
                    <a:pt x="102" y="428"/>
                  </a:lnTo>
                  <a:lnTo>
                    <a:pt x="105" y="428"/>
                  </a:lnTo>
                  <a:lnTo>
                    <a:pt x="106" y="427"/>
                  </a:lnTo>
                  <a:lnTo>
                    <a:pt x="107" y="426"/>
                  </a:lnTo>
                  <a:lnTo>
                    <a:pt x="107" y="424"/>
                  </a:lnTo>
                  <a:lnTo>
                    <a:pt x="107" y="423"/>
                  </a:lnTo>
                  <a:lnTo>
                    <a:pt x="108" y="422"/>
                  </a:lnTo>
                  <a:lnTo>
                    <a:pt x="108" y="421"/>
                  </a:lnTo>
                  <a:lnTo>
                    <a:pt x="108" y="420"/>
                  </a:lnTo>
                  <a:lnTo>
                    <a:pt x="108" y="419"/>
                  </a:lnTo>
                  <a:lnTo>
                    <a:pt x="108" y="418"/>
                  </a:lnTo>
                  <a:lnTo>
                    <a:pt x="109" y="417"/>
                  </a:lnTo>
                  <a:lnTo>
                    <a:pt x="110" y="417"/>
                  </a:lnTo>
                  <a:lnTo>
                    <a:pt x="111" y="416"/>
                  </a:lnTo>
                  <a:lnTo>
                    <a:pt x="112" y="416"/>
                  </a:lnTo>
                  <a:lnTo>
                    <a:pt x="113" y="415"/>
                  </a:lnTo>
                  <a:lnTo>
                    <a:pt x="113" y="413"/>
                  </a:lnTo>
                  <a:lnTo>
                    <a:pt x="113" y="411"/>
                  </a:lnTo>
                  <a:lnTo>
                    <a:pt x="113" y="411"/>
                  </a:lnTo>
                  <a:lnTo>
                    <a:pt x="110" y="408"/>
                  </a:lnTo>
                  <a:lnTo>
                    <a:pt x="107" y="406"/>
                  </a:lnTo>
                  <a:lnTo>
                    <a:pt x="105" y="405"/>
                  </a:lnTo>
                  <a:lnTo>
                    <a:pt x="95" y="402"/>
                  </a:lnTo>
                  <a:lnTo>
                    <a:pt x="92" y="402"/>
                  </a:lnTo>
                  <a:lnTo>
                    <a:pt x="90" y="401"/>
                  </a:lnTo>
                  <a:lnTo>
                    <a:pt x="87" y="399"/>
                  </a:lnTo>
                  <a:lnTo>
                    <a:pt x="86" y="397"/>
                  </a:lnTo>
                  <a:lnTo>
                    <a:pt x="83" y="393"/>
                  </a:lnTo>
                  <a:lnTo>
                    <a:pt x="81" y="392"/>
                  </a:lnTo>
                  <a:lnTo>
                    <a:pt x="80" y="392"/>
                  </a:lnTo>
                  <a:lnTo>
                    <a:pt x="78" y="393"/>
                  </a:lnTo>
                  <a:lnTo>
                    <a:pt x="77" y="393"/>
                  </a:lnTo>
                  <a:lnTo>
                    <a:pt x="77" y="393"/>
                  </a:lnTo>
                  <a:lnTo>
                    <a:pt x="76" y="393"/>
                  </a:lnTo>
                  <a:lnTo>
                    <a:pt x="75" y="392"/>
                  </a:lnTo>
                  <a:lnTo>
                    <a:pt x="74" y="391"/>
                  </a:lnTo>
                  <a:lnTo>
                    <a:pt x="70" y="389"/>
                  </a:lnTo>
                  <a:lnTo>
                    <a:pt x="67" y="387"/>
                  </a:lnTo>
                  <a:lnTo>
                    <a:pt x="65" y="387"/>
                  </a:lnTo>
                  <a:lnTo>
                    <a:pt x="62" y="382"/>
                  </a:lnTo>
                  <a:lnTo>
                    <a:pt x="56" y="376"/>
                  </a:lnTo>
                  <a:lnTo>
                    <a:pt x="53" y="372"/>
                  </a:lnTo>
                  <a:lnTo>
                    <a:pt x="52" y="371"/>
                  </a:lnTo>
                  <a:lnTo>
                    <a:pt x="50" y="370"/>
                  </a:lnTo>
                  <a:lnTo>
                    <a:pt x="49" y="369"/>
                  </a:lnTo>
                  <a:lnTo>
                    <a:pt x="47" y="369"/>
                  </a:lnTo>
                  <a:lnTo>
                    <a:pt x="47" y="367"/>
                  </a:lnTo>
                  <a:lnTo>
                    <a:pt x="49" y="365"/>
                  </a:lnTo>
                  <a:lnTo>
                    <a:pt x="50" y="364"/>
                  </a:lnTo>
                  <a:lnTo>
                    <a:pt x="51" y="363"/>
                  </a:lnTo>
                  <a:lnTo>
                    <a:pt x="49" y="359"/>
                  </a:lnTo>
                  <a:lnTo>
                    <a:pt x="47" y="355"/>
                  </a:lnTo>
                  <a:lnTo>
                    <a:pt x="47" y="352"/>
                  </a:lnTo>
                  <a:lnTo>
                    <a:pt x="47" y="350"/>
                  </a:lnTo>
                  <a:lnTo>
                    <a:pt x="48" y="347"/>
                  </a:lnTo>
                  <a:lnTo>
                    <a:pt x="48" y="346"/>
                  </a:lnTo>
                  <a:lnTo>
                    <a:pt x="48" y="344"/>
                  </a:lnTo>
                  <a:lnTo>
                    <a:pt x="48" y="338"/>
                  </a:lnTo>
                  <a:lnTo>
                    <a:pt x="49" y="336"/>
                  </a:lnTo>
                  <a:lnTo>
                    <a:pt x="49" y="335"/>
                  </a:lnTo>
                  <a:lnTo>
                    <a:pt x="49" y="333"/>
                  </a:lnTo>
                  <a:lnTo>
                    <a:pt x="48" y="333"/>
                  </a:lnTo>
                  <a:lnTo>
                    <a:pt x="47" y="332"/>
                  </a:lnTo>
                  <a:lnTo>
                    <a:pt x="47" y="333"/>
                  </a:lnTo>
                  <a:lnTo>
                    <a:pt x="46" y="333"/>
                  </a:lnTo>
                  <a:lnTo>
                    <a:pt x="45" y="335"/>
                  </a:lnTo>
                  <a:lnTo>
                    <a:pt x="44" y="336"/>
                  </a:lnTo>
                  <a:lnTo>
                    <a:pt x="42" y="336"/>
                  </a:lnTo>
                  <a:lnTo>
                    <a:pt x="41" y="336"/>
                  </a:lnTo>
                  <a:lnTo>
                    <a:pt x="41" y="335"/>
                  </a:lnTo>
                  <a:lnTo>
                    <a:pt x="40" y="333"/>
                  </a:lnTo>
                  <a:lnTo>
                    <a:pt x="37" y="331"/>
                  </a:lnTo>
                  <a:lnTo>
                    <a:pt x="36" y="329"/>
                  </a:lnTo>
                  <a:lnTo>
                    <a:pt x="36" y="328"/>
                  </a:lnTo>
                  <a:lnTo>
                    <a:pt x="36" y="327"/>
                  </a:lnTo>
                  <a:lnTo>
                    <a:pt x="36" y="325"/>
                  </a:lnTo>
                  <a:lnTo>
                    <a:pt x="35" y="324"/>
                  </a:lnTo>
                  <a:lnTo>
                    <a:pt x="35" y="323"/>
                  </a:lnTo>
                  <a:lnTo>
                    <a:pt x="34" y="322"/>
                  </a:lnTo>
                  <a:lnTo>
                    <a:pt x="33" y="321"/>
                  </a:lnTo>
                  <a:lnTo>
                    <a:pt x="30" y="316"/>
                  </a:lnTo>
                  <a:lnTo>
                    <a:pt x="29" y="314"/>
                  </a:lnTo>
                  <a:lnTo>
                    <a:pt x="27" y="314"/>
                  </a:lnTo>
                  <a:lnTo>
                    <a:pt x="23" y="314"/>
                  </a:lnTo>
                  <a:lnTo>
                    <a:pt x="22" y="313"/>
                  </a:lnTo>
                  <a:lnTo>
                    <a:pt x="17" y="308"/>
                  </a:lnTo>
                  <a:lnTo>
                    <a:pt x="16" y="308"/>
                  </a:lnTo>
                  <a:lnTo>
                    <a:pt x="11" y="306"/>
                  </a:lnTo>
                  <a:lnTo>
                    <a:pt x="11" y="304"/>
                  </a:lnTo>
                  <a:lnTo>
                    <a:pt x="9" y="302"/>
                  </a:lnTo>
                  <a:lnTo>
                    <a:pt x="7" y="296"/>
                  </a:lnTo>
                  <a:lnTo>
                    <a:pt x="6" y="295"/>
                  </a:lnTo>
                  <a:lnTo>
                    <a:pt x="0" y="287"/>
                  </a:lnTo>
                  <a:lnTo>
                    <a:pt x="4" y="283"/>
                  </a:lnTo>
                  <a:lnTo>
                    <a:pt x="18" y="283"/>
                  </a:lnTo>
                  <a:lnTo>
                    <a:pt x="21" y="278"/>
                  </a:lnTo>
                  <a:lnTo>
                    <a:pt x="24" y="279"/>
                  </a:lnTo>
                  <a:lnTo>
                    <a:pt x="28" y="281"/>
                  </a:lnTo>
                  <a:lnTo>
                    <a:pt x="30" y="284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3" y="284"/>
                  </a:lnTo>
                  <a:lnTo>
                    <a:pt x="38" y="284"/>
                  </a:lnTo>
                  <a:lnTo>
                    <a:pt x="40" y="283"/>
                  </a:lnTo>
                  <a:lnTo>
                    <a:pt x="41" y="281"/>
                  </a:lnTo>
                  <a:lnTo>
                    <a:pt x="41" y="280"/>
                  </a:lnTo>
                  <a:lnTo>
                    <a:pt x="41" y="279"/>
                  </a:lnTo>
                  <a:lnTo>
                    <a:pt x="42" y="278"/>
                  </a:lnTo>
                  <a:lnTo>
                    <a:pt x="42" y="277"/>
                  </a:lnTo>
                  <a:lnTo>
                    <a:pt x="43" y="277"/>
                  </a:lnTo>
                  <a:lnTo>
                    <a:pt x="44" y="277"/>
                  </a:lnTo>
                  <a:lnTo>
                    <a:pt x="45" y="278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45" y="271"/>
                  </a:lnTo>
                  <a:lnTo>
                    <a:pt x="48" y="267"/>
                  </a:lnTo>
                  <a:lnTo>
                    <a:pt x="49" y="267"/>
                  </a:lnTo>
                  <a:lnTo>
                    <a:pt x="50" y="266"/>
                  </a:lnTo>
                  <a:lnTo>
                    <a:pt x="53" y="266"/>
                  </a:lnTo>
                  <a:lnTo>
                    <a:pt x="54" y="266"/>
                  </a:lnTo>
                  <a:lnTo>
                    <a:pt x="55" y="266"/>
                  </a:lnTo>
                  <a:lnTo>
                    <a:pt x="57" y="268"/>
                  </a:lnTo>
                  <a:lnTo>
                    <a:pt x="58" y="268"/>
                  </a:lnTo>
                  <a:lnTo>
                    <a:pt x="59" y="267"/>
                  </a:lnTo>
                  <a:lnTo>
                    <a:pt x="60" y="267"/>
                  </a:lnTo>
                  <a:lnTo>
                    <a:pt x="62" y="267"/>
                  </a:lnTo>
                  <a:lnTo>
                    <a:pt x="65" y="269"/>
                  </a:lnTo>
                  <a:lnTo>
                    <a:pt x="67" y="269"/>
                  </a:lnTo>
                  <a:lnTo>
                    <a:pt x="68" y="269"/>
                  </a:lnTo>
                  <a:lnTo>
                    <a:pt x="69" y="269"/>
                  </a:lnTo>
                  <a:lnTo>
                    <a:pt x="70" y="270"/>
                  </a:lnTo>
                  <a:lnTo>
                    <a:pt x="71" y="272"/>
                  </a:lnTo>
                  <a:lnTo>
                    <a:pt x="73" y="271"/>
                  </a:lnTo>
                  <a:lnTo>
                    <a:pt x="77" y="266"/>
                  </a:lnTo>
                  <a:lnTo>
                    <a:pt x="78" y="266"/>
                  </a:lnTo>
                  <a:lnTo>
                    <a:pt x="81" y="266"/>
                  </a:lnTo>
                  <a:lnTo>
                    <a:pt x="82" y="265"/>
                  </a:lnTo>
                  <a:lnTo>
                    <a:pt x="83" y="262"/>
                  </a:lnTo>
                  <a:lnTo>
                    <a:pt x="83" y="260"/>
                  </a:lnTo>
                  <a:lnTo>
                    <a:pt x="83" y="254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8" y="249"/>
                  </a:lnTo>
                  <a:lnTo>
                    <a:pt x="92" y="248"/>
                  </a:lnTo>
                  <a:lnTo>
                    <a:pt x="94" y="248"/>
                  </a:lnTo>
                  <a:lnTo>
                    <a:pt x="93" y="244"/>
                  </a:lnTo>
                  <a:lnTo>
                    <a:pt x="90" y="239"/>
                  </a:lnTo>
                  <a:lnTo>
                    <a:pt x="91" y="236"/>
                  </a:lnTo>
                  <a:lnTo>
                    <a:pt x="92" y="235"/>
                  </a:lnTo>
                  <a:lnTo>
                    <a:pt x="94" y="232"/>
                  </a:lnTo>
                  <a:lnTo>
                    <a:pt x="95" y="230"/>
                  </a:lnTo>
                  <a:lnTo>
                    <a:pt x="95" y="225"/>
                  </a:lnTo>
                  <a:lnTo>
                    <a:pt x="95" y="223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102" y="221"/>
                  </a:lnTo>
                  <a:lnTo>
                    <a:pt x="104" y="219"/>
                  </a:lnTo>
                  <a:lnTo>
                    <a:pt x="106" y="218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3"/>
                  </a:lnTo>
                  <a:lnTo>
                    <a:pt x="110" y="213"/>
                  </a:lnTo>
                  <a:lnTo>
                    <a:pt x="112" y="212"/>
                  </a:lnTo>
                  <a:lnTo>
                    <a:pt x="113" y="210"/>
                  </a:lnTo>
                  <a:lnTo>
                    <a:pt x="114" y="207"/>
                  </a:lnTo>
                  <a:lnTo>
                    <a:pt x="112" y="206"/>
                  </a:lnTo>
                  <a:lnTo>
                    <a:pt x="112" y="205"/>
                  </a:lnTo>
                  <a:lnTo>
                    <a:pt x="111" y="205"/>
                  </a:lnTo>
                  <a:lnTo>
                    <a:pt x="111" y="204"/>
                  </a:lnTo>
                  <a:lnTo>
                    <a:pt x="111" y="203"/>
                  </a:lnTo>
                  <a:lnTo>
                    <a:pt x="112" y="202"/>
                  </a:lnTo>
                  <a:lnTo>
                    <a:pt x="112" y="201"/>
                  </a:lnTo>
                  <a:lnTo>
                    <a:pt x="113" y="196"/>
                  </a:lnTo>
                  <a:lnTo>
                    <a:pt x="115" y="194"/>
                  </a:lnTo>
                  <a:lnTo>
                    <a:pt x="117" y="192"/>
                  </a:lnTo>
                  <a:lnTo>
                    <a:pt x="120" y="191"/>
                  </a:lnTo>
                  <a:lnTo>
                    <a:pt x="121" y="190"/>
                  </a:lnTo>
                  <a:lnTo>
                    <a:pt x="122" y="188"/>
                  </a:lnTo>
                  <a:lnTo>
                    <a:pt x="122" y="188"/>
                  </a:lnTo>
                  <a:lnTo>
                    <a:pt x="121" y="186"/>
                  </a:lnTo>
                  <a:lnTo>
                    <a:pt x="121" y="184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6" y="179"/>
                  </a:lnTo>
                  <a:lnTo>
                    <a:pt x="127" y="178"/>
                  </a:lnTo>
                  <a:lnTo>
                    <a:pt x="129" y="171"/>
                  </a:lnTo>
                  <a:lnTo>
                    <a:pt x="128" y="170"/>
                  </a:lnTo>
                  <a:lnTo>
                    <a:pt x="127" y="169"/>
                  </a:lnTo>
                  <a:lnTo>
                    <a:pt x="126" y="169"/>
                  </a:lnTo>
                  <a:lnTo>
                    <a:pt x="125" y="168"/>
                  </a:lnTo>
                  <a:lnTo>
                    <a:pt x="129" y="164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7" y="157"/>
                  </a:lnTo>
                  <a:lnTo>
                    <a:pt x="138" y="155"/>
                  </a:lnTo>
                  <a:lnTo>
                    <a:pt x="138" y="153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2" y="149"/>
                  </a:lnTo>
                  <a:lnTo>
                    <a:pt x="143" y="147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3" y="140"/>
                  </a:lnTo>
                  <a:lnTo>
                    <a:pt x="144" y="139"/>
                  </a:lnTo>
                  <a:lnTo>
                    <a:pt x="144" y="137"/>
                  </a:lnTo>
                  <a:lnTo>
                    <a:pt x="146" y="133"/>
                  </a:lnTo>
                  <a:lnTo>
                    <a:pt x="146" y="131"/>
                  </a:lnTo>
                  <a:lnTo>
                    <a:pt x="149" y="126"/>
                  </a:lnTo>
                  <a:lnTo>
                    <a:pt x="151" y="124"/>
                  </a:lnTo>
                  <a:lnTo>
                    <a:pt x="153" y="123"/>
                  </a:lnTo>
                  <a:lnTo>
                    <a:pt x="157" y="122"/>
                  </a:lnTo>
                  <a:lnTo>
                    <a:pt x="159" y="118"/>
                  </a:lnTo>
                  <a:lnTo>
                    <a:pt x="159" y="114"/>
                  </a:lnTo>
                  <a:lnTo>
                    <a:pt x="158" y="109"/>
                  </a:lnTo>
                  <a:lnTo>
                    <a:pt x="158" y="105"/>
                  </a:lnTo>
                  <a:lnTo>
                    <a:pt x="160" y="102"/>
                  </a:lnTo>
                  <a:lnTo>
                    <a:pt x="162" y="98"/>
                  </a:lnTo>
                  <a:lnTo>
                    <a:pt x="167" y="94"/>
                  </a:lnTo>
                  <a:lnTo>
                    <a:pt x="172" y="93"/>
                  </a:lnTo>
                  <a:lnTo>
                    <a:pt x="173" y="93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4" y="91"/>
                  </a:lnTo>
                  <a:lnTo>
                    <a:pt x="174" y="90"/>
                  </a:lnTo>
                  <a:lnTo>
                    <a:pt x="174" y="89"/>
                  </a:lnTo>
                  <a:lnTo>
                    <a:pt x="177" y="86"/>
                  </a:lnTo>
                  <a:lnTo>
                    <a:pt x="177" y="84"/>
                  </a:lnTo>
                  <a:lnTo>
                    <a:pt x="177" y="82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9" y="79"/>
                  </a:lnTo>
                  <a:lnTo>
                    <a:pt x="180" y="78"/>
                  </a:lnTo>
                  <a:lnTo>
                    <a:pt x="182" y="75"/>
                  </a:lnTo>
                  <a:lnTo>
                    <a:pt x="183" y="74"/>
                  </a:lnTo>
                  <a:lnTo>
                    <a:pt x="185" y="74"/>
                  </a:lnTo>
                  <a:lnTo>
                    <a:pt x="186" y="73"/>
                  </a:lnTo>
                  <a:lnTo>
                    <a:pt x="188" y="73"/>
                  </a:lnTo>
                  <a:lnTo>
                    <a:pt x="191" y="73"/>
                  </a:lnTo>
                  <a:lnTo>
                    <a:pt x="193" y="73"/>
                  </a:lnTo>
                  <a:lnTo>
                    <a:pt x="194" y="73"/>
                  </a:lnTo>
                  <a:lnTo>
                    <a:pt x="196" y="72"/>
                  </a:lnTo>
                  <a:lnTo>
                    <a:pt x="197" y="66"/>
                  </a:lnTo>
                  <a:lnTo>
                    <a:pt x="200" y="66"/>
                  </a:lnTo>
                  <a:lnTo>
                    <a:pt x="206" y="69"/>
                  </a:lnTo>
                  <a:lnTo>
                    <a:pt x="209" y="69"/>
                  </a:lnTo>
                  <a:lnTo>
                    <a:pt x="213" y="69"/>
                  </a:lnTo>
                  <a:lnTo>
                    <a:pt x="216" y="68"/>
                  </a:lnTo>
                  <a:lnTo>
                    <a:pt x="219" y="65"/>
                  </a:lnTo>
                  <a:lnTo>
                    <a:pt x="221" y="62"/>
                  </a:lnTo>
                  <a:lnTo>
                    <a:pt x="222" y="62"/>
                  </a:lnTo>
                  <a:lnTo>
                    <a:pt x="224" y="61"/>
                  </a:lnTo>
                  <a:lnTo>
                    <a:pt x="226" y="61"/>
                  </a:lnTo>
                  <a:lnTo>
                    <a:pt x="227" y="60"/>
                  </a:lnTo>
                  <a:lnTo>
                    <a:pt x="227" y="59"/>
                  </a:lnTo>
                  <a:lnTo>
                    <a:pt x="227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7" y="54"/>
                  </a:lnTo>
                  <a:lnTo>
                    <a:pt x="229" y="53"/>
                  </a:lnTo>
                  <a:lnTo>
                    <a:pt x="233" y="51"/>
                  </a:lnTo>
                  <a:lnTo>
                    <a:pt x="234" y="50"/>
                  </a:lnTo>
                  <a:lnTo>
                    <a:pt x="236" y="46"/>
                  </a:lnTo>
                  <a:lnTo>
                    <a:pt x="238" y="4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6" name="Freeform 103">
              <a:extLst>
                <a:ext uri="{FF2B5EF4-FFF2-40B4-BE49-F238E27FC236}">
                  <a16:creationId xmlns:a16="http://schemas.microsoft.com/office/drawing/2014/main" id="{EC8FC62D-5F11-BF13-5451-EC417EF01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99" y="3052730"/>
              <a:ext cx="866340" cy="532261"/>
            </a:xfrm>
            <a:custGeom>
              <a:avLst/>
              <a:gdLst>
                <a:gd name="T0" fmla="*/ 598 w 612"/>
                <a:gd name="T1" fmla="*/ 102 h 376"/>
                <a:gd name="T2" fmla="*/ 565 w 612"/>
                <a:gd name="T3" fmla="*/ 114 h 376"/>
                <a:gd name="T4" fmla="*/ 548 w 612"/>
                <a:gd name="T5" fmla="*/ 130 h 376"/>
                <a:gd name="T6" fmla="*/ 533 w 612"/>
                <a:gd name="T7" fmla="*/ 159 h 376"/>
                <a:gd name="T8" fmla="*/ 517 w 612"/>
                <a:gd name="T9" fmla="*/ 187 h 376"/>
                <a:gd name="T10" fmla="*/ 501 w 612"/>
                <a:gd name="T11" fmla="*/ 210 h 376"/>
                <a:gd name="T12" fmla="*/ 491 w 612"/>
                <a:gd name="T13" fmla="*/ 233 h 376"/>
                <a:gd name="T14" fmla="*/ 484 w 612"/>
                <a:gd name="T15" fmla="*/ 254 h 376"/>
                <a:gd name="T16" fmla="*/ 466 w 612"/>
                <a:gd name="T17" fmla="*/ 276 h 376"/>
                <a:gd name="T18" fmla="*/ 455 w 612"/>
                <a:gd name="T19" fmla="*/ 307 h 376"/>
                <a:gd name="T20" fmla="*/ 432 w 612"/>
                <a:gd name="T21" fmla="*/ 309 h 376"/>
                <a:gd name="T22" fmla="*/ 419 w 612"/>
                <a:gd name="T23" fmla="*/ 319 h 376"/>
                <a:gd name="T24" fmla="*/ 404 w 612"/>
                <a:gd name="T25" fmla="*/ 325 h 376"/>
                <a:gd name="T26" fmla="*/ 362 w 612"/>
                <a:gd name="T27" fmla="*/ 323 h 376"/>
                <a:gd name="T28" fmla="*/ 323 w 612"/>
                <a:gd name="T29" fmla="*/ 320 h 376"/>
                <a:gd name="T30" fmla="*/ 304 w 612"/>
                <a:gd name="T31" fmla="*/ 331 h 376"/>
                <a:gd name="T32" fmla="*/ 288 w 612"/>
                <a:gd name="T33" fmla="*/ 342 h 376"/>
                <a:gd name="T34" fmla="*/ 260 w 612"/>
                <a:gd name="T35" fmla="*/ 349 h 376"/>
                <a:gd name="T36" fmla="*/ 246 w 612"/>
                <a:gd name="T37" fmla="*/ 355 h 376"/>
                <a:gd name="T38" fmla="*/ 229 w 612"/>
                <a:gd name="T39" fmla="*/ 360 h 376"/>
                <a:gd name="T40" fmla="*/ 206 w 612"/>
                <a:gd name="T41" fmla="*/ 376 h 376"/>
                <a:gd name="T42" fmla="*/ 181 w 612"/>
                <a:gd name="T43" fmla="*/ 372 h 376"/>
                <a:gd name="T44" fmla="*/ 141 w 612"/>
                <a:gd name="T45" fmla="*/ 362 h 376"/>
                <a:gd name="T46" fmla="*/ 119 w 612"/>
                <a:gd name="T47" fmla="*/ 349 h 376"/>
                <a:gd name="T48" fmla="*/ 108 w 612"/>
                <a:gd name="T49" fmla="*/ 343 h 376"/>
                <a:gd name="T50" fmla="*/ 90 w 612"/>
                <a:gd name="T51" fmla="*/ 325 h 376"/>
                <a:gd name="T52" fmla="*/ 71 w 612"/>
                <a:gd name="T53" fmla="*/ 298 h 376"/>
                <a:gd name="T54" fmla="*/ 59 w 612"/>
                <a:gd name="T55" fmla="*/ 290 h 376"/>
                <a:gd name="T56" fmla="*/ 38 w 612"/>
                <a:gd name="T57" fmla="*/ 277 h 376"/>
                <a:gd name="T58" fmla="*/ 27 w 612"/>
                <a:gd name="T59" fmla="*/ 252 h 376"/>
                <a:gd name="T60" fmla="*/ 20 w 612"/>
                <a:gd name="T61" fmla="*/ 238 h 376"/>
                <a:gd name="T62" fmla="*/ 1 w 612"/>
                <a:gd name="T63" fmla="*/ 229 h 376"/>
                <a:gd name="T64" fmla="*/ 15 w 612"/>
                <a:gd name="T65" fmla="*/ 214 h 376"/>
                <a:gd name="T66" fmla="*/ 36 w 612"/>
                <a:gd name="T67" fmla="*/ 211 h 376"/>
                <a:gd name="T68" fmla="*/ 33 w 612"/>
                <a:gd name="T69" fmla="*/ 199 h 376"/>
                <a:gd name="T70" fmla="*/ 29 w 612"/>
                <a:gd name="T71" fmla="*/ 187 h 376"/>
                <a:gd name="T72" fmla="*/ 30 w 612"/>
                <a:gd name="T73" fmla="*/ 164 h 376"/>
                <a:gd name="T74" fmla="*/ 54 w 612"/>
                <a:gd name="T75" fmla="*/ 142 h 376"/>
                <a:gd name="T76" fmla="*/ 29 w 612"/>
                <a:gd name="T77" fmla="*/ 123 h 376"/>
                <a:gd name="T78" fmla="*/ 47 w 612"/>
                <a:gd name="T79" fmla="*/ 111 h 376"/>
                <a:gd name="T80" fmla="*/ 70 w 612"/>
                <a:gd name="T81" fmla="*/ 120 h 376"/>
                <a:gd name="T82" fmla="*/ 85 w 612"/>
                <a:gd name="T83" fmla="*/ 100 h 376"/>
                <a:gd name="T84" fmla="*/ 90 w 612"/>
                <a:gd name="T85" fmla="*/ 86 h 376"/>
                <a:gd name="T86" fmla="*/ 125 w 612"/>
                <a:gd name="T87" fmla="*/ 94 h 376"/>
                <a:gd name="T88" fmla="*/ 143 w 612"/>
                <a:gd name="T89" fmla="*/ 106 h 376"/>
                <a:gd name="T90" fmla="*/ 235 w 612"/>
                <a:gd name="T91" fmla="*/ 108 h 376"/>
                <a:gd name="T92" fmla="*/ 241 w 612"/>
                <a:gd name="T93" fmla="*/ 80 h 376"/>
                <a:gd name="T94" fmla="*/ 289 w 612"/>
                <a:gd name="T95" fmla="*/ 67 h 376"/>
                <a:gd name="T96" fmla="*/ 320 w 612"/>
                <a:gd name="T97" fmla="*/ 48 h 376"/>
                <a:gd name="T98" fmla="*/ 338 w 612"/>
                <a:gd name="T99" fmla="*/ 57 h 376"/>
                <a:gd name="T100" fmla="*/ 363 w 612"/>
                <a:gd name="T101" fmla="*/ 46 h 376"/>
                <a:gd name="T102" fmla="*/ 385 w 612"/>
                <a:gd name="T103" fmla="*/ 33 h 376"/>
                <a:gd name="T104" fmla="*/ 398 w 612"/>
                <a:gd name="T105" fmla="*/ 6 h 376"/>
                <a:gd name="T106" fmla="*/ 450 w 612"/>
                <a:gd name="T107" fmla="*/ 11 h 376"/>
                <a:gd name="T108" fmla="*/ 476 w 612"/>
                <a:gd name="T109" fmla="*/ 3 h 376"/>
                <a:gd name="T110" fmla="*/ 498 w 612"/>
                <a:gd name="T111" fmla="*/ 18 h 376"/>
                <a:gd name="T112" fmla="*/ 535 w 612"/>
                <a:gd name="T113" fmla="*/ 26 h 376"/>
                <a:gd name="T114" fmla="*/ 559 w 612"/>
                <a:gd name="T115" fmla="*/ 30 h 376"/>
                <a:gd name="T116" fmla="*/ 571 w 612"/>
                <a:gd name="T117" fmla="*/ 46 h 376"/>
                <a:gd name="T118" fmla="*/ 597 w 612"/>
                <a:gd name="T119" fmla="*/ 64 h 376"/>
                <a:gd name="T120" fmla="*/ 607 w 612"/>
                <a:gd name="T121" fmla="*/ 8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2" h="376">
                  <a:moveTo>
                    <a:pt x="612" y="85"/>
                  </a:moveTo>
                  <a:lnTo>
                    <a:pt x="610" y="87"/>
                  </a:lnTo>
                  <a:lnTo>
                    <a:pt x="608" y="91"/>
                  </a:lnTo>
                  <a:lnTo>
                    <a:pt x="607" y="92"/>
                  </a:lnTo>
                  <a:lnTo>
                    <a:pt x="603" y="94"/>
                  </a:lnTo>
                  <a:lnTo>
                    <a:pt x="601" y="95"/>
                  </a:lnTo>
                  <a:lnTo>
                    <a:pt x="601" y="97"/>
                  </a:lnTo>
                  <a:lnTo>
                    <a:pt x="601" y="97"/>
                  </a:lnTo>
                  <a:lnTo>
                    <a:pt x="601" y="98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0" y="102"/>
                  </a:lnTo>
                  <a:lnTo>
                    <a:pt x="598" y="102"/>
                  </a:lnTo>
                  <a:lnTo>
                    <a:pt x="596" y="103"/>
                  </a:lnTo>
                  <a:lnTo>
                    <a:pt x="595" y="103"/>
                  </a:lnTo>
                  <a:lnTo>
                    <a:pt x="593" y="106"/>
                  </a:lnTo>
                  <a:lnTo>
                    <a:pt x="590" y="109"/>
                  </a:lnTo>
                  <a:lnTo>
                    <a:pt x="587" y="110"/>
                  </a:lnTo>
                  <a:lnTo>
                    <a:pt x="583" y="110"/>
                  </a:lnTo>
                  <a:lnTo>
                    <a:pt x="580" y="110"/>
                  </a:lnTo>
                  <a:lnTo>
                    <a:pt x="574" y="107"/>
                  </a:lnTo>
                  <a:lnTo>
                    <a:pt x="571" y="107"/>
                  </a:lnTo>
                  <a:lnTo>
                    <a:pt x="570" y="113"/>
                  </a:lnTo>
                  <a:lnTo>
                    <a:pt x="568" y="114"/>
                  </a:lnTo>
                  <a:lnTo>
                    <a:pt x="567" y="114"/>
                  </a:lnTo>
                  <a:lnTo>
                    <a:pt x="565" y="114"/>
                  </a:lnTo>
                  <a:lnTo>
                    <a:pt x="562" y="114"/>
                  </a:lnTo>
                  <a:lnTo>
                    <a:pt x="560" y="114"/>
                  </a:lnTo>
                  <a:lnTo>
                    <a:pt x="559" y="115"/>
                  </a:lnTo>
                  <a:lnTo>
                    <a:pt x="557" y="115"/>
                  </a:lnTo>
                  <a:lnTo>
                    <a:pt x="556" y="116"/>
                  </a:lnTo>
                  <a:lnTo>
                    <a:pt x="554" y="119"/>
                  </a:lnTo>
                  <a:lnTo>
                    <a:pt x="553" y="120"/>
                  </a:lnTo>
                  <a:lnTo>
                    <a:pt x="552" y="121"/>
                  </a:lnTo>
                  <a:lnTo>
                    <a:pt x="552" y="121"/>
                  </a:lnTo>
                  <a:lnTo>
                    <a:pt x="551" y="123"/>
                  </a:lnTo>
                  <a:lnTo>
                    <a:pt x="551" y="125"/>
                  </a:lnTo>
                  <a:lnTo>
                    <a:pt x="551" y="127"/>
                  </a:lnTo>
                  <a:lnTo>
                    <a:pt x="548" y="130"/>
                  </a:lnTo>
                  <a:lnTo>
                    <a:pt x="548" y="131"/>
                  </a:lnTo>
                  <a:lnTo>
                    <a:pt x="548" y="132"/>
                  </a:lnTo>
                  <a:lnTo>
                    <a:pt x="547" y="133"/>
                  </a:lnTo>
                  <a:lnTo>
                    <a:pt x="547" y="133"/>
                  </a:lnTo>
                  <a:lnTo>
                    <a:pt x="547" y="134"/>
                  </a:lnTo>
                  <a:lnTo>
                    <a:pt x="546" y="134"/>
                  </a:lnTo>
                  <a:lnTo>
                    <a:pt x="541" y="135"/>
                  </a:lnTo>
                  <a:lnTo>
                    <a:pt x="536" y="139"/>
                  </a:lnTo>
                  <a:lnTo>
                    <a:pt x="534" y="143"/>
                  </a:lnTo>
                  <a:lnTo>
                    <a:pt x="532" y="146"/>
                  </a:lnTo>
                  <a:lnTo>
                    <a:pt x="532" y="150"/>
                  </a:lnTo>
                  <a:lnTo>
                    <a:pt x="533" y="155"/>
                  </a:lnTo>
                  <a:lnTo>
                    <a:pt x="533" y="159"/>
                  </a:lnTo>
                  <a:lnTo>
                    <a:pt x="531" y="163"/>
                  </a:lnTo>
                  <a:lnTo>
                    <a:pt x="527" y="164"/>
                  </a:lnTo>
                  <a:lnTo>
                    <a:pt x="525" y="165"/>
                  </a:lnTo>
                  <a:lnTo>
                    <a:pt x="523" y="167"/>
                  </a:lnTo>
                  <a:lnTo>
                    <a:pt x="520" y="172"/>
                  </a:lnTo>
                  <a:lnTo>
                    <a:pt x="520" y="174"/>
                  </a:lnTo>
                  <a:lnTo>
                    <a:pt x="518" y="178"/>
                  </a:lnTo>
                  <a:lnTo>
                    <a:pt x="518" y="180"/>
                  </a:lnTo>
                  <a:lnTo>
                    <a:pt x="517" y="181"/>
                  </a:lnTo>
                  <a:lnTo>
                    <a:pt x="517" y="183"/>
                  </a:lnTo>
                  <a:lnTo>
                    <a:pt x="517" y="185"/>
                  </a:lnTo>
                  <a:lnTo>
                    <a:pt x="517" y="186"/>
                  </a:lnTo>
                  <a:lnTo>
                    <a:pt x="517" y="187"/>
                  </a:lnTo>
                  <a:lnTo>
                    <a:pt x="517" y="188"/>
                  </a:lnTo>
                  <a:lnTo>
                    <a:pt x="516" y="190"/>
                  </a:lnTo>
                  <a:lnTo>
                    <a:pt x="514" y="192"/>
                  </a:lnTo>
                  <a:lnTo>
                    <a:pt x="513" y="193"/>
                  </a:lnTo>
                  <a:lnTo>
                    <a:pt x="512" y="194"/>
                  </a:lnTo>
                  <a:lnTo>
                    <a:pt x="512" y="196"/>
                  </a:lnTo>
                  <a:lnTo>
                    <a:pt x="511" y="198"/>
                  </a:lnTo>
                  <a:lnTo>
                    <a:pt x="510" y="199"/>
                  </a:lnTo>
                  <a:lnTo>
                    <a:pt x="505" y="202"/>
                  </a:lnTo>
                  <a:lnTo>
                    <a:pt x="503" y="205"/>
                  </a:lnTo>
                  <a:lnTo>
                    <a:pt x="499" y="209"/>
                  </a:lnTo>
                  <a:lnTo>
                    <a:pt x="500" y="210"/>
                  </a:lnTo>
                  <a:lnTo>
                    <a:pt x="501" y="210"/>
                  </a:lnTo>
                  <a:lnTo>
                    <a:pt x="502" y="211"/>
                  </a:lnTo>
                  <a:lnTo>
                    <a:pt x="503" y="212"/>
                  </a:lnTo>
                  <a:lnTo>
                    <a:pt x="501" y="219"/>
                  </a:lnTo>
                  <a:lnTo>
                    <a:pt x="500" y="220"/>
                  </a:lnTo>
                  <a:lnTo>
                    <a:pt x="496" y="223"/>
                  </a:lnTo>
                  <a:lnTo>
                    <a:pt x="495" y="223"/>
                  </a:lnTo>
                  <a:lnTo>
                    <a:pt x="495" y="225"/>
                  </a:lnTo>
                  <a:lnTo>
                    <a:pt x="495" y="227"/>
                  </a:lnTo>
                  <a:lnTo>
                    <a:pt x="496" y="229"/>
                  </a:lnTo>
                  <a:lnTo>
                    <a:pt x="496" y="229"/>
                  </a:lnTo>
                  <a:lnTo>
                    <a:pt x="495" y="231"/>
                  </a:lnTo>
                  <a:lnTo>
                    <a:pt x="494" y="232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7" y="237"/>
                  </a:lnTo>
                  <a:lnTo>
                    <a:pt x="486" y="242"/>
                  </a:lnTo>
                  <a:lnTo>
                    <a:pt x="486" y="243"/>
                  </a:lnTo>
                  <a:lnTo>
                    <a:pt x="485" y="244"/>
                  </a:lnTo>
                  <a:lnTo>
                    <a:pt x="485" y="245"/>
                  </a:lnTo>
                  <a:lnTo>
                    <a:pt x="485" y="246"/>
                  </a:lnTo>
                  <a:lnTo>
                    <a:pt x="486" y="246"/>
                  </a:lnTo>
                  <a:lnTo>
                    <a:pt x="486" y="247"/>
                  </a:lnTo>
                  <a:lnTo>
                    <a:pt x="488" y="248"/>
                  </a:lnTo>
                  <a:lnTo>
                    <a:pt x="487" y="251"/>
                  </a:lnTo>
                  <a:lnTo>
                    <a:pt x="486" y="253"/>
                  </a:lnTo>
                  <a:lnTo>
                    <a:pt x="484" y="254"/>
                  </a:lnTo>
                  <a:lnTo>
                    <a:pt x="481" y="254"/>
                  </a:lnTo>
                  <a:lnTo>
                    <a:pt x="481" y="256"/>
                  </a:lnTo>
                  <a:lnTo>
                    <a:pt x="481" y="257"/>
                  </a:lnTo>
                  <a:lnTo>
                    <a:pt x="480" y="259"/>
                  </a:lnTo>
                  <a:lnTo>
                    <a:pt x="478" y="260"/>
                  </a:lnTo>
                  <a:lnTo>
                    <a:pt x="476" y="262"/>
                  </a:lnTo>
                  <a:lnTo>
                    <a:pt x="473" y="261"/>
                  </a:lnTo>
                  <a:lnTo>
                    <a:pt x="471" y="262"/>
                  </a:lnTo>
                  <a:lnTo>
                    <a:pt x="469" y="264"/>
                  </a:lnTo>
                  <a:lnTo>
                    <a:pt x="469" y="266"/>
                  </a:lnTo>
                  <a:lnTo>
                    <a:pt x="469" y="271"/>
                  </a:lnTo>
                  <a:lnTo>
                    <a:pt x="468" y="273"/>
                  </a:lnTo>
                  <a:lnTo>
                    <a:pt x="466" y="276"/>
                  </a:lnTo>
                  <a:lnTo>
                    <a:pt x="465" y="277"/>
                  </a:lnTo>
                  <a:lnTo>
                    <a:pt x="464" y="280"/>
                  </a:lnTo>
                  <a:lnTo>
                    <a:pt x="467" y="285"/>
                  </a:lnTo>
                  <a:lnTo>
                    <a:pt x="468" y="289"/>
                  </a:lnTo>
                  <a:lnTo>
                    <a:pt x="466" y="289"/>
                  </a:lnTo>
                  <a:lnTo>
                    <a:pt x="462" y="290"/>
                  </a:lnTo>
                  <a:lnTo>
                    <a:pt x="460" y="290"/>
                  </a:lnTo>
                  <a:lnTo>
                    <a:pt x="458" y="292"/>
                  </a:lnTo>
                  <a:lnTo>
                    <a:pt x="457" y="295"/>
                  </a:lnTo>
                  <a:lnTo>
                    <a:pt x="457" y="301"/>
                  </a:lnTo>
                  <a:lnTo>
                    <a:pt x="457" y="303"/>
                  </a:lnTo>
                  <a:lnTo>
                    <a:pt x="456" y="306"/>
                  </a:lnTo>
                  <a:lnTo>
                    <a:pt x="455" y="307"/>
                  </a:lnTo>
                  <a:lnTo>
                    <a:pt x="452" y="307"/>
                  </a:lnTo>
                  <a:lnTo>
                    <a:pt x="451" y="307"/>
                  </a:lnTo>
                  <a:lnTo>
                    <a:pt x="447" y="312"/>
                  </a:lnTo>
                  <a:lnTo>
                    <a:pt x="445" y="313"/>
                  </a:lnTo>
                  <a:lnTo>
                    <a:pt x="444" y="311"/>
                  </a:lnTo>
                  <a:lnTo>
                    <a:pt x="443" y="310"/>
                  </a:lnTo>
                  <a:lnTo>
                    <a:pt x="442" y="310"/>
                  </a:lnTo>
                  <a:lnTo>
                    <a:pt x="441" y="310"/>
                  </a:lnTo>
                  <a:lnTo>
                    <a:pt x="439" y="310"/>
                  </a:lnTo>
                  <a:lnTo>
                    <a:pt x="436" y="308"/>
                  </a:lnTo>
                  <a:lnTo>
                    <a:pt x="434" y="308"/>
                  </a:lnTo>
                  <a:lnTo>
                    <a:pt x="433" y="308"/>
                  </a:lnTo>
                  <a:lnTo>
                    <a:pt x="432" y="309"/>
                  </a:lnTo>
                  <a:lnTo>
                    <a:pt x="431" y="309"/>
                  </a:lnTo>
                  <a:lnTo>
                    <a:pt x="429" y="307"/>
                  </a:lnTo>
                  <a:lnTo>
                    <a:pt x="428" y="307"/>
                  </a:lnTo>
                  <a:lnTo>
                    <a:pt x="427" y="307"/>
                  </a:lnTo>
                  <a:lnTo>
                    <a:pt x="424" y="307"/>
                  </a:lnTo>
                  <a:lnTo>
                    <a:pt x="423" y="308"/>
                  </a:lnTo>
                  <a:lnTo>
                    <a:pt x="422" y="308"/>
                  </a:lnTo>
                  <a:lnTo>
                    <a:pt x="419" y="312"/>
                  </a:lnTo>
                  <a:lnTo>
                    <a:pt x="419" y="313"/>
                  </a:lnTo>
                  <a:lnTo>
                    <a:pt x="419" y="313"/>
                  </a:lnTo>
                  <a:lnTo>
                    <a:pt x="420" y="316"/>
                  </a:lnTo>
                  <a:lnTo>
                    <a:pt x="420" y="318"/>
                  </a:lnTo>
                  <a:lnTo>
                    <a:pt x="419" y="319"/>
                  </a:lnTo>
                  <a:lnTo>
                    <a:pt x="418" y="318"/>
                  </a:lnTo>
                  <a:lnTo>
                    <a:pt x="417" y="318"/>
                  </a:lnTo>
                  <a:lnTo>
                    <a:pt x="416" y="318"/>
                  </a:lnTo>
                  <a:lnTo>
                    <a:pt x="416" y="319"/>
                  </a:lnTo>
                  <a:lnTo>
                    <a:pt x="415" y="320"/>
                  </a:lnTo>
                  <a:lnTo>
                    <a:pt x="415" y="321"/>
                  </a:lnTo>
                  <a:lnTo>
                    <a:pt x="415" y="322"/>
                  </a:lnTo>
                  <a:lnTo>
                    <a:pt x="414" y="324"/>
                  </a:lnTo>
                  <a:lnTo>
                    <a:pt x="412" y="325"/>
                  </a:lnTo>
                  <a:lnTo>
                    <a:pt x="407" y="325"/>
                  </a:lnTo>
                  <a:lnTo>
                    <a:pt x="406" y="325"/>
                  </a:lnTo>
                  <a:lnTo>
                    <a:pt x="405" y="325"/>
                  </a:lnTo>
                  <a:lnTo>
                    <a:pt x="404" y="325"/>
                  </a:lnTo>
                  <a:lnTo>
                    <a:pt x="402" y="322"/>
                  </a:lnTo>
                  <a:lnTo>
                    <a:pt x="398" y="320"/>
                  </a:lnTo>
                  <a:lnTo>
                    <a:pt x="395" y="319"/>
                  </a:lnTo>
                  <a:lnTo>
                    <a:pt x="392" y="324"/>
                  </a:lnTo>
                  <a:lnTo>
                    <a:pt x="378" y="324"/>
                  </a:lnTo>
                  <a:lnTo>
                    <a:pt x="374" y="328"/>
                  </a:lnTo>
                  <a:lnTo>
                    <a:pt x="369" y="325"/>
                  </a:lnTo>
                  <a:lnTo>
                    <a:pt x="367" y="324"/>
                  </a:lnTo>
                  <a:lnTo>
                    <a:pt x="366" y="325"/>
                  </a:lnTo>
                  <a:lnTo>
                    <a:pt x="365" y="325"/>
                  </a:lnTo>
                  <a:lnTo>
                    <a:pt x="364" y="325"/>
                  </a:lnTo>
                  <a:lnTo>
                    <a:pt x="363" y="323"/>
                  </a:lnTo>
                  <a:lnTo>
                    <a:pt x="362" y="323"/>
                  </a:lnTo>
                  <a:lnTo>
                    <a:pt x="361" y="322"/>
                  </a:lnTo>
                  <a:lnTo>
                    <a:pt x="361" y="322"/>
                  </a:lnTo>
                  <a:lnTo>
                    <a:pt x="358" y="324"/>
                  </a:lnTo>
                  <a:lnTo>
                    <a:pt x="355" y="324"/>
                  </a:lnTo>
                  <a:lnTo>
                    <a:pt x="352" y="322"/>
                  </a:lnTo>
                  <a:lnTo>
                    <a:pt x="346" y="321"/>
                  </a:lnTo>
                  <a:lnTo>
                    <a:pt x="343" y="322"/>
                  </a:lnTo>
                  <a:lnTo>
                    <a:pt x="341" y="323"/>
                  </a:lnTo>
                  <a:lnTo>
                    <a:pt x="333" y="325"/>
                  </a:lnTo>
                  <a:lnTo>
                    <a:pt x="331" y="325"/>
                  </a:lnTo>
                  <a:lnTo>
                    <a:pt x="326" y="322"/>
                  </a:lnTo>
                  <a:lnTo>
                    <a:pt x="325" y="320"/>
                  </a:lnTo>
                  <a:lnTo>
                    <a:pt x="323" y="320"/>
                  </a:lnTo>
                  <a:lnTo>
                    <a:pt x="320" y="319"/>
                  </a:lnTo>
                  <a:lnTo>
                    <a:pt x="315" y="321"/>
                  </a:lnTo>
                  <a:lnTo>
                    <a:pt x="313" y="321"/>
                  </a:lnTo>
                  <a:lnTo>
                    <a:pt x="312" y="321"/>
                  </a:lnTo>
                  <a:lnTo>
                    <a:pt x="309" y="322"/>
                  </a:lnTo>
                  <a:lnTo>
                    <a:pt x="307" y="324"/>
                  </a:lnTo>
                  <a:lnTo>
                    <a:pt x="306" y="325"/>
                  </a:lnTo>
                  <a:lnTo>
                    <a:pt x="307" y="326"/>
                  </a:lnTo>
                  <a:lnTo>
                    <a:pt x="307" y="327"/>
                  </a:lnTo>
                  <a:lnTo>
                    <a:pt x="307" y="328"/>
                  </a:lnTo>
                  <a:lnTo>
                    <a:pt x="305" y="330"/>
                  </a:lnTo>
                  <a:lnTo>
                    <a:pt x="304" y="331"/>
                  </a:lnTo>
                  <a:lnTo>
                    <a:pt x="304" y="331"/>
                  </a:lnTo>
                  <a:lnTo>
                    <a:pt x="303" y="332"/>
                  </a:lnTo>
                  <a:lnTo>
                    <a:pt x="301" y="334"/>
                  </a:lnTo>
                  <a:lnTo>
                    <a:pt x="301" y="334"/>
                  </a:lnTo>
                  <a:lnTo>
                    <a:pt x="300" y="334"/>
                  </a:lnTo>
                  <a:lnTo>
                    <a:pt x="299" y="335"/>
                  </a:lnTo>
                  <a:lnTo>
                    <a:pt x="298" y="336"/>
                  </a:lnTo>
                  <a:lnTo>
                    <a:pt x="297" y="337"/>
                  </a:lnTo>
                  <a:lnTo>
                    <a:pt x="296" y="338"/>
                  </a:lnTo>
                  <a:lnTo>
                    <a:pt x="295" y="338"/>
                  </a:lnTo>
                  <a:lnTo>
                    <a:pt x="291" y="338"/>
                  </a:lnTo>
                  <a:lnTo>
                    <a:pt x="289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7" y="343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6" y="344"/>
                  </a:lnTo>
                  <a:lnTo>
                    <a:pt x="273" y="343"/>
                  </a:lnTo>
                  <a:lnTo>
                    <a:pt x="272" y="341"/>
                  </a:lnTo>
                  <a:lnTo>
                    <a:pt x="270" y="340"/>
                  </a:lnTo>
                  <a:lnTo>
                    <a:pt x="268" y="341"/>
                  </a:lnTo>
                  <a:lnTo>
                    <a:pt x="266" y="343"/>
                  </a:lnTo>
                  <a:lnTo>
                    <a:pt x="266" y="347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0" y="349"/>
                  </a:lnTo>
                  <a:lnTo>
                    <a:pt x="260" y="349"/>
                  </a:lnTo>
                  <a:lnTo>
                    <a:pt x="260" y="350"/>
                  </a:lnTo>
                  <a:lnTo>
                    <a:pt x="261" y="351"/>
                  </a:lnTo>
                  <a:lnTo>
                    <a:pt x="261" y="352"/>
                  </a:lnTo>
                  <a:lnTo>
                    <a:pt x="260" y="353"/>
                  </a:lnTo>
                  <a:lnTo>
                    <a:pt x="259" y="352"/>
                  </a:lnTo>
                  <a:lnTo>
                    <a:pt x="253" y="351"/>
                  </a:lnTo>
                  <a:lnTo>
                    <a:pt x="252" y="351"/>
                  </a:lnTo>
                  <a:lnTo>
                    <a:pt x="251" y="353"/>
                  </a:lnTo>
                  <a:lnTo>
                    <a:pt x="250" y="353"/>
                  </a:lnTo>
                  <a:lnTo>
                    <a:pt x="248" y="354"/>
                  </a:lnTo>
                  <a:lnTo>
                    <a:pt x="247" y="355"/>
                  </a:lnTo>
                  <a:lnTo>
                    <a:pt x="246" y="355"/>
                  </a:lnTo>
                  <a:lnTo>
                    <a:pt x="245" y="354"/>
                  </a:lnTo>
                  <a:lnTo>
                    <a:pt x="244" y="355"/>
                  </a:lnTo>
                  <a:lnTo>
                    <a:pt x="243" y="356"/>
                  </a:lnTo>
                  <a:lnTo>
                    <a:pt x="243" y="357"/>
                  </a:lnTo>
                  <a:lnTo>
                    <a:pt x="242" y="358"/>
                  </a:lnTo>
                  <a:lnTo>
                    <a:pt x="241" y="357"/>
                  </a:lnTo>
                  <a:lnTo>
                    <a:pt x="237" y="355"/>
                  </a:lnTo>
                  <a:lnTo>
                    <a:pt x="233" y="354"/>
                  </a:lnTo>
                  <a:lnTo>
                    <a:pt x="231" y="355"/>
                  </a:lnTo>
                  <a:lnTo>
                    <a:pt x="229" y="356"/>
                  </a:lnTo>
                  <a:lnTo>
                    <a:pt x="229" y="357"/>
                  </a:lnTo>
                  <a:lnTo>
                    <a:pt x="229" y="359"/>
                  </a:lnTo>
                  <a:lnTo>
                    <a:pt x="229" y="360"/>
                  </a:lnTo>
                  <a:lnTo>
                    <a:pt x="228" y="360"/>
                  </a:lnTo>
                  <a:lnTo>
                    <a:pt x="227" y="361"/>
                  </a:lnTo>
                  <a:lnTo>
                    <a:pt x="225" y="365"/>
                  </a:lnTo>
                  <a:lnTo>
                    <a:pt x="223" y="367"/>
                  </a:lnTo>
                  <a:lnTo>
                    <a:pt x="220" y="369"/>
                  </a:lnTo>
                  <a:lnTo>
                    <a:pt x="217" y="370"/>
                  </a:lnTo>
                  <a:lnTo>
                    <a:pt x="216" y="369"/>
                  </a:lnTo>
                  <a:lnTo>
                    <a:pt x="214" y="371"/>
                  </a:lnTo>
                  <a:lnTo>
                    <a:pt x="211" y="374"/>
                  </a:lnTo>
                  <a:lnTo>
                    <a:pt x="209" y="376"/>
                  </a:lnTo>
                  <a:lnTo>
                    <a:pt x="208" y="376"/>
                  </a:lnTo>
                  <a:lnTo>
                    <a:pt x="207" y="376"/>
                  </a:lnTo>
                  <a:lnTo>
                    <a:pt x="206" y="376"/>
                  </a:lnTo>
                  <a:lnTo>
                    <a:pt x="205" y="374"/>
                  </a:lnTo>
                  <a:lnTo>
                    <a:pt x="204" y="374"/>
                  </a:lnTo>
                  <a:lnTo>
                    <a:pt x="202" y="374"/>
                  </a:lnTo>
                  <a:lnTo>
                    <a:pt x="200" y="375"/>
                  </a:lnTo>
                  <a:lnTo>
                    <a:pt x="199" y="374"/>
                  </a:lnTo>
                  <a:lnTo>
                    <a:pt x="198" y="373"/>
                  </a:lnTo>
                  <a:lnTo>
                    <a:pt x="195" y="373"/>
                  </a:lnTo>
                  <a:lnTo>
                    <a:pt x="193" y="371"/>
                  </a:lnTo>
                  <a:lnTo>
                    <a:pt x="191" y="370"/>
                  </a:lnTo>
                  <a:lnTo>
                    <a:pt x="184" y="370"/>
                  </a:lnTo>
                  <a:lnTo>
                    <a:pt x="183" y="371"/>
                  </a:lnTo>
                  <a:lnTo>
                    <a:pt x="181" y="372"/>
                  </a:lnTo>
                  <a:lnTo>
                    <a:pt x="181" y="372"/>
                  </a:lnTo>
                  <a:lnTo>
                    <a:pt x="179" y="372"/>
                  </a:lnTo>
                  <a:lnTo>
                    <a:pt x="169" y="369"/>
                  </a:lnTo>
                  <a:lnTo>
                    <a:pt x="163" y="369"/>
                  </a:lnTo>
                  <a:lnTo>
                    <a:pt x="162" y="369"/>
                  </a:lnTo>
                  <a:lnTo>
                    <a:pt x="161" y="370"/>
                  </a:lnTo>
                  <a:lnTo>
                    <a:pt x="161" y="371"/>
                  </a:lnTo>
                  <a:lnTo>
                    <a:pt x="160" y="372"/>
                  </a:lnTo>
                  <a:lnTo>
                    <a:pt x="159" y="372"/>
                  </a:lnTo>
                  <a:lnTo>
                    <a:pt x="157" y="368"/>
                  </a:lnTo>
                  <a:lnTo>
                    <a:pt x="155" y="367"/>
                  </a:lnTo>
                  <a:lnTo>
                    <a:pt x="144" y="363"/>
                  </a:lnTo>
                  <a:lnTo>
                    <a:pt x="142" y="363"/>
                  </a:lnTo>
                  <a:lnTo>
                    <a:pt x="141" y="362"/>
                  </a:lnTo>
                  <a:lnTo>
                    <a:pt x="141" y="361"/>
                  </a:lnTo>
                  <a:lnTo>
                    <a:pt x="141" y="361"/>
                  </a:lnTo>
                  <a:lnTo>
                    <a:pt x="140" y="360"/>
                  </a:lnTo>
                  <a:lnTo>
                    <a:pt x="140" y="357"/>
                  </a:lnTo>
                  <a:lnTo>
                    <a:pt x="140" y="356"/>
                  </a:lnTo>
                  <a:lnTo>
                    <a:pt x="139" y="355"/>
                  </a:lnTo>
                  <a:lnTo>
                    <a:pt x="135" y="351"/>
                  </a:lnTo>
                  <a:lnTo>
                    <a:pt x="132" y="349"/>
                  </a:lnTo>
                  <a:lnTo>
                    <a:pt x="128" y="349"/>
                  </a:lnTo>
                  <a:lnTo>
                    <a:pt x="120" y="348"/>
                  </a:lnTo>
                  <a:lnTo>
                    <a:pt x="120" y="349"/>
                  </a:lnTo>
                  <a:lnTo>
                    <a:pt x="119" y="349"/>
                  </a:lnTo>
                  <a:lnTo>
                    <a:pt x="119" y="349"/>
                  </a:lnTo>
                  <a:lnTo>
                    <a:pt x="118" y="348"/>
                  </a:lnTo>
                  <a:lnTo>
                    <a:pt x="117" y="347"/>
                  </a:lnTo>
                  <a:lnTo>
                    <a:pt x="114" y="348"/>
                  </a:lnTo>
                  <a:lnTo>
                    <a:pt x="113" y="349"/>
                  </a:lnTo>
                  <a:lnTo>
                    <a:pt x="113" y="348"/>
                  </a:lnTo>
                  <a:lnTo>
                    <a:pt x="113" y="347"/>
                  </a:lnTo>
                  <a:lnTo>
                    <a:pt x="112" y="344"/>
                  </a:lnTo>
                  <a:lnTo>
                    <a:pt x="111" y="346"/>
                  </a:lnTo>
                  <a:lnTo>
                    <a:pt x="110" y="346"/>
                  </a:lnTo>
                  <a:lnTo>
                    <a:pt x="109" y="345"/>
                  </a:lnTo>
                  <a:lnTo>
                    <a:pt x="108" y="344"/>
                  </a:lnTo>
                  <a:lnTo>
                    <a:pt x="108" y="343"/>
                  </a:lnTo>
                  <a:lnTo>
                    <a:pt x="108" y="343"/>
                  </a:lnTo>
                  <a:lnTo>
                    <a:pt x="109" y="343"/>
                  </a:lnTo>
                  <a:lnTo>
                    <a:pt x="110" y="343"/>
                  </a:lnTo>
                  <a:lnTo>
                    <a:pt x="109" y="342"/>
                  </a:lnTo>
                  <a:lnTo>
                    <a:pt x="108" y="342"/>
                  </a:lnTo>
                  <a:lnTo>
                    <a:pt x="107" y="341"/>
                  </a:lnTo>
                  <a:lnTo>
                    <a:pt x="106" y="338"/>
                  </a:lnTo>
                  <a:lnTo>
                    <a:pt x="106" y="337"/>
                  </a:lnTo>
                  <a:lnTo>
                    <a:pt x="105" y="333"/>
                  </a:lnTo>
                  <a:lnTo>
                    <a:pt x="104" y="332"/>
                  </a:lnTo>
                  <a:lnTo>
                    <a:pt x="101" y="327"/>
                  </a:lnTo>
                  <a:lnTo>
                    <a:pt x="100" y="326"/>
                  </a:lnTo>
                  <a:lnTo>
                    <a:pt x="92" y="326"/>
                  </a:lnTo>
                  <a:lnTo>
                    <a:pt x="90" y="325"/>
                  </a:lnTo>
                  <a:lnTo>
                    <a:pt x="86" y="323"/>
                  </a:lnTo>
                  <a:lnTo>
                    <a:pt x="85" y="321"/>
                  </a:lnTo>
                  <a:lnTo>
                    <a:pt x="85" y="320"/>
                  </a:lnTo>
                  <a:lnTo>
                    <a:pt x="84" y="319"/>
                  </a:lnTo>
                  <a:lnTo>
                    <a:pt x="79" y="315"/>
                  </a:lnTo>
                  <a:lnTo>
                    <a:pt x="78" y="314"/>
                  </a:lnTo>
                  <a:lnTo>
                    <a:pt x="77" y="310"/>
                  </a:lnTo>
                  <a:lnTo>
                    <a:pt x="73" y="306"/>
                  </a:lnTo>
                  <a:lnTo>
                    <a:pt x="72" y="305"/>
                  </a:lnTo>
                  <a:lnTo>
                    <a:pt x="72" y="304"/>
                  </a:lnTo>
                  <a:lnTo>
                    <a:pt x="71" y="301"/>
                  </a:lnTo>
                  <a:lnTo>
                    <a:pt x="70" y="300"/>
                  </a:lnTo>
                  <a:lnTo>
                    <a:pt x="71" y="298"/>
                  </a:lnTo>
                  <a:lnTo>
                    <a:pt x="70" y="295"/>
                  </a:lnTo>
                  <a:lnTo>
                    <a:pt x="69" y="295"/>
                  </a:lnTo>
                  <a:lnTo>
                    <a:pt x="68" y="294"/>
                  </a:lnTo>
                  <a:lnTo>
                    <a:pt x="67" y="293"/>
                  </a:lnTo>
                  <a:lnTo>
                    <a:pt x="66" y="293"/>
                  </a:lnTo>
                  <a:lnTo>
                    <a:pt x="66" y="294"/>
                  </a:lnTo>
                  <a:lnTo>
                    <a:pt x="66" y="293"/>
                  </a:lnTo>
                  <a:lnTo>
                    <a:pt x="65" y="292"/>
                  </a:lnTo>
                  <a:lnTo>
                    <a:pt x="64" y="292"/>
                  </a:lnTo>
                  <a:lnTo>
                    <a:pt x="61" y="291"/>
                  </a:lnTo>
                  <a:lnTo>
                    <a:pt x="60" y="293"/>
                  </a:lnTo>
                  <a:lnTo>
                    <a:pt x="60" y="293"/>
                  </a:lnTo>
                  <a:lnTo>
                    <a:pt x="59" y="290"/>
                  </a:lnTo>
                  <a:lnTo>
                    <a:pt x="56" y="289"/>
                  </a:lnTo>
                  <a:lnTo>
                    <a:pt x="54" y="287"/>
                  </a:lnTo>
                  <a:lnTo>
                    <a:pt x="53" y="284"/>
                  </a:lnTo>
                  <a:lnTo>
                    <a:pt x="51" y="282"/>
                  </a:lnTo>
                  <a:lnTo>
                    <a:pt x="49" y="281"/>
                  </a:lnTo>
                  <a:lnTo>
                    <a:pt x="47" y="280"/>
                  </a:lnTo>
                  <a:lnTo>
                    <a:pt x="46" y="280"/>
                  </a:lnTo>
                  <a:lnTo>
                    <a:pt x="45" y="279"/>
                  </a:lnTo>
                  <a:lnTo>
                    <a:pt x="44" y="280"/>
                  </a:lnTo>
                  <a:lnTo>
                    <a:pt x="44" y="281"/>
                  </a:lnTo>
                  <a:lnTo>
                    <a:pt x="43" y="281"/>
                  </a:lnTo>
                  <a:lnTo>
                    <a:pt x="42" y="280"/>
                  </a:lnTo>
                  <a:lnTo>
                    <a:pt x="38" y="277"/>
                  </a:lnTo>
                  <a:lnTo>
                    <a:pt x="36" y="271"/>
                  </a:lnTo>
                  <a:lnTo>
                    <a:pt x="34" y="269"/>
                  </a:lnTo>
                  <a:lnTo>
                    <a:pt x="30" y="264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5" y="257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9" y="255"/>
                  </a:lnTo>
                  <a:lnTo>
                    <a:pt x="28" y="253"/>
                  </a:lnTo>
                  <a:lnTo>
                    <a:pt x="27" y="252"/>
                  </a:lnTo>
                  <a:lnTo>
                    <a:pt x="25" y="252"/>
                  </a:lnTo>
                  <a:lnTo>
                    <a:pt x="24" y="252"/>
                  </a:lnTo>
                  <a:lnTo>
                    <a:pt x="24" y="251"/>
                  </a:lnTo>
                  <a:lnTo>
                    <a:pt x="24" y="249"/>
                  </a:lnTo>
                  <a:lnTo>
                    <a:pt x="23" y="249"/>
                  </a:lnTo>
                  <a:lnTo>
                    <a:pt x="22" y="248"/>
                  </a:lnTo>
                  <a:lnTo>
                    <a:pt x="21" y="247"/>
                  </a:lnTo>
                  <a:lnTo>
                    <a:pt x="20" y="246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9" y="238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1" y="235"/>
                  </a:lnTo>
                  <a:lnTo>
                    <a:pt x="21" y="234"/>
                  </a:lnTo>
                  <a:lnTo>
                    <a:pt x="21" y="233"/>
                  </a:lnTo>
                  <a:lnTo>
                    <a:pt x="19" y="233"/>
                  </a:lnTo>
                  <a:lnTo>
                    <a:pt x="18" y="232"/>
                  </a:lnTo>
                  <a:lnTo>
                    <a:pt x="17" y="230"/>
                  </a:lnTo>
                  <a:lnTo>
                    <a:pt x="16" y="229"/>
                  </a:lnTo>
                  <a:lnTo>
                    <a:pt x="7" y="230"/>
                  </a:lnTo>
                  <a:lnTo>
                    <a:pt x="4" y="230"/>
                  </a:lnTo>
                  <a:lnTo>
                    <a:pt x="3" y="230"/>
                  </a:lnTo>
                  <a:lnTo>
                    <a:pt x="0" y="229"/>
                  </a:lnTo>
                  <a:lnTo>
                    <a:pt x="1" y="229"/>
                  </a:lnTo>
                  <a:lnTo>
                    <a:pt x="3" y="228"/>
                  </a:lnTo>
                  <a:lnTo>
                    <a:pt x="6" y="223"/>
                  </a:lnTo>
                  <a:lnTo>
                    <a:pt x="7" y="223"/>
                  </a:lnTo>
                  <a:lnTo>
                    <a:pt x="9" y="221"/>
                  </a:lnTo>
                  <a:lnTo>
                    <a:pt x="11" y="220"/>
                  </a:lnTo>
                  <a:lnTo>
                    <a:pt x="12" y="219"/>
                  </a:lnTo>
                  <a:lnTo>
                    <a:pt x="12" y="218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12" y="216"/>
                  </a:lnTo>
                  <a:lnTo>
                    <a:pt x="13" y="215"/>
                  </a:lnTo>
                  <a:lnTo>
                    <a:pt x="14" y="215"/>
                  </a:lnTo>
                  <a:lnTo>
                    <a:pt x="15" y="214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8" y="211"/>
                  </a:lnTo>
                  <a:lnTo>
                    <a:pt x="21" y="211"/>
                  </a:lnTo>
                  <a:lnTo>
                    <a:pt x="24" y="211"/>
                  </a:lnTo>
                  <a:lnTo>
                    <a:pt x="26" y="211"/>
                  </a:lnTo>
                  <a:lnTo>
                    <a:pt x="28" y="212"/>
                  </a:lnTo>
                  <a:lnTo>
                    <a:pt x="29" y="213"/>
                  </a:lnTo>
                  <a:lnTo>
                    <a:pt x="30" y="213"/>
                  </a:lnTo>
                  <a:lnTo>
                    <a:pt x="30" y="212"/>
                  </a:lnTo>
                  <a:lnTo>
                    <a:pt x="31" y="212"/>
                  </a:lnTo>
                  <a:lnTo>
                    <a:pt x="34" y="212"/>
                  </a:lnTo>
                  <a:lnTo>
                    <a:pt x="36" y="211"/>
                  </a:lnTo>
                  <a:lnTo>
                    <a:pt x="35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0" y="208"/>
                  </a:lnTo>
                  <a:lnTo>
                    <a:pt x="31" y="207"/>
                  </a:lnTo>
                  <a:lnTo>
                    <a:pt x="35" y="205"/>
                  </a:lnTo>
                  <a:lnTo>
                    <a:pt x="36" y="205"/>
                  </a:lnTo>
                  <a:lnTo>
                    <a:pt x="36" y="205"/>
                  </a:lnTo>
                  <a:lnTo>
                    <a:pt x="36" y="204"/>
                  </a:lnTo>
                  <a:lnTo>
                    <a:pt x="35" y="203"/>
                  </a:lnTo>
                  <a:lnTo>
                    <a:pt x="33" y="202"/>
                  </a:lnTo>
                  <a:lnTo>
                    <a:pt x="32" y="200"/>
                  </a:lnTo>
                  <a:lnTo>
                    <a:pt x="33" y="199"/>
                  </a:lnTo>
                  <a:lnTo>
                    <a:pt x="35" y="198"/>
                  </a:lnTo>
                  <a:lnTo>
                    <a:pt x="37" y="195"/>
                  </a:lnTo>
                  <a:lnTo>
                    <a:pt x="37" y="193"/>
                  </a:lnTo>
                  <a:lnTo>
                    <a:pt x="36" y="192"/>
                  </a:lnTo>
                  <a:lnTo>
                    <a:pt x="35" y="192"/>
                  </a:lnTo>
                  <a:lnTo>
                    <a:pt x="32" y="193"/>
                  </a:lnTo>
                  <a:lnTo>
                    <a:pt x="30" y="193"/>
                  </a:lnTo>
                  <a:lnTo>
                    <a:pt x="30" y="192"/>
                  </a:lnTo>
                  <a:lnTo>
                    <a:pt x="31" y="189"/>
                  </a:lnTo>
                  <a:lnTo>
                    <a:pt x="31" y="188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9" y="187"/>
                  </a:lnTo>
                  <a:lnTo>
                    <a:pt x="29" y="185"/>
                  </a:lnTo>
                  <a:lnTo>
                    <a:pt x="30" y="181"/>
                  </a:lnTo>
                  <a:lnTo>
                    <a:pt x="30" y="179"/>
                  </a:lnTo>
                  <a:lnTo>
                    <a:pt x="32" y="178"/>
                  </a:lnTo>
                  <a:lnTo>
                    <a:pt x="34" y="176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1" y="167"/>
                  </a:lnTo>
                  <a:lnTo>
                    <a:pt x="30" y="167"/>
                  </a:lnTo>
                  <a:lnTo>
                    <a:pt x="30" y="166"/>
                  </a:lnTo>
                  <a:lnTo>
                    <a:pt x="30" y="166"/>
                  </a:lnTo>
                  <a:lnTo>
                    <a:pt x="30" y="165"/>
                  </a:lnTo>
                  <a:lnTo>
                    <a:pt x="30" y="164"/>
                  </a:lnTo>
                  <a:lnTo>
                    <a:pt x="31" y="164"/>
                  </a:lnTo>
                  <a:lnTo>
                    <a:pt x="30" y="159"/>
                  </a:lnTo>
                  <a:lnTo>
                    <a:pt x="31" y="157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5" y="159"/>
                  </a:lnTo>
                  <a:lnTo>
                    <a:pt x="45" y="155"/>
                  </a:lnTo>
                  <a:lnTo>
                    <a:pt x="48" y="152"/>
                  </a:lnTo>
                  <a:lnTo>
                    <a:pt x="49" y="151"/>
                  </a:lnTo>
                  <a:lnTo>
                    <a:pt x="49" y="146"/>
                  </a:lnTo>
                  <a:lnTo>
                    <a:pt x="50" y="145"/>
                  </a:lnTo>
                  <a:lnTo>
                    <a:pt x="53" y="144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3" y="139"/>
                  </a:lnTo>
                  <a:lnTo>
                    <a:pt x="52" y="137"/>
                  </a:lnTo>
                  <a:lnTo>
                    <a:pt x="50" y="136"/>
                  </a:lnTo>
                  <a:lnTo>
                    <a:pt x="51" y="133"/>
                  </a:lnTo>
                  <a:lnTo>
                    <a:pt x="50" y="131"/>
                  </a:lnTo>
                  <a:lnTo>
                    <a:pt x="48" y="129"/>
                  </a:lnTo>
                  <a:lnTo>
                    <a:pt x="47" y="127"/>
                  </a:lnTo>
                  <a:lnTo>
                    <a:pt x="43" y="128"/>
                  </a:lnTo>
                  <a:lnTo>
                    <a:pt x="37" y="126"/>
                  </a:lnTo>
                  <a:lnTo>
                    <a:pt x="35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30" y="121"/>
                  </a:lnTo>
                  <a:lnTo>
                    <a:pt x="31" y="120"/>
                  </a:lnTo>
                  <a:lnTo>
                    <a:pt x="31" y="121"/>
                  </a:lnTo>
                  <a:lnTo>
                    <a:pt x="32" y="121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8" y="117"/>
                  </a:lnTo>
                  <a:lnTo>
                    <a:pt x="39" y="115"/>
                  </a:lnTo>
                  <a:lnTo>
                    <a:pt x="39" y="114"/>
                  </a:lnTo>
                  <a:lnTo>
                    <a:pt x="39" y="113"/>
                  </a:lnTo>
                  <a:lnTo>
                    <a:pt x="42" y="111"/>
                  </a:lnTo>
                  <a:lnTo>
                    <a:pt x="47" y="111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5" y="116"/>
                  </a:lnTo>
                  <a:lnTo>
                    <a:pt x="55" y="118"/>
                  </a:lnTo>
                  <a:lnTo>
                    <a:pt x="56" y="119"/>
                  </a:lnTo>
                  <a:lnTo>
                    <a:pt x="57" y="121"/>
                  </a:lnTo>
                  <a:lnTo>
                    <a:pt x="59" y="121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7" y="118"/>
                  </a:lnTo>
                  <a:lnTo>
                    <a:pt x="68" y="116"/>
                  </a:lnTo>
                  <a:lnTo>
                    <a:pt x="70" y="120"/>
                  </a:lnTo>
                  <a:lnTo>
                    <a:pt x="73" y="121"/>
                  </a:lnTo>
                  <a:lnTo>
                    <a:pt x="80" y="119"/>
                  </a:lnTo>
                  <a:lnTo>
                    <a:pt x="87" y="118"/>
                  </a:lnTo>
                  <a:lnTo>
                    <a:pt x="89" y="117"/>
                  </a:lnTo>
                  <a:lnTo>
                    <a:pt x="88" y="116"/>
                  </a:lnTo>
                  <a:lnTo>
                    <a:pt x="87" y="115"/>
                  </a:lnTo>
                  <a:lnTo>
                    <a:pt x="86" y="114"/>
                  </a:lnTo>
                  <a:lnTo>
                    <a:pt x="86" y="109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7" y="103"/>
                  </a:lnTo>
                  <a:lnTo>
                    <a:pt x="86" y="103"/>
                  </a:lnTo>
                  <a:lnTo>
                    <a:pt x="85" y="100"/>
                  </a:lnTo>
                  <a:lnTo>
                    <a:pt x="84" y="99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6"/>
                  </a:lnTo>
                  <a:lnTo>
                    <a:pt x="86" y="95"/>
                  </a:lnTo>
                  <a:lnTo>
                    <a:pt x="88" y="94"/>
                  </a:lnTo>
                  <a:lnTo>
                    <a:pt x="89" y="92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9" y="88"/>
                  </a:lnTo>
                  <a:lnTo>
                    <a:pt x="89" y="87"/>
                  </a:lnTo>
                  <a:lnTo>
                    <a:pt x="90" y="86"/>
                  </a:lnTo>
                  <a:lnTo>
                    <a:pt x="90" y="85"/>
                  </a:lnTo>
                  <a:lnTo>
                    <a:pt x="90" y="84"/>
                  </a:lnTo>
                  <a:lnTo>
                    <a:pt x="90" y="83"/>
                  </a:lnTo>
                  <a:lnTo>
                    <a:pt x="90" y="82"/>
                  </a:lnTo>
                  <a:lnTo>
                    <a:pt x="95" y="77"/>
                  </a:lnTo>
                  <a:lnTo>
                    <a:pt x="98" y="75"/>
                  </a:lnTo>
                  <a:lnTo>
                    <a:pt x="102" y="76"/>
                  </a:lnTo>
                  <a:lnTo>
                    <a:pt x="105" y="77"/>
                  </a:lnTo>
                  <a:lnTo>
                    <a:pt x="106" y="77"/>
                  </a:lnTo>
                  <a:lnTo>
                    <a:pt x="112" y="79"/>
                  </a:lnTo>
                  <a:lnTo>
                    <a:pt x="115" y="80"/>
                  </a:lnTo>
                  <a:lnTo>
                    <a:pt x="124" y="93"/>
                  </a:lnTo>
                  <a:lnTo>
                    <a:pt x="125" y="94"/>
                  </a:lnTo>
                  <a:lnTo>
                    <a:pt x="126" y="94"/>
                  </a:lnTo>
                  <a:lnTo>
                    <a:pt x="128" y="95"/>
                  </a:lnTo>
                  <a:lnTo>
                    <a:pt x="129" y="95"/>
                  </a:lnTo>
                  <a:lnTo>
                    <a:pt x="132" y="100"/>
                  </a:lnTo>
                  <a:lnTo>
                    <a:pt x="133" y="101"/>
                  </a:lnTo>
                  <a:lnTo>
                    <a:pt x="134" y="101"/>
                  </a:lnTo>
                  <a:lnTo>
                    <a:pt x="135" y="101"/>
                  </a:lnTo>
                  <a:lnTo>
                    <a:pt x="136" y="100"/>
                  </a:lnTo>
                  <a:lnTo>
                    <a:pt x="138" y="101"/>
                  </a:lnTo>
                  <a:lnTo>
                    <a:pt x="139" y="103"/>
                  </a:lnTo>
                  <a:lnTo>
                    <a:pt x="141" y="104"/>
                  </a:lnTo>
                  <a:lnTo>
                    <a:pt x="142" y="105"/>
                  </a:lnTo>
                  <a:lnTo>
                    <a:pt x="143" y="106"/>
                  </a:lnTo>
                  <a:lnTo>
                    <a:pt x="146" y="109"/>
                  </a:lnTo>
                  <a:lnTo>
                    <a:pt x="149" y="109"/>
                  </a:lnTo>
                  <a:lnTo>
                    <a:pt x="157" y="112"/>
                  </a:lnTo>
                  <a:lnTo>
                    <a:pt x="162" y="111"/>
                  </a:lnTo>
                  <a:lnTo>
                    <a:pt x="182" y="110"/>
                  </a:lnTo>
                  <a:lnTo>
                    <a:pt x="193" y="111"/>
                  </a:lnTo>
                  <a:lnTo>
                    <a:pt x="197" y="111"/>
                  </a:lnTo>
                  <a:lnTo>
                    <a:pt x="204" y="108"/>
                  </a:lnTo>
                  <a:lnTo>
                    <a:pt x="222" y="106"/>
                  </a:lnTo>
                  <a:lnTo>
                    <a:pt x="226" y="106"/>
                  </a:lnTo>
                  <a:lnTo>
                    <a:pt x="229" y="108"/>
                  </a:lnTo>
                  <a:lnTo>
                    <a:pt x="232" y="108"/>
                  </a:lnTo>
                  <a:lnTo>
                    <a:pt x="235" y="108"/>
                  </a:lnTo>
                  <a:lnTo>
                    <a:pt x="236" y="107"/>
                  </a:lnTo>
                  <a:lnTo>
                    <a:pt x="240" y="103"/>
                  </a:lnTo>
                  <a:lnTo>
                    <a:pt x="241" y="102"/>
                  </a:lnTo>
                  <a:lnTo>
                    <a:pt x="243" y="102"/>
                  </a:lnTo>
                  <a:lnTo>
                    <a:pt x="246" y="101"/>
                  </a:lnTo>
                  <a:lnTo>
                    <a:pt x="242" y="98"/>
                  </a:lnTo>
                  <a:lnTo>
                    <a:pt x="240" y="96"/>
                  </a:lnTo>
                  <a:lnTo>
                    <a:pt x="239" y="93"/>
                  </a:lnTo>
                  <a:lnTo>
                    <a:pt x="239" y="90"/>
                  </a:lnTo>
                  <a:lnTo>
                    <a:pt x="240" y="85"/>
                  </a:lnTo>
                  <a:lnTo>
                    <a:pt x="240" y="83"/>
                  </a:lnTo>
                  <a:lnTo>
                    <a:pt x="239" y="82"/>
                  </a:lnTo>
                  <a:lnTo>
                    <a:pt x="241" y="80"/>
                  </a:lnTo>
                  <a:lnTo>
                    <a:pt x="243" y="79"/>
                  </a:lnTo>
                  <a:lnTo>
                    <a:pt x="244" y="79"/>
                  </a:lnTo>
                  <a:lnTo>
                    <a:pt x="246" y="74"/>
                  </a:lnTo>
                  <a:lnTo>
                    <a:pt x="247" y="73"/>
                  </a:lnTo>
                  <a:lnTo>
                    <a:pt x="256" y="71"/>
                  </a:lnTo>
                  <a:lnTo>
                    <a:pt x="260" y="70"/>
                  </a:lnTo>
                  <a:lnTo>
                    <a:pt x="262" y="69"/>
                  </a:lnTo>
                  <a:lnTo>
                    <a:pt x="264" y="69"/>
                  </a:lnTo>
                  <a:lnTo>
                    <a:pt x="265" y="69"/>
                  </a:lnTo>
                  <a:lnTo>
                    <a:pt x="271" y="68"/>
                  </a:lnTo>
                  <a:lnTo>
                    <a:pt x="283" y="70"/>
                  </a:lnTo>
                  <a:lnTo>
                    <a:pt x="283" y="70"/>
                  </a:lnTo>
                  <a:lnTo>
                    <a:pt x="289" y="67"/>
                  </a:lnTo>
                  <a:lnTo>
                    <a:pt x="301" y="67"/>
                  </a:lnTo>
                  <a:lnTo>
                    <a:pt x="306" y="63"/>
                  </a:lnTo>
                  <a:lnTo>
                    <a:pt x="306" y="62"/>
                  </a:lnTo>
                  <a:lnTo>
                    <a:pt x="306" y="61"/>
                  </a:lnTo>
                  <a:lnTo>
                    <a:pt x="306" y="61"/>
                  </a:lnTo>
                  <a:lnTo>
                    <a:pt x="306" y="60"/>
                  </a:lnTo>
                  <a:lnTo>
                    <a:pt x="307" y="58"/>
                  </a:lnTo>
                  <a:lnTo>
                    <a:pt x="307" y="52"/>
                  </a:lnTo>
                  <a:lnTo>
                    <a:pt x="308" y="50"/>
                  </a:lnTo>
                  <a:lnTo>
                    <a:pt x="310" y="49"/>
                  </a:lnTo>
                  <a:lnTo>
                    <a:pt x="319" y="48"/>
                  </a:lnTo>
                  <a:lnTo>
                    <a:pt x="319" y="48"/>
                  </a:lnTo>
                  <a:lnTo>
                    <a:pt x="320" y="48"/>
                  </a:lnTo>
                  <a:lnTo>
                    <a:pt x="321" y="48"/>
                  </a:lnTo>
                  <a:lnTo>
                    <a:pt x="323" y="51"/>
                  </a:lnTo>
                  <a:lnTo>
                    <a:pt x="324" y="51"/>
                  </a:lnTo>
                  <a:lnTo>
                    <a:pt x="328" y="50"/>
                  </a:lnTo>
                  <a:lnTo>
                    <a:pt x="331" y="51"/>
                  </a:lnTo>
                  <a:lnTo>
                    <a:pt x="332" y="53"/>
                  </a:lnTo>
                  <a:lnTo>
                    <a:pt x="332" y="54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32" y="58"/>
                  </a:lnTo>
                  <a:lnTo>
                    <a:pt x="333" y="58"/>
                  </a:lnTo>
                  <a:lnTo>
                    <a:pt x="337" y="56"/>
                  </a:lnTo>
                  <a:lnTo>
                    <a:pt x="338" y="57"/>
                  </a:lnTo>
                  <a:lnTo>
                    <a:pt x="342" y="61"/>
                  </a:lnTo>
                  <a:lnTo>
                    <a:pt x="343" y="61"/>
                  </a:lnTo>
                  <a:lnTo>
                    <a:pt x="346" y="61"/>
                  </a:lnTo>
                  <a:lnTo>
                    <a:pt x="350" y="56"/>
                  </a:lnTo>
                  <a:lnTo>
                    <a:pt x="352" y="55"/>
                  </a:lnTo>
                  <a:lnTo>
                    <a:pt x="355" y="54"/>
                  </a:lnTo>
                  <a:lnTo>
                    <a:pt x="355" y="54"/>
                  </a:lnTo>
                  <a:lnTo>
                    <a:pt x="360" y="52"/>
                  </a:lnTo>
                  <a:lnTo>
                    <a:pt x="361" y="51"/>
                  </a:lnTo>
                  <a:lnTo>
                    <a:pt x="361" y="50"/>
                  </a:lnTo>
                  <a:lnTo>
                    <a:pt x="362" y="49"/>
                  </a:lnTo>
                  <a:lnTo>
                    <a:pt x="363" y="47"/>
                  </a:lnTo>
                  <a:lnTo>
                    <a:pt x="363" y="46"/>
                  </a:lnTo>
                  <a:lnTo>
                    <a:pt x="365" y="44"/>
                  </a:lnTo>
                  <a:lnTo>
                    <a:pt x="366" y="45"/>
                  </a:lnTo>
                  <a:lnTo>
                    <a:pt x="367" y="45"/>
                  </a:lnTo>
                  <a:lnTo>
                    <a:pt x="369" y="44"/>
                  </a:lnTo>
                  <a:lnTo>
                    <a:pt x="372" y="42"/>
                  </a:lnTo>
                  <a:lnTo>
                    <a:pt x="373" y="42"/>
                  </a:lnTo>
                  <a:lnTo>
                    <a:pt x="375" y="42"/>
                  </a:lnTo>
                  <a:lnTo>
                    <a:pt x="376" y="43"/>
                  </a:lnTo>
                  <a:lnTo>
                    <a:pt x="377" y="44"/>
                  </a:lnTo>
                  <a:lnTo>
                    <a:pt x="379" y="42"/>
                  </a:lnTo>
                  <a:lnTo>
                    <a:pt x="381" y="40"/>
                  </a:lnTo>
                  <a:lnTo>
                    <a:pt x="384" y="36"/>
                  </a:lnTo>
                  <a:lnTo>
                    <a:pt x="385" y="33"/>
                  </a:lnTo>
                  <a:lnTo>
                    <a:pt x="389" y="22"/>
                  </a:lnTo>
                  <a:lnTo>
                    <a:pt x="391" y="20"/>
                  </a:lnTo>
                  <a:lnTo>
                    <a:pt x="391" y="18"/>
                  </a:lnTo>
                  <a:lnTo>
                    <a:pt x="394" y="15"/>
                  </a:lnTo>
                  <a:lnTo>
                    <a:pt x="395" y="15"/>
                  </a:lnTo>
                  <a:lnTo>
                    <a:pt x="396" y="13"/>
                  </a:lnTo>
                  <a:lnTo>
                    <a:pt x="396" y="12"/>
                  </a:lnTo>
                  <a:lnTo>
                    <a:pt x="396" y="12"/>
                  </a:lnTo>
                  <a:lnTo>
                    <a:pt x="396" y="11"/>
                  </a:lnTo>
                  <a:lnTo>
                    <a:pt x="396" y="9"/>
                  </a:lnTo>
                  <a:lnTo>
                    <a:pt x="396" y="7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404" y="6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6" y="1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3" y="5"/>
                  </a:lnTo>
                  <a:lnTo>
                    <a:pt x="438" y="7"/>
                  </a:lnTo>
                  <a:lnTo>
                    <a:pt x="441" y="8"/>
                  </a:lnTo>
                  <a:lnTo>
                    <a:pt x="443" y="7"/>
                  </a:lnTo>
                  <a:lnTo>
                    <a:pt x="445" y="8"/>
                  </a:lnTo>
                  <a:lnTo>
                    <a:pt x="448" y="9"/>
                  </a:lnTo>
                  <a:lnTo>
                    <a:pt x="450" y="11"/>
                  </a:lnTo>
                  <a:lnTo>
                    <a:pt x="452" y="12"/>
                  </a:lnTo>
                  <a:lnTo>
                    <a:pt x="459" y="8"/>
                  </a:lnTo>
                  <a:lnTo>
                    <a:pt x="463" y="7"/>
                  </a:lnTo>
                  <a:lnTo>
                    <a:pt x="464" y="8"/>
                  </a:lnTo>
                  <a:lnTo>
                    <a:pt x="465" y="9"/>
                  </a:lnTo>
                  <a:lnTo>
                    <a:pt x="466" y="10"/>
                  </a:lnTo>
                  <a:lnTo>
                    <a:pt x="468" y="9"/>
                  </a:lnTo>
                  <a:lnTo>
                    <a:pt x="469" y="7"/>
                  </a:lnTo>
                  <a:lnTo>
                    <a:pt x="469" y="6"/>
                  </a:lnTo>
                  <a:lnTo>
                    <a:pt x="469" y="5"/>
                  </a:lnTo>
                  <a:lnTo>
                    <a:pt x="471" y="4"/>
                  </a:lnTo>
                  <a:lnTo>
                    <a:pt x="473" y="3"/>
                  </a:lnTo>
                  <a:lnTo>
                    <a:pt x="476" y="3"/>
                  </a:lnTo>
                  <a:lnTo>
                    <a:pt x="481" y="2"/>
                  </a:lnTo>
                  <a:lnTo>
                    <a:pt x="482" y="2"/>
                  </a:lnTo>
                  <a:lnTo>
                    <a:pt x="485" y="4"/>
                  </a:lnTo>
                  <a:lnTo>
                    <a:pt x="487" y="5"/>
                  </a:lnTo>
                  <a:lnTo>
                    <a:pt x="487" y="6"/>
                  </a:lnTo>
                  <a:lnTo>
                    <a:pt x="488" y="6"/>
                  </a:lnTo>
                  <a:lnTo>
                    <a:pt x="489" y="9"/>
                  </a:lnTo>
                  <a:lnTo>
                    <a:pt x="489" y="10"/>
                  </a:lnTo>
                  <a:lnTo>
                    <a:pt x="491" y="11"/>
                  </a:lnTo>
                  <a:lnTo>
                    <a:pt x="494" y="11"/>
                  </a:lnTo>
                  <a:lnTo>
                    <a:pt x="496" y="11"/>
                  </a:lnTo>
                  <a:lnTo>
                    <a:pt x="497" y="12"/>
                  </a:lnTo>
                  <a:lnTo>
                    <a:pt x="498" y="18"/>
                  </a:lnTo>
                  <a:lnTo>
                    <a:pt x="499" y="19"/>
                  </a:lnTo>
                  <a:lnTo>
                    <a:pt x="504" y="28"/>
                  </a:lnTo>
                  <a:lnTo>
                    <a:pt x="505" y="30"/>
                  </a:lnTo>
                  <a:lnTo>
                    <a:pt x="508" y="32"/>
                  </a:lnTo>
                  <a:lnTo>
                    <a:pt x="511" y="33"/>
                  </a:lnTo>
                  <a:lnTo>
                    <a:pt x="514" y="32"/>
                  </a:lnTo>
                  <a:lnTo>
                    <a:pt x="518" y="30"/>
                  </a:lnTo>
                  <a:lnTo>
                    <a:pt x="523" y="30"/>
                  </a:lnTo>
                  <a:lnTo>
                    <a:pt x="525" y="28"/>
                  </a:lnTo>
                  <a:lnTo>
                    <a:pt x="526" y="27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5" y="26"/>
                  </a:lnTo>
                  <a:lnTo>
                    <a:pt x="540" y="27"/>
                  </a:lnTo>
                  <a:lnTo>
                    <a:pt x="541" y="26"/>
                  </a:lnTo>
                  <a:lnTo>
                    <a:pt x="543" y="25"/>
                  </a:lnTo>
                  <a:lnTo>
                    <a:pt x="545" y="23"/>
                  </a:lnTo>
                  <a:lnTo>
                    <a:pt x="547" y="24"/>
                  </a:lnTo>
                  <a:lnTo>
                    <a:pt x="547" y="24"/>
                  </a:lnTo>
                  <a:lnTo>
                    <a:pt x="548" y="23"/>
                  </a:lnTo>
                  <a:lnTo>
                    <a:pt x="551" y="21"/>
                  </a:lnTo>
                  <a:lnTo>
                    <a:pt x="554" y="22"/>
                  </a:lnTo>
                  <a:lnTo>
                    <a:pt x="557" y="24"/>
                  </a:lnTo>
                  <a:lnTo>
                    <a:pt x="556" y="27"/>
                  </a:lnTo>
                  <a:lnTo>
                    <a:pt x="556" y="30"/>
                  </a:lnTo>
                  <a:lnTo>
                    <a:pt x="559" y="30"/>
                  </a:lnTo>
                  <a:lnTo>
                    <a:pt x="559" y="30"/>
                  </a:lnTo>
                  <a:lnTo>
                    <a:pt x="559" y="32"/>
                  </a:lnTo>
                  <a:lnTo>
                    <a:pt x="559" y="34"/>
                  </a:lnTo>
                  <a:lnTo>
                    <a:pt x="559" y="36"/>
                  </a:lnTo>
                  <a:lnTo>
                    <a:pt x="560" y="38"/>
                  </a:lnTo>
                  <a:lnTo>
                    <a:pt x="565" y="45"/>
                  </a:lnTo>
                  <a:lnTo>
                    <a:pt x="565" y="46"/>
                  </a:lnTo>
                  <a:lnTo>
                    <a:pt x="566" y="46"/>
                  </a:lnTo>
                  <a:lnTo>
                    <a:pt x="567" y="46"/>
                  </a:lnTo>
                  <a:lnTo>
                    <a:pt x="567" y="45"/>
                  </a:lnTo>
                  <a:lnTo>
                    <a:pt x="568" y="45"/>
                  </a:lnTo>
                  <a:lnTo>
                    <a:pt x="569" y="45"/>
                  </a:lnTo>
                  <a:lnTo>
                    <a:pt x="571" y="46"/>
                  </a:lnTo>
                  <a:lnTo>
                    <a:pt x="571" y="46"/>
                  </a:lnTo>
                  <a:lnTo>
                    <a:pt x="573" y="46"/>
                  </a:lnTo>
                  <a:lnTo>
                    <a:pt x="575" y="45"/>
                  </a:lnTo>
                  <a:lnTo>
                    <a:pt x="576" y="45"/>
                  </a:lnTo>
                  <a:lnTo>
                    <a:pt x="583" y="54"/>
                  </a:lnTo>
                  <a:lnTo>
                    <a:pt x="584" y="57"/>
                  </a:lnTo>
                  <a:lnTo>
                    <a:pt x="585" y="61"/>
                  </a:lnTo>
                  <a:lnTo>
                    <a:pt x="587" y="64"/>
                  </a:lnTo>
                  <a:lnTo>
                    <a:pt x="587" y="65"/>
                  </a:lnTo>
                  <a:lnTo>
                    <a:pt x="588" y="65"/>
                  </a:lnTo>
                  <a:lnTo>
                    <a:pt x="589" y="64"/>
                  </a:lnTo>
                  <a:lnTo>
                    <a:pt x="595" y="64"/>
                  </a:lnTo>
                  <a:lnTo>
                    <a:pt x="597" y="64"/>
                  </a:lnTo>
                  <a:lnTo>
                    <a:pt x="598" y="63"/>
                  </a:lnTo>
                  <a:lnTo>
                    <a:pt x="600" y="62"/>
                  </a:lnTo>
                  <a:lnTo>
                    <a:pt x="601" y="63"/>
                  </a:lnTo>
                  <a:lnTo>
                    <a:pt x="601" y="64"/>
                  </a:lnTo>
                  <a:lnTo>
                    <a:pt x="605" y="66"/>
                  </a:lnTo>
                  <a:lnTo>
                    <a:pt x="607" y="68"/>
                  </a:lnTo>
                  <a:lnTo>
                    <a:pt x="609" y="70"/>
                  </a:lnTo>
                  <a:lnTo>
                    <a:pt x="610" y="72"/>
                  </a:lnTo>
                  <a:lnTo>
                    <a:pt x="610" y="74"/>
                  </a:lnTo>
                  <a:lnTo>
                    <a:pt x="610" y="75"/>
                  </a:lnTo>
                  <a:lnTo>
                    <a:pt x="609" y="77"/>
                  </a:lnTo>
                  <a:lnTo>
                    <a:pt x="609" y="79"/>
                  </a:lnTo>
                  <a:lnTo>
                    <a:pt x="607" y="81"/>
                  </a:lnTo>
                  <a:lnTo>
                    <a:pt x="608" y="83"/>
                  </a:lnTo>
                  <a:lnTo>
                    <a:pt x="612" y="8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7" name="Freeform 104">
              <a:extLst>
                <a:ext uri="{FF2B5EF4-FFF2-40B4-BE49-F238E27FC236}">
                  <a16:creationId xmlns:a16="http://schemas.microsoft.com/office/drawing/2014/main" id="{CBDAFDC2-C237-3FED-B461-C7FD2CB21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343" y="2851716"/>
              <a:ext cx="729028" cy="359559"/>
            </a:xfrm>
            <a:custGeom>
              <a:avLst/>
              <a:gdLst>
                <a:gd name="T0" fmla="*/ 504 w 515"/>
                <a:gd name="T1" fmla="*/ 94 h 254"/>
                <a:gd name="T2" fmla="*/ 498 w 515"/>
                <a:gd name="T3" fmla="*/ 106 h 254"/>
                <a:gd name="T4" fmla="*/ 495 w 515"/>
                <a:gd name="T5" fmla="*/ 122 h 254"/>
                <a:gd name="T6" fmla="*/ 486 w 515"/>
                <a:gd name="T7" fmla="*/ 136 h 254"/>
                <a:gd name="T8" fmla="*/ 474 w 515"/>
                <a:gd name="T9" fmla="*/ 168 h 254"/>
                <a:gd name="T10" fmla="*/ 447 w 515"/>
                <a:gd name="T11" fmla="*/ 174 h 254"/>
                <a:gd name="T12" fmla="*/ 427 w 515"/>
                <a:gd name="T13" fmla="*/ 153 h 254"/>
                <a:gd name="T14" fmla="*/ 414 w 515"/>
                <a:gd name="T15" fmla="*/ 144 h 254"/>
                <a:gd name="T16" fmla="*/ 398 w 515"/>
                <a:gd name="T17" fmla="*/ 151 h 254"/>
                <a:gd name="T18" fmla="*/ 374 w 515"/>
                <a:gd name="T19" fmla="*/ 150 h 254"/>
                <a:gd name="T20" fmla="*/ 331 w 515"/>
                <a:gd name="T21" fmla="*/ 148 h 254"/>
                <a:gd name="T22" fmla="*/ 327 w 515"/>
                <a:gd name="T23" fmla="*/ 157 h 254"/>
                <a:gd name="T24" fmla="*/ 309 w 515"/>
                <a:gd name="T25" fmla="*/ 185 h 254"/>
                <a:gd name="T26" fmla="*/ 296 w 515"/>
                <a:gd name="T27" fmla="*/ 189 h 254"/>
                <a:gd name="T28" fmla="*/ 279 w 515"/>
                <a:gd name="T29" fmla="*/ 203 h 254"/>
                <a:gd name="T30" fmla="*/ 265 w 515"/>
                <a:gd name="T31" fmla="*/ 196 h 254"/>
                <a:gd name="T32" fmla="*/ 252 w 515"/>
                <a:gd name="T33" fmla="*/ 190 h 254"/>
                <a:gd name="T34" fmla="*/ 239 w 515"/>
                <a:gd name="T35" fmla="*/ 205 h 254"/>
                <a:gd name="T36" fmla="*/ 193 w 515"/>
                <a:gd name="T37" fmla="*/ 212 h 254"/>
                <a:gd name="T38" fmla="*/ 173 w 515"/>
                <a:gd name="T39" fmla="*/ 227 h 254"/>
                <a:gd name="T40" fmla="*/ 169 w 515"/>
                <a:gd name="T41" fmla="*/ 249 h 254"/>
                <a:gd name="T42" fmla="*/ 115 w 515"/>
                <a:gd name="T43" fmla="*/ 252 h 254"/>
                <a:gd name="T44" fmla="*/ 71 w 515"/>
                <a:gd name="T45" fmla="*/ 243 h 254"/>
                <a:gd name="T46" fmla="*/ 58 w 515"/>
                <a:gd name="T47" fmla="*/ 236 h 254"/>
                <a:gd name="T48" fmla="*/ 26 w 515"/>
                <a:gd name="T49" fmla="*/ 217 h 254"/>
                <a:gd name="T50" fmla="*/ 20 w 515"/>
                <a:gd name="T51" fmla="*/ 205 h 254"/>
                <a:gd name="T52" fmla="*/ 11 w 515"/>
                <a:gd name="T53" fmla="*/ 186 h 254"/>
                <a:gd name="T54" fmla="*/ 6 w 515"/>
                <a:gd name="T55" fmla="*/ 178 h 254"/>
                <a:gd name="T56" fmla="*/ 2 w 515"/>
                <a:gd name="T57" fmla="*/ 172 h 254"/>
                <a:gd name="T58" fmla="*/ 5 w 515"/>
                <a:gd name="T59" fmla="*/ 153 h 254"/>
                <a:gd name="T60" fmla="*/ 11 w 515"/>
                <a:gd name="T61" fmla="*/ 134 h 254"/>
                <a:gd name="T62" fmla="*/ 34 w 515"/>
                <a:gd name="T63" fmla="*/ 102 h 254"/>
                <a:gd name="T64" fmla="*/ 63 w 515"/>
                <a:gd name="T65" fmla="*/ 109 h 254"/>
                <a:gd name="T66" fmla="*/ 95 w 515"/>
                <a:gd name="T67" fmla="*/ 91 h 254"/>
                <a:gd name="T68" fmla="*/ 114 w 515"/>
                <a:gd name="T69" fmla="*/ 74 h 254"/>
                <a:gd name="T70" fmla="*/ 134 w 515"/>
                <a:gd name="T71" fmla="*/ 40 h 254"/>
                <a:gd name="T72" fmla="*/ 153 w 515"/>
                <a:gd name="T73" fmla="*/ 21 h 254"/>
                <a:gd name="T74" fmla="*/ 168 w 515"/>
                <a:gd name="T75" fmla="*/ 17 h 254"/>
                <a:gd name="T76" fmla="*/ 192 w 515"/>
                <a:gd name="T77" fmla="*/ 22 h 254"/>
                <a:gd name="T78" fmla="*/ 204 w 515"/>
                <a:gd name="T79" fmla="*/ 29 h 254"/>
                <a:gd name="T80" fmla="*/ 214 w 515"/>
                <a:gd name="T81" fmla="*/ 22 h 254"/>
                <a:gd name="T82" fmla="*/ 224 w 515"/>
                <a:gd name="T83" fmla="*/ 11 h 254"/>
                <a:gd name="T84" fmla="*/ 239 w 515"/>
                <a:gd name="T85" fmla="*/ 4 h 254"/>
                <a:gd name="T86" fmla="*/ 252 w 515"/>
                <a:gd name="T87" fmla="*/ 24 h 254"/>
                <a:gd name="T88" fmla="*/ 266 w 515"/>
                <a:gd name="T89" fmla="*/ 34 h 254"/>
                <a:gd name="T90" fmla="*/ 266 w 515"/>
                <a:gd name="T91" fmla="*/ 48 h 254"/>
                <a:gd name="T92" fmla="*/ 276 w 515"/>
                <a:gd name="T93" fmla="*/ 53 h 254"/>
                <a:gd name="T94" fmla="*/ 294 w 515"/>
                <a:gd name="T95" fmla="*/ 47 h 254"/>
                <a:gd name="T96" fmla="*/ 312 w 515"/>
                <a:gd name="T97" fmla="*/ 36 h 254"/>
                <a:gd name="T98" fmla="*/ 324 w 515"/>
                <a:gd name="T99" fmla="*/ 28 h 254"/>
                <a:gd name="T100" fmla="*/ 342 w 515"/>
                <a:gd name="T101" fmla="*/ 28 h 254"/>
                <a:gd name="T102" fmla="*/ 365 w 515"/>
                <a:gd name="T103" fmla="*/ 42 h 254"/>
                <a:gd name="T104" fmla="*/ 382 w 515"/>
                <a:gd name="T105" fmla="*/ 34 h 254"/>
                <a:gd name="T106" fmla="*/ 389 w 515"/>
                <a:gd name="T107" fmla="*/ 27 h 254"/>
                <a:gd name="T108" fmla="*/ 414 w 515"/>
                <a:gd name="T109" fmla="*/ 28 h 254"/>
                <a:gd name="T110" fmla="*/ 434 w 515"/>
                <a:gd name="T111" fmla="*/ 28 h 254"/>
                <a:gd name="T112" fmla="*/ 446 w 515"/>
                <a:gd name="T113" fmla="*/ 34 h 254"/>
                <a:gd name="T114" fmla="*/ 467 w 515"/>
                <a:gd name="T115" fmla="*/ 55 h 254"/>
                <a:gd name="T116" fmla="*/ 485 w 515"/>
                <a:gd name="T117" fmla="*/ 62 h 254"/>
                <a:gd name="T118" fmla="*/ 511 w 515"/>
                <a:gd name="T119" fmla="*/ 7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5" h="254">
                  <a:moveTo>
                    <a:pt x="515" y="74"/>
                  </a:moveTo>
                  <a:lnTo>
                    <a:pt x="514" y="76"/>
                  </a:lnTo>
                  <a:lnTo>
                    <a:pt x="513" y="79"/>
                  </a:lnTo>
                  <a:lnTo>
                    <a:pt x="512" y="82"/>
                  </a:lnTo>
                  <a:lnTo>
                    <a:pt x="513" y="85"/>
                  </a:lnTo>
                  <a:lnTo>
                    <a:pt x="511" y="86"/>
                  </a:lnTo>
                  <a:lnTo>
                    <a:pt x="508" y="87"/>
                  </a:lnTo>
                  <a:lnTo>
                    <a:pt x="506" y="88"/>
                  </a:lnTo>
                  <a:lnTo>
                    <a:pt x="504" y="94"/>
                  </a:lnTo>
                  <a:lnTo>
                    <a:pt x="503" y="96"/>
                  </a:lnTo>
                  <a:lnTo>
                    <a:pt x="503" y="99"/>
                  </a:lnTo>
                  <a:lnTo>
                    <a:pt x="503" y="100"/>
                  </a:lnTo>
                  <a:lnTo>
                    <a:pt x="502" y="100"/>
                  </a:lnTo>
                  <a:lnTo>
                    <a:pt x="500" y="102"/>
                  </a:lnTo>
                  <a:lnTo>
                    <a:pt x="499" y="103"/>
                  </a:lnTo>
                  <a:lnTo>
                    <a:pt x="499" y="104"/>
                  </a:lnTo>
                  <a:lnTo>
                    <a:pt x="498" y="105"/>
                  </a:lnTo>
                  <a:lnTo>
                    <a:pt x="498" y="106"/>
                  </a:lnTo>
                  <a:lnTo>
                    <a:pt x="498" y="107"/>
                  </a:lnTo>
                  <a:lnTo>
                    <a:pt x="498" y="112"/>
                  </a:lnTo>
                  <a:lnTo>
                    <a:pt x="498" y="113"/>
                  </a:lnTo>
                  <a:lnTo>
                    <a:pt x="498" y="114"/>
                  </a:lnTo>
                  <a:lnTo>
                    <a:pt x="497" y="116"/>
                  </a:lnTo>
                  <a:lnTo>
                    <a:pt x="496" y="116"/>
                  </a:lnTo>
                  <a:lnTo>
                    <a:pt x="496" y="118"/>
                  </a:lnTo>
                  <a:lnTo>
                    <a:pt x="495" y="119"/>
                  </a:lnTo>
                  <a:lnTo>
                    <a:pt x="495" y="122"/>
                  </a:lnTo>
                  <a:lnTo>
                    <a:pt x="495" y="124"/>
                  </a:lnTo>
                  <a:lnTo>
                    <a:pt x="493" y="127"/>
                  </a:lnTo>
                  <a:lnTo>
                    <a:pt x="492" y="130"/>
                  </a:lnTo>
                  <a:lnTo>
                    <a:pt x="491" y="130"/>
                  </a:lnTo>
                  <a:lnTo>
                    <a:pt x="489" y="130"/>
                  </a:lnTo>
                  <a:lnTo>
                    <a:pt x="487" y="131"/>
                  </a:lnTo>
                  <a:lnTo>
                    <a:pt x="487" y="132"/>
                  </a:lnTo>
                  <a:lnTo>
                    <a:pt x="486" y="135"/>
                  </a:lnTo>
                  <a:lnTo>
                    <a:pt x="486" y="136"/>
                  </a:lnTo>
                  <a:lnTo>
                    <a:pt x="480" y="141"/>
                  </a:lnTo>
                  <a:lnTo>
                    <a:pt x="478" y="142"/>
                  </a:lnTo>
                  <a:lnTo>
                    <a:pt x="478" y="145"/>
                  </a:lnTo>
                  <a:lnTo>
                    <a:pt x="479" y="151"/>
                  </a:lnTo>
                  <a:lnTo>
                    <a:pt x="479" y="153"/>
                  </a:lnTo>
                  <a:lnTo>
                    <a:pt x="478" y="155"/>
                  </a:lnTo>
                  <a:lnTo>
                    <a:pt x="478" y="165"/>
                  </a:lnTo>
                  <a:lnTo>
                    <a:pt x="476" y="167"/>
                  </a:lnTo>
                  <a:lnTo>
                    <a:pt x="474" y="168"/>
                  </a:lnTo>
                  <a:lnTo>
                    <a:pt x="473" y="169"/>
                  </a:lnTo>
                  <a:lnTo>
                    <a:pt x="468" y="168"/>
                  </a:lnTo>
                  <a:lnTo>
                    <a:pt x="466" y="169"/>
                  </a:lnTo>
                  <a:lnTo>
                    <a:pt x="464" y="169"/>
                  </a:lnTo>
                  <a:lnTo>
                    <a:pt x="459" y="169"/>
                  </a:lnTo>
                  <a:lnTo>
                    <a:pt x="458" y="170"/>
                  </a:lnTo>
                  <a:lnTo>
                    <a:pt x="456" y="172"/>
                  </a:lnTo>
                  <a:lnTo>
                    <a:pt x="451" y="172"/>
                  </a:lnTo>
                  <a:lnTo>
                    <a:pt x="447" y="174"/>
                  </a:lnTo>
                  <a:lnTo>
                    <a:pt x="444" y="175"/>
                  </a:lnTo>
                  <a:lnTo>
                    <a:pt x="441" y="174"/>
                  </a:lnTo>
                  <a:lnTo>
                    <a:pt x="438" y="172"/>
                  </a:lnTo>
                  <a:lnTo>
                    <a:pt x="437" y="170"/>
                  </a:lnTo>
                  <a:lnTo>
                    <a:pt x="432" y="161"/>
                  </a:lnTo>
                  <a:lnTo>
                    <a:pt x="431" y="160"/>
                  </a:lnTo>
                  <a:lnTo>
                    <a:pt x="430" y="154"/>
                  </a:lnTo>
                  <a:lnTo>
                    <a:pt x="429" y="153"/>
                  </a:lnTo>
                  <a:lnTo>
                    <a:pt x="427" y="153"/>
                  </a:lnTo>
                  <a:lnTo>
                    <a:pt x="424" y="153"/>
                  </a:lnTo>
                  <a:lnTo>
                    <a:pt x="422" y="152"/>
                  </a:lnTo>
                  <a:lnTo>
                    <a:pt x="422" y="151"/>
                  </a:lnTo>
                  <a:lnTo>
                    <a:pt x="421" y="148"/>
                  </a:lnTo>
                  <a:lnTo>
                    <a:pt x="420" y="148"/>
                  </a:lnTo>
                  <a:lnTo>
                    <a:pt x="420" y="147"/>
                  </a:lnTo>
                  <a:lnTo>
                    <a:pt x="418" y="146"/>
                  </a:lnTo>
                  <a:lnTo>
                    <a:pt x="415" y="144"/>
                  </a:lnTo>
                  <a:lnTo>
                    <a:pt x="414" y="144"/>
                  </a:lnTo>
                  <a:lnTo>
                    <a:pt x="409" y="145"/>
                  </a:lnTo>
                  <a:lnTo>
                    <a:pt x="406" y="145"/>
                  </a:lnTo>
                  <a:lnTo>
                    <a:pt x="404" y="146"/>
                  </a:lnTo>
                  <a:lnTo>
                    <a:pt x="402" y="147"/>
                  </a:lnTo>
                  <a:lnTo>
                    <a:pt x="402" y="148"/>
                  </a:lnTo>
                  <a:lnTo>
                    <a:pt x="402" y="149"/>
                  </a:lnTo>
                  <a:lnTo>
                    <a:pt x="401" y="151"/>
                  </a:lnTo>
                  <a:lnTo>
                    <a:pt x="399" y="152"/>
                  </a:lnTo>
                  <a:lnTo>
                    <a:pt x="398" y="151"/>
                  </a:lnTo>
                  <a:lnTo>
                    <a:pt x="397" y="150"/>
                  </a:lnTo>
                  <a:lnTo>
                    <a:pt x="396" y="149"/>
                  </a:lnTo>
                  <a:lnTo>
                    <a:pt x="392" y="150"/>
                  </a:lnTo>
                  <a:lnTo>
                    <a:pt x="385" y="154"/>
                  </a:lnTo>
                  <a:lnTo>
                    <a:pt x="383" y="153"/>
                  </a:lnTo>
                  <a:lnTo>
                    <a:pt x="381" y="151"/>
                  </a:lnTo>
                  <a:lnTo>
                    <a:pt x="378" y="150"/>
                  </a:lnTo>
                  <a:lnTo>
                    <a:pt x="376" y="149"/>
                  </a:lnTo>
                  <a:lnTo>
                    <a:pt x="374" y="150"/>
                  </a:lnTo>
                  <a:lnTo>
                    <a:pt x="371" y="149"/>
                  </a:lnTo>
                  <a:lnTo>
                    <a:pt x="366" y="147"/>
                  </a:lnTo>
                  <a:lnTo>
                    <a:pt x="363" y="146"/>
                  </a:lnTo>
                  <a:lnTo>
                    <a:pt x="361" y="146"/>
                  </a:lnTo>
                  <a:lnTo>
                    <a:pt x="359" y="143"/>
                  </a:lnTo>
                  <a:lnTo>
                    <a:pt x="358" y="142"/>
                  </a:lnTo>
                  <a:lnTo>
                    <a:pt x="356" y="142"/>
                  </a:lnTo>
                  <a:lnTo>
                    <a:pt x="337" y="148"/>
                  </a:lnTo>
                  <a:lnTo>
                    <a:pt x="331" y="148"/>
                  </a:lnTo>
                  <a:lnTo>
                    <a:pt x="329" y="148"/>
                  </a:lnTo>
                  <a:lnTo>
                    <a:pt x="329" y="149"/>
                  </a:lnTo>
                  <a:lnTo>
                    <a:pt x="329" y="151"/>
                  </a:lnTo>
                  <a:lnTo>
                    <a:pt x="329" y="153"/>
                  </a:lnTo>
                  <a:lnTo>
                    <a:pt x="329" y="154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7"/>
                  </a:lnTo>
                  <a:lnTo>
                    <a:pt x="327" y="157"/>
                  </a:lnTo>
                  <a:lnTo>
                    <a:pt x="324" y="160"/>
                  </a:lnTo>
                  <a:lnTo>
                    <a:pt x="324" y="162"/>
                  </a:lnTo>
                  <a:lnTo>
                    <a:pt x="322" y="164"/>
                  </a:lnTo>
                  <a:lnTo>
                    <a:pt x="318" y="175"/>
                  </a:lnTo>
                  <a:lnTo>
                    <a:pt x="317" y="178"/>
                  </a:lnTo>
                  <a:lnTo>
                    <a:pt x="314" y="182"/>
                  </a:lnTo>
                  <a:lnTo>
                    <a:pt x="312" y="184"/>
                  </a:lnTo>
                  <a:lnTo>
                    <a:pt x="310" y="186"/>
                  </a:lnTo>
                  <a:lnTo>
                    <a:pt x="309" y="185"/>
                  </a:lnTo>
                  <a:lnTo>
                    <a:pt x="308" y="184"/>
                  </a:lnTo>
                  <a:lnTo>
                    <a:pt x="306" y="184"/>
                  </a:lnTo>
                  <a:lnTo>
                    <a:pt x="305" y="184"/>
                  </a:lnTo>
                  <a:lnTo>
                    <a:pt x="302" y="186"/>
                  </a:lnTo>
                  <a:lnTo>
                    <a:pt x="300" y="187"/>
                  </a:lnTo>
                  <a:lnTo>
                    <a:pt x="299" y="187"/>
                  </a:lnTo>
                  <a:lnTo>
                    <a:pt x="298" y="186"/>
                  </a:lnTo>
                  <a:lnTo>
                    <a:pt x="296" y="188"/>
                  </a:lnTo>
                  <a:lnTo>
                    <a:pt x="296" y="189"/>
                  </a:lnTo>
                  <a:lnTo>
                    <a:pt x="295" y="191"/>
                  </a:lnTo>
                  <a:lnTo>
                    <a:pt x="294" y="192"/>
                  </a:lnTo>
                  <a:lnTo>
                    <a:pt x="294" y="193"/>
                  </a:lnTo>
                  <a:lnTo>
                    <a:pt x="293" y="194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5" y="197"/>
                  </a:lnTo>
                  <a:lnTo>
                    <a:pt x="283" y="198"/>
                  </a:lnTo>
                  <a:lnTo>
                    <a:pt x="279" y="203"/>
                  </a:lnTo>
                  <a:lnTo>
                    <a:pt x="276" y="203"/>
                  </a:lnTo>
                  <a:lnTo>
                    <a:pt x="275" y="203"/>
                  </a:lnTo>
                  <a:lnTo>
                    <a:pt x="271" y="199"/>
                  </a:lnTo>
                  <a:lnTo>
                    <a:pt x="270" y="198"/>
                  </a:lnTo>
                  <a:lnTo>
                    <a:pt x="266" y="200"/>
                  </a:lnTo>
                  <a:lnTo>
                    <a:pt x="265" y="200"/>
                  </a:lnTo>
                  <a:lnTo>
                    <a:pt x="264" y="198"/>
                  </a:lnTo>
                  <a:lnTo>
                    <a:pt x="264" y="197"/>
                  </a:lnTo>
                  <a:lnTo>
                    <a:pt x="265" y="196"/>
                  </a:lnTo>
                  <a:lnTo>
                    <a:pt x="265" y="195"/>
                  </a:lnTo>
                  <a:lnTo>
                    <a:pt x="264" y="193"/>
                  </a:lnTo>
                  <a:lnTo>
                    <a:pt x="261" y="192"/>
                  </a:lnTo>
                  <a:lnTo>
                    <a:pt x="257" y="193"/>
                  </a:lnTo>
                  <a:lnTo>
                    <a:pt x="256" y="193"/>
                  </a:lnTo>
                  <a:lnTo>
                    <a:pt x="254" y="190"/>
                  </a:lnTo>
                  <a:lnTo>
                    <a:pt x="253" y="190"/>
                  </a:lnTo>
                  <a:lnTo>
                    <a:pt x="252" y="190"/>
                  </a:lnTo>
                  <a:lnTo>
                    <a:pt x="252" y="190"/>
                  </a:lnTo>
                  <a:lnTo>
                    <a:pt x="243" y="191"/>
                  </a:lnTo>
                  <a:lnTo>
                    <a:pt x="241" y="192"/>
                  </a:lnTo>
                  <a:lnTo>
                    <a:pt x="240" y="194"/>
                  </a:lnTo>
                  <a:lnTo>
                    <a:pt x="240" y="200"/>
                  </a:lnTo>
                  <a:lnTo>
                    <a:pt x="239" y="202"/>
                  </a:lnTo>
                  <a:lnTo>
                    <a:pt x="239" y="203"/>
                  </a:lnTo>
                  <a:lnTo>
                    <a:pt x="239" y="203"/>
                  </a:lnTo>
                  <a:lnTo>
                    <a:pt x="239" y="204"/>
                  </a:lnTo>
                  <a:lnTo>
                    <a:pt x="239" y="205"/>
                  </a:lnTo>
                  <a:lnTo>
                    <a:pt x="234" y="209"/>
                  </a:lnTo>
                  <a:lnTo>
                    <a:pt x="222" y="209"/>
                  </a:lnTo>
                  <a:lnTo>
                    <a:pt x="216" y="212"/>
                  </a:lnTo>
                  <a:lnTo>
                    <a:pt x="216" y="212"/>
                  </a:lnTo>
                  <a:lnTo>
                    <a:pt x="204" y="210"/>
                  </a:lnTo>
                  <a:lnTo>
                    <a:pt x="198" y="211"/>
                  </a:lnTo>
                  <a:lnTo>
                    <a:pt x="197" y="211"/>
                  </a:lnTo>
                  <a:lnTo>
                    <a:pt x="195" y="211"/>
                  </a:lnTo>
                  <a:lnTo>
                    <a:pt x="193" y="212"/>
                  </a:lnTo>
                  <a:lnTo>
                    <a:pt x="189" y="213"/>
                  </a:lnTo>
                  <a:lnTo>
                    <a:pt x="180" y="215"/>
                  </a:lnTo>
                  <a:lnTo>
                    <a:pt x="179" y="216"/>
                  </a:lnTo>
                  <a:lnTo>
                    <a:pt x="177" y="221"/>
                  </a:lnTo>
                  <a:lnTo>
                    <a:pt x="176" y="221"/>
                  </a:lnTo>
                  <a:lnTo>
                    <a:pt x="174" y="222"/>
                  </a:lnTo>
                  <a:lnTo>
                    <a:pt x="172" y="224"/>
                  </a:lnTo>
                  <a:lnTo>
                    <a:pt x="173" y="225"/>
                  </a:lnTo>
                  <a:lnTo>
                    <a:pt x="173" y="227"/>
                  </a:lnTo>
                  <a:lnTo>
                    <a:pt x="172" y="232"/>
                  </a:lnTo>
                  <a:lnTo>
                    <a:pt x="172" y="235"/>
                  </a:lnTo>
                  <a:lnTo>
                    <a:pt x="173" y="238"/>
                  </a:lnTo>
                  <a:lnTo>
                    <a:pt x="175" y="240"/>
                  </a:lnTo>
                  <a:lnTo>
                    <a:pt x="179" y="243"/>
                  </a:lnTo>
                  <a:lnTo>
                    <a:pt x="176" y="244"/>
                  </a:lnTo>
                  <a:lnTo>
                    <a:pt x="174" y="244"/>
                  </a:lnTo>
                  <a:lnTo>
                    <a:pt x="173" y="245"/>
                  </a:lnTo>
                  <a:lnTo>
                    <a:pt x="169" y="249"/>
                  </a:lnTo>
                  <a:lnTo>
                    <a:pt x="168" y="250"/>
                  </a:lnTo>
                  <a:lnTo>
                    <a:pt x="165" y="250"/>
                  </a:lnTo>
                  <a:lnTo>
                    <a:pt x="162" y="250"/>
                  </a:lnTo>
                  <a:lnTo>
                    <a:pt x="159" y="248"/>
                  </a:lnTo>
                  <a:lnTo>
                    <a:pt x="155" y="248"/>
                  </a:lnTo>
                  <a:lnTo>
                    <a:pt x="137" y="250"/>
                  </a:lnTo>
                  <a:lnTo>
                    <a:pt x="130" y="253"/>
                  </a:lnTo>
                  <a:lnTo>
                    <a:pt x="126" y="253"/>
                  </a:lnTo>
                  <a:lnTo>
                    <a:pt x="115" y="252"/>
                  </a:lnTo>
                  <a:lnTo>
                    <a:pt x="95" y="253"/>
                  </a:lnTo>
                  <a:lnTo>
                    <a:pt x="90" y="254"/>
                  </a:lnTo>
                  <a:lnTo>
                    <a:pt x="82" y="251"/>
                  </a:lnTo>
                  <a:lnTo>
                    <a:pt x="79" y="251"/>
                  </a:lnTo>
                  <a:lnTo>
                    <a:pt x="76" y="248"/>
                  </a:lnTo>
                  <a:lnTo>
                    <a:pt x="75" y="247"/>
                  </a:lnTo>
                  <a:lnTo>
                    <a:pt x="74" y="246"/>
                  </a:lnTo>
                  <a:lnTo>
                    <a:pt x="72" y="245"/>
                  </a:lnTo>
                  <a:lnTo>
                    <a:pt x="71" y="243"/>
                  </a:lnTo>
                  <a:lnTo>
                    <a:pt x="69" y="242"/>
                  </a:lnTo>
                  <a:lnTo>
                    <a:pt x="68" y="243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5" y="242"/>
                  </a:lnTo>
                  <a:lnTo>
                    <a:pt x="62" y="237"/>
                  </a:lnTo>
                  <a:lnTo>
                    <a:pt x="61" y="237"/>
                  </a:lnTo>
                  <a:lnTo>
                    <a:pt x="59" y="236"/>
                  </a:lnTo>
                  <a:lnTo>
                    <a:pt x="58" y="236"/>
                  </a:lnTo>
                  <a:lnTo>
                    <a:pt x="57" y="235"/>
                  </a:lnTo>
                  <a:lnTo>
                    <a:pt x="48" y="222"/>
                  </a:lnTo>
                  <a:lnTo>
                    <a:pt x="45" y="221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5" y="218"/>
                  </a:lnTo>
                  <a:lnTo>
                    <a:pt x="31" y="217"/>
                  </a:lnTo>
                  <a:lnTo>
                    <a:pt x="28" y="219"/>
                  </a:lnTo>
                  <a:lnTo>
                    <a:pt x="26" y="217"/>
                  </a:lnTo>
                  <a:lnTo>
                    <a:pt x="23" y="216"/>
                  </a:lnTo>
                  <a:lnTo>
                    <a:pt x="21" y="215"/>
                  </a:lnTo>
                  <a:lnTo>
                    <a:pt x="22" y="213"/>
                  </a:lnTo>
                  <a:lnTo>
                    <a:pt x="20" y="212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22" y="207"/>
                  </a:lnTo>
                  <a:lnTo>
                    <a:pt x="21" y="205"/>
                  </a:lnTo>
                  <a:lnTo>
                    <a:pt x="20" y="205"/>
                  </a:lnTo>
                  <a:lnTo>
                    <a:pt x="19" y="203"/>
                  </a:lnTo>
                  <a:lnTo>
                    <a:pt x="18" y="202"/>
                  </a:lnTo>
                  <a:lnTo>
                    <a:pt x="17" y="202"/>
                  </a:lnTo>
                  <a:lnTo>
                    <a:pt x="16" y="201"/>
                  </a:lnTo>
                  <a:lnTo>
                    <a:pt x="13" y="198"/>
                  </a:lnTo>
                  <a:lnTo>
                    <a:pt x="12" y="196"/>
                  </a:lnTo>
                  <a:lnTo>
                    <a:pt x="12" y="193"/>
                  </a:lnTo>
                  <a:lnTo>
                    <a:pt x="12" y="190"/>
                  </a:lnTo>
                  <a:lnTo>
                    <a:pt x="11" y="186"/>
                  </a:lnTo>
                  <a:lnTo>
                    <a:pt x="11" y="185"/>
                  </a:lnTo>
                  <a:lnTo>
                    <a:pt x="11" y="184"/>
                  </a:lnTo>
                  <a:lnTo>
                    <a:pt x="11" y="183"/>
                  </a:lnTo>
                  <a:lnTo>
                    <a:pt x="10" y="182"/>
                  </a:lnTo>
                  <a:lnTo>
                    <a:pt x="9" y="181"/>
                  </a:lnTo>
                  <a:lnTo>
                    <a:pt x="8" y="181"/>
                  </a:lnTo>
                  <a:lnTo>
                    <a:pt x="7" y="180"/>
                  </a:lnTo>
                  <a:lnTo>
                    <a:pt x="7" y="179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5" y="177"/>
                  </a:lnTo>
                  <a:lnTo>
                    <a:pt x="6" y="176"/>
                  </a:lnTo>
                  <a:lnTo>
                    <a:pt x="6" y="175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2" y="172"/>
                  </a:lnTo>
                  <a:lnTo>
                    <a:pt x="1" y="172"/>
                  </a:lnTo>
                  <a:lnTo>
                    <a:pt x="0" y="171"/>
                  </a:lnTo>
                  <a:lnTo>
                    <a:pt x="1" y="169"/>
                  </a:lnTo>
                  <a:lnTo>
                    <a:pt x="1" y="168"/>
                  </a:lnTo>
                  <a:lnTo>
                    <a:pt x="1" y="167"/>
                  </a:lnTo>
                  <a:lnTo>
                    <a:pt x="2" y="160"/>
                  </a:lnTo>
                  <a:lnTo>
                    <a:pt x="3" y="158"/>
                  </a:lnTo>
                  <a:lnTo>
                    <a:pt x="4" y="156"/>
                  </a:lnTo>
                  <a:lnTo>
                    <a:pt x="5" y="153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8" y="148"/>
                  </a:lnTo>
                  <a:lnTo>
                    <a:pt x="10" y="147"/>
                  </a:lnTo>
                  <a:lnTo>
                    <a:pt x="10" y="146"/>
                  </a:lnTo>
                  <a:lnTo>
                    <a:pt x="11" y="144"/>
                  </a:lnTo>
                  <a:lnTo>
                    <a:pt x="10" y="138"/>
                  </a:lnTo>
                  <a:lnTo>
                    <a:pt x="10" y="136"/>
                  </a:lnTo>
                  <a:lnTo>
                    <a:pt x="11" y="134"/>
                  </a:lnTo>
                  <a:lnTo>
                    <a:pt x="12" y="132"/>
                  </a:lnTo>
                  <a:lnTo>
                    <a:pt x="17" y="118"/>
                  </a:lnTo>
                  <a:lnTo>
                    <a:pt x="19" y="115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4" y="108"/>
                  </a:lnTo>
                  <a:lnTo>
                    <a:pt x="25" y="106"/>
                  </a:lnTo>
                  <a:lnTo>
                    <a:pt x="29" y="103"/>
                  </a:lnTo>
                  <a:lnTo>
                    <a:pt x="34" y="102"/>
                  </a:lnTo>
                  <a:lnTo>
                    <a:pt x="38" y="103"/>
                  </a:lnTo>
                  <a:lnTo>
                    <a:pt x="48" y="108"/>
                  </a:lnTo>
                  <a:lnTo>
                    <a:pt x="50" y="108"/>
                  </a:lnTo>
                  <a:lnTo>
                    <a:pt x="52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7" y="106"/>
                  </a:lnTo>
                  <a:lnTo>
                    <a:pt x="59" y="109"/>
                  </a:lnTo>
                  <a:lnTo>
                    <a:pt x="63" y="109"/>
                  </a:lnTo>
                  <a:lnTo>
                    <a:pt x="80" y="103"/>
                  </a:lnTo>
                  <a:lnTo>
                    <a:pt x="82" y="101"/>
                  </a:lnTo>
                  <a:lnTo>
                    <a:pt x="85" y="96"/>
                  </a:lnTo>
                  <a:lnTo>
                    <a:pt x="86" y="94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4" y="93"/>
                  </a:lnTo>
                  <a:lnTo>
                    <a:pt x="95" y="91"/>
                  </a:lnTo>
                  <a:lnTo>
                    <a:pt x="96" y="87"/>
                  </a:lnTo>
                  <a:lnTo>
                    <a:pt x="96" y="85"/>
                  </a:lnTo>
                  <a:lnTo>
                    <a:pt x="97" y="82"/>
                  </a:lnTo>
                  <a:lnTo>
                    <a:pt x="99" y="81"/>
                  </a:lnTo>
                  <a:lnTo>
                    <a:pt x="102" y="81"/>
                  </a:lnTo>
                  <a:lnTo>
                    <a:pt x="106" y="81"/>
                  </a:lnTo>
                  <a:lnTo>
                    <a:pt x="109" y="80"/>
                  </a:lnTo>
                  <a:lnTo>
                    <a:pt x="112" y="77"/>
                  </a:lnTo>
                  <a:lnTo>
                    <a:pt x="114" y="74"/>
                  </a:lnTo>
                  <a:lnTo>
                    <a:pt x="114" y="71"/>
                  </a:lnTo>
                  <a:lnTo>
                    <a:pt x="114" y="65"/>
                  </a:lnTo>
                  <a:lnTo>
                    <a:pt x="114" y="64"/>
                  </a:lnTo>
                  <a:lnTo>
                    <a:pt x="114" y="60"/>
                  </a:lnTo>
                  <a:lnTo>
                    <a:pt x="115" y="56"/>
                  </a:lnTo>
                  <a:lnTo>
                    <a:pt x="117" y="52"/>
                  </a:lnTo>
                  <a:lnTo>
                    <a:pt x="120" y="48"/>
                  </a:lnTo>
                  <a:lnTo>
                    <a:pt x="122" y="46"/>
                  </a:lnTo>
                  <a:lnTo>
                    <a:pt x="134" y="40"/>
                  </a:lnTo>
                  <a:lnTo>
                    <a:pt x="138" y="38"/>
                  </a:lnTo>
                  <a:lnTo>
                    <a:pt x="140" y="36"/>
                  </a:lnTo>
                  <a:lnTo>
                    <a:pt x="140" y="30"/>
                  </a:lnTo>
                  <a:lnTo>
                    <a:pt x="143" y="31"/>
                  </a:lnTo>
                  <a:lnTo>
                    <a:pt x="144" y="29"/>
                  </a:lnTo>
                  <a:lnTo>
                    <a:pt x="149" y="24"/>
                  </a:lnTo>
                  <a:lnTo>
                    <a:pt x="151" y="23"/>
                  </a:lnTo>
                  <a:lnTo>
                    <a:pt x="152" y="22"/>
                  </a:lnTo>
                  <a:lnTo>
                    <a:pt x="153" y="21"/>
                  </a:lnTo>
                  <a:lnTo>
                    <a:pt x="153" y="18"/>
                  </a:lnTo>
                  <a:lnTo>
                    <a:pt x="153" y="17"/>
                  </a:lnTo>
                  <a:lnTo>
                    <a:pt x="155" y="16"/>
                  </a:lnTo>
                  <a:lnTo>
                    <a:pt x="159" y="16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3" y="16"/>
                  </a:lnTo>
                  <a:lnTo>
                    <a:pt x="166" y="16"/>
                  </a:lnTo>
                  <a:lnTo>
                    <a:pt x="168" y="17"/>
                  </a:lnTo>
                  <a:lnTo>
                    <a:pt x="171" y="17"/>
                  </a:lnTo>
                  <a:lnTo>
                    <a:pt x="174" y="14"/>
                  </a:lnTo>
                  <a:lnTo>
                    <a:pt x="176" y="13"/>
                  </a:lnTo>
                  <a:lnTo>
                    <a:pt x="180" y="13"/>
                  </a:lnTo>
                  <a:lnTo>
                    <a:pt x="189" y="14"/>
                  </a:lnTo>
                  <a:lnTo>
                    <a:pt x="192" y="16"/>
                  </a:lnTo>
                  <a:lnTo>
                    <a:pt x="191" y="18"/>
                  </a:lnTo>
                  <a:lnTo>
                    <a:pt x="191" y="20"/>
                  </a:lnTo>
                  <a:lnTo>
                    <a:pt x="192" y="22"/>
                  </a:lnTo>
                  <a:lnTo>
                    <a:pt x="192" y="24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6" y="30"/>
                  </a:lnTo>
                  <a:lnTo>
                    <a:pt x="199" y="28"/>
                  </a:lnTo>
                  <a:lnTo>
                    <a:pt x="201" y="28"/>
                  </a:lnTo>
                  <a:lnTo>
                    <a:pt x="202" y="28"/>
                  </a:lnTo>
                  <a:lnTo>
                    <a:pt x="204" y="29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8" y="29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5"/>
                  </a:lnTo>
                  <a:lnTo>
                    <a:pt x="212" y="22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4" y="21"/>
                  </a:lnTo>
                  <a:lnTo>
                    <a:pt x="214" y="20"/>
                  </a:lnTo>
                  <a:lnTo>
                    <a:pt x="215" y="16"/>
                  </a:lnTo>
                  <a:lnTo>
                    <a:pt x="216" y="14"/>
                  </a:lnTo>
                  <a:lnTo>
                    <a:pt x="217" y="12"/>
                  </a:lnTo>
                  <a:lnTo>
                    <a:pt x="219" y="12"/>
                  </a:lnTo>
                  <a:lnTo>
                    <a:pt x="221" y="11"/>
                  </a:lnTo>
                  <a:lnTo>
                    <a:pt x="223" y="11"/>
                  </a:lnTo>
                  <a:lnTo>
                    <a:pt x="224" y="11"/>
                  </a:lnTo>
                  <a:lnTo>
                    <a:pt x="226" y="10"/>
                  </a:lnTo>
                  <a:lnTo>
                    <a:pt x="227" y="10"/>
                  </a:lnTo>
                  <a:lnTo>
                    <a:pt x="234" y="2"/>
                  </a:lnTo>
                  <a:lnTo>
                    <a:pt x="234" y="1"/>
                  </a:lnTo>
                  <a:lnTo>
                    <a:pt x="235" y="0"/>
                  </a:lnTo>
                  <a:lnTo>
                    <a:pt x="235" y="1"/>
                  </a:lnTo>
                  <a:lnTo>
                    <a:pt x="236" y="1"/>
                  </a:lnTo>
                  <a:lnTo>
                    <a:pt x="238" y="4"/>
                  </a:lnTo>
                  <a:lnTo>
                    <a:pt x="239" y="4"/>
                  </a:lnTo>
                  <a:lnTo>
                    <a:pt x="240" y="6"/>
                  </a:lnTo>
                  <a:lnTo>
                    <a:pt x="242" y="9"/>
                  </a:lnTo>
                  <a:lnTo>
                    <a:pt x="244" y="16"/>
                  </a:lnTo>
                  <a:lnTo>
                    <a:pt x="245" y="20"/>
                  </a:lnTo>
                  <a:lnTo>
                    <a:pt x="246" y="21"/>
                  </a:lnTo>
                  <a:lnTo>
                    <a:pt x="247" y="22"/>
                  </a:lnTo>
                  <a:lnTo>
                    <a:pt x="249" y="22"/>
                  </a:lnTo>
                  <a:lnTo>
                    <a:pt x="252" y="22"/>
                  </a:lnTo>
                  <a:lnTo>
                    <a:pt x="252" y="24"/>
                  </a:lnTo>
                  <a:lnTo>
                    <a:pt x="252" y="27"/>
                  </a:lnTo>
                  <a:lnTo>
                    <a:pt x="252" y="28"/>
                  </a:lnTo>
                  <a:lnTo>
                    <a:pt x="257" y="30"/>
                  </a:lnTo>
                  <a:lnTo>
                    <a:pt x="258" y="30"/>
                  </a:lnTo>
                  <a:lnTo>
                    <a:pt x="261" y="30"/>
                  </a:lnTo>
                  <a:lnTo>
                    <a:pt x="264" y="29"/>
                  </a:lnTo>
                  <a:lnTo>
                    <a:pt x="264" y="29"/>
                  </a:lnTo>
                  <a:lnTo>
                    <a:pt x="265" y="32"/>
                  </a:lnTo>
                  <a:lnTo>
                    <a:pt x="266" y="34"/>
                  </a:lnTo>
                  <a:lnTo>
                    <a:pt x="266" y="41"/>
                  </a:lnTo>
                  <a:lnTo>
                    <a:pt x="265" y="43"/>
                  </a:lnTo>
                  <a:lnTo>
                    <a:pt x="266" y="44"/>
                  </a:lnTo>
                  <a:lnTo>
                    <a:pt x="267" y="45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47"/>
                  </a:lnTo>
                  <a:lnTo>
                    <a:pt x="267" y="47"/>
                  </a:lnTo>
                  <a:lnTo>
                    <a:pt x="266" y="48"/>
                  </a:lnTo>
                  <a:lnTo>
                    <a:pt x="263" y="53"/>
                  </a:lnTo>
                  <a:lnTo>
                    <a:pt x="263" y="55"/>
                  </a:lnTo>
                  <a:lnTo>
                    <a:pt x="264" y="57"/>
                  </a:lnTo>
                  <a:lnTo>
                    <a:pt x="266" y="58"/>
                  </a:lnTo>
                  <a:lnTo>
                    <a:pt x="270" y="58"/>
                  </a:lnTo>
                  <a:lnTo>
                    <a:pt x="272" y="58"/>
                  </a:lnTo>
                  <a:lnTo>
                    <a:pt x="274" y="56"/>
                  </a:lnTo>
                  <a:lnTo>
                    <a:pt x="276" y="54"/>
                  </a:lnTo>
                  <a:lnTo>
                    <a:pt x="276" y="53"/>
                  </a:lnTo>
                  <a:lnTo>
                    <a:pt x="280" y="52"/>
                  </a:lnTo>
                  <a:lnTo>
                    <a:pt x="282" y="54"/>
                  </a:lnTo>
                  <a:lnTo>
                    <a:pt x="287" y="58"/>
                  </a:lnTo>
                  <a:lnTo>
                    <a:pt x="290" y="60"/>
                  </a:lnTo>
                  <a:lnTo>
                    <a:pt x="292" y="58"/>
                  </a:lnTo>
                  <a:lnTo>
                    <a:pt x="293" y="55"/>
                  </a:lnTo>
                  <a:lnTo>
                    <a:pt x="293" y="50"/>
                  </a:lnTo>
                  <a:lnTo>
                    <a:pt x="294" y="49"/>
                  </a:lnTo>
                  <a:lnTo>
                    <a:pt x="294" y="47"/>
                  </a:lnTo>
                  <a:lnTo>
                    <a:pt x="295" y="46"/>
                  </a:lnTo>
                  <a:lnTo>
                    <a:pt x="297" y="42"/>
                  </a:lnTo>
                  <a:lnTo>
                    <a:pt x="298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303" y="39"/>
                  </a:lnTo>
                  <a:lnTo>
                    <a:pt x="304" y="38"/>
                  </a:lnTo>
                  <a:lnTo>
                    <a:pt x="311" y="37"/>
                  </a:lnTo>
                  <a:lnTo>
                    <a:pt x="312" y="36"/>
                  </a:lnTo>
                  <a:lnTo>
                    <a:pt x="312" y="34"/>
                  </a:lnTo>
                  <a:lnTo>
                    <a:pt x="312" y="33"/>
                  </a:lnTo>
                  <a:lnTo>
                    <a:pt x="312" y="31"/>
                  </a:lnTo>
                  <a:lnTo>
                    <a:pt x="313" y="30"/>
                  </a:lnTo>
                  <a:lnTo>
                    <a:pt x="314" y="30"/>
                  </a:lnTo>
                  <a:lnTo>
                    <a:pt x="315" y="29"/>
                  </a:lnTo>
                  <a:lnTo>
                    <a:pt x="318" y="31"/>
                  </a:lnTo>
                  <a:lnTo>
                    <a:pt x="324" y="31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32" y="32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1"/>
                  </a:lnTo>
                  <a:lnTo>
                    <a:pt x="339" y="29"/>
                  </a:lnTo>
                  <a:lnTo>
                    <a:pt x="340" y="28"/>
                  </a:lnTo>
                  <a:lnTo>
                    <a:pt x="341" y="28"/>
                  </a:lnTo>
                  <a:lnTo>
                    <a:pt x="342" y="28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5" y="38"/>
                  </a:lnTo>
                  <a:lnTo>
                    <a:pt x="357" y="39"/>
                  </a:lnTo>
                  <a:lnTo>
                    <a:pt x="359" y="40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4" y="40"/>
                  </a:lnTo>
                  <a:lnTo>
                    <a:pt x="365" y="42"/>
                  </a:lnTo>
                  <a:lnTo>
                    <a:pt x="366" y="44"/>
                  </a:lnTo>
                  <a:lnTo>
                    <a:pt x="368" y="44"/>
                  </a:lnTo>
                  <a:lnTo>
                    <a:pt x="371" y="43"/>
                  </a:lnTo>
                  <a:lnTo>
                    <a:pt x="372" y="41"/>
                  </a:lnTo>
                  <a:lnTo>
                    <a:pt x="375" y="37"/>
                  </a:lnTo>
                  <a:lnTo>
                    <a:pt x="377" y="35"/>
                  </a:lnTo>
                  <a:lnTo>
                    <a:pt x="378" y="34"/>
                  </a:lnTo>
                  <a:lnTo>
                    <a:pt x="380" y="34"/>
                  </a:lnTo>
                  <a:lnTo>
                    <a:pt x="382" y="34"/>
                  </a:lnTo>
                  <a:lnTo>
                    <a:pt x="383" y="34"/>
                  </a:lnTo>
                  <a:lnTo>
                    <a:pt x="382" y="31"/>
                  </a:lnTo>
                  <a:lnTo>
                    <a:pt x="379" y="30"/>
                  </a:lnTo>
                  <a:lnTo>
                    <a:pt x="378" y="28"/>
                  </a:lnTo>
                  <a:lnTo>
                    <a:pt x="380" y="27"/>
                  </a:lnTo>
                  <a:lnTo>
                    <a:pt x="382" y="26"/>
                  </a:lnTo>
                  <a:lnTo>
                    <a:pt x="385" y="25"/>
                  </a:lnTo>
                  <a:lnTo>
                    <a:pt x="387" y="25"/>
                  </a:lnTo>
                  <a:lnTo>
                    <a:pt x="389" y="27"/>
                  </a:lnTo>
                  <a:lnTo>
                    <a:pt x="390" y="28"/>
                  </a:lnTo>
                  <a:lnTo>
                    <a:pt x="391" y="28"/>
                  </a:lnTo>
                  <a:lnTo>
                    <a:pt x="393" y="28"/>
                  </a:lnTo>
                  <a:lnTo>
                    <a:pt x="395" y="27"/>
                  </a:lnTo>
                  <a:lnTo>
                    <a:pt x="397" y="22"/>
                  </a:lnTo>
                  <a:lnTo>
                    <a:pt x="399" y="22"/>
                  </a:lnTo>
                  <a:lnTo>
                    <a:pt x="400" y="22"/>
                  </a:lnTo>
                  <a:lnTo>
                    <a:pt x="405" y="25"/>
                  </a:lnTo>
                  <a:lnTo>
                    <a:pt x="414" y="28"/>
                  </a:lnTo>
                  <a:lnTo>
                    <a:pt x="415" y="28"/>
                  </a:lnTo>
                  <a:lnTo>
                    <a:pt x="419" y="27"/>
                  </a:lnTo>
                  <a:lnTo>
                    <a:pt x="420" y="27"/>
                  </a:lnTo>
                  <a:lnTo>
                    <a:pt x="422" y="26"/>
                  </a:lnTo>
                  <a:lnTo>
                    <a:pt x="423" y="26"/>
                  </a:lnTo>
                  <a:lnTo>
                    <a:pt x="430" y="25"/>
                  </a:lnTo>
                  <a:lnTo>
                    <a:pt x="432" y="25"/>
                  </a:lnTo>
                  <a:lnTo>
                    <a:pt x="432" y="26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6" y="28"/>
                  </a:lnTo>
                  <a:lnTo>
                    <a:pt x="437" y="28"/>
                  </a:lnTo>
                  <a:lnTo>
                    <a:pt x="438" y="28"/>
                  </a:lnTo>
                  <a:lnTo>
                    <a:pt x="439" y="30"/>
                  </a:lnTo>
                  <a:lnTo>
                    <a:pt x="443" y="34"/>
                  </a:lnTo>
                  <a:lnTo>
                    <a:pt x="444" y="35"/>
                  </a:lnTo>
                  <a:lnTo>
                    <a:pt x="444" y="35"/>
                  </a:lnTo>
                  <a:lnTo>
                    <a:pt x="446" y="34"/>
                  </a:lnTo>
                  <a:lnTo>
                    <a:pt x="448" y="32"/>
                  </a:lnTo>
                  <a:lnTo>
                    <a:pt x="450" y="32"/>
                  </a:lnTo>
                  <a:lnTo>
                    <a:pt x="451" y="33"/>
                  </a:lnTo>
                  <a:lnTo>
                    <a:pt x="455" y="36"/>
                  </a:lnTo>
                  <a:lnTo>
                    <a:pt x="459" y="38"/>
                  </a:lnTo>
                  <a:lnTo>
                    <a:pt x="462" y="41"/>
                  </a:lnTo>
                  <a:lnTo>
                    <a:pt x="465" y="46"/>
                  </a:lnTo>
                  <a:lnTo>
                    <a:pt x="466" y="51"/>
                  </a:lnTo>
                  <a:lnTo>
                    <a:pt x="467" y="55"/>
                  </a:lnTo>
                  <a:lnTo>
                    <a:pt x="469" y="57"/>
                  </a:lnTo>
                  <a:lnTo>
                    <a:pt x="475" y="58"/>
                  </a:lnTo>
                  <a:lnTo>
                    <a:pt x="479" y="59"/>
                  </a:lnTo>
                  <a:lnTo>
                    <a:pt x="480" y="60"/>
                  </a:lnTo>
                  <a:lnTo>
                    <a:pt x="480" y="60"/>
                  </a:lnTo>
                  <a:lnTo>
                    <a:pt x="483" y="60"/>
                  </a:lnTo>
                  <a:lnTo>
                    <a:pt x="484" y="60"/>
                  </a:lnTo>
                  <a:lnTo>
                    <a:pt x="485" y="61"/>
                  </a:lnTo>
                  <a:lnTo>
                    <a:pt x="485" y="62"/>
                  </a:lnTo>
                  <a:lnTo>
                    <a:pt x="484" y="63"/>
                  </a:lnTo>
                  <a:lnTo>
                    <a:pt x="485" y="64"/>
                  </a:lnTo>
                  <a:lnTo>
                    <a:pt x="485" y="64"/>
                  </a:lnTo>
                  <a:lnTo>
                    <a:pt x="489" y="66"/>
                  </a:lnTo>
                  <a:lnTo>
                    <a:pt x="494" y="65"/>
                  </a:lnTo>
                  <a:lnTo>
                    <a:pt x="496" y="66"/>
                  </a:lnTo>
                  <a:lnTo>
                    <a:pt x="501" y="71"/>
                  </a:lnTo>
                  <a:lnTo>
                    <a:pt x="504" y="72"/>
                  </a:lnTo>
                  <a:lnTo>
                    <a:pt x="511" y="72"/>
                  </a:lnTo>
                  <a:lnTo>
                    <a:pt x="515" y="7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8" name="Freeform 196">
              <a:extLst>
                <a:ext uri="{FF2B5EF4-FFF2-40B4-BE49-F238E27FC236}">
                  <a16:creationId xmlns:a16="http://schemas.microsoft.com/office/drawing/2014/main" id="{4D3DE85B-5614-670E-810D-F8E0FA5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890" y="3858199"/>
              <a:ext cx="798391" cy="519521"/>
            </a:xfrm>
            <a:custGeom>
              <a:avLst/>
              <a:gdLst>
                <a:gd name="T0" fmla="*/ 335 w 564"/>
                <a:gd name="T1" fmla="*/ 310 h 367"/>
                <a:gd name="T2" fmla="*/ 341 w 564"/>
                <a:gd name="T3" fmla="*/ 326 h 367"/>
                <a:gd name="T4" fmla="*/ 344 w 564"/>
                <a:gd name="T5" fmla="*/ 340 h 367"/>
                <a:gd name="T6" fmla="*/ 328 w 564"/>
                <a:gd name="T7" fmla="*/ 357 h 367"/>
                <a:gd name="T8" fmla="*/ 304 w 564"/>
                <a:gd name="T9" fmla="*/ 358 h 367"/>
                <a:gd name="T10" fmla="*/ 284 w 564"/>
                <a:gd name="T11" fmla="*/ 362 h 367"/>
                <a:gd name="T12" fmla="*/ 247 w 564"/>
                <a:gd name="T13" fmla="*/ 356 h 367"/>
                <a:gd name="T14" fmla="*/ 212 w 564"/>
                <a:gd name="T15" fmla="*/ 346 h 367"/>
                <a:gd name="T16" fmla="*/ 200 w 564"/>
                <a:gd name="T17" fmla="*/ 339 h 367"/>
                <a:gd name="T18" fmla="*/ 180 w 564"/>
                <a:gd name="T19" fmla="*/ 334 h 367"/>
                <a:gd name="T20" fmla="*/ 167 w 564"/>
                <a:gd name="T21" fmla="*/ 330 h 367"/>
                <a:gd name="T22" fmla="*/ 154 w 564"/>
                <a:gd name="T23" fmla="*/ 340 h 367"/>
                <a:gd name="T24" fmla="*/ 137 w 564"/>
                <a:gd name="T25" fmla="*/ 342 h 367"/>
                <a:gd name="T26" fmla="*/ 111 w 564"/>
                <a:gd name="T27" fmla="*/ 352 h 367"/>
                <a:gd name="T28" fmla="*/ 78 w 564"/>
                <a:gd name="T29" fmla="*/ 352 h 367"/>
                <a:gd name="T30" fmla="*/ 54 w 564"/>
                <a:gd name="T31" fmla="*/ 346 h 367"/>
                <a:gd name="T32" fmla="*/ 53 w 564"/>
                <a:gd name="T33" fmla="*/ 324 h 367"/>
                <a:gd name="T34" fmla="*/ 55 w 564"/>
                <a:gd name="T35" fmla="*/ 304 h 367"/>
                <a:gd name="T36" fmla="*/ 47 w 564"/>
                <a:gd name="T37" fmla="*/ 285 h 367"/>
                <a:gd name="T38" fmla="*/ 39 w 564"/>
                <a:gd name="T39" fmla="*/ 271 h 367"/>
                <a:gd name="T40" fmla="*/ 14 w 564"/>
                <a:gd name="T41" fmla="*/ 257 h 367"/>
                <a:gd name="T42" fmla="*/ 14 w 564"/>
                <a:gd name="T43" fmla="*/ 226 h 367"/>
                <a:gd name="T44" fmla="*/ 9 w 564"/>
                <a:gd name="T45" fmla="*/ 194 h 367"/>
                <a:gd name="T46" fmla="*/ 11 w 564"/>
                <a:gd name="T47" fmla="*/ 172 h 367"/>
                <a:gd name="T48" fmla="*/ 35 w 564"/>
                <a:gd name="T49" fmla="*/ 166 h 367"/>
                <a:gd name="T50" fmla="*/ 50 w 564"/>
                <a:gd name="T51" fmla="*/ 144 h 367"/>
                <a:gd name="T52" fmla="*/ 43 w 564"/>
                <a:gd name="T53" fmla="*/ 119 h 367"/>
                <a:gd name="T54" fmla="*/ 28 w 564"/>
                <a:gd name="T55" fmla="*/ 104 h 367"/>
                <a:gd name="T56" fmla="*/ 13 w 564"/>
                <a:gd name="T57" fmla="*/ 86 h 367"/>
                <a:gd name="T58" fmla="*/ 10 w 564"/>
                <a:gd name="T59" fmla="*/ 72 h 367"/>
                <a:gd name="T60" fmla="*/ 1 w 564"/>
                <a:gd name="T61" fmla="*/ 47 h 367"/>
                <a:gd name="T62" fmla="*/ 15 w 564"/>
                <a:gd name="T63" fmla="*/ 25 h 367"/>
                <a:gd name="T64" fmla="*/ 23 w 564"/>
                <a:gd name="T65" fmla="*/ 8 h 367"/>
                <a:gd name="T66" fmla="*/ 58 w 564"/>
                <a:gd name="T67" fmla="*/ 27 h 367"/>
                <a:gd name="T68" fmla="*/ 73 w 564"/>
                <a:gd name="T69" fmla="*/ 46 h 367"/>
                <a:gd name="T70" fmla="*/ 180 w 564"/>
                <a:gd name="T71" fmla="*/ 59 h 367"/>
                <a:gd name="T72" fmla="*/ 265 w 564"/>
                <a:gd name="T73" fmla="*/ 68 h 367"/>
                <a:gd name="T74" fmla="*/ 295 w 564"/>
                <a:gd name="T75" fmla="*/ 68 h 367"/>
                <a:gd name="T76" fmla="*/ 334 w 564"/>
                <a:gd name="T77" fmla="*/ 37 h 367"/>
                <a:gd name="T78" fmla="*/ 392 w 564"/>
                <a:gd name="T79" fmla="*/ 15 h 367"/>
                <a:gd name="T80" fmla="*/ 446 w 564"/>
                <a:gd name="T81" fmla="*/ 20 h 367"/>
                <a:gd name="T82" fmla="*/ 502 w 564"/>
                <a:gd name="T83" fmla="*/ 29 h 367"/>
                <a:gd name="T84" fmla="*/ 564 w 564"/>
                <a:gd name="T85" fmla="*/ 87 h 367"/>
                <a:gd name="T86" fmla="*/ 545 w 564"/>
                <a:gd name="T87" fmla="*/ 102 h 367"/>
                <a:gd name="T88" fmla="*/ 510 w 564"/>
                <a:gd name="T89" fmla="*/ 125 h 367"/>
                <a:gd name="T90" fmla="*/ 500 w 564"/>
                <a:gd name="T91" fmla="*/ 148 h 367"/>
                <a:gd name="T92" fmla="*/ 500 w 564"/>
                <a:gd name="T93" fmla="*/ 189 h 367"/>
                <a:gd name="T94" fmla="*/ 478 w 564"/>
                <a:gd name="T95" fmla="*/ 197 h 367"/>
                <a:gd name="T96" fmla="*/ 460 w 564"/>
                <a:gd name="T97" fmla="*/ 219 h 367"/>
                <a:gd name="T98" fmla="*/ 470 w 564"/>
                <a:gd name="T99" fmla="*/ 220 h 367"/>
                <a:gd name="T100" fmla="*/ 482 w 564"/>
                <a:gd name="T101" fmla="*/ 225 h 367"/>
                <a:gd name="T102" fmla="*/ 488 w 564"/>
                <a:gd name="T103" fmla="*/ 234 h 367"/>
                <a:gd name="T104" fmla="*/ 493 w 564"/>
                <a:gd name="T105" fmla="*/ 250 h 367"/>
                <a:gd name="T106" fmla="*/ 508 w 564"/>
                <a:gd name="T107" fmla="*/ 267 h 367"/>
                <a:gd name="T108" fmla="*/ 506 w 564"/>
                <a:gd name="T109" fmla="*/ 278 h 367"/>
                <a:gd name="T110" fmla="*/ 492 w 564"/>
                <a:gd name="T111" fmla="*/ 282 h 367"/>
                <a:gd name="T112" fmla="*/ 470 w 564"/>
                <a:gd name="T113" fmla="*/ 286 h 367"/>
                <a:gd name="T114" fmla="*/ 444 w 564"/>
                <a:gd name="T115" fmla="*/ 264 h 367"/>
                <a:gd name="T116" fmla="*/ 422 w 564"/>
                <a:gd name="T117" fmla="*/ 267 h 367"/>
                <a:gd name="T118" fmla="*/ 407 w 564"/>
                <a:gd name="T119" fmla="*/ 277 h 367"/>
                <a:gd name="T120" fmla="*/ 384 w 564"/>
                <a:gd name="T121" fmla="*/ 280 h 367"/>
                <a:gd name="T122" fmla="*/ 379 w 564"/>
                <a:gd name="T123" fmla="*/ 29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367">
                  <a:moveTo>
                    <a:pt x="360" y="310"/>
                  </a:moveTo>
                  <a:lnTo>
                    <a:pt x="356" y="310"/>
                  </a:lnTo>
                  <a:lnTo>
                    <a:pt x="354" y="310"/>
                  </a:lnTo>
                  <a:lnTo>
                    <a:pt x="353" y="309"/>
                  </a:lnTo>
                  <a:lnTo>
                    <a:pt x="350" y="306"/>
                  </a:lnTo>
                  <a:lnTo>
                    <a:pt x="350" y="305"/>
                  </a:lnTo>
                  <a:lnTo>
                    <a:pt x="349" y="305"/>
                  </a:lnTo>
                  <a:lnTo>
                    <a:pt x="346" y="308"/>
                  </a:lnTo>
                  <a:lnTo>
                    <a:pt x="342" y="308"/>
                  </a:lnTo>
                  <a:lnTo>
                    <a:pt x="339" y="309"/>
                  </a:lnTo>
                  <a:lnTo>
                    <a:pt x="337" y="310"/>
                  </a:lnTo>
                  <a:lnTo>
                    <a:pt x="336" y="310"/>
                  </a:lnTo>
                  <a:lnTo>
                    <a:pt x="335" y="310"/>
                  </a:lnTo>
                  <a:lnTo>
                    <a:pt x="334" y="311"/>
                  </a:lnTo>
                  <a:lnTo>
                    <a:pt x="334" y="313"/>
                  </a:lnTo>
                  <a:lnTo>
                    <a:pt x="334" y="315"/>
                  </a:lnTo>
                  <a:lnTo>
                    <a:pt x="334" y="316"/>
                  </a:lnTo>
                  <a:lnTo>
                    <a:pt x="334" y="318"/>
                  </a:lnTo>
                  <a:lnTo>
                    <a:pt x="335" y="318"/>
                  </a:lnTo>
                  <a:lnTo>
                    <a:pt x="336" y="320"/>
                  </a:lnTo>
                  <a:lnTo>
                    <a:pt x="337" y="320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0" y="322"/>
                  </a:lnTo>
                  <a:lnTo>
                    <a:pt x="341" y="326"/>
                  </a:lnTo>
                  <a:lnTo>
                    <a:pt x="341" y="327"/>
                  </a:lnTo>
                  <a:lnTo>
                    <a:pt x="341" y="328"/>
                  </a:lnTo>
                  <a:lnTo>
                    <a:pt x="341" y="329"/>
                  </a:lnTo>
                  <a:lnTo>
                    <a:pt x="342" y="330"/>
                  </a:lnTo>
                  <a:lnTo>
                    <a:pt x="344" y="330"/>
                  </a:lnTo>
                  <a:lnTo>
                    <a:pt x="344" y="331"/>
                  </a:lnTo>
                  <a:lnTo>
                    <a:pt x="344" y="333"/>
                  </a:lnTo>
                  <a:lnTo>
                    <a:pt x="344" y="334"/>
                  </a:lnTo>
                  <a:lnTo>
                    <a:pt x="344" y="335"/>
                  </a:lnTo>
                  <a:lnTo>
                    <a:pt x="344" y="336"/>
                  </a:lnTo>
                  <a:lnTo>
                    <a:pt x="343" y="338"/>
                  </a:lnTo>
                  <a:lnTo>
                    <a:pt x="343" y="339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5" y="342"/>
                  </a:lnTo>
                  <a:lnTo>
                    <a:pt x="345" y="343"/>
                  </a:lnTo>
                  <a:lnTo>
                    <a:pt x="345" y="344"/>
                  </a:lnTo>
                  <a:lnTo>
                    <a:pt x="344" y="345"/>
                  </a:lnTo>
                  <a:lnTo>
                    <a:pt x="344" y="346"/>
                  </a:lnTo>
                  <a:lnTo>
                    <a:pt x="343" y="348"/>
                  </a:lnTo>
                  <a:lnTo>
                    <a:pt x="341" y="352"/>
                  </a:lnTo>
                  <a:lnTo>
                    <a:pt x="340" y="353"/>
                  </a:lnTo>
                  <a:lnTo>
                    <a:pt x="339" y="353"/>
                  </a:lnTo>
                  <a:lnTo>
                    <a:pt x="332" y="355"/>
                  </a:lnTo>
                  <a:lnTo>
                    <a:pt x="330" y="356"/>
                  </a:lnTo>
                  <a:lnTo>
                    <a:pt x="328" y="357"/>
                  </a:lnTo>
                  <a:lnTo>
                    <a:pt x="326" y="358"/>
                  </a:lnTo>
                  <a:lnTo>
                    <a:pt x="325" y="358"/>
                  </a:lnTo>
                  <a:lnTo>
                    <a:pt x="324" y="358"/>
                  </a:lnTo>
                  <a:lnTo>
                    <a:pt x="322" y="358"/>
                  </a:lnTo>
                  <a:lnTo>
                    <a:pt x="320" y="359"/>
                  </a:lnTo>
                  <a:lnTo>
                    <a:pt x="319" y="359"/>
                  </a:lnTo>
                  <a:lnTo>
                    <a:pt x="317" y="358"/>
                  </a:lnTo>
                  <a:lnTo>
                    <a:pt x="314" y="356"/>
                  </a:lnTo>
                  <a:lnTo>
                    <a:pt x="313" y="355"/>
                  </a:lnTo>
                  <a:lnTo>
                    <a:pt x="312" y="355"/>
                  </a:lnTo>
                  <a:lnTo>
                    <a:pt x="308" y="358"/>
                  </a:lnTo>
                  <a:lnTo>
                    <a:pt x="305" y="358"/>
                  </a:lnTo>
                  <a:lnTo>
                    <a:pt x="304" y="358"/>
                  </a:lnTo>
                  <a:lnTo>
                    <a:pt x="303" y="359"/>
                  </a:lnTo>
                  <a:lnTo>
                    <a:pt x="302" y="359"/>
                  </a:lnTo>
                  <a:lnTo>
                    <a:pt x="302" y="360"/>
                  </a:lnTo>
                  <a:lnTo>
                    <a:pt x="301" y="360"/>
                  </a:lnTo>
                  <a:lnTo>
                    <a:pt x="300" y="360"/>
                  </a:lnTo>
                  <a:lnTo>
                    <a:pt x="298" y="358"/>
                  </a:lnTo>
                  <a:lnTo>
                    <a:pt x="297" y="358"/>
                  </a:lnTo>
                  <a:lnTo>
                    <a:pt x="289" y="358"/>
                  </a:lnTo>
                  <a:lnTo>
                    <a:pt x="288" y="358"/>
                  </a:lnTo>
                  <a:lnTo>
                    <a:pt x="287" y="359"/>
                  </a:lnTo>
                  <a:lnTo>
                    <a:pt x="286" y="361"/>
                  </a:lnTo>
                  <a:lnTo>
                    <a:pt x="285" y="362"/>
                  </a:lnTo>
                  <a:lnTo>
                    <a:pt x="284" y="362"/>
                  </a:lnTo>
                  <a:lnTo>
                    <a:pt x="284" y="362"/>
                  </a:lnTo>
                  <a:lnTo>
                    <a:pt x="283" y="362"/>
                  </a:lnTo>
                  <a:lnTo>
                    <a:pt x="280" y="362"/>
                  </a:lnTo>
                  <a:lnTo>
                    <a:pt x="265" y="367"/>
                  </a:lnTo>
                  <a:lnTo>
                    <a:pt x="263" y="367"/>
                  </a:lnTo>
                  <a:lnTo>
                    <a:pt x="260" y="367"/>
                  </a:lnTo>
                  <a:lnTo>
                    <a:pt x="259" y="366"/>
                  </a:lnTo>
                  <a:lnTo>
                    <a:pt x="255" y="361"/>
                  </a:lnTo>
                  <a:lnTo>
                    <a:pt x="254" y="359"/>
                  </a:lnTo>
                  <a:lnTo>
                    <a:pt x="250" y="358"/>
                  </a:lnTo>
                  <a:lnTo>
                    <a:pt x="249" y="357"/>
                  </a:lnTo>
                  <a:lnTo>
                    <a:pt x="248" y="356"/>
                  </a:lnTo>
                  <a:lnTo>
                    <a:pt x="247" y="356"/>
                  </a:lnTo>
                  <a:lnTo>
                    <a:pt x="232" y="350"/>
                  </a:lnTo>
                  <a:lnTo>
                    <a:pt x="229" y="348"/>
                  </a:lnTo>
                  <a:lnTo>
                    <a:pt x="228" y="347"/>
                  </a:lnTo>
                  <a:lnTo>
                    <a:pt x="227" y="348"/>
                  </a:lnTo>
                  <a:lnTo>
                    <a:pt x="225" y="348"/>
                  </a:lnTo>
                  <a:lnTo>
                    <a:pt x="222" y="349"/>
                  </a:lnTo>
                  <a:lnTo>
                    <a:pt x="221" y="351"/>
                  </a:lnTo>
                  <a:lnTo>
                    <a:pt x="222" y="352"/>
                  </a:lnTo>
                  <a:lnTo>
                    <a:pt x="221" y="354"/>
                  </a:lnTo>
                  <a:lnTo>
                    <a:pt x="219" y="354"/>
                  </a:lnTo>
                  <a:lnTo>
                    <a:pt x="217" y="352"/>
                  </a:lnTo>
                  <a:lnTo>
                    <a:pt x="214" y="348"/>
                  </a:lnTo>
                  <a:lnTo>
                    <a:pt x="212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06" y="346"/>
                  </a:lnTo>
                  <a:lnTo>
                    <a:pt x="207" y="345"/>
                  </a:lnTo>
                  <a:lnTo>
                    <a:pt x="204" y="345"/>
                  </a:lnTo>
                  <a:lnTo>
                    <a:pt x="203" y="344"/>
                  </a:lnTo>
                  <a:lnTo>
                    <a:pt x="201" y="343"/>
                  </a:lnTo>
                  <a:lnTo>
                    <a:pt x="201" y="342"/>
                  </a:lnTo>
                  <a:lnTo>
                    <a:pt x="201" y="341"/>
                  </a:lnTo>
                  <a:lnTo>
                    <a:pt x="201" y="340"/>
                  </a:lnTo>
                  <a:lnTo>
                    <a:pt x="200" y="340"/>
                  </a:lnTo>
                  <a:lnTo>
                    <a:pt x="200" y="340"/>
                  </a:lnTo>
                  <a:lnTo>
                    <a:pt x="200" y="339"/>
                  </a:lnTo>
                  <a:lnTo>
                    <a:pt x="199" y="338"/>
                  </a:lnTo>
                  <a:lnTo>
                    <a:pt x="199" y="337"/>
                  </a:lnTo>
                  <a:lnTo>
                    <a:pt x="198" y="334"/>
                  </a:lnTo>
                  <a:lnTo>
                    <a:pt x="197" y="330"/>
                  </a:lnTo>
                  <a:lnTo>
                    <a:pt x="195" y="328"/>
                  </a:lnTo>
                  <a:lnTo>
                    <a:pt x="193" y="329"/>
                  </a:lnTo>
                  <a:lnTo>
                    <a:pt x="190" y="330"/>
                  </a:lnTo>
                  <a:lnTo>
                    <a:pt x="188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1" y="334"/>
                  </a:lnTo>
                  <a:lnTo>
                    <a:pt x="180" y="334"/>
                  </a:lnTo>
                  <a:lnTo>
                    <a:pt x="178" y="334"/>
                  </a:lnTo>
                  <a:lnTo>
                    <a:pt x="177" y="334"/>
                  </a:lnTo>
                  <a:lnTo>
                    <a:pt x="176" y="334"/>
                  </a:lnTo>
                  <a:lnTo>
                    <a:pt x="176" y="334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5" y="332"/>
                  </a:lnTo>
                  <a:lnTo>
                    <a:pt x="175" y="331"/>
                  </a:lnTo>
                  <a:lnTo>
                    <a:pt x="173" y="330"/>
                  </a:lnTo>
                  <a:lnTo>
                    <a:pt x="172" y="328"/>
                  </a:lnTo>
                  <a:lnTo>
                    <a:pt x="170" y="328"/>
                  </a:lnTo>
                  <a:lnTo>
                    <a:pt x="169" y="329"/>
                  </a:lnTo>
                  <a:lnTo>
                    <a:pt x="167" y="330"/>
                  </a:lnTo>
                  <a:lnTo>
                    <a:pt x="165" y="331"/>
                  </a:lnTo>
                  <a:lnTo>
                    <a:pt x="165" y="332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3" y="334"/>
                  </a:lnTo>
                  <a:lnTo>
                    <a:pt x="163" y="333"/>
                  </a:lnTo>
                  <a:lnTo>
                    <a:pt x="159" y="332"/>
                  </a:lnTo>
                  <a:lnTo>
                    <a:pt x="156" y="332"/>
                  </a:lnTo>
                  <a:lnTo>
                    <a:pt x="153" y="333"/>
                  </a:lnTo>
                  <a:lnTo>
                    <a:pt x="153" y="337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53" y="341"/>
                  </a:lnTo>
                  <a:lnTo>
                    <a:pt x="152" y="341"/>
                  </a:lnTo>
                  <a:lnTo>
                    <a:pt x="152" y="341"/>
                  </a:lnTo>
                  <a:lnTo>
                    <a:pt x="149" y="340"/>
                  </a:lnTo>
                  <a:lnTo>
                    <a:pt x="149" y="341"/>
                  </a:lnTo>
                  <a:lnTo>
                    <a:pt x="148" y="341"/>
                  </a:lnTo>
                  <a:lnTo>
                    <a:pt x="147" y="342"/>
                  </a:lnTo>
                  <a:lnTo>
                    <a:pt x="146" y="343"/>
                  </a:lnTo>
                  <a:lnTo>
                    <a:pt x="145" y="343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37" y="342"/>
                  </a:lnTo>
                  <a:lnTo>
                    <a:pt x="136" y="343"/>
                  </a:lnTo>
                  <a:lnTo>
                    <a:pt x="134" y="344"/>
                  </a:lnTo>
                  <a:lnTo>
                    <a:pt x="132" y="344"/>
                  </a:lnTo>
                  <a:lnTo>
                    <a:pt x="130" y="344"/>
                  </a:lnTo>
                  <a:lnTo>
                    <a:pt x="129" y="345"/>
                  </a:lnTo>
                  <a:lnTo>
                    <a:pt x="127" y="348"/>
                  </a:lnTo>
                  <a:lnTo>
                    <a:pt x="126" y="348"/>
                  </a:lnTo>
                  <a:lnTo>
                    <a:pt x="122" y="347"/>
                  </a:lnTo>
                  <a:lnTo>
                    <a:pt x="120" y="347"/>
                  </a:lnTo>
                  <a:lnTo>
                    <a:pt x="118" y="348"/>
                  </a:lnTo>
                  <a:lnTo>
                    <a:pt x="115" y="351"/>
                  </a:lnTo>
                  <a:lnTo>
                    <a:pt x="114" y="352"/>
                  </a:lnTo>
                  <a:lnTo>
                    <a:pt x="111" y="352"/>
                  </a:lnTo>
                  <a:lnTo>
                    <a:pt x="105" y="348"/>
                  </a:lnTo>
                  <a:lnTo>
                    <a:pt x="97" y="348"/>
                  </a:lnTo>
                  <a:lnTo>
                    <a:pt x="95" y="348"/>
                  </a:lnTo>
                  <a:lnTo>
                    <a:pt x="91" y="351"/>
                  </a:lnTo>
                  <a:lnTo>
                    <a:pt x="90" y="352"/>
                  </a:lnTo>
                  <a:lnTo>
                    <a:pt x="88" y="352"/>
                  </a:lnTo>
                  <a:lnTo>
                    <a:pt x="87" y="351"/>
                  </a:lnTo>
                  <a:lnTo>
                    <a:pt x="86" y="349"/>
                  </a:lnTo>
                  <a:lnTo>
                    <a:pt x="85" y="348"/>
                  </a:lnTo>
                  <a:lnTo>
                    <a:pt x="83" y="348"/>
                  </a:lnTo>
                  <a:lnTo>
                    <a:pt x="81" y="349"/>
                  </a:lnTo>
                  <a:lnTo>
                    <a:pt x="79" y="351"/>
                  </a:lnTo>
                  <a:lnTo>
                    <a:pt x="78" y="352"/>
                  </a:lnTo>
                  <a:lnTo>
                    <a:pt x="78" y="352"/>
                  </a:lnTo>
                  <a:lnTo>
                    <a:pt x="77" y="355"/>
                  </a:lnTo>
                  <a:lnTo>
                    <a:pt x="77" y="356"/>
                  </a:lnTo>
                  <a:lnTo>
                    <a:pt x="76" y="357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69" y="358"/>
                  </a:lnTo>
                  <a:lnTo>
                    <a:pt x="51" y="356"/>
                  </a:lnTo>
                  <a:lnTo>
                    <a:pt x="54" y="354"/>
                  </a:lnTo>
                  <a:lnTo>
                    <a:pt x="54" y="352"/>
                  </a:lnTo>
                  <a:lnTo>
                    <a:pt x="54" y="349"/>
                  </a:lnTo>
                  <a:lnTo>
                    <a:pt x="53" y="346"/>
                  </a:lnTo>
                  <a:lnTo>
                    <a:pt x="54" y="346"/>
                  </a:lnTo>
                  <a:lnTo>
                    <a:pt x="55" y="345"/>
                  </a:lnTo>
                  <a:lnTo>
                    <a:pt x="55" y="344"/>
                  </a:lnTo>
                  <a:lnTo>
                    <a:pt x="55" y="343"/>
                  </a:lnTo>
                  <a:lnTo>
                    <a:pt x="54" y="342"/>
                  </a:lnTo>
                  <a:lnTo>
                    <a:pt x="54" y="341"/>
                  </a:lnTo>
                  <a:lnTo>
                    <a:pt x="54" y="333"/>
                  </a:lnTo>
                  <a:lnTo>
                    <a:pt x="54" y="331"/>
                  </a:lnTo>
                  <a:lnTo>
                    <a:pt x="54" y="329"/>
                  </a:lnTo>
                  <a:lnTo>
                    <a:pt x="55" y="328"/>
                  </a:lnTo>
                  <a:lnTo>
                    <a:pt x="54" y="328"/>
                  </a:lnTo>
                  <a:lnTo>
                    <a:pt x="53" y="327"/>
                  </a:lnTo>
                  <a:lnTo>
                    <a:pt x="53" y="326"/>
                  </a:lnTo>
                  <a:lnTo>
                    <a:pt x="53" y="324"/>
                  </a:lnTo>
                  <a:lnTo>
                    <a:pt x="53" y="322"/>
                  </a:lnTo>
                  <a:lnTo>
                    <a:pt x="53" y="321"/>
                  </a:lnTo>
                  <a:lnTo>
                    <a:pt x="54" y="319"/>
                  </a:lnTo>
                  <a:lnTo>
                    <a:pt x="55" y="318"/>
                  </a:lnTo>
                  <a:lnTo>
                    <a:pt x="56" y="317"/>
                  </a:lnTo>
                  <a:lnTo>
                    <a:pt x="56" y="316"/>
                  </a:lnTo>
                  <a:lnTo>
                    <a:pt x="57" y="315"/>
                  </a:lnTo>
                  <a:lnTo>
                    <a:pt x="59" y="312"/>
                  </a:lnTo>
                  <a:lnTo>
                    <a:pt x="60" y="310"/>
                  </a:lnTo>
                  <a:lnTo>
                    <a:pt x="60" y="307"/>
                  </a:lnTo>
                  <a:lnTo>
                    <a:pt x="58" y="304"/>
                  </a:lnTo>
                  <a:lnTo>
                    <a:pt x="57" y="304"/>
                  </a:lnTo>
                  <a:lnTo>
                    <a:pt x="55" y="304"/>
                  </a:lnTo>
                  <a:lnTo>
                    <a:pt x="54" y="304"/>
                  </a:lnTo>
                  <a:lnTo>
                    <a:pt x="54" y="303"/>
                  </a:lnTo>
                  <a:lnTo>
                    <a:pt x="51" y="298"/>
                  </a:lnTo>
                  <a:lnTo>
                    <a:pt x="50" y="294"/>
                  </a:lnTo>
                  <a:lnTo>
                    <a:pt x="50" y="292"/>
                  </a:lnTo>
                  <a:lnTo>
                    <a:pt x="49" y="292"/>
                  </a:lnTo>
                  <a:lnTo>
                    <a:pt x="49" y="292"/>
                  </a:lnTo>
                  <a:lnTo>
                    <a:pt x="49" y="291"/>
                  </a:lnTo>
                  <a:lnTo>
                    <a:pt x="48" y="291"/>
                  </a:lnTo>
                  <a:lnTo>
                    <a:pt x="48" y="290"/>
                  </a:lnTo>
                  <a:lnTo>
                    <a:pt x="48" y="288"/>
                  </a:lnTo>
                  <a:lnTo>
                    <a:pt x="48" y="287"/>
                  </a:lnTo>
                  <a:lnTo>
                    <a:pt x="47" y="285"/>
                  </a:lnTo>
                  <a:lnTo>
                    <a:pt x="46" y="281"/>
                  </a:lnTo>
                  <a:lnTo>
                    <a:pt x="46" y="279"/>
                  </a:lnTo>
                  <a:lnTo>
                    <a:pt x="46" y="278"/>
                  </a:lnTo>
                  <a:lnTo>
                    <a:pt x="45" y="276"/>
                  </a:lnTo>
                  <a:lnTo>
                    <a:pt x="45" y="274"/>
                  </a:lnTo>
                  <a:lnTo>
                    <a:pt x="45" y="274"/>
                  </a:lnTo>
                  <a:lnTo>
                    <a:pt x="44" y="273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2" y="273"/>
                  </a:lnTo>
                  <a:lnTo>
                    <a:pt x="41" y="273"/>
                  </a:lnTo>
                  <a:lnTo>
                    <a:pt x="40" y="272"/>
                  </a:lnTo>
                  <a:lnTo>
                    <a:pt x="39" y="271"/>
                  </a:lnTo>
                  <a:lnTo>
                    <a:pt x="39" y="270"/>
                  </a:lnTo>
                  <a:lnTo>
                    <a:pt x="38" y="270"/>
                  </a:lnTo>
                  <a:lnTo>
                    <a:pt x="34" y="270"/>
                  </a:lnTo>
                  <a:lnTo>
                    <a:pt x="33" y="270"/>
                  </a:lnTo>
                  <a:lnTo>
                    <a:pt x="33" y="269"/>
                  </a:lnTo>
                  <a:lnTo>
                    <a:pt x="32" y="269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25" y="266"/>
                  </a:lnTo>
                  <a:lnTo>
                    <a:pt x="25" y="265"/>
                  </a:lnTo>
                  <a:lnTo>
                    <a:pt x="17" y="260"/>
                  </a:lnTo>
                  <a:lnTo>
                    <a:pt x="14" y="258"/>
                  </a:lnTo>
                  <a:lnTo>
                    <a:pt x="14" y="257"/>
                  </a:lnTo>
                  <a:lnTo>
                    <a:pt x="13" y="256"/>
                  </a:lnTo>
                  <a:lnTo>
                    <a:pt x="12" y="252"/>
                  </a:lnTo>
                  <a:lnTo>
                    <a:pt x="8" y="250"/>
                  </a:lnTo>
                  <a:lnTo>
                    <a:pt x="0" y="238"/>
                  </a:lnTo>
                  <a:lnTo>
                    <a:pt x="1" y="237"/>
                  </a:lnTo>
                  <a:lnTo>
                    <a:pt x="5" y="236"/>
                  </a:lnTo>
                  <a:lnTo>
                    <a:pt x="7" y="236"/>
                  </a:lnTo>
                  <a:lnTo>
                    <a:pt x="8" y="234"/>
                  </a:lnTo>
                  <a:lnTo>
                    <a:pt x="10" y="230"/>
                  </a:lnTo>
                  <a:lnTo>
                    <a:pt x="11" y="228"/>
                  </a:lnTo>
                  <a:lnTo>
                    <a:pt x="13" y="227"/>
                  </a:lnTo>
                  <a:lnTo>
                    <a:pt x="13" y="226"/>
                  </a:lnTo>
                  <a:lnTo>
                    <a:pt x="14" y="226"/>
                  </a:lnTo>
                  <a:lnTo>
                    <a:pt x="15" y="224"/>
                  </a:lnTo>
                  <a:lnTo>
                    <a:pt x="17" y="220"/>
                  </a:lnTo>
                  <a:lnTo>
                    <a:pt x="17" y="217"/>
                  </a:lnTo>
                  <a:lnTo>
                    <a:pt x="17" y="215"/>
                  </a:lnTo>
                  <a:lnTo>
                    <a:pt x="16" y="214"/>
                  </a:lnTo>
                  <a:lnTo>
                    <a:pt x="15" y="212"/>
                  </a:lnTo>
                  <a:lnTo>
                    <a:pt x="12" y="210"/>
                  </a:lnTo>
                  <a:lnTo>
                    <a:pt x="7" y="206"/>
                  </a:lnTo>
                  <a:lnTo>
                    <a:pt x="7" y="206"/>
                  </a:lnTo>
                  <a:lnTo>
                    <a:pt x="7" y="203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4"/>
                  </a:lnTo>
                  <a:lnTo>
                    <a:pt x="8" y="192"/>
                  </a:lnTo>
                  <a:lnTo>
                    <a:pt x="11" y="188"/>
                  </a:lnTo>
                  <a:lnTo>
                    <a:pt x="12" y="187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2" y="185"/>
                  </a:lnTo>
                  <a:lnTo>
                    <a:pt x="11" y="184"/>
                  </a:lnTo>
                  <a:lnTo>
                    <a:pt x="9" y="182"/>
                  </a:lnTo>
                  <a:lnTo>
                    <a:pt x="7" y="177"/>
                  </a:lnTo>
                  <a:lnTo>
                    <a:pt x="7" y="176"/>
                  </a:lnTo>
                  <a:lnTo>
                    <a:pt x="8" y="175"/>
                  </a:lnTo>
                  <a:lnTo>
                    <a:pt x="9" y="174"/>
                  </a:lnTo>
                  <a:lnTo>
                    <a:pt x="11" y="172"/>
                  </a:lnTo>
                  <a:lnTo>
                    <a:pt x="12" y="172"/>
                  </a:lnTo>
                  <a:lnTo>
                    <a:pt x="13" y="170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7" y="169"/>
                  </a:lnTo>
                  <a:lnTo>
                    <a:pt x="18" y="169"/>
                  </a:lnTo>
                  <a:lnTo>
                    <a:pt x="19" y="168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9" y="169"/>
                  </a:lnTo>
                  <a:lnTo>
                    <a:pt x="31" y="168"/>
                  </a:lnTo>
                  <a:lnTo>
                    <a:pt x="34" y="167"/>
                  </a:lnTo>
                  <a:lnTo>
                    <a:pt x="35" y="166"/>
                  </a:lnTo>
                  <a:lnTo>
                    <a:pt x="36" y="166"/>
                  </a:lnTo>
                  <a:lnTo>
                    <a:pt x="36" y="164"/>
                  </a:lnTo>
                  <a:lnTo>
                    <a:pt x="37" y="158"/>
                  </a:lnTo>
                  <a:lnTo>
                    <a:pt x="38" y="157"/>
                  </a:lnTo>
                  <a:lnTo>
                    <a:pt x="38" y="155"/>
                  </a:lnTo>
                  <a:lnTo>
                    <a:pt x="40" y="155"/>
                  </a:lnTo>
                  <a:lnTo>
                    <a:pt x="43" y="154"/>
                  </a:lnTo>
                  <a:lnTo>
                    <a:pt x="43" y="154"/>
                  </a:lnTo>
                  <a:lnTo>
                    <a:pt x="44" y="152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5"/>
                  </a:lnTo>
                  <a:lnTo>
                    <a:pt x="50" y="144"/>
                  </a:lnTo>
                  <a:lnTo>
                    <a:pt x="52" y="143"/>
                  </a:lnTo>
                  <a:lnTo>
                    <a:pt x="53" y="142"/>
                  </a:lnTo>
                  <a:lnTo>
                    <a:pt x="55" y="140"/>
                  </a:lnTo>
                  <a:lnTo>
                    <a:pt x="56" y="136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5" y="128"/>
                  </a:lnTo>
                  <a:lnTo>
                    <a:pt x="51" y="127"/>
                  </a:lnTo>
                  <a:lnTo>
                    <a:pt x="49" y="126"/>
                  </a:lnTo>
                  <a:lnTo>
                    <a:pt x="49" y="124"/>
                  </a:lnTo>
                  <a:lnTo>
                    <a:pt x="46" y="121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3" y="115"/>
                  </a:lnTo>
                  <a:lnTo>
                    <a:pt x="43" y="114"/>
                  </a:lnTo>
                  <a:lnTo>
                    <a:pt x="41" y="112"/>
                  </a:lnTo>
                  <a:lnTo>
                    <a:pt x="35" y="105"/>
                  </a:lnTo>
                  <a:lnTo>
                    <a:pt x="34" y="105"/>
                  </a:lnTo>
                  <a:lnTo>
                    <a:pt x="33" y="105"/>
                  </a:lnTo>
                  <a:lnTo>
                    <a:pt x="32" y="105"/>
                  </a:lnTo>
                  <a:lnTo>
                    <a:pt x="31" y="104"/>
                  </a:lnTo>
                  <a:lnTo>
                    <a:pt x="30" y="105"/>
                  </a:lnTo>
                  <a:lnTo>
                    <a:pt x="29" y="104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7" y="101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7"/>
                  </a:lnTo>
                  <a:lnTo>
                    <a:pt x="17" y="95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2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2" y="80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1" y="74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5" y="68"/>
                  </a:lnTo>
                  <a:lnTo>
                    <a:pt x="5" y="66"/>
                  </a:lnTo>
                  <a:lnTo>
                    <a:pt x="4" y="64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1" y="56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6" y="3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50" y="13"/>
                  </a:lnTo>
                  <a:lnTo>
                    <a:pt x="54" y="15"/>
                  </a:lnTo>
                  <a:lnTo>
                    <a:pt x="58" y="15"/>
                  </a:lnTo>
                  <a:lnTo>
                    <a:pt x="60" y="16"/>
                  </a:lnTo>
                  <a:lnTo>
                    <a:pt x="61" y="17"/>
                  </a:lnTo>
                  <a:lnTo>
                    <a:pt x="62" y="21"/>
                  </a:lnTo>
                  <a:lnTo>
                    <a:pt x="61" y="25"/>
                  </a:lnTo>
                  <a:lnTo>
                    <a:pt x="58" y="27"/>
                  </a:lnTo>
                  <a:lnTo>
                    <a:pt x="55" y="27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9" y="29"/>
                  </a:lnTo>
                  <a:lnTo>
                    <a:pt x="48" y="33"/>
                  </a:lnTo>
                  <a:lnTo>
                    <a:pt x="45" y="41"/>
                  </a:lnTo>
                  <a:lnTo>
                    <a:pt x="45" y="45"/>
                  </a:lnTo>
                  <a:lnTo>
                    <a:pt x="47" y="47"/>
                  </a:lnTo>
                  <a:lnTo>
                    <a:pt x="49" y="49"/>
                  </a:lnTo>
                  <a:lnTo>
                    <a:pt x="51" y="50"/>
                  </a:lnTo>
                  <a:lnTo>
                    <a:pt x="63" y="48"/>
                  </a:lnTo>
                  <a:lnTo>
                    <a:pt x="71" y="48"/>
                  </a:lnTo>
                  <a:lnTo>
                    <a:pt x="73" y="46"/>
                  </a:lnTo>
                  <a:lnTo>
                    <a:pt x="77" y="45"/>
                  </a:lnTo>
                  <a:lnTo>
                    <a:pt x="80" y="44"/>
                  </a:lnTo>
                  <a:lnTo>
                    <a:pt x="88" y="43"/>
                  </a:lnTo>
                  <a:lnTo>
                    <a:pt x="103" y="44"/>
                  </a:lnTo>
                  <a:lnTo>
                    <a:pt x="112" y="49"/>
                  </a:lnTo>
                  <a:lnTo>
                    <a:pt x="115" y="50"/>
                  </a:lnTo>
                  <a:lnTo>
                    <a:pt x="116" y="50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31" y="51"/>
                  </a:lnTo>
                  <a:lnTo>
                    <a:pt x="163" y="59"/>
                  </a:lnTo>
                  <a:lnTo>
                    <a:pt x="164" y="59"/>
                  </a:lnTo>
                  <a:lnTo>
                    <a:pt x="180" y="59"/>
                  </a:lnTo>
                  <a:lnTo>
                    <a:pt x="182" y="58"/>
                  </a:lnTo>
                  <a:lnTo>
                    <a:pt x="183" y="58"/>
                  </a:lnTo>
                  <a:lnTo>
                    <a:pt x="188" y="54"/>
                  </a:lnTo>
                  <a:lnTo>
                    <a:pt x="191" y="53"/>
                  </a:lnTo>
                  <a:lnTo>
                    <a:pt x="194" y="54"/>
                  </a:lnTo>
                  <a:lnTo>
                    <a:pt x="209" y="59"/>
                  </a:lnTo>
                  <a:lnTo>
                    <a:pt x="212" y="61"/>
                  </a:lnTo>
                  <a:lnTo>
                    <a:pt x="217" y="62"/>
                  </a:lnTo>
                  <a:lnTo>
                    <a:pt x="236" y="60"/>
                  </a:lnTo>
                  <a:lnTo>
                    <a:pt x="247" y="63"/>
                  </a:lnTo>
                  <a:lnTo>
                    <a:pt x="259" y="64"/>
                  </a:lnTo>
                  <a:lnTo>
                    <a:pt x="262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70"/>
                  </a:lnTo>
                  <a:lnTo>
                    <a:pt x="272" y="72"/>
                  </a:lnTo>
                  <a:lnTo>
                    <a:pt x="276" y="72"/>
                  </a:lnTo>
                  <a:lnTo>
                    <a:pt x="278" y="72"/>
                  </a:lnTo>
                  <a:lnTo>
                    <a:pt x="281" y="70"/>
                  </a:lnTo>
                  <a:lnTo>
                    <a:pt x="283" y="70"/>
                  </a:lnTo>
                  <a:lnTo>
                    <a:pt x="284" y="69"/>
                  </a:lnTo>
                  <a:lnTo>
                    <a:pt x="287" y="70"/>
                  </a:lnTo>
                  <a:lnTo>
                    <a:pt x="290" y="69"/>
                  </a:lnTo>
                  <a:lnTo>
                    <a:pt x="291" y="69"/>
                  </a:lnTo>
                  <a:lnTo>
                    <a:pt x="293" y="69"/>
                  </a:lnTo>
                  <a:lnTo>
                    <a:pt x="295" y="68"/>
                  </a:lnTo>
                  <a:lnTo>
                    <a:pt x="296" y="67"/>
                  </a:lnTo>
                  <a:lnTo>
                    <a:pt x="298" y="65"/>
                  </a:lnTo>
                  <a:lnTo>
                    <a:pt x="300" y="64"/>
                  </a:lnTo>
                  <a:lnTo>
                    <a:pt x="305" y="63"/>
                  </a:lnTo>
                  <a:lnTo>
                    <a:pt x="306" y="63"/>
                  </a:lnTo>
                  <a:lnTo>
                    <a:pt x="309" y="63"/>
                  </a:lnTo>
                  <a:lnTo>
                    <a:pt x="312" y="58"/>
                  </a:lnTo>
                  <a:lnTo>
                    <a:pt x="315" y="55"/>
                  </a:lnTo>
                  <a:lnTo>
                    <a:pt x="318" y="53"/>
                  </a:lnTo>
                  <a:lnTo>
                    <a:pt x="322" y="48"/>
                  </a:lnTo>
                  <a:lnTo>
                    <a:pt x="323" y="46"/>
                  </a:lnTo>
                  <a:lnTo>
                    <a:pt x="324" y="45"/>
                  </a:lnTo>
                  <a:lnTo>
                    <a:pt x="334" y="37"/>
                  </a:lnTo>
                  <a:lnTo>
                    <a:pt x="335" y="35"/>
                  </a:lnTo>
                  <a:lnTo>
                    <a:pt x="337" y="33"/>
                  </a:lnTo>
                  <a:lnTo>
                    <a:pt x="340" y="29"/>
                  </a:lnTo>
                  <a:lnTo>
                    <a:pt x="343" y="27"/>
                  </a:lnTo>
                  <a:lnTo>
                    <a:pt x="350" y="25"/>
                  </a:lnTo>
                  <a:lnTo>
                    <a:pt x="357" y="22"/>
                  </a:lnTo>
                  <a:lnTo>
                    <a:pt x="359" y="21"/>
                  </a:lnTo>
                  <a:lnTo>
                    <a:pt x="367" y="21"/>
                  </a:lnTo>
                  <a:lnTo>
                    <a:pt x="385" y="18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1" y="16"/>
                  </a:lnTo>
                  <a:lnTo>
                    <a:pt x="392" y="15"/>
                  </a:lnTo>
                  <a:lnTo>
                    <a:pt x="393" y="15"/>
                  </a:lnTo>
                  <a:lnTo>
                    <a:pt x="398" y="15"/>
                  </a:lnTo>
                  <a:lnTo>
                    <a:pt x="401" y="14"/>
                  </a:lnTo>
                  <a:lnTo>
                    <a:pt x="410" y="9"/>
                  </a:lnTo>
                  <a:lnTo>
                    <a:pt x="420" y="8"/>
                  </a:lnTo>
                  <a:lnTo>
                    <a:pt x="422" y="6"/>
                  </a:lnTo>
                  <a:lnTo>
                    <a:pt x="428" y="10"/>
                  </a:lnTo>
                  <a:lnTo>
                    <a:pt x="438" y="13"/>
                  </a:lnTo>
                  <a:lnTo>
                    <a:pt x="440" y="14"/>
                  </a:lnTo>
                  <a:lnTo>
                    <a:pt x="442" y="14"/>
                  </a:lnTo>
                  <a:lnTo>
                    <a:pt x="444" y="15"/>
                  </a:lnTo>
                  <a:lnTo>
                    <a:pt x="444" y="17"/>
                  </a:lnTo>
                  <a:lnTo>
                    <a:pt x="446" y="20"/>
                  </a:lnTo>
                  <a:lnTo>
                    <a:pt x="451" y="22"/>
                  </a:lnTo>
                  <a:lnTo>
                    <a:pt x="452" y="23"/>
                  </a:lnTo>
                  <a:lnTo>
                    <a:pt x="453" y="26"/>
                  </a:lnTo>
                  <a:lnTo>
                    <a:pt x="454" y="27"/>
                  </a:lnTo>
                  <a:lnTo>
                    <a:pt x="471" y="27"/>
                  </a:lnTo>
                  <a:lnTo>
                    <a:pt x="476" y="25"/>
                  </a:lnTo>
                  <a:lnTo>
                    <a:pt x="479" y="26"/>
                  </a:lnTo>
                  <a:lnTo>
                    <a:pt x="481" y="29"/>
                  </a:lnTo>
                  <a:lnTo>
                    <a:pt x="482" y="30"/>
                  </a:lnTo>
                  <a:lnTo>
                    <a:pt x="485" y="35"/>
                  </a:lnTo>
                  <a:lnTo>
                    <a:pt x="491" y="33"/>
                  </a:lnTo>
                  <a:lnTo>
                    <a:pt x="497" y="30"/>
                  </a:lnTo>
                  <a:lnTo>
                    <a:pt x="502" y="29"/>
                  </a:lnTo>
                  <a:lnTo>
                    <a:pt x="504" y="33"/>
                  </a:lnTo>
                  <a:lnTo>
                    <a:pt x="508" y="47"/>
                  </a:lnTo>
                  <a:lnTo>
                    <a:pt x="511" y="50"/>
                  </a:lnTo>
                  <a:lnTo>
                    <a:pt x="530" y="58"/>
                  </a:lnTo>
                  <a:lnTo>
                    <a:pt x="549" y="62"/>
                  </a:lnTo>
                  <a:lnTo>
                    <a:pt x="562" y="61"/>
                  </a:lnTo>
                  <a:lnTo>
                    <a:pt x="562" y="63"/>
                  </a:lnTo>
                  <a:lnTo>
                    <a:pt x="561" y="78"/>
                  </a:lnTo>
                  <a:lnTo>
                    <a:pt x="561" y="80"/>
                  </a:lnTo>
                  <a:lnTo>
                    <a:pt x="563" y="81"/>
                  </a:lnTo>
                  <a:lnTo>
                    <a:pt x="564" y="83"/>
                  </a:lnTo>
                  <a:lnTo>
                    <a:pt x="564" y="85"/>
                  </a:lnTo>
                  <a:lnTo>
                    <a:pt x="564" y="87"/>
                  </a:lnTo>
                  <a:lnTo>
                    <a:pt x="563" y="89"/>
                  </a:lnTo>
                  <a:lnTo>
                    <a:pt x="562" y="93"/>
                  </a:lnTo>
                  <a:lnTo>
                    <a:pt x="560" y="97"/>
                  </a:lnTo>
                  <a:lnTo>
                    <a:pt x="559" y="99"/>
                  </a:lnTo>
                  <a:lnTo>
                    <a:pt x="558" y="99"/>
                  </a:lnTo>
                  <a:lnTo>
                    <a:pt x="554" y="103"/>
                  </a:lnTo>
                  <a:lnTo>
                    <a:pt x="553" y="104"/>
                  </a:lnTo>
                  <a:lnTo>
                    <a:pt x="553" y="105"/>
                  </a:lnTo>
                  <a:lnTo>
                    <a:pt x="553" y="108"/>
                  </a:lnTo>
                  <a:lnTo>
                    <a:pt x="551" y="106"/>
                  </a:lnTo>
                  <a:lnTo>
                    <a:pt x="548" y="104"/>
                  </a:lnTo>
                  <a:lnTo>
                    <a:pt x="547" y="103"/>
                  </a:lnTo>
                  <a:lnTo>
                    <a:pt x="545" y="102"/>
                  </a:lnTo>
                  <a:lnTo>
                    <a:pt x="543" y="101"/>
                  </a:lnTo>
                  <a:lnTo>
                    <a:pt x="539" y="100"/>
                  </a:lnTo>
                  <a:lnTo>
                    <a:pt x="536" y="100"/>
                  </a:lnTo>
                  <a:lnTo>
                    <a:pt x="533" y="102"/>
                  </a:lnTo>
                  <a:lnTo>
                    <a:pt x="531" y="103"/>
                  </a:lnTo>
                  <a:lnTo>
                    <a:pt x="526" y="102"/>
                  </a:lnTo>
                  <a:lnTo>
                    <a:pt x="524" y="103"/>
                  </a:lnTo>
                  <a:lnTo>
                    <a:pt x="520" y="105"/>
                  </a:lnTo>
                  <a:lnTo>
                    <a:pt x="518" y="108"/>
                  </a:lnTo>
                  <a:lnTo>
                    <a:pt x="518" y="109"/>
                  </a:lnTo>
                  <a:lnTo>
                    <a:pt x="512" y="123"/>
                  </a:lnTo>
                  <a:lnTo>
                    <a:pt x="512" y="124"/>
                  </a:lnTo>
                  <a:lnTo>
                    <a:pt x="510" y="125"/>
                  </a:lnTo>
                  <a:lnTo>
                    <a:pt x="504" y="127"/>
                  </a:lnTo>
                  <a:lnTo>
                    <a:pt x="503" y="128"/>
                  </a:lnTo>
                  <a:lnTo>
                    <a:pt x="502" y="128"/>
                  </a:lnTo>
                  <a:lnTo>
                    <a:pt x="501" y="128"/>
                  </a:lnTo>
                  <a:lnTo>
                    <a:pt x="501" y="129"/>
                  </a:lnTo>
                  <a:lnTo>
                    <a:pt x="504" y="131"/>
                  </a:lnTo>
                  <a:lnTo>
                    <a:pt x="505" y="132"/>
                  </a:lnTo>
                  <a:lnTo>
                    <a:pt x="505" y="134"/>
                  </a:lnTo>
                  <a:lnTo>
                    <a:pt x="503" y="139"/>
                  </a:lnTo>
                  <a:lnTo>
                    <a:pt x="502" y="145"/>
                  </a:lnTo>
                  <a:lnTo>
                    <a:pt x="501" y="146"/>
                  </a:lnTo>
                  <a:lnTo>
                    <a:pt x="500" y="147"/>
                  </a:lnTo>
                  <a:lnTo>
                    <a:pt x="500" y="148"/>
                  </a:lnTo>
                  <a:lnTo>
                    <a:pt x="500" y="149"/>
                  </a:lnTo>
                  <a:lnTo>
                    <a:pt x="500" y="152"/>
                  </a:lnTo>
                  <a:lnTo>
                    <a:pt x="500" y="158"/>
                  </a:lnTo>
                  <a:lnTo>
                    <a:pt x="501" y="160"/>
                  </a:lnTo>
                  <a:lnTo>
                    <a:pt x="500" y="168"/>
                  </a:lnTo>
                  <a:lnTo>
                    <a:pt x="501" y="171"/>
                  </a:lnTo>
                  <a:lnTo>
                    <a:pt x="500" y="172"/>
                  </a:lnTo>
                  <a:lnTo>
                    <a:pt x="500" y="174"/>
                  </a:lnTo>
                  <a:lnTo>
                    <a:pt x="500" y="177"/>
                  </a:lnTo>
                  <a:lnTo>
                    <a:pt x="500" y="179"/>
                  </a:lnTo>
                  <a:lnTo>
                    <a:pt x="500" y="185"/>
                  </a:lnTo>
                  <a:lnTo>
                    <a:pt x="500" y="188"/>
                  </a:lnTo>
                  <a:lnTo>
                    <a:pt x="500" y="189"/>
                  </a:lnTo>
                  <a:lnTo>
                    <a:pt x="495" y="189"/>
                  </a:lnTo>
                  <a:lnTo>
                    <a:pt x="491" y="188"/>
                  </a:lnTo>
                  <a:lnTo>
                    <a:pt x="487" y="188"/>
                  </a:lnTo>
                  <a:lnTo>
                    <a:pt x="486" y="188"/>
                  </a:lnTo>
                  <a:lnTo>
                    <a:pt x="485" y="189"/>
                  </a:lnTo>
                  <a:lnTo>
                    <a:pt x="484" y="190"/>
                  </a:lnTo>
                  <a:lnTo>
                    <a:pt x="484" y="192"/>
                  </a:lnTo>
                  <a:lnTo>
                    <a:pt x="484" y="193"/>
                  </a:lnTo>
                  <a:lnTo>
                    <a:pt x="485" y="194"/>
                  </a:lnTo>
                  <a:lnTo>
                    <a:pt x="487" y="195"/>
                  </a:lnTo>
                  <a:lnTo>
                    <a:pt x="484" y="196"/>
                  </a:lnTo>
                  <a:lnTo>
                    <a:pt x="480" y="197"/>
                  </a:lnTo>
                  <a:lnTo>
                    <a:pt x="478" y="197"/>
                  </a:lnTo>
                  <a:lnTo>
                    <a:pt x="476" y="199"/>
                  </a:lnTo>
                  <a:lnTo>
                    <a:pt x="476" y="202"/>
                  </a:lnTo>
                  <a:lnTo>
                    <a:pt x="477" y="205"/>
                  </a:lnTo>
                  <a:lnTo>
                    <a:pt x="478" y="208"/>
                  </a:lnTo>
                  <a:lnTo>
                    <a:pt x="476" y="207"/>
                  </a:lnTo>
                  <a:lnTo>
                    <a:pt x="469" y="207"/>
                  </a:lnTo>
                  <a:lnTo>
                    <a:pt x="466" y="208"/>
                  </a:lnTo>
                  <a:lnTo>
                    <a:pt x="464" y="210"/>
                  </a:lnTo>
                  <a:lnTo>
                    <a:pt x="464" y="214"/>
                  </a:lnTo>
                  <a:lnTo>
                    <a:pt x="463" y="217"/>
                  </a:lnTo>
                  <a:lnTo>
                    <a:pt x="461" y="216"/>
                  </a:lnTo>
                  <a:lnTo>
                    <a:pt x="460" y="217"/>
                  </a:lnTo>
                  <a:lnTo>
                    <a:pt x="460" y="219"/>
                  </a:lnTo>
                  <a:lnTo>
                    <a:pt x="462" y="220"/>
                  </a:lnTo>
                  <a:lnTo>
                    <a:pt x="461" y="220"/>
                  </a:lnTo>
                  <a:lnTo>
                    <a:pt x="461" y="221"/>
                  </a:lnTo>
                  <a:lnTo>
                    <a:pt x="462" y="223"/>
                  </a:lnTo>
                  <a:lnTo>
                    <a:pt x="462" y="222"/>
                  </a:lnTo>
                  <a:lnTo>
                    <a:pt x="462" y="221"/>
                  </a:lnTo>
                  <a:lnTo>
                    <a:pt x="462" y="220"/>
                  </a:lnTo>
                  <a:lnTo>
                    <a:pt x="465" y="222"/>
                  </a:lnTo>
                  <a:lnTo>
                    <a:pt x="466" y="222"/>
                  </a:lnTo>
                  <a:lnTo>
                    <a:pt x="467" y="221"/>
                  </a:lnTo>
                  <a:lnTo>
                    <a:pt x="468" y="220"/>
                  </a:lnTo>
                  <a:lnTo>
                    <a:pt x="469" y="220"/>
                  </a:lnTo>
                  <a:lnTo>
                    <a:pt x="470" y="220"/>
                  </a:lnTo>
                  <a:lnTo>
                    <a:pt x="471" y="220"/>
                  </a:lnTo>
                  <a:lnTo>
                    <a:pt x="472" y="220"/>
                  </a:lnTo>
                  <a:lnTo>
                    <a:pt x="473" y="220"/>
                  </a:lnTo>
                  <a:lnTo>
                    <a:pt x="475" y="220"/>
                  </a:lnTo>
                  <a:lnTo>
                    <a:pt x="476" y="220"/>
                  </a:lnTo>
                  <a:lnTo>
                    <a:pt x="476" y="220"/>
                  </a:lnTo>
                  <a:lnTo>
                    <a:pt x="477" y="220"/>
                  </a:lnTo>
                  <a:lnTo>
                    <a:pt x="477" y="220"/>
                  </a:lnTo>
                  <a:lnTo>
                    <a:pt x="477" y="223"/>
                  </a:lnTo>
                  <a:lnTo>
                    <a:pt x="478" y="225"/>
                  </a:lnTo>
                  <a:lnTo>
                    <a:pt x="480" y="225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3" y="226"/>
                  </a:lnTo>
                  <a:lnTo>
                    <a:pt x="484" y="225"/>
                  </a:lnTo>
                  <a:lnTo>
                    <a:pt x="484" y="226"/>
                  </a:lnTo>
                  <a:lnTo>
                    <a:pt x="482" y="226"/>
                  </a:lnTo>
                  <a:lnTo>
                    <a:pt x="483" y="228"/>
                  </a:lnTo>
                  <a:lnTo>
                    <a:pt x="484" y="228"/>
                  </a:lnTo>
                  <a:lnTo>
                    <a:pt x="483" y="230"/>
                  </a:lnTo>
                  <a:lnTo>
                    <a:pt x="483" y="232"/>
                  </a:lnTo>
                  <a:lnTo>
                    <a:pt x="484" y="233"/>
                  </a:lnTo>
                  <a:lnTo>
                    <a:pt x="485" y="234"/>
                  </a:lnTo>
                  <a:lnTo>
                    <a:pt x="487" y="235"/>
                  </a:lnTo>
                  <a:lnTo>
                    <a:pt x="488" y="235"/>
                  </a:lnTo>
                  <a:lnTo>
                    <a:pt x="488" y="234"/>
                  </a:lnTo>
                  <a:lnTo>
                    <a:pt x="490" y="234"/>
                  </a:lnTo>
                  <a:lnTo>
                    <a:pt x="490" y="235"/>
                  </a:lnTo>
                  <a:lnTo>
                    <a:pt x="489" y="236"/>
                  </a:lnTo>
                  <a:lnTo>
                    <a:pt x="490" y="237"/>
                  </a:lnTo>
                  <a:lnTo>
                    <a:pt x="491" y="238"/>
                  </a:lnTo>
                  <a:lnTo>
                    <a:pt x="488" y="239"/>
                  </a:lnTo>
                  <a:lnTo>
                    <a:pt x="488" y="242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89" y="246"/>
                  </a:lnTo>
                  <a:lnTo>
                    <a:pt x="489" y="247"/>
                  </a:lnTo>
                  <a:lnTo>
                    <a:pt x="493" y="249"/>
                  </a:lnTo>
                  <a:lnTo>
                    <a:pt x="493" y="250"/>
                  </a:lnTo>
                  <a:lnTo>
                    <a:pt x="494" y="250"/>
                  </a:lnTo>
                  <a:lnTo>
                    <a:pt x="494" y="251"/>
                  </a:lnTo>
                  <a:lnTo>
                    <a:pt x="496" y="253"/>
                  </a:lnTo>
                  <a:lnTo>
                    <a:pt x="497" y="253"/>
                  </a:lnTo>
                  <a:lnTo>
                    <a:pt x="497" y="254"/>
                  </a:lnTo>
                  <a:lnTo>
                    <a:pt x="496" y="255"/>
                  </a:lnTo>
                  <a:lnTo>
                    <a:pt x="499" y="256"/>
                  </a:lnTo>
                  <a:lnTo>
                    <a:pt x="500" y="257"/>
                  </a:lnTo>
                  <a:lnTo>
                    <a:pt x="501" y="261"/>
                  </a:lnTo>
                  <a:lnTo>
                    <a:pt x="506" y="264"/>
                  </a:lnTo>
                  <a:lnTo>
                    <a:pt x="506" y="265"/>
                  </a:lnTo>
                  <a:lnTo>
                    <a:pt x="507" y="266"/>
                  </a:lnTo>
                  <a:lnTo>
                    <a:pt x="508" y="267"/>
                  </a:lnTo>
                  <a:lnTo>
                    <a:pt x="508" y="268"/>
                  </a:lnTo>
                  <a:lnTo>
                    <a:pt x="509" y="269"/>
                  </a:lnTo>
                  <a:lnTo>
                    <a:pt x="510" y="270"/>
                  </a:lnTo>
                  <a:lnTo>
                    <a:pt x="511" y="271"/>
                  </a:lnTo>
                  <a:lnTo>
                    <a:pt x="511" y="272"/>
                  </a:lnTo>
                  <a:lnTo>
                    <a:pt x="510" y="272"/>
                  </a:lnTo>
                  <a:lnTo>
                    <a:pt x="511" y="273"/>
                  </a:lnTo>
                  <a:lnTo>
                    <a:pt x="512" y="274"/>
                  </a:lnTo>
                  <a:lnTo>
                    <a:pt x="512" y="276"/>
                  </a:lnTo>
                  <a:lnTo>
                    <a:pt x="511" y="278"/>
                  </a:lnTo>
                  <a:lnTo>
                    <a:pt x="512" y="279"/>
                  </a:lnTo>
                  <a:lnTo>
                    <a:pt x="508" y="278"/>
                  </a:lnTo>
                  <a:lnTo>
                    <a:pt x="506" y="278"/>
                  </a:lnTo>
                  <a:lnTo>
                    <a:pt x="502" y="278"/>
                  </a:lnTo>
                  <a:lnTo>
                    <a:pt x="501" y="278"/>
                  </a:lnTo>
                  <a:lnTo>
                    <a:pt x="499" y="276"/>
                  </a:lnTo>
                  <a:lnTo>
                    <a:pt x="496" y="276"/>
                  </a:lnTo>
                  <a:lnTo>
                    <a:pt x="495" y="276"/>
                  </a:lnTo>
                  <a:lnTo>
                    <a:pt x="494" y="276"/>
                  </a:lnTo>
                  <a:lnTo>
                    <a:pt x="493" y="276"/>
                  </a:lnTo>
                  <a:lnTo>
                    <a:pt x="492" y="277"/>
                  </a:lnTo>
                  <a:lnTo>
                    <a:pt x="492" y="279"/>
                  </a:lnTo>
                  <a:lnTo>
                    <a:pt x="492" y="280"/>
                  </a:lnTo>
                  <a:lnTo>
                    <a:pt x="494" y="281"/>
                  </a:lnTo>
                  <a:lnTo>
                    <a:pt x="493" y="282"/>
                  </a:lnTo>
                  <a:lnTo>
                    <a:pt x="492" y="282"/>
                  </a:lnTo>
                  <a:lnTo>
                    <a:pt x="491" y="282"/>
                  </a:lnTo>
                  <a:lnTo>
                    <a:pt x="489" y="282"/>
                  </a:lnTo>
                  <a:lnTo>
                    <a:pt x="485" y="280"/>
                  </a:lnTo>
                  <a:lnTo>
                    <a:pt x="482" y="280"/>
                  </a:lnTo>
                  <a:lnTo>
                    <a:pt x="475" y="281"/>
                  </a:lnTo>
                  <a:lnTo>
                    <a:pt x="475" y="282"/>
                  </a:lnTo>
                  <a:lnTo>
                    <a:pt x="474" y="283"/>
                  </a:lnTo>
                  <a:lnTo>
                    <a:pt x="473" y="282"/>
                  </a:lnTo>
                  <a:lnTo>
                    <a:pt x="472" y="283"/>
                  </a:lnTo>
                  <a:lnTo>
                    <a:pt x="471" y="284"/>
                  </a:lnTo>
                  <a:lnTo>
                    <a:pt x="470" y="285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69" y="286"/>
                  </a:lnTo>
                  <a:lnTo>
                    <a:pt x="470" y="286"/>
                  </a:lnTo>
                  <a:lnTo>
                    <a:pt x="469" y="287"/>
                  </a:lnTo>
                  <a:lnTo>
                    <a:pt x="468" y="286"/>
                  </a:lnTo>
                  <a:lnTo>
                    <a:pt x="465" y="284"/>
                  </a:lnTo>
                  <a:lnTo>
                    <a:pt x="464" y="282"/>
                  </a:lnTo>
                  <a:lnTo>
                    <a:pt x="458" y="279"/>
                  </a:lnTo>
                  <a:lnTo>
                    <a:pt x="455" y="277"/>
                  </a:lnTo>
                  <a:lnTo>
                    <a:pt x="453" y="274"/>
                  </a:lnTo>
                  <a:lnTo>
                    <a:pt x="450" y="268"/>
                  </a:lnTo>
                  <a:lnTo>
                    <a:pt x="447" y="266"/>
                  </a:lnTo>
                  <a:lnTo>
                    <a:pt x="444" y="264"/>
                  </a:lnTo>
                  <a:lnTo>
                    <a:pt x="441" y="263"/>
                  </a:lnTo>
                  <a:lnTo>
                    <a:pt x="439" y="264"/>
                  </a:lnTo>
                  <a:lnTo>
                    <a:pt x="438" y="265"/>
                  </a:lnTo>
                  <a:lnTo>
                    <a:pt x="436" y="268"/>
                  </a:lnTo>
                  <a:lnTo>
                    <a:pt x="435" y="268"/>
                  </a:lnTo>
                  <a:lnTo>
                    <a:pt x="433" y="268"/>
                  </a:lnTo>
                  <a:lnTo>
                    <a:pt x="431" y="268"/>
                  </a:lnTo>
                  <a:lnTo>
                    <a:pt x="430" y="268"/>
                  </a:lnTo>
                  <a:lnTo>
                    <a:pt x="428" y="267"/>
                  </a:lnTo>
                  <a:lnTo>
                    <a:pt x="428" y="266"/>
                  </a:lnTo>
                  <a:lnTo>
                    <a:pt x="426" y="265"/>
                  </a:lnTo>
                  <a:lnTo>
                    <a:pt x="424" y="265"/>
                  </a:lnTo>
                  <a:lnTo>
                    <a:pt x="422" y="267"/>
                  </a:lnTo>
                  <a:lnTo>
                    <a:pt x="420" y="270"/>
                  </a:lnTo>
                  <a:lnTo>
                    <a:pt x="418" y="271"/>
                  </a:lnTo>
                  <a:lnTo>
                    <a:pt x="416" y="272"/>
                  </a:lnTo>
                  <a:lnTo>
                    <a:pt x="416" y="274"/>
                  </a:lnTo>
                  <a:lnTo>
                    <a:pt x="415" y="274"/>
                  </a:lnTo>
                  <a:lnTo>
                    <a:pt x="414" y="276"/>
                  </a:lnTo>
                  <a:lnTo>
                    <a:pt x="413" y="276"/>
                  </a:lnTo>
                  <a:lnTo>
                    <a:pt x="411" y="276"/>
                  </a:lnTo>
                  <a:lnTo>
                    <a:pt x="410" y="276"/>
                  </a:lnTo>
                  <a:lnTo>
                    <a:pt x="410" y="277"/>
                  </a:lnTo>
                  <a:lnTo>
                    <a:pt x="409" y="277"/>
                  </a:lnTo>
                  <a:lnTo>
                    <a:pt x="408" y="277"/>
                  </a:lnTo>
                  <a:lnTo>
                    <a:pt x="407" y="277"/>
                  </a:lnTo>
                  <a:lnTo>
                    <a:pt x="406" y="278"/>
                  </a:lnTo>
                  <a:lnTo>
                    <a:pt x="405" y="279"/>
                  </a:lnTo>
                  <a:lnTo>
                    <a:pt x="404" y="280"/>
                  </a:lnTo>
                  <a:lnTo>
                    <a:pt x="404" y="280"/>
                  </a:lnTo>
                  <a:lnTo>
                    <a:pt x="403" y="280"/>
                  </a:lnTo>
                  <a:lnTo>
                    <a:pt x="401" y="278"/>
                  </a:lnTo>
                  <a:lnTo>
                    <a:pt x="400" y="277"/>
                  </a:lnTo>
                  <a:lnTo>
                    <a:pt x="398" y="278"/>
                  </a:lnTo>
                  <a:lnTo>
                    <a:pt x="397" y="280"/>
                  </a:lnTo>
                  <a:lnTo>
                    <a:pt x="396" y="280"/>
                  </a:lnTo>
                  <a:lnTo>
                    <a:pt x="394" y="280"/>
                  </a:lnTo>
                  <a:lnTo>
                    <a:pt x="386" y="280"/>
                  </a:lnTo>
                  <a:lnTo>
                    <a:pt x="384" y="280"/>
                  </a:lnTo>
                  <a:lnTo>
                    <a:pt x="383" y="280"/>
                  </a:lnTo>
                  <a:lnTo>
                    <a:pt x="380" y="283"/>
                  </a:lnTo>
                  <a:lnTo>
                    <a:pt x="380" y="284"/>
                  </a:lnTo>
                  <a:lnTo>
                    <a:pt x="379" y="284"/>
                  </a:lnTo>
                  <a:lnTo>
                    <a:pt x="379" y="285"/>
                  </a:lnTo>
                  <a:lnTo>
                    <a:pt x="379" y="286"/>
                  </a:lnTo>
                  <a:lnTo>
                    <a:pt x="380" y="286"/>
                  </a:lnTo>
                  <a:lnTo>
                    <a:pt x="380" y="287"/>
                  </a:lnTo>
                  <a:lnTo>
                    <a:pt x="380" y="288"/>
                  </a:lnTo>
                  <a:lnTo>
                    <a:pt x="380" y="289"/>
                  </a:lnTo>
                  <a:lnTo>
                    <a:pt x="380" y="290"/>
                  </a:lnTo>
                  <a:lnTo>
                    <a:pt x="380" y="291"/>
                  </a:lnTo>
                  <a:lnTo>
                    <a:pt x="379" y="292"/>
                  </a:lnTo>
                  <a:lnTo>
                    <a:pt x="378" y="295"/>
                  </a:lnTo>
                  <a:lnTo>
                    <a:pt x="377" y="297"/>
                  </a:lnTo>
                  <a:lnTo>
                    <a:pt x="373" y="298"/>
                  </a:lnTo>
                  <a:lnTo>
                    <a:pt x="363" y="298"/>
                  </a:lnTo>
                  <a:lnTo>
                    <a:pt x="360" y="301"/>
                  </a:lnTo>
                  <a:lnTo>
                    <a:pt x="358" y="304"/>
                  </a:lnTo>
                  <a:lnTo>
                    <a:pt x="358" y="306"/>
                  </a:lnTo>
                  <a:lnTo>
                    <a:pt x="359" y="309"/>
                  </a:lnTo>
                  <a:lnTo>
                    <a:pt x="360" y="3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9" name="Freeform 201">
              <a:extLst>
                <a:ext uri="{FF2B5EF4-FFF2-40B4-BE49-F238E27FC236}">
                  <a16:creationId xmlns:a16="http://schemas.microsoft.com/office/drawing/2014/main" id="{CD6F0BAF-B48E-EA06-76CF-DF8C4812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307" y="3069717"/>
              <a:ext cx="447326" cy="566235"/>
            </a:xfrm>
            <a:custGeom>
              <a:avLst/>
              <a:gdLst>
                <a:gd name="T0" fmla="*/ 10 w 316"/>
                <a:gd name="T1" fmla="*/ 26 h 400"/>
                <a:gd name="T2" fmla="*/ 17 w 316"/>
                <a:gd name="T3" fmla="*/ 16 h 400"/>
                <a:gd name="T4" fmla="*/ 35 w 316"/>
                <a:gd name="T5" fmla="*/ 18 h 400"/>
                <a:gd name="T6" fmla="*/ 49 w 316"/>
                <a:gd name="T7" fmla="*/ 17 h 400"/>
                <a:gd name="T8" fmla="*/ 83 w 316"/>
                <a:gd name="T9" fmla="*/ 2 h 400"/>
                <a:gd name="T10" fmla="*/ 114 w 316"/>
                <a:gd name="T11" fmla="*/ 16 h 400"/>
                <a:gd name="T12" fmla="*/ 134 w 316"/>
                <a:gd name="T13" fmla="*/ 34 h 400"/>
                <a:gd name="T14" fmla="*/ 150 w 316"/>
                <a:gd name="T15" fmla="*/ 34 h 400"/>
                <a:gd name="T16" fmla="*/ 153 w 316"/>
                <a:gd name="T17" fmla="*/ 49 h 400"/>
                <a:gd name="T18" fmla="*/ 165 w 316"/>
                <a:gd name="T19" fmla="*/ 56 h 400"/>
                <a:gd name="T20" fmla="*/ 190 w 316"/>
                <a:gd name="T21" fmla="*/ 49 h 400"/>
                <a:gd name="T22" fmla="*/ 201 w 316"/>
                <a:gd name="T23" fmla="*/ 65 h 400"/>
                <a:gd name="T24" fmla="*/ 225 w 316"/>
                <a:gd name="T25" fmla="*/ 69 h 400"/>
                <a:gd name="T26" fmla="*/ 232 w 316"/>
                <a:gd name="T27" fmla="*/ 89 h 400"/>
                <a:gd name="T28" fmla="*/ 231 w 316"/>
                <a:gd name="T29" fmla="*/ 113 h 400"/>
                <a:gd name="T30" fmla="*/ 231 w 316"/>
                <a:gd name="T31" fmla="*/ 142 h 400"/>
                <a:gd name="T32" fmla="*/ 245 w 316"/>
                <a:gd name="T33" fmla="*/ 151 h 400"/>
                <a:gd name="T34" fmla="*/ 255 w 316"/>
                <a:gd name="T35" fmla="*/ 161 h 400"/>
                <a:gd name="T36" fmla="*/ 265 w 316"/>
                <a:gd name="T37" fmla="*/ 167 h 400"/>
                <a:gd name="T38" fmla="*/ 260 w 316"/>
                <a:gd name="T39" fmla="*/ 191 h 400"/>
                <a:gd name="T40" fmla="*/ 266 w 316"/>
                <a:gd name="T41" fmla="*/ 197 h 400"/>
                <a:gd name="T42" fmla="*/ 276 w 316"/>
                <a:gd name="T43" fmla="*/ 211 h 400"/>
                <a:gd name="T44" fmla="*/ 295 w 316"/>
                <a:gd name="T45" fmla="*/ 225 h 400"/>
                <a:gd name="T46" fmla="*/ 300 w 316"/>
                <a:gd name="T47" fmla="*/ 235 h 400"/>
                <a:gd name="T48" fmla="*/ 295 w 316"/>
                <a:gd name="T49" fmla="*/ 259 h 400"/>
                <a:gd name="T50" fmla="*/ 306 w 316"/>
                <a:gd name="T51" fmla="*/ 271 h 400"/>
                <a:gd name="T52" fmla="*/ 295 w 316"/>
                <a:gd name="T53" fmla="*/ 282 h 400"/>
                <a:gd name="T54" fmla="*/ 278 w 316"/>
                <a:gd name="T55" fmla="*/ 269 h 400"/>
                <a:gd name="T56" fmla="*/ 266 w 316"/>
                <a:gd name="T57" fmla="*/ 283 h 400"/>
                <a:gd name="T58" fmla="*/ 258 w 316"/>
                <a:gd name="T59" fmla="*/ 271 h 400"/>
                <a:gd name="T60" fmla="*/ 240 w 316"/>
                <a:gd name="T61" fmla="*/ 271 h 400"/>
                <a:gd name="T62" fmla="*/ 230 w 316"/>
                <a:gd name="T63" fmla="*/ 281 h 400"/>
                <a:gd name="T64" fmla="*/ 216 w 316"/>
                <a:gd name="T65" fmla="*/ 266 h 400"/>
                <a:gd name="T66" fmla="*/ 212 w 316"/>
                <a:gd name="T67" fmla="*/ 301 h 400"/>
                <a:gd name="T68" fmla="*/ 192 w 316"/>
                <a:gd name="T69" fmla="*/ 336 h 400"/>
                <a:gd name="T70" fmla="*/ 184 w 316"/>
                <a:gd name="T71" fmla="*/ 355 h 400"/>
                <a:gd name="T72" fmla="*/ 172 w 316"/>
                <a:gd name="T73" fmla="*/ 368 h 400"/>
                <a:gd name="T74" fmla="*/ 172 w 316"/>
                <a:gd name="T75" fmla="*/ 385 h 400"/>
                <a:gd name="T76" fmla="*/ 148 w 316"/>
                <a:gd name="T77" fmla="*/ 392 h 400"/>
                <a:gd name="T78" fmla="*/ 134 w 316"/>
                <a:gd name="T79" fmla="*/ 386 h 400"/>
                <a:gd name="T80" fmla="*/ 137 w 316"/>
                <a:gd name="T81" fmla="*/ 360 h 400"/>
                <a:gd name="T82" fmla="*/ 135 w 316"/>
                <a:gd name="T83" fmla="*/ 342 h 400"/>
                <a:gd name="T84" fmla="*/ 132 w 316"/>
                <a:gd name="T85" fmla="*/ 322 h 400"/>
                <a:gd name="T86" fmla="*/ 136 w 316"/>
                <a:gd name="T87" fmla="*/ 304 h 400"/>
                <a:gd name="T88" fmla="*/ 141 w 316"/>
                <a:gd name="T89" fmla="*/ 290 h 400"/>
                <a:gd name="T90" fmla="*/ 145 w 316"/>
                <a:gd name="T91" fmla="*/ 276 h 400"/>
                <a:gd name="T92" fmla="*/ 144 w 316"/>
                <a:gd name="T93" fmla="*/ 259 h 400"/>
                <a:gd name="T94" fmla="*/ 140 w 316"/>
                <a:gd name="T95" fmla="*/ 231 h 400"/>
                <a:gd name="T96" fmla="*/ 133 w 316"/>
                <a:gd name="T97" fmla="*/ 210 h 400"/>
                <a:gd name="T98" fmla="*/ 118 w 316"/>
                <a:gd name="T99" fmla="*/ 192 h 400"/>
                <a:gd name="T100" fmla="*/ 106 w 316"/>
                <a:gd name="T101" fmla="*/ 179 h 400"/>
                <a:gd name="T102" fmla="*/ 96 w 316"/>
                <a:gd name="T103" fmla="*/ 161 h 400"/>
                <a:gd name="T104" fmla="*/ 84 w 316"/>
                <a:gd name="T105" fmla="*/ 145 h 400"/>
                <a:gd name="T106" fmla="*/ 78 w 316"/>
                <a:gd name="T107" fmla="*/ 135 h 400"/>
                <a:gd name="T108" fmla="*/ 72 w 316"/>
                <a:gd name="T109" fmla="*/ 123 h 400"/>
                <a:gd name="T110" fmla="*/ 60 w 316"/>
                <a:gd name="T111" fmla="*/ 99 h 400"/>
                <a:gd name="T112" fmla="*/ 54 w 316"/>
                <a:gd name="T113" fmla="*/ 87 h 400"/>
                <a:gd name="T114" fmla="*/ 49 w 316"/>
                <a:gd name="T115" fmla="*/ 69 h 400"/>
                <a:gd name="T116" fmla="*/ 41 w 316"/>
                <a:gd name="T117" fmla="*/ 60 h 400"/>
                <a:gd name="T118" fmla="*/ 33 w 316"/>
                <a:gd name="T119" fmla="*/ 48 h 400"/>
                <a:gd name="T120" fmla="*/ 26 w 316"/>
                <a:gd name="T121" fmla="*/ 41 h 400"/>
                <a:gd name="T122" fmla="*/ 9 w 316"/>
                <a:gd name="T123" fmla="*/ 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400">
                  <a:moveTo>
                    <a:pt x="0" y="31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23" y="14"/>
                  </a:lnTo>
                  <a:lnTo>
                    <a:pt x="25" y="17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49" y="17"/>
                  </a:lnTo>
                  <a:lnTo>
                    <a:pt x="53" y="17"/>
                  </a:lnTo>
                  <a:lnTo>
                    <a:pt x="56" y="15"/>
                  </a:lnTo>
                  <a:lnTo>
                    <a:pt x="61" y="8"/>
                  </a:lnTo>
                  <a:lnTo>
                    <a:pt x="65" y="6"/>
                  </a:lnTo>
                  <a:lnTo>
                    <a:pt x="66" y="7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2" y="9"/>
                  </a:lnTo>
                  <a:lnTo>
                    <a:pt x="77" y="5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4" y="1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10" y="11"/>
                  </a:lnTo>
                  <a:lnTo>
                    <a:pt x="112" y="12"/>
                  </a:lnTo>
                  <a:lnTo>
                    <a:pt x="114" y="15"/>
                  </a:lnTo>
                  <a:lnTo>
                    <a:pt x="114" y="16"/>
                  </a:lnTo>
                  <a:lnTo>
                    <a:pt x="115" y="17"/>
                  </a:lnTo>
                  <a:lnTo>
                    <a:pt x="117" y="20"/>
                  </a:lnTo>
                  <a:lnTo>
                    <a:pt x="120" y="21"/>
                  </a:lnTo>
                  <a:lnTo>
                    <a:pt x="124" y="22"/>
                  </a:lnTo>
                  <a:lnTo>
                    <a:pt x="129" y="23"/>
                  </a:lnTo>
                  <a:lnTo>
                    <a:pt x="131" y="24"/>
                  </a:lnTo>
                  <a:lnTo>
                    <a:pt x="132" y="25"/>
                  </a:lnTo>
                  <a:lnTo>
                    <a:pt x="132" y="28"/>
                  </a:lnTo>
                  <a:lnTo>
                    <a:pt x="131" y="33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6" y="34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3"/>
                  </a:lnTo>
                  <a:lnTo>
                    <a:pt x="141" y="36"/>
                  </a:lnTo>
                  <a:lnTo>
                    <a:pt x="142" y="37"/>
                  </a:lnTo>
                  <a:lnTo>
                    <a:pt x="144" y="38"/>
                  </a:lnTo>
                  <a:lnTo>
                    <a:pt x="145" y="37"/>
                  </a:lnTo>
                  <a:lnTo>
                    <a:pt x="147" y="36"/>
                  </a:lnTo>
                  <a:lnTo>
                    <a:pt x="149" y="35"/>
                  </a:lnTo>
                  <a:lnTo>
                    <a:pt x="150" y="34"/>
                  </a:lnTo>
                  <a:lnTo>
                    <a:pt x="155" y="33"/>
                  </a:lnTo>
                  <a:lnTo>
                    <a:pt x="156" y="34"/>
                  </a:lnTo>
                  <a:lnTo>
                    <a:pt x="157" y="35"/>
                  </a:lnTo>
                  <a:lnTo>
                    <a:pt x="157" y="37"/>
                  </a:lnTo>
                  <a:lnTo>
                    <a:pt x="156" y="40"/>
                  </a:lnTo>
                  <a:lnTo>
                    <a:pt x="156" y="42"/>
                  </a:lnTo>
                  <a:lnTo>
                    <a:pt x="154" y="42"/>
                  </a:lnTo>
                  <a:lnTo>
                    <a:pt x="153" y="44"/>
                  </a:lnTo>
                  <a:lnTo>
                    <a:pt x="152" y="46"/>
                  </a:lnTo>
                  <a:lnTo>
                    <a:pt x="152" y="48"/>
                  </a:lnTo>
                  <a:lnTo>
                    <a:pt x="153" y="49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7" y="45"/>
                  </a:lnTo>
                  <a:lnTo>
                    <a:pt x="159" y="43"/>
                  </a:lnTo>
                  <a:lnTo>
                    <a:pt x="161" y="42"/>
                  </a:lnTo>
                  <a:lnTo>
                    <a:pt x="162" y="44"/>
                  </a:lnTo>
                  <a:lnTo>
                    <a:pt x="163" y="46"/>
                  </a:lnTo>
                  <a:lnTo>
                    <a:pt x="163" y="48"/>
                  </a:lnTo>
                  <a:lnTo>
                    <a:pt x="162" y="49"/>
                  </a:lnTo>
                  <a:lnTo>
                    <a:pt x="164" y="55"/>
                  </a:lnTo>
                  <a:lnTo>
                    <a:pt x="165" y="56"/>
                  </a:lnTo>
                  <a:lnTo>
                    <a:pt x="167" y="57"/>
                  </a:lnTo>
                  <a:lnTo>
                    <a:pt x="168" y="57"/>
                  </a:lnTo>
                  <a:lnTo>
                    <a:pt x="168" y="56"/>
                  </a:lnTo>
                  <a:lnTo>
                    <a:pt x="168" y="54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71" y="46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84" y="49"/>
                  </a:lnTo>
                  <a:lnTo>
                    <a:pt x="190" y="49"/>
                  </a:lnTo>
                  <a:lnTo>
                    <a:pt x="193" y="49"/>
                  </a:lnTo>
                  <a:lnTo>
                    <a:pt x="196" y="51"/>
                  </a:lnTo>
                  <a:lnTo>
                    <a:pt x="197" y="52"/>
                  </a:lnTo>
                  <a:lnTo>
                    <a:pt x="197" y="53"/>
                  </a:lnTo>
                  <a:lnTo>
                    <a:pt x="197" y="54"/>
                  </a:lnTo>
                  <a:lnTo>
                    <a:pt x="197" y="55"/>
                  </a:lnTo>
                  <a:lnTo>
                    <a:pt x="198" y="58"/>
                  </a:lnTo>
                  <a:lnTo>
                    <a:pt x="198" y="61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201" y="65"/>
                  </a:lnTo>
                  <a:lnTo>
                    <a:pt x="202" y="66"/>
                  </a:lnTo>
                  <a:lnTo>
                    <a:pt x="204" y="69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10" y="75"/>
                  </a:lnTo>
                  <a:lnTo>
                    <a:pt x="212" y="76"/>
                  </a:lnTo>
                  <a:lnTo>
                    <a:pt x="216" y="75"/>
                  </a:lnTo>
                  <a:lnTo>
                    <a:pt x="220" y="70"/>
                  </a:lnTo>
                  <a:lnTo>
                    <a:pt x="222" y="68"/>
                  </a:lnTo>
                  <a:lnTo>
                    <a:pt x="224" y="69"/>
                  </a:lnTo>
                  <a:lnTo>
                    <a:pt x="225" y="69"/>
                  </a:lnTo>
                  <a:lnTo>
                    <a:pt x="226" y="70"/>
                  </a:lnTo>
                  <a:lnTo>
                    <a:pt x="228" y="72"/>
                  </a:lnTo>
                  <a:lnTo>
                    <a:pt x="228" y="74"/>
                  </a:lnTo>
                  <a:lnTo>
                    <a:pt x="228" y="79"/>
                  </a:lnTo>
                  <a:lnTo>
                    <a:pt x="229" y="80"/>
                  </a:lnTo>
                  <a:lnTo>
                    <a:pt x="231" y="82"/>
                  </a:lnTo>
                  <a:lnTo>
                    <a:pt x="234" y="83"/>
                  </a:lnTo>
                  <a:lnTo>
                    <a:pt x="235" y="84"/>
                  </a:lnTo>
                  <a:lnTo>
                    <a:pt x="235" y="85"/>
                  </a:lnTo>
                  <a:lnTo>
                    <a:pt x="234" y="87"/>
                  </a:lnTo>
                  <a:lnTo>
                    <a:pt x="232" y="89"/>
                  </a:lnTo>
                  <a:lnTo>
                    <a:pt x="231" y="91"/>
                  </a:lnTo>
                  <a:lnTo>
                    <a:pt x="230" y="93"/>
                  </a:lnTo>
                  <a:lnTo>
                    <a:pt x="230" y="94"/>
                  </a:lnTo>
                  <a:lnTo>
                    <a:pt x="231" y="95"/>
                  </a:lnTo>
                  <a:lnTo>
                    <a:pt x="234" y="97"/>
                  </a:lnTo>
                  <a:lnTo>
                    <a:pt x="235" y="97"/>
                  </a:lnTo>
                  <a:lnTo>
                    <a:pt x="235" y="99"/>
                  </a:lnTo>
                  <a:lnTo>
                    <a:pt x="234" y="101"/>
                  </a:lnTo>
                  <a:lnTo>
                    <a:pt x="232" y="104"/>
                  </a:lnTo>
                  <a:lnTo>
                    <a:pt x="231" y="108"/>
                  </a:lnTo>
                  <a:lnTo>
                    <a:pt x="231" y="113"/>
                  </a:lnTo>
                  <a:lnTo>
                    <a:pt x="230" y="118"/>
                  </a:lnTo>
                  <a:lnTo>
                    <a:pt x="228" y="122"/>
                  </a:lnTo>
                  <a:lnTo>
                    <a:pt x="226" y="125"/>
                  </a:lnTo>
                  <a:lnTo>
                    <a:pt x="224" y="128"/>
                  </a:lnTo>
                  <a:lnTo>
                    <a:pt x="226" y="134"/>
                  </a:lnTo>
                  <a:lnTo>
                    <a:pt x="227" y="135"/>
                  </a:lnTo>
                  <a:lnTo>
                    <a:pt x="227" y="136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30" y="142"/>
                  </a:lnTo>
                  <a:lnTo>
                    <a:pt x="231" y="142"/>
                  </a:lnTo>
                  <a:lnTo>
                    <a:pt x="232" y="140"/>
                  </a:lnTo>
                  <a:lnTo>
                    <a:pt x="234" y="139"/>
                  </a:lnTo>
                  <a:lnTo>
                    <a:pt x="235" y="140"/>
                  </a:lnTo>
                  <a:lnTo>
                    <a:pt x="236" y="143"/>
                  </a:lnTo>
                  <a:lnTo>
                    <a:pt x="240" y="145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1" y="149"/>
                  </a:lnTo>
                  <a:lnTo>
                    <a:pt x="242" y="150"/>
                  </a:lnTo>
                  <a:lnTo>
                    <a:pt x="244" y="151"/>
                  </a:lnTo>
                  <a:lnTo>
                    <a:pt x="245" y="151"/>
                  </a:lnTo>
                  <a:lnTo>
                    <a:pt x="246" y="152"/>
                  </a:lnTo>
                  <a:lnTo>
                    <a:pt x="246" y="155"/>
                  </a:lnTo>
                  <a:lnTo>
                    <a:pt x="246" y="157"/>
                  </a:lnTo>
                  <a:lnTo>
                    <a:pt x="247" y="158"/>
                  </a:lnTo>
                  <a:lnTo>
                    <a:pt x="247" y="159"/>
                  </a:lnTo>
                  <a:lnTo>
                    <a:pt x="248" y="161"/>
                  </a:lnTo>
                  <a:lnTo>
                    <a:pt x="250" y="162"/>
                  </a:lnTo>
                  <a:lnTo>
                    <a:pt x="251" y="163"/>
                  </a:lnTo>
                  <a:lnTo>
                    <a:pt x="252" y="163"/>
                  </a:lnTo>
                  <a:lnTo>
                    <a:pt x="254" y="162"/>
                  </a:lnTo>
                  <a:lnTo>
                    <a:pt x="255" y="161"/>
                  </a:lnTo>
                  <a:lnTo>
                    <a:pt x="256" y="158"/>
                  </a:lnTo>
                  <a:lnTo>
                    <a:pt x="257" y="157"/>
                  </a:lnTo>
                  <a:lnTo>
                    <a:pt x="258" y="155"/>
                  </a:lnTo>
                  <a:lnTo>
                    <a:pt x="259" y="154"/>
                  </a:lnTo>
                  <a:lnTo>
                    <a:pt x="261" y="155"/>
                  </a:lnTo>
                  <a:lnTo>
                    <a:pt x="263" y="155"/>
                  </a:lnTo>
                  <a:lnTo>
                    <a:pt x="264" y="157"/>
                  </a:lnTo>
                  <a:lnTo>
                    <a:pt x="265" y="159"/>
                  </a:lnTo>
                  <a:lnTo>
                    <a:pt x="266" y="162"/>
                  </a:lnTo>
                  <a:lnTo>
                    <a:pt x="266" y="165"/>
                  </a:lnTo>
                  <a:lnTo>
                    <a:pt x="265" y="167"/>
                  </a:lnTo>
                  <a:lnTo>
                    <a:pt x="263" y="169"/>
                  </a:lnTo>
                  <a:lnTo>
                    <a:pt x="263" y="171"/>
                  </a:lnTo>
                  <a:lnTo>
                    <a:pt x="264" y="178"/>
                  </a:lnTo>
                  <a:lnTo>
                    <a:pt x="263" y="181"/>
                  </a:lnTo>
                  <a:lnTo>
                    <a:pt x="262" y="183"/>
                  </a:lnTo>
                  <a:lnTo>
                    <a:pt x="260" y="184"/>
                  </a:lnTo>
                  <a:lnTo>
                    <a:pt x="258" y="184"/>
                  </a:lnTo>
                  <a:lnTo>
                    <a:pt x="257" y="184"/>
                  </a:lnTo>
                  <a:lnTo>
                    <a:pt x="257" y="185"/>
                  </a:lnTo>
                  <a:lnTo>
                    <a:pt x="258" y="186"/>
                  </a:lnTo>
                  <a:lnTo>
                    <a:pt x="260" y="191"/>
                  </a:lnTo>
                  <a:lnTo>
                    <a:pt x="261" y="192"/>
                  </a:lnTo>
                  <a:lnTo>
                    <a:pt x="262" y="191"/>
                  </a:lnTo>
                  <a:lnTo>
                    <a:pt x="263" y="189"/>
                  </a:lnTo>
                  <a:lnTo>
                    <a:pt x="264" y="187"/>
                  </a:lnTo>
                  <a:lnTo>
                    <a:pt x="265" y="187"/>
                  </a:lnTo>
                  <a:lnTo>
                    <a:pt x="266" y="188"/>
                  </a:lnTo>
                  <a:lnTo>
                    <a:pt x="268" y="190"/>
                  </a:lnTo>
                  <a:lnTo>
                    <a:pt x="268" y="192"/>
                  </a:lnTo>
                  <a:lnTo>
                    <a:pt x="269" y="193"/>
                  </a:lnTo>
                  <a:lnTo>
                    <a:pt x="268" y="195"/>
                  </a:lnTo>
                  <a:lnTo>
                    <a:pt x="266" y="197"/>
                  </a:lnTo>
                  <a:lnTo>
                    <a:pt x="265" y="198"/>
                  </a:lnTo>
                  <a:lnTo>
                    <a:pt x="265" y="203"/>
                  </a:lnTo>
                  <a:lnTo>
                    <a:pt x="264" y="205"/>
                  </a:lnTo>
                  <a:lnTo>
                    <a:pt x="264" y="206"/>
                  </a:lnTo>
                  <a:lnTo>
                    <a:pt x="265" y="208"/>
                  </a:lnTo>
                  <a:lnTo>
                    <a:pt x="268" y="208"/>
                  </a:lnTo>
                  <a:lnTo>
                    <a:pt x="269" y="209"/>
                  </a:lnTo>
                  <a:lnTo>
                    <a:pt x="270" y="210"/>
                  </a:lnTo>
                  <a:lnTo>
                    <a:pt x="271" y="211"/>
                  </a:lnTo>
                  <a:lnTo>
                    <a:pt x="272" y="211"/>
                  </a:lnTo>
                  <a:lnTo>
                    <a:pt x="276" y="211"/>
                  </a:lnTo>
                  <a:lnTo>
                    <a:pt x="277" y="212"/>
                  </a:lnTo>
                  <a:lnTo>
                    <a:pt x="278" y="213"/>
                  </a:lnTo>
                  <a:lnTo>
                    <a:pt x="281" y="217"/>
                  </a:lnTo>
                  <a:lnTo>
                    <a:pt x="282" y="218"/>
                  </a:lnTo>
                  <a:lnTo>
                    <a:pt x="285" y="218"/>
                  </a:lnTo>
                  <a:lnTo>
                    <a:pt x="288" y="218"/>
                  </a:lnTo>
                  <a:lnTo>
                    <a:pt x="290" y="218"/>
                  </a:lnTo>
                  <a:lnTo>
                    <a:pt x="293" y="221"/>
                  </a:lnTo>
                  <a:lnTo>
                    <a:pt x="293" y="222"/>
                  </a:lnTo>
                  <a:lnTo>
                    <a:pt x="294" y="224"/>
                  </a:lnTo>
                  <a:lnTo>
                    <a:pt x="295" y="225"/>
                  </a:lnTo>
                  <a:lnTo>
                    <a:pt x="295" y="225"/>
                  </a:lnTo>
                  <a:lnTo>
                    <a:pt x="296" y="224"/>
                  </a:lnTo>
                  <a:lnTo>
                    <a:pt x="297" y="224"/>
                  </a:lnTo>
                  <a:lnTo>
                    <a:pt x="298" y="224"/>
                  </a:lnTo>
                  <a:lnTo>
                    <a:pt x="298" y="225"/>
                  </a:lnTo>
                  <a:lnTo>
                    <a:pt x="298" y="229"/>
                  </a:lnTo>
                  <a:lnTo>
                    <a:pt x="298" y="229"/>
                  </a:lnTo>
                  <a:lnTo>
                    <a:pt x="299" y="230"/>
                  </a:lnTo>
                  <a:lnTo>
                    <a:pt x="300" y="232"/>
                  </a:lnTo>
                  <a:lnTo>
                    <a:pt x="300" y="234"/>
                  </a:lnTo>
                  <a:lnTo>
                    <a:pt x="300" y="235"/>
                  </a:lnTo>
                  <a:lnTo>
                    <a:pt x="299" y="244"/>
                  </a:lnTo>
                  <a:lnTo>
                    <a:pt x="299" y="246"/>
                  </a:lnTo>
                  <a:lnTo>
                    <a:pt x="298" y="247"/>
                  </a:lnTo>
                  <a:lnTo>
                    <a:pt x="298" y="248"/>
                  </a:lnTo>
                  <a:lnTo>
                    <a:pt x="298" y="250"/>
                  </a:lnTo>
                  <a:lnTo>
                    <a:pt x="298" y="251"/>
                  </a:lnTo>
                  <a:lnTo>
                    <a:pt x="300" y="253"/>
                  </a:lnTo>
                  <a:lnTo>
                    <a:pt x="300" y="255"/>
                  </a:lnTo>
                  <a:lnTo>
                    <a:pt x="299" y="258"/>
                  </a:lnTo>
                  <a:lnTo>
                    <a:pt x="296" y="258"/>
                  </a:lnTo>
                  <a:lnTo>
                    <a:pt x="295" y="259"/>
                  </a:lnTo>
                  <a:lnTo>
                    <a:pt x="295" y="261"/>
                  </a:lnTo>
                  <a:lnTo>
                    <a:pt x="296" y="263"/>
                  </a:lnTo>
                  <a:lnTo>
                    <a:pt x="301" y="265"/>
                  </a:lnTo>
                  <a:lnTo>
                    <a:pt x="301" y="266"/>
                  </a:lnTo>
                  <a:lnTo>
                    <a:pt x="302" y="266"/>
                  </a:lnTo>
                  <a:lnTo>
                    <a:pt x="303" y="265"/>
                  </a:lnTo>
                  <a:lnTo>
                    <a:pt x="304" y="265"/>
                  </a:lnTo>
                  <a:lnTo>
                    <a:pt x="305" y="266"/>
                  </a:lnTo>
                  <a:lnTo>
                    <a:pt x="305" y="267"/>
                  </a:lnTo>
                  <a:lnTo>
                    <a:pt x="307" y="269"/>
                  </a:lnTo>
                  <a:lnTo>
                    <a:pt x="306" y="271"/>
                  </a:lnTo>
                  <a:lnTo>
                    <a:pt x="310" y="273"/>
                  </a:lnTo>
                  <a:lnTo>
                    <a:pt x="311" y="276"/>
                  </a:lnTo>
                  <a:lnTo>
                    <a:pt x="312" y="275"/>
                  </a:lnTo>
                  <a:lnTo>
                    <a:pt x="313" y="274"/>
                  </a:lnTo>
                  <a:lnTo>
                    <a:pt x="315" y="275"/>
                  </a:lnTo>
                  <a:lnTo>
                    <a:pt x="316" y="276"/>
                  </a:lnTo>
                  <a:lnTo>
                    <a:pt x="314" y="279"/>
                  </a:lnTo>
                  <a:lnTo>
                    <a:pt x="312" y="282"/>
                  </a:lnTo>
                  <a:lnTo>
                    <a:pt x="307" y="283"/>
                  </a:lnTo>
                  <a:lnTo>
                    <a:pt x="297" y="282"/>
                  </a:lnTo>
                  <a:lnTo>
                    <a:pt x="295" y="282"/>
                  </a:lnTo>
                  <a:lnTo>
                    <a:pt x="294" y="283"/>
                  </a:lnTo>
                  <a:lnTo>
                    <a:pt x="290" y="286"/>
                  </a:lnTo>
                  <a:lnTo>
                    <a:pt x="289" y="286"/>
                  </a:lnTo>
                  <a:lnTo>
                    <a:pt x="287" y="284"/>
                  </a:lnTo>
                  <a:lnTo>
                    <a:pt x="287" y="283"/>
                  </a:lnTo>
                  <a:lnTo>
                    <a:pt x="287" y="281"/>
                  </a:lnTo>
                  <a:lnTo>
                    <a:pt x="287" y="280"/>
                  </a:lnTo>
                  <a:lnTo>
                    <a:pt x="286" y="278"/>
                  </a:lnTo>
                  <a:lnTo>
                    <a:pt x="284" y="276"/>
                  </a:lnTo>
                  <a:lnTo>
                    <a:pt x="280" y="271"/>
                  </a:lnTo>
                  <a:lnTo>
                    <a:pt x="278" y="269"/>
                  </a:lnTo>
                  <a:lnTo>
                    <a:pt x="278" y="272"/>
                  </a:lnTo>
                  <a:lnTo>
                    <a:pt x="277" y="275"/>
                  </a:lnTo>
                  <a:lnTo>
                    <a:pt x="276" y="276"/>
                  </a:lnTo>
                  <a:lnTo>
                    <a:pt x="273" y="276"/>
                  </a:lnTo>
                  <a:lnTo>
                    <a:pt x="272" y="277"/>
                  </a:lnTo>
                  <a:lnTo>
                    <a:pt x="273" y="279"/>
                  </a:lnTo>
                  <a:lnTo>
                    <a:pt x="272" y="282"/>
                  </a:lnTo>
                  <a:lnTo>
                    <a:pt x="271" y="283"/>
                  </a:lnTo>
                  <a:lnTo>
                    <a:pt x="270" y="283"/>
                  </a:lnTo>
                  <a:lnTo>
                    <a:pt x="268" y="283"/>
                  </a:lnTo>
                  <a:lnTo>
                    <a:pt x="266" y="283"/>
                  </a:lnTo>
                  <a:lnTo>
                    <a:pt x="265" y="281"/>
                  </a:lnTo>
                  <a:lnTo>
                    <a:pt x="264" y="277"/>
                  </a:lnTo>
                  <a:lnTo>
                    <a:pt x="263" y="277"/>
                  </a:lnTo>
                  <a:lnTo>
                    <a:pt x="262" y="277"/>
                  </a:lnTo>
                  <a:lnTo>
                    <a:pt x="258" y="276"/>
                  </a:lnTo>
                  <a:lnTo>
                    <a:pt x="258" y="275"/>
                  </a:lnTo>
                  <a:lnTo>
                    <a:pt x="257" y="274"/>
                  </a:lnTo>
                  <a:lnTo>
                    <a:pt x="257" y="273"/>
                  </a:lnTo>
                  <a:lnTo>
                    <a:pt x="257" y="272"/>
                  </a:lnTo>
                  <a:lnTo>
                    <a:pt x="258" y="271"/>
                  </a:lnTo>
                  <a:lnTo>
                    <a:pt x="258" y="271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55" y="267"/>
                  </a:lnTo>
                  <a:lnTo>
                    <a:pt x="253" y="268"/>
                  </a:lnTo>
                  <a:lnTo>
                    <a:pt x="252" y="271"/>
                  </a:lnTo>
                  <a:lnTo>
                    <a:pt x="248" y="277"/>
                  </a:lnTo>
                  <a:lnTo>
                    <a:pt x="246" y="277"/>
                  </a:lnTo>
                  <a:lnTo>
                    <a:pt x="245" y="274"/>
                  </a:lnTo>
                  <a:lnTo>
                    <a:pt x="243" y="270"/>
                  </a:lnTo>
                  <a:lnTo>
                    <a:pt x="241" y="269"/>
                  </a:lnTo>
                  <a:lnTo>
                    <a:pt x="240" y="271"/>
                  </a:lnTo>
                  <a:lnTo>
                    <a:pt x="240" y="273"/>
                  </a:lnTo>
                  <a:lnTo>
                    <a:pt x="240" y="276"/>
                  </a:lnTo>
                  <a:lnTo>
                    <a:pt x="240" y="277"/>
                  </a:lnTo>
                  <a:lnTo>
                    <a:pt x="240" y="278"/>
                  </a:lnTo>
                  <a:lnTo>
                    <a:pt x="239" y="279"/>
                  </a:lnTo>
                  <a:lnTo>
                    <a:pt x="239" y="278"/>
                  </a:lnTo>
                  <a:lnTo>
                    <a:pt x="237" y="279"/>
                  </a:lnTo>
                  <a:lnTo>
                    <a:pt x="234" y="283"/>
                  </a:lnTo>
                  <a:lnTo>
                    <a:pt x="232" y="284"/>
                  </a:lnTo>
                  <a:lnTo>
                    <a:pt x="230" y="283"/>
                  </a:lnTo>
                  <a:lnTo>
                    <a:pt x="230" y="281"/>
                  </a:lnTo>
                  <a:lnTo>
                    <a:pt x="231" y="280"/>
                  </a:lnTo>
                  <a:lnTo>
                    <a:pt x="232" y="279"/>
                  </a:lnTo>
                  <a:lnTo>
                    <a:pt x="233" y="277"/>
                  </a:lnTo>
                  <a:lnTo>
                    <a:pt x="233" y="276"/>
                  </a:lnTo>
                  <a:lnTo>
                    <a:pt x="233" y="265"/>
                  </a:lnTo>
                  <a:lnTo>
                    <a:pt x="232" y="262"/>
                  </a:lnTo>
                  <a:lnTo>
                    <a:pt x="230" y="260"/>
                  </a:lnTo>
                  <a:lnTo>
                    <a:pt x="228" y="260"/>
                  </a:lnTo>
                  <a:lnTo>
                    <a:pt x="221" y="265"/>
                  </a:lnTo>
                  <a:lnTo>
                    <a:pt x="219" y="265"/>
                  </a:lnTo>
                  <a:lnTo>
                    <a:pt x="216" y="266"/>
                  </a:lnTo>
                  <a:lnTo>
                    <a:pt x="209" y="271"/>
                  </a:lnTo>
                  <a:lnTo>
                    <a:pt x="207" y="274"/>
                  </a:lnTo>
                  <a:lnTo>
                    <a:pt x="207" y="277"/>
                  </a:lnTo>
                  <a:lnTo>
                    <a:pt x="207" y="283"/>
                  </a:lnTo>
                  <a:lnTo>
                    <a:pt x="209" y="289"/>
                  </a:lnTo>
                  <a:lnTo>
                    <a:pt x="209" y="291"/>
                  </a:lnTo>
                  <a:lnTo>
                    <a:pt x="209" y="293"/>
                  </a:lnTo>
                  <a:lnTo>
                    <a:pt x="208" y="295"/>
                  </a:lnTo>
                  <a:lnTo>
                    <a:pt x="208" y="297"/>
                  </a:lnTo>
                  <a:lnTo>
                    <a:pt x="210" y="299"/>
                  </a:lnTo>
                  <a:lnTo>
                    <a:pt x="212" y="301"/>
                  </a:lnTo>
                  <a:lnTo>
                    <a:pt x="215" y="304"/>
                  </a:lnTo>
                  <a:lnTo>
                    <a:pt x="216" y="307"/>
                  </a:lnTo>
                  <a:lnTo>
                    <a:pt x="214" y="310"/>
                  </a:lnTo>
                  <a:lnTo>
                    <a:pt x="212" y="313"/>
                  </a:lnTo>
                  <a:lnTo>
                    <a:pt x="209" y="317"/>
                  </a:lnTo>
                  <a:lnTo>
                    <a:pt x="209" y="319"/>
                  </a:lnTo>
                  <a:lnTo>
                    <a:pt x="209" y="322"/>
                  </a:lnTo>
                  <a:lnTo>
                    <a:pt x="210" y="328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192" y="336"/>
                  </a:lnTo>
                  <a:lnTo>
                    <a:pt x="191" y="337"/>
                  </a:lnTo>
                  <a:lnTo>
                    <a:pt x="190" y="338"/>
                  </a:lnTo>
                  <a:lnTo>
                    <a:pt x="190" y="341"/>
                  </a:lnTo>
                  <a:lnTo>
                    <a:pt x="191" y="345"/>
                  </a:lnTo>
                  <a:lnTo>
                    <a:pt x="191" y="347"/>
                  </a:lnTo>
                  <a:lnTo>
                    <a:pt x="191" y="349"/>
                  </a:lnTo>
                  <a:lnTo>
                    <a:pt x="191" y="351"/>
                  </a:lnTo>
                  <a:lnTo>
                    <a:pt x="189" y="353"/>
                  </a:lnTo>
                  <a:lnTo>
                    <a:pt x="187" y="354"/>
                  </a:lnTo>
                  <a:lnTo>
                    <a:pt x="185" y="355"/>
                  </a:lnTo>
                  <a:lnTo>
                    <a:pt x="184" y="355"/>
                  </a:lnTo>
                  <a:lnTo>
                    <a:pt x="184" y="356"/>
                  </a:lnTo>
                  <a:lnTo>
                    <a:pt x="185" y="356"/>
                  </a:lnTo>
                  <a:lnTo>
                    <a:pt x="185" y="358"/>
                  </a:lnTo>
                  <a:lnTo>
                    <a:pt x="184" y="360"/>
                  </a:lnTo>
                  <a:lnTo>
                    <a:pt x="182" y="361"/>
                  </a:lnTo>
                  <a:lnTo>
                    <a:pt x="176" y="362"/>
                  </a:lnTo>
                  <a:lnTo>
                    <a:pt x="174" y="364"/>
                  </a:lnTo>
                  <a:lnTo>
                    <a:pt x="174" y="365"/>
                  </a:lnTo>
                  <a:lnTo>
                    <a:pt x="175" y="366"/>
                  </a:lnTo>
                  <a:lnTo>
                    <a:pt x="174" y="368"/>
                  </a:lnTo>
                  <a:lnTo>
                    <a:pt x="172" y="368"/>
                  </a:lnTo>
                  <a:lnTo>
                    <a:pt x="170" y="369"/>
                  </a:lnTo>
                  <a:lnTo>
                    <a:pt x="169" y="370"/>
                  </a:lnTo>
                  <a:lnTo>
                    <a:pt x="167" y="374"/>
                  </a:lnTo>
                  <a:lnTo>
                    <a:pt x="167" y="374"/>
                  </a:lnTo>
                  <a:lnTo>
                    <a:pt x="168" y="376"/>
                  </a:lnTo>
                  <a:lnTo>
                    <a:pt x="168" y="377"/>
                  </a:lnTo>
                  <a:lnTo>
                    <a:pt x="170" y="378"/>
                  </a:lnTo>
                  <a:lnTo>
                    <a:pt x="170" y="380"/>
                  </a:lnTo>
                  <a:lnTo>
                    <a:pt x="170" y="381"/>
                  </a:lnTo>
                  <a:lnTo>
                    <a:pt x="171" y="383"/>
                  </a:lnTo>
                  <a:lnTo>
                    <a:pt x="172" y="385"/>
                  </a:lnTo>
                  <a:lnTo>
                    <a:pt x="170" y="386"/>
                  </a:lnTo>
                  <a:lnTo>
                    <a:pt x="169" y="386"/>
                  </a:lnTo>
                  <a:lnTo>
                    <a:pt x="168" y="387"/>
                  </a:lnTo>
                  <a:lnTo>
                    <a:pt x="168" y="388"/>
                  </a:lnTo>
                  <a:lnTo>
                    <a:pt x="169" y="388"/>
                  </a:lnTo>
                  <a:lnTo>
                    <a:pt x="169" y="392"/>
                  </a:lnTo>
                  <a:lnTo>
                    <a:pt x="169" y="394"/>
                  </a:lnTo>
                  <a:lnTo>
                    <a:pt x="167" y="395"/>
                  </a:lnTo>
                  <a:lnTo>
                    <a:pt x="162" y="395"/>
                  </a:lnTo>
                  <a:lnTo>
                    <a:pt x="155" y="393"/>
                  </a:lnTo>
                  <a:lnTo>
                    <a:pt x="148" y="392"/>
                  </a:lnTo>
                  <a:lnTo>
                    <a:pt x="144" y="396"/>
                  </a:lnTo>
                  <a:lnTo>
                    <a:pt x="143" y="398"/>
                  </a:lnTo>
                  <a:lnTo>
                    <a:pt x="142" y="399"/>
                  </a:lnTo>
                  <a:lnTo>
                    <a:pt x="142" y="400"/>
                  </a:lnTo>
                  <a:lnTo>
                    <a:pt x="139" y="398"/>
                  </a:lnTo>
                  <a:lnTo>
                    <a:pt x="138" y="396"/>
                  </a:lnTo>
                  <a:lnTo>
                    <a:pt x="138" y="392"/>
                  </a:lnTo>
                  <a:lnTo>
                    <a:pt x="138" y="391"/>
                  </a:lnTo>
                  <a:lnTo>
                    <a:pt x="138" y="390"/>
                  </a:lnTo>
                  <a:lnTo>
                    <a:pt x="137" y="387"/>
                  </a:lnTo>
                  <a:lnTo>
                    <a:pt x="134" y="386"/>
                  </a:lnTo>
                  <a:lnTo>
                    <a:pt x="129" y="383"/>
                  </a:lnTo>
                  <a:lnTo>
                    <a:pt x="131" y="381"/>
                  </a:lnTo>
                  <a:lnTo>
                    <a:pt x="132" y="380"/>
                  </a:lnTo>
                  <a:lnTo>
                    <a:pt x="133" y="380"/>
                  </a:lnTo>
                  <a:lnTo>
                    <a:pt x="135" y="379"/>
                  </a:lnTo>
                  <a:lnTo>
                    <a:pt x="138" y="379"/>
                  </a:lnTo>
                  <a:lnTo>
                    <a:pt x="139" y="378"/>
                  </a:lnTo>
                  <a:lnTo>
                    <a:pt x="138" y="376"/>
                  </a:lnTo>
                  <a:lnTo>
                    <a:pt x="138" y="374"/>
                  </a:lnTo>
                  <a:lnTo>
                    <a:pt x="138" y="362"/>
                  </a:lnTo>
                  <a:lnTo>
                    <a:pt x="137" y="360"/>
                  </a:lnTo>
                  <a:lnTo>
                    <a:pt x="135" y="357"/>
                  </a:lnTo>
                  <a:lnTo>
                    <a:pt x="134" y="353"/>
                  </a:lnTo>
                  <a:lnTo>
                    <a:pt x="134" y="349"/>
                  </a:lnTo>
                  <a:lnTo>
                    <a:pt x="134" y="349"/>
                  </a:lnTo>
                  <a:lnTo>
                    <a:pt x="135" y="348"/>
                  </a:lnTo>
                  <a:lnTo>
                    <a:pt x="136" y="347"/>
                  </a:lnTo>
                  <a:lnTo>
                    <a:pt x="135" y="347"/>
                  </a:lnTo>
                  <a:lnTo>
                    <a:pt x="135" y="345"/>
                  </a:lnTo>
                  <a:lnTo>
                    <a:pt x="134" y="344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5" y="341"/>
                  </a:lnTo>
                  <a:lnTo>
                    <a:pt x="135" y="340"/>
                  </a:lnTo>
                  <a:lnTo>
                    <a:pt x="134" y="339"/>
                  </a:lnTo>
                  <a:lnTo>
                    <a:pt x="134" y="338"/>
                  </a:lnTo>
                  <a:lnTo>
                    <a:pt x="134" y="337"/>
                  </a:lnTo>
                  <a:lnTo>
                    <a:pt x="132" y="331"/>
                  </a:lnTo>
                  <a:lnTo>
                    <a:pt x="132" y="329"/>
                  </a:lnTo>
                  <a:lnTo>
                    <a:pt x="132" y="327"/>
                  </a:lnTo>
                  <a:lnTo>
                    <a:pt x="132" y="323"/>
                  </a:lnTo>
                  <a:lnTo>
                    <a:pt x="132" y="322"/>
                  </a:lnTo>
                  <a:lnTo>
                    <a:pt x="132" y="322"/>
                  </a:lnTo>
                  <a:lnTo>
                    <a:pt x="132" y="321"/>
                  </a:lnTo>
                  <a:lnTo>
                    <a:pt x="132" y="320"/>
                  </a:lnTo>
                  <a:lnTo>
                    <a:pt x="133" y="319"/>
                  </a:lnTo>
                  <a:lnTo>
                    <a:pt x="133" y="318"/>
                  </a:lnTo>
                  <a:lnTo>
                    <a:pt x="134" y="317"/>
                  </a:lnTo>
                  <a:lnTo>
                    <a:pt x="135" y="313"/>
                  </a:lnTo>
                  <a:lnTo>
                    <a:pt x="136" y="310"/>
                  </a:lnTo>
                  <a:lnTo>
                    <a:pt x="137" y="307"/>
                  </a:lnTo>
                  <a:lnTo>
                    <a:pt x="137" y="306"/>
                  </a:lnTo>
                  <a:lnTo>
                    <a:pt x="136" y="305"/>
                  </a:lnTo>
                  <a:lnTo>
                    <a:pt x="136" y="304"/>
                  </a:lnTo>
                  <a:lnTo>
                    <a:pt x="134" y="301"/>
                  </a:lnTo>
                  <a:lnTo>
                    <a:pt x="133" y="300"/>
                  </a:lnTo>
                  <a:lnTo>
                    <a:pt x="135" y="300"/>
                  </a:lnTo>
                  <a:lnTo>
                    <a:pt x="136" y="299"/>
                  </a:lnTo>
                  <a:lnTo>
                    <a:pt x="136" y="296"/>
                  </a:lnTo>
                  <a:lnTo>
                    <a:pt x="136" y="295"/>
                  </a:lnTo>
                  <a:lnTo>
                    <a:pt x="137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40" y="293"/>
                  </a:lnTo>
                  <a:lnTo>
                    <a:pt x="141" y="290"/>
                  </a:lnTo>
                  <a:lnTo>
                    <a:pt x="141" y="289"/>
                  </a:lnTo>
                  <a:lnTo>
                    <a:pt x="141" y="286"/>
                  </a:lnTo>
                  <a:lnTo>
                    <a:pt x="141" y="285"/>
                  </a:lnTo>
                  <a:lnTo>
                    <a:pt x="142" y="284"/>
                  </a:lnTo>
                  <a:lnTo>
                    <a:pt x="143" y="283"/>
                  </a:lnTo>
                  <a:lnTo>
                    <a:pt x="143" y="280"/>
                  </a:lnTo>
                  <a:lnTo>
                    <a:pt x="144" y="279"/>
                  </a:lnTo>
                  <a:lnTo>
                    <a:pt x="144" y="279"/>
                  </a:lnTo>
                  <a:lnTo>
                    <a:pt x="144" y="278"/>
                  </a:lnTo>
                  <a:lnTo>
                    <a:pt x="144" y="277"/>
                  </a:lnTo>
                  <a:lnTo>
                    <a:pt x="145" y="276"/>
                  </a:lnTo>
                  <a:lnTo>
                    <a:pt x="146" y="275"/>
                  </a:lnTo>
                  <a:lnTo>
                    <a:pt x="146" y="274"/>
                  </a:lnTo>
                  <a:lnTo>
                    <a:pt x="146" y="270"/>
                  </a:lnTo>
                  <a:lnTo>
                    <a:pt x="146" y="269"/>
                  </a:lnTo>
                  <a:lnTo>
                    <a:pt x="145" y="268"/>
                  </a:lnTo>
                  <a:lnTo>
                    <a:pt x="145" y="269"/>
                  </a:lnTo>
                  <a:lnTo>
                    <a:pt x="145" y="268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5" y="259"/>
                  </a:lnTo>
                  <a:lnTo>
                    <a:pt x="144" y="256"/>
                  </a:lnTo>
                  <a:lnTo>
                    <a:pt x="144" y="254"/>
                  </a:lnTo>
                  <a:lnTo>
                    <a:pt x="145" y="253"/>
                  </a:lnTo>
                  <a:lnTo>
                    <a:pt x="146" y="251"/>
                  </a:lnTo>
                  <a:lnTo>
                    <a:pt x="146" y="249"/>
                  </a:lnTo>
                  <a:lnTo>
                    <a:pt x="146" y="248"/>
                  </a:lnTo>
                  <a:lnTo>
                    <a:pt x="146" y="247"/>
                  </a:lnTo>
                  <a:lnTo>
                    <a:pt x="145" y="244"/>
                  </a:lnTo>
                  <a:lnTo>
                    <a:pt x="140" y="234"/>
                  </a:lnTo>
                  <a:lnTo>
                    <a:pt x="140" y="231"/>
                  </a:lnTo>
                  <a:lnTo>
                    <a:pt x="136" y="225"/>
                  </a:lnTo>
                  <a:lnTo>
                    <a:pt x="135" y="222"/>
                  </a:lnTo>
                  <a:lnTo>
                    <a:pt x="135" y="220"/>
                  </a:lnTo>
                  <a:lnTo>
                    <a:pt x="135" y="218"/>
                  </a:lnTo>
                  <a:lnTo>
                    <a:pt x="135" y="217"/>
                  </a:lnTo>
                  <a:lnTo>
                    <a:pt x="134" y="217"/>
                  </a:lnTo>
                  <a:lnTo>
                    <a:pt x="134" y="215"/>
                  </a:lnTo>
                  <a:lnTo>
                    <a:pt x="134" y="213"/>
                  </a:lnTo>
                  <a:lnTo>
                    <a:pt x="132" y="212"/>
                  </a:lnTo>
                  <a:lnTo>
                    <a:pt x="133" y="211"/>
                  </a:lnTo>
                  <a:lnTo>
                    <a:pt x="133" y="210"/>
                  </a:lnTo>
                  <a:lnTo>
                    <a:pt x="133" y="208"/>
                  </a:lnTo>
                  <a:lnTo>
                    <a:pt x="132" y="203"/>
                  </a:lnTo>
                  <a:lnTo>
                    <a:pt x="130" y="201"/>
                  </a:lnTo>
                  <a:lnTo>
                    <a:pt x="127" y="198"/>
                  </a:lnTo>
                  <a:lnTo>
                    <a:pt x="127" y="197"/>
                  </a:lnTo>
                  <a:lnTo>
                    <a:pt x="126" y="195"/>
                  </a:lnTo>
                  <a:lnTo>
                    <a:pt x="125" y="196"/>
                  </a:lnTo>
                  <a:lnTo>
                    <a:pt x="122" y="195"/>
                  </a:lnTo>
                  <a:lnTo>
                    <a:pt x="120" y="193"/>
                  </a:lnTo>
                  <a:lnTo>
                    <a:pt x="118" y="193"/>
                  </a:lnTo>
                  <a:lnTo>
                    <a:pt x="118" y="192"/>
                  </a:lnTo>
                  <a:lnTo>
                    <a:pt x="117" y="190"/>
                  </a:lnTo>
                  <a:lnTo>
                    <a:pt x="114" y="188"/>
                  </a:lnTo>
                  <a:lnTo>
                    <a:pt x="112" y="186"/>
                  </a:lnTo>
                  <a:lnTo>
                    <a:pt x="111" y="185"/>
                  </a:lnTo>
                  <a:lnTo>
                    <a:pt x="110" y="185"/>
                  </a:lnTo>
                  <a:lnTo>
                    <a:pt x="109" y="184"/>
                  </a:lnTo>
                  <a:lnTo>
                    <a:pt x="110" y="183"/>
                  </a:lnTo>
                  <a:lnTo>
                    <a:pt x="110" y="182"/>
                  </a:lnTo>
                  <a:lnTo>
                    <a:pt x="107" y="181"/>
                  </a:lnTo>
                  <a:lnTo>
                    <a:pt x="105" y="179"/>
                  </a:lnTo>
                  <a:lnTo>
                    <a:pt x="106" y="179"/>
                  </a:lnTo>
                  <a:lnTo>
                    <a:pt x="107" y="178"/>
                  </a:lnTo>
                  <a:lnTo>
                    <a:pt x="106" y="177"/>
                  </a:lnTo>
                  <a:lnTo>
                    <a:pt x="106" y="176"/>
                  </a:lnTo>
                  <a:lnTo>
                    <a:pt x="105" y="172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6"/>
                  </a:lnTo>
                  <a:lnTo>
                    <a:pt x="100" y="163"/>
                  </a:lnTo>
                  <a:lnTo>
                    <a:pt x="99" y="162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60"/>
                  </a:lnTo>
                  <a:lnTo>
                    <a:pt x="94" y="160"/>
                  </a:lnTo>
                  <a:lnTo>
                    <a:pt x="92" y="159"/>
                  </a:lnTo>
                  <a:lnTo>
                    <a:pt x="91" y="159"/>
                  </a:lnTo>
                  <a:lnTo>
                    <a:pt x="90" y="157"/>
                  </a:lnTo>
                  <a:lnTo>
                    <a:pt x="88" y="151"/>
                  </a:lnTo>
                  <a:lnTo>
                    <a:pt x="87" y="151"/>
                  </a:lnTo>
                  <a:lnTo>
                    <a:pt x="86" y="151"/>
                  </a:lnTo>
                  <a:lnTo>
                    <a:pt x="85" y="150"/>
                  </a:lnTo>
                  <a:lnTo>
                    <a:pt x="86" y="145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5" y="141"/>
                  </a:lnTo>
                  <a:lnTo>
                    <a:pt x="85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37"/>
                  </a:lnTo>
                  <a:lnTo>
                    <a:pt x="83" y="137"/>
                  </a:lnTo>
                  <a:lnTo>
                    <a:pt x="82" y="136"/>
                  </a:lnTo>
                  <a:lnTo>
                    <a:pt x="79" y="136"/>
                  </a:lnTo>
                  <a:lnTo>
                    <a:pt x="78" y="136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76" y="134"/>
                  </a:lnTo>
                  <a:lnTo>
                    <a:pt x="76" y="133"/>
                  </a:lnTo>
                  <a:lnTo>
                    <a:pt x="75" y="128"/>
                  </a:lnTo>
                  <a:lnTo>
                    <a:pt x="74" y="128"/>
                  </a:lnTo>
                  <a:lnTo>
                    <a:pt x="73" y="128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2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1" y="111"/>
                  </a:lnTo>
                  <a:lnTo>
                    <a:pt x="59" y="107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60" y="101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58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5" y="94"/>
                  </a:lnTo>
                  <a:lnTo>
                    <a:pt x="54" y="92"/>
                  </a:lnTo>
                  <a:lnTo>
                    <a:pt x="54" y="91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3" y="86"/>
                  </a:lnTo>
                  <a:lnTo>
                    <a:pt x="53" y="85"/>
                  </a:lnTo>
                  <a:lnTo>
                    <a:pt x="53" y="81"/>
                  </a:lnTo>
                  <a:lnTo>
                    <a:pt x="51" y="79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9" y="74"/>
                  </a:lnTo>
                  <a:lnTo>
                    <a:pt x="49" y="73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9" y="69"/>
                  </a:lnTo>
                  <a:lnTo>
                    <a:pt x="48" y="68"/>
                  </a:lnTo>
                  <a:lnTo>
                    <a:pt x="48" y="67"/>
                  </a:lnTo>
                  <a:lnTo>
                    <a:pt x="47" y="67"/>
                  </a:lnTo>
                  <a:lnTo>
                    <a:pt x="46" y="66"/>
                  </a:lnTo>
                  <a:lnTo>
                    <a:pt x="44" y="64"/>
                  </a:lnTo>
                  <a:lnTo>
                    <a:pt x="42" y="65"/>
                  </a:lnTo>
                  <a:lnTo>
                    <a:pt x="42" y="64"/>
                  </a:lnTo>
                  <a:lnTo>
                    <a:pt x="42" y="63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1" y="60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3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8" y="38"/>
                  </a:lnTo>
                  <a:lnTo>
                    <a:pt x="27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1" y="34"/>
                  </a:lnTo>
                  <a:lnTo>
                    <a:pt x="19" y="35"/>
                  </a:lnTo>
                  <a:lnTo>
                    <a:pt x="18" y="32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cxnSp>
        <p:nvCxnSpPr>
          <p:cNvPr id="136412" name="Straight Connector 136411">
            <a:extLst>
              <a:ext uri="{FF2B5EF4-FFF2-40B4-BE49-F238E27FC236}">
                <a16:creationId xmlns:a16="http://schemas.microsoft.com/office/drawing/2014/main" id="{6DACAA41-D047-C2A2-A748-CFB98BEE6CD8}"/>
              </a:ext>
            </a:extLst>
          </p:cNvPr>
          <p:cNvCxnSpPr>
            <a:cxnSpLocks/>
          </p:cNvCxnSpPr>
          <p:nvPr/>
        </p:nvCxnSpPr>
        <p:spPr>
          <a:xfrm flipH="1" flipV="1">
            <a:off x="1601084" y="3112838"/>
            <a:ext cx="17860" cy="2143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E9B7EEE-5AD2-3CCB-0A64-D46638206088}"/>
              </a:ext>
            </a:extLst>
          </p:cNvPr>
          <p:cNvGrpSpPr/>
          <p:nvPr/>
        </p:nvGrpSpPr>
        <p:grpSpPr>
          <a:xfrm>
            <a:off x="942559" y="1539284"/>
            <a:ext cx="4688913" cy="2761069"/>
            <a:chOff x="1256745" y="1195129"/>
            <a:chExt cx="6251884" cy="3681424"/>
          </a:xfrm>
        </p:grpSpPr>
        <p:sp>
          <p:nvSpPr>
            <p:cNvPr id="3" name="Rectangle 279">
              <a:extLst>
                <a:ext uri="{FF2B5EF4-FFF2-40B4-BE49-F238E27FC236}">
                  <a16:creationId xmlns:a16="http://schemas.microsoft.com/office/drawing/2014/main" id="{B59D4227-79F0-4318-1300-714A374F2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873" y="2509145"/>
              <a:ext cx="28854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Germany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4" name="Rectangle 280">
              <a:extLst>
                <a:ext uri="{FF2B5EF4-FFF2-40B4-BE49-F238E27FC236}">
                  <a16:creationId xmlns:a16="http://schemas.microsoft.com/office/drawing/2014/main" id="{855E36E7-E38A-A12E-790A-4C70EE5DD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644" y="4098127"/>
              <a:ext cx="13251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Italy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5" name="Rectangle 284">
              <a:extLst>
                <a:ext uri="{FF2B5EF4-FFF2-40B4-BE49-F238E27FC236}">
                  <a16:creationId xmlns:a16="http://schemas.microsoft.com/office/drawing/2014/main" id="{B6082736-0A4E-5DCC-A691-2E4EE94AD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096" y="3539589"/>
              <a:ext cx="21159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France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6" name="Rectangle 287">
              <a:extLst>
                <a:ext uri="{FF2B5EF4-FFF2-40B4-BE49-F238E27FC236}">
                  <a16:creationId xmlns:a16="http://schemas.microsoft.com/office/drawing/2014/main" id="{B9843F3F-73A0-5252-0BCC-85786C144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616" y="3215842"/>
              <a:ext cx="22228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Austria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7" name="Rectangle 289">
              <a:extLst>
                <a:ext uri="{FF2B5EF4-FFF2-40B4-BE49-F238E27FC236}">
                  <a16:creationId xmlns:a16="http://schemas.microsoft.com/office/drawing/2014/main" id="{6962BE79-B7C7-3926-E52A-D05961CB9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228" y="3756826"/>
              <a:ext cx="19663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Serbia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8" name="Rectangle 290">
              <a:extLst>
                <a:ext uri="{FF2B5EF4-FFF2-40B4-BE49-F238E27FC236}">
                  <a16:creationId xmlns:a16="http://schemas.microsoft.com/office/drawing/2014/main" id="{ABD74526-7E4F-328E-9510-4F7AC6A8F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268" y="1295986"/>
              <a:ext cx="1816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Latvia</a:t>
              </a:r>
              <a:endParaRPr lang="zh-CN" altLang="zh-CN" sz="450">
                <a:latin typeface="+mj-lt"/>
              </a:endParaRPr>
            </a:p>
          </p:txBody>
        </p:sp>
        <p:sp>
          <p:nvSpPr>
            <p:cNvPr id="9" name="Rectangle 291">
              <a:extLst>
                <a:ext uri="{FF2B5EF4-FFF2-40B4-BE49-F238E27FC236}">
                  <a16:creationId xmlns:a16="http://schemas.microsoft.com/office/drawing/2014/main" id="{D382A1DF-01F3-02A3-9B1C-8705A5BA0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8106" y="2933329"/>
              <a:ext cx="35052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Kazakhstan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0" name="Rectangle 292">
              <a:extLst>
                <a:ext uri="{FF2B5EF4-FFF2-40B4-BE49-F238E27FC236}">
                  <a16:creationId xmlns:a16="http://schemas.microsoft.com/office/drawing/2014/main" id="{D252D20E-A990-83FB-046A-E315AF516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592" y="1622988"/>
              <a:ext cx="28640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Lithuania</a:t>
              </a:r>
              <a:endParaRPr lang="zh-CN" altLang="zh-CN" sz="450">
                <a:latin typeface="+mj-lt"/>
              </a:endParaRPr>
            </a:p>
          </p:txBody>
        </p:sp>
        <p:sp>
          <p:nvSpPr>
            <p:cNvPr id="11" name="Rectangle 293">
              <a:extLst>
                <a:ext uri="{FF2B5EF4-FFF2-40B4-BE49-F238E27FC236}">
                  <a16:creationId xmlns:a16="http://schemas.microsoft.com/office/drawing/2014/main" id="{A206BB50-5088-62AD-E140-762FA52FE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5936" y="4224836"/>
              <a:ext cx="24579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Georgia</a:t>
              </a:r>
              <a:endParaRPr lang="zh-CN" altLang="zh-CN" sz="450">
                <a:latin typeface="+mj-lt"/>
              </a:endParaRPr>
            </a:p>
          </p:txBody>
        </p:sp>
        <p:sp>
          <p:nvSpPr>
            <p:cNvPr id="12" name="Rectangle 294">
              <a:extLst>
                <a:ext uri="{FF2B5EF4-FFF2-40B4-BE49-F238E27FC236}">
                  <a16:creationId xmlns:a16="http://schemas.microsoft.com/office/drawing/2014/main" id="{7B249F4B-5091-FB0D-E11B-139219552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748" y="1195129"/>
              <a:ext cx="25006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Sweden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" name="Rectangle 295">
              <a:extLst>
                <a:ext uri="{FF2B5EF4-FFF2-40B4-BE49-F238E27FC236}">
                  <a16:creationId xmlns:a16="http://schemas.microsoft.com/office/drawing/2014/main" id="{8C9D5C8E-D60E-C046-A53A-514262E3F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24" y="4635356"/>
              <a:ext cx="22442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Greece</a:t>
              </a:r>
              <a:endParaRPr lang="zh-CN" altLang="zh-CN" sz="450">
                <a:latin typeface="+mj-lt"/>
              </a:endParaRPr>
            </a:p>
          </p:txBody>
        </p:sp>
        <p:sp>
          <p:nvSpPr>
            <p:cNvPr id="14" name="Rectangle 296">
              <a:extLst>
                <a:ext uri="{FF2B5EF4-FFF2-40B4-BE49-F238E27FC236}">
                  <a16:creationId xmlns:a16="http://schemas.microsoft.com/office/drawing/2014/main" id="{D928DD3B-6660-5B73-2B6A-7C5F10269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616" y="3577913"/>
              <a:ext cx="22442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Croatia</a:t>
              </a:r>
              <a:endParaRPr lang="zh-CN" altLang="zh-CN" sz="450">
                <a:latin typeface="+mj-lt"/>
              </a:endParaRPr>
            </a:p>
          </p:txBody>
        </p:sp>
        <p:sp>
          <p:nvSpPr>
            <p:cNvPr id="15" name="Rectangle 298">
              <a:extLst>
                <a:ext uri="{FF2B5EF4-FFF2-40B4-BE49-F238E27FC236}">
                  <a16:creationId xmlns:a16="http://schemas.microsoft.com/office/drawing/2014/main" id="{8CC3D4D1-9415-79C3-FEBA-F7876D334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4130" y="4479642"/>
              <a:ext cx="3312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Azerbaijan</a:t>
              </a:r>
              <a:endParaRPr lang="zh-CN" altLang="zh-CN" sz="450">
                <a:latin typeface="+mj-lt"/>
              </a:endParaRPr>
            </a:p>
          </p:txBody>
        </p:sp>
        <p:sp>
          <p:nvSpPr>
            <p:cNvPr id="16" name="Rectangle 301">
              <a:extLst>
                <a:ext uri="{FF2B5EF4-FFF2-40B4-BE49-F238E27FC236}">
                  <a16:creationId xmlns:a16="http://schemas.microsoft.com/office/drawing/2014/main" id="{DC53BBFB-0611-80A4-0799-21DDCAB36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222" y="2286897"/>
              <a:ext cx="38472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Netherlands</a:t>
              </a:r>
              <a:endParaRPr lang="zh-CN" altLang="zh-CN" sz="450">
                <a:latin typeface="+mj-lt"/>
              </a:endParaRPr>
            </a:p>
          </p:txBody>
        </p:sp>
        <p:sp>
          <p:nvSpPr>
            <p:cNvPr id="17" name="Rectangle 302">
              <a:extLst>
                <a:ext uri="{FF2B5EF4-FFF2-40B4-BE49-F238E27FC236}">
                  <a16:creationId xmlns:a16="http://schemas.microsoft.com/office/drawing/2014/main" id="{2E913D8C-0979-025E-1518-48DD398A8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068" y="3364159"/>
              <a:ext cx="3654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Switzerland</a:t>
              </a:r>
              <a:endParaRPr lang="zh-CN" altLang="zh-CN" sz="450">
                <a:latin typeface="+mj-lt"/>
              </a:endParaRPr>
            </a:p>
          </p:txBody>
        </p:sp>
        <p:sp>
          <p:nvSpPr>
            <p:cNvPr id="18" name="Rectangle 303">
              <a:extLst>
                <a:ext uri="{FF2B5EF4-FFF2-40B4-BE49-F238E27FC236}">
                  <a16:creationId xmlns:a16="http://schemas.microsoft.com/office/drawing/2014/main" id="{4E2CCB93-DA54-B2DC-F7AE-D1FC73E94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540" y="2569279"/>
              <a:ext cx="2543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Belgium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9" name="Rectangle 304">
              <a:extLst>
                <a:ext uri="{FF2B5EF4-FFF2-40B4-BE49-F238E27FC236}">
                  <a16:creationId xmlns:a16="http://schemas.microsoft.com/office/drawing/2014/main" id="{09615A32-D053-574F-9053-6865D9796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665" y="4524940"/>
              <a:ext cx="13251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Italy</a:t>
              </a:r>
              <a:endParaRPr lang="zh-CN" altLang="zh-CN" sz="450">
                <a:latin typeface="+mj-lt"/>
              </a:endParaRPr>
            </a:p>
          </p:txBody>
        </p:sp>
        <p:sp>
          <p:nvSpPr>
            <p:cNvPr id="20" name="Rectangle 305">
              <a:extLst>
                <a:ext uri="{FF2B5EF4-FFF2-40B4-BE49-F238E27FC236}">
                  <a16:creationId xmlns:a16="http://schemas.microsoft.com/office/drawing/2014/main" id="{761582B3-9445-9B3A-574F-F29A43FC0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020" y="4452746"/>
              <a:ext cx="23297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Albania</a:t>
              </a:r>
              <a:endParaRPr lang="zh-CN" altLang="zh-CN" sz="450">
                <a:latin typeface="+mj-lt"/>
              </a:endParaRPr>
            </a:p>
          </p:txBody>
        </p:sp>
        <p:sp>
          <p:nvSpPr>
            <p:cNvPr id="21" name="Rectangle 306">
              <a:extLst>
                <a:ext uri="{FF2B5EF4-FFF2-40B4-BE49-F238E27FC236}">
                  <a16:creationId xmlns:a16="http://schemas.microsoft.com/office/drawing/2014/main" id="{BB0CD285-3439-7491-2885-6ED9CD67C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901" y="4671796"/>
              <a:ext cx="21373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Turkey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22" name="Rectangle 307">
              <a:extLst>
                <a:ext uri="{FF2B5EF4-FFF2-40B4-BE49-F238E27FC236}">
                  <a16:creationId xmlns:a16="http://schemas.microsoft.com/office/drawing/2014/main" id="{9EB22CF1-0ABB-3397-E665-1950FC8C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3065" y="4449915"/>
              <a:ext cx="26716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Armenia</a:t>
              </a:r>
              <a:endParaRPr lang="zh-CN" altLang="zh-CN" sz="450">
                <a:latin typeface="+mj-lt"/>
              </a:endParaRPr>
            </a:p>
          </p:txBody>
        </p:sp>
        <p:sp>
          <p:nvSpPr>
            <p:cNvPr id="23" name="Rectangle 308">
              <a:extLst>
                <a:ext uri="{FF2B5EF4-FFF2-40B4-BE49-F238E27FC236}">
                  <a16:creationId xmlns:a16="http://schemas.microsoft.com/office/drawing/2014/main" id="{31A17FD4-56FA-7F10-D1BD-E285C3F71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138" y="3498351"/>
              <a:ext cx="26075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Slovenia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24" name="Rectangle 312">
              <a:extLst>
                <a:ext uri="{FF2B5EF4-FFF2-40B4-BE49-F238E27FC236}">
                  <a16:creationId xmlns:a16="http://schemas.microsoft.com/office/drawing/2014/main" id="{7089BB0C-0A42-8871-741B-BDA853C1D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980" y="4292784"/>
              <a:ext cx="54929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North Macedonia</a:t>
              </a:r>
              <a:endParaRPr lang="zh-CN" altLang="zh-CN" sz="450">
                <a:latin typeface="+mj-lt"/>
              </a:endParaRPr>
            </a:p>
          </p:txBody>
        </p:sp>
        <p:sp>
          <p:nvSpPr>
            <p:cNvPr id="25" name="Rectangle 313">
              <a:extLst>
                <a:ext uri="{FF2B5EF4-FFF2-40B4-BE49-F238E27FC236}">
                  <a16:creationId xmlns:a16="http://schemas.microsoft.com/office/drawing/2014/main" id="{6A64AC53-74C6-3686-68B8-5A79E064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168" y="4063238"/>
              <a:ext cx="39540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Montenegro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26" name="Rectangle 314">
              <a:extLst>
                <a:ext uri="{FF2B5EF4-FFF2-40B4-BE49-F238E27FC236}">
                  <a16:creationId xmlns:a16="http://schemas.microsoft.com/office/drawing/2014/main" id="{23815498-BB34-7510-5A0A-420E2BF88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581" y="1419001"/>
              <a:ext cx="28640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Denmark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27" name="Rectangle 315">
              <a:extLst>
                <a:ext uri="{FF2B5EF4-FFF2-40B4-BE49-F238E27FC236}">
                  <a16:creationId xmlns:a16="http://schemas.microsoft.com/office/drawing/2014/main" id="{1994D97F-4B83-A7E2-1B04-20CC917AD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121" y="4784220"/>
              <a:ext cx="12396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Iran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28" name="Rectangle 317">
              <a:extLst>
                <a:ext uri="{FF2B5EF4-FFF2-40B4-BE49-F238E27FC236}">
                  <a16:creationId xmlns:a16="http://schemas.microsoft.com/office/drawing/2014/main" id="{6763BC91-DE31-3A57-C427-D740067C9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745" y="2736139"/>
              <a:ext cx="39327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Luxembourg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29" name="Rectangle 318">
              <a:extLst>
                <a:ext uri="{FF2B5EF4-FFF2-40B4-BE49-F238E27FC236}">
                  <a16:creationId xmlns:a16="http://schemas.microsoft.com/office/drawing/2014/main" id="{EF0B755C-C103-B2C2-8267-7DBA4E413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533" y="3254564"/>
              <a:ext cx="41678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Liechtenstein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30" name="Rectangle 319">
              <a:extLst>
                <a:ext uri="{FF2B5EF4-FFF2-40B4-BE49-F238E27FC236}">
                  <a16:creationId xmlns:a16="http://schemas.microsoft.com/office/drawing/2014/main" id="{848921F1-E8AA-C5B8-5D94-E9558C19F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833" y="4581565"/>
              <a:ext cx="17098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Spain</a:t>
              </a:r>
              <a:endParaRPr lang="zh-CN" altLang="zh-CN" sz="450">
                <a:latin typeface="+mj-lt"/>
              </a:endParaRPr>
            </a:p>
          </p:txBody>
        </p:sp>
        <p:sp>
          <p:nvSpPr>
            <p:cNvPr id="31" name="Rectangle 321">
              <a:extLst>
                <a:ext uri="{FF2B5EF4-FFF2-40B4-BE49-F238E27FC236}">
                  <a16:creationId xmlns:a16="http://schemas.microsoft.com/office/drawing/2014/main" id="{74444ED5-0017-0FEB-6ABC-D79652487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588" y="3936057"/>
              <a:ext cx="25648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Monaco</a:t>
              </a:r>
              <a:endParaRPr lang="zh-CN" altLang="zh-CN" sz="450">
                <a:latin typeface="+mj-lt"/>
              </a:endParaRPr>
            </a:p>
          </p:txBody>
        </p:sp>
        <p:sp>
          <p:nvSpPr>
            <p:cNvPr id="32" name="Rectangle 313">
              <a:extLst>
                <a:ext uri="{FF2B5EF4-FFF2-40B4-BE49-F238E27FC236}">
                  <a16:creationId xmlns:a16="http://schemas.microsoft.com/office/drawing/2014/main" id="{A816C978-576C-23AB-0BB9-5EC1B5E26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444" y="4115789"/>
              <a:ext cx="22655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Kosovo</a:t>
              </a:r>
            </a:p>
          </p:txBody>
        </p:sp>
        <p:sp>
          <p:nvSpPr>
            <p:cNvPr id="33" name="Rectangle 313">
              <a:extLst>
                <a:ext uri="{FF2B5EF4-FFF2-40B4-BE49-F238E27FC236}">
                  <a16:creationId xmlns:a16="http://schemas.microsoft.com/office/drawing/2014/main" id="{B275F16A-09CF-1755-FCB0-8DD1DBB0E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894" y="3840345"/>
              <a:ext cx="52151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Bosnia and Herz.</a:t>
              </a:r>
            </a:p>
          </p:txBody>
        </p:sp>
        <p:sp>
          <p:nvSpPr>
            <p:cNvPr id="34" name="Rectangle 306">
              <a:extLst>
                <a:ext uri="{FF2B5EF4-FFF2-40B4-BE49-F238E27FC236}">
                  <a16:creationId xmlns:a16="http://schemas.microsoft.com/office/drawing/2014/main" id="{8A65933F-8B47-66E3-8B29-DC59ACBA2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501" y="3966947"/>
              <a:ext cx="29067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Black Sea</a:t>
              </a:r>
              <a:endParaRPr lang="zh-CN" altLang="zh-CN" sz="45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5" name="Rectangle 306">
              <a:extLst>
                <a:ext uri="{FF2B5EF4-FFF2-40B4-BE49-F238E27FC236}">
                  <a16:creationId xmlns:a16="http://schemas.microsoft.com/office/drawing/2014/main" id="{517F3119-6F39-8D38-A7F7-DBC2CDB0E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652" y="1401548"/>
              <a:ext cx="29922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Baltic Sea</a:t>
              </a:r>
              <a:endParaRPr lang="zh-CN" altLang="zh-CN" sz="45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6" name="Rectangle 306">
              <a:extLst>
                <a:ext uri="{FF2B5EF4-FFF2-40B4-BE49-F238E27FC236}">
                  <a16:creationId xmlns:a16="http://schemas.microsoft.com/office/drawing/2014/main" id="{AC0FDEE6-C16B-9197-22D4-F63C9EFAE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901" y="1630148"/>
              <a:ext cx="312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North Sea</a:t>
              </a:r>
              <a:endParaRPr lang="zh-CN" altLang="zh-CN" sz="45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7" name="Rectangle 306">
              <a:extLst>
                <a:ext uri="{FF2B5EF4-FFF2-40B4-BE49-F238E27FC236}">
                  <a16:creationId xmlns:a16="http://schemas.microsoft.com/office/drawing/2014/main" id="{4B6C702C-1EBA-F72A-91EC-4FE231E32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652" y="4764130"/>
              <a:ext cx="60272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Mediterranean Sea</a:t>
              </a:r>
              <a:endParaRPr lang="zh-CN" altLang="zh-CN" sz="45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8" name="Rectangle 306">
              <a:extLst>
                <a:ext uri="{FF2B5EF4-FFF2-40B4-BE49-F238E27FC236}">
                  <a16:creationId xmlns:a16="http://schemas.microsoft.com/office/drawing/2014/main" id="{9B189831-071D-3CF2-09FE-4AEC6B9B5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214" y="4017671"/>
              <a:ext cx="36976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Caspian Sea</a:t>
              </a:r>
              <a:endParaRPr lang="zh-CN" altLang="zh-CN" sz="45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9" name="Rectangle 306">
              <a:extLst>
                <a:ext uri="{FF2B5EF4-FFF2-40B4-BE49-F238E27FC236}">
                  <a16:creationId xmlns:a16="http://schemas.microsoft.com/office/drawing/2014/main" id="{DB34A76B-EAB3-7EBD-B331-3C4A0B80E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309" y="4002263"/>
              <a:ext cx="36976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Adriatic Sea</a:t>
              </a:r>
              <a:endParaRPr lang="zh-CN" altLang="zh-CN" sz="450" dirty="0">
                <a:solidFill>
                  <a:srgbClr val="0000FF"/>
                </a:solidFill>
                <a:latin typeface="+mj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A63868-A142-E9B2-CB9D-858133EBFAEA}"/>
              </a:ext>
            </a:extLst>
          </p:cNvPr>
          <p:cNvGrpSpPr/>
          <p:nvPr/>
        </p:nvGrpSpPr>
        <p:grpSpPr>
          <a:xfrm>
            <a:off x="2106354" y="2150019"/>
            <a:ext cx="2793047" cy="1677438"/>
            <a:chOff x="2808472" y="2009442"/>
            <a:chExt cx="3724062" cy="2236583"/>
          </a:xfrm>
        </p:grpSpPr>
        <p:sp>
          <p:nvSpPr>
            <p:cNvPr id="41" name="Rectangle 276">
              <a:extLst>
                <a:ext uri="{FF2B5EF4-FFF2-40B4-BE49-F238E27FC236}">
                  <a16:creationId xmlns:a16="http://schemas.microsoft.com/office/drawing/2014/main" id="{427CD524-64DE-B46F-E6F4-D1308C022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091" y="2367586"/>
              <a:ext cx="27144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Russia</a:t>
              </a:r>
              <a:endParaRPr lang="zh-CN" altLang="zh-CN" sz="600" b="1">
                <a:latin typeface="+mj-lt"/>
              </a:endParaRPr>
            </a:p>
          </p:txBody>
        </p:sp>
        <p:sp>
          <p:nvSpPr>
            <p:cNvPr id="42" name="Rectangle 277">
              <a:extLst>
                <a:ext uri="{FF2B5EF4-FFF2-40B4-BE49-F238E27FC236}">
                  <a16:creationId xmlns:a16="http://schemas.microsoft.com/office/drawing/2014/main" id="{C2559F8A-6E5D-5A22-BF41-56966B7FD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348" y="2867289"/>
              <a:ext cx="33556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Ukraine</a:t>
              </a:r>
              <a:endParaRPr lang="zh-CN" altLang="zh-CN" sz="600" b="1">
                <a:latin typeface="+mj-lt"/>
              </a:endParaRPr>
            </a:p>
          </p:txBody>
        </p:sp>
        <p:sp>
          <p:nvSpPr>
            <p:cNvPr id="43" name="Rectangle 278">
              <a:extLst>
                <a:ext uri="{FF2B5EF4-FFF2-40B4-BE49-F238E27FC236}">
                  <a16:creationId xmlns:a16="http://schemas.microsoft.com/office/drawing/2014/main" id="{D76DB562-428D-32C5-1527-CB647156E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979" y="2305301"/>
              <a:ext cx="29922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Poland</a:t>
              </a:r>
              <a:endParaRPr lang="zh-CN" altLang="zh-CN" sz="600" b="1" dirty="0">
                <a:latin typeface="+mj-lt"/>
              </a:endParaRPr>
            </a:p>
          </p:txBody>
        </p:sp>
        <p:sp>
          <p:nvSpPr>
            <p:cNvPr id="44" name="Rectangle 282">
              <a:extLst>
                <a:ext uri="{FF2B5EF4-FFF2-40B4-BE49-F238E27FC236}">
                  <a16:creationId xmlns:a16="http://schemas.microsoft.com/office/drawing/2014/main" id="{E6057670-8ED2-7763-200B-D83CA5735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838" y="2009442"/>
              <a:ext cx="31846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Belarus</a:t>
              </a:r>
              <a:endParaRPr lang="zh-CN" altLang="zh-CN" sz="600" b="1" dirty="0">
                <a:latin typeface="+mj-lt"/>
              </a:endParaRPr>
            </a:p>
          </p:txBody>
        </p:sp>
        <p:sp>
          <p:nvSpPr>
            <p:cNvPr id="45" name="Rectangle 283">
              <a:extLst>
                <a:ext uri="{FF2B5EF4-FFF2-40B4-BE49-F238E27FC236}">
                  <a16:creationId xmlns:a16="http://schemas.microsoft.com/office/drawing/2014/main" id="{DD57CDCC-FCEB-F902-B0AB-36F599D1A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189" y="3556679"/>
              <a:ext cx="38044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Romania</a:t>
              </a:r>
              <a:endParaRPr lang="zh-CN" altLang="zh-CN" sz="600" b="1">
                <a:latin typeface="+mj-lt"/>
              </a:endParaRPr>
            </a:p>
          </p:txBody>
        </p:sp>
        <p:sp>
          <p:nvSpPr>
            <p:cNvPr id="46" name="Rectangle 285">
              <a:extLst>
                <a:ext uri="{FF2B5EF4-FFF2-40B4-BE49-F238E27FC236}">
                  <a16:creationId xmlns:a16="http://schemas.microsoft.com/office/drawing/2014/main" id="{AA392796-5527-CB05-43C5-9B86C5759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460" y="3294795"/>
              <a:ext cx="36121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Hungary</a:t>
              </a:r>
              <a:endParaRPr lang="zh-CN" altLang="zh-CN" sz="600" b="1">
                <a:latin typeface="+mj-lt"/>
              </a:endParaRPr>
            </a:p>
          </p:txBody>
        </p:sp>
        <p:sp>
          <p:nvSpPr>
            <p:cNvPr id="47" name="Rectangle 286">
              <a:extLst>
                <a:ext uri="{FF2B5EF4-FFF2-40B4-BE49-F238E27FC236}">
                  <a16:creationId xmlns:a16="http://schemas.microsoft.com/office/drawing/2014/main" id="{C37FC87F-78A3-EEC9-C8D7-0DCEA162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472" y="2800757"/>
              <a:ext cx="3206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Czechia</a:t>
              </a:r>
              <a:endParaRPr lang="zh-CN" altLang="zh-CN" sz="600" b="1">
                <a:latin typeface="+mj-lt"/>
              </a:endParaRPr>
            </a:p>
          </p:txBody>
        </p:sp>
        <p:sp>
          <p:nvSpPr>
            <p:cNvPr id="48" name="Rectangle 288">
              <a:extLst>
                <a:ext uri="{FF2B5EF4-FFF2-40B4-BE49-F238E27FC236}">
                  <a16:creationId xmlns:a16="http://schemas.microsoft.com/office/drawing/2014/main" id="{A7B783DF-7C93-997A-562D-46BF1B7EC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812" y="4122914"/>
              <a:ext cx="35266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Bulgaria</a:t>
              </a:r>
              <a:endParaRPr lang="zh-CN" altLang="zh-CN" sz="600" b="1">
                <a:latin typeface="+mj-lt"/>
              </a:endParaRPr>
            </a:p>
          </p:txBody>
        </p:sp>
        <p:sp>
          <p:nvSpPr>
            <p:cNvPr id="49" name="Rectangle 297">
              <a:extLst>
                <a:ext uri="{FF2B5EF4-FFF2-40B4-BE49-F238E27FC236}">
                  <a16:creationId xmlns:a16="http://schemas.microsoft.com/office/drawing/2014/main" id="{0C704BF7-F5BD-0C8F-3D6C-30DD2DD13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539" y="2973458"/>
              <a:ext cx="35693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Slovakia</a:t>
              </a:r>
              <a:endParaRPr lang="zh-CN" altLang="zh-CN" sz="600" b="1">
                <a:latin typeface="+mj-lt"/>
              </a:endParaRPr>
            </a:p>
          </p:txBody>
        </p:sp>
        <p:sp>
          <p:nvSpPr>
            <p:cNvPr id="50" name="Rectangle 300">
              <a:extLst>
                <a:ext uri="{FF2B5EF4-FFF2-40B4-BE49-F238E27FC236}">
                  <a16:creationId xmlns:a16="http://schemas.microsoft.com/office/drawing/2014/main" id="{5EEC72C9-0068-6644-D661-519F07BA6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4892" y="3238172"/>
              <a:ext cx="38258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Moldova</a:t>
              </a:r>
              <a:endParaRPr lang="zh-CN" altLang="zh-CN" sz="6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17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69" name="AutoShape 3">
            <a:extLst>
              <a:ext uri="{FF2B5EF4-FFF2-40B4-BE49-F238E27FC236}">
                <a16:creationId xmlns:a16="http://schemas.microsoft.com/office/drawing/2014/main" id="{B66C69AE-DED1-AFF7-4F37-C8F1AA63CE5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90718" y="1437624"/>
            <a:ext cx="4862948" cy="2862319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36414" name="Group 136413">
            <a:extLst>
              <a:ext uri="{FF2B5EF4-FFF2-40B4-BE49-F238E27FC236}">
                <a16:creationId xmlns:a16="http://schemas.microsoft.com/office/drawing/2014/main" id="{51109DFD-4CAC-1F1E-4511-D743B5E6DB77}"/>
              </a:ext>
            </a:extLst>
          </p:cNvPr>
          <p:cNvGrpSpPr/>
          <p:nvPr/>
        </p:nvGrpSpPr>
        <p:grpSpPr>
          <a:xfrm>
            <a:off x="890718" y="1437624"/>
            <a:ext cx="4871037" cy="2862319"/>
            <a:chOff x="1187624" y="1059582"/>
            <a:chExt cx="6494716" cy="3816425"/>
          </a:xfrm>
        </p:grpSpPr>
        <p:sp>
          <p:nvSpPr>
            <p:cNvPr id="136415" name="Freeform 5">
              <a:extLst>
                <a:ext uri="{FF2B5EF4-FFF2-40B4-BE49-F238E27FC236}">
                  <a16:creationId xmlns:a16="http://schemas.microsoft.com/office/drawing/2014/main" id="{08501EE6-8F7B-EC13-FCF9-B866D6FC8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2555859"/>
              <a:ext cx="971093" cy="1800627"/>
            </a:xfrm>
            <a:custGeom>
              <a:avLst/>
              <a:gdLst>
                <a:gd name="T0" fmla="*/ 60 w 686"/>
                <a:gd name="T1" fmla="*/ 38 h 1272"/>
                <a:gd name="T2" fmla="*/ 109 w 686"/>
                <a:gd name="T3" fmla="*/ 48 h 1272"/>
                <a:gd name="T4" fmla="*/ 145 w 686"/>
                <a:gd name="T5" fmla="*/ 86 h 1272"/>
                <a:gd name="T6" fmla="*/ 191 w 686"/>
                <a:gd name="T7" fmla="*/ 111 h 1272"/>
                <a:gd name="T8" fmla="*/ 203 w 686"/>
                <a:gd name="T9" fmla="*/ 146 h 1272"/>
                <a:gd name="T10" fmla="*/ 246 w 686"/>
                <a:gd name="T11" fmla="*/ 142 h 1272"/>
                <a:gd name="T12" fmla="*/ 259 w 686"/>
                <a:gd name="T13" fmla="*/ 175 h 1272"/>
                <a:gd name="T14" fmla="*/ 301 w 686"/>
                <a:gd name="T15" fmla="*/ 208 h 1272"/>
                <a:gd name="T16" fmla="*/ 337 w 686"/>
                <a:gd name="T17" fmla="*/ 219 h 1272"/>
                <a:gd name="T18" fmla="*/ 387 w 686"/>
                <a:gd name="T19" fmla="*/ 225 h 1272"/>
                <a:gd name="T20" fmla="*/ 424 w 686"/>
                <a:gd name="T21" fmla="*/ 259 h 1272"/>
                <a:gd name="T22" fmla="*/ 457 w 686"/>
                <a:gd name="T23" fmla="*/ 276 h 1272"/>
                <a:gd name="T24" fmla="*/ 496 w 686"/>
                <a:gd name="T25" fmla="*/ 272 h 1272"/>
                <a:gd name="T26" fmla="*/ 554 w 686"/>
                <a:gd name="T27" fmla="*/ 296 h 1272"/>
                <a:gd name="T28" fmla="*/ 532 w 686"/>
                <a:gd name="T29" fmla="*/ 339 h 1272"/>
                <a:gd name="T30" fmla="*/ 510 w 686"/>
                <a:gd name="T31" fmla="*/ 405 h 1272"/>
                <a:gd name="T32" fmla="*/ 504 w 686"/>
                <a:gd name="T33" fmla="*/ 463 h 1272"/>
                <a:gd name="T34" fmla="*/ 498 w 686"/>
                <a:gd name="T35" fmla="*/ 494 h 1272"/>
                <a:gd name="T36" fmla="*/ 472 w 686"/>
                <a:gd name="T37" fmla="*/ 505 h 1272"/>
                <a:gd name="T38" fmla="*/ 453 w 686"/>
                <a:gd name="T39" fmla="*/ 514 h 1272"/>
                <a:gd name="T40" fmla="*/ 425 w 686"/>
                <a:gd name="T41" fmla="*/ 560 h 1272"/>
                <a:gd name="T42" fmla="*/ 374 w 686"/>
                <a:gd name="T43" fmla="*/ 626 h 1272"/>
                <a:gd name="T44" fmla="*/ 368 w 686"/>
                <a:gd name="T45" fmla="*/ 662 h 1272"/>
                <a:gd name="T46" fmla="*/ 386 w 686"/>
                <a:gd name="T47" fmla="*/ 648 h 1272"/>
                <a:gd name="T48" fmla="*/ 442 w 686"/>
                <a:gd name="T49" fmla="*/ 681 h 1272"/>
                <a:gd name="T50" fmla="*/ 446 w 686"/>
                <a:gd name="T51" fmla="*/ 713 h 1272"/>
                <a:gd name="T52" fmla="*/ 451 w 686"/>
                <a:gd name="T53" fmla="*/ 747 h 1272"/>
                <a:gd name="T54" fmla="*/ 458 w 686"/>
                <a:gd name="T55" fmla="*/ 793 h 1272"/>
                <a:gd name="T56" fmla="*/ 422 w 686"/>
                <a:gd name="T57" fmla="*/ 813 h 1272"/>
                <a:gd name="T58" fmla="*/ 457 w 686"/>
                <a:gd name="T59" fmla="*/ 856 h 1272"/>
                <a:gd name="T60" fmla="*/ 447 w 686"/>
                <a:gd name="T61" fmla="*/ 910 h 1272"/>
                <a:gd name="T62" fmla="*/ 512 w 686"/>
                <a:gd name="T63" fmla="*/ 926 h 1272"/>
                <a:gd name="T64" fmla="*/ 495 w 686"/>
                <a:gd name="T65" fmla="*/ 980 h 1272"/>
                <a:gd name="T66" fmla="*/ 467 w 686"/>
                <a:gd name="T67" fmla="*/ 995 h 1272"/>
                <a:gd name="T68" fmla="*/ 443 w 686"/>
                <a:gd name="T69" fmla="*/ 1020 h 1272"/>
                <a:gd name="T70" fmla="*/ 428 w 686"/>
                <a:gd name="T71" fmla="*/ 1040 h 1272"/>
                <a:gd name="T72" fmla="*/ 396 w 686"/>
                <a:gd name="T73" fmla="*/ 1062 h 1272"/>
                <a:gd name="T74" fmla="*/ 364 w 686"/>
                <a:gd name="T75" fmla="*/ 1061 h 1272"/>
                <a:gd name="T76" fmla="*/ 344 w 686"/>
                <a:gd name="T77" fmla="*/ 1057 h 1272"/>
                <a:gd name="T78" fmla="*/ 307 w 686"/>
                <a:gd name="T79" fmla="*/ 1039 h 1272"/>
                <a:gd name="T80" fmla="*/ 284 w 686"/>
                <a:gd name="T81" fmla="*/ 1007 h 1272"/>
                <a:gd name="T82" fmla="*/ 264 w 686"/>
                <a:gd name="T83" fmla="*/ 1030 h 1272"/>
                <a:gd name="T84" fmla="*/ 237 w 686"/>
                <a:gd name="T85" fmla="*/ 1023 h 1272"/>
                <a:gd name="T86" fmla="*/ 115 w 686"/>
                <a:gd name="T87" fmla="*/ 1048 h 1272"/>
                <a:gd name="T88" fmla="*/ 99 w 686"/>
                <a:gd name="T89" fmla="*/ 1128 h 1272"/>
                <a:gd name="T90" fmla="*/ 82 w 686"/>
                <a:gd name="T91" fmla="*/ 1140 h 1272"/>
                <a:gd name="T92" fmla="*/ 42 w 686"/>
                <a:gd name="T93" fmla="*/ 1149 h 1272"/>
                <a:gd name="T94" fmla="*/ 2 w 686"/>
                <a:gd name="T95" fmla="*/ 1138 h 1272"/>
                <a:gd name="T96" fmla="*/ 602 w 686"/>
                <a:gd name="T97" fmla="*/ 1158 h 1272"/>
                <a:gd name="T98" fmla="*/ 605 w 686"/>
                <a:gd name="T99" fmla="*/ 1142 h 1272"/>
                <a:gd name="T100" fmla="*/ 626 w 686"/>
                <a:gd name="T101" fmla="*/ 1118 h 1272"/>
                <a:gd name="T102" fmla="*/ 665 w 686"/>
                <a:gd name="T103" fmla="*/ 1086 h 1272"/>
                <a:gd name="T104" fmla="*/ 676 w 686"/>
                <a:gd name="T105" fmla="*/ 1112 h 1272"/>
                <a:gd name="T106" fmla="*/ 683 w 686"/>
                <a:gd name="T107" fmla="*/ 1150 h 1272"/>
                <a:gd name="T108" fmla="*/ 669 w 686"/>
                <a:gd name="T109" fmla="*/ 1238 h 1272"/>
                <a:gd name="T110" fmla="*/ 659 w 686"/>
                <a:gd name="T111" fmla="*/ 1255 h 1272"/>
                <a:gd name="T112" fmla="*/ 644 w 686"/>
                <a:gd name="T113" fmla="*/ 1267 h 1272"/>
                <a:gd name="T114" fmla="*/ 623 w 686"/>
                <a:gd name="T115" fmla="*/ 1253 h 1272"/>
                <a:gd name="T116" fmla="*/ 619 w 686"/>
                <a:gd name="T117" fmla="*/ 1230 h 1272"/>
                <a:gd name="T118" fmla="*/ 613 w 686"/>
                <a:gd name="T119" fmla="*/ 1214 h 1272"/>
                <a:gd name="T120" fmla="*/ 605 w 686"/>
                <a:gd name="T121" fmla="*/ 1194 h 1272"/>
                <a:gd name="T122" fmla="*/ 596 w 686"/>
                <a:gd name="T123" fmla="*/ 1174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6" h="1272">
                  <a:moveTo>
                    <a:pt x="0" y="12"/>
                  </a:moveTo>
                  <a:lnTo>
                    <a:pt x="1" y="11"/>
                  </a:lnTo>
                  <a:lnTo>
                    <a:pt x="16" y="9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8" y="4"/>
                  </a:lnTo>
                  <a:lnTo>
                    <a:pt x="46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2" y="2"/>
                  </a:lnTo>
                  <a:lnTo>
                    <a:pt x="53" y="9"/>
                  </a:lnTo>
                  <a:lnTo>
                    <a:pt x="55" y="12"/>
                  </a:lnTo>
                  <a:lnTo>
                    <a:pt x="57" y="15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8" y="31"/>
                  </a:lnTo>
                  <a:lnTo>
                    <a:pt x="58" y="32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1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7" y="39"/>
                  </a:lnTo>
                  <a:lnTo>
                    <a:pt x="67" y="40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71" y="45"/>
                  </a:lnTo>
                  <a:lnTo>
                    <a:pt x="72" y="46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5" y="51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4" y="56"/>
                  </a:lnTo>
                  <a:lnTo>
                    <a:pt x="85" y="55"/>
                  </a:lnTo>
                  <a:lnTo>
                    <a:pt x="88" y="50"/>
                  </a:lnTo>
                  <a:lnTo>
                    <a:pt x="90" y="48"/>
                  </a:lnTo>
                  <a:lnTo>
                    <a:pt x="91" y="47"/>
                  </a:lnTo>
                  <a:lnTo>
                    <a:pt x="97" y="45"/>
                  </a:lnTo>
                  <a:lnTo>
                    <a:pt x="103" y="43"/>
                  </a:lnTo>
                  <a:lnTo>
                    <a:pt x="106" y="44"/>
                  </a:lnTo>
                  <a:lnTo>
                    <a:pt x="107" y="45"/>
                  </a:lnTo>
                  <a:lnTo>
                    <a:pt x="109" y="48"/>
                  </a:lnTo>
                  <a:lnTo>
                    <a:pt x="110" y="50"/>
                  </a:lnTo>
                  <a:lnTo>
                    <a:pt x="111" y="53"/>
                  </a:lnTo>
                  <a:lnTo>
                    <a:pt x="112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5" y="56"/>
                  </a:lnTo>
                  <a:lnTo>
                    <a:pt x="116" y="59"/>
                  </a:lnTo>
                  <a:lnTo>
                    <a:pt x="115" y="62"/>
                  </a:lnTo>
                  <a:lnTo>
                    <a:pt x="115" y="65"/>
                  </a:lnTo>
                  <a:lnTo>
                    <a:pt x="118" y="74"/>
                  </a:lnTo>
                  <a:lnTo>
                    <a:pt x="118" y="78"/>
                  </a:lnTo>
                  <a:lnTo>
                    <a:pt x="119" y="80"/>
                  </a:lnTo>
                  <a:lnTo>
                    <a:pt x="120" y="81"/>
                  </a:lnTo>
                  <a:lnTo>
                    <a:pt x="121" y="82"/>
                  </a:lnTo>
                  <a:lnTo>
                    <a:pt x="125" y="84"/>
                  </a:lnTo>
                  <a:lnTo>
                    <a:pt x="127" y="85"/>
                  </a:lnTo>
                  <a:lnTo>
                    <a:pt x="129" y="85"/>
                  </a:lnTo>
                  <a:lnTo>
                    <a:pt x="133" y="83"/>
                  </a:lnTo>
                  <a:lnTo>
                    <a:pt x="134" y="82"/>
                  </a:lnTo>
                  <a:lnTo>
                    <a:pt x="135" y="81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39" y="81"/>
                  </a:lnTo>
                  <a:lnTo>
                    <a:pt x="139" y="83"/>
                  </a:lnTo>
                  <a:lnTo>
                    <a:pt x="138" y="85"/>
                  </a:lnTo>
                  <a:lnTo>
                    <a:pt x="139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9" y="86"/>
                  </a:lnTo>
                  <a:lnTo>
                    <a:pt x="151" y="88"/>
                  </a:lnTo>
                  <a:lnTo>
                    <a:pt x="152" y="91"/>
                  </a:lnTo>
                  <a:lnTo>
                    <a:pt x="153" y="97"/>
                  </a:lnTo>
                  <a:lnTo>
                    <a:pt x="153" y="103"/>
                  </a:lnTo>
                  <a:lnTo>
                    <a:pt x="154" y="109"/>
                  </a:lnTo>
                  <a:lnTo>
                    <a:pt x="157" y="112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0" y="106"/>
                  </a:lnTo>
                  <a:lnTo>
                    <a:pt x="161" y="105"/>
                  </a:lnTo>
                  <a:lnTo>
                    <a:pt x="163" y="105"/>
                  </a:lnTo>
                  <a:lnTo>
                    <a:pt x="166" y="105"/>
                  </a:lnTo>
                  <a:lnTo>
                    <a:pt x="169" y="105"/>
                  </a:lnTo>
                  <a:lnTo>
                    <a:pt x="172" y="106"/>
                  </a:lnTo>
                  <a:lnTo>
                    <a:pt x="173" y="107"/>
                  </a:lnTo>
                  <a:lnTo>
                    <a:pt x="175" y="108"/>
                  </a:lnTo>
                  <a:lnTo>
                    <a:pt x="177" y="108"/>
                  </a:lnTo>
                  <a:lnTo>
                    <a:pt x="182" y="105"/>
                  </a:lnTo>
                  <a:lnTo>
                    <a:pt x="185" y="105"/>
                  </a:lnTo>
                  <a:lnTo>
                    <a:pt x="187" y="106"/>
                  </a:lnTo>
                  <a:lnTo>
                    <a:pt x="189" y="110"/>
                  </a:lnTo>
                  <a:lnTo>
                    <a:pt x="191" y="111"/>
                  </a:lnTo>
                  <a:lnTo>
                    <a:pt x="193" y="112"/>
                  </a:lnTo>
                  <a:lnTo>
                    <a:pt x="195" y="117"/>
                  </a:lnTo>
                  <a:lnTo>
                    <a:pt x="197" y="118"/>
                  </a:lnTo>
                  <a:lnTo>
                    <a:pt x="198" y="118"/>
                  </a:lnTo>
                  <a:lnTo>
                    <a:pt x="198" y="117"/>
                  </a:lnTo>
                  <a:lnTo>
                    <a:pt x="198" y="116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1" y="117"/>
                  </a:lnTo>
                  <a:lnTo>
                    <a:pt x="202" y="117"/>
                  </a:lnTo>
                  <a:lnTo>
                    <a:pt x="203" y="118"/>
                  </a:lnTo>
                  <a:lnTo>
                    <a:pt x="202" y="120"/>
                  </a:lnTo>
                  <a:lnTo>
                    <a:pt x="201" y="121"/>
                  </a:lnTo>
                  <a:lnTo>
                    <a:pt x="199" y="123"/>
                  </a:lnTo>
                  <a:lnTo>
                    <a:pt x="199" y="124"/>
                  </a:lnTo>
                  <a:lnTo>
                    <a:pt x="198" y="125"/>
                  </a:lnTo>
                  <a:lnTo>
                    <a:pt x="198" y="128"/>
                  </a:lnTo>
                  <a:lnTo>
                    <a:pt x="196" y="134"/>
                  </a:lnTo>
                  <a:lnTo>
                    <a:pt x="196" y="136"/>
                  </a:lnTo>
                  <a:lnTo>
                    <a:pt x="197" y="136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200" y="136"/>
                  </a:lnTo>
                  <a:lnTo>
                    <a:pt x="202" y="142"/>
                  </a:lnTo>
                  <a:lnTo>
                    <a:pt x="203" y="143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1" y="147"/>
                  </a:lnTo>
                  <a:lnTo>
                    <a:pt x="199" y="148"/>
                  </a:lnTo>
                  <a:lnTo>
                    <a:pt x="198" y="150"/>
                  </a:lnTo>
                  <a:lnTo>
                    <a:pt x="197" y="150"/>
                  </a:lnTo>
                  <a:lnTo>
                    <a:pt x="196" y="152"/>
                  </a:lnTo>
                  <a:lnTo>
                    <a:pt x="196" y="153"/>
                  </a:lnTo>
                  <a:lnTo>
                    <a:pt x="197" y="155"/>
                  </a:lnTo>
                  <a:lnTo>
                    <a:pt x="197" y="158"/>
                  </a:lnTo>
                  <a:lnTo>
                    <a:pt x="196" y="158"/>
                  </a:lnTo>
                  <a:lnTo>
                    <a:pt x="201" y="160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10" y="159"/>
                  </a:lnTo>
                  <a:lnTo>
                    <a:pt x="223" y="163"/>
                  </a:lnTo>
                  <a:lnTo>
                    <a:pt x="223" y="164"/>
                  </a:lnTo>
                  <a:lnTo>
                    <a:pt x="226" y="163"/>
                  </a:lnTo>
                  <a:lnTo>
                    <a:pt x="239" y="157"/>
                  </a:lnTo>
                  <a:lnTo>
                    <a:pt x="242" y="156"/>
                  </a:lnTo>
                  <a:lnTo>
                    <a:pt x="243" y="155"/>
                  </a:lnTo>
                  <a:lnTo>
                    <a:pt x="244" y="153"/>
                  </a:lnTo>
                  <a:lnTo>
                    <a:pt x="245" y="152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5" y="146"/>
                  </a:lnTo>
                  <a:lnTo>
                    <a:pt x="245" y="145"/>
                  </a:lnTo>
                  <a:lnTo>
                    <a:pt x="245" y="143"/>
                  </a:lnTo>
                  <a:lnTo>
                    <a:pt x="246" y="142"/>
                  </a:lnTo>
                  <a:lnTo>
                    <a:pt x="255" y="132"/>
                  </a:lnTo>
                  <a:lnTo>
                    <a:pt x="258" y="131"/>
                  </a:lnTo>
                  <a:lnTo>
                    <a:pt x="259" y="134"/>
                  </a:lnTo>
                  <a:lnTo>
                    <a:pt x="259" y="134"/>
                  </a:lnTo>
                  <a:lnTo>
                    <a:pt x="262" y="133"/>
                  </a:lnTo>
                  <a:lnTo>
                    <a:pt x="263" y="135"/>
                  </a:lnTo>
                  <a:lnTo>
                    <a:pt x="263" y="137"/>
                  </a:lnTo>
                  <a:lnTo>
                    <a:pt x="262" y="140"/>
                  </a:lnTo>
                  <a:lnTo>
                    <a:pt x="262" y="142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59" y="145"/>
                  </a:lnTo>
                  <a:lnTo>
                    <a:pt x="259" y="147"/>
                  </a:lnTo>
                  <a:lnTo>
                    <a:pt x="259" y="147"/>
                  </a:lnTo>
                  <a:lnTo>
                    <a:pt x="259" y="149"/>
                  </a:lnTo>
                  <a:lnTo>
                    <a:pt x="255" y="158"/>
                  </a:lnTo>
                  <a:lnTo>
                    <a:pt x="255" y="159"/>
                  </a:lnTo>
                  <a:lnTo>
                    <a:pt x="256" y="162"/>
                  </a:lnTo>
                  <a:lnTo>
                    <a:pt x="260" y="164"/>
                  </a:lnTo>
                  <a:lnTo>
                    <a:pt x="262" y="166"/>
                  </a:lnTo>
                  <a:lnTo>
                    <a:pt x="262" y="168"/>
                  </a:lnTo>
                  <a:lnTo>
                    <a:pt x="262" y="169"/>
                  </a:lnTo>
                  <a:lnTo>
                    <a:pt x="261" y="171"/>
                  </a:lnTo>
                  <a:lnTo>
                    <a:pt x="261" y="172"/>
                  </a:lnTo>
                  <a:lnTo>
                    <a:pt x="260" y="173"/>
                  </a:lnTo>
                  <a:lnTo>
                    <a:pt x="259" y="174"/>
                  </a:lnTo>
                  <a:lnTo>
                    <a:pt x="259" y="175"/>
                  </a:lnTo>
                  <a:lnTo>
                    <a:pt x="260" y="177"/>
                  </a:lnTo>
                  <a:lnTo>
                    <a:pt x="261" y="177"/>
                  </a:lnTo>
                  <a:lnTo>
                    <a:pt x="261" y="183"/>
                  </a:lnTo>
                  <a:lnTo>
                    <a:pt x="262" y="183"/>
                  </a:lnTo>
                  <a:lnTo>
                    <a:pt x="264" y="184"/>
                  </a:lnTo>
                  <a:lnTo>
                    <a:pt x="266" y="183"/>
                  </a:lnTo>
                  <a:lnTo>
                    <a:pt x="270" y="183"/>
                  </a:lnTo>
                  <a:lnTo>
                    <a:pt x="271" y="183"/>
                  </a:lnTo>
                  <a:lnTo>
                    <a:pt x="273" y="183"/>
                  </a:lnTo>
                  <a:lnTo>
                    <a:pt x="277" y="187"/>
                  </a:lnTo>
                  <a:lnTo>
                    <a:pt x="278" y="188"/>
                  </a:lnTo>
                  <a:lnTo>
                    <a:pt x="282" y="189"/>
                  </a:lnTo>
                  <a:lnTo>
                    <a:pt x="283" y="189"/>
                  </a:lnTo>
                  <a:lnTo>
                    <a:pt x="287" y="195"/>
                  </a:lnTo>
                  <a:lnTo>
                    <a:pt x="288" y="196"/>
                  </a:lnTo>
                  <a:lnTo>
                    <a:pt x="289" y="198"/>
                  </a:lnTo>
                  <a:lnTo>
                    <a:pt x="292" y="198"/>
                  </a:lnTo>
                  <a:lnTo>
                    <a:pt x="295" y="197"/>
                  </a:lnTo>
                  <a:lnTo>
                    <a:pt x="298" y="197"/>
                  </a:lnTo>
                  <a:lnTo>
                    <a:pt x="300" y="199"/>
                  </a:lnTo>
                  <a:lnTo>
                    <a:pt x="301" y="201"/>
                  </a:lnTo>
                  <a:lnTo>
                    <a:pt x="302" y="203"/>
                  </a:lnTo>
                  <a:lnTo>
                    <a:pt x="301" y="204"/>
                  </a:lnTo>
                  <a:lnTo>
                    <a:pt x="301" y="204"/>
                  </a:lnTo>
                  <a:lnTo>
                    <a:pt x="301" y="206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3" y="208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5" y="207"/>
                  </a:lnTo>
                  <a:lnTo>
                    <a:pt x="307" y="207"/>
                  </a:lnTo>
                  <a:lnTo>
                    <a:pt x="309" y="208"/>
                  </a:lnTo>
                  <a:lnTo>
                    <a:pt x="310" y="208"/>
                  </a:lnTo>
                  <a:lnTo>
                    <a:pt x="311" y="209"/>
                  </a:lnTo>
                  <a:lnTo>
                    <a:pt x="315" y="218"/>
                  </a:lnTo>
                  <a:lnTo>
                    <a:pt x="315" y="219"/>
                  </a:lnTo>
                  <a:lnTo>
                    <a:pt x="315" y="220"/>
                  </a:lnTo>
                  <a:lnTo>
                    <a:pt x="315" y="221"/>
                  </a:lnTo>
                  <a:lnTo>
                    <a:pt x="315" y="223"/>
                  </a:lnTo>
                  <a:lnTo>
                    <a:pt x="315" y="224"/>
                  </a:lnTo>
                  <a:lnTo>
                    <a:pt x="318" y="225"/>
                  </a:lnTo>
                  <a:lnTo>
                    <a:pt x="319" y="223"/>
                  </a:lnTo>
                  <a:lnTo>
                    <a:pt x="322" y="221"/>
                  </a:lnTo>
                  <a:lnTo>
                    <a:pt x="324" y="220"/>
                  </a:lnTo>
                  <a:lnTo>
                    <a:pt x="326" y="222"/>
                  </a:lnTo>
                  <a:lnTo>
                    <a:pt x="327" y="222"/>
                  </a:lnTo>
                  <a:lnTo>
                    <a:pt x="329" y="222"/>
                  </a:lnTo>
                  <a:lnTo>
                    <a:pt x="329" y="221"/>
                  </a:lnTo>
                  <a:lnTo>
                    <a:pt x="329" y="220"/>
                  </a:lnTo>
                  <a:lnTo>
                    <a:pt x="331" y="219"/>
                  </a:lnTo>
                  <a:lnTo>
                    <a:pt x="332" y="218"/>
                  </a:lnTo>
                  <a:lnTo>
                    <a:pt x="335" y="218"/>
                  </a:lnTo>
                  <a:lnTo>
                    <a:pt x="337" y="219"/>
                  </a:lnTo>
                  <a:lnTo>
                    <a:pt x="338" y="219"/>
                  </a:lnTo>
                  <a:lnTo>
                    <a:pt x="340" y="219"/>
                  </a:lnTo>
                  <a:lnTo>
                    <a:pt x="341" y="218"/>
                  </a:lnTo>
                  <a:lnTo>
                    <a:pt x="342" y="217"/>
                  </a:lnTo>
                  <a:lnTo>
                    <a:pt x="343" y="217"/>
                  </a:lnTo>
                  <a:lnTo>
                    <a:pt x="344" y="219"/>
                  </a:lnTo>
                  <a:lnTo>
                    <a:pt x="346" y="219"/>
                  </a:lnTo>
                  <a:lnTo>
                    <a:pt x="349" y="222"/>
                  </a:lnTo>
                  <a:lnTo>
                    <a:pt x="350" y="224"/>
                  </a:lnTo>
                  <a:lnTo>
                    <a:pt x="352" y="225"/>
                  </a:lnTo>
                  <a:lnTo>
                    <a:pt x="358" y="226"/>
                  </a:lnTo>
                  <a:lnTo>
                    <a:pt x="360" y="228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70" y="231"/>
                  </a:lnTo>
                  <a:lnTo>
                    <a:pt x="372" y="231"/>
                  </a:lnTo>
                  <a:lnTo>
                    <a:pt x="373" y="229"/>
                  </a:lnTo>
                  <a:lnTo>
                    <a:pt x="374" y="229"/>
                  </a:lnTo>
                  <a:lnTo>
                    <a:pt x="374" y="228"/>
                  </a:lnTo>
                  <a:lnTo>
                    <a:pt x="374" y="227"/>
                  </a:lnTo>
                  <a:lnTo>
                    <a:pt x="374" y="226"/>
                  </a:lnTo>
                  <a:lnTo>
                    <a:pt x="375" y="226"/>
                  </a:lnTo>
                  <a:lnTo>
                    <a:pt x="378" y="225"/>
                  </a:lnTo>
                  <a:lnTo>
                    <a:pt x="377" y="225"/>
                  </a:lnTo>
                  <a:lnTo>
                    <a:pt x="382" y="224"/>
                  </a:lnTo>
                  <a:lnTo>
                    <a:pt x="385" y="224"/>
                  </a:lnTo>
                  <a:lnTo>
                    <a:pt x="387" y="225"/>
                  </a:lnTo>
                  <a:lnTo>
                    <a:pt x="392" y="228"/>
                  </a:lnTo>
                  <a:lnTo>
                    <a:pt x="394" y="230"/>
                  </a:lnTo>
                  <a:lnTo>
                    <a:pt x="396" y="230"/>
                  </a:lnTo>
                  <a:lnTo>
                    <a:pt x="397" y="230"/>
                  </a:lnTo>
                  <a:lnTo>
                    <a:pt x="398" y="230"/>
                  </a:lnTo>
                  <a:lnTo>
                    <a:pt x="399" y="229"/>
                  </a:lnTo>
                  <a:lnTo>
                    <a:pt x="400" y="228"/>
                  </a:lnTo>
                  <a:lnTo>
                    <a:pt x="401" y="229"/>
                  </a:lnTo>
                  <a:lnTo>
                    <a:pt x="410" y="232"/>
                  </a:lnTo>
                  <a:lnTo>
                    <a:pt x="411" y="234"/>
                  </a:lnTo>
                  <a:lnTo>
                    <a:pt x="411" y="236"/>
                  </a:lnTo>
                  <a:lnTo>
                    <a:pt x="411" y="237"/>
                  </a:lnTo>
                  <a:lnTo>
                    <a:pt x="411" y="237"/>
                  </a:lnTo>
                  <a:lnTo>
                    <a:pt x="412" y="238"/>
                  </a:lnTo>
                  <a:lnTo>
                    <a:pt x="416" y="243"/>
                  </a:lnTo>
                  <a:lnTo>
                    <a:pt x="416" y="243"/>
                  </a:lnTo>
                  <a:lnTo>
                    <a:pt x="416" y="245"/>
                  </a:lnTo>
                  <a:lnTo>
                    <a:pt x="415" y="245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6" y="249"/>
                  </a:lnTo>
                  <a:lnTo>
                    <a:pt x="422" y="255"/>
                  </a:lnTo>
                  <a:lnTo>
                    <a:pt x="422" y="256"/>
                  </a:lnTo>
                  <a:lnTo>
                    <a:pt x="422" y="257"/>
                  </a:lnTo>
                  <a:lnTo>
                    <a:pt x="422" y="258"/>
                  </a:lnTo>
                  <a:lnTo>
                    <a:pt x="423" y="258"/>
                  </a:lnTo>
                  <a:lnTo>
                    <a:pt x="424" y="259"/>
                  </a:lnTo>
                  <a:lnTo>
                    <a:pt x="425" y="259"/>
                  </a:lnTo>
                  <a:lnTo>
                    <a:pt x="425" y="261"/>
                  </a:lnTo>
                  <a:lnTo>
                    <a:pt x="426" y="262"/>
                  </a:lnTo>
                  <a:lnTo>
                    <a:pt x="426" y="264"/>
                  </a:lnTo>
                  <a:lnTo>
                    <a:pt x="427" y="264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6"/>
                  </a:lnTo>
                  <a:lnTo>
                    <a:pt x="428" y="267"/>
                  </a:lnTo>
                  <a:lnTo>
                    <a:pt x="428" y="269"/>
                  </a:lnTo>
                  <a:lnTo>
                    <a:pt x="429" y="271"/>
                  </a:lnTo>
                  <a:lnTo>
                    <a:pt x="430" y="272"/>
                  </a:lnTo>
                  <a:lnTo>
                    <a:pt x="434" y="272"/>
                  </a:lnTo>
                  <a:lnTo>
                    <a:pt x="438" y="273"/>
                  </a:lnTo>
                  <a:lnTo>
                    <a:pt x="439" y="273"/>
                  </a:lnTo>
                  <a:lnTo>
                    <a:pt x="440" y="270"/>
                  </a:lnTo>
                  <a:lnTo>
                    <a:pt x="440" y="268"/>
                  </a:lnTo>
                  <a:lnTo>
                    <a:pt x="440" y="266"/>
                  </a:lnTo>
                  <a:lnTo>
                    <a:pt x="440" y="264"/>
                  </a:lnTo>
                  <a:lnTo>
                    <a:pt x="440" y="264"/>
                  </a:lnTo>
                  <a:lnTo>
                    <a:pt x="445" y="265"/>
                  </a:lnTo>
                  <a:lnTo>
                    <a:pt x="447" y="264"/>
                  </a:lnTo>
                  <a:lnTo>
                    <a:pt x="448" y="265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73"/>
                  </a:lnTo>
                  <a:lnTo>
                    <a:pt x="457" y="276"/>
                  </a:lnTo>
                  <a:lnTo>
                    <a:pt x="458" y="278"/>
                  </a:lnTo>
                  <a:lnTo>
                    <a:pt x="462" y="276"/>
                  </a:lnTo>
                  <a:lnTo>
                    <a:pt x="462" y="275"/>
                  </a:lnTo>
                  <a:lnTo>
                    <a:pt x="461" y="275"/>
                  </a:lnTo>
                  <a:lnTo>
                    <a:pt x="461" y="274"/>
                  </a:lnTo>
                  <a:lnTo>
                    <a:pt x="462" y="273"/>
                  </a:lnTo>
                  <a:lnTo>
                    <a:pt x="463" y="273"/>
                  </a:lnTo>
                  <a:lnTo>
                    <a:pt x="466" y="276"/>
                  </a:lnTo>
                  <a:lnTo>
                    <a:pt x="468" y="277"/>
                  </a:lnTo>
                  <a:lnTo>
                    <a:pt x="469" y="277"/>
                  </a:lnTo>
                  <a:lnTo>
                    <a:pt x="476" y="277"/>
                  </a:lnTo>
                  <a:lnTo>
                    <a:pt x="479" y="279"/>
                  </a:lnTo>
                  <a:lnTo>
                    <a:pt x="480" y="279"/>
                  </a:lnTo>
                  <a:lnTo>
                    <a:pt x="480" y="278"/>
                  </a:lnTo>
                  <a:lnTo>
                    <a:pt x="481" y="276"/>
                  </a:lnTo>
                  <a:lnTo>
                    <a:pt x="482" y="275"/>
                  </a:lnTo>
                  <a:lnTo>
                    <a:pt x="482" y="275"/>
                  </a:lnTo>
                  <a:lnTo>
                    <a:pt x="484" y="274"/>
                  </a:lnTo>
                  <a:lnTo>
                    <a:pt x="485" y="274"/>
                  </a:lnTo>
                  <a:lnTo>
                    <a:pt x="486" y="273"/>
                  </a:lnTo>
                  <a:lnTo>
                    <a:pt x="486" y="272"/>
                  </a:lnTo>
                  <a:lnTo>
                    <a:pt x="487" y="271"/>
                  </a:lnTo>
                  <a:lnTo>
                    <a:pt x="488" y="270"/>
                  </a:lnTo>
                  <a:lnTo>
                    <a:pt x="490" y="269"/>
                  </a:lnTo>
                  <a:lnTo>
                    <a:pt x="492" y="269"/>
                  </a:lnTo>
                  <a:lnTo>
                    <a:pt x="493" y="271"/>
                  </a:lnTo>
                  <a:lnTo>
                    <a:pt x="496" y="272"/>
                  </a:lnTo>
                  <a:lnTo>
                    <a:pt x="498" y="272"/>
                  </a:lnTo>
                  <a:lnTo>
                    <a:pt x="499" y="274"/>
                  </a:lnTo>
                  <a:lnTo>
                    <a:pt x="498" y="274"/>
                  </a:lnTo>
                  <a:lnTo>
                    <a:pt x="497" y="275"/>
                  </a:lnTo>
                  <a:lnTo>
                    <a:pt x="499" y="277"/>
                  </a:lnTo>
                  <a:lnTo>
                    <a:pt x="500" y="279"/>
                  </a:lnTo>
                  <a:lnTo>
                    <a:pt x="502" y="281"/>
                  </a:lnTo>
                  <a:lnTo>
                    <a:pt x="504" y="283"/>
                  </a:lnTo>
                  <a:lnTo>
                    <a:pt x="508" y="283"/>
                  </a:lnTo>
                  <a:lnTo>
                    <a:pt x="510" y="285"/>
                  </a:lnTo>
                  <a:lnTo>
                    <a:pt x="511" y="285"/>
                  </a:lnTo>
                  <a:lnTo>
                    <a:pt x="512" y="287"/>
                  </a:lnTo>
                  <a:lnTo>
                    <a:pt x="512" y="287"/>
                  </a:lnTo>
                  <a:lnTo>
                    <a:pt x="513" y="288"/>
                  </a:lnTo>
                  <a:lnTo>
                    <a:pt x="514" y="288"/>
                  </a:lnTo>
                  <a:lnTo>
                    <a:pt x="516" y="287"/>
                  </a:lnTo>
                  <a:lnTo>
                    <a:pt x="517" y="287"/>
                  </a:lnTo>
                  <a:lnTo>
                    <a:pt x="518" y="287"/>
                  </a:lnTo>
                  <a:lnTo>
                    <a:pt x="519" y="288"/>
                  </a:lnTo>
                  <a:lnTo>
                    <a:pt x="520" y="288"/>
                  </a:lnTo>
                  <a:lnTo>
                    <a:pt x="522" y="288"/>
                  </a:lnTo>
                  <a:lnTo>
                    <a:pt x="524" y="286"/>
                  </a:lnTo>
                  <a:lnTo>
                    <a:pt x="524" y="286"/>
                  </a:lnTo>
                  <a:lnTo>
                    <a:pt x="532" y="288"/>
                  </a:lnTo>
                  <a:lnTo>
                    <a:pt x="537" y="288"/>
                  </a:lnTo>
                  <a:lnTo>
                    <a:pt x="539" y="288"/>
                  </a:lnTo>
                  <a:lnTo>
                    <a:pt x="554" y="296"/>
                  </a:lnTo>
                  <a:lnTo>
                    <a:pt x="562" y="297"/>
                  </a:lnTo>
                  <a:lnTo>
                    <a:pt x="563" y="298"/>
                  </a:lnTo>
                  <a:lnTo>
                    <a:pt x="561" y="301"/>
                  </a:lnTo>
                  <a:lnTo>
                    <a:pt x="559" y="306"/>
                  </a:lnTo>
                  <a:lnTo>
                    <a:pt x="554" y="317"/>
                  </a:lnTo>
                  <a:lnTo>
                    <a:pt x="554" y="319"/>
                  </a:lnTo>
                  <a:lnTo>
                    <a:pt x="553" y="320"/>
                  </a:lnTo>
                  <a:lnTo>
                    <a:pt x="549" y="321"/>
                  </a:lnTo>
                  <a:lnTo>
                    <a:pt x="548" y="321"/>
                  </a:lnTo>
                  <a:lnTo>
                    <a:pt x="548" y="322"/>
                  </a:lnTo>
                  <a:lnTo>
                    <a:pt x="548" y="323"/>
                  </a:lnTo>
                  <a:lnTo>
                    <a:pt x="548" y="324"/>
                  </a:lnTo>
                  <a:lnTo>
                    <a:pt x="547" y="325"/>
                  </a:lnTo>
                  <a:lnTo>
                    <a:pt x="547" y="326"/>
                  </a:lnTo>
                  <a:lnTo>
                    <a:pt x="546" y="326"/>
                  </a:lnTo>
                  <a:lnTo>
                    <a:pt x="543" y="326"/>
                  </a:lnTo>
                  <a:lnTo>
                    <a:pt x="542" y="326"/>
                  </a:lnTo>
                  <a:lnTo>
                    <a:pt x="542" y="327"/>
                  </a:lnTo>
                  <a:lnTo>
                    <a:pt x="542" y="330"/>
                  </a:lnTo>
                  <a:lnTo>
                    <a:pt x="542" y="331"/>
                  </a:lnTo>
                  <a:lnTo>
                    <a:pt x="541" y="333"/>
                  </a:lnTo>
                  <a:lnTo>
                    <a:pt x="539" y="333"/>
                  </a:lnTo>
                  <a:lnTo>
                    <a:pt x="538" y="334"/>
                  </a:lnTo>
                  <a:lnTo>
                    <a:pt x="536" y="337"/>
                  </a:lnTo>
                  <a:lnTo>
                    <a:pt x="535" y="339"/>
                  </a:lnTo>
                  <a:lnTo>
                    <a:pt x="533" y="339"/>
                  </a:lnTo>
                  <a:lnTo>
                    <a:pt x="532" y="339"/>
                  </a:lnTo>
                  <a:lnTo>
                    <a:pt x="528" y="345"/>
                  </a:lnTo>
                  <a:lnTo>
                    <a:pt x="527" y="350"/>
                  </a:lnTo>
                  <a:lnTo>
                    <a:pt x="527" y="355"/>
                  </a:lnTo>
                  <a:lnTo>
                    <a:pt x="528" y="357"/>
                  </a:lnTo>
                  <a:lnTo>
                    <a:pt x="528" y="358"/>
                  </a:lnTo>
                  <a:lnTo>
                    <a:pt x="526" y="360"/>
                  </a:lnTo>
                  <a:lnTo>
                    <a:pt x="525" y="362"/>
                  </a:lnTo>
                  <a:lnTo>
                    <a:pt x="524" y="363"/>
                  </a:lnTo>
                  <a:lnTo>
                    <a:pt x="524" y="365"/>
                  </a:lnTo>
                  <a:lnTo>
                    <a:pt x="524" y="367"/>
                  </a:lnTo>
                  <a:lnTo>
                    <a:pt x="524" y="368"/>
                  </a:lnTo>
                  <a:lnTo>
                    <a:pt x="523" y="369"/>
                  </a:lnTo>
                  <a:lnTo>
                    <a:pt x="522" y="370"/>
                  </a:lnTo>
                  <a:lnTo>
                    <a:pt x="522" y="374"/>
                  </a:lnTo>
                  <a:lnTo>
                    <a:pt x="521" y="375"/>
                  </a:lnTo>
                  <a:lnTo>
                    <a:pt x="522" y="377"/>
                  </a:lnTo>
                  <a:lnTo>
                    <a:pt x="522" y="379"/>
                  </a:lnTo>
                  <a:lnTo>
                    <a:pt x="523" y="381"/>
                  </a:lnTo>
                  <a:lnTo>
                    <a:pt x="523" y="382"/>
                  </a:lnTo>
                  <a:lnTo>
                    <a:pt x="521" y="385"/>
                  </a:lnTo>
                  <a:lnTo>
                    <a:pt x="519" y="386"/>
                  </a:lnTo>
                  <a:lnTo>
                    <a:pt x="518" y="387"/>
                  </a:lnTo>
                  <a:lnTo>
                    <a:pt x="518" y="390"/>
                  </a:lnTo>
                  <a:lnTo>
                    <a:pt x="518" y="393"/>
                  </a:lnTo>
                  <a:lnTo>
                    <a:pt x="517" y="394"/>
                  </a:lnTo>
                  <a:lnTo>
                    <a:pt x="516" y="397"/>
                  </a:lnTo>
                  <a:lnTo>
                    <a:pt x="510" y="405"/>
                  </a:lnTo>
                  <a:lnTo>
                    <a:pt x="510" y="406"/>
                  </a:lnTo>
                  <a:lnTo>
                    <a:pt x="509" y="408"/>
                  </a:lnTo>
                  <a:lnTo>
                    <a:pt x="509" y="410"/>
                  </a:lnTo>
                  <a:lnTo>
                    <a:pt x="508" y="410"/>
                  </a:lnTo>
                  <a:lnTo>
                    <a:pt x="507" y="412"/>
                  </a:lnTo>
                  <a:lnTo>
                    <a:pt x="507" y="413"/>
                  </a:lnTo>
                  <a:lnTo>
                    <a:pt x="506" y="416"/>
                  </a:lnTo>
                  <a:lnTo>
                    <a:pt x="506" y="422"/>
                  </a:lnTo>
                  <a:lnTo>
                    <a:pt x="511" y="429"/>
                  </a:lnTo>
                  <a:lnTo>
                    <a:pt x="511" y="433"/>
                  </a:lnTo>
                  <a:lnTo>
                    <a:pt x="510" y="435"/>
                  </a:lnTo>
                  <a:lnTo>
                    <a:pt x="507" y="437"/>
                  </a:lnTo>
                  <a:lnTo>
                    <a:pt x="507" y="439"/>
                  </a:lnTo>
                  <a:lnTo>
                    <a:pt x="507" y="441"/>
                  </a:lnTo>
                  <a:lnTo>
                    <a:pt x="507" y="442"/>
                  </a:lnTo>
                  <a:lnTo>
                    <a:pt x="506" y="443"/>
                  </a:lnTo>
                  <a:lnTo>
                    <a:pt x="506" y="444"/>
                  </a:lnTo>
                  <a:lnTo>
                    <a:pt x="506" y="445"/>
                  </a:lnTo>
                  <a:lnTo>
                    <a:pt x="506" y="446"/>
                  </a:lnTo>
                  <a:lnTo>
                    <a:pt x="506" y="447"/>
                  </a:lnTo>
                  <a:lnTo>
                    <a:pt x="506" y="449"/>
                  </a:lnTo>
                  <a:lnTo>
                    <a:pt x="506" y="451"/>
                  </a:lnTo>
                  <a:lnTo>
                    <a:pt x="505" y="451"/>
                  </a:lnTo>
                  <a:lnTo>
                    <a:pt x="504" y="452"/>
                  </a:lnTo>
                  <a:lnTo>
                    <a:pt x="502" y="456"/>
                  </a:lnTo>
                  <a:lnTo>
                    <a:pt x="502" y="458"/>
                  </a:lnTo>
                  <a:lnTo>
                    <a:pt x="504" y="463"/>
                  </a:lnTo>
                  <a:lnTo>
                    <a:pt x="503" y="465"/>
                  </a:lnTo>
                  <a:lnTo>
                    <a:pt x="503" y="466"/>
                  </a:lnTo>
                  <a:lnTo>
                    <a:pt x="501" y="467"/>
                  </a:lnTo>
                  <a:lnTo>
                    <a:pt x="501" y="468"/>
                  </a:lnTo>
                  <a:lnTo>
                    <a:pt x="501" y="472"/>
                  </a:lnTo>
                  <a:lnTo>
                    <a:pt x="501" y="472"/>
                  </a:lnTo>
                  <a:lnTo>
                    <a:pt x="502" y="473"/>
                  </a:lnTo>
                  <a:lnTo>
                    <a:pt x="503" y="474"/>
                  </a:lnTo>
                  <a:lnTo>
                    <a:pt x="505" y="476"/>
                  </a:lnTo>
                  <a:lnTo>
                    <a:pt x="506" y="480"/>
                  </a:lnTo>
                  <a:lnTo>
                    <a:pt x="507" y="480"/>
                  </a:lnTo>
                  <a:lnTo>
                    <a:pt x="507" y="481"/>
                  </a:lnTo>
                  <a:lnTo>
                    <a:pt x="508" y="482"/>
                  </a:lnTo>
                  <a:lnTo>
                    <a:pt x="508" y="483"/>
                  </a:lnTo>
                  <a:lnTo>
                    <a:pt x="508" y="484"/>
                  </a:lnTo>
                  <a:lnTo>
                    <a:pt x="508" y="484"/>
                  </a:lnTo>
                  <a:lnTo>
                    <a:pt x="507" y="484"/>
                  </a:lnTo>
                  <a:lnTo>
                    <a:pt x="505" y="486"/>
                  </a:lnTo>
                  <a:lnTo>
                    <a:pt x="502" y="487"/>
                  </a:lnTo>
                  <a:lnTo>
                    <a:pt x="502" y="488"/>
                  </a:lnTo>
                  <a:lnTo>
                    <a:pt x="499" y="490"/>
                  </a:lnTo>
                  <a:lnTo>
                    <a:pt x="500" y="491"/>
                  </a:lnTo>
                  <a:lnTo>
                    <a:pt x="500" y="493"/>
                  </a:lnTo>
                  <a:lnTo>
                    <a:pt x="500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8" y="494"/>
                  </a:lnTo>
                  <a:lnTo>
                    <a:pt x="498" y="495"/>
                  </a:lnTo>
                  <a:lnTo>
                    <a:pt x="499" y="496"/>
                  </a:lnTo>
                  <a:lnTo>
                    <a:pt x="499" y="496"/>
                  </a:lnTo>
                  <a:lnTo>
                    <a:pt x="499" y="497"/>
                  </a:lnTo>
                  <a:lnTo>
                    <a:pt x="497" y="498"/>
                  </a:lnTo>
                  <a:lnTo>
                    <a:pt x="496" y="498"/>
                  </a:lnTo>
                  <a:lnTo>
                    <a:pt x="495" y="498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2" y="497"/>
                  </a:lnTo>
                  <a:lnTo>
                    <a:pt x="492" y="498"/>
                  </a:lnTo>
                  <a:lnTo>
                    <a:pt x="493" y="499"/>
                  </a:lnTo>
                  <a:lnTo>
                    <a:pt x="494" y="500"/>
                  </a:lnTo>
                  <a:lnTo>
                    <a:pt x="494" y="501"/>
                  </a:lnTo>
                  <a:lnTo>
                    <a:pt x="494" y="502"/>
                  </a:lnTo>
                  <a:lnTo>
                    <a:pt x="493" y="502"/>
                  </a:lnTo>
                  <a:lnTo>
                    <a:pt x="492" y="504"/>
                  </a:lnTo>
                  <a:lnTo>
                    <a:pt x="490" y="505"/>
                  </a:lnTo>
                  <a:lnTo>
                    <a:pt x="489" y="505"/>
                  </a:lnTo>
                  <a:lnTo>
                    <a:pt x="485" y="505"/>
                  </a:lnTo>
                  <a:lnTo>
                    <a:pt x="482" y="505"/>
                  </a:lnTo>
                  <a:lnTo>
                    <a:pt x="481" y="506"/>
                  </a:lnTo>
                  <a:lnTo>
                    <a:pt x="477" y="507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5" y="506"/>
                  </a:lnTo>
                  <a:lnTo>
                    <a:pt x="472" y="505"/>
                  </a:lnTo>
                  <a:lnTo>
                    <a:pt x="470" y="503"/>
                  </a:lnTo>
                  <a:lnTo>
                    <a:pt x="470" y="502"/>
                  </a:lnTo>
                  <a:lnTo>
                    <a:pt x="471" y="497"/>
                  </a:lnTo>
                  <a:lnTo>
                    <a:pt x="469" y="498"/>
                  </a:lnTo>
                  <a:lnTo>
                    <a:pt x="468" y="497"/>
                  </a:lnTo>
                  <a:lnTo>
                    <a:pt x="466" y="497"/>
                  </a:lnTo>
                  <a:lnTo>
                    <a:pt x="464" y="496"/>
                  </a:lnTo>
                  <a:lnTo>
                    <a:pt x="460" y="497"/>
                  </a:lnTo>
                  <a:lnTo>
                    <a:pt x="458" y="497"/>
                  </a:lnTo>
                  <a:lnTo>
                    <a:pt x="457" y="496"/>
                  </a:lnTo>
                  <a:lnTo>
                    <a:pt x="456" y="496"/>
                  </a:lnTo>
                  <a:lnTo>
                    <a:pt x="455" y="496"/>
                  </a:lnTo>
                  <a:lnTo>
                    <a:pt x="454" y="497"/>
                  </a:lnTo>
                  <a:lnTo>
                    <a:pt x="452" y="497"/>
                  </a:lnTo>
                  <a:lnTo>
                    <a:pt x="452" y="499"/>
                  </a:lnTo>
                  <a:lnTo>
                    <a:pt x="453" y="501"/>
                  </a:lnTo>
                  <a:lnTo>
                    <a:pt x="454" y="502"/>
                  </a:lnTo>
                  <a:lnTo>
                    <a:pt x="453" y="503"/>
                  </a:lnTo>
                  <a:lnTo>
                    <a:pt x="452" y="505"/>
                  </a:lnTo>
                  <a:lnTo>
                    <a:pt x="451" y="506"/>
                  </a:lnTo>
                  <a:lnTo>
                    <a:pt x="448" y="506"/>
                  </a:lnTo>
                  <a:lnTo>
                    <a:pt x="448" y="508"/>
                  </a:lnTo>
                  <a:lnTo>
                    <a:pt x="446" y="510"/>
                  </a:lnTo>
                  <a:lnTo>
                    <a:pt x="445" y="512"/>
                  </a:lnTo>
                  <a:lnTo>
                    <a:pt x="443" y="514"/>
                  </a:lnTo>
                  <a:lnTo>
                    <a:pt x="443" y="515"/>
                  </a:lnTo>
                  <a:lnTo>
                    <a:pt x="453" y="514"/>
                  </a:lnTo>
                  <a:lnTo>
                    <a:pt x="455" y="514"/>
                  </a:lnTo>
                  <a:lnTo>
                    <a:pt x="457" y="514"/>
                  </a:lnTo>
                  <a:lnTo>
                    <a:pt x="458" y="516"/>
                  </a:lnTo>
                  <a:lnTo>
                    <a:pt x="459" y="517"/>
                  </a:lnTo>
                  <a:lnTo>
                    <a:pt x="458" y="519"/>
                  </a:lnTo>
                  <a:lnTo>
                    <a:pt x="458" y="520"/>
                  </a:lnTo>
                  <a:lnTo>
                    <a:pt x="457" y="520"/>
                  </a:lnTo>
                  <a:lnTo>
                    <a:pt x="456" y="520"/>
                  </a:lnTo>
                  <a:lnTo>
                    <a:pt x="454" y="522"/>
                  </a:lnTo>
                  <a:lnTo>
                    <a:pt x="453" y="522"/>
                  </a:lnTo>
                  <a:lnTo>
                    <a:pt x="452" y="524"/>
                  </a:lnTo>
                  <a:lnTo>
                    <a:pt x="451" y="526"/>
                  </a:lnTo>
                  <a:lnTo>
                    <a:pt x="451" y="530"/>
                  </a:lnTo>
                  <a:lnTo>
                    <a:pt x="445" y="534"/>
                  </a:lnTo>
                  <a:lnTo>
                    <a:pt x="442" y="538"/>
                  </a:lnTo>
                  <a:lnTo>
                    <a:pt x="440" y="540"/>
                  </a:lnTo>
                  <a:lnTo>
                    <a:pt x="434" y="545"/>
                  </a:lnTo>
                  <a:lnTo>
                    <a:pt x="432" y="546"/>
                  </a:lnTo>
                  <a:lnTo>
                    <a:pt x="432" y="549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30" y="550"/>
                  </a:lnTo>
                  <a:lnTo>
                    <a:pt x="428" y="551"/>
                  </a:lnTo>
                  <a:lnTo>
                    <a:pt x="427" y="552"/>
                  </a:lnTo>
                  <a:lnTo>
                    <a:pt x="426" y="554"/>
                  </a:lnTo>
                  <a:lnTo>
                    <a:pt x="427" y="556"/>
                  </a:lnTo>
                  <a:lnTo>
                    <a:pt x="425" y="560"/>
                  </a:lnTo>
                  <a:lnTo>
                    <a:pt x="419" y="564"/>
                  </a:lnTo>
                  <a:lnTo>
                    <a:pt x="409" y="568"/>
                  </a:lnTo>
                  <a:lnTo>
                    <a:pt x="404" y="570"/>
                  </a:lnTo>
                  <a:lnTo>
                    <a:pt x="404" y="574"/>
                  </a:lnTo>
                  <a:lnTo>
                    <a:pt x="404" y="575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4" y="582"/>
                  </a:lnTo>
                  <a:lnTo>
                    <a:pt x="404" y="584"/>
                  </a:lnTo>
                  <a:lnTo>
                    <a:pt x="403" y="588"/>
                  </a:lnTo>
                  <a:lnTo>
                    <a:pt x="403" y="589"/>
                  </a:lnTo>
                  <a:lnTo>
                    <a:pt x="403" y="590"/>
                  </a:lnTo>
                  <a:lnTo>
                    <a:pt x="404" y="591"/>
                  </a:lnTo>
                  <a:lnTo>
                    <a:pt x="404" y="593"/>
                  </a:lnTo>
                  <a:lnTo>
                    <a:pt x="404" y="594"/>
                  </a:lnTo>
                  <a:lnTo>
                    <a:pt x="403" y="595"/>
                  </a:lnTo>
                  <a:lnTo>
                    <a:pt x="402" y="596"/>
                  </a:lnTo>
                  <a:lnTo>
                    <a:pt x="398" y="598"/>
                  </a:lnTo>
                  <a:lnTo>
                    <a:pt x="396" y="600"/>
                  </a:lnTo>
                  <a:lnTo>
                    <a:pt x="395" y="601"/>
                  </a:lnTo>
                  <a:lnTo>
                    <a:pt x="389" y="604"/>
                  </a:lnTo>
                  <a:lnTo>
                    <a:pt x="377" y="616"/>
                  </a:lnTo>
                  <a:lnTo>
                    <a:pt x="375" y="617"/>
                  </a:lnTo>
                  <a:lnTo>
                    <a:pt x="375" y="619"/>
                  </a:lnTo>
                  <a:lnTo>
                    <a:pt x="378" y="622"/>
                  </a:lnTo>
                  <a:lnTo>
                    <a:pt x="374" y="626"/>
                  </a:lnTo>
                  <a:lnTo>
                    <a:pt x="372" y="631"/>
                  </a:lnTo>
                  <a:lnTo>
                    <a:pt x="370" y="632"/>
                  </a:lnTo>
                  <a:lnTo>
                    <a:pt x="370" y="633"/>
                  </a:lnTo>
                  <a:lnTo>
                    <a:pt x="370" y="634"/>
                  </a:lnTo>
                  <a:lnTo>
                    <a:pt x="370" y="634"/>
                  </a:lnTo>
                  <a:lnTo>
                    <a:pt x="371" y="634"/>
                  </a:lnTo>
                  <a:lnTo>
                    <a:pt x="371" y="635"/>
                  </a:lnTo>
                  <a:lnTo>
                    <a:pt x="371" y="636"/>
                  </a:lnTo>
                  <a:lnTo>
                    <a:pt x="371" y="637"/>
                  </a:lnTo>
                  <a:lnTo>
                    <a:pt x="371" y="638"/>
                  </a:lnTo>
                  <a:lnTo>
                    <a:pt x="369" y="639"/>
                  </a:lnTo>
                  <a:lnTo>
                    <a:pt x="370" y="639"/>
                  </a:lnTo>
                  <a:lnTo>
                    <a:pt x="374" y="642"/>
                  </a:lnTo>
                  <a:lnTo>
                    <a:pt x="376" y="643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5" y="650"/>
                  </a:lnTo>
                  <a:lnTo>
                    <a:pt x="374" y="653"/>
                  </a:lnTo>
                  <a:lnTo>
                    <a:pt x="374" y="654"/>
                  </a:lnTo>
                  <a:lnTo>
                    <a:pt x="374" y="658"/>
                  </a:lnTo>
                  <a:lnTo>
                    <a:pt x="373" y="659"/>
                  </a:lnTo>
                  <a:lnTo>
                    <a:pt x="374" y="660"/>
                  </a:lnTo>
                  <a:lnTo>
                    <a:pt x="373" y="661"/>
                  </a:lnTo>
                  <a:lnTo>
                    <a:pt x="371" y="662"/>
                  </a:lnTo>
                  <a:lnTo>
                    <a:pt x="370" y="662"/>
                  </a:lnTo>
                  <a:lnTo>
                    <a:pt x="369" y="662"/>
                  </a:lnTo>
                  <a:lnTo>
                    <a:pt x="368" y="662"/>
                  </a:lnTo>
                  <a:lnTo>
                    <a:pt x="363" y="664"/>
                  </a:lnTo>
                  <a:lnTo>
                    <a:pt x="361" y="666"/>
                  </a:lnTo>
                  <a:lnTo>
                    <a:pt x="361" y="668"/>
                  </a:lnTo>
                  <a:lnTo>
                    <a:pt x="362" y="670"/>
                  </a:lnTo>
                  <a:lnTo>
                    <a:pt x="363" y="671"/>
                  </a:lnTo>
                  <a:lnTo>
                    <a:pt x="363" y="672"/>
                  </a:lnTo>
                  <a:lnTo>
                    <a:pt x="362" y="674"/>
                  </a:lnTo>
                  <a:lnTo>
                    <a:pt x="361" y="676"/>
                  </a:lnTo>
                  <a:lnTo>
                    <a:pt x="363" y="676"/>
                  </a:lnTo>
                  <a:lnTo>
                    <a:pt x="368" y="674"/>
                  </a:lnTo>
                  <a:lnTo>
                    <a:pt x="371" y="674"/>
                  </a:lnTo>
                  <a:lnTo>
                    <a:pt x="374" y="676"/>
                  </a:lnTo>
                  <a:lnTo>
                    <a:pt x="377" y="674"/>
                  </a:lnTo>
                  <a:lnTo>
                    <a:pt x="382" y="669"/>
                  </a:lnTo>
                  <a:lnTo>
                    <a:pt x="388" y="664"/>
                  </a:lnTo>
                  <a:lnTo>
                    <a:pt x="390" y="662"/>
                  </a:lnTo>
                  <a:lnTo>
                    <a:pt x="390" y="659"/>
                  </a:lnTo>
                  <a:lnTo>
                    <a:pt x="389" y="659"/>
                  </a:lnTo>
                  <a:lnTo>
                    <a:pt x="387" y="659"/>
                  </a:lnTo>
                  <a:lnTo>
                    <a:pt x="386" y="659"/>
                  </a:lnTo>
                  <a:lnTo>
                    <a:pt x="386" y="658"/>
                  </a:lnTo>
                  <a:lnTo>
                    <a:pt x="386" y="657"/>
                  </a:lnTo>
                  <a:lnTo>
                    <a:pt x="386" y="656"/>
                  </a:lnTo>
                  <a:lnTo>
                    <a:pt x="385" y="653"/>
                  </a:lnTo>
                  <a:lnTo>
                    <a:pt x="384" y="652"/>
                  </a:lnTo>
                  <a:lnTo>
                    <a:pt x="385" y="651"/>
                  </a:lnTo>
                  <a:lnTo>
                    <a:pt x="386" y="648"/>
                  </a:lnTo>
                  <a:lnTo>
                    <a:pt x="389" y="645"/>
                  </a:lnTo>
                  <a:lnTo>
                    <a:pt x="392" y="642"/>
                  </a:lnTo>
                  <a:lnTo>
                    <a:pt x="395" y="641"/>
                  </a:lnTo>
                  <a:lnTo>
                    <a:pt x="398" y="641"/>
                  </a:lnTo>
                  <a:lnTo>
                    <a:pt x="401" y="640"/>
                  </a:lnTo>
                  <a:lnTo>
                    <a:pt x="408" y="635"/>
                  </a:lnTo>
                  <a:lnTo>
                    <a:pt x="414" y="634"/>
                  </a:lnTo>
                  <a:lnTo>
                    <a:pt x="420" y="634"/>
                  </a:lnTo>
                  <a:lnTo>
                    <a:pt x="434" y="638"/>
                  </a:lnTo>
                  <a:lnTo>
                    <a:pt x="434" y="638"/>
                  </a:lnTo>
                  <a:lnTo>
                    <a:pt x="435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5" y="644"/>
                  </a:lnTo>
                  <a:lnTo>
                    <a:pt x="433" y="647"/>
                  </a:lnTo>
                  <a:lnTo>
                    <a:pt x="433" y="648"/>
                  </a:lnTo>
                  <a:lnTo>
                    <a:pt x="434" y="652"/>
                  </a:lnTo>
                  <a:lnTo>
                    <a:pt x="437" y="655"/>
                  </a:lnTo>
                  <a:lnTo>
                    <a:pt x="440" y="658"/>
                  </a:lnTo>
                  <a:lnTo>
                    <a:pt x="436" y="664"/>
                  </a:lnTo>
                  <a:lnTo>
                    <a:pt x="434" y="670"/>
                  </a:lnTo>
                  <a:lnTo>
                    <a:pt x="434" y="674"/>
                  </a:lnTo>
                  <a:lnTo>
                    <a:pt x="434" y="676"/>
                  </a:lnTo>
                  <a:lnTo>
                    <a:pt x="442" y="677"/>
                  </a:lnTo>
                  <a:lnTo>
                    <a:pt x="443" y="679"/>
                  </a:lnTo>
                  <a:lnTo>
                    <a:pt x="443" y="680"/>
                  </a:lnTo>
                  <a:lnTo>
                    <a:pt x="442" y="681"/>
                  </a:lnTo>
                  <a:lnTo>
                    <a:pt x="441" y="682"/>
                  </a:lnTo>
                  <a:lnTo>
                    <a:pt x="441" y="682"/>
                  </a:lnTo>
                  <a:lnTo>
                    <a:pt x="441" y="683"/>
                  </a:lnTo>
                  <a:lnTo>
                    <a:pt x="441" y="685"/>
                  </a:lnTo>
                  <a:lnTo>
                    <a:pt x="441" y="686"/>
                  </a:lnTo>
                  <a:lnTo>
                    <a:pt x="441" y="687"/>
                  </a:lnTo>
                  <a:lnTo>
                    <a:pt x="442" y="688"/>
                  </a:lnTo>
                  <a:lnTo>
                    <a:pt x="443" y="688"/>
                  </a:lnTo>
                  <a:lnTo>
                    <a:pt x="444" y="688"/>
                  </a:lnTo>
                  <a:lnTo>
                    <a:pt x="445" y="687"/>
                  </a:lnTo>
                  <a:lnTo>
                    <a:pt x="446" y="686"/>
                  </a:lnTo>
                  <a:lnTo>
                    <a:pt x="447" y="687"/>
                  </a:lnTo>
                  <a:lnTo>
                    <a:pt x="453" y="694"/>
                  </a:lnTo>
                  <a:lnTo>
                    <a:pt x="454" y="694"/>
                  </a:lnTo>
                  <a:lnTo>
                    <a:pt x="454" y="696"/>
                  </a:lnTo>
                  <a:lnTo>
                    <a:pt x="455" y="699"/>
                  </a:lnTo>
                  <a:lnTo>
                    <a:pt x="456" y="700"/>
                  </a:lnTo>
                  <a:lnTo>
                    <a:pt x="456" y="702"/>
                  </a:lnTo>
                  <a:lnTo>
                    <a:pt x="457" y="703"/>
                  </a:lnTo>
                  <a:lnTo>
                    <a:pt x="456" y="704"/>
                  </a:lnTo>
                  <a:lnTo>
                    <a:pt x="455" y="705"/>
                  </a:lnTo>
                  <a:lnTo>
                    <a:pt x="454" y="706"/>
                  </a:lnTo>
                  <a:lnTo>
                    <a:pt x="453" y="708"/>
                  </a:lnTo>
                  <a:lnTo>
                    <a:pt x="452" y="711"/>
                  </a:lnTo>
                  <a:lnTo>
                    <a:pt x="451" y="712"/>
                  </a:lnTo>
                  <a:lnTo>
                    <a:pt x="448" y="713"/>
                  </a:lnTo>
                  <a:lnTo>
                    <a:pt x="446" y="713"/>
                  </a:lnTo>
                  <a:lnTo>
                    <a:pt x="444" y="713"/>
                  </a:lnTo>
                  <a:lnTo>
                    <a:pt x="443" y="714"/>
                  </a:lnTo>
                  <a:lnTo>
                    <a:pt x="443" y="715"/>
                  </a:lnTo>
                  <a:lnTo>
                    <a:pt x="443" y="716"/>
                  </a:lnTo>
                  <a:lnTo>
                    <a:pt x="442" y="715"/>
                  </a:lnTo>
                  <a:lnTo>
                    <a:pt x="441" y="715"/>
                  </a:lnTo>
                  <a:lnTo>
                    <a:pt x="440" y="714"/>
                  </a:lnTo>
                  <a:lnTo>
                    <a:pt x="439" y="715"/>
                  </a:lnTo>
                  <a:lnTo>
                    <a:pt x="437" y="716"/>
                  </a:lnTo>
                  <a:lnTo>
                    <a:pt x="436" y="718"/>
                  </a:lnTo>
                  <a:lnTo>
                    <a:pt x="435" y="720"/>
                  </a:lnTo>
                  <a:lnTo>
                    <a:pt x="435" y="722"/>
                  </a:lnTo>
                  <a:lnTo>
                    <a:pt x="435" y="725"/>
                  </a:lnTo>
                  <a:lnTo>
                    <a:pt x="436" y="730"/>
                  </a:lnTo>
                  <a:lnTo>
                    <a:pt x="439" y="733"/>
                  </a:lnTo>
                  <a:lnTo>
                    <a:pt x="440" y="735"/>
                  </a:lnTo>
                  <a:lnTo>
                    <a:pt x="443" y="735"/>
                  </a:lnTo>
                  <a:lnTo>
                    <a:pt x="445" y="736"/>
                  </a:lnTo>
                  <a:lnTo>
                    <a:pt x="446" y="737"/>
                  </a:lnTo>
                  <a:lnTo>
                    <a:pt x="447" y="738"/>
                  </a:lnTo>
                  <a:lnTo>
                    <a:pt x="451" y="739"/>
                  </a:lnTo>
                  <a:lnTo>
                    <a:pt x="452" y="740"/>
                  </a:lnTo>
                  <a:lnTo>
                    <a:pt x="452" y="742"/>
                  </a:lnTo>
                  <a:lnTo>
                    <a:pt x="452" y="743"/>
                  </a:lnTo>
                  <a:lnTo>
                    <a:pt x="451" y="745"/>
                  </a:lnTo>
                  <a:lnTo>
                    <a:pt x="451" y="746"/>
                  </a:lnTo>
                  <a:lnTo>
                    <a:pt x="451" y="747"/>
                  </a:lnTo>
                  <a:lnTo>
                    <a:pt x="452" y="749"/>
                  </a:lnTo>
                  <a:lnTo>
                    <a:pt x="452" y="749"/>
                  </a:lnTo>
                  <a:lnTo>
                    <a:pt x="452" y="755"/>
                  </a:lnTo>
                  <a:lnTo>
                    <a:pt x="453" y="757"/>
                  </a:lnTo>
                  <a:lnTo>
                    <a:pt x="458" y="759"/>
                  </a:lnTo>
                  <a:lnTo>
                    <a:pt x="461" y="762"/>
                  </a:lnTo>
                  <a:lnTo>
                    <a:pt x="462" y="762"/>
                  </a:lnTo>
                  <a:lnTo>
                    <a:pt x="462" y="763"/>
                  </a:lnTo>
                  <a:lnTo>
                    <a:pt x="463" y="765"/>
                  </a:lnTo>
                  <a:lnTo>
                    <a:pt x="464" y="767"/>
                  </a:lnTo>
                  <a:lnTo>
                    <a:pt x="464" y="767"/>
                  </a:lnTo>
                  <a:lnTo>
                    <a:pt x="469" y="769"/>
                  </a:lnTo>
                  <a:lnTo>
                    <a:pt x="470" y="770"/>
                  </a:lnTo>
                  <a:lnTo>
                    <a:pt x="470" y="771"/>
                  </a:lnTo>
                  <a:lnTo>
                    <a:pt x="469" y="773"/>
                  </a:lnTo>
                  <a:lnTo>
                    <a:pt x="467" y="777"/>
                  </a:lnTo>
                  <a:lnTo>
                    <a:pt x="464" y="780"/>
                  </a:lnTo>
                  <a:lnTo>
                    <a:pt x="464" y="781"/>
                  </a:lnTo>
                  <a:lnTo>
                    <a:pt x="464" y="785"/>
                  </a:lnTo>
                  <a:lnTo>
                    <a:pt x="464" y="787"/>
                  </a:lnTo>
                  <a:lnTo>
                    <a:pt x="464" y="789"/>
                  </a:lnTo>
                  <a:lnTo>
                    <a:pt x="462" y="791"/>
                  </a:lnTo>
                  <a:lnTo>
                    <a:pt x="460" y="794"/>
                  </a:lnTo>
                  <a:lnTo>
                    <a:pt x="460" y="795"/>
                  </a:lnTo>
                  <a:lnTo>
                    <a:pt x="459" y="795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54" y="794"/>
                  </a:lnTo>
                  <a:lnTo>
                    <a:pt x="452" y="796"/>
                  </a:lnTo>
                  <a:lnTo>
                    <a:pt x="450" y="797"/>
                  </a:lnTo>
                  <a:lnTo>
                    <a:pt x="448" y="799"/>
                  </a:lnTo>
                  <a:lnTo>
                    <a:pt x="447" y="801"/>
                  </a:lnTo>
                  <a:lnTo>
                    <a:pt x="446" y="801"/>
                  </a:lnTo>
                  <a:lnTo>
                    <a:pt x="444" y="801"/>
                  </a:lnTo>
                  <a:lnTo>
                    <a:pt x="443" y="802"/>
                  </a:lnTo>
                  <a:lnTo>
                    <a:pt x="444" y="803"/>
                  </a:lnTo>
                  <a:lnTo>
                    <a:pt x="444" y="803"/>
                  </a:lnTo>
                  <a:lnTo>
                    <a:pt x="444" y="804"/>
                  </a:lnTo>
                  <a:lnTo>
                    <a:pt x="440" y="806"/>
                  </a:lnTo>
                  <a:lnTo>
                    <a:pt x="438" y="804"/>
                  </a:lnTo>
                  <a:lnTo>
                    <a:pt x="434" y="803"/>
                  </a:lnTo>
                  <a:lnTo>
                    <a:pt x="431" y="802"/>
                  </a:lnTo>
                  <a:lnTo>
                    <a:pt x="430" y="803"/>
                  </a:lnTo>
                  <a:lnTo>
                    <a:pt x="428" y="803"/>
                  </a:lnTo>
                  <a:lnTo>
                    <a:pt x="428" y="804"/>
                  </a:lnTo>
                  <a:lnTo>
                    <a:pt x="428" y="804"/>
                  </a:lnTo>
                  <a:lnTo>
                    <a:pt x="426" y="804"/>
                  </a:lnTo>
                  <a:lnTo>
                    <a:pt x="425" y="804"/>
                  </a:lnTo>
                  <a:lnTo>
                    <a:pt x="422" y="806"/>
                  </a:lnTo>
                  <a:lnTo>
                    <a:pt x="422" y="807"/>
                  </a:lnTo>
                  <a:lnTo>
                    <a:pt x="420" y="808"/>
                  </a:lnTo>
                  <a:lnTo>
                    <a:pt x="419" y="809"/>
                  </a:lnTo>
                  <a:lnTo>
                    <a:pt x="421" y="811"/>
                  </a:lnTo>
                  <a:lnTo>
                    <a:pt x="422" y="813"/>
                  </a:lnTo>
                  <a:lnTo>
                    <a:pt x="422" y="814"/>
                  </a:lnTo>
                  <a:lnTo>
                    <a:pt x="422" y="815"/>
                  </a:lnTo>
                  <a:lnTo>
                    <a:pt x="422" y="815"/>
                  </a:lnTo>
                  <a:lnTo>
                    <a:pt x="423" y="818"/>
                  </a:lnTo>
                  <a:lnTo>
                    <a:pt x="424" y="819"/>
                  </a:lnTo>
                  <a:lnTo>
                    <a:pt x="428" y="819"/>
                  </a:lnTo>
                  <a:lnTo>
                    <a:pt x="430" y="821"/>
                  </a:lnTo>
                  <a:lnTo>
                    <a:pt x="430" y="824"/>
                  </a:lnTo>
                  <a:lnTo>
                    <a:pt x="430" y="832"/>
                  </a:lnTo>
                  <a:lnTo>
                    <a:pt x="432" y="834"/>
                  </a:lnTo>
                  <a:lnTo>
                    <a:pt x="435" y="837"/>
                  </a:lnTo>
                  <a:lnTo>
                    <a:pt x="441" y="840"/>
                  </a:lnTo>
                  <a:lnTo>
                    <a:pt x="443" y="840"/>
                  </a:lnTo>
                  <a:lnTo>
                    <a:pt x="447" y="839"/>
                  </a:lnTo>
                  <a:lnTo>
                    <a:pt x="449" y="839"/>
                  </a:lnTo>
                  <a:lnTo>
                    <a:pt x="453" y="842"/>
                  </a:lnTo>
                  <a:lnTo>
                    <a:pt x="455" y="844"/>
                  </a:lnTo>
                  <a:lnTo>
                    <a:pt x="456" y="845"/>
                  </a:lnTo>
                  <a:lnTo>
                    <a:pt x="456" y="845"/>
                  </a:lnTo>
                  <a:lnTo>
                    <a:pt x="455" y="845"/>
                  </a:lnTo>
                  <a:lnTo>
                    <a:pt x="456" y="846"/>
                  </a:lnTo>
                  <a:lnTo>
                    <a:pt x="455" y="846"/>
                  </a:lnTo>
                  <a:lnTo>
                    <a:pt x="455" y="848"/>
                  </a:lnTo>
                  <a:lnTo>
                    <a:pt x="455" y="849"/>
                  </a:lnTo>
                  <a:lnTo>
                    <a:pt x="456" y="851"/>
                  </a:lnTo>
                  <a:lnTo>
                    <a:pt x="456" y="854"/>
                  </a:lnTo>
                  <a:lnTo>
                    <a:pt x="457" y="856"/>
                  </a:lnTo>
                  <a:lnTo>
                    <a:pt x="459" y="861"/>
                  </a:lnTo>
                  <a:lnTo>
                    <a:pt x="460" y="863"/>
                  </a:lnTo>
                  <a:lnTo>
                    <a:pt x="458" y="863"/>
                  </a:lnTo>
                  <a:lnTo>
                    <a:pt x="455" y="862"/>
                  </a:lnTo>
                  <a:lnTo>
                    <a:pt x="453" y="862"/>
                  </a:lnTo>
                  <a:lnTo>
                    <a:pt x="452" y="863"/>
                  </a:lnTo>
                  <a:lnTo>
                    <a:pt x="450" y="864"/>
                  </a:lnTo>
                  <a:lnTo>
                    <a:pt x="449" y="867"/>
                  </a:lnTo>
                  <a:lnTo>
                    <a:pt x="450" y="869"/>
                  </a:lnTo>
                  <a:lnTo>
                    <a:pt x="449" y="871"/>
                  </a:lnTo>
                  <a:lnTo>
                    <a:pt x="446" y="876"/>
                  </a:lnTo>
                  <a:lnTo>
                    <a:pt x="441" y="880"/>
                  </a:lnTo>
                  <a:lnTo>
                    <a:pt x="440" y="881"/>
                  </a:lnTo>
                  <a:lnTo>
                    <a:pt x="440" y="886"/>
                  </a:lnTo>
                  <a:lnTo>
                    <a:pt x="442" y="889"/>
                  </a:lnTo>
                  <a:lnTo>
                    <a:pt x="445" y="892"/>
                  </a:lnTo>
                  <a:lnTo>
                    <a:pt x="447" y="893"/>
                  </a:lnTo>
                  <a:lnTo>
                    <a:pt x="445" y="895"/>
                  </a:lnTo>
                  <a:lnTo>
                    <a:pt x="444" y="897"/>
                  </a:lnTo>
                  <a:lnTo>
                    <a:pt x="443" y="900"/>
                  </a:lnTo>
                  <a:lnTo>
                    <a:pt x="443" y="901"/>
                  </a:lnTo>
                  <a:lnTo>
                    <a:pt x="443" y="902"/>
                  </a:lnTo>
                  <a:lnTo>
                    <a:pt x="443" y="903"/>
                  </a:lnTo>
                  <a:lnTo>
                    <a:pt x="444" y="904"/>
                  </a:lnTo>
                  <a:lnTo>
                    <a:pt x="446" y="906"/>
                  </a:lnTo>
                  <a:lnTo>
                    <a:pt x="446" y="907"/>
                  </a:lnTo>
                  <a:lnTo>
                    <a:pt x="447" y="910"/>
                  </a:lnTo>
                  <a:lnTo>
                    <a:pt x="448" y="911"/>
                  </a:lnTo>
                  <a:lnTo>
                    <a:pt x="449" y="911"/>
                  </a:lnTo>
                  <a:lnTo>
                    <a:pt x="451" y="913"/>
                  </a:lnTo>
                  <a:lnTo>
                    <a:pt x="452" y="914"/>
                  </a:lnTo>
                  <a:lnTo>
                    <a:pt x="452" y="915"/>
                  </a:lnTo>
                  <a:lnTo>
                    <a:pt x="452" y="917"/>
                  </a:lnTo>
                  <a:lnTo>
                    <a:pt x="452" y="917"/>
                  </a:lnTo>
                  <a:lnTo>
                    <a:pt x="453" y="918"/>
                  </a:lnTo>
                  <a:lnTo>
                    <a:pt x="454" y="919"/>
                  </a:lnTo>
                  <a:lnTo>
                    <a:pt x="456" y="918"/>
                  </a:lnTo>
                  <a:lnTo>
                    <a:pt x="457" y="918"/>
                  </a:lnTo>
                  <a:lnTo>
                    <a:pt x="458" y="918"/>
                  </a:lnTo>
                  <a:lnTo>
                    <a:pt x="459" y="918"/>
                  </a:lnTo>
                  <a:lnTo>
                    <a:pt x="464" y="922"/>
                  </a:lnTo>
                  <a:lnTo>
                    <a:pt x="468" y="923"/>
                  </a:lnTo>
                  <a:lnTo>
                    <a:pt x="477" y="929"/>
                  </a:lnTo>
                  <a:lnTo>
                    <a:pt x="479" y="929"/>
                  </a:lnTo>
                  <a:lnTo>
                    <a:pt x="482" y="929"/>
                  </a:lnTo>
                  <a:lnTo>
                    <a:pt x="482" y="930"/>
                  </a:lnTo>
                  <a:lnTo>
                    <a:pt x="483" y="931"/>
                  </a:lnTo>
                  <a:lnTo>
                    <a:pt x="484" y="932"/>
                  </a:lnTo>
                  <a:lnTo>
                    <a:pt x="485" y="933"/>
                  </a:lnTo>
                  <a:lnTo>
                    <a:pt x="486" y="933"/>
                  </a:lnTo>
                  <a:lnTo>
                    <a:pt x="489" y="933"/>
                  </a:lnTo>
                  <a:lnTo>
                    <a:pt x="505" y="929"/>
                  </a:lnTo>
                  <a:lnTo>
                    <a:pt x="507" y="929"/>
                  </a:lnTo>
                  <a:lnTo>
                    <a:pt x="512" y="926"/>
                  </a:lnTo>
                  <a:lnTo>
                    <a:pt x="514" y="927"/>
                  </a:lnTo>
                  <a:lnTo>
                    <a:pt x="512" y="930"/>
                  </a:lnTo>
                  <a:lnTo>
                    <a:pt x="514" y="933"/>
                  </a:lnTo>
                  <a:lnTo>
                    <a:pt x="516" y="935"/>
                  </a:lnTo>
                  <a:lnTo>
                    <a:pt x="517" y="937"/>
                  </a:lnTo>
                  <a:lnTo>
                    <a:pt x="518" y="938"/>
                  </a:lnTo>
                  <a:lnTo>
                    <a:pt x="517" y="941"/>
                  </a:lnTo>
                  <a:lnTo>
                    <a:pt x="516" y="941"/>
                  </a:lnTo>
                  <a:lnTo>
                    <a:pt x="515" y="942"/>
                  </a:lnTo>
                  <a:lnTo>
                    <a:pt x="514" y="944"/>
                  </a:lnTo>
                  <a:lnTo>
                    <a:pt x="513" y="945"/>
                  </a:lnTo>
                  <a:lnTo>
                    <a:pt x="512" y="948"/>
                  </a:lnTo>
                  <a:lnTo>
                    <a:pt x="512" y="949"/>
                  </a:lnTo>
                  <a:lnTo>
                    <a:pt x="510" y="952"/>
                  </a:lnTo>
                  <a:lnTo>
                    <a:pt x="505" y="956"/>
                  </a:lnTo>
                  <a:lnTo>
                    <a:pt x="503" y="959"/>
                  </a:lnTo>
                  <a:lnTo>
                    <a:pt x="500" y="963"/>
                  </a:lnTo>
                  <a:lnTo>
                    <a:pt x="498" y="965"/>
                  </a:lnTo>
                  <a:lnTo>
                    <a:pt x="499" y="969"/>
                  </a:lnTo>
                  <a:lnTo>
                    <a:pt x="500" y="975"/>
                  </a:lnTo>
                  <a:lnTo>
                    <a:pt x="499" y="976"/>
                  </a:lnTo>
                  <a:lnTo>
                    <a:pt x="498" y="976"/>
                  </a:lnTo>
                  <a:lnTo>
                    <a:pt x="498" y="977"/>
                  </a:lnTo>
                  <a:lnTo>
                    <a:pt x="498" y="978"/>
                  </a:lnTo>
                  <a:lnTo>
                    <a:pt x="497" y="978"/>
                  </a:lnTo>
                  <a:lnTo>
                    <a:pt x="496" y="979"/>
                  </a:lnTo>
                  <a:lnTo>
                    <a:pt x="495" y="980"/>
                  </a:lnTo>
                  <a:lnTo>
                    <a:pt x="494" y="981"/>
                  </a:lnTo>
                  <a:lnTo>
                    <a:pt x="494" y="979"/>
                  </a:lnTo>
                  <a:lnTo>
                    <a:pt x="492" y="978"/>
                  </a:lnTo>
                  <a:lnTo>
                    <a:pt x="490" y="979"/>
                  </a:lnTo>
                  <a:lnTo>
                    <a:pt x="488" y="981"/>
                  </a:lnTo>
                  <a:lnTo>
                    <a:pt x="488" y="982"/>
                  </a:lnTo>
                  <a:lnTo>
                    <a:pt x="488" y="983"/>
                  </a:lnTo>
                  <a:lnTo>
                    <a:pt x="487" y="984"/>
                  </a:lnTo>
                  <a:lnTo>
                    <a:pt x="486" y="985"/>
                  </a:lnTo>
                  <a:lnTo>
                    <a:pt x="485" y="986"/>
                  </a:lnTo>
                  <a:lnTo>
                    <a:pt x="485" y="988"/>
                  </a:lnTo>
                  <a:lnTo>
                    <a:pt x="483" y="988"/>
                  </a:lnTo>
                  <a:lnTo>
                    <a:pt x="482" y="988"/>
                  </a:lnTo>
                  <a:lnTo>
                    <a:pt x="480" y="987"/>
                  </a:lnTo>
                  <a:lnTo>
                    <a:pt x="478" y="987"/>
                  </a:lnTo>
                  <a:lnTo>
                    <a:pt x="476" y="988"/>
                  </a:lnTo>
                  <a:lnTo>
                    <a:pt x="476" y="989"/>
                  </a:lnTo>
                  <a:lnTo>
                    <a:pt x="476" y="990"/>
                  </a:lnTo>
                  <a:lnTo>
                    <a:pt x="474" y="993"/>
                  </a:lnTo>
                  <a:lnTo>
                    <a:pt x="473" y="993"/>
                  </a:lnTo>
                  <a:lnTo>
                    <a:pt x="473" y="991"/>
                  </a:lnTo>
                  <a:lnTo>
                    <a:pt x="471" y="991"/>
                  </a:lnTo>
                  <a:lnTo>
                    <a:pt x="470" y="992"/>
                  </a:lnTo>
                  <a:lnTo>
                    <a:pt x="469" y="992"/>
                  </a:lnTo>
                  <a:lnTo>
                    <a:pt x="468" y="993"/>
                  </a:lnTo>
                  <a:lnTo>
                    <a:pt x="467" y="994"/>
                  </a:lnTo>
                  <a:lnTo>
                    <a:pt x="467" y="995"/>
                  </a:lnTo>
                  <a:lnTo>
                    <a:pt x="466" y="998"/>
                  </a:lnTo>
                  <a:lnTo>
                    <a:pt x="467" y="1001"/>
                  </a:lnTo>
                  <a:lnTo>
                    <a:pt x="467" y="1002"/>
                  </a:lnTo>
                  <a:lnTo>
                    <a:pt x="467" y="1003"/>
                  </a:lnTo>
                  <a:lnTo>
                    <a:pt x="467" y="1004"/>
                  </a:lnTo>
                  <a:lnTo>
                    <a:pt x="466" y="1005"/>
                  </a:lnTo>
                  <a:lnTo>
                    <a:pt x="465" y="1003"/>
                  </a:lnTo>
                  <a:lnTo>
                    <a:pt x="464" y="1002"/>
                  </a:lnTo>
                  <a:lnTo>
                    <a:pt x="463" y="1002"/>
                  </a:lnTo>
                  <a:lnTo>
                    <a:pt x="461" y="1003"/>
                  </a:lnTo>
                  <a:lnTo>
                    <a:pt x="460" y="1005"/>
                  </a:lnTo>
                  <a:lnTo>
                    <a:pt x="459" y="1006"/>
                  </a:lnTo>
                  <a:lnTo>
                    <a:pt x="458" y="1007"/>
                  </a:lnTo>
                  <a:lnTo>
                    <a:pt x="458" y="1005"/>
                  </a:lnTo>
                  <a:lnTo>
                    <a:pt x="456" y="1005"/>
                  </a:lnTo>
                  <a:lnTo>
                    <a:pt x="454" y="1005"/>
                  </a:lnTo>
                  <a:lnTo>
                    <a:pt x="452" y="1005"/>
                  </a:lnTo>
                  <a:lnTo>
                    <a:pt x="452" y="1006"/>
                  </a:lnTo>
                  <a:lnTo>
                    <a:pt x="450" y="1007"/>
                  </a:lnTo>
                  <a:lnTo>
                    <a:pt x="450" y="1009"/>
                  </a:lnTo>
                  <a:lnTo>
                    <a:pt x="451" y="1010"/>
                  </a:lnTo>
                  <a:lnTo>
                    <a:pt x="451" y="1011"/>
                  </a:lnTo>
                  <a:lnTo>
                    <a:pt x="448" y="1014"/>
                  </a:lnTo>
                  <a:lnTo>
                    <a:pt x="448" y="1018"/>
                  </a:lnTo>
                  <a:lnTo>
                    <a:pt x="446" y="1019"/>
                  </a:lnTo>
                  <a:lnTo>
                    <a:pt x="446" y="1020"/>
                  </a:lnTo>
                  <a:lnTo>
                    <a:pt x="443" y="1020"/>
                  </a:lnTo>
                  <a:lnTo>
                    <a:pt x="443" y="1019"/>
                  </a:lnTo>
                  <a:lnTo>
                    <a:pt x="442" y="1019"/>
                  </a:lnTo>
                  <a:lnTo>
                    <a:pt x="442" y="1020"/>
                  </a:lnTo>
                  <a:lnTo>
                    <a:pt x="442" y="1021"/>
                  </a:lnTo>
                  <a:lnTo>
                    <a:pt x="441" y="1022"/>
                  </a:lnTo>
                  <a:lnTo>
                    <a:pt x="440" y="1021"/>
                  </a:lnTo>
                  <a:lnTo>
                    <a:pt x="439" y="1021"/>
                  </a:lnTo>
                  <a:lnTo>
                    <a:pt x="435" y="1022"/>
                  </a:lnTo>
                  <a:lnTo>
                    <a:pt x="434" y="1021"/>
                  </a:lnTo>
                  <a:lnTo>
                    <a:pt x="433" y="1020"/>
                  </a:lnTo>
                  <a:lnTo>
                    <a:pt x="432" y="1021"/>
                  </a:lnTo>
                  <a:lnTo>
                    <a:pt x="431" y="1023"/>
                  </a:lnTo>
                  <a:lnTo>
                    <a:pt x="431" y="1025"/>
                  </a:lnTo>
                  <a:lnTo>
                    <a:pt x="429" y="1028"/>
                  </a:lnTo>
                  <a:lnTo>
                    <a:pt x="429" y="1030"/>
                  </a:lnTo>
                  <a:lnTo>
                    <a:pt x="428" y="1030"/>
                  </a:lnTo>
                  <a:lnTo>
                    <a:pt x="426" y="1030"/>
                  </a:lnTo>
                  <a:lnTo>
                    <a:pt x="425" y="1032"/>
                  </a:lnTo>
                  <a:lnTo>
                    <a:pt x="424" y="1033"/>
                  </a:lnTo>
                  <a:lnTo>
                    <a:pt x="423" y="1034"/>
                  </a:lnTo>
                  <a:lnTo>
                    <a:pt x="421" y="1037"/>
                  </a:lnTo>
                  <a:lnTo>
                    <a:pt x="419" y="1038"/>
                  </a:lnTo>
                  <a:lnTo>
                    <a:pt x="418" y="1040"/>
                  </a:lnTo>
                  <a:lnTo>
                    <a:pt x="420" y="1040"/>
                  </a:lnTo>
                  <a:lnTo>
                    <a:pt x="425" y="1039"/>
                  </a:lnTo>
                  <a:lnTo>
                    <a:pt x="428" y="1039"/>
                  </a:lnTo>
                  <a:lnTo>
                    <a:pt x="428" y="1040"/>
                  </a:lnTo>
                  <a:lnTo>
                    <a:pt x="427" y="1043"/>
                  </a:lnTo>
                  <a:lnTo>
                    <a:pt x="425" y="1044"/>
                  </a:lnTo>
                  <a:lnTo>
                    <a:pt x="425" y="1046"/>
                  </a:lnTo>
                  <a:lnTo>
                    <a:pt x="425" y="1047"/>
                  </a:lnTo>
                  <a:lnTo>
                    <a:pt x="426" y="1048"/>
                  </a:lnTo>
                  <a:lnTo>
                    <a:pt x="424" y="1050"/>
                  </a:lnTo>
                  <a:lnTo>
                    <a:pt x="422" y="1050"/>
                  </a:lnTo>
                  <a:lnTo>
                    <a:pt x="422" y="1051"/>
                  </a:lnTo>
                  <a:lnTo>
                    <a:pt x="420" y="1051"/>
                  </a:lnTo>
                  <a:lnTo>
                    <a:pt x="419" y="1051"/>
                  </a:lnTo>
                  <a:lnTo>
                    <a:pt x="418" y="1051"/>
                  </a:lnTo>
                  <a:lnTo>
                    <a:pt x="418" y="1050"/>
                  </a:lnTo>
                  <a:lnTo>
                    <a:pt x="417" y="1050"/>
                  </a:lnTo>
                  <a:lnTo>
                    <a:pt x="416" y="1050"/>
                  </a:lnTo>
                  <a:lnTo>
                    <a:pt x="413" y="1050"/>
                  </a:lnTo>
                  <a:lnTo>
                    <a:pt x="413" y="1052"/>
                  </a:lnTo>
                  <a:lnTo>
                    <a:pt x="412" y="1053"/>
                  </a:lnTo>
                  <a:lnTo>
                    <a:pt x="410" y="1055"/>
                  </a:lnTo>
                  <a:lnTo>
                    <a:pt x="408" y="1054"/>
                  </a:lnTo>
                  <a:lnTo>
                    <a:pt x="405" y="1054"/>
                  </a:lnTo>
                  <a:lnTo>
                    <a:pt x="403" y="1055"/>
                  </a:lnTo>
                  <a:lnTo>
                    <a:pt x="401" y="1055"/>
                  </a:lnTo>
                  <a:lnTo>
                    <a:pt x="399" y="1056"/>
                  </a:lnTo>
                  <a:lnTo>
                    <a:pt x="398" y="1058"/>
                  </a:lnTo>
                  <a:lnTo>
                    <a:pt x="398" y="1060"/>
                  </a:lnTo>
                  <a:lnTo>
                    <a:pt x="398" y="1062"/>
                  </a:lnTo>
                  <a:lnTo>
                    <a:pt x="396" y="1062"/>
                  </a:lnTo>
                  <a:lnTo>
                    <a:pt x="394" y="1061"/>
                  </a:lnTo>
                  <a:lnTo>
                    <a:pt x="394" y="1060"/>
                  </a:lnTo>
                  <a:lnTo>
                    <a:pt x="392" y="1060"/>
                  </a:lnTo>
                  <a:lnTo>
                    <a:pt x="390" y="1058"/>
                  </a:lnTo>
                  <a:lnTo>
                    <a:pt x="387" y="1058"/>
                  </a:lnTo>
                  <a:lnTo>
                    <a:pt x="385" y="1059"/>
                  </a:lnTo>
                  <a:lnTo>
                    <a:pt x="382" y="1060"/>
                  </a:lnTo>
                  <a:lnTo>
                    <a:pt x="380" y="1061"/>
                  </a:lnTo>
                  <a:lnTo>
                    <a:pt x="380" y="1062"/>
                  </a:lnTo>
                  <a:lnTo>
                    <a:pt x="379" y="1064"/>
                  </a:lnTo>
                  <a:lnTo>
                    <a:pt x="379" y="1068"/>
                  </a:lnTo>
                  <a:lnTo>
                    <a:pt x="380" y="1068"/>
                  </a:lnTo>
                  <a:lnTo>
                    <a:pt x="381" y="1068"/>
                  </a:lnTo>
                  <a:lnTo>
                    <a:pt x="381" y="1068"/>
                  </a:lnTo>
                  <a:lnTo>
                    <a:pt x="379" y="1069"/>
                  </a:lnTo>
                  <a:lnTo>
                    <a:pt x="374" y="1069"/>
                  </a:lnTo>
                  <a:lnTo>
                    <a:pt x="373" y="1068"/>
                  </a:lnTo>
                  <a:lnTo>
                    <a:pt x="374" y="1068"/>
                  </a:lnTo>
                  <a:lnTo>
                    <a:pt x="375" y="1068"/>
                  </a:lnTo>
                  <a:lnTo>
                    <a:pt x="377" y="1067"/>
                  </a:lnTo>
                  <a:lnTo>
                    <a:pt x="376" y="1064"/>
                  </a:lnTo>
                  <a:lnTo>
                    <a:pt x="374" y="1062"/>
                  </a:lnTo>
                  <a:lnTo>
                    <a:pt x="373" y="1063"/>
                  </a:lnTo>
                  <a:lnTo>
                    <a:pt x="368" y="1063"/>
                  </a:lnTo>
                  <a:lnTo>
                    <a:pt x="368" y="1063"/>
                  </a:lnTo>
                  <a:lnTo>
                    <a:pt x="366" y="1061"/>
                  </a:lnTo>
                  <a:lnTo>
                    <a:pt x="364" y="1061"/>
                  </a:lnTo>
                  <a:lnTo>
                    <a:pt x="361" y="1061"/>
                  </a:lnTo>
                  <a:lnTo>
                    <a:pt x="359" y="1059"/>
                  </a:lnTo>
                  <a:lnTo>
                    <a:pt x="359" y="1058"/>
                  </a:lnTo>
                  <a:lnTo>
                    <a:pt x="359" y="1057"/>
                  </a:lnTo>
                  <a:lnTo>
                    <a:pt x="359" y="1056"/>
                  </a:lnTo>
                  <a:lnTo>
                    <a:pt x="358" y="1056"/>
                  </a:lnTo>
                  <a:lnTo>
                    <a:pt x="356" y="1057"/>
                  </a:lnTo>
                  <a:lnTo>
                    <a:pt x="354" y="1058"/>
                  </a:lnTo>
                  <a:lnTo>
                    <a:pt x="355" y="1059"/>
                  </a:lnTo>
                  <a:lnTo>
                    <a:pt x="356" y="1062"/>
                  </a:lnTo>
                  <a:lnTo>
                    <a:pt x="358" y="1062"/>
                  </a:lnTo>
                  <a:lnTo>
                    <a:pt x="361" y="1063"/>
                  </a:lnTo>
                  <a:lnTo>
                    <a:pt x="359" y="1064"/>
                  </a:lnTo>
                  <a:lnTo>
                    <a:pt x="357" y="1064"/>
                  </a:lnTo>
                  <a:lnTo>
                    <a:pt x="355" y="1064"/>
                  </a:lnTo>
                  <a:lnTo>
                    <a:pt x="354" y="1065"/>
                  </a:lnTo>
                  <a:lnTo>
                    <a:pt x="352" y="1068"/>
                  </a:lnTo>
                  <a:lnTo>
                    <a:pt x="349" y="1067"/>
                  </a:lnTo>
                  <a:lnTo>
                    <a:pt x="346" y="1064"/>
                  </a:lnTo>
                  <a:lnTo>
                    <a:pt x="345" y="1063"/>
                  </a:lnTo>
                  <a:lnTo>
                    <a:pt x="347" y="1062"/>
                  </a:lnTo>
                  <a:lnTo>
                    <a:pt x="349" y="1061"/>
                  </a:lnTo>
                  <a:lnTo>
                    <a:pt x="348" y="1060"/>
                  </a:lnTo>
                  <a:lnTo>
                    <a:pt x="347" y="1059"/>
                  </a:lnTo>
                  <a:lnTo>
                    <a:pt x="345" y="1059"/>
                  </a:lnTo>
                  <a:lnTo>
                    <a:pt x="345" y="1058"/>
                  </a:lnTo>
                  <a:lnTo>
                    <a:pt x="344" y="1057"/>
                  </a:lnTo>
                  <a:lnTo>
                    <a:pt x="343" y="1056"/>
                  </a:lnTo>
                  <a:lnTo>
                    <a:pt x="341" y="1056"/>
                  </a:lnTo>
                  <a:lnTo>
                    <a:pt x="337" y="1055"/>
                  </a:lnTo>
                  <a:lnTo>
                    <a:pt x="337" y="1052"/>
                  </a:lnTo>
                  <a:lnTo>
                    <a:pt x="335" y="1051"/>
                  </a:lnTo>
                  <a:lnTo>
                    <a:pt x="333" y="1050"/>
                  </a:lnTo>
                  <a:lnTo>
                    <a:pt x="331" y="1050"/>
                  </a:lnTo>
                  <a:lnTo>
                    <a:pt x="331" y="1051"/>
                  </a:lnTo>
                  <a:lnTo>
                    <a:pt x="330" y="1053"/>
                  </a:lnTo>
                  <a:lnTo>
                    <a:pt x="327" y="1052"/>
                  </a:lnTo>
                  <a:lnTo>
                    <a:pt x="326" y="1052"/>
                  </a:lnTo>
                  <a:lnTo>
                    <a:pt x="325" y="1050"/>
                  </a:lnTo>
                  <a:lnTo>
                    <a:pt x="324" y="1050"/>
                  </a:lnTo>
                  <a:lnTo>
                    <a:pt x="323" y="1048"/>
                  </a:lnTo>
                  <a:lnTo>
                    <a:pt x="322" y="1047"/>
                  </a:lnTo>
                  <a:lnTo>
                    <a:pt x="321" y="1048"/>
                  </a:lnTo>
                  <a:lnTo>
                    <a:pt x="320" y="1048"/>
                  </a:lnTo>
                  <a:lnTo>
                    <a:pt x="316" y="1047"/>
                  </a:lnTo>
                  <a:lnTo>
                    <a:pt x="314" y="1048"/>
                  </a:lnTo>
                  <a:lnTo>
                    <a:pt x="312" y="1047"/>
                  </a:lnTo>
                  <a:lnTo>
                    <a:pt x="310" y="1047"/>
                  </a:lnTo>
                  <a:lnTo>
                    <a:pt x="307" y="1047"/>
                  </a:lnTo>
                  <a:lnTo>
                    <a:pt x="306" y="1046"/>
                  </a:lnTo>
                  <a:lnTo>
                    <a:pt x="306" y="1044"/>
                  </a:lnTo>
                  <a:lnTo>
                    <a:pt x="307" y="1043"/>
                  </a:lnTo>
                  <a:lnTo>
                    <a:pt x="307" y="1042"/>
                  </a:lnTo>
                  <a:lnTo>
                    <a:pt x="307" y="1039"/>
                  </a:lnTo>
                  <a:lnTo>
                    <a:pt x="307" y="1038"/>
                  </a:lnTo>
                  <a:lnTo>
                    <a:pt x="307" y="1037"/>
                  </a:lnTo>
                  <a:lnTo>
                    <a:pt x="307" y="1036"/>
                  </a:lnTo>
                  <a:lnTo>
                    <a:pt x="305" y="1032"/>
                  </a:lnTo>
                  <a:lnTo>
                    <a:pt x="301" y="1029"/>
                  </a:lnTo>
                  <a:lnTo>
                    <a:pt x="296" y="1032"/>
                  </a:lnTo>
                  <a:lnTo>
                    <a:pt x="289" y="1032"/>
                  </a:lnTo>
                  <a:lnTo>
                    <a:pt x="286" y="1032"/>
                  </a:lnTo>
                  <a:lnTo>
                    <a:pt x="280" y="1032"/>
                  </a:lnTo>
                  <a:lnTo>
                    <a:pt x="277" y="1032"/>
                  </a:lnTo>
                  <a:lnTo>
                    <a:pt x="276" y="1029"/>
                  </a:lnTo>
                  <a:lnTo>
                    <a:pt x="275" y="1025"/>
                  </a:lnTo>
                  <a:lnTo>
                    <a:pt x="277" y="1022"/>
                  </a:lnTo>
                  <a:lnTo>
                    <a:pt x="280" y="1021"/>
                  </a:lnTo>
                  <a:lnTo>
                    <a:pt x="288" y="1021"/>
                  </a:lnTo>
                  <a:lnTo>
                    <a:pt x="290" y="1020"/>
                  </a:lnTo>
                  <a:lnTo>
                    <a:pt x="292" y="1019"/>
                  </a:lnTo>
                  <a:lnTo>
                    <a:pt x="294" y="1016"/>
                  </a:lnTo>
                  <a:lnTo>
                    <a:pt x="295" y="1013"/>
                  </a:lnTo>
                  <a:lnTo>
                    <a:pt x="295" y="1011"/>
                  </a:lnTo>
                  <a:lnTo>
                    <a:pt x="292" y="1013"/>
                  </a:lnTo>
                  <a:lnTo>
                    <a:pt x="289" y="1013"/>
                  </a:lnTo>
                  <a:lnTo>
                    <a:pt x="287" y="1013"/>
                  </a:lnTo>
                  <a:lnTo>
                    <a:pt x="285" y="1011"/>
                  </a:lnTo>
                  <a:lnTo>
                    <a:pt x="284" y="1008"/>
                  </a:lnTo>
                  <a:lnTo>
                    <a:pt x="284" y="1007"/>
                  </a:lnTo>
                  <a:lnTo>
                    <a:pt x="284" y="1007"/>
                  </a:lnTo>
                  <a:lnTo>
                    <a:pt x="282" y="1007"/>
                  </a:lnTo>
                  <a:lnTo>
                    <a:pt x="279" y="1007"/>
                  </a:lnTo>
                  <a:lnTo>
                    <a:pt x="279" y="1006"/>
                  </a:lnTo>
                  <a:lnTo>
                    <a:pt x="277" y="1004"/>
                  </a:lnTo>
                  <a:lnTo>
                    <a:pt x="277" y="1005"/>
                  </a:lnTo>
                  <a:lnTo>
                    <a:pt x="276" y="1007"/>
                  </a:lnTo>
                  <a:lnTo>
                    <a:pt x="276" y="1008"/>
                  </a:lnTo>
                  <a:lnTo>
                    <a:pt x="275" y="1009"/>
                  </a:lnTo>
                  <a:lnTo>
                    <a:pt x="276" y="1011"/>
                  </a:lnTo>
                  <a:lnTo>
                    <a:pt x="277" y="1013"/>
                  </a:lnTo>
                  <a:lnTo>
                    <a:pt x="277" y="1013"/>
                  </a:lnTo>
                  <a:lnTo>
                    <a:pt x="279" y="1014"/>
                  </a:lnTo>
                  <a:lnTo>
                    <a:pt x="280" y="1017"/>
                  </a:lnTo>
                  <a:lnTo>
                    <a:pt x="279" y="1019"/>
                  </a:lnTo>
                  <a:lnTo>
                    <a:pt x="277" y="1021"/>
                  </a:lnTo>
                  <a:lnTo>
                    <a:pt x="274" y="1022"/>
                  </a:lnTo>
                  <a:lnTo>
                    <a:pt x="273" y="1021"/>
                  </a:lnTo>
                  <a:lnTo>
                    <a:pt x="268" y="1019"/>
                  </a:lnTo>
                  <a:lnTo>
                    <a:pt x="265" y="1019"/>
                  </a:lnTo>
                  <a:lnTo>
                    <a:pt x="265" y="1020"/>
                  </a:lnTo>
                  <a:lnTo>
                    <a:pt x="263" y="1021"/>
                  </a:lnTo>
                  <a:lnTo>
                    <a:pt x="262" y="1022"/>
                  </a:lnTo>
                  <a:lnTo>
                    <a:pt x="261" y="1024"/>
                  </a:lnTo>
                  <a:lnTo>
                    <a:pt x="262" y="1026"/>
                  </a:lnTo>
                  <a:lnTo>
                    <a:pt x="263" y="1028"/>
                  </a:lnTo>
                  <a:lnTo>
                    <a:pt x="265" y="1028"/>
                  </a:lnTo>
                  <a:lnTo>
                    <a:pt x="264" y="1030"/>
                  </a:lnTo>
                  <a:lnTo>
                    <a:pt x="261" y="1031"/>
                  </a:lnTo>
                  <a:lnTo>
                    <a:pt x="261" y="1029"/>
                  </a:lnTo>
                  <a:lnTo>
                    <a:pt x="259" y="1025"/>
                  </a:lnTo>
                  <a:lnTo>
                    <a:pt x="256" y="1024"/>
                  </a:lnTo>
                  <a:lnTo>
                    <a:pt x="253" y="1020"/>
                  </a:lnTo>
                  <a:lnTo>
                    <a:pt x="251" y="1018"/>
                  </a:lnTo>
                  <a:lnTo>
                    <a:pt x="252" y="1010"/>
                  </a:lnTo>
                  <a:lnTo>
                    <a:pt x="251" y="1008"/>
                  </a:lnTo>
                  <a:lnTo>
                    <a:pt x="251" y="1007"/>
                  </a:lnTo>
                  <a:lnTo>
                    <a:pt x="250" y="1004"/>
                  </a:lnTo>
                  <a:lnTo>
                    <a:pt x="248" y="1002"/>
                  </a:lnTo>
                  <a:lnTo>
                    <a:pt x="247" y="1001"/>
                  </a:lnTo>
                  <a:lnTo>
                    <a:pt x="247" y="1002"/>
                  </a:lnTo>
                  <a:lnTo>
                    <a:pt x="250" y="1007"/>
                  </a:lnTo>
                  <a:lnTo>
                    <a:pt x="250" y="1007"/>
                  </a:lnTo>
                  <a:lnTo>
                    <a:pt x="250" y="1017"/>
                  </a:lnTo>
                  <a:lnTo>
                    <a:pt x="251" y="1020"/>
                  </a:lnTo>
                  <a:lnTo>
                    <a:pt x="253" y="1023"/>
                  </a:lnTo>
                  <a:lnTo>
                    <a:pt x="256" y="1025"/>
                  </a:lnTo>
                  <a:lnTo>
                    <a:pt x="259" y="1027"/>
                  </a:lnTo>
                  <a:lnTo>
                    <a:pt x="259" y="1030"/>
                  </a:lnTo>
                  <a:lnTo>
                    <a:pt x="256" y="1031"/>
                  </a:lnTo>
                  <a:lnTo>
                    <a:pt x="244" y="1030"/>
                  </a:lnTo>
                  <a:lnTo>
                    <a:pt x="238" y="1029"/>
                  </a:lnTo>
                  <a:lnTo>
                    <a:pt x="235" y="1027"/>
                  </a:lnTo>
                  <a:lnTo>
                    <a:pt x="235" y="1025"/>
                  </a:lnTo>
                  <a:lnTo>
                    <a:pt x="237" y="1023"/>
                  </a:lnTo>
                  <a:lnTo>
                    <a:pt x="237" y="1021"/>
                  </a:lnTo>
                  <a:lnTo>
                    <a:pt x="236" y="1019"/>
                  </a:lnTo>
                  <a:lnTo>
                    <a:pt x="235" y="1018"/>
                  </a:lnTo>
                  <a:lnTo>
                    <a:pt x="230" y="1017"/>
                  </a:lnTo>
                  <a:lnTo>
                    <a:pt x="221" y="1018"/>
                  </a:lnTo>
                  <a:lnTo>
                    <a:pt x="203" y="1016"/>
                  </a:lnTo>
                  <a:lnTo>
                    <a:pt x="200" y="1015"/>
                  </a:lnTo>
                  <a:lnTo>
                    <a:pt x="199" y="1014"/>
                  </a:lnTo>
                  <a:lnTo>
                    <a:pt x="196" y="1013"/>
                  </a:lnTo>
                  <a:lnTo>
                    <a:pt x="195" y="1010"/>
                  </a:lnTo>
                  <a:lnTo>
                    <a:pt x="196" y="1007"/>
                  </a:lnTo>
                  <a:lnTo>
                    <a:pt x="193" y="1005"/>
                  </a:lnTo>
                  <a:lnTo>
                    <a:pt x="188" y="1004"/>
                  </a:lnTo>
                  <a:lnTo>
                    <a:pt x="183" y="1005"/>
                  </a:lnTo>
                  <a:lnTo>
                    <a:pt x="180" y="1006"/>
                  </a:lnTo>
                  <a:lnTo>
                    <a:pt x="179" y="1007"/>
                  </a:lnTo>
                  <a:lnTo>
                    <a:pt x="161" y="1022"/>
                  </a:lnTo>
                  <a:lnTo>
                    <a:pt x="151" y="1026"/>
                  </a:lnTo>
                  <a:lnTo>
                    <a:pt x="147" y="1029"/>
                  </a:lnTo>
                  <a:lnTo>
                    <a:pt x="140" y="1038"/>
                  </a:lnTo>
                  <a:lnTo>
                    <a:pt x="139" y="1039"/>
                  </a:lnTo>
                  <a:lnTo>
                    <a:pt x="135" y="1038"/>
                  </a:lnTo>
                  <a:lnTo>
                    <a:pt x="133" y="1038"/>
                  </a:lnTo>
                  <a:lnTo>
                    <a:pt x="129" y="1038"/>
                  </a:lnTo>
                  <a:lnTo>
                    <a:pt x="123" y="1041"/>
                  </a:lnTo>
                  <a:lnTo>
                    <a:pt x="116" y="1046"/>
                  </a:lnTo>
                  <a:lnTo>
                    <a:pt x="115" y="1048"/>
                  </a:lnTo>
                  <a:lnTo>
                    <a:pt x="114" y="1049"/>
                  </a:lnTo>
                  <a:lnTo>
                    <a:pt x="113" y="1050"/>
                  </a:lnTo>
                  <a:lnTo>
                    <a:pt x="112" y="1051"/>
                  </a:lnTo>
                  <a:lnTo>
                    <a:pt x="110" y="1053"/>
                  </a:lnTo>
                  <a:lnTo>
                    <a:pt x="109" y="1054"/>
                  </a:lnTo>
                  <a:lnTo>
                    <a:pt x="108" y="1056"/>
                  </a:lnTo>
                  <a:lnTo>
                    <a:pt x="106" y="1058"/>
                  </a:lnTo>
                  <a:lnTo>
                    <a:pt x="104" y="1060"/>
                  </a:lnTo>
                  <a:lnTo>
                    <a:pt x="103" y="1062"/>
                  </a:lnTo>
                  <a:lnTo>
                    <a:pt x="103" y="1064"/>
                  </a:lnTo>
                  <a:lnTo>
                    <a:pt x="102" y="1067"/>
                  </a:lnTo>
                  <a:lnTo>
                    <a:pt x="101" y="1070"/>
                  </a:lnTo>
                  <a:lnTo>
                    <a:pt x="100" y="1072"/>
                  </a:lnTo>
                  <a:lnTo>
                    <a:pt x="99" y="1074"/>
                  </a:lnTo>
                  <a:lnTo>
                    <a:pt x="98" y="1078"/>
                  </a:lnTo>
                  <a:lnTo>
                    <a:pt x="97" y="1080"/>
                  </a:lnTo>
                  <a:lnTo>
                    <a:pt x="98" y="1081"/>
                  </a:lnTo>
                  <a:lnTo>
                    <a:pt x="99" y="1082"/>
                  </a:lnTo>
                  <a:lnTo>
                    <a:pt x="99" y="1085"/>
                  </a:lnTo>
                  <a:lnTo>
                    <a:pt x="98" y="1092"/>
                  </a:lnTo>
                  <a:lnTo>
                    <a:pt x="97" y="1099"/>
                  </a:lnTo>
                  <a:lnTo>
                    <a:pt x="97" y="1104"/>
                  </a:lnTo>
                  <a:lnTo>
                    <a:pt x="98" y="1107"/>
                  </a:lnTo>
                  <a:lnTo>
                    <a:pt x="97" y="1112"/>
                  </a:lnTo>
                  <a:lnTo>
                    <a:pt x="98" y="1119"/>
                  </a:lnTo>
                  <a:lnTo>
                    <a:pt x="98" y="1124"/>
                  </a:lnTo>
                  <a:lnTo>
                    <a:pt x="99" y="1128"/>
                  </a:lnTo>
                  <a:lnTo>
                    <a:pt x="100" y="1129"/>
                  </a:lnTo>
                  <a:lnTo>
                    <a:pt x="102" y="1130"/>
                  </a:lnTo>
                  <a:lnTo>
                    <a:pt x="104" y="1131"/>
                  </a:lnTo>
                  <a:lnTo>
                    <a:pt x="107" y="1132"/>
                  </a:lnTo>
                  <a:lnTo>
                    <a:pt x="107" y="1133"/>
                  </a:lnTo>
                  <a:lnTo>
                    <a:pt x="107" y="1134"/>
                  </a:lnTo>
                  <a:lnTo>
                    <a:pt x="107" y="1135"/>
                  </a:lnTo>
                  <a:lnTo>
                    <a:pt x="108" y="1137"/>
                  </a:lnTo>
                  <a:lnTo>
                    <a:pt x="109" y="1138"/>
                  </a:lnTo>
                  <a:lnTo>
                    <a:pt x="110" y="1140"/>
                  </a:lnTo>
                  <a:lnTo>
                    <a:pt x="110" y="1142"/>
                  </a:lnTo>
                  <a:lnTo>
                    <a:pt x="110" y="1143"/>
                  </a:lnTo>
                  <a:lnTo>
                    <a:pt x="107" y="1144"/>
                  </a:lnTo>
                  <a:lnTo>
                    <a:pt x="104" y="1144"/>
                  </a:lnTo>
                  <a:lnTo>
                    <a:pt x="102" y="1143"/>
                  </a:lnTo>
                  <a:lnTo>
                    <a:pt x="100" y="1143"/>
                  </a:lnTo>
                  <a:lnTo>
                    <a:pt x="99" y="1142"/>
                  </a:lnTo>
                  <a:lnTo>
                    <a:pt x="98" y="1141"/>
                  </a:lnTo>
                  <a:lnTo>
                    <a:pt x="97" y="1140"/>
                  </a:lnTo>
                  <a:lnTo>
                    <a:pt x="97" y="1139"/>
                  </a:lnTo>
                  <a:lnTo>
                    <a:pt x="93" y="1139"/>
                  </a:lnTo>
                  <a:lnTo>
                    <a:pt x="92" y="1138"/>
                  </a:lnTo>
                  <a:lnTo>
                    <a:pt x="91" y="1140"/>
                  </a:lnTo>
                  <a:lnTo>
                    <a:pt x="88" y="1138"/>
                  </a:lnTo>
                  <a:lnTo>
                    <a:pt x="85" y="1140"/>
                  </a:lnTo>
                  <a:lnTo>
                    <a:pt x="84" y="1140"/>
                  </a:lnTo>
                  <a:lnTo>
                    <a:pt x="82" y="1140"/>
                  </a:lnTo>
                  <a:lnTo>
                    <a:pt x="80" y="1140"/>
                  </a:lnTo>
                  <a:lnTo>
                    <a:pt x="79" y="1141"/>
                  </a:lnTo>
                  <a:lnTo>
                    <a:pt x="77" y="1145"/>
                  </a:lnTo>
                  <a:lnTo>
                    <a:pt x="75" y="1146"/>
                  </a:lnTo>
                  <a:lnTo>
                    <a:pt x="73" y="1146"/>
                  </a:lnTo>
                  <a:lnTo>
                    <a:pt x="70" y="1145"/>
                  </a:lnTo>
                  <a:lnTo>
                    <a:pt x="67" y="1145"/>
                  </a:lnTo>
                  <a:lnTo>
                    <a:pt x="67" y="1146"/>
                  </a:lnTo>
                  <a:lnTo>
                    <a:pt x="62" y="1149"/>
                  </a:lnTo>
                  <a:lnTo>
                    <a:pt x="61" y="1150"/>
                  </a:lnTo>
                  <a:lnTo>
                    <a:pt x="62" y="1152"/>
                  </a:lnTo>
                  <a:lnTo>
                    <a:pt x="64" y="1153"/>
                  </a:lnTo>
                  <a:lnTo>
                    <a:pt x="64" y="1154"/>
                  </a:lnTo>
                  <a:lnTo>
                    <a:pt x="61" y="1154"/>
                  </a:lnTo>
                  <a:lnTo>
                    <a:pt x="59" y="1154"/>
                  </a:lnTo>
                  <a:lnTo>
                    <a:pt x="55" y="1152"/>
                  </a:lnTo>
                  <a:lnTo>
                    <a:pt x="54" y="1152"/>
                  </a:lnTo>
                  <a:lnTo>
                    <a:pt x="53" y="1153"/>
                  </a:lnTo>
                  <a:lnTo>
                    <a:pt x="52" y="1155"/>
                  </a:lnTo>
                  <a:lnTo>
                    <a:pt x="51" y="1156"/>
                  </a:lnTo>
                  <a:lnTo>
                    <a:pt x="50" y="1156"/>
                  </a:lnTo>
                  <a:lnTo>
                    <a:pt x="49" y="1156"/>
                  </a:lnTo>
                  <a:lnTo>
                    <a:pt x="48" y="1154"/>
                  </a:lnTo>
                  <a:lnTo>
                    <a:pt x="46" y="1154"/>
                  </a:lnTo>
                  <a:lnTo>
                    <a:pt x="44" y="1152"/>
                  </a:lnTo>
                  <a:lnTo>
                    <a:pt x="43" y="1151"/>
                  </a:lnTo>
                  <a:lnTo>
                    <a:pt x="42" y="1149"/>
                  </a:lnTo>
                  <a:lnTo>
                    <a:pt x="41" y="1149"/>
                  </a:lnTo>
                  <a:lnTo>
                    <a:pt x="37" y="1148"/>
                  </a:lnTo>
                  <a:lnTo>
                    <a:pt x="32" y="1146"/>
                  </a:lnTo>
                  <a:lnTo>
                    <a:pt x="31" y="1145"/>
                  </a:lnTo>
                  <a:lnTo>
                    <a:pt x="29" y="1143"/>
                  </a:lnTo>
                  <a:lnTo>
                    <a:pt x="26" y="1144"/>
                  </a:lnTo>
                  <a:lnTo>
                    <a:pt x="20" y="1146"/>
                  </a:lnTo>
                  <a:lnTo>
                    <a:pt x="16" y="1145"/>
                  </a:lnTo>
                  <a:lnTo>
                    <a:pt x="15" y="1146"/>
                  </a:lnTo>
                  <a:lnTo>
                    <a:pt x="14" y="1146"/>
                  </a:lnTo>
                  <a:lnTo>
                    <a:pt x="13" y="1148"/>
                  </a:lnTo>
                  <a:lnTo>
                    <a:pt x="11" y="1150"/>
                  </a:lnTo>
                  <a:lnTo>
                    <a:pt x="10" y="1152"/>
                  </a:lnTo>
                  <a:lnTo>
                    <a:pt x="8" y="1152"/>
                  </a:lnTo>
                  <a:lnTo>
                    <a:pt x="7" y="1153"/>
                  </a:lnTo>
                  <a:lnTo>
                    <a:pt x="5" y="1153"/>
                  </a:lnTo>
                  <a:lnTo>
                    <a:pt x="3" y="1153"/>
                  </a:lnTo>
                  <a:lnTo>
                    <a:pt x="2" y="1152"/>
                  </a:lnTo>
                  <a:lnTo>
                    <a:pt x="1" y="1151"/>
                  </a:lnTo>
                  <a:lnTo>
                    <a:pt x="0" y="1149"/>
                  </a:lnTo>
                  <a:lnTo>
                    <a:pt x="0" y="1147"/>
                  </a:lnTo>
                  <a:lnTo>
                    <a:pt x="0" y="1140"/>
                  </a:lnTo>
                  <a:lnTo>
                    <a:pt x="1" y="1141"/>
                  </a:lnTo>
                  <a:lnTo>
                    <a:pt x="2" y="1141"/>
                  </a:lnTo>
                  <a:lnTo>
                    <a:pt x="4" y="1141"/>
                  </a:lnTo>
                  <a:lnTo>
                    <a:pt x="3" y="1140"/>
                  </a:lnTo>
                  <a:lnTo>
                    <a:pt x="2" y="1138"/>
                  </a:lnTo>
                  <a:lnTo>
                    <a:pt x="1" y="1136"/>
                  </a:lnTo>
                  <a:lnTo>
                    <a:pt x="0" y="1137"/>
                  </a:lnTo>
                  <a:lnTo>
                    <a:pt x="0" y="1138"/>
                  </a:lnTo>
                  <a:lnTo>
                    <a:pt x="0" y="12"/>
                  </a:lnTo>
                  <a:close/>
                  <a:moveTo>
                    <a:pt x="676" y="1116"/>
                  </a:moveTo>
                  <a:lnTo>
                    <a:pt x="679" y="1120"/>
                  </a:lnTo>
                  <a:lnTo>
                    <a:pt x="678" y="1120"/>
                  </a:lnTo>
                  <a:lnTo>
                    <a:pt x="676" y="1116"/>
                  </a:lnTo>
                  <a:close/>
                  <a:moveTo>
                    <a:pt x="596" y="1170"/>
                  </a:moveTo>
                  <a:lnTo>
                    <a:pt x="596" y="1169"/>
                  </a:lnTo>
                  <a:lnTo>
                    <a:pt x="596" y="1168"/>
                  </a:lnTo>
                  <a:lnTo>
                    <a:pt x="595" y="1168"/>
                  </a:lnTo>
                  <a:lnTo>
                    <a:pt x="594" y="1167"/>
                  </a:lnTo>
                  <a:lnTo>
                    <a:pt x="595" y="1166"/>
                  </a:lnTo>
                  <a:lnTo>
                    <a:pt x="596" y="1165"/>
                  </a:lnTo>
                  <a:lnTo>
                    <a:pt x="598" y="1166"/>
                  </a:lnTo>
                  <a:lnTo>
                    <a:pt x="599" y="1165"/>
                  </a:lnTo>
                  <a:lnTo>
                    <a:pt x="600" y="1164"/>
                  </a:lnTo>
                  <a:lnTo>
                    <a:pt x="604" y="1164"/>
                  </a:lnTo>
                  <a:lnTo>
                    <a:pt x="605" y="1164"/>
                  </a:lnTo>
                  <a:lnTo>
                    <a:pt x="606" y="1163"/>
                  </a:lnTo>
                  <a:lnTo>
                    <a:pt x="607" y="1162"/>
                  </a:lnTo>
                  <a:lnTo>
                    <a:pt x="607" y="1163"/>
                  </a:lnTo>
                  <a:lnTo>
                    <a:pt x="607" y="1162"/>
                  </a:lnTo>
                  <a:lnTo>
                    <a:pt x="608" y="1161"/>
                  </a:lnTo>
                  <a:lnTo>
                    <a:pt x="606" y="1160"/>
                  </a:lnTo>
                  <a:lnTo>
                    <a:pt x="602" y="1158"/>
                  </a:lnTo>
                  <a:lnTo>
                    <a:pt x="602" y="1158"/>
                  </a:lnTo>
                  <a:lnTo>
                    <a:pt x="602" y="1157"/>
                  </a:lnTo>
                  <a:lnTo>
                    <a:pt x="600" y="1158"/>
                  </a:lnTo>
                  <a:lnTo>
                    <a:pt x="599" y="1157"/>
                  </a:lnTo>
                  <a:lnTo>
                    <a:pt x="599" y="1156"/>
                  </a:lnTo>
                  <a:lnTo>
                    <a:pt x="600" y="1156"/>
                  </a:lnTo>
                  <a:lnTo>
                    <a:pt x="602" y="1154"/>
                  </a:lnTo>
                  <a:lnTo>
                    <a:pt x="601" y="1152"/>
                  </a:lnTo>
                  <a:lnTo>
                    <a:pt x="598" y="1152"/>
                  </a:lnTo>
                  <a:lnTo>
                    <a:pt x="595" y="1154"/>
                  </a:lnTo>
                  <a:lnTo>
                    <a:pt x="596" y="1153"/>
                  </a:lnTo>
                  <a:lnTo>
                    <a:pt x="595" y="1152"/>
                  </a:lnTo>
                  <a:lnTo>
                    <a:pt x="595" y="1151"/>
                  </a:lnTo>
                  <a:lnTo>
                    <a:pt x="595" y="1150"/>
                  </a:lnTo>
                  <a:lnTo>
                    <a:pt x="595" y="1148"/>
                  </a:lnTo>
                  <a:lnTo>
                    <a:pt x="596" y="1149"/>
                  </a:lnTo>
                  <a:lnTo>
                    <a:pt x="596" y="1149"/>
                  </a:lnTo>
                  <a:lnTo>
                    <a:pt x="597" y="1148"/>
                  </a:lnTo>
                  <a:lnTo>
                    <a:pt x="598" y="1147"/>
                  </a:lnTo>
                  <a:lnTo>
                    <a:pt x="599" y="1148"/>
                  </a:lnTo>
                  <a:lnTo>
                    <a:pt x="599" y="1147"/>
                  </a:lnTo>
                  <a:lnTo>
                    <a:pt x="600" y="1146"/>
                  </a:lnTo>
                  <a:lnTo>
                    <a:pt x="600" y="1146"/>
                  </a:lnTo>
                  <a:lnTo>
                    <a:pt x="601" y="1145"/>
                  </a:lnTo>
                  <a:lnTo>
                    <a:pt x="604" y="1144"/>
                  </a:lnTo>
                  <a:lnTo>
                    <a:pt x="604" y="1143"/>
                  </a:lnTo>
                  <a:lnTo>
                    <a:pt x="605" y="1142"/>
                  </a:lnTo>
                  <a:lnTo>
                    <a:pt x="605" y="1140"/>
                  </a:lnTo>
                  <a:lnTo>
                    <a:pt x="606" y="1139"/>
                  </a:lnTo>
                  <a:lnTo>
                    <a:pt x="606" y="1138"/>
                  </a:lnTo>
                  <a:lnTo>
                    <a:pt x="606" y="1137"/>
                  </a:lnTo>
                  <a:lnTo>
                    <a:pt x="604" y="1137"/>
                  </a:lnTo>
                  <a:lnTo>
                    <a:pt x="604" y="1136"/>
                  </a:lnTo>
                  <a:lnTo>
                    <a:pt x="605" y="1134"/>
                  </a:lnTo>
                  <a:lnTo>
                    <a:pt x="607" y="1132"/>
                  </a:lnTo>
                  <a:lnTo>
                    <a:pt x="608" y="1131"/>
                  </a:lnTo>
                  <a:lnTo>
                    <a:pt x="609" y="1131"/>
                  </a:lnTo>
                  <a:lnTo>
                    <a:pt x="609" y="1129"/>
                  </a:lnTo>
                  <a:lnTo>
                    <a:pt x="609" y="1127"/>
                  </a:lnTo>
                  <a:lnTo>
                    <a:pt x="609" y="1126"/>
                  </a:lnTo>
                  <a:lnTo>
                    <a:pt x="609" y="1125"/>
                  </a:lnTo>
                  <a:lnTo>
                    <a:pt x="610" y="1125"/>
                  </a:lnTo>
                  <a:lnTo>
                    <a:pt x="610" y="1127"/>
                  </a:lnTo>
                  <a:lnTo>
                    <a:pt x="612" y="1126"/>
                  </a:lnTo>
                  <a:lnTo>
                    <a:pt x="613" y="1126"/>
                  </a:lnTo>
                  <a:lnTo>
                    <a:pt x="614" y="1127"/>
                  </a:lnTo>
                  <a:lnTo>
                    <a:pt x="614" y="1128"/>
                  </a:lnTo>
                  <a:lnTo>
                    <a:pt x="616" y="1127"/>
                  </a:lnTo>
                  <a:lnTo>
                    <a:pt x="617" y="1126"/>
                  </a:lnTo>
                  <a:lnTo>
                    <a:pt x="618" y="1124"/>
                  </a:lnTo>
                  <a:lnTo>
                    <a:pt x="619" y="1122"/>
                  </a:lnTo>
                  <a:lnTo>
                    <a:pt x="618" y="1122"/>
                  </a:lnTo>
                  <a:lnTo>
                    <a:pt x="621" y="1122"/>
                  </a:lnTo>
                  <a:lnTo>
                    <a:pt x="626" y="1118"/>
                  </a:lnTo>
                  <a:lnTo>
                    <a:pt x="637" y="1116"/>
                  </a:lnTo>
                  <a:lnTo>
                    <a:pt x="640" y="1115"/>
                  </a:lnTo>
                  <a:lnTo>
                    <a:pt x="640" y="1112"/>
                  </a:lnTo>
                  <a:lnTo>
                    <a:pt x="645" y="1107"/>
                  </a:lnTo>
                  <a:lnTo>
                    <a:pt x="646" y="1106"/>
                  </a:lnTo>
                  <a:lnTo>
                    <a:pt x="648" y="1105"/>
                  </a:lnTo>
                  <a:lnTo>
                    <a:pt x="650" y="1105"/>
                  </a:lnTo>
                  <a:lnTo>
                    <a:pt x="651" y="1106"/>
                  </a:lnTo>
                  <a:lnTo>
                    <a:pt x="652" y="1106"/>
                  </a:lnTo>
                  <a:lnTo>
                    <a:pt x="656" y="1107"/>
                  </a:lnTo>
                  <a:lnTo>
                    <a:pt x="658" y="1108"/>
                  </a:lnTo>
                  <a:lnTo>
                    <a:pt x="659" y="1109"/>
                  </a:lnTo>
                  <a:lnTo>
                    <a:pt x="660" y="1110"/>
                  </a:lnTo>
                  <a:lnTo>
                    <a:pt x="660" y="1110"/>
                  </a:lnTo>
                  <a:lnTo>
                    <a:pt x="661" y="1113"/>
                  </a:lnTo>
                  <a:lnTo>
                    <a:pt x="662" y="1113"/>
                  </a:lnTo>
                  <a:lnTo>
                    <a:pt x="665" y="1108"/>
                  </a:lnTo>
                  <a:lnTo>
                    <a:pt x="666" y="1104"/>
                  </a:lnTo>
                  <a:lnTo>
                    <a:pt x="665" y="1101"/>
                  </a:lnTo>
                  <a:lnTo>
                    <a:pt x="666" y="1099"/>
                  </a:lnTo>
                  <a:lnTo>
                    <a:pt x="666" y="1097"/>
                  </a:lnTo>
                  <a:lnTo>
                    <a:pt x="664" y="1095"/>
                  </a:lnTo>
                  <a:lnTo>
                    <a:pt x="662" y="1093"/>
                  </a:lnTo>
                  <a:lnTo>
                    <a:pt x="665" y="1090"/>
                  </a:lnTo>
                  <a:lnTo>
                    <a:pt x="665" y="1088"/>
                  </a:lnTo>
                  <a:lnTo>
                    <a:pt x="665" y="1087"/>
                  </a:lnTo>
                  <a:lnTo>
                    <a:pt x="665" y="1086"/>
                  </a:lnTo>
                  <a:lnTo>
                    <a:pt x="665" y="1085"/>
                  </a:lnTo>
                  <a:lnTo>
                    <a:pt x="666" y="1084"/>
                  </a:lnTo>
                  <a:lnTo>
                    <a:pt x="668" y="1082"/>
                  </a:lnTo>
                  <a:lnTo>
                    <a:pt x="668" y="1081"/>
                  </a:lnTo>
                  <a:lnTo>
                    <a:pt x="668" y="1080"/>
                  </a:lnTo>
                  <a:lnTo>
                    <a:pt x="668" y="1080"/>
                  </a:lnTo>
                  <a:lnTo>
                    <a:pt x="667" y="1079"/>
                  </a:lnTo>
                  <a:lnTo>
                    <a:pt x="666" y="1076"/>
                  </a:lnTo>
                  <a:lnTo>
                    <a:pt x="666" y="1074"/>
                  </a:lnTo>
                  <a:lnTo>
                    <a:pt x="667" y="1073"/>
                  </a:lnTo>
                  <a:lnTo>
                    <a:pt x="668" y="1072"/>
                  </a:lnTo>
                  <a:lnTo>
                    <a:pt x="672" y="1072"/>
                  </a:lnTo>
                  <a:lnTo>
                    <a:pt x="674" y="1071"/>
                  </a:lnTo>
                  <a:lnTo>
                    <a:pt x="674" y="1073"/>
                  </a:lnTo>
                  <a:lnTo>
                    <a:pt x="675" y="1074"/>
                  </a:lnTo>
                  <a:lnTo>
                    <a:pt x="677" y="1074"/>
                  </a:lnTo>
                  <a:lnTo>
                    <a:pt x="677" y="1075"/>
                  </a:lnTo>
                  <a:lnTo>
                    <a:pt x="676" y="1076"/>
                  </a:lnTo>
                  <a:lnTo>
                    <a:pt x="676" y="1078"/>
                  </a:lnTo>
                  <a:lnTo>
                    <a:pt x="677" y="1079"/>
                  </a:lnTo>
                  <a:lnTo>
                    <a:pt x="678" y="1080"/>
                  </a:lnTo>
                  <a:lnTo>
                    <a:pt x="677" y="1082"/>
                  </a:lnTo>
                  <a:lnTo>
                    <a:pt x="679" y="1094"/>
                  </a:lnTo>
                  <a:lnTo>
                    <a:pt x="679" y="1098"/>
                  </a:lnTo>
                  <a:lnTo>
                    <a:pt x="676" y="1109"/>
                  </a:lnTo>
                  <a:lnTo>
                    <a:pt x="676" y="1110"/>
                  </a:lnTo>
                  <a:lnTo>
                    <a:pt x="676" y="1112"/>
                  </a:lnTo>
                  <a:lnTo>
                    <a:pt x="676" y="1116"/>
                  </a:lnTo>
                  <a:lnTo>
                    <a:pt x="675" y="1116"/>
                  </a:lnTo>
                  <a:lnTo>
                    <a:pt x="675" y="1117"/>
                  </a:lnTo>
                  <a:lnTo>
                    <a:pt x="676" y="1118"/>
                  </a:lnTo>
                  <a:lnTo>
                    <a:pt x="677" y="1119"/>
                  </a:lnTo>
                  <a:lnTo>
                    <a:pt x="677" y="1120"/>
                  </a:lnTo>
                  <a:lnTo>
                    <a:pt x="677" y="1121"/>
                  </a:lnTo>
                  <a:lnTo>
                    <a:pt x="676" y="1122"/>
                  </a:lnTo>
                  <a:lnTo>
                    <a:pt x="677" y="1122"/>
                  </a:lnTo>
                  <a:lnTo>
                    <a:pt x="677" y="1123"/>
                  </a:lnTo>
                  <a:lnTo>
                    <a:pt x="678" y="1124"/>
                  </a:lnTo>
                  <a:lnTo>
                    <a:pt x="678" y="1125"/>
                  </a:lnTo>
                  <a:lnTo>
                    <a:pt x="679" y="1125"/>
                  </a:lnTo>
                  <a:lnTo>
                    <a:pt x="681" y="1127"/>
                  </a:lnTo>
                  <a:lnTo>
                    <a:pt x="681" y="1125"/>
                  </a:lnTo>
                  <a:lnTo>
                    <a:pt x="680" y="1124"/>
                  </a:lnTo>
                  <a:lnTo>
                    <a:pt x="680" y="1121"/>
                  </a:lnTo>
                  <a:lnTo>
                    <a:pt x="682" y="1125"/>
                  </a:lnTo>
                  <a:lnTo>
                    <a:pt x="683" y="1127"/>
                  </a:lnTo>
                  <a:lnTo>
                    <a:pt x="683" y="1129"/>
                  </a:lnTo>
                  <a:lnTo>
                    <a:pt x="683" y="1136"/>
                  </a:lnTo>
                  <a:lnTo>
                    <a:pt x="683" y="1140"/>
                  </a:lnTo>
                  <a:lnTo>
                    <a:pt x="685" y="1142"/>
                  </a:lnTo>
                  <a:lnTo>
                    <a:pt x="684" y="1144"/>
                  </a:lnTo>
                  <a:lnTo>
                    <a:pt x="684" y="1146"/>
                  </a:lnTo>
                  <a:lnTo>
                    <a:pt x="683" y="1147"/>
                  </a:lnTo>
                  <a:lnTo>
                    <a:pt x="683" y="1150"/>
                  </a:lnTo>
                  <a:lnTo>
                    <a:pt x="684" y="1152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5" y="1175"/>
                  </a:lnTo>
                  <a:lnTo>
                    <a:pt x="686" y="1177"/>
                  </a:lnTo>
                  <a:lnTo>
                    <a:pt x="686" y="1179"/>
                  </a:lnTo>
                  <a:lnTo>
                    <a:pt x="686" y="1181"/>
                  </a:lnTo>
                  <a:lnTo>
                    <a:pt x="685" y="1182"/>
                  </a:lnTo>
                  <a:lnTo>
                    <a:pt x="685" y="1182"/>
                  </a:lnTo>
                  <a:lnTo>
                    <a:pt x="682" y="1185"/>
                  </a:lnTo>
                  <a:lnTo>
                    <a:pt x="681" y="1187"/>
                  </a:lnTo>
                  <a:lnTo>
                    <a:pt x="680" y="1189"/>
                  </a:lnTo>
                  <a:lnTo>
                    <a:pt x="674" y="1199"/>
                  </a:lnTo>
                  <a:lnTo>
                    <a:pt x="672" y="1200"/>
                  </a:lnTo>
                  <a:lnTo>
                    <a:pt x="672" y="1201"/>
                  </a:lnTo>
                  <a:lnTo>
                    <a:pt x="672" y="1206"/>
                  </a:lnTo>
                  <a:lnTo>
                    <a:pt x="671" y="1214"/>
                  </a:lnTo>
                  <a:lnTo>
                    <a:pt x="672" y="1222"/>
                  </a:lnTo>
                  <a:lnTo>
                    <a:pt x="672" y="1231"/>
                  </a:lnTo>
                  <a:lnTo>
                    <a:pt x="671" y="1231"/>
                  </a:lnTo>
                  <a:lnTo>
                    <a:pt x="670" y="1232"/>
                  </a:lnTo>
                  <a:lnTo>
                    <a:pt x="669" y="1233"/>
                  </a:lnTo>
                  <a:lnTo>
                    <a:pt x="668" y="1234"/>
                  </a:lnTo>
                  <a:lnTo>
                    <a:pt x="668" y="1235"/>
                  </a:lnTo>
                  <a:lnTo>
                    <a:pt x="669" y="1235"/>
                  </a:lnTo>
                  <a:lnTo>
                    <a:pt x="669" y="1237"/>
                  </a:lnTo>
                  <a:lnTo>
                    <a:pt x="669" y="1238"/>
                  </a:lnTo>
                  <a:lnTo>
                    <a:pt x="668" y="1239"/>
                  </a:lnTo>
                  <a:lnTo>
                    <a:pt x="667" y="1239"/>
                  </a:lnTo>
                  <a:lnTo>
                    <a:pt x="666" y="1240"/>
                  </a:lnTo>
                  <a:lnTo>
                    <a:pt x="667" y="1242"/>
                  </a:lnTo>
                  <a:lnTo>
                    <a:pt x="665" y="1241"/>
                  </a:lnTo>
                  <a:lnTo>
                    <a:pt x="664" y="1241"/>
                  </a:lnTo>
                  <a:lnTo>
                    <a:pt x="662" y="1241"/>
                  </a:lnTo>
                  <a:lnTo>
                    <a:pt x="662" y="1241"/>
                  </a:lnTo>
                  <a:lnTo>
                    <a:pt x="662" y="1242"/>
                  </a:lnTo>
                  <a:lnTo>
                    <a:pt x="661" y="1242"/>
                  </a:lnTo>
                  <a:lnTo>
                    <a:pt x="661" y="1244"/>
                  </a:lnTo>
                  <a:lnTo>
                    <a:pt x="662" y="1245"/>
                  </a:lnTo>
                  <a:lnTo>
                    <a:pt x="664" y="1243"/>
                  </a:lnTo>
                  <a:lnTo>
                    <a:pt x="667" y="1243"/>
                  </a:lnTo>
                  <a:lnTo>
                    <a:pt x="668" y="1244"/>
                  </a:lnTo>
                  <a:lnTo>
                    <a:pt x="667" y="1246"/>
                  </a:lnTo>
                  <a:lnTo>
                    <a:pt x="666" y="1248"/>
                  </a:lnTo>
                  <a:lnTo>
                    <a:pt x="665" y="1248"/>
                  </a:lnTo>
                  <a:lnTo>
                    <a:pt x="663" y="1248"/>
                  </a:lnTo>
                  <a:lnTo>
                    <a:pt x="662" y="1249"/>
                  </a:lnTo>
                  <a:lnTo>
                    <a:pt x="662" y="1251"/>
                  </a:lnTo>
                  <a:lnTo>
                    <a:pt x="661" y="1252"/>
                  </a:lnTo>
                  <a:lnTo>
                    <a:pt x="659" y="1252"/>
                  </a:lnTo>
                  <a:lnTo>
                    <a:pt x="660" y="1253"/>
                  </a:lnTo>
                  <a:lnTo>
                    <a:pt x="660" y="1254"/>
                  </a:lnTo>
                  <a:lnTo>
                    <a:pt x="660" y="1254"/>
                  </a:lnTo>
                  <a:lnTo>
                    <a:pt x="659" y="1255"/>
                  </a:lnTo>
                  <a:lnTo>
                    <a:pt x="660" y="1256"/>
                  </a:lnTo>
                  <a:lnTo>
                    <a:pt x="661" y="1257"/>
                  </a:lnTo>
                  <a:lnTo>
                    <a:pt x="660" y="1258"/>
                  </a:lnTo>
                  <a:lnTo>
                    <a:pt x="659" y="1259"/>
                  </a:lnTo>
                  <a:lnTo>
                    <a:pt x="660" y="1260"/>
                  </a:lnTo>
                  <a:lnTo>
                    <a:pt x="658" y="1260"/>
                  </a:lnTo>
                  <a:lnTo>
                    <a:pt x="656" y="1262"/>
                  </a:lnTo>
                  <a:lnTo>
                    <a:pt x="654" y="1262"/>
                  </a:lnTo>
                  <a:lnTo>
                    <a:pt x="654" y="1263"/>
                  </a:lnTo>
                  <a:lnTo>
                    <a:pt x="655" y="1264"/>
                  </a:lnTo>
                  <a:lnTo>
                    <a:pt x="656" y="1265"/>
                  </a:lnTo>
                  <a:lnTo>
                    <a:pt x="655" y="1266"/>
                  </a:lnTo>
                  <a:lnTo>
                    <a:pt x="654" y="1266"/>
                  </a:lnTo>
                  <a:lnTo>
                    <a:pt x="654" y="1267"/>
                  </a:lnTo>
                  <a:lnTo>
                    <a:pt x="656" y="1266"/>
                  </a:lnTo>
                  <a:lnTo>
                    <a:pt x="656" y="1266"/>
                  </a:lnTo>
                  <a:lnTo>
                    <a:pt x="658" y="1265"/>
                  </a:lnTo>
                  <a:lnTo>
                    <a:pt x="657" y="1266"/>
                  </a:lnTo>
                  <a:lnTo>
                    <a:pt x="656" y="1268"/>
                  </a:lnTo>
                  <a:lnTo>
                    <a:pt x="656" y="1270"/>
                  </a:lnTo>
                  <a:lnTo>
                    <a:pt x="656" y="1272"/>
                  </a:lnTo>
                  <a:lnTo>
                    <a:pt x="654" y="1272"/>
                  </a:lnTo>
                  <a:lnTo>
                    <a:pt x="653" y="1272"/>
                  </a:lnTo>
                  <a:lnTo>
                    <a:pt x="650" y="1270"/>
                  </a:lnTo>
                  <a:lnTo>
                    <a:pt x="649" y="1269"/>
                  </a:lnTo>
                  <a:lnTo>
                    <a:pt x="646" y="1268"/>
                  </a:lnTo>
                  <a:lnTo>
                    <a:pt x="644" y="1267"/>
                  </a:lnTo>
                  <a:lnTo>
                    <a:pt x="645" y="1265"/>
                  </a:lnTo>
                  <a:lnTo>
                    <a:pt x="645" y="1264"/>
                  </a:lnTo>
                  <a:lnTo>
                    <a:pt x="646" y="1264"/>
                  </a:lnTo>
                  <a:lnTo>
                    <a:pt x="644" y="1262"/>
                  </a:lnTo>
                  <a:lnTo>
                    <a:pt x="643" y="1261"/>
                  </a:lnTo>
                  <a:lnTo>
                    <a:pt x="641" y="1260"/>
                  </a:lnTo>
                  <a:lnTo>
                    <a:pt x="643" y="1259"/>
                  </a:lnTo>
                  <a:lnTo>
                    <a:pt x="643" y="1258"/>
                  </a:lnTo>
                  <a:lnTo>
                    <a:pt x="641" y="1259"/>
                  </a:lnTo>
                  <a:lnTo>
                    <a:pt x="638" y="1260"/>
                  </a:lnTo>
                  <a:lnTo>
                    <a:pt x="638" y="1260"/>
                  </a:lnTo>
                  <a:lnTo>
                    <a:pt x="638" y="1259"/>
                  </a:lnTo>
                  <a:lnTo>
                    <a:pt x="638" y="1259"/>
                  </a:lnTo>
                  <a:lnTo>
                    <a:pt x="638" y="1260"/>
                  </a:lnTo>
                  <a:lnTo>
                    <a:pt x="637" y="1260"/>
                  </a:lnTo>
                  <a:lnTo>
                    <a:pt x="636" y="1259"/>
                  </a:lnTo>
                  <a:lnTo>
                    <a:pt x="635" y="1258"/>
                  </a:lnTo>
                  <a:lnTo>
                    <a:pt x="633" y="1257"/>
                  </a:lnTo>
                  <a:lnTo>
                    <a:pt x="631" y="1257"/>
                  </a:lnTo>
                  <a:lnTo>
                    <a:pt x="630" y="1257"/>
                  </a:lnTo>
                  <a:lnTo>
                    <a:pt x="628" y="1256"/>
                  </a:lnTo>
                  <a:lnTo>
                    <a:pt x="628" y="1255"/>
                  </a:lnTo>
                  <a:lnTo>
                    <a:pt x="626" y="1255"/>
                  </a:lnTo>
                  <a:lnTo>
                    <a:pt x="625" y="1254"/>
                  </a:lnTo>
                  <a:lnTo>
                    <a:pt x="625" y="1254"/>
                  </a:lnTo>
                  <a:lnTo>
                    <a:pt x="624" y="1253"/>
                  </a:lnTo>
                  <a:lnTo>
                    <a:pt x="623" y="1253"/>
                  </a:lnTo>
                  <a:lnTo>
                    <a:pt x="622" y="1253"/>
                  </a:lnTo>
                  <a:lnTo>
                    <a:pt x="621" y="1253"/>
                  </a:lnTo>
                  <a:lnTo>
                    <a:pt x="620" y="1252"/>
                  </a:lnTo>
                  <a:lnTo>
                    <a:pt x="622" y="1251"/>
                  </a:lnTo>
                  <a:lnTo>
                    <a:pt x="622" y="1250"/>
                  </a:lnTo>
                  <a:lnTo>
                    <a:pt x="620" y="1250"/>
                  </a:lnTo>
                  <a:lnTo>
                    <a:pt x="620" y="1249"/>
                  </a:lnTo>
                  <a:lnTo>
                    <a:pt x="620" y="1250"/>
                  </a:lnTo>
                  <a:lnTo>
                    <a:pt x="618" y="1249"/>
                  </a:lnTo>
                  <a:lnTo>
                    <a:pt x="617" y="1249"/>
                  </a:lnTo>
                  <a:lnTo>
                    <a:pt x="616" y="1248"/>
                  </a:lnTo>
                  <a:lnTo>
                    <a:pt x="617" y="1246"/>
                  </a:lnTo>
                  <a:lnTo>
                    <a:pt x="617" y="1245"/>
                  </a:lnTo>
                  <a:lnTo>
                    <a:pt x="615" y="1245"/>
                  </a:lnTo>
                  <a:lnTo>
                    <a:pt x="616" y="1243"/>
                  </a:lnTo>
                  <a:lnTo>
                    <a:pt x="616" y="1241"/>
                  </a:lnTo>
                  <a:lnTo>
                    <a:pt x="617" y="1239"/>
                  </a:lnTo>
                  <a:lnTo>
                    <a:pt x="619" y="1240"/>
                  </a:lnTo>
                  <a:lnTo>
                    <a:pt x="624" y="1237"/>
                  </a:lnTo>
                  <a:lnTo>
                    <a:pt x="625" y="1237"/>
                  </a:lnTo>
                  <a:lnTo>
                    <a:pt x="625" y="1236"/>
                  </a:lnTo>
                  <a:lnTo>
                    <a:pt x="626" y="1235"/>
                  </a:lnTo>
                  <a:lnTo>
                    <a:pt x="627" y="1234"/>
                  </a:lnTo>
                  <a:lnTo>
                    <a:pt x="628" y="1232"/>
                  </a:lnTo>
                  <a:lnTo>
                    <a:pt x="626" y="1232"/>
                  </a:lnTo>
                  <a:lnTo>
                    <a:pt x="620" y="1230"/>
                  </a:lnTo>
                  <a:lnTo>
                    <a:pt x="619" y="1230"/>
                  </a:lnTo>
                  <a:lnTo>
                    <a:pt x="616" y="1230"/>
                  </a:lnTo>
                  <a:lnTo>
                    <a:pt x="615" y="1229"/>
                  </a:lnTo>
                  <a:lnTo>
                    <a:pt x="616" y="1227"/>
                  </a:lnTo>
                  <a:lnTo>
                    <a:pt x="614" y="1226"/>
                  </a:lnTo>
                  <a:lnTo>
                    <a:pt x="610" y="1228"/>
                  </a:lnTo>
                  <a:lnTo>
                    <a:pt x="608" y="1228"/>
                  </a:lnTo>
                  <a:lnTo>
                    <a:pt x="608" y="1228"/>
                  </a:lnTo>
                  <a:lnTo>
                    <a:pt x="608" y="1227"/>
                  </a:lnTo>
                  <a:lnTo>
                    <a:pt x="608" y="1227"/>
                  </a:lnTo>
                  <a:lnTo>
                    <a:pt x="606" y="1226"/>
                  </a:lnTo>
                  <a:lnTo>
                    <a:pt x="605" y="1226"/>
                  </a:lnTo>
                  <a:lnTo>
                    <a:pt x="604" y="1225"/>
                  </a:lnTo>
                  <a:lnTo>
                    <a:pt x="605" y="1225"/>
                  </a:lnTo>
                  <a:lnTo>
                    <a:pt x="608" y="1224"/>
                  </a:lnTo>
                  <a:lnTo>
                    <a:pt x="609" y="1224"/>
                  </a:lnTo>
                  <a:lnTo>
                    <a:pt x="610" y="1223"/>
                  </a:lnTo>
                  <a:lnTo>
                    <a:pt x="610" y="1222"/>
                  </a:lnTo>
                  <a:lnTo>
                    <a:pt x="610" y="1221"/>
                  </a:lnTo>
                  <a:lnTo>
                    <a:pt x="609" y="1220"/>
                  </a:lnTo>
                  <a:lnTo>
                    <a:pt x="609" y="1219"/>
                  </a:lnTo>
                  <a:lnTo>
                    <a:pt x="611" y="1219"/>
                  </a:lnTo>
                  <a:lnTo>
                    <a:pt x="613" y="1218"/>
                  </a:lnTo>
                  <a:lnTo>
                    <a:pt x="616" y="1217"/>
                  </a:lnTo>
                  <a:lnTo>
                    <a:pt x="615" y="1216"/>
                  </a:lnTo>
                  <a:lnTo>
                    <a:pt x="614" y="1215"/>
                  </a:lnTo>
                  <a:lnTo>
                    <a:pt x="614" y="1214"/>
                  </a:lnTo>
                  <a:lnTo>
                    <a:pt x="613" y="1214"/>
                  </a:lnTo>
                  <a:lnTo>
                    <a:pt x="616" y="1213"/>
                  </a:lnTo>
                  <a:lnTo>
                    <a:pt x="616" y="1212"/>
                  </a:lnTo>
                  <a:lnTo>
                    <a:pt x="616" y="1212"/>
                  </a:lnTo>
                  <a:lnTo>
                    <a:pt x="615" y="1211"/>
                  </a:lnTo>
                  <a:lnTo>
                    <a:pt x="616" y="1209"/>
                  </a:lnTo>
                  <a:lnTo>
                    <a:pt x="617" y="1208"/>
                  </a:lnTo>
                  <a:lnTo>
                    <a:pt x="618" y="1207"/>
                  </a:lnTo>
                  <a:lnTo>
                    <a:pt x="618" y="1206"/>
                  </a:lnTo>
                  <a:lnTo>
                    <a:pt x="616" y="1206"/>
                  </a:lnTo>
                  <a:lnTo>
                    <a:pt x="616" y="1205"/>
                  </a:lnTo>
                  <a:lnTo>
                    <a:pt x="615" y="1204"/>
                  </a:lnTo>
                  <a:lnTo>
                    <a:pt x="614" y="1203"/>
                  </a:lnTo>
                  <a:lnTo>
                    <a:pt x="612" y="1204"/>
                  </a:lnTo>
                  <a:lnTo>
                    <a:pt x="609" y="1206"/>
                  </a:lnTo>
                  <a:lnTo>
                    <a:pt x="608" y="1206"/>
                  </a:lnTo>
                  <a:lnTo>
                    <a:pt x="603" y="1206"/>
                  </a:lnTo>
                  <a:lnTo>
                    <a:pt x="602" y="1206"/>
                  </a:lnTo>
                  <a:lnTo>
                    <a:pt x="601" y="1207"/>
                  </a:lnTo>
                  <a:lnTo>
                    <a:pt x="600" y="1206"/>
                  </a:lnTo>
                  <a:lnTo>
                    <a:pt x="601" y="1204"/>
                  </a:lnTo>
                  <a:lnTo>
                    <a:pt x="601" y="1202"/>
                  </a:lnTo>
                  <a:lnTo>
                    <a:pt x="598" y="1200"/>
                  </a:lnTo>
                  <a:lnTo>
                    <a:pt x="602" y="1199"/>
                  </a:lnTo>
                  <a:lnTo>
                    <a:pt x="604" y="1198"/>
                  </a:lnTo>
                  <a:lnTo>
                    <a:pt x="605" y="1196"/>
                  </a:lnTo>
                  <a:lnTo>
                    <a:pt x="604" y="1195"/>
                  </a:lnTo>
                  <a:lnTo>
                    <a:pt x="605" y="1194"/>
                  </a:lnTo>
                  <a:lnTo>
                    <a:pt x="607" y="1193"/>
                  </a:lnTo>
                  <a:lnTo>
                    <a:pt x="608" y="1192"/>
                  </a:lnTo>
                  <a:lnTo>
                    <a:pt x="609" y="1191"/>
                  </a:lnTo>
                  <a:lnTo>
                    <a:pt x="612" y="1190"/>
                  </a:lnTo>
                  <a:lnTo>
                    <a:pt x="612" y="1188"/>
                  </a:lnTo>
                  <a:lnTo>
                    <a:pt x="612" y="1188"/>
                  </a:lnTo>
                  <a:lnTo>
                    <a:pt x="610" y="1187"/>
                  </a:lnTo>
                  <a:lnTo>
                    <a:pt x="608" y="1183"/>
                  </a:lnTo>
                  <a:lnTo>
                    <a:pt x="608" y="1182"/>
                  </a:lnTo>
                  <a:lnTo>
                    <a:pt x="608" y="1182"/>
                  </a:lnTo>
                  <a:lnTo>
                    <a:pt x="605" y="1182"/>
                  </a:lnTo>
                  <a:lnTo>
                    <a:pt x="604" y="1182"/>
                  </a:lnTo>
                  <a:lnTo>
                    <a:pt x="603" y="1181"/>
                  </a:lnTo>
                  <a:lnTo>
                    <a:pt x="602" y="1180"/>
                  </a:lnTo>
                  <a:lnTo>
                    <a:pt x="600" y="1179"/>
                  </a:lnTo>
                  <a:lnTo>
                    <a:pt x="598" y="1179"/>
                  </a:lnTo>
                  <a:lnTo>
                    <a:pt x="598" y="1178"/>
                  </a:lnTo>
                  <a:lnTo>
                    <a:pt x="599" y="1177"/>
                  </a:lnTo>
                  <a:lnTo>
                    <a:pt x="598" y="1177"/>
                  </a:lnTo>
                  <a:lnTo>
                    <a:pt x="597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7" y="1176"/>
                  </a:lnTo>
                  <a:lnTo>
                    <a:pt x="599" y="1175"/>
                  </a:lnTo>
                  <a:lnTo>
                    <a:pt x="599" y="1174"/>
                  </a:lnTo>
                  <a:lnTo>
                    <a:pt x="596" y="1174"/>
                  </a:lnTo>
                  <a:lnTo>
                    <a:pt x="596" y="1173"/>
                  </a:lnTo>
                  <a:lnTo>
                    <a:pt x="597" y="1173"/>
                  </a:lnTo>
                  <a:lnTo>
                    <a:pt x="597" y="1172"/>
                  </a:lnTo>
                  <a:lnTo>
                    <a:pt x="597" y="1170"/>
                  </a:lnTo>
                  <a:lnTo>
                    <a:pt x="596" y="1170"/>
                  </a:lnTo>
                  <a:close/>
                  <a:moveTo>
                    <a:pt x="386" y="1070"/>
                  </a:moveTo>
                  <a:lnTo>
                    <a:pt x="386" y="1070"/>
                  </a:lnTo>
                  <a:lnTo>
                    <a:pt x="387" y="1071"/>
                  </a:lnTo>
                  <a:lnTo>
                    <a:pt x="387" y="1073"/>
                  </a:lnTo>
                  <a:lnTo>
                    <a:pt x="386" y="1074"/>
                  </a:lnTo>
                  <a:lnTo>
                    <a:pt x="384" y="1074"/>
                  </a:lnTo>
                  <a:lnTo>
                    <a:pt x="383" y="1074"/>
                  </a:lnTo>
                  <a:lnTo>
                    <a:pt x="382" y="1074"/>
                  </a:lnTo>
                  <a:lnTo>
                    <a:pt x="380" y="1073"/>
                  </a:lnTo>
                  <a:lnTo>
                    <a:pt x="380" y="1072"/>
                  </a:lnTo>
                  <a:lnTo>
                    <a:pt x="383" y="1072"/>
                  </a:lnTo>
                  <a:lnTo>
                    <a:pt x="384" y="1072"/>
                  </a:lnTo>
                  <a:lnTo>
                    <a:pt x="384" y="1071"/>
                  </a:lnTo>
                  <a:lnTo>
                    <a:pt x="385" y="1071"/>
                  </a:lnTo>
                  <a:lnTo>
                    <a:pt x="386" y="1071"/>
                  </a:lnTo>
                  <a:lnTo>
                    <a:pt x="386" y="10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6" name="Freeform 21">
              <a:extLst>
                <a:ext uri="{FF2B5EF4-FFF2-40B4-BE49-F238E27FC236}">
                  <a16:creationId xmlns:a16="http://schemas.microsoft.com/office/drawing/2014/main" id="{5BAE3617-E425-3147-948F-2B8EF6BC5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2624" y="2414300"/>
              <a:ext cx="809716" cy="1877069"/>
            </a:xfrm>
            <a:custGeom>
              <a:avLst/>
              <a:gdLst>
                <a:gd name="T0" fmla="*/ 536 w 572"/>
                <a:gd name="T1" fmla="*/ 1288 h 1326"/>
                <a:gd name="T2" fmla="*/ 552 w 572"/>
                <a:gd name="T3" fmla="*/ 1247 h 1326"/>
                <a:gd name="T4" fmla="*/ 552 w 572"/>
                <a:gd name="T5" fmla="*/ 1210 h 1326"/>
                <a:gd name="T6" fmla="*/ 554 w 572"/>
                <a:gd name="T7" fmla="*/ 1204 h 1326"/>
                <a:gd name="T8" fmla="*/ 493 w 572"/>
                <a:gd name="T9" fmla="*/ 1192 h 1326"/>
                <a:gd name="T10" fmla="*/ 469 w 572"/>
                <a:gd name="T11" fmla="*/ 1156 h 1326"/>
                <a:gd name="T12" fmla="*/ 434 w 572"/>
                <a:gd name="T13" fmla="*/ 1140 h 1326"/>
                <a:gd name="T14" fmla="*/ 420 w 572"/>
                <a:gd name="T15" fmla="*/ 1095 h 1326"/>
                <a:gd name="T16" fmla="*/ 398 w 572"/>
                <a:gd name="T17" fmla="*/ 1047 h 1326"/>
                <a:gd name="T18" fmla="*/ 338 w 572"/>
                <a:gd name="T19" fmla="*/ 1002 h 1326"/>
                <a:gd name="T20" fmla="*/ 345 w 572"/>
                <a:gd name="T21" fmla="*/ 965 h 1326"/>
                <a:gd name="T22" fmla="*/ 393 w 572"/>
                <a:gd name="T23" fmla="*/ 969 h 1326"/>
                <a:gd name="T24" fmla="*/ 427 w 572"/>
                <a:gd name="T25" fmla="*/ 986 h 1326"/>
                <a:gd name="T26" fmla="*/ 451 w 572"/>
                <a:gd name="T27" fmla="*/ 975 h 1326"/>
                <a:gd name="T28" fmla="*/ 403 w 572"/>
                <a:gd name="T29" fmla="*/ 939 h 1326"/>
                <a:gd name="T30" fmla="*/ 415 w 572"/>
                <a:gd name="T31" fmla="*/ 921 h 1326"/>
                <a:gd name="T32" fmla="*/ 430 w 572"/>
                <a:gd name="T33" fmla="*/ 905 h 1326"/>
                <a:gd name="T34" fmla="*/ 463 w 572"/>
                <a:gd name="T35" fmla="*/ 876 h 1326"/>
                <a:gd name="T36" fmla="*/ 496 w 572"/>
                <a:gd name="T37" fmla="*/ 873 h 1326"/>
                <a:gd name="T38" fmla="*/ 563 w 572"/>
                <a:gd name="T39" fmla="*/ 851 h 1326"/>
                <a:gd name="T40" fmla="*/ 553 w 572"/>
                <a:gd name="T41" fmla="*/ 669 h 1326"/>
                <a:gd name="T42" fmla="*/ 514 w 572"/>
                <a:gd name="T43" fmla="*/ 680 h 1326"/>
                <a:gd name="T44" fmla="*/ 498 w 572"/>
                <a:gd name="T45" fmla="*/ 678 h 1326"/>
                <a:gd name="T46" fmla="*/ 480 w 572"/>
                <a:gd name="T47" fmla="*/ 674 h 1326"/>
                <a:gd name="T48" fmla="*/ 455 w 572"/>
                <a:gd name="T49" fmla="*/ 656 h 1326"/>
                <a:gd name="T50" fmla="*/ 392 w 572"/>
                <a:gd name="T51" fmla="*/ 660 h 1326"/>
                <a:gd name="T52" fmla="*/ 371 w 572"/>
                <a:gd name="T53" fmla="*/ 682 h 1326"/>
                <a:gd name="T54" fmla="*/ 355 w 572"/>
                <a:gd name="T55" fmla="*/ 678 h 1326"/>
                <a:gd name="T56" fmla="*/ 337 w 572"/>
                <a:gd name="T57" fmla="*/ 695 h 1326"/>
                <a:gd name="T58" fmla="*/ 301 w 572"/>
                <a:gd name="T59" fmla="*/ 719 h 1326"/>
                <a:gd name="T60" fmla="*/ 283 w 572"/>
                <a:gd name="T61" fmla="*/ 720 h 1326"/>
                <a:gd name="T62" fmla="*/ 270 w 572"/>
                <a:gd name="T63" fmla="*/ 728 h 1326"/>
                <a:gd name="T64" fmla="*/ 262 w 572"/>
                <a:gd name="T65" fmla="*/ 731 h 1326"/>
                <a:gd name="T66" fmla="*/ 254 w 572"/>
                <a:gd name="T67" fmla="*/ 738 h 1326"/>
                <a:gd name="T68" fmla="*/ 242 w 572"/>
                <a:gd name="T69" fmla="*/ 741 h 1326"/>
                <a:gd name="T70" fmla="*/ 200 w 572"/>
                <a:gd name="T71" fmla="*/ 722 h 1326"/>
                <a:gd name="T72" fmla="*/ 201 w 572"/>
                <a:gd name="T73" fmla="*/ 698 h 1326"/>
                <a:gd name="T74" fmla="*/ 105 w 572"/>
                <a:gd name="T75" fmla="*/ 560 h 1326"/>
                <a:gd name="T76" fmla="*/ 57 w 572"/>
                <a:gd name="T77" fmla="*/ 541 h 1326"/>
                <a:gd name="T78" fmla="*/ 54 w 572"/>
                <a:gd name="T79" fmla="*/ 499 h 1326"/>
                <a:gd name="T80" fmla="*/ 48 w 572"/>
                <a:gd name="T81" fmla="*/ 379 h 1326"/>
                <a:gd name="T82" fmla="*/ 74 w 572"/>
                <a:gd name="T83" fmla="*/ 223 h 1326"/>
                <a:gd name="T84" fmla="*/ 114 w 572"/>
                <a:gd name="T85" fmla="*/ 203 h 1326"/>
                <a:gd name="T86" fmla="*/ 147 w 572"/>
                <a:gd name="T87" fmla="*/ 251 h 1326"/>
                <a:gd name="T88" fmla="*/ 180 w 572"/>
                <a:gd name="T89" fmla="*/ 276 h 1326"/>
                <a:gd name="T90" fmla="*/ 198 w 572"/>
                <a:gd name="T91" fmla="*/ 172 h 1326"/>
                <a:gd name="T92" fmla="*/ 260 w 572"/>
                <a:gd name="T93" fmla="*/ 120 h 1326"/>
                <a:gd name="T94" fmla="*/ 348 w 572"/>
                <a:gd name="T95" fmla="*/ 67 h 1326"/>
                <a:gd name="T96" fmla="*/ 364 w 572"/>
                <a:gd name="T97" fmla="*/ 46 h 1326"/>
                <a:gd name="T98" fmla="*/ 382 w 572"/>
                <a:gd name="T99" fmla="*/ 30 h 1326"/>
                <a:gd name="T100" fmla="*/ 430 w 572"/>
                <a:gd name="T101" fmla="*/ 14 h 1326"/>
                <a:gd name="T102" fmla="*/ 449 w 572"/>
                <a:gd name="T103" fmla="*/ 43 h 1326"/>
                <a:gd name="T104" fmla="*/ 484 w 572"/>
                <a:gd name="T105" fmla="*/ 17 h 1326"/>
                <a:gd name="T106" fmla="*/ 525 w 572"/>
                <a:gd name="T107" fmla="*/ 0 h 1326"/>
                <a:gd name="T108" fmla="*/ 560 w 572"/>
                <a:gd name="T109" fmla="*/ 43 h 1326"/>
                <a:gd name="T110" fmla="*/ 344 w 572"/>
                <a:gd name="T111" fmla="*/ 912 h 1326"/>
                <a:gd name="T112" fmla="*/ 332 w 572"/>
                <a:gd name="T113" fmla="*/ 944 h 1326"/>
                <a:gd name="T114" fmla="*/ 320 w 572"/>
                <a:gd name="T115" fmla="*/ 921 h 1326"/>
                <a:gd name="T116" fmla="*/ 332 w 572"/>
                <a:gd name="T117" fmla="*/ 944 h 1326"/>
                <a:gd name="T118" fmla="*/ 374 w 572"/>
                <a:gd name="T119" fmla="*/ 927 h 1326"/>
                <a:gd name="T120" fmla="*/ 559 w 572"/>
                <a:gd name="T121" fmla="*/ 872 h 1326"/>
                <a:gd name="T122" fmla="*/ 302 w 572"/>
                <a:gd name="T123" fmla="*/ 759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2" h="1326">
                  <a:moveTo>
                    <a:pt x="572" y="1291"/>
                  </a:moveTo>
                  <a:lnTo>
                    <a:pt x="566" y="1296"/>
                  </a:lnTo>
                  <a:lnTo>
                    <a:pt x="554" y="1308"/>
                  </a:lnTo>
                  <a:lnTo>
                    <a:pt x="541" y="1322"/>
                  </a:lnTo>
                  <a:lnTo>
                    <a:pt x="537" y="1326"/>
                  </a:lnTo>
                  <a:lnTo>
                    <a:pt x="536" y="1324"/>
                  </a:lnTo>
                  <a:lnTo>
                    <a:pt x="537" y="1321"/>
                  </a:lnTo>
                  <a:lnTo>
                    <a:pt x="541" y="1312"/>
                  </a:lnTo>
                  <a:lnTo>
                    <a:pt x="541" y="1307"/>
                  </a:lnTo>
                  <a:lnTo>
                    <a:pt x="541" y="1302"/>
                  </a:lnTo>
                  <a:lnTo>
                    <a:pt x="540" y="1300"/>
                  </a:lnTo>
                  <a:lnTo>
                    <a:pt x="539" y="1298"/>
                  </a:lnTo>
                  <a:lnTo>
                    <a:pt x="538" y="1297"/>
                  </a:lnTo>
                  <a:lnTo>
                    <a:pt x="537" y="1296"/>
                  </a:lnTo>
                  <a:lnTo>
                    <a:pt x="536" y="1295"/>
                  </a:lnTo>
                  <a:lnTo>
                    <a:pt x="536" y="1294"/>
                  </a:lnTo>
                  <a:lnTo>
                    <a:pt x="537" y="1289"/>
                  </a:lnTo>
                  <a:lnTo>
                    <a:pt x="536" y="1288"/>
                  </a:lnTo>
                  <a:lnTo>
                    <a:pt x="536" y="1288"/>
                  </a:lnTo>
                  <a:lnTo>
                    <a:pt x="534" y="1284"/>
                  </a:lnTo>
                  <a:lnTo>
                    <a:pt x="535" y="1282"/>
                  </a:lnTo>
                  <a:lnTo>
                    <a:pt x="535" y="1280"/>
                  </a:lnTo>
                  <a:lnTo>
                    <a:pt x="536" y="1278"/>
                  </a:lnTo>
                  <a:lnTo>
                    <a:pt x="536" y="1276"/>
                  </a:lnTo>
                  <a:lnTo>
                    <a:pt x="536" y="1274"/>
                  </a:lnTo>
                  <a:lnTo>
                    <a:pt x="538" y="1273"/>
                  </a:lnTo>
                  <a:lnTo>
                    <a:pt x="540" y="1272"/>
                  </a:lnTo>
                  <a:lnTo>
                    <a:pt x="541" y="1271"/>
                  </a:lnTo>
                  <a:lnTo>
                    <a:pt x="546" y="1263"/>
                  </a:lnTo>
                  <a:lnTo>
                    <a:pt x="550" y="1256"/>
                  </a:lnTo>
                  <a:lnTo>
                    <a:pt x="551" y="1255"/>
                  </a:lnTo>
                  <a:lnTo>
                    <a:pt x="552" y="1253"/>
                  </a:lnTo>
                  <a:lnTo>
                    <a:pt x="552" y="1252"/>
                  </a:lnTo>
                  <a:lnTo>
                    <a:pt x="552" y="1250"/>
                  </a:lnTo>
                  <a:lnTo>
                    <a:pt x="552" y="1248"/>
                  </a:lnTo>
                  <a:lnTo>
                    <a:pt x="552" y="1247"/>
                  </a:lnTo>
                  <a:lnTo>
                    <a:pt x="554" y="1245"/>
                  </a:lnTo>
                  <a:lnTo>
                    <a:pt x="555" y="1243"/>
                  </a:lnTo>
                  <a:lnTo>
                    <a:pt x="555" y="1242"/>
                  </a:lnTo>
                  <a:lnTo>
                    <a:pt x="556" y="1240"/>
                  </a:lnTo>
                  <a:lnTo>
                    <a:pt x="556" y="1240"/>
                  </a:lnTo>
                  <a:lnTo>
                    <a:pt x="558" y="1234"/>
                  </a:lnTo>
                  <a:lnTo>
                    <a:pt x="559" y="1230"/>
                  </a:lnTo>
                  <a:lnTo>
                    <a:pt x="559" y="1225"/>
                  </a:lnTo>
                  <a:lnTo>
                    <a:pt x="557" y="1221"/>
                  </a:lnTo>
                  <a:lnTo>
                    <a:pt x="555" y="1216"/>
                  </a:lnTo>
                  <a:lnTo>
                    <a:pt x="553" y="1213"/>
                  </a:lnTo>
                  <a:lnTo>
                    <a:pt x="549" y="1210"/>
                  </a:lnTo>
                  <a:lnTo>
                    <a:pt x="548" y="1207"/>
                  </a:lnTo>
                  <a:lnTo>
                    <a:pt x="548" y="1204"/>
                  </a:lnTo>
                  <a:lnTo>
                    <a:pt x="549" y="1204"/>
                  </a:lnTo>
                  <a:lnTo>
                    <a:pt x="550" y="1205"/>
                  </a:lnTo>
                  <a:lnTo>
                    <a:pt x="550" y="1208"/>
                  </a:lnTo>
                  <a:lnTo>
                    <a:pt x="552" y="1210"/>
                  </a:lnTo>
                  <a:lnTo>
                    <a:pt x="553" y="1211"/>
                  </a:lnTo>
                  <a:lnTo>
                    <a:pt x="554" y="1212"/>
                  </a:lnTo>
                  <a:lnTo>
                    <a:pt x="557" y="1214"/>
                  </a:lnTo>
                  <a:lnTo>
                    <a:pt x="558" y="1215"/>
                  </a:lnTo>
                  <a:lnTo>
                    <a:pt x="558" y="1216"/>
                  </a:lnTo>
                  <a:lnTo>
                    <a:pt x="558" y="1216"/>
                  </a:lnTo>
                  <a:lnTo>
                    <a:pt x="559" y="1216"/>
                  </a:lnTo>
                  <a:lnTo>
                    <a:pt x="559" y="1221"/>
                  </a:lnTo>
                  <a:lnTo>
                    <a:pt x="560" y="1223"/>
                  </a:lnTo>
                  <a:lnTo>
                    <a:pt x="561" y="1224"/>
                  </a:lnTo>
                  <a:lnTo>
                    <a:pt x="562" y="1223"/>
                  </a:lnTo>
                  <a:lnTo>
                    <a:pt x="564" y="1221"/>
                  </a:lnTo>
                  <a:lnTo>
                    <a:pt x="564" y="1217"/>
                  </a:lnTo>
                  <a:lnTo>
                    <a:pt x="565" y="1216"/>
                  </a:lnTo>
                  <a:lnTo>
                    <a:pt x="564" y="1210"/>
                  </a:lnTo>
                  <a:lnTo>
                    <a:pt x="561" y="1206"/>
                  </a:lnTo>
                  <a:lnTo>
                    <a:pt x="559" y="1204"/>
                  </a:lnTo>
                  <a:lnTo>
                    <a:pt x="554" y="1204"/>
                  </a:lnTo>
                  <a:lnTo>
                    <a:pt x="553" y="1201"/>
                  </a:lnTo>
                  <a:lnTo>
                    <a:pt x="549" y="1198"/>
                  </a:lnTo>
                  <a:lnTo>
                    <a:pt x="540" y="1194"/>
                  </a:lnTo>
                  <a:lnTo>
                    <a:pt x="531" y="1194"/>
                  </a:lnTo>
                  <a:lnTo>
                    <a:pt x="529" y="1194"/>
                  </a:lnTo>
                  <a:lnTo>
                    <a:pt x="529" y="1194"/>
                  </a:lnTo>
                  <a:lnTo>
                    <a:pt x="528" y="1195"/>
                  </a:lnTo>
                  <a:lnTo>
                    <a:pt x="526" y="1195"/>
                  </a:lnTo>
                  <a:lnTo>
                    <a:pt x="526" y="1196"/>
                  </a:lnTo>
                  <a:lnTo>
                    <a:pt x="525" y="1198"/>
                  </a:lnTo>
                  <a:lnTo>
                    <a:pt x="524" y="1198"/>
                  </a:lnTo>
                  <a:lnTo>
                    <a:pt x="522" y="1198"/>
                  </a:lnTo>
                  <a:lnTo>
                    <a:pt x="516" y="1190"/>
                  </a:lnTo>
                  <a:lnTo>
                    <a:pt x="512" y="1187"/>
                  </a:lnTo>
                  <a:lnTo>
                    <a:pt x="511" y="1186"/>
                  </a:lnTo>
                  <a:lnTo>
                    <a:pt x="503" y="1188"/>
                  </a:lnTo>
                  <a:lnTo>
                    <a:pt x="497" y="1191"/>
                  </a:lnTo>
                  <a:lnTo>
                    <a:pt x="493" y="1192"/>
                  </a:lnTo>
                  <a:lnTo>
                    <a:pt x="491" y="1193"/>
                  </a:lnTo>
                  <a:lnTo>
                    <a:pt x="489" y="1192"/>
                  </a:lnTo>
                  <a:lnTo>
                    <a:pt x="484" y="1186"/>
                  </a:lnTo>
                  <a:lnTo>
                    <a:pt x="483" y="1184"/>
                  </a:lnTo>
                  <a:lnTo>
                    <a:pt x="481" y="1180"/>
                  </a:lnTo>
                  <a:lnTo>
                    <a:pt x="480" y="1178"/>
                  </a:lnTo>
                  <a:lnTo>
                    <a:pt x="479" y="1176"/>
                  </a:lnTo>
                  <a:lnTo>
                    <a:pt x="478" y="1172"/>
                  </a:lnTo>
                  <a:lnTo>
                    <a:pt x="477" y="1169"/>
                  </a:lnTo>
                  <a:lnTo>
                    <a:pt x="473" y="1164"/>
                  </a:lnTo>
                  <a:lnTo>
                    <a:pt x="471" y="1162"/>
                  </a:lnTo>
                  <a:lnTo>
                    <a:pt x="470" y="1162"/>
                  </a:lnTo>
                  <a:lnTo>
                    <a:pt x="469" y="1162"/>
                  </a:lnTo>
                  <a:lnTo>
                    <a:pt x="468" y="1161"/>
                  </a:lnTo>
                  <a:lnTo>
                    <a:pt x="468" y="1159"/>
                  </a:lnTo>
                  <a:lnTo>
                    <a:pt x="468" y="1158"/>
                  </a:lnTo>
                  <a:lnTo>
                    <a:pt x="469" y="1157"/>
                  </a:lnTo>
                  <a:lnTo>
                    <a:pt x="469" y="1156"/>
                  </a:lnTo>
                  <a:lnTo>
                    <a:pt x="469" y="1153"/>
                  </a:lnTo>
                  <a:lnTo>
                    <a:pt x="468" y="1151"/>
                  </a:lnTo>
                  <a:lnTo>
                    <a:pt x="466" y="1150"/>
                  </a:lnTo>
                  <a:lnTo>
                    <a:pt x="463" y="1151"/>
                  </a:lnTo>
                  <a:lnTo>
                    <a:pt x="458" y="1151"/>
                  </a:lnTo>
                  <a:lnTo>
                    <a:pt x="456" y="1151"/>
                  </a:lnTo>
                  <a:lnTo>
                    <a:pt x="455" y="1152"/>
                  </a:lnTo>
                  <a:lnTo>
                    <a:pt x="455" y="1153"/>
                  </a:lnTo>
                  <a:lnTo>
                    <a:pt x="454" y="1154"/>
                  </a:lnTo>
                  <a:lnTo>
                    <a:pt x="453" y="1154"/>
                  </a:lnTo>
                  <a:lnTo>
                    <a:pt x="451" y="1154"/>
                  </a:lnTo>
                  <a:lnTo>
                    <a:pt x="450" y="1152"/>
                  </a:lnTo>
                  <a:lnTo>
                    <a:pt x="449" y="1152"/>
                  </a:lnTo>
                  <a:lnTo>
                    <a:pt x="440" y="1154"/>
                  </a:lnTo>
                  <a:lnTo>
                    <a:pt x="432" y="1154"/>
                  </a:lnTo>
                  <a:lnTo>
                    <a:pt x="431" y="1153"/>
                  </a:lnTo>
                  <a:lnTo>
                    <a:pt x="431" y="1150"/>
                  </a:lnTo>
                  <a:lnTo>
                    <a:pt x="434" y="1140"/>
                  </a:lnTo>
                  <a:lnTo>
                    <a:pt x="435" y="1135"/>
                  </a:lnTo>
                  <a:lnTo>
                    <a:pt x="436" y="1119"/>
                  </a:lnTo>
                  <a:lnTo>
                    <a:pt x="435" y="1116"/>
                  </a:lnTo>
                  <a:lnTo>
                    <a:pt x="433" y="1110"/>
                  </a:lnTo>
                  <a:lnTo>
                    <a:pt x="433" y="1109"/>
                  </a:lnTo>
                  <a:lnTo>
                    <a:pt x="432" y="1107"/>
                  </a:lnTo>
                  <a:lnTo>
                    <a:pt x="432" y="1105"/>
                  </a:lnTo>
                  <a:lnTo>
                    <a:pt x="432" y="1104"/>
                  </a:lnTo>
                  <a:lnTo>
                    <a:pt x="430" y="1102"/>
                  </a:lnTo>
                  <a:lnTo>
                    <a:pt x="427" y="1100"/>
                  </a:lnTo>
                  <a:lnTo>
                    <a:pt x="426" y="1097"/>
                  </a:lnTo>
                  <a:lnTo>
                    <a:pt x="426" y="1095"/>
                  </a:lnTo>
                  <a:lnTo>
                    <a:pt x="425" y="1095"/>
                  </a:lnTo>
                  <a:lnTo>
                    <a:pt x="424" y="1095"/>
                  </a:lnTo>
                  <a:lnTo>
                    <a:pt x="423" y="1096"/>
                  </a:lnTo>
                  <a:lnTo>
                    <a:pt x="422" y="1095"/>
                  </a:lnTo>
                  <a:lnTo>
                    <a:pt x="421" y="1095"/>
                  </a:lnTo>
                  <a:lnTo>
                    <a:pt x="420" y="1095"/>
                  </a:lnTo>
                  <a:lnTo>
                    <a:pt x="417" y="1091"/>
                  </a:lnTo>
                  <a:lnTo>
                    <a:pt x="409" y="1073"/>
                  </a:lnTo>
                  <a:lnTo>
                    <a:pt x="409" y="1071"/>
                  </a:lnTo>
                  <a:lnTo>
                    <a:pt x="409" y="1069"/>
                  </a:lnTo>
                  <a:lnTo>
                    <a:pt x="408" y="1068"/>
                  </a:lnTo>
                  <a:lnTo>
                    <a:pt x="408" y="1067"/>
                  </a:lnTo>
                  <a:lnTo>
                    <a:pt x="407" y="1066"/>
                  </a:lnTo>
                  <a:lnTo>
                    <a:pt x="406" y="1065"/>
                  </a:lnTo>
                  <a:lnTo>
                    <a:pt x="406" y="1064"/>
                  </a:lnTo>
                  <a:lnTo>
                    <a:pt x="407" y="1061"/>
                  </a:lnTo>
                  <a:lnTo>
                    <a:pt x="406" y="1060"/>
                  </a:lnTo>
                  <a:lnTo>
                    <a:pt x="406" y="1059"/>
                  </a:lnTo>
                  <a:lnTo>
                    <a:pt x="403" y="1056"/>
                  </a:lnTo>
                  <a:lnTo>
                    <a:pt x="403" y="1055"/>
                  </a:lnTo>
                  <a:lnTo>
                    <a:pt x="402" y="1053"/>
                  </a:lnTo>
                  <a:lnTo>
                    <a:pt x="400" y="1051"/>
                  </a:lnTo>
                  <a:lnTo>
                    <a:pt x="399" y="1048"/>
                  </a:lnTo>
                  <a:lnTo>
                    <a:pt x="398" y="1047"/>
                  </a:lnTo>
                  <a:lnTo>
                    <a:pt x="397" y="1047"/>
                  </a:lnTo>
                  <a:lnTo>
                    <a:pt x="396" y="1046"/>
                  </a:lnTo>
                  <a:lnTo>
                    <a:pt x="395" y="1046"/>
                  </a:lnTo>
                  <a:lnTo>
                    <a:pt x="394" y="1044"/>
                  </a:lnTo>
                  <a:lnTo>
                    <a:pt x="394" y="1042"/>
                  </a:lnTo>
                  <a:lnTo>
                    <a:pt x="394" y="1041"/>
                  </a:lnTo>
                  <a:lnTo>
                    <a:pt x="395" y="1040"/>
                  </a:lnTo>
                  <a:lnTo>
                    <a:pt x="394" y="1029"/>
                  </a:lnTo>
                  <a:lnTo>
                    <a:pt x="394" y="1027"/>
                  </a:lnTo>
                  <a:lnTo>
                    <a:pt x="393" y="1025"/>
                  </a:lnTo>
                  <a:lnTo>
                    <a:pt x="391" y="1022"/>
                  </a:lnTo>
                  <a:lnTo>
                    <a:pt x="387" y="1019"/>
                  </a:lnTo>
                  <a:lnTo>
                    <a:pt x="379" y="1016"/>
                  </a:lnTo>
                  <a:lnTo>
                    <a:pt x="348" y="1010"/>
                  </a:lnTo>
                  <a:lnTo>
                    <a:pt x="344" y="1008"/>
                  </a:lnTo>
                  <a:lnTo>
                    <a:pt x="342" y="1006"/>
                  </a:lnTo>
                  <a:lnTo>
                    <a:pt x="340" y="1005"/>
                  </a:lnTo>
                  <a:lnTo>
                    <a:pt x="338" y="1002"/>
                  </a:lnTo>
                  <a:lnTo>
                    <a:pt x="337" y="999"/>
                  </a:lnTo>
                  <a:lnTo>
                    <a:pt x="338" y="993"/>
                  </a:lnTo>
                  <a:lnTo>
                    <a:pt x="338" y="991"/>
                  </a:lnTo>
                  <a:lnTo>
                    <a:pt x="337" y="988"/>
                  </a:lnTo>
                  <a:lnTo>
                    <a:pt x="338" y="987"/>
                  </a:lnTo>
                  <a:lnTo>
                    <a:pt x="337" y="986"/>
                  </a:lnTo>
                  <a:lnTo>
                    <a:pt x="337" y="981"/>
                  </a:lnTo>
                  <a:lnTo>
                    <a:pt x="337" y="977"/>
                  </a:lnTo>
                  <a:lnTo>
                    <a:pt x="338" y="975"/>
                  </a:lnTo>
                  <a:lnTo>
                    <a:pt x="340" y="979"/>
                  </a:lnTo>
                  <a:lnTo>
                    <a:pt x="341" y="977"/>
                  </a:lnTo>
                  <a:lnTo>
                    <a:pt x="342" y="973"/>
                  </a:lnTo>
                  <a:lnTo>
                    <a:pt x="343" y="971"/>
                  </a:lnTo>
                  <a:lnTo>
                    <a:pt x="343" y="970"/>
                  </a:lnTo>
                  <a:lnTo>
                    <a:pt x="343" y="969"/>
                  </a:lnTo>
                  <a:lnTo>
                    <a:pt x="343" y="968"/>
                  </a:lnTo>
                  <a:lnTo>
                    <a:pt x="344" y="966"/>
                  </a:lnTo>
                  <a:lnTo>
                    <a:pt x="345" y="965"/>
                  </a:lnTo>
                  <a:lnTo>
                    <a:pt x="346" y="965"/>
                  </a:lnTo>
                  <a:lnTo>
                    <a:pt x="347" y="966"/>
                  </a:lnTo>
                  <a:lnTo>
                    <a:pt x="348" y="967"/>
                  </a:lnTo>
                  <a:lnTo>
                    <a:pt x="361" y="969"/>
                  </a:lnTo>
                  <a:lnTo>
                    <a:pt x="366" y="969"/>
                  </a:lnTo>
                  <a:lnTo>
                    <a:pt x="370" y="968"/>
                  </a:lnTo>
                  <a:lnTo>
                    <a:pt x="373" y="968"/>
                  </a:lnTo>
                  <a:lnTo>
                    <a:pt x="373" y="970"/>
                  </a:lnTo>
                  <a:lnTo>
                    <a:pt x="375" y="970"/>
                  </a:lnTo>
                  <a:lnTo>
                    <a:pt x="383" y="970"/>
                  </a:lnTo>
                  <a:lnTo>
                    <a:pt x="385" y="972"/>
                  </a:lnTo>
                  <a:lnTo>
                    <a:pt x="385" y="972"/>
                  </a:lnTo>
                  <a:lnTo>
                    <a:pt x="386" y="972"/>
                  </a:lnTo>
                  <a:lnTo>
                    <a:pt x="387" y="970"/>
                  </a:lnTo>
                  <a:lnTo>
                    <a:pt x="387" y="969"/>
                  </a:lnTo>
                  <a:lnTo>
                    <a:pt x="388" y="969"/>
                  </a:lnTo>
                  <a:lnTo>
                    <a:pt x="389" y="969"/>
                  </a:lnTo>
                  <a:lnTo>
                    <a:pt x="393" y="969"/>
                  </a:lnTo>
                  <a:lnTo>
                    <a:pt x="396" y="969"/>
                  </a:lnTo>
                  <a:lnTo>
                    <a:pt x="397" y="970"/>
                  </a:lnTo>
                  <a:lnTo>
                    <a:pt x="401" y="974"/>
                  </a:lnTo>
                  <a:lnTo>
                    <a:pt x="403" y="977"/>
                  </a:lnTo>
                  <a:lnTo>
                    <a:pt x="404" y="977"/>
                  </a:lnTo>
                  <a:lnTo>
                    <a:pt x="407" y="977"/>
                  </a:lnTo>
                  <a:lnTo>
                    <a:pt x="408" y="977"/>
                  </a:lnTo>
                  <a:lnTo>
                    <a:pt x="408" y="978"/>
                  </a:lnTo>
                  <a:lnTo>
                    <a:pt x="408" y="979"/>
                  </a:lnTo>
                  <a:lnTo>
                    <a:pt x="407" y="980"/>
                  </a:lnTo>
                  <a:lnTo>
                    <a:pt x="406" y="980"/>
                  </a:lnTo>
                  <a:lnTo>
                    <a:pt x="408" y="982"/>
                  </a:lnTo>
                  <a:lnTo>
                    <a:pt x="410" y="984"/>
                  </a:lnTo>
                  <a:lnTo>
                    <a:pt x="417" y="987"/>
                  </a:lnTo>
                  <a:lnTo>
                    <a:pt x="420" y="987"/>
                  </a:lnTo>
                  <a:lnTo>
                    <a:pt x="422" y="987"/>
                  </a:lnTo>
                  <a:lnTo>
                    <a:pt x="426" y="987"/>
                  </a:lnTo>
                  <a:lnTo>
                    <a:pt x="427" y="986"/>
                  </a:lnTo>
                  <a:lnTo>
                    <a:pt x="433" y="981"/>
                  </a:lnTo>
                  <a:lnTo>
                    <a:pt x="433" y="980"/>
                  </a:lnTo>
                  <a:lnTo>
                    <a:pt x="433" y="979"/>
                  </a:lnTo>
                  <a:lnTo>
                    <a:pt x="434" y="979"/>
                  </a:lnTo>
                  <a:lnTo>
                    <a:pt x="436" y="979"/>
                  </a:lnTo>
                  <a:lnTo>
                    <a:pt x="438" y="979"/>
                  </a:lnTo>
                  <a:lnTo>
                    <a:pt x="440" y="978"/>
                  </a:lnTo>
                  <a:lnTo>
                    <a:pt x="441" y="978"/>
                  </a:lnTo>
                  <a:lnTo>
                    <a:pt x="441" y="982"/>
                  </a:lnTo>
                  <a:lnTo>
                    <a:pt x="444" y="983"/>
                  </a:lnTo>
                  <a:lnTo>
                    <a:pt x="450" y="981"/>
                  </a:lnTo>
                  <a:lnTo>
                    <a:pt x="456" y="985"/>
                  </a:lnTo>
                  <a:lnTo>
                    <a:pt x="457" y="984"/>
                  </a:lnTo>
                  <a:lnTo>
                    <a:pt x="459" y="982"/>
                  </a:lnTo>
                  <a:lnTo>
                    <a:pt x="458" y="981"/>
                  </a:lnTo>
                  <a:lnTo>
                    <a:pt x="457" y="980"/>
                  </a:lnTo>
                  <a:lnTo>
                    <a:pt x="456" y="978"/>
                  </a:lnTo>
                  <a:lnTo>
                    <a:pt x="451" y="975"/>
                  </a:lnTo>
                  <a:lnTo>
                    <a:pt x="446" y="972"/>
                  </a:lnTo>
                  <a:lnTo>
                    <a:pt x="445" y="971"/>
                  </a:lnTo>
                  <a:lnTo>
                    <a:pt x="440" y="973"/>
                  </a:lnTo>
                  <a:lnTo>
                    <a:pt x="436" y="974"/>
                  </a:lnTo>
                  <a:lnTo>
                    <a:pt x="433" y="971"/>
                  </a:lnTo>
                  <a:lnTo>
                    <a:pt x="430" y="962"/>
                  </a:lnTo>
                  <a:lnTo>
                    <a:pt x="428" y="958"/>
                  </a:lnTo>
                  <a:lnTo>
                    <a:pt x="425" y="955"/>
                  </a:lnTo>
                  <a:lnTo>
                    <a:pt x="418" y="951"/>
                  </a:lnTo>
                  <a:lnTo>
                    <a:pt x="417" y="950"/>
                  </a:lnTo>
                  <a:lnTo>
                    <a:pt x="416" y="949"/>
                  </a:lnTo>
                  <a:lnTo>
                    <a:pt x="415" y="948"/>
                  </a:lnTo>
                  <a:lnTo>
                    <a:pt x="413" y="948"/>
                  </a:lnTo>
                  <a:lnTo>
                    <a:pt x="412" y="947"/>
                  </a:lnTo>
                  <a:lnTo>
                    <a:pt x="411" y="946"/>
                  </a:lnTo>
                  <a:lnTo>
                    <a:pt x="410" y="945"/>
                  </a:lnTo>
                  <a:lnTo>
                    <a:pt x="404" y="942"/>
                  </a:lnTo>
                  <a:lnTo>
                    <a:pt x="403" y="939"/>
                  </a:lnTo>
                  <a:lnTo>
                    <a:pt x="403" y="937"/>
                  </a:lnTo>
                  <a:lnTo>
                    <a:pt x="404" y="934"/>
                  </a:lnTo>
                  <a:lnTo>
                    <a:pt x="405" y="933"/>
                  </a:lnTo>
                  <a:lnTo>
                    <a:pt x="406" y="933"/>
                  </a:lnTo>
                  <a:lnTo>
                    <a:pt x="407" y="932"/>
                  </a:lnTo>
                  <a:lnTo>
                    <a:pt x="407" y="930"/>
                  </a:lnTo>
                  <a:lnTo>
                    <a:pt x="406" y="929"/>
                  </a:lnTo>
                  <a:lnTo>
                    <a:pt x="405" y="929"/>
                  </a:lnTo>
                  <a:lnTo>
                    <a:pt x="404" y="928"/>
                  </a:lnTo>
                  <a:lnTo>
                    <a:pt x="403" y="928"/>
                  </a:lnTo>
                  <a:lnTo>
                    <a:pt x="403" y="927"/>
                  </a:lnTo>
                  <a:lnTo>
                    <a:pt x="403" y="925"/>
                  </a:lnTo>
                  <a:lnTo>
                    <a:pt x="405" y="923"/>
                  </a:lnTo>
                  <a:lnTo>
                    <a:pt x="408" y="923"/>
                  </a:lnTo>
                  <a:lnTo>
                    <a:pt x="409" y="922"/>
                  </a:lnTo>
                  <a:lnTo>
                    <a:pt x="412" y="923"/>
                  </a:lnTo>
                  <a:lnTo>
                    <a:pt x="413" y="922"/>
                  </a:lnTo>
                  <a:lnTo>
                    <a:pt x="415" y="921"/>
                  </a:lnTo>
                  <a:lnTo>
                    <a:pt x="415" y="921"/>
                  </a:lnTo>
                  <a:lnTo>
                    <a:pt x="416" y="919"/>
                  </a:lnTo>
                  <a:lnTo>
                    <a:pt x="417" y="918"/>
                  </a:lnTo>
                  <a:lnTo>
                    <a:pt x="421" y="915"/>
                  </a:lnTo>
                  <a:lnTo>
                    <a:pt x="423" y="915"/>
                  </a:lnTo>
                  <a:lnTo>
                    <a:pt x="425" y="914"/>
                  </a:lnTo>
                  <a:lnTo>
                    <a:pt x="427" y="915"/>
                  </a:lnTo>
                  <a:lnTo>
                    <a:pt x="428" y="917"/>
                  </a:lnTo>
                  <a:lnTo>
                    <a:pt x="430" y="919"/>
                  </a:lnTo>
                  <a:lnTo>
                    <a:pt x="432" y="919"/>
                  </a:lnTo>
                  <a:lnTo>
                    <a:pt x="433" y="917"/>
                  </a:lnTo>
                  <a:lnTo>
                    <a:pt x="432" y="915"/>
                  </a:lnTo>
                  <a:lnTo>
                    <a:pt x="431" y="913"/>
                  </a:lnTo>
                  <a:lnTo>
                    <a:pt x="429" y="910"/>
                  </a:lnTo>
                  <a:lnTo>
                    <a:pt x="429" y="909"/>
                  </a:lnTo>
                  <a:lnTo>
                    <a:pt x="429" y="908"/>
                  </a:lnTo>
                  <a:lnTo>
                    <a:pt x="430" y="906"/>
                  </a:lnTo>
                  <a:lnTo>
                    <a:pt x="430" y="905"/>
                  </a:lnTo>
                  <a:lnTo>
                    <a:pt x="430" y="904"/>
                  </a:lnTo>
                  <a:lnTo>
                    <a:pt x="429" y="903"/>
                  </a:lnTo>
                  <a:lnTo>
                    <a:pt x="429" y="902"/>
                  </a:lnTo>
                  <a:lnTo>
                    <a:pt x="430" y="900"/>
                  </a:lnTo>
                  <a:lnTo>
                    <a:pt x="431" y="897"/>
                  </a:lnTo>
                  <a:lnTo>
                    <a:pt x="433" y="893"/>
                  </a:lnTo>
                  <a:lnTo>
                    <a:pt x="434" y="891"/>
                  </a:lnTo>
                  <a:lnTo>
                    <a:pt x="435" y="890"/>
                  </a:lnTo>
                  <a:lnTo>
                    <a:pt x="443" y="879"/>
                  </a:lnTo>
                  <a:lnTo>
                    <a:pt x="444" y="878"/>
                  </a:lnTo>
                  <a:lnTo>
                    <a:pt x="444" y="875"/>
                  </a:lnTo>
                  <a:lnTo>
                    <a:pt x="445" y="873"/>
                  </a:lnTo>
                  <a:lnTo>
                    <a:pt x="446" y="873"/>
                  </a:lnTo>
                  <a:lnTo>
                    <a:pt x="448" y="878"/>
                  </a:lnTo>
                  <a:lnTo>
                    <a:pt x="451" y="879"/>
                  </a:lnTo>
                  <a:lnTo>
                    <a:pt x="457" y="879"/>
                  </a:lnTo>
                  <a:lnTo>
                    <a:pt x="461" y="878"/>
                  </a:lnTo>
                  <a:lnTo>
                    <a:pt x="463" y="876"/>
                  </a:lnTo>
                  <a:lnTo>
                    <a:pt x="467" y="873"/>
                  </a:lnTo>
                  <a:lnTo>
                    <a:pt x="468" y="873"/>
                  </a:lnTo>
                  <a:lnTo>
                    <a:pt x="469" y="873"/>
                  </a:lnTo>
                  <a:lnTo>
                    <a:pt x="470" y="872"/>
                  </a:lnTo>
                  <a:lnTo>
                    <a:pt x="472" y="870"/>
                  </a:lnTo>
                  <a:lnTo>
                    <a:pt x="473" y="867"/>
                  </a:lnTo>
                  <a:lnTo>
                    <a:pt x="474" y="865"/>
                  </a:lnTo>
                  <a:lnTo>
                    <a:pt x="475" y="864"/>
                  </a:lnTo>
                  <a:lnTo>
                    <a:pt x="476" y="865"/>
                  </a:lnTo>
                  <a:lnTo>
                    <a:pt x="478" y="867"/>
                  </a:lnTo>
                  <a:lnTo>
                    <a:pt x="478" y="868"/>
                  </a:lnTo>
                  <a:lnTo>
                    <a:pt x="479" y="870"/>
                  </a:lnTo>
                  <a:lnTo>
                    <a:pt x="487" y="872"/>
                  </a:lnTo>
                  <a:lnTo>
                    <a:pt x="487" y="873"/>
                  </a:lnTo>
                  <a:lnTo>
                    <a:pt x="490" y="874"/>
                  </a:lnTo>
                  <a:lnTo>
                    <a:pt x="492" y="875"/>
                  </a:lnTo>
                  <a:lnTo>
                    <a:pt x="493" y="874"/>
                  </a:lnTo>
                  <a:lnTo>
                    <a:pt x="496" y="873"/>
                  </a:lnTo>
                  <a:lnTo>
                    <a:pt x="498" y="872"/>
                  </a:lnTo>
                  <a:lnTo>
                    <a:pt x="500" y="872"/>
                  </a:lnTo>
                  <a:lnTo>
                    <a:pt x="504" y="873"/>
                  </a:lnTo>
                  <a:lnTo>
                    <a:pt x="505" y="873"/>
                  </a:lnTo>
                  <a:lnTo>
                    <a:pt x="534" y="870"/>
                  </a:lnTo>
                  <a:lnTo>
                    <a:pt x="537" y="871"/>
                  </a:lnTo>
                  <a:lnTo>
                    <a:pt x="544" y="870"/>
                  </a:lnTo>
                  <a:lnTo>
                    <a:pt x="548" y="871"/>
                  </a:lnTo>
                  <a:lnTo>
                    <a:pt x="564" y="878"/>
                  </a:lnTo>
                  <a:lnTo>
                    <a:pt x="572" y="879"/>
                  </a:lnTo>
                  <a:lnTo>
                    <a:pt x="572" y="1291"/>
                  </a:lnTo>
                  <a:close/>
                  <a:moveTo>
                    <a:pt x="572" y="859"/>
                  </a:moveTo>
                  <a:lnTo>
                    <a:pt x="570" y="858"/>
                  </a:lnTo>
                  <a:lnTo>
                    <a:pt x="565" y="856"/>
                  </a:lnTo>
                  <a:lnTo>
                    <a:pt x="564" y="855"/>
                  </a:lnTo>
                  <a:lnTo>
                    <a:pt x="565" y="853"/>
                  </a:lnTo>
                  <a:lnTo>
                    <a:pt x="564" y="852"/>
                  </a:lnTo>
                  <a:lnTo>
                    <a:pt x="563" y="851"/>
                  </a:lnTo>
                  <a:lnTo>
                    <a:pt x="564" y="850"/>
                  </a:lnTo>
                  <a:lnTo>
                    <a:pt x="565" y="849"/>
                  </a:lnTo>
                  <a:lnTo>
                    <a:pt x="565" y="848"/>
                  </a:lnTo>
                  <a:lnTo>
                    <a:pt x="564" y="847"/>
                  </a:lnTo>
                  <a:lnTo>
                    <a:pt x="564" y="846"/>
                  </a:lnTo>
                  <a:lnTo>
                    <a:pt x="564" y="843"/>
                  </a:lnTo>
                  <a:lnTo>
                    <a:pt x="565" y="840"/>
                  </a:lnTo>
                  <a:lnTo>
                    <a:pt x="565" y="839"/>
                  </a:lnTo>
                  <a:lnTo>
                    <a:pt x="567" y="838"/>
                  </a:lnTo>
                  <a:lnTo>
                    <a:pt x="569" y="837"/>
                  </a:lnTo>
                  <a:lnTo>
                    <a:pt x="570" y="835"/>
                  </a:lnTo>
                  <a:lnTo>
                    <a:pt x="571" y="831"/>
                  </a:lnTo>
                  <a:lnTo>
                    <a:pt x="572" y="828"/>
                  </a:lnTo>
                  <a:lnTo>
                    <a:pt x="572" y="859"/>
                  </a:lnTo>
                  <a:close/>
                  <a:moveTo>
                    <a:pt x="572" y="669"/>
                  </a:moveTo>
                  <a:lnTo>
                    <a:pt x="568" y="670"/>
                  </a:lnTo>
                  <a:lnTo>
                    <a:pt x="563" y="669"/>
                  </a:lnTo>
                  <a:lnTo>
                    <a:pt x="553" y="669"/>
                  </a:lnTo>
                  <a:lnTo>
                    <a:pt x="551" y="668"/>
                  </a:lnTo>
                  <a:lnTo>
                    <a:pt x="549" y="668"/>
                  </a:lnTo>
                  <a:lnTo>
                    <a:pt x="546" y="664"/>
                  </a:lnTo>
                  <a:lnTo>
                    <a:pt x="544" y="663"/>
                  </a:lnTo>
                  <a:lnTo>
                    <a:pt x="538" y="662"/>
                  </a:lnTo>
                  <a:lnTo>
                    <a:pt x="536" y="662"/>
                  </a:lnTo>
                  <a:lnTo>
                    <a:pt x="535" y="664"/>
                  </a:lnTo>
                  <a:lnTo>
                    <a:pt x="535" y="665"/>
                  </a:lnTo>
                  <a:lnTo>
                    <a:pt x="535" y="668"/>
                  </a:lnTo>
                  <a:lnTo>
                    <a:pt x="535" y="670"/>
                  </a:lnTo>
                  <a:lnTo>
                    <a:pt x="531" y="675"/>
                  </a:lnTo>
                  <a:lnTo>
                    <a:pt x="529" y="676"/>
                  </a:lnTo>
                  <a:lnTo>
                    <a:pt x="521" y="680"/>
                  </a:lnTo>
                  <a:lnTo>
                    <a:pt x="518" y="680"/>
                  </a:lnTo>
                  <a:lnTo>
                    <a:pt x="516" y="678"/>
                  </a:lnTo>
                  <a:lnTo>
                    <a:pt x="514" y="678"/>
                  </a:lnTo>
                  <a:lnTo>
                    <a:pt x="514" y="679"/>
                  </a:lnTo>
                  <a:lnTo>
                    <a:pt x="514" y="680"/>
                  </a:lnTo>
                  <a:lnTo>
                    <a:pt x="514" y="681"/>
                  </a:lnTo>
                  <a:lnTo>
                    <a:pt x="517" y="682"/>
                  </a:lnTo>
                  <a:lnTo>
                    <a:pt x="517" y="682"/>
                  </a:lnTo>
                  <a:lnTo>
                    <a:pt x="518" y="683"/>
                  </a:lnTo>
                  <a:lnTo>
                    <a:pt x="518" y="685"/>
                  </a:lnTo>
                  <a:lnTo>
                    <a:pt x="519" y="686"/>
                  </a:lnTo>
                  <a:lnTo>
                    <a:pt x="519" y="687"/>
                  </a:lnTo>
                  <a:lnTo>
                    <a:pt x="519" y="688"/>
                  </a:lnTo>
                  <a:lnTo>
                    <a:pt x="507" y="687"/>
                  </a:lnTo>
                  <a:lnTo>
                    <a:pt x="505" y="686"/>
                  </a:lnTo>
                  <a:lnTo>
                    <a:pt x="505" y="686"/>
                  </a:lnTo>
                  <a:lnTo>
                    <a:pt x="504" y="685"/>
                  </a:lnTo>
                  <a:lnTo>
                    <a:pt x="504" y="684"/>
                  </a:lnTo>
                  <a:lnTo>
                    <a:pt x="504" y="682"/>
                  </a:lnTo>
                  <a:lnTo>
                    <a:pt x="503" y="682"/>
                  </a:lnTo>
                  <a:lnTo>
                    <a:pt x="502" y="681"/>
                  </a:lnTo>
                  <a:lnTo>
                    <a:pt x="499" y="678"/>
                  </a:lnTo>
                  <a:lnTo>
                    <a:pt x="498" y="678"/>
                  </a:lnTo>
                  <a:lnTo>
                    <a:pt x="498" y="677"/>
                  </a:lnTo>
                  <a:lnTo>
                    <a:pt x="497" y="675"/>
                  </a:lnTo>
                  <a:lnTo>
                    <a:pt x="498" y="674"/>
                  </a:lnTo>
                  <a:lnTo>
                    <a:pt x="499" y="674"/>
                  </a:lnTo>
                  <a:lnTo>
                    <a:pt x="499" y="672"/>
                  </a:lnTo>
                  <a:lnTo>
                    <a:pt x="499" y="671"/>
                  </a:lnTo>
                  <a:lnTo>
                    <a:pt x="497" y="670"/>
                  </a:lnTo>
                  <a:lnTo>
                    <a:pt x="496" y="673"/>
                  </a:lnTo>
                  <a:lnTo>
                    <a:pt x="493" y="678"/>
                  </a:lnTo>
                  <a:lnTo>
                    <a:pt x="492" y="679"/>
                  </a:lnTo>
                  <a:lnTo>
                    <a:pt x="489" y="678"/>
                  </a:lnTo>
                  <a:lnTo>
                    <a:pt x="487" y="677"/>
                  </a:lnTo>
                  <a:lnTo>
                    <a:pt x="484" y="676"/>
                  </a:lnTo>
                  <a:lnTo>
                    <a:pt x="487" y="673"/>
                  </a:lnTo>
                  <a:lnTo>
                    <a:pt x="488" y="672"/>
                  </a:lnTo>
                  <a:lnTo>
                    <a:pt x="486" y="671"/>
                  </a:lnTo>
                  <a:lnTo>
                    <a:pt x="484" y="672"/>
                  </a:lnTo>
                  <a:lnTo>
                    <a:pt x="480" y="674"/>
                  </a:lnTo>
                  <a:lnTo>
                    <a:pt x="478" y="674"/>
                  </a:lnTo>
                  <a:lnTo>
                    <a:pt x="476" y="674"/>
                  </a:lnTo>
                  <a:lnTo>
                    <a:pt x="475" y="672"/>
                  </a:lnTo>
                  <a:lnTo>
                    <a:pt x="473" y="670"/>
                  </a:lnTo>
                  <a:lnTo>
                    <a:pt x="469" y="668"/>
                  </a:lnTo>
                  <a:lnTo>
                    <a:pt x="468" y="665"/>
                  </a:lnTo>
                  <a:lnTo>
                    <a:pt x="470" y="660"/>
                  </a:lnTo>
                  <a:lnTo>
                    <a:pt x="469" y="657"/>
                  </a:lnTo>
                  <a:lnTo>
                    <a:pt x="469" y="655"/>
                  </a:lnTo>
                  <a:lnTo>
                    <a:pt x="466" y="655"/>
                  </a:lnTo>
                  <a:lnTo>
                    <a:pt x="464" y="656"/>
                  </a:lnTo>
                  <a:lnTo>
                    <a:pt x="463" y="659"/>
                  </a:lnTo>
                  <a:lnTo>
                    <a:pt x="463" y="662"/>
                  </a:lnTo>
                  <a:lnTo>
                    <a:pt x="463" y="664"/>
                  </a:lnTo>
                  <a:lnTo>
                    <a:pt x="461" y="664"/>
                  </a:lnTo>
                  <a:lnTo>
                    <a:pt x="458" y="662"/>
                  </a:lnTo>
                  <a:lnTo>
                    <a:pt x="457" y="657"/>
                  </a:lnTo>
                  <a:lnTo>
                    <a:pt x="455" y="656"/>
                  </a:lnTo>
                  <a:lnTo>
                    <a:pt x="452" y="655"/>
                  </a:lnTo>
                  <a:lnTo>
                    <a:pt x="446" y="653"/>
                  </a:lnTo>
                  <a:lnTo>
                    <a:pt x="441" y="651"/>
                  </a:lnTo>
                  <a:lnTo>
                    <a:pt x="430" y="649"/>
                  </a:lnTo>
                  <a:lnTo>
                    <a:pt x="427" y="646"/>
                  </a:lnTo>
                  <a:lnTo>
                    <a:pt x="424" y="647"/>
                  </a:lnTo>
                  <a:lnTo>
                    <a:pt x="420" y="650"/>
                  </a:lnTo>
                  <a:lnTo>
                    <a:pt x="416" y="652"/>
                  </a:lnTo>
                  <a:lnTo>
                    <a:pt x="404" y="655"/>
                  </a:lnTo>
                  <a:lnTo>
                    <a:pt x="403" y="656"/>
                  </a:lnTo>
                  <a:lnTo>
                    <a:pt x="400" y="659"/>
                  </a:lnTo>
                  <a:lnTo>
                    <a:pt x="398" y="660"/>
                  </a:lnTo>
                  <a:lnTo>
                    <a:pt x="397" y="660"/>
                  </a:lnTo>
                  <a:lnTo>
                    <a:pt x="395" y="657"/>
                  </a:lnTo>
                  <a:lnTo>
                    <a:pt x="394" y="657"/>
                  </a:lnTo>
                  <a:lnTo>
                    <a:pt x="393" y="657"/>
                  </a:lnTo>
                  <a:lnTo>
                    <a:pt x="393" y="658"/>
                  </a:lnTo>
                  <a:lnTo>
                    <a:pt x="392" y="660"/>
                  </a:lnTo>
                  <a:lnTo>
                    <a:pt x="393" y="660"/>
                  </a:lnTo>
                  <a:lnTo>
                    <a:pt x="392" y="661"/>
                  </a:lnTo>
                  <a:lnTo>
                    <a:pt x="385" y="674"/>
                  </a:lnTo>
                  <a:lnTo>
                    <a:pt x="384" y="674"/>
                  </a:lnTo>
                  <a:lnTo>
                    <a:pt x="383" y="673"/>
                  </a:lnTo>
                  <a:lnTo>
                    <a:pt x="383" y="671"/>
                  </a:lnTo>
                  <a:lnTo>
                    <a:pt x="385" y="668"/>
                  </a:lnTo>
                  <a:lnTo>
                    <a:pt x="385" y="667"/>
                  </a:lnTo>
                  <a:lnTo>
                    <a:pt x="385" y="666"/>
                  </a:lnTo>
                  <a:lnTo>
                    <a:pt x="384" y="667"/>
                  </a:lnTo>
                  <a:lnTo>
                    <a:pt x="380" y="670"/>
                  </a:lnTo>
                  <a:lnTo>
                    <a:pt x="378" y="671"/>
                  </a:lnTo>
                  <a:lnTo>
                    <a:pt x="376" y="672"/>
                  </a:lnTo>
                  <a:lnTo>
                    <a:pt x="374" y="671"/>
                  </a:lnTo>
                  <a:lnTo>
                    <a:pt x="373" y="671"/>
                  </a:lnTo>
                  <a:lnTo>
                    <a:pt x="372" y="674"/>
                  </a:lnTo>
                  <a:lnTo>
                    <a:pt x="372" y="680"/>
                  </a:lnTo>
                  <a:lnTo>
                    <a:pt x="371" y="682"/>
                  </a:lnTo>
                  <a:lnTo>
                    <a:pt x="370" y="684"/>
                  </a:lnTo>
                  <a:lnTo>
                    <a:pt x="368" y="685"/>
                  </a:lnTo>
                  <a:lnTo>
                    <a:pt x="367" y="684"/>
                  </a:lnTo>
                  <a:lnTo>
                    <a:pt x="368" y="682"/>
                  </a:lnTo>
                  <a:lnTo>
                    <a:pt x="369" y="680"/>
                  </a:lnTo>
                  <a:lnTo>
                    <a:pt x="369" y="679"/>
                  </a:lnTo>
                  <a:lnTo>
                    <a:pt x="367" y="678"/>
                  </a:lnTo>
                  <a:lnTo>
                    <a:pt x="364" y="679"/>
                  </a:lnTo>
                  <a:lnTo>
                    <a:pt x="363" y="680"/>
                  </a:lnTo>
                  <a:lnTo>
                    <a:pt x="362" y="680"/>
                  </a:lnTo>
                  <a:lnTo>
                    <a:pt x="361" y="680"/>
                  </a:lnTo>
                  <a:lnTo>
                    <a:pt x="361" y="680"/>
                  </a:lnTo>
                  <a:lnTo>
                    <a:pt x="358" y="677"/>
                  </a:lnTo>
                  <a:lnTo>
                    <a:pt x="357" y="676"/>
                  </a:lnTo>
                  <a:lnTo>
                    <a:pt x="356" y="676"/>
                  </a:lnTo>
                  <a:lnTo>
                    <a:pt x="355" y="676"/>
                  </a:lnTo>
                  <a:lnTo>
                    <a:pt x="355" y="677"/>
                  </a:lnTo>
                  <a:lnTo>
                    <a:pt x="355" y="678"/>
                  </a:lnTo>
                  <a:lnTo>
                    <a:pt x="351" y="686"/>
                  </a:lnTo>
                  <a:lnTo>
                    <a:pt x="350" y="688"/>
                  </a:lnTo>
                  <a:lnTo>
                    <a:pt x="350" y="686"/>
                  </a:lnTo>
                  <a:lnTo>
                    <a:pt x="350" y="681"/>
                  </a:lnTo>
                  <a:lnTo>
                    <a:pt x="349" y="683"/>
                  </a:lnTo>
                  <a:lnTo>
                    <a:pt x="349" y="684"/>
                  </a:lnTo>
                  <a:lnTo>
                    <a:pt x="349" y="686"/>
                  </a:lnTo>
                  <a:lnTo>
                    <a:pt x="348" y="687"/>
                  </a:lnTo>
                  <a:lnTo>
                    <a:pt x="347" y="687"/>
                  </a:lnTo>
                  <a:lnTo>
                    <a:pt x="345" y="687"/>
                  </a:lnTo>
                  <a:lnTo>
                    <a:pt x="344" y="688"/>
                  </a:lnTo>
                  <a:lnTo>
                    <a:pt x="344" y="689"/>
                  </a:lnTo>
                  <a:lnTo>
                    <a:pt x="343" y="689"/>
                  </a:lnTo>
                  <a:lnTo>
                    <a:pt x="340" y="697"/>
                  </a:lnTo>
                  <a:lnTo>
                    <a:pt x="337" y="698"/>
                  </a:lnTo>
                  <a:lnTo>
                    <a:pt x="337" y="698"/>
                  </a:lnTo>
                  <a:lnTo>
                    <a:pt x="337" y="697"/>
                  </a:lnTo>
                  <a:lnTo>
                    <a:pt x="337" y="695"/>
                  </a:lnTo>
                  <a:lnTo>
                    <a:pt x="337" y="694"/>
                  </a:lnTo>
                  <a:lnTo>
                    <a:pt x="337" y="693"/>
                  </a:lnTo>
                  <a:lnTo>
                    <a:pt x="335" y="693"/>
                  </a:lnTo>
                  <a:lnTo>
                    <a:pt x="332" y="696"/>
                  </a:lnTo>
                  <a:lnTo>
                    <a:pt x="324" y="704"/>
                  </a:lnTo>
                  <a:lnTo>
                    <a:pt x="321" y="709"/>
                  </a:lnTo>
                  <a:lnTo>
                    <a:pt x="320" y="710"/>
                  </a:lnTo>
                  <a:lnTo>
                    <a:pt x="319" y="711"/>
                  </a:lnTo>
                  <a:lnTo>
                    <a:pt x="315" y="711"/>
                  </a:lnTo>
                  <a:lnTo>
                    <a:pt x="313" y="711"/>
                  </a:lnTo>
                  <a:lnTo>
                    <a:pt x="313" y="712"/>
                  </a:lnTo>
                  <a:lnTo>
                    <a:pt x="312" y="714"/>
                  </a:lnTo>
                  <a:lnTo>
                    <a:pt x="311" y="715"/>
                  </a:lnTo>
                  <a:lnTo>
                    <a:pt x="307" y="716"/>
                  </a:lnTo>
                  <a:lnTo>
                    <a:pt x="307" y="718"/>
                  </a:lnTo>
                  <a:lnTo>
                    <a:pt x="305" y="718"/>
                  </a:lnTo>
                  <a:lnTo>
                    <a:pt x="302" y="717"/>
                  </a:lnTo>
                  <a:lnTo>
                    <a:pt x="301" y="719"/>
                  </a:lnTo>
                  <a:lnTo>
                    <a:pt x="301" y="722"/>
                  </a:lnTo>
                  <a:lnTo>
                    <a:pt x="301" y="723"/>
                  </a:lnTo>
                  <a:lnTo>
                    <a:pt x="298" y="722"/>
                  </a:lnTo>
                  <a:lnTo>
                    <a:pt x="297" y="720"/>
                  </a:lnTo>
                  <a:lnTo>
                    <a:pt x="296" y="720"/>
                  </a:lnTo>
                  <a:lnTo>
                    <a:pt x="295" y="720"/>
                  </a:lnTo>
                  <a:lnTo>
                    <a:pt x="295" y="722"/>
                  </a:lnTo>
                  <a:lnTo>
                    <a:pt x="295" y="724"/>
                  </a:lnTo>
                  <a:lnTo>
                    <a:pt x="295" y="723"/>
                  </a:lnTo>
                  <a:lnTo>
                    <a:pt x="292" y="721"/>
                  </a:lnTo>
                  <a:lnTo>
                    <a:pt x="291" y="720"/>
                  </a:lnTo>
                  <a:lnTo>
                    <a:pt x="290" y="721"/>
                  </a:lnTo>
                  <a:lnTo>
                    <a:pt x="290" y="722"/>
                  </a:lnTo>
                  <a:lnTo>
                    <a:pt x="290" y="725"/>
                  </a:lnTo>
                  <a:lnTo>
                    <a:pt x="290" y="726"/>
                  </a:lnTo>
                  <a:lnTo>
                    <a:pt x="284" y="718"/>
                  </a:lnTo>
                  <a:lnTo>
                    <a:pt x="283" y="717"/>
                  </a:lnTo>
                  <a:lnTo>
                    <a:pt x="283" y="720"/>
                  </a:lnTo>
                  <a:lnTo>
                    <a:pt x="283" y="726"/>
                  </a:lnTo>
                  <a:lnTo>
                    <a:pt x="282" y="725"/>
                  </a:lnTo>
                  <a:lnTo>
                    <a:pt x="281" y="726"/>
                  </a:lnTo>
                  <a:lnTo>
                    <a:pt x="280" y="727"/>
                  </a:lnTo>
                  <a:lnTo>
                    <a:pt x="279" y="728"/>
                  </a:lnTo>
                  <a:lnTo>
                    <a:pt x="278" y="725"/>
                  </a:lnTo>
                  <a:lnTo>
                    <a:pt x="277" y="724"/>
                  </a:lnTo>
                  <a:lnTo>
                    <a:pt x="271" y="722"/>
                  </a:lnTo>
                  <a:lnTo>
                    <a:pt x="271" y="721"/>
                  </a:lnTo>
                  <a:lnTo>
                    <a:pt x="269" y="719"/>
                  </a:lnTo>
                  <a:lnTo>
                    <a:pt x="269" y="716"/>
                  </a:lnTo>
                  <a:lnTo>
                    <a:pt x="269" y="720"/>
                  </a:lnTo>
                  <a:lnTo>
                    <a:pt x="270" y="722"/>
                  </a:lnTo>
                  <a:lnTo>
                    <a:pt x="271" y="723"/>
                  </a:lnTo>
                  <a:lnTo>
                    <a:pt x="271" y="727"/>
                  </a:lnTo>
                  <a:lnTo>
                    <a:pt x="272" y="728"/>
                  </a:lnTo>
                  <a:lnTo>
                    <a:pt x="271" y="728"/>
                  </a:lnTo>
                  <a:lnTo>
                    <a:pt x="270" y="728"/>
                  </a:lnTo>
                  <a:lnTo>
                    <a:pt x="269" y="728"/>
                  </a:lnTo>
                  <a:lnTo>
                    <a:pt x="268" y="727"/>
                  </a:lnTo>
                  <a:lnTo>
                    <a:pt x="268" y="726"/>
                  </a:lnTo>
                  <a:lnTo>
                    <a:pt x="268" y="725"/>
                  </a:lnTo>
                  <a:lnTo>
                    <a:pt x="269" y="724"/>
                  </a:lnTo>
                  <a:lnTo>
                    <a:pt x="268" y="723"/>
                  </a:lnTo>
                  <a:lnTo>
                    <a:pt x="266" y="722"/>
                  </a:lnTo>
                  <a:lnTo>
                    <a:pt x="265" y="721"/>
                  </a:lnTo>
                  <a:lnTo>
                    <a:pt x="265" y="722"/>
                  </a:lnTo>
                  <a:lnTo>
                    <a:pt x="265" y="722"/>
                  </a:lnTo>
                  <a:lnTo>
                    <a:pt x="265" y="723"/>
                  </a:lnTo>
                  <a:lnTo>
                    <a:pt x="262" y="722"/>
                  </a:lnTo>
                  <a:lnTo>
                    <a:pt x="259" y="722"/>
                  </a:lnTo>
                  <a:lnTo>
                    <a:pt x="256" y="719"/>
                  </a:lnTo>
                  <a:lnTo>
                    <a:pt x="254" y="716"/>
                  </a:lnTo>
                  <a:lnTo>
                    <a:pt x="255" y="720"/>
                  </a:lnTo>
                  <a:lnTo>
                    <a:pt x="261" y="727"/>
                  </a:lnTo>
                  <a:lnTo>
                    <a:pt x="262" y="731"/>
                  </a:lnTo>
                  <a:lnTo>
                    <a:pt x="260" y="730"/>
                  </a:lnTo>
                  <a:lnTo>
                    <a:pt x="257" y="730"/>
                  </a:lnTo>
                  <a:lnTo>
                    <a:pt x="256" y="728"/>
                  </a:lnTo>
                  <a:lnTo>
                    <a:pt x="254" y="727"/>
                  </a:lnTo>
                  <a:lnTo>
                    <a:pt x="253" y="725"/>
                  </a:lnTo>
                  <a:lnTo>
                    <a:pt x="252" y="725"/>
                  </a:lnTo>
                  <a:lnTo>
                    <a:pt x="252" y="726"/>
                  </a:lnTo>
                  <a:lnTo>
                    <a:pt x="253" y="728"/>
                  </a:lnTo>
                  <a:lnTo>
                    <a:pt x="253" y="730"/>
                  </a:lnTo>
                  <a:lnTo>
                    <a:pt x="254" y="733"/>
                  </a:lnTo>
                  <a:lnTo>
                    <a:pt x="257" y="734"/>
                  </a:lnTo>
                  <a:lnTo>
                    <a:pt x="260" y="737"/>
                  </a:lnTo>
                  <a:lnTo>
                    <a:pt x="260" y="739"/>
                  </a:lnTo>
                  <a:lnTo>
                    <a:pt x="260" y="740"/>
                  </a:lnTo>
                  <a:lnTo>
                    <a:pt x="260" y="741"/>
                  </a:lnTo>
                  <a:lnTo>
                    <a:pt x="260" y="743"/>
                  </a:lnTo>
                  <a:lnTo>
                    <a:pt x="256" y="740"/>
                  </a:lnTo>
                  <a:lnTo>
                    <a:pt x="254" y="738"/>
                  </a:lnTo>
                  <a:lnTo>
                    <a:pt x="253" y="736"/>
                  </a:lnTo>
                  <a:lnTo>
                    <a:pt x="252" y="734"/>
                  </a:lnTo>
                  <a:lnTo>
                    <a:pt x="251" y="733"/>
                  </a:lnTo>
                  <a:lnTo>
                    <a:pt x="249" y="732"/>
                  </a:lnTo>
                  <a:lnTo>
                    <a:pt x="247" y="732"/>
                  </a:lnTo>
                  <a:lnTo>
                    <a:pt x="248" y="733"/>
                  </a:lnTo>
                  <a:lnTo>
                    <a:pt x="249" y="734"/>
                  </a:lnTo>
                  <a:lnTo>
                    <a:pt x="249" y="735"/>
                  </a:lnTo>
                  <a:lnTo>
                    <a:pt x="249" y="737"/>
                  </a:lnTo>
                  <a:lnTo>
                    <a:pt x="250" y="738"/>
                  </a:lnTo>
                  <a:lnTo>
                    <a:pt x="253" y="742"/>
                  </a:lnTo>
                  <a:lnTo>
                    <a:pt x="253" y="742"/>
                  </a:lnTo>
                  <a:lnTo>
                    <a:pt x="252" y="743"/>
                  </a:lnTo>
                  <a:lnTo>
                    <a:pt x="251" y="742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2"/>
                  </a:lnTo>
                  <a:lnTo>
                    <a:pt x="244" y="743"/>
                  </a:lnTo>
                  <a:lnTo>
                    <a:pt x="245" y="743"/>
                  </a:lnTo>
                  <a:lnTo>
                    <a:pt x="247" y="744"/>
                  </a:lnTo>
                  <a:lnTo>
                    <a:pt x="247" y="746"/>
                  </a:lnTo>
                  <a:lnTo>
                    <a:pt x="247" y="749"/>
                  </a:lnTo>
                  <a:lnTo>
                    <a:pt x="247" y="750"/>
                  </a:lnTo>
                  <a:lnTo>
                    <a:pt x="247" y="751"/>
                  </a:lnTo>
                  <a:lnTo>
                    <a:pt x="229" y="740"/>
                  </a:lnTo>
                  <a:lnTo>
                    <a:pt x="223" y="735"/>
                  </a:lnTo>
                  <a:lnTo>
                    <a:pt x="219" y="732"/>
                  </a:lnTo>
                  <a:lnTo>
                    <a:pt x="217" y="731"/>
                  </a:lnTo>
                  <a:lnTo>
                    <a:pt x="215" y="730"/>
                  </a:lnTo>
                  <a:lnTo>
                    <a:pt x="213" y="731"/>
                  </a:lnTo>
                  <a:lnTo>
                    <a:pt x="211" y="731"/>
                  </a:lnTo>
                  <a:lnTo>
                    <a:pt x="205" y="727"/>
                  </a:lnTo>
                  <a:lnTo>
                    <a:pt x="203" y="724"/>
                  </a:lnTo>
                  <a:lnTo>
                    <a:pt x="200" y="722"/>
                  </a:lnTo>
                  <a:lnTo>
                    <a:pt x="197" y="721"/>
                  </a:lnTo>
                  <a:lnTo>
                    <a:pt x="188" y="721"/>
                  </a:lnTo>
                  <a:lnTo>
                    <a:pt x="185" y="719"/>
                  </a:lnTo>
                  <a:lnTo>
                    <a:pt x="187" y="716"/>
                  </a:lnTo>
                  <a:lnTo>
                    <a:pt x="186" y="716"/>
                  </a:lnTo>
                  <a:lnTo>
                    <a:pt x="186" y="713"/>
                  </a:lnTo>
                  <a:lnTo>
                    <a:pt x="185" y="711"/>
                  </a:lnTo>
                  <a:lnTo>
                    <a:pt x="184" y="710"/>
                  </a:lnTo>
                  <a:lnTo>
                    <a:pt x="181" y="708"/>
                  </a:lnTo>
                  <a:lnTo>
                    <a:pt x="180" y="707"/>
                  </a:lnTo>
                  <a:lnTo>
                    <a:pt x="178" y="707"/>
                  </a:lnTo>
                  <a:lnTo>
                    <a:pt x="180" y="704"/>
                  </a:lnTo>
                  <a:lnTo>
                    <a:pt x="182" y="698"/>
                  </a:lnTo>
                  <a:lnTo>
                    <a:pt x="187" y="694"/>
                  </a:lnTo>
                  <a:lnTo>
                    <a:pt x="193" y="692"/>
                  </a:lnTo>
                  <a:lnTo>
                    <a:pt x="198" y="694"/>
                  </a:lnTo>
                  <a:lnTo>
                    <a:pt x="199" y="696"/>
                  </a:lnTo>
                  <a:lnTo>
                    <a:pt x="201" y="698"/>
                  </a:lnTo>
                  <a:lnTo>
                    <a:pt x="204" y="704"/>
                  </a:lnTo>
                  <a:lnTo>
                    <a:pt x="205" y="704"/>
                  </a:lnTo>
                  <a:lnTo>
                    <a:pt x="219" y="702"/>
                  </a:lnTo>
                  <a:lnTo>
                    <a:pt x="222" y="699"/>
                  </a:lnTo>
                  <a:lnTo>
                    <a:pt x="228" y="693"/>
                  </a:lnTo>
                  <a:lnTo>
                    <a:pt x="199" y="649"/>
                  </a:lnTo>
                  <a:lnTo>
                    <a:pt x="186" y="614"/>
                  </a:lnTo>
                  <a:lnTo>
                    <a:pt x="185" y="610"/>
                  </a:lnTo>
                  <a:lnTo>
                    <a:pt x="184" y="608"/>
                  </a:lnTo>
                  <a:lnTo>
                    <a:pt x="182" y="607"/>
                  </a:lnTo>
                  <a:lnTo>
                    <a:pt x="180" y="607"/>
                  </a:lnTo>
                  <a:lnTo>
                    <a:pt x="176" y="606"/>
                  </a:lnTo>
                  <a:lnTo>
                    <a:pt x="174" y="603"/>
                  </a:lnTo>
                  <a:lnTo>
                    <a:pt x="169" y="597"/>
                  </a:lnTo>
                  <a:lnTo>
                    <a:pt x="152" y="567"/>
                  </a:lnTo>
                  <a:lnTo>
                    <a:pt x="147" y="563"/>
                  </a:lnTo>
                  <a:lnTo>
                    <a:pt x="140" y="560"/>
                  </a:lnTo>
                  <a:lnTo>
                    <a:pt x="105" y="560"/>
                  </a:lnTo>
                  <a:lnTo>
                    <a:pt x="85" y="551"/>
                  </a:lnTo>
                  <a:lnTo>
                    <a:pt x="84" y="551"/>
                  </a:lnTo>
                  <a:lnTo>
                    <a:pt x="82" y="553"/>
                  </a:lnTo>
                  <a:lnTo>
                    <a:pt x="81" y="554"/>
                  </a:lnTo>
                  <a:lnTo>
                    <a:pt x="82" y="562"/>
                  </a:lnTo>
                  <a:lnTo>
                    <a:pt x="81" y="569"/>
                  </a:lnTo>
                  <a:lnTo>
                    <a:pt x="80" y="572"/>
                  </a:lnTo>
                  <a:lnTo>
                    <a:pt x="78" y="572"/>
                  </a:lnTo>
                  <a:lnTo>
                    <a:pt x="62" y="560"/>
                  </a:lnTo>
                  <a:lnTo>
                    <a:pt x="59" y="557"/>
                  </a:lnTo>
                  <a:lnTo>
                    <a:pt x="58" y="554"/>
                  </a:lnTo>
                  <a:lnTo>
                    <a:pt x="57" y="554"/>
                  </a:lnTo>
                  <a:lnTo>
                    <a:pt x="58" y="552"/>
                  </a:lnTo>
                  <a:lnTo>
                    <a:pt x="59" y="549"/>
                  </a:lnTo>
                  <a:lnTo>
                    <a:pt x="60" y="548"/>
                  </a:lnTo>
                  <a:lnTo>
                    <a:pt x="60" y="548"/>
                  </a:lnTo>
                  <a:lnTo>
                    <a:pt x="60" y="546"/>
                  </a:lnTo>
                  <a:lnTo>
                    <a:pt x="57" y="541"/>
                  </a:lnTo>
                  <a:lnTo>
                    <a:pt x="51" y="532"/>
                  </a:lnTo>
                  <a:lnTo>
                    <a:pt x="50" y="530"/>
                  </a:lnTo>
                  <a:lnTo>
                    <a:pt x="52" y="530"/>
                  </a:lnTo>
                  <a:lnTo>
                    <a:pt x="59" y="525"/>
                  </a:lnTo>
                  <a:lnTo>
                    <a:pt x="62" y="522"/>
                  </a:lnTo>
                  <a:lnTo>
                    <a:pt x="64" y="519"/>
                  </a:lnTo>
                  <a:lnTo>
                    <a:pt x="62" y="518"/>
                  </a:lnTo>
                  <a:lnTo>
                    <a:pt x="57" y="517"/>
                  </a:lnTo>
                  <a:lnTo>
                    <a:pt x="55" y="515"/>
                  </a:lnTo>
                  <a:lnTo>
                    <a:pt x="55" y="513"/>
                  </a:lnTo>
                  <a:lnTo>
                    <a:pt x="56" y="511"/>
                  </a:lnTo>
                  <a:lnTo>
                    <a:pt x="57" y="508"/>
                  </a:lnTo>
                  <a:lnTo>
                    <a:pt x="56" y="505"/>
                  </a:lnTo>
                  <a:lnTo>
                    <a:pt x="55" y="505"/>
                  </a:lnTo>
                  <a:lnTo>
                    <a:pt x="54" y="502"/>
                  </a:lnTo>
                  <a:lnTo>
                    <a:pt x="53" y="501"/>
                  </a:lnTo>
                  <a:lnTo>
                    <a:pt x="54" y="500"/>
                  </a:lnTo>
                  <a:lnTo>
                    <a:pt x="54" y="499"/>
                  </a:lnTo>
                  <a:lnTo>
                    <a:pt x="55" y="499"/>
                  </a:lnTo>
                  <a:lnTo>
                    <a:pt x="56" y="496"/>
                  </a:lnTo>
                  <a:lnTo>
                    <a:pt x="56" y="495"/>
                  </a:lnTo>
                  <a:lnTo>
                    <a:pt x="55" y="493"/>
                  </a:lnTo>
                  <a:lnTo>
                    <a:pt x="54" y="492"/>
                  </a:lnTo>
                  <a:lnTo>
                    <a:pt x="44" y="489"/>
                  </a:lnTo>
                  <a:lnTo>
                    <a:pt x="22" y="481"/>
                  </a:lnTo>
                  <a:lnTo>
                    <a:pt x="0" y="474"/>
                  </a:lnTo>
                  <a:lnTo>
                    <a:pt x="0" y="473"/>
                  </a:lnTo>
                  <a:lnTo>
                    <a:pt x="12" y="438"/>
                  </a:lnTo>
                  <a:lnTo>
                    <a:pt x="24" y="404"/>
                  </a:lnTo>
                  <a:lnTo>
                    <a:pt x="26" y="402"/>
                  </a:lnTo>
                  <a:lnTo>
                    <a:pt x="30" y="399"/>
                  </a:lnTo>
                  <a:lnTo>
                    <a:pt x="36" y="396"/>
                  </a:lnTo>
                  <a:lnTo>
                    <a:pt x="38" y="394"/>
                  </a:lnTo>
                  <a:lnTo>
                    <a:pt x="40" y="392"/>
                  </a:lnTo>
                  <a:lnTo>
                    <a:pt x="44" y="386"/>
                  </a:lnTo>
                  <a:lnTo>
                    <a:pt x="48" y="379"/>
                  </a:lnTo>
                  <a:lnTo>
                    <a:pt x="50" y="372"/>
                  </a:lnTo>
                  <a:lnTo>
                    <a:pt x="49" y="365"/>
                  </a:lnTo>
                  <a:lnTo>
                    <a:pt x="44" y="359"/>
                  </a:lnTo>
                  <a:lnTo>
                    <a:pt x="31" y="349"/>
                  </a:lnTo>
                  <a:lnTo>
                    <a:pt x="26" y="347"/>
                  </a:lnTo>
                  <a:lnTo>
                    <a:pt x="31" y="313"/>
                  </a:lnTo>
                  <a:lnTo>
                    <a:pt x="37" y="279"/>
                  </a:lnTo>
                  <a:lnTo>
                    <a:pt x="39" y="273"/>
                  </a:lnTo>
                  <a:lnTo>
                    <a:pt x="42" y="271"/>
                  </a:lnTo>
                  <a:lnTo>
                    <a:pt x="62" y="261"/>
                  </a:lnTo>
                  <a:lnTo>
                    <a:pt x="68" y="255"/>
                  </a:lnTo>
                  <a:lnTo>
                    <a:pt x="74" y="247"/>
                  </a:lnTo>
                  <a:lnTo>
                    <a:pt x="76" y="244"/>
                  </a:lnTo>
                  <a:lnTo>
                    <a:pt x="76" y="239"/>
                  </a:lnTo>
                  <a:lnTo>
                    <a:pt x="71" y="232"/>
                  </a:lnTo>
                  <a:lnTo>
                    <a:pt x="70" y="228"/>
                  </a:lnTo>
                  <a:lnTo>
                    <a:pt x="72" y="226"/>
                  </a:lnTo>
                  <a:lnTo>
                    <a:pt x="74" y="223"/>
                  </a:lnTo>
                  <a:lnTo>
                    <a:pt x="75" y="221"/>
                  </a:lnTo>
                  <a:lnTo>
                    <a:pt x="75" y="218"/>
                  </a:lnTo>
                  <a:lnTo>
                    <a:pt x="73" y="217"/>
                  </a:lnTo>
                  <a:lnTo>
                    <a:pt x="73" y="215"/>
                  </a:lnTo>
                  <a:lnTo>
                    <a:pt x="74" y="212"/>
                  </a:lnTo>
                  <a:lnTo>
                    <a:pt x="76" y="211"/>
                  </a:lnTo>
                  <a:lnTo>
                    <a:pt x="82" y="209"/>
                  </a:lnTo>
                  <a:lnTo>
                    <a:pt x="83" y="207"/>
                  </a:lnTo>
                  <a:lnTo>
                    <a:pt x="85" y="201"/>
                  </a:lnTo>
                  <a:lnTo>
                    <a:pt x="86" y="200"/>
                  </a:lnTo>
                  <a:lnTo>
                    <a:pt x="89" y="196"/>
                  </a:lnTo>
                  <a:lnTo>
                    <a:pt x="92" y="192"/>
                  </a:lnTo>
                  <a:lnTo>
                    <a:pt x="97" y="190"/>
                  </a:lnTo>
                  <a:lnTo>
                    <a:pt x="101" y="190"/>
                  </a:lnTo>
                  <a:lnTo>
                    <a:pt x="103" y="192"/>
                  </a:lnTo>
                  <a:lnTo>
                    <a:pt x="109" y="199"/>
                  </a:lnTo>
                  <a:lnTo>
                    <a:pt x="113" y="202"/>
                  </a:lnTo>
                  <a:lnTo>
                    <a:pt x="114" y="203"/>
                  </a:lnTo>
                  <a:lnTo>
                    <a:pt x="115" y="205"/>
                  </a:lnTo>
                  <a:lnTo>
                    <a:pt x="115" y="206"/>
                  </a:lnTo>
                  <a:lnTo>
                    <a:pt x="116" y="207"/>
                  </a:lnTo>
                  <a:lnTo>
                    <a:pt x="118" y="208"/>
                  </a:lnTo>
                  <a:lnTo>
                    <a:pt x="120" y="209"/>
                  </a:lnTo>
                  <a:lnTo>
                    <a:pt x="123" y="214"/>
                  </a:lnTo>
                  <a:lnTo>
                    <a:pt x="125" y="217"/>
                  </a:lnTo>
                  <a:lnTo>
                    <a:pt x="129" y="220"/>
                  </a:lnTo>
                  <a:lnTo>
                    <a:pt x="133" y="225"/>
                  </a:lnTo>
                  <a:lnTo>
                    <a:pt x="136" y="229"/>
                  </a:lnTo>
                  <a:lnTo>
                    <a:pt x="137" y="230"/>
                  </a:lnTo>
                  <a:lnTo>
                    <a:pt x="137" y="232"/>
                  </a:lnTo>
                  <a:lnTo>
                    <a:pt x="138" y="234"/>
                  </a:lnTo>
                  <a:lnTo>
                    <a:pt x="139" y="235"/>
                  </a:lnTo>
                  <a:lnTo>
                    <a:pt x="144" y="239"/>
                  </a:lnTo>
                  <a:lnTo>
                    <a:pt x="145" y="243"/>
                  </a:lnTo>
                  <a:lnTo>
                    <a:pt x="146" y="247"/>
                  </a:lnTo>
                  <a:lnTo>
                    <a:pt x="147" y="251"/>
                  </a:lnTo>
                  <a:lnTo>
                    <a:pt x="148" y="255"/>
                  </a:lnTo>
                  <a:lnTo>
                    <a:pt x="149" y="256"/>
                  </a:lnTo>
                  <a:lnTo>
                    <a:pt x="150" y="259"/>
                  </a:lnTo>
                  <a:lnTo>
                    <a:pt x="150" y="260"/>
                  </a:lnTo>
                  <a:lnTo>
                    <a:pt x="151" y="261"/>
                  </a:lnTo>
                  <a:lnTo>
                    <a:pt x="155" y="265"/>
                  </a:lnTo>
                  <a:lnTo>
                    <a:pt x="157" y="268"/>
                  </a:lnTo>
                  <a:lnTo>
                    <a:pt x="157" y="271"/>
                  </a:lnTo>
                  <a:lnTo>
                    <a:pt x="158" y="273"/>
                  </a:lnTo>
                  <a:lnTo>
                    <a:pt x="162" y="273"/>
                  </a:lnTo>
                  <a:lnTo>
                    <a:pt x="164" y="272"/>
                  </a:lnTo>
                  <a:lnTo>
                    <a:pt x="165" y="273"/>
                  </a:lnTo>
                  <a:lnTo>
                    <a:pt x="169" y="277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6" y="280"/>
                  </a:lnTo>
                  <a:lnTo>
                    <a:pt x="179" y="277"/>
                  </a:lnTo>
                  <a:lnTo>
                    <a:pt x="180" y="276"/>
                  </a:lnTo>
                  <a:lnTo>
                    <a:pt x="199" y="269"/>
                  </a:lnTo>
                  <a:lnTo>
                    <a:pt x="207" y="263"/>
                  </a:lnTo>
                  <a:lnTo>
                    <a:pt x="214" y="255"/>
                  </a:lnTo>
                  <a:lnTo>
                    <a:pt x="216" y="253"/>
                  </a:lnTo>
                  <a:lnTo>
                    <a:pt x="217" y="251"/>
                  </a:lnTo>
                  <a:lnTo>
                    <a:pt x="217" y="250"/>
                  </a:lnTo>
                  <a:lnTo>
                    <a:pt x="216" y="244"/>
                  </a:lnTo>
                  <a:lnTo>
                    <a:pt x="215" y="241"/>
                  </a:lnTo>
                  <a:lnTo>
                    <a:pt x="213" y="241"/>
                  </a:lnTo>
                  <a:lnTo>
                    <a:pt x="207" y="238"/>
                  </a:lnTo>
                  <a:lnTo>
                    <a:pt x="207" y="235"/>
                  </a:lnTo>
                  <a:lnTo>
                    <a:pt x="208" y="229"/>
                  </a:lnTo>
                  <a:lnTo>
                    <a:pt x="206" y="224"/>
                  </a:lnTo>
                  <a:lnTo>
                    <a:pt x="202" y="217"/>
                  </a:lnTo>
                  <a:lnTo>
                    <a:pt x="200" y="207"/>
                  </a:lnTo>
                  <a:lnTo>
                    <a:pt x="198" y="186"/>
                  </a:lnTo>
                  <a:lnTo>
                    <a:pt x="198" y="176"/>
                  </a:lnTo>
                  <a:lnTo>
                    <a:pt x="198" y="172"/>
                  </a:lnTo>
                  <a:lnTo>
                    <a:pt x="195" y="169"/>
                  </a:lnTo>
                  <a:lnTo>
                    <a:pt x="191" y="168"/>
                  </a:lnTo>
                  <a:lnTo>
                    <a:pt x="188" y="167"/>
                  </a:lnTo>
                  <a:lnTo>
                    <a:pt x="188" y="164"/>
                  </a:lnTo>
                  <a:lnTo>
                    <a:pt x="189" y="162"/>
                  </a:lnTo>
                  <a:lnTo>
                    <a:pt x="192" y="162"/>
                  </a:lnTo>
                  <a:lnTo>
                    <a:pt x="204" y="169"/>
                  </a:lnTo>
                  <a:lnTo>
                    <a:pt x="207" y="170"/>
                  </a:lnTo>
                  <a:lnTo>
                    <a:pt x="211" y="169"/>
                  </a:lnTo>
                  <a:lnTo>
                    <a:pt x="228" y="157"/>
                  </a:lnTo>
                  <a:lnTo>
                    <a:pt x="236" y="147"/>
                  </a:lnTo>
                  <a:lnTo>
                    <a:pt x="240" y="144"/>
                  </a:lnTo>
                  <a:lnTo>
                    <a:pt x="253" y="140"/>
                  </a:lnTo>
                  <a:lnTo>
                    <a:pt x="260" y="137"/>
                  </a:lnTo>
                  <a:lnTo>
                    <a:pt x="264" y="134"/>
                  </a:lnTo>
                  <a:lnTo>
                    <a:pt x="265" y="129"/>
                  </a:lnTo>
                  <a:lnTo>
                    <a:pt x="264" y="125"/>
                  </a:lnTo>
                  <a:lnTo>
                    <a:pt x="260" y="120"/>
                  </a:lnTo>
                  <a:lnTo>
                    <a:pt x="258" y="117"/>
                  </a:lnTo>
                  <a:lnTo>
                    <a:pt x="259" y="113"/>
                  </a:lnTo>
                  <a:lnTo>
                    <a:pt x="261" y="109"/>
                  </a:lnTo>
                  <a:lnTo>
                    <a:pt x="262" y="107"/>
                  </a:lnTo>
                  <a:lnTo>
                    <a:pt x="263" y="102"/>
                  </a:lnTo>
                  <a:lnTo>
                    <a:pt x="264" y="100"/>
                  </a:lnTo>
                  <a:lnTo>
                    <a:pt x="265" y="97"/>
                  </a:lnTo>
                  <a:lnTo>
                    <a:pt x="266" y="96"/>
                  </a:lnTo>
                  <a:lnTo>
                    <a:pt x="268" y="96"/>
                  </a:lnTo>
                  <a:lnTo>
                    <a:pt x="276" y="97"/>
                  </a:lnTo>
                  <a:lnTo>
                    <a:pt x="297" y="97"/>
                  </a:lnTo>
                  <a:lnTo>
                    <a:pt x="299" y="96"/>
                  </a:lnTo>
                  <a:lnTo>
                    <a:pt x="303" y="90"/>
                  </a:lnTo>
                  <a:lnTo>
                    <a:pt x="316" y="79"/>
                  </a:lnTo>
                  <a:lnTo>
                    <a:pt x="319" y="77"/>
                  </a:lnTo>
                  <a:lnTo>
                    <a:pt x="336" y="74"/>
                  </a:lnTo>
                  <a:lnTo>
                    <a:pt x="346" y="68"/>
                  </a:lnTo>
                  <a:lnTo>
                    <a:pt x="348" y="67"/>
                  </a:lnTo>
                  <a:lnTo>
                    <a:pt x="349" y="66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8" y="59"/>
                  </a:lnTo>
                  <a:lnTo>
                    <a:pt x="349" y="57"/>
                  </a:lnTo>
                  <a:lnTo>
                    <a:pt x="349" y="56"/>
                  </a:lnTo>
                  <a:lnTo>
                    <a:pt x="351" y="55"/>
                  </a:lnTo>
                  <a:lnTo>
                    <a:pt x="350" y="54"/>
                  </a:lnTo>
                  <a:lnTo>
                    <a:pt x="349" y="54"/>
                  </a:lnTo>
                  <a:lnTo>
                    <a:pt x="349" y="53"/>
                  </a:lnTo>
                  <a:lnTo>
                    <a:pt x="350" y="52"/>
                  </a:lnTo>
                  <a:lnTo>
                    <a:pt x="351" y="51"/>
                  </a:lnTo>
                  <a:lnTo>
                    <a:pt x="356" y="51"/>
                  </a:lnTo>
                  <a:lnTo>
                    <a:pt x="358" y="51"/>
                  </a:lnTo>
                  <a:lnTo>
                    <a:pt x="360" y="49"/>
                  </a:lnTo>
                  <a:lnTo>
                    <a:pt x="361" y="47"/>
                  </a:lnTo>
                  <a:lnTo>
                    <a:pt x="362" y="47"/>
                  </a:lnTo>
                  <a:lnTo>
                    <a:pt x="364" y="46"/>
                  </a:lnTo>
                  <a:lnTo>
                    <a:pt x="365" y="44"/>
                  </a:lnTo>
                  <a:lnTo>
                    <a:pt x="365" y="41"/>
                  </a:lnTo>
                  <a:lnTo>
                    <a:pt x="364" y="33"/>
                  </a:lnTo>
                  <a:lnTo>
                    <a:pt x="364" y="30"/>
                  </a:lnTo>
                  <a:lnTo>
                    <a:pt x="366" y="29"/>
                  </a:lnTo>
                  <a:lnTo>
                    <a:pt x="367" y="29"/>
                  </a:lnTo>
                  <a:lnTo>
                    <a:pt x="369" y="27"/>
                  </a:lnTo>
                  <a:lnTo>
                    <a:pt x="369" y="24"/>
                  </a:lnTo>
                  <a:lnTo>
                    <a:pt x="369" y="20"/>
                  </a:lnTo>
                  <a:lnTo>
                    <a:pt x="371" y="20"/>
                  </a:lnTo>
                  <a:lnTo>
                    <a:pt x="374" y="24"/>
                  </a:lnTo>
                  <a:lnTo>
                    <a:pt x="379" y="24"/>
                  </a:lnTo>
                  <a:lnTo>
                    <a:pt x="379" y="24"/>
                  </a:lnTo>
                  <a:lnTo>
                    <a:pt x="378" y="26"/>
                  </a:lnTo>
                  <a:lnTo>
                    <a:pt x="376" y="29"/>
                  </a:lnTo>
                  <a:lnTo>
                    <a:pt x="378" y="30"/>
                  </a:lnTo>
                  <a:lnTo>
                    <a:pt x="379" y="30"/>
                  </a:lnTo>
                  <a:lnTo>
                    <a:pt x="382" y="30"/>
                  </a:lnTo>
                  <a:lnTo>
                    <a:pt x="386" y="29"/>
                  </a:lnTo>
                  <a:lnTo>
                    <a:pt x="388" y="26"/>
                  </a:lnTo>
                  <a:lnTo>
                    <a:pt x="389" y="22"/>
                  </a:lnTo>
                  <a:lnTo>
                    <a:pt x="385" y="10"/>
                  </a:lnTo>
                  <a:lnTo>
                    <a:pt x="384" y="5"/>
                  </a:lnTo>
                  <a:lnTo>
                    <a:pt x="386" y="2"/>
                  </a:lnTo>
                  <a:lnTo>
                    <a:pt x="391" y="3"/>
                  </a:lnTo>
                  <a:lnTo>
                    <a:pt x="392" y="5"/>
                  </a:lnTo>
                  <a:lnTo>
                    <a:pt x="394" y="6"/>
                  </a:lnTo>
                  <a:lnTo>
                    <a:pt x="396" y="8"/>
                  </a:lnTo>
                  <a:lnTo>
                    <a:pt x="397" y="10"/>
                  </a:lnTo>
                  <a:lnTo>
                    <a:pt x="398" y="12"/>
                  </a:lnTo>
                  <a:lnTo>
                    <a:pt x="400" y="14"/>
                  </a:lnTo>
                  <a:lnTo>
                    <a:pt x="422" y="15"/>
                  </a:lnTo>
                  <a:lnTo>
                    <a:pt x="424" y="15"/>
                  </a:lnTo>
                  <a:lnTo>
                    <a:pt x="427" y="13"/>
                  </a:lnTo>
                  <a:lnTo>
                    <a:pt x="428" y="13"/>
                  </a:lnTo>
                  <a:lnTo>
                    <a:pt x="430" y="14"/>
                  </a:lnTo>
                  <a:lnTo>
                    <a:pt x="432" y="18"/>
                  </a:lnTo>
                  <a:lnTo>
                    <a:pt x="433" y="19"/>
                  </a:lnTo>
                  <a:lnTo>
                    <a:pt x="435" y="20"/>
                  </a:lnTo>
                  <a:lnTo>
                    <a:pt x="439" y="20"/>
                  </a:lnTo>
                  <a:lnTo>
                    <a:pt x="440" y="21"/>
                  </a:lnTo>
                  <a:lnTo>
                    <a:pt x="441" y="24"/>
                  </a:lnTo>
                  <a:lnTo>
                    <a:pt x="441" y="27"/>
                  </a:lnTo>
                  <a:lnTo>
                    <a:pt x="441" y="30"/>
                  </a:lnTo>
                  <a:lnTo>
                    <a:pt x="439" y="31"/>
                  </a:lnTo>
                  <a:lnTo>
                    <a:pt x="438" y="32"/>
                  </a:lnTo>
                  <a:lnTo>
                    <a:pt x="429" y="34"/>
                  </a:lnTo>
                  <a:lnTo>
                    <a:pt x="428" y="35"/>
                  </a:lnTo>
                  <a:lnTo>
                    <a:pt x="429" y="37"/>
                  </a:lnTo>
                  <a:lnTo>
                    <a:pt x="431" y="39"/>
                  </a:lnTo>
                  <a:lnTo>
                    <a:pt x="432" y="41"/>
                  </a:lnTo>
                  <a:lnTo>
                    <a:pt x="434" y="44"/>
                  </a:lnTo>
                  <a:lnTo>
                    <a:pt x="441" y="45"/>
                  </a:lnTo>
                  <a:lnTo>
                    <a:pt x="449" y="43"/>
                  </a:lnTo>
                  <a:lnTo>
                    <a:pt x="453" y="41"/>
                  </a:lnTo>
                  <a:lnTo>
                    <a:pt x="455" y="39"/>
                  </a:lnTo>
                  <a:lnTo>
                    <a:pt x="457" y="36"/>
                  </a:lnTo>
                  <a:lnTo>
                    <a:pt x="457" y="35"/>
                  </a:lnTo>
                  <a:lnTo>
                    <a:pt x="460" y="35"/>
                  </a:lnTo>
                  <a:lnTo>
                    <a:pt x="462" y="36"/>
                  </a:lnTo>
                  <a:lnTo>
                    <a:pt x="463" y="37"/>
                  </a:lnTo>
                  <a:lnTo>
                    <a:pt x="463" y="39"/>
                  </a:lnTo>
                  <a:lnTo>
                    <a:pt x="463" y="42"/>
                  </a:lnTo>
                  <a:lnTo>
                    <a:pt x="465" y="47"/>
                  </a:lnTo>
                  <a:lnTo>
                    <a:pt x="469" y="47"/>
                  </a:lnTo>
                  <a:lnTo>
                    <a:pt x="475" y="44"/>
                  </a:lnTo>
                  <a:lnTo>
                    <a:pt x="478" y="41"/>
                  </a:lnTo>
                  <a:lnTo>
                    <a:pt x="478" y="36"/>
                  </a:lnTo>
                  <a:lnTo>
                    <a:pt x="476" y="31"/>
                  </a:lnTo>
                  <a:lnTo>
                    <a:pt x="476" y="26"/>
                  </a:lnTo>
                  <a:lnTo>
                    <a:pt x="481" y="21"/>
                  </a:lnTo>
                  <a:lnTo>
                    <a:pt x="484" y="17"/>
                  </a:lnTo>
                  <a:lnTo>
                    <a:pt x="486" y="15"/>
                  </a:lnTo>
                  <a:lnTo>
                    <a:pt x="488" y="14"/>
                  </a:lnTo>
                  <a:lnTo>
                    <a:pt x="491" y="14"/>
                  </a:lnTo>
                  <a:lnTo>
                    <a:pt x="493" y="15"/>
                  </a:lnTo>
                  <a:lnTo>
                    <a:pt x="495" y="17"/>
                  </a:lnTo>
                  <a:lnTo>
                    <a:pt x="498" y="18"/>
                  </a:lnTo>
                  <a:lnTo>
                    <a:pt x="500" y="18"/>
                  </a:lnTo>
                  <a:lnTo>
                    <a:pt x="503" y="18"/>
                  </a:lnTo>
                  <a:lnTo>
                    <a:pt x="505" y="17"/>
                  </a:lnTo>
                  <a:lnTo>
                    <a:pt x="507" y="15"/>
                  </a:lnTo>
                  <a:lnTo>
                    <a:pt x="510" y="11"/>
                  </a:lnTo>
                  <a:lnTo>
                    <a:pt x="511" y="9"/>
                  </a:lnTo>
                  <a:lnTo>
                    <a:pt x="513" y="7"/>
                  </a:lnTo>
                  <a:lnTo>
                    <a:pt x="518" y="7"/>
                  </a:lnTo>
                  <a:lnTo>
                    <a:pt x="521" y="7"/>
                  </a:lnTo>
                  <a:lnTo>
                    <a:pt x="523" y="6"/>
                  </a:lnTo>
                  <a:lnTo>
                    <a:pt x="523" y="1"/>
                  </a:lnTo>
                  <a:lnTo>
                    <a:pt x="525" y="0"/>
                  </a:lnTo>
                  <a:lnTo>
                    <a:pt x="528" y="1"/>
                  </a:lnTo>
                  <a:lnTo>
                    <a:pt x="529" y="6"/>
                  </a:lnTo>
                  <a:lnTo>
                    <a:pt x="530" y="12"/>
                  </a:lnTo>
                  <a:lnTo>
                    <a:pt x="531" y="17"/>
                  </a:lnTo>
                  <a:lnTo>
                    <a:pt x="537" y="29"/>
                  </a:lnTo>
                  <a:lnTo>
                    <a:pt x="540" y="38"/>
                  </a:lnTo>
                  <a:lnTo>
                    <a:pt x="541" y="39"/>
                  </a:lnTo>
                  <a:lnTo>
                    <a:pt x="541" y="41"/>
                  </a:lnTo>
                  <a:lnTo>
                    <a:pt x="543" y="43"/>
                  </a:lnTo>
                  <a:lnTo>
                    <a:pt x="545" y="45"/>
                  </a:lnTo>
                  <a:lnTo>
                    <a:pt x="547" y="46"/>
                  </a:lnTo>
                  <a:lnTo>
                    <a:pt x="547" y="46"/>
                  </a:lnTo>
                  <a:lnTo>
                    <a:pt x="549" y="45"/>
                  </a:lnTo>
                  <a:lnTo>
                    <a:pt x="557" y="45"/>
                  </a:lnTo>
                  <a:lnTo>
                    <a:pt x="558" y="47"/>
                  </a:lnTo>
                  <a:lnTo>
                    <a:pt x="559" y="46"/>
                  </a:lnTo>
                  <a:lnTo>
                    <a:pt x="559" y="44"/>
                  </a:lnTo>
                  <a:lnTo>
                    <a:pt x="560" y="43"/>
                  </a:lnTo>
                  <a:lnTo>
                    <a:pt x="561" y="42"/>
                  </a:lnTo>
                  <a:lnTo>
                    <a:pt x="562" y="42"/>
                  </a:lnTo>
                  <a:lnTo>
                    <a:pt x="565" y="42"/>
                  </a:lnTo>
                  <a:lnTo>
                    <a:pt x="565" y="42"/>
                  </a:lnTo>
                  <a:lnTo>
                    <a:pt x="565" y="41"/>
                  </a:lnTo>
                  <a:lnTo>
                    <a:pt x="566" y="39"/>
                  </a:lnTo>
                  <a:lnTo>
                    <a:pt x="568" y="39"/>
                  </a:lnTo>
                  <a:lnTo>
                    <a:pt x="569" y="39"/>
                  </a:lnTo>
                  <a:lnTo>
                    <a:pt x="571" y="42"/>
                  </a:lnTo>
                  <a:lnTo>
                    <a:pt x="571" y="42"/>
                  </a:lnTo>
                  <a:lnTo>
                    <a:pt x="572" y="42"/>
                  </a:lnTo>
                  <a:lnTo>
                    <a:pt x="572" y="669"/>
                  </a:lnTo>
                  <a:close/>
                  <a:moveTo>
                    <a:pt x="340" y="921"/>
                  </a:moveTo>
                  <a:lnTo>
                    <a:pt x="341" y="918"/>
                  </a:lnTo>
                  <a:lnTo>
                    <a:pt x="342" y="915"/>
                  </a:lnTo>
                  <a:lnTo>
                    <a:pt x="342" y="913"/>
                  </a:lnTo>
                  <a:lnTo>
                    <a:pt x="343" y="912"/>
                  </a:lnTo>
                  <a:lnTo>
                    <a:pt x="344" y="912"/>
                  </a:lnTo>
                  <a:lnTo>
                    <a:pt x="345" y="912"/>
                  </a:lnTo>
                  <a:lnTo>
                    <a:pt x="347" y="912"/>
                  </a:lnTo>
                  <a:lnTo>
                    <a:pt x="348" y="912"/>
                  </a:lnTo>
                  <a:lnTo>
                    <a:pt x="348" y="911"/>
                  </a:lnTo>
                  <a:lnTo>
                    <a:pt x="349" y="911"/>
                  </a:lnTo>
                  <a:lnTo>
                    <a:pt x="349" y="913"/>
                  </a:lnTo>
                  <a:lnTo>
                    <a:pt x="348" y="915"/>
                  </a:lnTo>
                  <a:lnTo>
                    <a:pt x="348" y="917"/>
                  </a:lnTo>
                  <a:lnTo>
                    <a:pt x="347" y="917"/>
                  </a:lnTo>
                  <a:lnTo>
                    <a:pt x="346" y="918"/>
                  </a:lnTo>
                  <a:lnTo>
                    <a:pt x="347" y="923"/>
                  </a:lnTo>
                  <a:lnTo>
                    <a:pt x="346" y="926"/>
                  </a:lnTo>
                  <a:lnTo>
                    <a:pt x="344" y="927"/>
                  </a:lnTo>
                  <a:lnTo>
                    <a:pt x="343" y="928"/>
                  </a:lnTo>
                  <a:lnTo>
                    <a:pt x="341" y="927"/>
                  </a:lnTo>
                  <a:lnTo>
                    <a:pt x="340" y="924"/>
                  </a:lnTo>
                  <a:lnTo>
                    <a:pt x="340" y="921"/>
                  </a:lnTo>
                  <a:close/>
                  <a:moveTo>
                    <a:pt x="332" y="944"/>
                  </a:moveTo>
                  <a:lnTo>
                    <a:pt x="330" y="945"/>
                  </a:lnTo>
                  <a:lnTo>
                    <a:pt x="327" y="945"/>
                  </a:lnTo>
                  <a:lnTo>
                    <a:pt x="324" y="944"/>
                  </a:lnTo>
                  <a:lnTo>
                    <a:pt x="323" y="942"/>
                  </a:lnTo>
                  <a:lnTo>
                    <a:pt x="322" y="941"/>
                  </a:lnTo>
                  <a:lnTo>
                    <a:pt x="322" y="939"/>
                  </a:lnTo>
                  <a:lnTo>
                    <a:pt x="322" y="938"/>
                  </a:lnTo>
                  <a:lnTo>
                    <a:pt x="321" y="936"/>
                  </a:lnTo>
                  <a:lnTo>
                    <a:pt x="318" y="932"/>
                  </a:lnTo>
                  <a:lnTo>
                    <a:pt x="316" y="929"/>
                  </a:lnTo>
                  <a:lnTo>
                    <a:pt x="316" y="927"/>
                  </a:lnTo>
                  <a:lnTo>
                    <a:pt x="321" y="915"/>
                  </a:lnTo>
                  <a:lnTo>
                    <a:pt x="322" y="914"/>
                  </a:lnTo>
                  <a:lnTo>
                    <a:pt x="323" y="913"/>
                  </a:lnTo>
                  <a:lnTo>
                    <a:pt x="327" y="912"/>
                  </a:lnTo>
                  <a:lnTo>
                    <a:pt x="327" y="915"/>
                  </a:lnTo>
                  <a:lnTo>
                    <a:pt x="322" y="917"/>
                  </a:lnTo>
                  <a:lnTo>
                    <a:pt x="320" y="921"/>
                  </a:lnTo>
                  <a:lnTo>
                    <a:pt x="320" y="922"/>
                  </a:lnTo>
                  <a:lnTo>
                    <a:pt x="319" y="926"/>
                  </a:lnTo>
                  <a:lnTo>
                    <a:pt x="319" y="927"/>
                  </a:lnTo>
                  <a:lnTo>
                    <a:pt x="319" y="929"/>
                  </a:lnTo>
                  <a:lnTo>
                    <a:pt x="319" y="931"/>
                  </a:lnTo>
                  <a:lnTo>
                    <a:pt x="321" y="932"/>
                  </a:lnTo>
                  <a:lnTo>
                    <a:pt x="322" y="931"/>
                  </a:lnTo>
                  <a:lnTo>
                    <a:pt x="322" y="934"/>
                  </a:lnTo>
                  <a:lnTo>
                    <a:pt x="323" y="938"/>
                  </a:lnTo>
                  <a:lnTo>
                    <a:pt x="324" y="939"/>
                  </a:lnTo>
                  <a:lnTo>
                    <a:pt x="325" y="941"/>
                  </a:lnTo>
                  <a:lnTo>
                    <a:pt x="326" y="941"/>
                  </a:lnTo>
                  <a:lnTo>
                    <a:pt x="327" y="942"/>
                  </a:lnTo>
                  <a:lnTo>
                    <a:pt x="328" y="943"/>
                  </a:lnTo>
                  <a:lnTo>
                    <a:pt x="330" y="943"/>
                  </a:lnTo>
                  <a:lnTo>
                    <a:pt x="332" y="940"/>
                  </a:lnTo>
                  <a:lnTo>
                    <a:pt x="334" y="940"/>
                  </a:lnTo>
                  <a:lnTo>
                    <a:pt x="332" y="944"/>
                  </a:lnTo>
                  <a:close/>
                  <a:moveTo>
                    <a:pt x="384" y="937"/>
                  </a:moveTo>
                  <a:lnTo>
                    <a:pt x="385" y="939"/>
                  </a:lnTo>
                  <a:lnTo>
                    <a:pt x="385" y="939"/>
                  </a:lnTo>
                  <a:lnTo>
                    <a:pt x="384" y="939"/>
                  </a:lnTo>
                  <a:lnTo>
                    <a:pt x="383" y="939"/>
                  </a:lnTo>
                  <a:lnTo>
                    <a:pt x="381" y="940"/>
                  </a:lnTo>
                  <a:lnTo>
                    <a:pt x="380" y="940"/>
                  </a:lnTo>
                  <a:lnTo>
                    <a:pt x="379" y="939"/>
                  </a:lnTo>
                  <a:lnTo>
                    <a:pt x="380" y="939"/>
                  </a:lnTo>
                  <a:lnTo>
                    <a:pt x="380" y="938"/>
                  </a:lnTo>
                  <a:lnTo>
                    <a:pt x="379" y="937"/>
                  </a:lnTo>
                  <a:lnTo>
                    <a:pt x="379" y="936"/>
                  </a:lnTo>
                  <a:lnTo>
                    <a:pt x="379" y="935"/>
                  </a:lnTo>
                  <a:lnTo>
                    <a:pt x="379" y="933"/>
                  </a:lnTo>
                  <a:lnTo>
                    <a:pt x="375" y="931"/>
                  </a:lnTo>
                  <a:lnTo>
                    <a:pt x="373" y="928"/>
                  </a:lnTo>
                  <a:lnTo>
                    <a:pt x="373" y="927"/>
                  </a:lnTo>
                  <a:lnTo>
                    <a:pt x="374" y="927"/>
                  </a:lnTo>
                  <a:lnTo>
                    <a:pt x="375" y="928"/>
                  </a:lnTo>
                  <a:lnTo>
                    <a:pt x="376" y="930"/>
                  </a:lnTo>
                  <a:lnTo>
                    <a:pt x="378" y="931"/>
                  </a:lnTo>
                  <a:lnTo>
                    <a:pt x="379" y="930"/>
                  </a:lnTo>
                  <a:lnTo>
                    <a:pt x="380" y="929"/>
                  </a:lnTo>
                  <a:lnTo>
                    <a:pt x="381" y="928"/>
                  </a:lnTo>
                  <a:lnTo>
                    <a:pt x="381" y="929"/>
                  </a:lnTo>
                  <a:lnTo>
                    <a:pt x="382" y="930"/>
                  </a:lnTo>
                  <a:lnTo>
                    <a:pt x="383" y="930"/>
                  </a:lnTo>
                  <a:lnTo>
                    <a:pt x="383" y="931"/>
                  </a:lnTo>
                  <a:lnTo>
                    <a:pt x="384" y="934"/>
                  </a:lnTo>
                  <a:lnTo>
                    <a:pt x="384" y="935"/>
                  </a:lnTo>
                  <a:lnTo>
                    <a:pt x="384" y="937"/>
                  </a:lnTo>
                  <a:close/>
                  <a:moveTo>
                    <a:pt x="559" y="863"/>
                  </a:moveTo>
                  <a:lnTo>
                    <a:pt x="560" y="866"/>
                  </a:lnTo>
                  <a:lnTo>
                    <a:pt x="560" y="867"/>
                  </a:lnTo>
                  <a:lnTo>
                    <a:pt x="560" y="870"/>
                  </a:lnTo>
                  <a:lnTo>
                    <a:pt x="559" y="872"/>
                  </a:lnTo>
                  <a:lnTo>
                    <a:pt x="554" y="870"/>
                  </a:lnTo>
                  <a:lnTo>
                    <a:pt x="550" y="867"/>
                  </a:lnTo>
                  <a:lnTo>
                    <a:pt x="548" y="864"/>
                  </a:lnTo>
                  <a:lnTo>
                    <a:pt x="547" y="861"/>
                  </a:lnTo>
                  <a:lnTo>
                    <a:pt x="548" y="859"/>
                  </a:lnTo>
                  <a:lnTo>
                    <a:pt x="550" y="858"/>
                  </a:lnTo>
                  <a:lnTo>
                    <a:pt x="551" y="857"/>
                  </a:lnTo>
                  <a:lnTo>
                    <a:pt x="551" y="856"/>
                  </a:lnTo>
                  <a:lnTo>
                    <a:pt x="551" y="855"/>
                  </a:lnTo>
                  <a:lnTo>
                    <a:pt x="552" y="855"/>
                  </a:lnTo>
                  <a:lnTo>
                    <a:pt x="554" y="855"/>
                  </a:lnTo>
                  <a:lnTo>
                    <a:pt x="556" y="855"/>
                  </a:lnTo>
                  <a:lnTo>
                    <a:pt x="558" y="858"/>
                  </a:lnTo>
                  <a:lnTo>
                    <a:pt x="559" y="861"/>
                  </a:lnTo>
                  <a:lnTo>
                    <a:pt x="559" y="863"/>
                  </a:lnTo>
                  <a:close/>
                  <a:moveTo>
                    <a:pt x="301" y="752"/>
                  </a:moveTo>
                  <a:lnTo>
                    <a:pt x="302" y="756"/>
                  </a:lnTo>
                  <a:lnTo>
                    <a:pt x="302" y="759"/>
                  </a:lnTo>
                  <a:lnTo>
                    <a:pt x="301" y="765"/>
                  </a:lnTo>
                  <a:lnTo>
                    <a:pt x="300" y="766"/>
                  </a:lnTo>
                  <a:lnTo>
                    <a:pt x="297" y="764"/>
                  </a:lnTo>
                  <a:lnTo>
                    <a:pt x="296" y="761"/>
                  </a:lnTo>
                  <a:lnTo>
                    <a:pt x="292" y="749"/>
                  </a:lnTo>
                  <a:lnTo>
                    <a:pt x="292" y="747"/>
                  </a:lnTo>
                  <a:lnTo>
                    <a:pt x="295" y="747"/>
                  </a:lnTo>
                  <a:lnTo>
                    <a:pt x="298" y="749"/>
                  </a:lnTo>
                  <a:lnTo>
                    <a:pt x="300" y="751"/>
                  </a:lnTo>
                  <a:lnTo>
                    <a:pt x="301" y="7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7" name="Freeform 30">
              <a:extLst>
                <a:ext uri="{FF2B5EF4-FFF2-40B4-BE49-F238E27FC236}">
                  <a16:creationId xmlns:a16="http://schemas.microsoft.com/office/drawing/2014/main" id="{72728B74-9C9E-A8C7-63AA-C0EDD8405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9695" y="1396492"/>
              <a:ext cx="750261" cy="571897"/>
            </a:xfrm>
            <a:custGeom>
              <a:avLst/>
              <a:gdLst>
                <a:gd name="T0" fmla="*/ 505 w 530"/>
                <a:gd name="T1" fmla="*/ 153 h 404"/>
                <a:gd name="T2" fmla="*/ 498 w 530"/>
                <a:gd name="T3" fmla="*/ 179 h 404"/>
                <a:gd name="T4" fmla="*/ 526 w 530"/>
                <a:gd name="T5" fmla="*/ 192 h 404"/>
                <a:gd name="T6" fmla="*/ 512 w 530"/>
                <a:gd name="T7" fmla="*/ 212 h 404"/>
                <a:gd name="T8" fmla="*/ 485 w 530"/>
                <a:gd name="T9" fmla="*/ 208 h 404"/>
                <a:gd name="T10" fmla="*/ 472 w 530"/>
                <a:gd name="T11" fmla="*/ 234 h 404"/>
                <a:gd name="T12" fmla="*/ 444 w 530"/>
                <a:gd name="T13" fmla="*/ 243 h 404"/>
                <a:gd name="T14" fmla="*/ 438 w 530"/>
                <a:gd name="T15" fmla="*/ 260 h 404"/>
                <a:gd name="T16" fmla="*/ 432 w 530"/>
                <a:gd name="T17" fmla="*/ 279 h 404"/>
                <a:gd name="T18" fmla="*/ 431 w 530"/>
                <a:gd name="T19" fmla="*/ 303 h 404"/>
                <a:gd name="T20" fmla="*/ 415 w 530"/>
                <a:gd name="T21" fmla="*/ 333 h 404"/>
                <a:gd name="T22" fmla="*/ 430 w 530"/>
                <a:gd name="T23" fmla="*/ 340 h 404"/>
                <a:gd name="T24" fmla="*/ 438 w 530"/>
                <a:gd name="T25" fmla="*/ 350 h 404"/>
                <a:gd name="T26" fmla="*/ 427 w 530"/>
                <a:gd name="T27" fmla="*/ 366 h 404"/>
                <a:gd name="T28" fmla="*/ 415 w 530"/>
                <a:gd name="T29" fmla="*/ 356 h 404"/>
                <a:gd name="T30" fmla="*/ 410 w 530"/>
                <a:gd name="T31" fmla="*/ 340 h 404"/>
                <a:gd name="T32" fmla="*/ 383 w 530"/>
                <a:gd name="T33" fmla="*/ 356 h 404"/>
                <a:gd name="T34" fmla="*/ 352 w 530"/>
                <a:gd name="T35" fmla="*/ 365 h 404"/>
                <a:gd name="T36" fmla="*/ 349 w 530"/>
                <a:gd name="T37" fmla="*/ 378 h 404"/>
                <a:gd name="T38" fmla="*/ 338 w 530"/>
                <a:gd name="T39" fmla="*/ 388 h 404"/>
                <a:gd name="T40" fmla="*/ 302 w 530"/>
                <a:gd name="T41" fmla="*/ 403 h 404"/>
                <a:gd name="T42" fmla="*/ 275 w 530"/>
                <a:gd name="T43" fmla="*/ 397 h 404"/>
                <a:gd name="T44" fmla="*/ 258 w 530"/>
                <a:gd name="T45" fmla="*/ 397 h 404"/>
                <a:gd name="T46" fmla="*/ 231 w 530"/>
                <a:gd name="T47" fmla="*/ 394 h 404"/>
                <a:gd name="T48" fmla="*/ 231 w 530"/>
                <a:gd name="T49" fmla="*/ 385 h 404"/>
                <a:gd name="T50" fmla="*/ 223 w 530"/>
                <a:gd name="T51" fmla="*/ 359 h 404"/>
                <a:gd name="T52" fmla="*/ 199 w 530"/>
                <a:gd name="T53" fmla="*/ 340 h 404"/>
                <a:gd name="T54" fmla="*/ 190 w 530"/>
                <a:gd name="T55" fmla="*/ 333 h 404"/>
                <a:gd name="T56" fmla="*/ 179 w 530"/>
                <a:gd name="T57" fmla="*/ 328 h 404"/>
                <a:gd name="T58" fmla="*/ 158 w 530"/>
                <a:gd name="T59" fmla="*/ 298 h 404"/>
                <a:gd name="T60" fmla="*/ 162 w 530"/>
                <a:gd name="T61" fmla="*/ 275 h 404"/>
                <a:gd name="T62" fmla="*/ 173 w 530"/>
                <a:gd name="T63" fmla="*/ 263 h 404"/>
                <a:gd name="T64" fmla="*/ 163 w 530"/>
                <a:gd name="T65" fmla="*/ 241 h 404"/>
                <a:gd name="T66" fmla="*/ 150 w 530"/>
                <a:gd name="T67" fmla="*/ 225 h 404"/>
                <a:gd name="T68" fmla="*/ 108 w 530"/>
                <a:gd name="T69" fmla="*/ 224 h 404"/>
                <a:gd name="T70" fmla="*/ 97 w 530"/>
                <a:gd name="T71" fmla="*/ 216 h 404"/>
                <a:gd name="T72" fmla="*/ 75 w 530"/>
                <a:gd name="T73" fmla="*/ 211 h 404"/>
                <a:gd name="T74" fmla="*/ 38 w 530"/>
                <a:gd name="T75" fmla="*/ 185 h 404"/>
                <a:gd name="T76" fmla="*/ 33 w 530"/>
                <a:gd name="T77" fmla="*/ 183 h 404"/>
                <a:gd name="T78" fmla="*/ 23 w 530"/>
                <a:gd name="T79" fmla="*/ 177 h 404"/>
                <a:gd name="T80" fmla="*/ 26 w 530"/>
                <a:gd name="T81" fmla="*/ 147 h 404"/>
                <a:gd name="T82" fmla="*/ 20 w 530"/>
                <a:gd name="T83" fmla="*/ 123 h 404"/>
                <a:gd name="T84" fmla="*/ 10 w 530"/>
                <a:gd name="T85" fmla="*/ 85 h 404"/>
                <a:gd name="T86" fmla="*/ 25 w 530"/>
                <a:gd name="T87" fmla="*/ 55 h 404"/>
                <a:gd name="T88" fmla="*/ 57 w 530"/>
                <a:gd name="T89" fmla="*/ 24 h 404"/>
                <a:gd name="T90" fmla="*/ 116 w 530"/>
                <a:gd name="T91" fmla="*/ 9 h 404"/>
                <a:gd name="T92" fmla="*/ 174 w 530"/>
                <a:gd name="T93" fmla="*/ 8 h 404"/>
                <a:gd name="T94" fmla="*/ 201 w 530"/>
                <a:gd name="T95" fmla="*/ 15 h 404"/>
                <a:gd name="T96" fmla="*/ 248 w 530"/>
                <a:gd name="T97" fmla="*/ 15 h 404"/>
                <a:gd name="T98" fmla="*/ 264 w 530"/>
                <a:gd name="T99" fmla="*/ 17 h 404"/>
                <a:gd name="T100" fmla="*/ 309 w 530"/>
                <a:gd name="T101" fmla="*/ 25 h 404"/>
                <a:gd name="T102" fmla="*/ 350 w 530"/>
                <a:gd name="T103" fmla="*/ 5 h 404"/>
                <a:gd name="T104" fmla="*/ 359 w 530"/>
                <a:gd name="T105" fmla="*/ 3 h 404"/>
                <a:gd name="T106" fmla="*/ 377 w 530"/>
                <a:gd name="T107" fmla="*/ 42 h 404"/>
                <a:gd name="T108" fmla="*/ 430 w 530"/>
                <a:gd name="T109" fmla="*/ 56 h 404"/>
                <a:gd name="T110" fmla="*/ 473 w 530"/>
                <a:gd name="T111" fmla="*/ 96 h 404"/>
                <a:gd name="T112" fmla="*/ 0 w 530"/>
                <a:gd name="T113" fmla="*/ 186 h 404"/>
                <a:gd name="T114" fmla="*/ 15 w 530"/>
                <a:gd name="T115" fmla="*/ 121 h 404"/>
                <a:gd name="T116" fmla="*/ 16 w 530"/>
                <a:gd name="T117" fmla="*/ 156 h 404"/>
                <a:gd name="T118" fmla="*/ 10 w 530"/>
                <a:gd name="T119" fmla="*/ 17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0" h="404">
                  <a:moveTo>
                    <a:pt x="511" y="125"/>
                  </a:moveTo>
                  <a:lnTo>
                    <a:pt x="512" y="129"/>
                  </a:lnTo>
                  <a:lnTo>
                    <a:pt x="512" y="133"/>
                  </a:lnTo>
                  <a:lnTo>
                    <a:pt x="512" y="137"/>
                  </a:lnTo>
                  <a:lnTo>
                    <a:pt x="511" y="141"/>
                  </a:lnTo>
                  <a:lnTo>
                    <a:pt x="509" y="144"/>
                  </a:lnTo>
                  <a:lnTo>
                    <a:pt x="508" y="147"/>
                  </a:lnTo>
                  <a:lnTo>
                    <a:pt x="505" y="149"/>
                  </a:lnTo>
                  <a:lnTo>
                    <a:pt x="505" y="153"/>
                  </a:lnTo>
                  <a:lnTo>
                    <a:pt x="507" y="156"/>
                  </a:lnTo>
                  <a:lnTo>
                    <a:pt x="507" y="159"/>
                  </a:lnTo>
                  <a:lnTo>
                    <a:pt x="503" y="161"/>
                  </a:lnTo>
                  <a:lnTo>
                    <a:pt x="502" y="163"/>
                  </a:lnTo>
                  <a:lnTo>
                    <a:pt x="502" y="169"/>
                  </a:lnTo>
                  <a:lnTo>
                    <a:pt x="501" y="171"/>
                  </a:lnTo>
                  <a:lnTo>
                    <a:pt x="498" y="175"/>
                  </a:lnTo>
                  <a:lnTo>
                    <a:pt x="497" y="177"/>
                  </a:lnTo>
                  <a:lnTo>
                    <a:pt x="498" y="179"/>
                  </a:lnTo>
                  <a:lnTo>
                    <a:pt x="500" y="180"/>
                  </a:lnTo>
                  <a:lnTo>
                    <a:pt x="505" y="183"/>
                  </a:lnTo>
                  <a:lnTo>
                    <a:pt x="507" y="183"/>
                  </a:lnTo>
                  <a:lnTo>
                    <a:pt x="512" y="181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0" y="188"/>
                  </a:lnTo>
                  <a:lnTo>
                    <a:pt x="529" y="190"/>
                  </a:lnTo>
                  <a:lnTo>
                    <a:pt x="526" y="192"/>
                  </a:lnTo>
                  <a:lnTo>
                    <a:pt x="524" y="193"/>
                  </a:lnTo>
                  <a:lnTo>
                    <a:pt x="520" y="194"/>
                  </a:lnTo>
                  <a:lnTo>
                    <a:pt x="520" y="195"/>
                  </a:lnTo>
                  <a:lnTo>
                    <a:pt x="517" y="197"/>
                  </a:lnTo>
                  <a:lnTo>
                    <a:pt x="515" y="199"/>
                  </a:lnTo>
                  <a:lnTo>
                    <a:pt x="514" y="201"/>
                  </a:lnTo>
                  <a:lnTo>
                    <a:pt x="514" y="205"/>
                  </a:lnTo>
                  <a:lnTo>
                    <a:pt x="513" y="210"/>
                  </a:lnTo>
                  <a:lnTo>
                    <a:pt x="512" y="212"/>
                  </a:lnTo>
                  <a:lnTo>
                    <a:pt x="509" y="213"/>
                  </a:lnTo>
                  <a:lnTo>
                    <a:pt x="500" y="208"/>
                  </a:lnTo>
                  <a:lnTo>
                    <a:pt x="499" y="208"/>
                  </a:lnTo>
                  <a:lnTo>
                    <a:pt x="498" y="209"/>
                  </a:lnTo>
                  <a:lnTo>
                    <a:pt x="497" y="210"/>
                  </a:lnTo>
                  <a:lnTo>
                    <a:pt x="497" y="211"/>
                  </a:lnTo>
                  <a:lnTo>
                    <a:pt x="496" y="211"/>
                  </a:lnTo>
                  <a:lnTo>
                    <a:pt x="496" y="211"/>
                  </a:lnTo>
                  <a:lnTo>
                    <a:pt x="485" y="208"/>
                  </a:lnTo>
                  <a:lnTo>
                    <a:pt x="481" y="209"/>
                  </a:lnTo>
                  <a:lnTo>
                    <a:pt x="478" y="213"/>
                  </a:lnTo>
                  <a:lnTo>
                    <a:pt x="478" y="215"/>
                  </a:lnTo>
                  <a:lnTo>
                    <a:pt x="478" y="219"/>
                  </a:lnTo>
                  <a:lnTo>
                    <a:pt x="478" y="221"/>
                  </a:lnTo>
                  <a:lnTo>
                    <a:pt x="478" y="222"/>
                  </a:lnTo>
                  <a:lnTo>
                    <a:pt x="474" y="230"/>
                  </a:lnTo>
                  <a:lnTo>
                    <a:pt x="472" y="232"/>
                  </a:lnTo>
                  <a:lnTo>
                    <a:pt x="472" y="234"/>
                  </a:lnTo>
                  <a:lnTo>
                    <a:pt x="470" y="236"/>
                  </a:lnTo>
                  <a:lnTo>
                    <a:pt x="466" y="237"/>
                  </a:lnTo>
                  <a:lnTo>
                    <a:pt x="456" y="240"/>
                  </a:lnTo>
                  <a:lnTo>
                    <a:pt x="454" y="240"/>
                  </a:lnTo>
                  <a:lnTo>
                    <a:pt x="451" y="239"/>
                  </a:lnTo>
                  <a:lnTo>
                    <a:pt x="449" y="239"/>
                  </a:lnTo>
                  <a:lnTo>
                    <a:pt x="446" y="241"/>
                  </a:lnTo>
                  <a:lnTo>
                    <a:pt x="445" y="242"/>
                  </a:lnTo>
                  <a:lnTo>
                    <a:pt x="444" y="243"/>
                  </a:lnTo>
                  <a:lnTo>
                    <a:pt x="444" y="244"/>
                  </a:lnTo>
                  <a:lnTo>
                    <a:pt x="443" y="246"/>
                  </a:lnTo>
                  <a:lnTo>
                    <a:pt x="442" y="248"/>
                  </a:lnTo>
                  <a:lnTo>
                    <a:pt x="440" y="249"/>
                  </a:lnTo>
                  <a:lnTo>
                    <a:pt x="438" y="251"/>
                  </a:lnTo>
                  <a:lnTo>
                    <a:pt x="437" y="255"/>
                  </a:lnTo>
                  <a:lnTo>
                    <a:pt x="437" y="255"/>
                  </a:lnTo>
                  <a:lnTo>
                    <a:pt x="438" y="259"/>
                  </a:lnTo>
                  <a:lnTo>
                    <a:pt x="438" y="260"/>
                  </a:lnTo>
                  <a:lnTo>
                    <a:pt x="437" y="261"/>
                  </a:lnTo>
                  <a:lnTo>
                    <a:pt x="436" y="261"/>
                  </a:lnTo>
                  <a:lnTo>
                    <a:pt x="436" y="262"/>
                  </a:lnTo>
                  <a:lnTo>
                    <a:pt x="434" y="264"/>
                  </a:lnTo>
                  <a:lnTo>
                    <a:pt x="433" y="266"/>
                  </a:lnTo>
                  <a:lnTo>
                    <a:pt x="432" y="267"/>
                  </a:lnTo>
                  <a:lnTo>
                    <a:pt x="433" y="275"/>
                  </a:lnTo>
                  <a:lnTo>
                    <a:pt x="432" y="277"/>
                  </a:lnTo>
                  <a:lnTo>
                    <a:pt x="432" y="279"/>
                  </a:lnTo>
                  <a:lnTo>
                    <a:pt x="431" y="280"/>
                  </a:lnTo>
                  <a:lnTo>
                    <a:pt x="431" y="282"/>
                  </a:lnTo>
                  <a:lnTo>
                    <a:pt x="431" y="284"/>
                  </a:lnTo>
                  <a:lnTo>
                    <a:pt x="432" y="287"/>
                  </a:lnTo>
                  <a:lnTo>
                    <a:pt x="434" y="292"/>
                  </a:lnTo>
                  <a:lnTo>
                    <a:pt x="435" y="295"/>
                  </a:lnTo>
                  <a:lnTo>
                    <a:pt x="434" y="298"/>
                  </a:lnTo>
                  <a:lnTo>
                    <a:pt x="433" y="301"/>
                  </a:lnTo>
                  <a:lnTo>
                    <a:pt x="431" y="303"/>
                  </a:lnTo>
                  <a:lnTo>
                    <a:pt x="425" y="306"/>
                  </a:lnTo>
                  <a:lnTo>
                    <a:pt x="424" y="308"/>
                  </a:lnTo>
                  <a:lnTo>
                    <a:pt x="424" y="311"/>
                  </a:lnTo>
                  <a:lnTo>
                    <a:pt x="423" y="315"/>
                  </a:lnTo>
                  <a:lnTo>
                    <a:pt x="423" y="318"/>
                  </a:lnTo>
                  <a:lnTo>
                    <a:pt x="423" y="322"/>
                  </a:lnTo>
                  <a:lnTo>
                    <a:pt x="421" y="325"/>
                  </a:lnTo>
                  <a:lnTo>
                    <a:pt x="417" y="329"/>
                  </a:lnTo>
                  <a:lnTo>
                    <a:pt x="415" y="333"/>
                  </a:lnTo>
                  <a:lnTo>
                    <a:pt x="415" y="337"/>
                  </a:lnTo>
                  <a:lnTo>
                    <a:pt x="416" y="339"/>
                  </a:lnTo>
                  <a:lnTo>
                    <a:pt x="418" y="340"/>
                  </a:lnTo>
                  <a:lnTo>
                    <a:pt x="422" y="340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7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2"/>
                  </a:lnTo>
                  <a:lnTo>
                    <a:pt x="432" y="343"/>
                  </a:lnTo>
                  <a:lnTo>
                    <a:pt x="434" y="343"/>
                  </a:lnTo>
                  <a:lnTo>
                    <a:pt x="435" y="344"/>
                  </a:lnTo>
                  <a:lnTo>
                    <a:pt x="436" y="345"/>
                  </a:lnTo>
                  <a:lnTo>
                    <a:pt x="436" y="346"/>
                  </a:lnTo>
                  <a:lnTo>
                    <a:pt x="437" y="348"/>
                  </a:lnTo>
                  <a:lnTo>
                    <a:pt x="438" y="349"/>
                  </a:lnTo>
                  <a:lnTo>
                    <a:pt x="438" y="350"/>
                  </a:lnTo>
                  <a:lnTo>
                    <a:pt x="438" y="351"/>
                  </a:lnTo>
                  <a:lnTo>
                    <a:pt x="437" y="352"/>
                  </a:lnTo>
                  <a:lnTo>
                    <a:pt x="436" y="360"/>
                  </a:lnTo>
                  <a:lnTo>
                    <a:pt x="436" y="362"/>
                  </a:lnTo>
                  <a:lnTo>
                    <a:pt x="434" y="364"/>
                  </a:lnTo>
                  <a:lnTo>
                    <a:pt x="433" y="364"/>
                  </a:lnTo>
                  <a:lnTo>
                    <a:pt x="430" y="364"/>
                  </a:lnTo>
                  <a:lnTo>
                    <a:pt x="429" y="364"/>
                  </a:lnTo>
                  <a:lnTo>
                    <a:pt x="427" y="366"/>
                  </a:lnTo>
                  <a:lnTo>
                    <a:pt x="426" y="366"/>
                  </a:lnTo>
                  <a:lnTo>
                    <a:pt x="424" y="367"/>
                  </a:lnTo>
                  <a:lnTo>
                    <a:pt x="416" y="365"/>
                  </a:lnTo>
                  <a:lnTo>
                    <a:pt x="414" y="364"/>
                  </a:lnTo>
                  <a:lnTo>
                    <a:pt x="412" y="362"/>
                  </a:lnTo>
                  <a:lnTo>
                    <a:pt x="411" y="359"/>
                  </a:lnTo>
                  <a:lnTo>
                    <a:pt x="412" y="358"/>
                  </a:lnTo>
                  <a:lnTo>
                    <a:pt x="414" y="358"/>
                  </a:lnTo>
                  <a:lnTo>
                    <a:pt x="415" y="356"/>
                  </a:lnTo>
                  <a:lnTo>
                    <a:pt x="414" y="355"/>
                  </a:lnTo>
                  <a:lnTo>
                    <a:pt x="412" y="354"/>
                  </a:lnTo>
                  <a:lnTo>
                    <a:pt x="412" y="352"/>
                  </a:lnTo>
                  <a:lnTo>
                    <a:pt x="414" y="352"/>
                  </a:lnTo>
                  <a:lnTo>
                    <a:pt x="417" y="352"/>
                  </a:lnTo>
                  <a:lnTo>
                    <a:pt x="418" y="351"/>
                  </a:lnTo>
                  <a:lnTo>
                    <a:pt x="411" y="342"/>
                  </a:lnTo>
                  <a:lnTo>
                    <a:pt x="411" y="341"/>
                  </a:lnTo>
                  <a:lnTo>
                    <a:pt x="410" y="340"/>
                  </a:lnTo>
                  <a:lnTo>
                    <a:pt x="409" y="340"/>
                  </a:lnTo>
                  <a:lnTo>
                    <a:pt x="406" y="341"/>
                  </a:lnTo>
                  <a:lnTo>
                    <a:pt x="403" y="346"/>
                  </a:lnTo>
                  <a:lnTo>
                    <a:pt x="400" y="348"/>
                  </a:lnTo>
                  <a:lnTo>
                    <a:pt x="394" y="349"/>
                  </a:lnTo>
                  <a:lnTo>
                    <a:pt x="388" y="346"/>
                  </a:lnTo>
                  <a:lnTo>
                    <a:pt x="386" y="346"/>
                  </a:lnTo>
                  <a:lnTo>
                    <a:pt x="385" y="349"/>
                  </a:lnTo>
                  <a:lnTo>
                    <a:pt x="383" y="356"/>
                  </a:lnTo>
                  <a:lnTo>
                    <a:pt x="382" y="359"/>
                  </a:lnTo>
                  <a:lnTo>
                    <a:pt x="377" y="364"/>
                  </a:lnTo>
                  <a:lnTo>
                    <a:pt x="374" y="366"/>
                  </a:lnTo>
                  <a:lnTo>
                    <a:pt x="370" y="367"/>
                  </a:lnTo>
                  <a:lnTo>
                    <a:pt x="363" y="364"/>
                  </a:lnTo>
                  <a:lnTo>
                    <a:pt x="358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2" y="365"/>
                  </a:lnTo>
                  <a:lnTo>
                    <a:pt x="351" y="367"/>
                  </a:lnTo>
                  <a:lnTo>
                    <a:pt x="351" y="368"/>
                  </a:lnTo>
                  <a:lnTo>
                    <a:pt x="351" y="369"/>
                  </a:lnTo>
                  <a:lnTo>
                    <a:pt x="351" y="370"/>
                  </a:lnTo>
                  <a:lnTo>
                    <a:pt x="349" y="370"/>
                  </a:lnTo>
                  <a:lnTo>
                    <a:pt x="348" y="371"/>
                  </a:lnTo>
                  <a:lnTo>
                    <a:pt x="347" y="372"/>
                  </a:lnTo>
                  <a:lnTo>
                    <a:pt x="348" y="375"/>
                  </a:lnTo>
                  <a:lnTo>
                    <a:pt x="349" y="378"/>
                  </a:lnTo>
                  <a:lnTo>
                    <a:pt x="351" y="381"/>
                  </a:lnTo>
                  <a:lnTo>
                    <a:pt x="352" y="383"/>
                  </a:lnTo>
                  <a:lnTo>
                    <a:pt x="351" y="388"/>
                  </a:lnTo>
                  <a:lnTo>
                    <a:pt x="350" y="390"/>
                  </a:lnTo>
                  <a:lnTo>
                    <a:pt x="348" y="391"/>
                  </a:lnTo>
                  <a:lnTo>
                    <a:pt x="342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88"/>
                  </a:lnTo>
                  <a:lnTo>
                    <a:pt x="337" y="388"/>
                  </a:lnTo>
                  <a:lnTo>
                    <a:pt x="335" y="389"/>
                  </a:lnTo>
                  <a:lnTo>
                    <a:pt x="329" y="390"/>
                  </a:lnTo>
                  <a:lnTo>
                    <a:pt x="325" y="393"/>
                  </a:lnTo>
                  <a:lnTo>
                    <a:pt x="315" y="402"/>
                  </a:lnTo>
                  <a:lnTo>
                    <a:pt x="311" y="404"/>
                  </a:lnTo>
                  <a:lnTo>
                    <a:pt x="308" y="404"/>
                  </a:lnTo>
                  <a:lnTo>
                    <a:pt x="305" y="403"/>
                  </a:lnTo>
                  <a:lnTo>
                    <a:pt x="302" y="403"/>
                  </a:lnTo>
                  <a:lnTo>
                    <a:pt x="300" y="402"/>
                  </a:lnTo>
                  <a:lnTo>
                    <a:pt x="299" y="401"/>
                  </a:lnTo>
                  <a:lnTo>
                    <a:pt x="298" y="397"/>
                  </a:lnTo>
                  <a:lnTo>
                    <a:pt x="295" y="394"/>
                  </a:lnTo>
                  <a:lnTo>
                    <a:pt x="292" y="393"/>
                  </a:lnTo>
                  <a:lnTo>
                    <a:pt x="290" y="394"/>
                  </a:lnTo>
                  <a:lnTo>
                    <a:pt x="284" y="396"/>
                  </a:lnTo>
                  <a:lnTo>
                    <a:pt x="281" y="397"/>
                  </a:lnTo>
                  <a:lnTo>
                    <a:pt x="275" y="397"/>
                  </a:lnTo>
                  <a:lnTo>
                    <a:pt x="274" y="397"/>
                  </a:lnTo>
                  <a:lnTo>
                    <a:pt x="271" y="395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2" y="399"/>
                  </a:lnTo>
                  <a:lnTo>
                    <a:pt x="261" y="399"/>
                  </a:lnTo>
                  <a:lnTo>
                    <a:pt x="260" y="399"/>
                  </a:lnTo>
                  <a:lnTo>
                    <a:pt x="258" y="398"/>
                  </a:lnTo>
                  <a:lnTo>
                    <a:pt x="258" y="397"/>
                  </a:lnTo>
                  <a:lnTo>
                    <a:pt x="256" y="398"/>
                  </a:lnTo>
                  <a:lnTo>
                    <a:pt x="255" y="399"/>
                  </a:lnTo>
                  <a:lnTo>
                    <a:pt x="249" y="400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2" y="401"/>
                  </a:lnTo>
                  <a:lnTo>
                    <a:pt x="234" y="396"/>
                  </a:lnTo>
                  <a:lnTo>
                    <a:pt x="231" y="395"/>
                  </a:lnTo>
                  <a:lnTo>
                    <a:pt x="231" y="394"/>
                  </a:lnTo>
                  <a:lnTo>
                    <a:pt x="231" y="394"/>
                  </a:lnTo>
                  <a:lnTo>
                    <a:pt x="231" y="393"/>
                  </a:lnTo>
                  <a:lnTo>
                    <a:pt x="229" y="392"/>
                  </a:lnTo>
                  <a:lnTo>
                    <a:pt x="229" y="390"/>
                  </a:lnTo>
                  <a:lnTo>
                    <a:pt x="228" y="389"/>
                  </a:lnTo>
                  <a:lnTo>
                    <a:pt x="228" y="388"/>
                  </a:lnTo>
                  <a:lnTo>
                    <a:pt x="229" y="387"/>
                  </a:lnTo>
                  <a:lnTo>
                    <a:pt x="229" y="386"/>
                  </a:lnTo>
                  <a:lnTo>
                    <a:pt x="231" y="385"/>
                  </a:lnTo>
                  <a:lnTo>
                    <a:pt x="231" y="383"/>
                  </a:lnTo>
                  <a:lnTo>
                    <a:pt x="231" y="380"/>
                  </a:lnTo>
                  <a:lnTo>
                    <a:pt x="231" y="372"/>
                  </a:lnTo>
                  <a:lnTo>
                    <a:pt x="230" y="369"/>
                  </a:lnTo>
                  <a:lnTo>
                    <a:pt x="229" y="365"/>
                  </a:lnTo>
                  <a:lnTo>
                    <a:pt x="227" y="363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223" y="359"/>
                  </a:lnTo>
                  <a:lnTo>
                    <a:pt x="222" y="358"/>
                  </a:lnTo>
                  <a:lnTo>
                    <a:pt x="221" y="358"/>
                  </a:lnTo>
                  <a:lnTo>
                    <a:pt x="219" y="354"/>
                  </a:lnTo>
                  <a:lnTo>
                    <a:pt x="219" y="353"/>
                  </a:lnTo>
                  <a:lnTo>
                    <a:pt x="217" y="352"/>
                  </a:lnTo>
                  <a:lnTo>
                    <a:pt x="215" y="350"/>
                  </a:lnTo>
                  <a:lnTo>
                    <a:pt x="208" y="347"/>
                  </a:lnTo>
                  <a:lnTo>
                    <a:pt x="205" y="345"/>
                  </a:lnTo>
                  <a:lnTo>
                    <a:pt x="199" y="340"/>
                  </a:lnTo>
                  <a:lnTo>
                    <a:pt x="197" y="340"/>
                  </a:lnTo>
                  <a:lnTo>
                    <a:pt x="195" y="340"/>
                  </a:lnTo>
                  <a:lnTo>
                    <a:pt x="194" y="341"/>
                  </a:lnTo>
                  <a:lnTo>
                    <a:pt x="191" y="341"/>
                  </a:lnTo>
                  <a:lnTo>
                    <a:pt x="189" y="339"/>
                  </a:lnTo>
                  <a:lnTo>
                    <a:pt x="189" y="337"/>
                  </a:lnTo>
                  <a:lnTo>
                    <a:pt x="190" y="335"/>
                  </a:lnTo>
                  <a:lnTo>
                    <a:pt x="190" y="334"/>
                  </a:lnTo>
                  <a:lnTo>
                    <a:pt x="190" y="333"/>
                  </a:lnTo>
                  <a:lnTo>
                    <a:pt x="187" y="333"/>
                  </a:lnTo>
                  <a:lnTo>
                    <a:pt x="186" y="332"/>
                  </a:lnTo>
                  <a:lnTo>
                    <a:pt x="185" y="331"/>
                  </a:lnTo>
                  <a:lnTo>
                    <a:pt x="185" y="329"/>
                  </a:lnTo>
                  <a:lnTo>
                    <a:pt x="184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1" y="328"/>
                  </a:lnTo>
                  <a:lnTo>
                    <a:pt x="179" y="328"/>
                  </a:lnTo>
                  <a:lnTo>
                    <a:pt x="174" y="325"/>
                  </a:lnTo>
                  <a:lnTo>
                    <a:pt x="172" y="324"/>
                  </a:lnTo>
                  <a:lnTo>
                    <a:pt x="170" y="326"/>
                  </a:lnTo>
                  <a:lnTo>
                    <a:pt x="167" y="330"/>
                  </a:lnTo>
                  <a:lnTo>
                    <a:pt x="165" y="332"/>
                  </a:lnTo>
                  <a:lnTo>
                    <a:pt x="160" y="322"/>
                  </a:lnTo>
                  <a:lnTo>
                    <a:pt x="158" y="316"/>
                  </a:lnTo>
                  <a:lnTo>
                    <a:pt x="158" y="310"/>
                  </a:lnTo>
                  <a:lnTo>
                    <a:pt x="158" y="298"/>
                  </a:lnTo>
                  <a:lnTo>
                    <a:pt x="160" y="291"/>
                  </a:lnTo>
                  <a:lnTo>
                    <a:pt x="160" y="288"/>
                  </a:lnTo>
                  <a:lnTo>
                    <a:pt x="160" y="286"/>
                  </a:lnTo>
                  <a:lnTo>
                    <a:pt x="159" y="283"/>
                  </a:lnTo>
                  <a:lnTo>
                    <a:pt x="159" y="281"/>
                  </a:lnTo>
                  <a:lnTo>
                    <a:pt x="160" y="280"/>
                  </a:lnTo>
                  <a:lnTo>
                    <a:pt x="162" y="277"/>
                  </a:lnTo>
                  <a:lnTo>
                    <a:pt x="162" y="276"/>
                  </a:lnTo>
                  <a:lnTo>
                    <a:pt x="162" y="275"/>
                  </a:lnTo>
                  <a:lnTo>
                    <a:pt x="162" y="274"/>
                  </a:lnTo>
                  <a:lnTo>
                    <a:pt x="163" y="273"/>
                  </a:lnTo>
                  <a:lnTo>
                    <a:pt x="164" y="273"/>
                  </a:lnTo>
                  <a:lnTo>
                    <a:pt x="165" y="272"/>
                  </a:lnTo>
                  <a:lnTo>
                    <a:pt x="166" y="271"/>
                  </a:lnTo>
                  <a:lnTo>
                    <a:pt x="168" y="269"/>
                  </a:lnTo>
                  <a:lnTo>
                    <a:pt x="171" y="267"/>
                  </a:lnTo>
                  <a:lnTo>
                    <a:pt x="171" y="266"/>
                  </a:lnTo>
                  <a:lnTo>
                    <a:pt x="173" y="263"/>
                  </a:lnTo>
                  <a:lnTo>
                    <a:pt x="173" y="260"/>
                  </a:lnTo>
                  <a:lnTo>
                    <a:pt x="173" y="257"/>
                  </a:lnTo>
                  <a:lnTo>
                    <a:pt x="171" y="251"/>
                  </a:lnTo>
                  <a:lnTo>
                    <a:pt x="171" y="249"/>
                  </a:lnTo>
                  <a:lnTo>
                    <a:pt x="170" y="248"/>
                  </a:lnTo>
                  <a:lnTo>
                    <a:pt x="165" y="245"/>
                  </a:lnTo>
                  <a:lnTo>
                    <a:pt x="164" y="243"/>
                  </a:lnTo>
                  <a:lnTo>
                    <a:pt x="165" y="242"/>
                  </a:lnTo>
                  <a:lnTo>
                    <a:pt x="163" y="241"/>
                  </a:lnTo>
                  <a:lnTo>
                    <a:pt x="162" y="240"/>
                  </a:lnTo>
                  <a:lnTo>
                    <a:pt x="162" y="239"/>
                  </a:lnTo>
                  <a:lnTo>
                    <a:pt x="161" y="238"/>
                  </a:lnTo>
                  <a:lnTo>
                    <a:pt x="160" y="238"/>
                  </a:lnTo>
                  <a:lnTo>
                    <a:pt x="155" y="238"/>
                  </a:lnTo>
                  <a:lnTo>
                    <a:pt x="153" y="237"/>
                  </a:lnTo>
                  <a:lnTo>
                    <a:pt x="153" y="236"/>
                  </a:lnTo>
                  <a:lnTo>
                    <a:pt x="152" y="232"/>
                  </a:lnTo>
                  <a:lnTo>
                    <a:pt x="150" y="225"/>
                  </a:lnTo>
                  <a:lnTo>
                    <a:pt x="149" y="222"/>
                  </a:lnTo>
                  <a:lnTo>
                    <a:pt x="148" y="221"/>
                  </a:lnTo>
                  <a:lnTo>
                    <a:pt x="147" y="220"/>
                  </a:lnTo>
                  <a:lnTo>
                    <a:pt x="146" y="219"/>
                  </a:lnTo>
                  <a:lnTo>
                    <a:pt x="136" y="222"/>
                  </a:lnTo>
                  <a:lnTo>
                    <a:pt x="121" y="220"/>
                  </a:lnTo>
                  <a:lnTo>
                    <a:pt x="119" y="219"/>
                  </a:lnTo>
                  <a:lnTo>
                    <a:pt x="110" y="222"/>
                  </a:lnTo>
                  <a:lnTo>
                    <a:pt x="108" y="224"/>
                  </a:lnTo>
                  <a:lnTo>
                    <a:pt x="107" y="225"/>
                  </a:lnTo>
                  <a:lnTo>
                    <a:pt x="105" y="226"/>
                  </a:lnTo>
                  <a:lnTo>
                    <a:pt x="104" y="226"/>
                  </a:lnTo>
                  <a:lnTo>
                    <a:pt x="101" y="225"/>
                  </a:lnTo>
                  <a:lnTo>
                    <a:pt x="99" y="224"/>
                  </a:lnTo>
                  <a:lnTo>
                    <a:pt x="99" y="221"/>
                  </a:lnTo>
                  <a:lnTo>
                    <a:pt x="99" y="219"/>
                  </a:lnTo>
                  <a:lnTo>
                    <a:pt x="98" y="217"/>
                  </a:lnTo>
                  <a:lnTo>
                    <a:pt x="97" y="216"/>
                  </a:lnTo>
                  <a:lnTo>
                    <a:pt x="94" y="217"/>
                  </a:lnTo>
                  <a:lnTo>
                    <a:pt x="93" y="219"/>
                  </a:lnTo>
                  <a:lnTo>
                    <a:pt x="92" y="219"/>
                  </a:lnTo>
                  <a:lnTo>
                    <a:pt x="91" y="219"/>
                  </a:lnTo>
                  <a:lnTo>
                    <a:pt x="88" y="217"/>
                  </a:lnTo>
                  <a:lnTo>
                    <a:pt x="85" y="216"/>
                  </a:lnTo>
                  <a:lnTo>
                    <a:pt x="83" y="215"/>
                  </a:lnTo>
                  <a:lnTo>
                    <a:pt x="81" y="212"/>
                  </a:lnTo>
                  <a:lnTo>
                    <a:pt x="75" y="211"/>
                  </a:lnTo>
                  <a:lnTo>
                    <a:pt x="73" y="209"/>
                  </a:lnTo>
                  <a:lnTo>
                    <a:pt x="71" y="207"/>
                  </a:lnTo>
                  <a:lnTo>
                    <a:pt x="65" y="202"/>
                  </a:lnTo>
                  <a:lnTo>
                    <a:pt x="61" y="201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3" y="188"/>
                  </a:lnTo>
                  <a:lnTo>
                    <a:pt x="40" y="185"/>
                  </a:lnTo>
                  <a:lnTo>
                    <a:pt x="38" y="185"/>
                  </a:lnTo>
                  <a:lnTo>
                    <a:pt x="31" y="192"/>
                  </a:lnTo>
                  <a:lnTo>
                    <a:pt x="31" y="191"/>
                  </a:lnTo>
                  <a:lnTo>
                    <a:pt x="30" y="187"/>
                  </a:lnTo>
                  <a:lnTo>
                    <a:pt x="30" y="186"/>
                  </a:lnTo>
                  <a:lnTo>
                    <a:pt x="31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3" y="183"/>
                  </a:lnTo>
                  <a:lnTo>
                    <a:pt x="32" y="181"/>
                  </a:lnTo>
                  <a:lnTo>
                    <a:pt x="31" y="179"/>
                  </a:lnTo>
                  <a:lnTo>
                    <a:pt x="31" y="178"/>
                  </a:lnTo>
                  <a:lnTo>
                    <a:pt x="30" y="177"/>
                  </a:lnTo>
                  <a:lnTo>
                    <a:pt x="30" y="177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23" y="176"/>
                  </a:lnTo>
                  <a:lnTo>
                    <a:pt x="27" y="168"/>
                  </a:lnTo>
                  <a:lnTo>
                    <a:pt x="27" y="166"/>
                  </a:lnTo>
                  <a:lnTo>
                    <a:pt x="29" y="165"/>
                  </a:lnTo>
                  <a:lnTo>
                    <a:pt x="29" y="161"/>
                  </a:lnTo>
                  <a:lnTo>
                    <a:pt x="27" y="154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6" y="147"/>
                  </a:lnTo>
                  <a:lnTo>
                    <a:pt x="25" y="146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40"/>
                  </a:lnTo>
                  <a:lnTo>
                    <a:pt x="24" y="138"/>
                  </a:lnTo>
                  <a:lnTo>
                    <a:pt x="21" y="129"/>
                  </a:lnTo>
                  <a:lnTo>
                    <a:pt x="20" y="126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3" y="112"/>
                  </a:lnTo>
                  <a:lnTo>
                    <a:pt x="13" y="109"/>
                  </a:lnTo>
                  <a:lnTo>
                    <a:pt x="12" y="105"/>
                  </a:lnTo>
                  <a:lnTo>
                    <a:pt x="10" y="92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11" y="60"/>
                  </a:lnTo>
                  <a:lnTo>
                    <a:pt x="15" y="59"/>
                  </a:lnTo>
                  <a:lnTo>
                    <a:pt x="20" y="59"/>
                  </a:lnTo>
                  <a:lnTo>
                    <a:pt x="24" y="58"/>
                  </a:lnTo>
                  <a:lnTo>
                    <a:pt x="25" y="55"/>
                  </a:lnTo>
                  <a:lnTo>
                    <a:pt x="26" y="51"/>
                  </a:lnTo>
                  <a:lnTo>
                    <a:pt x="27" y="45"/>
                  </a:lnTo>
                  <a:lnTo>
                    <a:pt x="29" y="42"/>
                  </a:lnTo>
                  <a:lnTo>
                    <a:pt x="33" y="39"/>
                  </a:lnTo>
                  <a:lnTo>
                    <a:pt x="36" y="35"/>
                  </a:lnTo>
                  <a:lnTo>
                    <a:pt x="39" y="34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57" y="24"/>
                  </a:lnTo>
                  <a:lnTo>
                    <a:pt x="60" y="22"/>
                  </a:lnTo>
                  <a:lnTo>
                    <a:pt x="69" y="21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5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43" y="8"/>
                  </a:lnTo>
                  <a:lnTo>
                    <a:pt x="148" y="9"/>
                  </a:lnTo>
                  <a:lnTo>
                    <a:pt x="149" y="9"/>
                  </a:lnTo>
                  <a:lnTo>
                    <a:pt x="151" y="10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8" y="15"/>
                  </a:lnTo>
                  <a:lnTo>
                    <a:pt x="171" y="9"/>
                  </a:lnTo>
                  <a:lnTo>
                    <a:pt x="174" y="8"/>
                  </a:lnTo>
                  <a:lnTo>
                    <a:pt x="177" y="5"/>
                  </a:lnTo>
                  <a:lnTo>
                    <a:pt x="180" y="5"/>
                  </a:lnTo>
                  <a:lnTo>
                    <a:pt x="183" y="7"/>
                  </a:lnTo>
                  <a:lnTo>
                    <a:pt x="185" y="11"/>
                  </a:lnTo>
                  <a:lnTo>
                    <a:pt x="189" y="19"/>
                  </a:lnTo>
                  <a:lnTo>
                    <a:pt x="192" y="22"/>
                  </a:lnTo>
                  <a:lnTo>
                    <a:pt x="197" y="21"/>
                  </a:lnTo>
                  <a:lnTo>
                    <a:pt x="201" y="16"/>
                  </a:lnTo>
                  <a:lnTo>
                    <a:pt x="201" y="15"/>
                  </a:lnTo>
                  <a:lnTo>
                    <a:pt x="202" y="14"/>
                  </a:lnTo>
                  <a:lnTo>
                    <a:pt x="213" y="11"/>
                  </a:lnTo>
                  <a:lnTo>
                    <a:pt x="215" y="12"/>
                  </a:lnTo>
                  <a:lnTo>
                    <a:pt x="221" y="15"/>
                  </a:lnTo>
                  <a:lnTo>
                    <a:pt x="231" y="18"/>
                  </a:lnTo>
                  <a:lnTo>
                    <a:pt x="233" y="19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15"/>
                  </a:lnTo>
                  <a:lnTo>
                    <a:pt x="252" y="17"/>
                  </a:lnTo>
                  <a:lnTo>
                    <a:pt x="252" y="18"/>
                  </a:lnTo>
                  <a:lnTo>
                    <a:pt x="252" y="19"/>
                  </a:lnTo>
                  <a:lnTo>
                    <a:pt x="255" y="19"/>
                  </a:lnTo>
                  <a:lnTo>
                    <a:pt x="262" y="17"/>
                  </a:lnTo>
                  <a:lnTo>
                    <a:pt x="264" y="17"/>
                  </a:lnTo>
                  <a:lnTo>
                    <a:pt x="266" y="18"/>
                  </a:lnTo>
                  <a:lnTo>
                    <a:pt x="275" y="21"/>
                  </a:lnTo>
                  <a:lnTo>
                    <a:pt x="284" y="27"/>
                  </a:lnTo>
                  <a:lnTo>
                    <a:pt x="287" y="29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303" y="24"/>
                  </a:lnTo>
                  <a:lnTo>
                    <a:pt x="306" y="23"/>
                  </a:lnTo>
                  <a:lnTo>
                    <a:pt x="309" y="25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21" y="28"/>
                  </a:lnTo>
                  <a:lnTo>
                    <a:pt x="326" y="25"/>
                  </a:lnTo>
                  <a:lnTo>
                    <a:pt x="328" y="23"/>
                  </a:lnTo>
                  <a:lnTo>
                    <a:pt x="334" y="14"/>
                  </a:lnTo>
                  <a:lnTo>
                    <a:pt x="339" y="10"/>
                  </a:lnTo>
                  <a:lnTo>
                    <a:pt x="341" y="9"/>
                  </a:lnTo>
                  <a:lnTo>
                    <a:pt x="350" y="5"/>
                  </a:lnTo>
                  <a:lnTo>
                    <a:pt x="351" y="5"/>
                  </a:lnTo>
                  <a:lnTo>
                    <a:pt x="352" y="6"/>
                  </a:lnTo>
                  <a:lnTo>
                    <a:pt x="353" y="6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4" y="1"/>
                  </a:lnTo>
                  <a:lnTo>
                    <a:pt x="356" y="0"/>
                  </a:lnTo>
                  <a:lnTo>
                    <a:pt x="358" y="1"/>
                  </a:lnTo>
                  <a:lnTo>
                    <a:pt x="359" y="3"/>
                  </a:lnTo>
                  <a:lnTo>
                    <a:pt x="362" y="10"/>
                  </a:lnTo>
                  <a:lnTo>
                    <a:pt x="364" y="20"/>
                  </a:lnTo>
                  <a:lnTo>
                    <a:pt x="365" y="23"/>
                  </a:lnTo>
                  <a:lnTo>
                    <a:pt x="366" y="25"/>
                  </a:lnTo>
                  <a:lnTo>
                    <a:pt x="369" y="28"/>
                  </a:lnTo>
                  <a:lnTo>
                    <a:pt x="370" y="30"/>
                  </a:lnTo>
                  <a:lnTo>
                    <a:pt x="371" y="35"/>
                  </a:lnTo>
                  <a:lnTo>
                    <a:pt x="374" y="39"/>
                  </a:lnTo>
                  <a:lnTo>
                    <a:pt x="377" y="42"/>
                  </a:lnTo>
                  <a:lnTo>
                    <a:pt x="399" y="46"/>
                  </a:lnTo>
                  <a:lnTo>
                    <a:pt x="408" y="47"/>
                  </a:lnTo>
                  <a:lnTo>
                    <a:pt x="414" y="46"/>
                  </a:lnTo>
                  <a:lnTo>
                    <a:pt x="419" y="49"/>
                  </a:lnTo>
                  <a:lnTo>
                    <a:pt x="420" y="49"/>
                  </a:lnTo>
                  <a:lnTo>
                    <a:pt x="426" y="49"/>
                  </a:lnTo>
                  <a:lnTo>
                    <a:pt x="427" y="49"/>
                  </a:lnTo>
                  <a:lnTo>
                    <a:pt x="428" y="51"/>
                  </a:lnTo>
                  <a:lnTo>
                    <a:pt x="430" y="56"/>
                  </a:lnTo>
                  <a:lnTo>
                    <a:pt x="430" y="57"/>
                  </a:lnTo>
                  <a:lnTo>
                    <a:pt x="431" y="58"/>
                  </a:lnTo>
                  <a:lnTo>
                    <a:pt x="436" y="63"/>
                  </a:lnTo>
                  <a:lnTo>
                    <a:pt x="439" y="65"/>
                  </a:lnTo>
                  <a:lnTo>
                    <a:pt x="446" y="73"/>
                  </a:lnTo>
                  <a:lnTo>
                    <a:pt x="454" y="78"/>
                  </a:lnTo>
                  <a:lnTo>
                    <a:pt x="459" y="81"/>
                  </a:lnTo>
                  <a:lnTo>
                    <a:pt x="465" y="88"/>
                  </a:lnTo>
                  <a:lnTo>
                    <a:pt x="473" y="96"/>
                  </a:lnTo>
                  <a:lnTo>
                    <a:pt x="476" y="99"/>
                  </a:lnTo>
                  <a:lnTo>
                    <a:pt x="478" y="105"/>
                  </a:lnTo>
                  <a:lnTo>
                    <a:pt x="483" y="113"/>
                  </a:lnTo>
                  <a:lnTo>
                    <a:pt x="489" y="117"/>
                  </a:lnTo>
                  <a:lnTo>
                    <a:pt x="501" y="123"/>
                  </a:lnTo>
                  <a:lnTo>
                    <a:pt x="506" y="125"/>
                  </a:lnTo>
                  <a:lnTo>
                    <a:pt x="511" y="125"/>
                  </a:lnTo>
                  <a:close/>
                  <a:moveTo>
                    <a:pt x="5" y="188"/>
                  </a:moveTo>
                  <a:lnTo>
                    <a:pt x="0" y="186"/>
                  </a:lnTo>
                  <a:lnTo>
                    <a:pt x="7" y="175"/>
                  </a:lnTo>
                  <a:lnTo>
                    <a:pt x="10" y="165"/>
                  </a:lnTo>
                  <a:lnTo>
                    <a:pt x="14" y="153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21"/>
                  </a:lnTo>
                  <a:lnTo>
                    <a:pt x="15" y="117"/>
                  </a:lnTo>
                  <a:lnTo>
                    <a:pt x="17" y="120"/>
                  </a:lnTo>
                  <a:lnTo>
                    <a:pt x="18" y="127"/>
                  </a:lnTo>
                  <a:lnTo>
                    <a:pt x="19" y="141"/>
                  </a:lnTo>
                  <a:lnTo>
                    <a:pt x="18" y="143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53"/>
                  </a:lnTo>
                  <a:lnTo>
                    <a:pt x="16" y="156"/>
                  </a:lnTo>
                  <a:lnTo>
                    <a:pt x="15" y="159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13" y="169"/>
                  </a:lnTo>
                  <a:lnTo>
                    <a:pt x="12" y="172"/>
                  </a:lnTo>
                  <a:lnTo>
                    <a:pt x="11" y="176"/>
                  </a:lnTo>
                  <a:lnTo>
                    <a:pt x="10" y="179"/>
                  </a:lnTo>
                  <a:lnTo>
                    <a:pt x="5" y="185"/>
                  </a:lnTo>
                  <a:lnTo>
                    <a:pt x="5" y="1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8" name="Freeform 40">
              <a:extLst>
                <a:ext uri="{FF2B5EF4-FFF2-40B4-BE49-F238E27FC236}">
                  <a16:creationId xmlns:a16="http://schemas.microsoft.com/office/drawing/2014/main" id="{B35CFE85-235E-F0D0-D786-2E05B2E611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496" y="1707921"/>
              <a:ext cx="1172107" cy="1592536"/>
            </a:xfrm>
            <a:custGeom>
              <a:avLst/>
              <a:gdLst>
                <a:gd name="T0" fmla="*/ 672 w 828"/>
                <a:gd name="T1" fmla="*/ 985 h 1125"/>
                <a:gd name="T2" fmla="*/ 649 w 828"/>
                <a:gd name="T3" fmla="*/ 1069 h 1125"/>
                <a:gd name="T4" fmla="*/ 605 w 828"/>
                <a:gd name="T5" fmla="*/ 1077 h 1125"/>
                <a:gd name="T6" fmla="*/ 522 w 828"/>
                <a:gd name="T7" fmla="*/ 1083 h 1125"/>
                <a:gd name="T8" fmla="*/ 446 w 828"/>
                <a:gd name="T9" fmla="*/ 1093 h 1125"/>
                <a:gd name="T10" fmla="*/ 389 w 828"/>
                <a:gd name="T11" fmla="*/ 1125 h 1125"/>
                <a:gd name="T12" fmla="*/ 357 w 828"/>
                <a:gd name="T13" fmla="*/ 1088 h 1125"/>
                <a:gd name="T14" fmla="*/ 255 w 828"/>
                <a:gd name="T15" fmla="*/ 1059 h 1125"/>
                <a:gd name="T16" fmla="*/ 246 w 828"/>
                <a:gd name="T17" fmla="*/ 1078 h 1125"/>
                <a:gd name="T18" fmla="*/ 169 w 828"/>
                <a:gd name="T19" fmla="*/ 1089 h 1125"/>
                <a:gd name="T20" fmla="*/ 156 w 828"/>
                <a:gd name="T21" fmla="*/ 1012 h 1125"/>
                <a:gd name="T22" fmla="*/ 196 w 828"/>
                <a:gd name="T23" fmla="*/ 925 h 1125"/>
                <a:gd name="T24" fmla="*/ 136 w 828"/>
                <a:gd name="T25" fmla="*/ 870 h 1125"/>
                <a:gd name="T26" fmla="*/ 75 w 828"/>
                <a:gd name="T27" fmla="*/ 861 h 1125"/>
                <a:gd name="T28" fmla="*/ 59 w 828"/>
                <a:gd name="T29" fmla="*/ 794 h 1125"/>
                <a:gd name="T30" fmla="*/ 25 w 828"/>
                <a:gd name="T31" fmla="*/ 734 h 1125"/>
                <a:gd name="T32" fmla="*/ 37 w 828"/>
                <a:gd name="T33" fmla="*/ 683 h 1125"/>
                <a:gd name="T34" fmla="*/ 17 w 828"/>
                <a:gd name="T35" fmla="*/ 633 h 1125"/>
                <a:gd name="T36" fmla="*/ 28 w 828"/>
                <a:gd name="T37" fmla="*/ 565 h 1125"/>
                <a:gd name="T38" fmla="*/ 31 w 828"/>
                <a:gd name="T39" fmla="*/ 485 h 1125"/>
                <a:gd name="T40" fmla="*/ 94 w 828"/>
                <a:gd name="T41" fmla="*/ 443 h 1125"/>
                <a:gd name="T42" fmla="*/ 107 w 828"/>
                <a:gd name="T43" fmla="*/ 371 h 1125"/>
                <a:gd name="T44" fmla="*/ 116 w 828"/>
                <a:gd name="T45" fmla="*/ 239 h 1125"/>
                <a:gd name="T46" fmla="*/ 212 w 828"/>
                <a:gd name="T47" fmla="*/ 255 h 1125"/>
                <a:gd name="T48" fmla="*/ 240 w 828"/>
                <a:gd name="T49" fmla="*/ 223 h 1125"/>
                <a:gd name="T50" fmla="*/ 355 w 828"/>
                <a:gd name="T51" fmla="*/ 232 h 1125"/>
                <a:gd name="T52" fmla="*/ 272 w 828"/>
                <a:gd name="T53" fmla="*/ 147 h 1125"/>
                <a:gd name="T54" fmla="*/ 262 w 828"/>
                <a:gd name="T55" fmla="*/ 102 h 1125"/>
                <a:gd name="T56" fmla="*/ 315 w 828"/>
                <a:gd name="T57" fmla="*/ 41 h 1125"/>
                <a:gd name="T58" fmla="*/ 377 w 828"/>
                <a:gd name="T59" fmla="*/ 62 h 1125"/>
                <a:gd name="T60" fmla="*/ 407 w 828"/>
                <a:gd name="T61" fmla="*/ 98 h 1125"/>
                <a:gd name="T62" fmla="*/ 443 w 828"/>
                <a:gd name="T63" fmla="*/ 162 h 1125"/>
                <a:gd name="T64" fmla="*/ 509 w 828"/>
                <a:gd name="T65" fmla="*/ 166 h 1125"/>
                <a:gd name="T66" fmla="*/ 584 w 828"/>
                <a:gd name="T67" fmla="*/ 121 h 1125"/>
                <a:gd name="T68" fmla="*/ 594 w 828"/>
                <a:gd name="T69" fmla="*/ 108 h 1125"/>
                <a:gd name="T70" fmla="*/ 619 w 828"/>
                <a:gd name="T71" fmla="*/ 102 h 1125"/>
                <a:gd name="T72" fmla="*/ 656 w 828"/>
                <a:gd name="T73" fmla="*/ 124 h 1125"/>
                <a:gd name="T74" fmla="*/ 718 w 828"/>
                <a:gd name="T75" fmla="*/ 151 h 1125"/>
                <a:gd name="T76" fmla="*/ 759 w 828"/>
                <a:gd name="T77" fmla="*/ 207 h 1125"/>
                <a:gd name="T78" fmla="*/ 750 w 828"/>
                <a:gd name="T79" fmla="*/ 331 h 1125"/>
                <a:gd name="T80" fmla="*/ 804 w 828"/>
                <a:gd name="T81" fmla="*/ 455 h 1125"/>
                <a:gd name="T82" fmla="*/ 827 w 828"/>
                <a:gd name="T83" fmla="*/ 572 h 1125"/>
                <a:gd name="T84" fmla="*/ 780 w 828"/>
                <a:gd name="T85" fmla="*/ 608 h 1125"/>
                <a:gd name="T86" fmla="*/ 725 w 828"/>
                <a:gd name="T87" fmla="*/ 647 h 1125"/>
                <a:gd name="T88" fmla="*/ 648 w 828"/>
                <a:gd name="T89" fmla="*/ 684 h 1125"/>
                <a:gd name="T90" fmla="*/ 583 w 828"/>
                <a:gd name="T91" fmla="*/ 728 h 1125"/>
                <a:gd name="T92" fmla="*/ 576 w 828"/>
                <a:gd name="T93" fmla="*/ 745 h 1125"/>
                <a:gd name="T94" fmla="*/ 608 w 828"/>
                <a:gd name="T95" fmla="*/ 821 h 1125"/>
                <a:gd name="T96" fmla="*/ 694 w 828"/>
                <a:gd name="T97" fmla="*/ 896 h 1125"/>
                <a:gd name="T98" fmla="*/ 738 w 828"/>
                <a:gd name="T99" fmla="*/ 172 h 1125"/>
                <a:gd name="T100" fmla="*/ 719 w 828"/>
                <a:gd name="T101" fmla="*/ 139 h 1125"/>
                <a:gd name="T102" fmla="*/ 140 w 828"/>
                <a:gd name="T103" fmla="*/ 207 h 1125"/>
                <a:gd name="T104" fmla="*/ 164 w 828"/>
                <a:gd name="T105" fmla="*/ 204 h 1125"/>
                <a:gd name="T106" fmla="*/ 277 w 828"/>
                <a:gd name="T107" fmla="*/ 91 h 1125"/>
                <a:gd name="T108" fmla="*/ 653 w 828"/>
                <a:gd name="T109" fmla="*/ 86 h 1125"/>
                <a:gd name="T110" fmla="*/ 702 w 828"/>
                <a:gd name="T111" fmla="*/ 116 h 1125"/>
                <a:gd name="T112" fmla="*/ 666 w 828"/>
                <a:gd name="T113" fmla="*/ 125 h 1125"/>
                <a:gd name="T114" fmla="*/ 662 w 828"/>
                <a:gd name="T115" fmla="*/ 88 h 1125"/>
                <a:gd name="T116" fmla="*/ 684 w 828"/>
                <a:gd name="T117" fmla="*/ 90 h 1125"/>
                <a:gd name="T118" fmla="*/ 666 w 828"/>
                <a:gd name="T119" fmla="*/ 68 h 1125"/>
                <a:gd name="T120" fmla="*/ 225 w 828"/>
                <a:gd name="T121" fmla="*/ 58 h 1125"/>
                <a:gd name="T122" fmla="*/ 219 w 828"/>
                <a:gd name="T123" fmla="*/ 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1125">
                  <a:moveTo>
                    <a:pt x="719" y="924"/>
                  </a:moveTo>
                  <a:lnTo>
                    <a:pt x="716" y="930"/>
                  </a:lnTo>
                  <a:lnTo>
                    <a:pt x="715" y="931"/>
                  </a:lnTo>
                  <a:lnTo>
                    <a:pt x="716" y="931"/>
                  </a:lnTo>
                  <a:lnTo>
                    <a:pt x="717" y="932"/>
                  </a:lnTo>
                  <a:lnTo>
                    <a:pt x="718" y="933"/>
                  </a:lnTo>
                  <a:lnTo>
                    <a:pt x="719" y="933"/>
                  </a:lnTo>
                  <a:lnTo>
                    <a:pt x="718" y="935"/>
                  </a:lnTo>
                  <a:lnTo>
                    <a:pt x="717" y="936"/>
                  </a:lnTo>
                  <a:lnTo>
                    <a:pt x="718" y="941"/>
                  </a:lnTo>
                  <a:lnTo>
                    <a:pt x="718" y="943"/>
                  </a:lnTo>
                  <a:lnTo>
                    <a:pt x="717" y="945"/>
                  </a:lnTo>
                  <a:lnTo>
                    <a:pt x="717" y="947"/>
                  </a:lnTo>
                  <a:lnTo>
                    <a:pt x="715" y="950"/>
                  </a:lnTo>
                  <a:lnTo>
                    <a:pt x="714" y="950"/>
                  </a:lnTo>
                  <a:lnTo>
                    <a:pt x="714" y="951"/>
                  </a:lnTo>
                  <a:lnTo>
                    <a:pt x="714" y="952"/>
                  </a:lnTo>
                  <a:lnTo>
                    <a:pt x="712" y="952"/>
                  </a:lnTo>
                  <a:lnTo>
                    <a:pt x="711" y="952"/>
                  </a:lnTo>
                  <a:lnTo>
                    <a:pt x="710" y="954"/>
                  </a:lnTo>
                  <a:lnTo>
                    <a:pt x="709" y="957"/>
                  </a:lnTo>
                  <a:lnTo>
                    <a:pt x="706" y="956"/>
                  </a:lnTo>
                  <a:lnTo>
                    <a:pt x="704" y="953"/>
                  </a:lnTo>
                  <a:lnTo>
                    <a:pt x="703" y="952"/>
                  </a:lnTo>
                  <a:lnTo>
                    <a:pt x="702" y="951"/>
                  </a:lnTo>
                  <a:lnTo>
                    <a:pt x="692" y="949"/>
                  </a:lnTo>
                  <a:lnTo>
                    <a:pt x="689" y="949"/>
                  </a:lnTo>
                  <a:lnTo>
                    <a:pt x="686" y="950"/>
                  </a:lnTo>
                  <a:lnTo>
                    <a:pt x="685" y="951"/>
                  </a:lnTo>
                  <a:lnTo>
                    <a:pt x="684" y="952"/>
                  </a:lnTo>
                  <a:lnTo>
                    <a:pt x="685" y="953"/>
                  </a:lnTo>
                  <a:lnTo>
                    <a:pt x="685" y="956"/>
                  </a:lnTo>
                  <a:lnTo>
                    <a:pt x="686" y="956"/>
                  </a:lnTo>
                  <a:lnTo>
                    <a:pt x="686" y="958"/>
                  </a:lnTo>
                  <a:lnTo>
                    <a:pt x="686" y="959"/>
                  </a:lnTo>
                  <a:lnTo>
                    <a:pt x="685" y="962"/>
                  </a:lnTo>
                  <a:lnTo>
                    <a:pt x="684" y="963"/>
                  </a:lnTo>
                  <a:lnTo>
                    <a:pt x="684" y="964"/>
                  </a:lnTo>
                  <a:lnTo>
                    <a:pt x="684" y="968"/>
                  </a:lnTo>
                  <a:lnTo>
                    <a:pt x="684" y="969"/>
                  </a:lnTo>
                  <a:lnTo>
                    <a:pt x="684" y="970"/>
                  </a:lnTo>
                  <a:lnTo>
                    <a:pt x="684" y="971"/>
                  </a:lnTo>
                  <a:lnTo>
                    <a:pt x="684" y="972"/>
                  </a:lnTo>
                  <a:lnTo>
                    <a:pt x="683" y="974"/>
                  </a:lnTo>
                  <a:lnTo>
                    <a:pt x="682" y="977"/>
                  </a:lnTo>
                  <a:lnTo>
                    <a:pt x="672" y="985"/>
                  </a:lnTo>
                  <a:lnTo>
                    <a:pt x="670" y="986"/>
                  </a:lnTo>
                  <a:lnTo>
                    <a:pt x="657" y="988"/>
                  </a:lnTo>
                  <a:lnTo>
                    <a:pt x="648" y="992"/>
                  </a:lnTo>
                  <a:lnTo>
                    <a:pt x="647" y="993"/>
                  </a:lnTo>
                  <a:lnTo>
                    <a:pt x="643" y="997"/>
                  </a:lnTo>
                  <a:lnTo>
                    <a:pt x="640" y="998"/>
                  </a:lnTo>
                  <a:lnTo>
                    <a:pt x="639" y="999"/>
                  </a:lnTo>
                  <a:lnTo>
                    <a:pt x="634" y="1000"/>
                  </a:lnTo>
                  <a:lnTo>
                    <a:pt x="633" y="1001"/>
                  </a:lnTo>
                  <a:lnTo>
                    <a:pt x="632" y="1002"/>
                  </a:lnTo>
                  <a:lnTo>
                    <a:pt x="630" y="1004"/>
                  </a:lnTo>
                  <a:lnTo>
                    <a:pt x="629" y="1006"/>
                  </a:lnTo>
                  <a:lnTo>
                    <a:pt x="625" y="1009"/>
                  </a:lnTo>
                  <a:lnTo>
                    <a:pt x="624" y="1011"/>
                  </a:lnTo>
                  <a:lnTo>
                    <a:pt x="623" y="1011"/>
                  </a:lnTo>
                  <a:lnTo>
                    <a:pt x="622" y="1011"/>
                  </a:lnTo>
                  <a:lnTo>
                    <a:pt x="622" y="1012"/>
                  </a:lnTo>
                  <a:lnTo>
                    <a:pt x="621" y="1015"/>
                  </a:lnTo>
                  <a:lnTo>
                    <a:pt x="622" y="1017"/>
                  </a:lnTo>
                  <a:lnTo>
                    <a:pt x="623" y="1018"/>
                  </a:lnTo>
                  <a:lnTo>
                    <a:pt x="624" y="1019"/>
                  </a:lnTo>
                  <a:lnTo>
                    <a:pt x="630" y="1026"/>
                  </a:lnTo>
                  <a:lnTo>
                    <a:pt x="631" y="1029"/>
                  </a:lnTo>
                  <a:lnTo>
                    <a:pt x="631" y="1030"/>
                  </a:lnTo>
                  <a:lnTo>
                    <a:pt x="632" y="1032"/>
                  </a:lnTo>
                  <a:lnTo>
                    <a:pt x="633" y="1033"/>
                  </a:lnTo>
                  <a:lnTo>
                    <a:pt x="635" y="1035"/>
                  </a:lnTo>
                  <a:lnTo>
                    <a:pt x="636" y="1036"/>
                  </a:lnTo>
                  <a:lnTo>
                    <a:pt x="637" y="1036"/>
                  </a:lnTo>
                  <a:lnTo>
                    <a:pt x="639" y="1038"/>
                  </a:lnTo>
                  <a:lnTo>
                    <a:pt x="642" y="1045"/>
                  </a:lnTo>
                  <a:lnTo>
                    <a:pt x="644" y="1048"/>
                  </a:lnTo>
                  <a:lnTo>
                    <a:pt x="638" y="1058"/>
                  </a:lnTo>
                  <a:lnTo>
                    <a:pt x="638" y="1059"/>
                  </a:lnTo>
                  <a:lnTo>
                    <a:pt x="638" y="1059"/>
                  </a:lnTo>
                  <a:lnTo>
                    <a:pt x="638" y="1060"/>
                  </a:lnTo>
                  <a:lnTo>
                    <a:pt x="637" y="1061"/>
                  </a:lnTo>
                  <a:lnTo>
                    <a:pt x="637" y="1063"/>
                  </a:lnTo>
                  <a:lnTo>
                    <a:pt x="636" y="1065"/>
                  </a:lnTo>
                  <a:lnTo>
                    <a:pt x="636" y="1066"/>
                  </a:lnTo>
                  <a:lnTo>
                    <a:pt x="642" y="1068"/>
                  </a:lnTo>
                  <a:lnTo>
                    <a:pt x="643" y="1067"/>
                  </a:lnTo>
                  <a:lnTo>
                    <a:pt x="645" y="1066"/>
                  </a:lnTo>
                  <a:lnTo>
                    <a:pt x="647" y="1066"/>
                  </a:lnTo>
                  <a:lnTo>
                    <a:pt x="648" y="1067"/>
                  </a:lnTo>
                  <a:lnTo>
                    <a:pt x="649" y="1069"/>
                  </a:lnTo>
                  <a:lnTo>
                    <a:pt x="651" y="1071"/>
                  </a:lnTo>
                  <a:lnTo>
                    <a:pt x="652" y="1074"/>
                  </a:lnTo>
                  <a:lnTo>
                    <a:pt x="652" y="1076"/>
                  </a:lnTo>
                  <a:lnTo>
                    <a:pt x="652" y="1077"/>
                  </a:lnTo>
                  <a:lnTo>
                    <a:pt x="652" y="1078"/>
                  </a:lnTo>
                  <a:lnTo>
                    <a:pt x="651" y="1079"/>
                  </a:lnTo>
                  <a:lnTo>
                    <a:pt x="650" y="1082"/>
                  </a:lnTo>
                  <a:lnTo>
                    <a:pt x="648" y="1084"/>
                  </a:lnTo>
                  <a:lnTo>
                    <a:pt x="648" y="1083"/>
                  </a:lnTo>
                  <a:lnTo>
                    <a:pt x="648" y="1087"/>
                  </a:lnTo>
                  <a:lnTo>
                    <a:pt x="648" y="1089"/>
                  </a:lnTo>
                  <a:lnTo>
                    <a:pt x="648" y="1092"/>
                  </a:lnTo>
                  <a:lnTo>
                    <a:pt x="648" y="1093"/>
                  </a:lnTo>
                  <a:lnTo>
                    <a:pt x="648" y="1094"/>
                  </a:lnTo>
                  <a:lnTo>
                    <a:pt x="648" y="1094"/>
                  </a:lnTo>
                  <a:lnTo>
                    <a:pt x="648" y="1095"/>
                  </a:lnTo>
                  <a:lnTo>
                    <a:pt x="648" y="1096"/>
                  </a:lnTo>
                  <a:lnTo>
                    <a:pt x="646" y="1099"/>
                  </a:lnTo>
                  <a:lnTo>
                    <a:pt x="645" y="1100"/>
                  </a:lnTo>
                  <a:lnTo>
                    <a:pt x="644" y="1100"/>
                  </a:lnTo>
                  <a:lnTo>
                    <a:pt x="643" y="1099"/>
                  </a:lnTo>
                  <a:lnTo>
                    <a:pt x="642" y="1098"/>
                  </a:lnTo>
                  <a:lnTo>
                    <a:pt x="642" y="1098"/>
                  </a:lnTo>
                  <a:lnTo>
                    <a:pt x="641" y="1099"/>
                  </a:lnTo>
                  <a:lnTo>
                    <a:pt x="640" y="1099"/>
                  </a:lnTo>
                  <a:lnTo>
                    <a:pt x="639" y="1099"/>
                  </a:lnTo>
                  <a:lnTo>
                    <a:pt x="635" y="1095"/>
                  </a:lnTo>
                  <a:lnTo>
                    <a:pt x="630" y="1090"/>
                  </a:lnTo>
                  <a:lnTo>
                    <a:pt x="630" y="1090"/>
                  </a:lnTo>
                  <a:lnTo>
                    <a:pt x="629" y="1089"/>
                  </a:lnTo>
                  <a:lnTo>
                    <a:pt x="627" y="1089"/>
                  </a:lnTo>
                  <a:lnTo>
                    <a:pt x="625" y="1088"/>
                  </a:lnTo>
                  <a:lnTo>
                    <a:pt x="624" y="1084"/>
                  </a:lnTo>
                  <a:lnTo>
                    <a:pt x="626" y="1082"/>
                  </a:lnTo>
                  <a:lnTo>
                    <a:pt x="628" y="1080"/>
                  </a:lnTo>
                  <a:lnTo>
                    <a:pt x="626" y="1078"/>
                  </a:lnTo>
                  <a:lnTo>
                    <a:pt x="624" y="1077"/>
                  </a:lnTo>
                  <a:lnTo>
                    <a:pt x="623" y="1075"/>
                  </a:lnTo>
                  <a:lnTo>
                    <a:pt x="624" y="1073"/>
                  </a:lnTo>
                  <a:lnTo>
                    <a:pt x="622" y="1073"/>
                  </a:lnTo>
                  <a:lnTo>
                    <a:pt x="617" y="1071"/>
                  </a:lnTo>
                  <a:lnTo>
                    <a:pt x="614" y="1071"/>
                  </a:lnTo>
                  <a:lnTo>
                    <a:pt x="611" y="1072"/>
                  </a:lnTo>
                  <a:lnTo>
                    <a:pt x="609" y="1073"/>
                  </a:lnTo>
                  <a:lnTo>
                    <a:pt x="606" y="1076"/>
                  </a:lnTo>
                  <a:lnTo>
                    <a:pt x="605" y="1077"/>
                  </a:lnTo>
                  <a:lnTo>
                    <a:pt x="603" y="1077"/>
                  </a:lnTo>
                  <a:lnTo>
                    <a:pt x="601" y="1078"/>
                  </a:lnTo>
                  <a:lnTo>
                    <a:pt x="600" y="1077"/>
                  </a:lnTo>
                  <a:lnTo>
                    <a:pt x="599" y="1077"/>
                  </a:lnTo>
                  <a:lnTo>
                    <a:pt x="595" y="1075"/>
                  </a:lnTo>
                  <a:lnTo>
                    <a:pt x="595" y="1074"/>
                  </a:lnTo>
                  <a:lnTo>
                    <a:pt x="594" y="1073"/>
                  </a:lnTo>
                  <a:lnTo>
                    <a:pt x="594" y="1071"/>
                  </a:lnTo>
                  <a:lnTo>
                    <a:pt x="593" y="1070"/>
                  </a:lnTo>
                  <a:lnTo>
                    <a:pt x="592" y="1069"/>
                  </a:lnTo>
                  <a:lnTo>
                    <a:pt x="588" y="1071"/>
                  </a:lnTo>
                  <a:lnTo>
                    <a:pt x="587" y="1071"/>
                  </a:lnTo>
                  <a:lnTo>
                    <a:pt x="582" y="1070"/>
                  </a:lnTo>
                  <a:lnTo>
                    <a:pt x="579" y="1070"/>
                  </a:lnTo>
                  <a:lnTo>
                    <a:pt x="577" y="1071"/>
                  </a:lnTo>
                  <a:lnTo>
                    <a:pt x="576" y="1071"/>
                  </a:lnTo>
                  <a:lnTo>
                    <a:pt x="576" y="1071"/>
                  </a:lnTo>
                  <a:lnTo>
                    <a:pt x="575" y="1069"/>
                  </a:lnTo>
                  <a:lnTo>
                    <a:pt x="576" y="1068"/>
                  </a:lnTo>
                  <a:lnTo>
                    <a:pt x="576" y="1067"/>
                  </a:lnTo>
                  <a:lnTo>
                    <a:pt x="576" y="1066"/>
                  </a:lnTo>
                  <a:lnTo>
                    <a:pt x="576" y="1065"/>
                  </a:lnTo>
                  <a:lnTo>
                    <a:pt x="576" y="1064"/>
                  </a:lnTo>
                  <a:lnTo>
                    <a:pt x="576" y="1065"/>
                  </a:lnTo>
                  <a:lnTo>
                    <a:pt x="575" y="1065"/>
                  </a:lnTo>
                  <a:lnTo>
                    <a:pt x="572" y="1067"/>
                  </a:lnTo>
                  <a:lnTo>
                    <a:pt x="570" y="1067"/>
                  </a:lnTo>
                  <a:lnTo>
                    <a:pt x="571" y="1069"/>
                  </a:lnTo>
                  <a:lnTo>
                    <a:pt x="571" y="1070"/>
                  </a:lnTo>
                  <a:lnTo>
                    <a:pt x="572" y="1071"/>
                  </a:lnTo>
                  <a:lnTo>
                    <a:pt x="573" y="1071"/>
                  </a:lnTo>
                  <a:lnTo>
                    <a:pt x="573" y="1071"/>
                  </a:lnTo>
                  <a:lnTo>
                    <a:pt x="573" y="1072"/>
                  </a:lnTo>
                  <a:lnTo>
                    <a:pt x="574" y="1076"/>
                  </a:lnTo>
                  <a:lnTo>
                    <a:pt x="573" y="1077"/>
                  </a:lnTo>
                  <a:lnTo>
                    <a:pt x="573" y="1077"/>
                  </a:lnTo>
                  <a:lnTo>
                    <a:pt x="570" y="1081"/>
                  </a:lnTo>
                  <a:lnTo>
                    <a:pt x="570" y="1081"/>
                  </a:lnTo>
                  <a:lnTo>
                    <a:pt x="549" y="1080"/>
                  </a:lnTo>
                  <a:lnTo>
                    <a:pt x="541" y="1082"/>
                  </a:lnTo>
                  <a:lnTo>
                    <a:pt x="540" y="1083"/>
                  </a:lnTo>
                  <a:lnTo>
                    <a:pt x="539" y="1084"/>
                  </a:lnTo>
                  <a:lnTo>
                    <a:pt x="539" y="1085"/>
                  </a:lnTo>
                  <a:lnTo>
                    <a:pt x="533" y="1084"/>
                  </a:lnTo>
                  <a:lnTo>
                    <a:pt x="526" y="1084"/>
                  </a:lnTo>
                  <a:lnTo>
                    <a:pt x="522" y="1083"/>
                  </a:lnTo>
                  <a:lnTo>
                    <a:pt x="521" y="1083"/>
                  </a:lnTo>
                  <a:lnTo>
                    <a:pt x="518" y="1086"/>
                  </a:lnTo>
                  <a:lnTo>
                    <a:pt x="517" y="1087"/>
                  </a:lnTo>
                  <a:lnTo>
                    <a:pt x="516" y="1090"/>
                  </a:lnTo>
                  <a:lnTo>
                    <a:pt x="516" y="1091"/>
                  </a:lnTo>
                  <a:lnTo>
                    <a:pt x="515" y="1093"/>
                  </a:lnTo>
                  <a:lnTo>
                    <a:pt x="512" y="1094"/>
                  </a:lnTo>
                  <a:lnTo>
                    <a:pt x="508" y="1095"/>
                  </a:lnTo>
                  <a:lnTo>
                    <a:pt x="506" y="1094"/>
                  </a:lnTo>
                  <a:lnTo>
                    <a:pt x="503" y="1094"/>
                  </a:lnTo>
                  <a:lnTo>
                    <a:pt x="502" y="1095"/>
                  </a:lnTo>
                  <a:lnTo>
                    <a:pt x="497" y="1099"/>
                  </a:lnTo>
                  <a:lnTo>
                    <a:pt x="498" y="1100"/>
                  </a:lnTo>
                  <a:lnTo>
                    <a:pt x="500" y="1100"/>
                  </a:lnTo>
                  <a:lnTo>
                    <a:pt x="500" y="1101"/>
                  </a:lnTo>
                  <a:lnTo>
                    <a:pt x="499" y="1102"/>
                  </a:lnTo>
                  <a:lnTo>
                    <a:pt x="497" y="1103"/>
                  </a:lnTo>
                  <a:lnTo>
                    <a:pt x="494" y="1103"/>
                  </a:lnTo>
                  <a:lnTo>
                    <a:pt x="492" y="1104"/>
                  </a:lnTo>
                  <a:lnTo>
                    <a:pt x="491" y="1105"/>
                  </a:lnTo>
                  <a:lnTo>
                    <a:pt x="489" y="1107"/>
                  </a:lnTo>
                  <a:lnTo>
                    <a:pt x="488" y="1108"/>
                  </a:lnTo>
                  <a:lnTo>
                    <a:pt x="486" y="1109"/>
                  </a:lnTo>
                  <a:lnTo>
                    <a:pt x="484" y="1109"/>
                  </a:lnTo>
                  <a:lnTo>
                    <a:pt x="484" y="1106"/>
                  </a:lnTo>
                  <a:lnTo>
                    <a:pt x="482" y="1105"/>
                  </a:lnTo>
                  <a:lnTo>
                    <a:pt x="479" y="1105"/>
                  </a:lnTo>
                  <a:lnTo>
                    <a:pt x="474" y="1109"/>
                  </a:lnTo>
                  <a:lnTo>
                    <a:pt x="472" y="1110"/>
                  </a:lnTo>
                  <a:lnTo>
                    <a:pt x="462" y="1110"/>
                  </a:lnTo>
                  <a:lnTo>
                    <a:pt x="461" y="1109"/>
                  </a:lnTo>
                  <a:lnTo>
                    <a:pt x="461" y="1107"/>
                  </a:lnTo>
                  <a:lnTo>
                    <a:pt x="461" y="1107"/>
                  </a:lnTo>
                  <a:lnTo>
                    <a:pt x="461" y="1106"/>
                  </a:lnTo>
                  <a:lnTo>
                    <a:pt x="461" y="1105"/>
                  </a:lnTo>
                  <a:lnTo>
                    <a:pt x="461" y="1104"/>
                  </a:lnTo>
                  <a:lnTo>
                    <a:pt x="456" y="1099"/>
                  </a:lnTo>
                  <a:lnTo>
                    <a:pt x="452" y="1097"/>
                  </a:lnTo>
                  <a:lnTo>
                    <a:pt x="451" y="1096"/>
                  </a:lnTo>
                  <a:lnTo>
                    <a:pt x="454" y="1094"/>
                  </a:lnTo>
                  <a:lnTo>
                    <a:pt x="455" y="1093"/>
                  </a:lnTo>
                  <a:lnTo>
                    <a:pt x="453" y="1091"/>
                  </a:lnTo>
                  <a:lnTo>
                    <a:pt x="452" y="1091"/>
                  </a:lnTo>
                  <a:lnTo>
                    <a:pt x="450" y="1091"/>
                  </a:lnTo>
                  <a:lnTo>
                    <a:pt x="449" y="1091"/>
                  </a:lnTo>
                  <a:lnTo>
                    <a:pt x="446" y="1093"/>
                  </a:lnTo>
                  <a:lnTo>
                    <a:pt x="443" y="1093"/>
                  </a:lnTo>
                  <a:lnTo>
                    <a:pt x="442" y="1092"/>
                  </a:lnTo>
                  <a:lnTo>
                    <a:pt x="441" y="1091"/>
                  </a:lnTo>
                  <a:lnTo>
                    <a:pt x="429" y="1087"/>
                  </a:lnTo>
                  <a:lnTo>
                    <a:pt x="427" y="1087"/>
                  </a:lnTo>
                  <a:lnTo>
                    <a:pt x="425" y="1088"/>
                  </a:lnTo>
                  <a:lnTo>
                    <a:pt x="424" y="1090"/>
                  </a:lnTo>
                  <a:lnTo>
                    <a:pt x="423" y="1091"/>
                  </a:lnTo>
                  <a:lnTo>
                    <a:pt x="422" y="1091"/>
                  </a:lnTo>
                  <a:lnTo>
                    <a:pt x="418" y="1090"/>
                  </a:lnTo>
                  <a:lnTo>
                    <a:pt x="417" y="1090"/>
                  </a:lnTo>
                  <a:lnTo>
                    <a:pt x="416" y="1089"/>
                  </a:lnTo>
                  <a:lnTo>
                    <a:pt x="415" y="1089"/>
                  </a:lnTo>
                  <a:lnTo>
                    <a:pt x="415" y="1088"/>
                  </a:lnTo>
                  <a:lnTo>
                    <a:pt x="415" y="1087"/>
                  </a:lnTo>
                  <a:lnTo>
                    <a:pt x="416" y="1086"/>
                  </a:lnTo>
                  <a:lnTo>
                    <a:pt x="416" y="1084"/>
                  </a:lnTo>
                  <a:lnTo>
                    <a:pt x="415" y="1084"/>
                  </a:lnTo>
                  <a:lnTo>
                    <a:pt x="414" y="1084"/>
                  </a:lnTo>
                  <a:lnTo>
                    <a:pt x="413" y="1085"/>
                  </a:lnTo>
                  <a:lnTo>
                    <a:pt x="412" y="1085"/>
                  </a:lnTo>
                  <a:lnTo>
                    <a:pt x="412" y="1087"/>
                  </a:lnTo>
                  <a:lnTo>
                    <a:pt x="413" y="1088"/>
                  </a:lnTo>
                  <a:lnTo>
                    <a:pt x="413" y="1089"/>
                  </a:lnTo>
                  <a:lnTo>
                    <a:pt x="413" y="1090"/>
                  </a:lnTo>
                  <a:lnTo>
                    <a:pt x="413" y="1096"/>
                  </a:lnTo>
                  <a:lnTo>
                    <a:pt x="413" y="1096"/>
                  </a:lnTo>
                  <a:lnTo>
                    <a:pt x="414" y="1097"/>
                  </a:lnTo>
                  <a:lnTo>
                    <a:pt x="415" y="1099"/>
                  </a:lnTo>
                  <a:lnTo>
                    <a:pt x="415" y="1101"/>
                  </a:lnTo>
                  <a:lnTo>
                    <a:pt x="415" y="1103"/>
                  </a:lnTo>
                  <a:lnTo>
                    <a:pt x="414" y="1107"/>
                  </a:lnTo>
                  <a:lnTo>
                    <a:pt x="413" y="1109"/>
                  </a:lnTo>
                  <a:lnTo>
                    <a:pt x="412" y="1111"/>
                  </a:lnTo>
                  <a:lnTo>
                    <a:pt x="411" y="1112"/>
                  </a:lnTo>
                  <a:lnTo>
                    <a:pt x="409" y="1112"/>
                  </a:lnTo>
                  <a:lnTo>
                    <a:pt x="408" y="1113"/>
                  </a:lnTo>
                  <a:lnTo>
                    <a:pt x="407" y="1113"/>
                  </a:lnTo>
                  <a:lnTo>
                    <a:pt x="406" y="1118"/>
                  </a:lnTo>
                  <a:lnTo>
                    <a:pt x="404" y="1119"/>
                  </a:lnTo>
                  <a:lnTo>
                    <a:pt x="402" y="1121"/>
                  </a:lnTo>
                  <a:lnTo>
                    <a:pt x="398" y="1124"/>
                  </a:lnTo>
                  <a:lnTo>
                    <a:pt x="396" y="1125"/>
                  </a:lnTo>
                  <a:lnTo>
                    <a:pt x="390" y="1125"/>
                  </a:lnTo>
                  <a:lnTo>
                    <a:pt x="389" y="1125"/>
                  </a:lnTo>
                  <a:lnTo>
                    <a:pt x="389" y="1125"/>
                  </a:lnTo>
                  <a:lnTo>
                    <a:pt x="389" y="1123"/>
                  </a:lnTo>
                  <a:lnTo>
                    <a:pt x="390" y="1123"/>
                  </a:lnTo>
                  <a:lnTo>
                    <a:pt x="391" y="1122"/>
                  </a:lnTo>
                  <a:lnTo>
                    <a:pt x="392" y="1122"/>
                  </a:lnTo>
                  <a:lnTo>
                    <a:pt x="392" y="1121"/>
                  </a:lnTo>
                  <a:lnTo>
                    <a:pt x="392" y="1120"/>
                  </a:lnTo>
                  <a:lnTo>
                    <a:pt x="391" y="1119"/>
                  </a:lnTo>
                  <a:lnTo>
                    <a:pt x="393" y="1114"/>
                  </a:lnTo>
                  <a:lnTo>
                    <a:pt x="393" y="1112"/>
                  </a:lnTo>
                  <a:lnTo>
                    <a:pt x="392" y="1111"/>
                  </a:lnTo>
                  <a:lnTo>
                    <a:pt x="388" y="1112"/>
                  </a:lnTo>
                  <a:lnTo>
                    <a:pt x="387" y="1113"/>
                  </a:lnTo>
                  <a:lnTo>
                    <a:pt x="386" y="1113"/>
                  </a:lnTo>
                  <a:lnTo>
                    <a:pt x="385" y="1113"/>
                  </a:lnTo>
                  <a:lnTo>
                    <a:pt x="384" y="1113"/>
                  </a:lnTo>
                  <a:lnTo>
                    <a:pt x="383" y="1113"/>
                  </a:lnTo>
                  <a:lnTo>
                    <a:pt x="383" y="1113"/>
                  </a:lnTo>
                  <a:lnTo>
                    <a:pt x="382" y="1113"/>
                  </a:lnTo>
                  <a:lnTo>
                    <a:pt x="381" y="1113"/>
                  </a:lnTo>
                  <a:lnTo>
                    <a:pt x="381" y="1112"/>
                  </a:lnTo>
                  <a:lnTo>
                    <a:pt x="380" y="1110"/>
                  </a:lnTo>
                  <a:lnTo>
                    <a:pt x="380" y="1109"/>
                  </a:lnTo>
                  <a:lnTo>
                    <a:pt x="379" y="1107"/>
                  </a:lnTo>
                  <a:lnTo>
                    <a:pt x="381" y="1106"/>
                  </a:lnTo>
                  <a:lnTo>
                    <a:pt x="382" y="1105"/>
                  </a:lnTo>
                  <a:lnTo>
                    <a:pt x="381" y="1103"/>
                  </a:lnTo>
                  <a:lnTo>
                    <a:pt x="377" y="1096"/>
                  </a:lnTo>
                  <a:lnTo>
                    <a:pt x="376" y="1097"/>
                  </a:lnTo>
                  <a:lnTo>
                    <a:pt x="375" y="1098"/>
                  </a:lnTo>
                  <a:lnTo>
                    <a:pt x="374" y="1098"/>
                  </a:lnTo>
                  <a:lnTo>
                    <a:pt x="373" y="1097"/>
                  </a:lnTo>
                  <a:lnTo>
                    <a:pt x="372" y="1097"/>
                  </a:lnTo>
                  <a:lnTo>
                    <a:pt x="372" y="1096"/>
                  </a:lnTo>
                  <a:lnTo>
                    <a:pt x="371" y="1095"/>
                  </a:lnTo>
                  <a:lnTo>
                    <a:pt x="371" y="1093"/>
                  </a:lnTo>
                  <a:lnTo>
                    <a:pt x="370" y="1092"/>
                  </a:lnTo>
                  <a:lnTo>
                    <a:pt x="370" y="1089"/>
                  </a:lnTo>
                  <a:lnTo>
                    <a:pt x="368" y="1090"/>
                  </a:lnTo>
                  <a:lnTo>
                    <a:pt x="367" y="1091"/>
                  </a:lnTo>
                  <a:lnTo>
                    <a:pt x="365" y="1090"/>
                  </a:lnTo>
                  <a:lnTo>
                    <a:pt x="362" y="1089"/>
                  </a:lnTo>
                  <a:lnTo>
                    <a:pt x="361" y="1089"/>
                  </a:lnTo>
                  <a:lnTo>
                    <a:pt x="360" y="1090"/>
                  </a:lnTo>
                  <a:lnTo>
                    <a:pt x="359" y="1090"/>
                  </a:lnTo>
                  <a:lnTo>
                    <a:pt x="358" y="1089"/>
                  </a:lnTo>
                  <a:lnTo>
                    <a:pt x="357" y="1088"/>
                  </a:lnTo>
                  <a:lnTo>
                    <a:pt x="358" y="1086"/>
                  </a:lnTo>
                  <a:lnTo>
                    <a:pt x="357" y="1085"/>
                  </a:lnTo>
                  <a:lnTo>
                    <a:pt x="356" y="1083"/>
                  </a:lnTo>
                  <a:lnTo>
                    <a:pt x="355" y="1083"/>
                  </a:lnTo>
                  <a:lnTo>
                    <a:pt x="353" y="1083"/>
                  </a:lnTo>
                  <a:lnTo>
                    <a:pt x="352" y="1084"/>
                  </a:lnTo>
                  <a:lnTo>
                    <a:pt x="350" y="1086"/>
                  </a:lnTo>
                  <a:lnTo>
                    <a:pt x="349" y="1089"/>
                  </a:lnTo>
                  <a:lnTo>
                    <a:pt x="347" y="1091"/>
                  </a:lnTo>
                  <a:lnTo>
                    <a:pt x="345" y="1092"/>
                  </a:lnTo>
                  <a:lnTo>
                    <a:pt x="340" y="1092"/>
                  </a:lnTo>
                  <a:lnTo>
                    <a:pt x="335" y="1090"/>
                  </a:lnTo>
                  <a:lnTo>
                    <a:pt x="334" y="1090"/>
                  </a:lnTo>
                  <a:lnTo>
                    <a:pt x="309" y="1075"/>
                  </a:lnTo>
                  <a:lnTo>
                    <a:pt x="305" y="1074"/>
                  </a:lnTo>
                  <a:lnTo>
                    <a:pt x="302" y="1074"/>
                  </a:lnTo>
                  <a:lnTo>
                    <a:pt x="301" y="1072"/>
                  </a:lnTo>
                  <a:lnTo>
                    <a:pt x="296" y="1072"/>
                  </a:lnTo>
                  <a:lnTo>
                    <a:pt x="286" y="1071"/>
                  </a:lnTo>
                  <a:lnTo>
                    <a:pt x="284" y="1071"/>
                  </a:lnTo>
                  <a:lnTo>
                    <a:pt x="282" y="1073"/>
                  </a:lnTo>
                  <a:lnTo>
                    <a:pt x="280" y="1074"/>
                  </a:lnTo>
                  <a:lnTo>
                    <a:pt x="275" y="1075"/>
                  </a:lnTo>
                  <a:lnTo>
                    <a:pt x="274" y="1074"/>
                  </a:lnTo>
                  <a:lnTo>
                    <a:pt x="271" y="1072"/>
                  </a:lnTo>
                  <a:lnTo>
                    <a:pt x="269" y="1071"/>
                  </a:lnTo>
                  <a:lnTo>
                    <a:pt x="269" y="1070"/>
                  </a:lnTo>
                  <a:lnTo>
                    <a:pt x="271" y="1070"/>
                  </a:lnTo>
                  <a:lnTo>
                    <a:pt x="269" y="1067"/>
                  </a:lnTo>
                  <a:lnTo>
                    <a:pt x="266" y="1065"/>
                  </a:lnTo>
                  <a:lnTo>
                    <a:pt x="263" y="1065"/>
                  </a:lnTo>
                  <a:lnTo>
                    <a:pt x="263" y="1068"/>
                  </a:lnTo>
                  <a:lnTo>
                    <a:pt x="263" y="1069"/>
                  </a:lnTo>
                  <a:lnTo>
                    <a:pt x="259" y="1069"/>
                  </a:lnTo>
                  <a:lnTo>
                    <a:pt x="258" y="1068"/>
                  </a:lnTo>
                  <a:lnTo>
                    <a:pt x="258" y="1067"/>
                  </a:lnTo>
                  <a:lnTo>
                    <a:pt x="257" y="1066"/>
                  </a:lnTo>
                  <a:lnTo>
                    <a:pt x="257" y="1065"/>
                  </a:lnTo>
                  <a:lnTo>
                    <a:pt x="257" y="1065"/>
                  </a:lnTo>
                  <a:lnTo>
                    <a:pt x="259" y="1063"/>
                  </a:lnTo>
                  <a:lnTo>
                    <a:pt x="259" y="1062"/>
                  </a:lnTo>
                  <a:lnTo>
                    <a:pt x="258" y="1060"/>
                  </a:lnTo>
                  <a:lnTo>
                    <a:pt x="257" y="1060"/>
                  </a:lnTo>
                  <a:lnTo>
                    <a:pt x="257" y="1060"/>
                  </a:lnTo>
                  <a:lnTo>
                    <a:pt x="256" y="1060"/>
                  </a:lnTo>
                  <a:lnTo>
                    <a:pt x="255" y="1059"/>
                  </a:lnTo>
                  <a:lnTo>
                    <a:pt x="254" y="1058"/>
                  </a:lnTo>
                  <a:lnTo>
                    <a:pt x="253" y="1057"/>
                  </a:lnTo>
                  <a:lnTo>
                    <a:pt x="252" y="1056"/>
                  </a:lnTo>
                  <a:lnTo>
                    <a:pt x="251" y="1057"/>
                  </a:lnTo>
                  <a:lnTo>
                    <a:pt x="251" y="1060"/>
                  </a:lnTo>
                  <a:lnTo>
                    <a:pt x="250" y="1060"/>
                  </a:lnTo>
                  <a:lnTo>
                    <a:pt x="249" y="1060"/>
                  </a:lnTo>
                  <a:lnTo>
                    <a:pt x="249" y="1059"/>
                  </a:lnTo>
                  <a:lnTo>
                    <a:pt x="249" y="1057"/>
                  </a:lnTo>
                  <a:lnTo>
                    <a:pt x="248" y="1056"/>
                  </a:lnTo>
                  <a:lnTo>
                    <a:pt x="246" y="1055"/>
                  </a:lnTo>
                  <a:lnTo>
                    <a:pt x="245" y="1055"/>
                  </a:lnTo>
                  <a:lnTo>
                    <a:pt x="243" y="1055"/>
                  </a:lnTo>
                  <a:lnTo>
                    <a:pt x="244" y="1058"/>
                  </a:lnTo>
                  <a:lnTo>
                    <a:pt x="243" y="1059"/>
                  </a:lnTo>
                  <a:lnTo>
                    <a:pt x="238" y="1059"/>
                  </a:lnTo>
                  <a:lnTo>
                    <a:pt x="237" y="1059"/>
                  </a:lnTo>
                  <a:lnTo>
                    <a:pt x="236" y="1059"/>
                  </a:lnTo>
                  <a:lnTo>
                    <a:pt x="234" y="1061"/>
                  </a:lnTo>
                  <a:lnTo>
                    <a:pt x="234" y="1063"/>
                  </a:lnTo>
                  <a:lnTo>
                    <a:pt x="233" y="1065"/>
                  </a:lnTo>
                  <a:lnTo>
                    <a:pt x="233" y="1066"/>
                  </a:lnTo>
                  <a:lnTo>
                    <a:pt x="230" y="1067"/>
                  </a:lnTo>
                  <a:lnTo>
                    <a:pt x="229" y="1068"/>
                  </a:lnTo>
                  <a:lnTo>
                    <a:pt x="229" y="1070"/>
                  </a:lnTo>
                  <a:lnTo>
                    <a:pt x="230" y="1071"/>
                  </a:lnTo>
                  <a:lnTo>
                    <a:pt x="230" y="1071"/>
                  </a:lnTo>
                  <a:lnTo>
                    <a:pt x="229" y="1073"/>
                  </a:lnTo>
                  <a:lnTo>
                    <a:pt x="231" y="1073"/>
                  </a:lnTo>
                  <a:lnTo>
                    <a:pt x="233" y="1075"/>
                  </a:lnTo>
                  <a:lnTo>
                    <a:pt x="235" y="1077"/>
                  </a:lnTo>
                  <a:lnTo>
                    <a:pt x="237" y="1077"/>
                  </a:lnTo>
                  <a:lnTo>
                    <a:pt x="239" y="1076"/>
                  </a:lnTo>
                  <a:lnTo>
                    <a:pt x="239" y="1075"/>
                  </a:lnTo>
                  <a:lnTo>
                    <a:pt x="241" y="1074"/>
                  </a:lnTo>
                  <a:lnTo>
                    <a:pt x="245" y="1073"/>
                  </a:lnTo>
                  <a:lnTo>
                    <a:pt x="246" y="1073"/>
                  </a:lnTo>
                  <a:lnTo>
                    <a:pt x="248" y="1074"/>
                  </a:lnTo>
                  <a:lnTo>
                    <a:pt x="249" y="1074"/>
                  </a:lnTo>
                  <a:lnTo>
                    <a:pt x="248" y="1077"/>
                  </a:lnTo>
                  <a:lnTo>
                    <a:pt x="248" y="1077"/>
                  </a:lnTo>
                  <a:lnTo>
                    <a:pt x="248" y="1076"/>
                  </a:lnTo>
                  <a:lnTo>
                    <a:pt x="247" y="1076"/>
                  </a:lnTo>
                  <a:lnTo>
                    <a:pt x="246" y="1077"/>
                  </a:lnTo>
                  <a:lnTo>
                    <a:pt x="246" y="1077"/>
                  </a:lnTo>
                  <a:lnTo>
                    <a:pt x="246" y="1078"/>
                  </a:lnTo>
                  <a:lnTo>
                    <a:pt x="246" y="1079"/>
                  </a:lnTo>
                  <a:lnTo>
                    <a:pt x="246" y="1080"/>
                  </a:lnTo>
                  <a:lnTo>
                    <a:pt x="246" y="1081"/>
                  </a:lnTo>
                  <a:lnTo>
                    <a:pt x="246" y="1082"/>
                  </a:lnTo>
                  <a:lnTo>
                    <a:pt x="246" y="1083"/>
                  </a:lnTo>
                  <a:lnTo>
                    <a:pt x="245" y="1083"/>
                  </a:lnTo>
                  <a:lnTo>
                    <a:pt x="245" y="1083"/>
                  </a:lnTo>
                  <a:lnTo>
                    <a:pt x="244" y="1082"/>
                  </a:lnTo>
                  <a:lnTo>
                    <a:pt x="243" y="1080"/>
                  </a:lnTo>
                  <a:lnTo>
                    <a:pt x="241" y="1079"/>
                  </a:lnTo>
                  <a:lnTo>
                    <a:pt x="239" y="1079"/>
                  </a:lnTo>
                  <a:lnTo>
                    <a:pt x="236" y="1081"/>
                  </a:lnTo>
                  <a:lnTo>
                    <a:pt x="234" y="1083"/>
                  </a:lnTo>
                  <a:lnTo>
                    <a:pt x="232" y="1084"/>
                  </a:lnTo>
                  <a:lnTo>
                    <a:pt x="226" y="1084"/>
                  </a:lnTo>
                  <a:lnTo>
                    <a:pt x="222" y="1083"/>
                  </a:lnTo>
                  <a:lnTo>
                    <a:pt x="221" y="1083"/>
                  </a:lnTo>
                  <a:lnTo>
                    <a:pt x="221" y="1082"/>
                  </a:lnTo>
                  <a:lnTo>
                    <a:pt x="221" y="1080"/>
                  </a:lnTo>
                  <a:lnTo>
                    <a:pt x="220" y="1079"/>
                  </a:lnTo>
                  <a:lnTo>
                    <a:pt x="219" y="1079"/>
                  </a:lnTo>
                  <a:lnTo>
                    <a:pt x="216" y="1079"/>
                  </a:lnTo>
                  <a:lnTo>
                    <a:pt x="215" y="1079"/>
                  </a:lnTo>
                  <a:lnTo>
                    <a:pt x="210" y="1079"/>
                  </a:lnTo>
                  <a:lnTo>
                    <a:pt x="209" y="1080"/>
                  </a:lnTo>
                  <a:lnTo>
                    <a:pt x="209" y="1081"/>
                  </a:lnTo>
                  <a:lnTo>
                    <a:pt x="209" y="1081"/>
                  </a:lnTo>
                  <a:lnTo>
                    <a:pt x="207" y="1082"/>
                  </a:lnTo>
                  <a:lnTo>
                    <a:pt x="205" y="1083"/>
                  </a:lnTo>
                  <a:lnTo>
                    <a:pt x="204" y="1083"/>
                  </a:lnTo>
                  <a:lnTo>
                    <a:pt x="203" y="1084"/>
                  </a:lnTo>
                  <a:lnTo>
                    <a:pt x="203" y="1085"/>
                  </a:lnTo>
                  <a:lnTo>
                    <a:pt x="203" y="1085"/>
                  </a:lnTo>
                  <a:lnTo>
                    <a:pt x="202" y="1086"/>
                  </a:lnTo>
                  <a:lnTo>
                    <a:pt x="198" y="1087"/>
                  </a:lnTo>
                  <a:lnTo>
                    <a:pt x="186" y="1087"/>
                  </a:lnTo>
                  <a:lnTo>
                    <a:pt x="186" y="1086"/>
                  </a:lnTo>
                  <a:lnTo>
                    <a:pt x="185" y="1085"/>
                  </a:lnTo>
                  <a:lnTo>
                    <a:pt x="185" y="1084"/>
                  </a:lnTo>
                  <a:lnTo>
                    <a:pt x="185" y="1083"/>
                  </a:lnTo>
                  <a:lnTo>
                    <a:pt x="179" y="1083"/>
                  </a:lnTo>
                  <a:lnTo>
                    <a:pt x="178" y="1083"/>
                  </a:lnTo>
                  <a:lnTo>
                    <a:pt x="176" y="1085"/>
                  </a:lnTo>
                  <a:lnTo>
                    <a:pt x="175" y="1087"/>
                  </a:lnTo>
                  <a:lnTo>
                    <a:pt x="173" y="1088"/>
                  </a:lnTo>
                  <a:lnTo>
                    <a:pt x="169" y="1089"/>
                  </a:lnTo>
                  <a:lnTo>
                    <a:pt x="166" y="1089"/>
                  </a:lnTo>
                  <a:lnTo>
                    <a:pt x="163" y="1089"/>
                  </a:lnTo>
                  <a:lnTo>
                    <a:pt x="162" y="1089"/>
                  </a:lnTo>
                  <a:lnTo>
                    <a:pt x="159" y="1086"/>
                  </a:lnTo>
                  <a:lnTo>
                    <a:pt x="161" y="1086"/>
                  </a:lnTo>
                  <a:lnTo>
                    <a:pt x="162" y="1085"/>
                  </a:lnTo>
                  <a:lnTo>
                    <a:pt x="163" y="1082"/>
                  </a:lnTo>
                  <a:lnTo>
                    <a:pt x="161" y="1083"/>
                  </a:lnTo>
                  <a:lnTo>
                    <a:pt x="157" y="1083"/>
                  </a:lnTo>
                  <a:lnTo>
                    <a:pt x="157" y="1083"/>
                  </a:lnTo>
                  <a:lnTo>
                    <a:pt x="157" y="1082"/>
                  </a:lnTo>
                  <a:lnTo>
                    <a:pt x="157" y="1081"/>
                  </a:lnTo>
                  <a:lnTo>
                    <a:pt x="156" y="1080"/>
                  </a:lnTo>
                  <a:lnTo>
                    <a:pt x="156" y="1079"/>
                  </a:lnTo>
                  <a:lnTo>
                    <a:pt x="155" y="1079"/>
                  </a:lnTo>
                  <a:lnTo>
                    <a:pt x="154" y="1075"/>
                  </a:lnTo>
                  <a:lnTo>
                    <a:pt x="152" y="1073"/>
                  </a:lnTo>
                  <a:lnTo>
                    <a:pt x="151" y="1072"/>
                  </a:lnTo>
                  <a:lnTo>
                    <a:pt x="150" y="1071"/>
                  </a:lnTo>
                  <a:lnTo>
                    <a:pt x="150" y="1071"/>
                  </a:lnTo>
                  <a:lnTo>
                    <a:pt x="150" y="1067"/>
                  </a:lnTo>
                  <a:lnTo>
                    <a:pt x="150" y="1066"/>
                  </a:lnTo>
                  <a:lnTo>
                    <a:pt x="152" y="1065"/>
                  </a:lnTo>
                  <a:lnTo>
                    <a:pt x="152" y="1064"/>
                  </a:lnTo>
                  <a:lnTo>
                    <a:pt x="153" y="1062"/>
                  </a:lnTo>
                  <a:lnTo>
                    <a:pt x="151" y="1057"/>
                  </a:lnTo>
                  <a:lnTo>
                    <a:pt x="151" y="1055"/>
                  </a:lnTo>
                  <a:lnTo>
                    <a:pt x="153" y="1051"/>
                  </a:lnTo>
                  <a:lnTo>
                    <a:pt x="154" y="1050"/>
                  </a:lnTo>
                  <a:lnTo>
                    <a:pt x="155" y="1050"/>
                  </a:lnTo>
                  <a:lnTo>
                    <a:pt x="155" y="1048"/>
                  </a:lnTo>
                  <a:lnTo>
                    <a:pt x="155" y="1046"/>
                  </a:lnTo>
                  <a:lnTo>
                    <a:pt x="155" y="1045"/>
                  </a:lnTo>
                  <a:lnTo>
                    <a:pt x="155" y="1044"/>
                  </a:lnTo>
                  <a:lnTo>
                    <a:pt x="155" y="1043"/>
                  </a:lnTo>
                  <a:lnTo>
                    <a:pt x="155" y="1042"/>
                  </a:lnTo>
                  <a:lnTo>
                    <a:pt x="156" y="1041"/>
                  </a:lnTo>
                  <a:lnTo>
                    <a:pt x="156" y="1040"/>
                  </a:lnTo>
                  <a:lnTo>
                    <a:pt x="156" y="1038"/>
                  </a:lnTo>
                  <a:lnTo>
                    <a:pt x="156" y="1036"/>
                  </a:lnTo>
                  <a:lnTo>
                    <a:pt x="159" y="1034"/>
                  </a:lnTo>
                  <a:lnTo>
                    <a:pt x="160" y="1032"/>
                  </a:lnTo>
                  <a:lnTo>
                    <a:pt x="160" y="1028"/>
                  </a:lnTo>
                  <a:lnTo>
                    <a:pt x="155" y="1021"/>
                  </a:lnTo>
                  <a:lnTo>
                    <a:pt x="155" y="1015"/>
                  </a:lnTo>
                  <a:lnTo>
                    <a:pt x="156" y="1012"/>
                  </a:lnTo>
                  <a:lnTo>
                    <a:pt x="156" y="1011"/>
                  </a:lnTo>
                  <a:lnTo>
                    <a:pt x="157" y="1009"/>
                  </a:lnTo>
                  <a:lnTo>
                    <a:pt x="158" y="1009"/>
                  </a:lnTo>
                  <a:lnTo>
                    <a:pt x="158" y="1007"/>
                  </a:lnTo>
                  <a:lnTo>
                    <a:pt x="159" y="1005"/>
                  </a:lnTo>
                  <a:lnTo>
                    <a:pt x="159" y="1004"/>
                  </a:lnTo>
                  <a:lnTo>
                    <a:pt x="165" y="996"/>
                  </a:lnTo>
                  <a:lnTo>
                    <a:pt x="166" y="993"/>
                  </a:lnTo>
                  <a:lnTo>
                    <a:pt x="167" y="992"/>
                  </a:lnTo>
                  <a:lnTo>
                    <a:pt x="167" y="989"/>
                  </a:lnTo>
                  <a:lnTo>
                    <a:pt x="167" y="986"/>
                  </a:lnTo>
                  <a:lnTo>
                    <a:pt x="168" y="985"/>
                  </a:lnTo>
                  <a:lnTo>
                    <a:pt x="170" y="984"/>
                  </a:lnTo>
                  <a:lnTo>
                    <a:pt x="172" y="981"/>
                  </a:lnTo>
                  <a:lnTo>
                    <a:pt x="172" y="980"/>
                  </a:lnTo>
                  <a:lnTo>
                    <a:pt x="171" y="978"/>
                  </a:lnTo>
                  <a:lnTo>
                    <a:pt x="171" y="976"/>
                  </a:lnTo>
                  <a:lnTo>
                    <a:pt x="170" y="974"/>
                  </a:lnTo>
                  <a:lnTo>
                    <a:pt x="171" y="973"/>
                  </a:lnTo>
                  <a:lnTo>
                    <a:pt x="171" y="969"/>
                  </a:lnTo>
                  <a:lnTo>
                    <a:pt x="172" y="968"/>
                  </a:lnTo>
                  <a:lnTo>
                    <a:pt x="173" y="967"/>
                  </a:lnTo>
                  <a:lnTo>
                    <a:pt x="173" y="966"/>
                  </a:lnTo>
                  <a:lnTo>
                    <a:pt x="173" y="964"/>
                  </a:lnTo>
                  <a:lnTo>
                    <a:pt x="173" y="962"/>
                  </a:lnTo>
                  <a:lnTo>
                    <a:pt x="174" y="961"/>
                  </a:lnTo>
                  <a:lnTo>
                    <a:pt x="175" y="959"/>
                  </a:lnTo>
                  <a:lnTo>
                    <a:pt x="177" y="957"/>
                  </a:lnTo>
                  <a:lnTo>
                    <a:pt x="177" y="956"/>
                  </a:lnTo>
                  <a:lnTo>
                    <a:pt x="176" y="954"/>
                  </a:lnTo>
                  <a:lnTo>
                    <a:pt x="176" y="949"/>
                  </a:lnTo>
                  <a:lnTo>
                    <a:pt x="177" y="944"/>
                  </a:lnTo>
                  <a:lnTo>
                    <a:pt x="181" y="938"/>
                  </a:lnTo>
                  <a:lnTo>
                    <a:pt x="182" y="938"/>
                  </a:lnTo>
                  <a:lnTo>
                    <a:pt x="184" y="938"/>
                  </a:lnTo>
                  <a:lnTo>
                    <a:pt x="185" y="936"/>
                  </a:lnTo>
                  <a:lnTo>
                    <a:pt x="187" y="933"/>
                  </a:lnTo>
                  <a:lnTo>
                    <a:pt x="188" y="932"/>
                  </a:lnTo>
                  <a:lnTo>
                    <a:pt x="190" y="932"/>
                  </a:lnTo>
                  <a:lnTo>
                    <a:pt x="191" y="930"/>
                  </a:lnTo>
                  <a:lnTo>
                    <a:pt x="191" y="929"/>
                  </a:lnTo>
                  <a:lnTo>
                    <a:pt x="191" y="926"/>
                  </a:lnTo>
                  <a:lnTo>
                    <a:pt x="191" y="925"/>
                  </a:lnTo>
                  <a:lnTo>
                    <a:pt x="192" y="925"/>
                  </a:lnTo>
                  <a:lnTo>
                    <a:pt x="195" y="925"/>
                  </a:lnTo>
                  <a:lnTo>
                    <a:pt x="196" y="925"/>
                  </a:lnTo>
                  <a:lnTo>
                    <a:pt x="196" y="924"/>
                  </a:lnTo>
                  <a:lnTo>
                    <a:pt x="197" y="923"/>
                  </a:lnTo>
                  <a:lnTo>
                    <a:pt x="197" y="922"/>
                  </a:lnTo>
                  <a:lnTo>
                    <a:pt x="197" y="921"/>
                  </a:lnTo>
                  <a:lnTo>
                    <a:pt x="197" y="920"/>
                  </a:lnTo>
                  <a:lnTo>
                    <a:pt x="198" y="920"/>
                  </a:lnTo>
                  <a:lnTo>
                    <a:pt x="202" y="919"/>
                  </a:lnTo>
                  <a:lnTo>
                    <a:pt x="203" y="918"/>
                  </a:lnTo>
                  <a:lnTo>
                    <a:pt x="203" y="916"/>
                  </a:lnTo>
                  <a:lnTo>
                    <a:pt x="208" y="905"/>
                  </a:lnTo>
                  <a:lnTo>
                    <a:pt x="210" y="900"/>
                  </a:lnTo>
                  <a:lnTo>
                    <a:pt x="212" y="897"/>
                  </a:lnTo>
                  <a:lnTo>
                    <a:pt x="211" y="896"/>
                  </a:lnTo>
                  <a:lnTo>
                    <a:pt x="203" y="895"/>
                  </a:lnTo>
                  <a:lnTo>
                    <a:pt x="188" y="887"/>
                  </a:lnTo>
                  <a:lnTo>
                    <a:pt x="186" y="887"/>
                  </a:lnTo>
                  <a:lnTo>
                    <a:pt x="181" y="887"/>
                  </a:lnTo>
                  <a:lnTo>
                    <a:pt x="173" y="885"/>
                  </a:lnTo>
                  <a:lnTo>
                    <a:pt x="173" y="885"/>
                  </a:lnTo>
                  <a:lnTo>
                    <a:pt x="171" y="887"/>
                  </a:lnTo>
                  <a:lnTo>
                    <a:pt x="169" y="887"/>
                  </a:lnTo>
                  <a:lnTo>
                    <a:pt x="168" y="887"/>
                  </a:lnTo>
                  <a:lnTo>
                    <a:pt x="167" y="886"/>
                  </a:lnTo>
                  <a:lnTo>
                    <a:pt x="166" y="886"/>
                  </a:lnTo>
                  <a:lnTo>
                    <a:pt x="165" y="886"/>
                  </a:lnTo>
                  <a:lnTo>
                    <a:pt x="163" y="887"/>
                  </a:lnTo>
                  <a:lnTo>
                    <a:pt x="162" y="887"/>
                  </a:lnTo>
                  <a:lnTo>
                    <a:pt x="161" y="886"/>
                  </a:lnTo>
                  <a:lnTo>
                    <a:pt x="161" y="886"/>
                  </a:lnTo>
                  <a:lnTo>
                    <a:pt x="160" y="884"/>
                  </a:lnTo>
                  <a:lnTo>
                    <a:pt x="159" y="884"/>
                  </a:lnTo>
                  <a:lnTo>
                    <a:pt x="157" y="882"/>
                  </a:lnTo>
                  <a:lnTo>
                    <a:pt x="153" y="882"/>
                  </a:lnTo>
                  <a:lnTo>
                    <a:pt x="151" y="880"/>
                  </a:lnTo>
                  <a:lnTo>
                    <a:pt x="149" y="878"/>
                  </a:lnTo>
                  <a:lnTo>
                    <a:pt x="148" y="876"/>
                  </a:lnTo>
                  <a:lnTo>
                    <a:pt x="146" y="874"/>
                  </a:lnTo>
                  <a:lnTo>
                    <a:pt x="147" y="873"/>
                  </a:lnTo>
                  <a:lnTo>
                    <a:pt x="148" y="873"/>
                  </a:lnTo>
                  <a:lnTo>
                    <a:pt x="147" y="871"/>
                  </a:lnTo>
                  <a:lnTo>
                    <a:pt x="145" y="871"/>
                  </a:lnTo>
                  <a:lnTo>
                    <a:pt x="142" y="870"/>
                  </a:lnTo>
                  <a:lnTo>
                    <a:pt x="141" y="868"/>
                  </a:lnTo>
                  <a:lnTo>
                    <a:pt x="139" y="868"/>
                  </a:lnTo>
                  <a:lnTo>
                    <a:pt x="137" y="869"/>
                  </a:lnTo>
                  <a:lnTo>
                    <a:pt x="136" y="870"/>
                  </a:lnTo>
                  <a:lnTo>
                    <a:pt x="135" y="871"/>
                  </a:lnTo>
                  <a:lnTo>
                    <a:pt x="135" y="872"/>
                  </a:lnTo>
                  <a:lnTo>
                    <a:pt x="134" y="873"/>
                  </a:lnTo>
                  <a:lnTo>
                    <a:pt x="133" y="873"/>
                  </a:lnTo>
                  <a:lnTo>
                    <a:pt x="131" y="874"/>
                  </a:lnTo>
                  <a:lnTo>
                    <a:pt x="131" y="874"/>
                  </a:lnTo>
                  <a:lnTo>
                    <a:pt x="130" y="875"/>
                  </a:lnTo>
                  <a:lnTo>
                    <a:pt x="129" y="877"/>
                  </a:lnTo>
                  <a:lnTo>
                    <a:pt x="129" y="878"/>
                  </a:lnTo>
                  <a:lnTo>
                    <a:pt x="128" y="878"/>
                  </a:lnTo>
                  <a:lnTo>
                    <a:pt x="125" y="876"/>
                  </a:lnTo>
                  <a:lnTo>
                    <a:pt x="118" y="876"/>
                  </a:lnTo>
                  <a:lnTo>
                    <a:pt x="117" y="876"/>
                  </a:lnTo>
                  <a:lnTo>
                    <a:pt x="115" y="875"/>
                  </a:lnTo>
                  <a:lnTo>
                    <a:pt x="112" y="872"/>
                  </a:lnTo>
                  <a:lnTo>
                    <a:pt x="111" y="872"/>
                  </a:lnTo>
                  <a:lnTo>
                    <a:pt x="110" y="873"/>
                  </a:lnTo>
                  <a:lnTo>
                    <a:pt x="110" y="874"/>
                  </a:lnTo>
                  <a:lnTo>
                    <a:pt x="111" y="874"/>
                  </a:lnTo>
                  <a:lnTo>
                    <a:pt x="111" y="875"/>
                  </a:lnTo>
                  <a:lnTo>
                    <a:pt x="107" y="877"/>
                  </a:lnTo>
                  <a:lnTo>
                    <a:pt x="106" y="875"/>
                  </a:lnTo>
                  <a:lnTo>
                    <a:pt x="105" y="872"/>
                  </a:lnTo>
                  <a:lnTo>
                    <a:pt x="105" y="866"/>
                  </a:lnTo>
                  <a:lnTo>
                    <a:pt x="103" y="866"/>
                  </a:lnTo>
                  <a:lnTo>
                    <a:pt x="97" y="864"/>
                  </a:lnTo>
                  <a:lnTo>
                    <a:pt x="96" y="863"/>
                  </a:lnTo>
                  <a:lnTo>
                    <a:pt x="94" y="864"/>
                  </a:lnTo>
                  <a:lnTo>
                    <a:pt x="89" y="863"/>
                  </a:lnTo>
                  <a:lnTo>
                    <a:pt x="89" y="863"/>
                  </a:lnTo>
                  <a:lnTo>
                    <a:pt x="89" y="865"/>
                  </a:lnTo>
                  <a:lnTo>
                    <a:pt x="89" y="867"/>
                  </a:lnTo>
                  <a:lnTo>
                    <a:pt x="89" y="869"/>
                  </a:lnTo>
                  <a:lnTo>
                    <a:pt x="88" y="872"/>
                  </a:lnTo>
                  <a:lnTo>
                    <a:pt x="87" y="872"/>
                  </a:lnTo>
                  <a:lnTo>
                    <a:pt x="83" y="871"/>
                  </a:lnTo>
                  <a:lnTo>
                    <a:pt x="79" y="871"/>
                  </a:lnTo>
                  <a:lnTo>
                    <a:pt x="78" y="870"/>
                  </a:lnTo>
                  <a:lnTo>
                    <a:pt x="77" y="868"/>
                  </a:lnTo>
                  <a:lnTo>
                    <a:pt x="77" y="866"/>
                  </a:lnTo>
                  <a:lnTo>
                    <a:pt x="77" y="865"/>
                  </a:lnTo>
                  <a:lnTo>
                    <a:pt x="77" y="862"/>
                  </a:lnTo>
                  <a:lnTo>
                    <a:pt x="77" y="862"/>
                  </a:lnTo>
                  <a:lnTo>
                    <a:pt x="76" y="863"/>
                  </a:lnTo>
                  <a:lnTo>
                    <a:pt x="75" y="863"/>
                  </a:lnTo>
                  <a:lnTo>
                    <a:pt x="75" y="861"/>
                  </a:lnTo>
                  <a:lnTo>
                    <a:pt x="74" y="860"/>
                  </a:lnTo>
                  <a:lnTo>
                    <a:pt x="74" y="858"/>
                  </a:lnTo>
                  <a:lnTo>
                    <a:pt x="73" y="858"/>
                  </a:lnTo>
                  <a:lnTo>
                    <a:pt x="72" y="857"/>
                  </a:lnTo>
                  <a:lnTo>
                    <a:pt x="71" y="857"/>
                  </a:lnTo>
                  <a:lnTo>
                    <a:pt x="71" y="856"/>
                  </a:lnTo>
                  <a:lnTo>
                    <a:pt x="71" y="855"/>
                  </a:lnTo>
                  <a:lnTo>
                    <a:pt x="71" y="854"/>
                  </a:lnTo>
                  <a:lnTo>
                    <a:pt x="65" y="848"/>
                  </a:lnTo>
                  <a:lnTo>
                    <a:pt x="64" y="847"/>
                  </a:lnTo>
                  <a:lnTo>
                    <a:pt x="64" y="845"/>
                  </a:lnTo>
                  <a:lnTo>
                    <a:pt x="64" y="844"/>
                  </a:lnTo>
                  <a:lnTo>
                    <a:pt x="65" y="844"/>
                  </a:lnTo>
                  <a:lnTo>
                    <a:pt x="65" y="842"/>
                  </a:lnTo>
                  <a:lnTo>
                    <a:pt x="65" y="842"/>
                  </a:lnTo>
                  <a:lnTo>
                    <a:pt x="61" y="837"/>
                  </a:lnTo>
                  <a:lnTo>
                    <a:pt x="60" y="836"/>
                  </a:lnTo>
                  <a:lnTo>
                    <a:pt x="60" y="836"/>
                  </a:lnTo>
                  <a:lnTo>
                    <a:pt x="60" y="835"/>
                  </a:lnTo>
                  <a:lnTo>
                    <a:pt x="60" y="833"/>
                  </a:lnTo>
                  <a:lnTo>
                    <a:pt x="59" y="831"/>
                  </a:lnTo>
                  <a:lnTo>
                    <a:pt x="50" y="828"/>
                  </a:lnTo>
                  <a:lnTo>
                    <a:pt x="49" y="827"/>
                  </a:lnTo>
                  <a:lnTo>
                    <a:pt x="48" y="828"/>
                  </a:lnTo>
                  <a:lnTo>
                    <a:pt x="47" y="829"/>
                  </a:lnTo>
                  <a:lnTo>
                    <a:pt x="46" y="829"/>
                  </a:lnTo>
                  <a:lnTo>
                    <a:pt x="45" y="829"/>
                  </a:lnTo>
                  <a:lnTo>
                    <a:pt x="45" y="828"/>
                  </a:lnTo>
                  <a:lnTo>
                    <a:pt x="45" y="824"/>
                  </a:lnTo>
                  <a:lnTo>
                    <a:pt x="45" y="819"/>
                  </a:lnTo>
                  <a:lnTo>
                    <a:pt x="46" y="818"/>
                  </a:lnTo>
                  <a:lnTo>
                    <a:pt x="46" y="813"/>
                  </a:lnTo>
                  <a:lnTo>
                    <a:pt x="46" y="812"/>
                  </a:lnTo>
                  <a:lnTo>
                    <a:pt x="47" y="810"/>
                  </a:lnTo>
                  <a:lnTo>
                    <a:pt x="50" y="807"/>
                  </a:lnTo>
                  <a:lnTo>
                    <a:pt x="51" y="805"/>
                  </a:lnTo>
                  <a:lnTo>
                    <a:pt x="51" y="804"/>
                  </a:lnTo>
                  <a:lnTo>
                    <a:pt x="52" y="803"/>
                  </a:lnTo>
                  <a:lnTo>
                    <a:pt x="52" y="802"/>
                  </a:lnTo>
                  <a:lnTo>
                    <a:pt x="51" y="802"/>
                  </a:lnTo>
                  <a:lnTo>
                    <a:pt x="50" y="801"/>
                  </a:lnTo>
                  <a:lnTo>
                    <a:pt x="52" y="799"/>
                  </a:lnTo>
                  <a:lnTo>
                    <a:pt x="58" y="794"/>
                  </a:lnTo>
                  <a:lnTo>
                    <a:pt x="57" y="794"/>
                  </a:lnTo>
                  <a:lnTo>
                    <a:pt x="58" y="793"/>
                  </a:lnTo>
                  <a:lnTo>
                    <a:pt x="59" y="794"/>
                  </a:lnTo>
                  <a:lnTo>
                    <a:pt x="59" y="793"/>
                  </a:lnTo>
                  <a:lnTo>
                    <a:pt x="58" y="791"/>
                  </a:lnTo>
                  <a:lnTo>
                    <a:pt x="58" y="790"/>
                  </a:lnTo>
                  <a:lnTo>
                    <a:pt x="58" y="789"/>
                  </a:lnTo>
                  <a:lnTo>
                    <a:pt x="59" y="788"/>
                  </a:lnTo>
                  <a:lnTo>
                    <a:pt x="59" y="788"/>
                  </a:lnTo>
                  <a:lnTo>
                    <a:pt x="59" y="787"/>
                  </a:lnTo>
                  <a:lnTo>
                    <a:pt x="59" y="786"/>
                  </a:lnTo>
                  <a:lnTo>
                    <a:pt x="59" y="783"/>
                  </a:lnTo>
                  <a:lnTo>
                    <a:pt x="59" y="782"/>
                  </a:lnTo>
                  <a:lnTo>
                    <a:pt x="59" y="782"/>
                  </a:lnTo>
                  <a:lnTo>
                    <a:pt x="59" y="781"/>
                  </a:lnTo>
                  <a:lnTo>
                    <a:pt x="55" y="780"/>
                  </a:lnTo>
                  <a:lnTo>
                    <a:pt x="51" y="780"/>
                  </a:lnTo>
                  <a:lnTo>
                    <a:pt x="49" y="780"/>
                  </a:lnTo>
                  <a:lnTo>
                    <a:pt x="48" y="779"/>
                  </a:lnTo>
                  <a:lnTo>
                    <a:pt x="46" y="776"/>
                  </a:lnTo>
                  <a:lnTo>
                    <a:pt x="44" y="776"/>
                  </a:lnTo>
                  <a:lnTo>
                    <a:pt x="43" y="776"/>
                  </a:lnTo>
                  <a:lnTo>
                    <a:pt x="41" y="776"/>
                  </a:lnTo>
                  <a:lnTo>
                    <a:pt x="41" y="776"/>
                  </a:lnTo>
                  <a:lnTo>
                    <a:pt x="41" y="774"/>
                  </a:lnTo>
                  <a:lnTo>
                    <a:pt x="40" y="773"/>
                  </a:lnTo>
                  <a:lnTo>
                    <a:pt x="40" y="772"/>
                  </a:lnTo>
                  <a:lnTo>
                    <a:pt x="38" y="771"/>
                  </a:lnTo>
                  <a:lnTo>
                    <a:pt x="35" y="770"/>
                  </a:lnTo>
                  <a:lnTo>
                    <a:pt x="34" y="769"/>
                  </a:lnTo>
                  <a:lnTo>
                    <a:pt x="31" y="762"/>
                  </a:lnTo>
                  <a:lnTo>
                    <a:pt x="29" y="759"/>
                  </a:lnTo>
                  <a:lnTo>
                    <a:pt x="29" y="761"/>
                  </a:lnTo>
                  <a:lnTo>
                    <a:pt x="28" y="760"/>
                  </a:lnTo>
                  <a:lnTo>
                    <a:pt x="26" y="756"/>
                  </a:lnTo>
                  <a:lnTo>
                    <a:pt x="24" y="753"/>
                  </a:lnTo>
                  <a:lnTo>
                    <a:pt x="24" y="752"/>
                  </a:lnTo>
                  <a:lnTo>
                    <a:pt x="24" y="751"/>
                  </a:lnTo>
                  <a:lnTo>
                    <a:pt x="24" y="748"/>
                  </a:lnTo>
                  <a:lnTo>
                    <a:pt x="23" y="746"/>
                  </a:lnTo>
                  <a:lnTo>
                    <a:pt x="23" y="746"/>
                  </a:lnTo>
                  <a:lnTo>
                    <a:pt x="23" y="745"/>
                  </a:lnTo>
                  <a:lnTo>
                    <a:pt x="23" y="744"/>
                  </a:lnTo>
                  <a:lnTo>
                    <a:pt x="23" y="744"/>
                  </a:lnTo>
                  <a:lnTo>
                    <a:pt x="23" y="740"/>
                  </a:lnTo>
                  <a:lnTo>
                    <a:pt x="23" y="738"/>
                  </a:lnTo>
                  <a:lnTo>
                    <a:pt x="24" y="736"/>
                  </a:lnTo>
                  <a:lnTo>
                    <a:pt x="25" y="735"/>
                  </a:lnTo>
                  <a:lnTo>
                    <a:pt x="25" y="734"/>
                  </a:lnTo>
                  <a:lnTo>
                    <a:pt x="25" y="734"/>
                  </a:lnTo>
                  <a:lnTo>
                    <a:pt x="24" y="733"/>
                  </a:lnTo>
                  <a:lnTo>
                    <a:pt x="24" y="732"/>
                  </a:lnTo>
                  <a:lnTo>
                    <a:pt x="24" y="730"/>
                  </a:lnTo>
                  <a:lnTo>
                    <a:pt x="25" y="730"/>
                  </a:lnTo>
                  <a:lnTo>
                    <a:pt x="26" y="729"/>
                  </a:lnTo>
                  <a:lnTo>
                    <a:pt x="28" y="729"/>
                  </a:lnTo>
                  <a:lnTo>
                    <a:pt x="28" y="728"/>
                  </a:lnTo>
                  <a:lnTo>
                    <a:pt x="29" y="728"/>
                  </a:lnTo>
                  <a:lnTo>
                    <a:pt x="29" y="726"/>
                  </a:lnTo>
                  <a:lnTo>
                    <a:pt x="29" y="724"/>
                  </a:lnTo>
                  <a:lnTo>
                    <a:pt x="27" y="722"/>
                  </a:lnTo>
                  <a:lnTo>
                    <a:pt x="28" y="722"/>
                  </a:lnTo>
                  <a:lnTo>
                    <a:pt x="30" y="720"/>
                  </a:lnTo>
                  <a:lnTo>
                    <a:pt x="31" y="719"/>
                  </a:lnTo>
                  <a:lnTo>
                    <a:pt x="33" y="718"/>
                  </a:lnTo>
                  <a:lnTo>
                    <a:pt x="36" y="716"/>
                  </a:lnTo>
                  <a:lnTo>
                    <a:pt x="38" y="716"/>
                  </a:lnTo>
                  <a:lnTo>
                    <a:pt x="38" y="714"/>
                  </a:lnTo>
                  <a:lnTo>
                    <a:pt x="38" y="713"/>
                  </a:lnTo>
                  <a:lnTo>
                    <a:pt x="39" y="711"/>
                  </a:lnTo>
                  <a:lnTo>
                    <a:pt x="40" y="710"/>
                  </a:lnTo>
                  <a:lnTo>
                    <a:pt x="41" y="710"/>
                  </a:lnTo>
                  <a:lnTo>
                    <a:pt x="41" y="710"/>
                  </a:lnTo>
                  <a:lnTo>
                    <a:pt x="43" y="710"/>
                  </a:lnTo>
                  <a:lnTo>
                    <a:pt x="44" y="710"/>
                  </a:lnTo>
                  <a:lnTo>
                    <a:pt x="47" y="710"/>
                  </a:lnTo>
                  <a:lnTo>
                    <a:pt x="47" y="709"/>
                  </a:lnTo>
                  <a:lnTo>
                    <a:pt x="47" y="708"/>
                  </a:lnTo>
                  <a:lnTo>
                    <a:pt x="47" y="706"/>
                  </a:lnTo>
                  <a:lnTo>
                    <a:pt x="44" y="701"/>
                  </a:lnTo>
                  <a:lnTo>
                    <a:pt x="44" y="699"/>
                  </a:lnTo>
                  <a:lnTo>
                    <a:pt x="45" y="698"/>
                  </a:lnTo>
                  <a:lnTo>
                    <a:pt x="46" y="694"/>
                  </a:lnTo>
                  <a:lnTo>
                    <a:pt x="46" y="691"/>
                  </a:lnTo>
                  <a:lnTo>
                    <a:pt x="45" y="691"/>
                  </a:lnTo>
                  <a:lnTo>
                    <a:pt x="44" y="691"/>
                  </a:lnTo>
                  <a:lnTo>
                    <a:pt x="44" y="690"/>
                  </a:lnTo>
                  <a:lnTo>
                    <a:pt x="43" y="688"/>
                  </a:lnTo>
                  <a:lnTo>
                    <a:pt x="43" y="687"/>
                  </a:lnTo>
                  <a:lnTo>
                    <a:pt x="43" y="686"/>
                  </a:lnTo>
                  <a:lnTo>
                    <a:pt x="44" y="685"/>
                  </a:lnTo>
                  <a:lnTo>
                    <a:pt x="42" y="685"/>
                  </a:lnTo>
                  <a:lnTo>
                    <a:pt x="39" y="684"/>
                  </a:lnTo>
                  <a:lnTo>
                    <a:pt x="37" y="684"/>
                  </a:lnTo>
                  <a:lnTo>
                    <a:pt x="37" y="683"/>
                  </a:lnTo>
                  <a:lnTo>
                    <a:pt x="36" y="683"/>
                  </a:lnTo>
                  <a:lnTo>
                    <a:pt x="36" y="684"/>
                  </a:lnTo>
                  <a:lnTo>
                    <a:pt x="34" y="685"/>
                  </a:lnTo>
                  <a:lnTo>
                    <a:pt x="32" y="685"/>
                  </a:lnTo>
                  <a:lnTo>
                    <a:pt x="32" y="684"/>
                  </a:lnTo>
                  <a:lnTo>
                    <a:pt x="31" y="682"/>
                  </a:lnTo>
                  <a:lnTo>
                    <a:pt x="30" y="681"/>
                  </a:lnTo>
                  <a:lnTo>
                    <a:pt x="31" y="680"/>
                  </a:lnTo>
                  <a:lnTo>
                    <a:pt x="30" y="680"/>
                  </a:lnTo>
                  <a:lnTo>
                    <a:pt x="29" y="679"/>
                  </a:lnTo>
                  <a:lnTo>
                    <a:pt x="29" y="678"/>
                  </a:lnTo>
                  <a:lnTo>
                    <a:pt x="29" y="676"/>
                  </a:lnTo>
                  <a:lnTo>
                    <a:pt x="30" y="673"/>
                  </a:lnTo>
                  <a:lnTo>
                    <a:pt x="33" y="671"/>
                  </a:lnTo>
                  <a:lnTo>
                    <a:pt x="35" y="670"/>
                  </a:lnTo>
                  <a:lnTo>
                    <a:pt x="35" y="669"/>
                  </a:lnTo>
                  <a:lnTo>
                    <a:pt x="35" y="668"/>
                  </a:lnTo>
                  <a:lnTo>
                    <a:pt x="36" y="667"/>
                  </a:lnTo>
                  <a:lnTo>
                    <a:pt x="36" y="666"/>
                  </a:lnTo>
                  <a:lnTo>
                    <a:pt x="30" y="666"/>
                  </a:lnTo>
                  <a:lnTo>
                    <a:pt x="28" y="665"/>
                  </a:lnTo>
                  <a:lnTo>
                    <a:pt x="27" y="663"/>
                  </a:lnTo>
                  <a:lnTo>
                    <a:pt x="29" y="662"/>
                  </a:lnTo>
                  <a:lnTo>
                    <a:pt x="23" y="654"/>
                  </a:lnTo>
                  <a:lnTo>
                    <a:pt x="21" y="652"/>
                  </a:lnTo>
                  <a:lnTo>
                    <a:pt x="19" y="652"/>
                  </a:lnTo>
                  <a:lnTo>
                    <a:pt x="16" y="653"/>
                  </a:lnTo>
                  <a:lnTo>
                    <a:pt x="15" y="653"/>
                  </a:lnTo>
                  <a:lnTo>
                    <a:pt x="14" y="651"/>
                  </a:lnTo>
                  <a:lnTo>
                    <a:pt x="15" y="650"/>
                  </a:lnTo>
                  <a:lnTo>
                    <a:pt x="15" y="649"/>
                  </a:lnTo>
                  <a:lnTo>
                    <a:pt x="13" y="648"/>
                  </a:lnTo>
                  <a:lnTo>
                    <a:pt x="13" y="647"/>
                  </a:lnTo>
                  <a:lnTo>
                    <a:pt x="13" y="645"/>
                  </a:lnTo>
                  <a:lnTo>
                    <a:pt x="13" y="644"/>
                  </a:lnTo>
                  <a:lnTo>
                    <a:pt x="12" y="643"/>
                  </a:lnTo>
                  <a:lnTo>
                    <a:pt x="11" y="643"/>
                  </a:lnTo>
                  <a:lnTo>
                    <a:pt x="11" y="640"/>
                  </a:lnTo>
                  <a:lnTo>
                    <a:pt x="12" y="641"/>
                  </a:lnTo>
                  <a:lnTo>
                    <a:pt x="14" y="639"/>
                  </a:lnTo>
                  <a:lnTo>
                    <a:pt x="14" y="637"/>
                  </a:lnTo>
                  <a:lnTo>
                    <a:pt x="14" y="637"/>
                  </a:lnTo>
                  <a:lnTo>
                    <a:pt x="14" y="635"/>
                  </a:lnTo>
                  <a:lnTo>
                    <a:pt x="15" y="634"/>
                  </a:lnTo>
                  <a:lnTo>
                    <a:pt x="16" y="633"/>
                  </a:lnTo>
                  <a:lnTo>
                    <a:pt x="17" y="633"/>
                  </a:lnTo>
                  <a:lnTo>
                    <a:pt x="19" y="632"/>
                  </a:lnTo>
                  <a:lnTo>
                    <a:pt x="19" y="631"/>
                  </a:lnTo>
                  <a:lnTo>
                    <a:pt x="19" y="630"/>
                  </a:lnTo>
                  <a:lnTo>
                    <a:pt x="18" y="626"/>
                  </a:lnTo>
                  <a:lnTo>
                    <a:pt x="19" y="625"/>
                  </a:lnTo>
                  <a:lnTo>
                    <a:pt x="19" y="625"/>
                  </a:lnTo>
                  <a:lnTo>
                    <a:pt x="17" y="623"/>
                  </a:lnTo>
                  <a:lnTo>
                    <a:pt x="14" y="622"/>
                  </a:lnTo>
                  <a:lnTo>
                    <a:pt x="14" y="621"/>
                  </a:lnTo>
                  <a:lnTo>
                    <a:pt x="13" y="620"/>
                  </a:lnTo>
                  <a:lnTo>
                    <a:pt x="13" y="618"/>
                  </a:lnTo>
                  <a:lnTo>
                    <a:pt x="14" y="617"/>
                  </a:lnTo>
                  <a:lnTo>
                    <a:pt x="14" y="615"/>
                  </a:lnTo>
                  <a:lnTo>
                    <a:pt x="11" y="615"/>
                  </a:lnTo>
                  <a:lnTo>
                    <a:pt x="9" y="614"/>
                  </a:lnTo>
                  <a:lnTo>
                    <a:pt x="7" y="614"/>
                  </a:lnTo>
                  <a:lnTo>
                    <a:pt x="6" y="614"/>
                  </a:lnTo>
                  <a:lnTo>
                    <a:pt x="4" y="616"/>
                  </a:lnTo>
                  <a:lnTo>
                    <a:pt x="2" y="616"/>
                  </a:lnTo>
                  <a:lnTo>
                    <a:pt x="2" y="613"/>
                  </a:lnTo>
                  <a:lnTo>
                    <a:pt x="1" y="608"/>
                  </a:lnTo>
                  <a:lnTo>
                    <a:pt x="0" y="605"/>
                  </a:lnTo>
                  <a:lnTo>
                    <a:pt x="3" y="603"/>
                  </a:lnTo>
                  <a:lnTo>
                    <a:pt x="4" y="604"/>
                  </a:lnTo>
                  <a:lnTo>
                    <a:pt x="5" y="606"/>
                  </a:lnTo>
                  <a:lnTo>
                    <a:pt x="6" y="607"/>
                  </a:lnTo>
                  <a:lnTo>
                    <a:pt x="8" y="607"/>
                  </a:lnTo>
                  <a:lnTo>
                    <a:pt x="9" y="606"/>
                  </a:lnTo>
                  <a:lnTo>
                    <a:pt x="11" y="601"/>
                  </a:lnTo>
                  <a:lnTo>
                    <a:pt x="12" y="601"/>
                  </a:lnTo>
                  <a:lnTo>
                    <a:pt x="21" y="594"/>
                  </a:lnTo>
                  <a:lnTo>
                    <a:pt x="26" y="591"/>
                  </a:lnTo>
                  <a:lnTo>
                    <a:pt x="27" y="589"/>
                  </a:lnTo>
                  <a:lnTo>
                    <a:pt x="25" y="588"/>
                  </a:lnTo>
                  <a:lnTo>
                    <a:pt x="27" y="586"/>
                  </a:lnTo>
                  <a:lnTo>
                    <a:pt x="28" y="585"/>
                  </a:lnTo>
                  <a:lnTo>
                    <a:pt x="26" y="584"/>
                  </a:lnTo>
                  <a:lnTo>
                    <a:pt x="22" y="588"/>
                  </a:lnTo>
                  <a:lnTo>
                    <a:pt x="19" y="587"/>
                  </a:lnTo>
                  <a:lnTo>
                    <a:pt x="18" y="583"/>
                  </a:lnTo>
                  <a:lnTo>
                    <a:pt x="19" y="581"/>
                  </a:lnTo>
                  <a:lnTo>
                    <a:pt x="20" y="577"/>
                  </a:lnTo>
                  <a:lnTo>
                    <a:pt x="21" y="577"/>
                  </a:lnTo>
                  <a:lnTo>
                    <a:pt x="23" y="574"/>
                  </a:lnTo>
                  <a:lnTo>
                    <a:pt x="27" y="565"/>
                  </a:lnTo>
                  <a:lnTo>
                    <a:pt x="28" y="565"/>
                  </a:lnTo>
                  <a:lnTo>
                    <a:pt x="30" y="563"/>
                  </a:lnTo>
                  <a:lnTo>
                    <a:pt x="31" y="561"/>
                  </a:lnTo>
                  <a:lnTo>
                    <a:pt x="32" y="559"/>
                  </a:lnTo>
                  <a:lnTo>
                    <a:pt x="32" y="557"/>
                  </a:lnTo>
                  <a:lnTo>
                    <a:pt x="33" y="555"/>
                  </a:lnTo>
                  <a:lnTo>
                    <a:pt x="31" y="553"/>
                  </a:lnTo>
                  <a:lnTo>
                    <a:pt x="31" y="551"/>
                  </a:lnTo>
                  <a:lnTo>
                    <a:pt x="32" y="548"/>
                  </a:lnTo>
                  <a:lnTo>
                    <a:pt x="32" y="545"/>
                  </a:lnTo>
                  <a:lnTo>
                    <a:pt x="32" y="542"/>
                  </a:lnTo>
                  <a:lnTo>
                    <a:pt x="31" y="538"/>
                  </a:lnTo>
                  <a:lnTo>
                    <a:pt x="28" y="534"/>
                  </a:lnTo>
                  <a:lnTo>
                    <a:pt x="22" y="525"/>
                  </a:lnTo>
                  <a:lnTo>
                    <a:pt x="21" y="523"/>
                  </a:lnTo>
                  <a:lnTo>
                    <a:pt x="22" y="522"/>
                  </a:lnTo>
                  <a:lnTo>
                    <a:pt x="23" y="518"/>
                  </a:lnTo>
                  <a:lnTo>
                    <a:pt x="17" y="516"/>
                  </a:lnTo>
                  <a:lnTo>
                    <a:pt x="15" y="512"/>
                  </a:lnTo>
                  <a:lnTo>
                    <a:pt x="16" y="509"/>
                  </a:lnTo>
                  <a:lnTo>
                    <a:pt x="15" y="508"/>
                  </a:lnTo>
                  <a:lnTo>
                    <a:pt x="13" y="506"/>
                  </a:lnTo>
                  <a:lnTo>
                    <a:pt x="11" y="505"/>
                  </a:lnTo>
                  <a:lnTo>
                    <a:pt x="9" y="505"/>
                  </a:lnTo>
                  <a:lnTo>
                    <a:pt x="8" y="505"/>
                  </a:lnTo>
                  <a:lnTo>
                    <a:pt x="8" y="504"/>
                  </a:lnTo>
                  <a:lnTo>
                    <a:pt x="9" y="503"/>
                  </a:lnTo>
                  <a:lnTo>
                    <a:pt x="11" y="502"/>
                  </a:lnTo>
                  <a:lnTo>
                    <a:pt x="11" y="499"/>
                  </a:lnTo>
                  <a:lnTo>
                    <a:pt x="10" y="496"/>
                  </a:lnTo>
                  <a:lnTo>
                    <a:pt x="7" y="494"/>
                  </a:lnTo>
                  <a:lnTo>
                    <a:pt x="7" y="493"/>
                  </a:lnTo>
                  <a:lnTo>
                    <a:pt x="9" y="492"/>
                  </a:lnTo>
                  <a:lnTo>
                    <a:pt x="13" y="492"/>
                  </a:lnTo>
                  <a:lnTo>
                    <a:pt x="15" y="491"/>
                  </a:lnTo>
                  <a:lnTo>
                    <a:pt x="17" y="489"/>
                  </a:lnTo>
                  <a:lnTo>
                    <a:pt x="17" y="488"/>
                  </a:lnTo>
                  <a:lnTo>
                    <a:pt x="22" y="487"/>
                  </a:lnTo>
                  <a:lnTo>
                    <a:pt x="24" y="488"/>
                  </a:lnTo>
                  <a:lnTo>
                    <a:pt x="26" y="489"/>
                  </a:lnTo>
                  <a:lnTo>
                    <a:pt x="28" y="489"/>
                  </a:lnTo>
                  <a:lnTo>
                    <a:pt x="27" y="487"/>
                  </a:lnTo>
                  <a:lnTo>
                    <a:pt x="23" y="484"/>
                  </a:lnTo>
                  <a:lnTo>
                    <a:pt x="22" y="483"/>
                  </a:lnTo>
                  <a:lnTo>
                    <a:pt x="25" y="481"/>
                  </a:lnTo>
                  <a:lnTo>
                    <a:pt x="28" y="482"/>
                  </a:lnTo>
                  <a:lnTo>
                    <a:pt x="31" y="485"/>
                  </a:lnTo>
                  <a:lnTo>
                    <a:pt x="34" y="487"/>
                  </a:lnTo>
                  <a:lnTo>
                    <a:pt x="37" y="486"/>
                  </a:lnTo>
                  <a:lnTo>
                    <a:pt x="38" y="486"/>
                  </a:lnTo>
                  <a:lnTo>
                    <a:pt x="38" y="487"/>
                  </a:lnTo>
                  <a:lnTo>
                    <a:pt x="39" y="488"/>
                  </a:lnTo>
                  <a:lnTo>
                    <a:pt x="40" y="488"/>
                  </a:lnTo>
                  <a:lnTo>
                    <a:pt x="43" y="489"/>
                  </a:lnTo>
                  <a:lnTo>
                    <a:pt x="45" y="490"/>
                  </a:lnTo>
                  <a:lnTo>
                    <a:pt x="45" y="493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7" y="487"/>
                  </a:lnTo>
                  <a:lnTo>
                    <a:pt x="53" y="488"/>
                  </a:lnTo>
                  <a:lnTo>
                    <a:pt x="55" y="488"/>
                  </a:lnTo>
                  <a:lnTo>
                    <a:pt x="57" y="487"/>
                  </a:lnTo>
                  <a:lnTo>
                    <a:pt x="61" y="484"/>
                  </a:lnTo>
                  <a:lnTo>
                    <a:pt x="71" y="481"/>
                  </a:lnTo>
                  <a:lnTo>
                    <a:pt x="78" y="481"/>
                  </a:lnTo>
                  <a:lnTo>
                    <a:pt x="81" y="480"/>
                  </a:lnTo>
                  <a:lnTo>
                    <a:pt x="83" y="477"/>
                  </a:lnTo>
                  <a:lnTo>
                    <a:pt x="85" y="474"/>
                  </a:lnTo>
                  <a:lnTo>
                    <a:pt x="86" y="473"/>
                  </a:lnTo>
                  <a:lnTo>
                    <a:pt x="86" y="472"/>
                  </a:lnTo>
                  <a:lnTo>
                    <a:pt x="87" y="472"/>
                  </a:lnTo>
                  <a:lnTo>
                    <a:pt x="87" y="470"/>
                  </a:lnTo>
                  <a:lnTo>
                    <a:pt x="87" y="469"/>
                  </a:lnTo>
                  <a:lnTo>
                    <a:pt x="86" y="469"/>
                  </a:lnTo>
                  <a:lnTo>
                    <a:pt x="84" y="466"/>
                  </a:lnTo>
                  <a:lnTo>
                    <a:pt x="78" y="463"/>
                  </a:lnTo>
                  <a:lnTo>
                    <a:pt x="76" y="462"/>
                  </a:lnTo>
                  <a:lnTo>
                    <a:pt x="75" y="461"/>
                  </a:lnTo>
                  <a:lnTo>
                    <a:pt x="74" y="459"/>
                  </a:lnTo>
                  <a:lnTo>
                    <a:pt x="75" y="457"/>
                  </a:lnTo>
                  <a:lnTo>
                    <a:pt x="76" y="457"/>
                  </a:lnTo>
                  <a:lnTo>
                    <a:pt x="77" y="457"/>
                  </a:lnTo>
                  <a:lnTo>
                    <a:pt x="78" y="457"/>
                  </a:lnTo>
                  <a:lnTo>
                    <a:pt x="78" y="456"/>
                  </a:lnTo>
                  <a:lnTo>
                    <a:pt x="79" y="453"/>
                  </a:lnTo>
                  <a:lnTo>
                    <a:pt x="80" y="452"/>
                  </a:lnTo>
                  <a:lnTo>
                    <a:pt x="82" y="451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9" y="450"/>
                  </a:lnTo>
                  <a:lnTo>
                    <a:pt x="89" y="449"/>
                  </a:lnTo>
                  <a:lnTo>
                    <a:pt x="92" y="445"/>
                  </a:lnTo>
                  <a:lnTo>
                    <a:pt x="94" y="443"/>
                  </a:lnTo>
                  <a:lnTo>
                    <a:pt x="97" y="441"/>
                  </a:lnTo>
                  <a:lnTo>
                    <a:pt x="99" y="439"/>
                  </a:lnTo>
                  <a:lnTo>
                    <a:pt x="101" y="436"/>
                  </a:lnTo>
                  <a:lnTo>
                    <a:pt x="102" y="435"/>
                  </a:lnTo>
                  <a:lnTo>
                    <a:pt x="107" y="433"/>
                  </a:lnTo>
                  <a:lnTo>
                    <a:pt x="107" y="432"/>
                  </a:lnTo>
                  <a:lnTo>
                    <a:pt x="107" y="431"/>
                  </a:lnTo>
                  <a:lnTo>
                    <a:pt x="106" y="430"/>
                  </a:lnTo>
                  <a:lnTo>
                    <a:pt x="105" y="427"/>
                  </a:lnTo>
                  <a:lnTo>
                    <a:pt x="105" y="424"/>
                  </a:lnTo>
                  <a:lnTo>
                    <a:pt x="106" y="422"/>
                  </a:lnTo>
                  <a:lnTo>
                    <a:pt x="107" y="418"/>
                  </a:lnTo>
                  <a:lnTo>
                    <a:pt x="108" y="413"/>
                  </a:lnTo>
                  <a:lnTo>
                    <a:pt x="107" y="409"/>
                  </a:lnTo>
                  <a:lnTo>
                    <a:pt x="101" y="400"/>
                  </a:lnTo>
                  <a:lnTo>
                    <a:pt x="101" y="400"/>
                  </a:lnTo>
                  <a:lnTo>
                    <a:pt x="101" y="401"/>
                  </a:lnTo>
                  <a:lnTo>
                    <a:pt x="100" y="402"/>
                  </a:lnTo>
                  <a:lnTo>
                    <a:pt x="97" y="403"/>
                  </a:lnTo>
                  <a:lnTo>
                    <a:pt x="95" y="403"/>
                  </a:lnTo>
                  <a:lnTo>
                    <a:pt x="92" y="403"/>
                  </a:lnTo>
                  <a:lnTo>
                    <a:pt x="88" y="400"/>
                  </a:lnTo>
                  <a:lnTo>
                    <a:pt x="81" y="399"/>
                  </a:lnTo>
                  <a:lnTo>
                    <a:pt x="78" y="398"/>
                  </a:lnTo>
                  <a:lnTo>
                    <a:pt x="77" y="397"/>
                  </a:lnTo>
                  <a:lnTo>
                    <a:pt x="76" y="394"/>
                  </a:lnTo>
                  <a:lnTo>
                    <a:pt x="76" y="391"/>
                  </a:lnTo>
                  <a:lnTo>
                    <a:pt x="76" y="389"/>
                  </a:lnTo>
                  <a:lnTo>
                    <a:pt x="74" y="386"/>
                  </a:lnTo>
                  <a:lnTo>
                    <a:pt x="76" y="386"/>
                  </a:lnTo>
                  <a:lnTo>
                    <a:pt x="81" y="384"/>
                  </a:lnTo>
                  <a:lnTo>
                    <a:pt x="77" y="381"/>
                  </a:lnTo>
                  <a:lnTo>
                    <a:pt x="77" y="380"/>
                  </a:lnTo>
                  <a:lnTo>
                    <a:pt x="77" y="378"/>
                  </a:lnTo>
                  <a:lnTo>
                    <a:pt x="77" y="378"/>
                  </a:lnTo>
                  <a:lnTo>
                    <a:pt x="77" y="376"/>
                  </a:lnTo>
                  <a:lnTo>
                    <a:pt x="77" y="375"/>
                  </a:lnTo>
                  <a:lnTo>
                    <a:pt x="78" y="373"/>
                  </a:lnTo>
                  <a:lnTo>
                    <a:pt x="80" y="372"/>
                  </a:lnTo>
                  <a:lnTo>
                    <a:pt x="83" y="372"/>
                  </a:lnTo>
                  <a:lnTo>
                    <a:pt x="92" y="372"/>
                  </a:lnTo>
                  <a:lnTo>
                    <a:pt x="96" y="372"/>
                  </a:lnTo>
                  <a:lnTo>
                    <a:pt x="101" y="372"/>
                  </a:lnTo>
                  <a:lnTo>
                    <a:pt x="102" y="372"/>
                  </a:lnTo>
                  <a:lnTo>
                    <a:pt x="106" y="373"/>
                  </a:lnTo>
                  <a:lnTo>
                    <a:pt x="107" y="371"/>
                  </a:lnTo>
                  <a:lnTo>
                    <a:pt x="108" y="366"/>
                  </a:lnTo>
                  <a:lnTo>
                    <a:pt x="108" y="349"/>
                  </a:lnTo>
                  <a:lnTo>
                    <a:pt x="109" y="344"/>
                  </a:lnTo>
                  <a:lnTo>
                    <a:pt x="110" y="342"/>
                  </a:lnTo>
                  <a:lnTo>
                    <a:pt x="111" y="340"/>
                  </a:lnTo>
                  <a:lnTo>
                    <a:pt x="119" y="328"/>
                  </a:lnTo>
                  <a:lnTo>
                    <a:pt x="120" y="323"/>
                  </a:lnTo>
                  <a:lnTo>
                    <a:pt x="121" y="318"/>
                  </a:lnTo>
                  <a:lnTo>
                    <a:pt x="121" y="312"/>
                  </a:lnTo>
                  <a:lnTo>
                    <a:pt x="120" y="302"/>
                  </a:lnTo>
                  <a:lnTo>
                    <a:pt x="120" y="300"/>
                  </a:lnTo>
                  <a:lnTo>
                    <a:pt x="119" y="300"/>
                  </a:lnTo>
                  <a:lnTo>
                    <a:pt x="119" y="299"/>
                  </a:lnTo>
                  <a:lnTo>
                    <a:pt x="119" y="297"/>
                  </a:lnTo>
                  <a:lnTo>
                    <a:pt x="119" y="296"/>
                  </a:lnTo>
                  <a:lnTo>
                    <a:pt x="121" y="293"/>
                  </a:lnTo>
                  <a:lnTo>
                    <a:pt x="121" y="290"/>
                  </a:lnTo>
                  <a:lnTo>
                    <a:pt x="122" y="288"/>
                  </a:lnTo>
                  <a:lnTo>
                    <a:pt x="122" y="285"/>
                  </a:lnTo>
                  <a:lnTo>
                    <a:pt x="121" y="281"/>
                  </a:lnTo>
                  <a:lnTo>
                    <a:pt x="122" y="281"/>
                  </a:lnTo>
                  <a:lnTo>
                    <a:pt x="124" y="280"/>
                  </a:lnTo>
                  <a:lnTo>
                    <a:pt x="125" y="278"/>
                  </a:lnTo>
                  <a:lnTo>
                    <a:pt x="125" y="276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7" y="270"/>
                  </a:lnTo>
                  <a:lnTo>
                    <a:pt x="128" y="270"/>
                  </a:lnTo>
                  <a:lnTo>
                    <a:pt x="131" y="270"/>
                  </a:lnTo>
                  <a:lnTo>
                    <a:pt x="132" y="270"/>
                  </a:lnTo>
                  <a:lnTo>
                    <a:pt x="135" y="271"/>
                  </a:lnTo>
                  <a:lnTo>
                    <a:pt x="137" y="272"/>
                  </a:lnTo>
                  <a:lnTo>
                    <a:pt x="135" y="270"/>
                  </a:lnTo>
                  <a:lnTo>
                    <a:pt x="131" y="268"/>
                  </a:lnTo>
                  <a:lnTo>
                    <a:pt x="111" y="267"/>
                  </a:lnTo>
                  <a:lnTo>
                    <a:pt x="107" y="265"/>
                  </a:lnTo>
                  <a:lnTo>
                    <a:pt x="106" y="261"/>
                  </a:lnTo>
                  <a:lnTo>
                    <a:pt x="106" y="250"/>
                  </a:lnTo>
                  <a:lnTo>
                    <a:pt x="107" y="247"/>
                  </a:lnTo>
                  <a:lnTo>
                    <a:pt x="108" y="243"/>
                  </a:lnTo>
                  <a:lnTo>
                    <a:pt x="108" y="240"/>
                  </a:lnTo>
                  <a:lnTo>
                    <a:pt x="109" y="240"/>
                  </a:lnTo>
                  <a:lnTo>
                    <a:pt x="111" y="240"/>
                  </a:lnTo>
                  <a:lnTo>
                    <a:pt x="114" y="240"/>
                  </a:lnTo>
                  <a:lnTo>
                    <a:pt x="115" y="239"/>
                  </a:lnTo>
                  <a:lnTo>
                    <a:pt x="116" y="239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3" y="233"/>
                  </a:lnTo>
                  <a:lnTo>
                    <a:pt x="112" y="231"/>
                  </a:lnTo>
                  <a:lnTo>
                    <a:pt x="112" y="229"/>
                  </a:lnTo>
                  <a:lnTo>
                    <a:pt x="113" y="228"/>
                  </a:lnTo>
                  <a:lnTo>
                    <a:pt x="116" y="226"/>
                  </a:lnTo>
                  <a:lnTo>
                    <a:pt x="119" y="222"/>
                  </a:lnTo>
                  <a:lnTo>
                    <a:pt x="121" y="221"/>
                  </a:lnTo>
                  <a:lnTo>
                    <a:pt x="125" y="217"/>
                  </a:lnTo>
                  <a:lnTo>
                    <a:pt x="131" y="215"/>
                  </a:lnTo>
                  <a:lnTo>
                    <a:pt x="145" y="213"/>
                  </a:lnTo>
                  <a:lnTo>
                    <a:pt x="146" y="214"/>
                  </a:lnTo>
                  <a:lnTo>
                    <a:pt x="147" y="215"/>
                  </a:lnTo>
                  <a:lnTo>
                    <a:pt x="149" y="216"/>
                  </a:lnTo>
                  <a:lnTo>
                    <a:pt x="162" y="213"/>
                  </a:lnTo>
                  <a:lnTo>
                    <a:pt x="190" y="209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6"/>
                  </a:lnTo>
                  <a:lnTo>
                    <a:pt x="199" y="222"/>
                  </a:lnTo>
                  <a:lnTo>
                    <a:pt x="203" y="227"/>
                  </a:lnTo>
                  <a:lnTo>
                    <a:pt x="205" y="228"/>
                  </a:lnTo>
                  <a:lnTo>
                    <a:pt x="205" y="230"/>
                  </a:lnTo>
                  <a:lnTo>
                    <a:pt x="205" y="232"/>
                  </a:lnTo>
                  <a:lnTo>
                    <a:pt x="206" y="233"/>
                  </a:lnTo>
                  <a:lnTo>
                    <a:pt x="209" y="233"/>
                  </a:lnTo>
                  <a:lnTo>
                    <a:pt x="209" y="234"/>
                  </a:lnTo>
                  <a:lnTo>
                    <a:pt x="209" y="237"/>
                  </a:lnTo>
                  <a:lnTo>
                    <a:pt x="208" y="239"/>
                  </a:lnTo>
                  <a:lnTo>
                    <a:pt x="206" y="240"/>
                  </a:lnTo>
                  <a:lnTo>
                    <a:pt x="204" y="241"/>
                  </a:lnTo>
                  <a:lnTo>
                    <a:pt x="201" y="241"/>
                  </a:lnTo>
                  <a:lnTo>
                    <a:pt x="199" y="242"/>
                  </a:lnTo>
                  <a:lnTo>
                    <a:pt x="201" y="247"/>
                  </a:lnTo>
                  <a:lnTo>
                    <a:pt x="202" y="249"/>
                  </a:lnTo>
                  <a:lnTo>
                    <a:pt x="203" y="251"/>
                  </a:lnTo>
                  <a:lnTo>
                    <a:pt x="204" y="250"/>
                  </a:lnTo>
                  <a:lnTo>
                    <a:pt x="205" y="250"/>
                  </a:lnTo>
                  <a:lnTo>
                    <a:pt x="207" y="250"/>
                  </a:lnTo>
                  <a:lnTo>
                    <a:pt x="208" y="250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11" y="253"/>
                  </a:lnTo>
                  <a:lnTo>
                    <a:pt x="212" y="255"/>
                  </a:lnTo>
                  <a:lnTo>
                    <a:pt x="213" y="256"/>
                  </a:lnTo>
                  <a:lnTo>
                    <a:pt x="214" y="257"/>
                  </a:lnTo>
                  <a:lnTo>
                    <a:pt x="215" y="257"/>
                  </a:lnTo>
                  <a:lnTo>
                    <a:pt x="216" y="257"/>
                  </a:lnTo>
                  <a:lnTo>
                    <a:pt x="217" y="256"/>
                  </a:lnTo>
                  <a:lnTo>
                    <a:pt x="219" y="255"/>
                  </a:lnTo>
                  <a:lnTo>
                    <a:pt x="221" y="252"/>
                  </a:lnTo>
                  <a:lnTo>
                    <a:pt x="222" y="246"/>
                  </a:lnTo>
                  <a:lnTo>
                    <a:pt x="223" y="241"/>
                  </a:lnTo>
                  <a:lnTo>
                    <a:pt x="221" y="238"/>
                  </a:lnTo>
                  <a:lnTo>
                    <a:pt x="217" y="239"/>
                  </a:lnTo>
                  <a:lnTo>
                    <a:pt x="215" y="239"/>
                  </a:lnTo>
                  <a:lnTo>
                    <a:pt x="215" y="236"/>
                  </a:lnTo>
                  <a:lnTo>
                    <a:pt x="215" y="234"/>
                  </a:lnTo>
                  <a:lnTo>
                    <a:pt x="216" y="229"/>
                  </a:lnTo>
                  <a:lnTo>
                    <a:pt x="217" y="227"/>
                  </a:lnTo>
                  <a:lnTo>
                    <a:pt x="219" y="226"/>
                  </a:lnTo>
                  <a:lnTo>
                    <a:pt x="220" y="225"/>
                  </a:lnTo>
                  <a:lnTo>
                    <a:pt x="224" y="225"/>
                  </a:lnTo>
                  <a:lnTo>
                    <a:pt x="226" y="226"/>
                  </a:lnTo>
                  <a:lnTo>
                    <a:pt x="227" y="228"/>
                  </a:lnTo>
                  <a:lnTo>
                    <a:pt x="228" y="229"/>
                  </a:lnTo>
                  <a:lnTo>
                    <a:pt x="229" y="231"/>
                  </a:lnTo>
                  <a:lnTo>
                    <a:pt x="233" y="233"/>
                  </a:lnTo>
                  <a:lnTo>
                    <a:pt x="240" y="234"/>
                  </a:lnTo>
                  <a:lnTo>
                    <a:pt x="244" y="236"/>
                  </a:lnTo>
                  <a:lnTo>
                    <a:pt x="244" y="237"/>
                  </a:lnTo>
                  <a:lnTo>
                    <a:pt x="242" y="239"/>
                  </a:lnTo>
                  <a:lnTo>
                    <a:pt x="239" y="241"/>
                  </a:lnTo>
                  <a:lnTo>
                    <a:pt x="239" y="245"/>
                  </a:lnTo>
                  <a:lnTo>
                    <a:pt x="238" y="249"/>
                  </a:lnTo>
                  <a:lnTo>
                    <a:pt x="238" y="258"/>
                  </a:lnTo>
                  <a:lnTo>
                    <a:pt x="239" y="261"/>
                  </a:lnTo>
                  <a:lnTo>
                    <a:pt x="239" y="264"/>
                  </a:lnTo>
                  <a:lnTo>
                    <a:pt x="239" y="260"/>
                  </a:lnTo>
                  <a:lnTo>
                    <a:pt x="239" y="251"/>
                  </a:lnTo>
                  <a:lnTo>
                    <a:pt x="239" y="246"/>
                  </a:lnTo>
                  <a:lnTo>
                    <a:pt x="240" y="243"/>
                  </a:lnTo>
                  <a:lnTo>
                    <a:pt x="242" y="241"/>
                  </a:lnTo>
                  <a:lnTo>
                    <a:pt x="245" y="240"/>
                  </a:lnTo>
                  <a:lnTo>
                    <a:pt x="245" y="235"/>
                  </a:lnTo>
                  <a:lnTo>
                    <a:pt x="245" y="234"/>
                  </a:lnTo>
                  <a:lnTo>
                    <a:pt x="242" y="228"/>
                  </a:lnTo>
                  <a:lnTo>
                    <a:pt x="242" y="228"/>
                  </a:lnTo>
                  <a:lnTo>
                    <a:pt x="240" y="226"/>
                  </a:lnTo>
                  <a:lnTo>
                    <a:pt x="240" y="223"/>
                  </a:lnTo>
                  <a:lnTo>
                    <a:pt x="239" y="221"/>
                  </a:lnTo>
                  <a:lnTo>
                    <a:pt x="238" y="217"/>
                  </a:lnTo>
                  <a:lnTo>
                    <a:pt x="238" y="215"/>
                  </a:lnTo>
                  <a:lnTo>
                    <a:pt x="238" y="212"/>
                  </a:lnTo>
                  <a:lnTo>
                    <a:pt x="239" y="210"/>
                  </a:lnTo>
                  <a:lnTo>
                    <a:pt x="242" y="201"/>
                  </a:lnTo>
                  <a:lnTo>
                    <a:pt x="245" y="192"/>
                  </a:lnTo>
                  <a:lnTo>
                    <a:pt x="245" y="188"/>
                  </a:lnTo>
                  <a:lnTo>
                    <a:pt x="247" y="186"/>
                  </a:lnTo>
                  <a:lnTo>
                    <a:pt x="249" y="185"/>
                  </a:lnTo>
                  <a:lnTo>
                    <a:pt x="251" y="183"/>
                  </a:lnTo>
                  <a:lnTo>
                    <a:pt x="253" y="183"/>
                  </a:lnTo>
                  <a:lnTo>
                    <a:pt x="255" y="183"/>
                  </a:lnTo>
                  <a:lnTo>
                    <a:pt x="256" y="183"/>
                  </a:lnTo>
                  <a:lnTo>
                    <a:pt x="258" y="186"/>
                  </a:lnTo>
                  <a:lnTo>
                    <a:pt x="261" y="189"/>
                  </a:lnTo>
                  <a:lnTo>
                    <a:pt x="264" y="191"/>
                  </a:lnTo>
                  <a:lnTo>
                    <a:pt x="272" y="192"/>
                  </a:lnTo>
                  <a:lnTo>
                    <a:pt x="275" y="192"/>
                  </a:lnTo>
                  <a:lnTo>
                    <a:pt x="282" y="191"/>
                  </a:lnTo>
                  <a:lnTo>
                    <a:pt x="286" y="191"/>
                  </a:lnTo>
                  <a:lnTo>
                    <a:pt x="287" y="189"/>
                  </a:lnTo>
                  <a:lnTo>
                    <a:pt x="294" y="187"/>
                  </a:lnTo>
                  <a:lnTo>
                    <a:pt x="302" y="187"/>
                  </a:lnTo>
                  <a:lnTo>
                    <a:pt x="303" y="186"/>
                  </a:lnTo>
                  <a:lnTo>
                    <a:pt x="305" y="187"/>
                  </a:lnTo>
                  <a:lnTo>
                    <a:pt x="306" y="187"/>
                  </a:lnTo>
                  <a:lnTo>
                    <a:pt x="309" y="187"/>
                  </a:lnTo>
                  <a:lnTo>
                    <a:pt x="310" y="187"/>
                  </a:lnTo>
                  <a:lnTo>
                    <a:pt x="311" y="190"/>
                  </a:lnTo>
                  <a:lnTo>
                    <a:pt x="321" y="206"/>
                  </a:lnTo>
                  <a:lnTo>
                    <a:pt x="324" y="210"/>
                  </a:lnTo>
                  <a:lnTo>
                    <a:pt x="327" y="212"/>
                  </a:lnTo>
                  <a:lnTo>
                    <a:pt x="328" y="214"/>
                  </a:lnTo>
                  <a:lnTo>
                    <a:pt x="329" y="218"/>
                  </a:lnTo>
                  <a:lnTo>
                    <a:pt x="335" y="228"/>
                  </a:lnTo>
                  <a:lnTo>
                    <a:pt x="337" y="228"/>
                  </a:lnTo>
                  <a:lnTo>
                    <a:pt x="338" y="229"/>
                  </a:lnTo>
                  <a:lnTo>
                    <a:pt x="341" y="230"/>
                  </a:lnTo>
                  <a:lnTo>
                    <a:pt x="341" y="230"/>
                  </a:lnTo>
                  <a:lnTo>
                    <a:pt x="347" y="234"/>
                  </a:lnTo>
                  <a:lnTo>
                    <a:pt x="353" y="235"/>
                  </a:lnTo>
                  <a:lnTo>
                    <a:pt x="358" y="236"/>
                  </a:lnTo>
                  <a:lnTo>
                    <a:pt x="359" y="236"/>
                  </a:lnTo>
                  <a:lnTo>
                    <a:pt x="358" y="234"/>
                  </a:lnTo>
                  <a:lnTo>
                    <a:pt x="355" y="232"/>
                  </a:lnTo>
                  <a:lnTo>
                    <a:pt x="347" y="231"/>
                  </a:lnTo>
                  <a:lnTo>
                    <a:pt x="343" y="230"/>
                  </a:lnTo>
                  <a:lnTo>
                    <a:pt x="337" y="226"/>
                  </a:lnTo>
                  <a:lnTo>
                    <a:pt x="334" y="222"/>
                  </a:lnTo>
                  <a:lnTo>
                    <a:pt x="333" y="217"/>
                  </a:lnTo>
                  <a:lnTo>
                    <a:pt x="333" y="213"/>
                  </a:lnTo>
                  <a:lnTo>
                    <a:pt x="332" y="210"/>
                  </a:lnTo>
                  <a:lnTo>
                    <a:pt x="331" y="210"/>
                  </a:lnTo>
                  <a:lnTo>
                    <a:pt x="327" y="207"/>
                  </a:lnTo>
                  <a:lnTo>
                    <a:pt x="326" y="207"/>
                  </a:lnTo>
                  <a:lnTo>
                    <a:pt x="323" y="204"/>
                  </a:lnTo>
                  <a:lnTo>
                    <a:pt x="322" y="200"/>
                  </a:lnTo>
                  <a:lnTo>
                    <a:pt x="320" y="195"/>
                  </a:lnTo>
                  <a:lnTo>
                    <a:pt x="320" y="192"/>
                  </a:lnTo>
                  <a:lnTo>
                    <a:pt x="317" y="191"/>
                  </a:lnTo>
                  <a:lnTo>
                    <a:pt x="311" y="186"/>
                  </a:lnTo>
                  <a:lnTo>
                    <a:pt x="307" y="184"/>
                  </a:lnTo>
                  <a:lnTo>
                    <a:pt x="304" y="183"/>
                  </a:lnTo>
                  <a:lnTo>
                    <a:pt x="293" y="183"/>
                  </a:lnTo>
                  <a:lnTo>
                    <a:pt x="289" y="181"/>
                  </a:lnTo>
                  <a:lnTo>
                    <a:pt x="287" y="180"/>
                  </a:lnTo>
                  <a:lnTo>
                    <a:pt x="286" y="181"/>
                  </a:lnTo>
                  <a:lnTo>
                    <a:pt x="285" y="183"/>
                  </a:lnTo>
                  <a:lnTo>
                    <a:pt x="283" y="182"/>
                  </a:lnTo>
                  <a:lnTo>
                    <a:pt x="280" y="180"/>
                  </a:lnTo>
                  <a:lnTo>
                    <a:pt x="276" y="176"/>
                  </a:lnTo>
                  <a:lnTo>
                    <a:pt x="269" y="161"/>
                  </a:lnTo>
                  <a:lnTo>
                    <a:pt x="273" y="159"/>
                  </a:lnTo>
                  <a:lnTo>
                    <a:pt x="275" y="159"/>
                  </a:lnTo>
                  <a:lnTo>
                    <a:pt x="276" y="160"/>
                  </a:lnTo>
                  <a:lnTo>
                    <a:pt x="280" y="162"/>
                  </a:lnTo>
                  <a:lnTo>
                    <a:pt x="282" y="162"/>
                  </a:lnTo>
                  <a:lnTo>
                    <a:pt x="284" y="162"/>
                  </a:lnTo>
                  <a:lnTo>
                    <a:pt x="285" y="160"/>
                  </a:lnTo>
                  <a:lnTo>
                    <a:pt x="286" y="157"/>
                  </a:lnTo>
                  <a:lnTo>
                    <a:pt x="286" y="154"/>
                  </a:lnTo>
                  <a:lnTo>
                    <a:pt x="286" y="151"/>
                  </a:lnTo>
                  <a:lnTo>
                    <a:pt x="285" y="150"/>
                  </a:lnTo>
                  <a:lnTo>
                    <a:pt x="283" y="148"/>
                  </a:lnTo>
                  <a:lnTo>
                    <a:pt x="282" y="147"/>
                  </a:lnTo>
                  <a:lnTo>
                    <a:pt x="282" y="145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7" y="144"/>
                  </a:lnTo>
                  <a:lnTo>
                    <a:pt x="274" y="145"/>
                  </a:lnTo>
                  <a:lnTo>
                    <a:pt x="272" y="147"/>
                  </a:lnTo>
                  <a:lnTo>
                    <a:pt x="269" y="143"/>
                  </a:lnTo>
                  <a:lnTo>
                    <a:pt x="268" y="139"/>
                  </a:lnTo>
                  <a:lnTo>
                    <a:pt x="268" y="138"/>
                  </a:lnTo>
                  <a:lnTo>
                    <a:pt x="268" y="136"/>
                  </a:lnTo>
                  <a:lnTo>
                    <a:pt x="269" y="132"/>
                  </a:lnTo>
                  <a:lnTo>
                    <a:pt x="270" y="131"/>
                  </a:lnTo>
                  <a:lnTo>
                    <a:pt x="269" y="128"/>
                  </a:lnTo>
                  <a:lnTo>
                    <a:pt x="269" y="127"/>
                  </a:lnTo>
                  <a:lnTo>
                    <a:pt x="271" y="126"/>
                  </a:lnTo>
                  <a:lnTo>
                    <a:pt x="275" y="125"/>
                  </a:lnTo>
                  <a:lnTo>
                    <a:pt x="276" y="125"/>
                  </a:lnTo>
                  <a:lnTo>
                    <a:pt x="277" y="124"/>
                  </a:lnTo>
                  <a:lnTo>
                    <a:pt x="279" y="122"/>
                  </a:lnTo>
                  <a:lnTo>
                    <a:pt x="280" y="120"/>
                  </a:lnTo>
                  <a:lnTo>
                    <a:pt x="281" y="117"/>
                  </a:lnTo>
                  <a:lnTo>
                    <a:pt x="279" y="118"/>
                  </a:lnTo>
                  <a:lnTo>
                    <a:pt x="275" y="120"/>
                  </a:lnTo>
                  <a:lnTo>
                    <a:pt x="274" y="121"/>
                  </a:lnTo>
                  <a:lnTo>
                    <a:pt x="274" y="120"/>
                  </a:lnTo>
                  <a:lnTo>
                    <a:pt x="274" y="120"/>
                  </a:lnTo>
                  <a:lnTo>
                    <a:pt x="271" y="120"/>
                  </a:lnTo>
                  <a:lnTo>
                    <a:pt x="267" y="121"/>
                  </a:lnTo>
                  <a:lnTo>
                    <a:pt x="264" y="121"/>
                  </a:lnTo>
                  <a:lnTo>
                    <a:pt x="261" y="121"/>
                  </a:lnTo>
                  <a:lnTo>
                    <a:pt x="259" y="121"/>
                  </a:lnTo>
                  <a:lnTo>
                    <a:pt x="257" y="125"/>
                  </a:lnTo>
                  <a:lnTo>
                    <a:pt x="255" y="125"/>
                  </a:lnTo>
                  <a:lnTo>
                    <a:pt x="253" y="124"/>
                  </a:lnTo>
                  <a:lnTo>
                    <a:pt x="251" y="121"/>
                  </a:lnTo>
                  <a:lnTo>
                    <a:pt x="248" y="118"/>
                  </a:lnTo>
                  <a:lnTo>
                    <a:pt x="248" y="114"/>
                  </a:lnTo>
                  <a:lnTo>
                    <a:pt x="250" y="113"/>
                  </a:lnTo>
                  <a:lnTo>
                    <a:pt x="252" y="112"/>
                  </a:lnTo>
                  <a:lnTo>
                    <a:pt x="255" y="111"/>
                  </a:lnTo>
                  <a:lnTo>
                    <a:pt x="257" y="111"/>
                  </a:lnTo>
                  <a:lnTo>
                    <a:pt x="257" y="110"/>
                  </a:lnTo>
                  <a:lnTo>
                    <a:pt x="255" y="109"/>
                  </a:lnTo>
                  <a:lnTo>
                    <a:pt x="254" y="108"/>
                  </a:lnTo>
                  <a:lnTo>
                    <a:pt x="253" y="108"/>
                  </a:lnTo>
                  <a:lnTo>
                    <a:pt x="251" y="110"/>
                  </a:lnTo>
                  <a:lnTo>
                    <a:pt x="251" y="108"/>
                  </a:lnTo>
                  <a:lnTo>
                    <a:pt x="251" y="107"/>
                  </a:lnTo>
                  <a:lnTo>
                    <a:pt x="251" y="105"/>
                  </a:lnTo>
                  <a:lnTo>
                    <a:pt x="252" y="103"/>
                  </a:lnTo>
                  <a:lnTo>
                    <a:pt x="255" y="104"/>
                  </a:lnTo>
                  <a:lnTo>
                    <a:pt x="262" y="102"/>
                  </a:lnTo>
                  <a:lnTo>
                    <a:pt x="272" y="102"/>
                  </a:lnTo>
                  <a:lnTo>
                    <a:pt x="274" y="102"/>
                  </a:lnTo>
                  <a:lnTo>
                    <a:pt x="276" y="101"/>
                  </a:lnTo>
                  <a:lnTo>
                    <a:pt x="280" y="97"/>
                  </a:lnTo>
                  <a:lnTo>
                    <a:pt x="283" y="96"/>
                  </a:lnTo>
                  <a:lnTo>
                    <a:pt x="285" y="95"/>
                  </a:lnTo>
                  <a:lnTo>
                    <a:pt x="285" y="92"/>
                  </a:lnTo>
                  <a:lnTo>
                    <a:pt x="285" y="88"/>
                  </a:lnTo>
                  <a:lnTo>
                    <a:pt x="283" y="84"/>
                  </a:lnTo>
                  <a:lnTo>
                    <a:pt x="275" y="77"/>
                  </a:lnTo>
                  <a:lnTo>
                    <a:pt x="275" y="75"/>
                  </a:lnTo>
                  <a:lnTo>
                    <a:pt x="274" y="73"/>
                  </a:lnTo>
                  <a:lnTo>
                    <a:pt x="274" y="72"/>
                  </a:lnTo>
                  <a:lnTo>
                    <a:pt x="271" y="72"/>
                  </a:lnTo>
                  <a:lnTo>
                    <a:pt x="269" y="73"/>
                  </a:lnTo>
                  <a:lnTo>
                    <a:pt x="269" y="74"/>
                  </a:lnTo>
                  <a:lnTo>
                    <a:pt x="268" y="72"/>
                  </a:lnTo>
                  <a:lnTo>
                    <a:pt x="271" y="71"/>
                  </a:lnTo>
                  <a:lnTo>
                    <a:pt x="268" y="62"/>
                  </a:lnTo>
                  <a:lnTo>
                    <a:pt x="267" y="59"/>
                  </a:lnTo>
                  <a:lnTo>
                    <a:pt x="264" y="59"/>
                  </a:lnTo>
                  <a:lnTo>
                    <a:pt x="259" y="54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7" y="48"/>
                  </a:lnTo>
                  <a:lnTo>
                    <a:pt x="256" y="46"/>
                  </a:lnTo>
                  <a:lnTo>
                    <a:pt x="254" y="42"/>
                  </a:lnTo>
                  <a:lnTo>
                    <a:pt x="252" y="40"/>
                  </a:lnTo>
                  <a:lnTo>
                    <a:pt x="252" y="35"/>
                  </a:lnTo>
                  <a:lnTo>
                    <a:pt x="252" y="32"/>
                  </a:lnTo>
                  <a:lnTo>
                    <a:pt x="254" y="27"/>
                  </a:lnTo>
                  <a:lnTo>
                    <a:pt x="257" y="29"/>
                  </a:lnTo>
                  <a:lnTo>
                    <a:pt x="260" y="29"/>
                  </a:lnTo>
                  <a:lnTo>
                    <a:pt x="266" y="26"/>
                  </a:lnTo>
                  <a:lnTo>
                    <a:pt x="269" y="26"/>
                  </a:lnTo>
                  <a:lnTo>
                    <a:pt x="275" y="27"/>
                  </a:lnTo>
                  <a:lnTo>
                    <a:pt x="282" y="29"/>
                  </a:lnTo>
                  <a:lnTo>
                    <a:pt x="302" y="35"/>
                  </a:lnTo>
                  <a:lnTo>
                    <a:pt x="304" y="35"/>
                  </a:lnTo>
                  <a:lnTo>
                    <a:pt x="304" y="37"/>
                  </a:lnTo>
                  <a:lnTo>
                    <a:pt x="304" y="40"/>
                  </a:lnTo>
                  <a:lnTo>
                    <a:pt x="305" y="41"/>
                  </a:lnTo>
                  <a:lnTo>
                    <a:pt x="306" y="42"/>
                  </a:lnTo>
                  <a:lnTo>
                    <a:pt x="313" y="42"/>
                  </a:lnTo>
                  <a:lnTo>
                    <a:pt x="314" y="41"/>
                  </a:lnTo>
                  <a:lnTo>
                    <a:pt x="315" y="41"/>
                  </a:lnTo>
                  <a:lnTo>
                    <a:pt x="317" y="41"/>
                  </a:lnTo>
                  <a:lnTo>
                    <a:pt x="317" y="40"/>
                  </a:lnTo>
                  <a:lnTo>
                    <a:pt x="319" y="39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5" y="41"/>
                  </a:lnTo>
                  <a:lnTo>
                    <a:pt x="330" y="38"/>
                  </a:lnTo>
                  <a:lnTo>
                    <a:pt x="332" y="35"/>
                  </a:lnTo>
                  <a:lnTo>
                    <a:pt x="335" y="35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7"/>
                  </a:lnTo>
                  <a:lnTo>
                    <a:pt x="341" y="39"/>
                  </a:lnTo>
                  <a:lnTo>
                    <a:pt x="347" y="40"/>
                  </a:lnTo>
                  <a:lnTo>
                    <a:pt x="351" y="41"/>
                  </a:lnTo>
                  <a:lnTo>
                    <a:pt x="352" y="42"/>
                  </a:lnTo>
                  <a:lnTo>
                    <a:pt x="354" y="43"/>
                  </a:lnTo>
                  <a:lnTo>
                    <a:pt x="357" y="45"/>
                  </a:lnTo>
                  <a:lnTo>
                    <a:pt x="358" y="47"/>
                  </a:lnTo>
                  <a:lnTo>
                    <a:pt x="359" y="49"/>
                  </a:lnTo>
                  <a:lnTo>
                    <a:pt x="361" y="48"/>
                  </a:lnTo>
                  <a:lnTo>
                    <a:pt x="365" y="47"/>
                  </a:lnTo>
                  <a:lnTo>
                    <a:pt x="365" y="44"/>
                  </a:lnTo>
                  <a:lnTo>
                    <a:pt x="367" y="44"/>
                  </a:lnTo>
                  <a:lnTo>
                    <a:pt x="370" y="46"/>
                  </a:lnTo>
                  <a:lnTo>
                    <a:pt x="371" y="48"/>
                  </a:lnTo>
                  <a:lnTo>
                    <a:pt x="373" y="53"/>
                  </a:lnTo>
                  <a:lnTo>
                    <a:pt x="373" y="54"/>
                  </a:lnTo>
                  <a:lnTo>
                    <a:pt x="374" y="56"/>
                  </a:lnTo>
                  <a:lnTo>
                    <a:pt x="376" y="58"/>
                  </a:lnTo>
                  <a:lnTo>
                    <a:pt x="375" y="59"/>
                  </a:lnTo>
                  <a:lnTo>
                    <a:pt x="374" y="59"/>
                  </a:lnTo>
                  <a:lnTo>
                    <a:pt x="372" y="58"/>
                  </a:lnTo>
                  <a:lnTo>
                    <a:pt x="371" y="58"/>
                  </a:lnTo>
                  <a:lnTo>
                    <a:pt x="370" y="59"/>
                  </a:lnTo>
                  <a:lnTo>
                    <a:pt x="369" y="59"/>
                  </a:lnTo>
                  <a:lnTo>
                    <a:pt x="369" y="60"/>
                  </a:lnTo>
                  <a:lnTo>
                    <a:pt x="368" y="60"/>
                  </a:lnTo>
                  <a:lnTo>
                    <a:pt x="368" y="62"/>
                  </a:lnTo>
                  <a:lnTo>
                    <a:pt x="370" y="62"/>
                  </a:lnTo>
                  <a:lnTo>
                    <a:pt x="371" y="61"/>
                  </a:lnTo>
                  <a:lnTo>
                    <a:pt x="374" y="61"/>
                  </a:lnTo>
                  <a:lnTo>
                    <a:pt x="376" y="63"/>
                  </a:lnTo>
                  <a:lnTo>
                    <a:pt x="377" y="62"/>
                  </a:lnTo>
                  <a:lnTo>
                    <a:pt x="377" y="62"/>
                  </a:lnTo>
                  <a:lnTo>
                    <a:pt x="378" y="63"/>
                  </a:lnTo>
                  <a:lnTo>
                    <a:pt x="377" y="65"/>
                  </a:lnTo>
                  <a:lnTo>
                    <a:pt x="377" y="67"/>
                  </a:lnTo>
                  <a:lnTo>
                    <a:pt x="377" y="71"/>
                  </a:lnTo>
                  <a:lnTo>
                    <a:pt x="377" y="77"/>
                  </a:lnTo>
                  <a:lnTo>
                    <a:pt x="377" y="80"/>
                  </a:lnTo>
                  <a:lnTo>
                    <a:pt x="377" y="82"/>
                  </a:lnTo>
                  <a:lnTo>
                    <a:pt x="376" y="84"/>
                  </a:lnTo>
                  <a:lnTo>
                    <a:pt x="374" y="85"/>
                  </a:lnTo>
                  <a:lnTo>
                    <a:pt x="371" y="88"/>
                  </a:lnTo>
                  <a:lnTo>
                    <a:pt x="368" y="90"/>
                  </a:lnTo>
                  <a:lnTo>
                    <a:pt x="364" y="91"/>
                  </a:lnTo>
                  <a:lnTo>
                    <a:pt x="360" y="92"/>
                  </a:lnTo>
                  <a:lnTo>
                    <a:pt x="360" y="93"/>
                  </a:lnTo>
                  <a:lnTo>
                    <a:pt x="364" y="95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93" y="96"/>
                  </a:lnTo>
                  <a:lnTo>
                    <a:pt x="391" y="97"/>
                  </a:lnTo>
                  <a:lnTo>
                    <a:pt x="391" y="99"/>
                  </a:lnTo>
                  <a:lnTo>
                    <a:pt x="392" y="101"/>
                  </a:lnTo>
                  <a:lnTo>
                    <a:pt x="392" y="103"/>
                  </a:lnTo>
                  <a:lnTo>
                    <a:pt x="392" y="105"/>
                  </a:lnTo>
                  <a:lnTo>
                    <a:pt x="390" y="107"/>
                  </a:lnTo>
                  <a:lnTo>
                    <a:pt x="389" y="108"/>
                  </a:lnTo>
                  <a:lnTo>
                    <a:pt x="387" y="109"/>
                  </a:lnTo>
                  <a:lnTo>
                    <a:pt x="388" y="109"/>
                  </a:lnTo>
                  <a:lnTo>
                    <a:pt x="388" y="110"/>
                  </a:lnTo>
                  <a:lnTo>
                    <a:pt x="387" y="111"/>
                  </a:lnTo>
                  <a:lnTo>
                    <a:pt x="388" y="112"/>
                  </a:lnTo>
                  <a:lnTo>
                    <a:pt x="389" y="114"/>
                  </a:lnTo>
                  <a:lnTo>
                    <a:pt x="388" y="115"/>
                  </a:lnTo>
                  <a:lnTo>
                    <a:pt x="387" y="116"/>
                  </a:lnTo>
                  <a:lnTo>
                    <a:pt x="389" y="115"/>
                  </a:lnTo>
                  <a:lnTo>
                    <a:pt x="390" y="114"/>
                  </a:lnTo>
                  <a:lnTo>
                    <a:pt x="393" y="109"/>
                  </a:lnTo>
                  <a:lnTo>
                    <a:pt x="394" y="104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9" y="102"/>
                  </a:lnTo>
                  <a:lnTo>
                    <a:pt x="401" y="101"/>
                  </a:lnTo>
                  <a:lnTo>
                    <a:pt x="401" y="100"/>
                  </a:lnTo>
                  <a:lnTo>
                    <a:pt x="401" y="99"/>
                  </a:lnTo>
                  <a:lnTo>
                    <a:pt x="402" y="98"/>
                  </a:lnTo>
                  <a:lnTo>
                    <a:pt x="403" y="98"/>
                  </a:lnTo>
                  <a:lnTo>
                    <a:pt x="407" y="98"/>
                  </a:lnTo>
                  <a:lnTo>
                    <a:pt x="409" y="99"/>
                  </a:lnTo>
                  <a:lnTo>
                    <a:pt x="414" y="103"/>
                  </a:lnTo>
                  <a:lnTo>
                    <a:pt x="429" y="110"/>
                  </a:lnTo>
                  <a:lnTo>
                    <a:pt x="437" y="118"/>
                  </a:lnTo>
                  <a:lnTo>
                    <a:pt x="440" y="119"/>
                  </a:lnTo>
                  <a:lnTo>
                    <a:pt x="444" y="118"/>
                  </a:lnTo>
                  <a:lnTo>
                    <a:pt x="448" y="116"/>
                  </a:lnTo>
                  <a:lnTo>
                    <a:pt x="453" y="111"/>
                  </a:lnTo>
                  <a:lnTo>
                    <a:pt x="455" y="109"/>
                  </a:lnTo>
                  <a:lnTo>
                    <a:pt x="459" y="108"/>
                  </a:lnTo>
                  <a:lnTo>
                    <a:pt x="467" y="107"/>
                  </a:lnTo>
                  <a:lnTo>
                    <a:pt x="467" y="108"/>
                  </a:lnTo>
                  <a:lnTo>
                    <a:pt x="465" y="108"/>
                  </a:lnTo>
                  <a:lnTo>
                    <a:pt x="462" y="108"/>
                  </a:lnTo>
                  <a:lnTo>
                    <a:pt x="464" y="108"/>
                  </a:lnTo>
                  <a:lnTo>
                    <a:pt x="466" y="108"/>
                  </a:lnTo>
                  <a:lnTo>
                    <a:pt x="467" y="109"/>
                  </a:lnTo>
                  <a:lnTo>
                    <a:pt x="474" y="106"/>
                  </a:lnTo>
                  <a:lnTo>
                    <a:pt x="477" y="107"/>
                  </a:lnTo>
                  <a:lnTo>
                    <a:pt x="473" y="111"/>
                  </a:lnTo>
                  <a:lnTo>
                    <a:pt x="473" y="112"/>
                  </a:lnTo>
                  <a:lnTo>
                    <a:pt x="472" y="112"/>
                  </a:lnTo>
                  <a:lnTo>
                    <a:pt x="471" y="111"/>
                  </a:lnTo>
                  <a:lnTo>
                    <a:pt x="472" y="114"/>
                  </a:lnTo>
                  <a:lnTo>
                    <a:pt x="473" y="120"/>
                  </a:lnTo>
                  <a:lnTo>
                    <a:pt x="473" y="123"/>
                  </a:lnTo>
                  <a:lnTo>
                    <a:pt x="473" y="125"/>
                  </a:lnTo>
                  <a:lnTo>
                    <a:pt x="473" y="127"/>
                  </a:lnTo>
                  <a:lnTo>
                    <a:pt x="473" y="132"/>
                  </a:lnTo>
                  <a:lnTo>
                    <a:pt x="473" y="134"/>
                  </a:lnTo>
                  <a:lnTo>
                    <a:pt x="472" y="136"/>
                  </a:lnTo>
                  <a:lnTo>
                    <a:pt x="471" y="137"/>
                  </a:lnTo>
                  <a:lnTo>
                    <a:pt x="471" y="138"/>
                  </a:lnTo>
                  <a:lnTo>
                    <a:pt x="460" y="145"/>
                  </a:lnTo>
                  <a:lnTo>
                    <a:pt x="456" y="150"/>
                  </a:lnTo>
                  <a:lnTo>
                    <a:pt x="455" y="150"/>
                  </a:lnTo>
                  <a:lnTo>
                    <a:pt x="451" y="152"/>
                  </a:lnTo>
                  <a:lnTo>
                    <a:pt x="450" y="152"/>
                  </a:lnTo>
                  <a:lnTo>
                    <a:pt x="449" y="152"/>
                  </a:lnTo>
                  <a:lnTo>
                    <a:pt x="449" y="151"/>
                  </a:lnTo>
                  <a:lnTo>
                    <a:pt x="448" y="151"/>
                  </a:lnTo>
                  <a:lnTo>
                    <a:pt x="447" y="152"/>
                  </a:lnTo>
                  <a:lnTo>
                    <a:pt x="443" y="157"/>
                  </a:lnTo>
                  <a:lnTo>
                    <a:pt x="443" y="159"/>
                  </a:lnTo>
                  <a:lnTo>
                    <a:pt x="443" y="160"/>
                  </a:lnTo>
                  <a:lnTo>
                    <a:pt x="443" y="162"/>
                  </a:lnTo>
                  <a:lnTo>
                    <a:pt x="445" y="165"/>
                  </a:lnTo>
                  <a:lnTo>
                    <a:pt x="447" y="166"/>
                  </a:lnTo>
                  <a:lnTo>
                    <a:pt x="449" y="167"/>
                  </a:lnTo>
                  <a:lnTo>
                    <a:pt x="453" y="167"/>
                  </a:lnTo>
                  <a:lnTo>
                    <a:pt x="454" y="167"/>
                  </a:lnTo>
                  <a:lnTo>
                    <a:pt x="454" y="168"/>
                  </a:lnTo>
                  <a:lnTo>
                    <a:pt x="454" y="170"/>
                  </a:lnTo>
                  <a:lnTo>
                    <a:pt x="455" y="172"/>
                  </a:lnTo>
                  <a:lnTo>
                    <a:pt x="455" y="172"/>
                  </a:lnTo>
                  <a:lnTo>
                    <a:pt x="456" y="172"/>
                  </a:lnTo>
                  <a:lnTo>
                    <a:pt x="457" y="173"/>
                  </a:lnTo>
                  <a:lnTo>
                    <a:pt x="458" y="172"/>
                  </a:lnTo>
                  <a:lnTo>
                    <a:pt x="459" y="171"/>
                  </a:lnTo>
                  <a:lnTo>
                    <a:pt x="461" y="168"/>
                  </a:lnTo>
                  <a:lnTo>
                    <a:pt x="463" y="168"/>
                  </a:lnTo>
                  <a:lnTo>
                    <a:pt x="465" y="168"/>
                  </a:lnTo>
                  <a:lnTo>
                    <a:pt x="469" y="165"/>
                  </a:lnTo>
                  <a:lnTo>
                    <a:pt x="480" y="163"/>
                  </a:lnTo>
                  <a:lnTo>
                    <a:pt x="481" y="164"/>
                  </a:lnTo>
                  <a:lnTo>
                    <a:pt x="482" y="165"/>
                  </a:lnTo>
                  <a:lnTo>
                    <a:pt x="482" y="167"/>
                  </a:lnTo>
                  <a:lnTo>
                    <a:pt x="483" y="168"/>
                  </a:lnTo>
                  <a:lnTo>
                    <a:pt x="486" y="169"/>
                  </a:lnTo>
                  <a:lnTo>
                    <a:pt x="486" y="173"/>
                  </a:lnTo>
                  <a:lnTo>
                    <a:pt x="486" y="174"/>
                  </a:lnTo>
                  <a:lnTo>
                    <a:pt x="488" y="175"/>
                  </a:lnTo>
                  <a:lnTo>
                    <a:pt x="491" y="175"/>
                  </a:lnTo>
                  <a:lnTo>
                    <a:pt x="491" y="175"/>
                  </a:lnTo>
                  <a:lnTo>
                    <a:pt x="495" y="172"/>
                  </a:lnTo>
                  <a:lnTo>
                    <a:pt x="496" y="173"/>
                  </a:lnTo>
                  <a:lnTo>
                    <a:pt x="497" y="175"/>
                  </a:lnTo>
                  <a:lnTo>
                    <a:pt x="501" y="175"/>
                  </a:lnTo>
                  <a:lnTo>
                    <a:pt x="501" y="176"/>
                  </a:lnTo>
                  <a:lnTo>
                    <a:pt x="504" y="180"/>
                  </a:lnTo>
                  <a:lnTo>
                    <a:pt x="505" y="180"/>
                  </a:lnTo>
                  <a:lnTo>
                    <a:pt x="506" y="180"/>
                  </a:lnTo>
                  <a:lnTo>
                    <a:pt x="506" y="179"/>
                  </a:lnTo>
                  <a:lnTo>
                    <a:pt x="507" y="177"/>
                  </a:lnTo>
                  <a:lnTo>
                    <a:pt x="508" y="174"/>
                  </a:lnTo>
                  <a:lnTo>
                    <a:pt x="507" y="171"/>
                  </a:lnTo>
                  <a:lnTo>
                    <a:pt x="508" y="170"/>
                  </a:lnTo>
                  <a:lnTo>
                    <a:pt x="509" y="169"/>
                  </a:lnTo>
                  <a:lnTo>
                    <a:pt x="509" y="169"/>
                  </a:lnTo>
                  <a:lnTo>
                    <a:pt x="509" y="168"/>
                  </a:lnTo>
                  <a:lnTo>
                    <a:pt x="509" y="167"/>
                  </a:lnTo>
                  <a:lnTo>
                    <a:pt x="509" y="166"/>
                  </a:lnTo>
                  <a:lnTo>
                    <a:pt x="512" y="162"/>
                  </a:lnTo>
                  <a:lnTo>
                    <a:pt x="512" y="162"/>
                  </a:lnTo>
                  <a:lnTo>
                    <a:pt x="511" y="162"/>
                  </a:lnTo>
                  <a:lnTo>
                    <a:pt x="511" y="161"/>
                  </a:lnTo>
                  <a:lnTo>
                    <a:pt x="514" y="162"/>
                  </a:lnTo>
                  <a:lnTo>
                    <a:pt x="515" y="162"/>
                  </a:lnTo>
                  <a:lnTo>
                    <a:pt x="516" y="161"/>
                  </a:lnTo>
                  <a:lnTo>
                    <a:pt x="518" y="156"/>
                  </a:lnTo>
                  <a:lnTo>
                    <a:pt x="519" y="156"/>
                  </a:lnTo>
                  <a:lnTo>
                    <a:pt x="520" y="155"/>
                  </a:lnTo>
                  <a:lnTo>
                    <a:pt x="521" y="155"/>
                  </a:lnTo>
                  <a:lnTo>
                    <a:pt x="521" y="154"/>
                  </a:lnTo>
                  <a:lnTo>
                    <a:pt x="521" y="152"/>
                  </a:lnTo>
                  <a:lnTo>
                    <a:pt x="521" y="151"/>
                  </a:lnTo>
                  <a:lnTo>
                    <a:pt x="521" y="151"/>
                  </a:lnTo>
                  <a:lnTo>
                    <a:pt x="521" y="150"/>
                  </a:lnTo>
                  <a:lnTo>
                    <a:pt x="521" y="150"/>
                  </a:lnTo>
                  <a:lnTo>
                    <a:pt x="521" y="149"/>
                  </a:lnTo>
                  <a:lnTo>
                    <a:pt x="524" y="144"/>
                  </a:lnTo>
                  <a:lnTo>
                    <a:pt x="527" y="143"/>
                  </a:lnTo>
                  <a:lnTo>
                    <a:pt x="530" y="142"/>
                  </a:lnTo>
                  <a:lnTo>
                    <a:pt x="538" y="144"/>
                  </a:lnTo>
                  <a:lnTo>
                    <a:pt x="559" y="138"/>
                  </a:lnTo>
                  <a:lnTo>
                    <a:pt x="563" y="137"/>
                  </a:lnTo>
                  <a:lnTo>
                    <a:pt x="564" y="141"/>
                  </a:lnTo>
                  <a:lnTo>
                    <a:pt x="563" y="145"/>
                  </a:lnTo>
                  <a:lnTo>
                    <a:pt x="563" y="149"/>
                  </a:lnTo>
                  <a:lnTo>
                    <a:pt x="565" y="151"/>
                  </a:lnTo>
                  <a:lnTo>
                    <a:pt x="564" y="150"/>
                  </a:lnTo>
                  <a:lnTo>
                    <a:pt x="564" y="145"/>
                  </a:lnTo>
                  <a:lnTo>
                    <a:pt x="564" y="144"/>
                  </a:lnTo>
                  <a:lnTo>
                    <a:pt x="564" y="142"/>
                  </a:lnTo>
                  <a:lnTo>
                    <a:pt x="567" y="141"/>
                  </a:lnTo>
                  <a:lnTo>
                    <a:pt x="568" y="138"/>
                  </a:lnTo>
                  <a:lnTo>
                    <a:pt x="567" y="138"/>
                  </a:lnTo>
                  <a:lnTo>
                    <a:pt x="566" y="138"/>
                  </a:lnTo>
                  <a:lnTo>
                    <a:pt x="564" y="139"/>
                  </a:lnTo>
                  <a:lnTo>
                    <a:pt x="564" y="139"/>
                  </a:lnTo>
                  <a:lnTo>
                    <a:pt x="564" y="138"/>
                  </a:lnTo>
                  <a:lnTo>
                    <a:pt x="568" y="134"/>
                  </a:lnTo>
                  <a:lnTo>
                    <a:pt x="570" y="132"/>
                  </a:lnTo>
                  <a:lnTo>
                    <a:pt x="571" y="129"/>
                  </a:lnTo>
                  <a:lnTo>
                    <a:pt x="573" y="128"/>
                  </a:lnTo>
                  <a:lnTo>
                    <a:pt x="574" y="127"/>
                  </a:lnTo>
                  <a:lnTo>
                    <a:pt x="581" y="124"/>
                  </a:lnTo>
                  <a:lnTo>
                    <a:pt x="584" y="121"/>
                  </a:lnTo>
                  <a:lnTo>
                    <a:pt x="586" y="120"/>
                  </a:lnTo>
                  <a:lnTo>
                    <a:pt x="589" y="114"/>
                  </a:lnTo>
                  <a:lnTo>
                    <a:pt x="594" y="105"/>
                  </a:lnTo>
                  <a:lnTo>
                    <a:pt x="595" y="104"/>
                  </a:lnTo>
                  <a:lnTo>
                    <a:pt x="599" y="97"/>
                  </a:lnTo>
                  <a:lnTo>
                    <a:pt x="600" y="93"/>
                  </a:lnTo>
                  <a:lnTo>
                    <a:pt x="601" y="92"/>
                  </a:lnTo>
                  <a:lnTo>
                    <a:pt x="603" y="91"/>
                  </a:lnTo>
                  <a:lnTo>
                    <a:pt x="603" y="92"/>
                  </a:lnTo>
                  <a:lnTo>
                    <a:pt x="602" y="92"/>
                  </a:lnTo>
                  <a:lnTo>
                    <a:pt x="605" y="95"/>
                  </a:lnTo>
                  <a:lnTo>
                    <a:pt x="608" y="96"/>
                  </a:lnTo>
                  <a:lnTo>
                    <a:pt x="629" y="96"/>
                  </a:lnTo>
                  <a:lnTo>
                    <a:pt x="632" y="98"/>
                  </a:lnTo>
                  <a:lnTo>
                    <a:pt x="634" y="97"/>
                  </a:lnTo>
                  <a:lnTo>
                    <a:pt x="636" y="98"/>
                  </a:lnTo>
                  <a:lnTo>
                    <a:pt x="638" y="100"/>
                  </a:lnTo>
                  <a:lnTo>
                    <a:pt x="636" y="102"/>
                  </a:lnTo>
                  <a:lnTo>
                    <a:pt x="633" y="102"/>
                  </a:lnTo>
                  <a:lnTo>
                    <a:pt x="624" y="102"/>
                  </a:lnTo>
                  <a:lnTo>
                    <a:pt x="620" y="100"/>
                  </a:lnTo>
                  <a:lnTo>
                    <a:pt x="618" y="100"/>
                  </a:lnTo>
                  <a:lnTo>
                    <a:pt x="617" y="100"/>
                  </a:lnTo>
                  <a:lnTo>
                    <a:pt x="616" y="102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1" y="101"/>
                  </a:lnTo>
                  <a:lnTo>
                    <a:pt x="610" y="102"/>
                  </a:lnTo>
                  <a:lnTo>
                    <a:pt x="610" y="103"/>
                  </a:lnTo>
                  <a:lnTo>
                    <a:pt x="609" y="102"/>
                  </a:lnTo>
                  <a:lnTo>
                    <a:pt x="608" y="103"/>
                  </a:lnTo>
                  <a:lnTo>
                    <a:pt x="607" y="103"/>
                  </a:lnTo>
                  <a:lnTo>
                    <a:pt x="607" y="105"/>
                  </a:lnTo>
                  <a:lnTo>
                    <a:pt x="608" y="106"/>
                  </a:lnTo>
                  <a:lnTo>
                    <a:pt x="609" y="106"/>
                  </a:lnTo>
                  <a:lnTo>
                    <a:pt x="608" y="106"/>
                  </a:lnTo>
                  <a:lnTo>
                    <a:pt x="608" y="107"/>
                  </a:lnTo>
                  <a:lnTo>
                    <a:pt x="606" y="106"/>
                  </a:lnTo>
                  <a:lnTo>
                    <a:pt x="605" y="106"/>
                  </a:lnTo>
                  <a:lnTo>
                    <a:pt x="603" y="108"/>
                  </a:lnTo>
                  <a:lnTo>
                    <a:pt x="602" y="109"/>
                  </a:lnTo>
                  <a:lnTo>
                    <a:pt x="601" y="107"/>
                  </a:lnTo>
                  <a:lnTo>
                    <a:pt x="599" y="106"/>
                  </a:lnTo>
                  <a:lnTo>
                    <a:pt x="596" y="106"/>
                  </a:lnTo>
                  <a:lnTo>
                    <a:pt x="594" y="107"/>
                  </a:lnTo>
                  <a:lnTo>
                    <a:pt x="594" y="108"/>
                  </a:lnTo>
                  <a:lnTo>
                    <a:pt x="593" y="111"/>
                  </a:lnTo>
                  <a:lnTo>
                    <a:pt x="593" y="114"/>
                  </a:lnTo>
                  <a:lnTo>
                    <a:pt x="592" y="113"/>
                  </a:lnTo>
                  <a:lnTo>
                    <a:pt x="591" y="113"/>
                  </a:lnTo>
                  <a:lnTo>
                    <a:pt x="591" y="112"/>
                  </a:lnTo>
                  <a:lnTo>
                    <a:pt x="590" y="114"/>
                  </a:lnTo>
                  <a:lnTo>
                    <a:pt x="591" y="115"/>
                  </a:lnTo>
                  <a:lnTo>
                    <a:pt x="590" y="117"/>
                  </a:lnTo>
                  <a:lnTo>
                    <a:pt x="589" y="118"/>
                  </a:lnTo>
                  <a:lnTo>
                    <a:pt x="588" y="119"/>
                  </a:lnTo>
                  <a:lnTo>
                    <a:pt x="588" y="120"/>
                  </a:lnTo>
                  <a:lnTo>
                    <a:pt x="589" y="122"/>
                  </a:lnTo>
                  <a:lnTo>
                    <a:pt x="589" y="124"/>
                  </a:lnTo>
                  <a:lnTo>
                    <a:pt x="588" y="125"/>
                  </a:lnTo>
                  <a:lnTo>
                    <a:pt x="592" y="127"/>
                  </a:lnTo>
                  <a:lnTo>
                    <a:pt x="594" y="128"/>
                  </a:lnTo>
                  <a:lnTo>
                    <a:pt x="596" y="127"/>
                  </a:lnTo>
                  <a:lnTo>
                    <a:pt x="594" y="127"/>
                  </a:lnTo>
                  <a:lnTo>
                    <a:pt x="594" y="126"/>
                  </a:lnTo>
                  <a:lnTo>
                    <a:pt x="592" y="125"/>
                  </a:lnTo>
                  <a:lnTo>
                    <a:pt x="593" y="123"/>
                  </a:lnTo>
                  <a:lnTo>
                    <a:pt x="594" y="122"/>
                  </a:lnTo>
                  <a:lnTo>
                    <a:pt x="595" y="120"/>
                  </a:lnTo>
                  <a:lnTo>
                    <a:pt x="596" y="120"/>
                  </a:lnTo>
                  <a:lnTo>
                    <a:pt x="597" y="119"/>
                  </a:lnTo>
                  <a:lnTo>
                    <a:pt x="598" y="119"/>
                  </a:lnTo>
                  <a:lnTo>
                    <a:pt x="598" y="118"/>
                  </a:lnTo>
                  <a:lnTo>
                    <a:pt x="598" y="116"/>
                  </a:lnTo>
                  <a:lnTo>
                    <a:pt x="598" y="115"/>
                  </a:lnTo>
                  <a:lnTo>
                    <a:pt x="600" y="114"/>
                  </a:lnTo>
                  <a:lnTo>
                    <a:pt x="606" y="111"/>
                  </a:lnTo>
                  <a:lnTo>
                    <a:pt x="604" y="110"/>
                  </a:lnTo>
                  <a:lnTo>
                    <a:pt x="604" y="109"/>
                  </a:lnTo>
                  <a:lnTo>
                    <a:pt x="606" y="108"/>
                  </a:lnTo>
                  <a:lnTo>
                    <a:pt x="606" y="109"/>
                  </a:lnTo>
                  <a:lnTo>
                    <a:pt x="606" y="108"/>
                  </a:lnTo>
                  <a:lnTo>
                    <a:pt x="608" y="109"/>
                  </a:lnTo>
                  <a:lnTo>
                    <a:pt x="611" y="108"/>
                  </a:lnTo>
                  <a:lnTo>
                    <a:pt x="616" y="106"/>
                  </a:lnTo>
                  <a:lnTo>
                    <a:pt x="616" y="105"/>
                  </a:lnTo>
                  <a:lnTo>
                    <a:pt x="616" y="104"/>
                  </a:lnTo>
                  <a:lnTo>
                    <a:pt x="615" y="103"/>
                  </a:lnTo>
                  <a:lnTo>
                    <a:pt x="616" y="103"/>
                  </a:lnTo>
                  <a:lnTo>
                    <a:pt x="618" y="102"/>
                  </a:lnTo>
                  <a:lnTo>
                    <a:pt x="618" y="102"/>
                  </a:lnTo>
                  <a:lnTo>
                    <a:pt x="619" y="102"/>
                  </a:lnTo>
                  <a:lnTo>
                    <a:pt x="619" y="103"/>
                  </a:lnTo>
                  <a:lnTo>
                    <a:pt x="618" y="104"/>
                  </a:lnTo>
                  <a:lnTo>
                    <a:pt x="618" y="105"/>
                  </a:lnTo>
                  <a:lnTo>
                    <a:pt x="617" y="107"/>
                  </a:lnTo>
                  <a:lnTo>
                    <a:pt x="617" y="109"/>
                  </a:lnTo>
                  <a:lnTo>
                    <a:pt x="618" y="107"/>
                  </a:lnTo>
                  <a:lnTo>
                    <a:pt x="618" y="106"/>
                  </a:lnTo>
                  <a:lnTo>
                    <a:pt x="618" y="105"/>
                  </a:lnTo>
                  <a:lnTo>
                    <a:pt x="619" y="106"/>
                  </a:lnTo>
                  <a:lnTo>
                    <a:pt x="620" y="108"/>
                  </a:lnTo>
                  <a:lnTo>
                    <a:pt x="621" y="108"/>
                  </a:lnTo>
                  <a:lnTo>
                    <a:pt x="622" y="107"/>
                  </a:lnTo>
                  <a:lnTo>
                    <a:pt x="624" y="108"/>
                  </a:lnTo>
                  <a:lnTo>
                    <a:pt x="624" y="108"/>
                  </a:lnTo>
                  <a:lnTo>
                    <a:pt x="625" y="107"/>
                  </a:lnTo>
                  <a:lnTo>
                    <a:pt x="626" y="106"/>
                  </a:lnTo>
                  <a:lnTo>
                    <a:pt x="626" y="107"/>
                  </a:lnTo>
                  <a:lnTo>
                    <a:pt x="626" y="108"/>
                  </a:lnTo>
                  <a:lnTo>
                    <a:pt x="627" y="109"/>
                  </a:lnTo>
                  <a:lnTo>
                    <a:pt x="629" y="111"/>
                  </a:lnTo>
                  <a:lnTo>
                    <a:pt x="629" y="112"/>
                  </a:lnTo>
                  <a:lnTo>
                    <a:pt x="630" y="111"/>
                  </a:lnTo>
                  <a:lnTo>
                    <a:pt x="630" y="111"/>
                  </a:lnTo>
                  <a:lnTo>
                    <a:pt x="632" y="111"/>
                  </a:lnTo>
                  <a:lnTo>
                    <a:pt x="633" y="111"/>
                  </a:lnTo>
                  <a:lnTo>
                    <a:pt x="634" y="110"/>
                  </a:lnTo>
                  <a:lnTo>
                    <a:pt x="635" y="108"/>
                  </a:lnTo>
                  <a:lnTo>
                    <a:pt x="636" y="106"/>
                  </a:lnTo>
                  <a:lnTo>
                    <a:pt x="636" y="105"/>
                  </a:lnTo>
                  <a:lnTo>
                    <a:pt x="639" y="102"/>
                  </a:lnTo>
                  <a:lnTo>
                    <a:pt x="642" y="100"/>
                  </a:lnTo>
                  <a:lnTo>
                    <a:pt x="646" y="99"/>
                  </a:lnTo>
                  <a:lnTo>
                    <a:pt x="648" y="100"/>
                  </a:lnTo>
                  <a:lnTo>
                    <a:pt x="647" y="101"/>
                  </a:lnTo>
                  <a:lnTo>
                    <a:pt x="647" y="102"/>
                  </a:lnTo>
                  <a:lnTo>
                    <a:pt x="648" y="104"/>
                  </a:lnTo>
                  <a:lnTo>
                    <a:pt x="648" y="106"/>
                  </a:lnTo>
                  <a:lnTo>
                    <a:pt x="653" y="108"/>
                  </a:lnTo>
                  <a:lnTo>
                    <a:pt x="654" y="109"/>
                  </a:lnTo>
                  <a:lnTo>
                    <a:pt x="652" y="112"/>
                  </a:lnTo>
                  <a:lnTo>
                    <a:pt x="653" y="114"/>
                  </a:lnTo>
                  <a:lnTo>
                    <a:pt x="655" y="119"/>
                  </a:lnTo>
                  <a:lnTo>
                    <a:pt x="655" y="120"/>
                  </a:lnTo>
                  <a:lnTo>
                    <a:pt x="655" y="122"/>
                  </a:lnTo>
                  <a:lnTo>
                    <a:pt x="655" y="123"/>
                  </a:lnTo>
                  <a:lnTo>
                    <a:pt x="656" y="124"/>
                  </a:lnTo>
                  <a:lnTo>
                    <a:pt x="660" y="124"/>
                  </a:lnTo>
                  <a:lnTo>
                    <a:pt x="660" y="125"/>
                  </a:lnTo>
                  <a:lnTo>
                    <a:pt x="660" y="125"/>
                  </a:lnTo>
                  <a:lnTo>
                    <a:pt x="659" y="126"/>
                  </a:lnTo>
                  <a:lnTo>
                    <a:pt x="658" y="126"/>
                  </a:lnTo>
                  <a:lnTo>
                    <a:pt x="661" y="126"/>
                  </a:lnTo>
                  <a:lnTo>
                    <a:pt x="666" y="128"/>
                  </a:lnTo>
                  <a:lnTo>
                    <a:pt x="669" y="129"/>
                  </a:lnTo>
                  <a:lnTo>
                    <a:pt x="671" y="131"/>
                  </a:lnTo>
                  <a:lnTo>
                    <a:pt x="674" y="137"/>
                  </a:lnTo>
                  <a:lnTo>
                    <a:pt x="677" y="138"/>
                  </a:lnTo>
                  <a:lnTo>
                    <a:pt x="675" y="139"/>
                  </a:lnTo>
                  <a:lnTo>
                    <a:pt x="674" y="141"/>
                  </a:lnTo>
                  <a:lnTo>
                    <a:pt x="676" y="141"/>
                  </a:lnTo>
                  <a:lnTo>
                    <a:pt x="679" y="139"/>
                  </a:lnTo>
                  <a:lnTo>
                    <a:pt x="681" y="139"/>
                  </a:lnTo>
                  <a:lnTo>
                    <a:pt x="681" y="142"/>
                  </a:lnTo>
                  <a:lnTo>
                    <a:pt x="680" y="142"/>
                  </a:lnTo>
                  <a:lnTo>
                    <a:pt x="679" y="143"/>
                  </a:lnTo>
                  <a:lnTo>
                    <a:pt x="681" y="144"/>
                  </a:lnTo>
                  <a:lnTo>
                    <a:pt x="681" y="143"/>
                  </a:lnTo>
                  <a:lnTo>
                    <a:pt x="682" y="143"/>
                  </a:lnTo>
                  <a:lnTo>
                    <a:pt x="683" y="143"/>
                  </a:lnTo>
                  <a:lnTo>
                    <a:pt x="684" y="144"/>
                  </a:lnTo>
                  <a:lnTo>
                    <a:pt x="684" y="147"/>
                  </a:lnTo>
                  <a:lnTo>
                    <a:pt x="685" y="150"/>
                  </a:lnTo>
                  <a:lnTo>
                    <a:pt x="687" y="151"/>
                  </a:lnTo>
                  <a:lnTo>
                    <a:pt x="689" y="152"/>
                  </a:lnTo>
                  <a:lnTo>
                    <a:pt x="690" y="152"/>
                  </a:lnTo>
                  <a:lnTo>
                    <a:pt x="690" y="151"/>
                  </a:lnTo>
                  <a:lnTo>
                    <a:pt x="690" y="150"/>
                  </a:lnTo>
                  <a:lnTo>
                    <a:pt x="689" y="149"/>
                  </a:lnTo>
                  <a:lnTo>
                    <a:pt x="688" y="148"/>
                  </a:lnTo>
                  <a:lnTo>
                    <a:pt x="688" y="147"/>
                  </a:lnTo>
                  <a:lnTo>
                    <a:pt x="699" y="145"/>
                  </a:lnTo>
                  <a:lnTo>
                    <a:pt x="702" y="144"/>
                  </a:lnTo>
                  <a:lnTo>
                    <a:pt x="707" y="140"/>
                  </a:lnTo>
                  <a:lnTo>
                    <a:pt x="709" y="139"/>
                  </a:lnTo>
                  <a:lnTo>
                    <a:pt x="709" y="140"/>
                  </a:lnTo>
                  <a:lnTo>
                    <a:pt x="709" y="141"/>
                  </a:lnTo>
                  <a:lnTo>
                    <a:pt x="709" y="142"/>
                  </a:lnTo>
                  <a:lnTo>
                    <a:pt x="708" y="142"/>
                  </a:lnTo>
                  <a:lnTo>
                    <a:pt x="708" y="143"/>
                  </a:lnTo>
                  <a:lnTo>
                    <a:pt x="711" y="144"/>
                  </a:lnTo>
                  <a:lnTo>
                    <a:pt x="718" y="150"/>
                  </a:lnTo>
                  <a:lnTo>
                    <a:pt x="718" y="151"/>
                  </a:lnTo>
                  <a:lnTo>
                    <a:pt x="717" y="154"/>
                  </a:lnTo>
                  <a:lnTo>
                    <a:pt x="716" y="156"/>
                  </a:lnTo>
                  <a:lnTo>
                    <a:pt x="714" y="159"/>
                  </a:lnTo>
                  <a:lnTo>
                    <a:pt x="713" y="161"/>
                  </a:lnTo>
                  <a:lnTo>
                    <a:pt x="714" y="162"/>
                  </a:lnTo>
                  <a:lnTo>
                    <a:pt x="716" y="165"/>
                  </a:lnTo>
                  <a:lnTo>
                    <a:pt x="717" y="167"/>
                  </a:lnTo>
                  <a:lnTo>
                    <a:pt x="718" y="167"/>
                  </a:lnTo>
                  <a:lnTo>
                    <a:pt x="720" y="168"/>
                  </a:lnTo>
                  <a:lnTo>
                    <a:pt x="720" y="168"/>
                  </a:lnTo>
                  <a:lnTo>
                    <a:pt x="721" y="169"/>
                  </a:lnTo>
                  <a:lnTo>
                    <a:pt x="721" y="171"/>
                  </a:lnTo>
                  <a:lnTo>
                    <a:pt x="721" y="172"/>
                  </a:lnTo>
                  <a:lnTo>
                    <a:pt x="721" y="173"/>
                  </a:lnTo>
                  <a:lnTo>
                    <a:pt x="722" y="174"/>
                  </a:lnTo>
                  <a:lnTo>
                    <a:pt x="723" y="174"/>
                  </a:lnTo>
                  <a:lnTo>
                    <a:pt x="724" y="174"/>
                  </a:lnTo>
                  <a:lnTo>
                    <a:pt x="725" y="174"/>
                  </a:lnTo>
                  <a:lnTo>
                    <a:pt x="726" y="174"/>
                  </a:lnTo>
                  <a:lnTo>
                    <a:pt x="726" y="175"/>
                  </a:lnTo>
                  <a:lnTo>
                    <a:pt x="726" y="176"/>
                  </a:lnTo>
                  <a:lnTo>
                    <a:pt x="726" y="178"/>
                  </a:lnTo>
                  <a:lnTo>
                    <a:pt x="726" y="180"/>
                  </a:lnTo>
                  <a:lnTo>
                    <a:pt x="719" y="185"/>
                  </a:lnTo>
                  <a:lnTo>
                    <a:pt x="718" y="187"/>
                  </a:lnTo>
                  <a:lnTo>
                    <a:pt x="719" y="189"/>
                  </a:lnTo>
                  <a:lnTo>
                    <a:pt x="720" y="190"/>
                  </a:lnTo>
                  <a:lnTo>
                    <a:pt x="722" y="190"/>
                  </a:lnTo>
                  <a:lnTo>
                    <a:pt x="723" y="191"/>
                  </a:lnTo>
                  <a:lnTo>
                    <a:pt x="723" y="192"/>
                  </a:lnTo>
                  <a:lnTo>
                    <a:pt x="725" y="194"/>
                  </a:lnTo>
                  <a:lnTo>
                    <a:pt x="726" y="196"/>
                  </a:lnTo>
                  <a:lnTo>
                    <a:pt x="727" y="195"/>
                  </a:lnTo>
                  <a:lnTo>
                    <a:pt x="734" y="201"/>
                  </a:lnTo>
                  <a:lnTo>
                    <a:pt x="737" y="202"/>
                  </a:lnTo>
                  <a:lnTo>
                    <a:pt x="738" y="204"/>
                  </a:lnTo>
                  <a:lnTo>
                    <a:pt x="741" y="204"/>
                  </a:lnTo>
                  <a:lnTo>
                    <a:pt x="744" y="205"/>
                  </a:lnTo>
                  <a:lnTo>
                    <a:pt x="744" y="205"/>
                  </a:lnTo>
                  <a:lnTo>
                    <a:pt x="752" y="206"/>
                  </a:lnTo>
                  <a:lnTo>
                    <a:pt x="755" y="205"/>
                  </a:lnTo>
                  <a:lnTo>
                    <a:pt x="756" y="204"/>
                  </a:lnTo>
                  <a:lnTo>
                    <a:pt x="756" y="203"/>
                  </a:lnTo>
                  <a:lnTo>
                    <a:pt x="758" y="203"/>
                  </a:lnTo>
                  <a:lnTo>
                    <a:pt x="759" y="204"/>
                  </a:lnTo>
                  <a:lnTo>
                    <a:pt x="759" y="207"/>
                  </a:lnTo>
                  <a:lnTo>
                    <a:pt x="759" y="208"/>
                  </a:lnTo>
                  <a:lnTo>
                    <a:pt x="755" y="211"/>
                  </a:lnTo>
                  <a:lnTo>
                    <a:pt x="756" y="211"/>
                  </a:lnTo>
                  <a:lnTo>
                    <a:pt x="756" y="212"/>
                  </a:lnTo>
                  <a:lnTo>
                    <a:pt x="758" y="212"/>
                  </a:lnTo>
                  <a:lnTo>
                    <a:pt x="759" y="212"/>
                  </a:lnTo>
                  <a:lnTo>
                    <a:pt x="759" y="216"/>
                  </a:lnTo>
                  <a:lnTo>
                    <a:pt x="759" y="219"/>
                  </a:lnTo>
                  <a:lnTo>
                    <a:pt x="760" y="222"/>
                  </a:lnTo>
                  <a:lnTo>
                    <a:pt x="762" y="228"/>
                  </a:lnTo>
                  <a:lnTo>
                    <a:pt x="762" y="229"/>
                  </a:lnTo>
                  <a:lnTo>
                    <a:pt x="762" y="234"/>
                  </a:lnTo>
                  <a:lnTo>
                    <a:pt x="762" y="238"/>
                  </a:lnTo>
                  <a:lnTo>
                    <a:pt x="762" y="241"/>
                  </a:lnTo>
                  <a:lnTo>
                    <a:pt x="765" y="245"/>
                  </a:lnTo>
                  <a:lnTo>
                    <a:pt x="766" y="248"/>
                  </a:lnTo>
                  <a:lnTo>
                    <a:pt x="768" y="251"/>
                  </a:lnTo>
                  <a:lnTo>
                    <a:pt x="768" y="259"/>
                  </a:lnTo>
                  <a:lnTo>
                    <a:pt x="770" y="268"/>
                  </a:lnTo>
                  <a:lnTo>
                    <a:pt x="771" y="270"/>
                  </a:lnTo>
                  <a:lnTo>
                    <a:pt x="771" y="272"/>
                  </a:lnTo>
                  <a:lnTo>
                    <a:pt x="771" y="275"/>
                  </a:lnTo>
                  <a:lnTo>
                    <a:pt x="772" y="276"/>
                  </a:lnTo>
                  <a:lnTo>
                    <a:pt x="772" y="277"/>
                  </a:lnTo>
                  <a:lnTo>
                    <a:pt x="774" y="278"/>
                  </a:lnTo>
                  <a:lnTo>
                    <a:pt x="774" y="279"/>
                  </a:lnTo>
                  <a:lnTo>
                    <a:pt x="775" y="280"/>
                  </a:lnTo>
                  <a:lnTo>
                    <a:pt x="773" y="285"/>
                  </a:lnTo>
                  <a:lnTo>
                    <a:pt x="772" y="286"/>
                  </a:lnTo>
                  <a:lnTo>
                    <a:pt x="771" y="286"/>
                  </a:lnTo>
                  <a:lnTo>
                    <a:pt x="770" y="288"/>
                  </a:lnTo>
                  <a:lnTo>
                    <a:pt x="769" y="289"/>
                  </a:lnTo>
                  <a:lnTo>
                    <a:pt x="769" y="291"/>
                  </a:lnTo>
                  <a:lnTo>
                    <a:pt x="769" y="294"/>
                  </a:lnTo>
                  <a:lnTo>
                    <a:pt x="770" y="296"/>
                  </a:lnTo>
                  <a:lnTo>
                    <a:pt x="770" y="298"/>
                  </a:lnTo>
                  <a:lnTo>
                    <a:pt x="768" y="306"/>
                  </a:lnTo>
                  <a:lnTo>
                    <a:pt x="768" y="308"/>
                  </a:lnTo>
                  <a:lnTo>
                    <a:pt x="766" y="311"/>
                  </a:lnTo>
                  <a:lnTo>
                    <a:pt x="763" y="313"/>
                  </a:lnTo>
                  <a:lnTo>
                    <a:pt x="758" y="318"/>
                  </a:lnTo>
                  <a:lnTo>
                    <a:pt x="753" y="321"/>
                  </a:lnTo>
                  <a:lnTo>
                    <a:pt x="748" y="324"/>
                  </a:lnTo>
                  <a:lnTo>
                    <a:pt x="748" y="324"/>
                  </a:lnTo>
                  <a:lnTo>
                    <a:pt x="749" y="326"/>
                  </a:lnTo>
                  <a:lnTo>
                    <a:pt x="750" y="331"/>
                  </a:lnTo>
                  <a:lnTo>
                    <a:pt x="750" y="334"/>
                  </a:lnTo>
                  <a:lnTo>
                    <a:pt x="750" y="336"/>
                  </a:lnTo>
                  <a:lnTo>
                    <a:pt x="749" y="338"/>
                  </a:lnTo>
                  <a:lnTo>
                    <a:pt x="746" y="340"/>
                  </a:lnTo>
                  <a:lnTo>
                    <a:pt x="747" y="342"/>
                  </a:lnTo>
                  <a:lnTo>
                    <a:pt x="749" y="343"/>
                  </a:lnTo>
                  <a:lnTo>
                    <a:pt x="750" y="344"/>
                  </a:lnTo>
                  <a:lnTo>
                    <a:pt x="753" y="344"/>
                  </a:lnTo>
                  <a:lnTo>
                    <a:pt x="755" y="345"/>
                  </a:lnTo>
                  <a:lnTo>
                    <a:pt x="757" y="348"/>
                  </a:lnTo>
                  <a:lnTo>
                    <a:pt x="760" y="350"/>
                  </a:lnTo>
                  <a:lnTo>
                    <a:pt x="769" y="357"/>
                  </a:lnTo>
                  <a:lnTo>
                    <a:pt x="771" y="359"/>
                  </a:lnTo>
                  <a:lnTo>
                    <a:pt x="774" y="365"/>
                  </a:lnTo>
                  <a:lnTo>
                    <a:pt x="775" y="366"/>
                  </a:lnTo>
                  <a:lnTo>
                    <a:pt x="777" y="366"/>
                  </a:lnTo>
                  <a:lnTo>
                    <a:pt x="780" y="370"/>
                  </a:lnTo>
                  <a:lnTo>
                    <a:pt x="785" y="372"/>
                  </a:lnTo>
                  <a:lnTo>
                    <a:pt x="790" y="378"/>
                  </a:lnTo>
                  <a:lnTo>
                    <a:pt x="791" y="378"/>
                  </a:lnTo>
                  <a:lnTo>
                    <a:pt x="793" y="381"/>
                  </a:lnTo>
                  <a:lnTo>
                    <a:pt x="791" y="386"/>
                  </a:lnTo>
                  <a:lnTo>
                    <a:pt x="790" y="390"/>
                  </a:lnTo>
                  <a:lnTo>
                    <a:pt x="792" y="391"/>
                  </a:lnTo>
                  <a:lnTo>
                    <a:pt x="792" y="393"/>
                  </a:lnTo>
                  <a:lnTo>
                    <a:pt x="791" y="397"/>
                  </a:lnTo>
                  <a:lnTo>
                    <a:pt x="788" y="400"/>
                  </a:lnTo>
                  <a:lnTo>
                    <a:pt x="784" y="404"/>
                  </a:lnTo>
                  <a:lnTo>
                    <a:pt x="785" y="410"/>
                  </a:lnTo>
                  <a:lnTo>
                    <a:pt x="786" y="416"/>
                  </a:lnTo>
                  <a:lnTo>
                    <a:pt x="788" y="421"/>
                  </a:lnTo>
                  <a:lnTo>
                    <a:pt x="788" y="423"/>
                  </a:lnTo>
                  <a:lnTo>
                    <a:pt x="790" y="426"/>
                  </a:lnTo>
                  <a:lnTo>
                    <a:pt x="793" y="427"/>
                  </a:lnTo>
                  <a:lnTo>
                    <a:pt x="796" y="427"/>
                  </a:lnTo>
                  <a:lnTo>
                    <a:pt x="798" y="429"/>
                  </a:lnTo>
                  <a:lnTo>
                    <a:pt x="799" y="432"/>
                  </a:lnTo>
                  <a:lnTo>
                    <a:pt x="799" y="434"/>
                  </a:lnTo>
                  <a:lnTo>
                    <a:pt x="798" y="437"/>
                  </a:lnTo>
                  <a:lnTo>
                    <a:pt x="798" y="438"/>
                  </a:lnTo>
                  <a:lnTo>
                    <a:pt x="799" y="439"/>
                  </a:lnTo>
                  <a:lnTo>
                    <a:pt x="798" y="442"/>
                  </a:lnTo>
                  <a:lnTo>
                    <a:pt x="798" y="445"/>
                  </a:lnTo>
                  <a:lnTo>
                    <a:pt x="797" y="449"/>
                  </a:lnTo>
                  <a:lnTo>
                    <a:pt x="798" y="451"/>
                  </a:lnTo>
                  <a:lnTo>
                    <a:pt x="804" y="455"/>
                  </a:lnTo>
                  <a:lnTo>
                    <a:pt x="802" y="457"/>
                  </a:lnTo>
                  <a:lnTo>
                    <a:pt x="802" y="458"/>
                  </a:lnTo>
                  <a:lnTo>
                    <a:pt x="801" y="460"/>
                  </a:lnTo>
                  <a:lnTo>
                    <a:pt x="801" y="461"/>
                  </a:lnTo>
                  <a:lnTo>
                    <a:pt x="801" y="463"/>
                  </a:lnTo>
                  <a:lnTo>
                    <a:pt x="798" y="466"/>
                  </a:lnTo>
                  <a:lnTo>
                    <a:pt x="798" y="467"/>
                  </a:lnTo>
                  <a:lnTo>
                    <a:pt x="798" y="476"/>
                  </a:lnTo>
                  <a:lnTo>
                    <a:pt x="797" y="479"/>
                  </a:lnTo>
                  <a:lnTo>
                    <a:pt x="796" y="481"/>
                  </a:lnTo>
                  <a:lnTo>
                    <a:pt x="794" y="484"/>
                  </a:lnTo>
                  <a:lnTo>
                    <a:pt x="789" y="489"/>
                  </a:lnTo>
                  <a:lnTo>
                    <a:pt x="788" y="492"/>
                  </a:lnTo>
                  <a:lnTo>
                    <a:pt x="788" y="495"/>
                  </a:lnTo>
                  <a:lnTo>
                    <a:pt x="790" y="497"/>
                  </a:lnTo>
                  <a:lnTo>
                    <a:pt x="791" y="499"/>
                  </a:lnTo>
                  <a:lnTo>
                    <a:pt x="792" y="500"/>
                  </a:lnTo>
                  <a:lnTo>
                    <a:pt x="792" y="504"/>
                  </a:lnTo>
                  <a:lnTo>
                    <a:pt x="793" y="507"/>
                  </a:lnTo>
                  <a:lnTo>
                    <a:pt x="796" y="510"/>
                  </a:lnTo>
                  <a:lnTo>
                    <a:pt x="800" y="513"/>
                  </a:lnTo>
                  <a:lnTo>
                    <a:pt x="801" y="516"/>
                  </a:lnTo>
                  <a:lnTo>
                    <a:pt x="802" y="520"/>
                  </a:lnTo>
                  <a:lnTo>
                    <a:pt x="802" y="523"/>
                  </a:lnTo>
                  <a:lnTo>
                    <a:pt x="801" y="527"/>
                  </a:lnTo>
                  <a:lnTo>
                    <a:pt x="799" y="529"/>
                  </a:lnTo>
                  <a:lnTo>
                    <a:pt x="798" y="532"/>
                  </a:lnTo>
                  <a:lnTo>
                    <a:pt x="799" y="533"/>
                  </a:lnTo>
                  <a:lnTo>
                    <a:pt x="799" y="535"/>
                  </a:lnTo>
                  <a:lnTo>
                    <a:pt x="801" y="536"/>
                  </a:lnTo>
                  <a:lnTo>
                    <a:pt x="807" y="539"/>
                  </a:lnTo>
                  <a:lnTo>
                    <a:pt x="809" y="540"/>
                  </a:lnTo>
                  <a:lnTo>
                    <a:pt x="811" y="541"/>
                  </a:lnTo>
                  <a:lnTo>
                    <a:pt x="816" y="542"/>
                  </a:lnTo>
                  <a:lnTo>
                    <a:pt x="817" y="543"/>
                  </a:lnTo>
                  <a:lnTo>
                    <a:pt x="819" y="545"/>
                  </a:lnTo>
                  <a:lnTo>
                    <a:pt x="821" y="547"/>
                  </a:lnTo>
                  <a:lnTo>
                    <a:pt x="822" y="548"/>
                  </a:lnTo>
                  <a:lnTo>
                    <a:pt x="821" y="550"/>
                  </a:lnTo>
                  <a:lnTo>
                    <a:pt x="821" y="554"/>
                  </a:lnTo>
                  <a:lnTo>
                    <a:pt x="822" y="560"/>
                  </a:lnTo>
                  <a:lnTo>
                    <a:pt x="822" y="563"/>
                  </a:lnTo>
                  <a:lnTo>
                    <a:pt x="822" y="564"/>
                  </a:lnTo>
                  <a:lnTo>
                    <a:pt x="824" y="567"/>
                  </a:lnTo>
                  <a:lnTo>
                    <a:pt x="826" y="569"/>
                  </a:lnTo>
                  <a:lnTo>
                    <a:pt x="827" y="572"/>
                  </a:lnTo>
                  <a:lnTo>
                    <a:pt x="827" y="577"/>
                  </a:lnTo>
                  <a:lnTo>
                    <a:pt x="828" y="577"/>
                  </a:lnTo>
                  <a:lnTo>
                    <a:pt x="826" y="580"/>
                  </a:lnTo>
                  <a:lnTo>
                    <a:pt x="825" y="584"/>
                  </a:lnTo>
                  <a:lnTo>
                    <a:pt x="824" y="588"/>
                  </a:lnTo>
                  <a:lnTo>
                    <a:pt x="824" y="591"/>
                  </a:lnTo>
                  <a:lnTo>
                    <a:pt x="823" y="594"/>
                  </a:lnTo>
                  <a:lnTo>
                    <a:pt x="823" y="595"/>
                  </a:lnTo>
                  <a:lnTo>
                    <a:pt x="822" y="595"/>
                  </a:lnTo>
                  <a:lnTo>
                    <a:pt x="822" y="596"/>
                  </a:lnTo>
                  <a:lnTo>
                    <a:pt x="822" y="597"/>
                  </a:lnTo>
                  <a:lnTo>
                    <a:pt x="822" y="601"/>
                  </a:lnTo>
                  <a:lnTo>
                    <a:pt x="822" y="601"/>
                  </a:lnTo>
                  <a:lnTo>
                    <a:pt x="817" y="612"/>
                  </a:lnTo>
                  <a:lnTo>
                    <a:pt x="813" y="623"/>
                  </a:lnTo>
                  <a:lnTo>
                    <a:pt x="810" y="626"/>
                  </a:lnTo>
                  <a:lnTo>
                    <a:pt x="808" y="629"/>
                  </a:lnTo>
                  <a:lnTo>
                    <a:pt x="808" y="631"/>
                  </a:lnTo>
                  <a:lnTo>
                    <a:pt x="807" y="635"/>
                  </a:lnTo>
                  <a:lnTo>
                    <a:pt x="806" y="637"/>
                  </a:lnTo>
                  <a:lnTo>
                    <a:pt x="805" y="637"/>
                  </a:lnTo>
                  <a:lnTo>
                    <a:pt x="804" y="638"/>
                  </a:lnTo>
                  <a:lnTo>
                    <a:pt x="802" y="638"/>
                  </a:lnTo>
                  <a:lnTo>
                    <a:pt x="798" y="637"/>
                  </a:lnTo>
                  <a:lnTo>
                    <a:pt x="795" y="635"/>
                  </a:lnTo>
                  <a:lnTo>
                    <a:pt x="793" y="634"/>
                  </a:lnTo>
                  <a:lnTo>
                    <a:pt x="791" y="633"/>
                  </a:lnTo>
                  <a:lnTo>
                    <a:pt x="790" y="632"/>
                  </a:lnTo>
                  <a:lnTo>
                    <a:pt x="791" y="630"/>
                  </a:lnTo>
                  <a:lnTo>
                    <a:pt x="792" y="626"/>
                  </a:lnTo>
                  <a:lnTo>
                    <a:pt x="792" y="624"/>
                  </a:lnTo>
                  <a:lnTo>
                    <a:pt x="792" y="622"/>
                  </a:lnTo>
                  <a:lnTo>
                    <a:pt x="791" y="622"/>
                  </a:lnTo>
                  <a:lnTo>
                    <a:pt x="786" y="625"/>
                  </a:lnTo>
                  <a:lnTo>
                    <a:pt x="785" y="624"/>
                  </a:lnTo>
                  <a:lnTo>
                    <a:pt x="786" y="622"/>
                  </a:lnTo>
                  <a:lnTo>
                    <a:pt x="786" y="619"/>
                  </a:lnTo>
                  <a:lnTo>
                    <a:pt x="787" y="618"/>
                  </a:lnTo>
                  <a:lnTo>
                    <a:pt x="787" y="616"/>
                  </a:lnTo>
                  <a:lnTo>
                    <a:pt x="787" y="614"/>
                  </a:lnTo>
                  <a:lnTo>
                    <a:pt x="786" y="613"/>
                  </a:lnTo>
                  <a:lnTo>
                    <a:pt x="786" y="612"/>
                  </a:lnTo>
                  <a:lnTo>
                    <a:pt x="784" y="611"/>
                  </a:lnTo>
                  <a:lnTo>
                    <a:pt x="781" y="611"/>
                  </a:lnTo>
                  <a:lnTo>
                    <a:pt x="780" y="610"/>
                  </a:lnTo>
                  <a:lnTo>
                    <a:pt x="780" y="608"/>
                  </a:lnTo>
                  <a:lnTo>
                    <a:pt x="780" y="607"/>
                  </a:lnTo>
                  <a:lnTo>
                    <a:pt x="780" y="607"/>
                  </a:lnTo>
                  <a:lnTo>
                    <a:pt x="779" y="606"/>
                  </a:lnTo>
                  <a:lnTo>
                    <a:pt x="778" y="607"/>
                  </a:lnTo>
                  <a:lnTo>
                    <a:pt x="777" y="608"/>
                  </a:lnTo>
                  <a:lnTo>
                    <a:pt x="774" y="608"/>
                  </a:lnTo>
                  <a:lnTo>
                    <a:pt x="771" y="609"/>
                  </a:lnTo>
                  <a:lnTo>
                    <a:pt x="770" y="609"/>
                  </a:lnTo>
                  <a:lnTo>
                    <a:pt x="769" y="608"/>
                  </a:lnTo>
                  <a:lnTo>
                    <a:pt x="768" y="607"/>
                  </a:lnTo>
                  <a:lnTo>
                    <a:pt x="768" y="607"/>
                  </a:lnTo>
                  <a:lnTo>
                    <a:pt x="764" y="606"/>
                  </a:lnTo>
                  <a:lnTo>
                    <a:pt x="761" y="606"/>
                  </a:lnTo>
                  <a:lnTo>
                    <a:pt x="759" y="608"/>
                  </a:lnTo>
                  <a:lnTo>
                    <a:pt x="757" y="612"/>
                  </a:lnTo>
                  <a:lnTo>
                    <a:pt x="756" y="613"/>
                  </a:lnTo>
                  <a:lnTo>
                    <a:pt x="758" y="614"/>
                  </a:lnTo>
                  <a:lnTo>
                    <a:pt x="761" y="614"/>
                  </a:lnTo>
                  <a:lnTo>
                    <a:pt x="762" y="615"/>
                  </a:lnTo>
                  <a:lnTo>
                    <a:pt x="762" y="616"/>
                  </a:lnTo>
                  <a:lnTo>
                    <a:pt x="762" y="616"/>
                  </a:lnTo>
                  <a:lnTo>
                    <a:pt x="762" y="618"/>
                  </a:lnTo>
                  <a:lnTo>
                    <a:pt x="764" y="620"/>
                  </a:lnTo>
                  <a:lnTo>
                    <a:pt x="768" y="621"/>
                  </a:lnTo>
                  <a:lnTo>
                    <a:pt x="769" y="622"/>
                  </a:lnTo>
                  <a:lnTo>
                    <a:pt x="769" y="626"/>
                  </a:lnTo>
                  <a:lnTo>
                    <a:pt x="767" y="628"/>
                  </a:lnTo>
                  <a:lnTo>
                    <a:pt x="759" y="628"/>
                  </a:lnTo>
                  <a:lnTo>
                    <a:pt x="756" y="628"/>
                  </a:lnTo>
                  <a:lnTo>
                    <a:pt x="755" y="629"/>
                  </a:lnTo>
                  <a:lnTo>
                    <a:pt x="754" y="631"/>
                  </a:lnTo>
                  <a:lnTo>
                    <a:pt x="752" y="633"/>
                  </a:lnTo>
                  <a:lnTo>
                    <a:pt x="738" y="639"/>
                  </a:lnTo>
                  <a:lnTo>
                    <a:pt x="737" y="639"/>
                  </a:lnTo>
                  <a:lnTo>
                    <a:pt x="733" y="639"/>
                  </a:lnTo>
                  <a:lnTo>
                    <a:pt x="732" y="639"/>
                  </a:lnTo>
                  <a:lnTo>
                    <a:pt x="731" y="640"/>
                  </a:lnTo>
                  <a:lnTo>
                    <a:pt x="729" y="642"/>
                  </a:lnTo>
                  <a:lnTo>
                    <a:pt x="728" y="643"/>
                  </a:lnTo>
                  <a:lnTo>
                    <a:pt x="727" y="643"/>
                  </a:lnTo>
                  <a:lnTo>
                    <a:pt x="726" y="643"/>
                  </a:lnTo>
                  <a:lnTo>
                    <a:pt x="726" y="643"/>
                  </a:lnTo>
                  <a:lnTo>
                    <a:pt x="725" y="643"/>
                  </a:lnTo>
                  <a:lnTo>
                    <a:pt x="725" y="645"/>
                  </a:lnTo>
                  <a:lnTo>
                    <a:pt x="725" y="646"/>
                  </a:lnTo>
                  <a:lnTo>
                    <a:pt x="725" y="647"/>
                  </a:lnTo>
                  <a:lnTo>
                    <a:pt x="725" y="648"/>
                  </a:lnTo>
                  <a:lnTo>
                    <a:pt x="724" y="649"/>
                  </a:lnTo>
                  <a:lnTo>
                    <a:pt x="723" y="649"/>
                  </a:lnTo>
                  <a:lnTo>
                    <a:pt x="720" y="650"/>
                  </a:lnTo>
                  <a:lnTo>
                    <a:pt x="719" y="651"/>
                  </a:lnTo>
                  <a:lnTo>
                    <a:pt x="714" y="650"/>
                  </a:lnTo>
                  <a:lnTo>
                    <a:pt x="713" y="650"/>
                  </a:lnTo>
                  <a:lnTo>
                    <a:pt x="709" y="652"/>
                  </a:lnTo>
                  <a:lnTo>
                    <a:pt x="708" y="652"/>
                  </a:lnTo>
                  <a:lnTo>
                    <a:pt x="699" y="652"/>
                  </a:lnTo>
                  <a:lnTo>
                    <a:pt x="696" y="653"/>
                  </a:lnTo>
                  <a:lnTo>
                    <a:pt x="691" y="655"/>
                  </a:lnTo>
                  <a:lnTo>
                    <a:pt x="692" y="657"/>
                  </a:lnTo>
                  <a:lnTo>
                    <a:pt x="692" y="659"/>
                  </a:lnTo>
                  <a:lnTo>
                    <a:pt x="691" y="661"/>
                  </a:lnTo>
                  <a:lnTo>
                    <a:pt x="690" y="662"/>
                  </a:lnTo>
                  <a:lnTo>
                    <a:pt x="690" y="663"/>
                  </a:lnTo>
                  <a:lnTo>
                    <a:pt x="690" y="664"/>
                  </a:lnTo>
                  <a:lnTo>
                    <a:pt x="690" y="665"/>
                  </a:lnTo>
                  <a:lnTo>
                    <a:pt x="689" y="665"/>
                  </a:lnTo>
                  <a:lnTo>
                    <a:pt x="687" y="667"/>
                  </a:lnTo>
                  <a:lnTo>
                    <a:pt x="685" y="668"/>
                  </a:lnTo>
                  <a:lnTo>
                    <a:pt x="684" y="669"/>
                  </a:lnTo>
                  <a:lnTo>
                    <a:pt x="682" y="668"/>
                  </a:lnTo>
                  <a:lnTo>
                    <a:pt x="681" y="667"/>
                  </a:lnTo>
                  <a:lnTo>
                    <a:pt x="680" y="665"/>
                  </a:lnTo>
                  <a:lnTo>
                    <a:pt x="679" y="665"/>
                  </a:lnTo>
                  <a:lnTo>
                    <a:pt x="678" y="664"/>
                  </a:lnTo>
                  <a:lnTo>
                    <a:pt x="678" y="665"/>
                  </a:lnTo>
                  <a:lnTo>
                    <a:pt x="678" y="666"/>
                  </a:lnTo>
                  <a:lnTo>
                    <a:pt x="674" y="667"/>
                  </a:lnTo>
                  <a:lnTo>
                    <a:pt x="673" y="668"/>
                  </a:lnTo>
                  <a:lnTo>
                    <a:pt x="672" y="672"/>
                  </a:lnTo>
                  <a:lnTo>
                    <a:pt x="671" y="673"/>
                  </a:lnTo>
                  <a:lnTo>
                    <a:pt x="669" y="672"/>
                  </a:lnTo>
                  <a:lnTo>
                    <a:pt x="668" y="671"/>
                  </a:lnTo>
                  <a:lnTo>
                    <a:pt x="666" y="671"/>
                  </a:lnTo>
                  <a:lnTo>
                    <a:pt x="663" y="679"/>
                  </a:lnTo>
                  <a:lnTo>
                    <a:pt x="661" y="681"/>
                  </a:lnTo>
                  <a:lnTo>
                    <a:pt x="660" y="683"/>
                  </a:lnTo>
                  <a:lnTo>
                    <a:pt x="654" y="682"/>
                  </a:lnTo>
                  <a:lnTo>
                    <a:pt x="652" y="684"/>
                  </a:lnTo>
                  <a:lnTo>
                    <a:pt x="651" y="684"/>
                  </a:lnTo>
                  <a:lnTo>
                    <a:pt x="650" y="684"/>
                  </a:lnTo>
                  <a:lnTo>
                    <a:pt x="649" y="684"/>
                  </a:lnTo>
                  <a:lnTo>
                    <a:pt x="648" y="684"/>
                  </a:lnTo>
                  <a:lnTo>
                    <a:pt x="648" y="683"/>
                  </a:lnTo>
                  <a:lnTo>
                    <a:pt x="648" y="683"/>
                  </a:lnTo>
                  <a:lnTo>
                    <a:pt x="647" y="683"/>
                  </a:lnTo>
                  <a:lnTo>
                    <a:pt x="646" y="684"/>
                  </a:lnTo>
                  <a:lnTo>
                    <a:pt x="645" y="689"/>
                  </a:lnTo>
                  <a:lnTo>
                    <a:pt x="645" y="691"/>
                  </a:lnTo>
                  <a:lnTo>
                    <a:pt x="643" y="693"/>
                  </a:lnTo>
                  <a:lnTo>
                    <a:pt x="642" y="695"/>
                  </a:lnTo>
                  <a:lnTo>
                    <a:pt x="641" y="696"/>
                  </a:lnTo>
                  <a:lnTo>
                    <a:pt x="637" y="696"/>
                  </a:lnTo>
                  <a:lnTo>
                    <a:pt x="630" y="691"/>
                  </a:lnTo>
                  <a:lnTo>
                    <a:pt x="629" y="691"/>
                  </a:lnTo>
                  <a:lnTo>
                    <a:pt x="628" y="691"/>
                  </a:lnTo>
                  <a:lnTo>
                    <a:pt x="626" y="691"/>
                  </a:lnTo>
                  <a:lnTo>
                    <a:pt x="624" y="691"/>
                  </a:lnTo>
                  <a:lnTo>
                    <a:pt x="623" y="691"/>
                  </a:lnTo>
                  <a:lnTo>
                    <a:pt x="621" y="692"/>
                  </a:lnTo>
                  <a:lnTo>
                    <a:pt x="620" y="693"/>
                  </a:lnTo>
                  <a:lnTo>
                    <a:pt x="618" y="697"/>
                  </a:lnTo>
                  <a:lnTo>
                    <a:pt x="618" y="698"/>
                  </a:lnTo>
                  <a:lnTo>
                    <a:pt x="616" y="698"/>
                  </a:lnTo>
                  <a:lnTo>
                    <a:pt x="612" y="697"/>
                  </a:lnTo>
                  <a:lnTo>
                    <a:pt x="605" y="697"/>
                  </a:lnTo>
                  <a:lnTo>
                    <a:pt x="601" y="698"/>
                  </a:lnTo>
                  <a:lnTo>
                    <a:pt x="599" y="700"/>
                  </a:lnTo>
                  <a:lnTo>
                    <a:pt x="598" y="701"/>
                  </a:lnTo>
                  <a:lnTo>
                    <a:pt x="597" y="702"/>
                  </a:lnTo>
                  <a:lnTo>
                    <a:pt x="597" y="703"/>
                  </a:lnTo>
                  <a:lnTo>
                    <a:pt x="597" y="704"/>
                  </a:lnTo>
                  <a:lnTo>
                    <a:pt x="597" y="704"/>
                  </a:lnTo>
                  <a:lnTo>
                    <a:pt x="597" y="705"/>
                  </a:lnTo>
                  <a:lnTo>
                    <a:pt x="596" y="705"/>
                  </a:lnTo>
                  <a:lnTo>
                    <a:pt x="595" y="705"/>
                  </a:lnTo>
                  <a:lnTo>
                    <a:pt x="594" y="706"/>
                  </a:lnTo>
                  <a:lnTo>
                    <a:pt x="592" y="708"/>
                  </a:lnTo>
                  <a:lnTo>
                    <a:pt x="591" y="709"/>
                  </a:lnTo>
                  <a:lnTo>
                    <a:pt x="588" y="714"/>
                  </a:lnTo>
                  <a:lnTo>
                    <a:pt x="587" y="715"/>
                  </a:lnTo>
                  <a:lnTo>
                    <a:pt x="586" y="716"/>
                  </a:lnTo>
                  <a:lnTo>
                    <a:pt x="585" y="716"/>
                  </a:lnTo>
                  <a:lnTo>
                    <a:pt x="585" y="719"/>
                  </a:lnTo>
                  <a:lnTo>
                    <a:pt x="583" y="721"/>
                  </a:lnTo>
                  <a:lnTo>
                    <a:pt x="582" y="722"/>
                  </a:lnTo>
                  <a:lnTo>
                    <a:pt x="582" y="725"/>
                  </a:lnTo>
                  <a:lnTo>
                    <a:pt x="582" y="727"/>
                  </a:lnTo>
                  <a:lnTo>
                    <a:pt x="583" y="728"/>
                  </a:lnTo>
                  <a:lnTo>
                    <a:pt x="583" y="729"/>
                  </a:lnTo>
                  <a:lnTo>
                    <a:pt x="582" y="730"/>
                  </a:lnTo>
                  <a:lnTo>
                    <a:pt x="581" y="730"/>
                  </a:lnTo>
                  <a:lnTo>
                    <a:pt x="580" y="728"/>
                  </a:lnTo>
                  <a:lnTo>
                    <a:pt x="578" y="725"/>
                  </a:lnTo>
                  <a:lnTo>
                    <a:pt x="578" y="724"/>
                  </a:lnTo>
                  <a:lnTo>
                    <a:pt x="578" y="723"/>
                  </a:lnTo>
                  <a:lnTo>
                    <a:pt x="578" y="722"/>
                  </a:lnTo>
                  <a:lnTo>
                    <a:pt x="577" y="722"/>
                  </a:lnTo>
                  <a:lnTo>
                    <a:pt x="576" y="720"/>
                  </a:lnTo>
                  <a:lnTo>
                    <a:pt x="576" y="719"/>
                  </a:lnTo>
                  <a:lnTo>
                    <a:pt x="576" y="719"/>
                  </a:lnTo>
                  <a:lnTo>
                    <a:pt x="576" y="718"/>
                  </a:lnTo>
                  <a:lnTo>
                    <a:pt x="576" y="717"/>
                  </a:lnTo>
                  <a:lnTo>
                    <a:pt x="576" y="716"/>
                  </a:lnTo>
                  <a:lnTo>
                    <a:pt x="576" y="716"/>
                  </a:lnTo>
                  <a:lnTo>
                    <a:pt x="573" y="716"/>
                  </a:lnTo>
                  <a:lnTo>
                    <a:pt x="572" y="716"/>
                  </a:lnTo>
                  <a:lnTo>
                    <a:pt x="571" y="715"/>
                  </a:lnTo>
                  <a:lnTo>
                    <a:pt x="570" y="714"/>
                  </a:lnTo>
                  <a:lnTo>
                    <a:pt x="570" y="711"/>
                  </a:lnTo>
                  <a:lnTo>
                    <a:pt x="570" y="710"/>
                  </a:lnTo>
                  <a:lnTo>
                    <a:pt x="569" y="709"/>
                  </a:lnTo>
                  <a:lnTo>
                    <a:pt x="564" y="709"/>
                  </a:lnTo>
                  <a:lnTo>
                    <a:pt x="562" y="709"/>
                  </a:lnTo>
                  <a:lnTo>
                    <a:pt x="564" y="710"/>
                  </a:lnTo>
                  <a:lnTo>
                    <a:pt x="564" y="712"/>
                  </a:lnTo>
                  <a:lnTo>
                    <a:pt x="565" y="714"/>
                  </a:lnTo>
                  <a:lnTo>
                    <a:pt x="564" y="716"/>
                  </a:lnTo>
                  <a:lnTo>
                    <a:pt x="564" y="716"/>
                  </a:lnTo>
                  <a:lnTo>
                    <a:pt x="564" y="717"/>
                  </a:lnTo>
                  <a:lnTo>
                    <a:pt x="562" y="719"/>
                  </a:lnTo>
                  <a:lnTo>
                    <a:pt x="563" y="721"/>
                  </a:lnTo>
                  <a:lnTo>
                    <a:pt x="567" y="723"/>
                  </a:lnTo>
                  <a:lnTo>
                    <a:pt x="570" y="726"/>
                  </a:lnTo>
                  <a:lnTo>
                    <a:pt x="570" y="728"/>
                  </a:lnTo>
                  <a:lnTo>
                    <a:pt x="571" y="729"/>
                  </a:lnTo>
                  <a:lnTo>
                    <a:pt x="571" y="731"/>
                  </a:lnTo>
                  <a:lnTo>
                    <a:pt x="571" y="734"/>
                  </a:lnTo>
                  <a:lnTo>
                    <a:pt x="571" y="736"/>
                  </a:lnTo>
                  <a:lnTo>
                    <a:pt x="572" y="739"/>
                  </a:lnTo>
                  <a:lnTo>
                    <a:pt x="573" y="740"/>
                  </a:lnTo>
                  <a:lnTo>
                    <a:pt x="575" y="740"/>
                  </a:lnTo>
                  <a:lnTo>
                    <a:pt x="576" y="741"/>
                  </a:lnTo>
                  <a:lnTo>
                    <a:pt x="576" y="743"/>
                  </a:lnTo>
                  <a:lnTo>
                    <a:pt x="576" y="745"/>
                  </a:lnTo>
                  <a:lnTo>
                    <a:pt x="576" y="746"/>
                  </a:lnTo>
                  <a:lnTo>
                    <a:pt x="577" y="746"/>
                  </a:lnTo>
                  <a:lnTo>
                    <a:pt x="591" y="754"/>
                  </a:lnTo>
                  <a:lnTo>
                    <a:pt x="592" y="755"/>
                  </a:lnTo>
                  <a:lnTo>
                    <a:pt x="595" y="756"/>
                  </a:lnTo>
                  <a:lnTo>
                    <a:pt x="597" y="757"/>
                  </a:lnTo>
                  <a:lnTo>
                    <a:pt x="597" y="759"/>
                  </a:lnTo>
                  <a:lnTo>
                    <a:pt x="597" y="761"/>
                  </a:lnTo>
                  <a:lnTo>
                    <a:pt x="597" y="763"/>
                  </a:lnTo>
                  <a:lnTo>
                    <a:pt x="600" y="764"/>
                  </a:lnTo>
                  <a:lnTo>
                    <a:pt x="601" y="765"/>
                  </a:lnTo>
                  <a:lnTo>
                    <a:pt x="602" y="766"/>
                  </a:lnTo>
                  <a:lnTo>
                    <a:pt x="602" y="769"/>
                  </a:lnTo>
                  <a:lnTo>
                    <a:pt x="601" y="771"/>
                  </a:lnTo>
                  <a:lnTo>
                    <a:pt x="599" y="775"/>
                  </a:lnTo>
                  <a:lnTo>
                    <a:pt x="599" y="777"/>
                  </a:lnTo>
                  <a:lnTo>
                    <a:pt x="596" y="776"/>
                  </a:lnTo>
                  <a:lnTo>
                    <a:pt x="596" y="778"/>
                  </a:lnTo>
                  <a:lnTo>
                    <a:pt x="596" y="782"/>
                  </a:lnTo>
                  <a:lnTo>
                    <a:pt x="595" y="784"/>
                  </a:lnTo>
                  <a:lnTo>
                    <a:pt x="594" y="785"/>
                  </a:lnTo>
                  <a:lnTo>
                    <a:pt x="590" y="787"/>
                  </a:lnTo>
                  <a:lnTo>
                    <a:pt x="589" y="789"/>
                  </a:lnTo>
                  <a:lnTo>
                    <a:pt x="590" y="790"/>
                  </a:lnTo>
                  <a:lnTo>
                    <a:pt x="591" y="792"/>
                  </a:lnTo>
                  <a:lnTo>
                    <a:pt x="593" y="794"/>
                  </a:lnTo>
                  <a:lnTo>
                    <a:pt x="594" y="796"/>
                  </a:lnTo>
                  <a:lnTo>
                    <a:pt x="595" y="797"/>
                  </a:lnTo>
                  <a:lnTo>
                    <a:pt x="599" y="799"/>
                  </a:lnTo>
                  <a:lnTo>
                    <a:pt x="600" y="799"/>
                  </a:lnTo>
                  <a:lnTo>
                    <a:pt x="600" y="800"/>
                  </a:lnTo>
                  <a:lnTo>
                    <a:pt x="600" y="802"/>
                  </a:lnTo>
                  <a:lnTo>
                    <a:pt x="600" y="804"/>
                  </a:lnTo>
                  <a:lnTo>
                    <a:pt x="600" y="805"/>
                  </a:lnTo>
                  <a:lnTo>
                    <a:pt x="600" y="806"/>
                  </a:lnTo>
                  <a:lnTo>
                    <a:pt x="600" y="806"/>
                  </a:lnTo>
                  <a:lnTo>
                    <a:pt x="601" y="807"/>
                  </a:lnTo>
                  <a:lnTo>
                    <a:pt x="603" y="808"/>
                  </a:lnTo>
                  <a:lnTo>
                    <a:pt x="604" y="809"/>
                  </a:lnTo>
                  <a:lnTo>
                    <a:pt x="605" y="811"/>
                  </a:lnTo>
                  <a:lnTo>
                    <a:pt x="606" y="814"/>
                  </a:lnTo>
                  <a:lnTo>
                    <a:pt x="606" y="816"/>
                  </a:lnTo>
                  <a:lnTo>
                    <a:pt x="606" y="818"/>
                  </a:lnTo>
                  <a:lnTo>
                    <a:pt x="606" y="818"/>
                  </a:lnTo>
                  <a:lnTo>
                    <a:pt x="607" y="819"/>
                  </a:lnTo>
                  <a:lnTo>
                    <a:pt x="608" y="821"/>
                  </a:lnTo>
                  <a:lnTo>
                    <a:pt x="609" y="821"/>
                  </a:lnTo>
                  <a:lnTo>
                    <a:pt x="611" y="821"/>
                  </a:lnTo>
                  <a:lnTo>
                    <a:pt x="612" y="824"/>
                  </a:lnTo>
                  <a:lnTo>
                    <a:pt x="612" y="828"/>
                  </a:lnTo>
                  <a:lnTo>
                    <a:pt x="612" y="830"/>
                  </a:lnTo>
                  <a:lnTo>
                    <a:pt x="613" y="832"/>
                  </a:lnTo>
                  <a:lnTo>
                    <a:pt x="615" y="834"/>
                  </a:lnTo>
                  <a:lnTo>
                    <a:pt x="618" y="836"/>
                  </a:lnTo>
                  <a:lnTo>
                    <a:pt x="621" y="838"/>
                  </a:lnTo>
                  <a:lnTo>
                    <a:pt x="624" y="844"/>
                  </a:lnTo>
                  <a:lnTo>
                    <a:pt x="625" y="846"/>
                  </a:lnTo>
                  <a:lnTo>
                    <a:pt x="627" y="847"/>
                  </a:lnTo>
                  <a:lnTo>
                    <a:pt x="632" y="848"/>
                  </a:lnTo>
                  <a:lnTo>
                    <a:pt x="634" y="847"/>
                  </a:lnTo>
                  <a:lnTo>
                    <a:pt x="633" y="845"/>
                  </a:lnTo>
                  <a:lnTo>
                    <a:pt x="635" y="845"/>
                  </a:lnTo>
                  <a:lnTo>
                    <a:pt x="638" y="846"/>
                  </a:lnTo>
                  <a:lnTo>
                    <a:pt x="640" y="847"/>
                  </a:lnTo>
                  <a:lnTo>
                    <a:pt x="641" y="848"/>
                  </a:lnTo>
                  <a:lnTo>
                    <a:pt x="643" y="850"/>
                  </a:lnTo>
                  <a:lnTo>
                    <a:pt x="645" y="851"/>
                  </a:lnTo>
                  <a:lnTo>
                    <a:pt x="646" y="852"/>
                  </a:lnTo>
                  <a:lnTo>
                    <a:pt x="646" y="854"/>
                  </a:lnTo>
                  <a:lnTo>
                    <a:pt x="646" y="855"/>
                  </a:lnTo>
                  <a:lnTo>
                    <a:pt x="649" y="859"/>
                  </a:lnTo>
                  <a:lnTo>
                    <a:pt x="650" y="859"/>
                  </a:lnTo>
                  <a:lnTo>
                    <a:pt x="659" y="871"/>
                  </a:lnTo>
                  <a:lnTo>
                    <a:pt x="660" y="873"/>
                  </a:lnTo>
                  <a:lnTo>
                    <a:pt x="661" y="876"/>
                  </a:lnTo>
                  <a:lnTo>
                    <a:pt x="664" y="877"/>
                  </a:lnTo>
                  <a:lnTo>
                    <a:pt x="669" y="878"/>
                  </a:lnTo>
                  <a:lnTo>
                    <a:pt x="671" y="878"/>
                  </a:lnTo>
                  <a:lnTo>
                    <a:pt x="672" y="879"/>
                  </a:lnTo>
                  <a:lnTo>
                    <a:pt x="675" y="883"/>
                  </a:lnTo>
                  <a:lnTo>
                    <a:pt x="678" y="886"/>
                  </a:lnTo>
                  <a:lnTo>
                    <a:pt x="679" y="889"/>
                  </a:lnTo>
                  <a:lnTo>
                    <a:pt x="679" y="893"/>
                  </a:lnTo>
                  <a:lnTo>
                    <a:pt x="681" y="895"/>
                  </a:lnTo>
                  <a:lnTo>
                    <a:pt x="684" y="897"/>
                  </a:lnTo>
                  <a:lnTo>
                    <a:pt x="686" y="899"/>
                  </a:lnTo>
                  <a:lnTo>
                    <a:pt x="689" y="901"/>
                  </a:lnTo>
                  <a:lnTo>
                    <a:pt x="690" y="898"/>
                  </a:lnTo>
                  <a:lnTo>
                    <a:pt x="690" y="896"/>
                  </a:lnTo>
                  <a:lnTo>
                    <a:pt x="691" y="896"/>
                  </a:lnTo>
                  <a:lnTo>
                    <a:pt x="692" y="896"/>
                  </a:lnTo>
                  <a:lnTo>
                    <a:pt x="694" y="896"/>
                  </a:lnTo>
                  <a:lnTo>
                    <a:pt x="696" y="897"/>
                  </a:lnTo>
                  <a:lnTo>
                    <a:pt x="696" y="898"/>
                  </a:lnTo>
                  <a:lnTo>
                    <a:pt x="698" y="899"/>
                  </a:lnTo>
                  <a:lnTo>
                    <a:pt x="700" y="899"/>
                  </a:lnTo>
                  <a:lnTo>
                    <a:pt x="700" y="902"/>
                  </a:lnTo>
                  <a:lnTo>
                    <a:pt x="701" y="904"/>
                  </a:lnTo>
                  <a:lnTo>
                    <a:pt x="702" y="907"/>
                  </a:lnTo>
                  <a:lnTo>
                    <a:pt x="704" y="908"/>
                  </a:lnTo>
                  <a:lnTo>
                    <a:pt x="706" y="908"/>
                  </a:lnTo>
                  <a:lnTo>
                    <a:pt x="709" y="909"/>
                  </a:lnTo>
                  <a:lnTo>
                    <a:pt x="710" y="910"/>
                  </a:lnTo>
                  <a:lnTo>
                    <a:pt x="713" y="914"/>
                  </a:lnTo>
                  <a:lnTo>
                    <a:pt x="717" y="922"/>
                  </a:lnTo>
                  <a:lnTo>
                    <a:pt x="719" y="924"/>
                  </a:lnTo>
                  <a:close/>
                  <a:moveTo>
                    <a:pt x="754" y="176"/>
                  </a:moveTo>
                  <a:lnTo>
                    <a:pt x="753" y="180"/>
                  </a:lnTo>
                  <a:lnTo>
                    <a:pt x="752" y="180"/>
                  </a:lnTo>
                  <a:lnTo>
                    <a:pt x="751" y="180"/>
                  </a:lnTo>
                  <a:lnTo>
                    <a:pt x="752" y="183"/>
                  </a:lnTo>
                  <a:lnTo>
                    <a:pt x="753" y="185"/>
                  </a:lnTo>
                  <a:lnTo>
                    <a:pt x="743" y="186"/>
                  </a:lnTo>
                  <a:lnTo>
                    <a:pt x="741" y="186"/>
                  </a:lnTo>
                  <a:lnTo>
                    <a:pt x="739" y="185"/>
                  </a:lnTo>
                  <a:lnTo>
                    <a:pt x="738" y="187"/>
                  </a:lnTo>
                  <a:lnTo>
                    <a:pt x="735" y="189"/>
                  </a:lnTo>
                  <a:lnTo>
                    <a:pt x="730" y="190"/>
                  </a:lnTo>
                  <a:lnTo>
                    <a:pt x="724" y="190"/>
                  </a:lnTo>
                  <a:lnTo>
                    <a:pt x="720" y="189"/>
                  </a:lnTo>
                  <a:lnTo>
                    <a:pt x="719" y="187"/>
                  </a:lnTo>
                  <a:lnTo>
                    <a:pt x="720" y="186"/>
                  </a:lnTo>
                  <a:lnTo>
                    <a:pt x="722" y="185"/>
                  </a:lnTo>
                  <a:lnTo>
                    <a:pt x="725" y="185"/>
                  </a:lnTo>
                  <a:lnTo>
                    <a:pt x="728" y="183"/>
                  </a:lnTo>
                  <a:lnTo>
                    <a:pt x="729" y="182"/>
                  </a:lnTo>
                  <a:lnTo>
                    <a:pt x="730" y="177"/>
                  </a:lnTo>
                  <a:lnTo>
                    <a:pt x="726" y="171"/>
                  </a:lnTo>
                  <a:lnTo>
                    <a:pt x="726" y="167"/>
                  </a:lnTo>
                  <a:lnTo>
                    <a:pt x="731" y="168"/>
                  </a:lnTo>
                  <a:lnTo>
                    <a:pt x="732" y="168"/>
                  </a:lnTo>
                  <a:lnTo>
                    <a:pt x="732" y="169"/>
                  </a:lnTo>
                  <a:lnTo>
                    <a:pt x="732" y="170"/>
                  </a:lnTo>
                  <a:lnTo>
                    <a:pt x="732" y="173"/>
                  </a:lnTo>
                  <a:lnTo>
                    <a:pt x="732" y="175"/>
                  </a:lnTo>
                  <a:lnTo>
                    <a:pt x="733" y="173"/>
                  </a:lnTo>
                  <a:lnTo>
                    <a:pt x="734" y="172"/>
                  </a:lnTo>
                  <a:lnTo>
                    <a:pt x="738" y="172"/>
                  </a:lnTo>
                  <a:lnTo>
                    <a:pt x="738" y="173"/>
                  </a:lnTo>
                  <a:lnTo>
                    <a:pt x="737" y="173"/>
                  </a:lnTo>
                  <a:lnTo>
                    <a:pt x="737" y="174"/>
                  </a:lnTo>
                  <a:lnTo>
                    <a:pt x="737" y="174"/>
                  </a:lnTo>
                  <a:lnTo>
                    <a:pt x="739" y="175"/>
                  </a:lnTo>
                  <a:lnTo>
                    <a:pt x="738" y="174"/>
                  </a:lnTo>
                  <a:lnTo>
                    <a:pt x="740" y="169"/>
                  </a:lnTo>
                  <a:lnTo>
                    <a:pt x="740" y="166"/>
                  </a:lnTo>
                  <a:lnTo>
                    <a:pt x="738" y="163"/>
                  </a:lnTo>
                  <a:lnTo>
                    <a:pt x="737" y="164"/>
                  </a:lnTo>
                  <a:lnTo>
                    <a:pt x="736" y="162"/>
                  </a:lnTo>
                  <a:lnTo>
                    <a:pt x="735" y="159"/>
                  </a:lnTo>
                  <a:lnTo>
                    <a:pt x="733" y="157"/>
                  </a:lnTo>
                  <a:lnTo>
                    <a:pt x="732" y="156"/>
                  </a:lnTo>
                  <a:lnTo>
                    <a:pt x="731" y="156"/>
                  </a:lnTo>
                  <a:lnTo>
                    <a:pt x="728" y="156"/>
                  </a:lnTo>
                  <a:lnTo>
                    <a:pt x="727" y="157"/>
                  </a:lnTo>
                  <a:lnTo>
                    <a:pt x="728" y="160"/>
                  </a:lnTo>
                  <a:lnTo>
                    <a:pt x="728" y="161"/>
                  </a:lnTo>
                  <a:lnTo>
                    <a:pt x="727" y="162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6" y="164"/>
                  </a:lnTo>
                  <a:lnTo>
                    <a:pt x="726" y="165"/>
                  </a:lnTo>
                  <a:lnTo>
                    <a:pt x="722" y="166"/>
                  </a:lnTo>
                  <a:lnTo>
                    <a:pt x="722" y="164"/>
                  </a:lnTo>
                  <a:lnTo>
                    <a:pt x="723" y="162"/>
                  </a:lnTo>
                  <a:lnTo>
                    <a:pt x="724" y="162"/>
                  </a:lnTo>
                  <a:lnTo>
                    <a:pt x="724" y="161"/>
                  </a:lnTo>
                  <a:lnTo>
                    <a:pt x="724" y="159"/>
                  </a:lnTo>
                  <a:lnTo>
                    <a:pt x="723" y="159"/>
                  </a:lnTo>
                  <a:lnTo>
                    <a:pt x="722" y="159"/>
                  </a:lnTo>
                  <a:lnTo>
                    <a:pt x="720" y="161"/>
                  </a:lnTo>
                  <a:lnTo>
                    <a:pt x="718" y="162"/>
                  </a:lnTo>
                  <a:lnTo>
                    <a:pt x="717" y="163"/>
                  </a:lnTo>
                  <a:lnTo>
                    <a:pt x="714" y="162"/>
                  </a:lnTo>
                  <a:lnTo>
                    <a:pt x="715" y="160"/>
                  </a:lnTo>
                  <a:lnTo>
                    <a:pt x="718" y="155"/>
                  </a:lnTo>
                  <a:lnTo>
                    <a:pt x="719" y="150"/>
                  </a:lnTo>
                  <a:lnTo>
                    <a:pt x="718" y="149"/>
                  </a:lnTo>
                  <a:lnTo>
                    <a:pt x="714" y="144"/>
                  </a:lnTo>
                  <a:lnTo>
                    <a:pt x="713" y="143"/>
                  </a:lnTo>
                  <a:lnTo>
                    <a:pt x="714" y="141"/>
                  </a:lnTo>
                  <a:lnTo>
                    <a:pt x="715" y="139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1" y="146"/>
                  </a:lnTo>
                  <a:lnTo>
                    <a:pt x="722" y="148"/>
                  </a:lnTo>
                  <a:lnTo>
                    <a:pt x="725" y="150"/>
                  </a:lnTo>
                  <a:lnTo>
                    <a:pt x="731" y="154"/>
                  </a:lnTo>
                  <a:lnTo>
                    <a:pt x="734" y="156"/>
                  </a:lnTo>
                  <a:lnTo>
                    <a:pt x="737" y="157"/>
                  </a:lnTo>
                  <a:lnTo>
                    <a:pt x="752" y="174"/>
                  </a:lnTo>
                  <a:lnTo>
                    <a:pt x="754" y="176"/>
                  </a:lnTo>
                  <a:close/>
                  <a:moveTo>
                    <a:pt x="86" y="227"/>
                  </a:moveTo>
                  <a:lnTo>
                    <a:pt x="83" y="227"/>
                  </a:lnTo>
                  <a:lnTo>
                    <a:pt x="81" y="228"/>
                  </a:lnTo>
                  <a:lnTo>
                    <a:pt x="79" y="228"/>
                  </a:lnTo>
                  <a:lnTo>
                    <a:pt x="79" y="230"/>
                  </a:lnTo>
                  <a:lnTo>
                    <a:pt x="80" y="230"/>
                  </a:lnTo>
                  <a:lnTo>
                    <a:pt x="81" y="231"/>
                  </a:lnTo>
                  <a:lnTo>
                    <a:pt x="82" y="232"/>
                  </a:lnTo>
                  <a:lnTo>
                    <a:pt x="82" y="233"/>
                  </a:lnTo>
                  <a:lnTo>
                    <a:pt x="81" y="233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7" y="232"/>
                  </a:lnTo>
                  <a:lnTo>
                    <a:pt x="75" y="231"/>
                  </a:lnTo>
                  <a:lnTo>
                    <a:pt x="73" y="229"/>
                  </a:lnTo>
                  <a:lnTo>
                    <a:pt x="73" y="228"/>
                  </a:lnTo>
                  <a:lnTo>
                    <a:pt x="74" y="227"/>
                  </a:lnTo>
                  <a:lnTo>
                    <a:pt x="81" y="225"/>
                  </a:lnTo>
                  <a:lnTo>
                    <a:pt x="84" y="224"/>
                  </a:lnTo>
                  <a:lnTo>
                    <a:pt x="86" y="227"/>
                  </a:lnTo>
                  <a:close/>
                  <a:moveTo>
                    <a:pt x="93" y="216"/>
                  </a:moveTo>
                  <a:lnTo>
                    <a:pt x="95" y="215"/>
                  </a:lnTo>
                  <a:lnTo>
                    <a:pt x="108" y="213"/>
                  </a:lnTo>
                  <a:lnTo>
                    <a:pt x="112" y="214"/>
                  </a:lnTo>
                  <a:lnTo>
                    <a:pt x="93" y="216"/>
                  </a:lnTo>
                  <a:close/>
                  <a:moveTo>
                    <a:pt x="116" y="211"/>
                  </a:moveTo>
                  <a:lnTo>
                    <a:pt x="120" y="209"/>
                  </a:lnTo>
                  <a:lnTo>
                    <a:pt x="125" y="208"/>
                  </a:lnTo>
                  <a:lnTo>
                    <a:pt x="135" y="208"/>
                  </a:lnTo>
                  <a:lnTo>
                    <a:pt x="135" y="209"/>
                  </a:lnTo>
                  <a:lnTo>
                    <a:pt x="131" y="210"/>
                  </a:lnTo>
                  <a:lnTo>
                    <a:pt x="119" y="212"/>
                  </a:lnTo>
                  <a:lnTo>
                    <a:pt x="116" y="211"/>
                  </a:lnTo>
                  <a:close/>
                  <a:moveTo>
                    <a:pt x="137" y="208"/>
                  </a:moveTo>
                  <a:lnTo>
                    <a:pt x="138" y="207"/>
                  </a:lnTo>
                  <a:lnTo>
                    <a:pt x="140" y="207"/>
                  </a:lnTo>
                  <a:lnTo>
                    <a:pt x="142" y="207"/>
                  </a:lnTo>
                  <a:lnTo>
                    <a:pt x="143" y="208"/>
                  </a:lnTo>
                  <a:lnTo>
                    <a:pt x="143" y="209"/>
                  </a:lnTo>
                  <a:lnTo>
                    <a:pt x="142" y="209"/>
                  </a:lnTo>
                  <a:lnTo>
                    <a:pt x="138" y="208"/>
                  </a:lnTo>
                  <a:lnTo>
                    <a:pt x="137" y="208"/>
                  </a:lnTo>
                  <a:close/>
                  <a:moveTo>
                    <a:pt x="205" y="209"/>
                  </a:moveTo>
                  <a:lnTo>
                    <a:pt x="206" y="207"/>
                  </a:lnTo>
                  <a:lnTo>
                    <a:pt x="208" y="206"/>
                  </a:lnTo>
                  <a:lnTo>
                    <a:pt x="209" y="206"/>
                  </a:lnTo>
                  <a:lnTo>
                    <a:pt x="212" y="208"/>
                  </a:lnTo>
                  <a:lnTo>
                    <a:pt x="210" y="208"/>
                  </a:lnTo>
                  <a:lnTo>
                    <a:pt x="209" y="208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7" y="210"/>
                  </a:lnTo>
                  <a:lnTo>
                    <a:pt x="206" y="210"/>
                  </a:lnTo>
                  <a:lnTo>
                    <a:pt x="205" y="210"/>
                  </a:lnTo>
                  <a:lnTo>
                    <a:pt x="205" y="209"/>
                  </a:lnTo>
                  <a:close/>
                  <a:moveTo>
                    <a:pt x="150" y="203"/>
                  </a:moveTo>
                  <a:lnTo>
                    <a:pt x="159" y="203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53" y="204"/>
                  </a:lnTo>
                  <a:lnTo>
                    <a:pt x="150" y="205"/>
                  </a:lnTo>
                  <a:lnTo>
                    <a:pt x="150" y="208"/>
                  </a:lnTo>
                  <a:lnTo>
                    <a:pt x="148" y="208"/>
                  </a:lnTo>
                  <a:lnTo>
                    <a:pt x="147" y="207"/>
                  </a:lnTo>
                  <a:lnTo>
                    <a:pt x="146" y="205"/>
                  </a:lnTo>
                  <a:lnTo>
                    <a:pt x="147" y="204"/>
                  </a:lnTo>
                  <a:lnTo>
                    <a:pt x="148" y="203"/>
                  </a:lnTo>
                  <a:lnTo>
                    <a:pt x="150" y="203"/>
                  </a:lnTo>
                  <a:close/>
                  <a:moveTo>
                    <a:pt x="163" y="203"/>
                  </a:moveTo>
                  <a:lnTo>
                    <a:pt x="166" y="200"/>
                  </a:lnTo>
                  <a:lnTo>
                    <a:pt x="169" y="199"/>
                  </a:lnTo>
                  <a:lnTo>
                    <a:pt x="177" y="199"/>
                  </a:lnTo>
                  <a:lnTo>
                    <a:pt x="177" y="200"/>
                  </a:lnTo>
                  <a:lnTo>
                    <a:pt x="176" y="200"/>
                  </a:lnTo>
                  <a:lnTo>
                    <a:pt x="174" y="202"/>
                  </a:lnTo>
                  <a:lnTo>
                    <a:pt x="172" y="203"/>
                  </a:lnTo>
                  <a:lnTo>
                    <a:pt x="169" y="203"/>
                  </a:lnTo>
                  <a:lnTo>
                    <a:pt x="167" y="202"/>
                  </a:lnTo>
                  <a:lnTo>
                    <a:pt x="166" y="203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3" y="203"/>
                  </a:lnTo>
                  <a:close/>
                  <a:moveTo>
                    <a:pt x="183" y="200"/>
                  </a:moveTo>
                  <a:lnTo>
                    <a:pt x="181" y="199"/>
                  </a:lnTo>
                  <a:lnTo>
                    <a:pt x="181" y="198"/>
                  </a:lnTo>
                  <a:lnTo>
                    <a:pt x="183" y="198"/>
                  </a:lnTo>
                  <a:lnTo>
                    <a:pt x="185" y="198"/>
                  </a:lnTo>
                  <a:lnTo>
                    <a:pt x="186" y="198"/>
                  </a:lnTo>
                  <a:lnTo>
                    <a:pt x="188" y="198"/>
                  </a:lnTo>
                  <a:lnTo>
                    <a:pt x="190" y="199"/>
                  </a:lnTo>
                  <a:lnTo>
                    <a:pt x="189" y="199"/>
                  </a:lnTo>
                  <a:lnTo>
                    <a:pt x="188" y="199"/>
                  </a:lnTo>
                  <a:lnTo>
                    <a:pt x="185" y="198"/>
                  </a:lnTo>
                  <a:lnTo>
                    <a:pt x="183" y="198"/>
                  </a:lnTo>
                  <a:lnTo>
                    <a:pt x="183" y="200"/>
                  </a:lnTo>
                  <a:close/>
                  <a:moveTo>
                    <a:pt x="498" y="169"/>
                  </a:moveTo>
                  <a:lnTo>
                    <a:pt x="500" y="166"/>
                  </a:lnTo>
                  <a:lnTo>
                    <a:pt x="503" y="162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7" y="171"/>
                  </a:lnTo>
                  <a:lnTo>
                    <a:pt x="506" y="172"/>
                  </a:lnTo>
                  <a:lnTo>
                    <a:pt x="504" y="173"/>
                  </a:lnTo>
                  <a:lnTo>
                    <a:pt x="504" y="171"/>
                  </a:lnTo>
                  <a:lnTo>
                    <a:pt x="505" y="168"/>
                  </a:lnTo>
                  <a:lnTo>
                    <a:pt x="505" y="167"/>
                  </a:lnTo>
                  <a:lnTo>
                    <a:pt x="504" y="167"/>
                  </a:lnTo>
                  <a:lnTo>
                    <a:pt x="503" y="168"/>
                  </a:lnTo>
                  <a:lnTo>
                    <a:pt x="504" y="170"/>
                  </a:lnTo>
                  <a:lnTo>
                    <a:pt x="503" y="171"/>
                  </a:lnTo>
                  <a:lnTo>
                    <a:pt x="501" y="171"/>
                  </a:lnTo>
                  <a:lnTo>
                    <a:pt x="500" y="170"/>
                  </a:lnTo>
                  <a:lnTo>
                    <a:pt x="498" y="169"/>
                  </a:lnTo>
                  <a:close/>
                  <a:moveTo>
                    <a:pt x="512" y="155"/>
                  </a:moveTo>
                  <a:lnTo>
                    <a:pt x="513" y="153"/>
                  </a:lnTo>
                  <a:lnTo>
                    <a:pt x="519" y="150"/>
                  </a:lnTo>
                  <a:lnTo>
                    <a:pt x="520" y="149"/>
                  </a:lnTo>
                  <a:lnTo>
                    <a:pt x="519" y="151"/>
                  </a:lnTo>
                  <a:lnTo>
                    <a:pt x="515" y="155"/>
                  </a:lnTo>
                  <a:lnTo>
                    <a:pt x="513" y="157"/>
                  </a:lnTo>
                  <a:lnTo>
                    <a:pt x="512" y="155"/>
                  </a:lnTo>
                  <a:close/>
                  <a:moveTo>
                    <a:pt x="281" y="85"/>
                  </a:moveTo>
                  <a:lnTo>
                    <a:pt x="281" y="86"/>
                  </a:lnTo>
                  <a:lnTo>
                    <a:pt x="281" y="87"/>
                  </a:lnTo>
                  <a:lnTo>
                    <a:pt x="281" y="88"/>
                  </a:lnTo>
                  <a:lnTo>
                    <a:pt x="279" y="90"/>
                  </a:lnTo>
                  <a:lnTo>
                    <a:pt x="277" y="91"/>
                  </a:lnTo>
                  <a:lnTo>
                    <a:pt x="276" y="93"/>
                  </a:lnTo>
                  <a:lnTo>
                    <a:pt x="274" y="94"/>
                  </a:lnTo>
                  <a:lnTo>
                    <a:pt x="270" y="95"/>
                  </a:lnTo>
                  <a:lnTo>
                    <a:pt x="269" y="94"/>
                  </a:lnTo>
                  <a:lnTo>
                    <a:pt x="268" y="92"/>
                  </a:lnTo>
                  <a:lnTo>
                    <a:pt x="269" y="91"/>
                  </a:lnTo>
                  <a:lnTo>
                    <a:pt x="269" y="90"/>
                  </a:lnTo>
                  <a:lnTo>
                    <a:pt x="268" y="90"/>
                  </a:lnTo>
                  <a:lnTo>
                    <a:pt x="268" y="89"/>
                  </a:lnTo>
                  <a:lnTo>
                    <a:pt x="270" y="86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81" y="85"/>
                  </a:lnTo>
                  <a:close/>
                  <a:moveTo>
                    <a:pt x="488" y="92"/>
                  </a:moveTo>
                  <a:lnTo>
                    <a:pt x="493" y="102"/>
                  </a:lnTo>
                  <a:lnTo>
                    <a:pt x="481" y="101"/>
                  </a:lnTo>
                  <a:lnTo>
                    <a:pt x="480" y="102"/>
                  </a:lnTo>
                  <a:lnTo>
                    <a:pt x="480" y="102"/>
                  </a:lnTo>
                  <a:lnTo>
                    <a:pt x="477" y="102"/>
                  </a:lnTo>
                  <a:lnTo>
                    <a:pt x="474" y="102"/>
                  </a:lnTo>
                  <a:lnTo>
                    <a:pt x="473" y="101"/>
                  </a:lnTo>
                  <a:lnTo>
                    <a:pt x="474" y="98"/>
                  </a:lnTo>
                  <a:lnTo>
                    <a:pt x="473" y="96"/>
                  </a:lnTo>
                  <a:lnTo>
                    <a:pt x="473" y="96"/>
                  </a:lnTo>
                  <a:lnTo>
                    <a:pt x="470" y="96"/>
                  </a:lnTo>
                  <a:lnTo>
                    <a:pt x="469" y="96"/>
                  </a:lnTo>
                  <a:lnTo>
                    <a:pt x="468" y="97"/>
                  </a:lnTo>
                  <a:lnTo>
                    <a:pt x="467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6" y="96"/>
                  </a:lnTo>
                  <a:lnTo>
                    <a:pt x="465" y="94"/>
                  </a:lnTo>
                  <a:lnTo>
                    <a:pt x="467" y="88"/>
                  </a:lnTo>
                  <a:lnTo>
                    <a:pt x="471" y="84"/>
                  </a:lnTo>
                  <a:lnTo>
                    <a:pt x="475" y="84"/>
                  </a:lnTo>
                  <a:lnTo>
                    <a:pt x="483" y="87"/>
                  </a:lnTo>
                  <a:lnTo>
                    <a:pt x="485" y="89"/>
                  </a:lnTo>
                  <a:lnTo>
                    <a:pt x="486" y="90"/>
                  </a:lnTo>
                  <a:lnTo>
                    <a:pt x="488" y="92"/>
                  </a:lnTo>
                  <a:close/>
                  <a:moveTo>
                    <a:pt x="658" y="74"/>
                  </a:moveTo>
                  <a:lnTo>
                    <a:pt x="656" y="76"/>
                  </a:lnTo>
                  <a:lnTo>
                    <a:pt x="655" y="78"/>
                  </a:lnTo>
                  <a:lnTo>
                    <a:pt x="655" y="81"/>
                  </a:lnTo>
                  <a:lnTo>
                    <a:pt x="654" y="84"/>
                  </a:lnTo>
                  <a:lnTo>
                    <a:pt x="654" y="85"/>
                  </a:lnTo>
                  <a:lnTo>
                    <a:pt x="653" y="86"/>
                  </a:lnTo>
                  <a:lnTo>
                    <a:pt x="652" y="88"/>
                  </a:lnTo>
                  <a:lnTo>
                    <a:pt x="652" y="90"/>
                  </a:lnTo>
                  <a:lnTo>
                    <a:pt x="651" y="90"/>
                  </a:lnTo>
                  <a:lnTo>
                    <a:pt x="651" y="94"/>
                  </a:lnTo>
                  <a:lnTo>
                    <a:pt x="650" y="94"/>
                  </a:lnTo>
                  <a:lnTo>
                    <a:pt x="650" y="92"/>
                  </a:lnTo>
                  <a:lnTo>
                    <a:pt x="651" y="89"/>
                  </a:lnTo>
                  <a:lnTo>
                    <a:pt x="654" y="78"/>
                  </a:lnTo>
                  <a:lnTo>
                    <a:pt x="654" y="74"/>
                  </a:lnTo>
                  <a:lnTo>
                    <a:pt x="655" y="73"/>
                  </a:lnTo>
                  <a:lnTo>
                    <a:pt x="656" y="72"/>
                  </a:lnTo>
                  <a:lnTo>
                    <a:pt x="658" y="72"/>
                  </a:lnTo>
                  <a:lnTo>
                    <a:pt x="659" y="72"/>
                  </a:lnTo>
                  <a:lnTo>
                    <a:pt x="660" y="74"/>
                  </a:lnTo>
                  <a:lnTo>
                    <a:pt x="660" y="76"/>
                  </a:lnTo>
                  <a:lnTo>
                    <a:pt x="659" y="75"/>
                  </a:lnTo>
                  <a:lnTo>
                    <a:pt x="659" y="77"/>
                  </a:lnTo>
                  <a:lnTo>
                    <a:pt x="658" y="77"/>
                  </a:lnTo>
                  <a:lnTo>
                    <a:pt x="658" y="74"/>
                  </a:lnTo>
                  <a:close/>
                  <a:moveTo>
                    <a:pt x="708" y="106"/>
                  </a:moveTo>
                  <a:lnTo>
                    <a:pt x="710" y="110"/>
                  </a:lnTo>
                  <a:lnTo>
                    <a:pt x="712" y="113"/>
                  </a:lnTo>
                  <a:lnTo>
                    <a:pt x="714" y="114"/>
                  </a:lnTo>
                  <a:lnTo>
                    <a:pt x="713" y="114"/>
                  </a:lnTo>
                  <a:lnTo>
                    <a:pt x="712" y="115"/>
                  </a:lnTo>
                  <a:lnTo>
                    <a:pt x="711" y="118"/>
                  </a:lnTo>
                  <a:lnTo>
                    <a:pt x="710" y="120"/>
                  </a:lnTo>
                  <a:lnTo>
                    <a:pt x="710" y="122"/>
                  </a:lnTo>
                  <a:lnTo>
                    <a:pt x="710" y="124"/>
                  </a:lnTo>
                  <a:lnTo>
                    <a:pt x="709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9" y="122"/>
                  </a:lnTo>
                  <a:lnTo>
                    <a:pt x="709" y="121"/>
                  </a:lnTo>
                  <a:lnTo>
                    <a:pt x="709" y="120"/>
                  </a:lnTo>
                  <a:lnTo>
                    <a:pt x="708" y="120"/>
                  </a:lnTo>
                  <a:lnTo>
                    <a:pt x="708" y="120"/>
                  </a:lnTo>
                  <a:lnTo>
                    <a:pt x="707" y="121"/>
                  </a:lnTo>
                  <a:lnTo>
                    <a:pt x="705" y="121"/>
                  </a:lnTo>
                  <a:lnTo>
                    <a:pt x="704" y="120"/>
                  </a:lnTo>
                  <a:lnTo>
                    <a:pt x="704" y="120"/>
                  </a:lnTo>
                  <a:lnTo>
                    <a:pt x="707" y="118"/>
                  </a:lnTo>
                  <a:lnTo>
                    <a:pt x="708" y="117"/>
                  </a:lnTo>
                  <a:lnTo>
                    <a:pt x="709" y="115"/>
                  </a:lnTo>
                  <a:lnTo>
                    <a:pt x="704" y="115"/>
                  </a:lnTo>
                  <a:lnTo>
                    <a:pt x="702" y="116"/>
                  </a:lnTo>
                  <a:lnTo>
                    <a:pt x="701" y="117"/>
                  </a:lnTo>
                  <a:lnTo>
                    <a:pt x="706" y="114"/>
                  </a:lnTo>
                  <a:lnTo>
                    <a:pt x="708" y="114"/>
                  </a:lnTo>
                  <a:lnTo>
                    <a:pt x="708" y="112"/>
                  </a:lnTo>
                  <a:lnTo>
                    <a:pt x="705" y="112"/>
                  </a:lnTo>
                  <a:lnTo>
                    <a:pt x="703" y="112"/>
                  </a:lnTo>
                  <a:lnTo>
                    <a:pt x="702" y="113"/>
                  </a:lnTo>
                  <a:lnTo>
                    <a:pt x="702" y="114"/>
                  </a:lnTo>
                  <a:lnTo>
                    <a:pt x="701" y="114"/>
                  </a:lnTo>
                  <a:lnTo>
                    <a:pt x="700" y="113"/>
                  </a:lnTo>
                  <a:lnTo>
                    <a:pt x="699" y="112"/>
                  </a:lnTo>
                  <a:lnTo>
                    <a:pt x="690" y="114"/>
                  </a:lnTo>
                  <a:lnTo>
                    <a:pt x="689" y="114"/>
                  </a:lnTo>
                  <a:lnTo>
                    <a:pt x="684" y="119"/>
                  </a:lnTo>
                  <a:lnTo>
                    <a:pt x="683" y="120"/>
                  </a:lnTo>
                  <a:lnTo>
                    <a:pt x="682" y="122"/>
                  </a:lnTo>
                  <a:lnTo>
                    <a:pt x="679" y="123"/>
                  </a:lnTo>
                  <a:lnTo>
                    <a:pt x="678" y="124"/>
                  </a:lnTo>
                  <a:lnTo>
                    <a:pt x="677" y="128"/>
                  </a:lnTo>
                  <a:lnTo>
                    <a:pt x="678" y="127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82" y="125"/>
                  </a:lnTo>
                  <a:lnTo>
                    <a:pt x="683" y="126"/>
                  </a:lnTo>
                  <a:lnTo>
                    <a:pt x="684" y="129"/>
                  </a:lnTo>
                  <a:lnTo>
                    <a:pt x="684" y="131"/>
                  </a:lnTo>
                  <a:lnTo>
                    <a:pt x="682" y="132"/>
                  </a:lnTo>
                  <a:lnTo>
                    <a:pt x="679" y="131"/>
                  </a:lnTo>
                  <a:lnTo>
                    <a:pt x="677" y="130"/>
                  </a:lnTo>
                  <a:lnTo>
                    <a:pt x="673" y="127"/>
                  </a:lnTo>
                  <a:lnTo>
                    <a:pt x="674" y="127"/>
                  </a:lnTo>
                  <a:lnTo>
                    <a:pt x="674" y="125"/>
                  </a:lnTo>
                  <a:lnTo>
                    <a:pt x="675" y="123"/>
                  </a:lnTo>
                  <a:lnTo>
                    <a:pt x="674" y="124"/>
                  </a:lnTo>
                  <a:lnTo>
                    <a:pt x="673" y="124"/>
                  </a:lnTo>
                  <a:lnTo>
                    <a:pt x="672" y="125"/>
                  </a:lnTo>
                  <a:lnTo>
                    <a:pt x="673" y="126"/>
                  </a:lnTo>
                  <a:lnTo>
                    <a:pt x="672" y="126"/>
                  </a:lnTo>
                  <a:lnTo>
                    <a:pt x="671" y="126"/>
                  </a:lnTo>
                  <a:lnTo>
                    <a:pt x="670" y="126"/>
                  </a:lnTo>
                  <a:lnTo>
                    <a:pt x="669" y="127"/>
                  </a:lnTo>
                  <a:lnTo>
                    <a:pt x="668" y="126"/>
                  </a:lnTo>
                  <a:lnTo>
                    <a:pt x="667" y="126"/>
                  </a:lnTo>
                  <a:lnTo>
                    <a:pt x="667" y="125"/>
                  </a:lnTo>
                  <a:lnTo>
                    <a:pt x="666" y="125"/>
                  </a:lnTo>
                  <a:lnTo>
                    <a:pt x="664" y="124"/>
                  </a:lnTo>
                  <a:lnTo>
                    <a:pt x="663" y="122"/>
                  </a:lnTo>
                  <a:lnTo>
                    <a:pt x="664" y="120"/>
                  </a:lnTo>
                  <a:lnTo>
                    <a:pt x="662" y="120"/>
                  </a:lnTo>
                  <a:lnTo>
                    <a:pt x="660" y="121"/>
                  </a:lnTo>
                  <a:lnTo>
                    <a:pt x="659" y="121"/>
                  </a:lnTo>
                  <a:lnTo>
                    <a:pt x="658" y="120"/>
                  </a:lnTo>
                  <a:lnTo>
                    <a:pt x="659" y="120"/>
                  </a:lnTo>
                  <a:lnTo>
                    <a:pt x="660" y="119"/>
                  </a:lnTo>
                  <a:lnTo>
                    <a:pt x="661" y="120"/>
                  </a:lnTo>
                  <a:lnTo>
                    <a:pt x="661" y="119"/>
                  </a:lnTo>
                  <a:lnTo>
                    <a:pt x="655" y="114"/>
                  </a:lnTo>
                  <a:lnTo>
                    <a:pt x="657" y="111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4" y="109"/>
                  </a:lnTo>
                  <a:lnTo>
                    <a:pt x="664" y="108"/>
                  </a:lnTo>
                  <a:lnTo>
                    <a:pt x="666" y="109"/>
                  </a:lnTo>
                  <a:lnTo>
                    <a:pt x="666" y="108"/>
                  </a:lnTo>
                  <a:lnTo>
                    <a:pt x="669" y="107"/>
                  </a:lnTo>
                  <a:lnTo>
                    <a:pt x="667" y="107"/>
                  </a:lnTo>
                  <a:lnTo>
                    <a:pt x="666" y="106"/>
                  </a:lnTo>
                  <a:lnTo>
                    <a:pt x="666" y="104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5" y="101"/>
                  </a:lnTo>
                  <a:lnTo>
                    <a:pt x="664" y="100"/>
                  </a:lnTo>
                  <a:lnTo>
                    <a:pt x="663" y="100"/>
                  </a:lnTo>
                  <a:lnTo>
                    <a:pt x="660" y="101"/>
                  </a:lnTo>
                  <a:lnTo>
                    <a:pt x="660" y="97"/>
                  </a:lnTo>
                  <a:lnTo>
                    <a:pt x="661" y="96"/>
                  </a:lnTo>
                  <a:lnTo>
                    <a:pt x="664" y="96"/>
                  </a:lnTo>
                  <a:lnTo>
                    <a:pt x="666" y="95"/>
                  </a:lnTo>
                  <a:lnTo>
                    <a:pt x="668" y="94"/>
                  </a:lnTo>
                  <a:lnTo>
                    <a:pt x="668" y="93"/>
                  </a:lnTo>
                  <a:lnTo>
                    <a:pt x="669" y="93"/>
                  </a:lnTo>
                  <a:lnTo>
                    <a:pt x="670" y="92"/>
                  </a:lnTo>
                  <a:lnTo>
                    <a:pt x="667" y="91"/>
                  </a:lnTo>
                  <a:lnTo>
                    <a:pt x="666" y="90"/>
                  </a:lnTo>
                  <a:lnTo>
                    <a:pt x="666" y="89"/>
                  </a:lnTo>
                  <a:lnTo>
                    <a:pt x="666" y="88"/>
                  </a:lnTo>
                  <a:lnTo>
                    <a:pt x="666" y="88"/>
                  </a:lnTo>
                  <a:lnTo>
                    <a:pt x="666" y="87"/>
                  </a:lnTo>
                  <a:lnTo>
                    <a:pt x="663" y="88"/>
                  </a:lnTo>
                  <a:lnTo>
                    <a:pt x="662" y="88"/>
                  </a:lnTo>
                  <a:lnTo>
                    <a:pt x="661" y="87"/>
                  </a:lnTo>
                  <a:lnTo>
                    <a:pt x="660" y="87"/>
                  </a:lnTo>
                  <a:lnTo>
                    <a:pt x="660" y="86"/>
                  </a:lnTo>
                  <a:lnTo>
                    <a:pt x="660" y="86"/>
                  </a:lnTo>
                  <a:lnTo>
                    <a:pt x="660" y="85"/>
                  </a:lnTo>
                  <a:lnTo>
                    <a:pt x="660" y="84"/>
                  </a:lnTo>
                  <a:lnTo>
                    <a:pt x="660" y="83"/>
                  </a:lnTo>
                  <a:lnTo>
                    <a:pt x="659" y="83"/>
                  </a:lnTo>
                  <a:lnTo>
                    <a:pt x="658" y="83"/>
                  </a:lnTo>
                  <a:lnTo>
                    <a:pt x="660" y="82"/>
                  </a:lnTo>
                  <a:lnTo>
                    <a:pt x="667" y="80"/>
                  </a:lnTo>
                  <a:lnTo>
                    <a:pt x="668" y="81"/>
                  </a:lnTo>
                  <a:lnTo>
                    <a:pt x="669" y="82"/>
                  </a:lnTo>
                  <a:lnTo>
                    <a:pt x="670" y="82"/>
                  </a:lnTo>
                  <a:lnTo>
                    <a:pt x="671" y="83"/>
                  </a:lnTo>
                  <a:lnTo>
                    <a:pt x="672" y="85"/>
                  </a:lnTo>
                  <a:lnTo>
                    <a:pt x="672" y="86"/>
                  </a:lnTo>
                  <a:lnTo>
                    <a:pt x="672" y="85"/>
                  </a:lnTo>
                  <a:lnTo>
                    <a:pt x="673" y="84"/>
                  </a:lnTo>
                  <a:lnTo>
                    <a:pt x="672" y="81"/>
                  </a:lnTo>
                  <a:lnTo>
                    <a:pt x="673" y="79"/>
                  </a:lnTo>
                  <a:lnTo>
                    <a:pt x="675" y="78"/>
                  </a:lnTo>
                  <a:lnTo>
                    <a:pt x="677" y="77"/>
                  </a:lnTo>
                  <a:lnTo>
                    <a:pt x="678" y="76"/>
                  </a:lnTo>
                  <a:lnTo>
                    <a:pt x="678" y="79"/>
                  </a:lnTo>
                  <a:lnTo>
                    <a:pt x="677" y="80"/>
                  </a:lnTo>
                  <a:lnTo>
                    <a:pt x="676" y="81"/>
                  </a:lnTo>
                  <a:lnTo>
                    <a:pt x="677" y="81"/>
                  </a:lnTo>
                  <a:lnTo>
                    <a:pt x="678" y="82"/>
                  </a:lnTo>
                  <a:lnTo>
                    <a:pt x="678" y="83"/>
                  </a:lnTo>
                  <a:lnTo>
                    <a:pt x="678" y="84"/>
                  </a:lnTo>
                  <a:lnTo>
                    <a:pt x="677" y="85"/>
                  </a:lnTo>
                  <a:lnTo>
                    <a:pt x="678" y="85"/>
                  </a:lnTo>
                  <a:lnTo>
                    <a:pt x="678" y="85"/>
                  </a:lnTo>
                  <a:lnTo>
                    <a:pt x="679" y="84"/>
                  </a:lnTo>
                  <a:lnTo>
                    <a:pt x="680" y="83"/>
                  </a:lnTo>
                  <a:lnTo>
                    <a:pt x="679" y="82"/>
                  </a:lnTo>
                  <a:lnTo>
                    <a:pt x="678" y="82"/>
                  </a:lnTo>
                  <a:lnTo>
                    <a:pt x="678" y="81"/>
                  </a:lnTo>
                  <a:lnTo>
                    <a:pt x="678" y="80"/>
                  </a:lnTo>
                  <a:lnTo>
                    <a:pt x="679" y="79"/>
                  </a:lnTo>
                  <a:lnTo>
                    <a:pt x="680" y="81"/>
                  </a:lnTo>
                  <a:lnTo>
                    <a:pt x="682" y="84"/>
                  </a:lnTo>
                  <a:lnTo>
                    <a:pt x="683" y="85"/>
                  </a:lnTo>
                  <a:lnTo>
                    <a:pt x="682" y="88"/>
                  </a:lnTo>
                  <a:lnTo>
                    <a:pt x="684" y="90"/>
                  </a:lnTo>
                  <a:lnTo>
                    <a:pt x="686" y="91"/>
                  </a:lnTo>
                  <a:lnTo>
                    <a:pt x="690" y="91"/>
                  </a:lnTo>
                  <a:lnTo>
                    <a:pt x="690" y="90"/>
                  </a:lnTo>
                  <a:lnTo>
                    <a:pt x="691" y="88"/>
                  </a:lnTo>
                  <a:lnTo>
                    <a:pt x="691" y="87"/>
                  </a:lnTo>
                  <a:lnTo>
                    <a:pt x="692" y="87"/>
                  </a:lnTo>
                  <a:lnTo>
                    <a:pt x="692" y="85"/>
                  </a:lnTo>
                  <a:lnTo>
                    <a:pt x="691" y="84"/>
                  </a:lnTo>
                  <a:lnTo>
                    <a:pt x="690" y="82"/>
                  </a:lnTo>
                  <a:lnTo>
                    <a:pt x="690" y="81"/>
                  </a:lnTo>
                  <a:lnTo>
                    <a:pt x="690" y="80"/>
                  </a:lnTo>
                  <a:lnTo>
                    <a:pt x="691" y="79"/>
                  </a:lnTo>
                  <a:lnTo>
                    <a:pt x="692" y="79"/>
                  </a:lnTo>
                  <a:lnTo>
                    <a:pt x="692" y="78"/>
                  </a:lnTo>
                  <a:lnTo>
                    <a:pt x="690" y="78"/>
                  </a:lnTo>
                  <a:lnTo>
                    <a:pt x="690" y="79"/>
                  </a:lnTo>
                  <a:lnTo>
                    <a:pt x="690" y="80"/>
                  </a:lnTo>
                  <a:lnTo>
                    <a:pt x="689" y="80"/>
                  </a:lnTo>
                  <a:lnTo>
                    <a:pt x="688" y="80"/>
                  </a:lnTo>
                  <a:lnTo>
                    <a:pt x="684" y="80"/>
                  </a:lnTo>
                  <a:lnTo>
                    <a:pt x="684" y="78"/>
                  </a:lnTo>
                  <a:lnTo>
                    <a:pt x="684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0" y="76"/>
                  </a:lnTo>
                  <a:lnTo>
                    <a:pt x="680" y="75"/>
                  </a:lnTo>
                  <a:lnTo>
                    <a:pt x="679" y="74"/>
                  </a:lnTo>
                  <a:lnTo>
                    <a:pt x="678" y="72"/>
                  </a:lnTo>
                  <a:lnTo>
                    <a:pt x="678" y="72"/>
                  </a:lnTo>
                  <a:lnTo>
                    <a:pt x="677" y="72"/>
                  </a:lnTo>
                  <a:lnTo>
                    <a:pt x="677" y="73"/>
                  </a:lnTo>
                  <a:lnTo>
                    <a:pt x="675" y="76"/>
                  </a:lnTo>
                  <a:lnTo>
                    <a:pt x="672" y="77"/>
                  </a:lnTo>
                  <a:lnTo>
                    <a:pt x="672" y="78"/>
                  </a:lnTo>
                  <a:lnTo>
                    <a:pt x="670" y="79"/>
                  </a:lnTo>
                  <a:lnTo>
                    <a:pt x="668" y="79"/>
                  </a:lnTo>
                  <a:lnTo>
                    <a:pt x="667" y="78"/>
                  </a:lnTo>
                  <a:lnTo>
                    <a:pt x="668" y="74"/>
                  </a:lnTo>
                  <a:lnTo>
                    <a:pt x="669" y="72"/>
                  </a:lnTo>
                  <a:lnTo>
                    <a:pt x="671" y="71"/>
                  </a:lnTo>
                  <a:lnTo>
                    <a:pt x="671" y="70"/>
                  </a:lnTo>
                  <a:lnTo>
                    <a:pt x="672" y="68"/>
                  </a:lnTo>
                  <a:lnTo>
                    <a:pt x="672" y="67"/>
                  </a:lnTo>
                  <a:lnTo>
                    <a:pt x="672" y="66"/>
                  </a:lnTo>
                  <a:lnTo>
                    <a:pt x="667" y="67"/>
                  </a:lnTo>
                  <a:lnTo>
                    <a:pt x="666" y="68"/>
                  </a:lnTo>
                  <a:lnTo>
                    <a:pt x="666" y="66"/>
                  </a:lnTo>
                  <a:lnTo>
                    <a:pt x="666" y="65"/>
                  </a:lnTo>
                  <a:lnTo>
                    <a:pt x="666" y="64"/>
                  </a:lnTo>
                  <a:lnTo>
                    <a:pt x="668" y="64"/>
                  </a:lnTo>
                  <a:lnTo>
                    <a:pt x="680" y="59"/>
                  </a:lnTo>
                  <a:lnTo>
                    <a:pt x="683" y="59"/>
                  </a:lnTo>
                  <a:lnTo>
                    <a:pt x="685" y="61"/>
                  </a:lnTo>
                  <a:lnTo>
                    <a:pt x="685" y="62"/>
                  </a:lnTo>
                  <a:lnTo>
                    <a:pt x="684" y="63"/>
                  </a:lnTo>
                  <a:lnTo>
                    <a:pt x="682" y="65"/>
                  </a:lnTo>
                  <a:lnTo>
                    <a:pt x="680" y="65"/>
                  </a:lnTo>
                  <a:lnTo>
                    <a:pt x="679" y="68"/>
                  </a:lnTo>
                  <a:lnTo>
                    <a:pt x="680" y="71"/>
                  </a:lnTo>
                  <a:lnTo>
                    <a:pt x="681" y="73"/>
                  </a:lnTo>
                  <a:lnTo>
                    <a:pt x="682" y="75"/>
                  </a:lnTo>
                  <a:lnTo>
                    <a:pt x="684" y="76"/>
                  </a:lnTo>
                  <a:lnTo>
                    <a:pt x="687" y="78"/>
                  </a:lnTo>
                  <a:lnTo>
                    <a:pt x="699" y="75"/>
                  </a:lnTo>
                  <a:lnTo>
                    <a:pt x="702" y="76"/>
                  </a:lnTo>
                  <a:lnTo>
                    <a:pt x="706" y="79"/>
                  </a:lnTo>
                  <a:lnTo>
                    <a:pt x="706" y="83"/>
                  </a:lnTo>
                  <a:lnTo>
                    <a:pt x="704" y="87"/>
                  </a:lnTo>
                  <a:lnTo>
                    <a:pt x="700" y="90"/>
                  </a:lnTo>
                  <a:lnTo>
                    <a:pt x="698" y="91"/>
                  </a:lnTo>
                  <a:lnTo>
                    <a:pt x="697" y="94"/>
                  </a:lnTo>
                  <a:lnTo>
                    <a:pt x="697" y="96"/>
                  </a:lnTo>
                  <a:lnTo>
                    <a:pt x="698" y="99"/>
                  </a:lnTo>
                  <a:lnTo>
                    <a:pt x="699" y="102"/>
                  </a:lnTo>
                  <a:lnTo>
                    <a:pt x="700" y="102"/>
                  </a:lnTo>
                  <a:lnTo>
                    <a:pt x="702" y="103"/>
                  </a:lnTo>
                  <a:lnTo>
                    <a:pt x="706" y="104"/>
                  </a:lnTo>
                  <a:lnTo>
                    <a:pt x="708" y="106"/>
                  </a:lnTo>
                  <a:close/>
                  <a:moveTo>
                    <a:pt x="224" y="59"/>
                  </a:moveTo>
                  <a:lnTo>
                    <a:pt x="228" y="67"/>
                  </a:lnTo>
                  <a:lnTo>
                    <a:pt x="230" y="68"/>
                  </a:lnTo>
                  <a:lnTo>
                    <a:pt x="229" y="70"/>
                  </a:lnTo>
                  <a:lnTo>
                    <a:pt x="226" y="71"/>
                  </a:lnTo>
                  <a:lnTo>
                    <a:pt x="224" y="69"/>
                  </a:lnTo>
                  <a:lnTo>
                    <a:pt x="222" y="65"/>
                  </a:lnTo>
                  <a:lnTo>
                    <a:pt x="221" y="63"/>
                  </a:lnTo>
                  <a:lnTo>
                    <a:pt x="223" y="58"/>
                  </a:lnTo>
                  <a:lnTo>
                    <a:pt x="225" y="56"/>
                  </a:lnTo>
                  <a:lnTo>
                    <a:pt x="227" y="56"/>
                  </a:lnTo>
                  <a:lnTo>
                    <a:pt x="227" y="57"/>
                  </a:lnTo>
                  <a:lnTo>
                    <a:pt x="226" y="57"/>
                  </a:lnTo>
                  <a:lnTo>
                    <a:pt x="225" y="58"/>
                  </a:lnTo>
                  <a:lnTo>
                    <a:pt x="224" y="59"/>
                  </a:lnTo>
                  <a:close/>
                  <a:moveTo>
                    <a:pt x="239" y="49"/>
                  </a:moveTo>
                  <a:lnTo>
                    <a:pt x="244" y="49"/>
                  </a:lnTo>
                  <a:lnTo>
                    <a:pt x="246" y="51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47" y="56"/>
                  </a:lnTo>
                  <a:lnTo>
                    <a:pt x="245" y="59"/>
                  </a:lnTo>
                  <a:lnTo>
                    <a:pt x="245" y="59"/>
                  </a:lnTo>
                  <a:lnTo>
                    <a:pt x="244" y="60"/>
                  </a:lnTo>
                  <a:lnTo>
                    <a:pt x="242" y="60"/>
                  </a:lnTo>
                  <a:lnTo>
                    <a:pt x="241" y="59"/>
                  </a:lnTo>
                  <a:lnTo>
                    <a:pt x="240" y="59"/>
                  </a:lnTo>
                  <a:lnTo>
                    <a:pt x="238" y="59"/>
                  </a:lnTo>
                  <a:lnTo>
                    <a:pt x="235" y="59"/>
                  </a:lnTo>
                  <a:lnTo>
                    <a:pt x="230" y="56"/>
                  </a:lnTo>
                  <a:lnTo>
                    <a:pt x="232" y="53"/>
                  </a:lnTo>
                  <a:lnTo>
                    <a:pt x="233" y="50"/>
                  </a:lnTo>
                  <a:lnTo>
                    <a:pt x="236" y="49"/>
                  </a:lnTo>
                  <a:lnTo>
                    <a:pt x="239" y="49"/>
                  </a:lnTo>
                  <a:close/>
                  <a:moveTo>
                    <a:pt x="227" y="19"/>
                  </a:moveTo>
                  <a:lnTo>
                    <a:pt x="226" y="24"/>
                  </a:lnTo>
                  <a:lnTo>
                    <a:pt x="229" y="28"/>
                  </a:lnTo>
                  <a:lnTo>
                    <a:pt x="233" y="29"/>
                  </a:lnTo>
                  <a:lnTo>
                    <a:pt x="253" y="28"/>
                  </a:lnTo>
                  <a:lnTo>
                    <a:pt x="251" y="29"/>
                  </a:lnTo>
                  <a:lnTo>
                    <a:pt x="239" y="29"/>
                  </a:lnTo>
                  <a:lnTo>
                    <a:pt x="238" y="29"/>
                  </a:lnTo>
                  <a:lnTo>
                    <a:pt x="236" y="31"/>
                  </a:lnTo>
                  <a:lnTo>
                    <a:pt x="234" y="32"/>
                  </a:lnTo>
                  <a:lnTo>
                    <a:pt x="228" y="32"/>
                  </a:lnTo>
                  <a:lnTo>
                    <a:pt x="227" y="32"/>
                  </a:lnTo>
                  <a:lnTo>
                    <a:pt x="227" y="30"/>
                  </a:lnTo>
                  <a:lnTo>
                    <a:pt x="226" y="29"/>
                  </a:lnTo>
                  <a:lnTo>
                    <a:pt x="225" y="30"/>
                  </a:lnTo>
                  <a:lnTo>
                    <a:pt x="221" y="32"/>
                  </a:lnTo>
                  <a:lnTo>
                    <a:pt x="221" y="33"/>
                  </a:lnTo>
                  <a:lnTo>
                    <a:pt x="221" y="34"/>
                  </a:lnTo>
                  <a:lnTo>
                    <a:pt x="221" y="36"/>
                  </a:lnTo>
                  <a:lnTo>
                    <a:pt x="221" y="37"/>
                  </a:lnTo>
                  <a:lnTo>
                    <a:pt x="221" y="46"/>
                  </a:lnTo>
                  <a:lnTo>
                    <a:pt x="221" y="48"/>
                  </a:lnTo>
                  <a:lnTo>
                    <a:pt x="221" y="51"/>
                  </a:lnTo>
                  <a:lnTo>
                    <a:pt x="220" y="51"/>
                  </a:lnTo>
                  <a:lnTo>
                    <a:pt x="219" y="49"/>
                  </a:lnTo>
                  <a:lnTo>
                    <a:pt x="219" y="45"/>
                  </a:lnTo>
                  <a:lnTo>
                    <a:pt x="220" y="28"/>
                  </a:lnTo>
                  <a:lnTo>
                    <a:pt x="221" y="24"/>
                  </a:lnTo>
                  <a:lnTo>
                    <a:pt x="227" y="5"/>
                  </a:lnTo>
                  <a:lnTo>
                    <a:pt x="232" y="0"/>
                  </a:lnTo>
                  <a:lnTo>
                    <a:pt x="236" y="3"/>
                  </a:lnTo>
                  <a:lnTo>
                    <a:pt x="230" y="3"/>
                  </a:lnTo>
                  <a:lnTo>
                    <a:pt x="230" y="4"/>
                  </a:lnTo>
                  <a:lnTo>
                    <a:pt x="232" y="5"/>
                  </a:lnTo>
                  <a:lnTo>
                    <a:pt x="233" y="6"/>
                  </a:lnTo>
                  <a:lnTo>
                    <a:pt x="232" y="8"/>
                  </a:lnTo>
                  <a:lnTo>
                    <a:pt x="228" y="11"/>
                  </a:lnTo>
                  <a:lnTo>
                    <a:pt x="227" y="13"/>
                  </a:lnTo>
                  <a:lnTo>
                    <a:pt x="226" y="16"/>
                  </a:lnTo>
                  <a:lnTo>
                    <a:pt x="227" y="19"/>
                  </a:lnTo>
                  <a:close/>
                  <a:moveTo>
                    <a:pt x="251" y="83"/>
                  </a:moveTo>
                  <a:lnTo>
                    <a:pt x="257" y="80"/>
                  </a:lnTo>
                  <a:lnTo>
                    <a:pt x="257" y="82"/>
                  </a:lnTo>
                  <a:lnTo>
                    <a:pt x="257" y="85"/>
                  </a:lnTo>
                  <a:lnTo>
                    <a:pt x="255" y="89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8" y="87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1" y="83"/>
                  </a:lnTo>
                  <a:lnTo>
                    <a:pt x="251" y="83"/>
                  </a:lnTo>
                  <a:close/>
                  <a:moveTo>
                    <a:pt x="185" y="138"/>
                  </a:moveTo>
                  <a:lnTo>
                    <a:pt x="185" y="139"/>
                  </a:lnTo>
                  <a:lnTo>
                    <a:pt x="185" y="138"/>
                  </a:lnTo>
                  <a:lnTo>
                    <a:pt x="185" y="138"/>
                  </a:lnTo>
                  <a:lnTo>
                    <a:pt x="184" y="137"/>
                  </a:lnTo>
                  <a:lnTo>
                    <a:pt x="183" y="137"/>
                  </a:lnTo>
                  <a:lnTo>
                    <a:pt x="185" y="137"/>
                  </a:lnTo>
                  <a:lnTo>
                    <a:pt x="185" y="137"/>
                  </a:lnTo>
                  <a:lnTo>
                    <a:pt x="185" y="138"/>
                  </a:lnTo>
                  <a:close/>
                  <a:moveTo>
                    <a:pt x="186" y="137"/>
                  </a:moveTo>
                  <a:lnTo>
                    <a:pt x="188" y="137"/>
                  </a:lnTo>
                  <a:lnTo>
                    <a:pt x="186" y="138"/>
                  </a:lnTo>
                  <a:lnTo>
                    <a:pt x="186" y="1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9" name="Freeform 65">
              <a:extLst>
                <a:ext uri="{FF2B5EF4-FFF2-40B4-BE49-F238E27FC236}">
                  <a16:creationId xmlns:a16="http://schemas.microsoft.com/office/drawing/2014/main" id="{0094547C-7B2A-E36F-94EC-E2425C1AD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941" y="1059582"/>
              <a:ext cx="927210" cy="513859"/>
            </a:xfrm>
            <a:custGeom>
              <a:avLst/>
              <a:gdLst>
                <a:gd name="T0" fmla="*/ 457 w 655"/>
                <a:gd name="T1" fmla="*/ 8 h 363"/>
                <a:gd name="T2" fmla="*/ 481 w 655"/>
                <a:gd name="T3" fmla="*/ 46 h 363"/>
                <a:gd name="T4" fmla="*/ 501 w 655"/>
                <a:gd name="T5" fmla="*/ 60 h 363"/>
                <a:gd name="T6" fmla="*/ 508 w 655"/>
                <a:gd name="T7" fmla="*/ 57 h 363"/>
                <a:gd name="T8" fmla="*/ 529 w 655"/>
                <a:gd name="T9" fmla="*/ 47 h 363"/>
                <a:gd name="T10" fmla="*/ 540 w 655"/>
                <a:gd name="T11" fmla="*/ 43 h 363"/>
                <a:gd name="T12" fmla="*/ 577 w 655"/>
                <a:gd name="T13" fmla="*/ 58 h 363"/>
                <a:gd name="T14" fmla="*/ 607 w 655"/>
                <a:gd name="T15" fmla="*/ 87 h 363"/>
                <a:gd name="T16" fmla="*/ 619 w 655"/>
                <a:gd name="T17" fmla="*/ 120 h 363"/>
                <a:gd name="T18" fmla="*/ 612 w 655"/>
                <a:gd name="T19" fmla="*/ 141 h 363"/>
                <a:gd name="T20" fmla="*/ 602 w 655"/>
                <a:gd name="T21" fmla="*/ 173 h 363"/>
                <a:gd name="T22" fmla="*/ 627 w 655"/>
                <a:gd name="T23" fmla="*/ 178 h 363"/>
                <a:gd name="T24" fmla="*/ 635 w 655"/>
                <a:gd name="T25" fmla="*/ 211 h 363"/>
                <a:gd name="T26" fmla="*/ 643 w 655"/>
                <a:gd name="T27" fmla="*/ 229 h 363"/>
                <a:gd name="T28" fmla="*/ 650 w 655"/>
                <a:gd name="T29" fmla="*/ 253 h 363"/>
                <a:gd name="T30" fmla="*/ 651 w 655"/>
                <a:gd name="T31" fmla="*/ 280 h 363"/>
                <a:gd name="T32" fmla="*/ 630 w 655"/>
                <a:gd name="T33" fmla="*/ 291 h 363"/>
                <a:gd name="T34" fmla="*/ 614 w 655"/>
                <a:gd name="T35" fmla="*/ 311 h 363"/>
                <a:gd name="T36" fmla="*/ 584 w 655"/>
                <a:gd name="T37" fmla="*/ 342 h 363"/>
                <a:gd name="T38" fmla="*/ 560 w 655"/>
                <a:gd name="T39" fmla="*/ 337 h 363"/>
                <a:gd name="T40" fmla="*/ 529 w 655"/>
                <a:gd name="T41" fmla="*/ 357 h 363"/>
                <a:gd name="T42" fmla="*/ 498 w 655"/>
                <a:gd name="T43" fmla="*/ 361 h 363"/>
                <a:gd name="T44" fmla="*/ 451 w 655"/>
                <a:gd name="T45" fmla="*/ 316 h 363"/>
                <a:gd name="T46" fmla="*/ 424 w 655"/>
                <a:gd name="T47" fmla="*/ 287 h 363"/>
                <a:gd name="T48" fmla="*/ 371 w 655"/>
                <a:gd name="T49" fmla="*/ 277 h 363"/>
                <a:gd name="T50" fmla="*/ 356 w 655"/>
                <a:gd name="T51" fmla="*/ 241 h 363"/>
                <a:gd name="T52" fmla="*/ 348 w 655"/>
                <a:gd name="T53" fmla="*/ 243 h 363"/>
                <a:gd name="T54" fmla="*/ 314 w 655"/>
                <a:gd name="T55" fmla="*/ 267 h 363"/>
                <a:gd name="T56" fmla="*/ 284 w 655"/>
                <a:gd name="T57" fmla="*/ 267 h 363"/>
                <a:gd name="T58" fmla="*/ 249 w 655"/>
                <a:gd name="T59" fmla="*/ 256 h 363"/>
                <a:gd name="T60" fmla="*/ 230 w 655"/>
                <a:gd name="T61" fmla="*/ 257 h 363"/>
                <a:gd name="T62" fmla="*/ 194 w 655"/>
                <a:gd name="T63" fmla="*/ 259 h 363"/>
                <a:gd name="T64" fmla="*/ 168 w 655"/>
                <a:gd name="T65" fmla="*/ 247 h 363"/>
                <a:gd name="T66" fmla="*/ 113 w 655"/>
                <a:gd name="T67" fmla="*/ 247 h 363"/>
                <a:gd name="T68" fmla="*/ 57 w 655"/>
                <a:gd name="T69" fmla="*/ 260 h 363"/>
                <a:gd name="T70" fmla="*/ 24 w 655"/>
                <a:gd name="T71" fmla="*/ 283 h 363"/>
                <a:gd name="T72" fmla="*/ 8 w 655"/>
                <a:gd name="T73" fmla="*/ 297 h 363"/>
                <a:gd name="T74" fmla="*/ 2 w 655"/>
                <a:gd name="T75" fmla="*/ 263 h 363"/>
                <a:gd name="T76" fmla="*/ 3 w 655"/>
                <a:gd name="T77" fmla="*/ 241 h 363"/>
                <a:gd name="T78" fmla="*/ 6 w 655"/>
                <a:gd name="T79" fmla="*/ 227 h 363"/>
                <a:gd name="T80" fmla="*/ 7 w 655"/>
                <a:gd name="T81" fmla="*/ 241 h 363"/>
                <a:gd name="T82" fmla="*/ 10 w 655"/>
                <a:gd name="T83" fmla="*/ 238 h 363"/>
                <a:gd name="T84" fmla="*/ 6 w 655"/>
                <a:gd name="T85" fmla="*/ 224 h 363"/>
                <a:gd name="T86" fmla="*/ 5 w 655"/>
                <a:gd name="T87" fmla="*/ 212 h 363"/>
                <a:gd name="T88" fmla="*/ 17 w 655"/>
                <a:gd name="T89" fmla="*/ 167 h 363"/>
                <a:gd name="T90" fmla="*/ 36 w 655"/>
                <a:gd name="T91" fmla="*/ 148 h 363"/>
                <a:gd name="T92" fmla="*/ 41 w 655"/>
                <a:gd name="T93" fmla="*/ 117 h 363"/>
                <a:gd name="T94" fmla="*/ 47 w 655"/>
                <a:gd name="T95" fmla="*/ 90 h 363"/>
                <a:gd name="T96" fmla="*/ 111 w 655"/>
                <a:gd name="T97" fmla="*/ 36 h 363"/>
                <a:gd name="T98" fmla="*/ 149 w 655"/>
                <a:gd name="T99" fmla="*/ 20 h 363"/>
                <a:gd name="T100" fmla="*/ 153 w 655"/>
                <a:gd name="T101" fmla="*/ 48 h 363"/>
                <a:gd name="T102" fmla="*/ 196 w 655"/>
                <a:gd name="T103" fmla="*/ 88 h 363"/>
                <a:gd name="T104" fmla="*/ 203 w 655"/>
                <a:gd name="T105" fmla="*/ 110 h 363"/>
                <a:gd name="T106" fmla="*/ 229 w 655"/>
                <a:gd name="T107" fmla="*/ 141 h 363"/>
                <a:gd name="T108" fmla="*/ 267 w 655"/>
                <a:gd name="T109" fmla="*/ 145 h 363"/>
                <a:gd name="T110" fmla="*/ 293 w 655"/>
                <a:gd name="T111" fmla="*/ 126 h 363"/>
                <a:gd name="T112" fmla="*/ 308 w 655"/>
                <a:gd name="T113" fmla="*/ 108 h 363"/>
                <a:gd name="T114" fmla="*/ 307 w 655"/>
                <a:gd name="T115" fmla="*/ 54 h 363"/>
                <a:gd name="T116" fmla="*/ 301 w 655"/>
                <a:gd name="T117" fmla="*/ 11 h 363"/>
                <a:gd name="T118" fmla="*/ 311 w 655"/>
                <a:gd name="T1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5" h="363">
                  <a:moveTo>
                    <a:pt x="433" y="0"/>
                  </a:moveTo>
                  <a:lnTo>
                    <a:pt x="433" y="0"/>
                  </a:lnTo>
                  <a:lnTo>
                    <a:pt x="436" y="3"/>
                  </a:lnTo>
                  <a:lnTo>
                    <a:pt x="455" y="5"/>
                  </a:lnTo>
                  <a:lnTo>
                    <a:pt x="456" y="5"/>
                  </a:lnTo>
                  <a:lnTo>
                    <a:pt x="457" y="6"/>
                  </a:lnTo>
                  <a:lnTo>
                    <a:pt x="457" y="7"/>
                  </a:lnTo>
                  <a:lnTo>
                    <a:pt x="457" y="8"/>
                  </a:lnTo>
                  <a:lnTo>
                    <a:pt x="456" y="10"/>
                  </a:lnTo>
                  <a:lnTo>
                    <a:pt x="456" y="11"/>
                  </a:lnTo>
                  <a:lnTo>
                    <a:pt x="456" y="14"/>
                  </a:lnTo>
                  <a:lnTo>
                    <a:pt x="457" y="17"/>
                  </a:lnTo>
                  <a:lnTo>
                    <a:pt x="467" y="25"/>
                  </a:lnTo>
                  <a:lnTo>
                    <a:pt x="469" y="29"/>
                  </a:lnTo>
                  <a:lnTo>
                    <a:pt x="478" y="42"/>
                  </a:lnTo>
                  <a:lnTo>
                    <a:pt x="481" y="46"/>
                  </a:lnTo>
                  <a:lnTo>
                    <a:pt x="485" y="49"/>
                  </a:lnTo>
                  <a:lnTo>
                    <a:pt x="486" y="49"/>
                  </a:lnTo>
                  <a:lnTo>
                    <a:pt x="493" y="53"/>
                  </a:lnTo>
                  <a:lnTo>
                    <a:pt x="493" y="53"/>
                  </a:lnTo>
                  <a:lnTo>
                    <a:pt x="495" y="54"/>
                  </a:lnTo>
                  <a:lnTo>
                    <a:pt x="498" y="59"/>
                  </a:lnTo>
                  <a:lnTo>
                    <a:pt x="499" y="60"/>
                  </a:lnTo>
                  <a:lnTo>
                    <a:pt x="501" y="60"/>
                  </a:lnTo>
                  <a:lnTo>
                    <a:pt x="502" y="59"/>
                  </a:lnTo>
                  <a:lnTo>
                    <a:pt x="504" y="58"/>
                  </a:lnTo>
                  <a:lnTo>
                    <a:pt x="505" y="59"/>
                  </a:lnTo>
                  <a:lnTo>
                    <a:pt x="506" y="60"/>
                  </a:lnTo>
                  <a:lnTo>
                    <a:pt x="507" y="60"/>
                  </a:lnTo>
                  <a:lnTo>
                    <a:pt x="508" y="60"/>
                  </a:lnTo>
                  <a:lnTo>
                    <a:pt x="508" y="59"/>
                  </a:lnTo>
                  <a:lnTo>
                    <a:pt x="508" y="57"/>
                  </a:lnTo>
                  <a:lnTo>
                    <a:pt x="509" y="56"/>
                  </a:lnTo>
                  <a:lnTo>
                    <a:pt x="511" y="54"/>
                  </a:lnTo>
                  <a:lnTo>
                    <a:pt x="515" y="52"/>
                  </a:lnTo>
                  <a:lnTo>
                    <a:pt x="517" y="51"/>
                  </a:lnTo>
                  <a:lnTo>
                    <a:pt x="524" y="51"/>
                  </a:lnTo>
                  <a:lnTo>
                    <a:pt x="526" y="51"/>
                  </a:lnTo>
                  <a:lnTo>
                    <a:pt x="528" y="49"/>
                  </a:lnTo>
                  <a:lnTo>
                    <a:pt x="529" y="47"/>
                  </a:lnTo>
                  <a:lnTo>
                    <a:pt x="530" y="44"/>
                  </a:lnTo>
                  <a:lnTo>
                    <a:pt x="531" y="42"/>
                  </a:lnTo>
                  <a:lnTo>
                    <a:pt x="533" y="42"/>
                  </a:lnTo>
                  <a:lnTo>
                    <a:pt x="535" y="42"/>
                  </a:lnTo>
                  <a:lnTo>
                    <a:pt x="535" y="43"/>
                  </a:lnTo>
                  <a:lnTo>
                    <a:pt x="536" y="44"/>
                  </a:lnTo>
                  <a:lnTo>
                    <a:pt x="538" y="43"/>
                  </a:lnTo>
                  <a:lnTo>
                    <a:pt x="540" y="43"/>
                  </a:lnTo>
                  <a:lnTo>
                    <a:pt x="543" y="44"/>
                  </a:lnTo>
                  <a:lnTo>
                    <a:pt x="545" y="46"/>
                  </a:lnTo>
                  <a:lnTo>
                    <a:pt x="548" y="51"/>
                  </a:lnTo>
                  <a:lnTo>
                    <a:pt x="550" y="54"/>
                  </a:lnTo>
                  <a:lnTo>
                    <a:pt x="553" y="54"/>
                  </a:lnTo>
                  <a:lnTo>
                    <a:pt x="559" y="55"/>
                  </a:lnTo>
                  <a:lnTo>
                    <a:pt x="573" y="60"/>
                  </a:lnTo>
                  <a:lnTo>
                    <a:pt x="577" y="58"/>
                  </a:lnTo>
                  <a:lnTo>
                    <a:pt x="592" y="58"/>
                  </a:lnTo>
                  <a:lnTo>
                    <a:pt x="592" y="64"/>
                  </a:lnTo>
                  <a:lnTo>
                    <a:pt x="592" y="68"/>
                  </a:lnTo>
                  <a:lnTo>
                    <a:pt x="591" y="72"/>
                  </a:lnTo>
                  <a:lnTo>
                    <a:pt x="590" y="74"/>
                  </a:lnTo>
                  <a:lnTo>
                    <a:pt x="593" y="77"/>
                  </a:lnTo>
                  <a:lnTo>
                    <a:pt x="602" y="82"/>
                  </a:lnTo>
                  <a:lnTo>
                    <a:pt x="607" y="87"/>
                  </a:lnTo>
                  <a:lnTo>
                    <a:pt x="608" y="89"/>
                  </a:lnTo>
                  <a:lnTo>
                    <a:pt x="618" y="94"/>
                  </a:lnTo>
                  <a:lnTo>
                    <a:pt x="619" y="96"/>
                  </a:lnTo>
                  <a:lnTo>
                    <a:pt x="620" y="98"/>
                  </a:lnTo>
                  <a:lnTo>
                    <a:pt x="621" y="102"/>
                  </a:lnTo>
                  <a:lnTo>
                    <a:pt x="620" y="111"/>
                  </a:lnTo>
                  <a:lnTo>
                    <a:pt x="619" y="116"/>
                  </a:lnTo>
                  <a:lnTo>
                    <a:pt x="619" y="120"/>
                  </a:lnTo>
                  <a:lnTo>
                    <a:pt x="616" y="122"/>
                  </a:lnTo>
                  <a:lnTo>
                    <a:pt x="607" y="126"/>
                  </a:lnTo>
                  <a:lnTo>
                    <a:pt x="606" y="129"/>
                  </a:lnTo>
                  <a:lnTo>
                    <a:pt x="607" y="132"/>
                  </a:lnTo>
                  <a:lnTo>
                    <a:pt x="610" y="133"/>
                  </a:lnTo>
                  <a:lnTo>
                    <a:pt x="612" y="135"/>
                  </a:lnTo>
                  <a:lnTo>
                    <a:pt x="613" y="139"/>
                  </a:lnTo>
                  <a:lnTo>
                    <a:pt x="612" y="141"/>
                  </a:lnTo>
                  <a:lnTo>
                    <a:pt x="610" y="144"/>
                  </a:lnTo>
                  <a:lnTo>
                    <a:pt x="610" y="146"/>
                  </a:lnTo>
                  <a:lnTo>
                    <a:pt x="610" y="148"/>
                  </a:lnTo>
                  <a:lnTo>
                    <a:pt x="609" y="151"/>
                  </a:lnTo>
                  <a:lnTo>
                    <a:pt x="609" y="153"/>
                  </a:lnTo>
                  <a:lnTo>
                    <a:pt x="603" y="166"/>
                  </a:lnTo>
                  <a:lnTo>
                    <a:pt x="601" y="172"/>
                  </a:lnTo>
                  <a:lnTo>
                    <a:pt x="602" y="173"/>
                  </a:lnTo>
                  <a:lnTo>
                    <a:pt x="604" y="173"/>
                  </a:lnTo>
                  <a:lnTo>
                    <a:pt x="612" y="168"/>
                  </a:lnTo>
                  <a:lnTo>
                    <a:pt x="615" y="168"/>
                  </a:lnTo>
                  <a:lnTo>
                    <a:pt x="619" y="168"/>
                  </a:lnTo>
                  <a:lnTo>
                    <a:pt x="621" y="170"/>
                  </a:lnTo>
                  <a:lnTo>
                    <a:pt x="625" y="174"/>
                  </a:lnTo>
                  <a:lnTo>
                    <a:pt x="627" y="176"/>
                  </a:lnTo>
                  <a:lnTo>
                    <a:pt x="627" y="178"/>
                  </a:lnTo>
                  <a:lnTo>
                    <a:pt x="625" y="182"/>
                  </a:lnTo>
                  <a:lnTo>
                    <a:pt x="624" y="186"/>
                  </a:lnTo>
                  <a:lnTo>
                    <a:pt x="623" y="189"/>
                  </a:lnTo>
                  <a:lnTo>
                    <a:pt x="625" y="192"/>
                  </a:lnTo>
                  <a:lnTo>
                    <a:pt x="633" y="198"/>
                  </a:lnTo>
                  <a:lnTo>
                    <a:pt x="634" y="201"/>
                  </a:lnTo>
                  <a:lnTo>
                    <a:pt x="634" y="208"/>
                  </a:lnTo>
                  <a:lnTo>
                    <a:pt x="635" y="211"/>
                  </a:lnTo>
                  <a:lnTo>
                    <a:pt x="636" y="214"/>
                  </a:lnTo>
                  <a:lnTo>
                    <a:pt x="637" y="216"/>
                  </a:lnTo>
                  <a:lnTo>
                    <a:pt x="644" y="219"/>
                  </a:lnTo>
                  <a:lnTo>
                    <a:pt x="646" y="221"/>
                  </a:lnTo>
                  <a:lnTo>
                    <a:pt x="647" y="223"/>
                  </a:lnTo>
                  <a:lnTo>
                    <a:pt x="646" y="224"/>
                  </a:lnTo>
                  <a:lnTo>
                    <a:pt x="643" y="226"/>
                  </a:lnTo>
                  <a:lnTo>
                    <a:pt x="643" y="229"/>
                  </a:lnTo>
                  <a:lnTo>
                    <a:pt x="643" y="230"/>
                  </a:lnTo>
                  <a:lnTo>
                    <a:pt x="644" y="231"/>
                  </a:lnTo>
                  <a:lnTo>
                    <a:pt x="649" y="237"/>
                  </a:lnTo>
                  <a:lnTo>
                    <a:pt x="649" y="239"/>
                  </a:lnTo>
                  <a:lnTo>
                    <a:pt x="650" y="241"/>
                  </a:lnTo>
                  <a:lnTo>
                    <a:pt x="649" y="246"/>
                  </a:lnTo>
                  <a:lnTo>
                    <a:pt x="649" y="250"/>
                  </a:lnTo>
                  <a:lnTo>
                    <a:pt x="650" y="253"/>
                  </a:lnTo>
                  <a:lnTo>
                    <a:pt x="654" y="265"/>
                  </a:lnTo>
                  <a:lnTo>
                    <a:pt x="655" y="266"/>
                  </a:lnTo>
                  <a:lnTo>
                    <a:pt x="655" y="268"/>
                  </a:lnTo>
                  <a:lnTo>
                    <a:pt x="654" y="270"/>
                  </a:lnTo>
                  <a:lnTo>
                    <a:pt x="653" y="271"/>
                  </a:lnTo>
                  <a:lnTo>
                    <a:pt x="652" y="272"/>
                  </a:lnTo>
                  <a:lnTo>
                    <a:pt x="651" y="277"/>
                  </a:lnTo>
                  <a:lnTo>
                    <a:pt x="651" y="280"/>
                  </a:lnTo>
                  <a:lnTo>
                    <a:pt x="650" y="283"/>
                  </a:lnTo>
                  <a:lnTo>
                    <a:pt x="649" y="287"/>
                  </a:lnTo>
                  <a:lnTo>
                    <a:pt x="645" y="284"/>
                  </a:lnTo>
                  <a:lnTo>
                    <a:pt x="641" y="286"/>
                  </a:lnTo>
                  <a:lnTo>
                    <a:pt x="639" y="287"/>
                  </a:lnTo>
                  <a:lnTo>
                    <a:pt x="637" y="289"/>
                  </a:lnTo>
                  <a:lnTo>
                    <a:pt x="633" y="290"/>
                  </a:lnTo>
                  <a:lnTo>
                    <a:pt x="630" y="291"/>
                  </a:lnTo>
                  <a:lnTo>
                    <a:pt x="628" y="292"/>
                  </a:lnTo>
                  <a:lnTo>
                    <a:pt x="627" y="294"/>
                  </a:lnTo>
                  <a:lnTo>
                    <a:pt x="626" y="295"/>
                  </a:lnTo>
                  <a:lnTo>
                    <a:pt x="625" y="297"/>
                  </a:lnTo>
                  <a:lnTo>
                    <a:pt x="624" y="300"/>
                  </a:lnTo>
                  <a:lnTo>
                    <a:pt x="618" y="304"/>
                  </a:lnTo>
                  <a:lnTo>
                    <a:pt x="615" y="307"/>
                  </a:lnTo>
                  <a:lnTo>
                    <a:pt x="614" y="311"/>
                  </a:lnTo>
                  <a:lnTo>
                    <a:pt x="612" y="316"/>
                  </a:lnTo>
                  <a:lnTo>
                    <a:pt x="603" y="322"/>
                  </a:lnTo>
                  <a:lnTo>
                    <a:pt x="601" y="329"/>
                  </a:lnTo>
                  <a:lnTo>
                    <a:pt x="600" y="337"/>
                  </a:lnTo>
                  <a:lnTo>
                    <a:pt x="599" y="340"/>
                  </a:lnTo>
                  <a:lnTo>
                    <a:pt x="598" y="343"/>
                  </a:lnTo>
                  <a:lnTo>
                    <a:pt x="595" y="343"/>
                  </a:lnTo>
                  <a:lnTo>
                    <a:pt x="584" y="342"/>
                  </a:lnTo>
                  <a:lnTo>
                    <a:pt x="581" y="341"/>
                  </a:lnTo>
                  <a:lnTo>
                    <a:pt x="578" y="339"/>
                  </a:lnTo>
                  <a:lnTo>
                    <a:pt x="576" y="337"/>
                  </a:lnTo>
                  <a:lnTo>
                    <a:pt x="574" y="339"/>
                  </a:lnTo>
                  <a:lnTo>
                    <a:pt x="570" y="343"/>
                  </a:lnTo>
                  <a:lnTo>
                    <a:pt x="568" y="344"/>
                  </a:lnTo>
                  <a:lnTo>
                    <a:pt x="565" y="343"/>
                  </a:lnTo>
                  <a:lnTo>
                    <a:pt x="560" y="337"/>
                  </a:lnTo>
                  <a:lnTo>
                    <a:pt x="559" y="337"/>
                  </a:lnTo>
                  <a:lnTo>
                    <a:pt x="554" y="336"/>
                  </a:lnTo>
                  <a:lnTo>
                    <a:pt x="543" y="337"/>
                  </a:lnTo>
                  <a:lnTo>
                    <a:pt x="543" y="337"/>
                  </a:lnTo>
                  <a:lnTo>
                    <a:pt x="541" y="339"/>
                  </a:lnTo>
                  <a:lnTo>
                    <a:pt x="535" y="345"/>
                  </a:lnTo>
                  <a:lnTo>
                    <a:pt x="530" y="355"/>
                  </a:lnTo>
                  <a:lnTo>
                    <a:pt x="529" y="357"/>
                  </a:lnTo>
                  <a:lnTo>
                    <a:pt x="522" y="361"/>
                  </a:lnTo>
                  <a:lnTo>
                    <a:pt x="519" y="361"/>
                  </a:lnTo>
                  <a:lnTo>
                    <a:pt x="515" y="359"/>
                  </a:lnTo>
                  <a:lnTo>
                    <a:pt x="512" y="359"/>
                  </a:lnTo>
                  <a:lnTo>
                    <a:pt x="510" y="360"/>
                  </a:lnTo>
                  <a:lnTo>
                    <a:pt x="508" y="363"/>
                  </a:lnTo>
                  <a:lnTo>
                    <a:pt x="503" y="363"/>
                  </a:lnTo>
                  <a:lnTo>
                    <a:pt x="498" y="361"/>
                  </a:lnTo>
                  <a:lnTo>
                    <a:pt x="486" y="355"/>
                  </a:lnTo>
                  <a:lnTo>
                    <a:pt x="480" y="351"/>
                  </a:lnTo>
                  <a:lnTo>
                    <a:pt x="475" y="343"/>
                  </a:lnTo>
                  <a:lnTo>
                    <a:pt x="473" y="337"/>
                  </a:lnTo>
                  <a:lnTo>
                    <a:pt x="470" y="334"/>
                  </a:lnTo>
                  <a:lnTo>
                    <a:pt x="462" y="326"/>
                  </a:lnTo>
                  <a:lnTo>
                    <a:pt x="456" y="319"/>
                  </a:lnTo>
                  <a:lnTo>
                    <a:pt x="451" y="316"/>
                  </a:lnTo>
                  <a:lnTo>
                    <a:pt x="443" y="311"/>
                  </a:lnTo>
                  <a:lnTo>
                    <a:pt x="436" y="303"/>
                  </a:lnTo>
                  <a:lnTo>
                    <a:pt x="433" y="301"/>
                  </a:lnTo>
                  <a:lnTo>
                    <a:pt x="428" y="296"/>
                  </a:lnTo>
                  <a:lnTo>
                    <a:pt x="427" y="295"/>
                  </a:lnTo>
                  <a:lnTo>
                    <a:pt x="427" y="294"/>
                  </a:lnTo>
                  <a:lnTo>
                    <a:pt x="425" y="289"/>
                  </a:lnTo>
                  <a:lnTo>
                    <a:pt x="424" y="287"/>
                  </a:lnTo>
                  <a:lnTo>
                    <a:pt x="423" y="287"/>
                  </a:lnTo>
                  <a:lnTo>
                    <a:pt x="417" y="287"/>
                  </a:lnTo>
                  <a:lnTo>
                    <a:pt x="416" y="287"/>
                  </a:lnTo>
                  <a:lnTo>
                    <a:pt x="411" y="284"/>
                  </a:lnTo>
                  <a:lnTo>
                    <a:pt x="405" y="285"/>
                  </a:lnTo>
                  <a:lnTo>
                    <a:pt x="396" y="284"/>
                  </a:lnTo>
                  <a:lnTo>
                    <a:pt x="374" y="280"/>
                  </a:lnTo>
                  <a:lnTo>
                    <a:pt x="371" y="277"/>
                  </a:lnTo>
                  <a:lnTo>
                    <a:pt x="368" y="273"/>
                  </a:lnTo>
                  <a:lnTo>
                    <a:pt x="367" y="268"/>
                  </a:lnTo>
                  <a:lnTo>
                    <a:pt x="366" y="266"/>
                  </a:lnTo>
                  <a:lnTo>
                    <a:pt x="363" y="263"/>
                  </a:lnTo>
                  <a:lnTo>
                    <a:pt x="362" y="261"/>
                  </a:lnTo>
                  <a:lnTo>
                    <a:pt x="361" y="258"/>
                  </a:lnTo>
                  <a:lnTo>
                    <a:pt x="359" y="248"/>
                  </a:lnTo>
                  <a:lnTo>
                    <a:pt x="356" y="241"/>
                  </a:lnTo>
                  <a:lnTo>
                    <a:pt x="355" y="239"/>
                  </a:lnTo>
                  <a:lnTo>
                    <a:pt x="353" y="238"/>
                  </a:lnTo>
                  <a:lnTo>
                    <a:pt x="351" y="239"/>
                  </a:lnTo>
                  <a:lnTo>
                    <a:pt x="351" y="241"/>
                  </a:lnTo>
                  <a:lnTo>
                    <a:pt x="351" y="242"/>
                  </a:lnTo>
                  <a:lnTo>
                    <a:pt x="350" y="244"/>
                  </a:lnTo>
                  <a:lnTo>
                    <a:pt x="349" y="244"/>
                  </a:lnTo>
                  <a:lnTo>
                    <a:pt x="348" y="243"/>
                  </a:lnTo>
                  <a:lnTo>
                    <a:pt x="347" y="243"/>
                  </a:lnTo>
                  <a:lnTo>
                    <a:pt x="338" y="247"/>
                  </a:lnTo>
                  <a:lnTo>
                    <a:pt x="336" y="248"/>
                  </a:lnTo>
                  <a:lnTo>
                    <a:pt x="331" y="252"/>
                  </a:lnTo>
                  <a:lnTo>
                    <a:pt x="325" y="261"/>
                  </a:lnTo>
                  <a:lnTo>
                    <a:pt x="323" y="263"/>
                  </a:lnTo>
                  <a:lnTo>
                    <a:pt x="318" y="266"/>
                  </a:lnTo>
                  <a:lnTo>
                    <a:pt x="314" y="267"/>
                  </a:lnTo>
                  <a:lnTo>
                    <a:pt x="312" y="267"/>
                  </a:lnTo>
                  <a:lnTo>
                    <a:pt x="306" y="263"/>
                  </a:lnTo>
                  <a:lnTo>
                    <a:pt x="303" y="261"/>
                  </a:lnTo>
                  <a:lnTo>
                    <a:pt x="300" y="262"/>
                  </a:lnTo>
                  <a:lnTo>
                    <a:pt x="289" y="268"/>
                  </a:lnTo>
                  <a:lnTo>
                    <a:pt x="287" y="268"/>
                  </a:lnTo>
                  <a:lnTo>
                    <a:pt x="287" y="268"/>
                  </a:lnTo>
                  <a:lnTo>
                    <a:pt x="284" y="267"/>
                  </a:lnTo>
                  <a:lnTo>
                    <a:pt x="281" y="265"/>
                  </a:lnTo>
                  <a:lnTo>
                    <a:pt x="272" y="259"/>
                  </a:lnTo>
                  <a:lnTo>
                    <a:pt x="263" y="256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2" y="257"/>
                  </a:lnTo>
                  <a:lnTo>
                    <a:pt x="249" y="257"/>
                  </a:lnTo>
                  <a:lnTo>
                    <a:pt x="249" y="256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8" y="253"/>
                  </a:lnTo>
                  <a:lnTo>
                    <a:pt x="247" y="253"/>
                  </a:lnTo>
                  <a:lnTo>
                    <a:pt x="245" y="253"/>
                  </a:lnTo>
                  <a:lnTo>
                    <a:pt x="239" y="253"/>
                  </a:lnTo>
                  <a:lnTo>
                    <a:pt x="236" y="253"/>
                  </a:lnTo>
                  <a:lnTo>
                    <a:pt x="230" y="257"/>
                  </a:lnTo>
                  <a:lnTo>
                    <a:pt x="228" y="256"/>
                  </a:lnTo>
                  <a:lnTo>
                    <a:pt x="218" y="253"/>
                  </a:lnTo>
                  <a:lnTo>
                    <a:pt x="212" y="250"/>
                  </a:lnTo>
                  <a:lnTo>
                    <a:pt x="210" y="249"/>
                  </a:lnTo>
                  <a:lnTo>
                    <a:pt x="199" y="252"/>
                  </a:lnTo>
                  <a:lnTo>
                    <a:pt x="198" y="253"/>
                  </a:lnTo>
                  <a:lnTo>
                    <a:pt x="198" y="254"/>
                  </a:lnTo>
                  <a:lnTo>
                    <a:pt x="194" y="259"/>
                  </a:lnTo>
                  <a:lnTo>
                    <a:pt x="189" y="260"/>
                  </a:lnTo>
                  <a:lnTo>
                    <a:pt x="186" y="257"/>
                  </a:lnTo>
                  <a:lnTo>
                    <a:pt x="182" y="249"/>
                  </a:lnTo>
                  <a:lnTo>
                    <a:pt x="180" y="245"/>
                  </a:lnTo>
                  <a:lnTo>
                    <a:pt x="177" y="243"/>
                  </a:lnTo>
                  <a:lnTo>
                    <a:pt x="174" y="243"/>
                  </a:lnTo>
                  <a:lnTo>
                    <a:pt x="171" y="246"/>
                  </a:lnTo>
                  <a:lnTo>
                    <a:pt x="168" y="247"/>
                  </a:lnTo>
                  <a:lnTo>
                    <a:pt x="155" y="253"/>
                  </a:lnTo>
                  <a:lnTo>
                    <a:pt x="154" y="253"/>
                  </a:lnTo>
                  <a:lnTo>
                    <a:pt x="152" y="253"/>
                  </a:lnTo>
                  <a:lnTo>
                    <a:pt x="148" y="248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0" y="246"/>
                  </a:lnTo>
                  <a:lnTo>
                    <a:pt x="113" y="247"/>
                  </a:lnTo>
                  <a:lnTo>
                    <a:pt x="111" y="246"/>
                  </a:lnTo>
                  <a:lnTo>
                    <a:pt x="108" y="243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92" y="247"/>
                  </a:lnTo>
                  <a:lnTo>
                    <a:pt x="90" y="247"/>
                  </a:lnTo>
                  <a:lnTo>
                    <a:pt x="66" y="259"/>
                  </a:lnTo>
                  <a:lnTo>
                    <a:pt x="57" y="260"/>
                  </a:lnTo>
                  <a:lnTo>
                    <a:pt x="54" y="262"/>
                  </a:lnTo>
                  <a:lnTo>
                    <a:pt x="42" y="271"/>
                  </a:lnTo>
                  <a:lnTo>
                    <a:pt x="40" y="271"/>
                  </a:lnTo>
                  <a:lnTo>
                    <a:pt x="36" y="272"/>
                  </a:lnTo>
                  <a:lnTo>
                    <a:pt x="33" y="273"/>
                  </a:lnTo>
                  <a:lnTo>
                    <a:pt x="30" y="277"/>
                  </a:lnTo>
                  <a:lnTo>
                    <a:pt x="26" y="280"/>
                  </a:lnTo>
                  <a:lnTo>
                    <a:pt x="24" y="283"/>
                  </a:lnTo>
                  <a:lnTo>
                    <a:pt x="23" y="289"/>
                  </a:lnTo>
                  <a:lnTo>
                    <a:pt x="22" y="293"/>
                  </a:lnTo>
                  <a:lnTo>
                    <a:pt x="21" y="296"/>
                  </a:lnTo>
                  <a:lnTo>
                    <a:pt x="17" y="297"/>
                  </a:lnTo>
                  <a:lnTo>
                    <a:pt x="12" y="297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7"/>
                  </a:lnTo>
                  <a:lnTo>
                    <a:pt x="7" y="291"/>
                  </a:lnTo>
                  <a:lnTo>
                    <a:pt x="6" y="286"/>
                  </a:lnTo>
                  <a:lnTo>
                    <a:pt x="2" y="276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1" y="268"/>
                  </a:lnTo>
                  <a:lnTo>
                    <a:pt x="1" y="265"/>
                  </a:lnTo>
                  <a:lnTo>
                    <a:pt x="2" y="263"/>
                  </a:lnTo>
                  <a:lnTo>
                    <a:pt x="2" y="261"/>
                  </a:lnTo>
                  <a:lnTo>
                    <a:pt x="2" y="259"/>
                  </a:lnTo>
                  <a:lnTo>
                    <a:pt x="1" y="253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1" y="244"/>
                  </a:lnTo>
                  <a:lnTo>
                    <a:pt x="3" y="242"/>
                  </a:lnTo>
                  <a:lnTo>
                    <a:pt x="3" y="241"/>
                  </a:lnTo>
                  <a:lnTo>
                    <a:pt x="4" y="239"/>
                  </a:lnTo>
                  <a:lnTo>
                    <a:pt x="4" y="237"/>
                  </a:lnTo>
                  <a:lnTo>
                    <a:pt x="4" y="235"/>
                  </a:lnTo>
                  <a:lnTo>
                    <a:pt x="5" y="233"/>
                  </a:lnTo>
                  <a:lnTo>
                    <a:pt x="4" y="229"/>
                  </a:lnTo>
                  <a:lnTo>
                    <a:pt x="4" y="227"/>
                  </a:lnTo>
                  <a:lnTo>
                    <a:pt x="4" y="225"/>
                  </a:lnTo>
                  <a:lnTo>
                    <a:pt x="6" y="227"/>
                  </a:lnTo>
                  <a:lnTo>
                    <a:pt x="6" y="229"/>
                  </a:lnTo>
                  <a:lnTo>
                    <a:pt x="6" y="233"/>
                  </a:lnTo>
                  <a:lnTo>
                    <a:pt x="7" y="235"/>
                  </a:lnTo>
                  <a:lnTo>
                    <a:pt x="6" y="237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7" y="241"/>
                  </a:lnTo>
                  <a:lnTo>
                    <a:pt x="7" y="241"/>
                  </a:lnTo>
                  <a:lnTo>
                    <a:pt x="6" y="243"/>
                  </a:lnTo>
                  <a:lnTo>
                    <a:pt x="8" y="247"/>
                  </a:lnTo>
                  <a:lnTo>
                    <a:pt x="9" y="247"/>
                  </a:lnTo>
                  <a:lnTo>
                    <a:pt x="10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0" y="241"/>
                  </a:lnTo>
                  <a:lnTo>
                    <a:pt x="10" y="238"/>
                  </a:lnTo>
                  <a:lnTo>
                    <a:pt x="10" y="235"/>
                  </a:lnTo>
                  <a:lnTo>
                    <a:pt x="10" y="234"/>
                  </a:lnTo>
                  <a:lnTo>
                    <a:pt x="10" y="232"/>
                  </a:lnTo>
                  <a:lnTo>
                    <a:pt x="9" y="229"/>
                  </a:lnTo>
                  <a:lnTo>
                    <a:pt x="9" y="228"/>
                  </a:lnTo>
                  <a:lnTo>
                    <a:pt x="8" y="227"/>
                  </a:lnTo>
                  <a:lnTo>
                    <a:pt x="8" y="22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5" y="224"/>
                  </a:lnTo>
                  <a:lnTo>
                    <a:pt x="4" y="223"/>
                  </a:lnTo>
                  <a:lnTo>
                    <a:pt x="3" y="223"/>
                  </a:lnTo>
                  <a:lnTo>
                    <a:pt x="3" y="221"/>
                  </a:lnTo>
                  <a:lnTo>
                    <a:pt x="3" y="220"/>
                  </a:lnTo>
                  <a:lnTo>
                    <a:pt x="4" y="219"/>
                  </a:lnTo>
                  <a:lnTo>
                    <a:pt x="5" y="212"/>
                  </a:lnTo>
                  <a:lnTo>
                    <a:pt x="7" y="203"/>
                  </a:lnTo>
                  <a:lnTo>
                    <a:pt x="9" y="198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8" y="177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4" y="162"/>
                  </a:lnTo>
                  <a:lnTo>
                    <a:pt x="25" y="160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0" y="153"/>
                  </a:lnTo>
                  <a:lnTo>
                    <a:pt x="33" y="150"/>
                  </a:lnTo>
                  <a:lnTo>
                    <a:pt x="36" y="148"/>
                  </a:lnTo>
                  <a:lnTo>
                    <a:pt x="38" y="144"/>
                  </a:lnTo>
                  <a:lnTo>
                    <a:pt x="40" y="140"/>
                  </a:lnTo>
                  <a:lnTo>
                    <a:pt x="41" y="134"/>
                  </a:lnTo>
                  <a:lnTo>
                    <a:pt x="41" y="127"/>
                  </a:lnTo>
                  <a:lnTo>
                    <a:pt x="41" y="126"/>
                  </a:lnTo>
                  <a:lnTo>
                    <a:pt x="40" y="121"/>
                  </a:lnTo>
                  <a:lnTo>
                    <a:pt x="40" y="120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05"/>
                  </a:lnTo>
                  <a:lnTo>
                    <a:pt x="41" y="102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4" y="93"/>
                  </a:lnTo>
                  <a:lnTo>
                    <a:pt x="46" y="92"/>
                  </a:lnTo>
                  <a:lnTo>
                    <a:pt x="47" y="90"/>
                  </a:lnTo>
                  <a:lnTo>
                    <a:pt x="50" y="82"/>
                  </a:lnTo>
                  <a:lnTo>
                    <a:pt x="57" y="73"/>
                  </a:lnTo>
                  <a:lnTo>
                    <a:pt x="66" y="54"/>
                  </a:lnTo>
                  <a:lnTo>
                    <a:pt x="69" y="50"/>
                  </a:lnTo>
                  <a:lnTo>
                    <a:pt x="73" y="48"/>
                  </a:lnTo>
                  <a:lnTo>
                    <a:pt x="90" y="48"/>
                  </a:lnTo>
                  <a:lnTo>
                    <a:pt x="94" y="46"/>
                  </a:lnTo>
                  <a:lnTo>
                    <a:pt x="111" y="36"/>
                  </a:lnTo>
                  <a:lnTo>
                    <a:pt x="138" y="22"/>
                  </a:lnTo>
                  <a:lnTo>
                    <a:pt x="141" y="21"/>
                  </a:lnTo>
                  <a:lnTo>
                    <a:pt x="144" y="21"/>
                  </a:lnTo>
                  <a:lnTo>
                    <a:pt x="144" y="20"/>
                  </a:lnTo>
                  <a:lnTo>
                    <a:pt x="145" y="19"/>
                  </a:lnTo>
                  <a:lnTo>
                    <a:pt x="146" y="19"/>
                  </a:lnTo>
                  <a:lnTo>
                    <a:pt x="148" y="19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8" y="21"/>
                  </a:lnTo>
                  <a:lnTo>
                    <a:pt x="148" y="22"/>
                  </a:lnTo>
                  <a:lnTo>
                    <a:pt x="147" y="28"/>
                  </a:lnTo>
                  <a:lnTo>
                    <a:pt x="147" y="35"/>
                  </a:lnTo>
                  <a:lnTo>
                    <a:pt x="147" y="38"/>
                  </a:lnTo>
                  <a:lnTo>
                    <a:pt x="148" y="41"/>
                  </a:lnTo>
                  <a:lnTo>
                    <a:pt x="153" y="48"/>
                  </a:lnTo>
                  <a:lnTo>
                    <a:pt x="173" y="66"/>
                  </a:lnTo>
                  <a:lnTo>
                    <a:pt x="180" y="74"/>
                  </a:lnTo>
                  <a:lnTo>
                    <a:pt x="186" y="80"/>
                  </a:lnTo>
                  <a:lnTo>
                    <a:pt x="192" y="84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89"/>
                  </a:lnTo>
                  <a:lnTo>
                    <a:pt x="198" y="93"/>
                  </a:lnTo>
                  <a:lnTo>
                    <a:pt x="198" y="94"/>
                  </a:lnTo>
                  <a:lnTo>
                    <a:pt x="199" y="96"/>
                  </a:lnTo>
                  <a:lnTo>
                    <a:pt x="200" y="100"/>
                  </a:lnTo>
                  <a:lnTo>
                    <a:pt x="201" y="106"/>
                  </a:lnTo>
                  <a:lnTo>
                    <a:pt x="202" y="109"/>
                  </a:lnTo>
                  <a:lnTo>
                    <a:pt x="203" y="110"/>
                  </a:lnTo>
                  <a:lnTo>
                    <a:pt x="204" y="112"/>
                  </a:lnTo>
                  <a:lnTo>
                    <a:pt x="206" y="127"/>
                  </a:lnTo>
                  <a:lnTo>
                    <a:pt x="207" y="130"/>
                  </a:lnTo>
                  <a:lnTo>
                    <a:pt x="209" y="131"/>
                  </a:lnTo>
                  <a:lnTo>
                    <a:pt x="210" y="132"/>
                  </a:lnTo>
                  <a:lnTo>
                    <a:pt x="215" y="137"/>
                  </a:lnTo>
                  <a:lnTo>
                    <a:pt x="222" y="139"/>
                  </a:lnTo>
                  <a:lnTo>
                    <a:pt x="229" y="141"/>
                  </a:lnTo>
                  <a:lnTo>
                    <a:pt x="231" y="142"/>
                  </a:lnTo>
                  <a:lnTo>
                    <a:pt x="235" y="149"/>
                  </a:lnTo>
                  <a:lnTo>
                    <a:pt x="236" y="150"/>
                  </a:lnTo>
                  <a:lnTo>
                    <a:pt x="236" y="150"/>
                  </a:lnTo>
                  <a:lnTo>
                    <a:pt x="240" y="151"/>
                  </a:lnTo>
                  <a:lnTo>
                    <a:pt x="246" y="151"/>
                  </a:lnTo>
                  <a:lnTo>
                    <a:pt x="262" y="148"/>
                  </a:lnTo>
                  <a:lnTo>
                    <a:pt x="267" y="145"/>
                  </a:lnTo>
                  <a:lnTo>
                    <a:pt x="270" y="144"/>
                  </a:lnTo>
                  <a:lnTo>
                    <a:pt x="273" y="141"/>
                  </a:lnTo>
                  <a:lnTo>
                    <a:pt x="275" y="138"/>
                  </a:lnTo>
                  <a:lnTo>
                    <a:pt x="276" y="137"/>
                  </a:lnTo>
                  <a:lnTo>
                    <a:pt x="277" y="135"/>
                  </a:lnTo>
                  <a:lnTo>
                    <a:pt x="281" y="134"/>
                  </a:lnTo>
                  <a:lnTo>
                    <a:pt x="284" y="132"/>
                  </a:lnTo>
                  <a:lnTo>
                    <a:pt x="293" y="126"/>
                  </a:lnTo>
                  <a:lnTo>
                    <a:pt x="294" y="123"/>
                  </a:lnTo>
                  <a:lnTo>
                    <a:pt x="295" y="121"/>
                  </a:lnTo>
                  <a:lnTo>
                    <a:pt x="298" y="120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6"/>
                  </a:lnTo>
                  <a:lnTo>
                    <a:pt x="302" y="115"/>
                  </a:lnTo>
                  <a:lnTo>
                    <a:pt x="308" y="108"/>
                  </a:lnTo>
                  <a:lnTo>
                    <a:pt x="310" y="103"/>
                  </a:lnTo>
                  <a:lnTo>
                    <a:pt x="311" y="96"/>
                  </a:lnTo>
                  <a:lnTo>
                    <a:pt x="311" y="89"/>
                  </a:lnTo>
                  <a:lnTo>
                    <a:pt x="308" y="68"/>
                  </a:lnTo>
                  <a:lnTo>
                    <a:pt x="308" y="62"/>
                  </a:lnTo>
                  <a:lnTo>
                    <a:pt x="308" y="58"/>
                  </a:lnTo>
                  <a:lnTo>
                    <a:pt x="307" y="56"/>
                  </a:lnTo>
                  <a:lnTo>
                    <a:pt x="307" y="54"/>
                  </a:lnTo>
                  <a:lnTo>
                    <a:pt x="307" y="50"/>
                  </a:lnTo>
                  <a:lnTo>
                    <a:pt x="308" y="44"/>
                  </a:lnTo>
                  <a:lnTo>
                    <a:pt x="307" y="34"/>
                  </a:lnTo>
                  <a:lnTo>
                    <a:pt x="307" y="31"/>
                  </a:lnTo>
                  <a:lnTo>
                    <a:pt x="302" y="25"/>
                  </a:lnTo>
                  <a:lnTo>
                    <a:pt x="301" y="22"/>
                  </a:lnTo>
                  <a:lnTo>
                    <a:pt x="301" y="18"/>
                  </a:lnTo>
                  <a:lnTo>
                    <a:pt x="301" y="11"/>
                  </a:lnTo>
                  <a:lnTo>
                    <a:pt x="300" y="6"/>
                  </a:lnTo>
                  <a:lnTo>
                    <a:pt x="301" y="5"/>
                  </a:lnTo>
                  <a:lnTo>
                    <a:pt x="301" y="3"/>
                  </a:lnTo>
                  <a:lnTo>
                    <a:pt x="301" y="0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10" y="1"/>
                  </a:lnTo>
                  <a:lnTo>
                    <a:pt x="311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0" name="Freeform 66">
              <a:extLst>
                <a:ext uri="{FF2B5EF4-FFF2-40B4-BE49-F238E27FC236}">
                  <a16:creationId xmlns:a16="http://schemas.microsoft.com/office/drawing/2014/main" id="{37E6BF28-FFD9-B23E-76DE-59CEBD09B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264" y="1059582"/>
              <a:ext cx="956937" cy="587469"/>
            </a:xfrm>
            <a:custGeom>
              <a:avLst/>
              <a:gdLst>
                <a:gd name="T0" fmla="*/ 444 w 676"/>
                <a:gd name="T1" fmla="*/ 14 h 415"/>
                <a:gd name="T2" fmla="*/ 449 w 676"/>
                <a:gd name="T3" fmla="*/ 30 h 415"/>
                <a:gd name="T4" fmla="*/ 447 w 676"/>
                <a:gd name="T5" fmla="*/ 42 h 415"/>
                <a:gd name="T6" fmla="*/ 439 w 676"/>
                <a:gd name="T7" fmla="*/ 47 h 415"/>
                <a:gd name="T8" fmla="*/ 449 w 676"/>
                <a:gd name="T9" fmla="*/ 72 h 415"/>
                <a:gd name="T10" fmla="*/ 442 w 676"/>
                <a:gd name="T11" fmla="*/ 93 h 415"/>
                <a:gd name="T12" fmla="*/ 442 w 676"/>
                <a:gd name="T13" fmla="*/ 135 h 415"/>
                <a:gd name="T14" fmla="*/ 435 w 676"/>
                <a:gd name="T15" fmla="*/ 138 h 415"/>
                <a:gd name="T16" fmla="*/ 430 w 676"/>
                <a:gd name="T17" fmla="*/ 162 h 415"/>
                <a:gd name="T18" fmla="*/ 430 w 676"/>
                <a:gd name="T19" fmla="*/ 183 h 415"/>
                <a:gd name="T20" fmla="*/ 417 w 676"/>
                <a:gd name="T21" fmla="*/ 203 h 415"/>
                <a:gd name="T22" fmla="*/ 398 w 676"/>
                <a:gd name="T23" fmla="*/ 255 h 415"/>
                <a:gd name="T24" fmla="*/ 376 w 676"/>
                <a:gd name="T25" fmla="*/ 284 h 415"/>
                <a:gd name="T26" fmla="*/ 355 w 676"/>
                <a:gd name="T27" fmla="*/ 278 h 415"/>
                <a:gd name="T28" fmla="*/ 335 w 676"/>
                <a:gd name="T29" fmla="*/ 283 h 415"/>
                <a:gd name="T30" fmla="*/ 314 w 676"/>
                <a:gd name="T31" fmla="*/ 283 h 415"/>
                <a:gd name="T32" fmla="*/ 287 w 676"/>
                <a:gd name="T33" fmla="*/ 283 h 415"/>
                <a:gd name="T34" fmla="*/ 276 w 676"/>
                <a:gd name="T35" fmla="*/ 296 h 415"/>
                <a:gd name="T36" fmla="*/ 268 w 676"/>
                <a:gd name="T37" fmla="*/ 308 h 415"/>
                <a:gd name="T38" fmla="*/ 251 w 676"/>
                <a:gd name="T39" fmla="*/ 309 h 415"/>
                <a:gd name="T40" fmla="*/ 235 w 676"/>
                <a:gd name="T41" fmla="*/ 361 h 415"/>
                <a:gd name="T42" fmla="*/ 229 w 676"/>
                <a:gd name="T43" fmla="*/ 406 h 415"/>
                <a:gd name="T44" fmla="*/ 177 w 676"/>
                <a:gd name="T45" fmla="*/ 404 h 415"/>
                <a:gd name="T46" fmla="*/ 119 w 676"/>
                <a:gd name="T47" fmla="*/ 405 h 415"/>
                <a:gd name="T48" fmla="*/ 111 w 676"/>
                <a:gd name="T49" fmla="*/ 402 h 415"/>
                <a:gd name="T50" fmla="*/ 125 w 676"/>
                <a:gd name="T51" fmla="*/ 367 h 415"/>
                <a:gd name="T52" fmla="*/ 116 w 676"/>
                <a:gd name="T53" fmla="*/ 343 h 415"/>
                <a:gd name="T54" fmla="*/ 97 w 676"/>
                <a:gd name="T55" fmla="*/ 308 h 415"/>
                <a:gd name="T56" fmla="*/ 90 w 676"/>
                <a:gd name="T57" fmla="*/ 269 h 415"/>
                <a:gd name="T58" fmla="*/ 100 w 676"/>
                <a:gd name="T59" fmla="*/ 259 h 415"/>
                <a:gd name="T60" fmla="*/ 106 w 676"/>
                <a:gd name="T61" fmla="*/ 204 h 415"/>
                <a:gd name="T62" fmla="*/ 79 w 676"/>
                <a:gd name="T63" fmla="*/ 171 h 415"/>
                <a:gd name="T64" fmla="*/ 63 w 676"/>
                <a:gd name="T65" fmla="*/ 149 h 415"/>
                <a:gd name="T66" fmla="*/ 49 w 676"/>
                <a:gd name="T67" fmla="*/ 117 h 415"/>
                <a:gd name="T68" fmla="*/ 42 w 676"/>
                <a:gd name="T69" fmla="*/ 105 h 415"/>
                <a:gd name="T70" fmla="*/ 40 w 676"/>
                <a:gd name="T71" fmla="*/ 89 h 415"/>
                <a:gd name="T72" fmla="*/ 34 w 676"/>
                <a:gd name="T73" fmla="*/ 70 h 415"/>
                <a:gd name="T74" fmla="*/ 22 w 676"/>
                <a:gd name="T75" fmla="*/ 74 h 415"/>
                <a:gd name="T76" fmla="*/ 22 w 676"/>
                <a:gd name="T77" fmla="*/ 42 h 415"/>
                <a:gd name="T78" fmla="*/ 10 w 676"/>
                <a:gd name="T79" fmla="*/ 27 h 415"/>
                <a:gd name="T80" fmla="*/ 3 w 676"/>
                <a:gd name="T81" fmla="*/ 6 h 415"/>
                <a:gd name="T82" fmla="*/ 647 w 676"/>
                <a:gd name="T83" fmla="*/ 0 h 415"/>
                <a:gd name="T84" fmla="*/ 653 w 676"/>
                <a:gd name="T85" fmla="*/ 25 h 415"/>
                <a:gd name="T86" fmla="*/ 645 w 676"/>
                <a:gd name="T87" fmla="*/ 45 h 415"/>
                <a:gd name="T88" fmla="*/ 650 w 676"/>
                <a:gd name="T89" fmla="*/ 73 h 415"/>
                <a:gd name="T90" fmla="*/ 644 w 676"/>
                <a:gd name="T91" fmla="*/ 84 h 415"/>
                <a:gd name="T92" fmla="*/ 624 w 676"/>
                <a:gd name="T93" fmla="*/ 113 h 415"/>
                <a:gd name="T94" fmla="*/ 605 w 676"/>
                <a:gd name="T95" fmla="*/ 148 h 415"/>
                <a:gd name="T96" fmla="*/ 598 w 676"/>
                <a:gd name="T97" fmla="*/ 132 h 415"/>
                <a:gd name="T98" fmla="*/ 581 w 676"/>
                <a:gd name="T99" fmla="*/ 103 h 415"/>
                <a:gd name="T100" fmla="*/ 584 w 676"/>
                <a:gd name="T101" fmla="*/ 72 h 415"/>
                <a:gd name="T102" fmla="*/ 629 w 676"/>
                <a:gd name="T103" fmla="*/ 0 h 415"/>
                <a:gd name="T104" fmla="*/ 486 w 676"/>
                <a:gd name="T105" fmla="*/ 113 h 415"/>
                <a:gd name="T106" fmla="*/ 476 w 676"/>
                <a:gd name="T107" fmla="*/ 144 h 415"/>
                <a:gd name="T108" fmla="*/ 460 w 676"/>
                <a:gd name="T109" fmla="*/ 185 h 415"/>
                <a:gd name="T110" fmla="*/ 448 w 676"/>
                <a:gd name="T111" fmla="*/ 228 h 415"/>
                <a:gd name="T112" fmla="*/ 432 w 676"/>
                <a:gd name="T113" fmla="*/ 274 h 415"/>
                <a:gd name="T114" fmla="*/ 430 w 676"/>
                <a:gd name="T115" fmla="*/ 215 h 415"/>
                <a:gd name="T116" fmla="*/ 474 w 676"/>
                <a:gd name="T117" fmla="*/ 112 h 415"/>
                <a:gd name="T118" fmla="*/ 491 w 676"/>
                <a:gd name="T119" fmla="*/ 89 h 415"/>
                <a:gd name="T120" fmla="*/ 364 w 676"/>
                <a:gd name="T121" fmla="*/ 29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6" h="415">
                  <a:moveTo>
                    <a:pt x="436" y="0"/>
                  </a:moveTo>
                  <a:lnTo>
                    <a:pt x="453" y="18"/>
                  </a:lnTo>
                  <a:lnTo>
                    <a:pt x="455" y="21"/>
                  </a:lnTo>
                  <a:lnTo>
                    <a:pt x="454" y="22"/>
                  </a:lnTo>
                  <a:lnTo>
                    <a:pt x="453" y="21"/>
                  </a:lnTo>
                  <a:lnTo>
                    <a:pt x="448" y="18"/>
                  </a:lnTo>
                  <a:lnTo>
                    <a:pt x="448" y="17"/>
                  </a:lnTo>
                  <a:lnTo>
                    <a:pt x="441" y="6"/>
                  </a:lnTo>
                  <a:lnTo>
                    <a:pt x="435" y="0"/>
                  </a:lnTo>
                  <a:lnTo>
                    <a:pt x="436" y="0"/>
                  </a:lnTo>
                  <a:close/>
                  <a:moveTo>
                    <a:pt x="430" y="0"/>
                  </a:moveTo>
                  <a:lnTo>
                    <a:pt x="431" y="1"/>
                  </a:lnTo>
                  <a:lnTo>
                    <a:pt x="434" y="5"/>
                  </a:lnTo>
                  <a:lnTo>
                    <a:pt x="439" y="8"/>
                  </a:lnTo>
                  <a:lnTo>
                    <a:pt x="443" y="13"/>
                  </a:lnTo>
                  <a:lnTo>
                    <a:pt x="444" y="14"/>
                  </a:lnTo>
                  <a:lnTo>
                    <a:pt x="444" y="16"/>
                  </a:lnTo>
                  <a:lnTo>
                    <a:pt x="445" y="17"/>
                  </a:lnTo>
                  <a:lnTo>
                    <a:pt x="446" y="18"/>
                  </a:lnTo>
                  <a:lnTo>
                    <a:pt x="448" y="18"/>
                  </a:lnTo>
                  <a:lnTo>
                    <a:pt x="450" y="21"/>
                  </a:lnTo>
                  <a:lnTo>
                    <a:pt x="452" y="23"/>
                  </a:lnTo>
                  <a:lnTo>
                    <a:pt x="450" y="24"/>
                  </a:lnTo>
                  <a:lnTo>
                    <a:pt x="452" y="24"/>
                  </a:lnTo>
                  <a:lnTo>
                    <a:pt x="454" y="25"/>
                  </a:lnTo>
                  <a:lnTo>
                    <a:pt x="455" y="26"/>
                  </a:lnTo>
                  <a:lnTo>
                    <a:pt x="456" y="29"/>
                  </a:lnTo>
                  <a:lnTo>
                    <a:pt x="454" y="29"/>
                  </a:lnTo>
                  <a:lnTo>
                    <a:pt x="454" y="30"/>
                  </a:lnTo>
                  <a:lnTo>
                    <a:pt x="455" y="30"/>
                  </a:lnTo>
                  <a:lnTo>
                    <a:pt x="455" y="31"/>
                  </a:lnTo>
                  <a:lnTo>
                    <a:pt x="449" y="30"/>
                  </a:lnTo>
                  <a:lnTo>
                    <a:pt x="447" y="30"/>
                  </a:lnTo>
                  <a:lnTo>
                    <a:pt x="443" y="28"/>
                  </a:lnTo>
                  <a:lnTo>
                    <a:pt x="444" y="29"/>
                  </a:lnTo>
                  <a:lnTo>
                    <a:pt x="446" y="31"/>
                  </a:lnTo>
                  <a:lnTo>
                    <a:pt x="447" y="32"/>
                  </a:lnTo>
                  <a:lnTo>
                    <a:pt x="448" y="35"/>
                  </a:lnTo>
                  <a:lnTo>
                    <a:pt x="448" y="36"/>
                  </a:lnTo>
                  <a:lnTo>
                    <a:pt x="446" y="36"/>
                  </a:lnTo>
                  <a:lnTo>
                    <a:pt x="444" y="36"/>
                  </a:lnTo>
                  <a:lnTo>
                    <a:pt x="445" y="37"/>
                  </a:lnTo>
                  <a:lnTo>
                    <a:pt x="446" y="38"/>
                  </a:lnTo>
                  <a:lnTo>
                    <a:pt x="447" y="38"/>
                  </a:lnTo>
                  <a:lnTo>
                    <a:pt x="448" y="39"/>
                  </a:lnTo>
                  <a:lnTo>
                    <a:pt x="448" y="42"/>
                  </a:lnTo>
                  <a:lnTo>
                    <a:pt x="448" y="42"/>
                  </a:lnTo>
                  <a:lnTo>
                    <a:pt x="447" y="42"/>
                  </a:lnTo>
                  <a:lnTo>
                    <a:pt x="446" y="43"/>
                  </a:lnTo>
                  <a:lnTo>
                    <a:pt x="445" y="44"/>
                  </a:lnTo>
                  <a:lnTo>
                    <a:pt x="443" y="47"/>
                  </a:lnTo>
                  <a:lnTo>
                    <a:pt x="442" y="48"/>
                  </a:lnTo>
                  <a:lnTo>
                    <a:pt x="442" y="47"/>
                  </a:lnTo>
                  <a:lnTo>
                    <a:pt x="442" y="45"/>
                  </a:lnTo>
                  <a:lnTo>
                    <a:pt x="442" y="43"/>
                  </a:lnTo>
                  <a:lnTo>
                    <a:pt x="442" y="42"/>
                  </a:lnTo>
                  <a:lnTo>
                    <a:pt x="441" y="42"/>
                  </a:lnTo>
                  <a:lnTo>
                    <a:pt x="440" y="42"/>
                  </a:lnTo>
                  <a:lnTo>
                    <a:pt x="439" y="42"/>
                  </a:lnTo>
                  <a:lnTo>
                    <a:pt x="438" y="42"/>
                  </a:lnTo>
                  <a:lnTo>
                    <a:pt x="439" y="43"/>
                  </a:lnTo>
                  <a:lnTo>
                    <a:pt x="440" y="44"/>
                  </a:lnTo>
                  <a:lnTo>
                    <a:pt x="441" y="45"/>
                  </a:lnTo>
                  <a:lnTo>
                    <a:pt x="439" y="47"/>
                  </a:lnTo>
                  <a:lnTo>
                    <a:pt x="438" y="48"/>
                  </a:lnTo>
                  <a:lnTo>
                    <a:pt x="438" y="48"/>
                  </a:lnTo>
                  <a:lnTo>
                    <a:pt x="441" y="49"/>
                  </a:lnTo>
                  <a:lnTo>
                    <a:pt x="441" y="51"/>
                  </a:lnTo>
                  <a:lnTo>
                    <a:pt x="438" y="51"/>
                  </a:lnTo>
                  <a:lnTo>
                    <a:pt x="438" y="52"/>
                  </a:lnTo>
                  <a:lnTo>
                    <a:pt x="445" y="52"/>
                  </a:lnTo>
                  <a:lnTo>
                    <a:pt x="448" y="54"/>
                  </a:lnTo>
                  <a:lnTo>
                    <a:pt x="451" y="60"/>
                  </a:lnTo>
                  <a:lnTo>
                    <a:pt x="453" y="65"/>
                  </a:lnTo>
                  <a:lnTo>
                    <a:pt x="454" y="67"/>
                  </a:lnTo>
                  <a:lnTo>
                    <a:pt x="451" y="66"/>
                  </a:lnTo>
                  <a:lnTo>
                    <a:pt x="452" y="70"/>
                  </a:lnTo>
                  <a:lnTo>
                    <a:pt x="452" y="71"/>
                  </a:lnTo>
                  <a:lnTo>
                    <a:pt x="450" y="71"/>
                  </a:lnTo>
                  <a:lnTo>
                    <a:pt x="449" y="72"/>
                  </a:lnTo>
                  <a:lnTo>
                    <a:pt x="448" y="73"/>
                  </a:lnTo>
                  <a:lnTo>
                    <a:pt x="449" y="75"/>
                  </a:lnTo>
                  <a:lnTo>
                    <a:pt x="450" y="77"/>
                  </a:lnTo>
                  <a:lnTo>
                    <a:pt x="452" y="77"/>
                  </a:lnTo>
                  <a:lnTo>
                    <a:pt x="451" y="78"/>
                  </a:lnTo>
                  <a:lnTo>
                    <a:pt x="449" y="78"/>
                  </a:lnTo>
                  <a:lnTo>
                    <a:pt x="448" y="80"/>
                  </a:lnTo>
                  <a:lnTo>
                    <a:pt x="448" y="83"/>
                  </a:lnTo>
                  <a:lnTo>
                    <a:pt x="443" y="82"/>
                  </a:lnTo>
                  <a:lnTo>
                    <a:pt x="441" y="83"/>
                  </a:lnTo>
                  <a:lnTo>
                    <a:pt x="440" y="86"/>
                  </a:lnTo>
                  <a:lnTo>
                    <a:pt x="443" y="89"/>
                  </a:lnTo>
                  <a:lnTo>
                    <a:pt x="442" y="90"/>
                  </a:lnTo>
                  <a:lnTo>
                    <a:pt x="441" y="90"/>
                  </a:lnTo>
                  <a:lnTo>
                    <a:pt x="441" y="91"/>
                  </a:lnTo>
                  <a:lnTo>
                    <a:pt x="442" y="93"/>
                  </a:lnTo>
                  <a:lnTo>
                    <a:pt x="436" y="97"/>
                  </a:lnTo>
                  <a:lnTo>
                    <a:pt x="434" y="101"/>
                  </a:lnTo>
                  <a:lnTo>
                    <a:pt x="436" y="106"/>
                  </a:lnTo>
                  <a:lnTo>
                    <a:pt x="434" y="108"/>
                  </a:lnTo>
                  <a:lnTo>
                    <a:pt x="433" y="113"/>
                  </a:lnTo>
                  <a:lnTo>
                    <a:pt x="434" y="117"/>
                  </a:lnTo>
                  <a:lnTo>
                    <a:pt x="435" y="120"/>
                  </a:lnTo>
                  <a:lnTo>
                    <a:pt x="437" y="125"/>
                  </a:lnTo>
                  <a:lnTo>
                    <a:pt x="438" y="126"/>
                  </a:lnTo>
                  <a:lnTo>
                    <a:pt x="439" y="126"/>
                  </a:lnTo>
                  <a:lnTo>
                    <a:pt x="440" y="126"/>
                  </a:lnTo>
                  <a:lnTo>
                    <a:pt x="441" y="126"/>
                  </a:lnTo>
                  <a:lnTo>
                    <a:pt x="442" y="128"/>
                  </a:lnTo>
                  <a:lnTo>
                    <a:pt x="443" y="132"/>
                  </a:lnTo>
                  <a:lnTo>
                    <a:pt x="442" y="132"/>
                  </a:lnTo>
                  <a:lnTo>
                    <a:pt x="442" y="135"/>
                  </a:lnTo>
                  <a:lnTo>
                    <a:pt x="443" y="137"/>
                  </a:lnTo>
                  <a:lnTo>
                    <a:pt x="444" y="138"/>
                  </a:lnTo>
                  <a:lnTo>
                    <a:pt x="443" y="138"/>
                  </a:lnTo>
                  <a:lnTo>
                    <a:pt x="440" y="138"/>
                  </a:lnTo>
                  <a:lnTo>
                    <a:pt x="440" y="137"/>
                  </a:lnTo>
                  <a:lnTo>
                    <a:pt x="440" y="136"/>
                  </a:lnTo>
                  <a:lnTo>
                    <a:pt x="439" y="135"/>
                  </a:lnTo>
                  <a:lnTo>
                    <a:pt x="438" y="136"/>
                  </a:lnTo>
                  <a:lnTo>
                    <a:pt x="438" y="137"/>
                  </a:lnTo>
                  <a:lnTo>
                    <a:pt x="437" y="137"/>
                  </a:lnTo>
                  <a:lnTo>
                    <a:pt x="437" y="138"/>
                  </a:lnTo>
                  <a:lnTo>
                    <a:pt x="437" y="138"/>
                  </a:lnTo>
                  <a:lnTo>
                    <a:pt x="437" y="139"/>
                  </a:lnTo>
                  <a:lnTo>
                    <a:pt x="436" y="139"/>
                  </a:lnTo>
                  <a:lnTo>
                    <a:pt x="436" y="139"/>
                  </a:lnTo>
                  <a:lnTo>
                    <a:pt x="435" y="138"/>
                  </a:lnTo>
                  <a:lnTo>
                    <a:pt x="432" y="138"/>
                  </a:lnTo>
                  <a:lnTo>
                    <a:pt x="431" y="138"/>
                  </a:lnTo>
                  <a:lnTo>
                    <a:pt x="432" y="138"/>
                  </a:lnTo>
                  <a:lnTo>
                    <a:pt x="433" y="140"/>
                  </a:lnTo>
                  <a:lnTo>
                    <a:pt x="434" y="141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31" y="144"/>
                  </a:lnTo>
                  <a:lnTo>
                    <a:pt x="430" y="146"/>
                  </a:lnTo>
                  <a:lnTo>
                    <a:pt x="431" y="150"/>
                  </a:lnTo>
                  <a:lnTo>
                    <a:pt x="432" y="152"/>
                  </a:lnTo>
                  <a:lnTo>
                    <a:pt x="433" y="153"/>
                  </a:lnTo>
                  <a:lnTo>
                    <a:pt x="434" y="155"/>
                  </a:lnTo>
                  <a:lnTo>
                    <a:pt x="433" y="156"/>
                  </a:lnTo>
                  <a:lnTo>
                    <a:pt x="431" y="161"/>
                  </a:lnTo>
                  <a:lnTo>
                    <a:pt x="430" y="162"/>
                  </a:lnTo>
                  <a:lnTo>
                    <a:pt x="431" y="167"/>
                  </a:lnTo>
                  <a:lnTo>
                    <a:pt x="431" y="168"/>
                  </a:lnTo>
                  <a:lnTo>
                    <a:pt x="430" y="170"/>
                  </a:lnTo>
                  <a:lnTo>
                    <a:pt x="429" y="178"/>
                  </a:lnTo>
                  <a:lnTo>
                    <a:pt x="429" y="180"/>
                  </a:lnTo>
                  <a:lnTo>
                    <a:pt x="429" y="181"/>
                  </a:lnTo>
                  <a:lnTo>
                    <a:pt x="430" y="182"/>
                  </a:lnTo>
                  <a:lnTo>
                    <a:pt x="431" y="181"/>
                  </a:lnTo>
                  <a:lnTo>
                    <a:pt x="432" y="180"/>
                  </a:lnTo>
                  <a:lnTo>
                    <a:pt x="433" y="180"/>
                  </a:lnTo>
                  <a:lnTo>
                    <a:pt x="434" y="180"/>
                  </a:lnTo>
                  <a:lnTo>
                    <a:pt x="435" y="181"/>
                  </a:lnTo>
                  <a:lnTo>
                    <a:pt x="434" y="183"/>
                  </a:lnTo>
                  <a:lnTo>
                    <a:pt x="434" y="184"/>
                  </a:lnTo>
                  <a:lnTo>
                    <a:pt x="432" y="185"/>
                  </a:lnTo>
                  <a:lnTo>
                    <a:pt x="430" y="183"/>
                  </a:lnTo>
                  <a:lnTo>
                    <a:pt x="429" y="183"/>
                  </a:lnTo>
                  <a:lnTo>
                    <a:pt x="427" y="183"/>
                  </a:lnTo>
                  <a:lnTo>
                    <a:pt x="425" y="185"/>
                  </a:lnTo>
                  <a:lnTo>
                    <a:pt x="424" y="186"/>
                  </a:lnTo>
                  <a:lnTo>
                    <a:pt x="424" y="186"/>
                  </a:lnTo>
                  <a:lnTo>
                    <a:pt x="424" y="188"/>
                  </a:lnTo>
                  <a:lnTo>
                    <a:pt x="425" y="192"/>
                  </a:lnTo>
                  <a:lnTo>
                    <a:pt x="426" y="197"/>
                  </a:lnTo>
                  <a:lnTo>
                    <a:pt x="425" y="199"/>
                  </a:lnTo>
                  <a:lnTo>
                    <a:pt x="425" y="202"/>
                  </a:lnTo>
                  <a:lnTo>
                    <a:pt x="424" y="203"/>
                  </a:lnTo>
                  <a:lnTo>
                    <a:pt x="423" y="204"/>
                  </a:lnTo>
                  <a:lnTo>
                    <a:pt x="421" y="204"/>
                  </a:lnTo>
                  <a:lnTo>
                    <a:pt x="418" y="202"/>
                  </a:lnTo>
                  <a:lnTo>
                    <a:pt x="418" y="202"/>
                  </a:lnTo>
                  <a:lnTo>
                    <a:pt x="417" y="203"/>
                  </a:lnTo>
                  <a:lnTo>
                    <a:pt x="415" y="204"/>
                  </a:lnTo>
                  <a:lnTo>
                    <a:pt x="414" y="204"/>
                  </a:lnTo>
                  <a:lnTo>
                    <a:pt x="414" y="205"/>
                  </a:lnTo>
                  <a:lnTo>
                    <a:pt x="412" y="210"/>
                  </a:lnTo>
                  <a:lnTo>
                    <a:pt x="412" y="210"/>
                  </a:lnTo>
                  <a:lnTo>
                    <a:pt x="412" y="211"/>
                  </a:lnTo>
                  <a:lnTo>
                    <a:pt x="412" y="213"/>
                  </a:lnTo>
                  <a:lnTo>
                    <a:pt x="411" y="217"/>
                  </a:lnTo>
                  <a:lnTo>
                    <a:pt x="411" y="221"/>
                  </a:lnTo>
                  <a:lnTo>
                    <a:pt x="410" y="223"/>
                  </a:lnTo>
                  <a:lnTo>
                    <a:pt x="407" y="223"/>
                  </a:lnTo>
                  <a:lnTo>
                    <a:pt x="407" y="224"/>
                  </a:lnTo>
                  <a:lnTo>
                    <a:pt x="406" y="227"/>
                  </a:lnTo>
                  <a:lnTo>
                    <a:pt x="402" y="236"/>
                  </a:lnTo>
                  <a:lnTo>
                    <a:pt x="400" y="241"/>
                  </a:lnTo>
                  <a:lnTo>
                    <a:pt x="398" y="255"/>
                  </a:lnTo>
                  <a:lnTo>
                    <a:pt x="395" y="269"/>
                  </a:lnTo>
                  <a:lnTo>
                    <a:pt x="394" y="270"/>
                  </a:lnTo>
                  <a:lnTo>
                    <a:pt x="394" y="270"/>
                  </a:lnTo>
                  <a:lnTo>
                    <a:pt x="393" y="271"/>
                  </a:lnTo>
                  <a:lnTo>
                    <a:pt x="393" y="273"/>
                  </a:lnTo>
                  <a:lnTo>
                    <a:pt x="392" y="274"/>
                  </a:lnTo>
                  <a:lnTo>
                    <a:pt x="390" y="276"/>
                  </a:lnTo>
                  <a:lnTo>
                    <a:pt x="387" y="279"/>
                  </a:lnTo>
                  <a:lnTo>
                    <a:pt x="385" y="282"/>
                  </a:lnTo>
                  <a:lnTo>
                    <a:pt x="380" y="293"/>
                  </a:lnTo>
                  <a:lnTo>
                    <a:pt x="378" y="295"/>
                  </a:lnTo>
                  <a:lnTo>
                    <a:pt x="376" y="295"/>
                  </a:lnTo>
                  <a:lnTo>
                    <a:pt x="375" y="294"/>
                  </a:lnTo>
                  <a:lnTo>
                    <a:pt x="372" y="293"/>
                  </a:lnTo>
                  <a:lnTo>
                    <a:pt x="376" y="287"/>
                  </a:lnTo>
                  <a:lnTo>
                    <a:pt x="376" y="284"/>
                  </a:lnTo>
                  <a:lnTo>
                    <a:pt x="374" y="283"/>
                  </a:lnTo>
                  <a:lnTo>
                    <a:pt x="370" y="284"/>
                  </a:lnTo>
                  <a:lnTo>
                    <a:pt x="367" y="284"/>
                  </a:lnTo>
                  <a:lnTo>
                    <a:pt x="365" y="282"/>
                  </a:lnTo>
                  <a:lnTo>
                    <a:pt x="364" y="283"/>
                  </a:lnTo>
                  <a:lnTo>
                    <a:pt x="364" y="282"/>
                  </a:lnTo>
                  <a:lnTo>
                    <a:pt x="364" y="281"/>
                  </a:lnTo>
                  <a:lnTo>
                    <a:pt x="363" y="280"/>
                  </a:lnTo>
                  <a:lnTo>
                    <a:pt x="362" y="280"/>
                  </a:lnTo>
                  <a:lnTo>
                    <a:pt x="360" y="278"/>
                  </a:lnTo>
                  <a:lnTo>
                    <a:pt x="358" y="280"/>
                  </a:lnTo>
                  <a:lnTo>
                    <a:pt x="357" y="283"/>
                  </a:lnTo>
                  <a:lnTo>
                    <a:pt x="355" y="283"/>
                  </a:lnTo>
                  <a:lnTo>
                    <a:pt x="353" y="282"/>
                  </a:lnTo>
                  <a:lnTo>
                    <a:pt x="354" y="281"/>
                  </a:lnTo>
                  <a:lnTo>
                    <a:pt x="355" y="278"/>
                  </a:lnTo>
                  <a:lnTo>
                    <a:pt x="355" y="277"/>
                  </a:lnTo>
                  <a:lnTo>
                    <a:pt x="354" y="276"/>
                  </a:lnTo>
                  <a:lnTo>
                    <a:pt x="353" y="277"/>
                  </a:lnTo>
                  <a:lnTo>
                    <a:pt x="350" y="279"/>
                  </a:lnTo>
                  <a:lnTo>
                    <a:pt x="346" y="281"/>
                  </a:lnTo>
                  <a:lnTo>
                    <a:pt x="346" y="282"/>
                  </a:lnTo>
                  <a:lnTo>
                    <a:pt x="345" y="284"/>
                  </a:lnTo>
                  <a:lnTo>
                    <a:pt x="345" y="285"/>
                  </a:lnTo>
                  <a:lnTo>
                    <a:pt x="343" y="283"/>
                  </a:lnTo>
                  <a:lnTo>
                    <a:pt x="342" y="283"/>
                  </a:lnTo>
                  <a:lnTo>
                    <a:pt x="341" y="282"/>
                  </a:lnTo>
                  <a:lnTo>
                    <a:pt x="340" y="281"/>
                  </a:lnTo>
                  <a:lnTo>
                    <a:pt x="339" y="280"/>
                  </a:lnTo>
                  <a:lnTo>
                    <a:pt x="338" y="281"/>
                  </a:lnTo>
                  <a:lnTo>
                    <a:pt x="337" y="282"/>
                  </a:lnTo>
                  <a:lnTo>
                    <a:pt x="335" y="283"/>
                  </a:lnTo>
                  <a:lnTo>
                    <a:pt x="334" y="285"/>
                  </a:lnTo>
                  <a:lnTo>
                    <a:pt x="334" y="286"/>
                  </a:lnTo>
                  <a:lnTo>
                    <a:pt x="334" y="287"/>
                  </a:lnTo>
                  <a:lnTo>
                    <a:pt x="330" y="287"/>
                  </a:lnTo>
                  <a:lnTo>
                    <a:pt x="329" y="287"/>
                  </a:lnTo>
                  <a:lnTo>
                    <a:pt x="328" y="286"/>
                  </a:lnTo>
                  <a:lnTo>
                    <a:pt x="330" y="285"/>
                  </a:lnTo>
                  <a:lnTo>
                    <a:pt x="330" y="283"/>
                  </a:lnTo>
                  <a:lnTo>
                    <a:pt x="328" y="279"/>
                  </a:lnTo>
                  <a:lnTo>
                    <a:pt x="326" y="282"/>
                  </a:lnTo>
                  <a:lnTo>
                    <a:pt x="322" y="284"/>
                  </a:lnTo>
                  <a:lnTo>
                    <a:pt x="319" y="285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15" y="283"/>
                  </a:lnTo>
                  <a:lnTo>
                    <a:pt x="314" y="283"/>
                  </a:lnTo>
                  <a:lnTo>
                    <a:pt x="313" y="283"/>
                  </a:lnTo>
                  <a:lnTo>
                    <a:pt x="310" y="283"/>
                  </a:lnTo>
                  <a:lnTo>
                    <a:pt x="309" y="283"/>
                  </a:lnTo>
                  <a:lnTo>
                    <a:pt x="309" y="280"/>
                  </a:lnTo>
                  <a:lnTo>
                    <a:pt x="308" y="279"/>
                  </a:lnTo>
                  <a:lnTo>
                    <a:pt x="305" y="280"/>
                  </a:lnTo>
                  <a:lnTo>
                    <a:pt x="304" y="280"/>
                  </a:lnTo>
                  <a:lnTo>
                    <a:pt x="304" y="282"/>
                  </a:lnTo>
                  <a:lnTo>
                    <a:pt x="305" y="284"/>
                  </a:lnTo>
                  <a:lnTo>
                    <a:pt x="306" y="285"/>
                  </a:lnTo>
                  <a:lnTo>
                    <a:pt x="300" y="283"/>
                  </a:lnTo>
                  <a:lnTo>
                    <a:pt x="298" y="282"/>
                  </a:lnTo>
                  <a:lnTo>
                    <a:pt x="295" y="283"/>
                  </a:lnTo>
                  <a:lnTo>
                    <a:pt x="293" y="283"/>
                  </a:lnTo>
                  <a:lnTo>
                    <a:pt x="290" y="283"/>
                  </a:lnTo>
                  <a:lnTo>
                    <a:pt x="287" y="283"/>
                  </a:lnTo>
                  <a:lnTo>
                    <a:pt x="288" y="286"/>
                  </a:lnTo>
                  <a:lnTo>
                    <a:pt x="286" y="287"/>
                  </a:lnTo>
                  <a:lnTo>
                    <a:pt x="285" y="285"/>
                  </a:lnTo>
                  <a:lnTo>
                    <a:pt x="283" y="283"/>
                  </a:lnTo>
                  <a:lnTo>
                    <a:pt x="281" y="283"/>
                  </a:lnTo>
                  <a:lnTo>
                    <a:pt x="276" y="283"/>
                  </a:lnTo>
                  <a:lnTo>
                    <a:pt x="274" y="283"/>
                  </a:lnTo>
                  <a:lnTo>
                    <a:pt x="273" y="286"/>
                  </a:lnTo>
                  <a:lnTo>
                    <a:pt x="273" y="287"/>
                  </a:lnTo>
                  <a:lnTo>
                    <a:pt x="273" y="289"/>
                  </a:lnTo>
                  <a:lnTo>
                    <a:pt x="273" y="291"/>
                  </a:lnTo>
                  <a:lnTo>
                    <a:pt x="274" y="291"/>
                  </a:lnTo>
                  <a:lnTo>
                    <a:pt x="274" y="292"/>
                  </a:lnTo>
                  <a:lnTo>
                    <a:pt x="275" y="293"/>
                  </a:lnTo>
                  <a:lnTo>
                    <a:pt x="275" y="295"/>
                  </a:lnTo>
                  <a:lnTo>
                    <a:pt x="276" y="296"/>
                  </a:lnTo>
                  <a:lnTo>
                    <a:pt x="279" y="300"/>
                  </a:lnTo>
                  <a:lnTo>
                    <a:pt x="280" y="302"/>
                  </a:lnTo>
                  <a:lnTo>
                    <a:pt x="280" y="305"/>
                  </a:lnTo>
                  <a:lnTo>
                    <a:pt x="280" y="306"/>
                  </a:lnTo>
                  <a:lnTo>
                    <a:pt x="278" y="307"/>
                  </a:lnTo>
                  <a:lnTo>
                    <a:pt x="277" y="307"/>
                  </a:lnTo>
                  <a:lnTo>
                    <a:pt x="276" y="308"/>
                  </a:lnTo>
                  <a:lnTo>
                    <a:pt x="275" y="309"/>
                  </a:lnTo>
                  <a:lnTo>
                    <a:pt x="275" y="308"/>
                  </a:lnTo>
                  <a:lnTo>
                    <a:pt x="274" y="307"/>
                  </a:lnTo>
                  <a:lnTo>
                    <a:pt x="273" y="307"/>
                  </a:lnTo>
                  <a:lnTo>
                    <a:pt x="273" y="308"/>
                  </a:lnTo>
                  <a:lnTo>
                    <a:pt x="272" y="309"/>
                  </a:lnTo>
                  <a:lnTo>
                    <a:pt x="271" y="308"/>
                  </a:lnTo>
                  <a:lnTo>
                    <a:pt x="270" y="308"/>
                  </a:lnTo>
                  <a:lnTo>
                    <a:pt x="268" y="308"/>
                  </a:lnTo>
                  <a:lnTo>
                    <a:pt x="267" y="308"/>
                  </a:lnTo>
                  <a:lnTo>
                    <a:pt x="266" y="307"/>
                  </a:lnTo>
                  <a:lnTo>
                    <a:pt x="268" y="306"/>
                  </a:lnTo>
                  <a:lnTo>
                    <a:pt x="267" y="305"/>
                  </a:lnTo>
                  <a:lnTo>
                    <a:pt x="266" y="304"/>
                  </a:lnTo>
                  <a:lnTo>
                    <a:pt x="266" y="302"/>
                  </a:lnTo>
                  <a:lnTo>
                    <a:pt x="266" y="301"/>
                  </a:lnTo>
                  <a:lnTo>
                    <a:pt x="263" y="302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59" y="302"/>
                  </a:lnTo>
                  <a:lnTo>
                    <a:pt x="258" y="302"/>
                  </a:lnTo>
                  <a:lnTo>
                    <a:pt x="256" y="303"/>
                  </a:lnTo>
                  <a:lnTo>
                    <a:pt x="255" y="305"/>
                  </a:lnTo>
                  <a:lnTo>
                    <a:pt x="251" y="309"/>
                  </a:lnTo>
                  <a:lnTo>
                    <a:pt x="248" y="313"/>
                  </a:lnTo>
                  <a:lnTo>
                    <a:pt x="246" y="315"/>
                  </a:lnTo>
                  <a:lnTo>
                    <a:pt x="244" y="316"/>
                  </a:lnTo>
                  <a:lnTo>
                    <a:pt x="243" y="317"/>
                  </a:lnTo>
                  <a:lnTo>
                    <a:pt x="241" y="320"/>
                  </a:lnTo>
                  <a:lnTo>
                    <a:pt x="240" y="323"/>
                  </a:lnTo>
                  <a:lnTo>
                    <a:pt x="239" y="325"/>
                  </a:lnTo>
                  <a:lnTo>
                    <a:pt x="236" y="326"/>
                  </a:lnTo>
                  <a:lnTo>
                    <a:pt x="232" y="331"/>
                  </a:lnTo>
                  <a:lnTo>
                    <a:pt x="230" y="338"/>
                  </a:lnTo>
                  <a:lnTo>
                    <a:pt x="229" y="345"/>
                  </a:lnTo>
                  <a:lnTo>
                    <a:pt x="229" y="351"/>
                  </a:lnTo>
                  <a:lnTo>
                    <a:pt x="229" y="354"/>
                  </a:lnTo>
                  <a:lnTo>
                    <a:pt x="230" y="356"/>
                  </a:lnTo>
                  <a:lnTo>
                    <a:pt x="232" y="358"/>
                  </a:lnTo>
                  <a:lnTo>
                    <a:pt x="235" y="361"/>
                  </a:lnTo>
                  <a:lnTo>
                    <a:pt x="236" y="363"/>
                  </a:lnTo>
                  <a:lnTo>
                    <a:pt x="236" y="365"/>
                  </a:lnTo>
                  <a:lnTo>
                    <a:pt x="236" y="367"/>
                  </a:lnTo>
                  <a:lnTo>
                    <a:pt x="236" y="368"/>
                  </a:lnTo>
                  <a:lnTo>
                    <a:pt x="237" y="370"/>
                  </a:lnTo>
                  <a:lnTo>
                    <a:pt x="238" y="372"/>
                  </a:lnTo>
                  <a:lnTo>
                    <a:pt x="240" y="373"/>
                  </a:lnTo>
                  <a:lnTo>
                    <a:pt x="244" y="379"/>
                  </a:lnTo>
                  <a:lnTo>
                    <a:pt x="244" y="383"/>
                  </a:lnTo>
                  <a:lnTo>
                    <a:pt x="244" y="386"/>
                  </a:lnTo>
                  <a:lnTo>
                    <a:pt x="243" y="388"/>
                  </a:lnTo>
                  <a:lnTo>
                    <a:pt x="238" y="394"/>
                  </a:lnTo>
                  <a:lnTo>
                    <a:pt x="236" y="395"/>
                  </a:lnTo>
                  <a:lnTo>
                    <a:pt x="235" y="396"/>
                  </a:lnTo>
                  <a:lnTo>
                    <a:pt x="231" y="403"/>
                  </a:lnTo>
                  <a:lnTo>
                    <a:pt x="229" y="406"/>
                  </a:lnTo>
                  <a:lnTo>
                    <a:pt x="227" y="407"/>
                  </a:lnTo>
                  <a:lnTo>
                    <a:pt x="226" y="408"/>
                  </a:lnTo>
                  <a:lnTo>
                    <a:pt x="220" y="408"/>
                  </a:lnTo>
                  <a:lnTo>
                    <a:pt x="217" y="407"/>
                  </a:lnTo>
                  <a:lnTo>
                    <a:pt x="214" y="406"/>
                  </a:lnTo>
                  <a:lnTo>
                    <a:pt x="208" y="402"/>
                  </a:lnTo>
                  <a:lnTo>
                    <a:pt x="205" y="401"/>
                  </a:lnTo>
                  <a:lnTo>
                    <a:pt x="202" y="400"/>
                  </a:lnTo>
                  <a:lnTo>
                    <a:pt x="201" y="401"/>
                  </a:lnTo>
                  <a:lnTo>
                    <a:pt x="198" y="402"/>
                  </a:lnTo>
                  <a:lnTo>
                    <a:pt x="197" y="403"/>
                  </a:lnTo>
                  <a:lnTo>
                    <a:pt x="196" y="403"/>
                  </a:lnTo>
                  <a:lnTo>
                    <a:pt x="191" y="402"/>
                  </a:lnTo>
                  <a:lnTo>
                    <a:pt x="179" y="403"/>
                  </a:lnTo>
                  <a:lnTo>
                    <a:pt x="178" y="403"/>
                  </a:lnTo>
                  <a:lnTo>
                    <a:pt x="177" y="404"/>
                  </a:lnTo>
                  <a:lnTo>
                    <a:pt x="176" y="405"/>
                  </a:lnTo>
                  <a:lnTo>
                    <a:pt x="175" y="407"/>
                  </a:lnTo>
                  <a:lnTo>
                    <a:pt x="173" y="408"/>
                  </a:lnTo>
                  <a:lnTo>
                    <a:pt x="170" y="407"/>
                  </a:lnTo>
                  <a:lnTo>
                    <a:pt x="166" y="408"/>
                  </a:lnTo>
                  <a:lnTo>
                    <a:pt x="158" y="413"/>
                  </a:lnTo>
                  <a:lnTo>
                    <a:pt x="155" y="415"/>
                  </a:lnTo>
                  <a:lnTo>
                    <a:pt x="149" y="415"/>
                  </a:lnTo>
                  <a:lnTo>
                    <a:pt x="147" y="415"/>
                  </a:lnTo>
                  <a:lnTo>
                    <a:pt x="131" y="409"/>
                  </a:lnTo>
                  <a:lnTo>
                    <a:pt x="127" y="409"/>
                  </a:lnTo>
                  <a:lnTo>
                    <a:pt x="124" y="408"/>
                  </a:lnTo>
                  <a:lnTo>
                    <a:pt x="124" y="408"/>
                  </a:lnTo>
                  <a:lnTo>
                    <a:pt x="122" y="406"/>
                  </a:lnTo>
                  <a:lnTo>
                    <a:pt x="121" y="406"/>
                  </a:lnTo>
                  <a:lnTo>
                    <a:pt x="119" y="405"/>
                  </a:lnTo>
                  <a:lnTo>
                    <a:pt x="118" y="406"/>
                  </a:lnTo>
                  <a:lnTo>
                    <a:pt x="116" y="406"/>
                  </a:lnTo>
                  <a:lnTo>
                    <a:pt x="115" y="408"/>
                  </a:lnTo>
                  <a:lnTo>
                    <a:pt x="114" y="408"/>
                  </a:lnTo>
                  <a:lnTo>
                    <a:pt x="113" y="408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6" y="409"/>
                  </a:lnTo>
                  <a:lnTo>
                    <a:pt x="106" y="406"/>
                  </a:lnTo>
                  <a:lnTo>
                    <a:pt x="108" y="400"/>
                  </a:lnTo>
                  <a:lnTo>
                    <a:pt x="109" y="400"/>
                  </a:lnTo>
                  <a:lnTo>
                    <a:pt x="110" y="400"/>
                  </a:lnTo>
                  <a:lnTo>
                    <a:pt x="110" y="401"/>
                  </a:lnTo>
                  <a:lnTo>
                    <a:pt x="111" y="402"/>
                  </a:lnTo>
                  <a:lnTo>
                    <a:pt x="112" y="403"/>
                  </a:lnTo>
                  <a:lnTo>
                    <a:pt x="115" y="403"/>
                  </a:lnTo>
                  <a:lnTo>
                    <a:pt x="117" y="402"/>
                  </a:lnTo>
                  <a:lnTo>
                    <a:pt x="118" y="400"/>
                  </a:lnTo>
                  <a:lnTo>
                    <a:pt x="118" y="398"/>
                  </a:lnTo>
                  <a:lnTo>
                    <a:pt x="118" y="397"/>
                  </a:lnTo>
                  <a:lnTo>
                    <a:pt x="118" y="397"/>
                  </a:lnTo>
                  <a:lnTo>
                    <a:pt x="120" y="398"/>
                  </a:lnTo>
                  <a:lnTo>
                    <a:pt x="118" y="394"/>
                  </a:lnTo>
                  <a:lnTo>
                    <a:pt x="115" y="386"/>
                  </a:lnTo>
                  <a:lnTo>
                    <a:pt x="113" y="382"/>
                  </a:lnTo>
                  <a:lnTo>
                    <a:pt x="115" y="377"/>
                  </a:lnTo>
                  <a:lnTo>
                    <a:pt x="118" y="374"/>
                  </a:lnTo>
                  <a:lnTo>
                    <a:pt x="124" y="370"/>
                  </a:lnTo>
                  <a:lnTo>
                    <a:pt x="124" y="368"/>
                  </a:lnTo>
                  <a:lnTo>
                    <a:pt x="125" y="367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6" y="359"/>
                  </a:lnTo>
                  <a:lnTo>
                    <a:pt x="124" y="357"/>
                  </a:lnTo>
                  <a:lnTo>
                    <a:pt x="124" y="356"/>
                  </a:lnTo>
                  <a:lnTo>
                    <a:pt x="122" y="354"/>
                  </a:lnTo>
                  <a:lnTo>
                    <a:pt x="120" y="354"/>
                  </a:lnTo>
                  <a:lnTo>
                    <a:pt x="118" y="354"/>
                  </a:lnTo>
                  <a:lnTo>
                    <a:pt x="118" y="350"/>
                  </a:lnTo>
                  <a:lnTo>
                    <a:pt x="116" y="350"/>
                  </a:lnTo>
                  <a:lnTo>
                    <a:pt x="114" y="350"/>
                  </a:lnTo>
                  <a:lnTo>
                    <a:pt x="113" y="348"/>
                  </a:lnTo>
                  <a:lnTo>
                    <a:pt x="114" y="348"/>
                  </a:lnTo>
                  <a:lnTo>
                    <a:pt x="115" y="347"/>
                  </a:lnTo>
                  <a:lnTo>
                    <a:pt x="115" y="345"/>
                  </a:lnTo>
                  <a:lnTo>
                    <a:pt x="116" y="343"/>
                  </a:lnTo>
                  <a:lnTo>
                    <a:pt x="114" y="337"/>
                  </a:lnTo>
                  <a:lnTo>
                    <a:pt x="112" y="333"/>
                  </a:lnTo>
                  <a:lnTo>
                    <a:pt x="107" y="331"/>
                  </a:lnTo>
                  <a:lnTo>
                    <a:pt x="105" y="328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104" y="322"/>
                  </a:lnTo>
                  <a:lnTo>
                    <a:pt x="104" y="321"/>
                  </a:lnTo>
                  <a:lnTo>
                    <a:pt x="103" y="320"/>
                  </a:lnTo>
                  <a:lnTo>
                    <a:pt x="102" y="319"/>
                  </a:lnTo>
                  <a:lnTo>
                    <a:pt x="101" y="319"/>
                  </a:lnTo>
                  <a:lnTo>
                    <a:pt x="100" y="318"/>
                  </a:lnTo>
                  <a:lnTo>
                    <a:pt x="100" y="315"/>
                  </a:lnTo>
                  <a:lnTo>
                    <a:pt x="100" y="313"/>
                  </a:lnTo>
                  <a:lnTo>
                    <a:pt x="99" y="310"/>
                  </a:lnTo>
                  <a:lnTo>
                    <a:pt x="97" y="308"/>
                  </a:lnTo>
                  <a:lnTo>
                    <a:pt x="96" y="307"/>
                  </a:lnTo>
                  <a:lnTo>
                    <a:pt x="94" y="307"/>
                  </a:lnTo>
                  <a:lnTo>
                    <a:pt x="94" y="303"/>
                  </a:lnTo>
                  <a:lnTo>
                    <a:pt x="94" y="301"/>
                  </a:lnTo>
                  <a:lnTo>
                    <a:pt x="86" y="291"/>
                  </a:lnTo>
                  <a:lnTo>
                    <a:pt x="85" y="289"/>
                  </a:lnTo>
                  <a:lnTo>
                    <a:pt x="82" y="282"/>
                  </a:lnTo>
                  <a:lnTo>
                    <a:pt x="81" y="280"/>
                  </a:lnTo>
                  <a:lnTo>
                    <a:pt x="80" y="275"/>
                  </a:lnTo>
                  <a:lnTo>
                    <a:pt x="80" y="274"/>
                  </a:lnTo>
                  <a:lnTo>
                    <a:pt x="77" y="269"/>
                  </a:lnTo>
                  <a:lnTo>
                    <a:pt x="76" y="265"/>
                  </a:lnTo>
                  <a:lnTo>
                    <a:pt x="73" y="263"/>
                  </a:lnTo>
                  <a:lnTo>
                    <a:pt x="71" y="260"/>
                  </a:lnTo>
                  <a:lnTo>
                    <a:pt x="89" y="268"/>
                  </a:lnTo>
                  <a:lnTo>
                    <a:pt x="90" y="269"/>
                  </a:lnTo>
                  <a:lnTo>
                    <a:pt x="91" y="271"/>
                  </a:lnTo>
                  <a:lnTo>
                    <a:pt x="92" y="271"/>
                  </a:lnTo>
                  <a:lnTo>
                    <a:pt x="93" y="272"/>
                  </a:lnTo>
                  <a:lnTo>
                    <a:pt x="94" y="273"/>
                  </a:lnTo>
                  <a:lnTo>
                    <a:pt x="94" y="274"/>
                  </a:lnTo>
                  <a:lnTo>
                    <a:pt x="95" y="273"/>
                  </a:lnTo>
                  <a:lnTo>
                    <a:pt x="96" y="273"/>
                  </a:lnTo>
                  <a:lnTo>
                    <a:pt x="97" y="272"/>
                  </a:lnTo>
                  <a:lnTo>
                    <a:pt x="101" y="273"/>
                  </a:lnTo>
                  <a:lnTo>
                    <a:pt x="103" y="273"/>
                  </a:lnTo>
                  <a:lnTo>
                    <a:pt x="105" y="271"/>
                  </a:lnTo>
                  <a:lnTo>
                    <a:pt x="106" y="269"/>
                  </a:lnTo>
                  <a:lnTo>
                    <a:pt x="106" y="267"/>
                  </a:lnTo>
                  <a:lnTo>
                    <a:pt x="106" y="265"/>
                  </a:lnTo>
                  <a:lnTo>
                    <a:pt x="101" y="262"/>
                  </a:lnTo>
                  <a:lnTo>
                    <a:pt x="100" y="259"/>
                  </a:lnTo>
                  <a:lnTo>
                    <a:pt x="97" y="252"/>
                  </a:lnTo>
                  <a:lnTo>
                    <a:pt x="89" y="246"/>
                  </a:lnTo>
                  <a:lnTo>
                    <a:pt x="87" y="241"/>
                  </a:lnTo>
                  <a:lnTo>
                    <a:pt x="90" y="236"/>
                  </a:lnTo>
                  <a:lnTo>
                    <a:pt x="95" y="234"/>
                  </a:lnTo>
                  <a:lnTo>
                    <a:pt x="106" y="238"/>
                  </a:lnTo>
                  <a:lnTo>
                    <a:pt x="111" y="236"/>
                  </a:lnTo>
                  <a:lnTo>
                    <a:pt x="112" y="234"/>
                  </a:lnTo>
                  <a:lnTo>
                    <a:pt x="114" y="231"/>
                  </a:lnTo>
                  <a:lnTo>
                    <a:pt x="115" y="228"/>
                  </a:lnTo>
                  <a:lnTo>
                    <a:pt x="116" y="224"/>
                  </a:lnTo>
                  <a:lnTo>
                    <a:pt x="115" y="221"/>
                  </a:lnTo>
                  <a:lnTo>
                    <a:pt x="112" y="213"/>
                  </a:lnTo>
                  <a:lnTo>
                    <a:pt x="111" y="206"/>
                  </a:lnTo>
                  <a:lnTo>
                    <a:pt x="110" y="204"/>
                  </a:lnTo>
                  <a:lnTo>
                    <a:pt x="106" y="204"/>
                  </a:lnTo>
                  <a:lnTo>
                    <a:pt x="105" y="204"/>
                  </a:lnTo>
                  <a:lnTo>
                    <a:pt x="101" y="204"/>
                  </a:lnTo>
                  <a:lnTo>
                    <a:pt x="100" y="205"/>
                  </a:lnTo>
                  <a:lnTo>
                    <a:pt x="98" y="204"/>
                  </a:lnTo>
                  <a:lnTo>
                    <a:pt x="97" y="204"/>
                  </a:lnTo>
                  <a:lnTo>
                    <a:pt x="92" y="199"/>
                  </a:lnTo>
                  <a:lnTo>
                    <a:pt x="91" y="197"/>
                  </a:lnTo>
                  <a:lnTo>
                    <a:pt x="91" y="193"/>
                  </a:lnTo>
                  <a:lnTo>
                    <a:pt x="89" y="192"/>
                  </a:lnTo>
                  <a:lnTo>
                    <a:pt x="88" y="190"/>
                  </a:lnTo>
                  <a:lnTo>
                    <a:pt x="87" y="187"/>
                  </a:lnTo>
                  <a:lnTo>
                    <a:pt x="84" y="181"/>
                  </a:lnTo>
                  <a:lnTo>
                    <a:pt x="85" y="178"/>
                  </a:lnTo>
                  <a:lnTo>
                    <a:pt x="85" y="176"/>
                  </a:lnTo>
                  <a:lnTo>
                    <a:pt x="79" y="172"/>
                  </a:lnTo>
                  <a:lnTo>
                    <a:pt x="79" y="171"/>
                  </a:lnTo>
                  <a:lnTo>
                    <a:pt x="78" y="170"/>
                  </a:lnTo>
                  <a:lnTo>
                    <a:pt x="78" y="169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74" y="165"/>
                  </a:lnTo>
                  <a:lnTo>
                    <a:pt x="73" y="164"/>
                  </a:lnTo>
                  <a:lnTo>
                    <a:pt x="70" y="163"/>
                  </a:lnTo>
                  <a:lnTo>
                    <a:pt x="68" y="162"/>
                  </a:lnTo>
                  <a:lnTo>
                    <a:pt x="64" y="161"/>
                  </a:lnTo>
                  <a:lnTo>
                    <a:pt x="63" y="159"/>
                  </a:lnTo>
                  <a:lnTo>
                    <a:pt x="62" y="156"/>
                  </a:lnTo>
                  <a:lnTo>
                    <a:pt x="62" y="152"/>
                  </a:lnTo>
                  <a:lnTo>
                    <a:pt x="62" y="151"/>
                  </a:lnTo>
                  <a:lnTo>
                    <a:pt x="63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2" y="145"/>
                  </a:lnTo>
                  <a:lnTo>
                    <a:pt x="62" y="144"/>
                  </a:lnTo>
                  <a:lnTo>
                    <a:pt x="61" y="143"/>
                  </a:lnTo>
                  <a:lnTo>
                    <a:pt x="58" y="141"/>
                  </a:lnTo>
                  <a:lnTo>
                    <a:pt x="55" y="139"/>
                  </a:lnTo>
                  <a:lnTo>
                    <a:pt x="53" y="136"/>
                  </a:lnTo>
                  <a:lnTo>
                    <a:pt x="53" y="133"/>
                  </a:lnTo>
                  <a:lnTo>
                    <a:pt x="52" y="132"/>
                  </a:lnTo>
                  <a:lnTo>
                    <a:pt x="51" y="131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7"/>
                  </a:lnTo>
                  <a:lnTo>
                    <a:pt x="49" y="115"/>
                  </a:lnTo>
                  <a:lnTo>
                    <a:pt x="48" y="115"/>
                  </a:lnTo>
                  <a:lnTo>
                    <a:pt x="46" y="115"/>
                  </a:lnTo>
                  <a:lnTo>
                    <a:pt x="45" y="115"/>
                  </a:lnTo>
                  <a:lnTo>
                    <a:pt x="47" y="113"/>
                  </a:lnTo>
                  <a:lnTo>
                    <a:pt x="48" y="111"/>
                  </a:lnTo>
                  <a:lnTo>
                    <a:pt x="47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2" y="108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7"/>
                  </a:lnTo>
                  <a:lnTo>
                    <a:pt x="45" y="106"/>
                  </a:lnTo>
                  <a:lnTo>
                    <a:pt x="44" y="105"/>
                  </a:lnTo>
                  <a:lnTo>
                    <a:pt x="42" y="105"/>
                  </a:lnTo>
                  <a:lnTo>
                    <a:pt x="40" y="105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1" y="102"/>
                  </a:lnTo>
                  <a:lnTo>
                    <a:pt x="41" y="101"/>
                  </a:lnTo>
                  <a:lnTo>
                    <a:pt x="44" y="100"/>
                  </a:lnTo>
                  <a:lnTo>
                    <a:pt x="44" y="99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3" y="93"/>
                  </a:lnTo>
                  <a:lnTo>
                    <a:pt x="42" y="92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39" y="89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5" y="88"/>
                  </a:lnTo>
                  <a:lnTo>
                    <a:pt x="37" y="85"/>
                  </a:lnTo>
                  <a:lnTo>
                    <a:pt x="39" y="84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9" y="79"/>
                  </a:lnTo>
                  <a:lnTo>
                    <a:pt x="40" y="78"/>
                  </a:lnTo>
                  <a:lnTo>
                    <a:pt x="39" y="76"/>
                  </a:lnTo>
                  <a:lnTo>
                    <a:pt x="36" y="70"/>
                  </a:lnTo>
                  <a:lnTo>
                    <a:pt x="35" y="69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1"/>
                  </a:lnTo>
                  <a:lnTo>
                    <a:pt x="33" y="72"/>
                  </a:lnTo>
                  <a:lnTo>
                    <a:pt x="32" y="74"/>
                  </a:lnTo>
                  <a:lnTo>
                    <a:pt x="30" y="85"/>
                  </a:lnTo>
                  <a:lnTo>
                    <a:pt x="29" y="89"/>
                  </a:lnTo>
                  <a:lnTo>
                    <a:pt x="28" y="85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4" y="82"/>
                  </a:lnTo>
                  <a:lnTo>
                    <a:pt x="23" y="81"/>
                  </a:lnTo>
                  <a:lnTo>
                    <a:pt x="22" y="80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69"/>
                  </a:lnTo>
                  <a:lnTo>
                    <a:pt x="23" y="66"/>
                  </a:lnTo>
                  <a:lnTo>
                    <a:pt x="24" y="66"/>
                  </a:lnTo>
                  <a:lnTo>
                    <a:pt x="26" y="65"/>
                  </a:lnTo>
                  <a:lnTo>
                    <a:pt x="24" y="63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2" y="60"/>
                  </a:lnTo>
                  <a:lnTo>
                    <a:pt x="22" y="59"/>
                  </a:lnTo>
                  <a:lnTo>
                    <a:pt x="23" y="56"/>
                  </a:lnTo>
                  <a:lnTo>
                    <a:pt x="23" y="47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4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6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6" y="12"/>
                  </a:lnTo>
                  <a:lnTo>
                    <a:pt x="4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430" y="0"/>
                  </a:lnTo>
                  <a:close/>
                  <a:moveTo>
                    <a:pt x="641" y="0"/>
                  </a:moveTo>
                  <a:lnTo>
                    <a:pt x="641" y="1"/>
                  </a:lnTo>
                  <a:lnTo>
                    <a:pt x="641" y="2"/>
                  </a:lnTo>
                  <a:lnTo>
                    <a:pt x="642" y="3"/>
                  </a:lnTo>
                  <a:lnTo>
                    <a:pt x="642" y="4"/>
                  </a:lnTo>
                  <a:lnTo>
                    <a:pt x="642" y="6"/>
                  </a:lnTo>
                  <a:lnTo>
                    <a:pt x="645" y="8"/>
                  </a:lnTo>
                  <a:lnTo>
                    <a:pt x="645" y="4"/>
                  </a:lnTo>
                  <a:lnTo>
                    <a:pt x="647" y="1"/>
                  </a:lnTo>
                  <a:lnTo>
                    <a:pt x="647" y="0"/>
                  </a:lnTo>
                  <a:lnTo>
                    <a:pt x="665" y="0"/>
                  </a:lnTo>
                  <a:lnTo>
                    <a:pt x="666" y="2"/>
                  </a:lnTo>
                  <a:lnTo>
                    <a:pt x="669" y="6"/>
                  </a:lnTo>
                  <a:lnTo>
                    <a:pt x="670" y="8"/>
                  </a:lnTo>
                  <a:lnTo>
                    <a:pt x="664" y="9"/>
                  </a:lnTo>
                  <a:lnTo>
                    <a:pt x="661" y="11"/>
                  </a:lnTo>
                  <a:lnTo>
                    <a:pt x="660" y="18"/>
                  </a:lnTo>
                  <a:lnTo>
                    <a:pt x="659" y="16"/>
                  </a:lnTo>
                  <a:lnTo>
                    <a:pt x="659" y="15"/>
                  </a:lnTo>
                  <a:lnTo>
                    <a:pt x="658" y="15"/>
                  </a:lnTo>
                  <a:lnTo>
                    <a:pt x="658" y="18"/>
                  </a:lnTo>
                  <a:lnTo>
                    <a:pt x="657" y="18"/>
                  </a:lnTo>
                  <a:lnTo>
                    <a:pt x="656" y="20"/>
                  </a:lnTo>
                  <a:lnTo>
                    <a:pt x="656" y="23"/>
                  </a:lnTo>
                  <a:lnTo>
                    <a:pt x="657" y="24"/>
                  </a:lnTo>
                  <a:lnTo>
                    <a:pt x="653" y="25"/>
                  </a:lnTo>
                  <a:lnTo>
                    <a:pt x="650" y="25"/>
                  </a:lnTo>
                  <a:lnTo>
                    <a:pt x="649" y="25"/>
                  </a:lnTo>
                  <a:lnTo>
                    <a:pt x="647" y="24"/>
                  </a:lnTo>
                  <a:lnTo>
                    <a:pt x="646" y="23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5" y="26"/>
                  </a:lnTo>
                  <a:lnTo>
                    <a:pt x="645" y="28"/>
                  </a:lnTo>
                  <a:lnTo>
                    <a:pt x="644" y="33"/>
                  </a:lnTo>
                  <a:lnTo>
                    <a:pt x="642" y="37"/>
                  </a:lnTo>
                  <a:lnTo>
                    <a:pt x="641" y="39"/>
                  </a:lnTo>
                  <a:lnTo>
                    <a:pt x="641" y="40"/>
                  </a:lnTo>
                  <a:lnTo>
                    <a:pt x="641" y="42"/>
                  </a:lnTo>
                  <a:lnTo>
                    <a:pt x="641" y="43"/>
                  </a:lnTo>
                  <a:lnTo>
                    <a:pt x="641" y="43"/>
                  </a:lnTo>
                  <a:lnTo>
                    <a:pt x="645" y="45"/>
                  </a:lnTo>
                  <a:lnTo>
                    <a:pt x="644" y="48"/>
                  </a:lnTo>
                  <a:lnTo>
                    <a:pt x="644" y="50"/>
                  </a:lnTo>
                  <a:lnTo>
                    <a:pt x="643" y="52"/>
                  </a:lnTo>
                  <a:lnTo>
                    <a:pt x="643" y="54"/>
                  </a:lnTo>
                  <a:lnTo>
                    <a:pt x="642" y="57"/>
                  </a:lnTo>
                  <a:lnTo>
                    <a:pt x="641" y="60"/>
                  </a:lnTo>
                  <a:lnTo>
                    <a:pt x="641" y="61"/>
                  </a:lnTo>
                  <a:lnTo>
                    <a:pt x="642" y="63"/>
                  </a:lnTo>
                  <a:lnTo>
                    <a:pt x="641" y="66"/>
                  </a:lnTo>
                  <a:lnTo>
                    <a:pt x="641" y="67"/>
                  </a:lnTo>
                  <a:lnTo>
                    <a:pt x="643" y="68"/>
                  </a:lnTo>
                  <a:lnTo>
                    <a:pt x="645" y="68"/>
                  </a:lnTo>
                  <a:lnTo>
                    <a:pt x="644" y="69"/>
                  </a:lnTo>
                  <a:lnTo>
                    <a:pt x="643" y="72"/>
                  </a:lnTo>
                  <a:lnTo>
                    <a:pt x="647" y="73"/>
                  </a:lnTo>
                  <a:lnTo>
                    <a:pt x="650" y="73"/>
                  </a:lnTo>
                  <a:lnTo>
                    <a:pt x="651" y="73"/>
                  </a:lnTo>
                  <a:lnTo>
                    <a:pt x="651" y="72"/>
                  </a:lnTo>
                  <a:lnTo>
                    <a:pt x="652" y="72"/>
                  </a:lnTo>
                  <a:lnTo>
                    <a:pt x="653" y="72"/>
                  </a:lnTo>
                  <a:lnTo>
                    <a:pt x="654" y="73"/>
                  </a:lnTo>
                  <a:lnTo>
                    <a:pt x="655" y="75"/>
                  </a:lnTo>
                  <a:lnTo>
                    <a:pt x="655" y="77"/>
                  </a:lnTo>
                  <a:lnTo>
                    <a:pt x="656" y="79"/>
                  </a:lnTo>
                  <a:lnTo>
                    <a:pt x="655" y="81"/>
                  </a:lnTo>
                  <a:lnTo>
                    <a:pt x="654" y="82"/>
                  </a:lnTo>
                  <a:lnTo>
                    <a:pt x="651" y="82"/>
                  </a:lnTo>
                  <a:lnTo>
                    <a:pt x="650" y="81"/>
                  </a:lnTo>
                  <a:lnTo>
                    <a:pt x="649" y="80"/>
                  </a:lnTo>
                  <a:lnTo>
                    <a:pt x="649" y="81"/>
                  </a:lnTo>
                  <a:lnTo>
                    <a:pt x="647" y="83"/>
                  </a:lnTo>
                  <a:lnTo>
                    <a:pt x="644" y="84"/>
                  </a:lnTo>
                  <a:lnTo>
                    <a:pt x="641" y="85"/>
                  </a:lnTo>
                  <a:lnTo>
                    <a:pt x="639" y="89"/>
                  </a:lnTo>
                  <a:lnTo>
                    <a:pt x="637" y="91"/>
                  </a:lnTo>
                  <a:lnTo>
                    <a:pt x="634" y="95"/>
                  </a:lnTo>
                  <a:lnTo>
                    <a:pt x="632" y="97"/>
                  </a:lnTo>
                  <a:lnTo>
                    <a:pt x="633" y="100"/>
                  </a:lnTo>
                  <a:lnTo>
                    <a:pt x="634" y="101"/>
                  </a:lnTo>
                  <a:lnTo>
                    <a:pt x="635" y="100"/>
                  </a:lnTo>
                  <a:lnTo>
                    <a:pt x="636" y="101"/>
                  </a:lnTo>
                  <a:lnTo>
                    <a:pt x="636" y="106"/>
                  </a:lnTo>
                  <a:lnTo>
                    <a:pt x="633" y="108"/>
                  </a:lnTo>
                  <a:lnTo>
                    <a:pt x="634" y="108"/>
                  </a:lnTo>
                  <a:lnTo>
                    <a:pt x="625" y="110"/>
                  </a:lnTo>
                  <a:lnTo>
                    <a:pt x="623" y="111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4" y="114"/>
                  </a:lnTo>
                  <a:lnTo>
                    <a:pt x="622" y="114"/>
                  </a:lnTo>
                  <a:lnTo>
                    <a:pt x="611" y="120"/>
                  </a:lnTo>
                  <a:lnTo>
                    <a:pt x="609" y="122"/>
                  </a:lnTo>
                  <a:lnTo>
                    <a:pt x="607" y="125"/>
                  </a:lnTo>
                  <a:lnTo>
                    <a:pt x="613" y="125"/>
                  </a:lnTo>
                  <a:lnTo>
                    <a:pt x="611" y="126"/>
                  </a:lnTo>
                  <a:lnTo>
                    <a:pt x="605" y="130"/>
                  </a:lnTo>
                  <a:lnTo>
                    <a:pt x="603" y="132"/>
                  </a:lnTo>
                  <a:lnTo>
                    <a:pt x="603" y="141"/>
                  </a:lnTo>
                  <a:lnTo>
                    <a:pt x="604" y="143"/>
                  </a:lnTo>
                  <a:lnTo>
                    <a:pt x="605" y="144"/>
                  </a:lnTo>
                  <a:lnTo>
                    <a:pt x="608" y="145"/>
                  </a:lnTo>
                  <a:lnTo>
                    <a:pt x="603" y="145"/>
                  </a:lnTo>
                  <a:lnTo>
                    <a:pt x="603" y="147"/>
                  </a:lnTo>
                  <a:lnTo>
                    <a:pt x="605" y="148"/>
                  </a:lnTo>
                  <a:lnTo>
                    <a:pt x="602" y="150"/>
                  </a:lnTo>
                  <a:lnTo>
                    <a:pt x="601" y="151"/>
                  </a:lnTo>
                  <a:lnTo>
                    <a:pt x="600" y="155"/>
                  </a:lnTo>
                  <a:lnTo>
                    <a:pt x="599" y="156"/>
                  </a:lnTo>
                  <a:lnTo>
                    <a:pt x="590" y="160"/>
                  </a:lnTo>
                  <a:lnTo>
                    <a:pt x="587" y="161"/>
                  </a:lnTo>
                  <a:lnTo>
                    <a:pt x="585" y="159"/>
                  </a:lnTo>
                  <a:lnTo>
                    <a:pt x="590" y="149"/>
                  </a:lnTo>
                  <a:lnTo>
                    <a:pt x="591" y="147"/>
                  </a:lnTo>
                  <a:lnTo>
                    <a:pt x="591" y="145"/>
                  </a:lnTo>
                  <a:lnTo>
                    <a:pt x="590" y="144"/>
                  </a:lnTo>
                  <a:lnTo>
                    <a:pt x="591" y="142"/>
                  </a:lnTo>
                  <a:lnTo>
                    <a:pt x="594" y="141"/>
                  </a:lnTo>
                  <a:lnTo>
                    <a:pt x="596" y="139"/>
                  </a:lnTo>
                  <a:lnTo>
                    <a:pt x="597" y="138"/>
                  </a:lnTo>
                  <a:lnTo>
                    <a:pt x="598" y="132"/>
                  </a:lnTo>
                  <a:lnTo>
                    <a:pt x="599" y="131"/>
                  </a:lnTo>
                  <a:lnTo>
                    <a:pt x="596" y="132"/>
                  </a:lnTo>
                  <a:lnTo>
                    <a:pt x="594" y="135"/>
                  </a:lnTo>
                  <a:lnTo>
                    <a:pt x="592" y="136"/>
                  </a:lnTo>
                  <a:lnTo>
                    <a:pt x="590" y="135"/>
                  </a:lnTo>
                  <a:lnTo>
                    <a:pt x="590" y="134"/>
                  </a:lnTo>
                  <a:lnTo>
                    <a:pt x="592" y="132"/>
                  </a:lnTo>
                  <a:lnTo>
                    <a:pt x="593" y="131"/>
                  </a:lnTo>
                  <a:lnTo>
                    <a:pt x="593" y="128"/>
                  </a:lnTo>
                  <a:lnTo>
                    <a:pt x="592" y="127"/>
                  </a:lnTo>
                  <a:lnTo>
                    <a:pt x="592" y="126"/>
                  </a:lnTo>
                  <a:lnTo>
                    <a:pt x="593" y="125"/>
                  </a:lnTo>
                  <a:lnTo>
                    <a:pt x="593" y="124"/>
                  </a:lnTo>
                  <a:lnTo>
                    <a:pt x="588" y="122"/>
                  </a:lnTo>
                  <a:lnTo>
                    <a:pt x="587" y="108"/>
                  </a:lnTo>
                  <a:lnTo>
                    <a:pt x="581" y="103"/>
                  </a:lnTo>
                  <a:lnTo>
                    <a:pt x="581" y="100"/>
                  </a:lnTo>
                  <a:lnTo>
                    <a:pt x="582" y="96"/>
                  </a:lnTo>
                  <a:lnTo>
                    <a:pt x="586" y="94"/>
                  </a:lnTo>
                  <a:lnTo>
                    <a:pt x="587" y="91"/>
                  </a:lnTo>
                  <a:lnTo>
                    <a:pt x="587" y="88"/>
                  </a:lnTo>
                  <a:lnTo>
                    <a:pt x="587" y="85"/>
                  </a:lnTo>
                  <a:lnTo>
                    <a:pt x="588" y="83"/>
                  </a:lnTo>
                  <a:lnTo>
                    <a:pt x="588" y="82"/>
                  </a:lnTo>
                  <a:lnTo>
                    <a:pt x="587" y="81"/>
                  </a:lnTo>
                  <a:lnTo>
                    <a:pt x="587" y="80"/>
                  </a:lnTo>
                  <a:lnTo>
                    <a:pt x="586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5"/>
                  </a:lnTo>
                  <a:lnTo>
                    <a:pt x="585" y="74"/>
                  </a:lnTo>
                  <a:lnTo>
                    <a:pt x="584" y="72"/>
                  </a:lnTo>
                  <a:lnTo>
                    <a:pt x="583" y="69"/>
                  </a:lnTo>
                  <a:lnTo>
                    <a:pt x="582" y="65"/>
                  </a:lnTo>
                  <a:lnTo>
                    <a:pt x="582" y="61"/>
                  </a:lnTo>
                  <a:lnTo>
                    <a:pt x="583" y="54"/>
                  </a:lnTo>
                  <a:lnTo>
                    <a:pt x="587" y="50"/>
                  </a:lnTo>
                  <a:lnTo>
                    <a:pt x="601" y="34"/>
                  </a:lnTo>
                  <a:lnTo>
                    <a:pt x="614" y="12"/>
                  </a:lnTo>
                  <a:lnTo>
                    <a:pt x="617" y="8"/>
                  </a:lnTo>
                  <a:lnTo>
                    <a:pt x="622" y="6"/>
                  </a:lnTo>
                  <a:lnTo>
                    <a:pt x="623" y="6"/>
                  </a:lnTo>
                  <a:lnTo>
                    <a:pt x="624" y="6"/>
                  </a:lnTo>
                  <a:lnTo>
                    <a:pt x="626" y="7"/>
                  </a:lnTo>
                  <a:lnTo>
                    <a:pt x="627" y="6"/>
                  </a:lnTo>
                  <a:lnTo>
                    <a:pt x="628" y="5"/>
                  </a:lnTo>
                  <a:lnTo>
                    <a:pt x="628" y="2"/>
                  </a:lnTo>
                  <a:lnTo>
                    <a:pt x="629" y="0"/>
                  </a:lnTo>
                  <a:lnTo>
                    <a:pt x="641" y="0"/>
                  </a:lnTo>
                  <a:close/>
                  <a:moveTo>
                    <a:pt x="676" y="0"/>
                  </a:moveTo>
                  <a:lnTo>
                    <a:pt x="674" y="4"/>
                  </a:lnTo>
                  <a:lnTo>
                    <a:pt x="674" y="5"/>
                  </a:lnTo>
                  <a:lnTo>
                    <a:pt x="672" y="4"/>
                  </a:lnTo>
                  <a:lnTo>
                    <a:pt x="671" y="3"/>
                  </a:lnTo>
                  <a:lnTo>
                    <a:pt x="670" y="2"/>
                  </a:lnTo>
                  <a:lnTo>
                    <a:pt x="669" y="0"/>
                  </a:lnTo>
                  <a:lnTo>
                    <a:pt x="676" y="0"/>
                  </a:lnTo>
                  <a:close/>
                  <a:moveTo>
                    <a:pt x="493" y="93"/>
                  </a:moveTo>
                  <a:lnTo>
                    <a:pt x="490" y="94"/>
                  </a:lnTo>
                  <a:lnTo>
                    <a:pt x="489" y="96"/>
                  </a:lnTo>
                  <a:lnTo>
                    <a:pt x="485" y="102"/>
                  </a:lnTo>
                  <a:lnTo>
                    <a:pt x="488" y="106"/>
                  </a:lnTo>
                  <a:lnTo>
                    <a:pt x="488" y="108"/>
                  </a:lnTo>
                  <a:lnTo>
                    <a:pt x="486" y="113"/>
                  </a:lnTo>
                  <a:lnTo>
                    <a:pt x="486" y="114"/>
                  </a:lnTo>
                  <a:lnTo>
                    <a:pt x="486" y="115"/>
                  </a:lnTo>
                  <a:lnTo>
                    <a:pt x="484" y="116"/>
                  </a:lnTo>
                  <a:lnTo>
                    <a:pt x="484" y="118"/>
                  </a:lnTo>
                  <a:lnTo>
                    <a:pt x="484" y="120"/>
                  </a:lnTo>
                  <a:lnTo>
                    <a:pt x="483" y="121"/>
                  </a:lnTo>
                  <a:lnTo>
                    <a:pt x="479" y="129"/>
                  </a:lnTo>
                  <a:lnTo>
                    <a:pt x="478" y="132"/>
                  </a:lnTo>
                  <a:lnTo>
                    <a:pt x="478" y="136"/>
                  </a:lnTo>
                  <a:lnTo>
                    <a:pt x="477" y="138"/>
                  </a:lnTo>
                  <a:lnTo>
                    <a:pt x="474" y="138"/>
                  </a:lnTo>
                  <a:lnTo>
                    <a:pt x="472" y="140"/>
                  </a:lnTo>
                  <a:lnTo>
                    <a:pt x="473" y="141"/>
                  </a:lnTo>
                  <a:lnTo>
                    <a:pt x="474" y="143"/>
                  </a:lnTo>
                  <a:lnTo>
                    <a:pt x="475" y="143"/>
                  </a:lnTo>
                  <a:lnTo>
                    <a:pt x="476" y="144"/>
                  </a:lnTo>
                  <a:lnTo>
                    <a:pt x="474" y="145"/>
                  </a:lnTo>
                  <a:lnTo>
                    <a:pt x="472" y="147"/>
                  </a:lnTo>
                  <a:lnTo>
                    <a:pt x="470" y="151"/>
                  </a:lnTo>
                  <a:lnTo>
                    <a:pt x="471" y="153"/>
                  </a:lnTo>
                  <a:lnTo>
                    <a:pt x="472" y="156"/>
                  </a:lnTo>
                  <a:lnTo>
                    <a:pt x="471" y="160"/>
                  </a:lnTo>
                  <a:lnTo>
                    <a:pt x="470" y="162"/>
                  </a:lnTo>
                  <a:lnTo>
                    <a:pt x="469" y="163"/>
                  </a:lnTo>
                  <a:lnTo>
                    <a:pt x="467" y="172"/>
                  </a:lnTo>
                  <a:lnTo>
                    <a:pt x="466" y="175"/>
                  </a:lnTo>
                  <a:lnTo>
                    <a:pt x="462" y="178"/>
                  </a:lnTo>
                  <a:lnTo>
                    <a:pt x="461" y="179"/>
                  </a:lnTo>
                  <a:lnTo>
                    <a:pt x="460" y="180"/>
                  </a:lnTo>
                  <a:lnTo>
                    <a:pt x="460" y="181"/>
                  </a:lnTo>
                  <a:lnTo>
                    <a:pt x="460" y="183"/>
                  </a:lnTo>
                  <a:lnTo>
                    <a:pt x="460" y="185"/>
                  </a:lnTo>
                  <a:lnTo>
                    <a:pt x="460" y="188"/>
                  </a:lnTo>
                  <a:lnTo>
                    <a:pt x="454" y="204"/>
                  </a:lnTo>
                  <a:lnTo>
                    <a:pt x="454" y="208"/>
                  </a:lnTo>
                  <a:lnTo>
                    <a:pt x="454" y="211"/>
                  </a:lnTo>
                  <a:lnTo>
                    <a:pt x="453" y="213"/>
                  </a:lnTo>
                  <a:lnTo>
                    <a:pt x="453" y="215"/>
                  </a:lnTo>
                  <a:lnTo>
                    <a:pt x="451" y="217"/>
                  </a:lnTo>
                  <a:lnTo>
                    <a:pt x="449" y="217"/>
                  </a:lnTo>
                  <a:lnTo>
                    <a:pt x="449" y="219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49" y="223"/>
                  </a:lnTo>
                  <a:lnTo>
                    <a:pt x="449" y="224"/>
                  </a:lnTo>
                  <a:lnTo>
                    <a:pt x="448" y="225"/>
                  </a:lnTo>
                  <a:lnTo>
                    <a:pt x="448" y="227"/>
                  </a:lnTo>
                  <a:lnTo>
                    <a:pt x="448" y="228"/>
                  </a:lnTo>
                  <a:lnTo>
                    <a:pt x="448" y="231"/>
                  </a:lnTo>
                  <a:lnTo>
                    <a:pt x="448" y="233"/>
                  </a:lnTo>
                  <a:lnTo>
                    <a:pt x="447" y="235"/>
                  </a:lnTo>
                  <a:lnTo>
                    <a:pt x="446" y="237"/>
                  </a:lnTo>
                  <a:lnTo>
                    <a:pt x="444" y="241"/>
                  </a:lnTo>
                  <a:lnTo>
                    <a:pt x="443" y="244"/>
                  </a:lnTo>
                  <a:lnTo>
                    <a:pt x="443" y="247"/>
                  </a:lnTo>
                  <a:lnTo>
                    <a:pt x="442" y="248"/>
                  </a:lnTo>
                  <a:lnTo>
                    <a:pt x="443" y="252"/>
                  </a:lnTo>
                  <a:lnTo>
                    <a:pt x="442" y="253"/>
                  </a:lnTo>
                  <a:lnTo>
                    <a:pt x="442" y="256"/>
                  </a:lnTo>
                  <a:lnTo>
                    <a:pt x="441" y="258"/>
                  </a:lnTo>
                  <a:lnTo>
                    <a:pt x="441" y="260"/>
                  </a:lnTo>
                  <a:lnTo>
                    <a:pt x="436" y="271"/>
                  </a:lnTo>
                  <a:lnTo>
                    <a:pt x="434" y="273"/>
                  </a:lnTo>
                  <a:lnTo>
                    <a:pt x="432" y="274"/>
                  </a:lnTo>
                  <a:lnTo>
                    <a:pt x="430" y="275"/>
                  </a:lnTo>
                  <a:lnTo>
                    <a:pt x="429" y="272"/>
                  </a:lnTo>
                  <a:lnTo>
                    <a:pt x="429" y="271"/>
                  </a:lnTo>
                  <a:lnTo>
                    <a:pt x="429" y="267"/>
                  </a:lnTo>
                  <a:lnTo>
                    <a:pt x="429" y="266"/>
                  </a:lnTo>
                  <a:lnTo>
                    <a:pt x="428" y="261"/>
                  </a:lnTo>
                  <a:lnTo>
                    <a:pt x="428" y="258"/>
                  </a:lnTo>
                  <a:lnTo>
                    <a:pt x="429" y="254"/>
                  </a:lnTo>
                  <a:lnTo>
                    <a:pt x="428" y="247"/>
                  </a:lnTo>
                  <a:lnTo>
                    <a:pt x="429" y="244"/>
                  </a:lnTo>
                  <a:lnTo>
                    <a:pt x="429" y="241"/>
                  </a:lnTo>
                  <a:lnTo>
                    <a:pt x="427" y="238"/>
                  </a:lnTo>
                  <a:lnTo>
                    <a:pt x="427" y="235"/>
                  </a:lnTo>
                  <a:lnTo>
                    <a:pt x="428" y="221"/>
                  </a:lnTo>
                  <a:lnTo>
                    <a:pt x="428" y="220"/>
                  </a:lnTo>
                  <a:lnTo>
                    <a:pt x="430" y="215"/>
                  </a:lnTo>
                  <a:lnTo>
                    <a:pt x="431" y="210"/>
                  </a:lnTo>
                  <a:lnTo>
                    <a:pt x="432" y="210"/>
                  </a:lnTo>
                  <a:lnTo>
                    <a:pt x="432" y="206"/>
                  </a:lnTo>
                  <a:lnTo>
                    <a:pt x="448" y="168"/>
                  </a:lnTo>
                  <a:lnTo>
                    <a:pt x="449" y="166"/>
                  </a:lnTo>
                  <a:lnTo>
                    <a:pt x="451" y="165"/>
                  </a:lnTo>
                  <a:lnTo>
                    <a:pt x="454" y="165"/>
                  </a:lnTo>
                  <a:lnTo>
                    <a:pt x="456" y="164"/>
                  </a:lnTo>
                  <a:lnTo>
                    <a:pt x="458" y="162"/>
                  </a:lnTo>
                  <a:lnTo>
                    <a:pt x="459" y="156"/>
                  </a:lnTo>
                  <a:lnTo>
                    <a:pt x="463" y="145"/>
                  </a:lnTo>
                  <a:lnTo>
                    <a:pt x="468" y="137"/>
                  </a:lnTo>
                  <a:lnTo>
                    <a:pt x="472" y="126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4" y="112"/>
                  </a:lnTo>
                  <a:lnTo>
                    <a:pt x="477" y="111"/>
                  </a:lnTo>
                  <a:lnTo>
                    <a:pt x="478" y="109"/>
                  </a:lnTo>
                  <a:lnTo>
                    <a:pt x="478" y="108"/>
                  </a:lnTo>
                  <a:lnTo>
                    <a:pt x="478" y="98"/>
                  </a:lnTo>
                  <a:lnTo>
                    <a:pt x="478" y="96"/>
                  </a:lnTo>
                  <a:lnTo>
                    <a:pt x="481" y="93"/>
                  </a:lnTo>
                  <a:lnTo>
                    <a:pt x="484" y="89"/>
                  </a:lnTo>
                  <a:lnTo>
                    <a:pt x="485" y="88"/>
                  </a:lnTo>
                  <a:lnTo>
                    <a:pt x="487" y="87"/>
                  </a:lnTo>
                  <a:lnTo>
                    <a:pt x="488" y="87"/>
                  </a:lnTo>
                  <a:lnTo>
                    <a:pt x="489" y="89"/>
                  </a:lnTo>
                  <a:lnTo>
                    <a:pt x="489" y="90"/>
                  </a:lnTo>
                  <a:lnTo>
                    <a:pt x="490" y="89"/>
                  </a:lnTo>
                  <a:lnTo>
                    <a:pt x="490" y="88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0"/>
                  </a:lnTo>
                  <a:lnTo>
                    <a:pt x="492" y="90"/>
                  </a:lnTo>
                  <a:lnTo>
                    <a:pt x="492" y="91"/>
                  </a:lnTo>
                  <a:lnTo>
                    <a:pt x="493" y="92"/>
                  </a:lnTo>
                  <a:lnTo>
                    <a:pt x="493" y="93"/>
                  </a:lnTo>
                  <a:close/>
                  <a:moveTo>
                    <a:pt x="365" y="291"/>
                  </a:moveTo>
                  <a:lnTo>
                    <a:pt x="366" y="291"/>
                  </a:lnTo>
                  <a:lnTo>
                    <a:pt x="367" y="290"/>
                  </a:lnTo>
                  <a:lnTo>
                    <a:pt x="367" y="291"/>
                  </a:lnTo>
                  <a:lnTo>
                    <a:pt x="366" y="293"/>
                  </a:lnTo>
                  <a:lnTo>
                    <a:pt x="364" y="293"/>
                  </a:lnTo>
                  <a:lnTo>
                    <a:pt x="364" y="294"/>
                  </a:lnTo>
                  <a:lnTo>
                    <a:pt x="364" y="295"/>
                  </a:lnTo>
                  <a:lnTo>
                    <a:pt x="364" y="296"/>
                  </a:lnTo>
                  <a:lnTo>
                    <a:pt x="364" y="297"/>
                  </a:lnTo>
                  <a:lnTo>
                    <a:pt x="364" y="298"/>
                  </a:lnTo>
                  <a:lnTo>
                    <a:pt x="364" y="298"/>
                  </a:lnTo>
                  <a:lnTo>
                    <a:pt x="363" y="297"/>
                  </a:lnTo>
                  <a:lnTo>
                    <a:pt x="360" y="295"/>
                  </a:lnTo>
                  <a:lnTo>
                    <a:pt x="359" y="293"/>
                  </a:lnTo>
                  <a:lnTo>
                    <a:pt x="360" y="290"/>
                  </a:lnTo>
                  <a:lnTo>
                    <a:pt x="362" y="289"/>
                  </a:lnTo>
                  <a:lnTo>
                    <a:pt x="362" y="290"/>
                  </a:lnTo>
                  <a:lnTo>
                    <a:pt x="363" y="291"/>
                  </a:lnTo>
                  <a:lnTo>
                    <a:pt x="364" y="291"/>
                  </a:lnTo>
                  <a:lnTo>
                    <a:pt x="365" y="2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1" name="Freeform 68">
              <a:extLst>
                <a:ext uri="{FF2B5EF4-FFF2-40B4-BE49-F238E27FC236}">
                  <a16:creationId xmlns:a16="http://schemas.microsoft.com/office/drawing/2014/main" id="{8E6421F1-A309-19B5-C417-05CE39A95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819" y="2472338"/>
              <a:ext cx="491209" cy="402027"/>
            </a:xfrm>
            <a:custGeom>
              <a:avLst/>
              <a:gdLst>
                <a:gd name="T0" fmla="*/ 75 w 347"/>
                <a:gd name="T1" fmla="*/ 30 h 284"/>
                <a:gd name="T2" fmla="*/ 89 w 347"/>
                <a:gd name="T3" fmla="*/ 31 h 284"/>
                <a:gd name="T4" fmla="*/ 113 w 347"/>
                <a:gd name="T5" fmla="*/ 39 h 284"/>
                <a:gd name="T6" fmla="*/ 154 w 347"/>
                <a:gd name="T7" fmla="*/ 19 h 284"/>
                <a:gd name="T8" fmla="*/ 160 w 347"/>
                <a:gd name="T9" fmla="*/ 31 h 284"/>
                <a:gd name="T10" fmla="*/ 158 w 347"/>
                <a:gd name="T11" fmla="*/ 19 h 284"/>
                <a:gd name="T12" fmla="*/ 168 w 347"/>
                <a:gd name="T13" fmla="*/ 13 h 284"/>
                <a:gd name="T14" fmla="*/ 181 w 347"/>
                <a:gd name="T15" fmla="*/ 4 h 284"/>
                <a:gd name="T16" fmla="*/ 192 w 347"/>
                <a:gd name="T17" fmla="*/ 10 h 284"/>
                <a:gd name="T18" fmla="*/ 208 w 347"/>
                <a:gd name="T19" fmla="*/ 12 h 284"/>
                <a:gd name="T20" fmla="*/ 221 w 347"/>
                <a:gd name="T21" fmla="*/ 9 h 284"/>
                <a:gd name="T22" fmla="*/ 229 w 347"/>
                <a:gd name="T23" fmla="*/ 13 h 284"/>
                <a:gd name="T24" fmla="*/ 243 w 347"/>
                <a:gd name="T25" fmla="*/ 29 h 284"/>
                <a:gd name="T26" fmla="*/ 270 w 347"/>
                <a:gd name="T27" fmla="*/ 31 h 284"/>
                <a:gd name="T28" fmla="*/ 285 w 347"/>
                <a:gd name="T29" fmla="*/ 45 h 284"/>
                <a:gd name="T30" fmla="*/ 298 w 347"/>
                <a:gd name="T31" fmla="*/ 52 h 284"/>
                <a:gd name="T32" fmla="*/ 296 w 347"/>
                <a:gd name="T33" fmla="*/ 62 h 284"/>
                <a:gd name="T34" fmla="*/ 292 w 347"/>
                <a:gd name="T35" fmla="*/ 76 h 284"/>
                <a:gd name="T36" fmla="*/ 283 w 347"/>
                <a:gd name="T37" fmla="*/ 98 h 284"/>
                <a:gd name="T38" fmla="*/ 291 w 347"/>
                <a:gd name="T39" fmla="*/ 104 h 284"/>
                <a:gd name="T40" fmla="*/ 313 w 347"/>
                <a:gd name="T41" fmla="*/ 108 h 284"/>
                <a:gd name="T42" fmla="*/ 327 w 347"/>
                <a:gd name="T43" fmla="*/ 123 h 284"/>
                <a:gd name="T44" fmla="*/ 329 w 347"/>
                <a:gd name="T45" fmla="*/ 136 h 284"/>
                <a:gd name="T46" fmla="*/ 336 w 347"/>
                <a:gd name="T47" fmla="*/ 144 h 284"/>
                <a:gd name="T48" fmla="*/ 344 w 347"/>
                <a:gd name="T49" fmla="*/ 150 h 284"/>
                <a:gd name="T50" fmla="*/ 347 w 347"/>
                <a:gd name="T51" fmla="*/ 169 h 284"/>
                <a:gd name="T52" fmla="*/ 338 w 347"/>
                <a:gd name="T53" fmla="*/ 176 h 284"/>
                <a:gd name="T54" fmla="*/ 328 w 347"/>
                <a:gd name="T55" fmla="*/ 188 h 284"/>
                <a:gd name="T56" fmla="*/ 324 w 347"/>
                <a:gd name="T57" fmla="*/ 196 h 284"/>
                <a:gd name="T58" fmla="*/ 317 w 347"/>
                <a:gd name="T59" fmla="*/ 192 h 284"/>
                <a:gd name="T60" fmla="*/ 308 w 347"/>
                <a:gd name="T61" fmla="*/ 195 h 284"/>
                <a:gd name="T62" fmla="*/ 299 w 347"/>
                <a:gd name="T63" fmla="*/ 209 h 284"/>
                <a:gd name="T64" fmla="*/ 292 w 347"/>
                <a:gd name="T65" fmla="*/ 220 h 284"/>
                <a:gd name="T66" fmla="*/ 289 w 347"/>
                <a:gd name="T67" fmla="*/ 233 h 284"/>
                <a:gd name="T68" fmla="*/ 292 w 347"/>
                <a:gd name="T69" fmla="*/ 243 h 284"/>
                <a:gd name="T70" fmla="*/ 301 w 347"/>
                <a:gd name="T71" fmla="*/ 254 h 284"/>
                <a:gd name="T72" fmla="*/ 302 w 347"/>
                <a:gd name="T73" fmla="*/ 260 h 284"/>
                <a:gd name="T74" fmla="*/ 299 w 347"/>
                <a:gd name="T75" fmla="*/ 274 h 284"/>
                <a:gd name="T76" fmla="*/ 284 w 347"/>
                <a:gd name="T77" fmla="*/ 277 h 284"/>
                <a:gd name="T78" fmla="*/ 268 w 347"/>
                <a:gd name="T79" fmla="*/ 282 h 284"/>
                <a:gd name="T80" fmla="*/ 258 w 347"/>
                <a:gd name="T81" fmla="*/ 267 h 284"/>
                <a:gd name="T82" fmla="*/ 250 w 347"/>
                <a:gd name="T83" fmla="*/ 263 h 284"/>
                <a:gd name="T84" fmla="*/ 232 w 347"/>
                <a:gd name="T85" fmla="*/ 248 h 284"/>
                <a:gd name="T86" fmla="*/ 210 w 347"/>
                <a:gd name="T87" fmla="*/ 242 h 284"/>
                <a:gd name="T88" fmla="*/ 211 w 347"/>
                <a:gd name="T89" fmla="*/ 225 h 284"/>
                <a:gd name="T90" fmla="*/ 210 w 347"/>
                <a:gd name="T91" fmla="*/ 200 h 284"/>
                <a:gd name="T92" fmla="*/ 195 w 347"/>
                <a:gd name="T93" fmla="*/ 201 h 284"/>
                <a:gd name="T94" fmla="*/ 188 w 347"/>
                <a:gd name="T95" fmla="*/ 216 h 284"/>
                <a:gd name="T96" fmla="*/ 146 w 347"/>
                <a:gd name="T97" fmla="*/ 214 h 284"/>
                <a:gd name="T98" fmla="*/ 151 w 347"/>
                <a:gd name="T99" fmla="*/ 201 h 284"/>
                <a:gd name="T100" fmla="*/ 148 w 347"/>
                <a:gd name="T101" fmla="*/ 182 h 284"/>
                <a:gd name="T102" fmla="*/ 147 w 347"/>
                <a:gd name="T103" fmla="*/ 177 h 284"/>
                <a:gd name="T104" fmla="*/ 124 w 347"/>
                <a:gd name="T105" fmla="*/ 167 h 284"/>
                <a:gd name="T106" fmla="*/ 106 w 347"/>
                <a:gd name="T107" fmla="*/ 170 h 284"/>
                <a:gd name="T108" fmla="*/ 96 w 347"/>
                <a:gd name="T109" fmla="*/ 145 h 284"/>
                <a:gd name="T110" fmla="*/ 82 w 347"/>
                <a:gd name="T111" fmla="*/ 142 h 284"/>
                <a:gd name="T112" fmla="*/ 64 w 347"/>
                <a:gd name="T113" fmla="*/ 121 h 284"/>
                <a:gd name="T114" fmla="*/ 55 w 347"/>
                <a:gd name="T115" fmla="*/ 103 h 284"/>
                <a:gd name="T116" fmla="*/ 24 w 347"/>
                <a:gd name="T117" fmla="*/ 110 h 284"/>
                <a:gd name="T118" fmla="*/ 13 w 347"/>
                <a:gd name="T119" fmla="*/ 97 h 284"/>
                <a:gd name="T120" fmla="*/ 6 w 347"/>
                <a:gd name="T121" fmla="*/ 92 h 284"/>
                <a:gd name="T122" fmla="*/ 2 w 347"/>
                <a:gd name="T123" fmla="*/ 6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" h="284">
                  <a:moveTo>
                    <a:pt x="0" y="59"/>
                  </a:moveTo>
                  <a:lnTo>
                    <a:pt x="2" y="57"/>
                  </a:lnTo>
                  <a:lnTo>
                    <a:pt x="5" y="56"/>
                  </a:lnTo>
                  <a:lnTo>
                    <a:pt x="17" y="47"/>
                  </a:lnTo>
                  <a:lnTo>
                    <a:pt x="36" y="36"/>
                  </a:lnTo>
                  <a:lnTo>
                    <a:pt x="54" y="24"/>
                  </a:lnTo>
                  <a:lnTo>
                    <a:pt x="75" y="17"/>
                  </a:lnTo>
                  <a:lnTo>
                    <a:pt x="76" y="23"/>
                  </a:lnTo>
                  <a:lnTo>
                    <a:pt x="75" y="26"/>
                  </a:lnTo>
                  <a:lnTo>
                    <a:pt x="75" y="30"/>
                  </a:lnTo>
                  <a:lnTo>
                    <a:pt x="76" y="33"/>
                  </a:lnTo>
                  <a:lnTo>
                    <a:pt x="78" y="36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4" y="37"/>
                  </a:lnTo>
                  <a:lnTo>
                    <a:pt x="88" y="37"/>
                  </a:lnTo>
                  <a:lnTo>
                    <a:pt x="88" y="35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6" y="30"/>
                  </a:lnTo>
                  <a:lnTo>
                    <a:pt x="98" y="29"/>
                  </a:lnTo>
                  <a:lnTo>
                    <a:pt x="100" y="30"/>
                  </a:lnTo>
                  <a:lnTo>
                    <a:pt x="112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3" y="38"/>
                  </a:lnTo>
                  <a:lnTo>
                    <a:pt x="113" y="39"/>
                  </a:lnTo>
                  <a:lnTo>
                    <a:pt x="115" y="41"/>
                  </a:lnTo>
                  <a:lnTo>
                    <a:pt x="116" y="42"/>
                  </a:lnTo>
                  <a:lnTo>
                    <a:pt x="127" y="42"/>
                  </a:lnTo>
                  <a:lnTo>
                    <a:pt x="129" y="41"/>
                  </a:lnTo>
                  <a:lnTo>
                    <a:pt x="133" y="37"/>
                  </a:lnTo>
                  <a:lnTo>
                    <a:pt x="144" y="32"/>
                  </a:lnTo>
                  <a:lnTo>
                    <a:pt x="148" y="28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4" y="19"/>
                  </a:lnTo>
                  <a:lnTo>
                    <a:pt x="154" y="18"/>
                  </a:lnTo>
                  <a:lnTo>
                    <a:pt x="155" y="19"/>
                  </a:lnTo>
                  <a:lnTo>
                    <a:pt x="156" y="21"/>
                  </a:lnTo>
                  <a:lnTo>
                    <a:pt x="156" y="24"/>
                  </a:lnTo>
                  <a:lnTo>
                    <a:pt x="158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2" y="31"/>
                  </a:lnTo>
                  <a:lnTo>
                    <a:pt x="163" y="29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59" y="25"/>
                  </a:lnTo>
                  <a:lnTo>
                    <a:pt x="159" y="22"/>
                  </a:lnTo>
                  <a:lnTo>
                    <a:pt x="159" y="20"/>
                  </a:lnTo>
                  <a:lnTo>
                    <a:pt x="158" y="19"/>
                  </a:lnTo>
                  <a:lnTo>
                    <a:pt x="157" y="18"/>
                  </a:lnTo>
                  <a:lnTo>
                    <a:pt x="159" y="18"/>
                  </a:lnTo>
                  <a:lnTo>
                    <a:pt x="160" y="18"/>
                  </a:lnTo>
                  <a:lnTo>
                    <a:pt x="163" y="19"/>
                  </a:lnTo>
                  <a:lnTo>
                    <a:pt x="165" y="20"/>
                  </a:lnTo>
                  <a:lnTo>
                    <a:pt x="169" y="20"/>
                  </a:lnTo>
                  <a:lnTo>
                    <a:pt x="171" y="19"/>
                  </a:lnTo>
                  <a:lnTo>
                    <a:pt x="171" y="17"/>
                  </a:lnTo>
                  <a:lnTo>
                    <a:pt x="170" y="16"/>
                  </a:lnTo>
                  <a:lnTo>
                    <a:pt x="168" y="13"/>
                  </a:lnTo>
                  <a:lnTo>
                    <a:pt x="167" y="12"/>
                  </a:lnTo>
                  <a:lnTo>
                    <a:pt x="167" y="11"/>
                  </a:lnTo>
                  <a:lnTo>
                    <a:pt x="168" y="9"/>
                  </a:lnTo>
                  <a:lnTo>
                    <a:pt x="168" y="8"/>
                  </a:lnTo>
                  <a:lnTo>
                    <a:pt x="167" y="7"/>
                  </a:lnTo>
                  <a:lnTo>
                    <a:pt x="172" y="5"/>
                  </a:lnTo>
                  <a:lnTo>
                    <a:pt x="177" y="3"/>
                  </a:lnTo>
                  <a:lnTo>
                    <a:pt x="179" y="2"/>
                  </a:lnTo>
                  <a:lnTo>
                    <a:pt x="181" y="2"/>
                  </a:lnTo>
                  <a:lnTo>
                    <a:pt x="181" y="4"/>
                  </a:lnTo>
                  <a:lnTo>
                    <a:pt x="181" y="6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6" y="10"/>
                  </a:lnTo>
                  <a:lnTo>
                    <a:pt x="189" y="11"/>
                  </a:lnTo>
                  <a:lnTo>
                    <a:pt x="190" y="11"/>
                  </a:lnTo>
                  <a:lnTo>
                    <a:pt x="191" y="10"/>
                  </a:lnTo>
                  <a:lnTo>
                    <a:pt x="192" y="10"/>
                  </a:lnTo>
                  <a:lnTo>
                    <a:pt x="199" y="1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08" y="2"/>
                  </a:lnTo>
                  <a:lnTo>
                    <a:pt x="208" y="5"/>
                  </a:lnTo>
                  <a:lnTo>
                    <a:pt x="208" y="7"/>
                  </a:lnTo>
                  <a:lnTo>
                    <a:pt x="207" y="9"/>
                  </a:lnTo>
                  <a:lnTo>
                    <a:pt x="208" y="12"/>
                  </a:lnTo>
                  <a:lnTo>
                    <a:pt x="203" y="10"/>
                  </a:lnTo>
                  <a:lnTo>
                    <a:pt x="202" y="10"/>
                  </a:lnTo>
                  <a:lnTo>
                    <a:pt x="202" y="12"/>
                  </a:lnTo>
                  <a:lnTo>
                    <a:pt x="204" y="13"/>
                  </a:lnTo>
                  <a:lnTo>
                    <a:pt x="210" y="13"/>
                  </a:lnTo>
                  <a:lnTo>
                    <a:pt x="212" y="13"/>
                  </a:lnTo>
                  <a:lnTo>
                    <a:pt x="215" y="14"/>
                  </a:lnTo>
                  <a:lnTo>
                    <a:pt x="217" y="14"/>
                  </a:lnTo>
                  <a:lnTo>
                    <a:pt x="220" y="12"/>
                  </a:lnTo>
                  <a:lnTo>
                    <a:pt x="221" y="9"/>
                  </a:lnTo>
                  <a:lnTo>
                    <a:pt x="223" y="7"/>
                  </a:lnTo>
                  <a:lnTo>
                    <a:pt x="224" y="5"/>
                  </a:lnTo>
                  <a:lnTo>
                    <a:pt x="224" y="4"/>
                  </a:lnTo>
                  <a:lnTo>
                    <a:pt x="225" y="3"/>
                  </a:lnTo>
                  <a:lnTo>
                    <a:pt x="226" y="2"/>
                  </a:lnTo>
                  <a:lnTo>
                    <a:pt x="226" y="2"/>
                  </a:lnTo>
                  <a:lnTo>
                    <a:pt x="229" y="5"/>
                  </a:lnTo>
                  <a:lnTo>
                    <a:pt x="231" y="8"/>
                  </a:lnTo>
                  <a:lnTo>
                    <a:pt x="231" y="10"/>
                  </a:lnTo>
                  <a:lnTo>
                    <a:pt x="229" y="13"/>
                  </a:lnTo>
                  <a:lnTo>
                    <a:pt x="229" y="16"/>
                  </a:lnTo>
                  <a:lnTo>
                    <a:pt x="230" y="17"/>
                  </a:lnTo>
                  <a:lnTo>
                    <a:pt x="232" y="20"/>
                  </a:lnTo>
                  <a:lnTo>
                    <a:pt x="233" y="22"/>
                  </a:lnTo>
                  <a:lnTo>
                    <a:pt x="234" y="25"/>
                  </a:lnTo>
                  <a:lnTo>
                    <a:pt x="234" y="26"/>
                  </a:lnTo>
                  <a:lnTo>
                    <a:pt x="236" y="27"/>
                  </a:lnTo>
                  <a:lnTo>
                    <a:pt x="239" y="26"/>
                  </a:lnTo>
                  <a:lnTo>
                    <a:pt x="241" y="26"/>
                  </a:lnTo>
                  <a:lnTo>
                    <a:pt x="243" y="29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5" y="34"/>
                  </a:lnTo>
                  <a:lnTo>
                    <a:pt x="248" y="33"/>
                  </a:lnTo>
                  <a:lnTo>
                    <a:pt x="258" y="34"/>
                  </a:lnTo>
                  <a:lnTo>
                    <a:pt x="261" y="33"/>
                  </a:lnTo>
                  <a:lnTo>
                    <a:pt x="264" y="31"/>
                  </a:lnTo>
                  <a:lnTo>
                    <a:pt x="266" y="30"/>
                  </a:lnTo>
                  <a:lnTo>
                    <a:pt x="268" y="30"/>
                  </a:lnTo>
                  <a:lnTo>
                    <a:pt x="270" y="31"/>
                  </a:lnTo>
                  <a:lnTo>
                    <a:pt x="272" y="33"/>
                  </a:lnTo>
                  <a:lnTo>
                    <a:pt x="273" y="37"/>
                  </a:lnTo>
                  <a:lnTo>
                    <a:pt x="273" y="39"/>
                  </a:lnTo>
                  <a:lnTo>
                    <a:pt x="273" y="40"/>
                  </a:lnTo>
                  <a:lnTo>
                    <a:pt x="274" y="41"/>
                  </a:lnTo>
                  <a:lnTo>
                    <a:pt x="280" y="43"/>
                  </a:lnTo>
                  <a:lnTo>
                    <a:pt x="281" y="43"/>
                  </a:lnTo>
                  <a:lnTo>
                    <a:pt x="282" y="44"/>
                  </a:lnTo>
                  <a:lnTo>
                    <a:pt x="283" y="45"/>
                  </a:lnTo>
                  <a:lnTo>
                    <a:pt x="285" y="45"/>
                  </a:lnTo>
                  <a:lnTo>
                    <a:pt x="288" y="44"/>
                  </a:lnTo>
                  <a:lnTo>
                    <a:pt x="289" y="44"/>
                  </a:lnTo>
                  <a:lnTo>
                    <a:pt x="291" y="45"/>
                  </a:lnTo>
                  <a:lnTo>
                    <a:pt x="292" y="48"/>
                  </a:lnTo>
                  <a:lnTo>
                    <a:pt x="294" y="49"/>
                  </a:lnTo>
                  <a:lnTo>
                    <a:pt x="297" y="49"/>
                  </a:lnTo>
                  <a:lnTo>
                    <a:pt x="298" y="49"/>
                  </a:lnTo>
                  <a:lnTo>
                    <a:pt x="299" y="50"/>
                  </a:lnTo>
                  <a:lnTo>
                    <a:pt x="299" y="51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299" y="56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7" y="57"/>
                  </a:lnTo>
                  <a:lnTo>
                    <a:pt x="296" y="57"/>
                  </a:lnTo>
                  <a:lnTo>
                    <a:pt x="296" y="58"/>
                  </a:lnTo>
                  <a:lnTo>
                    <a:pt x="297" y="59"/>
                  </a:lnTo>
                  <a:lnTo>
                    <a:pt x="296" y="61"/>
                  </a:lnTo>
                  <a:lnTo>
                    <a:pt x="296" y="62"/>
                  </a:lnTo>
                  <a:lnTo>
                    <a:pt x="295" y="63"/>
                  </a:lnTo>
                  <a:lnTo>
                    <a:pt x="294" y="62"/>
                  </a:lnTo>
                  <a:lnTo>
                    <a:pt x="293" y="62"/>
                  </a:lnTo>
                  <a:lnTo>
                    <a:pt x="292" y="64"/>
                  </a:lnTo>
                  <a:lnTo>
                    <a:pt x="292" y="66"/>
                  </a:lnTo>
                  <a:lnTo>
                    <a:pt x="293" y="67"/>
                  </a:lnTo>
                  <a:lnTo>
                    <a:pt x="292" y="71"/>
                  </a:lnTo>
                  <a:lnTo>
                    <a:pt x="288" y="77"/>
                  </a:lnTo>
                  <a:lnTo>
                    <a:pt x="291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0" y="82"/>
                  </a:lnTo>
                  <a:lnTo>
                    <a:pt x="288" y="84"/>
                  </a:lnTo>
                  <a:lnTo>
                    <a:pt x="287" y="85"/>
                  </a:lnTo>
                  <a:lnTo>
                    <a:pt x="286" y="85"/>
                  </a:lnTo>
                  <a:lnTo>
                    <a:pt x="280" y="92"/>
                  </a:lnTo>
                  <a:lnTo>
                    <a:pt x="280" y="96"/>
                  </a:lnTo>
                  <a:lnTo>
                    <a:pt x="281" y="97"/>
                  </a:lnTo>
                  <a:lnTo>
                    <a:pt x="283" y="98"/>
                  </a:lnTo>
                  <a:lnTo>
                    <a:pt x="283" y="99"/>
                  </a:lnTo>
                  <a:lnTo>
                    <a:pt x="286" y="100"/>
                  </a:lnTo>
                  <a:lnTo>
                    <a:pt x="286" y="100"/>
                  </a:lnTo>
                  <a:lnTo>
                    <a:pt x="286" y="102"/>
                  </a:lnTo>
                  <a:lnTo>
                    <a:pt x="286" y="105"/>
                  </a:lnTo>
                  <a:lnTo>
                    <a:pt x="287" y="106"/>
                  </a:lnTo>
                  <a:lnTo>
                    <a:pt x="288" y="106"/>
                  </a:lnTo>
                  <a:lnTo>
                    <a:pt x="289" y="106"/>
                  </a:lnTo>
                  <a:lnTo>
                    <a:pt x="290" y="105"/>
                  </a:lnTo>
                  <a:lnTo>
                    <a:pt x="291" y="104"/>
                  </a:lnTo>
                  <a:lnTo>
                    <a:pt x="292" y="103"/>
                  </a:lnTo>
                  <a:lnTo>
                    <a:pt x="292" y="103"/>
                  </a:lnTo>
                  <a:lnTo>
                    <a:pt x="294" y="106"/>
                  </a:lnTo>
                  <a:lnTo>
                    <a:pt x="295" y="107"/>
                  </a:lnTo>
                  <a:lnTo>
                    <a:pt x="303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11" y="107"/>
                  </a:lnTo>
                  <a:lnTo>
                    <a:pt x="313" y="107"/>
                  </a:lnTo>
                  <a:lnTo>
                    <a:pt x="313" y="108"/>
                  </a:lnTo>
                  <a:lnTo>
                    <a:pt x="315" y="109"/>
                  </a:lnTo>
                  <a:lnTo>
                    <a:pt x="315" y="110"/>
                  </a:lnTo>
                  <a:lnTo>
                    <a:pt x="314" y="111"/>
                  </a:lnTo>
                  <a:lnTo>
                    <a:pt x="315" y="113"/>
                  </a:lnTo>
                  <a:lnTo>
                    <a:pt x="316" y="113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23" y="114"/>
                  </a:lnTo>
                  <a:lnTo>
                    <a:pt x="329" y="122"/>
                  </a:lnTo>
                  <a:lnTo>
                    <a:pt x="327" y="123"/>
                  </a:lnTo>
                  <a:lnTo>
                    <a:pt x="328" y="125"/>
                  </a:lnTo>
                  <a:lnTo>
                    <a:pt x="330" y="126"/>
                  </a:lnTo>
                  <a:lnTo>
                    <a:pt x="336" y="126"/>
                  </a:lnTo>
                  <a:lnTo>
                    <a:pt x="336" y="127"/>
                  </a:lnTo>
                  <a:lnTo>
                    <a:pt x="335" y="128"/>
                  </a:lnTo>
                  <a:lnTo>
                    <a:pt x="335" y="129"/>
                  </a:lnTo>
                  <a:lnTo>
                    <a:pt x="335" y="130"/>
                  </a:lnTo>
                  <a:lnTo>
                    <a:pt x="333" y="131"/>
                  </a:lnTo>
                  <a:lnTo>
                    <a:pt x="330" y="133"/>
                  </a:lnTo>
                  <a:lnTo>
                    <a:pt x="329" y="136"/>
                  </a:lnTo>
                  <a:lnTo>
                    <a:pt x="329" y="138"/>
                  </a:lnTo>
                  <a:lnTo>
                    <a:pt x="329" y="139"/>
                  </a:lnTo>
                  <a:lnTo>
                    <a:pt x="330" y="140"/>
                  </a:lnTo>
                  <a:lnTo>
                    <a:pt x="331" y="140"/>
                  </a:lnTo>
                  <a:lnTo>
                    <a:pt x="330" y="141"/>
                  </a:lnTo>
                  <a:lnTo>
                    <a:pt x="331" y="142"/>
                  </a:lnTo>
                  <a:lnTo>
                    <a:pt x="332" y="144"/>
                  </a:lnTo>
                  <a:lnTo>
                    <a:pt x="332" y="145"/>
                  </a:lnTo>
                  <a:lnTo>
                    <a:pt x="334" y="145"/>
                  </a:lnTo>
                  <a:lnTo>
                    <a:pt x="336" y="144"/>
                  </a:lnTo>
                  <a:lnTo>
                    <a:pt x="336" y="143"/>
                  </a:lnTo>
                  <a:lnTo>
                    <a:pt x="337" y="143"/>
                  </a:lnTo>
                  <a:lnTo>
                    <a:pt x="337" y="144"/>
                  </a:lnTo>
                  <a:lnTo>
                    <a:pt x="339" y="144"/>
                  </a:lnTo>
                  <a:lnTo>
                    <a:pt x="342" y="145"/>
                  </a:lnTo>
                  <a:lnTo>
                    <a:pt x="344" y="145"/>
                  </a:lnTo>
                  <a:lnTo>
                    <a:pt x="343" y="146"/>
                  </a:lnTo>
                  <a:lnTo>
                    <a:pt x="343" y="147"/>
                  </a:lnTo>
                  <a:lnTo>
                    <a:pt x="343" y="148"/>
                  </a:lnTo>
                  <a:lnTo>
                    <a:pt x="344" y="150"/>
                  </a:lnTo>
                  <a:lnTo>
                    <a:pt x="344" y="151"/>
                  </a:lnTo>
                  <a:lnTo>
                    <a:pt x="345" y="151"/>
                  </a:lnTo>
                  <a:lnTo>
                    <a:pt x="346" y="151"/>
                  </a:lnTo>
                  <a:lnTo>
                    <a:pt x="346" y="154"/>
                  </a:lnTo>
                  <a:lnTo>
                    <a:pt x="345" y="158"/>
                  </a:lnTo>
                  <a:lnTo>
                    <a:pt x="344" y="159"/>
                  </a:lnTo>
                  <a:lnTo>
                    <a:pt x="344" y="161"/>
                  </a:lnTo>
                  <a:lnTo>
                    <a:pt x="347" y="166"/>
                  </a:lnTo>
                  <a:lnTo>
                    <a:pt x="347" y="168"/>
                  </a:lnTo>
                  <a:lnTo>
                    <a:pt x="347" y="169"/>
                  </a:lnTo>
                  <a:lnTo>
                    <a:pt x="347" y="170"/>
                  </a:lnTo>
                  <a:lnTo>
                    <a:pt x="344" y="170"/>
                  </a:lnTo>
                  <a:lnTo>
                    <a:pt x="343" y="170"/>
                  </a:lnTo>
                  <a:lnTo>
                    <a:pt x="341" y="170"/>
                  </a:lnTo>
                  <a:lnTo>
                    <a:pt x="341" y="170"/>
                  </a:lnTo>
                  <a:lnTo>
                    <a:pt x="340" y="170"/>
                  </a:lnTo>
                  <a:lnTo>
                    <a:pt x="339" y="171"/>
                  </a:lnTo>
                  <a:lnTo>
                    <a:pt x="338" y="173"/>
                  </a:lnTo>
                  <a:lnTo>
                    <a:pt x="338" y="174"/>
                  </a:lnTo>
                  <a:lnTo>
                    <a:pt x="338" y="176"/>
                  </a:lnTo>
                  <a:lnTo>
                    <a:pt x="336" y="176"/>
                  </a:lnTo>
                  <a:lnTo>
                    <a:pt x="333" y="178"/>
                  </a:lnTo>
                  <a:lnTo>
                    <a:pt x="331" y="179"/>
                  </a:lnTo>
                  <a:lnTo>
                    <a:pt x="330" y="180"/>
                  </a:lnTo>
                  <a:lnTo>
                    <a:pt x="328" y="182"/>
                  </a:lnTo>
                  <a:lnTo>
                    <a:pt x="327" y="182"/>
                  </a:lnTo>
                  <a:lnTo>
                    <a:pt x="329" y="184"/>
                  </a:lnTo>
                  <a:lnTo>
                    <a:pt x="329" y="186"/>
                  </a:lnTo>
                  <a:lnTo>
                    <a:pt x="329" y="188"/>
                  </a:lnTo>
                  <a:lnTo>
                    <a:pt x="328" y="188"/>
                  </a:lnTo>
                  <a:lnTo>
                    <a:pt x="328" y="189"/>
                  </a:lnTo>
                  <a:lnTo>
                    <a:pt x="326" y="189"/>
                  </a:lnTo>
                  <a:lnTo>
                    <a:pt x="325" y="190"/>
                  </a:lnTo>
                  <a:lnTo>
                    <a:pt x="324" y="190"/>
                  </a:lnTo>
                  <a:lnTo>
                    <a:pt x="324" y="192"/>
                  </a:lnTo>
                  <a:lnTo>
                    <a:pt x="324" y="193"/>
                  </a:lnTo>
                  <a:lnTo>
                    <a:pt x="325" y="194"/>
                  </a:lnTo>
                  <a:lnTo>
                    <a:pt x="325" y="194"/>
                  </a:lnTo>
                  <a:lnTo>
                    <a:pt x="325" y="195"/>
                  </a:lnTo>
                  <a:lnTo>
                    <a:pt x="324" y="196"/>
                  </a:lnTo>
                  <a:lnTo>
                    <a:pt x="323" y="195"/>
                  </a:lnTo>
                  <a:lnTo>
                    <a:pt x="323" y="194"/>
                  </a:lnTo>
                  <a:lnTo>
                    <a:pt x="323" y="193"/>
                  </a:lnTo>
                  <a:lnTo>
                    <a:pt x="323" y="192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20" y="191"/>
                  </a:lnTo>
                  <a:lnTo>
                    <a:pt x="319" y="192"/>
                  </a:lnTo>
                  <a:lnTo>
                    <a:pt x="317" y="192"/>
                  </a:lnTo>
                  <a:lnTo>
                    <a:pt x="317" y="192"/>
                  </a:lnTo>
                  <a:lnTo>
                    <a:pt x="316" y="192"/>
                  </a:lnTo>
                  <a:lnTo>
                    <a:pt x="315" y="191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2" y="189"/>
                  </a:lnTo>
                  <a:lnTo>
                    <a:pt x="311" y="189"/>
                  </a:lnTo>
                  <a:lnTo>
                    <a:pt x="310" y="191"/>
                  </a:lnTo>
                  <a:lnTo>
                    <a:pt x="309" y="193"/>
                  </a:lnTo>
                  <a:lnTo>
                    <a:pt x="308" y="195"/>
                  </a:lnTo>
                  <a:lnTo>
                    <a:pt x="307" y="196"/>
                  </a:lnTo>
                  <a:lnTo>
                    <a:pt x="304" y="198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1" y="204"/>
                  </a:lnTo>
                  <a:lnTo>
                    <a:pt x="299" y="206"/>
                  </a:lnTo>
                  <a:lnTo>
                    <a:pt x="299" y="206"/>
                  </a:lnTo>
                  <a:lnTo>
                    <a:pt x="299" y="208"/>
                  </a:lnTo>
                  <a:lnTo>
                    <a:pt x="299" y="209"/>
                  </a:lnTo>
                  <a:lnTo>
                    <a:pt x="298" y="211"/>
                  </a:lnTo>
                  <a:lnTo>
                    <a:pt x="297" y="212"/>
                  </a:lnTo>
                  <a:lnTo>
                    <a:pt x="296" y="212"/>
                  </a:lnTo>
                  <a:lnTo>
                    <a:pt x="296" y="214"/>
                  </a:lnTo>
                  <a:lnTo>
                    <a:pt x="297" y="215"/>
                  </a:lnTo>
                  <a:lnTo>
                    <a:pt x="297" y="216"/>
                  </a:lnTo>
                  <a:lnTo>
                    <a:pt x="296" y="218"/>
                  </a:lnTo>
                  <a:lnTo>
                    <a:pt x="295" y="218"/>
                  </a:lnTo>
                  <a:lnTo>
                    <a:pt x="293" y="219"/>
                  </a:lnTo>
                  <a:lnTo>
                    <a:pt x="292" y="220"/>
                  </a:lnTo>
                  <a:lnTo>
                    <a:pt x="292" y="221"/>
                  </a:lnTo>
                  <a:lnTo>
                    <a:pt x="292" y="222"/>
                  </a:lnTo>
                  <a:lnTo>
                    <a:pt x="292" y="223"/>
                  </a:lnTo>
                  <a:lnTo>
                    <a:pt x="288" y="228"/>
                  </a:lnTo>
                  <a:lnTo>
                    <a:pt x="288" y="230"/>
                  </a:lnTo>
                  <a:lnTo>
                    <a:pt x="289" y="230"/>
                  </a:lnTo>
                  <a:lnTo>
                    <a:pt x="291" y="231"/>
                  </a:lnTo>
                  <a:lnTo>
                    <a:pt x="292" y="233"/>
                  </a:lnTo>
                  <a:lnTo>
                    <a:pt x="289" y="232"/>
                  </a:lnTo>
                  <a:lnTo>
                    <a:pt x="289" y="233"/>
                  </a:lnTo>
                  <a:lnTo>
                    <a:pt x="289" y="234"/>
                  </a:lnTo>
                  <a:lnTo>
                    <a:pt x="289" y="235"/>
                  </a:lnTo>
                  <a:lnTo>
                    <a:pt x="290" y="236"/>
                  </a:lnTo>
                  <a:lnTo>
                    <a:pt x="289" y="236"/>
                  </a:lnTo>
                  <a:lnTo>
                    <a:pt x="288" y="237"/>
                  </a:lnTo>
                  <a:lnTo>
                    <a:pt x="288" y="239"/>
                  </a:lnTo>
                  <a:lnTo>
                    <a:pt x="289" y="241"/>
                  </a:lnTo>
                  <a:lnTo>
                    <a:pt x="290" y="242"/>
                  </a:lnTo>
                  <a:lnTo>
                    <a:pt x="291" y="243"/>
                  </a:lnTo>
                  <a:lnTo>
                    <a:pt x="292" y="243"/>
                  </a:lnTo>
                  <a:lnTo>
                    <a:pt x="293" y="244"/>
                  </a:lnTo>
                  <a:lnTo>
                    <a:pt x="293" y="245"/>
                  </a:lnTo>
                  <a:lnTo>
                    <a:pt x="296" y="249"/>
                  </a:lnTo>
                  <a:lnTo>
                    <a:pt x="296" y="252"/>
                  </a:lnTo>
                  <a:lnTo>
                    <a:pt x="297" y="253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9" y="253"/>
                  </a:lnTo>
                  <a:lnTo>
                    <a:pt x="300" y="253"/>
                  </a:lnTo>
                  <a:lnTo>
                    <a:pt x="301" y="254"/>
                  </a:lnTo>
                  <a:lnTo>
                    <a:pt x="301" y="254"/>
                  </a:lnTo>
                  <a:lnTo>
                    <a:pt x="300" y="255"/>
                  </a:lnTo>
                  <a:lnTo>
                    <a:pt x="300" y="256"/>
                  </a:lnTo>
                  <a:lnTo>
                    <a:pt x="300" y="257"/>
                  </a:lnTo>
                  <a:lnTo>
                    <a:pt x="300" y="258"/>
                  </a:lnTo>
                  <a:lnTo>
                    <a:pt x="299" y="258"/>
                  </a:lnTo>
                  <a:lnTo>
                    <a:pt x="299" y="259"/>
                  </a:lnTo>
                  <a:lnTo>
                    <a:pt x="299" y="260"/>
                  </a:lnTo>
                  <a:lnTo>
                    <a:pt x="300" y="260"/>
                  </a:lnTo>
                  <a:lnTo>
                    <a:pt x="302" y="260"/>
                  </a:lnTo>
                  <a:lnTo>
                    <a:pt x="303" y="260"/>
                  </a:lnTo>
                  <a:lnTo>
                    <a:pt x="304" y="263"/>
                  </a:lnTo>
                  <a:lnTo>
                    <a:pt x="303" y="264"/>
                  </a:lnTo>
                  <a:lnTo>
                    <a:pt x="302" y="265"/>
                  </a:lnTo>
                  <a:lnTo>
                    <a:pt x="301" y="266"/>
                  </a:lnTo>
                  <a:lnTo>
                    <a:pt x="300" y="269"/>
                  </a:lnTo>
                  <a:lnTo>
                    <a:pt x="299" y="270"/>
                  </a:lnTo>
                  <a:lnTo>
                    <a:pt x="298" y="272"/>
                  </a:lnTo>
                  <a:lnTo>
                    <a:pt x="300" y="272"/>
                  </a:lnTo>
                  <a:lnTo>
                    <a:pt x="299" y="274"/>
                  </a:lnTo>
                  <a:lnTo>
                    <a:pt x="297" y="277"/>
                  </a:lnTo>
                  <a:lnTo>
                    <a:pt x="295" y="278"/>
                  </a:lnTo>
                  <a:lnTo>
                    <a:pt x="293" y="278"/>
                  </a:lnTo>
                  <a:lnTo>
                    <a:pt x="292" y="276"/>
                  </a:lnTo>
                  <a:lnTo>
                    <a:pt x="291" y="276"/>
                  </a:lnTo>
                  <a:lnTo>
                    <a:pt x="290" y="277"/>
                  </a:lnTo>
                  <a:lnTo>
                    <a:pt x="289" y="278"/>
                  </a:lnTo>
                  <a:lnTo>
                    <a:pt x="287" y="278"/>
                  </a:lnTo>
                  <a:lnTo>
                    <a:pt x="286" y="278"/>
                  </a:lnTo>
                  <a:lnTo>
                    <a:pt x="284" y="277"/>
                  </a:lnTo>
                  <a:lnTo>
                    <a:pt x="281" y="277"/>
                  </a:lnTo>
                  <a:lnTo>
                    <a:pt x="280" y="278"/>
                  </a:lnTo>
                  <a:lnTo>
                    <a:pt x="278" y="279"/>
                  </a:lnTo>
                  <a:lnTo>
                    <a:pt x="278" y="280"/>
                  </a:lnTo>
                  <a:lnTo>
                    <a:pt x="278" y="281"/>
                  </a:lnTo>
                  <a:lnTo>
                    <a:pt x="276" y="281"/>
                  </a:lnTo>
                  <a:lnTo>
                    <a:pt x="275" y="281"/>
                  </a:lnTo>
                  <a:lnTo>
                    <a:pt x="273" y="279"/>
                  </a:lnTo>
                  <a:lnTo>
                    <a:pt x="271" y="280"/>
                  </a:lnTo>
                  <a:lnTo>
                    <a:pt x="268" y="282"/>
                  </a:lnTo>
                  <a:lnTo>
                    <a:pt x="267" y="284"/>
                  </a:lnTo>
                  <a:lnTo>
                    <a:pt x="264" y="283"/>
                  </a:lnTo>
                  <a:lnTo>
                    <a:pt x="264" y="282"/>
                  </a:lnTo>
                  <a:lnTo>
                    <a:pt x="264" y="280"/>
                  </a:lnTo>
                  <a:lnTo>
                    <a:pt x="264" y="279"/>
                  </a:lnTo>
                  <a:lnTo>
                    <a:pt x="264" y="278"/>
                  </a:lnTo>
                  <a:lnTo>
                    <a:pt x="264" y="277"/>
                  </a:lnTo>
                  <a:lnTo>
                    <a:pt x="260" y="268"/>
                  </a:lnTo>
                  <a:lnTo>
                    <a:pt x="259" y="267"/>
                  </a:lnTo>
                  <a:lnTo>
                    <a:pt x="258" y="267"/>
                  </a:lnTo>
                  <a:lnTo>
                    <a:pt x="256" y="266"/>
                  </a:lnTo>
                  <a:lnTo>
                    <a:pt x="254" y="266"/>
                  </a:lnTo>
                  <a:lnTo>
                    <a:pt x="253" y="266"/>
                  </a:lnTo>
                  <a:lnTo>
                    <a:pt x="253" y="266"/>
                  </a:lnTo>
                  <a:lnTo>
                    <a:pt x="252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50" y="263"/>
                  </a:lnTo>
                  <a:lnTo>
                    <a:pt x="251" y="262"/>
                  </a:lnTo>
                  <a:lnTo>
                    <a:pt x="250" y="260"/>
                  </a:lnTo>
                  <a:lnTo>
                    <a:pt x="249" y="258"/>
                  </a:lnTo>
                  <a:lnTo>
                    <a:pt x="247" y="256"/>
                  </a:lnTo>
                  <a:lnTo>
                    <a:pt x="244" y="256"/>
                  </a:lnTo>
                  <a:lnTo>
                    <a:pt x="241" y="257"/>
                  </a:lnTo>
                  <a:lnTo>
                    <a:pt x="238" y="257"/>
                  </a:lnTo>
                  <a:lnTo>
                    <a:pt x="237" y="255"/>
                  </a:lnTo>
                  <a:lnTo>
                    <a:pt x="236" y="254"/>
                  </a:lnTo>
                  <a:lnTo>
                    <a:pt x="232" y="248"/>
                  </a:lnTo>
                  <a:lnTo>
                    <a:pt x="231" y="248"/>
                  </a:lnTo>
                  <a:lnTo>
                    <a:pt x="227" y="247"/>
                  </a:lnTo>
                  <a:lnTo>
                    <a:pt x="226" y="246"/>
                  </a:lnTo>
                  <a:lnTo>
                    <a:pt x="222" y="242"/>
                  </a:lnTo>
                  <a:lnTo>
                    <a:pt x="220" y="242"/>
                  </a:lnTo>
                  <a:lnTo>
                    <a:pt x="219" y="242"/>
                  </a:lnTo>
                  <a:lnTo>
                    <a:pt x="215" y="242"/>
                  </a:lnTo>
                  <a:lnTo>
                    <a:pt x="213" y="243"/>
                  </a:lnTo>
                  <a:lnTo>
                    <a:pt x="211" y="242"/>
                  </a:lnTo>
                  <a:lnTo>
                    <a:pt x="210" y="242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8" y="234"/>
                  </a:lnTo>
                  <a:lnTo>
                    <a:pt x="208" y="233"/>
                  </a:lnTo>
                  <a:lnTo>
                    <a:pt x="209" y="232"/>
                  </a:lnTo>
                  <a:lnTo>
                    <a:pt x="210" y="231"/>
                  </a:lnTo>
                  <a:lnTo>
                    <a:pt x="210" y="230"/>
                  </a:lnTo>
                  <a:lnTo>
                    <a:pt x="211" y="228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09" y="223"/>
                  </a:lnTo>
                  <a:lnTo>
                    <a:pt x="205" y="221"/>
                  </a:lnTo>
                  <a:lnTo>
                    <a:pt x="204" y="218"/>
                  </a:lnTo>
                  <a:lnTo>
                    <a:pt x="204" y="217"/>
                  </a:lnTo>
                  <a:lnTo>
                    <a:pt x="208" y="208"/>
                  </a:lnTo>
                  <a:lnTo>
                    <a:pt x="208" y="206"/>
                  </a:lnTo>
                  <a:lnTo>
                    <a:pt x="208" y="206"/>
                  </a:lnTo>
                  <a:lnTo>
                    <a:pt x="208" y="204"/>
                  </a:lnTo>
                  <a:lnTo>
                    <a:pt x="209" y="200"/>
                  </a:lnTo>
                  <a:lnTo>
                    <a:pt x="210" y="200"/>
                  </a:lnTo>
                  <a:lnTo>
                    <a:pt x="211" y="201"/>
                  </a:lnTo>
                  <a:lnTo>
                    <a:pt x="211" y="199"/>
                  </a:lnTo>
                  <a:lnTo>
                    <a:pt x="212" y="196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08" y="193"/>
                  </a:lnTo>
                  <a:lnTo>
                    <a:pt x="208" y="193"/>
                  </a:lnTo>
                  <a:lnTo>
                    <a:pt x="207" y="190"/>
                  </a:lnTo>
                  <a:lnTo>
                    <a:pt x="204" y="191"/>
                  </a:lnTo>
                  <a:lnTo>
                    <a:pt x="195" y="201"/>
                  </a:lnTo>
                  <a:lnTo>
                    <a:pt x="194" y="202"/>
                  </a:lnTo>
                  <a:lnTo>
                    <a:pt x="194" y="204"/>
                  </a:lnTo>
                  <a:lnTo>
                    <a:pt x="194" y="205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4" y="211"/>
                  </a:lnTo>
                  <a:lnTo>
                    <a:pt x="193" y="212"/>
                  </a:lnTo>
                  <a:lnTo>
                    <a:pt x="192" y="214"/>
                  </a:lnTo>
                  <a:lnTo>
                    <a:pt x="191" y="215"/>
                  </a:lnTo>
                  <a:lnTo>
                    <a:pt x="188" y="216"/>
                  </a:lnTo>
                  <a:lnTo>
                    <a:pt x="175" y="222"/>
                  </a:lnTo>
                  <a:lnTo>
                    <a:pt x="172" y="223"/>
                  </a:lnTo>
                  <a:lnTo>
                    <a:pt x="172" y="222"/>
                  </a:lnTo>
                  <a:lnTo>
                    <a:pt x="159" y="218"/>
                  </a:lnTo>
                  <a:lnTo>
                    <a:pt x="153" y="219"/>
                  </a:lnTo>
                  <a:lnTo>
                    <a:pt x="151" y="219"/>
                  </a:lnTo>
                  <a:lnTo>
                    <a:pt x="150" y="219"/>
                  </a:lnTo>
                  <a:lnTo>
                    <a:pt x="145" y="217"/>
                  </a:lnTo>
                  <a:lnTo>
                    <a:pt x="146" y="217"/>
                  </a:lnTo>
                  <a:lnTo>
                    <a:pt x="146" y="214"/>
                  </a:lnTo>
                  <a:lnTo>
                    <a:pt x="145" y="212"/>
                  </a:lnTo>
                  <a:lnTo>
                    <a:pt x="145" y="211"/>
                  </a:lnTo>
                  <a:lnTo>
                    <a:pt x="146" y="209"/>
                  </a:lnTo>
                  <a:lnTo>
                    <a:pt x="147" y="209"/>
                  </a:lnTo>
                  <a:lnTo>
                    <a:pt x="148" y="207"/>
                  </a:lnTo>
                  <a:lnTo>
                    <a:pt x="150" y="206"/>
                  </a:lnTo>
                  <a:lnTo>
                    <a:pt x="152" y="205"/>
                  </a:lnTo>
                  <a:lnTo>
                    <a:pt x="152" y="204"/>
                  </a:lnTo>
                  <a:lnTo>
                    <a:pt x="152" y="202"/>
                  </a:lnTo>
                  <a:lnTo>
                    <a:pt x="151" y="201"/>
                  </a:lnTo>
                  <a:lnTo>
                    <a:pt x="149" y="195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6" y="195"/>
                  </a:lnTo>
                  <a:lnTo>
                    <a:pt x="145" y="195"/>
                  </a:lnTo>
                  <a:lnTo>
                    <a:pt x="145" y="193"/>
                  </a:lnTo>
                  <a:lnTo>
                    <a:pt x="147" y="187"/>
                  </a:lnTo>
                  <a:lnTo>
                    <a:pt x="147" y="184"/>
                  </a:lnTo>
                  <a:lnTo>
                    <a:pt x="148" y="183"/>
                  </a:lnTo>
                  <a:lnTo>
                    <a:pt x="148" y="182"/>
                  </a:lnTo>
                  <a:lnTo>
                    <a:pt x="150" y="180"/>
                  </a:lnTo>
                  <a:lnTo>
                    <a:pt x="151" y="179"/>
                  </a:lnTo>
                  <a:lnTo>
                    <a:pt x="152" y="177"/>
                  </a:lnTo>
                  <a:lnTo>
                    <a:pt x="151" y="176"/>
                  </a:lnTo>
                  <a:lnTo>
                    <a:pt x="150" y="176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5"/>
                  </a:lnTo>
                  <a:lnTo>
                    <a:pt x="147" y="176"/>
                  </a:lnTo>
                  <a:lnTo>
                    <a:pt x="147" y="177"/>
                  </a:lnTo>
                  <a:lnTo>
                    <a:pt x="146" y="177"/>
                  </a:lnTo>
                  <a:lnTo>
                    <a:pt x="144" y="176"/>
                  </a:lnTo>
                  <a:lnTo>
                    <a:pt x="142" y="171"/>
                  </a:lnTo>
                  <a:lnTo>
                    <a:pt x="140" y="170"/>
                  </a:lnTo>
                  <a:lnTo>
                    <a:pt x="138" y="169"/>
                  </a:lnTo>
                  <a:lnTo>
                    <a:pt x="136" y="165"/>
                  </a:lnTo>
                  <a:lnTo>
                    <a:pt x="134" y="164"/>
                  </a:lnTo>
                  <a:lnTo>
                    <a:pt x="131" y="164"/>
                  </a:lnTo>
                  <a:lnTo>
                    <a:pt x="126" y="167"/>
                  </a:lnTo>
                  <a:lnTo>
                    <a:pt x="124" y="167"/>
                  </a:lnTo>
                  <a:lnTo>
                    <a:pt x="122" y="166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5" y="164"/>
                  </a:lnTo>
                  <a:lnTo>
                    <a:pt x="112" y="164"/>
                  </a:lnTo>
                  <a:lnTo>
                    <a:pt x="110" y="164"/>
                  </a:lnTo>
                  <a:lnTo>
                    <a:pt x="109" y="165"/>
                  </a:lnTo>
                  <a:lnTo>
                    <a:pt x="107" y="168"/>
                  </a:lnTo>
                  <a:lnTo>
                    <a:pt x="107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1"/>
                  </a:lnTo>
                  <a:lnTo>
                    <a:pt x="103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1" y="150"/>
                  </a:lnTo>
                  <a:lnTo>
                    <a:pt x="100" y="147"/>
                  </a:lnTo>
                  <a:lnTo>
                    <a:pt x="98" y="145"/>
                  </a:lnTo>
                  <a:lnTo>
                    <a:pt x="96" y="145"/>
                  </a:lnTo>
                  <a:lnTo>
                    <a:pt x="94" y="145"/>
                  </a:lnTo>
                  <a:lnTo>
                    <a:pt x="88" y="145"/>
                  </a:lnTo>
                  <a:lnTo>
                    <a:pt x="87" y="144"/>
                  </a:lnTo>
                  <a:lnTo>
                    <a:pt x="88" y="142"/>
                  </a:lnTo>
                  <a:lnTo>
                    <a:pt x="88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40"/>
                  </a:lnTo>
                  <a:lnTo>
                    <a:pt x="83" y="141"/>
                  </a:lnTo>
                  <a:lnTo>
                    <a:pt x="82" y="142"/>
                  </a:lnTo>
                  <a:lnTo>
                    <a:pt x="78" y="144"/>
                  </a:lnTo>
                  <a:lnTo>
                    <a:pt x="76" y="144"/>
                  </a:lnTo>
                  <a:lnTo>
                    <a:pt x="74" y="143"/>
                  </a:lnTo>
                  <a:lnTo>
                    <a:pt x="70" y="141"/>
                  </a:lnTo>
                  <a:lnTo>
                    <a:pt x="69" y="140"/>
                  </a:lnTo>
                  <a:lnTo>
                    <a:pt x="68" y="139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4" y="124"/>
                  </a:lnTo>
                  <a:lnTo>
                    <a:pt x="64" y="121"/>
                  </a:lnTo>
                  <a:lnTo>
                    <a:pt x="65" y="118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60" y="112"/>
                  </a:lnTo>
                  <a:lnTo>
                    <a:pt x="59" y="109"/>
                  </a:lnTo>
                  <a:lnTo>
                    <a:pt x="58" y="107"/>
                  </a:lnTo>
                  <a:lnTo>
                    <a:pt x="56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46" y="104"/>
                  </a:lnTo>
                  <a:lnTo>
                    <a:pt x="40" y="106"/>
                  </a:lnTo>
                  <a:lnTo>
                    <a:pt x="39" y="107"/>
                  </a:lnTo>
                  <a:lnTo>
                    <a:pt x="37" y="109"/>
                  </a:lnTo>
                  <a:lnTo>
                    <a:pt x="34" y="114"/>
                  </a:lnTo>
                  <a:lnTo>
                    <a:pt x="33" y="115"/>
                  </a:lnTo>
                  <a:lnTo>
                    <a:pt x="32" y="114"/>
                  </a:lnTo>
                  <a:lnTo>
                    <a:pt x="31" y="114"/>
                  </a:lnTo>
                  <a:lnTo>
                    <a:pt x="24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1" y="105"/>
                  </a:lnTo>
                  <a:lnTo>
                    <a:pt x="20" y="104"/>
                  </a:lnTo>
                  <a:lnTo>
                    <a:pt x="16" y="101"/>
                  </a:lnTo>
                  <a:lnTo>
                    <a:pt x="16" y="100"/>
                  </a:lnTo>
                  <a:lnTo>
                    <a:pt x="16" y="99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3" y="97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0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8" y="95"/>
                  </a:lnTo>
                  <a:lnTo>
                    <a:pt x="7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7" y="90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8" y="80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6" y="74"/>
                  </a:lnTo>
                  <a:lnTo>
                    <a:pt x="4" y="71"/>
                  </a:lnTo>
                  <a:lnTo>
                    <a:pt x="2" y="68"/>
                  </a:lnTo>
                  <a:lnTo>
                    <a:pt x="1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2" name="Freeform 69">
              <a:extLst>
                <a:ext uri="{FF2B5EF4-FFF2-40B4-BE49-F238E27FC236}">
                  <a16:creationId xmlns:a16="http://schemas.microsoft.com/office/drawing/2014/main" id="{9AB37899-DE98-F4DC-AC46-DA258AA68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090" y="3972862"/>
              <a:ext cx="855015" cy="437417"/>
            </a:xfrm>
            <a:custGeom>
              <a:avLst/>
              <a:gdLst>
                <a:gd name="T0" fmla="*/ 116 w 604"/>
                <a:gd name="T1" fmla="*/ 98 h 309"/>
                <a:gd name="T2" fmla="*/ 99 w 604"/>
                <a:gd name="T3" fmla="*/ 84 h 309"/>
                <a:gd name="T4" fmla="*/ 79 w 604"/>
                <a:gd name="T5" fmla="*/ 65 h 309"/>
                <a:gd name="T6" fmla="*/ 51 w 604"/>
                <a:gd name="T7" fmla="*/ 59 h 309"/>
                <a:gd name="T8" fmla="*/ 29 w 604"/>
                <a:gd name="T9" fmla="*/ 50 h 309"/>
                <a:gd name="T10" fmla="*/ 13 w 604"/>
                <a:gd name="T11" fmla="*/ 30 h 309"/>
                <a:gd name="T12" fmla="*/ 9 w 604"/>
                <a:gd name="T13" fmla="*/ 2 h 309"/>
                <a:gd name="T14" fmla="*/ 63 w 604"/>
                <a:gd name="T15" fmla="*/ 7 h 309"/>
                <a:gd name="T16" fmla="*/ 113 w 604"/>
                <a:gd name="T17" fmla="*/ 30 h 309"/>
                <a:gd name="T18" fmla="*/ 137 w 604"/>
                <a:gd name="T19" fmla="*/ 40 h 309"/>
                <a:gd name="T20" fmla="*/ 174 w 604"/>
                <a:gd name="T21" fmla="*/ 47 h 309"/>
                <a:gd name="T22" fmla="*/ 214 w 604"/>
                <a:gd name="T23" fmla="*/ 43 h 309"/>
                <a:gd name="T24" fmla="*/ 242 w 604"/>
                <a:gd name="T25" fmla="*/ 52 h 309"/>
                <a:gd name="T26" fmla="*/ 272 w 604"/>
                <a:gd name="T27" fmla="*/ 61 h 309"/>
                <a:gd name="T28" fmla="*/ 315 w 604"/>
                <a:gd name="T29" fmla="*/ 88 h 309"/>
                <a:gd name="T30" fmla="*/ 345 w 604"/>
                <a:gd name="T31" fmla="*/ 107 h 309"/>
                <a:gd name="T32" fmla="*/ 353 w 604"/>
                <a:gd name="T33" fmla="*/ 126 h 309"/>
                <a:gd name="T34" fmla="*/ 379 w 604"/>
                <a:gd name="T35" fmla="*/ 118 h 309"/>
                <a:gd name="T36" fmla="*/ 407 w 604"/>
                <a:gd name="T37" fmla="*/ 103 h 309"/>
                <a:gd name="T38" fmla="*/ 430 w 604"/>
                <a:gd name="T39" fmla="*/ 119 h 309"/>
                <a:gd name="T40" fmla="*/ 454 w 604"/>
                <a:gd name="T41" fmla="*/ 110 h 309"/>
                <a:gd name="T42" fmla="*/ 478 w 604"/>
                <a:gd name="T43" fmla="*/ 125 h 309"/>
                <a:gd name="T44" fmla="*/ 515 w 604"/>
                <a:gd name="T45" fmla="*/ 133 h 309"/>
                <a:gd name="T46" fmla="*/ 532 w 604"/>
                <a:gd name="T47" fmla="*/ 183 h 309"/>
                <a:gd name="T48" fmla="*/ 544 w 604"/>
                <a:gd name="T49" fmla="*/ 192 h 309"/>
                <a:gd name="T50" fmla="*/ 560 w 604"/>
                <a:gd name="T51" fmla="*/ 195 h 309"/>
                <a:gd name="T52" fmla="*/ 581 w 604"/>
                <a:gd name="T53" fmla="*/ 208 h 309"/>
                <a:gd name="T54" fmla="*/ 559 w 604"/>
                <a:gd name="T55" fmla="*/ 226 h 309"/>
                <a:gd name="T56" fmla="*/ 565 w 604"/>
                <a:gd name="T57" fmla="*/ 241 h 309"/>
                <a:gd name="T58" fmla="*/ 582 w 604"/>
                <a:gd name="T59" fmla="*/ 264 h 309"/>
                <a:gd name="T60" fmla="*/ 604 w 604"/>
                <a:gd name="T61" fmla="*/ 283 h 309"/>
                <a:gd name="T62" fmla="*/ 599 w 604"/>
                <a:gd name="T63" fmla="*/ 297 h 309"/>
                <a:gd name="T64" fmla="*/ 588 w 604"/>
                <a:gd name="T65" fmla="*/ 308 h 309"/>
                <a:gd name="T66" fmla="*/ 564 w 604"/>
                <a:gd name="T67" fmla="*/ 293 h 309"/>
                <a:gd name="T68" fmla="*/ 539 w 604"/>
                <a:gd name="T69" fmla="*/ 295 h 309"/>
                <a:gd name="T70" fmla="*/ 519 w 604"/>
                <a:gd name="T71" fmla="*/ 275 h 309"/>
                <a:gd name="T72" fmla="*/ 486 w 604"/>
                <a:gd name="T73" fmla="*/ 264 h 309"/>
                <a:gd name="T74" fmla="*/ 448 w 604"/>
                <a:gd name="T75" fmla="*/ 283 h 309"/>
                <a:gd name="T76" fmla="*/ 436 w 604"/>
                <a:gd name="T77" fmla="*/ 290 h 309"/>
                <a:gd name="T78" fmla="*/ 409 w 604"/>
                <a:gd name="T79" fmla="*/ 292 h 309"/>
                <a:gd name="T80" fmla="*/ 393 w 604"/>
                <a:gd name="T81" fmla="*/ 289 h 309"/>
                <a:gd name="T82" fmla="*/ 378 w 604"/>
                <a:gd name="T83" fmla="*/ 287 h 309"/>
                <a:gd name="T84" fmla="*/ 365 w 604"/>
                <a:gd name="T85" fmla="*/ 293 h 309"/>
                <a:gd name="T86" fmla="*/ 322 w 604"/>
                <a:gd name="T87" fmla="*/ 300 h 309"/>
                <a:gd name="T88" fmla="*/ 306 w 604"/>
                <a:gd name="T89" fmla="*/ 292 h 309"/>
                <a:gd name="T90" fmla="*/ 281 w 604"/>
                <a:gd name="T91" fmla="*/ 285 h 309"/>
                <a:gd name="T92" fmla="*/ 270 w 604"/>
                <a:gd name="T93" fmla="*/ 267 h 309"/>
                <a:gd name="T94" fmla="*/ 261 w 604"/>
                <a:gd name="T95" fmla="*/ 256 h 309"/>
                <a:gd name="T96" fmla="*/ 254 w 604"/>
                <a:gd name="T97" fmla="*/ 251 h 309"/>
                <a:gd name="T98" fmla="*/ 234 w 604"/>
                <a:gd name="T99" fmla="*/ 246 h 309"/>
                <a:gd name="T100" fmla="*/ 221 w 604"/>
                <a:gd name="T101" fmla="*/ 263 h 309"/>
                <a:gd name="T102" fmla="*/ 189 w 604"/>
                <a:gd name="T103" fmla="*/ 255 h 309"/>
                <a:gd name="T104" fmla="*/ 165 w 604"/>
                <a:gd name="T105" fmla="*/ 265 h 309"/>
                <a:gd name="T106" fmla="*/ 154 w 604"/>
                <a:gd name="T107" fmla="*/ 256 h 309"/>
                <a:gd name="T108" fmla="*/ 154 w 604"/>
                <a:gd name="T109" fmla="*/ 232 h 309"/>
                <a:gd name="T110" fmla="*/ 161 w 604"/>
                <a:gd name="T111" fmla="*/ 206 h 309"/>
                <a:gd name="T112" fmla="*/ 151 w 604"/>
                <a:gd name="T113" fmla="*/ 17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4" h="309">
                  <a:moveTo>
                    <a:pt x="141" y="145"/>
                  </a:moveTo>
                  <a:lnTo>
                    <a:pt x="136" y="116"/>
                  </a:lnTo>
                  <a:lnTo>
                    <a:pt x="135" y="111"/>
                  </a:lnTo>
                  <a:lnTo>
                    <a:pt x="133" y="108"/>
                  </a:lnTo>
                  <a:lnTo>
                    <a:pt x="129" y="104"/>
                  </a:lnTo>
                  <a:lnTo>
                    <a:pt x="126" y="102"/>
                  </a:lnTo>
                  <a:lnTo>
                    <a:pt x="119" y="101"/>
                  </a:lnTo>
                  <a:lnTo>
                    <a:pt x="117" y="100"/>
                  </a:lnTo>
                  <a:lnTo>
                    <a:pt x="116" y="98"/>
                  </a:lnTo>
                  <a:lnTo>
                    <a:pt x="114" y="97"/>
                  </a:lnTo>
                  <a:lnTo>
                    <a:pt x="111" y="97"/>
                  </a:lnTo>
                  <a:lnTo>
                    <a:pt x="110" y="97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0" y="91"/>
                  </a:lnTo>
                  <a:lnTo>
                    <a:pt x="99" y="84"/>
                  </a:lnTo>
                  <a:lnTo>
                    <a:pt x="95" y="77"/>
                  </a:lnTo>
                  <a:lnTo>
                    <a:pt x="93" y="73"/>
                  </a:lnTo>
                  <a:lnTo>
                    <a:pt x="91" y="73"/>
                  </a:lnTo>
                  <a:lnTo>
                    <a:pt x="87" y="75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81" y="69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4"/>
                  </a:lnTo>
                  <a:lnTo>
                    <a:pt x="72" y="61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49" y="57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5" y="55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1" y="55"/>
                  </a:lnTo>
                  <a:lnTo>
                    <a:pt x="30" y="54"/>
                  </a:lnTo>
                  <a:lnTo>
                    <a:pt x="29" y="50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6" y="42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6" y="6"/>
                  </a:lnTo>
                  <a:lnTo>
                    <a:pt x="8" y="4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9"/>
                  </a:lnTo>
                  <a:lnTo>
                    <a:pt x="57" y="6"/>
                  </a:lnTo>
                  <a:lnTo>
                    <a:pt x="60" y="6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8" y="11"/>
                  </a:lnTo>
                  <a:lnTo>
                    <a:pt x="77" y="14"/>
                  </a:lnTo>
                  <a:lnTo>
                    <a:pt x="80" y="16"/>
                  </a:lnTo>
                  <a:lnTo>
                    <a:pt x="93" y="25"/>
                  </a:lnTo>
                  <a:lnTo>
                    <a:pt x="95" y="26"/>
                  </a:lnTo>
                  <a:lnTo>
                    <a:pt x="105" y="25"/>
                  </a:lnTo>
                  <a:lnTo>
                    <a:pt x="107" y="25"/>
                  </a:lnTo>
                  <a:lnTo>
                    <a:pt x="111" y="27"/>
                  </a:lnTo>
                  <a:lnTo>
                    <a:pt x="113" y="30"/>
                  </a:lnTo>
                  <a:lnTo>
                    <a:pt x="117" y="31"/>
                  </a:lnTo>
                  <a:lnTo>
                    <a:pt x="123" y="30"/>
                  </a:lnTo>
                  <a:lnTo>
                    <a:pt x="125" y="31"/>
                  </a:lnTo>
                  <a:lnTo>
                    <a:pt x="126" y="32"/>
                  </a:lnTo>
                  <a:lnTo>
                    <a:pt x="128" y="35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41" y="44"/>
                  </a:lnTo>
                  <a:lnTo>
                    <a:pt x="143" y="45"/>
                  </a:lnTo>
                  <a:lnTo>
                    <a:pt x="147" y="46"/>
                  </a:lnTo>
                  <a:lnTo>
                    <a:pt x="154" y="45"/>
                  </a:lnTo>
                  <a:lnTo>
                    <a:pt x="157" y="45"/>
                  </a:lnTo>
                  <a:lnTo>
                    <a:pt x="162" y="47"/>
                  </a:lnTo>
                  <a:lnTo>
                    <a:pt x="166" y="47"/>
                  </a:lnTo>
                  <a:lnTo>
                    <a:pt x="172" y="47"/>
                  </a:lnTo>
                  <a:lnTo>
                    <a:pt x="174" y="47"/>
                  </a:lnTo>
                  <a:lnTo>
                    <a:pt x="177" y="48"/>
                  </a:lnTo>
                  <a:lnTo>
                    <a:pt x="179" y="49"/>
                  </a:lnTo>
                  <a:lnTo>
                    <a:pt x="183" y="49"/>
                  </a:lnTo>
                  <a:lnTo>
                    <a:pt x="185" y="49"/>
                  </a:lnTo>
                  <a:lnTo>
                    <a:pt x="189" y="49"/>
                  </a:lnTo>
                  <a:lnTo>
                    <a:pt x="196" y="45"/>
                  </a:lnTo>
                  <a:lnTo>
                    <a:pt x="198" y="44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20" y="43"/>
                  </a:lnTo>
                  <a:lnTo>
                    <a:pt x="225" y="48"/>
                  </a:lnTo>
                  <a:lnTo>
                    <a:pt x="227" y="49"/>
                  </a:lnTo>
                  <a:lnTo>
                    <a:pt x="230" y="52"/>
                  </a:lnTo>
                  <a:lnTo>
                    <a:pt x="235" y="55"/>
                  </a:lnTo>
                  <a:lnTo>
                    <a:pt x="237" y="55"/>
                  </a:lnTo>
                  <a:lnTo>
                    <a:pt x="238" y="55"/>
                  </a:lnTo>
                  <a:lnTo>
                    <a:pt x="241" y="52"/>
                  </a:lnTo>
                  <a:lnTo>
                    <a:pt x="242" y="52"/>
                  </a:lnTo>
                  <a:lnTo>
                    <a:pt x="245" y="51"/>
                  </a:lnTo>
                  <a:lnTo>
                    <a:pt x="250" y="50"/>
                  </a:lnTo>
                  <a:lnTo>
                    <a:pt x="253" y="50"/>
                  </a:lnTo>
                  <a:lnTo>
                    <a:pt x="256" y="51"/>
                  </a:lnTo>
                  <a:lnTo>
                    <a:pt x="259" y="53"/>
                  </a:lnTo>
                  <a:lnTo>
                    <a:pt x="262" y="55"/>
                  </a:lnTo>
                  <a:lnTo>
                    <a:pt x="264" y="57"/>
                  </a:lnTo>
                  <a:lnTo>
                    <a:pt x="272" y="60"/>
                  </a:lnTo>
                  <a:lnTo>
                    <a:pt x="272" y="61"/>
                  </a:lnTo>
                  <a:lnTo>
                    <a:pt x="271" y="64"/>
                  </a:lnTo>
                  <a:lnTo>
                    <a:pt x="271" y="66"/>
                  </a:lnTo>
                  <a:lnTo>
                    <a:pt x="272" y="67"/>
                  </a:lnTo>
                  <a:lnTo>
                    <a:pt x="276" y="70"/>
                  </a:lnTo>
                  <a:lnTo>
                    <a:pt x="286" y="79"/>
                  </a:lnTo>
                  <a:lnTo>
                    <a:pt x="287" y="80"/>
                  </a:lnTo>
                  <a:lnTo>
                    <a:pt x="289" y="81"/>
                  </a:lnTo>
                  <a:lnTo>
                    <a:pt x="306" y="86"/>
                  </a:lnTo>
                  <a:lnTo>
                    <a:pt x="315" y="88"/>
                  </a:lnTo>
                  <a:lnTo>
                    <a:pt x="318" y="89"/>
                  </a:lnTo>
                  <a:lnTo>
                    <a:pt x="324" y="92"/>
                  </a:lnTo>
                  <a:lnTo>
                    <a:pt x="326" y="94"/>
                  </a:lnTo>
                  <a:lnTo>
                    <a:pt x="330" y="98"/>
                  </a:lnTo>
                  <a:lnTo>
                    <a:pt x="332" y="99"/>
                  </a:lnTo>
                  <a:lnTo>
                    <a:pt x="340" y="101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5" y="107"/>
                  </a:lnTo>
                  <a:lnTo>
                    <a:pt x="343" y="109"/>
                  </a:lnTo>
                  <a:lnTo>
                    <a:pt x="340" y="112"/>
                  </a:lnTo>
                  <a:lnTo>
                    <a:pt x="337" y="115"/>
                  </a:lnTo>
                  <a:lnTo>
                    <a:pt x="337" y="118"/>
                  </a:lnTo>
                  <a:lnTo>
                    <a:pt x="340" y="121"/>
                  </a:lnTo>
                  <a:lnTo>
                    <a:pt x="344" y="122"/>
                  </a:lnTo>
                  <a:lnTo>
                    <a:pt x="348" y="123"/>
                  </a:lnTo>
                  <a:lnTo>
                    <a:pt x="352" y="124"/>
                  </a:lnTo>
                  <a:lnTo>
                    <a:pt x="353" y="126"/>
                  </a:lnTo>
                  <a:lnTo>
                    <a:pt x="355" y="127"/>
                  </a:lnTo>
                  <a:lnTo>
                    <a:pt x="357" y="127"/>
                  </a:lnTo>
                  <a:lnTo>
                    <a:pt x="358" y="127"/>
                  </a:lnTo>
                  <a:lnTo>
                    <a:pt x="359" y="126"/>
                  </a:lnTo>
                  <a:lnTo>
                    <a:pt x="362" y="122"/>
                  </a:lnTo>
                  <a:lnTo>
                    <a:pt x="363" y="121"/>
                  </a:lnTo>
                  <a:lnTo>
                    <a:pt x="367" y="120"/>
                  </a:lnTo>
                  <a:lnTo>
                    <a:pt x="376" y="119"/>
                  </a:lnTo>
                  <a:lnTo>
                    <a:pt x="379" y="118"/>
                  </a:lnTo>
                  <a:lnTo>
                    <a:pt x="380" y="118"/>
                  </a:lnTo>
                  <a:lnTo>
                    <a:pt x="381" y="116"/>
                  </a:lnTo>
                  <a:lnTo>
                    <a:pt x="382" y="115"/>
                  </a:lnTo>
                  <a:lnTo>
                    <a:pt x="384" y="111"/>
                  </a:lnTo>
                  <a:lnTo>
                    <a:pt x="387" y="109"/>
                  </a:lnTo>
                  <a:lnTo>
                    <a:pt x="394" y="109"/>
                  </a:lnTo>
                  <a:lnTo>
                    <a:pt x="398" y="108"/>
                  </a:lnTo>
                  <a:lnTo>
                    <a:pt x="405" y="103"/>
                  </a:lnTo>
                  <a:lnTo>
                    <a:pt x="407" y="103"/>
                  </a:lnTo>
                  <a:lnTo>
                    <a:pt x="412" y="103"/>
                  </a:lnTo>
                  <a:lnTo>
                    <a:pt x="416" y="103"/>
                  </a:lnTo>
                  <a:lnTo>
                    <a:pt x="419" y="104"/>
                  </a:lnTo>
                  <a:lnTo>
                    <a:pt x="420" y="104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7" y="110"/>
                  </a:lnTo>
                  <a:lnTo>
                    <a:pt x="428" y="112"/>
                  </a:lnTo>
                  <a:lnTo>
                    <a:pt x="430" y="119"/>
                  </a:lnTo>
                  <a:lnTo>
                    <a:pt x="431" y="120"/>
                  </a:lnTo>
                  <a:lnTo>
                    <a:pt x="432" y="119"/>
                  </a:lnTo>
                  <a:lnTo>
                    <a:pt x="434" y="113"/>
                  </a:lnTo>
                  <a:lnTo>
                    <a:pt x="436" y="107"/>
                  </a:lnTo>
                  <a:lnTo>
                    <a:pt x="437" y="105"/>
                  </a:lnTo>
                  <a:lnTo>
                    <a:pt x="439" y="102"/>
                  </a:lnTo>
                  <a:lnTo>
                    <a:pt x="443" y="103"/>
                  </a:lnTo>
                  <a:lnTo>
                    <a:pt x="453" y="109"/>
                  </a:lnTo>
                  <a:lnTo>
                    <a:pt x="454" y="110"/>
                  </a:lnTo>
                  <a:lnTo>
                    <a:pt x="456" y="111"/>
                  </a:lnTo>
                  <a:lnTo>
                    <a:pt x="458" y="110"/>
                  </a:lnTo>
                  <a:lnTo>
                    <a:pt x="459" y="110"/>
                  </a:lnTo>
                  <a:lnTo>
                    <a:pt x="461" y="109"/>
                  </a:lnTo>
                  <a:lnTo>
                    <a:pt x="463" y="109"/>
                  </a:lnTo>
                  <a:lnTo>
                    <a:pt x="466" y="109"/>
                  </a:lnTo>
                  <a:lnTo>
                    <a:pt x="469" y="112"/>
                  </a:lnTo>
                  <a:lnTo>
                    <a:pt x="478" y="123"/>
                  </a:lnTo>
                  <a:lnTo>
                    <a:pt x="478" y="125"/>
                  </a:lnTo>
                  <a:lnTo>
                    <a:pt x="479" y="127"/>
                  </a:lnTo>
                  <a:lnTo>
                    <a:pt x="480" y="128"/>
                  </a:lnTo>
                  <a:lnTo>
                    <a:pt x="481" y="130"/>
                  </a:lnTo>
                  <a:lnTo>
                    <a:pt x="484" y="131"/>
                  </a:lnTo>
                  <a:lnTo>
                    <a:pt x="488" y="131"/>
                  </a:lnTo>
                  <a:lnTo>
                    <a:pt x="496" y="128"/>
                  </a:lnTo>
                  <a:lnTo>
                    <a:pt x="501" y="128"/>
                  </a:lnTo>
                  <a:lnTo>
                    <a:pt x="508" y="130"/>
                  </a:lnTo>
                  <a:lnTo>
                    <a:pt x="515" y="133"/>
                  </a:lnTo>
                  <a:lnTo>
                    <a:pt x="519" y="137"/>
                  </a:lnTo>
                  <a:lnTo>
                    <a:pt x="519" y="140"/>
                  </a:lnTo>
                  <a:lnTo>
                    <a:pt x="508" y="167"/>
                  </a:lnTo>
                  <a:lnTo>
                    <a:pt x="509" y="170"/>
                  </a:lnTo>
                  <a:lnTo>
                    <a:pt x="512" y="172"/>
                  </a:lnTo>
                  <a:lnTo>
                    <a:pt x="515" y="174"/>
                  </a:lnTo>
                  <a:lnTo>
                    <a:pt x="526" y="181"/>
                  </a:lnTo>
                  <a:lnTo>
                    <a:pt x="532" y="182"/>
                  </a:lnTo>
                  <a:lnTo>
                    <a:pt x="532" y="183"/>
                  </a:lnTo>
                  <a:lnTo>
                    <a:pt x="535" y="190"/>
                  </a:lnTo>
                  <a:lnTo>
                    <a:pt x="536" y="191"/>
                  </a:lnTo>
                  <a:lnTo>
                    <a:pt x="538" y="192"/>
                  </a:lnTo>
                  <a:lnTo>
                    <a:pt x="539" y="192"/>
                  </a:lnTo>
                  <a:lnTo>
                    <a:pt x="540" y="192"/>
                  </a:lnTo>
                  <a:lnTo>
                    <a:pt x="541" y="191"/>
                  </a:lnTo>
                  <a:lnTo>
                    <a:pt x="542" y="190"/>
                  </a:lnTo>
                  <a:lnTo>
                    <a:pt x="543" y="191"/>
                  </a:lnTo>
                  <a:lnTo>
                    <a:pt x="544" y="192"/>
                  </a:lnTo>
                  <a:lnTo>
                    <a:pt x="544" y="193"/>
                  </a:lnTo>
                  <a:lnTo>
                    <a:pt x="546" y="193"/>
                  </a:lnTo>
                  <a:lnTo>
                    <a:pt x="548" y="192"/>
                  </a:lnTo>
                  <a:lnTo>
                    <a:pt x="549" y="193"/>
                  </a:lnTo>
                  <a:lnTo>
                    <a:pt x="549" y="195"/>
                  </a:lnTo>
                  <a:lnTo>
                    <a:pt x="551" y="196"/>
                  </a:lnTo>
                  <a:lnTo>
                    <a:pt x="554" y="196"/>
                  </a:lnTo>
                  <a:lnTo>
                    <a:pt x="559" y="195"/>
                  </a:lnTo>
                  <a:lnTo>
                    <a:pt x="560" y="195"/>
                  </a:lnTo>
                  <a:lnTo>
                    <a:pt x="561" y="195"/>
                  </a:lnTo>
                  <a:lnTo>
                    <a:pt x="562" y="195"/>
                  </a:lnTo>
                  <a:lnTo>
                    <a:pt x="562" y="195"/>
                  </a:lnTo>
                  <a:lnTo>
                    <a:pt x="565" y="197"/>
                  </a:lnTo>
                  <a:lnTo>
                    <a:pt x="568" y="202"/>
                  </a:lnTo>
                  <a:lnTo>
                    <a:pt x="571" y="203"/>
                  </a:lnTo>
                  <a:lnTo>
                    <a:pt x="577" y="204"/>
                  </a:lnTo>
                  <a:lnTo>
                    <a:pt x="579" y="205"/>
                  </a:lnTo>
                  <a:lnTo>
                    <a:pt x="581" y="208"/>
                  </a:lnTo>
                  <a:lnTo>
                    <a:pt x="578" y="215"/>
                  </a:lnTo>
                  <a:lnTo>
                    <a:pt x="575" y="218"/>
                  </a:lnTo>
                  <a:lnTo>
                    <a:pt x="572" y="223"/>
                  </a:lnTo>
                  <a:lnTo>
                    <a:pt x="570" y="224"/>
                  </a:lnTo>
                  <a:lnTo>
                    <a:pt x="569" y="224"/>
                  </a:lnTo>
                  <a:lnTo>
                    <a:pt x="567" y="225"/>
                  </a:lnTo>
                  <a:lnTo>
                    <a:pt x="563" y="223"/>
                  </a:lnTo>
                  <a:lnTo>
                    <a:pt x="561" y="224"/>
                  </a:lnTo>
                  <a:lnTo>
                    <a:pt x="559" y="226"/>
                  </a:lnTo>
                  <a:lnTo>
                    <a:pt x="558" y="230"/>
                  </a:lnTo>
                  <a:lnTo>
                    <a:pt x="558" y="236"/>
                  </a:lnTo>
                  <a:lnTo>
                    <a:pt x="560" y="241"/>
                  </a:lnTo>
                  <a:lnTo>
                    <a:pt x="562" y="244"/>
                  </a:lnTo>
                  <a:lnTo>
                    <a:pt x="562" y="243"/>
                  </a:lnTo>
                  <a:lnTo>
                    <a:pt x="563" y="241"/>
                  </a:lnTo>
                  <a:lnTo>
                    <a:pt x="564" y="241"/>
                  </a:lnTo>
                  <a:lnTo>
                    <a:pt x="565" y="241"/>
                  </a:lnTo>
                  <a:lnTo>
                    <a:pt x="565" y="241"/>
                  </a:lnTo>
                  <a:lnTo>
                    <a:pt x="568" y="246"/>
                  </a:lnTo>
                  <a:lnTo>
                    <a:pt x="568" y="247"/>
                  </a:lnTo>
                  <a:lnTo>
                    <a:pt x="568" y="251"/>
                  </a:lnTo>
                  <a:lnTo>
                    <a:pt x="569" y="253"/>
                  </a:lnTo>
                  <a:lnTo>
                    <a:pt x="570" y="256"/>
                  </a:lnTo>
                  <a:lnTo>
                    <a:pt x="575" y="259"/>
                  </a:lnTo>
                  <a:lnTo>
                    <a:pt x="576" y="259"/>
                  </a:lnTo>
                  <a:lnTo>
                    <a:pt x="578" y="259"/>
                  </a:lnTo>
                  <a:lnTo>
                    <a:pt x="582" y="264"/>
                  </a:lnTo>
                  <a:lnTo>
                    <a:pt x="591" y="267"/>
                  </a:lnTo>
                  <a:lnTo>
                    <a:pt x="596" y="270"/>
                  </a:lnTo>
                  <a:lnTo>
                    <a:pt x="597" y="273"/>
                  </a:lnTo>
                  <a:lnTo>
                    <a:pt x="598" y="273"/>
                  </a:lnTo>
                  <a:lnTo>
                    <a:pt x="599" y="273"/>
                  </a:lnTo>
                  <a:lnTo>
                    <a:pt x="599" y="274"/>
                  </a:lnTo>
                  <a:lnTo>
                    <a:pt x="601" y="277"/>
                  </a:lnTo>
                  <a:lnTo>
                    <a:pt x="604" y="281"/>
                  </a:lnTo>
                  <a:lnTo>
                    <a:pt x="604" y="283"/>
                  </a:lnTo>
                  <a:lnTo>
                    <a:pt x="604" y="283"/>
                  </a:lnTo>
                  <a:lnTo>
                    <a:pt x="603" y="283"/>
                  </a:lnTo>
                  <a:lnTo>
                    <a:pt x="603" y="284"/>
                  </a:lnTo>
                  <a:lnTo>
                    <a:pt x="603" y="287"/>
                  </a:lnTo>
                  <a:lnTo>
                    <a:pt x="602" y="288"/>
                  </a:lnTo>
                  <a:lnTo>
                    <a:pt x="601" y="289"/>
                  </a:lnTo>
                  <a:lnTo>
                    <a:pt x="600" y="290"/>
                  </a:lnTo>
                  <a:lnTo>
                    <a:pt x="599" y="293"/>
                  </a:lnTo>
                  <a:lnTo>
                    <a:pt x="599" y="297"/>
                  </a:lnTo>
                  <a:lnTo>
                    <a:pt x="598" y="301"/>
                  </a:lnTo>
                  <a:lnTo>
                    <a:pt x="598" y="301"/>
                  </a:lnTo>
                  <a:lnTo>
                    <a:pt x="597" y="303"/>
                  </a:lnTo>
                  <a:lnTo>
                    <a:pt x="595" y="304"/>
                  </a:lnTo>
                  <a:lnTo>
                    <a:pt x="593" y="303"/>
                  </a:lnTo>
                  <a:lnTo>
                    <a:pt x="592" y="303"/>
                  </a:lnTo>
                  <a:lnTo>
                    <a:pt x="589" y="304"/>
                  </a:lnTo>
                  <a:lnTo>
                    <a:pt x="588" y="307"/>
                  </a:lnTo>
                  <a:lnTo>
                    <a:pt x="588" y="308"/>
                  </a:lnTo>
                  <a:lnTo>
                    <a:pt x="587" y="309"/>
                  </a:lnTo>
                  <a:lnTo>
                    <a:pt x="585" y="309"/>
                  </a:lnTo>
                  <a:lnTo>
                    <a:pt x="583" y="308"/>
                  </a:lnTo>
                  <a:lnTo>
                    <a:pt x="580" y="305"/>
                  </a:lnTo>
                  <a:lnTo>
                    <a:pt x="580" y="304"/>
                  </a:lnTo>
                  <a:lnTo>
                    <a:pt x="574" y="302"/>
                  </a:lnTo>
                  <a:lnTo>
                    <a:pt x="572" y="301"/>
                  </a:lnTo>
                  <a:lnTo>
                    <a:pt x="567" y="296"/>
                  </a:lnTo>
                  <a:lnTo>
                    <a:pt x="564" y="293"/>
                  </a:lnTo>
                  <a:lnTo>
                    <a:pt x="562" y="291"/>
                  </a:lnTo>
                  <a:lnTo>
                    <a:pt x="562" y="291"/>
                  </a:lnTo>
                  <a:lnTo>
                    <a:pt x="555" y="291"/>
                  </a:lnTo>
                  <a:lnTo>
                    <a:pt x="552" y="291"/>
                  </a:lnTo>
                  <a:lnTo>
                    <a:pt x="550" y="293"/>
                  </a:lnTo>
                  <a:lnTo>
                    <a:pt x="548" y="295"/>
                  </a:lnTo>
                  <a:lnTo>
                    <a:pt x="546" y="295"/>
                  </a:lnTo>
                  <a:lnTo>
                    <a:pt x="544" y="295"/>
                  </a:lnTo>
                  <a:lnTo>
                    <a:pt x="539" y="295"/>
                  </a:lnTo>
                  <a:lnTo>
                    <a:pt x="526" y="289"/>
                  </a:lnTo>
                  <a:lnTo>
                    <a:pt x="521" y="287"/>
                  </a:lnTo>
                  <a:lnTo>
                    <a:pt x="520" y="286"/>
                  </a:lnTo>
                  <a:lnTo>
                    <a:pt x="516" y="283"/>
                  </a:lnTo>
                  <a:lnTo>
                    <a:pt x="514" y="279"/>
                  </a:lnTo>
                  <a:lnTo>
                    <a:pt x="516" y="277"/>
                  </a:lnTo>
                  <a:lnTo>
                    <a:pt x="518" y="276"/>
                  </a:lnTo>
                  <a:lnTo>
                    <a:pt x="520" y="276"/>
                  </a:lnTo>
                  <a:lnTo>
                    <a:pt x="519" y="275"/>
                  </a:lnTo>
                  <a:lnTo>
                    <a:pt x="517" y="274"/>
                  </a:lnTo>
                  <a:lnTo>
                    <a:pt x="511" y="272"/>
                  </a:lnTo>
                  <a:lnTo>
                    <a:pt x="498" y="267"/>
                  </a:lnTo>
                  <a:lnTo>
                    <a:pt x="496" y="265"/>
                  </a:lnTo>
                  <a:lnTo>
                    <a:pt x="494" y="263"/>
                  </a:lnTo>
                  <a:lnTo>
                    <a:pt x="493" y="263"/>
                  </a:lnTo>
                  <a:lnTo>
                    <a:pt x="490" y="264"/>
                  </a:lnTo>
                  <a:lnTo>
                    <a:pt x="488" y="264"/>
                  </a:lnTo>
                  <a:lnTo>
                    <a:pt x="486" y="264"/>
                  </a:lnTo>
                  <a:lnTo>
                    <a:pt x="482" y="261"/>
                  </a:lnTo>
                  <a:lnTo>
                    <a:pt x="480" y="260"/>
                  </a:lnTo>
                  <a:lnTo>
                    <a:pt x="478" y="260"/>
                  </a:lnTo>
                  <a:lnTo>
                    <a:pt x="474" y="261"/>
                  </a:lnTo>
                  <a:lnTo>
                    <a:pt x="460" y="273"/>
                  </a:lnTo>
                  <a:lnTo>
                    <a:pt x="452" y="280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8" y="283"/>
                  </a:lnTo>
                  <a:lnTo>
                    <a:pt x="444" y="283"/>
                  </a:lnTo>
                  <a:lnTo>
                    <a:pt x="436" y="282"/>
                  </a:lnTo>
                  <a:lnTo>
                    <a:pt x="434" y="283"/>
                  </a:lnTo>
                  <a:lnTo>
                    <a:pt x="435" y="285"/>
                  </a:lnTo>
                  <a:lnTo>
                    <a:pt x="438" y="287"/>
                  </a:lnTo>
                  <a:lnTo>
                    <a:pt x="439" y="288"/>
                  </a:lnTo>
                  <a:lnTo>
                    <a:pt x="439" y="289"/>
                  </a:lnTo>
                  <a:lnTo>
                    <a:pt x="438" y="289"/>
                  </a:lnTo>
                  <a:lnTo>
                    <a:pt x="436" y="290"/>
                  </a:lnTo>
                  <a:lnTo>
                    <a:pt x="423" y="289"/>
                  </a:lnTo>
                  <a:lnTo>
                    <a:pt x="419" y="289"/>
                  </a:lnTo>
                  <a:lnTo>
                    <a:pt x="417" y="288"/>
                  </a:lnTo>
                  <a:lnTo>
                    <a:pt x="415" y="289"/>
                  </a:lnTo>
                  <a:lnTo>
                    <a:pt x="414" y="290"/>
                  </a:lnTo>
                  <a:lnTo>
                    <a:pt x="413" y="292"/>
                  </a:lnTo>
                  <a:lnTo>
                    <a:pt x="412" y="294"/>
                  </a:lnTo>
                  <a:lnTo>
                    <a:pt x="410" y="293"/>
                  </a:lnTo>
                  <a:lnTo>
                    <a:pt x="409" y="292"/>
                  </a:lnTo>
                  <a:lnTo>
                    <a:pt x="409" y="291"/>
                  </a:lnTo>
                  <a:lnTo>
                    <a:pt x="408" y="290"/>
                  </a:lnTo>
                  <a:lnTo>
                    <a:pt x="407" y="290"/>
                  </a:lnTo>
                  <a:lnTo>
                    <a:pt x="405" y="293"/>
                  </a:lnTo>
                  <a:lnTo>
                    <a:pt x="403" y="293"/>
                  </a:lnTo>
                  <a:lnTo>
                    <a:pt x="400" y="293"/>
                  </a:lnTo>
                  <a:lnTo>
                    <a:pt x="399" y="292"/>
                  </a:lnTo>
                  <a:lnTo>
                    <a:pt x="394" y="289"/>
                  </a:lnTo>
                  <a:lnTo>
                    <a:pt x="393" y="289"/>
                  </a:lnTo>
                  <a:lnTo>
                    <a:pt x="392" y="289"/>
                  </a:lnTo>
                  <a:lnTo>
                    <a:pt x="391" y="290"/>
                  </a:lnTo>
                  <a:lnTo>
                    <a:pt x="390" y="291"/>
                  </a:lnTo>
                  <a:lnTo>
                    <a:pt x="389" y="292"/>
                  </a:lnTo>
                  <a:lnTo>
                    <a:pt x="388" y="292"/>
                  </a:lnTo>
                  <a:lnTo>
                    <a:pt x="386" y="291"/>
                  </a:lnTo>
                  <a:lnTo>
                    <a:pt x="382" y="289"/>
                  </a:lnTo>
                  <a:lnTo>
                    <a:pt x="379" y="287"/>
                  </a:lnTo>
                  <a:lnTo>
                    <a:pt x="378" y="287"/>
                  </a:lnTo>
                  <a:lnTo>
                    <a:pt x="377" y="288"/>
                  </a:lnTo>
                  <a:lnTo>
                    <a:pt x="376" y="289"/>
                  </a:lnTo>
                  <a:lnTo>
                    <a:pt x="376" y="290"/>
                  </a:lnTo>
                  <a:lnTo>
                    <a:pt x="376" y="291"/>
                  </a:lnTo>
                  <a:lnTo>
                    <a:pt x="375" y="293"/>
                  </a:lnTo>
                  <a:lnTo>
                    <a:pt x="373" y="294"/>
                  </a:lnTo>
                  <a:lnTo>
                    <a:pt x="371" y="294"/>
                  </a:lnTo>
                  <a:lnTo>
                    <a:pt x="367" y="293"/>
                  </a:lnTo>
                  <a:lnTo>
                    <a:pt x="365" y="293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58" y="295"/>
                  </a:lnTo>
                  <a:lnTo>
                    <a:pt x="350" y="295"/>
                  </a:lnTo>
                  <a:lnTo>
                    <a:pt x="346" y="297"/>
                  </a:lnTo>
                  <a:lnTo>
                    <a:pt x="341" y="301"/>
                  </a:lnTo>
                  <a:lnTo>
                    <a:pt x="340" y="301"/>
                  </a:lnTo>
                  <a:lnTo>
                    <a:pt x="338" y="302"/>
                  </a:lnTo>
                  <a:lnTo>
                    <a:pt x="322" y="300"/>
                  </a:lnTo>
                  <a:lnTo>
                    <a:pt x="319" y="300"/>
                  </a:lnTo>
                  <a:lnTo>
                    <a:pt x="314" y="302"/>
                  </a:lnTo>
                  <a:lnTo>
                    <a:pt x="313" y="302"/>
                  </a:lnTo>
                  <a:lnTo>
                    <a:pt x="312" y="302"/>
                  </a:lnTo>
                  <a:lnTo>
                    <a:pt x="311" y="302"/>
                  </a:lnTo>
                  <a:lnTo>
                    <a:pt x="312" y="299"/>
                  </a:lnTo>
                  <a:lnTo>
                    <a:pt x="311" y="296"/>
                  </a:lnTo>
                  <a:lnTo>
                    <a:pt x="309" y="294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1" y="292"/>
                  </a:lnTo>
                  <a:lnTo>
                    <a:pt x="292" y="294"/>
                  </a:lnTo>
                  <a:lnTo>
                    <a:pt x="292" y="293"/>
                  </a:lnTo>
                  <a:lnTo>
                    <a:pt x="289" y="288"/>
                  </a:lnTo>
                  <a:lnTo>
                    <a:pt x="287" y="286"/>
                  </a:lnTo>
                  <a:lnTo>
                    <a:pt x="286" y="285"/>
                  </a:lnTo>
                  <a:lnTo>
                    <a:pt x="283" y="286"/>
                  </a:lnTo>
                  <a:lnTo>
                    <a:pt x="281" y="285"/>
                  </a:lnTo>
                  <a:lnTo>
                    <a:pt x="286" y="283"/>
                  </a:lnTo>
                  <a:lnTo>
                    <a:pt x="287" y="282"/>
                  </a:lnTo>
                  <a:lnTo>
                    <a:pt x="288" y="280"/>
                  </a:lnTo>
                  <a:lnTo>
                    <a:pt x="288" y="279"/>
                  </a:lnTo>
                  <a:lnTo>
                    <a:pt x="286" y="278"/>
                  </a:lnTo>
                  <a:lnTo>
                    <a:pt x="283" y="277"/>
                  </a:lnTo>
                  <a:lnTo>
                    <a:pt x="279" y="273"/>
                  </a:lnTo>
                  <a:lnTo>
                    <a:pt x="272" y="269"/>
                  </a:lnTo>
                  <a:lnTo>
                    <a:pt x="270" y="267"/>
                  </a:lnTo>
                  <a:lnTo>
                    <a:pt x="268" y="262"/>
                  </a:lnTo>
                  <a:lnTo>
                    <a:pt x="267" y="261"/>
                  </a:lnTo>
                  <a:lnTo>
                    <a:pt x="266" y="261"/>
                  </a:lnTo>
                  <a:lnTo>
                    <a:pt x="266" y="260"/>
                  </a:lnTo>
                  <a:lnTo>
                    <a:pt x="265" y="259"/>
                  </a:lnTo>
                  <a:lnTo>
                    <a:pt x="262" y="259"/>
                  </a:lnTo>
                  <a:lnTo>
                    <a:pt x="262" y="259"/>
                  </a:lnTo>
                  <a:lnTo>
                    <a:pt x="261" y="257"/>
                  </a:lnTo>
                  <a:lnTo>
                    <a:pt x="261" y="256"/>
                  </a:lnTo>
                  <a:lnTo>
                    <a:pt x="260" y="255"/>
                  </a:lnTo>
                  <a:lnTo>
                    <a:pt x="258" y="255"/>
                  </a:lnTo>
                  <a:lnTo>
                    <a:pt x="256" y="258"/>
                  </a:lnTo>
                  <a:lnTo>
                    <a:pt x="255" y="258"/>
                  </a:lnTo>
                  <a:lnTo>
                    <a:pt x="253" y="256"/>
                  </a:lnTo>
                  <a:lnTo>
                    <a:pt x="250" y="254"/>
                  </a:lnTo>
                  <a:lnTo>
                    <a:pt x="251" y="253"/>
                  </a:lnTo>
                  <a:lnTo>
                    <a:pt x="253" y="252"/>
                  </a:lnTo>
                  <a:lnTo>
                    <a:pt x="254" y="251"/>
                  </a:lnTo>
                  <a:lnTo>
                    <a:pt x="254" y="250"/>
                  </a:lnTo>
                  <a:lnTo>
                    <a:pt x="255" y="248"/>
                  </a:lnTo>
                  <a:lnTo>
                    <a:pt x="255" y="247"/>
                  </a:lnTo>
                  <a:lnTo>
                    <a:pt x="256" y="246"/>
                  </a:lnTo>
                  <a:lnTo>
                    <a:pt x="254" y="245"/>
                  </a:lnTo>
                  <a:lnTo>
                    <a:pt x="241" y="244"/>
                  </a:lnTo>
                  <a:lnTo>
                    <a:pt x="237" y="245"/>
                  </a:lnTo>
                  <a:lnTo>
                    <a:pt x="235" y="245"/>
                  </a:lnTo>
                  <a:lnTo>
                    <a:pt x="234" y="246"/>
                  </a:lnTo>
                  <a:lnTo>
                    <a:pt x="232" y="247"/>
                  </a:lnTo>
                  <a:lnTo>
                    <a:pt x="232" y="249"/>
                  </a:lnTo>
                  <a:lnTo>
                    <a:pt x="231" y="253"/>
                  </a:lnTo>
                  <a:lnTo>
                    <a:pt x="230" y="256"/>
                  </a:lnTo>
                  <a:lnTo>
                    <a:pt x="228" y="258"/>
                  </a:lnTo>
                  <a:lnTo>
                    <a:pt x="225" y="262"/>
                  </a:lnTo>
                  <a:lnTo>
                    <a:pt x="223" y="263"/>
                  </a:lnTo>
                  <a:lnTo>
                    <a:pt x="222" y="263"/>
                  </a:lnTo>
                  <a:lnTo>
                    <a:pt x="221" y="263"/>
                  </a:lnTo>
                  <a:lnTo>
                    <a:pt x="205" y="257"/>
                  </a:lnTo>
                  <a:lnTo>
                    <a:pt x="201" y="257"/>
                  </a:lnTo>
                  <a:lnTo>
                    <a:pt x="198" y="257"/>
                  </a:lnTo>
                  <a:lnTo>
                    <a:pt x="197" y="256"/>
                  </a:lnTo>
                  <a:lnTo>
                    <a:pt x="196" y="255"/>
                  </a:lnTo>
                  <a:lnTo>
                    <a:pt x="195" y="255"/>
                  </a:lnTo>
                  <a:lnTo>
                    <a:pt x="191" y="256"/>
                  </a:lnTo>
                  <a:lnTo>
                    <a:pt x="190" y="255"/>
                  </a:lnTo>
                  <a:lnTo>
                    <a:pt x="189" y="255"/>
                  </a:lnTo>
                  <a:lnTo>
                    <a:pt x="188" y="255"/>
                  </a:lnTo>
                  <a:lnTo>
                    <a:pt x="186" y="256"/>
                  </a:lnTo>
                  <a:lnTo>
                    <a:pt x="184" y="257"/>
                  </a:lnTo>
                  <a:lnTo>
                    <a:pt x="177" y="254"/>
                  </a:lnTo>
                  <a:lnTo>
                    <a:pt x="173" y="256"/>
                  </a:lnTo>
                  <a:lnTo>
                    <a:pt x="172" y="257"/>
                  </a:lnTo>
                  <a:lnTo>
                    <a:pt x="169" y="260"/>
                  </a:lnTo>
                  <a:lnTo>
                    <a:pt x="166" y="264"/>
                  </a:lnTo>
                  <a:lnTo>
                    <a:pt x="165" y="265"/>
                  </a:lnTo>
                  <a:lnTo>
                    <a:pt x="164" y="264"/>
                  </a:lnTo>
                  <a:lnTo>
                    <a:pt x="160" y="260"/>
                  </a:lnTo>
                  <a:lnTo>
                    <a:pt x="159" y="260"/>
                  </a:lnTo>
                  <a:lnTo>
                    <a:pt x="156" y="259"/>
                  </a:lnTo>
                  <a:lnTo>
                    <a:pt x="155" y="259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7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2" y="257"/>
                  </a:lnTo>
                  <a:lnTo>
                    <a:pt x="149" y="258"/>
                  </a:lnTo>
                  <a:lnTo>
                    <a:pt x="148" y="257"/>
                  </a:lnTo>
                  <a:lnTo>
                    <a:pt x="138" y="253"/>
                  </a:lnTo>
                  <a:lnTo>
                    <a:pt x="144" y="242"/>
                  </a:lnTo>
                  <a:lnTo>
                    <a:pt x="147" y="239"/>
                  </a:lnTo>
                  <a:lnTo>
                    <a:pt x="153" y="235"/>
                  </a:lnTo>
                  <a:lnTo>
                    <a:pt x="154" y="232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8" y="223"/>
                  </a:lnTo>
                  <a:lnTo>
                    <a:pt x="159" y="221"/>
                  </a:lnTo>
                  <a:lnTo>
                    <a:pt x="159" y="220"/>
                  </a:lnTo>
                  <a:lnTo>
                    <a:pt x="160" y="218"/>
                  </a:lnTo>
                  <a:lnTo>
                    <a:pt x="161" y="217"/>
                  </a:lnTo>
                  <a:lnTo>
                    <a:pt x="161" y="216"/>
                  </a:lnTo>
                  <a:lnTo>
                    <a:pt x="161" y="206"/>
                  </a:lnTo>
                  <a:lnTo>
                    <a:pt x="161" y="205"/>
                  </a:lnTo>
                  <a:lnTo>
                    <a:pt x="160" y="198"/>
                  </a:lnTo>
                  <a:lnTo>
                    <a:pt x="160" y="195"/>
                  </a:lnTo>
                  <a:lnTo>
                    <a:pt x="160" y="193"/>
                  </a:lnTo>
                  <a:lnTo>
                    <a:pt x="156" y="187"/>
                  </a:lnTo>
                  <a:lnTo>
                    <a:pt x="153" y="182"/>
                  </a:lnTo>
                  <a:lnTo>
                    <a:pt x="152" y="181"/>
                  </a:lnTo>
                  <a:lnTo>
                    <a:pt x="151" y="181"/>
                  </a:lnTo>
                  <a:lnTo>
                    <a:pt x="151" y="178"/>
                  </a:lnTo>
                  <a:lnTo>
                    <a:pt x="151" y="174"/>
                  </a:lnTo>
                  <a:lnTo>
                    <a:pt x="150" y="169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4" y="151"/>
                  </a:lnTo>
                  <a:lnTo>
                    <a:pt x="142" y="148"/>
                  </a:lnTo>
                  <a:lnTo>
                    <a:pt x="142" y="147"/>
                  </a:lnTo>
                  <a:lnTo>
                    <a:pt x="141" y="1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3" name="Freeform 74">
              <a:extLst>
                <a:ext uri="{FF2B5EF4-FFF2-40B4-BE49-F238E27FC236}">
                  <a16:creationId xmlns:a16="http://schemas.microsoft.com/office/drawing/2014/main" id="{B983CB0A-B45B-41F4-22DA-4D96C6AC6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150" y="4230499"/>
              <a:ext cx="2444720" cy="645508"/>
            </a:xfrm>
            <a:custGeom>
              <a:avLst/>
              <a:gdLst>
                <a:gd name="T0" fmla="*/ 61 w 1727"/>
                <a:gd name="T1" fmla="*/ 445 h 456"/>
                <a:gd name="T2" fmla="*/ 68 w 1727"/>
                <a:gd name="T3" fmla="*/ 432 h 456"/>
                <a:gd name="T4" fmla="*/ 87 w 1727"/>
                <a:gd name="T5" fmla="*/ 423 h 456"/>
                <a:gd name="T6" fmla="*/ 95 w 1727"/>
                <a:gd name="T7" fmla="*/ 435 h 456"/>
                <a:gd name="T8" fmla="*/ 133 w 1727"/>
                <a:gd name="T9" fmla="*/ 431 h 456"/>
                <a:gd name="T10" fmla="*/ 104 w 1727"/>
                <a:gd name="T11" fmla="*/ 415 h 456"/>
                <a:gd name="T12" fmla="*/ 111 w 1727"/>
                <a:gd name="T13" fmla="*/ 397 h 456"/>
                <a:gd name="T14" fmla="*/ 121 w 1727"/>
                <a:gd name="T15" fmla="*/ 378 h 456"/>
                <a:gd name="T16" fmla="*/ 99 w 1727"/>
                <a:gd name="T17" fmla="*/ 347 h 456"/>
                <a:gd name="T18" fmla="*/ 103 w 1727"/>
                <a:gd name="T19" fmla="*/ 319 h 456"/>
                <a:gd name="T20" fmla="*/ 54 w 1727"/>
                <a:gd name="T21" fmla="*/ 312 h 456"/>
                <a:gd name="T22" fmla="*/ 45 w 1727"/>
                <a:gd name="T23" fmla="*/ 256 h 456"/>
                <a:gd name="T24" fmla="*/ 81 w 1727"/>
                <a:gd name="T25" fmla="*/ 220 h 456"/>
                <a:gd name="T26" fmla="*/ 151 w 1727"/>
                <a:gd name="T27" fmla="*/ 208 h 456"/>
                <a:gd name="T28" fmla="*/ 188 w 1727"/>
                <a:gd name="T29" fmla="*/ 198 h 456"/>
                <a:gd name="T30" fmla="*/ 255 w 1727"/>
                <a:gd name="T31" fmla="*/ 204 h 456"/>
                <a:gd name="T32" fmla="*/ 309 w 1727"/>
                <a:gd name="T33" fmla="*/ 201 h 456"/>
                <a:gd name="T34" fmla="*/ 340 w 1727"/>
                <a:gd name="T35" fmla="*/ 169 h 456"/>
                <a:gd name="T36" fmla="*/ 338 w 1727"/>
                <a:gd name="T37" fmla="*/ 160 h 456"/>
                <a:gd name="T38" fmla="*/ 322 w 1727"/>
                <a:gd name="T39" fmla="*/ 147 h 456"/>
                <a:gd name="T40" fmla="*/ 381 w 1727"/>
                <a:gd name="T41" fmla="*/ 115 h 456"/>
                <a:gd name="T42" fmla="*/ 503 w 1727"/>
                <a:gd name="T43" fmla="*/ 120 h 456"/>
                <a:gd name="T44" fmla="*/ 593 w 1727"/>
                <a:gd name="T45" fmla="*/ 49 h 456"/>
                <a:gd name="T46" fmla="*/ 646 w 1727"/>
                <a:gd name="T47" fmla="*/ 29 h 456"/>
                <a:gd name="T48" fmla="*/ 837 w 1727"/>
                <a:gd name="T49" fmla="*/ 4 h 456"/>
                <a:gd name="T50" fmla="*/ 851 w 1727"/>
                <a:gd name="T51" fmla="*/ 23 h 456"/>
                <a:gd name="T52" fmla="*/ 928 w 1727"/>
                <a:gd name="T53" fmla="*/ 47 h 456"/>
                <a:gd name="T54" fmla="*/ 963 w 1727"/>
                <a:gd name="T55" fmla="*/ 95 h 456"/>
                <a:gd name="T56" fmla="*/ 1025 w 1727"/>
                <a:gd name="T57" fmla="*/ 104 h 456"/>
                <a:gd name="T58" fmla="*/ 1085 w 1727"/>
                <a:gd name="T59" fmla="*/ 118 h 456"/>
                <a:gd name="T60" fmla="*/ 1170 w 1727"/>
                <a:gd name="T61" fmla="*/ 136 h 456"/>
                <a:gd name="T62" fmla="*/ 1231 w 1727"/>
                <a:gd name="T63" fmla="*/ 125 h 456"/>
                <a:gd name="T64" fmla="*/ 1308 w 1727"/>
                <a:gd name="T65" fmla="*/ 141 h 456"/>
                <a:gd name="T66" fmla="*/ 1399 w 1727"/>
                <a:gd name="T67" fmla="*/ 98 h 456"/>
                <a:gd name="T68" fmla="*/ 1461 w 1727"/>
                <a:gd name="T69" fmla="*/ 78 h 456"/>
                <a:gd name="T70" fmla="*/ 1548 w 1727"/>
                <a:gd name="T71" fmla="*/ 64 h 456"/>
                <a:gd name="T72" fmla="*/ 1578 w 1727"/>
                <a:gd name="T73" fmla="*/ 101 h 456"/>
                <a:gd name="T74" fmla="*/ 1629 w 1727"/>
                <a:gd name="T75" fmla="*/ 163 h 456"/>
                <a:gd name="T76" fmla="*/ 1626 w 1727"/>
                <a:gd name="T77" fmla="*/ 223 h 456"/>
                <a:gd name="T78" fmla="*/ 1704 w 1727"/>
                <a:gd name="T79" fmla="*/ 265 h 456"/>
                <a:gd name="T80" fmla="*/ 1694 w 1727"/>
                <a:gd name="T81" fmla="*/ 295 h 456"/>
                <a:gd name="T82" fmla="*/ 1660 w 1727"/>
                <a:gd name="T83" fmla="*/ 336 h 456"/>
                <a:gd name="T84" fmla="*/ 1674 w 1727"/>
                <a:gd name="T85" fmla="*/ 384 h 456"/>
                <a:gd name="T86" fmla="*/ 1691 w 1727"/>
                <a:gd name="T87" fmla="*/ 440 h 456"/>
                <a:gd name="T88" fmla="*/ 215 w 1727"/>
                <a:gd name="T89" fmla="*/ 47 h 456"/>
                <a:gd name="T90" fmla="*/ 307 w 1727"/>
                <a:gd name="T91" fmla="*/ 112 h 456"/>
                <a:gd name="T92" fmla="*/ 288 w 1727"/>
                <a:gd name="T93" fmla="*/ 136 h 456"/>
                <a:gd name="T94" fmla="*/ 247 w 1727"/>
                <a:gd name="T95" fmla="*/ 127 h 456"/>
                <a:gd name="T96" fmla="*/ 165 w 1727"/>
                <a:gd name="T97" fmla="*/ 136 h 456"/>
                <a:gd name="T98" fmla="*/ 90 w 1727"/>
                <a:gd name="T99" fmla="*/ 203 h 456"/>
                <a:gd name="T100" fmla="*/ 45 w 1727"/>
                <a:gd name="T101" fmla="*/ 244 h 456"/>
                <a:gd name="T102" fmla="*/ 91 w 1727"/>
                <a:gd name="T103" fmla="*/ 192 h 456"/>
                <a:gd name="T104" fmla="*/ 37 w 1727"/>
                <a:gd name="T105" fmla="*/ 177 h 456"/>
                <a:gd name="T106" fmla="*/ 56 w 1727"/>
                <a:gd name="T107" fmla="*/ 144 h 456"/>
                <a:gd name="T108" fmla="*/ 59 w 1727"/>
                <a:gd name="T109" fmla="*/ 110 h 456"/>
                <a:gd name="T110" fmla="*/ 84 w 1727"/>
                <a:gd name="T111" fmla="*/ 61 h 456"/>
                <a:gd name="T112" fmla="*/ 80 w 1727"/>
                <a:gd name="T113" fmla="*/ 23 h 456"/>
                <a:gd name="T114" fmla="*/ 119 w 1727"/>
                <a:gd name="T115" fmla="*/ 8 h 456"/>
                <a:gd name="T116" fmla="*/ 171 w 1727"/>
                <a:gd name="T117" fmla="*/ 22 h 456"/>
                <a:gd name="T118" fmla="*/ 38 w 1727"/>
                <a:gd name="T119" fmla="*/ 275 h 456"/>
                <a:gd name="T120" fmla="*/ 24 w 1727"/>
                <a:gd name="T121" fmla="*/ 223 h 456"/>
                <a:gd name="T122" fmla="*/ 169 w 1727"/>
                <a:gd name="T123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7" h="456">
                  <a:moveTo>
                    <a:pt x="66" y="456"/>
                  </a:moveTo>
                  <a:lnTo>
                    <a:pt x="66" y="455"/>
                  </a:lnTo>
                  <a:lnTo>
                    <a:pt x="66" y="454"/>
                  </a:lnTo>
                  <a:lnTo>
                    <a:pt x="65" y="454"/>
                  </a:lnTo>
                  <a:lnTo>
                    <a:pt x="64" y="456"/>
                  </a:lnTo>
                  <a:lnTo>
                    <a:pt x="58" y="456"/>
                  </a:lnTo>
                  <a:lnTo>
                    <a:pt x="57" y="454"/>
                  </a:lnTo>
                  <a:lnTo>
                    <a:pt x="57" y="454"/>
                  </a:lnTo>
                  <a:lnTo>
                    <a:pt x="51" y="452"/>
                  </a:lnTo>
                  <a:lnTo>
                    <a:pt x="51" y="451"/>
                  </a:lnTo>
                  <a:lnTo>
                    <a:pt x="52" y="450"/>
                  </a:lnTo>
                  <a:lnTo>
                    <a:pt x="54" y="450"/>
                  </a:lnTo>
                  <a:lnTo>
                    <a:pt x="56" y="449"/>
                  </a:lnTo>
                  <a:lnTo>
                    <a:pt x="57" y="447"/>
                  </a:lnTo>
                  <a:lnTo>
                    <a:pt x="58" y="446"/>
                  </a:lnTo>
                  <a:lnTo>
                    <a:pt x="58" y="445"/>
                  </a:lnTo>
                  <a:lnTo>
                    <a:pt x="57" y="444"/>
                  </a:lnTo>
                  <a:lnTo>
                    <a:pt x="57" y="443"/>
                  </a:lnTo>
                  <a:lnTo>
                    <a:pt x="57" y="441"/>
                  </a:lnTo>
                  <a:lnTo>
                    <a:pt x="58" y="443"/>
                  </a:lnTo>
                  <a:lnTo>
                    <a:pt x="58" y="442"/>
                  </a:lnTo>
                  <a:lnTo>
                    <a:pt x="58" y="441"/>
                  </a:lnTo>
                  <a:lnTo>
                    <a:pt x="59" y="441"/>
                  </a:lnTo>
                  <a:lnTo>
                    <a:pt x="59" y="440"/>
                  </a:lnTo>
                  <a:lnTo>
                    <a:pt x="60" y="442"/>
                  </a:lnTo>
                  <a:lnTo>
                    <a:pt x="60" y="443"/>
                  </a:lnTo>
                  <a:lnTo>
                    <a:pt x="59" y="444"/>
                  </a:lnTo>
                  <a:lnTo>
                    <a:pt x="59" y="445"/>
                  </a:lnTo>
                  <a:lnTo>
                    <a:pt x="60" y="445"/>
                  </a:lnTo>
                  <a:lnTo>
                    <a:pt x="61" y="445"/>
                  </a:lnTo>
                  <a:lnTo>
                    <a:pt x="62" y="446"/>
                  </a:lnTo>
                  <a:lnTo>
                    <a:pt x="62" y="447"/>
                  </a:lnTo>
                  <a:lnTo>
                    <a:pt x="63" y="447"/>
                  </a:lnTo>
                  <a:lnTo>
                    <a:pt x="64" y="447"/>
                  </a:lnTo>
                  <a:lnTo>
                    <a:pt x="65" y="447"/>
                  </a:lnTo>
                  <a:lnTo>
                    <a:pt x="66" y="446"/>
                  </a:lnTo>
                  <a:lnTo>
                    <a:pt x="65" y="445"/>
                  </a:lnTo>
                  <a:lnTo>
                    <a:pt x="65" y="444"/>
                  </a:lnTo>
                  <a:lnTo>
                    <a:pt x="66" y="445"/>
                  </a:lnTo>
                  <a:lnTo>
                    <a:pt x="67" y="445"/>
                  </a:lnTo>
                  <a:lnTo>
                    <a:pt x="68" y="445"/>
                  </a:lnTo>
                  <a:lnTo>
                    <a:pt x="69" y="444"/>
                  </a:lnTo>
                  <a:lnTo>
                    <a:pt x="71" y="443"/>
                  </a:lnTo>
                  <a:lnTo>
                    <a:pt x="72" y="443"/>
                  </a:lnTo>
                  <a:lnTo>
                    <a:pt x="74" y="442"/>
                  </a:lnTo>
                  <a:lnTo>
                    <a:pt x="74" y="439"/>
                  </a:lnTo>
                  <a:lnTo>
                    <a:pt x="73" y="437"/>
                  </a:lnTo>
                  <a:lnTo>
                    <a:pt x="71" y="436"/>
                  </a:lnTo>
                  <a:lnTo>
                    <a:pt x="71" y="435"/>
                  </a:lnTo>
                  <a:lnTo>
                    <a:pt x="74" y="436"/>
                  </a:lnTo>
                  <a:lnTo>
                    <a:pt x="75" y="437"/>
                  </a:lnTo>
                  <a:lnTo>
                    <a:pt x="75" y="437"/>
                  </a:lnTo>
                  <a:lnTo>
                    <a:pt x="76" y="434"/>
                  </a:lnTo>
                  <a:lnTo>
                    <a:pt x="75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0" y="429"/>
                  </a:lnTo>
                  <a:lnTo>
                    <a:pt x="69" y="429"/>
                  </a:lnTo>
                  <a:lnTo>
                    <a:pt x="69" y="430"/>
                  </a:lnTo>
                  <a:lnTo>
                    <a:pt x="68" y="432"/>
                  </a:lnTo>
                  <a:lnTo>
                    <a:pt x="67" y="432"/>
                  </a:lnTo>
                  <a:lnTo>
                    <a:pt x="65" y="432"/>
                  </a:lnTo>
                  <a:lnTo>
                    <a:pt x="65" y="431"/>
                  </a:lnTo>
                  <a:lnTo>
                    <a:pt x="66" y="430"/>
                  </a:lnTo>
                  <a:lnTo>
                    <a:pt x="67" y="427"/>
                  </a:lnTo>
                  <a:lnTo>
                    <a:pt x="67" y="426"/>
                  </a:lnTo>
                  <a:lnTo>
                    <a:pt x="63" y="422"/>
                  </a:lnTo>
                  <a:lnTo>
                    <a:pt x="64" y="423"/>
                  </a:lnTo>
                  <a:lnTo>
                    <a:pt x="64" y="421"/>
                  </a:lnTo>
                  <a:lnTo>
                    <a:pt x="63" y="418"/>
                  </a:lnTo>
                  <a:lnTo>
                    <a:pt x="63" y="417"/>
                  </a:lnTo>
                  <a:lnTo>
                    <a:pt x="63" y="416"/>
                  </a:lnTo>
                  <a:lnTo>
                    <a:pt x="62" y="412"/>
                  </a:lnTo>
                  <a:lnTo>
                    <a:pt x="62" y="410"/>
                  </a:lnTo>
                  <a:lnTo>
                    <a:pt x="62" y="408"/>
                  </a:lnTo>
                  <a:lnTo>
                    <a:pt x="63" y="408"/>
                  </a:lnTo>
                  <a:lnTo>
                    <a:pt x="63" y="407"/>
                  </a:lnTo>
                  <a:lnTo>
                    <a:pt x="65" y="407"/>
                  </a:lnTo>
                  <a:lnTo>
                    <a:pt x="67" y="406"/>
                  </a:lnTo>
                  <a:lnTo>
                    <a:pt x="68" y="406"/>
                  </a:lnTo>
                  <a:lnTo>
                    <a:pt x="70" y="406"/>
                  </a:lnTo>
                  <a:lnTo>
                    <a:pt x="72" y="406"/>
                  </a:lnTo>
                  <a:lnTo>
                    <a:pt x="75" y="408"/>
                  </a:lnTo>
                  <a:lnTo>
                    <a:pt x="76" y="408"/>
                  </a:lnTo>
                  <a:lnTo>
                    <a:pt x="79" y="412"/>
                  </a:lnTo>
                  <a:lnTo>
                    <a:pt x="81" y="414"/>
                  </a:lnTo>
                  <a:lnTo>
                    <a:pt x="81" y="416"/>
                  </a:lnTo>
                  <a:lnTo>
                    <a:pt x="83" y="419"/>
                  </a:lnTo>
                  <a:lnTo>
                    <a:pt x="86" y="422"/>
                  </a:lnTo>
                  <a:lnTo>
                    <a:pt x="87" y="423"/>
                  </a:lnTo>
                  <a:lnTo>
                    <a:pt x="87" y="424"/>
                  </a:lnTo>
                  <a:lnTo>
                    <a:pt x="87" y="426"/>
                  </a:lnTo>
                  <a:lnTo>
                    <a:pt x="88" y="426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30"/>
                  </a:lnTo>
                  <a:lnTo>
                    <a:pt x="87" y="431"/>
                  </a:lnTo>
                  <a:lnTo>
                    <a:pt x="87" y="430"/>
                  </a:lnTo>
                  <a:lnTo>
                    <a:pt x="86" y="430"/>
                  </a:lnTo>
                  <a:lnTo>
                    <a:pt x="85" y="430"/>
                  </a:lnTo>
                  <a:lnTo>
                    <a:pt x="83" y="431"/>
                  </a:lnTo>
                  <a:lnTo>
                    <a:pt x="85" y="432"/>
                  </a:lnTo>
                  <a:lnTo>
                    <a:pt x="85" y="432"/>
                  </a:lnTo>
                  <a:lnTo>
                    <a:pt x="84" y="434"/>
                  </a:lnTo>
                  <a:lnTo>
                    <a:pt x="83" y="436"/>
                  </a:lnTo>
                  <a:lnTo>
                    <a:pt x="86" y="436"/>
                  </a:lnTo>
                  <a:lnTo>
                    <a:pt x="87" y="437"/>
                  </a:lnTo>
                  <a:lnTo>
                    <a:pt x="87" y="438"/>
                  </a:lnTo>
                  <a:lnTo>
                    <a:pt x="88" y="441"/>
                  </a:lnTo>
                  <a:lnTo>
                    <a:pt x="90" y="446"/>
                  </a:lnTo>
                  <a:lnTo>
                    <a:pt x="91" y="449"/>
                  </a:lnTo>
                  <a:lnTo>
                    <a:pt x="93" y="448"/>
                  </a:lnTo>
                  <a:lnTo>
                    <a:pt x="93" y="446"/>
                  </a:lnTo>
                  <a:lnTo>
                    <a:pt x="93" y="445"/>
                  </a:lnTo>
                  <a:lnTo>
                    <a:pt x="92" y="444"/>
                  </a:lnTo>
                  <a:lnTo>
                    <a:pt x="91" y="439"/>
                  </a:lnTo>
                  <a:lnTo>
                    <a:pt x="92" y="438"/>
                  </a:lnTo>
                  <a:lnTo>
                    <a:pt x="93" y="435"/>
                  </a:lnTo>
                  <a:lnTo>
                    <a:pt x="93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6" y="434"/>
                  </a:lnTo>
                  <a:lnTo>
                    <a:pt x="97" y="435"/>
                  </a:lnTo>
                  <a:lnTo>
                    <a:pt x="98" y="437"/>
                  </a:lnTo>
                  <a:lnTo>
                    <a:pt x="99" y="442"/>
                  </a:lnTo>
                  <a:lnTo>
                    <a:pt x="100" y="442"/>
                  </a:lnTo>
                  <a:lnTo>
                    <a:pt x="101" y="441"/>
                  </a:lnTo>
                  <a:lnTo>
                    <a:pt x="102" y="443"/>
                  </a:lnTo>
                  <a:lnTo>
                    <a:pt x="104" y="442"/>
                  </a:lnTo>
                  <a:lnTo>
                    <a:pt x="105" y="442"/>
                  </a:lnTo>
                  <a:lnTo>
                    <a:pt x="106" y="441"/>
                  </a:lnTo>
                  <a:lnTo>
                    <a:pt x="114" y="440"/>
                  </a:lnTo>
                  <a:lnTo>
                    <a:pt x="118" y="438"/>
                  </a:lnTo>
                  <a:lnTo>
                    <a:pt x="120" y="438"/>
                  </a:lnTo>
                  <a:lnTo>
                    <a:pt x="122" y="437"/>
                  </a:lnTo>
                  <a:lnTo>
                    <a:pt x="122" y="436"/>
                  </a:lnTo>
                  <a:lnTo>
                    <a:pt x="123" y="436"/>
                  </a:lnTo>
                  <a:lnTo>
                    <a:pt x="123" y="437"/>
                  </a:lnTo>
                  <a:lnTo>
                    <a:pt x="124" y="437"/>
                  </a:lnTo>
                  <a:lnTo>
                    <a:pt x="125" y="436"/>
                  </a:lnTo>
                  <a:lnTo>
                    <a:pt x="126" y="437"/>
                  </a:lnTo>
                  <a:lnTo>
                    <a:pt x="126" y="436"/>
                  </a:lnTo>
                  <a:lnTo>
                    <a:pt x="129" y="438"/>
                  </a:lnTo>
                  <a:lnTo>
                    <a:pt x="130" y="436"/>
                  </a:lnTo>
                  <a:lnTo>
                    <a:pt x="133" y="434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1"/>
                  </a:lnTo>
                  <a:lnTo>
                    <a:pt x="134" y="432"/>
                  </a:lnTo>
                  <a:lnTo>
                    <a:pt x="133" y="431"/>
                  </a:lnTo>
                  <a:lnTo>
                    <a:pt x="131" y="432"/>
                  </a:lnTo>
                  <a:lnTo>
                    <a:pt x="128" y="432"/>
                  </a:lnTo>
                  <a:lnTo>
                    <a:pt x="125" y="431"/>
                  </a:lnTo>
                  <a:lnTo>
                    <a:pt x="123" y="431"/>
                  </a:lnTo>
                  <a:lnTo>
                    <a:pt x="117" y="432"/>
                  </a:lnTo>
                  <a:lnTo>
                    <a:pt x="115" y="434"/>
                  </a:lnTo>
                  <a:lnTo>
                    <a:pt x="115" y="433"/>
                  </a:lnTo>
                  <a:lnTo>
                    <a:pt x="116" y="432"/>
                  </a:lnTo>
                  <a:lnTo>
                    <a:pt x="114" y="432"/>
                  </a:lnTo>
                  <a:lnTo>
                    <a:pt x="111" y="426"/>
                  </a:lnTo>
                  <a:lnTo>
                    <a:pt x="111" y="426"/>
                  </a:lnTo>
                  <a:lnTo>
                    <a:pt x="108" y="426"/>
                  </a:lnTo>
                  <a:lnTo>
                    <a:pt x="107" y="425"/>
                  </a:lnTo>
                  <a:lnTo>
                    <a:pt x="105" y="423"/>
                  </a:lnTo>
                  <a:lnTo>
                    <a:pt x="104" y="421"/>
                  </a:lnTo>
                  <a:lnTo>
                    <a:pt x="105" y="422"/>
                  </a:lnTo>
                  <a:lnTo>
                    <a:pt x="107" y="424"/>
                  </a:lnTo>
                  <a:lnTo>
                    <a:pt x="109" y="426"/>
                  </a:lnTo>
                  <a:lnTo>
                    <a:pt x="111" y="426"/>
                  </a:lnTo>
                  <a:lnTo>
                    <a:pt x="111" y="425"/>
                  </a:lnTo>
                  <a:lnTo>
                    <a:pt x="110" y="423"/>
                  </a:lnTo>
                  <a:lnTo>
                    <a:pt x="109" y="422"/>
                  </a:lnTo>
                  <a:lnTo>
                    <a:pt x="107" y="421"/>
                  </a:lnTo>
                  <a:lnTo>
                    <a:pt x="105" y="420"/>
                  </a:lnTo>
                  <a:lnTo>
                    <a:pt x="106" y="420"/>
                  </a:lnTo>
                  <a:lnTo>
                    <a:pt x="106" y="416"/>
                  </a:lnTo>
                  <a:lnTo>
                    <a:pt x="107" y="415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4" y="415"/>
                  </a:lnTo>
                  <a:lnTo>
                    <a:pt x="102" y="415"/>
                  </a:lnTo>
                  <a:lnTo>
                    <a:pt x="102" y="414"/>
                  </a:lnTo>
                  <a:lnTo>
                    <a:pt x="103" y="414"/>
                  </a:lnTo>
                  <a:lnTo>
                    <a:pt x="100" y="413"/>
                  </a:lnTo>
                  <a:lnTo>
                    <a:pt x="99" y="413"/>
                  </a:lnTo>
                  <a:lnTo>
                    <a:pt x="99" y="413"/>
                  </a:lnTo>
                  <a:lnTo>
                    <a:pt x="99" y="412"/>
                  </a:lnTo>
                  <a:lnTo>
                    <a:pt x="99" y="411"/>
                  </a:lnTo>
                  <a:lnTo>
                    <a:pt x="99" y="410"/>
                  </a:lnTo>
                  <a:lnTo>
                    <a:pt x="98" y="410"/>
                  </a:lnTo>
                  <a:lnTo>
                    <a:pt x="97" y="410"/>
                  </a:lnTo>
                  <a:lnTo>
                    <a:pt x="95" y="408"/>
                  </a:lnTo>
                  <a:lnTo>
                    <a:pt x="96" y="408"/>
                  </a:lnTo>
                  <a:lnTo>
                    <a:pt x="97" y="408"/>
                  </a:lnTo>
                  <a:lnTo>
                    <a:pt x="98" y="407"/>
                  </a:lnTo>
                  <a:lnTo>
                    <a:pt x="99" y="407"/>
                  </a:lnTo>
                  <a:lnTo>
                    <a:pt x="97" y="404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7" y="400"/>
                  </a:lnTo>
                  <a:lnTo>
                    <a:pt x="102" y="398"/>
                  </a:lnTo>
                  <a:lnTo>
                    <a:pt x="105" y="396"/>
                  </a:lnTo>
                  <a:lnTo>
                    <a:pt x="105" y="397"/>
                  </a:lnTo>
                  <a:lnTo>
                    <a:pt x="105" y="397"/>
                  </a:lnTo>
                  <a:lnTo>
                    <a:pt x="106" y="398"/>
                  </a:lnTo>
                  <a:lnTo>
                    <a:pt x="107" y="398"/>
                  </a:lnTo>
                  <a:lnTo>
                    <a:pt x="110" y="399"/>
                  </a:lnTo>
                  <a:lnTo>
                    <a:pt x="111" y="399"/>
                  </a:lnTo>
                  <a:lnTo>
                    <a:pt x="112" y="399"/>
                  </a:lnTo>
                  <a:lnTo>
                    <a:pt x="111" y="397"/>
                  </a:lnTo>
                  <a:lnTo>
                    <a:pt x="112" y="397"/>
                  </a:lnTo>
                  <a:lnTo>
                    <a:pt x="113" y="396"/>
                  </a:lnTo>
                  <a:lnTo>
                    <a:pt x="114" y="396"/>
                  </a:lnTo>
                  <a:lnTo>
                    <a:pt x="114" y="396"/>
                  </a:lnTo>
                  <a:lnTo>
                    <a:pt x="115" y="396"/>
                  </a:lnTo>
                  <a:lnTo>
                    <a:pt x="115" y="395"/>
                  </a:lnTo>
                  <a:lnTo>
                    <a:pt x="115" y="394"/>
                  </a:lnTo>
                  <a:lnTo>
                    <a:pt x="114" y="393"/>
                  </a:lnTo>
                  <a:lnTo>
                    <a:pt x="114" y="394"/>
                  </a:lnTo>
                  <a:lnTo>
                    <a:pt x="112" y="390"/>
                  </a:lnTo>
                  <a:lnTo>
                    <a:pt x="111" y="390"/>
                  </a:lnTo>
                  <a:lnTo>
                    <a:pt x="115" y="388"/>
                  </a:lnTo>
                  <a:lnTo>
                    <a:pt x="116" y="390"/>
                  </a:lnTo>
                  <a:lnTo>
                    <a:pt x="117" y="390"/>
                  </a:lnTo>
                  <a:lnTo>
                    <a:pt x="118" y="390"/>
                  </a:lnTo>
                  <a:lnTo>
                    <a:pt x="117" y="386"/>
                  </a:lnTo>
                  <a:lnTo>
                    <a:pt x="118" y="386"/>
                  </a:lnTo>
                  <a:lnTo>
                    <a:pt x="120" y="385"/>
                  </a:lnTo>
                  <a:lnTo>
                    <a:pt x="121" y="384"/>
                  </a:lnTo>
                  <a:lnTo>
                    <a:pt x="122" y="384"/>
                  </a:lnTo>
                  <a:lnTo>
                    <a:pt x="123" y="384"/>
                  </a:lnTo>
                  <a:lnTo>
                    <a:pt x="126" y="384"/>
                  </a:lnTo>
                  <a:lnTo>
                    <a:pt x="126" y="382"/>
                  </a:lnTo>
                  <a:lnTo>
                    <a:pt x="124" y="381"/>
                  </a:lnTo>
                  <a:lnTo>
                    <a:pt x="126" y="378"/>
                  </a:lnTo>
                  <a:lnTo>
                    <a:pt x="126" y="377"/>
                  </a:lnTo>
                  <a:lnTo>
                    <a:pt x="124" y="375"/>
                  </a:lnTo>
                  <a:lnTo>
                    <a:pt x="123" y="377"/>
                  </a:lnTo>
                  <a:lnTo>
                    <a:pt x="122" y="378"/>
                  </a:lnTo>
                  <a:lnTo>
                    <a:pt x="121" y="378"/>
                  </a:lnTo>
                  <a:lnTo>
                    <a:pt x="119" y="378"/>
                  </a:lnTo>
                  <a:lnTo>
                    <a:pt x="118" y="378"/>
                  </a:lnTo>
                  <a:lnTo>
                    <a:pt x="117" y="376"/>
                  </a:lnTo>
                  <a:lnTo>
                    <a:pt x="117" y="375"/>
                  </a:lnTo>
                  <a:lnTo>
                    <a:pt x="116" y="376"/>
                  </a:lnTo>
                  <a:lnTo>
                    <a:pt x="115" y="377"/>
                  </a:lnTo>
                  <a:lnTo>
                    <a:pt x="114" y="375"/>
                  </a:lnTo>
                  <a:lnTo>
                    <a:pt x="113" y="376"/>
                  </a:lnTo>
                  <a:lnTo>
                    <a:pt x="110" y="378"/>
                  </a:lnTo>
                  <a:lnTo>
                    <a:pt x="109" y="378"/>
                  </a:lnTo>
                  <a:lnTo>
                    <a:pt x="108" y="378"/>
                  </a:lnTo>
                  <a:lnTo>
                    <a:pt x="106" y="376"/>
                  </a:lnTo>
                  <a:lnTo>
                    <a:pt x="105" y="375"/>
                  </a:lnTo>
                  <a:lnTo>
                    <a:pt x="103" y="374"/>
                  </a:lnTo>
                  <a:lnTo>
                    <a:pt x="102" y="372"/>
                  </a:lnTo>
                  <a:lnTo>
                    <a:pt x="103" y="368"/>
                  </a:lnTo>
                  <a:lnTo>
                    <a:pt x="104" y="366"/>
                  </a:lnTo>
                  <a:lnTo>
                    <a:pt x="104" y="366"/>
                  </a:lnTo>
                  <a:lnTo>
                    <a:pt x="102" y="366"/>
                  </a:lnTo>
                  <a:lnTo>
                    <a:pt x="103" y="365"/>
                  </a:lnTo>
                  <a:lnTo>
                    <a:pt x="105" y="363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10" y="360"/>
                  </a:lnTo>
                  <a:lnTo>
                    <a:pt x="110" y="358"/>
                  </a:lnTo>
                  <a:lnTo>
                    <a:pt x="107" y="354"/>
                  </a:lnTo>
                  <a:lnTo>
                    <a:pt x="105" y="351"/>
                  </a:lnTo>
                  <a:lnTo>
                    <a:pt x="104" y="350"/>
                  </a:lnTo>
                  <a:lnTo>
                    <a:pt x="100" y="348"/>
                  </a:lnTo>
                  <a:lnTo>
                    <a:pt x="99" y="347"/>
                  </a:lnTo>
                  <a:lnTo>
                    <a:pt x="97" y="346"/>
                  </a:lnTo>
                  <a:lnTo>
                    <a:pt x="97" y="344"/>
                  </a:lnTo>
                  <a:lnTo>
                    <a:pt x="96" y="342"/>
                  </a:lnTo>
                  <a:lnTo>
                    <a:pt x="96" y="340"/>
                  </a:lnTo>
                  <a:lnTo>
                    <a:pt x="95" y="338"/>
                  </a:lnTo>
                  <a:lnTo>
                    <a:pt x="93" y="337"/>
                  </a:lnTo>
                  <a:lnTo>
                    <a:pt x="89" y="337"/>
                  </a:lnTo>
                  <a:lnTo>
                    <a:pt x="87" y="337"/>
                  </a:lnTo>
                  <a:lnTo>
                    <a:pt x="86" y="336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2"/>
                  </a:lnTo>
                  <a:lnTo>
                    <a:pt x="88" y="331"/>
                  </a:lnTo>
                  <a:lnTo>
                    <a:pt x="89" y="332"/>
                  </a:lnTo>
                  <a:lnTo>
                    <a:pt x="89" y="333"/>
                  </a:lnTo>
                  <a:lnTo>
                    <a:pt x="87" y="333"/>
                  </a:lnTo>
                  <a:lnTo>
                    <a:pt x="87" y="334"/>
                  </a:lnTo>
                  <a:lnTo>
                    <a:pt x="89" y="334"/>
                  </a:lnTo>
                  <a:lnTo>
                    <a:pt x="90" y="334"/>
                  </a:lnTo>
                  <a:lnTo>
                    <a:pt x="90" y="335"/>
                  </a:lnTo>
                  <a:lnTo>
                    <a:pt x="91" y="336"/>
                  </a:lnTo>
                  <a:lnTo>
                    <a:pt x="90" y="334"/>
                  </a:lnTo>
                  <a:lnTo>
                    <a:pt x="91" y="333"/>
                  </a:lnTo>
                  <a:lnTo>
                    <a:pt x="92" y="332"/>
                  </a:lnTo>
                  <a:lnTo>
                    <a:pt x="93" y="331"/>
                  </a:lnTo>
                  <a:lnTo>
                    <a:pt x="94" y="330"/>
                  </a:lnTo>
                  <a:lnTo>
                    <a:pt x="104" y="322"/>
                  </a:lnTo>
                  <a:lnTo>
                    <a:pt x="103" y="321"/>
                  </a:lnTo>
                  <a:lnTo>
                    <a:pt x="103" y="320"/>
                  </a:lnTo>
                  <a:lnTo>
                    <a:pt x="103" y="319"/>
                  </a:lnTo>
                  <a:lnTo>
                    <a:pt x="103" y="318"/>
                  </a:lnTo>
                  <a:lnTo>
                    <a:pt x="106" y="318"/>
                  </a:lnTo>
                  <a:lnTo>
                    <a:pt x="107" y="318"/>
                  </a:lnTo>
                  <a:lnTo>
                    <a:pt x="108" y="317"/>
                  </a:lnTo>
                  <a:lnTo>
                    <a:pt x="107" y="315"/>
                  </a:lnTo>
                  <a:lnTo>
                    <a:pt x="109" y="313"/>
                  </a:lnTo>
                  <a:lnTo>
                    <a:pt x="114" y="312"/>
                  </a:lnTo>
                  <a:lnTo>
                    <a:pt x="114" y="311"/>
                  </a:lnTo>
                  <a:lnTo>
                    <a:pt x="114" y="310"/>
                  </a:lnTo>
                  <a:lnTo>
                    <a:pt x="116" y="306"/>
                  </a:lnTo>
                  <a:lnTo>
                    <a:pt x="116" y="303"/>
                  </a:lnTo>
                  <a:lnTo>
                    <a:pt x="115" y="301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1"/>
                  </a:lnTo>
                  <a:lnTo>
                    <a:pt x="107" y="303"/>
                  </a:lnTo>
                  <a:lnTo>
                    <a:pt x="105" y="304"/>
                  </a:lnTo>
                  <a:lnTo>
                    <a:pt x="104" y="302"/>
                  </a:lnTo>
                  <a:lnTo>
                    <a:pt x="91" y="304"/>
                  </a:lnTo>
                  <a:lnTo>
                    <a:pt x="72" y="307"/>
                  </a:lnTo>
                  <a:lnTo>
                    <a:pt x="69" y="308"/>
                  </a:lnTo>
                  <a:lnTo>
                    <a:pt x="69" y="310"/>
                  </a:lnTo>
                  <a:lnTo>
                    <a:pt x="68" y="310"/>
                  </a:lnTo>
                  <a:lnTo>
                    <a:pt x="63" y="312"/>
                  </a:lnTo>
                  <a:lnTo>
                    <a:pt x="63" y="312"/>
                  </a:lnTo>
                  <a:lnTo>
                    <a:pt x="62" y="312"/>
                  </a:lnTo>
                  <a:lnTo>
                    <a:pt x="57" y="312"/>
                  </a:lnTo>
                  <a:lnTo>
                    <a:pt x="57" y="312"/>
                  </a:lnTo>
                  <a:lnTo>
                    <a:pt x="55" y="312"/>
                  </a:lnTo>
                  <a:lnTo>
                    <a:pt x="54" y="312"/>
                  </a:lnTo>
                  <a:lnTo>
                    <a:pt x="53" y="313"/>
                  </a:lnTo>
                  <a:lnTo>
                    <a:pt x="53" y="314"/>
                  </a:lnTo>
                  <a:lnTo>
                    <a:pt x="52" y="314"/>
                  </a:lnTo>
                  <a:lnTo>
                    <a:pt x="51" y="313"/>
                  </a:lnTo>
                  <a:lnTo>
                    <a:pt x="45" y="315"/>
                  </a:lnTo>
                  <a:lnTo>
                    <a:pt x="40" y="315"/>
                  </a:lnTo>
                  <a:lnTo>
                    <a:pt x="37" y="313"/>
                  </a:lnTo>
                  <a:lnTo>
                    <a:pt x="37" y="311"/>
                  </a:lnTo>
                  <a:lnTo>
                    <a:pt x="39" y="305"/>
                  </a:lnTo>
                  <a:lnTo>
                    <a:pt x="40" y="299"/>
                  </a:lnTo>
                  <a:lnTo>
                    <a:pt x="44" y="295"/>
                  </a:lnTo>
                  <a:lnTo>
                    <a:pt x="45" y="293"/>
                  </a:lnTo>
                  <a:lnTo>
                    <a:pt x="45" y="286"/>
                  </a:lnTo>
                  <a:lnTo>
                    <a:pt x="45" y="285"/>
                  </a:lnTo>
                  <a:lnTo>
                    <a:pt x="43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4" y="278"/>
                  </a:lnTo>
                  <a:lnTo>
                    <a:pt x="44" y="275"/>
                  </a:lnTo>
                  <a:lnTo>
                    <a:pt x="45" y="272"/>
                  </a:lnTo>
                  <a:lnTo>
                    <a:pt x="44" y="271"/>
                  </a:lnTo>
                  <a:lnTo>
                    <a:pt x="43" y="270"/>
                  </a:lnTo>
                  <a:lnTo>
                    <a:pt x="43" y="270"/>
                  </a:lnTo>
                  <a:lnTo>
                    <a:pt x="45" y="264"/>
                  </a:lnTo>
                  <a:lnTo>
                    <a:pt x="45" y="263"/>
                  </a:lnTo>
                  <a:lnTo>
                    <a:pt x="44" y="260"/>
                  </a:lnTo>
                  <a:lnTo>
                    <a:pt x="44" y="259"/>
                  </a:lnTo>
                  <a:lnTo>
                    <a:pt x="45" y="258"/>
                  </a:lnTo>
                  <a:lnTo>
                    <a:pt x="45" y="257"/>
                  </a:lnTo>
                  <a:lnTo>
                    <a:pt x="45" y="256"/>
                  </a:lnTo>
                  <a:lnTo>
                    <a:pt x="45" y="255"/>
                  </a:lnTo>
                  <a:lnTo>
                    <a:pt x="47" y="252"/>
                  </a:lnTo>
                  <a:lnTo>
                    <a:pt x="48" y="251"/>
                  </a:lnTo>
                  <a:lnTo>
                    <a:pt x="53" y="252"/>
                  </a:lnTo>
                  <a:lnTo>
                    <a:pt x="55" y="251"/>
                  </a:lnTo>
                  <a:lnTo>
                    <a:pt x="57" y="250"/>
                  </a:lnTo>
                  <a:lnTo>
                    <a:pt x="58" y="249"/>
                  </a:lnTo>
                  <a:lnTo>
                    <a:pt x="63" y="246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4" y="240"/>
                  </a:lnTo>
                  <a:lnTo>
                    <a:pt x="65" y="240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7" y="237"/>
                  </a:lnTo>
                  <a:lnTo>
                    <a:pt x="67" y="235"/>
                  </a:lnTo>
                  <a:lnTo>
                    <a:pt x="67" y="233"/>
                  </a:lnTo>
                  <a:lnTo>
                    <a:pt x="66" y="231"/>
                  </a:lnTo>
                  <a:lnTo>
                    <a:pt x="67" y="229"/>
                  </a:lnTo>
                  <a:lnTo>
                    <a:pt x="67" y="228"/>
                  </a:lnTo>
                  <a:lnTo>
                    <a:pt x="68" y="228"/>
                  </a:lnTo>
                  <a:lnTo>
                    <a:pt x="69" y="228"/>
                  </a:lnTo>
                  <a:lnTo>
                    <a:pt x="70" y="228"/>
                  </a:lnTo>
                  <a:lnTo>
                    <a:pt x="73" y="228"/>
                  </a:lnTo>
                  <a:lnTo>
                    <a:pt x="75" y="227"/>
                  </a:lnTo>
                  <a:lnTo>
                    <a:pt x="77" y="225"/>
                  </a:lnTo>
                  <a:lnTo>
                    <a:pt x="81" y="220"/>
                  </a:lnTo>
                  <a:lnTo>
                    <a:pt x="82" y="219"/>
                  </a:lnTo>
                  <a:lnTo>
                    <a:pt x="83" y="219"/>
                  </a:lnTo>
                  <a:lnTo>
                    <a:pt x="84" y="218"/>
                  </a:lnTo>
                  <a:lnTo>
                    <a:pt x="85" y="217"/>
                  </a:lnTo>
                  <a:lnTo>
                    <a:pt x="95" y="205"/>
                  </a:lnTo>
                  <a:lnTo>
                    <a:pt x="97" y="204"/>
                  </a:lnTo>
                  <a:lnTo>
                    <a:pt x="100" y="204"/>
                  </a:lnTo>
                  <a:lnTo>
                    <a:pt x="108" y="204"/>
                  </a:lnTo>
                  <a:lnTo>
                    <a:pt x="111" y="204"/>
                  </a:lnTo>
                  <a:lnTo>
                    <a:pt x="112" y="204"/>
                  </a:lnTo>
                  <a:lnTo>
                    <a:pt x="115" y="205"/>
                  </a:lnTo>
                  <a:lnTo>
                    <a:pt x="120" y="205"/>
                  </a:lnTo>
                  <a:lnTo>
                    <a:pt x="122" y="205"/>
                  </a:lnTo>
                  <a:lnTo>
                    <a:pt x="124" y="204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34" y="198"/>
                  </a:lnTo>
                  <a:lnTo>
                    <a:pt x="136" y="198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5" y="196"/>
                  </a:lnTo>
                  <a:lnTo>
                    <a:pt x="147" y="196"/>
                  </a:lnTo>
                  <a:lnTo>
                    <a:pt x="148" y="198"/>
                  </a:lnTo>
                  <a:lnTo>
                    <a:pt x="149" y="199"/>
                  </a:lnTo>
                  <a:lnTo>
                    <a:pt x="150" y="203"/>
                  </a:lnTo>
                  <a:lnTo>
                    <a:pt x="149" y="204"/>
                  </a:lnTo>
                  <a:lnTo>
                    <a:pt x="148" y="204"/>
                  </a:lnTo>
                  <a:lnTo>
                    <a:pt x="148" y="203"/>
                  </a:lnTo>
                  <a:lnTo>
                    <a:pt x="147" y="204"/>
                  </a:lnTo>
                  <a:lnTo>
                    <a:pt x="151" y="208"/>
                  </a:lnTo>
                  <a:lnTo>
                    <a:pt x="156" y="211"/>
                  </a:lnTo>
                  <a:lnTo>
                    <a:pt x="161" y="214"/>
                  </a:lnTo>
                  <a:lnTo>
                    <a:pt x="168" y="215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75" y="213"/>
                  </a:lnTo>
                  <a:lnTo>
                    <a:pt x="176" y="212"/>
                  </a:lnTo>
                  <a:lnTo>
                    <a:pt x="178" y="213"/>
                  </a:lnTo>
                  <a:lnTo>
                    <a:pt x="181" y="214"/>
                  </a:lnTo>
                  <a:lnTo>
                    <a:pt x="183" y="215"/>
                  </a:lnTo>
                  <a:lnTo>
                    <a:pt x="185" y="213"/>
                  </a:lnTo>
                  <a:lnTo>
                    <a:pt x="187" y="214"/>
                  </a:lnTo>
                  <a:lnTo>
                    <a:pt x="189" y="215"/>
                  </a:lnTo>
                  <a:lnTo>
                    <a:pt x="192" y="214"/>
                  </a:lnTo>
                  <a:lnTo>
                    <a:pt x="194" y="210"/>
                  </a:lnTo>
                  <a:lnTo>
                    <a:pt x="199" y="208"/>
                  </a:lnTo>
                  <a:lnTo>
                    <a:pt x="201" y="206"/>
                  </a:lnTo>
                  <a:lnTo>
                    <a:pt x="199" y="206"/>
                  </a:lnTo>
                  <a:lnTo>
                    <a:pt x="194" y="204"/>
                  </a:lnTo>
                  <a:lnTo>
                    <a:pt x="193" y="205"/>
                  </a:lnTo>
                  <a:lnTo>
                    <a:pt x="192" y="205"/>
                  </a:lnTo>
                  <a:lnTo>
                    <a:pt x="192" y="204"/>
                  </a:lnTo>
                  <a:lnTo>
                    <a:pt x="191" y="203"/>
                  </a:lnTo>
                  <a:lnTo>
                    <a:pt x="190" y="203"/>
                  </a:lnTo>
                  <a:lnTo>
                    <a:pt x="189" y="202"/>
                  </a:lnTo>
                  <a:lnTo>
                    <a:pt x="189" y="201"/>
                  </a:lnTo>
                  <a:lnTo>
                    <a:pt x="189" y="200"/>
                  </a:lnTo>
                  <a:lnTo>
                    <a:pt x="189" y="198"/>
                  </a:lnTo>
                  <a:lnTo>
                    <a:pt x="189" y="198"/>
                  </a:lnTo>
                  <a:lnTo>
                    <a:pt x="188" y="198"/>
                  </a:lnTo>
                  <a:lnTo>
                    <a:pt x="187" y="198"/>
                  </a:lnTo>
                  <a:lnTo>
                    <a:pt x="186" y="197"/>
                  </a:lnTo>
                  <a:lnTo>
                    <a:pt x="183" y="194"/>
                  </a:lnTo>
                  <a:lnTo>
                    <a:pt x="183" y="193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84" y="191"/>
                  </a:lnTo>
                  <a:lnTo>
                    <a:pt x="186" y="189"/>
                  </a:lnTo>
                  <a:lnTo>
                    <a:pt x="187" y="189"/>
                  </a:lnTo>
                  <a:lnTo>
                    <a:pt x="188" y="189"/>
                  </a:lnTo>
                  <a:lnTo>
                    <a:pt x="189" y="190"/>
                  </a:lnTo>
                  <a:lnTo>
                    <a:pt x="189" y="188"/>
                  </a:lnTo>
                  <a:lnTo>
                    <a:pt x="191" y="190"/>
                  </a:lnTo>
                  <a:lnTo>
                    <a:pt x="191" y="191"/>
                  </a:lnTo>
                  <a:lnTo>
                    <a:pt x="192" y="191"/>
                  </a:lnTo>
                  <a:lnTo>
                    <a:pt x="192" y="190"/>
                  </a:lnTo>
                  <a:lnTo>
                    <a:pt x="193" y="190"/>
                  </a:lnTo>
                  <a:lnTo>
                    <a:pt x="208" y="192"/>
                  </a:lnTo>
                  <a:lnTo>
                    <a:pt x="212" y="193"/>
                  </a:lnTo>
                  <a:lnTo>
                    <a:pt x="214" y="196"/>
                  </a:lnTo>
                  <a:lnTo>
                    <a:pt x="213" y="198"/>
                  </a:lnTo>
                  <a:lnTo>
                    <a:pt x="205" y="202"/>
                  </a:lnTo>
                  <a:lnTo>
                    <a:pt x="202" y="204"/>
                  </a:lnTo>
                  <a:lnTo>
                    <a:pt x="202" y="207"/>
                  </a:lnTo>
                  <a:lnTo>
                    <a:pt x="206" y="209"/>
                  </a:lnTo>
                  <a:lnTo>
                    <a:pt x="213" y="208"/>
                  </a:lnTo>
                  <a:lnTo>
                    <a:pt x="221" y="204"/>
                  </a:lnTo>
                  <a:lnTo>
                    <a:pt x="243" y="204"/>
                  </a:lnTo>
                  <a:lnTo>
                    <a:pt x="247" y="204"/>
                  </a:lnTo>
                  <a:lnTo>
                    <a:pt x="255" y="204"/>
                  </a:lnTo>
                  <a:lnTo>
                    <a:pt x="254" y="204"/>
                  </a:lnTo>
                  <a:lnTo>
                    <a:pt x="253" y="205"/>
                  </a:lnTo>
                  <a:lnTo>
                    <a:pt x="252" y="205"/>
                  </a:lnTo>
                  <a:lnTo>
                    <a:pt x="252" y="207"/>
                  </a:lnTo>
                  <a:lnTo>
                    <a:pt x="255" y="205"/>
                  </a:lnTo>
                  <a:lnTo>
                    <a:pt x="260" y="205"/>
                  </a:lnTo>
                  <a:lnTo>
                    <a:pt x="264" y="206"/>
                  </a:lnTo>
                  <a:lnTo>
                    <a:pt x="268" y="209"/>
                  </a:lnTo>
                  <a:lnTo>
                    <a:pt x="269" y="208"/>
                  </a:lnTo>
                  <a:lnTo>
                    <a:pt x="270" y="209"/>
                  </a:lnTo>
                  <a:lnTo>
                    <a:pt x="271" y="208"/>
                  </a:lnTo>
                  <a:lnTo>
                    <a:pt x="272" y="207"/>
                  </a:lnTo>
                  <a:lnTo>
                    <a:pt x="273" y="207"/>
                  </a:lnTo>
                  <a:lnTo>
                    <a:pt x="278" y="206"/>
                  </a:lnTo>
                  <a:lnTo>
                    <a:pt x="279" y="204"/>
                  </a:lnTo>
                  <a:lnTo>
                    <a:pt x="280" y="204"/>
                  </a:lnTo>
                  <a:lnTo>
                    <a:pt x="282" y="204"/>
                  </a:lnTo>
                  <a:lnTo>
                    <a:pt x="285" y="205"/>
                  </a:lnTo>
                  <a:lnTo>
                    <a:pt x="288" y="205"/>
                  </a:lnTo>
                  <a:lnTo>
                    <a:pt x="291" y="206"/>
                  </a:lnTo>
                  <a:lnTo>
                    <a:pt x="291" y="206"/>
                  </a:lnTo>
                  <a:lnTo>
                    <a:pt x="294" y="208"/>
                  </a:lnTo>
                  <a:lnTo>
                    <a:pt x="296" y="209"/>
                  </a:lnTo>
                  <a:lnTo>
                    <a:pt x="297" y="209"/>
                  </a:lnTo>
                  <a:lnTo>
                    <a:pt x="304" y="209"/>
                  </a:lnTo>
                  <a:lnTo>
                    <a:pt x="306" y="208"/>
                  </a:lnTo>
                  <a:lnTo>
                    <a:pt x="307" y="207"/>
                  </a:lnTo>
                  <a:lnTo>
                    <a:pt x="308" y="205"/>
                  </a:lnTo>
                  <a:lnTo>
                    <a:pt x="309" y="203"/>
                  </a:lnTo>
                  <a:lnTo>
                    <a:pt x="309" y="201"/>
                  </a:lnTo>
                  <a:lnTo>
                    <a:pt x="310" y="202"/>
                  </a:lnTo>
                  <a:lnTo>
                    <a:pt x="312" y="202"/>
                  </a:lnTo>
                  <a:lnTo>
                    <a:pt x="313" y="201"/>
                  </a:lnTo>
                  <a:lnTo>
                    <a:pt x="315" y="200"/>
                  </a:lnTo>
                  <a:lnTo>
                    <a:pt x="313" y="198"/>
                  </a:lnTo>
                  <a:lnTo>
                    <a:pt x="311" y="197"/>
                  </a:lnTo>
                  <a:lnTo>
                    <a:pt x="309" y="195"/>
                  </a:lnTo>
                  <a:lnTo>
                    <a:pt x="307" y="195"/>
                  </a:lnTo>
                  <a:lnTo>
                    <a:pt x="302" y="195"/>
                  </a:lnTo>
                  <a:lnTo>
                    <a:pt x="301" y="195"/>
                  </a:lnTo>
                  <a:lnTo>
                    <a:pt x="299" y="197"/>
                  </a:lnTo>
                  <a:lnTo>
                    <a:pt x="298" y="197"/>
                  </a:lnTo>
                  <a:lnTo>
                    <a:pt x="293" y="196"/>
                  </a:lnTo>
                  <a:lnTo>
                    <a:pt x="285" y="191"/>
                  </a:lnTo>
                  <a:lnTo>
                    <a:pt x="280" y="190"/>
                  </a:lnTo>
                  <a:lnTo>
                    <a:pt x="282" y="186"/>
                  </a:lnTo>
                  <a:lnTo>
                    <a:pt x="285" y="184"/>
                  </a:lnTo>
                  <a:lnTo>
                    <a:pt x="291" y="181"/>
                  </a:lnTo>
                  <a:lnTo>
                    <a:pt x="294" y="180"/>
                  </a:lnTo>
                  <a:lnTo>
                    <a:pt x="298" y="176"/>
                  </a:lnTo>
                  <a:lnTo>
                    <a:pt x="300" y="175"/>
                  </a:lnTo>
                  <a:lnTo>
                    <a:pt x="327" y="173"/>
                  </a:lnTo>
                  <a:lnTo>
                    <a:pt x="330" y="172"/>
                  </a:lnTo>
                  <a:lnTo>
                    <a:pt x="333" y="169"/>
                  </a:lnTo>
                  <a:lnTo>
                    <a:pt x="336" y="168"/>
                  </a:lnTo>
                  <a:lnTo>
                    <a:pt x="337" y="168"/>
                  </a:lnTo>
                  <a:lnTo>
                    <a:pt x="338" y="169"/>
                  </a:lnTo>
                  <a:lnTo>
                    <a:pt x="339" y="170"/>
                  </a:lnTo>
                  <a:lnTo>
                    <a:pt x="339" y="170"/>
                  </a:lnTo>
                  <a:lnTo>
                    <a:pt x="340" y="169"/>
                  </a:lnTo>
                  <a:lnTo>
                    <a:pt x="341" y="168"/>
                  </a:lnTo>
                  <a:lnTo>
                    <a:pt x="343" y="168"/>
                  </a:lnTo>
                  <a:lnTo>
                    <a:pt x="343" y="168"/>
                  </a:lnTo>
                  <a:lnTo>
                    <a:pt x="344" y="167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6" y="165"/>
                  </a:lnTo>
                  <a:lnTo>
                    <a:pt x="347" y="165"/>
                  </a:lnTo>
                  <a:lnTo>
                    <a:pt x="349" y="166"/>
                  </a:lnTo>
                  <a:lnTo>
                    <a:pt x="350" y="168"/>
                  </a:lnTo>
                  <a:lnTo>
                    <a:pt x="351" y="170"/>
                  </a:lnTo>
                  <a:lnTo>
                    <a:pt x="351" y="170"/>
                  </a:lnTo>
                  <a:lnTo>
                    <a:pt x="369" y="166"/>
                  </a:lnTo>
                  <a:lnTo>
                    <a:pt x="379" y="165"/>
                  </a:lnTo>
                  <a:lnTo>
                    <a:pt x="382" y="167"/>
                  </a:lnTo>
                  <a:lnTo>
                    <a:pt x="384" y="167"/>
                  </a:lnTo>
                  <a:lnTo>
                    <a:pt x="386" y="164"/>
                  </a:lnTo>
                  <a:lnTo>
                    <a:pt x="385" y="162"/>
                  </a:lnTo>
                  <a:lnTo>
                    <a:pt x="382" y="161"/>
                  </a:lnTo>
                  <a:lnTo>
                    <a:pt x="374" y="162"/>
                  </a:lnTo>
                  <a:lnTo>
                    <a:pt x="373" y="162"/>
                  </a:lnTo>
                  <a:lnTo>
                    <a:pt x="372" y="163"/>
                  </a:lnTo>
                  <a:lnTo>
                    <a:pt x="371" y="163"/>
                  </a:lnTo>
                  <a:lnTo>
                    <a:pt x="370" y="162"/>
                  </a:lnTo>
                  <a:lnTo>
                    <a:pt x="368" y="161"/>
                  </a:lnTo>
                  <a:lnTo>
                    <a:pt x="366" y="160"/>
                  </a:lnTo>
                  <a:lnTo>
                    <a:pt x="363" y="159"/>
                  </a:lnTo>
                  <a:lnTo>
                    <a:pt x="361" y="159"/>
                  </a:lnTo>
                  <a:lnTo>
                    <a:pt x="339" y="160"/>
                  </a:lnTo>
                  <a:lnTo>
                    <a:pt x="338" y="160"/>
                  </a:lnTo>
                  <a:lnTo>
                    <a:pt x="337" y="162"/>
                  </a:lnTo>
                  <a:lnTo>
                    <a:pt x="335" y="162"/>
                  </a:lnTo>
                  <a:lnTo>
                    <a:pt x="333" y="162"/>
                  </a:lnTo>
                  <a:lnTo>
                    <a:pt x="333" y="160"/>
                  </a:lnTo>
                  <a:lnTo>
                    <a:pt x="332" y="159"/>
                  </a:lnTo>
                  <a:lnTo>
                    <a:pt x="332" y="158"/>
                  </a:lnTo>
                  <a:lnTo>
                    <a:pt x="331" y="158"/>
                  </a:lnTo>
                  <a:lnTo>
                    <a:pt x="331" y="157"/>
                  </a:lnTo>
                  <a:lnTo>
                    <a:pt x="332" y="157"/>
                  </a:lnTo>
                  <a:lnTo>
                    <a:pt x="332" y="155"/>
                  </a:lnTo>
                  <a:lnTo>
                    <a:pt x="331" y="155"/>
                  </a:lnTo>
                  <a:lnTo>
                    <a:pt x="330" y="155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4"/>
                  </a:lnTo>
                  <a:lnTo>
                    <a:pt x="327" y="155"/>
                  </a:lnTo>
                  <a:lnTo>
                    <a:pt x="327" y="155"/>
                  </a:lnTo>
                  <a:lnTo>
                    <a:pt x="324" y="155"/>
                  </a:lnTo>
                  <a:lnTo>
                    <a:pt x="324" y="155"/>
                  </a:lnTo>
                  <a:lnTo>
                    <a:pt x="325" y="155"/>
                  </a:lnTo>
                  <a:lnTo>
                    <a:pt x="326" y="154"/>
                  </a:lnTo>
                  <a:lnTo>
                    <a:pt x="326" y="153"/>
                  </a:lnTo>
                  <a:lnTo>
                    <a:pt x="326" y="152"/>
                  </a:lnTo>
                  <a:lnTo>
                    <a:pt x="327" y="153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5" y="149"/>
                  </a:lnTo>
                  <a:lnTo>
                    <a:pt x="324" y="148"/>
                  </a:lnTo>
                  <a:lnTo>
                    <a:pt x="322" y="147"/>
                  </a:lnTo>
                  <a:lnTo>
                    <a:pt x="321" y="147"/>
                  </a:lnTo>
                  <a:lnTo>
                    <a:pt x="319" y="145"/>
                  </a:lnTo>
                  <a:lnTo>
                    <a:pt x="314" y="143"/>
                  </a:lnTo>
                  <a:lnTo>
                    <a:pt x="312" y="142"/>
                  </a:lnTo>
                  <a:lnTo>
                    <a:pt x="310" y="139"/>
                  </a:lnTo>
                  <a:lnTo>
                    <a:pt x="309" y="137"/>
                  </a:lnTo>
                  <a:lnTo>
                    <a:pt x="303" y="135"/>
                  </a:lnTo>
                  <a:lnTo>
                    <a:pt x="304" y="135"/>
                  </a:lnTo>
                  <a:lnTo>
                    <a:pt x="304" y="134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3" y="131"/>
                  </a:lnTo>
                  <a:lnTo>
                    <a:pt x="302" y="129"/>
                  </a:lnTo>
                  <a:lnTo>
                    <a:pt x="303" y="128"/>
                  </a:lnTo>
                  <a:lnTo>
                    <a:pt x="305" y="126"/>
                  </a:lnTo>
                  <a:lnTo>
                    <a:pt x="307" y="124"/>
                  </a:lnTo>
                  <a:lnTo>
                    <a:pt x="308" y="119"/>
                  </a:lnTo>
                  <a:lnTo>
                    <a:pt x="309" y="118"/>
                  </a:lnTo>
                  <a:lnTo>
                    <a:pt x="309" y="116"/>
                  </a:lnTo>
                  <a:lnTo>
                    <a:pt x="307" y="114"/>
                  </a:lnTo>
                  <a:lnTo>
                    <a:pt x="309" y="111"/>
                  </a:lnTo>
                  <a:lnTo>
                    <a:pt x="313" y="107"/>
                  </a:lnTo>
                  <a:lnTo>
                    <a:pt x="316" y="105"/>
                  </a:lnTo>
                  <a:lnTo>
                    <a:pt x="319" y="106"/>
                  </a:lnTo>
                  <a:lnTo>
                    <a:pt x="320" y="106"/>
                  </a:lnTo>
                  <a:lnTo>
                    <a:pt x="321" y="104"/>
                  </a:lnTo>
                  <a:lnTo>
                    <a:pt x="321" y="104"/>
                  </a:lnTo>
                  <a:lnTo>
                    <a:pt x="339" y="107"/>
                  </a:lnTo>
                  <a:lnTo>
                    <a:pt x="357" y="112"/>
                  </a:lnTo>
                  <a:lnTo>
                    <a:pt x="381" y="115"/>
                  </a:lnTo>
                  <a:lnTo>
                    <a:pt x="404" y="116"/>
                  </a:lnTo>
                  <a:lnTo>
                    <a:pt x="406" y="115"/>
                  </a:lnTo>
                  <a:lnTo>
                    <a:pt x="407" y="114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2" y="112"/>
                  </a:lnTo>
                  <a:lnTo>
                    <a:pt x="412" y="111"/>
                  </a:lnTo>
                  <a:lnTo>
                    <a:pt x="413" y="110"/>
                  </a:lnTo>
                  <a:lnTo>
                    <a:pt x="415" y="109"/>
                  </a:lnTo>
                  <a:lnTo>
                    <a:pt x="416" y="107"/>
                  </a:lnTo>
                  <a:lnTo>
                    <a:pt x="417" y="107"/>
                  </a:lnTo>
                  <a:lnTo>
                    <a:pt x="418" y="108"/>
                  </a:lnTo>
                  <a:lnTo>
                    <a:pt x="422" y="109"/>
                  </a:lnTo>
                  <a:lnTo>
                    <a:pt x="424" y="111"/>
                  </a:lnTo>
                  <a:lnTo>
                    <a:pt x="454" y="119"/>
                  </a:lnTo>
                  <a:lnTo>
                    <a:pt x="457" y="121"/>
                  </a:lnTo>
                  <a:lnTo>
                    <a:pt x="459" y="122"/>
                  </a:lnTo>
                  <a:lnTo>
                    <a:pt x="466" y="123"/>
                  </a:lnTo>
                  <a:lnTo>
                    <a:pt x="490" y="123"/>
                  </a:lnTo>
                  <a:lnTo>
                    <a:pt x="492" y="121"/>
                  </a:lnTo>
                  <a:lnTo>
                    <a:pt x="493" y="121"/>
                  </a:lnTo>
                  <a:lnTo>
                    <a:pt x="494" y="121"/>
                  </a:lnTo>
                  <a:lnTo>
                    <a:pt x="496" y="122"/>
                  </a:lnTo>
                  <a:lnTo>
                    <a:pt x="496" y="122"/>
                  </a:lnTo>
                  <a:lnTo>
                    <a:pt x="501" y="121"/>
                  </a:lnTo>
                  <a:lnTo>
                    <a:pt x="502" y="122"/>
                  </a:lnTo>
                  <a:lnTo>
                    <a:pt x="502" y="122"/>
                  </a:lnTo>
                  <a:lnTo>
                    <a:pt x="503" y="122"/>
                  </a:lnTo>
                  <a:lnTo>
                    <a:pt x="503" y="121"/>
                  </a:lnTo>
                  <a:lnTo>
                    <a:pt x="503" y="120"/>
                  </a:lnTo>
                  <a:lnTo>
                    <a:pt x="504" y="120"/>
                  </a:lnTo>
                  <a:lnTo>
                    <a:pt x="508" y="119"/>
                  </a:lnTo>
                  <a:lnTo>
                    <a:pt x="511" y="117"/>
                  </a:lnTo>
                  <a:lnTo>
                    <a:pt x="515" y="112"/>
                  </a:lnTo>
                  <a:lnTo>
                    <a:pt x="517" y="110"/>
                  </a:lnTo>
                  <a:lnTo>
                    <a:pt x="518" y="108"/>
                  </a:lnTo>
                  <a:lnTo>
                    <a:pt x="518" y="107"/>
                  </a:lnTo>
                  <a:lnTo>
                    <a:pt x="518" y="104"/>
                  </a:lnTo>
                  <a:lnTo>
                    <a:pt x="518" y="103"/>
                  </a:lnTo>
                  <a:lnTo>
                    <a:pt x="519" y="101"/>
                  </a:lnTo>
                  <a:lnTo>
                    <a:pt x="520" y="99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7" y="96"/>
                  </a:lnTo>
                  <a:lnTo>
                    <a:pt x="518" y="95"/>
                  </a:lnTo>
                  <a:lnTo>
                    <a:pt x="520" y="95"/>
                  </a:lnTo>
                  <a:lnTo>
                    <a:pt x="524" y="94"/>
                  </a:lnTo>
                  <a:lnTo>
                    <a:pt x="525" y="94"/>
                  </a:lnTo>
                  <a:lnTo>
                    <a:pt x="526" y="91"/>
                  </a:lnTo>
                  <a:lnTo>
                    <a:pt x="526" y="90"/>
                  </a:lnTo>
                  <a:lnTo>
                    <a:pt x="527" y="90"/>
                  </a:lnTo>
                  <a:lnTo>
                    <a:pt x="541" y="85"/>
                  </a:lnTo>
                  <a:lnTo>
                    <a:pt x="560" y="72"/>
                  </a:lnTo>
                  <a:lnTo>
                    <a:pt x="571" y="67"/>
                  </a:lnTo>
                  <a:lnTo>
                    <a:pt x="574" y="65"/>
                  </a:lnTo>
                  <a:lnTo>
                    <a:pt x="575" y="64"/>
                  </a:lnTo>
                  <a:lnTo>
                    <a:pt x="584" y="61"/>
                  </a:lnTo>
                  <a:lnTo>
                    <a:pt x="586" y="59"/>
                  </a:lnTo>
                  <a:lnTo>
                    <a:pt x="587" y="56"/>
                  </a:lnTo>
                  <a:lnTo>
                    <a:pt x="593" y="49"/>
                  </a:lnTo>
                  <a:lnTo>
                    <a:pt x="594" y="49"/>
                  </a:lnTo>
                  <a:lnTo>
                    <a:pt x="595" y="47"/>
                  </a:lnTo>
                  <a:lnTo>
                    <a:pt x="598" y="46"/>
                  </a:lnTo>
                  <a:lnTo>
                    <a:pt x="604" y="45"/>
                  </a:lnTo>
                  <a:lnTo>
                    <a:pt x="604" y="44"/>
                  </a:lnTo>
                  <a:lnTo>
                    <a:pt x="604" y="44"/>
                  </a:lnTo>
                  <a:lnTo>
                    <a:pt x="605" y="44"/>
                  </a:lnTo>
                  <a:lnTo>
                    <a:pt x="605" y="43"/>
                  </a:lnTo>
                  <a:lnTo>
                    <a:pt x="605" y="42"/>
                  </a:lnTo>
                  <a:lnTo>
                    <a:pt x="606" y="42"/>
                  </a:lnTo>
                  <a:lnTo>
                    <a:pt x="607" y="43"/>
                  </a:lnTo>
                  <a:lnTo>
                    <a:pt x="608" y="44"/>
                  </a:lnTo>
                  <a:lnTo>
                    <a:pt x="610" y="43"/>
                  </a:lnTo>
                  <a:lnTo>
                    <a:pt x="611" y="41"/>
                  </a:lnTo>
                  <a:lnTo>
                    <a:pt x="612" y="40"/>
                  </a:lnTo>
                  <a:lnTo>
                    <a:pt x="619" y="36"/>
                  </a:lnTo>
                  <a:lnTo>
                    <a:pt x="620" y="35"/>
                  </a:lnTo>
                  <a:lnTo>
                    <a:pt x="621" y="35"/>
                  </a:lnTo>
                  <a:lnTo>
                    <a:pt x="622" y="35"/>
                  </a:lnTo>
                  <a:lnTo>
                    <a:pt x="623" y="35"/>
                  </a:lnTo>
                  <a:lnTo>
                    <a:pt x="625" y="34"/>
                  </a:lnTo>
                  <a:lnTo>
                    <a:pt x="627" y="32"/>
                  </a:lnTo>
                  <a:lnTo>
                    <a:pt x="629" y="31"/>
                  </a:lnTo>
                  <a:lnTo>
                    <a:pt x="631" y="32"/>
                  </a:lnTo>
                  <a:lnTo>
                    <a:pt x="633" y="32"/>
                  </a:lnTo>
                  <a:lnTo>
                    <a:pt x="639" y="30"/>
                  </a:lnTo>
                  <a:lnTo>
                    <a:pt x="640" y="29"/>
                  </a:lnTo>
                  <a:lnTo>
                    <a:pt x="641" y="29"/>
                  </a:lnTo>
                  <a:lnTo>
                    <a:pt x="644" y="29"/>
                  </a:lnTo>
                  <a:lnTo>
                    <a:pt x="646" y="29"/>
                  </a:lnTo>
                  <a:lnTo>
                    <a:pt x="648" y="28"/>
                  </a:lnTo>
                  <a:lnTo>
                    <a:pt x="649" y="29"/>
                  </a:lnTo>
                  <a:lnTo>
                    <a:pt x="655" y="27"/>
                  </a:lnTo>
                  <a:lnTo>
                    <a:pt x="658" y="25"/>
                  </a:lnTo>
                  <a:lnTo>
                    <a:pt x="663" y="23"/>
                  </a:lnTo>
                  <a:lnTo>
                    <a:pt x="676" y="17"/>
                  </a:lnTo>
                  <a:lnTo>
                    <a:pt x="691" y="10"/>
                  </a:lnTo>
                  <a:lnTo>
                    <a:pt x="694" y="10"/>
                  </a:lnTo>
                  <a:lnTo>
                    <a:pt x="701" y="11"/>
                  </a:lnTo>
                  <a:lnTo>
                    <a:pt x="711" y="11"/>
                  </a:lnTo>
                  <a:lnTo>
                    <a:pt x="712" y="11"/>
                  </a:lnTo>
                  <a:lnTo>
                    <a:pt x="717" y="13"/>
                  </a:lnTo>
                  <a:lnTo>
                    <a:pt x="736" y="15"/>
                  </a:lnTo>
                  <a:lnTo>
                    <a:pt x="738" y="15"/>
                  </a:lnTo>
                  <a:lnTo>
                    <a:pt x="741" y="16"/>
                  </a:lnTo>
                  <a:lnTo>
                    <a:pt x="752" y="15"/>
                  </a:lnTo>
                  <a:lnTo>
                    <a:pt x="782" y="18"/>
                  </a:lnTo>
                  <a:lnTo>
                    <a:pt x="792" y="16"/>
                  </a:lnTo>
                  <a:lnTo>
                    <a:pt x="796" y="16"/>
                  </a:lnTo>
                  <a:lnTo>
                    <a:pt x="797" y="16"/>
                  </a:lnTo>
                  <a:lnTo>
                    <a:pt x="799" y="17"/>
                  </a:lnTo>
                  <a:lnTo>
                    <a:pt x="802" y="18"/>
                  </a:lnTo>
                  <a:lnTo>
                    <a:pt x="814" y="19"/>
                  </a:lnTo>
                  <a:lnTo>
                    <a:pt x="820" y="18"/>
                  </a:lnTo>
                  <a:lnTo>
                    <a:pt x="824" y="17"/>
                  </a:lnTo>
                  <a:lnTo>
                    <a:pt x="826" y="16"/>
                  </a:lnTo>
                  <a:lnTo>
                    <a:pt x="829" y="13"/>
                  </a:lnTo>
                  <a:lnTo>
                    <a:pt x="832" y="11"/>
                  </a:lnTo>
                  <a:lnTo>
                    <a:pt x="835" y="8"/>
                  </a:lnTo>
                  <a:lnTo>
                    <a:pt x="837" y="4"/>
                  </a:lnTo>
                  <a:lnTo>
                    <a:pt x="838" y="0"/>
                  </a:lnTo>
                  <a:lnTo>
                    <a:pt x="838" y="1"/>
                  </a:lnTo>
                  <a:lnTo>
                    <a:pt x="841" y="1"/>
                  </a:lnTo>
                  <a:lnTo>
                    <a:pt x="843" y="2"/>
                  </a:lnTo>
                  <a:lnTo>
                    <a:pt x="843" y="1"/>
                  </a:lnTo>
                  <a:lnTo>
                    <a:pt x="844" y="1"/>
                  </a:lnTo>
                  <a:lnTo>
                    <a:pt x="844" y="1"/>
                  </a:lnTo>
                  <a:lnTo>
                    <a:pt x="845" y="3"/>
                  </a:lnTo>
                  <a:lnTo>
                    <a:pt x="846" y="4"/>
                  </a:lnTo>
                  <a:lnTo>
                    <a:pt x="846" y="5"/>
                  </a:lnTo>
                  <a:lnTo>
                    <a:pt x="846" y="5"/>
                  </a:lnTo>
                  <a:lnTo>
                    <a:pt x="846" y="6"/>
                  </a:lnTo>
                  <a:lnTo>
                    <a:pt x="850" y="9"/>
                  </a:lnTo>
                  <a:lnTo>
                    <a:pt x="851" y="10"/>
                  </a:lnTo>
                  <a:lnTo>
                    <a:pt x="854" y="10"/>
                  </a:lnTo>
                  <a:lnTo>
                    <a:pt x="855" y="9"/>
                  </a:lnTo>
                  <a:lnTo>
                    <a:pt x="856" y="7"/>
                  </a:lnTo>
                  <a:lnTo>
                    <a:pt x="857" y="7"/>
                  </a:lnTo>
                  <a:lnTo>
                    <a:pt x="859" y="7"/>
                  </a:lnTo>
                  <a:lnTo>
                    <a:pt x="860" y="8"/>
                  </a:lnTo>
                  <a:lnTo>
                    <a:pt x="862" y="10"/>
                  </a:lnTo>
                  <a:lnTo>
                    <a:pt x="862" y="11"/>
                  </a:lnTo>
                  <a:lnTo>
                    <a:pt x="856" y="10"/>
                  </a:lnTo>
                  <a:lnTo>
                    <a:pt x="855" y="10"/>
                  </a:lnTo>
                  <a:lnTo>
                    <a:pt x="853" y="11"/>
                  </a:lnTo>
                  <a:lnTo>
                    <a:pt x="852" y="13"/>
                  </a:lnTo>
                  <a:lnTo>
                    <a:pt x="851" y="16"/>
                  </a:lnTo>
                  <a:lnTo>
                    <a:pt x="850" y="19"/>
                  </a:lnTo>
                  <a:lnTo>
                    <a:pt x="850" y="21"/>
                  </a:lnTo>
                  <a:lnTo>
                    <a:pt x="851" y="23"/>
                  </a:lnTo>
                  <a:lnTo>
                    <a:pt x="853" y="28"/>
                  </a:lnTo>
                  <a:lnTo>
                    <a:pt x="856" y="31"/>
                  </a:lnTo>
                  <a:lnTo>
                    <a:pt x="861" y="35"/>
                  </a:lnTo>
                  <a:lnTo>
                    <a:pt x="861" y="36"/>
                  </a:lnTo>
                  <a:lnTo>
                    <a:pt x="860" y="36"/>
                  </a:lnTo>
                  <a:lnTo>
                    <a:pt x="860" y="38"/>
                  </a:lnTo>
                  <a:lnTo>
                    <a:pt x="862" y="40"/>
                  </a:lnTo>
                  <a:lnTo>
                    <a:pt x="862" y="41"/>
                  </a:lnTo>
                  <a:lnTo>
                    <a:pt x="865" y="42"/>
                  </a:lnTo>
                  <a:lnTo>
                    <a:pt x="868" y="46"/>
                  </a:lnTo>
                  <a:lnTo>
                    <a:pt x="869" y="47"/>
                  </a:lnTo>
                  <a:lnTo>
                    <a:pt x="874" y="49"/>
                  </a:lnTo>
                  <a:lnTo>
                    <a:pt x="878" y="50"/>
                  </a:lnTo>
                  <a:lnTo>
                    <a:pt x="880" y="51"/>
                  </a:lnTo>
                  <a:lnTo>
                    <a:pt x="882" y="53"/>
                  </a:lnTo>
                  <a:lnTo>
                    <a:pt x="886" y="55"/>
                  </a:lnTo>
                  <a:lnTo>
                    <a:pt x="890" y="57"/>
                  </a:lnTo>
                  <a:lnTo>
                    <a:pt x="894" y="57"/>
                  </a:lnTo>
                  <a:lnTo>
                    <a:pt x="898" y="57"/>
                  </a:lnTo>
                  <a:lnTo>
                    <a:pt x="900" y="56"/>
                  </a:lnTo>
                  <a:lnTo>
                    <a:pt x="904" y="54"/>
                  </a:lnTo>
                  <a:lnTo>
                    <a:pt x="909" y="53"/>
                  </a:lnTo>
                  <a:lnTo>
                    <a:pt x="918" y="49"/>
                  </a:lnTo>
                  <a:lnTo>
                    <a:pt x="921" y="48"/>
                  </a:lnTo>
                  <a:lnTo>
                    <a:pt x="923" y="47"/>
                  </a:lnTo>
                  <a:lnTo>
                    <a:pt x="927" y="45"/>
                  </a:lnTo>
                  <a:lnTo>
                    <a:pt x="929" y="44"/>
                  </a:lnTo>
                  <a:lnTo>
                    <a:pt x="929" y="45"/>
                  </a:lnTo>
                  <a:lnTo>
                    <a:pt x="928" y="46"/>
                  </a:lnTo>
                  <a:lnTo>
                    <a:pt x="928" y="47"/>
                  </a:lnTo>
                  <a:lnTo>
                    <a:pt x="927" y="47"/>
                  </a:lnTo>
                  <a:lnTo>
                    <a:pt x="926" y="47"/>
                  </a:lnTo>
                  <a:lnTo>
                    <a:pt x="926" y="49"/>
                  </a:lnTo>
                  <a:lnTo>
                    <a:pt x="924" y="53"/>
                  </a:lnTo>
                  <a:lnTo>
                    <a:pt x="925" y="55"/>
                  </a:lnTo>
                  <a:lnTo>
                    <a:pt x="926" y="53"/>
                  </a:lnTo>
                  <a:lnTo>
                    <a:pt x="927" y="50"/>
                  </a:lnTo>
                  <a:lnTo>
                    <a:pt x="928" y="47"/>
                  </a:lnTo>
                  <a:lnTo>
                    <a:pt x="929" y="46"/>
                  </a:lnTo>
                  <a:lnTo>
                    <a:pt x="930" y="45"/>
                  </a:lnTo>
                  <a:lnTo>
                    <a:pt x="935" y="50"/>
                  </a:lnTo>
                  <a:lnTo>
                    <a:pt x="935" y="48"/>
                  </a:lnTo>
                  <a:lnTo>
                    <a:pt x="936" y="48"/>
                  </a:lnTo>
                  <a:lnTo>
                    <a:pt x="943" y="58"/>
                  </a:lnTo>
                  <a:lnTo>
                    <a:pt x="945" y="61"/>
                  </a:lnTo>
                  <a:lnTo>
                    <a:pt x="945" y="65"/>
                  </a:lnTo>
                  <a:lnTo>
                    <a:pt x="944" y="67"/>
                  </a:lnTo>
                  <a:lnTo>
                    <a:pt x="943" y="69"/>
                  </a:lnTo>
                  <a:lnTo>
                    <a:pt x="943" y="70"/>
                  </a:lnTo>
                  <a:lnTo>
                    <a:pt x="943" y="73"/>
                  </a:lnTo>
                  <a:lnTo>
                    <a:pt x="943" y="76"/>
                  </a:lnTo>
                  <a:lnTo>
                    <a:pt x="945" y="77"/>
                  </a:lnTo>
                  <a:lnTo>
                    <a:pt x="948" y="83"/>
                  </a:lnTo>
                  <a:lnTo>
                    <a:pt x="951" y="84"/>
                  </a:lnTo>
                  <a:lnTo>
                    <a:pt x="953" y="89"/>
                  </a:lnTo>
                  <a:lnTo>
                    <a:pt x="955" y="91"/>
                  </a:lnTo>
                  <a:lnTo>
                    <a:pt x="959" y="94"/>
                  </a:lnTo>
                  <a:lnTo>
                    <a:pt x="962" y="94"/>
                  </a:lnTo>
                  <a:lnTo>
                    <a:pt x="963" y="95"/>
                  </a:lnTo>
                  <a:lnTo>
                    <a:pt x="963" y="95"/>
                  </a:lnTo>
                  <a:lnTo>
                    <a:pt x="963" y="97"/>
                  </a:lnTo>
                  <a:lnTo>
                    <a:pt x="964" y="98"/>
                  </a:lnTo>
                  <a:lnTo>
                    <a:pt x="964" y="99"/>
                  </a:lnTo>
                  <a:lnTo>
                    <a:pt x="965" y="99"/>
                  </a:lnTo>
                  <a:lnTo>
                    <a:pt x="966" y="100"/>
                  </a:lnTo>
                  <a:lnTo>
                    <a:pt x="966" y="101"/>
                  </a:lnTo>
                  <a:lnTo>
                    <a:pt x="967" y="101"/>
                  </a:lnTo>
                  <a:lnTo>
                    <a:pt x="968" y="102"/>
                  </a:lnTo>
                  <a:lnTo>
                    <a:pt x="969" y="102"/>
                  </a:lnTo>
                  <a:lnTo>
                    <a:pt x="971" y="102"/>
                  </a:lnTo>
                  <a:lnTo>
                    <a:pt x="971" y="103"/>
                  </a:lnTo>
                  <a:lnTo>
                    <a:pt x="973" y="104"/>
                  </a:lnTo>
                  <a:lnTo>
                    <a:pt x="976" y="103"/>
                  </a:lnTo>
                  <a:lnTo>
                    <a:pt x="979" y="101"/>
                  </a:lnTo>
                  <a:lnTo>
                    <a:pt x="983" y="97"/>
                  </a:lnTo>
                  <a:lnTo>
                    <a:pt x="984" y="96"/>
                  </a:lnTo>
                  <a:lnTo>
                    <a:pt x="985" y="95"/>
                  </a:lnTo>
                  <a:lnTo>
                    <a:pt x="986" y="93"/>
                  </a:lnTo>
                  <a:lnTo>
                    <a:pt x="987" y="92"/>
                  </a:lnTo>
                  <a:lnTo>
                    <a:pt x="987" y="89"/>
                  </a:lnTo>
                  <a:lnTo>
                    <a:pt x="987" y="89"/>
                  </a:lnTo>
                  <a:lnTo>
                    <a:pt x="989" y="88"/>
                  </a:lnTo>
                  <a:lnTo>
                    <a:pt x="989" y="88"/>
                  </a:lnTo>
                  <a:lnTo>
                    <a:pt x="991" y="89"/>
                  </a:lnTo>
                  <a:lnTo>
                    <a:pt x="993" y="89"/>
                  </a:lnTo>
                  <a:lnTo>
                    <a:pt x="1001" y="89"/>
                  </a:lnTo>
                  <a:lnTo>
                    <a:pt x="1007" y="91"/>
                  </a:lnTo>
                  <a:lnTo>
                    <a:pt x="1021" y="97"/>
                  </a:lnTo>
                  <a:lnTo>
                    <a:pt x="1024" y="100"/>
                  </a:lnTo>
                  <a:lnTo>
                    <a:pt x="1025" y="104"/>
                  </a:lnTo>
                  <a:lnTo>
                    <a:pt x="1025" y="109"/>
                  </a:lnTo>
                  <a:lnTo>
                    <a:pt x="1026" y="111"/>
                  </a:lnTo>
                  <a:lnTo>
                    <a:pt x="1028" y="112"/>
                  </a:lnTo>
                  <a:lnTo>
                    <a:pt x="1030" y="113"/>
                  </a:lnTo>
                  <a:lnTo>
                    <a:pt x="1033" y="114"/>
                  </a:lnTo>
                  <a:lnTo>
                    <a:pt x="1035" y="115"/>
                  </a:lnTo>
                  <a:lnTo>
                    <a:pt x="1046" y="115"/>
                  </a:lnTo>
                  <a:lnTo>
                    <a:pt x="1049" y="116"/>
                  </a:lnTo>
                  <a:lnTo>
                    <a:pt x="1052" y="118"/>
                  </a:lnTo>
                  <a:lnTo>
                    <a:pt x="1053" y="119"/>
                  </a:lnTo>
                  <a:lnTo>
                    <a:pt x="1055" y="119"/>
                  </a:lnTo>
                  <a:lnTo>
                    <a:pt x="1056" y="119"/>
                  </a:lnTo>
                  <a:lnTo>
                    <a:pt x="1058" y="119"/>
                  </a:lnTo>
                  <a:lnTo>
                    <a:pt x="1061" y="122"/>
                  </a:lnTo>
                  <a:lnTo>
                    <a:pt x="1062" y="124"/>
                  </a:lnTo>
                  <a:lnTo>
                    <a:pt x="1066" y="125"/>
                  </a:lnTo>
                  <a:lnTo>
                    <a:pt x="1066" y="125"/>
                  </a:lnTo>
                  <a:lnTo>
                    <a:pt x="1068" y="128"/>
                  </a:lnTo>
                  <a:lnTo>
                    <a:pt x="1070" y="128"/>
                  </a:lnTo>
                  <a:lnTo>
                    <a:pt x="1073" y="128"/>
                  </a:lnTo>
                  <a:lnTo>
                    <a:pt x="1075" y="128"/>
                  </a:lnTo>
                  <a:lnTo>
                    <a:pt x="1077" y="127"/>
                  </a:lnTo>
                  <a:lnTo>
                    <a:pt x="1078" y="127"/>
                  </a:lnTo>
                  <a:lnTo>
                    <a:pt x="1078" y="125"/>
                  </a:lnTo>
                  <a:lnTo>
                    <a:pt x="1079" y="123"/>
                  </a:lnTo>
                  <a:lnTo>
                    <a:pt x="1080" y="120"/>
                  </a:lnTo>
                  <a:lnTo>
                    <a:pt x="1082" y="119"/>
                  </a:lnTo>
                  <a:lnTo>
                    <a:pt x="1083" y="117"/>
                  </a:lnTo>
                  <a:lnTo>
                    <a:pt x="1085" y="116"/>
                  </a:lnTo>
                  <a:lnTo>
                    <a:pt x="1085" y="118"/>
                  </a:lnTo>
                  <a:lnTo>
                    <a:pt x="1087" y="119"/>
                  </a:lnTo>
                  <a:lnTo>
                    <a:pt x="1089" y="119"/>
                  </a:lnTo>
                  <a:lnTo>
                    <a:pt x="1091" y="118"/>
                  </a:lnTo>
                  <a:lnTo>
                    <a:pt x="1091" y="119"/>
                  </a:lnTo>
                  <a:lnTo>
                    <a:pt x="1093" y="118"/>
                  </a:lnTo>
                  <a:lnTo>
                    <a:pt x="1093" y="125"/>
                  </a:lnTo>
                  <a:lnTo>
                    <a:pt x="1095" y="128"/>
                  </a:lnTo>
                  <a:lnTo>
                    <a:pt x="1099" y="130"/>
                  </a:lnTo>
                  <a:lnTo>
                    <a:pt x="1101" y="131"/>
                  </a:lnTo>
                  <a:lnTo>
                    <a:pt x="1102" y="132"/>
                  </a:lnTo>
                  <a:lnTo>
                    <a:pt x="1103" y="135"/>
                  </a:lnTo>
                  <a:lnTo>
                    <a:pt x="1107" y="133"/>
                  </a:lnTo>
                  <a:lnTo>
                    <a:pt x="1111" y="134"/>
                  </a:lnTo>
                  <a:lnTo>
                    <a:pt x="1122" y="137"/>
                  </a:lnTo>
                  <a:lnTo>
                    <a:pt x="1127" y="138"/>
                  </a:lnTo>
                  <a:lnTo>
                    <a:pt x="1131" y="140"/>
                  </a:lnTo>
                  <a:lnTo>
                    <a:pt x="1133" y="140"/>
                  </a:lnTo>
                  <a:lnTo>
                    <a:pt x="1137" y="138"/>
                  </a:lnTo>
                  <a:lnTo>
                    <a:pt x="1139" y="139"/>
                  </a:lnTo>
                  <a:lnTo>
                    <a:pt x="1143" y="143"/>
                  </a:lnTo>
                  <a:lnTo>
                    <a:pt x="1145" y="143"/>
                  </a:lnTo>
                  <a:lnTo>
                    <a:pt x="1148" y="142"/>
                  </a:lnTo>
                  <a:lnTo>
                    <a:pt x="1151" y="143"/>
                  </a:lnTo>
                  <a:lnTo>
                    <a:pt x="1153" y="143"/>
                  </a:lnTo>
                  <a:lnTo>
                    <a:pt x="1155" y="142"/>
                  </a:lnTo>
                  <a:lnTo>
                    <a:pt x="1162" y="142"/>
                  </a:lnTo>
                  <a:lnTo>
                    <a:pt x="1163" y="141"/>
                  </a:lnTo>
                  <a:lnTo>
                    <a:pt x="1166" y="137"/>
                  </a:lnTo>
                  <a:lnTo>
                    <a:pt x="1167" y="137"/>
                  </a:lnTo>
                  <a:lnTo>
                    <a:pt x="1170" y="136"/>
                  </a:lnTo>
                  <a:lnTo>
                    <a:pt x="1171" y="136"/>
                  </a:lnTo>
                  <a:lnTo>
                    <a:pt x="1172" y="137"/>
                  </a:lnTo>
                  <a:lnTo>
                    <a:pt x="1173" y="138"/>
                  </a:lnTo>
                  <a:lnTo>
                    <a:pt x="1174" y="139"/>
                  </a:lnTo>
                  <a:lnTo>
                    <a:pt x="1175" y="138"/>
                  </a:lnTo>
                  <a:lnTo>
                    <a:pt x="1176" y="138"/>
                  </a:lnTo>
                  <a:lnTo>
                    <a:pt x="1177" y="138"/>
                  </a:lnTo>
                  <a:lnTo>
                    <a:pt x="1178" y="137"/>
                  </a:lnTo>
                  <a:lnTo>
                    <a:pt x="1179" y="137"/>
                  </a:lnTo>
                  <a:lnTo>
                    <a:pt x="1180" y="136"/>
                  </a:lnTo>
                  <a:lnTo>
                    <a:pt x="1181" y="136"/>
                  </a:lnTo>
                  <a:lnTo>
                    <a:pt x="1182" y="134"/>
                  </a:lnTo>
                  <a:lnTo>
                    <a:pt x="1183" y="133"/>
                  </a:lnTo>
                  <a:lnTo>
                    <a:pt x="1183" y="132"/>
                  </a:lnTo>
                  <a:lnTo>
                    <a:pt x="1186" y="131"/>
                  </a:lnTo>
                  <a:lnTo>
                    <a:pt x="1192" y="131"/>
                  </a:lnTo>
                  <a:lnTo>
                    <a:pt x="1193" y="130"/>
                  </a:lnTo>
                  <a:lnTo>
                    <a:pt x="1194" y="128"/>
                  </a:lnTo>
                  <a:lnTo>
                    <a:pt x="1196" y="128"/>
                  </a:lnTo>
                  <a:lnTo>
                    <a:pt x="1206" y="128"/>
                  </a:lnTo>
                  <a:lnTo>
                    <a:pt x="1214" y="126"/>
                  </a:lnTo>
                  <a:lnTo>
                    <a:pt x="1215" y="125"/>
                  </a:lnTo>
                  <a:lnTo>
                    <a:pt x="1217" y="124"/>
                  </a:lnTo>
                  <a:lnTo>
                    <a:pt x="1218" y="123"/>
                  </a:lnTo>
                  <a:lnTo>
                    <a:pt x="1221" y="124"/>
                  </a:lnTo>
                  <a:lnTo>
                    <a:pt x="1223" y="124"/>
                  </a:lnTo>
                  <a:lnTo>
                    <a:pt x="1225" y="126"/>
                  </a:lnTo>
                  <a:lnTo>
                    <a:pt x="1228" y="127"/>
                  </a:lnTo>
                  <a:lnTo>
                    <a:pt x="1229" y="126"/>
                  </a:lnTo>
                  <a:lnTo>
                    <a:pt x="1231" y="125"/>
                  </a:lnTo>
                  <a:lnTo>
                    <a:pt x="1234" y="125"/>
                  </a:lnTo>
                  <a:lnTo>
                    <a:pt x="1235" y="124"/>
                  </a:lnTo>
                  <a:lnTo>
                    <a:pt x="1239" y="121"/>
                  </a:lnTo>
                  <a:lnTo>
                    <a:pt x="1240" y="120"/>
                  </a:lnTo>
                  <a:lnTo>
                    <a:pt x="1241" y="119"/>
                  </a:lnTo>
                  <a:lnTo>
                    <a:pt x="1241" y="119"/>
                  </a:lnTo>
                  <a:lnTo>
                    <a:pt x="1247" y="120"/>
                  </a:lnTo>
                  <a:lnTo>
                    <a:pt x="1248" y="122"/>
                  </a:lnTo>
                  <a:lnTo>
                    <a:pt x="1251" y="125"/>
                  </a:lnTo>
                  <a:lnTo>
                    <a:pt x="1256" y="130"/>
                  </a:lnTo>
                  <a:lnTo>
                    <a:pt x="1259" y="131"/>
                  </a:lnTo>
                  <a:lnTo>
                    <a:pt x="1263" y="132"/>
                  </a:lnTo>
                  <a:lnTo>
                    <a:pt x="1265" y="132"/>
                  </a:lnTo>
                  <a:lnTo>
                    <a:pt x="1267" y="131"/>
                  </a:lnTo>
                  <a:lnTo>
                    <a:pt x="1269" y="131"/>
                  </a:lnTo>
                  <a:lnTo>
                    <a:pt x="1271" y="132"/>
                  </a:lnTo>
                  <a:lnTo>
                    <a:pt x="1272" y="132"/>
                  </a:lnTo>
                  <a:lnTo>
                    <a:pt x="1274" y="132"/>
                  </a:lnTo>
                  <a:lnTo>
                    <a:pt x="1275" y="133"/>
                  </a:lnTo>
                  <a:lnTo>
                    <a:pt x="1280" y="137"/>
                  </a:lnTo>
                  <a:lnTo>
                    <a:pt x="1282" y="137"/>
                  </a:lnTo>
                  <a:lnTo>
                    <a:pt x="1283" y="138"/>
                  </a:lnTo>
                  <a:lnTo>
                    <a:pt x="1285" y="137"/>
                  </a:lnTo>
                  <a:lnTo>
                    <a:pt x="1291" y="135"/>
                  </a:lnTo>
                  <a:lnTo>
                    <a:pt x="1293" y="135"/>
                  </a:lnTo>
                  <a:lnTo>
                    <a:pt x="1298" y="140"/>
                  </a:lnTo>
                  <a:lnTo>
                    <a:pt x="1301" y="142"/>
                  </a:lnTo>
                  <a:lnTo>
                    <a:pt x="1304" y="143"/>
                  </a:lnTo>
                  <a:lnTo>
                    <a:pt x="1306" y="142"/>
                  </a:lnTo>
                  <a:lnTo>
                    <a:pt x="1308" y="141"/>
                  </a:lnTo>
                  <a:lnTo>
                    <a:pt x="1311" y="140"/>
                  </a:lnTo>
                  <a:lnTo>
                    <a:pt x="1314" y="139"/>
                  </a:lnTo>
                  <a:lnTo>
                    <a:pt x="1316" y="137"/>
                  </a:lnTo>
                  <a:lnTo>
                    <a:pt x="1320" y="137"/>
                  </a:lnTo>
                  <a:lnTo>
                    <a:pt x="1335" y="127"/>
                  </a:lnTo>
                  <a:lnTo>
                    <a:pt x="1338" y="128"/>
                  </a:lnTo>
                  <a:lnTo>
                    <a:pt x="1341" y="129"/>
                  </a:lnTo>
                  <a:lnTo>
                    <a:pt x="1343" y="128"/>
                  </a:lnTo>
                  <a:lnTo>
                    <a:pt x="1346" y="126"/>
                  </a:lnTo>
                  <a:lnTo>
                    <a:pt x="1349" y="123"/>
                  </a:lnTo>
                  <a:lnTo>
                    <a:pt x="1350" y="123"/>
                  </a:lnTo>
                  <a:lnTo>
                    <a:pt x="1354" y="122"/>
                  </a:lnTo>
                  <a:lnTo>
                    <a:pt x="1355" y="122"/>
                  </a:lnTo>
                  <a:lnTo>
                    <a:pt x="1356" y="121"/>
                  </a:lnTo>
                  <a:lnTo>
                    <a:pt x="1361" y="113"/>
                  </a:lnTo>
                  <a:lnTo>
                    <a:pt x="1367" y="109"/>
                  </a:lnTo>
                  <a:lnTo>
                    <a:pt x="1368" y="108"/>
                  </a:lnTo>
                  <a:lnTo>
                    <a:pt x="1370" y="109"/>
                  </a:lnTo>
                  <a:lnTo>
                    <a:pt x="1374" y="110"/>
                  </a:lnTo>
                  <a:lnTo>
                    <a:pt x="1376" y="110"/>
                  </a:lnTo>
                  <a:lnTo>
                    <a:pt x="1379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5" y="106"/>
                  </a:lnTo>
                  <a:lnTo>
                    <a:pt x="1387" y="105"/>
                  </a:lnTo>
                  <a:lnTo>
                    <a:pt x="1389" y="104"/>
                  </a:lnTo>
                  <a:lnTo>
                    <a:pt x="1392" y="100"/>
                  </a:lnTo>
                  <a:lnTo>
                    <a:pt x="1394" y="99"/>
                  </a:lnTo>
                  <a:lnTo>
                    <a:pt x="1397" y="98"/>
                  </a:lnTo>
                  <a:lnTo>
                    <a:pt x="1399" y="98"/>
                  </a:lnTo>
                  <a:lnTo>
                    <a:pt x="1400" y="97"/>
                  </a:lnTo>
                  <a:lnTo>
                    <a:pt x="1409" y="90"/>
                  </a:lnTo>
                  <a:lnTo>
                    <a:pt x="1411" y="89"/>
                  </a:lnTo>
                  <a:lnTo>
                    <a:pt x="1413" y="89"/>
                  </a:lnTo>
                  <a:lnTo>
                    <a:pt x="1414" y="89"/>
                  </a:lnTo>
                  <a:lnTo>
                    <a:pt x="1417" y="88"/>
                  </a:lnTo>
                  <a:lnTo>
                    <a:pt x="1418" y="88"/>
                  </a:lnTo>
                  <a:lnTo>
                    <a:pt x="1420" y="86"/>
                  </a:lnTo>
                  <a:lnTo>
                    <a:pt x="1421" y="84"/>
                  </a:lnTo>
                  <a:lnTo>
                    <a:pt x="1422" y="82"/>
                  </a:lnTo>
                  <a:lnTo>
                    <a:pt x="1422" y="78"/>
                  </a:lnTo>
                  <a:lnTo>
                    <a:pt x="1424" y="78"/>
                  </a:lnTo>
                  <a:lnTo>
                    <a:pt x="1429" y="73"/>
                  </a:lnTo>
                  <a:lnTo>
                    <a:pt x="1430" y="71"/>
                  </a:lnTo>
                  <a:lnTo>
                    <a:pt x="1440" y="75"/>
                  </a:lnTo>
                  <a:lnTo>
                    <a:pt x="1441" y="76"/>
                  </a:lnTo>
                  <a:lnTo>
                    <a:pt x="1444" y="75"/>
                  </a:lnTo>
                  <a:lnTo>
                    <a:pt x="1446" y="74"/>
                  </a:lnTo>
                  <a:lnTo>
                    <a:pt x="1446" y="74"/>
                  </a:lnTo>
                  <a:lnTo>
                    <a:pt x="1446" y="75"/>
                  </a:lnTo>
                  <a:lnTo>
                    <a:pt x="1446" y="76"/>
                  </a:lnTo>
                  <a:lnTo>
                    <a:pt x="1446" y="77"/>
                  </a:lnTo>
                  <a:lnTo>
                    <a:pt x="1447" y="77"/>
                  </a:lnTo>
                  <a:lnTo>
                    <a:pt x="1448" y="77"/>
                  </a:lnTo>
                  <a:lnTo>
                    <a:pt x="1451" y="78"/>
                  </a:lnTo>
                  <a:lnTo>
                    <a:pt x="1452" y="78"/>
                  </a:lnTo>
                  <a:lnTo>
                    <a:pt x="1456" y="82"/>
                  </a:lnTo>
                  <a:lnTo>
                    <a:pt x="1457" y="83"/>
                  </a:lnTo>
                  <a:lnTo>
                    <a:pt x="1458" y="82"/>
                  </a:lnTo>
                  <a:lnTo>
                    <a:pt x="1461" y="78"/>
                  </a:lnTo>
                  <a:lnTo>
                    <a:pt x="1464" y="75"/>
                  </a:lnTo>
                  <a:lnTo>
                    <a:pt x="1465" y="74"/>
                  </a:lnTo>
                  <a:lnTo>
                    <a:pt x="1469" y="72"/>
                  </a:lnTo>
                  <a:lnTo>
                    <a:pt x="1476" y="75"/>
                  </a:lnTo>
                  <a:lnTo>
                    <a:pt x="1478" y="74"/>
                  </a:lnTo>
                  <a:lnTo>
                    <a:pt x="1480" y="73"/>
                  </a:lnTo>
                  <a:lnTo>
                    <a:pt x="1481" y="73"/>
                  </a:lnTo>
                  <a:lnTo>
                    <a:pt x="1482" y="73"/>
                  </a:lnTo>
                  <a:lnTo>
                    <a:pt x="1483" y="74"/>
                  </a:lnTo>
                  <a:lnTo>
                    <a:pt x="1487" y="73"/>
                  </a:lnTo>
                  <a:lnTo>
                    <a:pt x="1488" y="73"/>
                  </a:lnTo>
                  <a:lnTo>
                    <a:pt x="1489" y="74"/>
                  </a:lnTo>
                  <a:lnTo>
                    <a:pt x="1490" y="75"/>
                  </a:lnTo>
                  <a:lnTo>
                    <a:pt x="1493" y="75"/>
                  </a:lnTo>
                  <a:lnTo>
                    <a:pt x="1497" y="75"/>
                  </a:lnTo>
                  <a:lnTo>
                    <a:pt x="1513" y="81"/>
                  </a:lnTo>
                  <a:lnTo>
                    <a:pt x="1514" y="81"/>
                  </a:lnTo>
                  <a:lnTo>
                    <a:pt x="1515" y="81"/>
                  </a:lnTo>
                  <a:lnTo>
                    <a:pt x="1517" y="80"/>
                  </a:lnTo>
                  <a:lnTo>
                    <a:pt x="1520" y="76"/>
                  </a:lnTo>
                  <a:lnTo>
                    <a:pt x="1522" y="74"/>
                  </a:lnTo>
                  <a:lnTo>
                    <a:pt x="1523" y="71"/>
                  </a:lnTo>
                  <a:lnTo>
                    <a:pt x="1524" y="67"/>
                  </a:lnTo>
                  <a:lnTo>
                    <a:pt x="1524" y="65"/>
                  </a:lnTo>
                  <a:lnTo>
                    <a:pt x="1526" y="64"/>
                  </a:lnTo>
                  <a:lnTo>
                    <a:pt x="1527" y="63"/>
                  </a:lnTo>
                  <a:lnTo>
                    <a:pt x="1529" y="63"/>
                  </a:lnTo>
                  <a:lnTo>
                    <a:pt x="1533" y="62"/>
                  </a:lnTo>
                  <a:lnTo>
                    <a:pt x="1546" y="63"/>
                  </a:lnTo>
                  <a:lnTo>
                    <a:pt x="1548" y="64"/>
                  </a:lnTo>
                  <a:lnTo>
                    <a:pt x="1547" y="65"/>
                  </a:lnTo>
                  <a:lnTo>
                    <a:pt x="1547" y="66"/>
                  </a:lnTo>
                  <a:lnTo>
                    <a:pt x="1546" y="68"/>
                  </a:lnTo>
                  <a:lnTo>
                    <a:pt x="1546" y="69"/>
                  </a:lnTo>
                  <a:lnTo>
                    <a:pt x="1545" y="70"/>
                  </a:lnTo>
                  <a:lnTo>
                    <a:pt x="1543" y="71"/>
                  </a:lnTo>
                  <a:lnTo>
                    <a:pt x="1542" y="72"/>
                  </a:lnTo>
                  <a:lnTo>
                    <a:pt x="1545" y="74"/>
                  </a:lnTo>
                  <a:lnTo>
                    <a:pt x="1547" y="76"/>
                  </a:lnTo>
                  <a:lnTo>
                    <a:pt x="1548" y="76"/>
                  </a:lnTo>
                  <a:lnTo>
                    <a:pt x="1550" y="73"/>
                  </a:lnTo>
                  <a:lnTo>
                    <a:pt x="1552" y="73"/>
                  </a:lnTo>
                  <a:lnTo>
                    <a:pt x="1553" y="74"/>
                  </a:lnTo>
                  <a:lnTo>
                    <a:pt x="1553" y="75"/>
                  </a:lnTo>
                  <a:lnTo>
                    <a:pt x="1554" y="77"/>
                  </a:lnTo>
                  <a:lnTo>
                    <a:pt x="1554" y="77"/>
                  </a:lnTo>
                  <a:lnTo>
                    <a:pt x="1557" y="77"/>
                  </a:lnTo>
                  <a:lnTo>
                    <a:pt x="1558" y="78"/>
                  </a:lnTo>
                  <a:lnTo>
                    <a:pt x="1558" y="79"/>
                  </a:lnTo>
                  <a:lnTo>
                    <a:pt x="1559" y="79"/>
                  </a:lnTo>
                  <a:lnTo>
                    <a:pt x="1560" y="80"/>
                  </a:lnTo>
                  <a:lnTo>
                    <a:pt x="1562" y="85"/>
                  </a:lnTo>
                  <a:lnTo>
                    <a:pt x="1564" y="87"/>
                  </a:lnTo>
                  <a:lnTo>
                    <a:pt x="1571" y="91"/>
                  </a:lnTo>
                  <a:lnTo>
                    <a:pt x="1575" y="95"/>
                  </a:lnTo>
                  <a:lnTo>
                    <a:pt x="1578" y="96"/>
                  </a:lnTo>
                  <a:lnTo>
                    <a:pt x="1580" y="97"/>
                  </a:lnTo>
                  <a:lnTo>
                    <a:pt x="1580" y="98"/>
                  </a:lnTo>
                  <a:lnTo>
                    <a:pt x="1579" y="100"/>
                  </a:lnTo>
                  <a:lnTo>
                    <a:pt x="1578" y="101"/>
                  </a:lnTo>
                  <a:lnTo>
                    <a:pt x="1573" y="103"/>
                  </a:lnTo>
                  <a:lnTo>
                    <a:pt x="1575" y="104"/>
                  </a:lnTo>
                  <a:lnTo>
                    <a:pt x="1578" y="103"/>
                  </a:lnTo>
                  <a:lnTo>
                    <a:pt x="1579" y="104"/>
                  </a:lnTo>
                  <a:lnTo>
                    <a:pt x="1581" y="106"/>
                  </a:lnTo>
                  <a:lnTo>
                    <a:pt x="1584" y="111"/>
                  </a:lnTo>
                  <a:lnTo>
                    <a:pt x="1584" y="112"/>
                  </a:lnTo>
                  <a:lnTo>
                    <a:pt x="1593" y="110"/>
                  </a:lnTo>
                  <a:lnTo>
                    <a:pt x="1596" y="110"/>
                  </a:lnTo>
                  <a:lnTo>
                    <a:pt x="1598" y="110"/>
                  </a:lnTo>
                  <a:lnTo>
                    <a:pt x="1601" y="112"/>
                  </a:lnTo>
                  <a:lnTo>
                    <a:pt x="1603" y="114"/>
                  </a:lnTo>
                  <a:lnTo>
                    <a:pt x="1604" y="117"/>
                  </a:lnTo>
                  <a:lnTo>
                    <a:pt x="1603" y="120"/>
                  </a:lnTo>
                  <a:lnTo>
                    <a:pt x="1603" y="123"/>
                  </a:lnTo>
                  <a:lnTo>
                    <a:pt x="1604" y="126"/>
                  </a:lnTo>
                  <a:lnTo>
                    <a:pt x="1605" y="130"/>
                  </a:lnTo>
                  <a:lnTo>
                    <a:pt x="1607" y="131"/>
                  </a:lnTo>
                  <a:lnTo>
                    <a:pt x="1611" y="132"/>
                  </a:lnTo>
                  <a:lnTo>
                    <a:pt x="1614" y="134"/>
                  </a:lnTo>
                  <a:lnTo>
                    <a:pt x="1618" y="137"/>
                  </a:lnTo>
                  <a:lnTo>
                    <a:pt x="1621" y="141"/>
                  </a:lnTo>
                  <a:lnTo>
                    <a:pt x="1622" y="143"/>
                  </a:lnTo>
                  <a:lnTo>
                    <a:pt x="1622" y="145"/>
                  </a:lnTo>
                  <a:lnTo>
                    <a:pt x="1623" y="148"/>
                  </a:lnTo>
                  <a:lnTo>
                    <a:pt x="1623" y="150"/>
                  </a:lnTo>
                  <a:lnTo>
                    <a:pt x="1624" y="153"/>
                  </a:lnTo>
                  <a:lnTo>
                    <a:pt x="1628" y="159"/>
                  </a:lnTo>
                  <a:lnTo>
                    <a:pt x="1629" y="162"/>
                  </a:lnTo>
                  <a:lnTo>
                    <a:pt x="1629" y="163"/>
                  </a:lnTo>
                  <a:lnTo>
                    <a:pt x="1630" y="171"/>
                  </a:lnTo>
                  <a:lnTo>
                    <a:pt x="1629" y="173"/>
                  </a:lnTo>
                  <a:lnTo>
                    <a:pt x="1627" y="176"/>
                  </a:lnTo>
                  <a:lnTo>
                    <a:pt x="1626" y="176"/>
                  </a:lnTo>
                  <a:lnTo>
                    <a:pt x="1627" y="180"/>
                  </a:lnTo>
                  <a:lnTo>
                    <a:pt x="1624" y="184"/>
                  </a:lnTo>
                  <a:lnTo>
                    <a:pt x="1622" y="186"/>
                  </a:lnTo>
                  <a:lnTo>
                    <a:pt x="1622" y="189"/>
                  </a:lnTo>
                  <a:lnTo>
                    <a:pt x="1622" y="188"/>
                  </a:lnTo>
                  <a:lnTo>
                    <a:pt x="1621" y="188"/>
                  </a:lnTo>
                  <a:lnTo>
                    <a:pt x="1620" y="188"/>
                  </a:lnTo>
                  <a:lnTo>
                    <a:pt x="1621" y="188"/>
                  </a:lnTo>
                  <a:lnTo>
                    <a:pt x="1621" y="189"/>
                  </a:lnTo>
                  <a:lnTo>
                    <a:pt x="1621" y="190"/>
                  </a:lnTo>
                  <a:lnTo>
                    <a:pt x="1620" y="190"/>
                  </a:lnTo>
                  <a:lnTo>
                    <a:pt x="1617" y="192"/>
                  </a:lnTo>
                  <a:lnTo>
                    <a:pt x="1614" y="195"/>
                  </a:lnTo>
                  <a:lnTo>
                    <a:pt x="1614" y="197"/>
                  </a:lnTo>
                  <a:lnTo>
                    <a:pt x="1616" y="198"/>
                  </a:lnTo>
                  <a:lnTo>
                    <a:pt x="1620" y="202"/>
                  </a:lnTo>
                  <a:lnTo>
                    <a:pt x="1620" y="203"/>
                  </a:lnTo>
                  <a:lnTo>
                    <a:pt x="1620" y="203"/>
                  </a:lnTo>
                  <a:lnTo>
                    <a:pt x="1619" y="208"/>
                  </a:lnTo>
                  <a:lnTo>
                    <a:pt x="1618" y="209"/>
                  </a:lnTo>
                  <a:lnTo>
                    <a:pt x="1617" y="210"/>
                  </a:lnTo>
                  <a:lnTo>
                    <a:pt x="1618" y="213"/>
                  </a:lnTo>
                  <a:lnTo>
                    <a:pt x="1620" y="215"/>
                  </a:lnTo>
                  <a:lnTo>
                    <a:pt x="1625" y="220"/>
                  </a:lnTo>
                  <a:lnTo>
                    <a:pt x="1626" y="223"/>
                  </a:lnTo>
                  <a:lnTo>
                    <a:pt x="1626" y="223"/>
                  </a:lnTo>
                  <a:lnTo>
                    <a:pt x="1625" y="225"/>
                  </a:lnTo>
                  <a:lnTo>
                    <a:pt x="1626" y="227"/>
                  </a:lnTo>
                  <a:lnTo>
                    <a:pt x="1628" y="230"/>
                  </a:lnTo>
                  <a:lnTo>
                    <a:pt x="1629" y="232"/>
                  </a:lnTo>
                  <a:lnTo>
                    <a:pt x="1628" y="233"/>
                  </a:lnTo>
                  <a:lnTo>
                    <a:pt x="1624" y="234"/>
                  </a:lnTo>
                  <a:lnTo>
                    <a:pt x="1622" y="235"/>
                  </a:lnTo>
                  <a:lnTo>
                    <a:pt x="1624" y="239"/>
                  </a:lnTo>
                  <a:lnTo>
                    <a:pt x="1628" y="240"/>
                  </a:lnTo>
                  <a:lnTo>
                    <a:pt x="1636" y="243"/>
                  </a:lnTo>
                  <a:lnTo>
                    <a:pt x="1646" y="249"/>
                  </a:lnTo>
                  <a:lnTo>
                    <a:pt x="1656" y="251"/>
                  </a:lnTo>
                  <a:lnTo>
                    <a:pt x="1658" y="250"/>
                  </a:lnTo>
                  <a:lnTo>
                    <a:pt x="1662" y="248"/>
                  </a:lnTo>
                  <a:lnTo>
                    <a:pt x="1663" y="247"/>
                  </a:lnTo>
                  <a:lnTo>
                    <a:pt x="1664" y="247"/>
                  </a:lnTo>
                  <a:lnTo>
                    <a:pt x="1665" y="249"/>
                  </a:lnTo>
                  <a:lnTo>
                    <a:pt x="1666" y="249"/>
                  </a:lnTo>
                  <a:lnTo>
                    <a:pt x="1667" y="249"/>
                  </a:lnTo>
                  <a:lnTo>
                    <a:pt x="1668" y="248"/>
                  </a:lnTo>
                  <a:lnTo>
                    <a:pt x="1671" y="248"/>
                  </a:lnTo>
                  <a:lnTo>
                    <a:pt x="1677" y="246"/>
                  </a:lnTo>
                  <a:lnTo>
                    <a:pt x="1680" y="246"/>
                  </a:lnTo>
                  <a:lnTo>
                    <a:pt x="1683" y="247"/>
                  </a:lnTo>
                  <a:lnTo>
                    <a:pt x="1688" y="251"/>
                  </a:lnTo>
                  <a:lnTo>
                    <a:pt x="1696" y="255"/>
                  </a:lnTo>
                  <a:lnTo>
                    <a:pt x="1701" y="259"/>
                  </a:lnTo>
                  <a:lnTo>
                    <a:pt x="1704" y="262"/>
                  </a:lnTo>
                  <a:lnTo>
                    <a:pt x="1704" y="264"/>
                  </a:lnTo>
                  <a:lnTo>
                    <a:pt x="1704" y="265"/>
                  </a:lnTo>
                  <a:lnTo>
                    <a:pt x="1705" y="266"/>
                  </a:lnTo>
                  <a:lnTo>
                    <a:pt x="1706" y="267"/>
                  </a:lnTo>
                  <a:lnTo>
                    <a:pt x="1707" y="268"/>
                  </a:lnTo>
                  <a:lnTo>
                    <a:pt x="1707" y="270"/>
                  </a:lnTo>
                  <a:lnTo>
                    <a:pt x="1708" y="270"/>
                  </a:lnTo>
                  <a:lnTo>
                    <a:pt x="1708" y="271"/>
                  </a:lnTo>
                  <a:lnTo>
                    <a:pt x="1709" y="270"/>
                  </a:lnTo>
                  <a:lnTo>
                    <a:pt x="1712" y="275"/>
                  </a:lnTo>
                  <a:lnTo>
                    <a:pt x="1714" y="276"/>
                  </a:lnTo>
                  <a:lnTo>
                    <a:pt x="1715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22" y="284"/>
                  </a:lnTo>
                  <a:lnTo>
                    <a:pt x="1723" y="287"/>
                  </a:lnTo>
                  <a:lnTo>
                    <a:pt x="1724" y="288"/>
                  </a:lnTo>
                  <a:lnTo>
                    <a:pt x="1726" y="293"/>
                  </a:lnTo>
                  <a:lnTo>
                    <a:pt x="1727" y="294"/>
                  </a:lnTo>
                  <a:lnTo>
                    <a:pt x="1719" y="288"/>
                  </a:lnTo>
                  <a:lnTo>
                    <a:pt x="1717" y="287"/>
                  </a:lnTo>
                  <a:lnTo>
                    <a:pt x="1712" y="284"/>
                  </a:lnTo>
                  <a:lnTo>
                    <a:pt x="1711" y="283"/>
                  </a:lnTo>
                  <a:lnTo>
                    <a:pt x="1709" y="279"/>
                  </a:lnTo>
                  <a:lnTo>
                    <a:pt x="1707" y="278"/>
                  </a:lnTo>
                  <a:lnTo>
                    <a:pt x="1704" y="279"/>
                  </a:lnTo>
                  <a:lnTo>
                    <a:pt x="1695" y="287"/>
                  </a:lnTo>
                  <a:lnTo>
                    <a:pt x="1695" y="288"/>
                  </a:lnTo>
                  <a:lnTo>
                    <a:pt x="1695" y="292"/>
                  </a:lnTo>
                  <a:lnTo>
                    <a:pt x="1695" y="294"/>
                  </a:lnTo>
                  <a:lnTo>
                    <a:pt x="1694" y="295"/>
                  </a:lnTo>
                  <a:lnTo>
                    <a:pt x="1692" y="301"/>
                  </a:lnTo>
                  <a:lnTo>
                    <a:pt x="1692" y="303"/>
                  </a:lnTo>
                  <a:lnTo>
                    <a:pt x="1691" y="305"/>
                  </a:lnTo>
                  <a:lnTo>
                    <a:pt x="1692" y="306"/>
                  </a:lnTo>
                  <a:lnTo>
                    <a:pt x="1692" y="308"/>
                  </a:lnTo>
                  <a:lnTo>
                    <a:pt x="1692" y="310"/>
                  </a:lnTo>
                  <a:lnTo>
                    <a:pt x="1691" y="311"/>
                  </a:lnTo>
                  <a:lnTo>
                    <a:pt x="1690" y="313"/>
                  </a:lnTo>
                  <a:lnTo>
                    <a:pt x="1691" y="316"/>
                  </a:lnTo>
                  <a:lnTo>
                    <a:pt x="1691" y="318"/>
                  </a:lnTo>
                  <a:lnTo>
                    <a:pt x="1689" y="320"/>
                  </a:lnTo>
                  <a:lnTo>
                    <a:pt x="1687" y="321"/>
                  </a:lnTo>
                  <a:lnTo>
                    <a:pt x="1682" y="324"/>
                  </a:lnTo>
                  <a:lnTo>
                    <a:pt x="1680" y="324"/>
                  </a:lnTo>
                  <a:lnTo>
                    <a:pt x="1678" y="324"/>
                  </a:lnTo>
                  <a:lnTo>
                    <a:pt x="1672" y="321"/>
                  </a:lnTo>
                  <a:lnTo>
                    <a:pt x="1670" y="320"/>
                  </a:lnTo>
                  <a:lnTo>
                    <a:pt x="1665" y="322"/>
                  </a:lnTo>
                  <a:lnTo>
                    <a:pt x="1662" y="322"/>
                  </a:lnTo>
                  <a:lnTo>
                    <a:pt x="1661" y="322"/>
                  </a:lnTo>
                  <a:lnTo>
                    <a:pt x="1659" y="322"/>
                  </a:lnTo>
                  <a:lnTo>
                    <a:pt x="1658" y="322"/>
                  </a:lnTo>
                  <a:lnTo>
                    <a:pt x="1656" y="324"/>
                  </a:lnTo>
                  <a:lnTo>
                    <a:pt x="1656" y="324"/>
                  </a:lnTo>
                  <a:lnTo>
                    <a:pt x="1656" y="326"/>
                  </a:lnTo>
                  <a:lnTo>
                    <a:pt x="1658" y="329"/>
                  </a:lnTo>
                  <a:lnTo>
                    <a:pt x="1658" y="330"/>
                  </a:lnTo>
                  <a:lnTo>
                    <a:pt x="1659" y="333"/>
                  </a:lnTo>
                  <a:lnTo>
                    <a:pt x="1660" y="335"/>
                  </a:lnTo>
                  <a:lnTo>
                    <a:pt x="1660" y="336"/>
                  </a:lnTo>
                  <a:lnTo>
                    <a:pt x="1660" y="336"/>
                  </a:lnTo>
                  <a:lnTo>
                    <a:pt x="1660" y="337"/>
                  </a:lnTo>
                  <a:lnTo>
                    <a:pt x="1660" y="339"/>
                  </a:lnTo>
                  <a:lnTo>
                    <a:pt x="1662" y="341"/>
                  </a:lnTo>
                  <a:lnTo>
                    <a:pt x="1662" y="342"/>
                  </a:lnTo>
                  <a:lnTo>
                    <a:pt x="1661" y="344"/>
                  </a:lnTo>
                  <a:lnTo>
                    <a:pt x="1661" y="345"/>
                  </a:lnTo>
                  <a:lnTo>
                    <a:pt x="1663" y="347"/>
                  </a:lnTo>
                  <a:lnTo>
                    <a:pt x="1668" y="349"/>
                  </a:lnTo>
                  <a:lnTo>
                    <a:pt x="1671" y="352"/>
                  </a:lnTo>
                  <a:lnTo>
                    <a:pt x="1671" y="354"/>
                  </a:lnTo>
                  <a:lnTo>
                    <a:pt x="1669" y="358"/>
                  </a:lnTo>
                  <a:lnTo>
                    <a:pt x="1669" y="360"/>
                  </a:lnTo>
                  <a:lnTo>
                    <a:pt x="1670" y="365"/>
                  </a:lnTo>
                  <a:lnTo>
                    <a:pt x="1669" y="366"/>
                  </a:lnTo>
                  <a:lnTo>
                    <a:pt x="1668" y="367"/>
                  </a:lnTo>
                  <a:lnTo>
                    <a:pt x="1667" y="369"/>
                  </a:lnTo>
                  <a:lnTo>
                    <a:pt x="1667" y="370"/>
                  </a:lnTo>
                  <a:lnTo>
                    <a:pt x="1668" y="371"/>
                  </a:lnTo>
                  <a:lnTo>
                    <a:pt x="1668" y="372"/>
                  </a:lnTo>
                  <a:lnTo>
                    <a:pt x="1668" y="373"/>
                  </a:lnTo>
                  <a:lnTo>
                    <a:pt x="1669" y="374"/>
                  </a:lnTo>
                  <a:lnTo>
                    <a:pt x="1669" y="375"/>
                  </a:lnTo>
                  <a:lnTo>
                    <a:pt x="1669" y="376"/>
                  </a:lnTo>
                  <a:lnTo>
                    <a:pt x="1669" y="377"/>
                  </a:lnTo>
                  <a:lnTo>
                    <a:pt x="1670" y="378"/>
                  </a:lnTo>
                  <a:lnTo>
                    <a:pt x="1670" y="378"/>
                  </a:lnTo>
                  <a:lnTo>
                    <a:pt x="1671" y="381"/>
                  </a:lnTo>
                  <a:lnTo>
                    <a:pt x="1673" y="383"/>
                  </a:lnTo>
                  <a:lnTo>
                    <a:pt x="1674" y="384"/>
                  </a:lnTo>
                  <a:lnTo>
                    <a:pt x="1679" y="386"/>
                  </a:lnTo>
                  <a:lnTo>
                    <a:pt x="1679" y="390"/>
                  </a:lnTo>
                  <a:lnTo>
                    <a:pt x="1677" y="398"/>
                  </a:lnTo>
                  <a:lnTo>
                    <a:pt x="1676" y="401"/>
                  </a:lnTo>
                  <a:lnTo>
                    <a:pt x="1676" y="402"/>
                  </a:lnTo>
                  <a:lnTo>
                    <a:pt x="1677" y="403"/>
                  </a:lnTo>
                  <a:lnTo>
                    <a:pt x="1677" y="406"/>
                  </a:lnTo>
                  <a:lnTo>
                    <a:pt x="1677" y="407"/>
                  </a:lnTo>
                  <a:lnTo>
                    <a:pt x="1676" y="407"/>
                  </a:lnTo>
                  <a:lnTo>
                    <a:pt x="1676" y="408"/>
                  </a:lnTo>
                  <a:lnTo>
                    <a:pt x="1677" y="408"/>
                  </a:lnTo>
                  <a:lnTo>
                    <a:pt x="1679" y="409"/>
                  </a:lnTo>
                  <a:lnTo>
                    <a:pt x="1680" y="409"/>
                  </a:lnTo>
                  <a:lnTo>
                    <a:pt x="1680" y="410"/>
                  </a:lnTo>
                  <a:lnTo>
                    <a:pt x="1680" y="412"/>
                  </a:lnTo>
                  <a:lnTo>
                    <a:pt x="1680" y="414"/>
                  </a:lnTo>
                  <a:lnTo>
                    <a:pt x="1680" y="419"/>
                  </a:lnTo>
                  <a:lnTo>
                    <a:pt x="1681" y="425"/>
                  </a:lnTo>
                  <a:lnTo>
                    <a:pt x="1681" y="426"/>
                  </a:lnTo>
                  <a:lnTo>
                    <a:pt x="1680" y="432"/>
                  </a:lnTo>
                  <a:lnTo>
                    <a:pt x="1680" y="432"/>
                  </a:lnTo>
                  <a:lnTo>
                    <a:pt x="1680" y="436"/>
                  </a:lnTo>
                  <a:lnTo>
                    <a:pt x="1680" y="437"/>
                  </a:lnTo>
                  <a:lnTo>
                    <a:pt x="1680" y="438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682" y="441"/>
                  </a:lnTo>
                  <a:lnTo>
                    <a:pt x="1686" y="442"/>
                  </a:lnTo>
                  <a:lnTo>
                    <a:pt x="1690" y="440"/>
                  </a:lnTo>
                  <a:lnTo>
                    <a:pt x="1691" y="440"/>
                  </a:lnTo>
                  <a:lnTo>
                    <a:pt x="1692" y="440"/>
                  </a:lnTo>
                  <a:lnTo>
                    <a:pt x="1693" y="441"/>
                  </a:lnTo>
                  <a:lnTo>
                    <a:pt x="1694" y="443"/>
                  </a:lnTo>
                  <a:lnTo>
                    <a:pt x="1695" y="444"/>
                  </a:lnTo>
                  <a:lnTo>
                    <a:pt x="1695" y="447"/>
                  </a:lnTo>
                  <a:lnTo>
                    <a:pt x="1693" y="450"/>
                  </a:lnTo>
                  <a:lnTo>
                    <a:pt x="1690" y="452"/>
                  </a:lnTo>
                  <a:lnTo>
                    <a:pt x="1687" y="455"/>
                  </a:lnTo>
                  <a:lnTo>
                    <a:pt x="1687" y="456"/>
                  </a:lnTo>
                  <a:lnTo>
                    <a:pt x="66" y="456"/>
                  </a:lnTo>
                  <a:close/>
                  <a:moveTo>
                    <a:pt x="213" y="16"/>
                  </a:moveTo>
                  <a:lnTo>
                    <a:pt x="213" y="22"/>
                  </a:lnTo>
                  <a:lnTo>
                    <a:pt x="213" y="23"/>
                  </a:lnTo>
                  <a:lnTo>
                    <a:pt x="214" y="23"/>
                  </a:lnTo>
                  <a:lnTo>
                    <a:pt x="214" y="24"/>
                  </a:lnTo>
                  <a:lnTo>
                    <a:pt x="215" y="25"/>
                  </a:lnTo>
                  <a:lnTo>
                    <a:pt x="215" y="26"/>
                  </a:lnTo>
                  <a:lnTo>
                    <a:pt x="214" y="26"/>
                  </a:lnTo>
                  <a:lnTo>
                    <a:pt x="213" y="26"/>
                  </a:lnTo>
                  <a:lnTo>
                    <a:pt x="212" y="25"/>
                  </a:lnTo>
                  <a:lnTo>
                    <a:pt x="210" y="25"/>
                  </a:lnTo>
                  <a:lnTo>
                    <a:pt x="209" y="26"/>
                  </a:lnTo>
                  <a:lnTo>
                    <a:pt x="208" y="28"/>
                  </a:lnTo>
                  <a:lnTo>
                    <a:pt x="207" y="30"/>
                  </a:lnTo>
                  <a:lnTo>
                    <a:pt x="208" y="34"/>
                  </a:lnTo>
                  <a:lnTo>
                    <a:pt x="210" y="36"/>
                  </a:lnTo>
                  <a:lnTo>
                    <a:pt x="211" y="38"/>
                  </a:lnTo>
                  <a:lnTo>
                    <a:pt x="213" y="41"/>
                  </a:lnTo>
                  <a:lnTo>
                    <a:pt x="214" y="46"/>
                  </a:lnTo>
                  <a:lnTo>
                    <a:pt x="215" y="47"/>
                  </a:lnTo>
                  <a:lnTo>
                    <a:pt x="217" y="49"/>
                  </a:lnTo>
                  <a:lnTo>
                    <a:pt x="218" y="50"/>
                  </a:lnTo>
                  <a:lnTo>
                    <a:pt x="219" y="51"/>
                  </a:lnTo>
                  <a:lnTo>
                    <a:pt x="219" y="52"/>
                  </a:lnTo>
                  <a:lnTo>
                    <a:pt x="219" y="53"/>
                  </a:lnTo>
                  <a:lnTo>
                    <a:pt x="218" y="53"/>
                  </a:lnTo>
                  <a:lnTo>
                    <a:pt x="218" y="53"/>
                  </a:lnTo>
                  <a:lnTo>
                    <a:pt x="219" y="55"/>
                  </a:lnTo>
                  <a:lnTo>
                    <a:pt x="219" y="58"/>
                  </a:lnTo>
                  <a:lnTo>
                    <a:pt x="221" y="59"/>
                  </a:lnTo>
                  <a:lnTo>
                    <a:pt x="224" y="61"/>
                  </a:lnTo>
                  <a:lnTo>
                    <a:pt x="225" y="63"/>
                  </a:lnTo>
                  <a:lnTo>
                    <a:pt x="227" y="65"/>
                  </a:lnTo>
                  <a:lnTo>
                    <a:pt x="231" y="71"/>
                  </a:lnTo>
                  <a:lnTo>
                    <a:pt x="245" y="79"/>
                  </a:lnTo>
                  <a:lnTo>
                    <a:pt x="265" y="88"/>
                  </a:lnTo>
                  <a:lnTo>
                    <a:pt x="292" y="101"/>
                  </a:lnTo>
                  <a:lnTo>
                    <a:pt x="302" y="103"/>
                  </a:lnTo>
                  <a:lnTo>
                    <a:pt x="303" y="103"/>
                  </a:lnTo>
                  <a:lnTo>
                    <a:pt x="303" y="104"/>
                  </a:lnTo>
                  <a:lnTo>
                    <a:pt x="303" y="104"/>
                  </a:lnTo>
                  <a:lnTo>
                    <a:pt x="303" y="103"/>
                  </a:lnTo>
                  <a:lnTo>
                    <a:pt x="304" y="102"/>
                  </a:lnTo>
                  <a:lnTo>
                    <a:pt x="305" y="102"/>
                  </a:lnTo>
                  <a:lnTo>
                    <a:pt x="307" y="102"/>
                  </a:lnTo>
                  <a:lnTo>
                    <a:pt x="309" y="103"/>
                  </a:lnTo>
                  <a:lnTo>
                    <a:pt x="311" y="105"/>
                  </a:lnTo>
                  <a:lnTo>
                    <a:pt x="310" y="107"/>
                  </a:lnTo>
                  <a:lnTo>
                    <a:pt x="309" y="110"/>
                  </a:lnTo>
                  <a:lnTo>
                    <a:pt x="307" y="112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5" y="114"/>
                  </a:lnTo>
                  <a:lnTo>
                    <a:pt x="306" y="115"/>
                  </a:lnTo>
                  <a:lnTo>
                    <a:pt x="306" y="116"/>
                  </a:lnTo>
                  <a:lnTo>
                    <a:pt x="307" y="117"/>
                  </a:lnTo>
                  <a:lnTo>
                    <a:pt x="308" y="117"/>
                  </a:lnTo>
                  <a:lnTo>
                    <a:pt x="307" y="118"/>
                  </a:lnTo>
                  <a:lnTo>
                    <a:pt x="307" y="119"/>
                  </a:lnTo>
                  <a:lnTo>
                    <a:pt x="306" y="121"/>
                  </a:lnTo>
                  <a:lnTo>
                    <a:pt x="306" y="123"/>
                  </a:lnTo>
                  <a:lnTo>
                    <a:pt x="305" y="125"/>
                  </a:lnTo>
                  <a:lnTo>
                    <a:pt x="303" y="126"/>
                  </a:lnTo>
                  <a:lnTo>
                    <a:pt x="303" y="127"/>
                  </a:lnTo>
                  <a:lnTo>
                    <a:pt x="302" y="127"/>
                  </a:lnTo>
                  <a:lnTo>
                    <a:pt x="301" y="128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299" y="132"/>
                  </a:lnTo>
                  <a:lnTo>
                    <a:pt x="297" y="132"/>
                  </a:lnTo>
                  <a:lnTo>
                    <a:pt x="297" y="131"/>
                  </a:lnTo>
                  <a:lnTo>
                    <a:pt x="296" y="131"/>
                  </a:lnTo>
                  <a:lnTo>
                    <a:pt x="296" y="132"/>
                  </a:lnTo>
                  <a:lnTo>
                    <a:pt x="295" y="133"/>
                  </a:lnTo>
                  <a:lnTo>
                    <a:pt x="293" y="133"/>
                  </a:lnTo>
                  <a:lnTo>
                    <a:pt x="291" y="135"/>
                  </a:lnTo>
                  <a:lnTo>
                    <a:pt x="288" y="136"/>
                  </a:lnTo>
                  <a:lnTo>
                    <a:pt x="287" y="136"/>
                  </a:lnTo>
                  <a:lnTo>
                    <a:pt x="286" y="137"/>
                  </a:lnTo>
                  <a:lnTo>
                    <a:pt x="286" y="137"/>
                  </a:lnTo>
                  <a:lnTo>
                    <a:pt x="285" y="137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1" y="137"/>
                  </a:lnTo>
                  <a:lnTo>
                    <a:pt x="280" y="135"/>
                  </a:lnTo>
                  <a:lnTo>
                    <a:pt x="278" y="135"/>
                  </a:lnTo>
                  <a:lnTo>
                    <a:pt x="267" y="137"/>
                  </a:lnTo>
                  <a:lnTo>
                    <a:pt x="265" y="136"/>
                  </a:lnTo>
                  <a:lnTo>
                    <a:pt x="265" y="131"/>
                  </a:lnTo>
                  <a:lnTo>
                    <a:pt x="264" y="131"/>
                  </a:lnTo>
                  <a:lnTo>
                    <a:pt x="263" y="131"/>
                  </a:lnTo>
                  <a:lnTo>
                    <a:pt x="262" y="130"/>
                  </a:lnTo>
                  <a:lnTo>
                    <a:pt x="263" y="127"/>
                  </a:lnTo>
                  <a:lnTo>
                    <a:pt x="262" y="125"/>
                  </a:lnTo>
                  <a:lnTo>
                    <a:pt x="261" y="123"/>
                  </a:lnTo>
                  <a:lnTo>
                    <a:pt x="258" y="123"/>
                  </a:lnTo>
                  <a:lnTo>
                    <a:pt x="259" y="125"/>
                  </a:lnTo>
                  <a:lnTo>
                    <a:pt x="261" y="126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60" y="134"/>
                  </a:lnTo>
                  <a:lnTo>
                    <a:pt x="257" y="134"/>
                  </a:lnTo>
                  <a:lnTo>
                    <a:pt x="252" y="129"/>
                  </a:lnTo>
                  <a:lnTo>
                    <a:pt x="250" y="128"/>
                  </a:lnTo>
                  <a:lnTo>
                    <a:pt x="247" y="127"/>
                  </a:lnTo>
                  <a:lnTo>
                    <a:pt x="241" y="125"/>
                  </a:lnTo>
                  <a:lnTo>
                    <a:pt x="237" y="125"/>
                  </a:lnTo>
                  <a:lnTo>
                    <a:pt x="235" y="125"/>
                  </a:lnTo>
                  <a:lnTo>
                    <a:pt x="234" y="124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29" y="124"/>
                  </a:lnTo>
                  <a:lnTo>
                    <a:pt x="227" y="124"/>
                  </a:lnTo>
                  <a:lnTo>
                    <a:pt x="226" y="123"/>
                  </a:lnTo>
                  <a:lnTo>
                    <a:pt x="225" y="123"/>
                  </a:lnTo>
                  <a:lnTo>
                    <a:pt x="221" y="125"/>
                  </a:lnTo>
                  <a:lnTo>
                    <a:pt x="220" y="125"/>
                  </a:lnTo>
                  <a:lnTo>
                    <a:pt x="219" y="125"/>
                  </a:lnTo>
                  <a:lnTo>
                    <a:pt x="215" y="127"/>
                  </a:lnTo>
                  <a:lnTo>
                    <a:pt x="213" y="127"/>
                  </a:lnTo>
                  <a:lnTo>
                    <a:pt x="212" y="128"/>
                  </a:lnTo>
                  <a:lnTo>
                    <a:pt x="211" y="129"/>
                  </a:lnTo>
                  <a:lnTo>
                    <a:pt x="209" y="130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6" y="137"/>
                  </a:lnTo>
                  <a:lnTo>
                    <a:pt x="198" y="136"/>
                  </a:lnTo>
                  <a:lnTo>
                    <a:pt x="197" y="135"/>
                  </a:lnTo>
                  <a:lnTo>
                    <a:pt x="195" y="133"/>
                  </a:lnTo>
                  <a:lnTo>
                    <a:pt x="194" y="132"/>
                  </a:lnTo>
                  <a:lnTo>
                    <a:pt x="190" y="131"/>
                  </a:lnTo>
                  <a:lnTo>
                    <a:pt x="187" y="131"/>
                  </a:lnTo>
                  <a:lnTo>
                    <a:pt x="168" y="134"/>
                  </a:lnTo>
                  <a:lnTo>
                    <a:pt x="165" y="136"/>
                  </a:lnTo>
                  <a:lnTo>
                    <a:pt x="163" y="140"/>
                  </a:lnTo>
                  <a:lnTo>
                    <a:pt x="161" y="149"/>
                  </a:lnTo>
                  <a:lnTo>
                    <a:pt x="159" y="153"/>
                  </a:lnTo>
                  <a:lnTo>
                    <a:pt x="151" y="162"/>
                  </a:lnTo>
                  <a:lnTo>
                    <a:pt x="147" y="168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7" y="176"/>
                  </a:lnTo>
                  <a:lnTo>
                    <a:pt x="136" y="177"/>
                  </a:lnTo>
                  <a:lnTo>
                    <a:pt x="135" y="177"/>
                  </a:lnTo>
                  <a:lnTo>
                    <a:pt x="134" y="177"/>
                  </a:lnTo>
                  <a:lnTo>
                    <a:pt x="131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3" y="180"/>
                  </a:lnTo>
                  <a:lnTo>
                    <a:pt x="121" y="184"/>
                  </a:lnTo>
                  <a:lnTo>
                    <a:pt x="120" y="185"/>
                  </a:lnTo>
                  <a:lnTo>
                    <a:pt x="117" y="186"/>
                  </a:lnTo>
                  <a:lnTo>
                    <a:pt x="116" y="186"/>
                  </a:lnTo>
                  <a:lnTo>
                    <a:pt x="112" y="186"/>
                  </a:lnTo>
                  <a:lnTo>
                    <a:pt x="107" y="190"/>
                  </a:lnTo>
                  <a:lnTo>
                    <a:pt x="106" y="191"/>
                  </a:lnTo>
                  <a:lnTo>
                    <a:pt x="105" y="192"/>
                  </a:lnTo>
                  <a:lnTo>
                    <a:pt x="99" y="193"/>
                  </a:lnTo>
                  <a:lnTo>
                    <a:pt x="97" y="194"/>
                  </a:lnTo>
                  <a:lnTo>
                    <a:pt x="94" y="197"/>
                  </a:lnTo>
                  <a:lnTo>
                    <a:pt x="93" y="197"/>
                  </a:lnTo>
                  <a:lnTo>
                    <a:pt x="92" y="198"/>
                  </a:lnTo>
                  <a:lnTo>
                    <a:pt x="91" y="201"/>
                  </a:lnTo>
                  <a:lnTo>
                    <a:pt x="90" y="203"/>
                  </a:lnTo>
                  <a:lnTo>
                    <a:pt x="87" y="204"/>
                  </a:lnTo>
                  <a:lnTo>
                    <a:pt x="87" y="205"/>
                  </a:lnTo>
                  <a:lnTo>
                    <a:pt x="87" y="207"/>
                  </a:lnTo>
                  <a:lnTo>
                    <a:pt x="86" y="209"/>
                  </a:lnTo>
                  <a:lnTo>
                    <a:pt x="85" y="210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6" y="216"/>
                  </a:lnTo>
                  <a:lnTo>
                    <a:pt x="75" y="217"/>
                  </a:lnTo>
                  <a:lnTo>
                    <a:pt x="74" y="219"/>
                  </a:lnTo>
                  <a:lnTo>
                    <a:pt x="74" y="220"/>
                  </a:lnTo>
                  <a:lnTo>
                    <a:pt x="73" y="220"/>
                  </a:lnTo>
                  <a:lnTo>
                    <a:pt x="70" y="223"/>
                  </a:lnTo>
                  <a:lnTo>
                    <a:pt x="69" y="224"/>
                  </a:lnTo>
                  <a:lnTo>
                    <a:pt x="67" y="226"/>
                  </a:lnTo>
                  <a:lnTo>
                    <a:pt x="64" y="227"/>
                  </a:lnTo>
                  <a:lnTo>
                    <a:pt x="63" y="227"/>
                  </a:lnTo>
                  <a:lnTo>
                    <a:pt x="62" y="228"/>
                  </a:lnTo>
                  <a:lnTo>
                    <a:pt x="62" y="230"/>
                  </a:lnTo>
                  <a:lnTo>
                    <a:pt x="63" y="233"/>
                  </a:lnTo>
                  <a:lnTo>
                    <a:pt x="64" y="234"/>
                  </a:lnTo>
                  <a:lnTo>
                    <a:pt x="60" y="238"/>
                  </a:lnTo>
                  <a:lnTo>
                    <a:pt x="58" y="239"/>
                  </a:lnTo>
                  <a:lnTo>
                    <a:pt x="55" y="240"/>
                  </a:lnTo>
                  <a:lnTo>
                    <a:pt x="52" y="243"/>
                  </a:lnTo>
                  <a:lnTo>
                    <a:pt x="51" y="244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5"/>
                  </a:lnTo>
                  <a:lnTo>
                    <a:pt x="45" y="244"/>
                  </a:lnTo>
                  <a:lnTo>
                    <a:pt x="45" y="242"/>
                  </a:lnTo>
                  <a:lnTo>
                    <a:pt x="46" y="241"/>
                  </a:lnTo>
                  <a:lnTo>
                    <a:pt x="48" y="240"/>
                  </a:lnTo>
                  <a:lnTo>
                    <a:pt x="49" y="238"/>
                  </a:lnTo>
                  <a:lnTo>
                    <a:pt x="50" y="235"/>
                  </a:lnTo>
                  <a:lnTo>
                    <a:pt x="50" y="234"/>
                  </a:lnTo>
                  <a:lnTo>
                    <a:pt x="54" y="228"/>
                  </a:lnTo>
                  <a:lnTo>
                    <a:pt x="55" y="224"/>
                  </a:lnTo>
                  <a:lnTo>
                    <a:pt x="55" y="221"/>
                  </a:lnTo>
                  <a:lnTo>
                    <a:pt x="53" y="219"/>
                  </a:lnTo>
                  <a:lnTo>
                    <a:pt x="50" y="216"/>
                  </a:lnTo>
                  <a:lnTo>
                    <a:pt x="51" y="216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0" y="214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52" y="211"/>
                  </a:lnTo>
                  <a:lnTo>
                    <a:pt x="53" y="210"/>
                  </a:lnTo>
                  <a:lnTo>
                    <a:pt x="57" y="209"/>
                  </a:lnTo>
                  <a:lnTo>
                    <a:pt x="59" y="209"/>
                  </a:lnTo>
                  <a:lnTo>
                    <a:pt x="61" y="206"/>
                  </a:lnTo>
                  <a:lnTo>
                    <a:pt x="65" y="203"/>
                  </a:lnTo>
                  <a:lnTo>
                    <a:pt x="69" y="199"/>
                  </a:lnTo>
                  <a:lnTo>
                    <a:pt x="75" y="198"/>
                  </a:lnTo>
                  <a:lnTo>
                    <a:pt x="79" y="194"/>
                  </a:lnTo>
                  <a:lnTo>
                    <a:pt x="81" y="192"/>
                  </a:lnTo>
                  <a:lnTo>
                    <a:pt x="84" y="192"/>
                  </a:lnTo>
                  <a:lnTo>
                    <a:pt x="87" y="191"/>
                  </a:lnTo>
                  <a:lnTo>
                    <a:pt x="91" y="192"/>
                  </a:lnTo>
                  <a:lnTo>
                    <a:pt x="92" y="191"/>
                  </a:lnTo>
                  <a:lnTo>
                    <a:pt x="93" y="189"/>
                  </a:lnTo>
                  <a:lnTo>
                    <a:pt x="95" y="186"/>
                  </a:lnTo>
                  <a:lnTo>
                    <a:pt x="97" y="185"/>
                  </a:lnTo>
                  <a:lnTo>
                    <a:pt x="99" y="186"/>
                  </a:lnTo>
                  <a:lnTo>
                    <a:pt x="101" y="185"/>
                  </a:lnTo>
                  <a:lnTo>
                    <a:pt x="104" y="183"/>
                  </a:lnTo>
                  <a:lnTo>
                    <a:pt x="105" y="180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1" y="174"/>
                  </a:lnTo>
                  <a:lnTo>
                    <a:pt x="95" y="174"/>
                  </a:lnTo>
                  <a:lnTo>
                    <a:pt x="93" y="175"/>
                  </a:lnTo>
                  <a:lnTo>
                    <a:pt x="92" y="176"/>
                  </a:lnTo>
                  <a:lnTo>
                    <a:pt x="86" y="176"/>
                  </a:lnTo>
                  <a:lnTo>
                    <a:pt x="83" y="177"/>
                  </a:lnTo>
                  <a:lnTo>
                    <a:pt x="76" y="180"/>
                  </a:lnTo>
                  <a:lnTo>
                    <a:pt x="74" y="179"/>
                  </a:lnTo>
                  <a:lnTo>
                    <a:pt x="72" y="179"/>
                  </a:lnTo>
                  <a:lnTo>
                    <a:pt x="70" y="179"/>
                  </a:lnTo>
                  <a:lnTo>
                    <a:pt x="69" y="179"/>
                  </a:lnTo>
                  <a:lnTo>
                    <a:pt x="68" y="180"/>
                  </a:lnTo>
                  <a:lnTo>
                    <a:pt x="67" y="180"/>
                  </a:lnTo>
                  <a:lnTo>
                    <a:pt x="64" y="179"/>
                  </a:lnTo>
                  <a:lnTo>
                    <a:pt x="63" y="179"/>
                  </a:lnTo>
                  <a:lnTo>
                    <a:pt x="57" y="180"/>
                  </a:lnTo>
                  <a:lnTo>
                    <a:pt x="41" y="180"/>
                  </a:lnTo>
                  <a:lnTo>
                    <a:pt x="39" y="180"/>
                  </a:lnTo>
                  <a:lnTo>
                    <a:pt x="38" y="180"/>
                  </a:lnTo>
                  <a:lnTo>
                    <a:pt x="37" y="177"/>
                  </a:lnTo>
                  <a:lnTo>
                    <a:pt x="36" y="175"/>
                  </a:lnTo>
                  <a:lnTo>
                    <a:pt x="35" y="174"/>
                  </a:lnTo>
                  <a:lnTo>
                    <a:pt x="36" y="172"/>
                  </a:lnTo>
                  <a:lnTo>
                    <a:pt x="36" y="169"/>
                  </a:lnTo>
                  <a:lnTo>
                    <a:pt x="35" y="167"/>
                  </a:lnTo>
                  <a:lnTo>
                    <a:pt x="33" y="164"/>
                  </a:lnTo>
                  <a:lnTo>
                    <a:pt x="34" y="164"/>
                  </a:lnTo>
                  <a:lnTo>
                    <a:pt x="38" y="164"/>
                  </a:lnTo>
                  <a:lnTo>
                    <a:pt x="40" y="163"/>
                  </a:lnTo>
                  <a:lnTo>
                    <a:pt x="43" y="161"/>
                  </a:lnTo>
                  <a:lnTo>
                    <a:pt x="44" y="157"/>
                  </a:lnTo>
                  <a:lnTo>
                    <a:pt x="45" y="155"/>
                  </a:lnTo>
                  <a:lnTo>
                    <a:pt x="50" y="15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51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1" y="147"/>
                  </a:lnTo>
                  <a:lnTo>
                    <a:pt x="51" y="146"/>
                  </a:lnTo>
                  <a:lnTo>
                    <a:pt x="51" y="145"/>
                  </a:lnTo>
                  <a:lnTo>
                    <a:pt x="51" y="146"/>
                  </a:lnTo>
                  <a:lnTo>
                    <a:pt x="51" y="147"/>
                  </a:lnTo>
                  <a:lnTo>
                    <a:pt x="52" y="147"/>
                  </a:lnTo>
                  <a:lnTo>
                    <a:pt x="52" y="146"/>
                  </a:lnTo>
                  <a:lnTo>
                    <a:pt x="53" y="144"/>
                  </a:lnTo>
                  <a:lnTo>
                    <a:pt x="54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7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8" y="140"/>
                  </a:lnTo>
                  <a:lnTo>
                    <a:pt x="61" y="139"/>
                  </a:lnTo>
                  <a:lnTo>
                    <a:pt x="62" y="138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2" y="137"/>
                  </a:lnTo>
                  <a:lnTo>
                    <a:pt x="61" y="135"/>
                  </a:lnTo>
                  <a:lnTo>
                    <a:pt x="61" y="134"/>
                  </a:lnTo>
                  <a:lnTo>
                    <a:pt x="61" y="133"/>
                  </a:lnTo>
                  <a:lnTo>
                    <a:pt x="62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4" y="131"/>
                  </a:lnTo>
                  <a:lnTo>
                    <a:pt x="64" y="129"/>
                  </a:lnTo>
                  <a:lnTo>
                    <a:pt x="62" y="128"/>
                  </a:lnTo>
                  <a:lnTo>
                    <a:pt x="61" y="126"/>
                  </a:lnTo>
                  <a:lnTo>
                    <a:pt x="60" y="124"/>
                  </a:lnTo>
                  <a:lnTo>
                    <a:pt x="59" y="122"/>
                  </a:lnTo>
                  <a:lnTo>
                    <a:pt x="61" y="119"/>
                  </a:lnTo>
                  <a:lnTo>
                    <a:pt x="60" y="119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61" y="114"/>
                  </a:lnTo>
                  <a:lnTo>
                    <a:pt x="60" y="113"/>
                  </a:lnTo>
                  <a:lnTo>
                    <a:pt x="59" y="110"/>
                  </a:lnTo>
                  <a:lnTo>
                    <a:pt x="60" y="108"/>
                  </a:lnTo>
                  <a:lnTo>
                    <a:pt x="61" y="106"/>
                  </a:lnTo>
                  <a:lnTo>
                    <a:pt x="59" y="103"/>
                  </a:lnTo>
                  <a:lnTo>
                    <a:pt x="60" y="102"/>
                  </a:lnTo>
                  <a:lnTo>
                    <a:pt x="66" y="101"/>
                  </a:lnTo>
                  <a:lnTo>
                    <a:pt x="68" y="101"/>
                  </a:lnTo>
                  <a:lnTo>
                    <a:pt x="70" y="99"/>
                  </a:lnTo>
                  <a:lnTo>
                    <a:pt x="73" y="97"/>
                  </a:lnTo>
                  <a:lnTo>
                    <a:pt x="73" y="96"/>
                  </a:lnTo>
                  <a:lnTo>
                    <a:pt x="74" y="95"/>
                  </a:lnTo>
                  <a:lnTo>
                    <a:pt x="75" y="95"/>
                  </a:lnTo>
                  <a:lnTo>
                    <a:pt x="79" y="90"/>
                  </a:lnTo>
                  <a:lnTo>
                    <a:pt x="80" y="92"/>
                  </a:lnTo>
                  <a:lnTo>
                    <a:pt x="81" y="93"/>
                  </a:lnTo>
                  <a:lnTo>
                    <a:pt x="84" y="94"/>
                  </a:lnTo>
                  <a:lnTo>
                    <a:pt x="86" y="93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6" y="77"/>
                  </a:lnTo>
                  <a:lnTo>
                    <a:pt x="86" y="72"/>
                  </a:lnTo>
                  <a:lnTo>
                    <a:pt x="85" y="70"/>
                  </a:lnTo>
                  <a:lnTo>
                    <a:pt x="84" y="68"/>
                  </a:lnTo>
                  <a:lnTo>
                    <a:pt x="85" y="67"/>
                  </a:lnTo>
                  <a:lnTo>
                    <a:pt x="84" y="64"/>
                  </a:lnTo>
                  <a:lnTo>
                    <a:pt x="85" y="63"/>
                  </a:lnTo>
                  <a:lnTo>
                    <a:pt x="84" y="62"/>
                  </a:lnTo>
                  <a:lnTo>
                    <a:pt x="84" y="61"/>
                  </a:lnTo>
                  <a:lnTo>
                    <a:pt x="84" y="60"/>
                  </a:lnTo>
                  <a:lnTo>
                    <a:pt x="84" y="59"/>
                  </a:lnTo>
                  <a:lnTo>
                    <a:pt x="82" y="62"/>
                  </a:lnTo>
                  <a:lnTo>
                    <a:pt x="81" y="61"/>
                  </a:lnTo>
                  <a:lnTo>
                    <a:pt x="77" y="59"/>
                  </a:lnTo>
                  <a:lnTo>
                    <a:pt x="72" y="55"/>
                  </a:lnTo>
                  <a:lnTo>
                    <a:pt x="73" y="53"/>
                  </a:lnTo>
                  <a:lnTo>
                    <a:pt x="74" y="52"/>
                  </a:lnTo>
                  <a:lnTo>
                    <a:pt x="72" y="51"/>
                  </a:lnTo>
                  <a:lnTo>
                    <a:pt x="70" y="51"/>
                  </a:lnTo>
                  <a:lnTo>
                    <a:pt x="67" y="50"/>
                  </a:lnTo>
                  <a:lnTo>
                    <a:pt x="64" y="47"/>
                  </a:lnTo>
                  <a:lnTo>
                    <a:pt x="63" y="47"/>
                  </a:lnTo>
                  <a:lnTo>
                    <a:pt x="61" y="47"/>
                  </a:lnTo>
                  <a:lnTo>
                    <a:pt x="60" y="46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61" y="38"/>
                  </a:lnTo>
                  <a:lnTo>
                    <a:pt x="64" y="35"/>
                  </a:lnTo>
                  <a:lnTo>
                    <a:pt x="74" y="35"/>
                  </a:lnTo>
                  <a:lnTo>
                    <a:pt x="78" y="34"/>
                  </a:lnTo>
                  <a:lnTo>
                    <a:pt x="79" y="32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81" y="27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1" y="23"/>
                  </a:lnTo>
                  <a:lnTo>
                    <a:pt x="80" y="23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4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95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1" y="13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7" y="9"/>
                  </a:lnTo>
                  <a:lnTo>
                    <a:pt x="119" y="8"/>
                  </a:lnTo>
                  <a:lnTo>
                    <a:pt x="121" y="7"/>
                  </a:lnTo>
                  <a:lnTo>
                    <a:pt x="123" y="4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4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37" y="5"/>
                  </a:lnTo>
                  <a:lnTo>
                    <a:pt x="139" y="2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5" y="1"/>
                  </a:lnTo>
                  <a:lnTo>
                    <a:pt x="148" y="3"/>
                  </a:lnTo>
                  <a:lnTo>
                    <a:pt x="151" y="5"/>
                  </a:lnTo>
                  <a:lnTo>
                    <a:pt x="154" y="11"/>
                  </a:lnTo>
                  <a:lnTo>
                    <a:pt x="156" y="14"/>
                  </a:lnTo>
                  <a:lnTo>
                    <a:pt x="159" y="16"/>
                  </a:lnTo>
                  <a:lnTo>
                    <a:pt x="165" y="19"/>
                  </a:lnTo>
                  <a:lnTo>
                    <a:pt x="166" y="21"/>
                  </a:lnTo>
                  <a:lnTo>
                    <a:pt x="169" y="23"/>
                  </a:lnTo>
                  <a:lnTo>
                    <a:pt x="170" y="24"/>
                  </a:lnTo>
                  <a:lnTo>
                    <a:pt x="171" y="23"/>
                  </a:lnTo>
                  <a:lnTo>
                    <a:pt x="170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2"/>
                  </a:lnTo>
                  <a:lnTo>
                    <a:pt x="172" y="21"/>
                  </a:lnTo>
                  <a:lnTo>
                    <a:pt x="173" y="20"/>
                  </a:lnTo>
                  <a:lnTo>
                    <a:pt x="174" y="19"/>
                  </a:lnTo>
                  <a:lnTo>
                    <a:pt x="175" y="20"/>
                  </a:lnTo>
                  <a:lnTo>
                    <a:pt x="176" y="19"/>
                  </a:lnTo>
                  <a:lnTo>
                    <a:pt x="176" y="18"/>
                  </a:lnTo>
                  <a:lnTo>
                    <a:pt x="183" y="17"/>
                  </a:lnTo>
                  <a:lnTo>
                    <a:pt x="186" y="17"/>
                  </a:lnTo>
                  <a:lnTo>
                    <a:pt x="190" y="19"/>
                  </a:lnTo>
                  <a:lnTo>
                    <a:pt x="192" y="19"/>
                  </a:lnTo>
                  <a:lnTo>
                    <a:pt x="193" y="19"/>
                  </a:lnTo>
                  <a:lnTo>
                    <a:pt x="194" y="19"/>
                  </a:lnTo>
                  <a:lnTo>
                    <a:pt x="195" y="18"/>
                  </a:lnTo>
                  <a:lnTo>
                    <a:pt x="193" y="17"/>
                  </a:lnTo>
                  <a:lnTo>
                    <a:pt x="193" y="16"/>
                  </a:lnTo>
                  <a:lnTo>
                    <a:pt x="193" y="14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3"/>
                  </a:lnTo>
                  <a:lnTo>
                    <a:pt x="197" y="13"/>
                  </a:lnTo>
                  <a:lnTo>
                    <a:pt x="200" y="13"/>
                  </a:lnTo>
                  <a:lnTo>
                    <a:pt x="202" y="15"/>
                  </a:lnTo>
                  <a:lnTo>
                    <a:pt x="203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13" y="16"/>
                  </a:lnTo>
                  <a:close/>
                  <a:moveTo>
                    <a:pt x="36" y="270"/>
                  </a:moveTo>
                  <a:lnTo>
                    <a:pt x="38" y="270"/>
                  </a:lnTo>
                  <a:lnTo>
                    <a:pt x="38" y="271"/>
                  </a:lnTo>
                  <a:lnTo>
                    <a:pt x="38" y="275"/>
                  </a:lnTo>
                  <a:lnTo>
                    <a:pt x="37" y="276"/>
                  </a:lnTo>
                  <a:lnTo>
                    <a:pt x="36" y="276"/>
                  </a:lnTo>
                  <a:lnTo>
                    <a:pt x="33" y="275"/>
                  </a:lnTo>
                  <a:lnTo>
                    <a:pt x="30" y="273"/>
                  </a:lnTo>
                  <a:lnTo>
                    <a:pt x="29" y="272"/>
                  </a:lnTo>
                  <a:lnTo>
                    <a:pt x="28" y="271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4" y="270"/>
                  </a:lnTo>
                  <a:lnTo>
                    <a:pt x="35" y="270"/>
                  </a:lnTo>
                  <a:lnTo>
                    <a:pt x="36" y="270"/>
                  </a:lnTo>
                  <a:close/>
                  <a:moveTo>
                    <a:pt x="32" y="232"/>
                  </a:moveTo>
                  <a:lnTo>
                    <a:pt x="32" y="234"/>
                  </a:lnTo>
                  <a:lnTo>
                    <a:pt x="29" y="235"/>
                  </a:lnTo>
                  <a:lnTo>
                    <a:pt x="27" y="236"/>
                  </a:lnTo>
                  <a:lnTo>
                    <a:pt x="21" y="237"/>
                  </a:lnTo>
                  <a:lnTo>
                    <a:pt x="17" y="239"/>
                  </a:lnTo>
                  <a:lnTo>
                    <a:pt x="9" y="240"/>
                  </a:lnTo>
                  <a:lnTo>
                    <a:pt x="8" y="240"/>
                  </a:lnTo>
                  <a:lnTo>
                    <a:pt x="5" y="240"/>
                  </a:lnTo>
                  <a:lnTo>
                    <a:pt x="4" y="239"/>
                  </a:lnTo>
                  <a:lnTo>
                    <a:pt x="3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3" y="233"/>
                  </a:lnTo>
                  <a:lnTo>
                    <a:pt x="5" y="229"/>
                  </a:lnTo>
                  <a:lnTo>
                    <a:pt x="9" y="227"/>
                  </a:lnTo>
                  <a:lnTo>
                    <a:pt x="15" y="226"/>
                  </a:lnTo>
                  <a:lnTo>
                    <a:pt x="22" y="223"/>
                  </a:lnTo>
                  <a:lnTo>
                    <a:pt x="24" y="223"/>
                  </a:lnTo>
                  <a:lnTo>
                    <a:pt x="25" y="223"/>
                  </a:lnTo>
                  <a:lnTo>
                    <a:pt x="26" y="223"/>
                  </a:lnTo>
                  <a:lnTo>
                    <a:pt x="26" y="224"/>
                  </a:lnTo>
                  <a:lnTo>
                    <a:pt x="27" y="225"/>
                  </a:lnTo>
                  <a:lnTo>
                    <a:pt x="28" y="226"/>
                  </a:lnTo>
                  <a:lnTo>
                    <a:pt x="27" y="228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8" y="231"/>
                  </a:lnTo>
                  <a:lnTo>
                    <a:pt x="27" y="233"/>
                  </a:lnTo>
                  <a:lnTo>
                    <a:pt x="28" y="234"/>
                  </a:lnTo>
                  <a:lnTo>
                    <a:pt x="30" y="233"/>
                  </a:lnTo>
                  <a:lnTo>
                    <a:pt x="31" y="232"/>
                  </a:lnTo>
                  <a:lnTo>
                    <a:pt x="32" y="232"/>
                  </a:lnTo>
                  <a:close/>
                  <a:moveTo>
                    <a:pt x="180" y="174"/>
                  </a:moveTo>
                  <a:lnTo>
                    <a:pt x="182" y="174"/>
                  </a:lnTo>
                  <a:lnTo>
                    <a:pt x="184" y="174"/>
                  </a:lnTo>
                  <a:lnTo>
                    <a:pt x="186" y="175"/>
                  </a:lnTo>
                  <a:lnTo>
                    <a:pt x="187" y="178"/>
                  </a:lnTo>
                  <a:lnTo>
                    <a:pt x="185" y="179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77" y="183"/>
                  </a:lnTo>
                  <a:lnTo>
                    <a:pt x="175" y="183"/>
                  </a:lnTo>
                  <a:lnTo>
                    <a:pt x="173" y="182"/>
                  </a:lnTo>
                  <a:lnTo>
                    <a:pt x="172" y="182"/>
                  </a:lnTo>
                  <a:lnTo>
                    <a:pt x="171" y="181"/>
                  </a:lnTo>
                  <a:lnTo>
                    <a:pt x="169" y="180"/>
                  </a:lnTo>
                  <a:lnTo>
                    <a:pt x="169" y="178"/>
                  </a:lnTo>
                  <a:lnTo>
                    <a:pt x="169" y="177"/>
                  </a:lnTo>
                  <a:lnTo>
                    <a:pt x="168" y="176"/>
                  </a:lnTo>
                  <a:lnTo>
                    <a:pt x="169" y="174"/>
                  </a:lnTo>
                  <a:lnTo>
                    <a:pt x="169" y="174"/>
                  </a:lnTo>
                  <a:lnTo>
                    <a:pt x="170" y="174"/>
                  </a:lnTo>
                  <a:lnTo>
                    <a:pt x="171" y="174"/>
                  </a:lnTo>
                  <a:lnTo>
                    <a:pt x="171" y="175"/>
                  </a:lnTo>
                  <a:lnTo>
                    <a:pt x="173" y="174"/>
                  </a:lnTo>
                  <a:lnTo>
                    <a:pt x="175" y="173"/>
                  </a:lnTo>
                  <a:lnTo>
                    <a:pt x="177" y="173"/>
                  </a:lnTo>
                  <a:lnTo>
                    <a:pt x="180" y="174"/>
                  </a:lnTo>
                  <a:close/>
                  <a:moveTo>
                    <a:pt x="179" y="198"/>
                  </a:moveTo>
                  <a:lnTo>
                    <a:pt x="179" y="197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4" y="198"/>
                  </a:lnTo>
                  <a:lnTo>
                    <a:pt x="173" y="197"/>
                  </a:lnTo>
                  <a:lnTo>
                    <a:pt x="173" y="195"/>
                  </a:lnTo>
                  <a:lnTo>
                    <a:pt x="174" y="194"/>
                  </a:lnTo>
                  <a:lnTo>
                    <a:pt x="175" y="192"/>
                  </a:lnTo>
                  <a:lnTo>
                    <a:pt x="176" y="192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9" y="1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4" name="Freeform 134">
              <a:extLst>
                <a:ext uri="{FF2B5EF4-FFF2-40B4-BE49-F238E27FC236}">
                  <a16:creationId xmlns:a16="http://schemas.microsoft.com/office/drawing/2014/main" id="{48F404DF-C31A-1ECE-B553-42D0E9ADE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0756" y="3335848"/>
              <a:ext cx="1520341" cy="1540159"/>
            </a:xfrm>
            <a:custGeom>
              <a:avLst/>
              <a:gdLst>
                <a:gd name="T0" fmla="*/ 839 w 1074"/>
                <a:gd name="T1" fmla="*/ 938 h 1088"/>
                <a:gd name="T2" fmla="*/ 776 w 1074"/>
                <a:gd name="T3" fmla="*/ 871 h 1088"/>
                <a:gd name="T4" fmla="*/ 710 w 1074"/>
                <a:gd name="T5" fmla="*/ 810 h 1088"/>
                <a:gd name="T6" fmla="*/ 671 w 1074"/>
                <a:gd name="T7" fmla="*/ 789 h 1088"/>
                <a:gd name="T8" fmla="*/ 568 w 1074"/>
                <a:gd name="T9" fmla="*/ 717 h 1088"/>
                <a:gd name="T10" fmla="*/ 466 w 1074"/>
                <a:gd name="T11" fmla="*/ 631 h 1088"/>
                <a:gd name="T12" fmla="*/ 411 w 1074"/>
                <a:gd name="T13" fmla="*/ 576 h 1088"/>
                <a:gd name="T14" fmla="*/ 356 w 1074"/>
                <a:gd name="T15" fmla="*/ 504 h 1088"/>
                <a:gd name="T16" fmla="*/ 292 w 1074"/>
                <a:gd name="T17" fmla="*/ 392 h 1088"/>
                <a:gd name="T18" fmla="*/ 201 w 1074"/>
                <a:gd name="T19" fmla="*/ 345 h 1088"/>
                <a:gd name="T20" fmla="*/ 134 w 1074"/>
                <a:gd name="T21" fmla="*/ 408 h 1088"/>
                <a:gd name="T22" fmla="*/ 63 w 1074"/>
                <a:gd name="T23" fmla="*/ 378 h 1088"/>
                <a:gd name="T24" fmla="*/ 40 w 1074"/>
                <a:gd name="T25" fmla="*/ 310 h 1088"/>
                <a:gd name="T26" fmla="*/ 25 w 1074"/>
                <a:gd name="T27" fmla="*/ 253 h 1088"/>
                <a:gd name="T28" fmla="*/ 32 w 1074"/>
                <a:gd name="T29" fmla="*/ 188 h 1088"/>
                <a:gd name="T30" fmla="*/ 83 w 1074"/>
                <a:gd name="T31" fmla="*/ 145 h 1088"/>
                <a:gd name="T32" fmla="*/ 141 w 1074"/>
                <a:gd name="T33" fmla="*/ 103 h 1088"/>
                <a:gd name="T34" fmla="*/ 197 w 1074"/>
                <a:gd name="T35" fmla="*/ 140 h 1088"/>
                <a:gd name="T36" fmla="*/ 232 w 1074"/>
                <a:gd name="T37" fmla="*/ 117 h 1088"/>
                <a:gd name="T38" fmla="*/ 280 w 1074"/>
                <a:gd name="T39" fmla="*/ 100 h 1088"/>
                <a:gd name="T40" fmla="*/ 309 w 1074"/>
                <a:gd name="T41" fmla="*/ 74 h 1088"/>
                <a:gd name="T42" fmla="*/ 346 w 1074"/>
                <a:gd name="T43" fmla="*/ 35 h 1088"/>
                <a:gd name="T44" fmla="*/ 431 w 1074"/>
                <a:gd name="T45" fmla="*/ 15 h 1088"/>
                <a:gd name="T46" fmla="*/ 498 w 1074"/>
                <a:gd name="T47" fmla="*/ 23 h 1088"/>
                <a:gd name="T48" fmla="*/ 596 w 1074"/>
                <a:gd name="T49" fmla="*/ 70 h 1088"/>
                <a:gd name="T50" fmla="*/ 619 w 1074"/>
                <a:gd name="T51" fmla="*/ 113 h 1088"/>
                <a:gd name="T52" fmla="*/ 655 w 1074"/>
                <a:gd name="T53" fmla="*/ 189 h 1088"/>
                <a:gd name="T54" fmla="*/ 611 w 1074"/>
                <a:gd name="T55" fmla="*/ 178 h 1088"/>
                <a:gd name="T56" fmla="*/ 526 w 1074"/>
                <a:gd name="T57" fmla="*/ 210 h 1088"/>
                <a:gd name="T58" fmla="*/ 524 w 1074"/>
                <a:gd name="T59" fmla="*/ 208 h 1088"/>
                <a:gd name="T60" fmla="*/ 507 w 1074"/>
                <a:gd name="T61" fmla="*/ 242 h 1088"/>
                <a:gd name="T62" fmla="*/ 527 w 1074"/>
                <a:gd name="T63" fmla="*/ 270 h 1088"/>
                <a:gd name="T64" fmla="*/ 520 w 1074"/>
                <a:gd name="T65" fmla="*/ 298 h 1088"/>
                <a:gd name="T66" fmla="*/ 572 w 1074"/>
                <a:gd name="T67" fmla="*/ 410 h 1088"/>
                <a:gd name="T68" fmla="*/ 721 w 1074"/>
                <a:gd name="T69" fmla="*/ 619 h 1088"/>
                <a:gd name="T70" fmla="*/ 857 w 1074"/>
                <a:gd name="T71" fmla="*/ 676 h 1088"/>
                <a:gd name="T72" fmla="*/ 1024 w 1074"/>
                <a:gd name="T73" fmla="*/ 804 h 1088"/>
                <a:gd name="T74" fmla="*/ 1063 w 1074"/>
                <a:gd name="T75" fmla="*/ 905 h 1088"/>
                <a:gd name="T76" fmla="*/ 977 w 1074"/>
                <a:gd name="T77" fmla="*/ 844 h 1088"/>
                <a:gd name="T78" fmla="*/ 904 w 1074"/>
                <a:gd name="T79" fmla="*/ 871 h 1088"/>
                <a:gd name="T80" fmla="*/ 951 w 1074"/>
                <a:gd name="T81" fmla="*/ 976 h 1088"/>
                <a:gd name="T82" fmla="*/ 898 w 1074"/>
                <a:gd name="T83" fmla="*/ 1068 h 1088"/>
                <a:gd name="T84" fmla="*/ 522 w 1074"/>
                <a:gd name="T85" fmla="*/ 404 h 1088"/>
                <a:gd name="T86" fmla="*/ 744 w 1074"/>
                <a:gd name="T87" fmla="*/ 1048 h 1088"/>
                <a:gd name="T88" fmla="*/ 147 w 1074"/>
                <a:gd name="T89" fmla="*/ 980 h 1088"/>
                <a:gd name="T90" fmla="*/ 154 w 1074"/>
                <a:gd name="T91" fmla="*/ 751 h 1088"/>
                <a:gd name="T92" fmla="*/ 281 w 1074"/>
                <a:gd name="T93" fmla="*/ 891 h 1088"/>
                <a:gd name="T94" fmla="*/ 268 w 1074"/>
                <a:gd name="T95" fmla="*/ 978 h 1088"/>
                <a:gd name="T96" fmla="*/ 219 w 1074"/>
                <a:gd name="T97" fmla="*/ 970 h 1088"/>
                <a:gd name="T98" fmla="*/ 185 w 1074"/>
                <a:gd name="T99" fmla="*/ 1013 h 1088"/>
                <a:gd name="T100" fmla="*/ 165 w 1074"/>
                <a:gd name="T101" fmla="*/ 968 h 1088"/>
                <a:gd name="T102" fmla="*/ 176 w 1074"/>
                <a:gd name="T103" fmla="*/ 906 h 1088"/>
                <a:gd name="T104" fmla="*/ 168 w 1074"/>
                <a:gd name="T105" fmla="*/ 866 h 1088"/>
                <a:gd name="T106" fmla="*/ 139 w 1074"/>
                <a:gd name="T107" fmla="*/ 798 h 1088"/>
                <a:gd name="T108" fmla="*/ 213 w 1074"/>
                <a:gd name="T109" fmla="*/ 757 h 1088"/>
                <a:gd name="T110" fmla="*/ 254 w 1074"/>
                <a:gd name="T111" fmla="*/ 745 h 1088"/>
                <a:gd name="T112" fmla="*/ 267 w 1074"/>
                <a:gd name="T113" fmla="*/ 763 h 1088"/>
                <a:gd name="T114" fmla="*/ 280 w 1074"/>
                <a:gd name="T115" fmla="*/ 783 h 1088"/>
                <a:gd name="T116" fmla="*/ 345 w 1074"/>
                <a:gd name="T117" fmla="*/ 550 h 1088"/>
                <a:gd name="T118" fmla="*/ 338 w 1074"/>
                <a:gd name="T119" fmla="*/ 546 h 1088"/>
                <a:gd name="T120" fmla="*/ 719 w 1074"/>
                <a:gd name="T121" fmla="*/ 1052 h 1088"/>
                <a:gd name="T122" fmla="*/ 259 w 1074"/>
                <a:gd name="T123" fmla="*/ 745 h 1088"/>
                <a:gd name="T124" fmla="*/ 312 w 1074"/>
                <a:gd name="T125" fmla="*/ 572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4" h="1088">
                  <a:moveTo>
                    <a:pt x="817" y="1088"/>
                  </a:moveTo>
                  <a:lnTo>
                    <a:pt x="819" y="1087"/>
                  </a:lnTo>
                  <a:lnTo>
                    <a:pt x="828" y="1083"/>
                  </a:lnTo>
                  <a:lnTo>
                    <a:pt x="829" y="1082"/>
                  </a:lnTo>
                  <a:lnTo>
                    <a:pt x="831" y="1081"/>
                  </a:lnTo>
                  <a:lnTo>
                    <a:pt x="832" y="1076"/>
                  </a:lnTo>
                  <a:lnTo>
                    <a:pt x="839" y="1061"/>
                  </a:lnTo>
                  <a:lnTo>
                    <a:pt x="840" y="1056"/>
                  </a:lnTo>
                  <a:lnTo>
                    <a:pt x="840" y="1052"/>
                  </a:lnTo>
                  <a:lnTo>
                    <a:pt x="838" y="1049"/>
                  </a:lnTo>
                  <a:lnTo>
                    <a:pt x="836" y="1046"/>
                  </a:lnTo>
                  <a:lnTo>
                    <a:pt x="835" y="1046"/>
                  </a:lnTo>
                  <a:lnTo>
                    <a:pt x="834" y="1045"/>
                  </a:lnTo>
                  <a:lnTo>
                    <a:pt x="833" y="1045"/>
                  </a:lnTo>
                  <a:lnTo>
                    <a:pt x="832" y="1043"/>
                  </a:lnTo>
                  <a:lnTo>
                    <a:pt x="832" y="1042"/>
                  </a:lnTo>
                  <a:lnTo>
                    <a:pt x="832" y="1041"/>
                  </a:lnTo>
                  <a:lnTo>
                    <a:pt x="833" y="1040"/>
                  </a:lnTo>
                  <a:lnTo>
                    <a:pt x="835" y="1039"/>
                  </a:lnTo>
                  <a:lnTo>
                    <a:pt x="839" y="1038"/>
                  </a:lnTo>
                  <a:lnTo>
                    <a:pt x="844" y="1034"/>
                  </a:lnTo>
                  <a:lnTo>
                    <a:pt x="848" y="1032"/>
                  </a:lnTo>
                  <a:lnTo>
                    <a:pt x="852" y="1032"/>
                  </a:lnTo>
                  <a:lnTo>
                    <a:pt x="858" y="1033"/>
                  </a:lnTo>
                  <a:lnTo>
                    <a:pt x="860" y="1033"/>
                  </a:lnTo>
                  <a:lnTo>
                    <a:pt x="862" y="1032"/>
                  </a:lnTo>
                  <a:lnTo>
                    <a:pt x="863" y="1029"/>
                  </a:lnTo>
                  <a:lnTo>
                    <a:pt x="866" y="1026"/>
                  </a:lnTo>
                  <a:lnTo>
                    <a:pt x="867" y="1022"/>
                  </a:lnTo>
                  <a:lnTo>
                    <a:pt x="868" y="1017"/>
                  </a:lnTo>
                  <a:lnTo>
                    <a:pt x="868" y="1012"/>
                  </a:lnTo>
                  <a:lnTo>
                    <a:pt x="867" y="1010"/>
                  </a:lnTo>
                  <a:lnTo>
                    <a:pt x="866" y="1008"/>
                  </a:lnTo>
                  <a:lnTo>
                    <a:pt x="865" y="1007"/>
                  </a:lnTo>
                  <a:lnTo>
                    <a:pt x="862" y="1006"/>
                  </a:lnTo>
                  <a:lnTo>
                    <a:pt x="862" y="1005"/>
                  </a:lnTo>
                  <a:lnTo>
                    <a:pt x="860" y="1004"/>
                  </a:lnTo>
                  <a:lnTo>
                    <a:pt x="855" y="992"/>
                  </a:lnTo>
                  <a:lnTo>
                    <a:pt x="851" y="964"/>
                  </a:lnTo>
                  <a:lnTo>
                    <a:pt x="850" y="960"/>
                  </a:lnTo>
                  <a:lnTo>
                    <a:pt x="847" y="950"/>
                  </a:lnTo>
                  <a:lnTo>
                    <a:pt x="844" y="944"/>
                  </a:lnTo>
                  <a:lnTo>
                    <a:pt x="842" y="940"/>
                  </a:lnTo>
                  <a:lnTo>
                    <a:pt x="839" y="938"/>
                  </a:lnTo>
                  <a:lnTo>
                    <a:pt x="837" y="936"/>
                  </a:lnTo>
                  <a:lnTo>
                    <a:pt x="836" y="935"/>
                  </a:lnTo>
                  <a:lnTo>
                    <a:pt x="835" y="932"/>
                  </a:lnTo>
                  <a:lnTo>
                    <a:pt x="834" y="929"/>
                  </a:lnTo>
                  <a:lnTo>
                    <a:pt x="832" y="924"/>
                  </a:lnTo>
                  <a:lnTo>
                    <a:pt x="831" y="921"/>
                  </a:lnTo>
                  <a:lnTo>
                    <a:pt x="830" y="920"/>
                  </a:lnTo>
                  <a:lnTo>
                    <a:pt x="828" y="908"/>
                  </a:lnTo>
                  <a:lnTo>
                    <a:pt x="828" y="908"/>
                  </a:lnTo>
                  <a:lnTo>
                    <a:pt x="828" y="906"/>
                  </a:lnTo>
                  <a:lnTo>
                    <a:pt x="827" y="905"/>
                  </a:lnTo>
                  <a:lnTo>
                    <a:pt x="827" y="904"/>
                  </a:lnTo>
                  <a:lnTo>
                    <a:pt x="826" y="903"/>
                  </a:lnTo>
                  <a:lnTo>
                    <a:pt x="828" y="899"/>
                  </a:lnTo>
                  <a:lnTo>
                    <a:pt x="827" y="896"/>
                  </a:lnTo>
                  <a:lnTo>
                    <a:pt x="824" y="892"/>
                  </a:lnTo>
                  <a:lnTo>
                    <a:pt x="824" y="890"/>
                  </a:lnTo>
                  <a:lnTo>
                    <a:pt x="823" y="888"/>
                  </a:lnTo>
                  <a:lnTo>
                    <a:pt x="821" y="886"/>
                  </a:lnTo>
                  <a:lnTo>
                    <a:pt x="819" y="883"/>
                  </a:lnTo>
                  <a:lnTo>
                    <a:pt x="816" y="878"/>
                  </a:lnTo>
                  <a:lnTo>
                    <a:pt x="814" y="877"/>
                  </a:lnTo>
                  <a:lnTo>
                    <a:pt x="814" y="876"/>
                  </a:lnTo>
                  <a:lnTo>
                    <a:pt x="814" y="874"/>
                  </a:lnTo>
                  <a:lnTo>
                    <a:pt x="813" y="875"/>
                  </a:lnTo>
                  <a:lnTo>
                    <a:pt x="806" y="874"/>
                  </a:lnTo>
                  <a:lnTo>
                    <a:pt x="803" y="876"/>
                  </a:lnTo>
                  <a:lnTo>
                    <a:pt x="802" y="878"/>
                  </a:lnTo>
                  <a:lnTo>
                    <a:pt x="799" y="880"/>
                  </a:lnTo>
                  <a:lnTo>
                    <a:pt x="796" y="884"/>
                  </a:lnTo>
                  <a:lnTo>
                    <a:pt x="795" y="884"/>
                  </a:lnTo>
                  <a:lnTo>
                    <a:pt x="790" y="884"/>
                  </a:lnTo>
                  <a:lnTo>
                    <a:pt x="789" y="883"/>
                  </a:lnTo>
                  <a:lnTo>
                    <a:pt x="785" y="879"/>
                  </a:lnTo>
                  <a:lnTo>
                    <a:pt x="784" y="879"/>
                  </a:lnTo>
                  <a:lnTo>
                    <a:pt x="784" y="879"/>
                  </a:lnTo>
                  <a:lnTo>
                    <a:pt x="783" y="880"/>
                  </a:lnTo>
                  <a:lnTo>
                    <a:pt x="782" y="880"/>
                  </a:lnTo>
                  <a:lnTo>
                    <a:pt x="781" y="880"/>
                  </a:lnTo>
                  <a:lnTo>
                    <a:pt x="781" y="879"/>
                  </a:lnTo>
                  <a:lnTo>
                    <a:pt x="783" y="878"/>
                  </a:lnTo>
                  <a:lnTo>
                    <a:pt x="781" y="875"/>
                  </a:lnTo>
                  <a:lnTo>
                    <a:pt x="778" y="872"/>
                  </a:lnTo>
                  <a:lnTo>
                    <a:pt x="776" y="871"/>
                  </a:lnTo>
                  <a:lnTo>
                    <a:pt x="774" y="870"/>
                  </a:lnTo>
                  <a:lnTo>
                    <a:pt x="769" y="864"/>
                  </a:lnTo>
                  <a:lnTo>
                    <a:pt x="767" y="863"/>
                  </a:lnTo>
                  <a:lnTo>
                    <a:pt x="766" y="863"/>
                  </a:lnTo>
                  <a:lnTo>
                    <a:pt x="763" y="864"/>
                  </a:lnTo>
                  <a:lnTo>
                    <a:pt x="761" y="864"/>
                  </a:lnTo>
                  <a:lnTo>
                    <a:pt x="760" y="863"/>
                  </a:lnTo>
                  <a:lnTo>
                    <a:pt x="760" y="860"/>
                  </a:lnTo>
                  <a:lnTo>
                    <a:pt x="758" y="859"/>
                  </a:lnTo>
                  <a:lnTo>
                    <a:pt x="755" y="858"/>
                  </a:lnTo>
                  <a:lnTo>
                    <a:pt x="754" y="857"/>
                  </a:lnTo>
                  <a:lnTo>
                    <a:pt x="754" y="856"/>
                  </a:lnTo>
                  <a:lnTo>
                    <a:pt x="752" y="857"/>
                  </a:lnTo>
                  <a:lnTo>
                    <a:pt x="750" y="855"/>
                  </a:lnTo>
                  <a:lnTo>
                    <a:pt x="749" y="855"/>
                  </a:lnTo>
                  <a:lnTo>
                    <a:pt x="749" y="853"/>
                  </a:lnTo>
                  <a:lnTo>
                    <a:pt x="751" y="850"/>
                  </a:lnTo>
                  <a:lnTo>
                    <a:pt x="752" y="848"/>
                  </a:lnTo>
                  <a:lnTo>
                    <a:pt x="751" y="845"/>
                  </a:lnTo>
                  <a:lnTo>
                    <a:pt x="751" y="844"/>
                  </a:lnTo>
                  <a:lnTo>
                    <a:pt x="752" y="843"/>
                  </a:lnTo>
                  <a:lnTo>
                    <a:pt x="754" y="843"/>
                  </a:lnTo>
                  <a:lnTo>
                    <a:pt x="754" y="842"/>
                  </a:lnTo>
                  <a:lnTo>
                    <a:pt x="755" y="842"/>
                  </a:lnTo>
                  <a:lnTo>
                    <a:pt x="757" y="842"/>
                  </a:lnTo>
                  <a:lnTo>
                    <a:pt x="757" y="840"/>
                  </a:lnTo>
                  <a:lnTo>
                    <a:pt x="757" y="836"/>
                  </a:lnTo>
                  <a:lnTo>
                    <a:pt x="755" y="832"/>
                  </a:lnTo>
                  <a:lnTo>
                    <a:pt x="748" y="816"/>
                  </a:lnTo>
                  <a:lnTo>
                    <a:pt x="745" y="812"/>
                  </a:lnTo>
                  <a:lnTo>
                    <a:pt x="742" y="809"/>
                  </a:lnTo>
                  <a:lnTo>
                    <a:pt x="740" y="806"/>
                  </a:lnTo>
                  <a:lnTo>
                    <a:pt x="737" y="804"/>
                  </a:lnTo>
                  <a:lnTo>
                    <a:pt x="735" y="804"/>
                  </a:lnTo>
                  <a:lnTo>
                    <a:pt x="732" y="805"/>
                  </a:lnTo>
                  <a:lnTo>
                    <a:pt x="730" y="806"/>
                  </a:lnTo>
                  <a:lnTo>
                    <a:pt x="729" y="807"/>
                  </a:lnTo>
                  <a:lnTo>
                    <a:pt x="724" y="806"/>
                  </a:lnTo>
                  <a:lnTo>
                    <a:pt x="723" y="807"/>
                  </a:lnTo>
                  <a:lnTo>
                    <a:pt x="718" y="811"/>
                  </a:lnTo>
                  <a:lnTo>
                    <a:pt x="716" y="811"/>
                  </a:lnTo>
                  <a:lnTo>
                    <a:pt x="714" y="810"/>
                  </a:lnTo>
                  <a:lnTo>
                    <a:pt x="711" y="809"/>
                  </a:lnTo>
                  <a:lnTo>
                    <a:pt x="710" y="810"/>
                  </a:lnTo>
                  <a:lnTo>
                    <a:pt x="706" y="811"/>
                  </a:lnTo>
                  <a:lnTo>
                    <a:pt x="703" y="812"/>
                  </a:lnTo>
                  <a:lnTo>
                    <a:pt x="700" y="814"/>
                  </a:lnTo>
                  <a:lnTo>
                    <a:pt x="698" y="816"/>
                  </a:lnTo>
                  <a:lnTo>
                    <a:pt x="697" y="814"/>
                  </a:lnTo>
                  <a:lnTo>
                    <a:pt x="697" y="812"/>
                  </a:lnTo>
                  <a:lnTo>
                    <a:pt x="698" y="810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2" y="808"/>
                  </a:lnTo>
                  <a:lnTo>
                    <a:pt x="703" y="807"/>
                  </a:lnTo>
                  <a:lnTo>
                    <a:pt x="704" y="806"/>
                  </a:lnTo>
                  <a:lnTo>
                    <a:pt x="707" y="802"/>
                  </a:lnTo>
                  <a:lnTo>
                    <a:pt x="710" y="801"/>
                  </a:lnTo>
                  <a:lnTo>
                    <a:pt x="711" y="800"/>
                  </a:lnTo>
                  <a:lnTo>
                    <a:pt x="710" y="797"/>
                  </a:lnTo>
                  <a:lnTo>
                    <a:pt x="709" y="795"/>
                  </a:lnTo>
                  <a:lnTo>
                    <a:pt x="707" y="794"/>
                  </a:lnTo>
                  <a:lnTo>
                    <a:pt x="706" y="794"/>
                  </a:lnTo>
                  <a:lnTo>
                    <a:pt x="704" y="794"/>
                  </a:lnTo>
                  <a:lnTo>
                    <a:pt x="703" y="794"/>
                  </a:lnTo>
                  <a:lnTo>
                    <a:pt x="701" y="792"/>
                  </a:lnTo>
                  <a:lnTo>
                    <a:pt x="700" y="791"/>
                  </a:lnTo>
                  <a:lnTo>
                    <a:pt x="699" y="789"/>
                  </a:lnTo>
                  <a:lnTo>
                    <a:pt x="695" y="786"/>
                  </a:lnTo>
                  <a:lnTo>
                    <a:pt x="694" y="784"/>
                  </a:lnTo>
                  <a:lnTo>
                    <a:pt x="692" y="784"/>
                  </a:lnTo>
                  <a:lnTo>
                    <a:pt x="689" y="784"/>
                  </a:lnTo>
                  <a:lnTo>
                    <a:pt x="688" y="785"/>
                  </a:lnTo>
                  <a:lnTo>
                    <a:pt x="687" y="787"/>
                  </a:lnTo>
                  <a:lnTo>
                    <a:pt x="686" y="788"/>
                  </a:lnTo>
                  <a:lnTo>
                    <a:pt x="683" y="788"/>
                  </a:lnTo>
                  <a:lnTo>
                    <a:pt x="682" y="787"/>
                  </a:lnTo>
                  <a:lnTo>
                    <a:pt x="679" y="787"/>
                  </a:lnTo>
                  <a:lnTo>
                    <a:pt x="677" y="785"/>
                  </a:lnTo>
                  <a:lnTo>
                    <a:pt x="676" y="785"/>
                  </a:lnTo>
                  <a:lnTo>
                    <a:pt x="675" y="785"/>
                  </a:lnTo>
                  <a:lnTo>
                    <a:pt x="674" y="786"/>
                  </a:lnTo>
                  <a:lnTo>
                    <a:pt x="674" y="787"/>
                  </a:lnTo>
                  <a:lnTo>
                    <a:pt x="675" y="789"/>
                  </a:lnTo>
                  <a:lnTo>
                    <a:pt x="675" y="791"/>
                  </a:lnTo>
                  <a:lnTo>
                    <a:pt x="674" y="790"/>
                  </a:lnTo>
                  <a:lnTo>
                    <a:pt x="671" y="790"/>
                  </a:lnTo>
                  <a:lnTo>
                    <a:pt x="671" y="789"/>
                  </a:lnTo>
                  <a:lnTo>
                    <a:pt x="672" y="784"/>
                  </a:lnTo>
                  <a:lnTo>
                    <a:pt x="671" y="780"/>
                  </a:lnTo>
                  <a:lnTo>
                    <a:pt x="669" y="774"/>
                  </a:lnTo>
                  <a:lnTo>
                    <a:pt x="664" y="765"/>
                  </a:lnTo>
                  <a:lnTo>
                    <a:pt x="661" y="763"/>
                  </a:lnTo>
                  <a:lnTo>
                    <a:pt x="660" y="762"/>
                  </a:lnTo>
                  <a:lnTo>
                    <a:pt x="659" y="761"/>
                  </a:lnTo>
                  <a:lnTo>
                    <a:pt x="659" y="758"/>
                  </a:lnTo>
                  <a:lnTo>
                    <a:pt x="659" y="757"/>
                  </a:lnTo>
                  <a:lnTo>
                    <a:pt x="657" y="752"/>
                  </a:lnTo>
                  <a:lnTo>
                    <a:pt x="654" y="747"/>
                  </a:lnTo>
                  <a:lnTo>
                    <a:pt x="648" y="740"/>
                  </a:lnTo>
                  <a:lnTo>
                    <a:pt x="642" y="734"/>
                  </a:lnTo>
                  <a:lnTo>
                    <a:pt x="641" y="734"/>
                  </a:lnTo>
                  <a:lnTo>
                    <a:pt x="638" y="735"/>
                  </a:lnTo>
                  <a:lnTo>
                    <a:pt x="637" y="735"/>
                  </a:lnTo>
                  <a:lnTo>
                    <a:pt x="636" y="733"/>
                  </a:lnTo>
                  <a:lnTo>
                    <a:pt x="631" y="734"/>
                  </a:lnTo>
                  <a:lnTo>
                    <a:pt x="628" y="736"/>
                  </a:lnTo>
                  <a:lnTo>
                    <a:pt x="629" y="740"/>
                  </a:lnTo>
                  <a:lnTo>
                    <a:pt x="626" y="740"/>
                  </a:lnTo>
                  <a:lnTo>
                    <a:pt x="625" y="740"/>
                  </a:lnTo>
                  <a:lnTo>
                    <a:pt x="624" y="739"/>
                  </a:lnTo>
                  <a:lnTo>
                    <a:pt x="624" y="738"/>
                  </a:lnTo>
                  <a:lnTo>
                    <a:pt x="623" y="738"/>
                  </a:lnTo>
                  <a:lnTo>
                    <a:pt x="622" y="739"/>
                  </a:lnTo>
                  <a:lnTo>
                    <a:pt x="621" y="736"/>
                  </a:lnTo>
                  <a:lnTo>
                    <a:pt x="606" y="729"/>
                  </a:lnTo>
                  <a:lnTo>
                    <a:pt x="603" y="729"/>
                  </a:lnTo>
                  <a:lnTo>
                    <a:pt x="596" y="731"/>
                  </a:lnTo>
                  <a:lnTo>
                    <a:pt x="594" y="732"/>
                  </a:lnTo>
                  <a:lnTo>
                    <a:pt x="591" y="733"/>
                  </a:lnTo>
                  <a:lnTo>
                    <a:pt x="587" y="735"/>
                  </a:lnTo>
                  <a:lnTo>
                    <a:pt x="586" y="738"/>
                  </a:lnTo>
                  <a:lnTo>
                    <a:pt x="583" y="739"/>
                  </a:lnTo>
                  <a:lnTo>
                    <a:pt x="581" y="738"/>
                  </a:lnTo>
                  <a:lnTo>
                    <a:pt x="580" y="736"/>
                  </a:lnTo>
                  <a:lnTo>
                    <a:pt x="580" y="734"/>
                  </a:lnTo>
                  <a:lnTo>
                    <a:pt x="580" y="732"/>
                  </a:lnTo>
                  <a:lnTo>
                    <a:pt x="578" y="731"/>
                  </a:lnTo>
                  <a:lnTo>
                    <a:pt x="576" y="727"/>
                  </a:lnTo>
                  <a:lnTo>
                    <a:pt x="575" y="725"/>
                  </a:lnTo>
                  <a:lnTo>
                    <a:pt x="570" y="719"/>
                  </a:lnTo>
                  <a:lnTo>
                    <a:pt x="568" y="717"/>
                  </a:lnTo>
                  <a:lnTo>
                    <a:pt x="565" y="715"/>
                  </a:lnTo>
                  <a:lnTo>
                    <a:pt x="562" y="715"/>
                  </a:lnTo>
                  <a:lnTo>
                    <a:pt x="556" y="715"/>
                  </a:lnTo>
                  <a:lnTo>
                    <a:pt x="555" y="714"/>
                  </a:lnTo>
                  <a:lnTo>
                    <a:pt x="548" y="710"/>
                  </a:lnTo>
                  <a:lnTo>
                    <a:pt x="546" y="709"/>
                  </a:lnTo>
                  <a:lnTo>
                    <a:pt x="544" y="709"/>
                  </a:lnTo>
                  <a:lnTo>
                    <a:pt x="544" y="711"/>
                  </a:lnTo>
                  <a:lnTo>
                    <a:pt x="543" y="709"/>
                  </a:lnTo>
                  <a:lnTo>
                    <a:pt x="536" y="699"/>
                  </a:lnTo>
                  <a:lnTo>
                    <a:pt x="527" y="689"/>
                  </a:lnTo>
                  <a:lnTo>
                    <a:pt x="518" y="680"/>
                  </a:lnTo>
                  <a:lnTo>
                    <a:pt x="516" y="679"/>
                  </a:lnTo>
                  <a:lnTo>
                    <a:pt x="514" y="679"/>
                  </a:lnTo>
                  <a:lnTo>
                    <a:pt x="513" y="678"/>
                  </a:lnTo>
                  <a:lnTo>
                    <a:pt x="512" y="677"/>
                  </a:lnTo>
                  <a:lnTo>
                    <a:pt x="509" y="677"/>
                  </a:lnTo>
                  <a:lnTo>
                    <a:pt x="508" y="676"/>
                  </a:lnTo>
                  <a:lnTo>
                    <a:pt x="507" y="674"/>
                  </a:lnTo>
                  <a:lnTo>
                    <a:pt x="506" y="673"/>
                  </a:lnTo>
                  <a:lnTo>
                    <a:pt x="506" y="670"/>
                  </a:lnTo>
                  <a:lnTo>
                    <a:pt x="506" y="667"/>
                  </a:lnTo>
                  <a:lnTo>
                    <a:pt x="506" y="666"/>
                  </a:lnTo>
                  <a:lnTo>
                    <a:pt x="504" y="663"/>
                  </a:lnTo>
                  <a:lnTo>
                    <a:pt x="502" y="659"/>
                  </a:lnTo>
                  <a:lnTo>
                    <a:pt x="500" y="656"/>
                  </a:lnTo>
                  <a:lnTo>
                    <a:pt x="491" y="649"/>
                  </a:lnTo>
                  <a:lnTo>
                    <a:pt x="490" y="649"/>
                  </a:lnTo>
                  <a:lnTo>
                    <a:pt x="490" y="648"/>
                  </a:lnTo>
                  <a:lnTo>
                    <a:pt x="490" y="646"/>
                  </a:lnTo>
                  <a:lnTo>
                    <a:pt x="489" y="645"/>
                  </a:lnTo>
                  <a:lnTo>
                    <a:pt x="486" y="645"/>
                  </a:lnTo>
                  <a:lnTo>
                    <a:pt x="485" y="644"/>
                  </a:lnTo>
                  <a:lnTo>
                    <a:pt x="484" y="643"/>
                  </a:lnTo>
                  <a:lnTo>
                    <a:pt x="483" y="642"/>
                  </a:lnTo>
                  <a:lnTo>
                    <a:pt x="481" y="641"/>
                  </a:lnTo>
                  <a:lnTo>
                    <a:pt x="479" y="640"/>
                  </a:lnTo>
                  <a:lnTo>
                    <a:pt x="472" y="640"/>
                  </a:lnTo>
                  <a:lnTo>
                    <a:pt x="471" y="640"/>
                  </a:lnTo>
                  <a:lnTo>
                    <a:pt x="471" y="639"/>
                  </a:lnTo>
                  <a:lnTo>
                    <a:pt x="470" y="637"/>
                  </a:lnTo>
                  <a:lnTo>
                    <a:pt x="468" y="634"/>
                  </a:lnTo>
                  <a:lnTo>
                    <a:pt x="467" y="633"/>
                  </a:lnTo>
                  <a:lnTo>
                    <a:pt x="466" y="631"/>
                  </a:lnTo>
                  <a:lnTo>
                    <a:pt x="465" y="629"/>
                  </a:lnTo>
                  <a:lnTo>
                    <a:pt x="464" y="628"/>
                  </a:lnTo>
                  <a:lnTo>
                    <a:pt x="464" y="626"/>
                  </a:lnTo>
                  <a:lnTo>
                    <a:pt x="463" y="624"/>
                  </a:lnTo>
                  <a:lnTo>
                    <a:pt x="458" y="613"/>
                  </a:lnTo>
                  <a:lnTo>
                    <a:pt x="456" y="610"/>
                  </a:lnTo>
                  <a:lnTo>
                    <a:pt x="445" y="602"/>
                  </a:lnTo>
                  <a:lnTo>
                    <a:pt x="441" y="601"/>
                  </a:lnTo>
                  <a:lnTo>
                    <a:pt x="435" y="597"/>
                  </a:lnTo>
                  <a:lnTo>
                    <a:pt x="432" y="596"/>
                  </a:lnTo>
                  <a:lnTo>
                    <a:pt x="432" y="595"/>
                  </a:lnTo>
                  <a:lnTo>
                    <a:pt x="431" y="595"/>
                  </a:lnTo>
                  <a:lnTo>
                    <a:pt x="430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7" y="595"/>
                  </a:lnTo>
                  <a:lnTo>
                    <a:pt x="420" y="593"/>
                  </a:lnTo>
                  <a:lnTo>
                    <a:pt x="418" y="593"/>
                  </a:lnTo>
                  <a:lnTo>
                    <a:pt x="417" y="593"/>
                  </a:lnTo>
                  <a:lnTo>
                    <a:pt x="416" y="594"/>
                  </a:lnTo>
                  <a:lnTo>
                    <a:pt x="415" y="595"/>
                  </a:lnTo>
                  <a:lnTo>
                    <a:pt x="415" y="596"/>
                  </a:lnTo>
                  <a:lnTo>
                    <a:pt x="413" y="598"/>
                  </a:lnTo>
                  <a:lnTo>
                    <a:pt x="413" y="600"/>
                  </a:lnTo>
                  <a:lnTo>
                    <a:pt x="412" y="600"/>
                  </a:lnTo>
                  <a:lnTo>
                    <a:pt x="411" y="600"/>
                  </a:lnTo>
                  <a:lnTo>
                    <a:pt x="411" y="600"/>
                  </a:lnTo>
                  <a:lnTo>
                    <a:pt x="410" y="599"/>
                  </a:lnTo>
                  <a:lnTo>
                    <a:pt x="409" y="598"/>
                  </a:lnTo>
                  <a:lnTo>
                    <a:pt x="406" y="597"/>
                  </a:lnTo>
                  <a:lnTo>
                    <a:pt x="405" y="595"/>
                  </a:lnTo>
                  <a:lnTo>
                    <a:pt x="405" y="594"/>
                  </a:lnTo>
                  <a:lnTo>
                    <a:pt x="405" y="592"/>
                  </a:lnTo>
                  <a:lnTo>
                    <a:pt x="405" y="590"/>
                  </a:lnTo>
                  <a:lnTo>
                    <a:pt x="407" y="590"/>
                  </a:lnTo>
                  <a:lnTo>
                    <a:pt x="410" y="591"/>
                  </a:lnTo>
                  <a:lnTo>
                    <a:pt x="411" y="591"/>
                  </a:lnTo>
                  <a:lnTo>
                    <a:pt x="413" y="589"/>
                  </a:lnTo>
                  <a:lnTo>
                    <a:pt x="413" y="586"/>
                  </a:lnTo>
                  <a:lnTo>
                    <a:pt x="414" y="583"/>
                  </a:lnTo>
                  <a:lnTo>
                    <a:pt x="413" y="581"/>
                  </a:lnTo>
                  <a:lnTo>
                    <a:pt x="411" y="577"/>
                  </a:lnTo>
                  <a:lnTo>
                    <a:pt x="411" y="576"/>
                  </a:lnTo>
                  <a:lnTo>
                    <a:pt x="410" y="576"/>
                  </a:lnTo>
                  <a:lnTo>
                    <a:pt x="409" y="577"/>
                  </a:lnTo>
                  <a:lnTo>
                    <a:pt x="408" y="577"/>
                  </a:lnTo>
                  <a:lnTo>
                    <a:pt x="407" y="575"/>
                  </a:lnTo>
                  <a:lnTo>
                    <a:pt x="406" y="572"/>
                  </a:lnTo>
                  <a:lnTo>
                    <a:pt x="405" y="571"/>
                  </a:lnTo>
                  <a:lnTo>
                    <a:pt x="404" y="570"/>
                  </a:lnTo>
                  <a:lnTo>
                    <a:pt x="404" y="567"/>
                  </a:lnTo>
                  <a:lnTo>
                    <a:pt x="401" y="565"/>
                  </a:lnTo>
                  <a:lnTo>
                    <a:pt x="397" y="563"/>
                  </a:lnTo>
                  <a:lnTo>
                    <a:pt x="397" y="561"/>
                  </a:lnTo>
                  <a:lnTo>
                    <a:pt x="396" y="559"/>
                  </a:lnTo>
                  <a:lnTo>
                    <a:pt x="396" y="558"/>
                  </a:lnTo>
                  <a:lnTo>
                    <a:pt x="395" y="557"/>
                  </a:lnTo>
                  <a:lnTo>
                    <a:pt x="394" y="557"/>
                  </a:lnTo>
                  <a:lnTo>
                    <a:pt x="392" y="553"/>
                  </a:lnTo>
                  <a:lnTo>
                    <a:pt x="387" y="551"/>
                  </a:lnTo>
                  <a:lnTo>
                    <a:pt x="372" y="547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5" y="540"/>
                  </a:lnTo>
                  <a:lnTo>
                    <a:pt x="375" y="537"/>
                  </a:lnTo>
                  <a:lnTo>
                    <a:pt x="375" y="536"/>
                  </a:lnTo>
                  <a:lnTo>
                    <a:pt x="376" y="536"/>
                  </a:lnTo>
                  <a:lnTo>
                    <a:pt x="376" y="535"/>
                  </a:lnTo>
                  <a:lnTo>
                    <a:pt x="376" y="534"/>
                  </a:lnTo>
                  <a:lnTo>
                    <a:pt x="375" y="532"/>
                  </a:lnTo>
                  <a:lnTo>
                    <a:pt x="374" y="531"/>
                  </a:lnTo>
                  <a:lnTo>
                    <a:pt x="368" y="529"/>
                  </a:lnTo>
                  <a:lnTo>
                    <a:pt x="363" y="527"/>
                  </a:lnTo>
                  <a:lnTo>
                    <a:pt x="359" y="527"/>
                  </a:lnTo>
                  <a:lnTo>
                    <a:pt x="355" y="529"/>
                  </a:lnTo>
                  <a:lnTo>
                    <a:pt x="356" y="529"/>
                  </a:lnTo>
                  <a:lnTo>
                    <a:pt x="356" y="530"/>
                  </a:lnTo>
                  <a:lnTo>
                    <a:pt x="353" y="531"/>
                  </a:lnTo>
                  <a:lnTo>
                    <a:pt x="351" y="529"/>
                  </a:lnTo>
                  <a:lnTo>
                    <a:pt x="350" y="523"/>
                  </a:lnTo>
                  <a:lnTo>
                    <a:pt x="351" y="522"/>
                  </a:lnTo>
                  <a:lnTo>
                    <a:pt x="353" y="519"/>
                  </a:lnTo>
                  <a:lnTo>
                    <a:pt x="355" y="512"/>
                  </a:lnTo>
                  <a:lnTo>
                    <a:pt x="355" y="511"/>
                  </a:lnTo>
                  <a:lnTo>
                    <a:pt x="355" y="508"/>
                  </a:lnTo>
                  <a:lnTo>
                    <a:pt x="355" y="505"/>
                  </a:lnTo>
                  <a:lnTo>
                    <a:pt x="356" y="504"/>
                  </a:lnTo>
                  <a:lnTo>
                    <a:pt x="355" y="502"/>
                  </a:lnTo>
                  <a:lnTo>
                    <a:pt x="355" y="499"/>
                  </a:lnTo>
                  <a:lnTo>
                    <a:pt x="355" y="494"/>
                  </a:lnTo>
                  <a:lnTo>
                    <a:pt x="354" y="492"/>
                  </a:lnTo>
                  <a:lnTo>
                    <a:pt x="353" y="489"/>
                  </a:lnTo>
                  <a:lnTo>
                    <a:pt x="345" y="474"/>
                  </a:lnTo>
                  <a:lnTo>
                    <a:pt x="340" y="466"/>
                  </a:lnTo>
                  <a:lnTo>
                    <a:pt x="339" y="464"/>
                  </a:lnTo>
                  <a:lnTo>
                    <a:pt x="336" y="463"/>
                  </a:lnTo>
                  <a:lnTo>
                    <a:pt x="335" y="461"/>
                  </a:lnTo>
                  <a:lnTo>
                    <a:pt x="333" y="451"/>
                  </a:lnTo>
                  <a:lnTo>
                    <a:pt x="330" y="421"/>
                  </a:lnTo>
                  <a:lnTo>
                    <a:pt x="329" y="417"/>
                  </a:lnTo>
                  <a:lnTo>
                    <a:pt x="326" y="408"/>
                  </a:lnTo>
                  <a:lnTo>
                    <a:pt x="322" y="403"/>
                  </a:lnTo>
                  <a:lnTo>
                    <a:pt x="319" y="401"/>
                  </a:lnTo>
                  <a:lnTo>
                    <a:pt x="316" y="396"/>
                  </a:lnTo>
                  <a:lnTo>
                    <a:pt x="315" y="395"/>
                  </a:lnTo>
                  <a:lnTo>
                    <a:pt x="313" y="394"/>
                  </a:lnTo>
                  <a:lnTo>
                    <a:pt x="309" y="391"/>
                  </a:lnTo>
                  <a:lnTo>
                    <a:pt x="308" y="391"/>
                  </a:lnTo>
                  <a:lnTo>
                    <a:pt x="306" y="390"/>
                  </a:lnTo>
                  <a:lnTo>
                    <a:pt x="305" y="390"/>
                  </a:lnTo>
                  <a:lnTo>
                    <a:pt x="304" y="391"/>
                  </a:lnTo>
                  <a:lnTo>
                    <a:pt x="304" y="392"/>
                  </a:lnTo>
                  <a:lnTo>
                    <a:pt x="303" y="392"/>
                  </a:lnTo>
                  <a:lnTo>
                    <a:pt x="303" y="391"/>
                  </a:lnTo>
                  <a:lnTo>
                    <a:pt x="301" y="390"/>
                  </a:lnTo>
                  <a:lnTo>
                    <a:pt x="297" y="388"/>
                  </a:lnTo>
                  <a:lnTo>
                    <a:pt x="297" y="386"/>
                  </a:lnTo>
                  <a:lnTo>
                    <a:pt x="295" y="387"/>
                  </a:lnTo>
                  <a:lnTo>
                    <a:pt x="292" y="384"/>
                  </a:lnTo>
                  <a:lnTo>
                    <a:pt x="291" y="384"/>
                  </a:lnTo>
                  <a:lnTo>
                    <a:pt x="291" y="385"/>
                  </a:lnTo>
                  <a:lnTo>
                    <a:pt x="291" y="385"/>
                  </a:lnTo>
                  <a:lnTo>
                    <a:pt x="291" y="386"/>
                  </a:lnTo>
                  <a:lnTo>
                    <a:pt x="290" y="386"/>
                  </a:lnTo>
                  <a:lnTo>
                    <a:pt x="291" y="387"/>
                  </a:lnTo>
                  <a:lnTo>
                    <a:pt x="291" y="388"/>
                  </a:lnTo>
                  <a:lnTo>
                    <a:pt x="292" y="389"/>
                  </a:lnTo>
                  <a:lnTo>
                    <a:pt x="292" y="390"/>
                  </a:lnTo>
                  <a:lnTo>
                    <a:pt x="292" y="390"/>
                  </a:lnTo>
                  <a:lnTo>
                    <a:pt x="291" y="391"/>
                  </a:lnTo>
                  <a:lnTo>
                    <a:pt x="292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85" y="388"/>
                  </a:lnTo>
                  <a:lnTo>
                    <a:pt x="281" y="384"/>
                  </a:lnTo>
                  <a:lnTo>
                    <a:pt x="280" y="383"/>
                  </a:lnTo>
                  <a:lnTo>
                    <a:pt x="278" y="380"/>
                  </a:lnTo>
                  <a:lnTo>
                    <a:pt x="277" y="380"/>
                  </a:lnTo>
                  <a:lnTo>
                    <a:pt x="274" y="380"/>
                  </a:lnTo>
                  <a:lnTo>
                    <a:pt x="273" y="379"/>
                  </a:lnTo>
                  <a:lnTo>
                    <a:pt x="273" y="379"/>
                  </a:lnTo>
                  <a:lnTo>
                    <a:pt x="269" y="375"/>
                  </a:lnTo>
                  <a:lnTo>
                    <a:pt x="268" y="375"/>
                  </a:lnTo>
                  <a:lnTo>
                    <a:pt x="268" y="373"/>
                  </a:lnTo>
                  <a:lnTo>
                    <a:pt x="267" y="372"/>
                  </a:lnTo>
                  <a:lnTo>
                    <a:pt x="262" y="371"/>
                  </a:lnTo>
                  <a:lnTo>
                    <a:pt x="261" y="370"/>
                  </a:lnTo>
                  <a:lnTo>
                    <a:pt x="261" y="369"/>
                  </a:lnTo>
                  <a:lnTo>
                    <a:pt x="260" y="367"/>
                  </a:lnTo>
                  <a:lnTo>
                    <a:pt x="259" y="367"/>
                  </a:lnTo>
                  <a:lnTo>
                    <a:pt x="257" y="368"/>
                  </a:lnTo>
                  <a:lnTo>
                    <a:pt x="255" y="367"/>
                  </a:lnTo>
                  <a:lnTo>
                    <a:pt x="255" y="366"/>
                  </a:lnTo>
                  <a:lnTo>
                    <a:pt x="255" y="366"/>
                  </a:lnTo>
                  <a:lnTo>
                    <a:pt x="250" y="364"/>
                  </a:lnTo>
                  <a:lnTo>
                    <a:pt x="249" y="360"/>
                  </a:lnTo>
                  <a:lnTo>
                    <a:pt x="240" y="355"/>
                  </a:lnTo>
                  <a:lnTo>
                    <a:pt x="237" y="354"/>
                  </a:lnTo>
                  <a:lnTo>
                    <a:pt x="237" y="354"/>
                  </a:lnTo>
                  <a:lnTo>
                    <a:pt x="236" y="356"/>
                  </a:lnTo>
                  <a:lnTo>
                    <a:pt x="235" y="357"/>
                  </a:lnTo>
                  <a:lnTo>
                    <a:pt x="235" y="360"/>
                  </a:lnTo>
                  <a:lnTo>
                    <a:pt x="231" y="358"/>
                  </a:lnTo>
                  <a:lnTo>
                    <a:pt x="230" y="356"/>
                  </a:lnTo>
                  <a:lnTo>
                    <a:pt x="230" y="355"/>
                  </a:lnTo>
                  <a:lnTo>
                    <a:pt x="228" y="352"/>
                  </a:lnTo>
                  <a:lnTo>
                    <a:pt x="225" y="351"/>
                  </a:lnTo>
                  <a:lnTo>
                    <a:pt x="216" y="349"/>
                  </a:lnTo>
                  <a:lnTo>
                    <a:pt x="212" y="348"/>
                  </a:lnTo>
                  <a:lnTo>
                    <a:pt x="209" y="346"/>
                  </a:lnTo>
                  <a:lnTo>
                    <a:pt x="208" y="346"/>
                  </a:lnTo>
                  <a:lnTo>
                    <a:pt x="204" y="346"/>
                  </a:lnTo>
                  <a:lnTo>
                    <a:pt x="202" y="346"/>
                  </a:lnTo>
                  <a:lnTo>
                    <a:pt x="201" y="345"/>
                  </a:lnTo>
                  <a:lnTo>
                    <a:pt x="201" y="344"/>
                  </a:lnTo>
                  <a:lnTo>
                    <a:pt x="195" y="343"/>
                  </a:lnTo>
                  <a:lnTo>
                    <a:pt x="193" y="343"/>
                  </a:lnTo>
                  <a:lnTo>
                    <a:pt x="191" y="344"/>
                  </a:lnTo>
                  <a:lnTo>
                    <a:pt x="189" y="347"/>
                  </a:lnTo>
                  <a:lnTo>
                    <a:pt x="188" y="348"/>
                  </a:lnTo>
                  <a:lnTo>
                    <a:pt x="187" y="348"/>
                  </a:lnTo>
                  <a:lnTo>
                    <a:pt x="186" y="348"/>
                  </a:lnTo>
                  <a:lnTo>
                    <a:pt x="185" y="348"/>
                  </a:lnTo>
                  <a:lnTo>
                    <a:pt x="180" y="352"/>
                  </a:lnTo>
                  <a:lnTo>
                    <a:pt x="178" y="353"/>
                  </a:lnTo>
                  <a:lnTo>
                    <a:pt x="177" y="353"/>
                  </a:lnTo>
                  <a:lnTo>
                    <a:pt x="175" y="355"/>
                  </a:lnTo>
                  <a:lnTo>
                    <a:pt x="168" y="360"/>
                  </a:lnTo>
                  <a:lnTo>
                    <a:pt x="166" y="362"/>
                  </a:lnTo>
                  <a:lnTo>
                    <a:pt x="166" y="365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65" y="367"/>
                  </a:lnTo>
                  <a:lnTo>
                    <a:pt x="165" y="368"/>
                  </a:lnTo>
                  <a:lnTo>
                    <a:pt x="164" y="369"/>
                  </a:lnTo>
                  <a:lnTo>
                    <a:pt x="163" y="369"/>
                  </a:lnTo>
                  <a:lnTo>
                    <a:pt x="163" y="371"/>
                  </a:lnTo>
                  <a:lnTo>
                    <a:pt x="163" y="372"/>
                  </a:lnTo>
                  <a:lnTo>
                    <a:pt x="163" y="373"/>
                  </a:lnTo>
                  <a:lnTo>
                    <a:pt x="162" y="375"/>
                  </a:lnTo>
                  <a:lnTo>
                    <a:pt x="159" y="376"/>
                  </a:lnTo>
                  <a:lnTo>
                    <a:pt x="154" y="378"/>
                  </a:lnTo>
                  <a:lnTo>
                    <a:pt x="152" y="379"/>
                  </a:lnTo>
                  <a:lnTo>
                    <a:pt x="150" y="380"/>
                  </a:lnTo>
                  <a:lnTo>
                    <a:pt x="149" y="382"/>
                  </a:lnTo>
                  <a:lnTo>
                    <a:pt x="147" y="384"/>
                  </a:lnTo>
                  <a:lnTo>
                    <a:pt x="147" y="385"/>
                  </a:lnTo>
                  <a:lnTo>
                    <a:pt x="147" y="388"/>
                  </a:lnTo>
                  <a:lnTo>
                    <a:pt x="147" y="389"/>
                  </a:lnTo>
                  <a:lnTo>
                    <a:pt x="147" y="390"/>
                  </a:lnTo>
                  <a:lnTo>
                    <a:pt x="146" y="392"/>
                  </a:lnTo>
                  <a:lnTo>
                    <a:pt x="141" y="396"/>
                  </a:lnTo>
                  <a:lnTo>
                    <a:pt x="140" y="400"/>
                  </a:lnTo>
                  <a:lnTo>
                    <a:pt x="141" y="402"/>
                  </a:lnTo>
                  <a:lnTo>
                    <a:pt x="141" y="403"/>
                  </a:lnTo>
                  <a:lnTo>
                    <a:pt x="139" y="403"/>
                  </a:lnTo>
                  <a:lnTo>
                    <a:pt x="136" y="407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3" y="409"/>
                  </a:lnTo>
                  <a:lnTo>
                    <a:pt x="132" y="411"/>
                  </a:lnTo>
                  <a:lnTo>
                    <a:pt x="131" y="411"/>
                  </a:lnTo>
                  <a:lnTo>
                    <a:pt x="129" y="412"/>
                  </a:lnTo>
                  <a:lnTo>
                    <a:pt x="123" y="416"/>
                  </a:lnTo>
                  <a:lnTo>
                    <a:pt x="107" y="420"/>
                  </a:lnTo>
                  <a:lnTo>
                    <a:pt x="102" y="423"/>
                  </a:lnTo>
                  <a:lnTo>
                    <a:pt x="99" y="424"/>
                  </a:lnTo>
                  <a:lnTo>
                    <a:pt x="87" y="424"/>
                  </a:lnTo>
                  <a:lnTo>
                    <a:pt x="85" y="425"/>
                  </a:lnTo>
                  <a:lnTo>
                    <a:pt x="84" y="425"/>
                  </a:lnTo>
                  <a:lnTo>
                    <a:pt x="83" y="424"/>
                  </a:lnTo>
                  <a:lnTo>
                    <a:pt x="82" y="424"/>
                  </a:lnTo>
                  <a:lnTo>
                    <a:pt x="81" y="424"/>
                  </a:lnTo>
                  <a:lnTo>
                    <a:pt x="80" y="418"/>
                  </a:lnTo>
                  <a:lnTo>
                    <a:pt x="79" y="414"/>
                  </a:lnTo>
                  <a:lnTo>
                    <a:pt x="81" y="412"/>
                  </a:lnTo>
                  <a:lnTo>
                    <a:pt x="84" y="408"/>
                  </a:lnTo>
                  <a:lnTo>
                    <a:pt x="86" y="405"/>
                  </a:lnTo>
                  <a:lnTo>
                    <a:pt x="91" y="401"/>
                  </a:lnTo>
                  <a:lnTo>
                    <a:pt x="93" y="398"/>
                  </a:lnTo>
                  <a:lnTo>
                    <a:pt x="93" y="397"/>
                  </a:lnTo>
                  <a:lnTo>
                    <a:pt x="94" y="394"/>
                  </a:lnTo>
                  <a:lnTo>
                    <a:pt x="95" y="393"/>
                  </a:lnTo>
                  <a:lnTo>
                    <a:pt x="96" y="391"/>
                  </a:lnTo>
                  <a:lnTo>
                    <a:pt x="97" y="390"/>
                  </a:lnTo>
                  <a:lnTo>
                    <a:pt x="98" y="390"/>
                  </a:lnTo>
                  <a:lnTo>
                    <a:pt x="99" y="387"/>
                  </a:lnTo>
                  <a:lnTo>
                    <a:pt x="98" y="386"/>
                  </a:lnTo>
                  <a:lnTo>
                    <a:pt x="97" y="384"/>
                  </a:lnTo>
                  <a:lnTo>
                    <a:pt x="95" y="382"/>
                  </a:lnTo>
                  <a:lnTo>
                    <a:pt x="93" y="379"/>
                  </a:lnTo>
                  <a:lnTo>
                    <a:pt x="95" y="376"/>
                  </a:lnTo>
                  <a:lnTo>
                    <a:pt x="93" y="375"/>
                  </a:lnTo>
                  <a:lnTo>
                    <a:pt x="88" y="378"/>
                  </a:lnTo>
                  <a:lnTo>
                    <a:pt x="86" y="378"/>
                  </a:lnTo>
                  <a:lnTo>
                    <a:pt x="70" y="382"/>
                  </a:lnTo>
                  <a:lnTo>
                    <a:pt x="67" y="382"/>
                  </a:lnTo>
                  <a:lnTo>
                    <a:pt x="66" y="382"/>
                  </a:lnTo>
                  <a:lnTo>
                    <a:pt x="65" y="381"/>
                  </a:lnTo>
                  <a:lnTo>
                    <a:pt x="64" y="380"/>
                  </a:lnTo>
                  <a:lnTo>
                    <a:pt x="63" y="379"/>
                  </a:lnTo>
                  <a:lnTo>
                    <a:pt x="63" y="378"/>
                  </a:lnTo>
                  <a:lnTo>
                    <a:pt x="60" y="378"/>
                  </a:lnTo>
                  <a:lnTo>
                    <a:pt x="58" y="378"/>
                  </a:lnTo>
                  <a:lnTo>
                    <a:pt x="49" y="372"/>
                  </a:lnTo>
                  <a:lnTo>
                    <a:pt x="45" y="371"/>
                  </a:lnTo>
                  <a:lnTo>
                    <a:pt x="40" y="367"/>
                  </a:lnTo>
                  <a:lnTo>
                    <a:pt x="39" y="367"/>
                  </a:lnTo>
                  <a:lnTo>
                    <a:pt x="38" y="367"/>
                  </a:lnTo>
                  <a:lnTo>
                    <a:pt x="37" y="367"/>
                  </a:lnTo>
                  <a:lnTo>
                    <a:pt x="35" y="368"/>
                  </a:lnTo>
                  <a:lnTo>
                    <a:pt x="34" y="367"/>
                  </a:lnTo>
                  <a:lnTo>
                    <a:pt x="33" y="366"/>
                  </a:lnTo>
                  <a:lnTo>
                    <a:pt x="33" y="366"/>
                  </a:lnTo>
                  <a:lnTo>
                    <a:pt x="33" y="364"/>
                  </a:lnTo>
                  <a:lnTo>
                    <a:pt x="33" y="363"/>
                  </a:lnTo>
                  <a:lnTo>
                    <a:pt x="32" y="362"/>
                  </a:lnTo>
                  <a:lnTo>
                    <a:pt x="30" y="360"/>
                  </a:lnTo>
                  <a:lnTo>
                    <a:pt x="29" y="360"/>
                  </a:lnTo>
                  <a:lnTo>
                    <a:pt x="28" y="359"/>
                  </a:lnTo>
                  <a:lnTo>
                    <a:pt x="27" y="356"/>
                  </a:lnTo>
                  <a:lnTo>
                    <a:pt x="27" y="355"/>
                  </a:lnTo>
                  <a:lnTo>
                    <a:pt x="25" y="353"/>
                  </a:lnTo>
                  <a:lnTo>
                    <a:pt x="24" y="352"/>
                  </a:lnTo>
                  <a:lnTo>
                    <a:pt x="24" y="351"/>
                  </a:lnTo>
                  <a:lnTo>
                    <a:pt x="24" y="350"/>
                  </a:lnTo>
                  <a:lnTo>
                    <a:pt x="24" y="349"/>
                  </a:lnTo>
                  <a:lnTo>
                    <a:pt x="25" y="346"/>
                  </a:lnTo>
                  <a:lnTo>
                    <a:pt x="26" y="344"/>
                  </a:lnTo>
                  <a:lnTo>
                    <a:pt x="28" y="342"/>
                  </a:lnTo>
                  <a:lnTo>
                    <a:pt x="26" y="341"/>
                  </a:lnTo>
                  <a:lnTo>
                    <a:pt x="23" y="338"/>
                  </a:lnTo>
                  <a:lnTo>
                    <a:pt x="21" y="335"/>
                  </a:lnTo>
                  <a:lnTo>
                    <a:pt x="21" y="330"/>
                  </a:lnTo>
                  <a:lnTo>
                    <a:pt x="22" y="329"/>
                  </a:lnTo>
                  <a:lnTo>
                    <a:pt x="27" y="325"/>
                  </a:lnTo>
                  <a:lnTo>
                    <a:pt x="30" y="320"/>
                  </a:lnTo>
                  <a:lnTo>
                    <a:pt x="31" y="318"/>
                  </a:lnTo>
                  <a:lnTo>
                    <a:pt x="30" y="316"/>
                  </a:lnTo>
                  <a:lnTo>
                    <a:pt x="31" y="313"/>
                  </a:lnTo>
                  <a:lnTo>
                    <a:pt x="33" y="312"/>
                  </a:lnTo>
                  <a:lnTo>
                    <a:pt x="34" y="311"/>
                  </a:lnTo>
                  <a:lnTo>
                    <a:pt x="36" y="311"/>
                  </a:lnTo>
                  <a:lnTo>
                    <a:pt x="39" y="312"/>
                  </a:lnTo>
                  <a:lnTo>
                    <a:pt x="41" y="312"/>
                  </a:lnTo>
                  <a:lnTo>
                    <a:pt x="40" y="310"/>
                  </a:lnTo>
                  <a:lnTo>
                    <a:pt x="38" y="305"/>
                  </a:lnTo>
                  <a:lnTo>
                    <a:pt x="37" y="303"/>
                  </a:lnTo>
                  <a:lnTo>
                    <a:pt x="37" y="300"/>
                  </a:lnTo>
                  <a:lnTo>
                    <a:pt x="36" y="298"/>
                  </a:lnTo>
                  <a:lnTo>
                    <a:pt x="36" y="297"/>
                  </a:lnTo>
                  <a:lnTo>
                    <a:pt x="36" y="295"/>
                  </a:lnTo>
                  <a:lnTo>
                    <a:pt x="37" y="295"/>
                  </a:lnTo>
                  <a:lnTo>
                    <a:pt x="36" y="294"/>
                  </a:lnTo>
                  <a:lnTo>
                    <a:pt x="37" y="294"/>
                  </a:lnTo>
                  <a:lnTo>
                    <a:pt x="37" y="294"/>
                  </a:lnTo>
                  <a:lnTo>
                    <a:pt x="36" y="293"/>
                  </a:lnTo>
                  <a:lnTo>
                    <a:pt x="34" y="291"/>
                  </a:lnTo>
                  <a:lnTo>
                    <a:pt x="30" y="288"/>
                  </a:lnTo>
                  <a:lnTo>
                    <a:pt x="28" y="288"/>
                  </a:lnTo>
                  <a:lnTo>
                    <a:pt x="24" y="289"/>
                  </a:lnTo>
                  <a:lnTo>
                    <a:pt x="22" y="289"/>
                  </a:lnTo>
                  <a:lnTo>
                    <a:pt x="16" y="286"/>
                  </a:lnTo>
                  <a:lnTo>
                    <a:pt x="13" y="283"/>
                  </a:lnTo>
                  <a:lnTo>
                    <a:pt x="11" y="281"/>
                  </a:lnTo>
                  <a:lnTo>
                    <a:pt x="11" y="273"/>
                  </a:lnTo>
                  <a:lnTo>
                    <a:pt x="11" y="270"/>
                  </a:lnTo>
                  <a:lnTo>
                    <a:pt x="9" y="268"/>
                  </a:lnTo>
                  <a:lnTo>
                    <a:pt x="5" y="268"/>
                  </a:lnTo>
                  <a:lnTo>
                    <a:pt x="4" y="267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3" y="263"/>
                  </a:lnTo>
                  <a:lnTo>
                    <a:pt x="3" y="262"/>
                  </a:lnTo>
                  <a:lnTo>
                    <a:pt x="2" y="260"/>
                  </a:lnTo>
                  <a:lnTo>
                    <a:pt x="0" y="258"/>
                  </a:lnTo>
                  <a:lnTo>
                    <a:pt x="1" y="257"/>
                  </a:lnTo>
                  <a:lnTo>
                    <a:pt x="3" y="256"/>
                  </a:lnTo>
                  <a:lnTo>
                    <a:pt x="3" y="255"/>
                  </a:lnTo>
                  <a:lnTo>
                    <a:pt x="6" y="253"/>
                  </a:lnTo>
                  <a:lnTo>
                    <a:pt x="7" y="253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9" y="252"/>
                  </a:lnTo>
                  <a:lnTo>
                    <a:pt x="11" y="252"/>
                  </a:lnTo>
                  <a:lnTo>
                    <a:pt x="12" y="251"/>
                  </a:lnTo>
                  <a:lnTo>
                    <a:pt x="15" y="252"/>
                  </a:lnTo>
                  <a:lnTo>
                    <a:pt x="19" y="253"/>
                  </a:lnTo>
                  <a:lnTo>
                    <a:pt x="21" y="255"/>
                  </a:lnTo>
                  <a:lnTo>
                    <a:pt x="25" y="253"/>
                  </a:lnTo>
                  <a:lnTo>
                    <a:pt x="25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28" y="250"/>
                  </a:lnTo>
                  <a:lnTo>
                    <a:pt x="29" y="248"/>
                  </a:lnTo>
                  <a:lnTo>
                    <a:pt x="31" y="246"/>
                  </a:lnTo>
                  <a:lnTo>
                    <a:pt x="33" y="245"/>
                  </a:lnTo>
                  <a:lnTo>
                    <a:pt x="35" y="243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40" y="244"/>
                  </a:lnTo>
                  <a:lnTo>
                    <a:pt x="41" y="244"/>
                  </a:lnTo>
                  <a:lnTo>
                    <a:pt x="41" y="243"/>
                  </a:lnTo>
                  <a:lnTo>
                    <a:pt x="43" y="240"/>
                  </a:lnTo>
                  <a:lnTo>
                    <a:pt x="45" y="238"/>
                  </a:lnTo>
                  <a:lnTo>
                    <a:pt x="45" y="236"/>
                  </a:lnTo>
                  <a:lnTo>
                    <a:pt x="45" y="234"/>
                  </a:lnTo>
                  <a:lnTo>
                    <a:pt x="45" y="230"/>
                  </a:lnTo>
                  <a:lnTo>
                    <a:pt x="45" y="229"/>
                  </a:lnTo>
                  <a:lnTo>
                    <a:pt x="48" y="226"/>
                  </a:lnTo>
                  <a:lnTo>
                    <a:pt x="50" y="222"/>
                  </a:lnTo>
                  <a:lnTo>
                    <a:pt x="51" y="220"/>
                  </a:lnTo>
                  <a:lnTo>
                    <a:pt x="51" y="219"/>
                  </a:lnTo>
                  <a:lnTo>
                    <a:pt x="50" y="218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4" y="214"/>
                  </a:lnTo>
                  <a:lnTo>
                    <a:pt x="43" y="212"/>
                  </a:lnTo>
                  <a:lnTo>
                    <a:pt x="43" y="211"/>
                  </a:lnTo>
                  <a:lnTo>
                    <a:pt x="42" y="211"/>
                  </a:lnTo>
                  <a:lnTo>
                    <a:pt x="39" y="208"/>
                  </a:lnTo>
                  <a:lnTo>
                    <a:pt x="34" y="206"/>
                  </a:lnTo>
                  <a:lnTo>
                    <a:pt x="33" y="204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2" y="196"/>
                  </a:lnTo>
                  <a:lnTo>
                    <a:pt x="32" y="195"/>
                  </a:lnTo>
                  <a:lnTo>
                    <a:pt x="32" y="194"/>
                  </a:lnTo>
                  <a:lnTo>
                    <a:pt x="33" y="192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2" y="188"/>
                  </a:lnTo>
                  <a:lnTo>
                    <a:pt x="28" y="187"/>
                  </a:lnTo>
                  <a:lnTo>
                    <a:pt x="27" y="186"/>
                  </a:lnTo>
                  <a:lnTo>
                    <a:pt x="26" y="185"/>
                  </a:lnTo>
                  <a:lnTo>
                    <a:pt x="24" y="184"/>
                  </a:lnTo>
                  <a:lnTo>
                    <a:pt x="21" y="184"/>
                  </a:lnTo>
                  <a:lnTo>
                    <a:pt x="20" y="182"/>
                  </a:lnTo>
                  <a:lnTo>
                    <a:pt x="17" y="179"/>
                  </a:lnTo>
                  <a:lnTo>
                    <a:pt x="16" y="174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4"/>
                  </a:lnTo>
                  <a:lnTo>
                    <a:pt x="23" y="164"/>
                  </a:lnTo>
                  <a:lnTo>
                    <a:pt x="24" y="165"/>
                  </a:lnTo>
                  <a:lnTo>
                    <a:pt x="24" y="164"/>
                  </a:lnTo>
                  <a:lnTo>
                    <a:pt x="24" y="163"/>
                  </a:lnTo>
                  <a:lnTo>
                    <a:pt x="25" y="162"/>
                  </a:lnTo>
                  <a:lnTo>
                    <a:pt x="27" y="162"/>
                  </a:lnTo>
                  <a:lnTo>
                    <a:pt x="29" y="162"/>
                  </a:lnTo>
                  <a:lnTo>
                    <a:pt x="32" y="161"/>
                  </a:lnTo>
                  <a:lnTo>
                    <a:pt x="33" y="160"/>
                  </a:lnTo>
                  <a:lnTo>
                    <a:pt x="34" y="157"/>
                  </a:lnTo>
                  <a:lnTo>
                    <a:pt x="35" y="155"/>
                  </a:lnTo>
                  <a:lnTo>
                    <a:pt x="36" y="154"/>
                  </a:lnTo>
                  <a:lnTo>
                    <a:pt x="37" y="153"/>
                  </a:lnTo>
                  <a:lnTo>
                    <a:pt x="38" y="152"/>
                  </a:lnTo>
                  <a:lnTo>
                    <a:pt x="42" y="156"/>
                  </a:lnTo>
                  <a:lnTo>
                    <a:pt x="44" y="158"/>
                  </a:lnTo>
                  <a:lnTo>
                    <a:pt x="47" y="159"/>
                  </a:lnTo>
                  <a:lnTo>
                    <a:pt x="50" y="159"/>
                  </a:lnTo>
                  <a:lnTo>
                    <a:pt x="52" y="158"/>
                  </a:lnTo>
                  <a:lnTo>
                    <a:pt x="58" y="155"/>
                  </a:lnTo>
                  <a:lnTo>
                    <a:pt x="61" y="154"/>
                  </a:lnTo>
                  <a:lnTo>
                    <a:pt x="62" y="154"/>
                  </a:lnTo>
                  <a:lnTo>
                    <a:pt x="69" y="155"/>
                  </a:lnTo>
                  <a:lnTo>
                    <a:pt x="71" y="154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1" y="148"/>
                  </a:lnTo>
                  <a:lnTo>
                    <a:pt x="82" y="147"/>
                  </a:lnTo>
                  <a:lnTo>
                    <a:pt x="83" y="145"/>
                  </a:lnTo>
                  <a:lnTo>
                    <a:pt x="85" y="144"/>
                  </a:lnTo>
                  <a:lnTo>
                    <a:pt x="94" y="147"/>
                  </a:lnTo>
                  <a:lnTo>
                    <a:pt x="95" y="148"/>
                  </a:lnTo>
                  <a:lnTo>
                    <a:pt x="97" y="149"/>
                  </a:lnTo>
                  <a:lnTo>
                    <a:pt x="99" y="151"/>
                  </a:lnTo>
                  <a:lnTo>
                    <a:pt x="99" y="152"/>
                  </a:lnTo>
                  <a:lnTo>
                    <a:pt x="99" y="152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2" y="151"/>
                  </a:lnTo>
                  <a:lnTo>
                    <a:pt x="106" y="153"/>
                  </a:lnTo>
                  <a:lnTo>
                    <a:pt x="109" y="153"/>
                  </a:lnTo>
                  <a:lnTo>
                    <a:pt x="111" y="154"/>
                  </a:lnTo>
                  <a:lnTo>
                    <a:pt x="112" y="153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4" y="150"/>
                  </a:lnTo>
                  <a:lnTo>
                    <a:pt x="115" y="148"/>
                  </a:lnTo>
                  <a:lnTo>
                    <a:pt x="116" y="146"/>
                  </a:lnTo>
                  <a:lnTo>
                    <a:pt x="117" y="145"/>
                  </a:lnTo>
                  <a:lnTo>
                    <a:pt x="123" y="143"/>
                  </a:lnTo>
                  <a:lnTo>
                    <a:pt x="124" y="143"/>
                  </a:lnTo>
                  <a:lnTo>
                    <a:pt x="125" y="143"/>
                  </a:lnTo>
                  <a:lnTo>
                    <a:pt x="126" y="141"/>
                  </a:lnTo>
                  <a:lnTo>
                    <a:pt x="127" y="139"/>
                  </a:lnTo>
                  <a:lnTo>
                    <a:pt x="127" y="138"/>
                  </a:lnTo>
                  <a:lnTo>
                    <a:pt x="128" y="135"/>
                  </a:lnTo>
                  <a:lnTo>
                    <a:pt x="128" y="133"/>
                  </a:lnTo>
                  <a:lnTo>
                    <a:pt x="128" y="132"/>
                  </a:lnTo>
                  <a:lnTo>
                    <a:pt x="129" y="131"/>
                  </a:lnTo>
                  <a:lnTo>
                    <a:pt x="129" y="130"/>
                  </a:lnTo>
                  <a:lnTo>
                    <a:pt x="131" y="130"/>
                  </a:lnTo>
                  <a:lnTo>
                    <a:pt x="132" y="130"/>
                  </a:lnTo>
                  <a:lnTo>
                    <a:pt x="136" y="126"/>
                  </a:lnTo>
                  <a:lnTo>
                    <a:pt x="138" y="122"/>
                  </a:lnTo>
                  <a:lnTo>
                    <a:pt x="138" y="117"/>
                  </a:lnTo>
                  <a:lnTo>
                    <a:pt x="135" y="112"/>
                  </a:lnTo>
                  <a:lnTo>
                    <a:pt x="133" y="110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4" y="107"/>
                  </a:lnTo>
                  <a:lnTo>
                    <a:pt x="135" y="105"/>
                  </a:lnTo>
                  <a:lnTo>
                    <a:pt x="138" y="104"/>
                  </a:lnTo>
                  <a:lnTo>
                    <a:pt x="141" y="103"/>
                  </a:lnTo>
                  <a:lnTo>
                    <a:pt x="143" y="102"/>
                  </a:lnTo>
                  <a:lnTo>
                    <a:pt x="148" y="96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53" y="88"/>
                  </a:lnTo>
                  <a:lnTo>
                    <a:pt x="154" y="86"/>
                  </a:lnTo>
                  <a:lnTo>
                    <a:pt x="157" y="84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5" y="84"/>
                  </a:lnTo>
                  <a:lnTo>
                    <a:pt x="166" y="86"/>
                  </a:lnTo>
                  <a:lnTo>
                    <a:pt x="166" y="89"/>
                  </a:lnTo>
                  <a:lnTo>
                    <a:pt x="166" y="93"/>
                  </a:lnTo>
                  <a:lnTo>
                    <a:pt x="166" y="96"/>
                  </a:lnTo>
                  <a:lnTo>
                    <a:pt x="165" y="103"/>
                  </a:lnTo>
                  <a:lnTo>
                    <a:pt x="165" y="107"/>
                  </a:lnTo>
                  <a:lnTo>
                    <a:pt x="165" y="110"/>
                  </a:lnTo>
                  <a:lnTo>
                    <a:pt x="165" y="112"/>
                  </a:lnTo>
                  <a:lnTo>
                    <a:pt x="167" y="113"/>
                  </a:lnTo>
                  <a:lnTo>
                    <a:pt x="170" y="114"/>
                  </a:lnTo>
                  <a:lnTo>
                    <a:pt x="172" y="115"/>
                  </a:lnTo>
                  <a:lnTo>
                    <a:pt x="175" y="118"/>
                  </a:lnTo>
                  <a:lnTo>
                    <a:pt x="180" y="126"/>
                  </a:lnTo>
                  <a:lnTo>
                    <a:pt x="181" y="127"/>
                  </a:lnTo>
                  <a:lnTo>
                    <a:pt x="183" y="127"/>
                  </a:lnTo>
                  <a:lnTo>
                    <a:pt x="187" y="130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91" y="129"/>
                  </a:lnTo>
                  <a:lnTo>
                    <a:pt x="191" y="128"/>
                  </a:lnTo>
                  <a:lnTo>
                    <a:pt x="192" y="128"/>
                  </a:lnTo>
                  <a:lnTo>
                    <a:pt x="192" y="129"/>
                  </a:lnTo>
                  <a:lnTo>
                    <a:pt x="193" y="130"/>
                  </a:lnTo>
                  <a:lnTo>
                    <a:pt x="194" y="131"/>
                  </a:lnTo>
                  <a:lnTo>
                    <a:pt x="195" y="131"/>
                  </a:lnTo>
                  <a:lnTo>
                    <a:pt x="198" y="131"/>
                  </a:lnTo>
                  <a:lnTo>
                    <a:pt x="199" y="131"/>
                  </a:lnTo>
                  <a:lnTo>
                    <a:pt x="201" y="134"/>
                  </a:lnTo>
                  <a:lnTo>
                    <a:pt x="200" y="137"/>
                  </a:lnTo>
                  <a:lnTo>
                    <a:pt x="197" y="140"/>
                  </a:lnTo>
                  <a:lnTo>
                    <a:pt x="195" y="143"/>
                  </a:lnTo>
                  <a:lnTo>
                    <a:pt x="195" y="144"/>
                  </a:lnTo>
                  <a:lnTo>
                    <a:pt x="197" y="145"/>
                  </a:lnTo>
                  <a:lnTo>
                    <a:pt x="198" y="145"/>
                  </a:lnTo>
                  <a:lnTo>
                    <a:pt x="203" y="148"/>
                  </a:lnTo>
                  <a:lnTo>
                    <a:pt x="204" y="149"/>
                  </a:lnTo>
                  <a:lnTo>
                    <a:pt x="205" y="149"/>
                  </a:lnTo>
                  <a:lnTo>
                    <a:pt x="206" y="151"/>
                  </a:lnTo>
                  <a:lnTo>
                    <a:pt x="207" y="155"/>
                  </a:lnTo>
                  <a:lnTo>
                    <a:pt x="207" y="156"/>
                  </a:lnTo>
                  <a:lnTo>
                    <a:pt x="208" y="157"/>
                  </a:lnTo>
                  <a:lnTo>
                    <a:pt x="208" y="160"/>
                  </a:lnTo>
                  <a:lnTo>
                    <a:pt x="208" y="161"/>
                  </a:lnTo>
                  <a:lnTo>
                    <a:pt x="207" y="163"/>
                  </a:lnTo>
                  <a:lnTo>
                    <a:pt x="207" y="165"/>
                  </a:lnTo>
                  <a:lnTo>
                    <a:pt x="211" y="164"/>
                  </a:lnTo>
                  <a:lnTo>
                    <a:pt x="213" y="165"/>
                  </a:lnTo>
                  <a:lnTo>
                    <a:pt x="217" y="166"/>
                  </a:lnTo>
                  <a:lnTo>
                    <a:pt x="219" y="162"/>
                  </a:lnTo>
                  <a:lnTo>
                    <a:pt x="221" y="158"/>
                  </a:lnTo>
                  <a:lnTo>
                    <a:pt x="222" y="155"/>
                  </a:lnTo>
                  <a:lnTo>
                    <a:pt x="221" y="154"/>
                  </a:lnTo>
                  <a:lnTo>
                    <a:pt x="220" y="153"/>
                  </a:lnTo>
                  <a:lnTo>
                    <a:pt x="218" y="153"/>
                  </a:lnTo>
                  <a:lnTo>
                    <a:pt x="217" y="152"/>
                  </a:lnTo>
                  <a:lnTo>
                    <a:pt x="216" y="151"/>
                  </a:lnTo>
                  <a:lnTo>
                    <a:pt x="216" y="149"/>
                  </a:lnTo>
                  <a:lnTo>
                    <a:pt x="214" y="148"/>
                  </a:lnTo>
                  <a:lnTo>
                    <a:pt x="214" y="147"/>
                  </a:lnTo>
                  <a:lnTo>
                    <a:pt x="214" y="146"/>
                  </a:lnTo>
                  <a:lnTo>
                    <a:pt x="218" y="143"/>
                  </a:lnTo>
                  <a:lnTo>
                    <a:pt x="216" y="139"/>
                  </a:lnTo>
                  <a:lnTo>
                    <a:pt x="216" y="137"/>
                  </a:lnTo>
                  <a:lnTo>
                    <a:pt x="219" y="136"/>
                  </a:lnTo>
                  <a:lnTo>
                    <a:pt x="220" y="135"/>
                  </a:lnTo>
                  <a:lnTo>
                    <a:pt x="221" y="134"/>
                  </a:lnTo>
                  <a:lnTo>
                    <a:pt x="222" y="133"/>
                  </a:lnTo>
                  <a:lnTo>
                    <a:pt x="223" y="131"/>
                  </a:lnTo>
                  <a:lnTo>
                    <a:pt x="222" y="129"/>
                  </a:lnTo>
                  <a:lnTo>
                    <a:pt x="223" y="127"/>
                  </a:lnTo>
                  <a:lnTo>
                    <a:pt x="225" y="125"/>
                  </a:lnTo>
                  <a:lnTo>
                    <a:pt x="231" y="120"/>
                  </a:lnTo>
                  <a:lnTo>
                    <a:pt x="231" y="119"/>
                  </a:lnTo>
                  <a:lnTo>
                    <a:pt x="232" y="117"/>
                  </a:lnTo>
                  <a:lnTo>
                    <a:pt x="232" y="116"/>
                  </a:lnTo>
                  <a:lnTo>
                    <a:pt x="233" y="115"/>
                  </a:lnTo>
                  <a:lnTo>
                    <a:pt x="235" y="114"/>
                  </a:lnTo>
                  <a:lnTo>
                    <a:pt x="236" y="113"/>
                  </a:lnTo>
                  <a:lnTo>
                    <a:pt x="237" y="113"/>
                  </a:lnTo>
                  <a:lnTo>
                    <a:pt x="237" y="107"/>
                  </a:lnTo>
                  <a:lnTo>
                    <a:pt x="241" y="102"/>
                  </a:lnTo>
                  <a:lnTo>
                    <a:pt x="241" y="100"/>
                  </a:lnTo>
                  <a:lnTo>
                    <a:pt x="241" y="98"/>
                  </a:lnTo>
                  <a:lnTo>
                    <a:pt x="240" y="93"/>
                  </a:lnTo>
                  <a:lnTo>
                    <a:pt x="240" y="91"/>
                  </a:lnTo>
                  <a:lnTo>
                    <a:pt x="240" y="89"/>
                  </a:lnTo>
                  <a:lnTo>
                    <a:pt x="240" y="89"/>
                  </a:lnTo>
                  <a:lnTo>
                    <a:pt x="238" y="88"/>
                  </a:lnTo>
                  <a:lnTo>
                    <a:pt x="237" y="85"/>
                  </a:lnTo>
                  <a:lnTo>
                    <a:pt x="238" y="83"/>
                  </a:lnTo>
                  <a:lnTo>
                    <a:pt x="240" y="79"/>
                  </a:lnTo>
                  <a:lnTo>
                    <a:pt x="242" y="77"/>
                  </a:lnTo>
                  <a:lnTo>
                    <a:pt x="246" y="77"/>
                  </a:lnTo>
                  <a:lnTo>
                    <a:pt x="248" y="77"/>
                  </a:lnTo>
                  <a:lnTo>
                    <a:pt x="248" y="79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2" y="81"/>
                  </a:lnTo>
                  <a:lnTo>
                    <a:pt x="253" y="79"/>
                  </a:lnTo>
                  <a:lnTo>
                    <a:pt x="253" y="78"/>
                  </a:lnTo>
                  <a:lnTo>
                    <a:pt x="255" y="77"/>
                  </a:lnTo>
                  <a:lnTo>
                    <a:pt x="255" y="77"/>
                  </a:lnTo>
                  <a:lnTo>
                    <a:pt x="255" y="78"/>
                  </a:lnTo>
                  <a:lnTo>
                    <a:pt x="256" y="91"/>
                  </a:lnTo>
                  <a:lnTo>
                    <a:pt x="256" y="93"/>
                  </a:lnTo>
                  <a:lnTo>
                    <a:pt x="256" y="94"/>
                  </a:lnTo>
                  <a:lnTo>
                    <a:pt x="257" y="95"/>
                  </a:lnTo>
                  <a:lnTo>
                    <a:pt x="259" y="95"/>
                  </a:lnTo>
                  <a:lnTo>
                    <a:pt x="260" y="96"/>
                  </a:lnTo>
                  <a:lnTo>
                    <a:pt x="261" y="101"/>
                  </a:lnTo>
                  <a:lnTo>
                    <a:pt x="262" y="102"/>
                  </a:lnTo>
                  <a:lnTo>
                    <a:pt x="265" y="104"/>
                  </a:lnTo>
                  <a:lnTo>
                    <a:pt x="267" y="104"/>
                  </a:lnTo>
                  <a:lnTo>
                    <a:pt x="277" y="105"/>
                  </a:lnTo>
                  <a:lnTo>
                    <a:pt x="279" y="104"/>
                  </a:lnTo>
                  <a:lnTo>
                    <a:pt x="280" y="102"/>
                  </a:lnTo>
                  <a:lnTo>
                    <a:pt x="280" y="101"/>
                  </a:lnTo>
                  <a:lnTo>
                    <a:pt x="280" y="100"/>
                  </a:lnTo>
                  <a:lnTo>
                    <a:pt x="280" y="98"/>
                  </a:lnTo>
                  <a:lnTo>
                    <a:pt x="281" y="97"/>
                  </a:lnTo>
                  <a:lnTo>
                    <a:pt x="282" y="97"/>
                  </a:lnTo>
                  <a:lnTo>
                    <a:pt x="285" y="98"/>
                  </a:lnTo>
                  <a:lnTo>
                    <a:pt x="285" y="98"/>
                  </a:lnTo>
                  <a:lnTo>
                    <a:pt x="287" y="98"/>
                  </a:lnTo>
                  <a:lnTo>
                    <a:pt x="293" y="95"/>
                  </a:lnTo>
                  <a:lnTo>
                    <a:pt x="297" y="94"/>
                  </a:lnTo>
                  <a:lnTo>
                    <a:pt x="299" y="94"/>
                  </a:lnTo>
                  <a:lnTo>
                    <a:pt x="301" y="95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3" y="101"/>
                  </a:lnTo>
                  <a:lnTo>
                    <a:pt x="304" y="104"/>
                  </a:lnTo>
                  <a:lnTo>
                    <a:pt x="306" y="106"/>
                  </a:lnTo>
                  <a:lnTo>
                    <a:pt x="309" y="108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13" y="113"/>
                  </a:lnTo>
                  <a:lnTo>
                    <a:pt x="317" y="113"/>
                  </a:lnTo>
                  <a:lnTo>
                    <a:pt x="320" y="111"/>
                  </a:lnTo>
                  <a:lnTo>
                    <a:pt x="321" y="108"/>
                  </a:lnTo>
                  <a:lnTo>
                    <a:pt x="320" y="106"/>
                  </a:lnTo>
                  <a:lnTo>
                    <a:pt x="315" y="102"/>
                  </a:lnTo>
                  <a:lnTo>
                    <a:pt x="315" y="101"/>
                  </a:lnTo>
                  <a:lnTo>
                    <a:pt x="315" y="100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5"/>
                  </a:lnTo>
                  <a:lnTo>
                    <a:pt x="318" y="94"/>
                  </a:lnTo>
                  <a:lnTo>
                    <a:pt x="318" y="93"/>
                  </a:lnTo>
                  <a:lnTo>
                    <a:pt x="319" y="90"/>
                  </a:lnTo>
                  <a:lnTo>
                    <a:pt x="318" y="89"/>
                  </a:lnTo>
                  <a:lnTo>
                    <a:pt x="317" y="88"/>
                  </a:lnTo>
                  <a:lnTo>
                    <a:pt x="313" y="87"/>
                  </a:lnTo>
                  <a:lnTo>
                    <a:pt x="310" y="86"/>
                  </a:lnTo>
                  <a:lnTo>
                    <a:pt x="309" y="84"/>
                  </a:lnTo>
                  <a:lnTo>
                    <a:pt x="310" y="82"/>
                  </a:lnTo>
                  <a:lnTo>
                    <a:pt x="309" y="81"/>
                  </a:lnTo>
                  <a:lnTo>
                    <a:pt x="309" y="80"/>
                  </a:lnTo>
                  <a:lnTo>
                    <a:pt x="309" y="79"/>
                  </a:lnTo>
                  <a:lnTo>
                    <a:pt x="309" y="78"/>
                  </a:lnTo>
                  <a:lnTo>
                    <a:pt x="309" y="77"/>
                  </a:lnTo>
                  <a:lnTo>
                    <a:pt x="309" y="74"/>
                  </a:lnTo>
                  <a:lnTo>
                    <a:pt x="309" y="73"/>
                  </a:lnTo>
                  <a:lnTo>
                    <a:pt x="310" y="71"/>
                  </a:lnTo>
                  <a:lnTo>
                    <a:pt x="312" y="70"/>
                  </a:lnTo>
                  <a:lnTo>
                    <a:pt x="313" y="69"/>
                  </a:lnTo>
                  <a:lnTo>
                    <a:pt x="314" y="65"/>
                  </a:lnTo>
                  <a:lnTo>
                    <a:pt x="315" y="64"/>
                  </a:lnTo>
                  <a:lnTo>
                    <a:pt x="315" y="63"/>
                  </a:lnTo>
                  <a:lnTo>
                    <a:pt x="324" y="60"/>
                  </a:lnTo>
                  <a:lnTo>
                    <a:pt x="326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7" y="66"/>
                  </a:lnTo>
                  <a:lnTo>
                    <a:pt x="327" y="67"/>
                  </a:lnTo>
                  <a:lnTo>
                    <a:pt x="331" y="69"/>
                  </a:lnTo>
                  <a:lnTo>
                    <a:pt x="332" y="70"/>
                  </a:lnTo>
                  <a:lnTo>
                    <a:pt x="333" y="70"/>
                  </a:lnTo>
                  <a:lnTo>
                    <a:pt x="333" y="71"/>
                  </a:lnTo>
                  <a:lnTo>
                    <a:pt x="334" y="71"/>
                  </a:lnTo>
                  <a:lnTo>
                    <a:pt x="335" y="71"/>
                  </a:lnTo>
                  <a:lnTo>
                    <a:pt x="339" y="71"/>
                  </a:lnTo>
                  <a:lnTo>
                    <a:pt x="345" y="72"/>
                  </a:lnTo>
                  <a:lnTo>
                    <a:pt x="346" y="72"/>
                  </a:lnTo>
                  <a:lnTo>
                    <a:pt x="347" y="71"/>
                  </a:lnTo>
                  <a:lnTo>
                    <a:pt x="348" y="71"/>
                  </a:lnTo>
                  <a:lnTo>
                    <a:pt x="348" y="67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6" y="59"/>
                  </a:lnTo>
                  <a:lnTo>
                    <a:pt x="342" y="59"/>
                  </a:lnTo>
                  <a:lnTo>
                    <a:pt x="340" y="57"/>
                  </a:lnTo>
                  <a:lnTo>
                    <a:pt x="339" y="54"/>
                  </a:lnTo>
                  <a:lnTo>
                    <a:pt x="340" y="53"/>
                  </a:lnTo>
                  <a:lnTo>
                    <a:pt x="341" y="53"/>
                  </a:lnTo>
                  <a:lnTo>
                    <a:pt x="342" y="51"/>
                  </a:lnTo>
                  <a:lnTo>
                    <a:pt x="342" y="49"/>
                  </a:lnTo>
                  <a:lnTo>
                    <a:pt x="342" y="47"/>
                  </a:lnTo>
                  <a:lnTo>
                    <a:pt x="342" y="47"/>
                  </a:lnTo>
                  <a:lnTo>
                    <a:pt x="344" y="46"/>
                  </a:lnTo>
                  <a:lnTo>
                    <a:pt x="345" y="44"/>
                  </a:lnTo>
                  <a:lnTo>
                    <a:pt x="345" y="42"/>
                  </a:lnTo>
                  <a:lnTo>
                    <a:pt x="345" y="40"/>
                  </a:lnTo>
                  <a:lnTo>
                    <a:pt x="344" y="38"/>
                  </a:lnTo>
                  <a:lnTo>
                    <a:pt x="346" y="35"/>
                  </a:lnTo>
                  <a:lnTo>
                    <a:pt x="346" y="35"/>
                  </a:lnTo>
                  <a:lnTo>
                    <a:pt x="347" y="34"/>
                  </a:lnTo>
                  <a:lnTo>
                    <a:pt x="347" y="29"/>
                  </a:lnTo>
                  <a:lnTo>
                    <a:pt x="351" y="32"/>
                  </a:lnTo>
                  <a:lnTo>
                    <a:pt x="354" y="32"/>
                  </a:lnTo>
                  <a:lnTo>
                    <a:pt x="363" y="29"/>
                  </a:lnTo>
                  <a:lnTo>
                    <a:pt x="365" y="29"/>
                  </a:lnTo>
                  <a:lnTo>
                    <a:pt x="366" y="29"/>
                  </a:lnTo>
                  <a:lnTo>
                    <a:pt x="373" y="34"/>
                  </a:lnTo>
                  <a:lnTo>
                    <a:pt x="374" y="35"/>
                  </a:lnTo>
                  <a:lnTo>
                    <a:pt x="374" y="36"/>
                  </a:lnTo>
                  <a:lnTo>
                    <a:pt x="371" y="38"/>
                  </a:lnTo>
                  <a:lnTo>
                    <a:pt x="371" y="39"/>
                  </a:lnTo>
                  <a:lnTo>
                    <a:pt x="372" y="40"/>
                  </a:lnTo>
                  <a:lnTo>
                    <a:pt x="373" y="40"/>
                  </a:lnTo>
                  <a:lnTo>
                    <a:pt x="375" y="39"/>
                  </a:lnTo>
                  <a:lnTo>
                    <a:pt x="375" y="40"/>
                  </a:lnTo>
                  <a:lnTo>
                    <a:pt x="378" y="41"/>
                  </a:lnTo>
                  <a:lnTo>
                    <a:pt x="379" y="41"/>
                  </a:lnTo>
                  <a:lnTo>
                    <a:pt x="381" y="41"/>
                  </a:lnTo>
                  <a:lnTo>
                    <a:pt x="381" y="41"/>
                  </a:lnTo>
                  <a:lnTo>
                    <a:pt x="382" y="41"/>
                  </a:lnTo>
                  <a:lnTo>
                    <a:pt x="384" y="42"/>
                  </a:lnTo>
                  <a:lnTo>
                    <a:pt x="385" y="42"/>
                  </a:lnTo>
                  <a:lnTo>
                    <a:pt x="386" y="42"/>
                  </a:lnTo>
                  <a:lnTo>
                    <a:pt x="389" y="41"/>
                  </a:lnTo>
                  <a:lnTo>
                    <a:pt x="390" y="41"/>
                  </a:lnTo>
                  <a:lnTo>
                    <a:pt x="393" y="41"/>
                  </a:lnTo>
                  <a:lnTo>
                    <a:pt x="395" y="42"/>
                  </a:lnTo>
                  <a:lnTo>
                    <a:pt x="396" y="42"/>
                  </a:lnTo>
                  <a:lnTo>
                    <a:pt x="398" y="41"/>
                  </a:lnTo>
                  <a:lnTo>
                    <a:pt x="399" y="37"/>
                  </a:lnTo>
                  <a:lnTo>
                    <a:pt x="400" y="37"/>
                  </a:lnTo>
                  <a:lnTo>
                    <a:pt x="401" y="36"/>
                  </a:lnTo>
                  <a:lnTo>
                    <a:pt x="401" y="35"/>
                  </a:lnTo>
                  <a:lnTo>
                    <a:pt x="401" y="34"/>
                  </a:lnTo>
                  <a:lnTo>
                    <a:pt x="403" y="29"/>
                  </a:lnTo>
                  <a:lnTo>
                    <a:pt x="404" y="24"/>
                  </a:lnTo>
                  <a:lnTo>
                    <a:pt x="405" y="23"/>
                  </a:lnTo>
                  <a:lnTo>
                    <a:pt x="411" y="17"/>
                  </a:lnTo>
                  <a:lnTo>
                    <a:pt x="412" y="17"/>
                  </a:lnTo>
                  <a:lnTo>
                    <a:pt x="418" y="14"/>
                  </a:lnTo>
                  <a:lnTo>
                    <a:pt x="425" y="13"/>
                  </a:lnTo>
                  <a:lnTo>
                    <a:pt x="428" y="14"/>
                  </a:lnTo>
                  <a:lnTo>
                    <a:pt x="431" y="15"/>
                  </a:lnTo>
                  <a:lnTo>
                    <a:pt x="434" y="16"/>
                  </a:lnTo>
                  <a:lnTo>
                    <a:pt x="436" y="12"/>
                  </a:lnTo>
                  <a:lnTo>
                    <a:pt x="437" y="11"/>
                  </a:lnTo>
                  <a:lnTo>
                    <a:pt x="438" y="11"/>
                  </a:lnTo>
                  <a:lnTo>
                    <a:pt x="439" y="11"/>
                  </a:lnTo>
                  <a:lnTo>
                    <a:pt x="441" y="11"/>
                  </a:lnTo>
                  <a:lnTo>
                    <a:pt x="441" y="11"/>
                  </a:lnTo>
                  <a:lnTo>
                    <a:pt x="442" y="12"/>
                  </a:lnTo>
                  <a:lnTo>
                    <a:pt x="443" y="13"/>
                  </a:lnTo>
                  <a:lnTo>
                    <a:pt x="444" y="13"/>
                  </a:lnTo>
                  <a:lnTo>
                    <a:pt x="445" y="13"/>
                  </a:lnTo>
                  <a:lnTo>
                    <a:pt x="446" y="12"/>
                  </a:lnTo>
                  <a:lnTo>
                    <a:pt x="448" y="11"/>
                  </a:lnTo>
                  <a:lnTo>
                    <a:pt x="450" y="11"/>
                  </a:lnTo>
                  <a:lnTo>
                    <a:pt x="455" y="12"/>
                  </a:lnTo>
                  <a:lnTo>
                    <a:pt x="456" y="12"/>
                  </a:lnTo>
                  <a:lnTo>
                    <a:pt x="457" y="12"/>
                  </a:lnTo>
                  <a:lnTo>
                    <a:pt x="459" y="12"/>
                  </a:lnTo>
                  <a:lnTo>
                    <a:pt x="461" y="15"/>
                  </a:lnTo>
                  <a:lnTo>
                    <a:pt x="463" y="16"/>
                  </a:lnTo>
                  <a:lnTo>
                    <a:pt x="464" y="15"/>
                  </a:lnTo>
                  <a:lnTo>
                    <a:pt x="465" y="14"/>
                  </a:lnTo>
                  <a:lnTo>
                    <a:pt x="466" y="13"/>
                  </a:lnTo>
                  <a:lnTo>
                    <a:pt x="471" y="12"/>
                  </a:lnTo>
                  <a:lnTo>
                    <a:pt x="474" y="10"/>
                  </a:lnTo>
                  <a:lnTo>
                    <a:pt x="478" y="8"/>
                  </a:lnTo>
                  <a:lnTo>
                    <a:pt x="482" y="6"/>
                  </a:lnTo>
                  <a:lnTo>
                    <a:pt x="488" y="6"/>
                  </a:lnTo>
                  <a:lnTo>
                    <a:pt x="497" y="1"/>
                  </a:lnTo>
                  <a:lnTo>
                    <a:pt x="499" y="1"/>
                  </a:lnTo>
                  <a:lnTo>
                    <a:pt x="503" y="0"/>
                  </a:lnTo>
                  <a:lnTo>
                    <a:pt x="505" y="1"/>
                  </a:lnTo>
                  <a:lnTo>
                    <a:pt x="505" y="3"/>
                  </a:lnTo>
                  <a:lnTo>
                    <a:pt x="505" y="5"/>
                  </a:lnTo>
                  <a:lnTo>
                    <a:pt x="503" y="7"/>
                  </a:lnTo>
                  <a:lnTo>
                    <a:pt x="498" y="10"/>
                  </a:lnTo>
                  <a:lnTo>
                    <a:pt x="497" y="12"/>
                  </a:lnTo>
                  <a:lnTo>
                    <a:pt x="497" y="14"/>
                  </a:lnTo>
                  <a:lnTo>
                    <a:pt x="498" y="15"/>
                  </a:lnTo>
                  <a:lnTo>
                    <a:pt x="498" y="18"/>
                  </a:lnTo>
                  <a:lnTo>
                    <a:pt x="499" y="20"/>
                  </a:lnTo>
                  <a:lnTo>
                    <a:pt x="500" y="21"/>
                  </a:lnTo>
                  <a:lnTo>
                    <a:pt x="500" y="23"/>
                  </a:lnTo>
                  <a:lnTo>
                    <a:pt x="498" y="23"/>
                  </a:lnTo>
                  <a:lnTo>
                    <a:pt x="499" y="24"/>
                  </a:lnTo>
                  <a:lnTo>
                    <a:pt x="502" y="24"/>
                  </a:lnTo>
                  <a:lnTo>
                    <a:pt x="502" y="25"/>
                  </a:lnTo>
                  <a:lnTo>
                    <a:pt x="503" y="26"/>
                  </a:lnTo>
                  <a:lnTo>
                    <a:pt x="504" y="27"/>
                  </a:lnTo>
                  <a:lnTo>
                    <a:pt x="504" y="28"/>
                  </a:lnTo>
                  <a:lnTo>
                    <a:pt x="506" y="28"/>
                  </a:lnTo>
                  <a:lnTo>
                    <a:pt x="509" y="28"/>
                  </a:lnTo>
                  <a:lnTo>
                    <a:pt x="511" y="29"/>
                  </a:lnTo>
                  <a:lnTo>
                    <a:pt x="512" y="32"/>
                  </a:lnTo>
                  <a:lnTo>
                    <a:pt x="512" y="34"/>
                  </a:lnTo>
                  <a:lnTo>
                    <a:pt x="512" y="35"/>
                  </a:lnTo>
                  <a:lnTo>
                    <a:pt x="511" y="35"/>
                  </a:lnTo>
                  <a:lnTo>
                    <a:pt x="511" y="37"/>
                  </a:lnTo>
                  <a:lnTo>
                    <a:pt x="511" y="39"/>
                  </a:lnTo>
                  <a:lnTo>
                    <a:pt x="511" y="40"/>
                  </a:lnTo>
                  <a:lnTo>
                    <a:pt x="512" y="40"/>
                  </a:lnTo>
                  <a:lnTo>
                    <a:pt x="513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2"/>
                  </a:lnTo>
                  <a:lnTo>
                    <a:pt x="519" y="46"/>
                  </a:lnTo>
                  <a:lnTo>
                    <a:pt x="520" y="49"/>
                  </a:lnTo>
                  <a:lnTo>
                    <a:pt x="523" y="53"/>
                  </a:lnTo>
                  <a:lnTo>
                    <a:pt x="527" y="53"/>
                  </a:lnTo>
                  <a:lnTo>
                    <a:pt x="529" y="54"/>
                  </a:lnTo>
                  <a:lnTo>
                    <a:pt x="532" y="54"/>
                  </a:lnTo>
                  <a:lnTo>
                    <a:pt x="535" y="57"/>
                  </a:lnTo>
                  <a:lnTo>
                    <a:pt x="536" y="57"/>
                  </a:lnTo>
                  <a:lnTo>
                    <a:pt x="538" y="58"/>
                  </a:lnTo>
                  <a:lnTo>
                    <a:pt x="543" y="57"/>
                  </a:lnTo>
                  <a:lnTo>
                    <a:pt x="547" y="57"/>
                  </a:lnTo>
                  <a:lnTo>
                    <a:pt x="548" y="58"/>
                  </a:lnTo>
                  <a:lnTo>
                    <a:pt x="550" y="59"/>
                  </a:lnTo>
                  <a:lnTo>
                    <a:pt x="550" y="59"/>
                  </a:lnTo>
                  <a:lnTo>
                    <a:pt x="551" y="59"/>
                  </a:lnTo>
                  <a:lnTo>
                    <a:pt x="553" y="59"/>
                  </a:lnTo>
                  <a:lnTo>
                    <a:pt x="554" y="59"/>
                  </a:lnTo>
                  <a:lnTo>
                    <a:pt x="555" y="59"/>
                  </a:lnTo>
                  <a:lnTo>
                    <a:pt x="556" y="59"/>
                  </a:lnTo>
                  <a:lnTo>
                    <a:pt x="562" y="63"/>
                  </a:lnTo>
                  <a:lnTo>
                    <a:pt x="583" y="65"/>
                  </a:lnTo>
                  <a:lnTo>
                    <a:pt x="590" y="66"/>
                  </a:lnTo>
                  <a:lnTo>
                    <a:pt x="596" y="70"/>
                  </a:lnTo>
                  <a:lnTo>
                    <a:pt x="598" y="71"/>
                  </a:lnTo>
                  <a:lnTo>
                    <a:pt x="602" y="71"/>
                  </a:lnTo>
                  <a:lnTo>
                    <a:pt x="610" y="69"/>
                  </a:lnTo>
                  <a:lnTo>
                    <a:pt x="615" y="70"/>
                  </a:lnTo>
                  <a:lnTo>
                    <a:pt x="620" y="69"/>
                  </a:lnTo>
                  <a:lnTo>
                    <a:pt x="621" y="69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7" y="71"/>
                  </a:lnTo>
                  <a:lnTo>
                    <a:pt x="638" y="75"/>
                  </a:lnTo>
                  <a:lnTo>
                    <a:pt x="639" y="75"/>
                  </a:lnTo>
                  <a:lnTo>
                    <a:pt x="640" y="75"/>
                  </a:lnTo>
                  <a:lnTo>
                    <a:pt x="640" y="76"/>
                  </a:lnTo>
                  <a:lnTo>
                    <a:pt x="640" y="77"/>
                  </a:lnTo>
                  <a:lnTo>
                    <a:pt x="640" y="77"/>
                  </a:lnTo>
                  <a:lnTo>
                    <a:pt x="640" y="78"/>
                  </a:lnTo>
                  <a:lnTo>
                    <a:pt x="639" y="82"/>
                  </a:lnTo>
                  <a:lnTo>
                    <a:pt x="638" y="83"/>
                  </a:lnTo>
                  <a:lnTo>
                    <a:pt x="636" y="84"/>
                  </a:lnTo>
                  <a:lnTo>
                    <a:pt x="634" y="84"/>
                  </a:lnTo>
                  <a:lnTo>
                    <a:pt x="631" y="85"/>
                  </a:lnTo>
                  <a:lnTo>
                    <a:pt x="629" y="87"/>
                  </a:lnTo>
                  <a:lnTo>
                    <a:pt x="627" y="89"/>
                  </a:lnTo>
                  <a:lnTo>
                    <a:pt x="625" y="92"/>
                  </a:lnTo>
                  <a:lnTo>
                    <a:pt x="621" y="94"/>
                  </a:lnTo>
                  <a:lnTo>
                    <a:pt x="618" y="95"/>
                  </a:lnTo>
                  <a:lnTo>
                    <a:pt x="617" y="96"/>
                  </a:lnTo>
                  <a:lnTo>
                    <a:pt x="616" y="96"/>
                  </a:lnTo>
                  <a:lnTo>
                    <a:pt x="616" y="97"/>
                  </a:lnTo>
                  <a:lnTo>
                    <a:pt x="614" y="101"/>
                  </a:lnTo>
                  <a:lnTo>
                    <a:pt x="613" y="102"/>
                  </a:lnTo>
                  <a:lnTo>
                    <a:pt x="612" y="103"/>
                  </a:lnTo>
                  <a:lnTo>
                    <a:pt x="610" y="105"/>
                  </a:lnTo>
                  <a:lnTo>
                    <a:pt x="610" y="106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2" y="111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4" y="115"/>
                  </a:lnTo>
                  <a:lnTo>
                    <a:pt x="616" y="115"/>
                  </a:lnTo>
                  <a:lnTo>
                    <a:pt x="616" y="113"/>
                  </a:lnTo>
                  <a:lnTo>
                    <a:pt x="616" y="113"/>
                  </a:lnTo>
                  <a:lnTo>
                    <a:pt x="619" y="113"/>
                  </a:lnTo>
                  <a:lnTo>
                    <a:pt x="621" y="114"/>
                  </a:lnTo>
                  <a:lnTo>
                    <a:pt x="623" y="114"/>
                  </a:lnTo>
                  <a:lnTo>
                    <a:pt x="625" y="116"/>
                  </a:lnTo>
                  <a:lnTo>
                    <a:pt x="628" y="119"/>
                  </a:lnTo>
                  <a:lnTo>
                    <a:pt x="630" y="119"/>
                  </a:lnTo>
                  <a:lnTo>
                    <a:pt x="633" y="119"/>
                  </a:lnTo>
                  <a:lnTo>
                    <a:pt x="634" y="119"/>
                  </a:lnTo>
                  <a:lnTo>
                    <a:pt x="634" y="119"/>
                  </a:lnTo>
                  <a:lnTo>
                    <a:pt x="634" y="120"/>
                  </a:lnTo>
                  <a:lnTo>
                    <a:pt x="635" y="121"/>
                  </a:lnTo>
                  <a:lnTo>
                    <a:pt x="633" y="126"/>
                  </a:lnTo>
                  <a:lnTo>
                    <a:pt x="624" y="132"/>
                  </a:lnTo>
                  <a:lnTo>
                    <a:pt x="622" y="134"/>
                  </a:lnTo>
                  <a:lnTo>
                    <a:pt x="621" y="137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2" y="139"/>
                  </a:lnTo>
                  <a:lnTo>
                    <a:pt x="621" y="140"/>
                  </a:lnTo>
                  <a:lnTo>
                    <a:pt x="620" y="140"/>
                  </a:lnTo>
                  <a:lnTo>
                    <a:pt x="619" y="142"/>
                  </a:lnTo>
                  <a:lnTo>
                    <a:pt x="620" y="143"/>
                  </a:lnTo>
                  <a:lnTo>
                    <a:pt x="620" y="143"/>
                  </a:lnTo>
                  <a:lnTo>
                    <a:pt x="621" y="143"/>
                  </a:lnTo>
                  <a:lnTo>
                    <a:pt x="623" y="147"/>
                  </a:lnTo>
                  <a:lnTo>
                    <a:pt x="626" y="147"/>
                  </a:lnTo>
                  <a:lnTo>
                    <a:pt x="628" y="145"/>
                  </a:lnTo>
                  <a:lnTo>
                    <a:pt x="631" y="144"/>
                  </a:lnTo>
                  <a:lnTo>
                    <a:pt x="632" y="144"/>
                  </a:lnTo>
                  <a:lnTo>
                    <a:pt x="634" y="147"/>
                  </a:lnTo>
                  <a:lnTo>
                    <a:pt x="633" y="149"/>
                  </a:lnTo>
                  <a:lnTo>
                    <a:pt x="632" y="152"/>
                  </a:lnTo>
                  <a:lnTo>
                    <a:pt x="631" y="154"/>
                  </a:lnTo>
                  <a:lnTo>
                    <a:pt x="628" y="160"/>
                  </a:lnTo>
                  <a:lnTo>
                    <a:pt x="628" y="165"/>
                  </a:lnTo>
                  <a:lnTo>
                    <a:pt x="628" y="166"/>
                  </a:lnTo>
                  <a:lnTo>
                    <a:pt x="629" y="168"/>
                  </a:lnTo>
                  <a:lnTo>
                    <a:pt x="632" y="168"/>
                  </a:lnTo>
                  <a:lnTo>
                    <a:pt x="635" y="169"/>
                  </a:lnTo>
                  <a:lnTo>
                    <a:pt x="636" y="169"/>
                  </a:lnTo>
                  <a:lnTo>
                    <a:pt x="640" y="173"/>
                  </a:lnTo>
                  <a:lnTo>
                    <a:pt x="641" y="173"/>
                  </a:lnTo>
                  <a:lnTo>
                    <a:pt x="647" y="176"/>
                  </a:lnTo>
                  <a:lnTo>
                    <a:pt x="654" y="188"/>
                  </a:lnTo>
                  <a:lnTo>
                    <a:pt x="655" y="189"/>
                  </a:lnTo>
                  <a:lnTo>
                    <a:pt x="657" y="190"/>
                  </a:lnTo>
                  <a:lnTo>
                    <a:pt x="658" y="190"/>
                  </a:lnTo>
                  <a:lnTo>
                    <a:pt x="657" y="192"/>
                  </a:lnTo>
                  <a:lnTo>
                    <a:pt x="655" y="194"/>
                  </a:lnTo>
                  <a:lnTo>
                    <a:pt x="653" y="197"/>
                  </a:lnTo>
                  <a:lnTo>
                    <a:pt x="649" y="197"/>
                  </a:lnTo>
                  <a:lnTo>
                    <a:pt x="646" y="195"/>
                  </a:lnTo>
                  <a:lnTo>
                    <a:pt x="641" y="195"/>
                  </a:lnTo>
                  <a:lnTo>
                    <a:pt x="642" y="194"/>
                  </a:lnTo>
                  <a:lnTo>
                    <a:pt x="643" y="192"/>
                  </a:lnTo>
                  <a:lnTo>
                    <a:pt x="646" y="192"/>
                  </a:lnTo>
                  <a:lnTo>
                    <a:pt x="648" y="193"/>
                  </a:lnTo>
                  <a:lnTo>
                    <a:pt x="650" y="192"/>
                  </a:lnTo>
                  <a:lnTo>
                    <a:pt x="649" y="192"/>
                  </a:lnTo>
                  <a:lnTo>
                    <a:pt x="648" y="192"/>
                  </a:lnTo>
                  <a:lnTo>
                    <a:pt x="647" y="190"/>
                  </a:lnTo>
                  <a:lnTo>
                    <a:pt x="644" y="188"/>
                  </a:lnTo>
                  <a:lnTo>
                    <a:pt x="646" y="187"/>
                  </a:lnTo>
                  <a:lnTo>
                    <a:pt x="645" y="185"/>
                  </a:lnTo>
                  <a:lnTo>
                    <a:pt x="644" y="182"/>
                  </a:lnTo>
                  <a:lnTo>
                    <a:pt x="642" y="181"/>
                  </a:lnTo>
                  <a:lnTo>
                    <a:pt x="635" y="174"/>
                  </a:lnTo>
                  <a:lnTo>
                    <a:pt x="634" y="172"/>
                  </a:lnTo>
                  <a:lnTo>
                    <a:pt x="628" y="170"/>
                  </a:lnTo>
                  <a:lnTo>
                    <a:pt x="627" y="169"/>
                  </a:lnTo>
                  <a:lnTo>
                    <a:pt x="625" y="171"/>
                  </a:lnTo>
                  <a:lnTo>
                    <a:pt x="624" y="174"/>
                  </a:lnTo>
                  <a:lnTo>
                    <a:pt x="625" y="176"/>
                  </a:lnTo>
                  <a:lnTo>
                    <a:pt x="627" y="177"/>
                  </a:lnTo>
                  <a:lnTo>
                    <a:pt x="624" y="178"/>
                  </a:lnTo>
                  <a:lnTo>
                    <a:pt x="623" y="179"/>
                  </a:lnTo>
                  <a:lnTo>
                    <a:pt x="622" y="180"/>
                  </a:lnTo>
                  <a:lnTo>
                    <a:pt x="621" y="180"/>
                  </a:lnTo>
                  <a:lnTo>
                    <a:pt x="619" y="180"/>
                  </a:lnTo>
                  <a:lnTo>
                    <a:pt x="618" y="182"/>
                  </a:lnTo>
                  <a:lnTo>
                    <a:pt x="616" y="184"/>
                  </a:lnTo>
                  <a:lnTo>
                    <a:pt x="613" y="185"/>
                  </a:lnTo>
                  <a:lnTo>
                    <a:pt x="611" y="184"/>
                  </a:lnTo>
                  <a:lnTo>
                    <a:pt x="612" y="183"/>
                  </a:lnTo>
                  <a:lnTo>
                    <a:pt x="614" y="182"/>
                  </a:lnTo>
                  <a:lnTo>
                    <a:pt x="616" y="181"/>
                  </a:lnTo>
                  <a:lnTo>
                    <a:pt x="616" y="180"/>
                  </a:lnTo>
                  <a:lnTo>
                    <a:pt x="615" y="179"/>
                  </a:lnTo>
                  <a:lnTo>
                    <a:pt x="611" y="178"/>
                  </a:lnTo>
                  <a:lnTo>
                    <a:pt x="610" y="175"/>
                  </a:lnTo>
                  <a:lnTo>
                    <a:pt x="609" y="176"/>
                  </a:lnTo>
                  <a:lnTo>
                    <a:pt x="600" y="174"/>
                  </a:lnTo>
                  <a:lnTo>
                    <a:pt x="599" y="174"/>
                  </a:lnTo>
                  <a:lnTo>
                    <a:pt x="597" y="172"/>
                  </a:lnTo>
                  <a:lnTo>
                    <a:pt x="597" y="171"/>
                  </a:lnTo>
                  <a:lnTo>
                    <a:pt x="596" y="171"/>
                  </a:lnTo>
                  <a:lnTo>
                    <a:pt x="592" y="173"/>
                  </a:lnTo>
                  <a:lnTo>
                    <a:pt x="592" y="174"/>
                  </a:lnTo>
                  <a:lnTo>
                    <a:pt x="591" y="174"/>
                  </a:lnTo>
                  <a:lnTo>
                    <a:pt x="590" y="174"/>
                  </a:lnTo>
                  <a:lnTo>
                    <a:pt x="589" y="173"/>
                  </a:lnTo>
                  <a:lnTo>
                    <a:pt x="588" y="172"/>
                  </a:lnTo>
                  <a:lnTo>
                    <a:pt x="587" y="173"/>
                  </a:lnTo>
                  <a:lnTo>
                    <a:pt x="586" y="174"/>
                  </a:lnTo>
                  <a:lnTo>
                    <a:pt x="587" y="175"/>
                  </a:lnTo>
                  <a:lnTo>
                    <a:pt x="588" y="175"/>
                  </a:lnTo>
                  <a:lnTo>
                    <a:pt x="588" y="177"/>
                  </a:lnTo>
                  <a:lnTo>
                    <a:pt x="586" y="177"/>
                  </a:lnTo>
                  <a:lnTo>
                    <a:pt x="585" y="178"/>
                  </a:lnTo>
                  <a:lnTo>
                    <a:pt x="583" y="180"/>
                  </a:lnTo>
                  <a:lnTo>
                    <a:pt x="584" y="182"/>
                  </a:lnTo>
                  <a:lnTo>
                    <a:pt x="586" y="183"/>
                  </a:lnTo>
                  <a:lnTo>
                    <a:pt x="587" y="182"/>
                  </a:lnTo>
                  <a:lnTo>
                    <a:pt x="591" y="181"/>
                  </a:lnTo>
                  <a:lnTo>
                    <a:pt x="590" y="183"/>
                  </a:lnTo>
                  <a:lnTo>
                    <a:pt x="586" y="186"/>
                  </a:lnTo>
                  <a:lnTo>
                    <a:pt x="586" y="187"/>
                  </a:lnTo>
                  <a:lnTo>
                    <a:pt x="585" y="189"/>
                  </a:lnTo>
                  <a:lnTo>
                    <a:pt x="582" y="190"/>
                  </a:lnTo>
                  <a:lnTo>
                    <a:pt x="575" y="190"/>
                  </a:lnTo>
                  <a:lnTo>
                    <a:pt x="572" y="191"/>
                  </a:lnTo>
                  <a:lnTo>
                    <a:pt x="557" y="200"/>
                  </a:lnTo>
                  <a:lnTo>
                    <a:pt x="542" y="208"/>
                  </a:lnTo>
                  <a:lnTo>
                    <a:pt x="533" y="211"/>
                  </a:lnTo>
                  <a:lnTo>
                    <a:pt x="532" y="212"/>
                  </a:lnTo>
                  <a:lnTo>
                    <a:pt x="531" y="213"/>
                  </a:lnTo>
                  <a:lnTo>
                    <a:pt x="527" y="214"/>
                  </a:lnTo>
                  <a:lnTo>
                    <a:pt x="525" y="216"/>
                  </a:lnTo>
                  <a:lnTo>
                    <a:pt x="524" y="216"/>
                  </a:lnTo>
                  <a:lnTo>
                    <a:pt x="525" y="214"/>
                  </a:lnTo>
                  <a:lnTo>
                    <a:pt x="526" y="212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7" y="210"/>
                  </a:lnTo>
                  <a:lnTo>
                    <a:pt x="527" y="209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9" y="209"/>
                  </a:lnTo>
                  <a:lnTo>
                    <a:pt x="530" y="209"/>
                  </a:lnTo>
                  <a:lnTo>
                    <a:pt x="529" y="207"/>
                  </a:lnTo>
                  <a:lnTo>
                    <a:pt x="530" y="207"/>
                  </a:lnTo>
                  <a:lnTo>
                    <a:pt x="531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8"/>
                  </a:lnTo>
                  <a:lnTo>
                    <a:pt x="532" y="207"/>
                  </a:lnTo>
                  <a:lnTo>
                    <a:pt x="532" y="209"/>
                  </a:lnTo>
                  <a:lnTo>
                    <a:pt x="533" y="208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5" y="204"/>
                  </a:lnTo>
                  <a:lnTo>
                    <a:pt x="536" y="204"/>
                  </a:lnTo>
                  <a:lnTo>
                    <a:pt x="538" y="203"/>
                  </a:lnTo>
                  <a:lnTo>
                    <a:pt x="538" y="202"/>
                  </a:lnTo>
                  <a:lnTo>
                    <a:pt x="539" y="200"/>
                  </a:lnTo>
                  <a:lnTo>
                    <a:pt x="538" y="201"/>
                  </a:lnTo>
                  <a:lnTo>
                    <a:pt x="536" y="203"/>
                  </a:lnTo>
                  <a:lnTo>
                    <a:pt x="535" y="203"/>
                  </a:lnTo>
                  <a:lnTo>
                    <a:pt x="533" y="201"/>
                  </a:lnTo>
                  <a:lnTo>
                    <a:pt x="533" y="199"/>
                  </a:lnTo>
                  <a:lnTo>
                    <a:pt x="532" y="198"/>
                  </a:lnTo>
                  <a:lnTo>
                    <a:pt x="531" y="198"/>
                  </a:lnTo>
                  <a:lnTo>
                    <a:pt x="528" y="201"/>
                  </a:lnTo>
                  <a:lnTo>
                    <a:pt x="526" y="204"/>
                  </a:lnTo>
                  <a:lnTo>
                    <a:pt x="527" y="205"/>
                  </a:lnTo>
                  <a:lnTo>
                    <a:pt x="526" y="205"/>
                  </a:lnTo>
                  <a:lnTo>
                    <a:pt x="525" y="204"/>
                  </a:lnTo>
                  <a:lnTo>
                    <a:pt x="524" y="205"/>
                  </a:lnTo>
                  <a:lnTo>
                    <a:pt x="523" y="205"/>
                  </a:lnTo>
                  <a:lnTo>
                    <a:pt x="523" y="202"/>
                  </a:lnTo>
                  <a:lnTo>
                    <a:pt x="521" y="204"/>
                  </a:lnTo>
                  <a:lnTo>
                    <a:pt x="522" y="205"/>
                  </a:lnTo>
                  <a:lnTo>
                    <a:pt x="525" y="207"/>
                  </a:lnTo>
                  <a:lnTo>
                    <a:pt x="524" y="208"/>
                  </a:lnTo>
                  <a:lnTo>
                    <a:pt x="522" y="208"/>
                  </a:lnTo>
                  <a:lnTo>
                    <a:pt x="521" y="208"/>
                  </a:lnTo>
                  <a:lnTo>
                    <a:pt x="521" y="207"/>
                  </a:lnTo>
                  <a:lnTo>
                    <a:pt x="519" y="206"/>
                  </a:lnTo>
                  <a:lnTo>
                    <a:pt x="514" y="209"/>
                  </a:lnTo>
                  <a:lnTo>
                    <a:pt x="512" y="212"/>
                  </a:lnTo>
                  <a:lnTo>
                    <a:pt x="509" y="216"/>
                  </a:lnTo>
                  <a:lnTo>
                    <a:pt x="509" y="216"/>
                  </a:lnTo>
                  <a:lnTo>
                    <a:pt x="510" y="216"/>
                  </a:lnTo>
                  <a:lnTo>
                    <a:pt x="509" y="217"/>
                  </a:lnTo>
                  <a:lnTo>
                    <a:pt x="509" y="219"/>
                  </a:lnTo>
                  <a:lnTo>
                    <a:pt x="509" y="220"/>
                  </a:lnTo>
                  <a:lnTo>
                    <a:pt x="510" y="221"/>
                  </a:lnTo>
                  <a:lnTo>
                    <a:pt x="509" y="222"/>
                  </a:lnTo>
                  <a:lnTo>
                    <a:pt x="509" y="222"/>
                  </a:lnTo>
                  <a:lnTo>
                    <a:pt x="509" y="224"/>
                  </a:lnTo>
                  <a:lnTo>
                    <a:pt x="509" y="225"/>
                  </a:lnTo>
                  <a:lnTo>
                    <a:pt x="508" y="226"/>
                  </a:lnTo>
                  <a:lnTo>
                    <a:pt x="508" y="226"/>
                  </a:lnTo>
                  <a:lnTo>
                    <a:pt x="507" y="226"/>
                  </a:lnTo>
                  <a:lnTo>
                    <a:pt x="508" y="228"/>
                  </a:lnTo>
                  <a:lnTo>
                    <a:pt x="507" y="229"/>
                  </a:lnTo>
                  <a:lnTo>
                    <a:pt x="507" y="231"/>
                  </a:lnTo>
                  <a:lnTo>
                    <a:pt x="506" y="232"/>
                  </a:lnTo>
                  <a:lnTo>
                    <a:pt x="504" y="232"/>
                  </a:lnTo>
                  <a:lnTo>
                    <a:pt x="502" y="232"/>
                  </a:lnTo>
                  <a:lnTo>
                    <a:pt x="502" y="231"/>
                  </a:lnTo>
                  <a:lnTo>
                    <a:pt x="501" y="231"/>
                  </a:lnTo>
                  <a:lnTo>
                    <a:pt x="501" y="234"/>
                  </a:lnTo>
                  <a:lnTo>
                    <a:pt x="502" y="235"/>
                  </a:lnTo>
                  <a:lnTo>
                    <a:pt x="502" y="238"/>
                  </a:lnTo>
                  <a:lnTo>
                    <a:pt x="503" y="238"/>
                  </a:lnTo>
                  <a:lnTo>
                    <a:pt x="504" y="238"/>
                  </a:lnTo>
                  <a:lnTo>
                    <a:pt x="505" y="236"/>
                  </a:lnTo>
                  <a:lnTo>
                    <a:pt x="505" y="234"/>
                  </a:lnTo>
                  <a:lnTo>
                    <a:pt x="505" y="233"/>
                  </a:lnTo>
                  <a:lnTo>
                    <a:pt x="507" y="234"/>
                  </a:lnTo>
                  <a:lnTo>
                    <a:pt x="507" y="235"/>
                  </a:lnTo>
                  <a:lnTo>
                    <a:pt x="507" y="237"/>
                  </a:lnTo>
                  <a:lnTo>
                    <a:pt x="507" y="239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6" y="241"/>
                  </a:lnTo>
                  <a:lnTo>
                    <a:pt x="507" y="242"/>
                  </a:lnTo>
                  <a:lnTo>
                    <a:pt x="507" y="244"/>
                  </a:lnTo>
                  <a:lnTo>
                    <a:pt x="508" y="245"/>
                  </a:lnTo>
                  <a:lnTo>
                    <a:pt x="509" y="246"/>
                  </a:lnTo>
                  <a:lnTo>
                    <a:pt x="511" y="246"/>
                  </a:lnTo>
                  <a:lnTo>
                    <a:pt x="511" y="246"/>
                  </a:lnTo>
                  <a:lnTo>
                    <a:pt x="510" y="246"/>
                  </a:lnTo>
                  <a:lnTo>
                    <a:pt x="512" y="245"/>
                  </a:lnTo>
                  <a:lnTo>
                    <a:pt x="514" y="242"/>
                  </a:lnTo>
                  <a:lnTo>
                    <a:pt x="514" y="242"/>
                  </a:lnTo>
                  <a:lnTo>
                    <a:pt x="514" y="244"/>
                  </a:lnTo>
                  <a:lnTo>
                    <a:pt x="514" y="246"/>
                  </a:lnTo>
                  <a:lnTo>
                    <a:pt x="515" y="247"/>
                  </a:lnTo>
                  <a:lnTo>
                    <a:pt x="516" y="249"/>
                  </a:lnTo>
                  <a:lnTo>
                    <a:pt x="516" y="253"/>
                  </a:lnTo>
                  <a:lnTo>
                    <a:pt x="516" y="258"/>
                  </a:lnTo>
                  <a:lnTo>
                    <a:pt x="515" y="258"/>
                  </a:lnTo>
                  <a:lnTo>
                    <a:pt x="514" y="258"/>
                  </a:lnTo>
                  <a:lnTo>
                    <a:pt x="514" y="257"/>
                  </a:lnTo>
                  <a:lnTo>
                    <a:pt x="514" y="255"/>
                  </a:lnTo>
                  <a:lnTo>
                    <a:pt x="514" y="258"/>
                  </a:lnTo>
                  <a:lnTo>
                    <a:pt x="514" y="260"/>
                  </a:lnTo>
                  <a:lnTo>
                    <a:pt x="514" y="261"/>
                  </a:lnTo>
                  <a:lnTo>
                    <a:pt x="516" y="261"/>
                  </a:lnTo>
                  <a:lnTo>
                    <a:pt x="516" y="260"/>
                  </a:lnTo>
                  <a:lnTo>
                    <a:pt x="516" y="259"/>
                  </a:lnTo>
                  <a:lnTo>
                    <a:pt x="518" y="261"/>
                  </a:lnTo>
                  <a:lnTo>
                    <a:pt x="519" y="263"/>
                  </a:lnTo>
                  <a:lnTo>
                    <a:pt x="520" y="264"/>
                  </a:lnTo>
                  <a:lnTo>
                    <a:pt x="520" y="266"/>
                  </a:lnTo>
                  <a:lnTo>
                    <a:pt x="520" y="267"/>
                  </a:lnTo>
                  <a:lnTo>
                    <a:pt x="520" y="268"/>
                  </a:lnTo>
                  <a:lnTo>
                    <a:pt x="519" y="268"/>
                  </a:lnTo>
                  <a:lnTo>
                    <a:pt x="520" y="270"/>
                  </a:lnTo>
                  <a:lnTo>
                    <a:pt x="521" y="268"/>
                  </a:lnTo>
                  <a:lnTo>
                    <a:pt x="522" y="266"/>
                  </a:lnTo>
                  <a:lnTo>
                    <a:pt x="521" y="264"/>
                  </a:lnTo>
                  <a:lnTo>
                    <a:pt x="520" y="263"/>
                  </a:lnTo>
                  <a:lnTo>
                    <a:pt x="521" y="264"/>
                  </a:lnTo>
                  <a:lnTo>
                    <a:pt x="523" y="265"/>
                  </a:lnTo>
                  <a:lnTo>
                    <a:pt x="524" y="266"/>
                  </a:lnTo>
                  <a:lnTo>
                    <a:pt x="524" y="267"/>
                  </a:lnTo>
                  <a:lnTo>
                    <a:pt x="526" y="269"/>
                  </a:lnTo>
                  <a:lnTo>
                    <a:pt x="526" y="270"/>
                  </a:lnTo>
                  <a:lnTo>
                    <a:pt x="527" y="270"/>
                  </a:lnTo>
                  <a:lnTo>
                    <a:pt x="529" y="272"/>
                  </a:lnTo>
                  <a:lnTo>
                    <a:pt x="531" y="274"/>
                  </a:lnTo>
                  <a:lnTo>
                    <a:pt x="532" y="273"/>
                  </a:lnTo>
                  <a:lnTo>
                    <a:pt x="531" y="273"/>
                  </a:lnTo>
                  <a:lnTo>
                    <a:pt x="531" y="272"/>
                  </a:lnTo>
                  <a:lnTo>
                    <a:pt x="532" y="272"/>
                  </a:lnTo>
                  <a:lnTo>
                    <a:pt x="533" y="273"/>
                  </a:lnTo>
                  <a:lnTo>
                    <a:pt x="534" y="274"/>
                  </a:lnTo>
                  <a:lnTo>
                    <a:pt x="535" y="275"/>
                  </a:lnTo>
                  <a:lnTo>
                    <a:pt x="535" y="276"/>
                  </a:lnTo>
                  <a:lnTo>
                    <a:pt x="534" y="277"/>
                  </a:lnTo>
                  <a:lnTo>
                    <a:pt x="534" y="278"/>
                  </a:lnTo>
                  <a:lnTo>
                    <a:pt x="533" y="280"/>
                  </a:lnTo>
                  <a:lnTo>
                    <a:pt x="533" y="281"/>
                  </a:lnTo>
                  <a:lnTo>
                    <a:pt x="532" y="281"/>
                  </a:lnTo>
                  <a:lnTo>
                    <a:pt x="532" y="282"/>
                  </a:lnTo>
                  <a:lnTo>
                    <a:pt x="532" y="282"/>
                  </a:lnTo>
                  <a:lnTo>
                    <a:pt x="532" y="287"/>
                  </a:lnTo>
                  <a:lnTo>
                    <a:pt x="531" y="288"/>
                  </a:lnTo>
                  <a:lnTo>
                    <a:pt x="530" y="291"/>
                  </a:lnTo>
                  <a:lnTo>
                    <a:pt x="527" y="294"/>
                  </a:lnTo>
                  <a:lnTo>
                    <a:pt x="526" y="294"/>
                  </a:lnTo>
                  <a:lnTo>
                    <a:pt x="526" y="292"/>
                  </a:lnTo>
                  <a:lnTo>
                    <a:pt x="526" y="291"/>
                  </a:lnTo>
                  <a:lnTo>
                    <a:pt x="525" y="290"/>
                  </a:lnTo>
                  <a:lnTo>
                    <a:pt x="526" y="287"/>
                  </a:lnTo>
                  <a:lnTo>
                    <a:pt x="526" y="285"/>
                  </a:lnTo>
                  <a:lnTo>
                    <a:pt x="526" y="284"/>
                  </a:lnTo>
                  <a:lnTo>
                    <a:pt x="526" y="283"/>
                  </a:lnTo>
                  <a:lnTo>
                    <a:pt x="525" y="284"/>
                  </a:lnTo>
                  <a:lnTo>
                    <a:pt x="524" y="285"/>
                  </a:lnTo>
                  <a:lnTo>
                    <a:pt x="523" y="286"/>
                  </a:lnTo>
                  <a:lnTo>
                    <a:pt x="522" y="288"/>
                  </a:lnTo>
                  <a:lnTo>
                    <a:pt x="522" y="289"/>
                  </a:lnTo>
                  <a:lnTo>
                    <a:pt x="525" y="290"/>
                  </a:lnTo>
                  <a:lnTo>
                    <a:pt x="525" y="291"/>
                  </a:lnTo>
                  <a:lnTo>
                    <a:pt x="524" y="292"/>
                  </a:lnTo>
                  <a:lnTo>
                    <a:pt x="523" y="293"/>
                  </a:lnTo>
                  <a:lnTo>
                    <a:pt x="523" y="294"/>
                  </a:lnTo>
                  <a:lnTo>
                    <a:pt x="525" y="294"/>
                  </a:lnTo>
                  <a:lnTo>
                    <a:pt x="525" y="294"/>
                  </a:lnTo>
                  <a:lnTo>
                    <a:pt x="525" y="296"/>
                  </a:lnTo>
                  <a:lnTo>
                    <a:pt x="523" y="298"/>
                  </a:lnTo>
                  <a:lnTo>
                    <a:pt x="520" y="298"/>
                  </a:lnTo>
                  <a:lnTo>
                    <a:pt x="519" y="296"/>
                  </a:lnTo>
                  <a:lnTo>
                    <a:pt x="518" y="294"/>
                  </a:lnTo>
                  <a:lnTo>
                    <a:pt x="516" y="293"/>
                  </a:lnTo>
                  <a:lnTo>
                    <a:pt x="514" y="291"/>
                  </a:lnTo>
                  <a:lnTo>
                    <a:pt x="514" y="291"/>
                  </a:lnTo>
                  <a:lnTo>
                    <a:pt x="511" y="294"/>
                  </a:lnTo>
                  <a:lnTo>
                    <a:pt x="511" y="294"/>
                  </a:lnTo>
                  <a:lnTo>
                    <a:pt x="512" y="294"/>
                  </a:lnTo>
                  <a:lnTo>
                    <a:pt x="510" y="303"/>
                  </a:lnTo>
                  <a:lnTo>
                    <a:pt x="509" y="308"/>
                  </a:lnTo>
                  <a:lnTo>
                    <a:pt x="509" y="313"/>
                  </a:lnTo>
                  <a:lnTo>
                    <a:pt x="511" y="318"/>
                  </a:lnTo>
                  <a:lnTo>
                    <a:pt x="512" y="319"/>
                  </a:lnTo>
                  <a:lnTo>
                    <a:pt x="513" y="320"/>
                  </a:lnTo>
                  <a:lnTo>
                    <a:pt x="513" y="322"/>
                  </a:lnTo>
                  <a:lnTo>
                    <a:pt x="512" y="330"/>
                  </a:lnTo>
                  <a:lnTo>
                    <a:pt x="513" y="336"/>
                  </a:lnTo>
                  <a:lnTo>
                    <a:pt x="515" y="349"/>
                  </a:lnTo>
                  <a:lnTo>
                    <a:pt x="515" y="352"/>
                  </a:lnTo>
                  <a:lnTo>
                    <a:pt x="516" y="354"/>
                  </a:lnTo>
                  <a:lnTo>
                    <a:pt x="518" y="355"/>
                  </a:lnTo>
                  <a:lnTo>
                    <a:pt x="518" y="356"/>
                  </a:lnTo>
                  <a:lnTo>
                    <a:pt x="518" y="359"/>
                  </a:lnTo>
                  <a:lnTo>
                    <a:pt x="519" y="361"/>
                  </a:lnTo>
                  <a:lnTo>
                    <a:pt x="520" y="366"/>
                  </a:lnTo>
                  <a:lnTo>
                    <a:pt x="522" y="370"/>
                  </a:lnTo>
                  <a:lnTo>
                    <a:pt x="525" y="373"/>
                  </a:lnTo>
                  <a:lnTo>
                    <a:pt x="528" y="377"/>
                  </a:lnTo>
                  <a:lnTo>
                    <a:pt x="530" y="380"/>
                  </a:lnTo>
                  <a:lnTo>
                    <a:pt x="533" y="384"/>
                  </a:lnTo>
                  <a:lnTo>
                    <a:pt x="536" y="386"/>
                  </a:lnTo>
                  <a:lnTo>
                    <a:pt x="538" y="387"/>
                  </a:lnTo>
                  <a:lnTo>
                    <a:pt x="544" y="394"/>
                  </a:lnTo>
                  <a:lnTo>
                    <a:pt x="546" y="396"/>
                  </a:lnTo>
                  <a:lnTo>
                    <a:pt x="550" y="399"/>
                  </a:lnTo>
                  <a:lnTo>
                    <a:pt x="551" y="400"/>
                  </a:lnTo>
                  <a:lnTo>
                    <a:pt x="555" y="401"/>
                  </a:lnTo>
                  <a:lnTo>
                    <a:pt x="555" y="402"/>
                  </a:lnTo>
                  <a:lnTo>
                    <a:pt x="559" y="402"/>
                  </a:lnTo>
                  <a:lnTo>
                    <a:pt x="561" y="402"/>
                  </a:lnTo>
                  <a:lnTo>
                    <a:pt x="565" y="406"/>
                  </a:lnTo>
                  <a:lnTo>
                    <a:pt x="571" y="408"/>
                  </a:lnTo>
                  <a:lnTo>
                    <a:pt x="572" y="409"/>
                  </a:lnTo>
                  <a:lnTo>
                    <a:pt x="572" y="410"/>
                  </a:lnTo>
                  <a:lnTo>
                    <a:pt x="600" y="435"/>
                  </a:lnTo>
                  <a:lnTo>
                    <a:pt x="610" y="441"/>
                  </a:lnTo>
                  <a:lnTo>
                    <a:pt x="612" y="442"/>
                  </a:lnTo>
                  <a:lnTo>
                    <a:pt x="613" y="444"/>
                  </a:lnTo>
                  <a:lnTo>
                    <a:pt x="617" y="444"/>
                  </a:lnTo>
                  <a:lnTo>
                    <a:pt x="620" y="446"/>
                  </a:lnTo>
                  <a:lnTo>
                    <a:pt x="621" y="445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3" y="444"/>
                  </a:lnTo>
                  <a:lnTo>
                    <a:pt x="624" y="444"/>
                  </a:lnTo>
                  <a:lnTo>
                    <a:pt x="624" y="445"/>
                  </a:lnTo>
                  <a:lnTo>
                    <a:pt x="626" y="446"/>
                  </a:lnTo>
                  <a:lnTo>
                    <a:pt x="628" y="448"/>
                  </a:lnTo>
                  <a:lnTo>
                    <a:pt x="628" y="450"/>
                  </a:lnTo>
                  <a:lnTo>
                    <a:pt x="629" y="451"/>
                  </a:lnTo>
                  <a:lnTo>
                    <a:pt x="631" y="451"/>
                  </a:lnTo>
                  <a:lnTo>
                    <a:pt x="633" y="452"/>
                  </a:lnTo>
                  <a:lnTo>
                    <a:pt x="634" y="454"/>
                  </a:lnTo>
                  <a:lnTo>
                    <a:pt x="633" y="456"/>
                  </a:lnTo>
                  <a:lnTo>
                    <a:pt x="646" y="489"/>
                  </a:lnTo>
                  <a:lnTo>
                    <a:pt x="647" y="492"/>
                  </a:lnTo>
                  <a:lnTo>
                    <a:pt x="647" y="493"/>
                  </a:lnTo>
                  <a:lnTo>
                    <a:pt x="648" y="498"/>
                  </a:lnTo>
                  <a:lnTo>
                    <a:pt x="648" y="499"/>
                  </a:lnTo>
                  <a:lnTo>
                    <a:pt x="649" y="500"/>
                  </a:lnTo>
                  <a:lnTo>
                    <a:pt x="652" y="506"/>
                  </a:lnTo>
                  <a:lnTo>
                    <a:pt x="653" y="511"/>
                  </a:lnTo>
                  <a:lnTo>
                    <a:pt x="655" y="521"/>
                  </a:lnTo>
                  <a:lnTo>
                    <a:pt x="658" y="535"/>
                  </a:lnTo>
                  <a:lnTo>
                    <a:pt x="662" y="547"/>
                  </a:lnTo>
                  <a:lnTo>
                    <a:pt x="665" y="555"/>
                  </a:lnTo>
                  <a:lnTo>
                    <a:pt x="667" y="559"/>
                  </a:lnTo>
                  <a:lnTo>
                    <a:pt x="673" y="568"/>
                  </a:lnTo>
                  <a:lnTo>
                    <a:pt x="673" y="570"/>
                  </a:lnTo>
                  <a:lnTo>
                    <a:pt x="674" y="571"/>
                  </a:lnTo>
                  <a:lnTo>
                    <a:pt x="687" y="587"/>
                  </a:lnTo>
                  <a:lnTo>
                    <a:pt x="693" y="592"/>
                  </a:lnTo>
                  <a:lnTo>
                    <a:pt x="700" y="596"/>
                  </a:lnTo>
                  <a:lnTo>
                    <a:pt x="702" y="599"/>
                  </a:lnTo>
                  <a:lnTo>
                    <a:pt x="706" y="605"/>
                  </a:lnTo>
                  <a:lnTo>
                    <a:pt x="718" y="617"/>
                  </a:lnTo>
                  <a:lnTo>
                    <a:pt x="721" y="619"/>
                  </a:lnTo>
                  <a:lnTo>
                    <a:pt x="726" y="621"/>
                  </a:lnTo>
                  <a:lnTo>
                    <a:pt x="730" y="622"/>
                  </a:lnTo>
                  <a:lnTo>
                    <a:pt x="731" y="623"/>
                  </a:lnTo>
                  <a:lnTo>
                    <a:pt x="732" y="625"/>
                  </a:lnTo>
                  <a:lnTo>
                    <a:pt x="732" y="630"/>
                  </a:lnTo>
                  <a:lnTo>
                    <a:pt x="733" y="632"/>
                  </a:lnTo>
                  <a:lnTo>
                    <a:pt x="734" y="634"/>
                  </a:lnTo>
                  <a:lnTo>
                    <a:pt x="736" y="635"/>
                  </a:lnTo>
                  <a:lnTo>
                    <a:pt x="736" y="635"/>
                  </a:lnTo>
                  <a:lnTo>
                    <a:pt x="737" y="635"/>
                  </a:lnTo>
                  <a:lnTo>
                    <a:pt x="739" y="637"/>
                  </a:lnTo>
                  <a:lnTo>
                    <a:pt x="742" y="639"/>
                  </a:lnTo>
                  <a:lnTo>
                    <a:pt x="746" y="641"/>
                  </a:lnTo>
                  <a:lnTo>
                    <a:pt x="753" y="642"/>
                  </a:lnTo>
                  <a:lnTo>
                    <a:pt x="757" y="643"/>
                  </a:lnTo>
                  <a:lnTo>
                    <a:pt x="758" y="644"/>
                  </a:lnTo>
                  <a:lnTo>
                    <a:pt x="760" y="648"/>
                  </a:lnTo>
                  <a:lnTo>
                    <a:pt x="761" y="649"/>
                  </a:lnTo>
                  <a:lnTo>
                    <a:pt x="763" y="649"/>
                  </a:lnTo>
                  <a:lnTo>
                    <a:pt x="766" y="651"/>
                  </a:lnTo>
                  <a:lnTo>
                    <a:pt x="768" y="652"/>
                  </a:lnTo>
                  <a:lnTo>
                    <a:pt x="771" y="653"/>
                  </a:lnTo>
                  <a:lnTo>
                    <a:pt x="772" y="653"/>
                  </a:lnTo>
                  <a:lnTo>
                    <a:pt x="783" y="653"/>
                  </a:lnTo>
                  <a:lnTo>
                    <a:pt x="794" y="655"/>
                  </a:lnTo>
                  <a:lnTo>
                    <a:pt x="797" y="655"/>
                  </a:lnTo>
                  <a:lnTo>
                    <a:pt x="813" y="653"/>
                  </a:lnTo>
                  <a:lnTo>
                    <a:pt x="827" y="654"/>
                  </a:lnTo>
                  <a:lnTo>
                    <a:pt x="850" y="651"/>
                  </a:lnTo>
                  <a:lnTo>
                    <a:pt x="857" y="653"/>
                  </a:lnTo>
                  <a:lnTo>
                    <a:pt x="857" y="654"/>
                  </a:lnTo>
                  <a:lnTo>
                    <a:pt x="860" y="654"/>
                  </a:lnTo>
                  <a:lnTo>
                    <a:pt x="862" y="657"/>
                  </a:lnTo>
                  <a:lnTo>
                    <a:pt x="863" y="657"/>
                  </a:lnTo>
                  <a:lnTo>
                    <a:pt x="863" y="659"/>
                  </a:lnTo>
                  <a:lnTo>
                    <a:pt x="864" y="661"/>
                  </a:lnTo>
                  <a:lnTo>
                    <a:pt x="865" y="666"/>
                  </a:lnTo>
                  <a:lnTo>
                    <a:pt x="865" y="667"/>
                  </a:lnTo>
                  <a:lnTo>
                    <a:pt x="865" y="670"/>
                  </a:lnTo>
                  <a:lnTo>
                    <a:pt x="864" y="671"/>
                  </a:lnTo>
                  <a:lnTo>
                    <a:pt x="862" y="673"/>
                  </a:lnTo>
                  <a:lnTo>
                    <a:pt x="861" y="675"/>
                  </a:lnTo>
                  <a:lnTo>
                    <a:pt x="859" y="676"/>
                  </a:lnTo>
                  <a:lnTo>
                    <a:pt x="857" y="676"/>
                  </a:lnTo>
                  <a:lnTo>
                    <a:pt x="856" y="678"/>
                  </a:lnTo>
                  <a:lnTo>
                    <a:pt x="853" y="680"/>
                  </a:lnTo>
                  <a:lnTo>
                    <a:pt x="850" y="683"/>
                  </a:lnTo>
                  <a:lnTo>
                    <a:pt x="841" y="688"/>
                  </a:lnTo>
                  <a:lnTo>
                    <a:pt x="838" y="691"/>
                  </a:lnTo>
                  <a:lnTo>
                    <a:pt x="838" y="696"/>
                  </a:lnTo>
                  <a:lnTo>
                    <a:pt x="838" y="701"/>
                  </a:lnTo>
                  <a:lnTo>
                    <a:pt x="839" y="704"/>
                  </a:lnTo>
                  <a:lnTo>
                    <a:pt x="842" y="708"/>
                  </a:lnTo>
                  <a:lnTo>
                    <a:pt x="844" y="709"/>
                  </a:lnTo>
                  <a:lnTo>
                    <a:pt x="850" y="714"/>
                  </a:lnTo>
                  <a:lnTo>
                    <a:pt x="856" y="715"/>
                  </a:lnTo>
                  <a:lnTo>
                    <a:pt x="856" y="716"/>
                  </a:lnTo>
                  <a:lnTo>
                    <a:pt x="858" y="718"/>
                  </a:lnTo>
                  <a:lnTo>
                    <a:pt x="874" y="726"/>
                  </a:lnTo>
                  <a:lnTo>
                    <a:pt x="889" y="733"/>
                  </a:lnTo>
                  <a:lnTo>
                    <a:pt x="894" y="735"/>
                  </a:lnTo>
                  <a:lnTo>
                    <a:pt x="896" y="736"/>
                  </a:lnTo>
                  <a:lnTo>
                    <a:pt x="898" y="738"/>
                  </a:lnTo>
                  <a:lnTo>
                    <a:pt x="901" y="740"/>
                  </a:lnTo>
                  <a:lnTo>
                    <a:pt x="922" y="747"/>
                  </a:lnTo>
                  <a:lnTo>
                    <a:pt x="924" y="749"/>
                  </a:lnTo>
                  <a:lnTo>
                    <a:pt x="925" y="749"/>
                  </a:lnTo>
                  <a:lnTo>
                    <a:pt x="925" y="748"/>
                  </a:lnTo>
                  <a:lnTo>
                    <a:pt x="926" y="748"/>
                  </a:lnTo>
                  <a:lnTo>
                    <a:pt x="928" y="750"/>
                  </a:lnTo>
                  <a:lnTo>
                    <a:pt x="943" y="755"/>
                  </a:lnTo>
                  <a:lnTo>
                    <a:pt x="956" y="763"/>
                  </a:lnTo>
                  <a:lnTo>
                    <a:pt x="963" y="767"/>
                  </a:lnTo>
                  <a:lnTo>
                    <a:pt x="965" y="770"/>
                  </a:lnTo>
                  <a:lnTo>
                    <a:pt x="969" y="775"/>
                  </a:lnTo>
                  <a:lnTo>
                    <a:pt x="970" y="776"/>
                  </a:lnTo>
                  <a:lnTo>
                    <a:pt x="972" y="776"/>
                  </a:lnTo>
                  <a:lnTo>
                    <a:pt x="975" y="779"/>
                  </a:lnTo>
                  <a:lnTo>
                    <a:pt x="981" y="785"/>
                  </a:lnTo>
                  <a:lnTo>
                    <a:pt x="982" y="786"/>
                  </a:lnTo>
                  <a:lnTo>
                    <a:pt x="984" y="787"/>
                  </a:lnTo>
                  <a:lnTo>
                    <a:pt x="987" y="788"/>
                  </a:lnTo>
                  <a:lnTo>
                    <a:pt x="995" y="791"/>
                  </a:lnTo>
                  <a:lnTo>
                    <a:pt x="996" y="791"/>
                  </a:lnTo>
                  <a:lnTo>
                    <a:pt x="1006" y="795"/>
                  </a:lnTo>
                  <a:lnTo>
                    <a:pt x="1014" y="801"/>
                  </a:lnTo>
                  <a:lnTo>
                    <a:pt x="1021" y="803"/>
                  </a:lnTo>
                  <a:lnTo>
                    <a:pt x="1024" y="804"/>
                  </a:lnTo>
                  <a:lnTo>
                    <a:pt x="1024" y="807"/>
                  </a:lnTo>
                  <a:lnTo>
                    <a:pt x="1025" y="807"/>
                  </a:lnTo>
                  <a:lnTo>
                    <a:pt x="1027" y="806"/>
                  </a:lnTo>
                  <a:lnTo>
                    <a:pt x="1029" y="806"/>
                  </a:lnTo>
                  <a:lnTo>
                    <a:pt x="1029" y="807"/>
                  </a:lnTo>
                  <a:lnTo>
                    <a:pt x="1029" y="808"/>
                  </a:lnTo>
                  <a:lnTo>
                    <a:pt x="1030" y="810"/>
                  </a:lnTo>
                  <a:lnTo>
                    <a:pt x="1031" y="812"/>
                  </a:lnTo>
                  <a:lnTo>
                    <a:pt x="1032" y="812"/>
                  </a:lnTo>
                  <a:lnTo>
                    <a:pt x="1031" y="818"/>
                  </a:lnTo>
                  <a:lnTo>
                    <a:pt x="1039" y="824"/>
                  </a:lnTo>
                  <a:lnTo>
                    <a:pt x="1047" y="829"/>
                  </a:lnTo>
                  <a:lnTo>
                    <a:pt x="1049" y="829"/>
                  </a:lnTo>
                  <a:lnTo>
                    <a:pt x="1049" y="830"/>
                  </a:lnTo>
                  <a:lnTo>
                    <a:pt x="1051" y="833"/>
                  </a:lnTo>
                  <a:lnTo>
                    <a:pt x="1052" y="834"/>
                  </a:lnTo>
                  <a:lnTo>
                    <a:pt x="1055" y="836"/>
                  </a:lnTo>
                  <a:lnTo>
                    <a:pt x="1058" y="840"/>
                  </a:lnTo>
                  <a:lnTo>
                    <a:pt x="1059" y="842"/>
                  </a:lnTo>
                  <a:lnTo>
                    <a:pt x="1061" y="842"/>
                  </a:lnTo>
                  <a:lnTo>
                    <a:pt x="1061" y="843"/>
                  </a:lnTo>
                  <a:lnTo>
                    <a:pt x="1067" y="852"/>
                  </a:lnTo>
                  <a:lnTo>
                    <a:pt x="1073" y="866"/>
                  </a:lnTo>
                  <a:lnTo>
                    <a:pt x="1073" y="866"/>
                  </a:lnTo>
                  <a:lnTo>
                    <a:pt x="1074" y="866"/>
                  </a:lnTo>
                  <a:lnTo>
                    <a:pt x="1074" y="867"/>
                  </a:lnTo>
                  <a:lnTo>
                    <a:pt x="1074" y="868"/>
                  </a:lnTo>
                  <a:lnTo>
                    <a:pt x="1074" y="869"/>
                  </a:lnTo>
                  <a:lnTo>
                    <a:pt x="1074" y="870"/>
                  </a:lnTo>
                  <a:lnTo>
                    <a:pt x="1074" y="872"/>
                  </a:lnTo>
                  <a:lnTo>
                    <a:pt x="1073" y="872"/>
                  </a:lnTo>
                  <a:lnTo>
                    <a:pt x="1073" y="873"/>
                  </a:lnTo>
                  <a:lnTo>
                    <a:pt x="1072" y="877"/>
                  </a:lnTo>
                  <a:lnTo>
                    <a:pt x="1070" y="878"/>
                  </a:lnTo>
                  <a:lnTo>
                    <a:pt x="1067" y="881"/>
                  </a:lnTo>
                  <a:lnTo>
                    <a:pt x="1065" y="886"/>
                  </a:lnTo>
                  <a:lnTo>
                    <a:pt x="1065" y="887"/>
                  </a:lnTo>
                  <a:lnTo>
                    <a:pt x="1064" y="890"/>
                  </a:lnTo>
                  <a:lnTo>
                    <a:pt x="1064" y="892"/>
                  </a:lnTo>
                  <a:lnTo>
                    <a:pt x="1063" y="893"/>
                  </a:lnTo>
                  <a:lnTo>
                    <a:pt x="1064" y="896"/>
                  </a:lnTo>
                  <a:lnTo>
                    <a:pt x="1064" y="898"/>
                  </a:lnTo>
                  <a:lnTo>
                    <a:pt x="1063" y="904"/>
                  </a:lnTo>
                  <a:lnTo>
                    <a:pt x="1063" y="905"/>
                  </a:lnTo>
                  <a:lnTo>
                    <a:pt x="1062" y="905"/>
                  </a:lnTo>
                  <a:lnTo>
                    <a:pt x="1061" y="907"/>
                  </a:lnTo>
                  <a:lnTo>
                    <a:pt x="1061" y="908"/>
                  </a:lnTo>
                  <a:lnTo>
                    <a:pt x="1059" y="908"/>
                  </a:lnTo>
                  <a:lnTo>
                    <a:pt x="1059" y="907"/>
                  </a:lnTo>
                  <a:lnTo>
                    <a:pt x="1058" y="907"/>
                  </a:lnTo>
                  <a:lnTo>
                    <a:pt x="1054" y="903"/>
                  </a:lnTo>
                  <a:lnTo>
                    <a:pt x="1052" y="902"/>
                  </a:lnTo>
                  <a:lnTo>
                    <a:pt x="1049" y="902"/>
                  </a:lnTo>
                  <a:lnTo>
                    <a:pt x="1047" y="902"/>
                  </a:lnTo>
                  <a:lnTo>
                    <a:pt x="1045" y="901"/>
                  </a:lnTo>
                  <a:lnTo>
                    <a:pt x="1043" y="900"/>
                  </a:lnTo>
                  <a:lnTo>
                    <a:pt x="1040" y="897"/>
                  </a:lnTo>
                  <a:lnTo>
                    <a:pt x="1037" y="895"/>
                  </a:lnTo>
                  <a:lnTo>
                    <a:pt x="1035" y="895"/>
                  </a:lnTo>
                  <a:lnTo>
                    <a:pt x="1035" y="894"/>
                  </a:lnTo>
                  <a:lnTo>
                    <a:pt x="1029" y="885"/>
                  </a:lnTo>
                  <a:lnTo>
                    <a:pt x="1028" y="884"/>
                  </a:lnTo>
                  <a:lnTo>
                    <a:pt x="1028" y="884"/>
                  </a:lnTo>
                  <a:lnTo>
                    <a:pt x="1029" y="883"/>
                  </a:lnTo>
                  <a:lnTo>
                    <a:pt x="1030" y="883"/>
                  </a:lnTo>
                  <a:lnTo>
                    <a:pt x="1030" y="881"/>
                  </a:lnTo>
                  <a:lnTo>
                    <a:pt x="1030" y="879"/>
                  </a:lnTo>
                  <a:lnTo>
                    <a:pt x="1029" y="878"/>
                  </a:lnTo>
                  <a:lnTo>
                    <a:pt x="1026" y="878"/>
                  </a:lnTo>
                  <a:lnTo>
                    <a:pt x="1025" y="877"/>
                  </a:lnTo>
                  <a:lnTo>
                    <a:pt x="1028" y="875"/>
                  </a:lnTo>
                  <a:lnTo>
                    <a:pt x="1029" y="872"/>
                  </a:lnTo>
                  <a:lnTo>
                    <a:pt x="1028" y="869"/>
                  </a:lnTo>
                  <a:lnTo>
                    <a:pt x="1025" y="866"/>
                  </a:lnTo>
                  <a:lnTo>
                    <a:pt x="1023" y="865"/>
                  </a:lnTo>
                  <a:lnTo>
                    <a:pt x="1021" y="863"/>
                  </a:lnTo>
                  <a:lnTo>
                    <a:pt x="1021" y="861"/>
                  </a:lnTo>
                  <a:lnTo>
                    <a:pt x="1020" y="859"/>
                  </a:lnTo>
                  <a:lnTo>
                    <a:pt x="1020" y="857"/>
                  </a:lnTo>
                  <a:lnTo>
                    <a:pt x="1020" y="855"/>
                  </a:lnTo>
                  <a:lnTo>
                    <a:pt x="1019" y="854"/>
                  </a:lnTo>
                  <a:lnTo>
                    <a:pt x="1020" y="854"/>
                  </a:lnTo>
                  <a:lnTo>
                    <a:pt x="1020" y="854"/>
                  </a:lnTo>
                  <a:lnTo>
                    <a:pt x="1016" y="850"/>
                  </a:lnTo>
                  <a:lnTo>
                    <a:pt x="1014" y="849"/>
                  </a:lnTo>
                  <a:lnTo>
                    <a:pt x="984" y="848"/>
                  </a:lnTo>
                  <a:lnTo>
                    <a:pt x="982" y="848"/>
                  </a:lnTo>
                  <a:lnTo>
                    <a:pt x="977" y="844"/>
                  </a:lnTo>
                  <a:lnTo>
                    <a:pt x="976" y="844"/>
                  </a:lnTo>
                  <a:lnTo>
                    <a:pt x="975" y="844"/>
                  </a:lnTo>
                  <a:lnTo>
                    <a:pt x="974" y="844"/>
                  </a:lnTo>
                  <a:lnTo>
                    <a:pt x="973" y="844"/>
                  </a:lnTo>
                  <a:lnTo>
                    <a:pt x="971" y="842"/>
                  </a:lnTo>
                  <a:lnTo>
                    <a:pt x="970" y="842"/>
                  </a:lnTo>
                  <a:lnTo>
                    <a:pt x="964" y="839"/>
                  </a:lnTo>
                  <a:lnTo>
                    <a:pt x="959" y="836"/>
                  </a:lnTo>
                  <a:lnTo>
                    <a:pt x="957" y="836"/>
                  </a:lnTo>
                  <a:lnTo>
                    <a:pt x="956" y="834"/>
                  </a:lnTo>
                  <a:lnTo>
                    <a:pt x="958" y="833"/>
                  </a:lnTo>
                  <a:lnTo>
                    <a:pt x="959" y="831"/>
                  </a:lnTo>
                  <a:lnTo>
                    <a:pt x="960" y="830"/>
                  </a:lnTo>
                  <a:lnTo>
                    <a:pt x="958" y="828"/>
                  </a:lnTo>
                  <a:lnTo>
                    <a:pt x="960" y="827"/>
                  </a:lnTo>
                  <a:lnTo>
                    <a:pt x="964" y="828"/>
                  </a:lnTo>
                  <a:lnTo>
                    <a:pt x="966" y="827"/>
                  </a:lnTo>
                  <a:lnTo>
                    <a:pt x="967" y="824"/>
                  </a:lnTo>
                  <a:lnTo>
                    <a:pt x="965" y="824"/>
                  </a:lnTo>
                  <a:lnTo>
                    <a:pt x="961" y="826"/>
                  </a:lnTo>
                  <a:lnTo>
                    <a:pt x="962" y="825"/>
                  </a:lnTo>
                  <a:lnTo>
                    <a:pt x="960" y="824"/>
                  </a:lnTo>
                  <a:lnTo>
                    <a:pt x="958" y="824"/>
                  </a:lnTo>
                  <a:lnTo>
                    <a:pt x="957" y="826"/>
                  </a:lnTo>
                  <a:lnTo>
                    <a:pt x="955" y="827"/>
                  </a:lnTo>
                  <a:lnTo>
                    <a:pt x="954" y="826"/>
                  </a:lnTo>
                  <a:lnTo>
                    <a:pt x="953" y="825"/>
                  </a:lnTo>
                  <a:lnTo>
                    <a:pt x="953" y="824"/>
                  </a:lnTo>
                  <a:lnTo>
                    <a:pt x="952" y="824"/>
                  </a:lnTo>
                  <a:lnTo>
                    <a:pt x="952" y="823"/>
                  </a:lnTo>
                  <a:lnTo>
                    <a:pt x="950" y="823"/>
                  </a:lnTo>
                  <a:lnTo>
                    <a:pt x="949" y="823"/>
                  </a:lnTo>
                  <a:lnTo>
                    <a:pt x="942" y="822"/>
                  </a:lnTo>
                  <a:lnTo>
                    <a:pt x="935" y="825"/>
                  </a:lnTo>
                  <a:lnTo>
                    <a:pt x="930" y="831"/>
                  </a:lnTo>
                  <a:lnTo>
                    <a:pt x="925" y="837"/>
                  </a:lnTo>
                  <a:lnTo>
                    <a:pt x="918" y="848"/>
                  </a:lnTo>
                  <a:lnTo>
                    <a:pt x="916" y="852"/>
                  </a:lnTo>
                  <a:lnTo>
                    <a:pt x="914" y="859"/>
                  </a:lnTo>
                  <a:lnTo>
                    <a:pt x="913" y="860"/>
                  </a:lnTo>
                  <a:lnTo>
                    <a:pt x="912" y="860"/>
                  </a:lnTo>
                  <a:lnTo>
                    <a:pt x="909" y="866"/>
                  </a:lnTo>
                  <a:lnTo>
                    <a:pt x="905" y="870"/>
                  </a:lnTo>
                  <a:lnTo>
                    <a:pt x="904" y="871"/>
                  </a:lnTo>
                  <a:lnTo>
                    <a:pt x="902" y="873"/>
                  </a:lnTo>
                  <a:lnTo>
                    <a:pt x="901" y="878"/>
                  </a:lnTo>
                  <a:lnTo>
                    <a:pt x="902" y="879"/>
                  </a:lnTo>
                  <a:lnTo>
                    <a:pt x="903" y="884"/>
                  </a:lnTo>
                  <a:lnTo>
                    <a:pt x="904" y="888"/>
                  </a:lnTo>
                  <a:lnTo>
                    <a:pt x="904" y="889"/>
                  </a:lnTo>
                  <a:lnTo>
                    <a:pt x="902" y="890"/>
                  </a:lnTo>
                  <a:lnTo>
                    <a:pt x="901" y="893"/>
                  </a:lnTo>
                  <a:lnTo>
                    <a:pt x="897" y="897"/>
                  </a:lnTo>
                  <a:lnTo>
                    <a:pt x="893" y="902"/>
                  </a:lnTo>
                  <a:lnTo>
                    <a:pt x="892" y="907"/>
                  </a:lnTo>
                  <a:lnTo>
                    <a:pt x="892" y="910"/>
                  </a:lnTo>
                  <a:lnTo>
                    <a:pt x="892" y="914"/>
                  </a:lnTo>
                  <a:lnTo>
                    <a:pt x="895" y="916"/>
                  </a:lnTo>
                  <a:lnTo>
                    <a:pt x="895" y="917"/>
                  </a:lnTo>
                  <a:lnTo>
                    <a:pt x="894" y="920"/>
                  </a:lnTo>
                  <a:lnTo>
                    <a:pt x="897" y="923"/>
                  </a:lnTo>
                  <a:lnTo>
                    <a:pt x="901" y="926"/>
                  </a:lnTo>
                  <a:lnTo>
                    <a:pt x="904" y="927"/>
                  </a:lnTo>
                  <a:lnTo>
                    <a:pt x="915" y="928"/>
                  </a:lnTo>
                  <a:lnTo>
                    <a:pt x="918" y="929"/>
                  </a:lnTo>
                  <a:lnTo>
                    <a:pt x="920" y="930"/>
                  </a:lnTo>
                  <a:lnTo>
                    <a:pt x="921" y="932"/>
                  </a:lnTo>
                  <a:lnTo>
                    <a:pt x="922" y="933"/>
                  </a:lnTo>
                  <a:lnTo>
                    <a:pt x="923" y="935"/>
                  </a:lnTo>
                  <a:lnTo>
                    <a:pt x="924" y="936"/>
                  </a:lnTo>
                  <a:lnTo>
                    <a:pt x="929" y="938"/>
                  </a:lnTo>
                  <a:lnTo>
                    <a:pt x="934" y="942"/>
                  </a:lnTo>
                  <a:lnTo>
                    <a:pt x="935" y="943"/>
                  </a:lnTo>
                  <a:lnTo>
                    <a:pt x="937" y="943"/>
                  </a:lnTo>
                  <a:lnTo>
                    <a:pt x="939" y="944"/>
                  </a:lnTo>
                  <a:lnTo>
                    <a:pt x="940" y="945"/>
                  </a:lnTo>
                  <a:lnTo>
                    <a:pt x="941" y="947"/>
                  </a:lnTo>
                  <a:lnTo>
                    <a:pt x="943" y="949"/>
                  </a:lnTo>
                  <a:lnTo>
                    <a:pt x="946" y="951"/>
                  </a:lnTo>
                  <a:lnTo>
                    <a:pt x="949" y="953"/>
                  </a:lnTo>
                  <a:lnTo>
                    <a:pt x="952" y="953"/>
                  </a:lnTo>
                  <a:lnTo>
                    <a:pt x="949" y="961"/>
                  </a:lnTo>
                  <a:lnTo>
                    <a:pt x="948" y="968"/>
                  </a:lnTo>
                  <a:lnTo>
                    <a:pt x="948" y="969"/>
                  </a:lnTo>
                  <a:lnTo>
                    <a:pt x="948" y="971"/>
                  </a:lnTo>
                  <a:lnTo>
                    <a:pt x="949" y="972"/>
                  </a:lnTo>
                  <a:lnTo>
                    <a:pt x="951" y="974"/>
                  </a:lnTo>
                  <a:lnTo>
                    <a:pt x="951" y="976"/>
                  </a:lnTo>
                  <a:lnTo>
                    <a:pt x="951" y="980"/>
                  </a:lnTo>
                  <a:lnTo>
                    <a:pt x="949" y="986"/>
                  </a:lnTo>
                  <a:lnTo>
                    <a:pt x="949" y="990"/>
                  </a:lnTo>
                  <a:lnTo>
                    <a:pt x="951" y="994"/>
                  </a:lnTo>
                  <a:lnTo>
                    <a:pt x="952" y="995"/>
                  </a:lnTo>
                  <a:lnTo>
                    <a:pt x="952" y="996"/>
                  </a:lnTo>
                  <a:lnTo>
                    <a:pt x="955" y="997"/>
                  </a:lnTo>
                  <a:lnTo>
                    <a:pt x="957" y="997"/>
                  </a:lnTo>
                  <a:lnTo>
                    <a:pt x="954" y="998"/>
                  </a:lnTo>
                  <a:lnTo>
                    <a:pt x="953" y="999"/>
                  </a:lnTo>
                  <a:lnTo>
                    <a:pt x="953" y="1000"/>
                  </a:lnTo>
                  <a:lnTo>
                    <a:pt x="953" y="1004"/>
                  </a:lnTo>
                  <a:lnTo>
                    <a:pt x="953" y="1005"/>
                  </a:lnTo>
                  <a:lnTo>
                    <a:pt x="950" y="1008"/>
                  </a:lnTo>
                  <a:lnTo>
                    <a:pt x="949" y="1009"/>
                  </a:lnTo>
                  <a:lnTo>
                    <a:pt x="948" y="1010"/>
                  </a:lnTo>
                  <a:lnTo>
                    <a:pt x="947" y="1012"/>
                  </a:lnTo>
                  <a:lnTo>
                    <a:pt x="946" y="1010"/>
                  </a:lnTo>
                  <a:lnTo>
                    <a:pt x="944" y="1010"/>
                  </a:lnTo>
                  <a:lnTo>
                    <a:pt x="941" y="1010"/>
                  </a:lnTo>
                  <a:lnTo>
                    <a:pt x="940" y="1011"/>
                  </a:lnTo>
                  <a:lnTo>
                    <a:pt x="937" y="1009"/>
                  </a:lnTo>
                  <a:lnTo>
                    <a:pt x="936" y="1008"/>
                  </a:lnTo>
                  <a:lnTo>
                    <a:pt x="934" y="1007"/>
                  </a:lnTo>
                  <a:lnTo>
                    <a:pt x="932" y="1008"/>
                  </a:lnTo>
                  <a:lnTo>
                    <a:pt x="923" y="1010"/>
                  </a:lnTo>
                  <a:lnTo>
                    <a:pt x="913" y="1015"/>
                  </a:lnTo>
                  <a:lnTo>
                    <a:pt x="910" y="1017"/>
                  </a:lnTo>
                  <a:lnTo>
                    <a:pt x="909" y="1018"/>
                  </a:lnTo>
                  <a:lnTo>
                    <a:pt x="908" y="1019"/>
                  </a:lnTo>
                  <a:lnTo>
                    <a:pt x="903" y="1022"/>
                  </a:lnTo>
                  <a:lnTo>
                    <a:pt x="900" y="1024"/>
                  </a:lnTo>
                  <a:lnTo>
                    <a:pt x="899" y="1025"/>
                  </a:lnTo>
                  <a:lnTo>
                    <a:pt x="898" y="1028"/>
                  </a:lnTo>
                  <a:lnTo>
                    <a:pt x="898" y="1030"/>
                  </a:lnTo>
                  <a:lnTo>
                    <a:pt x="896" y="1033"/>
                  </a:lnTo>
                  <a:lnTo>
                    <a:pt x="896" y="1035"/>
                  </a:lnTo>
                  <a:lnTo>
                    <a:pt x="897" y="1036"/>
                  </a:lnTo>
                  <a:lnTo>
                    <a:pt x="897" y="1039"/>
                  </a:lnTo>
                  <a:lnTo>
                    <a:pt x="898" y="1047"/>
                  </a:lnTo>
                  <a:lnTo>
                    <a:pt x="899" y="1055"/>
                  </a:lnTo>
                  <a:lnTo>
                    <a:pt x="899" y="1058"/>
                  </a:lnTo>
                  <a:lnTo>
                    <a:pt x="899" y="1066"/>
                  </a:lnTo>
                  <a:lnTo>
                    <a:pt x="898" y="1068"/>
                  </a:lnTo>
                  <a:lnTo>
                    <a:pt x="895" y="1071"/>
                  </a:lnTo>
                  <a:lnTo>
                    <a:pt x="893" y="1073"/>
                  </a:lnTo>
                  <a:lnTo>
                    <a:pt x="892" y="1073"/>
                  </a:lnTo>
                  <a:lnTo>
                    <a:pt x="890" y="1076"/>
                  </a:lnTo>
                  <a:lnTo>
                    <a:pt x="886" y="1076"/>
                  </a:lnTo>
                  <a:lnTo>
                    <a:pt x="878" y="1081"/>
                  </a:lnTo>
                  <a:lnTo>
                    <a:pt x="875" y="1084"/>
                  </a:lnTo>
                  <a:lnTo>
                    <a:pt x="872" y="1088"/>
                  </a:lnTo>
                  <a:lnTo>
                    <a:pt x="817" y="1088"/>
                  </a:lnTo>
                  <a:close/>
                  <a:moveTo>
                    <a:pt x="779" y="1088"/>
                  </a:moveTo>
                  <a:lnTo>
                    <a:pt x="778" y="1087"/>
                  </a:lnTo>
                  <a:lnTo>
                    <a:pt x="779" y="1086"/>
                  </a:lnTo>
                  <a:lnTo>
                    <a:pt x="778" y="1085"/>
                  </a:lnTo>
                  <a:lnTo>
                    <a:pt x="779" y="1085"/>
                  </a:lnTo>
                  <a:lnTo>
                    <a:pt x="779" y="1087"/>
                  </a:lnTo>
                  <a:lnTo>
                    <a:pt x="779" y="1088"/>
                  </a:lnTo>
                  <a:close/>
                  <a:moveTo>
                    <a:pt x="796" y="1088"/>
                  </a:moveTo>
                  <a:lnTo>
                    <a:pt x="796" y="1087"/>
                  </a:lnTo>
                  <a:lnTo>
                    <a:pt x="800" y="1085"/>
                  </a:lnTo>
                  <a:lnTo>
                    <a:pt x="803" y="1082"/>
                  </a:lnTo>
                  <a:lnTo>
                    <a:pt x="805" y="1081"/>
                  </a:lnTo>
                  <a:lnTo>
                    <a:pt x="808" y="1082"/>
                  </a:lnTo>
                  <a:lnTo>
                    <a:pt x="813" y="1083"/>
                  </a:lnTo>
                  <a:lnTo>
                    <a:pt x="816" y="1084"/>
                  </a:lnTo>
                  <a:lnTo>
                    <a:pt x="816" y="1085"/>
                  </a:lnTo>
                  <a:lnTo>
                    <a:pt x="815" y="1086"/>
                  </a:lnTo>
                  <a:lnTo>
                    <a:pt x="814" y="1086"/>
                  </a:lnTo>
                  <a:lnTo>
                    <a:pt x="814" y="1086"/>
                  </a:lnTo>
                  <a:lnTo>
                    <a:pt x="811" y="1088"/>
                  </a:lnTo>
                  <a:lnTo>
                    <a:pt x="796" y="1088"/>
                  </a:lnTo>
                  <a:close/>
                  <a:moveTo>
                    <a:pt x="526" y="411"/>
                  </a:moveTo>
                  <a:lnTo>
                    <a:pt x="528" y="411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30" y="407"/>
                  </a:lnTo>
                  <a:lnTo>
                    <a:pt x="531" y="407"/>
                  </a:lnTo>
                  <a:lnTo>
                    <a:pt x="531" y="405"/>
                  </a:lnTo>
                  <a:lnTo>
                    <a:pt x="532" y="403"/>
                  </a:lnTo>
                  <a:lnTo>
                    <a:pt x="531" y="401"/>
                  </a:lnTo>
                  <a:lnTo>
                    <a:pt x="531" y="400"/>
                  </a:lnTo>
                  <a:lnTo>
                    <a:pt x="528" y="400"/>
                  </a:lnTo>
                  <a:lnTo>
                    <a:pt x="525" y="402"/>
                  </a:lnTo>
                  <a:lnTo>
                    <a:pt x="524" y="402"/>
                  </a:lnTo>
                  <a:lnTo>
                    <a:pt x="522" y="404"/>
                  </a:lnTo>
                  <a:lnTo>
                    <a:pt x="521" y="407"/>
                  </a:lnTo>
                  <a:lnTo>
                    <a:pt x="523" y="410"/>
                  </a:lnTo>
                  <a:lnTo>
                    <a:pt x="526" y="411"/>
                  </a:lnTo>
                  <a:close/>
                  <a:moveTo>
                    <a:pt x="528" y="656"/>
                  </a:moveTo>
                  <a:lnTo>
                    <a:pt x="527" y="656"/>
                  </a:lnTo>
                  <a:lnTo>
                    <a:pt x="528" y="656"/>
                  </a:lnTo>
                  <a:close/>
                  <a:moveTo>
                    <a:pt x="754" y="1066"/>
                  </a:moveTo>
                  <a:lnTo>
                    <a:pt x="754" y="1068"/>
                  </a:lnTo>
                  <a:lnTo>
                    <a:pt x="756" y="1068"/>
                  </a:lnTo>
                  <a:lnTo>
                    <a:pt x="757" y="1070"/>
                  </a:lnTo>
                  <a:lnTo>
                    <a:pt x="758" y="1070"/>
                  </a:lnTo>
                  <a:lnTo>
                    <a:pt x="758" y="1072"/>
                  </a:lnTo>
                  <a:lnTo>
                    <a:pt x="757" y="1073"/>
                  </a:lnTo>
                  <a:lnTo>
                    <a:pt x="756" y="1074"/>
                  </a:lnTo>
                  <a:lnTo>
                    <a:pt x="754" y="1072"/>
                  </a:lnTo>
                  <a:lnTo>
                    <a:pt x="753" y="1070"/>
                  </a:lnTo>
                  <a:lnTo>
                    <a:pt x="753" y="1068"/>
                  </a:lnTo>
                  <a:lnTo>
                    <a:pt x="754" y="1066"/>
                  </a:lnTo>
                  <a:lnTo>
                    <a:pt x="754" y="1066"/>
                  </a:lnTo>
                  <a:close/>
                  <a:moveTo>
                    <a:pt x="749" y="1061"/>
                  </a:moveTo>
                  <a:lnTo>
                    <a:pt x="748" y="1060"/>
                  </a:lnTo>
                  <a:lnTo>
                    <a:pt x="748" y="1058"/>
                  </a:lnTo>
                  <a:lnTo>
                    <a:pt x="749" y="1057"/>
                  </a:lnTo>
                  <a:lnTo>
                    <a:pt x="751" y="1056"/>
                  </a:lnTo>
                  <a:lnTo>
                    <a:pt x="754" y="1056"/>
                  </a:lnTo>
                  <a:lnTo>
                    <a:pt x="754" y="1057"/>
                  </a:lnTo>
                  <a:lnTo>
                    <a:pt x="754" y="1058"/>
                  </a:lnTo>
                  <a:lnTo>
                    <a:pt x="754" y="1058"/>
                  </a:lnTo>
                  <a:lnTo>
                    <a:pt x="755" y="1059"/>
                  </a:lnTo>
                  <a:lnTo>
                    <a:pt x="755" y="1060"/>
                  </a:lnTo>
                  <a:lnTo>
                    <a:pt x="753" y="1060"/>
                  </a:lnTo>
                  <a:lnTo>
                    <a:pt x="754" y="1062"/>
                  </a:lnTo>
                  <a:lnTo>
                    <a:pt x="754" y="1063"/>
                  </a:lnTo>
                  <a:lnTo>
                    <a:pt x="754" y="1064"/>
                  </a:lnTo>
                  <a:lnTo>
                    <a:pt x="753" y="1064"/>
                  </a:lnTo>
                  <a:lnTo>
                    <a:pt x="752" y="1063"/>
                  </a:lnTo>
                  <a:lnTo>
                    <a:pt x="750" y="1062"/>
                  </a:lnTo>
                  <a:lnTo>
                    <a:pt x="749" y="1061"/>
                  </a:lnTo>
                  <a:close/>
                  <a:moveTo>
                    <a:pt x="745" y="1052"/>
                  </a:moveTo>
                  <a:lnTo>
                    <a:pt x="745" y="1053"/>
                  </a:lnTo>
                  <a:lnTo>
                    <a:pt x="742" y="1052"/>
                  </a:lnTo>
                  <a:lnTo>
                    <a:pt x="739" y="1050"/>
                  </a:lnTo>
                  <a:lnTo>
                    <a:pt x="741" y="1048"/>
                  </a:lnTo>
                  <a:lnTo>
                    <a:pt x="744" y="1048"/>
                  </a:lnTo>
                  <a:lnTo>
                    <a:pt x="745" y="1049"/>
                  </a:lnTo>
                  <a:lnTo>
                    <a:pt x="746" y="1050"/>
                  </a:lnTo>
                  <a:lnTo>
                    <a:pt x="746" y="1051"/>
                  </a:lnTo>
                  <a:lnTo>
                    <a:pt x="746" y="1052"/>
                  </a:lnTo>
                  <a:lnTo>
                    <a:pt x="745" y="1052"/>
                  </a:lnTo>
                  <a:close/>
                  <a:moveTo>
                    <a:pt x="167" y="992"/>
                  </a:moveTo>
                  <a:lnTo>
                    <a:pt x="167" y="992"/>
                  </a:lnTo>
                  <a:lnTo>
                    <a:pt x="168" y="992"/>
                  </a:lnTo>
                  <a:lnTo>
                    <a:pt x="169" y="992"/>
                  </a:lnTo>
                  <a:lnTo>
                    <a:pt x="169" y="992"/>
                  </a:lnTo>
                  <a:lnTo>
                    <a:pt x="170" y="992"/>
                  </a:lnTo>
                  <a:lnTo>
                    <a:pt x="168" y="994"/>
                  </a:lnTo>
                  <a:lnTo>
                    <a:pt x="167" y="995"/>
                  </a:lnTo>
                  <a:lnTo>
                    <a:pt x="168" y="996"/>
                  </a:lnTo>
                  <a:lnTo>
                    <a:pt x="167" y="997"/>
                  </a:lnTo>
                  <a:lnTo>
                    <a:pt x="166" y="1001"/>
                  </a:lnTo>
                  <a:lnTo>
                    <a:pt x="165" y="1004"/>
                  </a:lnTo>
                  <a:lnTo>
                    <a:pt x="164" y="1005"/>
                  </a:lnTo>
                  <a:lnTo>
                    <a:pt x="163" y="1004"/>
                  </a:lnTo>
                  <a:lnTo>
                    <a:pt x="163" y="1004"/>
                  </a:lnTo>
                  <a:lnTo>
                    <a:pt x="162" y="1003"/>
                  </a:lnTo>
                  <a:lnTo>
                    <a:pt x="159" y="997"/>
                  </a:lnTo>
                  <a:lnTo>
                    <a:pt x="158" y="993"/>
                  </a:lnTo>
                  <a:lnTo>
                    <a:pt x="158" y="991"/>
                  </a:lnTo>
                  <a:lnTo>
                    <a:pt x="158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6"/>
                  </a:lnTo>
                  <a:lnTo>
                    <a:pt x="161" y="988"/>
                  </a:lnTo>
                  <a:lnTo>
                    <a:pt x="164" y="988"/>
                  </a:lnTo>
                  <a:lnTo>
                    <a:pt x="166" y="988"/>
                  </a:lnTo>
                  <a:lnTo>
                    <a:pt x="167" y="992"/>
                  </a:lnTo>
                  <a:close/>
                  <a:moveTo>
                    <a:pt x="153" y="978"/>
                  </a:moveTo>
                  <a:lnTo>
                    <a:pt x="153" y="981"/>
                  </a:lnTo>
                  <a:lnTo>
                    <a:pt x="154" y="986"/>
                  </a:lnTo>
                  <a:lnTo>
                    <a:pt x="153" y="988"/>
                  </a:lnTo>
                  <a:lnTo>
                    <a:pt x="153" y="989"/>
                  </a:lnTo>
                  <a:lnTo>
                    <a:pt x="150" y="989"/>
                  </a:lnTo>
                  <a:lnTo>
                    <a:pt x="149" y="988"/>
                  </a:lnTo>
                  <a:lnTo>
                    <a:pt x="149" y="986"/>
                  </a:lnTo>
                  <a:lnTo>
                    <a:pt x="149" y="986"/>
                  </a:lnTo>
                  <a:lnTo>
                    <a:pt x="147" y="984"/>
                  </a:lnTo>
                  <a:lnTo>
                    <a:pt x="147" y="982"/>
                  </a:lnTo>
                  <a:lnTo>
                    <a:pt x="147" y="980"/>
                  </a:lnTo>
                  <a:lnTo>
                    <a:pt x="148" y="980"/>
                  </a:lnTo>
                  <a:lnTo>
                    <a:pt x="153" y="979"/>
                  </a:lnTo>
                  <a:lnTo>
                    <a:pt x="153" y="978"/>
                  </a:lnTo>
                  <a:close/>
                  <a:moveTo>
                    <a:pt x="662" y="800"/>
                  </a:moveTo>
                  <a:lnTo>
                    <a:pt x="661" y="800"/>
                  </a:lnTo>
                  <a:lnTo>
                    <a:pt x="660" y="800"/>
                  </a:lnTo>
                  <a:lnTo>
                    <a:pt x="658" y="800"/>
                  </a:lnTo>
                  <a:lnTo>
                    <a:pt x="658" y="801"/>
                  </a:lnTo>
                  <a:lnTo>
                    <a:pt x="657" y="800"/>
                  </a:lnTo>
                  <a:lnTo>
                    <a:pt x="654" y="800"/>
                  </a:lnTo>
                  <a:lnTo>
                    <a:pt x="653" y="799"/>
                  </a:lnTo>
                  <a:lnTo>
                    <a:pt x="654" y="796"/>
                  </a:lnTo>
                  <a:lnTo>
                    <a:pt x="655" y="795"/>
                  </a:lnTo>
                  <a:lnTo>
                    <a:pt x="656" y="795"/>
                  </a:lnTo>
                  <a:lnTo>
                    <a:pt x="655" y="794"/>
                  </a:lnTo>
                  <a:lnTo>
                    <a:pt x="655" y="794"/>
                  </a:lnTo>
                  <a:lnTo>
                    <a:pt x="657" y="794"/>
                  </a:lnTo>
                  <a:lnTo>
                    <a:pt x="663" y="795"/>
                  </a:lnTo>
                  <a:lnTo>
                    <a:pt x="664" y="796"/>
                  </a:lnTo>
                  <a:lnTo>
                    <a:pt x="664" y="797"/>
                  </a:lnTo>
                  <a:lnTo>
                    <a:pt x="664" y="798"/>
                  </a:lnTo>
                  <a:lnTo>
                    <a:pt x="664" y="799"/>
                  </a:lnTo>
                  <a:lnTo>
                    <a:pt x="664" y="800"/>
                  </a:lnTo>
                  <a:lnTo>
                    <a:pt x="662" y="800"/>
                  </a:lnTo>
                  <a:close/>
                  <a:moveTo>
                    <a:pt x="151" y="758"/>
                  </a:moveTo>
                  <a:lnTo>
                    <a:pt x="148" y="759"/>
                  </a:lnTo>
                  <a:lnTo>
                    <a:pt x="148" y="763"/>
                  </a:lnTo>
                  <a:lnTo>
                    <a:pt x="148" y="765"/>
                  </a:lnTo>
                  <a:lnTo>
                    <a:pt x="145" y="765"/>
                  </a:lnTo>
                  <a:lnTo>
                    <a:pt x="146" y="764"/>
                  </a:lnTo>
                  <a:lnTo>
                    <a:pt x="146" y="763"/>
                  </a:lnTo>
                  <a:lnTo>
                    <a:pt x="147" y="762"/>
                  </a:lnTo>
                  <a:lnTo>
                    <a:pt x="147" y="761"/>
                  </a:lnTo>
                  <a:lnTo>
                    <a:pt x="147" y="760"/>
                  </a:lnTo>
                  <a:lnTo>
                    <a:pt x="147" y="758"/>
                  </a:lnTo>
                  <a:lnTo>
                    <a:pt x="150" y="757"/>
                  </a:lnTo>
                  <a:lnTo>
                    <a:pt x="151" y="757"/>
                  </a:lnTo>
                  <a:lnTo>
                    <a:pt x="151" y="755"/>
                  </a:lnTo>
                  <a:lnTo>
                    <a:pt x="151" y="753"/>
                  </a:lnTo>
                  <a:lnTo>
                    <a:pt x="151" y="752"/>
                  </a:lnTo>
                  <a:lnTo>
                    <a:pt x="152" y="752"/>
                  </a:lnTo>
                  <a:lnTo>
                    <a:pt x="153" y="752"/>
                  </a:lnTo>
                  <a:lnTo>
                    <a:pt x="153" y="751"/>
                  </a:lnTo>
                  <a:lnTo>
                    <a:pt x="154" y="751"/>
                  </a:lnTo>
                  <a:lnTo>
                    <a:pt x="155" y="750"/>
                  </a:lnTo>
                  <a:lnTo>
                    <a:pt x="155" y="751"/>
                  </a:lnTo>
                  <a:lnTo>
                    <a:pt x="156" y="751"/>
                  </a:lnTo>
                  <a:lnTo>
                    <a:pt x="156" y="752"/>
                  </a:lnTo>
                  <a:lnTo>
                    <a:pt x="157" y="753"/>
                  </a:lnTo>
                  <a:lnTo>
                    <a:pt x="157" y="755"/>
                  </a:lnTo>
                  <a:lnTo>
                    <a:pt x="157" y="756"/>
                  </a:lnTo>
                  <a:lnTo>
                    <a:pt x="156" y="757"/>
                  </a:lnTo>
                  <a:lnTo>
                    <a:pt x="151" y="758"/>
                  </a:lnTo>
                  <a:close/>
                  <a:moveTo>
                    <a:pt x="288" y="818"/>
                  </a:moveTo>
                  <a:lnTo>
                    <a:pt x="291" y="820"/>
                  </a:lnTo>
                  <a:lnTo>
                    <a:pt x="291" y="821"/>
                  </a:lnTo>
                  <a:lnTo>
                    <a:pt x="291" y="822"/>
                  </a:lnTo>
                  <a:lnTo>
                    <a:pt x="290" y="824"/>
                  </a:lnTo>
                  <a:lnTo>
                    <a:pt x="290" y="825"/>
                  </a:lnTo>
                  <a:lnTo>
                    <a:pt x="289" y="828"/>
                  </a:lnTo>
                  <a:lnTo>
                    <a:pt x="288" y="830"/>
                  </a:lnTo>
                  <a:lnTo>
                    <a:pt x="286" y="833"/>
                  </a:lnTo>
                  <a:lnTo>
                    <a:pt x="285" y="837"/>
                  </a:lnTo>
                  <a:lnTo>
                    <a:pt x="284" y="839"/>
                  </a:lnTo>
                  <a:lnTo>
                    <a:pt x="282" y="840"/>
                  </a:lnTo>
                  <a:lnTo>
                    <a:pt x="280" y="840"/>
                  </a:lnTo>
                  <a:lnTo>
                    <a:pt x="279" y="842"/>
                  </a:lnTo>
                  <a:lnTo>
                    <a:pt x="278" y="845"/>
                  </a:lnTo>
                  <a:lnTo>
                    <a:pt x="277" y="847"/>
                  </a:lnTo>
                  <a:lnTo>
                    <a:pt x="274" y="848"/>
                  </a:lnTo>
                  <a:lnTo>
                    <a:pt x="273" y="850"/>
                  </a:lnTo>
                  <a:lnTo>
                    <a:pt x="273" y="853"/>
                  </a:lnTo>
                  <a:lnTo>
                    <a:pt x="273" y="854"/>
                  </a:lnTo>
                  <a:lnTo>
                    <a:pt x="273" y="860"/>
                  </a:lnTo>
                  <a:lnTo>
                    <a:pt x="273" y="860"/>
                  </a:lnTo>
                  <a:lnTo>
                    <a:pt x="275" y="866"/>
                  </a:lnTo>
                  <a:lnTo>
                    <a:pt x="276" y="868"/>
                  </a:lnTo>
                  <a:lnTo>
                    <a:pt x="278" y="869"/>
                  </a:lnTo>
                  <a:lnTo>
                    <a:pt x="279" y="869"/>
                  </a:lnTo>
                  <a:lnTo>
                    <a:pt x="280" y="872"/>
                  </a:lnTo>
                  <a:lnTo>
                    <a:pt x="282" y="873"/>
                  </a:lnTo>
                  <a:lnTo>
                    <a:pt x="282" y="876"/>
                  </a:lnTo>
                  <a:lnTo>
                    <a:pt x="279" y="884"/>
                  </a:lnTo>
                  <a:lnTo>
                    <a:pt x="279" y="888"/>
                  </a:lnTo>
                  <a:lnTo>
                    <a:pt x="279" y="891"/>
                  </a:lnTo>
                  <a:lnTo>
                    <a:pt x="280" y="890"/>
                  </a:lnTo>
                  <a:lnTo>
                    <a:pt x="281" y="890"/>
                  </a:lnTo>
                  <a:lnTo>
                    <a:pt x="281" y="891"/>
                  </a:lnTo>
                  <a:lnTo>
                    <a:pt x="280" y="892"/>
                  </a:lnTo>
                  <a:lnTo>
                    <a:pt x="280" y="893"/>
                  </a:lnTo>
                  <a:lnTo>
                    <a:pt x="279" y="893"/>
                  </a:lnTo>
                  <a:lnTo>
                    <a:pt x="279" y="895"/>
                  </a:lnTo>
                  <a:lnTo>
                    <a:pt x="278" y="896"/>
                  </a:lnTo>
                  <a:lnTo>
                    <a:pt x="278" y="897"/>
                  </a:lnTo>
                  <a:lnTo>
                    <a:pt x="279" y="899"/>
                  </a:lnTo>
                  <a:lnTo>
                    <a:pt x="278" y="899"/>
                  </a:lnTo>
                  <a:lnTo>
                    <a:pt x="279" y="900"/>
                  </a:lnTo>
                  <a:lnTo>
                    <a:pt x="279" y="900"/>
                  </a:lnTo>
                  <a:lnTo>
                    <a:pt x="279" y="901"/>
                  </a:lnTo>
                  <a:lnTo>
                    <a:pt x="278" y="902"/>
                  </a:lnTo>
                  <a:lnTo>
                    <a:pt x="277" y="905"/>
                  </a:lnTo>
                  <a:lnTo>
                    <a:pt x="277" y="908"/>
                  </a:lnTo>
                  <a:lnTo>
                    <a:pt x="277" y="911"/>
                  </a:lnTo>
                  <a:lnTo>
                    <a:pt x="277" y="912"/>
                  </a:lnTo>
                  <a:lnTo>
                    <a:pt x="277" y="915"/>
                  </a:lnTo>
                  <a:lnTo>
                    <a:pt x="277" y="917"/>
                  </a:lnTo>
                  <a:lnTo>
                    <a:pt x="277" y="918"/>
                  </a:lnTo>
                  <a:lnTo>
                    <a:pt x="276" y="920"/>
                  </a:lnTo>
                  <a:lnTo>
                    <a:pt x="276" y="921"/>
                  </a:lnTo>
                  <a:lnTo>
                    <a:pt x="276" y="922"/>
                  </a:lnTo>
                  <a:lnTo>
                    <a:pt x="275" y="923"/>
                  </a:lnTo>
                  <a:lnTo>
                    <a:pt x="275" y="925"/>
                  </a:lnTo>
                  <a:lnTo>
                    <a:pt x="275" y="926"/>
                  </a:lnTo>
                  <a:lnTo>
                    <a:pt x="275" y="931"/>
                  </a:lnTo>
                  <a:lnTo>
                    <a:pt x="275" y="934"/>
                  </a:lnTo>
                  <a:lnTo>
                    <a:pt x="273" y="942"/>
                  </a:lnTo>
                  <a:lnTo>
                    <a:pt x="274" y="944"/>
                  </a:lnTo>
                  <a:lnTo>
                    <a:pt x="273" y="948"/>
                  </a:lnTo>
                  <a:lnTo>
                    <a:pt x="272" y="954"/>
                  </a:lnTo>
                  <a:lnTo>
                    <a:pt x="271" y="959"/>
                  </a:lnTo>
                  <a:lnTo>
                    <a:pt x="270" y="961"/>
                  </a:lnTo>
                  <a:lnTo>
                    <a:pt x="271" y="962"/>
                  </a:lnTo>
                  <a:lnTo>
                    <a:pt x="272" y="963"/>
                  </a:lnTo>
                  <a:lnTo>
                    <a:pt x="273" y="965"/>
                  </a:lnTo>
                  <a:lnTo>
                    <a:pt x="273" y="966"/>
                  </a:lnTo>
                  <a:lnTo>
                    <a:pt x="271" y="967"/>
                  </a:lnTo>
                  <a:lnTo>
                    <a:pt x="268" y="969"/>
                  </a:lnTo>
                  <a:lnTo>
                    <a:pt x="267" y="973"/>
                  </a:lnTo>
                  <a:lnTo>
                    <a:pt x="268" y="975"/>
                  </a:lnTo>
                  <a:lnTo>
                    <a:pt x="267" y="976"/>
                  </a:lnTo>
                  <a:lnTo>
                    <a:pt x="267" y="977"/>
                  </a:lnTo>
                  <a:lnTo>
                    <a:pt x="268" y="978"/>
                  </a:lnTo>
                  <a:lnTo>
                    <a:pt x="268" y="979"/>
                  </a:lnTo>
                  <a:lnTo>
                    <a:pt x="268" y="980"/>
                  </a:lnTo>
                  <a:lnTo>
                    <a:pt x="267" y="982"/>
                  </a:lnTo>
                  <a:lnTo>
                    <a:pt x="267" y="983"/>
                  </a:lnTo>
                  <a:lnTo>
                    <a:pt x="267" y="984"/>
                  </a:lnTo>
                  <a:lnTo>
                    <a:pt x="265" y="985"/>
                  </a:lnTo>
                  <a:lnTo>
                    <a:pt x="263" y="986"/>
                  </a:lnTo>
                  <a:lnTo>
                    <a:pt x="263" y="988"/>
                  </a:lnTo>
                  <a:lnTo>
                    <a:pt x="262" y="988"/>
                  </a:lnTo>
                  <a:lnTo>
                    <a:pt x="262" y="987"/>
                  </a:lnTo>
                  <a:lnTo>
                    <a:pt x="262" y="986"/>
                  </a:lnTo>
                  <a:lnTo>
                    <a:pt x="262" y="986"/>
                  </a:lnTo>
                  <a:lnTo>
                    <a:pt x="261" y="985"/>
                  </a:lnTo>
                  <a:lnTo>
                    <a:pt x="260" y="985"/>
                  </a:lnTo>
                  <a:lnTo>
                    <a:pt x="258" y="985"/>
                  </a:lnTo>
                  <a:lnTo>
                    <a:pt x="257" y="986"/>
                  </a:lnTo>
                  <a:lnTo>
                    <a:pt x="256" y="986"/>
                  </a:lnTo>
                  <a:lnTo>
                    <a:pt x="255" y="985"/>
                  </a:lnTo>
                  <a:lnTo>
                    <a:pt x="255" y="984"/>
                  </a:lnTo>
                  <a:lnTo>
                    <a:pt x="253" y="983"/>
                  </a:lnTo>
                  <a:lnTo>
                    <a:pt x="251" y="980"/>
                  </a:lnTo>
                  <a:lnTo>
                    <a:pt x="250" y="980"/>
                  </a:lnTo>
                  <a:lnTo>
                    <a:pt x="249" y="980"/>
                  </a:lnTo>
                  <a:lnTo>
                    <a:pt x="248" y="978"/>
                  </a:lnTo>
                  <a:lnTo>
                    <a:pt x="247" y="977"/>
                  </a:lnTo>
                  <a:lnTo>
                    <a:pt x="246" y="977"/>
                  </a:lnTo>
                  <a:lnTo>
                    <a:pt x="244" y="976"/>
                  </a:lnTo>
                  <a:lnTo>
                    <a:pt x="243" y="975"/>
                  </a:lnTo>
                  <a:lnTo>
                    <a:pt x="243" y="974"/>
                  </a:lnTo>
                  <a:lnTo>
                    <a:pt x="242" y="975"/>
                  </a:lnTo>
                  <a:lnTo>
                    <a:pt x="241" y="974"/>
                  </a:lnTo>
                  <a:lnTo>
                    <a:pt x="239" y="974"/>
                  </a:lnTo>
                  <a:lnTo>
                    <a:pt x="236" y="974"/>
                  </a:lnTo>
                  <a:lnTo>
                    <a:pt x="234" y="974"/>
                  </a:lnTo>
                  <a:lnTo>
                    <a:pt x="232" y="976"/>
                  </a:lnTo>
                  <a:lnTo>
                    <a:pt x="231" y="978"/>
                  </a:lnTo>
                  <a:lnTo>
                    <a:pt x="231" y="979"/>
                  </a:lnTo>
                  <a:lnTo>
                    <a:pt x="229" y="978"/>
                  </a:lnTo>
                  <a:lnTo>
                    <a:pt x="226" y="976"/>
                  </a:lnTo>
                  <a:lnTo>
                    <a:pt x="223" y="972"/>
                  </a:lnTo>
                  <a:lnTo>
                    <a:pt x="222" y="972"/>
                  </a:lnTo>
                  <a:lnTo>
                    <a:pt x="221" y="972"/>
                  </a:lnTo>
                  <a:lnTo>
                    <a:pt x="220" y="971"/>
                  </a:lnTo>
                  <a:lnTo>
                    <a:pt x="219" y="970"/>
                  </a:lnTo>
                  <a:lnTo>
                    <a:pt x="219" y="969"/>
                  </a:lnTo>
                  <a:lnTo>
                    <a:pt x="218" y="969"/>
                  </a:lnTo>
                  <a:lnTo>
                    <a:pt x="218" y="970"/>
                  </a:lnTo>
                  <a:lnTo>
                    <a:pt x="219" y="971"/>
                  </a:lnTo>
                  <a:lnTo>
                    <a:pt x="219" y="972"/>
                  </a:lnTo>
                  <a:lnTo>
                    <a:pt x="218" y="973"/>
                  </a:lnTo>
                  <a:lnTo>
                    <a:pt x="219" y="973"/>
                  </a:lnTo>
                  <a:lnTo>
                    <a:pt x="219" y="974"/>
                  </a:lnTo>
                  <a:lnTo>
                    <a:pt x="221" y="974"/>
                  </a:lnTo>
                  <a:lnTo>
                    <a:pt x="223" y="974"/>
                  </a:lnTo>
                  <a:lnTo>
                    <a:pt x="224" y="974"/>
                  </a:lnTo>
                  <a:lnTo>
                    <a:pt x="224" y="975"/>
                  </a:lnTo>
                  <a:lnTo>
                    <a:pt x="219" y="980"/>
                  </a:lnTo>
                  <a:lnTo>
                    <a:pt x="219" y="981"/>
                  </a:lnTo>
                  <a:lnTo>
                    <a:pt x="218" y="983"/>
                  </a:lnTo>
                  <a:lnTo>
                    <a:pt x="218" y="986"/>
                  </a:lnTo>
                  <a:lnTo>
                    <a:pt x="218" y="988"/>
                  </a:lnTo>
                  <a:lnTo>
                    <a:pt x="219" y="991"/>
                  </a:lnTo>
                  <a:lnTo>
                    <a:pt x="219" y="992"/>
                  </a:lnTo>
                  <a:lnTo>
                    <a:pt x="219" y="993"/>
                  </a:lnTo>
                  <a:lnTo>
                    <a:pt x="220" y="993"/>
                  </a:lnTo>
                  <a:lnTo>
                    <a:pt x="220" y="994"/>
                  </a:lnTo>
                  <a:lnTo>
                    <a:pt x="219" y="997"/>
                  </a:lnTo>
                  <a:lnTo>
                    <a:pt x="218" y="1001"/>
                  </a:lnTo>
                  <a:lnTo>
                    <a:pt x="219" y="1001"/>
                  </a:lnTo>
                  <a:lnTo>
                    <a:pt x="218" y="1002"/>
                  </a:lnTo>
                  <a:lnTo>
                    <a:pt x="217" y="1001"/>
                  </a:lnTo>
                  <a:lnTo>
                    <a:pt x="216" y="1003"/>
                  </a:lnTo>
                  <a:lnTo>
                    <a:pt x="207" y="1011"/>
                  </a:lnTo>
                  <a:lnTo>
                    <a:pt x="206" y="1012"/>
                  </a:lnTo>
                  <a:lnTo>
                    <a:pt x="205" y="1012"/>
                  </a:lnTo>
                  <a:lnTo>
                    <a:pt x="204" y="1014"/>
                  </a:lnTo>
                  <a:lnTo>
                    <a:pt x="203" y="1015"/>
                  </a:lnTo>
                  <a:lnTo>
                    <a:pt x="202" y="1014"/>
                  </a:lnTo>
                  <a:lnTo>
                    <a:pt x="201" y="1013"/>
                  </a:lnTo>
                  <a:lnTo>
                    <a:pt x="199" y="1011"/>
                  </a:lnTo>
                  <a:lnTo>
                    <a:pt x="199" y="1014"/>
                  </a:lnTo>
                  <a:lnTo>
                    <a:pt x="197" y="1011"/>
                  </a:lnTo>
                  <a:lnTo>
                    <a:pt x="195" y="1010"/>
                  </a:lnTo>
                  <a:lnTo>
                    <a:pt x="193" y="1009"/>
                  </a:lnTo>
                  <a:lnTo>
                    <a:pt x="190" y="1008"/>
                  </a:lnTo>
                  <a:lnTo>
                    <a:pt x="189" y="1009"/>
                  </a:lnTo>
                  <a:lnTo>
                    <a:pt x="186" y="1010"/>
                  </a:lnTo>
                  <a:lnTo>
                    <a:pt x="185" y="1013"/>
                  </a:lnTo>
                  <a:lnTo>
                    <a:pt x="185" y="1016"/>
                  </a:lnTo>
                  <a:lnTo>
                    <a:pt x="183" y="1016"/>
                  </a:lnTo>
                  <a:lnTo>
                    <a:pt x="183" y="1016"/>
                  </a:lnTo>
                  <a:lnTo>
                    <a:pt x="184" y="1013"/>
                  </a:lnTo>
                  <a:lnTo>
                    <a:pt x="183" y="1012"/>
                  </a:lnTo>
                  <a:lnTo>
                    <a:pt x="182" y="1012"/>
                  </a:lnTo>
                  <a:lnTo>
                    <a:pt x="180" y="1012"/>
                  </a:lnTo>
                  <a:lnTo>
                    <a:pt x="180" y="1011"/>
                  </a:lnTo>
                  <a:lnTo>
                    <a:pt x="182" y="1010"/>
                  </a:lnTo>
                  <a:lnTo>
                    <a:pt x="182" y="1006"/>
                  </a:lnTo>
                  <a:lnTo>
                    <a:pt x="181" y="1004"/>
                  </a:lnTo>
                  <a:lnTo>
                    <a:pt x="178" y="1005"/>
                  </a:lnTo>
                  <a:lnTo>
                    <a:pt x="177" y="998"/>
                  </a:lnTo>
                  <a:lnTo>
                    <a:pt x="177" y="994"/>
                  </a:lnTo>
                  <a:lnTo>
                    <a:pt x="176" y="994"/>
                  </a:lnTo>
                  <a:lnTo>
                    <a:pt x="175" y="994"/>
                  </a:lnTo>
                  <a:lnTo>
                    <a:pt x="173" y="993"/>
                  </a:lnTo>
                  <a:lnTo>
                    <a:pt x="171" y="993"/>
                  </a:lnTo>
                  <a:lnTo>
                    <a:pt x="172" y="992"/>
                  </a:lnTo>
                  <a:lnTo>
                    <a:pt x="173" y="991"/>
                  </a:lnTo>
                  <a:lnTo>
                    <a:pt x="171" y="990"/>
                  </a:lnTo>
                  <a:lnTo>
                    <a:pt x="170" y="991"/>
                  </a:lnTo>
                  <a:lnTo>
                    <a:pt x="169" y="990"/>
                  </a:lnTo>
                  <a:lnTo>
                    <a:pt x="169" y="988"/>
                  </a:lnTo>
                  <a:lnTo>
                    <a:pt x="168" y="986"/>
                  </a:lnTo>
                  <a:lnTo>
                    <a:pt x="167" y="986"/>
                  </a:lnTo>
                  <a:lnTo>
                    <a:pt x="166" y="986"/>
                  </a:lnTo>
                  <a:lnTo>
                    <a:pt x="165" y="986"/>
                  </a:lnTo>
                  <a:lnTo>
                    <a:pt x="165" y="982"/>
                  </a:lnTo>
                  <a:lnTo>
                    <a:pt x="165" y="981"/>
                  </a:lnTo>
                  <a:lnTo>
                    <a:pt x="165" y="980"/>
                  </a:lnTo>
                  <a:lnTo>
                    <a:pt x="164" y="980"/>
                  </a:lnTo>
                  <a:lnTo>
                    <a:pt x="163" y="980"/>
                  </a:lnTo>
                  <a:lnTo>
                    <a:pt x="164" y="981"/>
                  </a:lnTo>
                  <a:lnTo>
                    <a:pt x="163" y="980"/>
                  </a:lnTo>
                  <a:lnTo>
                    <a:pt x="162" y="980"/>
                  </a:lnTo>
                  <a:lnTo>
                    <a:pt x="162" y="978"/>
                  </a:lnTo>
                  <a:lnTo>
                    <a:pt x="162" y="977"/>
                  </a:lnTo>
                  <a:lnTo>
                    <a:pt x="161" y="977"/>
                  </a:lnTo>
                  <a:lnTo>
                    <a:pt x="160" y="976"/>
                  </a:lnTo>
                  <a:lnTo>
                    <a:pt x="159" y="974"/>
                  </a:lnTo>
                  <a:lnTo>
                    <a:pt x="159" y="974"/>
                  </a:lnTo>
                  <a:lnTo>
                    <a:pt x="160" y="973"/>
                  </a:lnTo>
                  <a:lnTo>
                    <a:pt x="165" y="968"/>
                  </a:lnTo>
                  <a:lnTo>
                    <a:pt x="165" y="965"/>
                  </a:lnTo>
                  <a:lnTo>
                    <a:pt x="164" y="962"/>
                  </a:lnTo>
                  <a:lnTo>
                    <a:pt x="164" y="961"/>
                  </a:lnTo>
                  <a:lnTo>
                    <a:pt x="160" y="958"/>
                  </a:lnTo>
                  <a:lnTo>
                    <a:pt x="159" y="956"/>
                  </a:lnTo>
                  <a:lnTo>
                    <a:pt x="160" y="956"/>
                  </a:lnTo>
                  <a:lnTo>
                    <a:pt x="162" y="953"/>
                  </a:lnTo>
                  <a:lnTo>
                    <a:pt x="162" y="952"/>
                  </a:lnTo>
                  <a:lnTo>
                    <a:pt x="163" y="950"/>
                  </a:lnTo>
                  <a:lnTo>
                    <a:pt x="163" y="950"/>
                  </a:lnTo>
                  <a:lnTo>
                    <a:pt x="161" y="946"/>
                  </a:lnTo>
                  <a:lnTo>
                    <a:pt x="161" y="945"/>
                  </a:lnTo>
                  <a:lnTo>
                    <a:pt x="162" y="944"/>
                  </a:lnTo>
                  <a:lnTo>
                    <a:pt x="164" y="941"/>
                  </a:lnTo>
                  <a:lnTo>
                    <a:pt x="165" y="939"/>
                  </a:lnTo>
                  <a:lnTo>
                    <a:pt x="167" y="935"/>
                  </a:lnTo>
                  <a:lnTo>
                    <a:pt x="168" y="933"/>
                  </a:lnTo>
                  <a:lnTo>
                    <a:pt x="167" y="932"/>
                  </a:lnTo>
                  <a:lnTo>
                    <a:pt x="168" y="931"/>
                  </a:lnTo>
                  <a:lnTo>
                    <a:pt x="168" y="928"/>
                  </a:lnTo>
                  <a:lnTo>
                    <a:pt x="166" y="924"/>
                  </a:lnTo>
                  <a:lnTo>
                    <a:pt x="166" y="918"/>
                  </a:lnTo>
                  <a:lnTo>
                    <a:pt x="166" y="917"/>
                  </a:lnTo>
                  <a:lnTo>
                    <a:pt x="166" y="916"/>
                  </a:lnTo>
                  <a:lnTo>
                    <a:pt x="166" y="915"/>
                  </a:lnTo>
                  <a:lnTo>
                    <a:pt x="166" y="912"/>
                  </a:lnTo>
                  <a:lnTo>
                    <a:pt x="166" y="911"/>
                  </a:lnTo>
                  <a:lnTo>
                    <a:pt x="167" y="912"/>
                  </a:lnTo>
                  <a:lnTo>
                    <a:pt x="168" y="913"/>
                  </a:lnTo>
                  <a:lnTo>
                    <a:pt x="171" y="917"/>
                  </a:lnTo>
                  <a:lnTo>
                    <a:pt x="172" y="919"/>
                  </a:lnTo>
                  <a:lnTo>
                    <a:pt x="175" y="920"/>
                  </a:lnTo>
                  <a:lnTo>
                    <a:pt x="177" y="919"/>
                  </a:lnTo>
                  <a:lnTo>
                    <a:pt x="172" y="917"/>
                  </a:lnTo>
                  <a:lnTo>
                    <a:pt x="171" y="916"/>
                  </a:lnTo>
                  <a:lnTo>
                    <a:pt x="171" y="914"/>
                  </a:lnTo>
                  <a:lnTo>
                    <a:pt x="173" y="912"/>
                  </a:lnTo>
                  <a:lnTo>
                    <a:pt x="174" y="910"/>
                  </a:lnTo>
                  <a:lnTo>
                    <a:pt x="175" y="909"/>
                  </a:lnTo>
                  <a:lnTo>
                    <a:pt x="174" y="910"/>
                  </a:lnTo>
                  <a:lnTo>
                    <a:pt x="173" y="911"/>
                  </a:lnTo>
                  <a:lnTo>
                    <a:pt x="174" y="910"/>
                  </a:lnTo>
                  <a:lnTo>
                    <a:pt x="175" y="908"/>
                  </a:lnTo>
                  <a:lnTo>
                    <a:pt x="176" y="906"/>
                  </a:lnTo>
                  <a:lnTo>
                    <a:pt x="176" y="904"/>
                  </a:lnTo>
                  <a:lnTo>
                    <a:pt x="176" y="901"/>
                  </a:lnTo>
                  <a:lnTo>
                    <a:pt x="176" y="900"/>
                  </a:lnTo>
                  <a:lnTo>
                    <a:pt x="175" y="898"/>
                  </a:lnTo>
                  <a:lnTo>
                    <a:pt x="173" y="896"/>
                  </a:lnTo>
                  <a:lnTo>
                    <a:pt x="171" y="894"/>
                  </a:lnTo>
                  <a:lnTo>
                    <a:pt x="168" y="894"/>
                  </a:lnTo>
                  <a:lnTo>
                    <a:pt x="165" y="896"/>
                  </a:lnTo>
                  <a:lnTo>
                    <a:pt x="166" y="896"/>
                  </a:lnTo>
                  <a:lnTo>
                    <a:pt x="166" y="896"/>
                  </a:lnTo>
                  <a:lnTo>
                    <a:pt x="167" y="896"/>
                  </a:lnTo>
                  <a:lnTo>
                    <a:pt x="168" y="896"/>
                  </a:lnTo>
                  <a:lnTo>
                    <a:pt x="167" y="896"/>
                  </a:lnTo>
                  <a:lnTo>
                    <a:pt x="166" y="897"/>
                  </a:lnTo>
                  <a:lnTo>
                    <a:pt x="165" y="900"/>
                  </a:lnTo>
                  <a:lnTo>
                    <a:pt x="165" y="899"/>
                  </a:lnTo>
                  <a:lnTo>
                    <a:pt x="165" y="898"/>
                  </a:lnTo>
                  <a:lnTo>
                    <a:pt x="165" y="897"/>
                  </a:lnTo>
                  <a:lnTo>
                    <a:pt x="164" y="896"/>
                  </a:lnTo>
                  <a:lnTo>
                    <a:pt x="163" y="895"/>
                  </a:lnTo>
                  <a:lnTo>
                    <a:pt x="162" y="895"/>
                  </a:lnTo>
                  <a:lnTo>
                    <a:pt x="162" y="894"/>
                  </a:lnTo>
                  <a:lnTo>
                    <a:pt x="161" y="893"/>
                  </a:lnTo>
                  <a:lnTo>
                    <a:pt x="162" y="892"/>
                  </a:lnTo>
                  <a:lnTo>
                    <a:pt x="162" y="891"/>
                  </a:lnTo>
                  <a:lnTo>
                    <a:pt x="162" y="890"/>
                  </a:lnTo>
                  <a:lnTo>
                    <a:pt x="161" y="886"/>
                  </a:lnTo>
                  <a:lnTo>
                    <a:pt x="162" y="885"/>
                  </a:lnTo>
                  <a:lnTo>
                    <a:pt x="163" y="883"/>
                  </a:lnTo>
                  <a:lnTo>
                    <a:pt x="163" y="881"/>
                  </a:lnTo>
                  <a:lnTo>
                    <a:pt x="162" y="879"/>
                  </a:lnTo>
                  <a:lnTo>
                    <a:pt x="160" y="880"/>
                  </a:lnTo>
                  <a:lnTo>
                    <a:pt x="160" y="879"/>
                  </a:lnTo>
                  <a:lnTo>
                    <a:pt x="161" y="878"/>
                  </a:lnTo>
                  <a:lnTo>
                    <a:pt x="162" y="878"/>
                  </a:lnTo>
                  <a:lnTo>
                    <a:pt x="163" y="878"/>
                  </a:lnTo>
                  <a:lnTo>
                    <a:pt x="165" y="878"/>
                  </a:lnTo>
                  <a:lnTo>
                    <a:pt x="167" y="877"/>
                  </a:lnTo>
                  <a:lnTo>
                    <a:pt x="168" y="876"/>
                  </a:lnTo>
                  <a:lnTo>
                    <a:pt x="169" y="875"/>
                  </a:lnTo>
                  <a:lnTo>
                    <a:pt x="170" y="873"/>
                  </a:lnTo>
                  <a:lnTo>
                    <a:pt x="171" y="872"/>
                  </a:lnTo>
                  <a:lnTo>
                    <a:pt x="170" y="870"/>
                  </a:lnTo>
                  <a:lnTo>
                    <a:pt x="168" y="866"/>
                  </a:lnTo>
                  <a:lnTo>
                    <a:pt x="168" y="864"/>
                  </a:lnTo>
                  <a:lnTo>
                    <a:pt x="167" y="858"/>
                  </a:lnTo>
                  <a:lnTo>
                    <a:pt x="169" y="853"/>
                  </a:lnTo>
                  <a:lnTo>
                    <a:pt x="169" y="849"/>
                  </a:lnTo>
                  <a:lnTo>
                    <a:pt x="168" y="847"/>
                  </a:lnTo>
                  <a:lnTo>
                    <a:pt x="165" y="844"/>
                  </a:lnTo>
                  <a:lnTo>
                    <a:pt x="164" y="842"/>
                  </a:lnTo>
                  <a:lnTo>
                    <a:pt x="163" y="843"/>
                  </a:lnTo>
                  <a:lnTo>
                    <a:pt x="161" y="842"/>
                  </a:lnTo>
                  <a:lnTo>
                    <a:pt x="160" y="840"/>
                  </a:lnTo>
                  <a:lnTo>
                    <a:pt x="162" y="834"/>
                  </a:lnTo>
                  <a:lnTo>
                    <a:pt x="161" y="831"/>
                  </a:lnTo>
                  <a:lnTo>
                    <a:pt x="160" y="828"/>
                  </a:lnTo>
                  <a:lnTo>
                    <a:pt x="159" y="825"/>
                  </a:lnTo>
                  <a:lnTo>
                    <a:pt x="158" y="824"/>
                  </a:lnTo>
                  <a:lnTo>
                    <a:pt x="156" y="824"/>
                  </a:lnTo>
                  <a:lnTo>
                    <a:pt x="155" y="821"/>
                  </a:lnTo>
                  <a:lnTo>
                    <a:pt x="155" y="818"/>
                  </a:lnTo>
                  <a:lnTo>
                    <a:pt x="154" y="815"/>
                  </a:lnTo>
                  <a:lnTo>
                    <a:pt x="153" y="813"/>
                  </a:lnTo>
                  <a:lnTo>
                    <a:pt x="150" y="813"/>
                  </a:lnTo>
                  <a:lnTo>
                    <a:pt x="146" y="816"/>
                  </a:lnTo>
                  <a:lnTo>
                    <a:pt x="144" y="815"/>
                  </a:lnTo>
                  <a:lnTo>
                    <a:pt x="145" y="812"/>
                  </a:lnTo>
                  <a:lnTo>
                    <a:pt x="146" y="811"/>
                  </a:lnTo>
                  <a:lnTo>
                    <a:pt x="143" y="811"/>
                  </a:lnTo>
                  <a:lnTo>
                    <a:pt x="142" y="812"/>
                  </a:lnTo>
                  <a:lnTo>
                    <a:pt x="141" y="814"/>
                  </a:lnTo>
                  <a:lnTo>
                    <a:pt x="141" y="817"/>
                  </a:lnTo>
                  <a:lnTo>
                    <a:pt x="140" y="815"/>
                  </a:lnTo>
                  <a:lnTo>
                    <a:pt x="140" y="813"/>
                  </a:lnTo>
                  <a:lnTo>
                    <a:pt x="139" y="811"/>
                  </a:lnTo>
                  <a:lnTo>
                    <a:pt x="139" y="810"/>
                  </a:lnTo>
                  <a:lnTo>
                    <a:pt x="141" y="809"/>
                  </a:lnTo>
                  <a:lnTo>
                    <a:pt x="141" y="807"/>
                  </a:lnTo>
                  <a:lnTo>
                    <a:pt x="143" y="806"/>
                  </a:lnTo>
                  <a:lnTo>
                    <a:pt x="143" y="803"/>
                  </a:lnTo>
                  <a:lnTo>
                    <a:pt x="144" y="802"/>
                  </a:lnTo>
                  <a:lnTo>
                    <a:pt x="143" y="801"/>
                  </a:lnTo>
                  <a:lnTo>
                    <a:pt x="142" y="801"/>
                  </a:lnTo>
                  <a:lnTo>
                    <a:pt x="141" y="801"/>
                  </a:lnTo>
                  <a:lnTo>
                    <a:pt x="141" y="800"/>
                  </a:lnTo>
                  <a:lnTo>
                    <a:pt x="140" y="799"/>
                  </a:lnTo>
                  <a:lnTo>
                    <a:pt x="139" y="798"/>
                  </a:lnTo>
                  <a:lnTo>
                    <a:pt x="138" y="797"/>
                  </a:lnTo>
                  <a:lnTo>
                    <a:pt x="145" y="781"/>
                  </a:lnTo>
                  <a:lnTo>
                    <a:pt x="146" y="779"/>
                  </a:lnTo>
                  <a:lnTo>
                    <a:pt x="146" y="777"/>
                  </a:lnTo>
                  <a:lnTo>
                    <a:pt x="145" y="775"/>
                  </a:lnTo>
                  <a:lnTo>
                    <a:pt x="143" y="775"/>
                  </a:lnTo>
                  <a:lnTo>
                    <a:pt x="142" y="774"/>
                  </a:lnTo>
                  <a:lnTo>
                    <a:pt x="142" y="771"/>
                  </a:lnTo>
                  <a:lnTo>
                    <a:pt x="143" y="769"/>
                  </a:lnTo>
                  <a:lnTo>
                    <a:pt x="144" y="768"/>
                  </a:lnTo>
                  <a:lnTo>
                    <a:pt x="145" y="768"/>
                  </a:lnTo>
                  <a:lnTo>
                    <a:pt x="145" y="769"/>
                  </a:lnTo>
                  <a:lnTo>
                    <a:pt x="146" y="769"/>
                  </a:lnTo>
                  <a:lnTo>
                    <a:pt x="147" y="769"/>
                  </a:lnTo>
                  <a:lnTo>
                    <a:pt x="147" y="770"/>
                  </a:lnTo>
                  <a:lnTo>
                    <a:pt x="147" y="771"/>
                  </a:lnTo>
                  <a:lnTo>
                    <a:pt x="147" y="773"/>
                  </a:lnTo>
                  <a:lnTo>
                    <a:pt x="147" y="775"/>
                  </a:lnTo>
                  <a:lnTo>
                    <a:pt x="147" y="775"/>
                  </a:lnTo>
                  <a:lnTo>
                    <a:pt x="151" y="781"/>
                  </a:lnTo>
                  <a:lnTo>
                    <a:pt x="154" y="782"/>
                  </a:lnTo>
                  <a:lnTo>
                    <a:pt x="164" y="784"/>
                  </a:lnTo>
                  <a:lnTo>
                    <a:pt x="169" y="786"/>
                  </a:lnTo>
                  <a:lnTo>
                    <a:pt x="171" y="786"/>
                  </a:lnTo>
                  <a:lnTo>
                    <a:pt x="173" y="786"/>
                  </a:lnTo>
                  <a:lnTo>
                    <a:pt x="180" y="782"/>
                  </a:lnTo>
                  <a:lnTo>
                    <a:pt x="182" y="781"/>
                  </a:lnTo>
                  <a:lnTo>
                    <a:pt x="183" y="779"/>
                  </a:lnTo>
                  <a:lnTo>
                    <a:pt x="183" y="777"/>
                  </a:lnTo>
                  <a:lnTo>
                    <a:pt x="190" y="775"/>
                  </a:lnTo>
                  <a:lnTo>
                    <a:pt x="192" y="775"/>
                  </a:lnTo>
                  <a:lnTo>
                    <a:pt x="194" y="775"/>
                  </a:lnTo>
                  <a:lnTo>
                    <a:pt x="195" y="775"/>
                  </a:lnTo>
                  <a:lnTo>
                    <a:pt x="201" y="771"/>
                  </a:lnTo>
                  <a:lnTo>
                    <a:pt x="201" y="769"/>
                  </a:lnTo>
                  <a:lnTo>
                    <a:pt x="205" y="763"/>
                  </a:lnTo>
                  <a:lnTo>
                    <a:pt x="206" y="763"/>
                  </a:lnTo>
                  <a:lnTo>
                    <a:pt x="206" y="762"/>
                  </a:lnTo>
                  <a:lnTo>
                    <a:pt x="208" y="761"/>
                  </a:lnTo>
                  <a:lnTo>
                    <a:pt x="209" y="760"/>
                  </a:lnTo>
                  <a:lnTo>
                    <a:pt x="210" y="759"/>
                  </a:lnTo>
                  <a:lnTo>
                    <a:pt x="211" y="757"/>
                  </a:lnTo>
                  <a:lnTo>
                    <a:pt x="212" y="757"/>
                  </a:lnTo>
                  <a:lnTo>
                    <a:pt x="213" y="757"/>
                  </a:lnTo>
                  <a:lnTo>
                    <a:pt x="214" y="755"/>
                  </a:lnTo>
                  <a:lnTo>
                    <a:pt x="215" y="753"/>
                  </a:lnTo>
                  <a:lnTo>
                    <a:pt x="217" y="751"/>
                  </a:lnTo>
                  <a:lnTo>
                    <a:pt x="219" y="750"/>
                  </a:lnTo>
                  <a:lnTo>
                    <a:pt x="225" y="749"/>
                  </a:lnTo>
                  <a:lnTo>
                    <a:pt x="226" y="748"/>
                  </a:lnTo>
                  <a:lnTo>
                    <a:pt x="229" y="745"/>
                  </a:lnTo>
                  <a:lnTo>
                    <a:pt x="229" y="746"/>
                  </a:lnTo>
                  <a:lnTo>
                    <a:pt x="231" y="745"/>
                  </a:lnTo>
                  <a:lnTo>
                    <a:pt x="231" y="743"/>
                  </a:lnTo>
                  <a:lnTo>
                    <a:pt x="231" y="738"/>
                  </a:lnTo>
                  <a:lnTo>
                    <a:pt x="231" y="736"/>
                  </a:lnTo>
                  <a:lnTo>
                    <a:pt x="233" y="735"/>
                  </a:lnTo>
                  <a:lnTo>
                    <a:pt x="236" y="734"/>
                  </a:lnTo>
                  <a:lnTo>
                    <a:pt x="237" y="733"/>
                  </a:lnTo>
                  <a:lnTo>
                    <a:pt x="237" y="734"/>
                  </a:lnTo>
                  <a:lnTo>
                    <a:pt x="237" y="735"/>
                  </a:lnTo>
                  <a:lnTo>
                    <a:pt x="238" y="735"/>
                  </a:lnTo>
                  <a:lnTo>
                    <a:pt x="239" y="735"/>
                  </a:lnTo>
                  <a:lnTo>
                    <a:pt x="240" y="737"/>
                  </a:lnTo>
                  <a:lnTo>
                    <a:pt x="240" y="740"/>
                  </a:lnTo>
                  <a:lnTo>
                    <a:pt x="242" y="741"/>
                  </a:lnTo>
                  <a:lnTo>
                    <a:pt x="241" y="741"/>
                  </a:lnTo>
                  <a:lnTo>
                    <a:pt x="241" y="740"/>
                  </a:lnTo>
                  <a:lnTo>
                    <a:pt x="241" y="739"/>
                  </a:lnTo>
                  <a:lnTo>
                    <a:pt x="242" y="739"/>
                  </a:lnTo>
                  <a:lnTo>
                    <a:pt x="243" y="739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1"/>
                  </a:lnTo>
                  <a:lnTo>
                    <a:pt x="244" y="740"/>
                  </a:lnTo>
                  <a:lnTo>
                    <a:pt x="245" y="741"/>
                  </a:lnTo>
                  <a:lnTo>
                    <a:pt x="246" y="742"/>
                  </a:lnTo>
                  <a:lnTo>
                    <a:pt x="247" y="739"/>
                  </a:lnTo>
                  <a:lnTo>
                    <a:pt x="248" y="740"/>
                  </a:lnTo>
                  <a:lnTo>
                    <a:pt x="251" y="743"/>
                  </a:lnTo>
                  <a:lnTo>
                    <a:pt x="251" y="742"/>
                  </a:lnTo>
                  <a:lnTo>
                    <a:pt x="252" y="743"/>
                  </a:lnTo>
                  <a:lnTo>
                    <a:pt x="253" y="743"/>
                  </a:lnTo>
                  <a:lnTo>
                    <a:pt x="254" y="743"/>
                  </a:lnTo>
                  <a:lnTo>
                    <a:pt x="255" y="743"/>
                  </a:lnTo>
                  <a:lnTo>
                    <a:pt x="255" y="744"/>
                  </a:lnTo>
                  <a:lnTo>
                    <a:pt x="254" y="745"/>
                  </a:lnTo>
                  <a:lnTo>
                    <a:pt x="254" y="745"/>
                  </a:lnTo>
                  <a:lnTo>
                    <a:pt x="253" y="745"/>
                  </a:lnTo>
                  <a:lnTo>
                    <a:pt x="254" y="746"/>
                  </a:lnTo>
                  <a:lnTo>
                    <a:pt x="255" y="747"/>
                  </a:lnTo>
                  <a:lnTo>
                    <a:pt x="255" y="748"/>
                  </a:lnTo>
                  <a:lnTo>
                    <a:pt x="256" y="749"/>
                  </a:lnTo>
                  <a:lnTo>
                    <a:pt x="255" y="750"/>
                  </a:lnTo>
                  <a:lnTo>
                    <a:pt x="255" y="751"/>
                  </a:lnTo>
                  <a:lnTo>
                    <a:pt x="256" y="754"/>
                  </a:lnTo>
                  <a:lnTo>
                    <a:pt x="257" y="751"/>
                  </a:lnTo>
                  <a:lnTo>
                    <a:pt x="258" y="751"/>
                  </a:lnTo>
                  <a:lnTo>
                    <a:pt x="259" y="750"/>
                  </a:lnTo>
                  <a:lnTo>
                    <a:pt x="258" y="749"/>
                  </a:lnTo>
                  <a:lnTo>
                    <a:pt x="258" y="748"/>
                  </a:lnTo>
                  <a:lnTo>
                    <a:pt x="257" y="748"/>
                  </a:lnTo>
                  <a:lnTo>
                    <a:pt x="259" y="747"/>
                  </a:lnTo>
                  <a:lnTo>
                    <a:pt x="260" y="747"/>
                  </a:lnTo>
                  <a:lnTo>
                    <a:pt x="261" y="748"/>
                  </a:lnTo>
                  <a:lnTo>
                    <a:pt x="262" y="748"/>
                  </a:lnTo>
                  <a:lnTo>
                    <a:pt x="263" y="747"/>
                  </a:lnTo>
                  <a:lnTo>
                    <a:pt x="264" y="748"/>
                  </a:lnTo>
                  <a:lnTo>
                    <a:pt x="263" y="749"/>
                  </a:lnTo>
                  <a:lnTo>
                    <a:pt x="264" y="750"/>
                  </a:lnTo>
                  <a:lnTo>
                    <a:pt x="265" y="750"/>
                  </a:lnTo>
                  <a:lnTo>
                    <a:pt x="266" y="751"/>
                  </a:lnTo>
                  <a:lnTo>
                    <a:pt x="266" y="750"/>
                  </a:lnTo>
                  <a:lnTo>
                    <a:pt x="267" y="750"/>
                  </a:lnTo>
                  <a:lnTo>
                    <a:pt x="267" y="751"/>
                  </a:lnTo>
                  <a:lnTo>
                    <a:pt x="267" y="751"/>
                  </a:lnTo>
                  <a:lnTo>
                    <a:pt x="267" y="752"/>
                  </a:lnTo>
                  <a:lnTo>
                    <a:pt x="267" y="753"/>
                  </a:lnTo>
                  <a:lnTo>
                    <a:pt x="267" y="754"/>
                  </a:lnTo>
                  <a:lnTo>
                    <a:pt x="266" y="756"/>
                  </a:lnTo>
                  <a:lnTo>
                    <a:pt x="265" y="755"/>
                  </a:lnTo>
                  <a:lnTo>
                    <a:pt x="265" y="754"/>
                  </a:lnTo>
                  <a:lnTo>
                    <a:pt x="263" y="761"/>
                  </a:lnTo>
                  <a:lnTo>
                    <a:pt x="262" y="763"/>
                  </a:lnTo>
                  <a:lnTo>
                    <a:pt x="264" y="763"/>
                  </a:lnTo>
                  <a:lnTo>
                    <a:pt x="263" y="761"/>
                  </a:lnTo>
                  <a:lnTo>
                    <a:pt x="265" y="760"/>
                  </a:lnTo>
                  <a:lnTo>
                    <a:pt x="267" y="761"/>
                  </a:lnTo>
                  <a:lnTo>
                    <a:pt x="267" y="762"/>
                  </a:lnTo>
                  <a:lnTo>
                    <a:pt x="266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8" y="763"/>
                  </a:lnTo>
                  <a:lnTo>
                    <a:pt x="269" y="763"/>
                  </a:lnTo>
                  <a:lnTo>
                    <a:pt x="272" y="763"/>
                  </a:lnTo>
                  <a:lnTo>
                    <a:pt x="274" y="763"/>
                  </a:lnTo>
                  <a:lnTo>
                    <a:pt x="276" y="764"/>
                  </a:lnTo>
                  <a:lnTo>
                    <a:pt x="275" y="766"/>
                  </a:lnTo>
                  <a:lnTo>
                    <a:pt x="273" y="766"/>
                  </a:lnTo>
                  <a:lnTo>
                    <a:pt x="272" y="765"/>
                  </a:lnTo>
                  <a:lnTo>
                    <a:pt x="271" y="764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8" y="769"/>
                  </a:lnTo>
                  <a:lnTo>
                    <a:pt x="267" y="771"/>
                  </a:lnTo>
                  <a:lnTo>
                    <a:pt x="267" y="773"/>
                  </a:lnTo>
                  <a:lnTo>
                    <a:pt x="267" y="773"/>
                  </a:lnTo>
                  <a:lnTo>
                    <a:pt x="262" y="773"/>
                  </a:lnTo>
                  <a:lnTo>
                    <a:pt x="262" y="774"/>
                  </a:lnTo>
                  <a:lnTo>
                    <a:pt x="261" y="774"/>
                  </a:lnTo>
                  <a:lnTo>
                    <a:pt x="262" y="775"/>
                  </a:lnTo>
                  <a:lnTo>
                    <a:pt x="263" y="775"/>
                  </a:lnTo>
                  <a:lnTo>
                    <a:pt x="264" y="775"/>
                  </a:lnTo>
                  <a:lnTo>
                    <a:pt x="265" y="775"/>
                  </a:lnTo>
                  <a:lnTo>
                    <a:pt x="266" y="775"/>
                  </a:lnTo>
                  <a:lnTo>
                    <a:pt x="267" y="775"/>
                  </a:lnTo>
                  <a:lnTo>
                    <a:pt x="268" y="776"/>
                  </a:lnTo>
                  <a:lnTo>
                    <a:pt x="270" y="775"/>
                  </a:lnTo>
                  <a:lnTo>
                    <a:pt x="271" y="775"/>
                  </a:lnTo>
                  <a:lnTo>
                    <a:pt x="273" y="774"/>
                  </a:lnTo>
                  <a:lnTo>
                    <a:pt x="274" y="775"/>
                  </a:lnTo>
                  <a:lnTo>
                    <a:pt x="273" y="775"/>
                  </a:lnTo>
                  <a:lnTo>
                    <a:pt x="273" y="776"/>
                  </a:lnTo>
                  <a:lnTo>
                    <a:pt x="273" y="776"/>
                  </a:lnTo>
                  <a:lnTo>
                    <a:pt x="272" y="777"/>
                  </a:lnTo>
                  <a:lnTo>
                    <a:pt x="275" y="779"/>
                  </a:lnTo>
                  <a:lnTo>
                    <a:pt x="275" y="780"/>
                  </a:lnTo>
                  <a:lnTo>
                    <a:pt x="275" y="781"/>
                  </a:lnTo>
                  <a:lnTo>
                    <a:pt x="276" y="781"/>
                  </a:lnTo>
                  <a:lnTo>
                    <a:pt x="277" y="781"/>
                  </a:lnTo>
                  <a:lnTo>
                    <a:pt x="278" y="781"/>
                  </a:lnTo>
                  <a:lnTo>
                    <a:pt x="279" y="782"/>
                  </a:lnTo>
                  <a:lnTo>
                    <a:pt x="279" y="782"/>
                  </a:lnTo>
                  <a:lnTo>
                    <a:pt x="280" y="783"/>
                  </a:lnTo>
                  <a:lnTo>
                    <a:pt x="281" y="783"/>
                  </a:lnTo>
                  <a:lnTo>
                    <a:pt x="279" y="784"/>
                  </a:lnTo>
                  <a:lnTo>
                    <a:pt x="278" y="785"/>
                  </a:lnTo>
                  <a:lnTo>
                    <a:pt x="279" y="787"/>
                  </a:lnTo>
                  <a:lnTo>
                    <a:pt x="279" y="787"/>
                  </a:lnTo>
                  <a:lnTo>
                    <a:pt x="277" y="787"/>
                  </a:lnTo>
                  <a:lnTo>
                    <a:pt x="276" y="787"/>
                  </a:lnTo>
                  <a:lnTo>
                    <a:pt x="275" y="788"/>
                  </a:lnTo>
                  <a:lnTo>
                    <a:pt x="277" y="790"/>
                  </a:lnTo>
                  <a:lnTo>
                    <a:pt x="277" y="788"/>
                  </a:lnTo>
                  <a:lnTo>
                    <a:pt x="277" y="790"/>
                  </a:lnTo>
                  <a:lnTo>
                    <a:pt x="279" y="794"/>
                  </a:lnTo>
                  <a:lnTo>
                    <a:pt x="280" y="795"/>
                  </a:lnTo>
                  <a:lnTo>
                    <a:pt x="280" y="798"/>
                  </a:lnTo>
                  <a:lnTo>
                    <a:pt x="284" y="803"/>
                  </a:lnTo>
                  <a:lnTo>
                    <a:pt x="284" y="805"/>
                  </a:lnTo>
                  <a:lnTo>
                    <a:pt x="284" y="812"/>
                  </a:lnTo>
                  <a:lnTo>
                    <a:pt x="285" y="813"/>
                  </a:lnTo>
                  <a:lnTo>
                    <a:pt x="285" y="814"/>
                  </a:lnTo>
                  <a:lnTo>
                    <a:pt x="285" y="814"/>
                  </a:lnTo>
                  <a:lnTo>
                    <a:pt x="287" y="815"/>
                  </a:lnTo>
                  <a:lnTo>
                    <a:pt x="287" y="816"/>
                  </a:lnTo>
                  <a:lnTo>
                    <a:pt x="287" y="817"/>
                  </a:lnTo>
                  <a:lnTo>
                    <a:pt x="288" y="818"/>
                  </a:lnTo>
                  <a:close/>
                  <a:moveTo>
                    <a:pt x="387" y="597"/>
                  </a:moveTo>
                  <a:lnTo>
                    <a:pt x="389" y="599"/>
                  </a:lnTo>
                  <a:lnTo>
                    <a:pt x="390" y="601"/>
                  </a:lnTo>
                  <a:lnTo>
                    <a:pt x="390" y="603"/>
                  </a:lnTo>
                  <a:lnTo>
                    <a:pt x="391" y="604"/>
                  </a:lnTo>
                  <a:lnTo>
                    <a:pt x="390" y="606"/>
                  </a:lnTo>
                  <a:lnTo>
                    <a:pt x="388" y="605"/>
                  </a:lnTo>
                  <a:lnTo>
                    <a:pt x="385" y="601"/>
                  </a:lnTo>
                  <a:lnTo>
                    <a:pt x="384" y="600"/>
                  </a:lnTo>
                  <a:lnTo>
                    <a:pt x="386" y="599"/>
                  </a:lnTo>
                  <a:lnTo>
                    <a:pt x="386" y="597"/>
                  </a:lnTo>
                  <a:lnTo>
                    <a:pt x="386" y="596"/>
                  </a:lnTo>
                  <a:lnTo>
                    <a:pt x="387" y="597"/>
                  </a:lnTo>
                  <a:close/>
                  <a:moveTo>
                    <a:pt x="346" y="541"/>
                  </a:moveTo>
                  <a:lnTo>
                    <a:pt x="345" y="542"/>
                  </a:lnTo>
                  <a:lnTo>
                    <a:pt x="345" y="543"/>
                  </a:lnTo>
                  <a:lnTo>
                    <a:pt x="345" y="545"/>
                  </a:lnTo>
                  <a:lnTo>
                    <a:pt x="345" y="547"/>
                  </a:lnTo>
                  <a:lnTo>
                    <a:pt x="345" y="548"/>
                  </a:lnTo>
                  <a:lnTo>
                    <a:pt x="345" y="550"/>
                  </a:lnTo>
                  <a:lnTo>
                    <a:pt x="343" y="551"/>
                  </a:lnTo>
                  <a:lnTo>
                    <a:pt x="341" y="551"/>
                  </a:lnTo>
                  <a:lnTo>
                    <a:pt x="343" y="552"/>
                  </a:lnTo>
                  <a:lnTo>
                    <a:pt x="345" y="554"/>
                  </a:lnTo>
                  <a:lnTo>
                    <a:pt x="345" y="556"/>
                  </a:lnTo>
                  <a:lnTo>
                    <a:pt x="344" y="558"/>
                  </a:lnTo>
                  <a:lnTo>
                    <a:pt x="344" y="557"/>
                  </a:lnTo>
                  <a:lnTo>
                    <a:pt x="343" y="557"/>
                  </a:lnTo>
                  <a:lnTo>
                    <a:pt x="342" y="557"/>
                  </a:lnTo>
                  <a:lnTo>
                    <a:pt x="341" y="556"/>
                  </a:lnTo>
                  <a:lnTo>
                    <a:pt x="340" y="555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8" y="553"/>
                  </a:lnTo>
                  <a:lnTo>
                    <a:pt x="337" y="551"/>
                  </a:lnTo>
                  <a:lnTo>
                    <a:pt x="336" y="551"/>
                  </a:lnTo>
                  <a:lnTo>
                    <a:pt x="334" y="553"/>
                  </a:lnTo>
                  <a:lnTo>
                    <a:pt x="333" y="552"/>
                  </a:lnTo>
                  <a:lnTo>
                    <a:pt x="330" y="553"/>
                  </a:lnTo>
                  <a:lnTo>
                    <a:pt x="328" y="552"/>
                  </a:lnTo>
                  <a:lnTo>
                    <a:pt x="328" y="553"/>
                  </a:lnTo>
                  <a:lnTo>
                    <a:pt x="327" y="554"/>
                  </a:lnTo>
                  <a:lnTo>
                    <a:pt x="320" y="554"/>
                  </a:lnTo>
                  <a:lnTo>
                    <a:pt x="318" y="553"/>
                  </a:lnTo>
                  <a:lnTo>
                    <a:pt x="316" y="552"/>
                  </a:lnTo>
                  <a:lnTo>
                    <a:pt x="315" y="548"/>
                  </a:lnTo>
                  <a:lnTo>
                    <a:pt x="316" y="547"/>
                  </a:lnTo>
                  <a:lnTo>
                    <a:pt x="318" y="545"/>
                  </a:lnTo>
                  <a:lnTo>
                    <a:pt x="321" y="545"/>
                  </a:lnTo>
                  <a:lnTo>
                    <a:pt x="322" y="544"/>
                  </a:lnTo>
                  <a:lnTo>
                    <a:pt x="323" y="545"/>
                  </a:lnTo>
                  <a:lnTo>
                    <a:pt x="326" y="546"/>
                  </a:lnTo>
                  <a:lnTo>
                    <a:pt x="327" y="547"/>
                  </a:lnTo>
                  <a:lnTo>
                    <a:pt x="328" y="547"/>
                  </a:lnTo>
                  <a:lnTo>
                    <a:pt x="330" y="547"/>
                  </a:lnTo>
                  <a:lnTo>
                    <a:pt x="330" y="546"/>
                  </a:lnTo>
                  <a:lnTo>
                    <a:pt x="330" y="545"/>
                  </a:lnTo>
                  <a:lnTo>
                    <a:pt x="331" y="544"/>
                  </a:lnTo>
                  <a:lnTo>
                    <a:pt x="331" y="543"/>
                  </a:lnTo>
                  <a:lnTo>
                    <a:pt x="333" y="543"/>
                  </a:lnTo>
                  <a:lnTo>
                    <a:pt x="336" y="543"/>
                  </a:lnTo>
                  <a:lnTo>
                    <a:pt x="335" y="545"/>
                  </a:lnTo>
                  <a:lnTo>
                    <a:pt x="336" y="546"/>
                  </a:lnTo>
                  <a:lnTo>
                    <a:pt x="338" y="546"/>
                  </a:lnTo>
                  <a:lnTo>
                    <a:pt x="339" y="546"/>
                  </a:lnTo>
                  <a:lnTo>
                    <a:pt x="339" y="545"/>
                  </a:lnTo>
                  <a:lnTo>
                    <a:pt x="339" y="544"/>
                  </a:lnTo>
                  <a:lnTo>
                    <a:pt x="340" y="543"/>
                  </a:lnTo>
                  <a:lnTo>
                    <a:pt x="341" y="543"/>
                  </a:lnTo>
                  <a:lnTo>
                    <a:pt x="342" y="540"/>
                  </a:lnTo>
                  <a:lnTo>
                    <a:pt x="343" y="538"/>
                  </a:lnTo>
                  <a:lnTo>
                    <a:pt x="344" y="538"/>
                  </a:lnTo>
                  <a:lnTo>
                    <a:pt x="345" y="538"/>
                  </a:lnTo>
                  <a:lnTo>
                    <a:pt x="345" y="539"/>
                  </a:lnTo>
                  <a:lnTo>
                    <a:pt x="346" y="540"/>
                  </a:lnTo>
                  <a:lnTo>
                    <a:pt x="346" y="541"/>
                  </a:lnTo>
                  <a:close/>
                  <a:moveTo>
                    <a:pt x="292" y="514"/>
                  </a:moveTo>
                  <a:lnTo>
                    <a:pt x="292" y="515"/>
                  </a:lnTo>
                  <a:lnTo>
                    <a:pt x="293" y="517"/>
                  </a:lnTo>
                  <a:lnTo>
                    <a:pt x="292" y="519"/>
                  </a:lnTo>
                  <a:lnTo>
                    <a:pt x="291" y="521"/>
                  </a:lnTo>
                  <a:lnTo>
                    <a:pt x="289" y="521"/>
                  </a:lnTo>
                  <a:lnTo>
                    <a:pt x="287" y="518"/>
                  </a:lnTo>
                  <a:lnTo>
                    <a:pt x="289" y="514"/>
                  </a:lnTo>
                  <a:lnTo>
                    <a:pt x="291" y="513"/>
                  </a:lnTo>
                  <a:lnTo>
                    <a:pt x="292" y="514"/>
                  </a:lnTo>
                  <a:close/>
                  <a:moveTo>
                    <a:pt x="519" y="219"/>
                  </a:moveTo>
                  <a:lnTo>
                    <a:pt x="520" y="216"/>
                  </a:lnTo>
                  <a:lnTo>
                    <a:pt x="522" y="216"/>
                  </a:lnTo>
                  <a:lnTo>
                    <a:pt x="524" y="216"/>
                  </a:lnTo>
                  <a:lnTo>
                    <a:pt x="526" y="218"/>
                  </a:lnTo>
                  <a:lnTo>
                    <a:pt x="525" y="217"/>
                  </a:lnTo>
                  <a:lnTo>
                    <a:pt x="523" y="217"/>
                  </a:lnTo>
                  <a:lnTo>
                    <a:pt x="520" y="217"/>
                  </a:lnTo>
                  <a:lnTo>
                    <a:pt x="516" y="227"/>
                  </a:lnTo>
                  <a:lnTo>
                    <a:pt x="515" y="226"/>
                  </a:lnTo>
                  <a:lnTo>
                    <a:pt x="516" y="223"/>
                  </a:lnTo>
                  <a:lnTo>
                    <a:pt x="519" y="219"/>
                  </a:lnTo>
                  <a:close/>
                  <a:moveTo>
                    <a:pt x="699" y="1054"/>
                  </a:moveTo>
                  <a:lnTo>
                    <a:pt x="698" y="1052"/>
                  </a:lnTo>
                  <a:lnTo>
                    <a:pt x="700" y="1052"/>
                  </a:lnTo>
                  <a:lnTo>
                    <a:pt x="700" y="1053"/>
                  </a:lnTo>
                  <a:lnTo>
                    <a:pt x="699" y="1054"/>
                  </a:lnTo>
                  <a:close/>
                  <a:moveTo>
                    <a:pt x="719" y="1049"/>
                  </a:moveTo>
                  <a:lnTo>
                    <a:pt x="719" y="1051"/>
                  </a:lnTo>
                  <a:lnTo>
                    <a:pt x="720" y="1051"/>
                  </a:lnTo>
                  <a:lnTo>
                    <a:pt x="720" y="1052"/>
                  </a:lnTo>
                  <a:lnTo>
                    <a:pt x="719" y="1052"/>
                  </a:lnTo>
                  <a:lnTo>
                    <a:pt x="717" y="1051"/>
                  </a:lnTo>
                  <a:lnTo>
                    <a:pt x="716" y="1050"/>
                  </a:lnTo>
                  <a:lnTo>
                    <a:pt x="716" y="1048"/>
                  </a:lnTo>
                  <a:lnTo>
                    <a:pt x="717" y="1048"/>
                  </a:lnTo>
                  <a:lnTo>
                    <a:pt x="718" y="1048"/>
                  </a:lnTo>
                  <a:lnTo>
                    <a:pt x="719" y="1049"/>
                  </a:lnTo>
                  <a:close/>
                  <a:moveTo>
                    <a:pt x="592" y="1033"/>
                  </a:moveTo>
                  <a:lnTo>
                    <a:pt x="594" y="1033"/>
                  </a:lnTo>
                  <a:lnTo>
                    <a:pt x="595" y="1034"/>
                  </a:lnTo>
                  <a:lnTo>
                    <a:pt x="595" y="1034"/>
                  </a:lnTo>
                  <a:lnTo>
                    <a:pt x="593" y="1036"/>
                  </a:lnTo>
                  <a:lnTo>
                    <a:pt x="592" y="1036"/>
                  </a:lnTo>
                  <a:lnTo>
                    <a:pt x="591" y="1035"/>
                  </a:lnTo>
                  <a:lnTo>
                    <a:pt x="591" y="1034"/>
                  </a:lnTo>
                  <a:lnTo>
                    <a:pt x="592" y="1034"/>
                  </a:lnTo>
                  <a:lnTo>
                    <a:pt x="592" y="1033"/>
                  </a:lnTo>
                  <a:close/>
                  <a:moveTo>
                    <a:pt x="778" y="1022"/>
                  </a:moveTo>
                  <a:lnTo>
                    <a:pt x="778" y="1022"/>
                  </a:lnTo>
                  <a:lnTo>
                    <a:pt x="779" y="1023"/>
                  </a:lnTo>
                  <a:lnTo>
                    <a:pt x="778" y="1024"/>
                  </a:lnTo>
                  <a:lnTo>
                    <a:pt x="778" y="1025"/>
                  </a:lnTo>
                  <a:lnTo>
                    <a:pt x="778" y="1026"/>
                  </a:lnTo>
                  <a:lnTo>
                    <a:pt x="778" y="1026"/>
                  </a:lnTo>
                  <a:lnTo>
                    <a:pt x="777" y="1027"/>
                  </a:lnTo>
                  <a:lnTo>
                    <a:pt x="776" y="1027"/>
                  </a:lnTo>
                  <a:lnTo>
                    <a:pt x="774" y="1025"/>
                  </a:lnTo>
                  <a:lnTo>
                    <a:pt x="774" y="1024"/>
                  </a:lnTo>
                  <a:lnTo>
                    <a:pt x="775" y="1024"/>
                  </a:lnTo>
                  <a:lnTo>
                    <a:pt x="776" y="1023"/>
                  </a:lnTo>
                  <a:lnTo>
                    <a:pt x="776" y="1022"/>
                  </a:lnTo>
                  <a:lnTo>
                    <a:pt x="777" y="1022"/>
                  </a:lnTo>
                  <a:lnTo>
                    <a:pt x="778" y="1022"/>
                  </a:lnTo>
                  <a:close/>
                  <a:moveTo>
                    <a:pt x="615" y="789"/>
                  </a:moveTo>
                  <a:lnTo>
                    <a:pt x="616" y="788"/>
                  </a:lnTo>
                  <a:lnTo>
                    <a:pt x="616" y="790"/>
                  </a:lnTo>
                  <a:lnTo>
                    <a:pt x="615" y="790"/>
                  </a:lnTo>
                  <a:lnTo>
                    <a:pt x="615" y="789"/>
                  </a:lnTo>
                  <a:close/>
                  <a:moveTo>
                    <a:pt x="259" y="737"/>
                  </a:moveTo>
                  <a:lnTo>
                    <a:pt x="260" y="738"/>
                  </a:lnTo>
                  <a:lnTo>
                    <a:pt x="260" y="739"/>
                  </a:lnTo>
                  <a:lnTo>
                    <a:pt x="259" y="742"/>
                  </a:lnTo>
                  <a:lnTo>
                    <a:pt x="259" y="743"/>
                  </a:lnTo>
                  <a:lnTo>
                    <a:pt x="259" y="744"/>
                  </a:lnTo>
                  <a:lnTo>
                    <a:pt x="259" y="745"/>
                  </a:lnTo>
                  <a:lnTo>
                    <a:pt x="258" y="744"/>
                  </a:lnTo>
                  <a:lnTo>
                    <a:pt x="257" y="743"/>
                  </a:lnTo>
                  <a:lnTo>
                    <a:pt x="256" y="743"/>
                  </a:lnTo>
                  <a:lnTo>
                    <a:pt x="255" y="743"/>
                  </a:lnTo>
                  <a:lnTo>
                    <a:pt x="256" y="740"/>
                  </a:lnTo>
                  <a:lnTo>
                    <a:pt x="256" y="739"/>
                  </a:lnTo>
                  <a:lnTo>
                    <a:pt x="256" y="739"/>
                  </a:lnTo>
                  <a:lnTo>
                    <a:pt x="257" y="737"/>
                  </a:lnTo>
                  <a:lnTo>
                    <a:pt x="258" y="736"/>
                  </a:lnTo>
                  <a:lnTo>
                    <a:pt x="259" y="737"/>
                  </a:lnTo>
                  <a:close/>
                  <a:moveTo>
                    <a:pt x="255" y="738"/>
                  </a:moveTo>
                  <a:lnTo>
                    <a:pt x="255" y="739"/>
                  </a:lnTo>
                  <a:lnTo>
                    <a:pt x="252" y="739"/>
                  </a:lnTo>
                  <a:lnTo>
                    <a:pt x="250" y="739"/>
                  </a:lnTo>
                  <a:lnTo>
                    <a:pt x="250" y="739"/>
                  </a:lnTo>
                  <a:lnTo>
                    <a:pt x="250" y="737"/>
                  </a:lnTo>
                  <a:lnTo>
                    <a:pt x="251" y="737"/>
                  </a:lnTo>
                  <a:lnTo>
                    <a:pt x="251" y="736"/>
                  </a:lnTo>
                  <a:lnTo>
                    <a:pt x="252" y="735"/>
                  </a:lnTo>
                  <a:lnTo>
                    <a:pt x="252" y="734"/>
                  </a:lnTo>
                  <a:lnTo>
                    <a:pt x="253" y="734"/>
                  </a:lnTo>
                  <a:lnTo>
                    <a:pt x="254" y="733"/>
                  </a:lnTo>
                  <a:lnTo>
                    <a:pt x="255" y="733"/>
                  </a:lnTo>
                  <a:lnTo>
                    <a:pt x="255" y="734"/>
                  </a:lnTo>
                  <a:lnTo>
                    <a:pt x="255" y="735"/>
                  </a:lnTo>
                  <a:lnTo>
                    <a:pt x="255" y="736"/>
                  </a:lnTo>
                  <a:lnTo>
                    <a:pt x="255" y="738"/>
                  </a:lnTo>
                  <a:lnTo>
                    <a:pt x="255" y="738"/>
                  </a:lnTo>
                  <a:close/>
                  <a:moveTo>
                    <a:pt x="333" y="602"/>
                  </a:moveTo>
                  <a:lnTo>
                    <a:pt x="334" y="601"/>
                  </a:lnTo>
                  <a:lnTo>
                    <a:pt x="335" y="603"/>
                  </a:lnTo>
                  <a:lnTo>
                    <a:pt x="334" y="605"/>
                  </a:lnTo>
                  <a:lnTo>
                    <a:pt x="333" y="605"/>
                  </a:lnTo>
                  <a:lnTo>
                    <a:pt x="333" y="602"/>
                  </a:lnTo>
                  <a:close/>
                  <a:moveTo>
                    <a:pt x="315" y="571"/>
                  </a:moveTo>
                  <a:lnTo>
                    <a:pt x="315" y="572"/>
                  </a:lnTo>
                  <a:lnTo>
                    <a:pt x="315" y="573"/>
                  </a:lnTo>
                  <a:lnTo>
                    <a:pt x="315" y="574"/>
                  </a:lnTo>
                  <a:lnTo>
                    <a:pt x="314" y="575"/>
                  </a:lnTo>
                  <a:lnTo>
                    <a:pt x="313" y="575"/>
                  </a:lnTo>
                  <a:lnTo>
                    <a:pt x="312" y="574"/>
                  </a:lnTo>
                  <a:lnTo>
                    <a:pt x="311" y="573"/>
                  </a:lnTo>
                  <a:lnTo>
                    <a:pt x="311" y="572"/>
                  </a:lnTo>
                  <a:lnTo>
                    <a:pt x="312" y="572"/>
                  </a:lnTo>
                  <a:lnTo>
                    <a:pt x="313" y="571"/>
                  </a:lnTo>
                  <a:lnTo>
                    <a:pt x="314" y="570"/>
                  </a:lnTo>
                  <a:lnTo>
                    <a:pt x="315" y="571"/>
                  </a:lnTo>
                  <a:lnTo>
                    <a:pt x="315" y="571"/>
                  </a:lnTo>
                  <a:close/>
                  <a:moveTo>
                    <a:pt x="517" y="212"/>
                  </a:moveTo>
                  <a:lnTo>
                    <a:pt x="518" y="212"/>
                  </a:lnTo>
                  <a:lnTo>
                    <a:pt x="520" y="214"/>
                  </a:lnTo>
                  <a:lnTo>
                    <a:pt x="520" y="216"/>
                  </a:lnTo>
                  <a:lnTo>
                    <a:pt x="519" y="216"/>
                  </a:lnTo>
                  <a:lnTo>
                    <a:pt x="517" y="216"/>
                  </a:lnTo>
                  <a:lnTo>
                    <a:pt x="516" y="216"/>
                  </a:lnTo>
                  <a:lnTo>
                    <a:pt x="515" y="215"/>
                  </a:lnTo>
                  <a:lnTo>
                    <a:pt x="517" y="2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5" name="Freeform 165">
              <a:extLst>
                <a:ext uri="{FF2B5EF4-FFF2-40B4-BE49-F238E27FC236}">
                  <a16:creationId xmlns:a16="http://schemas.microsoft.com/office/drawing/2014/main" id="{AF26622B-9297-8894-13AC-C01AA0D73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5988" y="2039169"/>
              <a:ext cx="491209" cy="584638"/>
            </a:xfrm>
            <a:custGeom>
              <a:avLst/>
              <a:gdLst>
                <a:gd name="T0" fmla="*/ 346 w 347"/>
                <a:gd name="T1" fmla="*/ 84 h 413"/>
                <a:gd name="T2" fmla="*/ 317 w 347"/>
                <a:gd name="T3" fmla="*/ 138 h 413"/>
                <a:gd name="T4" fmla="*/ 301 w 347"/>
                <a:gd name="T5" fmla="*/ 155 h 413"/>
                <a:gd name="T6" fmla="*/ 326 w 347"/>
                <a:gd name="T7" fmla="*/ 166 h 413"/>
                <a:gd name="T8" fmla="*/ 324 w 347"/>
                <a:gd name="T9" fmla="*/ 205 h 413"/>
                <a:gd name="T10" fmla="*/ 302 w 347"/>
                <a:gd name="T11" fmla="*/ 223 h 413"/>
                <a:gd name="T12" fmla="*/ 311 w 347"/>
                <a:gd name="T13" fmla="*/ 239 h 413"/>
                <a:gd name="T14" fmla="*/ 270 w 347"/>
                <a:gd name="T15" fmla="*/ 259 h 413"/>
                <a:gd name="T16" fmla="*/ 248 w 347"/>
                <a:gd name="T17" fmla="*/ 250 h 413"/>
                <a:gd name="T18" fmla="*/ 235 w 347"/>
                <a:gd name="T19" fmla="*/ 262 h 413"/>
                <a:gd name="T20" fmla="*/ 248 w 347"/>
                <a:gd name="T21" fmla="*/ 284 h 413"/>
                <a:gd name="T22" fmla="*/ 257 w 347"/>
                <a:gd name="T23" fmla="*/ 325 h 413"/>
                <a:gd name="T24" fmla="*/ 253 w 347"/>
                <a:gd name="T25" fmla="*/ 351 h 413"/>
                <a:gd name="T26" fmla="*/ 228 w 347"/>
                <a:gd name="T27" fmla="*/ 369 h 413"/>
                <a:gd name="T28" fmla="*/ 238 w 347"/>
                <a:gd name="T29" fmla="*/ 386 h 413"/>
                <a:gd name="T30" fmla="*/ 239 w 347"/>
                <a:gd name="T31" fmla="*/ 401 h 413"/>
                <a:gd name="T32" fmla="*/ 229 w 347"/>
                <a:gd name="T33" fmla="*/ 413 h 413"/>
                <a:gd name="T34" fmla="*/ 211 w 347"/>
                <a:gd name="T35" fmla="*/ 406 h 413"/>
                <a:gd name="T36" fmla="*/ 217 w 347"/>
                <a:gd name="T37" fmla="*/ 382 h 413"/>
                <a:gd name="T38" fmla="*/ 221 w 347"/>
                <a:gd name="T39" fmla="*/ 364 h 413"/>
                <a:gd name="T40" fmla="*/ 217 w 347"/>
                <a:gd name="T41" fmla="*/ 354 h 413"/>
                <a:gd name="T42" fmla="*/ 197 w 347"/>
                <a:gd name="T43" fmla="*/ 339 h 413"/>
                <a:gd name="T44" fmla="*/ 164 w 347"/>
                <a:gd name="T45" fmla="*/ 332 h 413"/>
                <a:gd name="T46" fmla="*/ 151 w 347"/>
                <a:gd name="T47" fmla="*/ 308 h 413"/>
                <a:gd name="T48" fmla="*/ 127 w 347"/>
                <a:gd name="T49" fmla="*/ 316 h 413"/>
                <a:gd name="T50" fmla="*/ 116 w 347"/>
                <a:gd name="T51" fmla="*/ 316 h 413"/>
                <a:gd name="T52" fmla="*/ 97 w 347"/>
                <a:gd name="T53" fmla="*/ 311 h 413"/>
                <a:gd name="T54" fmla="*/ 85 w 347"/>
                <a:gd name="T55" fmla="*/ 324 h 413"/>
                <a:gd name="T56" fmla="*/ 65 w 347"/>
                <a:gd name="T57" fmla="*/ 317 h 413"/>
                <a:gd name="T58" fmla="*/ 34 w 347"/>
                <a:gd name="T59" fmla="*/ 315 h 413"/>
                <a:gd name="T60" fmla="*/ 9 w 347"/>
                <a:gd name="T61" fmla="*/ 297 h 413"/>
                <a:gd name="T62" fmla="*/ 60 w 347"/>
                <a:gd name="T63" fmla="*/ 301 h 413"/>
                <a:gd name="T64" fmla="*/ 85 w 347"/>
                <a:gd name="T65" fmla="*/ 306 h 413"/>
                <a:gd name="T66" fmla="*/ 73 w 347"/>
                <a:gd name="T67" fmla="*/ 289 h 413"/>
                <a:gd name="T68" fmla="*/ 70 w 347"/>
                <a:gd name="T69" fmla="*/ 279 h 413"/>
                <a:gd name="T70" fmla="*/ 50 w 347"/>
                <a:gd name="T71" fmla="*/ 262 h 413"/>
                <a:gd name="T72" fmla="*/ 64 w 347"/>
                <a:gd name="T73" fmla="*/ 256 h 413"/>
                <a:gd name="T74" fmla="*/ 60 w 347"/>
                <a:gd name="T75" fmla="*/ 234 h 413"/>
                <a:gd name="T76" fmla="*/ 117 w 347"/>
                <a:gd name="T77" fmla="*/ 121 h 413"/>
                <a:gd name="T78" fmla="*/ 133 w 347"/>
                <a:gd name="T79" fmla="*/ 97 h 413"/>
                <a:gd name="T80" fmla="*/ 185 w 347"/>
                <a:gd name="T81" fmla="*/ 66 h 413"/>
                <a:gd name="T82" fmla="*/ 229 w 347"/>
                <a:gd name="T83" fmla="*/ 26 h 413"/>
                <a:gd name="T84" fmla="*/ 314 w 347"/>
                <a:gd name="T85" fmla="*/ 16 h 413"/>
                <a:gd name="T86" fmla="*/ 334 w 347"/>
                <a:gd name="T87" fmla="*/ 38 h 413"/>
                <a:gd name="T88" fmla="*/ 14 w 347"/>
                <a:gd name="T89" fmla="*/ 319 h 413"/>
                <a:gd name="T90" fmla="*/ 57 w 347"/>
                <a:gd name="T91" fmla="*/ 318 h 413"/>
                <a:gd name="T92" fmla="*/ 76 w 347"/>
                <a:gd name="T93" fmla="*/ 323 h 413"/>
                <a:gd name="T94" fmla="*/ 38 w 347"/>
                <a:gd name="T95" fmla="*/ 344 h 413"/>
                <a:gd name="T96" fmla="*/ 13 w 347"/>
                <a:gd name="T97" fmla="*/ 343 h 413"/>
                <a:gd name="T98" fmla="*/ 67 w 347"/>
                <a:gd name="T99" fmla="*/ 283 h 413"/>
                <a:gd name="T100" fmla="*/ 42 w 347"/>
                <a:gd name="T101" fmla="*/ 277 h 413"/>
                <a:gd name="T102" fmla="*/ 44 w 347"/>
                <a:gd name="T103" fmla="*/ 270 h 413"/>
                <a:gd name="T104" fmla="*/ 136 w 347"/>
                <a:gd name="T105" fmla="*/ 77 h 413"/>
                <a:gd name="T106" fmla="*/ 139 w 347"/>
                <a:gd name="T107" fmla="*/ 57 h 413"/>
                <a:gd name="T108" fmla="*/ 156 w 347"/>
                <a:gd name="T109" fmla="*/ 38 h 413"/>
                <a:gd name="T110" fmla="*/ 192 w 347"/>
                <a:gd name="T111" fmla="*/ 20 h 413"/>
                <a:gd name="T112" fmla="*/ 173 w 347"/>
                <a:gd name="T113" fmla="*/ 23 h 413"/>
                <a:gd name="T114" fmla="*/ 208 w 347"/>
                <a:gd name="T115" fmla="*/ 12 h 413"/>
                <a:gd name="T116" fmla="*/ 252 w 347"/>
                <a:gd name="T117" fmla="*/ 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7" h="413">
                  <a:moveTo>
                    <a:pt x="346" y="47"/>
                  </a:moveTo>
                  <a:lnTo>
                    <a:pt x="347" y="51"/>
                  </a:lnTo>
                  <a:lnTo>
                    <a:pt x="347" y="54"/>
                  </a:lnTo>
                  <a:lnTo>
                    <a:pt x="346" y="56"/>
                  </a:lnTo>
                  <a:lnTo>
                    <a:pt x="346" y="59"/>
                  </a:lnTo>
                  <a:lnTo>
                    <a:pt x="344" y="62"/>
                  </a:lnTo>
                  <a:lnTo>
                    <a:pt x="344" y="63"/>
                  </a:lnTo>
                  <a:lnTo>
                    <a:pt x="344" y="65"/>
                  </a:lnTo>
                  <a:lnTo>
                    <a:pt x="344" y="66"/>
                  </a:lnTo>
                  <a:lnTo>
                    <a:pt x="345" y="66"/>
                  </a:lnTo>
                  <a:lnTo>
                    <a:pt x="345" y="68"/>
                  </a:lnTo>
                  <a:lnTo>
                    <a:pt x="346" y="78"/>
                  </a:lnTo>
                  <a:lnTo>
                    <a:pt x="346" y="84"/>
                  </a:lnTo>
                  <a:lnTo>
                    <a:pt x="345" y="89"/>
                  </a:lnTo>
                  <a:lnTo>
                    <a:pt x="344" y="94"/>
                  </a:lnTo>
                  <a:lnTo>
                    <a:pt x="336" y="106"/>
                  </a:lnTo>
                  <a:lnTo>
                    <a:pt x="335" y="108"/>
                  </a:lnTo>
                  <a:lnTo>
                    <a:pt x="334" y="110"/>
                  </a:lnTo>
                  <a:lnTo>
                    <a:pt x="333" y="115"/>
                  </a:lnTo>
                  <a:lnTo>
                    <a:pt x="333" y="132"/>
                  </a:lnTo>
                  <a:lnTo>
                    <a:pt x="332" y="137"/>
                  </a:lnTo>
                  <a:lnTo>
                    <a:pt x="331" y="139"/>
                  </a:lnTo>
                  <a:lnTo>
                    <a:pt x="327" y="138"/>
                  </a:lnTo>
                  <a:lnTo>
                    <a:pt x="326" y="138"/>
                  </a:lnTo>
                  <a:lnTo>
                    <a:pt x="321" y="138"/>
                  </a:lnTo>
                  <a:lnTo>
                    <a:pt x="317" y="138"/>
                  </a:lnTo>
                  <a:lnTo>
                    <a:pt x="308" y="138"/>
                  </a:lnTo>
                  <a:lnTo>
                    <a:pt x="305" y="138"/>
                  </a:lnTo>
                  <a:lnTo>
                    <a:pt x="303" y="139"/>
                  </a:lnTo>
                  <a:lnTo>
                    <a:pt x="302" y="141"/>
                  </a:lnTo>
                  <a:lnTo>
                    <a:pt x="302" y="142"/>
                  </a:lnTo>
                  <a:lnTo>
                    <a:pt x="302" y="144"/>
                  </a:lnTo>
                  <a:lnTo>
                    <a:pt x="302" y="144"/>
                  </a:lnTo>
                  <a:lnTo>
                    <a:pt x="302" y="146"/>
                  </a:lnTo>
                  <a:lnTo>
                    <a:pt x="302" y="147"/>
                  </a:lnTo>
                  <a:lnTo>
                    <a:pt x="306" y="150"/>
                  </a:lnTo>
                  <a:lnTo>
                    <a:pt x="301" y="152"/>
                  </a:lnTo>
                  <a:lnTo>
                    <a:pt x="299" y="152"/>
                  </a:lnTo>
                  <a:lnTo>
                    <a:pt x="301" y="155"/>
                  </a:lnTo>
                  <a:lnTo>
                    <a:pt x="301" y="157"/>
                  </a:lnTo>
                  <a:lnTo>
                    <a:pt x="301" y="160"/>
                  </a:lnTo>
                  <a:lnTo>
                    <a:pt x="302" y="163"/>
                  </a:lnTo>
                  <a:lnTo>
                    <a:pt x="303" y="164"/>
                  </a:lnTo>
                  <a:lnTo>
                    <a:pt x="306" y="165"/>
                  </a:lnTo>
                  <a:lnTo>
                    <a:pt x="313" y="166"/>
                  </a:lnTo>
                  <a:lnTo>
                    <a:pt x="317" y="169"/>
                  </a:lnTo>
                  <a:lnTo>
                    <a:pt x="320" y="169"/>
                  </a:lnTo>
                  <a:lnTo>
                    <a:pt x="322" y="169"/>
                  </a:lnTo>
                  <a:lnTo>
                    <a:pt x="325" y="168"/>
                  </a:lnTo>
                  <a:lnTo>
                    <a:pt x="326" y="167"/>
                  </a:lnTo>
                  <a:lnTo>
                    <a:pt x="326" y="166"/>
                  </a:lnTo>
                  <a:lnTo>
                    <a:pt x="326" y="166"/>
                  </a:lnTo>
                  <a:lnTo>
                    <a:pt x="332" y="175"/>
                  </a:lnTo>
                  <a:lnTo>
                    <a:pt x="333" y="179"/>
                  </a:lnTo>
                  <a:lnTo>
                    <a:pt x="332" y="184"/>
                  </a:lnTo>
                  <a:lnTo>
                    <a:pt x="331" y="188"/>
                  </a:lnTo>
                  <a:lnTo>
                    <a:pt x="330" y="190"/>
                  </a:lnTo>
                  <a:lnTo>
                    <a:pt x="330" y="193"/>
                  </a:lnTo>
                  <a:lnTo>
                    <a:pt x="331" y="196"/>
                  </a:lnTo>
                  <a:lnTo>
                    <a:pt x="332" y="197"/>
                  </a:lnTo>
                  <a:lnTo>
                    <a:pt x="332" y="198"/>
                  </a:lnTo>
                  <a:lnTo>
                    <a:pt x="332" y="199"/>
                  </a:lnTo>
                  <a:lnTo>
                    <a:pt x="327" y="201"/>
                  </a:lnTo>
                  <a:lnTo>
                    <a:pt x="326" y="202"/>
                  </a:lnTo>
                  <a:lnTo>
                    <a:pt x="324" y="205"/>
                  </a:lnTo>
                  <a:lnTo>
                    <a:pt x="322" y="207"/>
                  </a:lnTo>
                  <a:lnTo>
                    <a:pt x="319" y="209"/>
                  </a:lnTo>
                  <a:lnTo>
                    <a:pt x="317" y="211"/>
                  </a:lnTo>
                  <a:lnTo>
                    <a:pt x="314" y="215"/>
                  </a:lnTo>
                  <a:lnTo>
                    <a:pt x="314" y="216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07" y="217"/>
                  </a:lnTo>
                  <a:lnTo>
                    <a:pt x="305" y="218"/>
                  </a:lnTo>
                  <a:lnTo>
                    <a:pt x="304" y="219"/>
                  </a:lnTo>
                  <a:lnTo>
                    <a:pt x="303" y="222"/>
                  </a:lnTo>
                  <a:lnTo>
                    <a:pt x="303" y="223"/>
                  </a:lnTo>
                  <a:lnTo>
                    <a:pt x="302" y="223"/>
                  </a:lnTo>
                  <a:lnTo>
                    <a:pt x="301" y="223"/>
                  </a:lnTo>
                  <a:lnTo>
                    <a:pt x="300" y="223"/>
                  </a:lnTo>
                  <a:lnTo>
                    <a:pt x="299" y="225"/>
                  </a:lnTo>
                  <a:lnTo>
                    <a:pt x="300" y="227"/>
                  </a:lnTo>
                  <a:lnTo>
                    <a:pt x="301" y="228"/>
                  </a:lnTo>
                  <a:lnTo>
                    <a:pt x="303" y="229"/>
                  </a:lnTo>
                  <a:lnTo>
                    <a:pt x="309" y="232"/>
                  </a:lnTo>
                  <a:lnTo>
                    <a:pt x="311" y="235"/>
                  </a:lnTo>
                  <a:lnTo>
                    <a:pt x="312" y="235"/>
                  </a:lnTo>
                  <a:lnTo>
                    <a:pt x="312" y="236"/>
                  </a:lnTo>
                  <a:lnTo>
                    <a:pt x="312" y="238"/>
                  </a:lnTo>
                  <a:lnTo>
                    <a:pt x="311" y="238"/>
                  </a:lnTo>
                  <a:lnTo>
                    <a:pt x="311" y="239"/>
                  </a:lnTo>
                  <a:lnTo>
                    <a:pt x="310" y="240"/>
                  </a:lnTo>
                  <a:lnTo>
                    <a:pt x="308" y="243"/>
                  </a:lnTo>
                  <a:lnTo>
                    <a:pt x="306" y="246"/>
                  </a:lnTo>
                  <a:lnTo>
                    <a:pt x="303" y="247"/>
                  </a:lnTo>
                  <a:lnTo>
                    <a:pt x="296" y="247"/>
                  </a:lnTo>
                  <a:lnTo>
                    <a:pt x="286" y="250"/>
                  </a:lnTo>
                  <a:lnTo>
                    <a:pt x="282" y="253"/>
                  </a:lnTo>
                  <a:lnTo>
                    <a:pt x="280" y="254"/>
                  </a:lnTo>
                  <a:lnTo>
                    <a:pt x="278" y="254"/>
                  </a:lnTo>
                  <a:lnTo>
                    <a:pt x="272" y="253"/>
                  </a:lnTo>
                  <a:lnTo>
                    <a:pt x="273" y="256"/>
                  </a:lnTo>
                  <a:lnTo>
                    <a:pt x="273" y="258"/>
                  </a:lnTo>
                  <a:lnTo>
                    <a:pt x="270" y="259"/>
                  </a:lnTo>
                  <a:lnTo>
                    <a:pt x="270" y="256"/>
                  </a:lnTo>
                  <a:lnTo>
                    <a:pt x="268" y="255"/>
                  </a:lnTo>
                  <a:lnTo>
                    <a:pt x="265" y="254"/>
                  </a:lnTo>
                  <a:lnTo>
                    <a:pt x="264" y="254"/>
                  </a:lnTo>
                  <a:lnTo>
                    <a:pt x="263" y="253"/>
                  </a:lnTo>
                  <a:lnTo>
                    <a:pt x="263" y="252"/>
                  </a:lnTo>
                  <a:lnTo>
                    <a:pt x="262" y="252"/>
                  </a:lnTo>
                  <a:lnTo>
                    <a:pt x="259" y="253"/>
                  </a:lnTo>
                  <a:lnTo>
                    <a:pt x="256" y="251"/>
                  </a:lnTo>
                  <a:lnTo>
                    <a:pt x="253" y="248"/>
                  </a:lnTo>
                  <a:lnTo>
                    <a:pt x="250" y="247"/>
                  </a:lnTo>
                  <a:lnTo>
                    <a:pt x="247" y="249"/>
                  </a:lnTo>
                  <a:lnTo>
                    <a:pt x="248" y="250"/>
                  </a:lnTo>
                  <a:lnTo>
                    <a:pt x="252" y="253"/>
                  </a:lnTo>
                  <a:lnTo>
                    <a:pt x="253" y="255"/>
                  </a:lnTo>
                  <a:lnTo>
                    <a:pt x="251" y="255"/>
                  </a:lnTo>
                  <a:lnTo>
                    <a:pt x="249" y="254"/>
                  </a:lnTo>
                  <a:lnTo>
                    <a:pt x="247" y="253"/>
                  </a:lnTo>
                  <a:lnTo>
                    <a:pt x="242" y="254"/>
                  </a:lnTo>
                  <a:lnTo>
                    <a:pt x="242" y="255"/>
                  </a:lnTo>
                  <a:lnTo>
                    <a:pt x="240" y="257"/>
                  </a:lnTo>
                  <a:lnTo>
                    <a:pt x="238" y="258"/>
                  </a:lnTo>
                  <a:lnTo>
                    <a:pt x="234" y="258"/>
                  </a:lnTo>
                  <a:lnTo>
                    <a:pt x="232" y="259"/>
                  </a:lnTo>
                  <a:lnTo>
                    <a:pt x="232" y="260"/>
                  </a:lnTo>
                  <a:lnTo>
                    <a:pt x="235" y="262"/>
                  </a:lnTo>
                  <a:lnTo>
                    <a:pt x="236" y="265"/>
                  </a:lnTo>
                  <a:lnTo>
                    <a:pt x="236" y="268"/>
                  </a:lnTo>
                  <a:lnTo>
                    <a:pt x="234" y="269"/>
                  </a:lnTo>
                  <a:lnTo>
                    <a:pt x="233" y="270"/>
                  </a:lnTo>
                  <a:lnTo>
                    <a:pt x="233" y="271"/>
                  </a:lnTo>
                  <a:lnTo>
                    <a:pt x="234" y="271"/>
                  </a:lnTo>
                  <a:lnTo>
                    <a:pt x="236" y="271"/>
                  </a:lnTo>
                  <a:lnTo>
                    <a:pt x="238" y="272"/>
                  </a:lnTo>
                  <a:lnTo>
                    <a:pt x="240" y="274"/>
                  </a:lnTo>
                  <a:lnTo>
                    <a:pt x="241" y="275"/>
                  </a:lnTo>
                  <a:lnTo>
                    <a:pt x="240" y="278"/>
                  </a:lnTo>
                  <a:lnTo>
                    <a:pt x="242" y="282"/>
                  </a:lnTo>
                  <a:lnTo>
                    <a:pt x="248" y="284"/>
                  </a:lnTo>
                  <a:lnTo>
                    <a:pt x="247" y="288"/>
                  </a:lnTo>
                  <a:lnTo>
                    <a:pt x="246" y="289"/>
                  </a:lnTo>
                  <a:lnTo>
                    <a:pt x="247" y="291"/>
                  </a:lnTo>
                  <a:lnTo>
                    <a:pt x="253" y="300"/>
                  </a:lnTo>
                  <a:lnTo>
                    <a:pt x="256" y="304"/>
                  </a:lnTo>
                  <a:lnTo>
                    <a:pt x="257" y="308"/>
                  </a:lnTo>
                  <a:lnTo>
                    <a:pt x="257" y="311"/>
                  </a:lnTo>
                  <a:lnTo>
                    <a:pt x="257" y="314"/>
                  </a:lnTo>
                  <a:lnTo>
                    <a:pt x="256" y="317"/>
                  </a:lnTo>
                  <a:lnTo>
                    <a:pt x="256" y="319"/>
                  </a:lnTo>
                  <a:lnTo>
                    <a:pt x="258" y="321"/>
                  </a:lnTo>
                  <a:lnTo>
                    <a:pt x="257" y="323"/>
                  </a:lnTo>
                  <a:lnTo>
                    <a:pt x="257" y="325"/>
                  </a:lnTo>
                  <a:lnTo>
                    <a:pt x="256" y="327"/>
                  </a:lnTo>
                  <a:lnTo>
                    <a:pt x="255" y="329"/>
                  </a:lnTo>
                  <a:lnTo>
                    <a:pt x="253" y="331"/>
                  </a:lnTo>
                  <a:lnTo>
                    <a:pt x="252" y="331"/>
                  </a:lnTo>
                  <a:lnTo>
                    <a:pt x="248" y="340"/>
                  </a:lnTo>
                  <a:lnTo>
                    <a:pt x="246" y="343"/>
                  </a:lnTo>
                  <a:lnTo>
                    <a:pt x="245" y="343"/>
                  </a:lnTo>
                  <a:lnTo>
                    <a:pt x="244" y="347"/>
                  </a:lnTo>
                  <a:lnTo>
                    <a:pt x="243" y="349"/>
                  </a:lnTo>
                  <a:lnTo>
                    <a:pt x="244" y="353"/>
                  </a:lnTo>
                  <a:lnTo>
                    <a:pt x="247" y="354"/>
                  </a:lnTo>
                  <a:lnTo>
                    <a:pt x="251" y="350"/>
                  </a:lnTo>
                  <a:lnTo>
                    <a:pt x="253" y="351"/>
                  </a:lnTo>
                  <a:lnTo>
                    <a:pt x="252" y="352"/>
                  </a:lnTo>
                  <a:lnTo>
                    <a:pt x="250" y="354"/>
                  </a:lnTo>
                  <a:lnTo>
                    <a:pt x="252" y="355"/>
                  </a:lnTo>
                  <a:lnTo>
                    <a:pt x="251" y="357"/>
                  </a:lnTo>
                  <a:lnTo>
                    <a:pt x="246" y="360"/>
                  </a:lnTo>
                  <a:lnTo>
                    <a:pt x="237" y="367"/>
                  </a:lnTo>
                  <a:lnTo>
                    <a:pt x="236" y="367"/>
                  </a:lnTo>
                  <a:lnTo>
                    <a:pt x="234" y="372"/>
                  </a:lnTo>
                  <a:lnTo>
                    <a:pt x="233" y="373"/>
                  </a:lnTo>
                  <a:lnTo>
                    <a:pt x="231" y="373"/>
                  </a:lnTo>
                  <a:lnTo>
                    <a:pt x="230" y="372"/>
                  </a:lnTo>
                  <a:lnTo>
                    <a:pt x="229" y="370"/>
                  </a:lnTo>
                  <a:lnTo>
                    <a:pt x="228" y="369"/>
                  </a:lnTo>
                  <a:lnTo>
                    <a:pt x="225" y="371"/>
                  </a:lnTo>
                  <a:lnTo>
                    <a:pt x="226" y="374"/>
                  </a:lnTo>
                  <a:lnTo>
                    <a:pt x="227" y="379"/>
                  </a:lnTo>
                  <a:lnTo>
                    <a:pt x="227" y="382"/>
                  </a:lnTo>
                  <a:lnTo>
                    <a:pt x="229" y="382"/>
                  </a:lnTo>
                  <a:lnTo>
                    <a:pt x="231" y="380"/>
                  </a:lnTo>
                  <a:lnTo>
                    <a:pt x="232" y="380"/>
                  </a:lnTo>
                  <a:lnTo>
                    <a:pt x="234" y="380"/>
                  </a:lnTo>
                  <a:lnTo>
                    <a:pt x="236" y="381"/>
                  </a:lnTo>
                  <a:lnTo>
                    <a:pt x="239" y="381"/>
                  </a:lnTo>
                  <a:lnTo>
                    <a:pt x="239" y="383"/>
                  </a:lnTo>
                  <a:lnTo>
                    <a:pt x="238" y="384"/>
                  </a:lnTo>
                  <a:lnTo>
                    <a:pt x="238" y="386"/>
                  </a:lnTo>
                  <a:lnTo>
                    <a:pt x="239" y="387"/>
                  </a:lnTo>
                  <a:lnTo>
                    <a:pt x="239" y="388"/>
                  </a:lnTo>
                  <a:lnTo>
                    <a:pt x="242" y="389"/>
                  </a:lnTo>
                  <a:lnTo>
                    <a:pt x="244" y="391"/>
                  </a:lnTo>
                  <a:lnTo>
                    <a:pt x="244" y="391"/>
                  </a:lnTo>
                  <a:lnTo>
                    <a:pt x="243" y="392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8"/>
                  </a:lnTo>
                  <a:lnTo>
                    <a:pt x="242" y="399"/>
                  </a:lnTo>
                  <a:lnTo>
                    <a:pt x="241" y="399"/>
                  </a:lnTo>
                  <a:lnTo>
                    <a:pt x="240" y="400"/>
                  </a:lnTo>
                  <a:lnTo>
                    <a:pt x="239" y="401"/>
                  </a:lnTo>
                  <a:lnTo>
                    <a:pt x="239" y="403"/>
                  </a:lnTo>
                  <a:lnTo>
                    <a:pt x="239" y="403"/>
                  </a:lnTo>
                  <a:lnTo>
                    <a:pt x="239" y="405"/>
                  </a:lnTo>
                  <a:lnTo>
                    <a:pt x="237" y="407"/>
                  </a:lnTo>
                  <a:lnTo>
                    <a:pt x="236" y="406"/>
                  </a:lnTo>
                  <a:lnTo>
                    <a:pt x="236" y="409"/>
                  </a:lnTo>
                  <a:lnTo>
                    <a:pt x="237" y="409"/>
                  </a:lnTo>
                  <a:lnTo>
                    <a:pt x="238" y="410"/>
                  </a:lnTo>
                  <a:lnTo>
                    <a:pt x="238" y="411"/>
                  </a:lnTo>
                  <a:lnTo>
                    <a:pt x="238" y="413"/>
                  </a:lnTo>
                  <a:lnTo>
                    <a:pt x="236" y="413"/>
                  </a:lnTo>
                  <a:lnTo>
                    <a:pt x="229" y="413"/>
                  </a:lnTo>
                  <a:lnTo>
                    <a:pt x="229" y="413"/>
                  </a:lnTo>
                  <a:lnTo>
                    <a:pt x="228" y="412"/>
                  </a:lnTo>
                  <a:lnTo>
                    <a:pt x="220" y="413"/>
                  </a:lnTo>
                  <a:lnTo>
                    <a:pt x="219" y="412"/>
                  </a:lnTo>
                  <a:lnTo>
                    <a:pt x="217" y="409"/>
                  </a:lnTo>
                  <a:lnTo>
                    <a:pt x="217" y="409"/>
                  </a:lnTo>
                  <a:lnTo>
                    <a:pt x="216" y="410"/>
                  </a:lnTo>
                  <a:lnTo>
                    <a:pt x="215" y="411"/>
                  </a:lnTo>
                  <a:lnTo>
                    <a:pt x="214" y="412"/>
                  </a:lnTo>
                  <a:lnTo>
                    <a:pt x="213" y="412"/>
                  </a:lnTo>
                  <a:lnTo>
                    <a:pt x="212" y="412"/>
                  </a:lnTo>
                  <a:lnTo>
                    <a:pt x="211" y="411"/>
                  </a:lnTo>
                  <a:lnTo>
                    <a:pt x="211" y="408"/>
                  </a:lnTo>
                  <a:lnTo>
                    <a:pt x="211" y="406"/>
                  </a:lnTo>
                  <a:lnTo>
                    <a:pt x="211" y="406"/>
                  </a:lnTo>
                  <a:lnTo>
                    <a:pt x="208" y="405"/>
                  </a:lnTo>
                  <a:lnTo>
                    <a:pt x="208" y="404"/>
                  </a:lnTo>
                  <a:lnTo>
                    <a:pt x="206" y="403"/>
                  </a:lnTo>
                  <a:lnTo>
                    <a:pt x="205" y="402"/>
                  </a:lnTo>
                  <a:lnTo>
                    <a:pt x="205" y="398"/>
                  </a:lnTo>
                  <a:lnTo>
                    <a:pt x="211" y="391"/>
                  </a:lnTo>
                  <a:lnTo>
                    <a:pt x="212" y="391"/>
                  </a:lnTo>
                  <a:lnTo>
                    <a:pt x="213" y="390"/>
                  </a:lnTo>
                  <a:lnTo>
                    <a:pt x="215" y="388"/>
                  </a:lnTo>
                  <a:lnTo>
                    <a:pt x="217" y="385"/>
                  </a:lnTo>
                  <a:lnTo>
                    <a:pt x="217" y="383"/>
                  </a:lnTo>
                  <a:lnTo>
                    <a:pt x="217" y="382"/>
                  </a:lnTo>
                  <a:lnTo>
                    <a:pt x="216" y="382"/>
                  </a:lnTo>
                  <a:lnTo>
                    <a:pt x="213" y="383"/>
                  </a:lnTo>
                  <a:lnTo>
                    <a:pt x="217" y="377"/>
                  </a:lnTo>
                  <a:lnTo>
                    <a:pt x="218" y="373"/>
                  </a:lnTo>
                  <a:lnTo>
                    <a:pt x="217" y="372"/>
                  </a:lnTo>
                  <a:lnTo>
                    <a:pt x="217" y="370"/>
                  </a:lnTo>
                  <a:lnTo>
                    <a:pt x="218" y="368"/>
                  </a:lnTo>
                  <a:lnTo>
                    <a:pt x="219" y="368"/>
                  </a:lnTo>
                  <a:lnTo>
                    <a:pt x="220" y="369"/>
                  </a:lnTo>
                  <a:lnTo>
                    <a:pt x="221" y="368"/>
                  </a:lnTo>
                  <a:lnTo>
                    <a:pt x="221" y="367"/>
                  </a:lnTo>
                  <a:lnTo>
                    <a:pt x="222" y="365"/>
                  </a:lnTo>
                  <a:lnTo>
                    <a:pt x="221" y="364"/>
                  </a:lnTo>
                  <a:lnTo>
                    <a:pt x="221" y="363"/>
                  </a:lnTo>
                  <a:lnTo>
                    <a:pt x="222" y="363"/>
                  </a:lnTo>
                  <a:lnTo>
                    <a:pt x="223" y="363"/>
                  </a:lnTo>
                  <a:lnTo>
                    <a:pt x="224" y="363"/>
                  </a:lnTo>
                  <a:lnTo>
                    <a:pt x="224" y="362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4" y="357"/>
                  </a:lnTo>
                  <a:lnTo>
                    <a:pt x="224" y="356"/>
                  </a:lnTo>
                  <a:lnTo>
                    <a:pt x="223" y="355"/>
                  </a:lnTo>
                  <a:lnTo>
                    <a:pt x="222" y="355"/>
                  </a:lnTo>
                  <a:lnTo>
                    <a:pt x="219" y="355"/>
                  </a:lnTo>
                  <a:lnTo>
                    <a:pt x="217" y="354"/>
                  </a:lnTo>
                  <a:lnTo>
                    <a:pt x="216" y="351"/>
                  </a:lnTo>
                  <a:lnTo>
                    <a:pt x="214" y="350"/>
                  </a:lnTo>
                  <a:lnTo>
                    <a:pt x="213" y="350"/>
                  </a:lnTo>
                  <a:lnTo>
                    <a:pt x="210" y="351"/>
                  </a:lnTo>
                  <a:lnTo>
                    <a:pt x="208" y="351"/>
                  </a:lnTo>
                  <a:lnTo>
                    <a:pt x="207" y="350"/>
                  </a:lnTo>
                  <a:lnTo>
                    <a:pt x="206" y="349"/>
                  </a:lnTo>
                  <a:lnTo>
                    <a:pt x="205" y="349"/>
                  </a:lnTo>
                  <a:lnTo>
                    <a:pt x="199" y="347"/>
                  </a:lnTo>
                  <a:lnTo>
                    <a:pt x="198" y="346"/>
                  </a:lnTo>
                  <a:lnTo>
                    <a:pt x="198" y="345"/>
                  </a:lnTo>
                  <a:lnTo>
                    <a:pt x="198" y="343"/>
                  </a:lnTo>
                  <a:lnTo>
                    <a:pt x="197" y="339"/>
                  </a:lnTo>
                  <a:lnTo>
                    <a:pt x="195" y="337"/>
                  </a:lnTo>
                  <a:lnTo>
                    <a:pt x="193" y="336"/>
                  </a:lnTo>
                  <a:lnTo>
                    <a:pt x="191" y="336"/>
                  </a:lnTo>
                  <a:lnTo>
                    <a:pt x="189" y="337"/>
                  </a:lnTo>
                  <a:lnTo>
                    <a:pt x="186" y="339"/>
                  </a:lnTo>
                  <a:lnTo>
                    <a:pt x="183" y="340"/>
                  </a:lnTo>
                  <a:lnTo>
                    <a:pt x="173" y="339"/>
                  </a:lnTo>
                  <a:lnTo>
                    <a:pt x="170" y="340"/>
                  </a:lnTo>
                  <a:lnTo>
                    <a:pt x="169" y="340"/>
                  </a:lnTo>
                  <a:lnTo>
                    <a:pt x="168" y="340"/>
                  </a:lnTo>
                  <a:lnTo>
                    <a:pt x="168" y="335"/>
                  </a:lnTo>
                  <a:lnTo>
                    <a:pt x="166" y="332"/>
                  </a:lnTo>
                  <a:lnTo>
                    <a:pt x="164" y="332"/>
                  </a:lnTo>
                  <a:lnTo>
                    <a:pt x="161" y="333"/>
                  </a:lnTo>
                  <a:lnTo>
                    <a:pt x="159" y="332"/>
                  </a:lnTo>
                  <a:lnTo>
                    <a:pt x="159" y="331"/>
                  </a:lnTo>
                  <a:lnTo>
                    <a:pt x="158" y="328"/>
                  </a:lnTo>
                  <a:lnTo>
                    <a:pt x="157" y="326"/>
                  </a:lnTo>
                  <a:lnTo>
                    <a:pt x="155" y="323"/>
                  </a:lnTo>
                  <a:lnTo>
                    <a:pt x="154" y="322"/>
                  </a:lnTo>
                  <a:lnTo>
                    <a:pt x="154" y="319"/>
                  </a:lnTo>
                  <a:lnTo>
                    <a:pt x="156" y="316"/>
                  </a:lnTo>
                  <a:lnTo>
                    <a:pt x="156" y="314"/>
                  </a:lnTo>
                  <a:lnTo>
                    <a:pt x="154" y="311"/>
                  </a:lnTo>
                  <a:lnTo>
                    <a:pt x="151" y="308"/>
                  </a:lnTo>
                  <a:lnTo>
                    <a:pt x="151" y="308"/>
                  </a:lnTo>
                  <a:lnTo>
                    <a:pt x="150" y="309"/>
                  </a:lnTo>
                  <a:lnTo>
                    <a:pt x="149" y="310"/>
                  </a:lnTo>
                  <a:lnTo>
                    <a:pt x="149" y="311"/>
                  </a:lnTo>
                  <a:lnTo>
                    <a:pt x="148" y="313"/>
                  </a:lnTo>
                  <a:lnTo>
                    <a:pt x="146" y="315"/>
                  </a:lnTo>
                  <a:lnTo>
                    <a:pt x="145" y="318"/>
                  </a:lnTo>
                  <a:lnTo>
                    <a:pt x="142" y="320"/>
                  </a:lnTo>
                  <a:lnTo>
                    <a:pt x="140" y="320"/>
                  </a:lnTo>
                  <a:lnTo>
                    <a:pt x="137" y="319"/>
                  </a:lnTo>
                  <a:lnTo>
                    <a:pt x="135" y="319"/>
                  </a:lnTo>
                  <a:lnTo>
                    <a:pt x="129" y="319"/>
                  </a:lnTo>
                  <a:lnTo>
                    <a:pt x="127" y="318"/>
                  </a:lnTo>
                  <a:lnTo>
                    <a:pt x="127" y="316"/>
                  </a:lnTo>
                  <a:lnTo>
                    <a:pt x="128" y="316"/>
                  </a:lnTo>
                  <a:lnTo>
                    <a:pt x="133" y="318"/>
                  </a:lnTo>
                  <a:lnTo>
                    <a:pt x="132" y="315"/>
                  </a:lnTo>
                  <a:lnTo>
                    <a:pt x="133" y="313"/>
                  </a:lnTo>
                  <a:lnTo>
                    <a:pt x="133" y="311"/>
                  </a:lnTo>
                  <a:lnTo>
                    <a:pt x="133" y="308"/>
                  </a:lnTo>
                  <a:lnTo>
                    <a:pt x="132" y="307"/>
                  </a:lnTo>
                  <a:lnTo>
                    <a:pt x="130" y="307"/>
                  </a:lnTo>
                  <a:lnTo>
                    <a:pt x="128" y="306"/>
                  </a:lnTo>
                  <a:lnTo>
                    <a:pt x="127" y="306"/>
                  </a:lnTo>
                  <a:lnTo>
                    <a:pt x="124" y="307"/>
                  </a:lnTo>
                  <a:lnTo>
                    <a:pt x="117" y="316"/>
                  </a:lnTo>
                  <a:lnTo>
                    <a:pt x="116" y="316"/>
                  </a:lnTo>
                  <a:lnTo>
                    <a:pt x="115" y="317"/>
                  </a:lnTo>
                  <a:lnTo>
                    <a:pt x="114" y="317"/>
                  </a:lnTo>
                  <a:lnTo>
                    <a:pt x="111" y="316"/>
                  </a:lnTo>
                  <a:lnTo>
                    <a:pt x="109" y="317"/>
                  </a:lnTo>
                  <a:lnTo>
                    <a:pt x="107" y="317"/>
                  </a:lnTo>
                  <a:lnTo>
                    <a:pt x="105" y="315"/>
                  </a:lnTo>
                  <a:lnTo>
                    <a:pt x="105" y="314"/>
                  </a:lnTo>
                  <a:lnTo>
                    <a:pt x="106" y="312"/>
                  </a:lnTo>
                  <a:lnTo>
                    <a:pt x="106" y="310"/>
                  </a:lnTo>
                  <a:lnTo>
                    <a:pt x="106" y="308"/>
                  </a:lnTo>
                  <a:lnTo>
                    <a:pt x="104" y="308"/>
                  </a:lnTo>
                  <a:lnTo>
                    <a:pt x="102" y="309"/>
                  </a:lnTo>
                  <a:lnTo>
                    <a:pt x="97" y="311"/>
                  </a:lnTo>
                  <a:lnTo>
                    <a:pt x="92" y="313"/>
                  </a:lnTo>
                  <a:lnTo>
                    <a:pt x="93" y="314"/>
                  </a:lnTo>
                  <a:lnTo>
                    <a:pt x="93" y="315"/>
                  </a:lnTo>
                  <a:lnTo>
                    <a:pt x="92" y="317"/>
                  </a:lnTo>
                  <a:lnTo>
                    <a:pt x="92" y="318"/>
                  </a:lnTo>
                  <a:lnTo>
                    <a:pt x="93" y="319"/>
                  </a:lnTo>
                  <a:lnTo>
                    <a:pt x="95" y="322"/>
                  </a:lnTo>
                  <a:lnTo>
                    <a:pt x="96" y="323"/>
                  </a:lnTo>
                  <a:lnTo>
                    <a:pt x="96" y="325"/>
                  </a:lnTo>
                  <a:lnTo>
                    <a:pt x="94" y="326"/>
                  </a:lnTo>
                  <a:lnTo>
                    <a:pt x="90" y="326"/>
                  </a:lnTo>
                  <a:lnTo>
                    <a:pt x="88" y="325"/>
                  </a:lnTo>
                  <a:lnTo>
                    <a:pt x="85" y="324"/>
                  </a:lnTo>
                  <a:lnTo>
                    <a:pt x="84" y="324"/>
                  </a:lnTo>
                  <a:lnTo>
                    <a:pt x="82" y="324"/>
                  </a:lnTo>
                  <a:lnTo>
                    <a:pt x="81" y="324"/>
                  </a:lnTo>
                  <a:lnTo>
                    <a:pt x="81" y="322"/>
                  </a:lnTo>
                  <a:lnTo>
                    <a:pt x="80" y="320"/>
                  </a:lnTo>
                  <a:lnTo>
                    <a:pt x="80" y="319"/>
                  </a:lnTo>
                  <a:lnTo>
                    <a:pt x="80" y="318"/>
                  </a:lnTo>
                  <a:lnTo>
                    <a:pt x="79" y="317"/>
                  </a:lnTo>
                  <a:lnTo>
                    <a:pt x="79" y="318"/>
                  </a:lnTo>
                  <a:lnTo>
                    <a:pt x="76" y="319"/>
                  </a:lnTo>
                  <a:lnTo>
                    <a:pt x="68" y="319"/>
                  </a:lnTo>
                  <a:lnTo>
                    <a:pt x="67" y="318"/>
                  </a:lnTo>
                  <a:lnTo>
                    <a:pt x="65" y="317"/>
                  </a:lnTo>
                  <a:lnTo>
                    <a:pt x="60" y="313"/>
                  </a:lnTo>
                  <a:lnTo>
                    <a:pt x="58" y="312"/>
                  </a:lnTo>
                  <a:lnTo>
                    <a:pt x="55" y="312"/>
                  </a:lnTo>
                  <a:lnTo>
                    <a:pt x="53" y="313"/>
                  </a:lnTo>
                  <a:lnTo>
                    <a:pt x="50" y="317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5" y="319"/>
                  </a:lnTo>
                  <a:lnTo>
                    <a:pt x="43" y="320"/>
                  </a:lnTo>
                  <a:lnTo>
                    <a:pt x="43" y="321"/>
                  </a:lnTo>
                  <a:lnTo>
                    <a:pt x="42" y="320"/>
                  </a:lnTo>
                  <a:lnTo>
                    <a:pt x="39" y="318"/>
                  </a:lnTo>
                  <a:lnTo>
                    <a:pt x="34" y="315"/>
                  </a:lnTo>
                  <a:lnTo>
                    <a:pt x="31" y="312"/>
                  </a:lnTo>
                  <a:lnTo>
                    <a:pt x="29" y="312"/>
                  </a:lnTo>
                  <a:lnTo>
                    <a:pt x="25" y="313"/>
                  </a:lnTo>
                  <a:lnTo>
                    <a:pt x="23" y="313"/>
                  </a:lnTo>
                  <a:lnTo>
                    <a:pt x="18" y="312"/>
                  </a:lnTo>
                  <a:lnTo>
                    <a:pt x="16" y="311"/>
                  </a:lnTo>
                  <a:lnTo>
                    <a:pt x="15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0" y="302"/>
                  </a:lnTo>
                  <a:lnTo>
                    <a:pt x="9" y="301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19" y="291"/>
                  </a:lnTo>
                  <a:lnTo>
                    <a:pt x="43" y="289"/>
                  </a:lnTo>
                  <a:lnTo>
                    <a:pt x="45" y="289"/>
                  </a:lnTo>
                  <a:lnTo>
                    <a:pt x="46" y="289"/>
                  </a:lnTo>
                  <a:lnTo>
                    <a:pt x="48" y="291"/>
                  </a:lnTo>
                  <a:lnTo>
                    <a:pt x="49" y="293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7" y="296"/>
                  </a:lnTo>
                  <a:lnTo>
                    <a:pt x="47" y="297"/>
                  </a:lnTo>
                  <a:lnTo>
                    <a:pt x="47" y="298"/>
                  </a:lnTo>
                  <a:lnTo>
                    <a:pt x="55" y="299"/>
                  </a:lnTo>
                  <a:lnTo>
                    <a:pt x="60" y="301"/>
                  </a:lnTo>
                  <a:lnTo>
                    <a:pt x="63" y="304"/>
                  </a:lnTo>
                  <a:lnTo>
                    <a:pt x="65" y="306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70" y="313"/>
                  </a:lnTo>
                  <a:lnTo>
                    <a:pt x="74" y="313"/>
                  </a:lnTo>
                  <a:lnTo>
                    <a:pt x="76" y="313"/>
                  </a:lnTo>
                  <a:lnTo>
                    <a:pt x="78" y="313"/>
                  </a:lnTo>
                  <a:lnTo>
                    <a:pt x="81" y="313"/>
                  </a:lnTo>
                  <a:lnTo>
                    <a:pt x="82" y="313"/>
                  </a:lnTo>
                  <a:lnTo>
                    <a:pt x="84" y="313"/>
                  </a:lnTo>
                  <a:lnTo>
                    <a:pt x="85" y="309"/>
                  </a:lnTo>
                  <a:lnTo>
                    <a:pt x="85" y="306"/>
                  </a:lnTo>
                  <a:lnTo>
                    <a:pt x="82" y="304"/>
                  </a:lnTo>
                  <a:lnTo>
                    <a:pt x="80" y="302"/>
                  </a:lnTo>
                  <a:lnTo>
                    <a:pt x="79" y="302"/>
                  </a:lnTo>
                  <a:lnTo>
                    <a:pt x="76" y="301"/>
                  </a:lnTo>
                  <a:lnTo>
                    <a:pt x="72" y="300"/>
                  </a:lnTo>
                  <a:lnTo>
                    <a:pt x="71" y="300"/>
                  </a:lnTo>
                  <a:lnTo>
                    <a:pt x="67" y="301"/>
                  </a:lnTo>
                  <a:lnTo>
                    <a:pt x="67" y="300"/>
                  </a:lnTo>
                  <a:lnTo>
                    <a:pt x="64" y="299"/>
                  </a:lnTo>
                  <a:lnTo>
                    <a:pt x="57" y="292"/>
                  </a:lnTo>
                  <a:lnTo>
                    <a:pt x="62" y="289"/>
                  </a:lnTo>
                  <a:lnTo>
                    <a:pt x="64" y="289"/>
                  </a:lnTo>
                  <a:lnTo>
                    <a:pt x="73" y="289"/>
                  </a:lnTo>
                  <a:lnTo>
                    <a:pt x="75" y="290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75" y="288"/>
                  </a:lnTo>
                  <a:lnTo>
                    <a:pt x="72" y="288"/>
                  </a:lnTo>
                  <a:lnTo>
                    <a:pt x="71" y="288"/>
                  </a:lnTo>
                  <a:lnTo>
                    <a:pt x="70" y="287"/>
                  </a:lnTo>
                  <a:lnTo>
                    <a:pt x="69" y="286"/>
                  </a:lnTo>
                  <a:lnTo>
                    <a:pt x="68" y="285"/>
                  </a:lnTo>
                  <a:lnTo>
                    <a:pt x="68" y="283"/>
                  </a:lnTo>
                  <a:lnTo>
                    <a:pt x="68" y="282"/>
                  </a:lnTo>
                  <a:lnTo>
                    <a:pt x="68" y="280"/>
                  </a:lnTo>
                  <a:lnTo>
                    <a:pt x="70" y="279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3" y="277"/>
                  </a:lnTo>
                  <a:lnTo>
                    <a:pt x="71" y="276"/>
                  </a:lnTo>
                  <a:lnTo>
                    <a:pt x="65" y="273"/>
                  </a:lnTo>
                  <a:lnTo>
                    <a:pt x="63" y="271"/>
                  </a:lnTo>
                  <a:lnTo>
                    <a:pt x="63" y="267"/>
                  </a:lnTo>
                  <a:lnTo>
                    <a:pt x="61" y="264"/>
                  </a:lnTo>
                  <a:lnTo>
                    <a:pt x="59" y="262"/>
                  </a:lnTo>
                  <a:lnTo>
                    <a:pt x="56" y="260"/>
                  </a:lnTo>
                  <a:lnTo>
                    <a:pt x="55" y="261"/>
                  </a:lnTo>
                  <a:lnTo>
                    <a:pt x="53" y="262"/>
                  </a:lnTo>
                  <a:lnTo>
                    <a:pt x="50" y="262"/>
                  </a:lnTo>
                  <a:lnTo>
                    <a:pt x="49" y="263"/>
                  </a:lnTo>
                  <a:lnTo>
                    <a:pt x="48" y="263"/>
                  </a:lnTo>
                  <a:lnTo>
                    <a:pt x="47" y="263"/>
                  </a:lnTo>
                  <a:lnTo>
                    <a:pt x="46" y="259"/>
                  </a:lnTo>
                  <a:lnTo>
                    <a:pt x="49" y="257"/>
                  </a:lnTo>
                  <a:lnTo>
                    <a:pt x="54" y="255"/>
                  </a:lnTo>
                  <a:lnTo>
                    <a:pt x="55" y="254"/>
                  </a:lnTo>
                  <a:lnTo>
                    <a:pt x="56" y="254"/>
                  </a:lnTo>
                  <a:lnTo>
                    <a:pt x="60" y="255"/>
                  </a:lnTo>
                  <a:lnTo>
                    <a:pt x="62" y="256"/>
                  </a:lnTo>
                  <a:lnTo>
                    <a:pt x="62" y="257"/>
                  </a:lnTo>
                  <a:lnTo>
                    <a:pt x="63" y="256"/>
                  </a:lnTo>
                  <a:lnTo>
                    <a:pt x="64" y="256"/>
                  </a:lnTo>
                  <a:lnTo>
                    <a:pt x="65" y="255"/>
                  </a:lnTo>
                  <a:lnTo>
                    <a:pt x="65" y="253"/>
                  </a:lnTo>
                  <a:lnTo>
                    <a:pt x="62" y="251"/>
                  </a:lnTo>
                  <a:lnTo>
                    <a:pt x="61" y="250"/>
                  </a:lnTo>
                  <a:lnTo>
                    <a:pt x="61" y="249"/>
                  </a:lnTo>
                  <a:lnTo>
                    <a:pt x="61" y="248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6"/>
                  </a:lnTo>
                  <a:lnTo>
                    <a:pt x="62" y="243"/>
                  </a:lnTo>
                  <a:lnTo>
                    <a:pt x="61" y="237"/>
                  </a:lnTo>
                  <a:lnTo>
                    <a:pt x="59" y="235"/>
                  </a:lnTo>
                  <a:lnTo>
                    <a:pt x="60" y="234"/>
                  </a:lnTo>
                  <a:lnTo>
                    <a:pt x="61" y="233"/>
                  </a:lnTo>
                  <a:lnTo>
                    <a:pt x="65" y="234"/>
                  </a:lnTo>
                  <a:lnTo>
                    <a:pt x="68" y="234"/>
                  </a:lnTo>
                  <a:lnTo>
                    <a:pt x="71" y="231"/>
                  </a:lnTo>
                  <a:lnTo>
                    <a:pt x="84" y="216"/>
                  </a:lnTo>
                  <a:lnTo>
                    <a:pt x="95" y="199"/>
                  </a:lnTo>
                  <a:lnTo>
                    <a:pt x="104" y="183"/>
                  </a:lnTo>
                  <a:lnTo>
                    <a:pt x="109" y="167"/>
                  </a:lnTo>
                  <a:lnTo>
                    <a:pt x="110" y="163"/>
                  </a:lnTo>
                  <a:lnTo>
                    <a:pt x="110" y="162"/>
                  </a:lnTo>
                  <a:lnTo>
                    <a:pt x="112" y="157"/>
                  </a:lnTo>
                  <a:lnTo>
                    <a:pt x="116" y="129"/>
                  </a:lnTo>
                  <a:lnTo>
                    <a:pt x="117" y="121"/>
                  </a:lnTo>
                  <a:lnTo>
                    <a:pt x="118" y="119"/>
                  </a:lnTo>
                  <a:lnTo>
                    <a:pt x="119" y="114"/>
                  </a:lnTo>
                  <a:lnTo>
                    <a:pt x="122" y="104"/>
                  </a:lnTo>
                  <a:lnTo>
                    <a:pt x="123" y="100"/>
                  </a:lnTo>
                  <a:lnTo>
                    <a:pt x="123" y="96"/>
                  </a:lnTo>
                  <a:lnTo>
                    <a:pt x="124" y="93"/>
                  </a:lnTo>
                  <a:lnTo>
                    <a:pt x="125" y="90"/>
                  </a:lnTo>
                  <a:lnTo>
                    <a:pt x="126" y="89"/>
                  </a:lnTo>
                  <a:lnTo>
                    <a:pt x="131" y="90"/>
                  </a:lnTo>
                  <a:lnTo>
                    <a:pt x="132" y="89"/>
                  </a:lnTo>
                  <a:lnTo>
                    <a:pt x="133" y="90"/>
                  </a:lnTo>
                  <a:lnTo>
                    <a:pt x="131" y="95"/>
                  </a:lnTo>
                  <a:lnTo>
                    <a:pt x="133" y="97"/>
                  </a:lnTo>
                  <a:lnTo>
                    <a:pt x="137" y="98"/>
                  </a:lnTo>
                  <a:lnTo>
                    <a:pt x="140" y="98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93"/>
                  </a:lnTo>
                  <a:lnTo>
                    <a:pt x="152" y="92"/>
                  </a:lnTo>
                  <a:lnTo>
                    <a:pt x="156" y="90"/>
                  </a:lnTo>
                  <a:lnTo>
                    <a:pt x="174" y="74"/>
                  </a:lnTo>
                  <a:lnTo>
                    <a:pt x="175" y="73"/>
                  </a:lnTo>
                  <a:lnTo>
                    <a:pt x="176" y="72"/>
                  </a:lnTo>
                  <a:lnTo>
                    <a:pt x="181" y="71"/>
                  </a:lnTo>
                  <a:lnTo>
                    <a:pt x="182" y="69"/>
                  </a:lnTo>
                  <a:lnTo>
                    <a:pt x="185" y="66"/>
                  </a:lnTo>
                  <a:lnTo>
                    <a:pt x="187" y="55"/>
                  </a:lnTo>
                  <a:lnTo>
                    <a:pt x="189" y="51"/>
                  </a:lnTo>
                  <a:lnTo>
                    <a:pt x="192" y="47"/>
                  </a:lnTo>
                  <a:lnTo>
                    <a:pt x="194" y="45"/>
                  </a:lnTo>
                  <a:lnTo>
                    <a:pt x="197" y="44"/>
                  </a:lnTo>
                  <a:lnTo>
                    <a:pt x="199" y="42"/>
                  </a:lnTo>
                  <a:lnTo>
                    <a:pt x="200" y="40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8" y="37"/>
                  </a:lnTo>
                  <a:lnTo>
                    <a:pt x="211" y="34"/>
                  </a:lnTo>
                  <a:lnTo>
                    <a:pt x="225" y="29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7" y="23"/>
                  </a:lnTo>
                  <a:lnTo>
                    <a:pt x="246" y="23"/>
                  </a:lnTo>
                  <a:lnTo>
                    <a:pt x="255" y="22"/>
                  </a:lnTo>
                  <a:lnTo>
                    <a:pt x="264" y="22"/>
                  </a:lnTo>
                  <a:lnTo>
                    <a:pt x="265" y="22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7" y="24"/>
                  </a:lnTo>
                  <a:lnTo>
                    <a:pt x="270" y="22"/>
                  </a:lnTo>
                  <a:lnTo>
                    <a:pt x="284" y="18"/>
                  </a:lnTo>
                  <a:lnTo>
                    <a:pt x="305" y="14"/>
                  </a:lnTo>
                  <a:lnTo>
                    <a:pt x="314" y="16"/>
                  </a:lnTo>
                  <a:lnTo>
                    <a:pt x="315" y="17"/>
                  </a:lnTo>
                  <a:lnTo>
                    <a:pt x="317" y="18"/>
                  </a:lnTo>
                  <a:lnTo>
                    <a:pt x="320" y="31"/>
                  </a:lnTo>
                  <a:lnTo>
                    <a:pt x="320" y="31"/>
                  </a:lnTo>
                  <a:lnTo>
                    <a:pt x="323" y="33"/>
                  </a:lnTo>
                  <a:lnTo>
                    <a:pt x="323" y="34"/>
                  </a:lnTo>
                  <a:lnTo>
                    <a:pt x="324" y="34"/>
                  </a:lnTo>
                  <a:lnTo>
                    <a:pt x="324" y="35"/>
                  </a:lnTo>
                  <a:lnTo>
                    <a:pt x="327" y="36"/>
                  </a:lnTo>
                  <a:lnTo>
                    <a:pt x="331" y="38"/>
                  </a:lnTo>
                  <a:lnTo>
                    <a:pt x="332" y="37"/>
                  </a:lnTo>
                  <a:lnTo>
                    <a:pt x="333" y="38"/>
                  </a:lnTo>
                  <a:lnTo>
                    <a:pt x="334" y="38"/>
                  </a:lnTo>
                  <a:lnTo>
                    <a:pt x="335" y="38"/>
                  </a:lnTo>
                  <a:lnTo>
                    <a:pt x="336" y="37"/>
                  </a:lnTo>
                  <a:lnTo>
                    <a:pt x="337" y="37"/>
                  </a:lnTo>
                  <a:lnTo>
                    <a:pt x="337" y="38"/>
                  </a:lnTo>
                  <a:lnTo>
                    <a:pt x="336" y="39"/>
                  </a:lnTo>
                  <a:lnTo>
                    <a:pt x="336" y="40"/>
                  </a:lnTo>
                  <a:lnTo>
                    <a:pt x="336" y="42"/>
                  </a:lnTo>
                  <a:lnTo>
                    <a:pt x="336" y="44"/>
                  </a:lnTo>
                  <a:lnTo>
                    <a:pt x="339" y="45"/>
                  </a:lnTo>
                  <a:lnTo>
                    <a:pt x="345" y="47"/>
                  </a:lnTo>
                  <a:lnTo>
                    <a:pt x="346" y="47"/>
                  </a:lnTo>
                  <a:close/>
                  <a:moveTo>
                    <a:pt x="0" y="323"/>
                  </a:moveTo>
                  <a:lnTo>
                    <a:pt x="14" y="319"/>
                  </a:lnTo>
                  <a:lnTo>
                    <a:pt x="15" y="317"/>
                  </a:lnTo>
                  <a:lnTo>
                    <a:pt x="17" y="317"/>
                  </a:lnTo>
                  <a:lnTo>
                    <a:pt x="23" y="321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37" y="326"/>
                  </a:lnTo>
                  <a:lnTo>
                    <a:pt x="40" y="326"/>
                  </a:lnTo>
                  <a:lnTo>
                    <a:pt x="43" y="328"/>
                  </a:lnTo>
                  <a:lnTo>
                    <a:pt x="45" y="327"/>
                  </a:lnTo>
                  <a:lnTo>
                    <a:pt x="55" y="324"/>
                  </a:lnTo>
                  <a:lnTo>
                    <a:pt x="55" y="322"/>
                  </a:lnTo>
                  <a:lnTo>
                    <a:pt x="56" y="319"/>
                  </a:lnTo>
                  <a:lnTo>
                    <a:pt x="57" y="318"/>
                  </a:lnTo>
                  <a:lnTo>
                    <a:pt x="59" y="318"/>
                  </a:lnTo>
                  <a:lnTo>
                    <a:pt x="61" y="319"/>
                  </a:lnTo>
                  <a:lnTo>
                    <a:pt x="62" y="319"/>
                  </a:lnTo>
                  <a:lnTo>
                    <a:pt x="63" y="320"/>
                  </a:lnTo>
                  <a:lnTo>
                    <a:pt x="64" y="323"/>
                  </a:lnTo>
                  <a:lnTo>
                    <a:pt x="65" y="324"/>
                  </a:lnTo>
                  <a:lnTo>
                    <a:pt x="66" y="324"/>
                  </a:lnTo>
                  <a:lnTo>
                    <a:pt x="67" y="325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3" y="325"/>
                  </a:lnTo>
                  <a:lnTo>
                    <a:pt x="74" y="323"/>
                  </a:lnTo>
                  <a:lnTo>
                    <a:pt x="76" y="323"/>
                  </a:lnTo>
                  <a:lnTo>
                    <a:pt x="79" y="324"/>
                  </a:lnTo>
                  <a:lnTo>
                    <a:pt x="79" y="325"/>
                  </a:lnTo>
                  <a:lnTo>
                    <a:pt x="78" y="328"/>
                  </a:lnTo>
                  <a:lnTo>
                    <a:pt x="77" y="330"/>
                  </a:lnTo>
                  <a:lnTo>
                    <a:pt x="73" y="334"/>
                  </a:lnTo>
                  <a:lnTo>
                    <a:pt x="69" y="338"/>
                  </a:lnTo>
                  <a:lnTo>
                    <a:pt x="58" y="343"/>
                  </a:lnTo>
                  <a:lnTo>
                    <a:pt x="54" y="347"/>
                  </a:lnTo>
                  <a:lnTo>
                    <a:pt x="52" y="348"/>
                  </a:lnTo>
                  <a:lnTo>
                    <a:pt x="41" y="348"/>
                  </a:lnTo>
                  <a:lnTo>
                    <a:pt x="40" y="347"/>
                  </a:lnTo>
                  <a:lnTo>
                    <a:pt x="38" y="345"/>
                  </a:lnTo>
                  <a:lnTo>
                    <a:pt x="38" y="344"/>
                  </a:lnTo>
                  <a:lnTo>
                    <a:pt x="38" y="343"/>
                  </a:lnTo>
                  <a:lnTo>
                    <a:pt x="38" y="341"/>
                  </a:lnTo>
                  <a:lnTo>
                    <a:pt x="37" y="339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1" y="336"/>
                  </a:lnTo>
                  <a:lnTo>
                    <a:pt x="17" y="337"/>
                  </a:lnTo>
                  <a:lnTo>
                    <a:pt x="16" y="337"/>
                  </a:lnTo>
                  <a:lnTo>
                    <a:pt x="14" y="337"/>
                  </a:lnTo>
                  <a:lnTo>
                    <a:pt x="13" y="337"/>
                  </a:lnTo>
                  <a:lnTo>
                    <a:pt x="13" y="339"/>
                  </a:lnTo>
                  <a:lnTo>
                    <a:pt x="13" y="341"/>
                  </a:lnTo>
                  <a:lnTo>
                    <a:pt x="13" y="343"/>
                  </a:lnTo>
                  <a:lnTo>
                    <a:pt x="9" y="343"/>
                  </a:lnTo>
                  <a:lnTo>
                    <a:pt x="6" y="343"/>
                  </a:lnTo>
                  <a:lnTo>
                    <a:pt x="4" y="342"/>
                  </a:lnTo>
                  <a:lnTo>
                    <a:pt x="3" y="342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1" y="329"/>
                  </a:lnTo>
                  <a:lnTo>
                    <a:pt x="0" y="323"/>
                  </a:lnTo>
                  <a:close/>
                  <a:moveTo>
                    <a:pt x="61" y="278"/>
                  </a:moveTo>
                  <a:lnTo>
                    <a:pt x="66" y="279"/>
                  </a:lnTo>
                  <a:lnTo>
                    <a:pt x="67" y="280"/>
                  </a:lnTo>
                  <a:lnTo>
                    <a:pt x="67" y="283"/>
                  </a:lnTo>
                  <a:lnTo>
                    <a:pt x="67" y="284"/>
                  </a:lnTo>
                  <a:lnTo>
                    <a:pt x="65" y="285"/>
                  </a:lnTo>
                  <a:lnTo>
                    <a:pt x="63" y="286"/>
                  </a:lnTo>
                  <a:lnTo>
                    <a:pt x="56" y="287"/>
                  </a:lnTo>
                  <a:lnTo>
                    <a:pt x="55" y="287"/>
                  </a:lnTo>
                  <a:lnTo>
                    <a:pt x="51" y="286"/>
                  </a:lnTo>
                  <a:lnTo>
                    <a:pt x="49" y="284"/>
                  </a:lnTo>
                  <a:lnTo>
                    <a:pt x="49" y="283"/>
                  </a:lnTo>
                  <a:lnTo>
                    <a:pt x="48" y="281"/>
                  </a:lnTo>
                  <a:lnTo>
                    <a:pt x="47" y="279"/>
                  </a:lnTo>
                  <a:lnTo>
                    <a:pt x="43" y="278"/>
                  </a:lnTo>
                  <a:lnTo>
                    <a:pt x="43" y="277"/>
                  </a:lnTo>
                  <a:lnTo>
                    <a:pt x="42" y="277"/>
                  </a:lnTo>
                  <a:lnTo>
                    <a:pt x="41" y="276"/>
                  </a:lnTo>
                  <a:lnTo>
                    <a:pt x="40" y="276"/>
                  </a:lnTo>
                  <a:lnTo>
                    <a:pt x="37" y="278"/>
                  </a:lnTo>
                  <a:lnTo>
                    <a:pt x="37" y="279"/>
                  </a:lnTo>
                  <a:lnTo>
                    <a:pt x="33" y="279"/>
                  </a:lnTo>
                  <a:lnTo>
                    <a:pt x="31" y="279"/>
                  </a:lnTo>
                  <a:lnTo>
                    <a:pt x="30" y="277"/>
                  </a:lnTo>
                  <a:lnTo>
                    <a:pt x="31" y="272"/>
                  </a:lnTo>
                  <a:lnTo>
                    <a:pt x="33" y="271"/>
                  </a:lnTo>
                  <a:lnTo>
                    <a:pt x="41" y="269"/>
                  </a:lnTo>
                  <a:lnTo>
                    <a:pt x="42" y="269"/>
                  </a:lnTo>
                  <a:lnTo>
                    <a:pt x="43" y="269"/>
                  </a:lnTo>
                  <a:lnTo>
                    <a:pt x="44" y="270"/>
                  </a:lnTo>
                  <a:lnTo>
                    <a:pt x="53" y="270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60" y="276"/>
                  </a:lnTo>
                  <a:lnTo>
                    <a:pt x="60" y="277"/>
                  </a:lnTo>
                  <a:lnTo>
                    <a:pt x="61" y="277"/>
                  </a:lnTo>
                  <a:lnTo>
                    <a:pt x="61" y="278"/>
                  </a:lnTo>
                  <a:close/>
                  <a:moveTo>
                    <a:pt x="139" y="67"/>
                  </a:moveTo>
                  <a:lnTo>
                    <a:pt x="139" y="68"/>
                  </a:lnTo>
                  <a:lnTo>
                    <a:pt x="140" y="68"/>
                  </a:lnTo>
                  <a:lnTo>
                    <a:pt x="140" y="70"/>
                  </a:lnTo>
                  <a:lnTo>
                    <a:pt x="139" y="72"/>
                  </a:lnTo>
                  <a:lnTo>
                    <a:pt x="136" y="77"/>
                  </a:lnTo>
                  <a:lnTo>
                    <a:pt x="132" y="80"/>
                  </a:lnTo>
                  <a:lnTo>
                    <a:pt x="130" y="84"/>
                  </a:lnTo>
                  <a:lnTo>
                    <a:pt x="127" y="84"/>
                  </a:lnTo>
                  <a:lnTo>
                    <a:pt x="124" y="84"/>
                  </a:lnTo>
                  <a:lnTo>
                    <a:pt x="122" y="79"/>
                  </a:lnTo>
                  <a:lnTo>
                    <a:pt x="122" y="76"/>
                  </a:lnTo>
                  <a:lnTo>
                    <a:pt x="124" y="72"/>
                  </a:lnTo>
                  <a:lnTo>
                    <a:pt x="127" y="67"/>
                  </a:lnTo>
                  <a:lnTo>
                    <a:pt x="131" y="64"/>
                  </a:lnTo>
                  <a:lnTo>
                    <a:pt x="133" y="60"/>
                  </a:lnTo>
                  <a:lnTo>
                    <a:pt x="135" y="56"/>
                  </a:lnTo>
                  <a:lnTo>
                    <a:pt x="138" y="56"/>
                  </a:lnTo>
                  <a:lnTo>
                    <a:pt x="139" y="57"/>
                  </a:lnTo>
                  <a:lnTo>
                    <a:pt x="139" y="58"/>
                  </a:lnTo>
                  <a:lnTo>
                    <a:pt x="138" y="59"/>
                  </a:lnTo>
                  <a:lnTo>
                    <a:pt x="139" y="61"/>
                  </a:lnTo>
                  <a:lnTo>
                    <a:pt x="140" y="64"/>
                  </a:lnTo>
                  <a:lnTo>
                    <a:pt x="140" y="66"/>
                  </a:lnTo>
                  <a:lnTo>
                    <a:pt x="139" y="67"/>
                  </a:lnTo>
                  <a:close/>
                  <a:moveTo>
                    <a:pt x="138" y="51"/>
                  </a:moveTo>
                  <a:lnTo>
                    <a:pt x="141" y="46"/>
                  </a:lnTo>
                  <a:lnTo>
                    <a:pt x="147" y="41"/>
                  </a:lnTo>
                  <a:lnTo>
                    <a:pt x="153" y="36"/>
                  </a:lnTo>
                  <a:lnTo>
                    <a:pt x="158" y="37"/>
                  </a:lnTo>
                  <a:lnTo>
                    <a:pt x="158" y="38"/>
                  </a:lnTo>
                  <a:lnTo>
                    <a:pt x="156" y="38"/>
                  </a:lnTo>
                  <a:lnTo>
                    <a:pt x="154" y="39"/>
                  </a:lnTo>
                  <a:lnTo>
                    <a:pt x="151" y="40"/>
                  </a:lnTo>
                  <a:lnTo>
                    <a:pt x="145" y="47"/>
                  </a:lnTo>
                  <a:lnTo>
                    <a:pt x="143" y="50"/>
                  </a:lnTo>
                  <a:lnTo>
                    <a:pt x="140" y="52"/>
                  </a:lnTo>
                  <a:lnTo>
                    <a:pt x="138" y="51"/>
                  </a:lnTo>
                  <a:close/>
                  <a:moveTo>
                    <a:pt x="187" y="19"/>
                  </a:moveTo>
                  <a:lnTo>
                    <a:pt x="187" y="18"/>
                  </a:lnTo>
                  <a:lnTo>
                    <a:pt x="201" y="16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2" y="19"/>
                  </a:lnTo>
                  <a:lnTo>
                    <a:pt x="192" y="20"/>
                  </a:lnTo>
                  <a:lnTo>
                    <a:pt x="192" y="21"/>
                  </a:lnTo>
                  <a:lnTo>
                    <a:pt x="192" y="22"/>
                  </a:lnTo>
                  <a:lnTo>
                    <a:pt x="191" y="23"/>
                  </a:lnTo>
                  <a:lnTo>
                    <a:pt x="187" y="23"/>
                  </a:lnTo>
                  <a:lnTo>
                    <a:pt x="183" y="24"/>
                  </a:lnTo>
                  <a:lnTo>
                    <a:pt x="180" y="25"/>
                  </a:lnTo>
                  <a:lnTo>
                    <a:pt x="167" y="31"/>
                  </a:lnTo>
                  <a:lnTo>
                    <a:pt x="164" y="30"/>
                  </a:lnTo>
                  <a:lnTo>
                    <a:pt x="163" y="29"/>
                  </a:lnTo>
                  <a:lnTo>
                    <a:pt x="164" y="26"/>
                  </a:lnTo>
                  <a:lnTo>
                    <a:pt x="169" y="24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85" y="20"/>
                  </a:lnTo>
                  <a:lnTo>
                    <a:pt x="187" y="19"/>
                  </a:lnTo>
                  <a:close/>
                  <a:moveTo>
                    <a:pt x="209" y="13"/>
                  </a:moveTo>
                  <a:lnTo>
                    <a:pt x="231" y="12"/>
                  </a:lnTo>
                  <a:lnTo>
                    <a:pt x="235" y="14"/>
                  </a:lnTo>
                  <a:lnTo>
                    <a:pt x="226" y="17"/>
                  </a:lnTo>
                  <a:lnTo>
                    <a:pt x="217" y="17"/>
                  </a:lnTo>
                  <a:lnTo>
                    <a:pt x="214" y="18"/>
                  </a:lnTo>
                  <a:lnTo>
                    <a:pt x="210" y="19"/>
                  </a:lnTo>
                  <a:lnTo>
                    <a:pt x="207" y="18"/>
                  </a:lnTo>
                  <a:lnTo>
                    <a:pt x="205" y="17"/>
                  </a:lnTo>
                  <a:lnTo>
                    <a:pt x="206" y="14"/>
                  </a:lnTo>
                  <a:lnTo>
                    <a:pt x="208" y="12"/>
                  </a:lnTo>
                  <a:lnTo>
                    <a:pt x="209" y="13"/>
                  </a:lnTo>
                  <a:close/>
                  <a:moveTo>
                    <a:pt x="258" y="7"/>
                  </a:moveTo>
                  <a:lnTo>
                    <a:pt x="266" y="6"/>
                  </a:lnTo>
                  <a:lnTo>
                    <a:pt x="269" y="7"/>
                  </a:lnTo>
                  <a:lnTo>
                    <a:pt x="269" y="8"/>
                  </a:lnTo>
                  <a:lnTo>
                    <a:pt x="268" y="8"/>
                  </a:lnTo>
                  <a:lnTo>
                    <a:pt x="253" y="13"/>
                  </a:lnTo>
                  <a:lnTo>
                    <a:pt x="251" y="16"/>
                  </a:lnTo>
                  <a:lnTo>
                    <a:pt x="250" y="15"/>
                  </a:lnTo>
                  <a:lnTo>
                    <a:pt x="250" y="14"/>
                  </a:lnTo>
                  <a:lnTo>
                    <a:pt x="251" y="13"/>
                  </a:lnTo>
                  <a:lnTo>
                    <a:pt x="250" y="12"/>
                  </a:lnTo>
                  <a:lnTo>
                    <a:pt x="252" y="9"/>
                  </a:lnTo>
                  <a:lnTo>
                    <a:pt x="255" y="8"/>
                  </a:lnTo>
                  <a:lnTo>
                    <a:pt x="258" y="7"/>
                  </a:lnTo>
                  <a:close/>
                  <a:moveTo>
                    <a:pt x="278" y="0"/>
                  </a:moveTo>
                  <a:lnTo>
                    <a:pt x="280" y="0"/>
                  </a:lnTo>
                  <a:lnTo>
                    <a:pt x="284" y="2"/>
                  </a:lnTo>
                  <a:lnTo>
                    <a:pt x="284" y="2"/>
                  </a:lnTo>
                  <a:lnTo>
                    <a:pt x="284" y="3"/>
                  </a:lnTo>
                  <a:lnTo>
                    <a:pt x="280" y="2"/>
                  </a:lnTo>
                  <a:lnTo>
                    <a:pt x="278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6" name="Freeform 167">
              <a:extLst>
                <a:ext uri="{FF2B5EF4-FFF2-40B4-BE49-F238E27FC236}">
                  <a16:creationId xmlns:a16="http://schemas.microsoft.com/office/drawing/2014/main" id="{8A371313-B39A-851D-425D-F4CA3A3E7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564" y="3504302"/>
              <a:ext cx="528015" cy="703547"/>
            </a:xfrm>
            <a:custGeom>
              <a:avLst/>
              <a:gdLst>
                <a:gd name="T0" fmla="*/ 159 w 373"/>
                <a:gd name="T1" fmla="*/ 43 h 497"/>
                <a:gd name="T2" fmla="*/ 171 w 373"/>
                <a:gd name="T3" fmla="*/ 57 h 497"/>
                <a:gd name="T4" fmla="*/ 173 w 373"/>
                <a:gd name="T5" fmla="*/ 77 h 497"/>
                <a:gd name="T6" fmla="*/ 193 w 373"/>
                <a:gd name="T7" fmla="*/ 109 h 497"/>
                <a:gd name="T8" fmla="*/ 218 w 373"/>
                <a:gd name="T9" fmla="*/ 124 h 497"/>
                <a:gd name="T10" fmla="*/ 234 w 373"/>
                <a:gd name="T11" fmla="*/ 141 h 497"/>
                <a:gd name="T12" fmla="*/ 227 w 373"/>
                <a:gd name="T13" fmla="*/ 154 h 497"/>
                <a:gd name="T14" fmla="*/ 230 w 373"/>
                <a:gd name="T15" fmla="*/ 169 h 497"/>
                <a:gd name="T16" fmla="*/ 250 w 373"/>
                <a:gd name="T17" fmla="*/ 187 h 497"/>
                <a:gd name="T18" fmla="*/ 288 w 373"/>
                <a:gd name="T19" fmla="*/ 205 h 497"/>
                <a:gd name="T20" fmla="*/ 313 w 373"/>
                <a:gd name="T21" fmla="*/ 193 h 497"/>
                <a:gd name="T22" fmla="*/ 353 w 373"/>
                <a:gd name="T23" fmla="*/ 207 h 497"/>
                <a:gd name="T24" fmla="*/ 329 w 373"/>
                <a:gd name="T25" fmla="*/ 215 h 497"/>
                <a:gd name="T26" fmla="*/ 337 w 373"/>
                <a:gd name="T27" fmla="*/ 237 h 497"/>
                <a:gd name="T28" fmla="*/ 340 w 373"/>
                <a:gd name="T29" fmla="*/ 259 h 497"/>
                <a:gd name="T30" fmla="*/ 327 w 373"/>
                <a:gd name="T31" fmla="*/ 277 h 497"/>
                <a:gd name="T32" fmla="*/ 320 w 373"/>
                <a:gd name="T33" fmla="*/ 309 h 497"/>
                <a:gd name="T34" fmla="*/ 328 w 373"/>
                <a:gd name="T35" fmla="*/ 330 h 497"/>
                <a:gd name="T36" fmla="*/ 337 w 373"/>
                <a:gd name="T37" fmla="*/ 349 h 497"/>
                <a:gd name="T38" fmla="*/ 351 w 373"/>
                <a:gd name="T39" fmla="*/ 355 h 497"/>
                <a:gd name="T40" fmla="*/ 373 w 373"/>
                <a:gd name="T41" fmla="*/ 381 h 497"/>
                <a:gd name="T42" fmla="*/ 354 w 373"/>
                <a:gd name="T43" fmla="*/ 407 h 497"/>
                <a:gd name="T44" fmla="*/ 330 w 373"/>
                <a:gd name="T45" fmla="*/ 419 h 497"/>
                <a:gd name="T46" fmla="*/ 327 w 373"/>
                <a:gd name="T47" fmla="*/ 438 h 497"/>
                <a:gd name="T48" fmla="*/ 331 w 373"/>
                <a:gd name="T49" fmla="*/ 474 h 497"/>
                <a:gd name="T50" fmla="*/ 310 w 373"/>
                <a:gd name="T51" fmla="*/ 484 h 497"/>
                <a:gd name="T52" fmla="*/ 275 w 373"/>
                <a:gd name="T53" fmla="*/ 488 h 497"/>
                <a:gd name="T54" fmla="*/ 241 w 373"/>
                <a:gd name="T55" fmla="*/ 484 h 497"/>
                <a:gd name="T56" fmla="*/ 261 w 373"/>
                <a:gd name="T57" fmla="*/ 450 h 497"/>
                <a:gd name="T58" fmla="*/ 247 w 373"/>
                <a:gd name="T59" fmla="*/ 439 h 497"/>
                <a:gd name="T60" fmla="*/ 231 w 373"/>
                <a:gd name="T61" fmla="*/ 421 h 497"/>
                <a:gd name="T62" fmla="*/ 210 w 373"/>
                <a:gd name="T63" fmla="*/ 404 h 497"/>
                <a:gd name="T64" fmla="*/ 180 w 373"/>
                <a:gd name="T65" fmla="*/ 378 h 497"/>
                <a:gd name="T66" fmla="*/ 160 w 373"/>
                <a:gd name="T67" fmla="*/ 378 h 497"/>
                <a:gd name="T68" fmla="*/ 160 w 373"/>
                <a:gd name="T69" fmla="*/ 400 h 497"/>
                <a:gd name="T70" fmla="*/ 146 w 373"/>
                <a:gd name="T71" fmla="*/ 414 h 497"/>
                <a:gd name="T72" fmla="*/ 116 w 373"/>
                <a:gd name="T73" fmla="*/ 406 h 497"/>
                <a:gd name="T74" fmla="*/ 87 w 373"/>
                <a:gd name="T75" fmla="*/ 392 h 497"/>
                <a:gd name="T76" fmla="*/ 58 w 373"/>
                <a:gd name="T77" fmla="*/ 368 h 497"/>
                <a:gd name="T78" fmla="*/ 38 w 373"/>
                <a:gd name="T79" fmla="*/ 330 h 497"/>
                <a:gd name="T80" fmla="*/ 58 w 373"/>
                <a:gd name="T81" fmla="*/ 333 h 497"/>
                <a:gd name="T82" fmla="*/ 39 w 373"/>
                <a:gd name="T83" fmla="*/ 287 h 497"/>
                <a:gd name="T84" fmla="*/ 47 w 373"/>
                <a:gd name="T85" fmla="*/ 282 h 497"/>
                <a:gd name="T86" fmla="*/ 65 w 373"/>
                <a:gd name="T87" fmla="*/ 271 h 497"/>
                <a:gd name="T88" fmla="*/ 47 w 373"/>
                <a:gd name="T89" fmla="*/ 253 h 497"/>
                <a:gd name="T90" fmla="*/ 24 w 373"/>
                <a:gd name="T91" fmla="*/ 233 h 497"/>
                <a:gd name="T92" fmla="*/ 31 w 373"/>
                <a:gd name="T93" fmla="*/ 206 h 497"/>
                <a:gd name="T94" fmla="*/ 47 w 373"/>
                <a:gd name="T95" fmla="*/ 168 h 497"/>
                <a:gd name="T96" fmla="*/ 32 w 373"/>
                <a:gd name="T97" fmla="*/ 164 h 497"/>
                <a:gd name="T98" fmla="*/ 20 w 373"/>
                <a:gd name="T99" fmla="*/ 164 h 497"/>
                <a:gd name="T100" fmla="*/ 23 w 373"/>
                <a:gd name="T101" fmla="*/ 150 h 497"/>
                <a:gd name="T102" fmla="*/ 26 w 373"/>
                <a:gd name="T103" fmla="*/ 129 h 497"/>
                <a:gd name="T104" fmla="*/ 41 w 373"/>
                <a:gd name="T105" fmla="*/ 131 h 497"/>
                <a:gd name="T106" fmla="*/ 22 w 373"/>
                <a:gd name="T107" fmla="*/ 109 h 497"/>
                <a:gd name="T108" fmla="*/ 14 w 373"/>
                <a:gd name="T109" fmla="*/ 94 h 497"/>
                <a:gd name="T110" fmla="*/ 15 w 373"/>
                <a:gd name="T111" fmla="*/ 79 h 497"/>
                <a:gd name="T112" fmla="*/ 11 w 373"/>
                <a:gd name="T113" fmla="*/ 67 h 497"/>
                <a:gd name="T114" fmla="*/ 0 w 373"/>
                <a:gd name="T115" fmla="*/ 46 h 497"/>
                <a:gd name="T116" fmla="*/ 12 w 373"/>
                <a:gd name="T117" fmla="*/ 34 h 497"/>
                <a:gd name="T118" fmla="*/ 28 w 373"/>
                <a:gd name="T119" fmla="*/ 25 h 497"/>
                <a:gd name="T120" fmla="*/ 53 w 373"/>
                <a:gd name="T121" fmla="*/ 15 h 497"/>
                <a:gd name="T122" fmla="*/ 67 w 373"/>
                <a:gd name="T123" fmla="*/ 2 h 497"/>
                <a:gd name="T124" fmla="*/ 113 w 373"/>
                <a:gd name="T125" fmla="*/ 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497">
                  <a:moveTo>
                    <a:pt x="126" y="9"/>
                  </a:moveTo>
                  <a:lnTo>
                    <a:pt x="132" y="17"/>
                  </a:lnTo>
                  <a:lnTo>
                    <a:pt x="133" y="18"/>
                  </a:lnTo>
                  <a:lnTo>
                    <a:pt x="135" y="24"/>
                  </a:lnTo>
                  <a:lnTo>
                    <a:pt x="137" y="26"/>
                  </a:lnTo>
                  <a:lnTo>
                    <a:pt x="137" y="28"/>
                  </a:lnTo>
                  <a:lnTo>
                    <a:pt x="142" y="30"/>
                  </a:lnTo>
                  <a:lnTo>
                    <a:pt x="143" y="30"/>
                  </a:lnTo>
                  <a:lnTo>
                    <a:pt x="148" y="35"/>
                  </a:lnTo>
                  <a:lnTo>
                    <a:pt x="149" y="36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6" y="38"/>
                  </a:lnTo>
                  <a:lnTo>
                    <a:pt x="159" y="43"/>
                  </a:lnTo>
                  <a:lnTo>
                    <a:pt x="160" y="44"/>
                  </a:lnTo>
                  <a:lnTo>
                    <a:pt x="161" y="45"/>
                  </a:lnTo>
                  <a:lnTo>
                    <a:pt x="161" y="46"/>
                  </a:lnTo>
                  <a:lnTo>
                    <a:pt x="162" y="47"/>
                  </a:lnTo>
                  <a:lnTo>
                    <a:pt x="162" y="49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3" y="53"/>
                  </a:lnTo>
                  <a:lnTo>
                    <a:pt x="166" y="55"/>
                  </a:lnTo>
                  <a:lnTo>
                    <a:pt x="167" y="57"/>
                  </a:lnTo>
                  <a:lnTo>
                    <a:pt x="167" y="58"/>
                  </a:lnTo>
                  <a:lnTo>
                    <a:pt x="168" y="58"/>
                  </a:lnTo>
                  <a:lnTo>
                    <a:pt x="170" y="58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3" y="55"/>
                  </a:lnTo>
                  <a:lnTo>
                    <a:pt x="173" y="54"/>
                  </a:lnTo>
                  <a:lnTo>
                    <a:pt x="174" y="55"/>
                  </a:lnTo>
                  <a:lnTo>
                    <a:pt x="175" y="55"/>
                  </a:lnTo>
                  <a:lnTo>
                    <a:pt x="175" y="57"/>
                  </a:lnTo>
                  <a:lnTo>
                    <a:pt x="175" y="58"/>
                  </a:lnTo>
                  <a:lnTo>
                    <a:pt x="174" y="60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3" y="72"/>
                  </a:lnTo>
                  <a:lnTo>
                    <a:pt x="173" y="74"/>
                  </a:lnTo>
                  <a:lnTo>
                    <a:pt x="173" y="77"/>
                  </a:lnTo>
                  <a:lnTo>
                    <a:pt x="175" y="81"/>
                  </a:lnTo>
                  <a:lnTo>
                    <a:pt x="177" y="85"/>
                  </a:lnTo>
                  <a:lnTo>
                    <a:pt x="176" y="86"/>
                  </a:lnTo>
                  <a:lnTo>
                    <a:pt x="175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5" y="91"/>
                  </a:lnTo>
                  <a:lnTo>
                    <a:pt x="176" y="92"/>
                  </a:lnTo>
                  <a:lnTo>
                    <a:pt x="178" y="93"/>
                  </a:lnTo>
                  <a:lnTo>
                    <a:pt x="179" y="94"/>
                  </a:lnTo>
                  <a:lnTo>
                    <a:pt x="182" y="98"/>
                  </a:lnTo>
                  <a:lnTo>
                    <a:pt x="188" y="104"/>
                  </a:lnTo>
                  <a:lnTo>
                    <a:pt x="191" y="109"/>
                  </a:lnTo>
                  <a:lnTo>
                    <a:pt x="193" y="109"/>
                  </a:lnTo>
                  <a:lnTo>
                    <a:pt x="196" y="111"/>
                  </a:lnTo>
                  <a:lnTo>
                    <a:pt x="200" y="113"/>
                  </a:lnTo>
                  <a:lnTo>
                    <a:pt x="201" y="114"/>
                  </a:lnTo>
                  <a:lnTo>
                    <a:pt x="202" y="115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204" y="115"/>
                  </a:lnTo>
                  <a:lnTo>
                    <a:pt x="206" y="114"/>
                  </a:lnTo>
                  <a:lnTo>
                    <a:pt x="207" y="114"/>
                  </a:lnTo>
                  <a:lnTo>
                    <a:pt x="209" y="115"/>
                  </a:lnTo>
                  <a:lnTo>
                    <a:pt x="212" y="119"/>
                  </a:lnTo>
                  <a:lnTo>
                    <a:pt x="213" y="121"/>
                  </a:lnTo>
                  <a:lnTo>
                    <a:pt x="216" y="123"/>
                  </a:lnTo>
                  <a:lnTo>
                    <a:pt x="218" y="124"/>
                  </a:lnTo>
                  <a:lnTo>
                    <a:pt x="221" y="124"/>
                  </a:lnTo>
                  <a:lnTo>
                    <a:pt x="231" y="127"/>
                  </a:lnTo>
                  <a:lnTo>
                    <a:pt x="233" y="128"/>
                  </a:lnTo>
                  <a:lnTo>
                    <a:pt x="236" y="130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5"/>
                  </a:lnTo>
                  <a:lnTo>
                    <a:pt x="239" y="137"/>
                  </a:lnTo>
                  <a:lnTo>
                    <a:pt x="238" y="138"/>
                  </a:lnTo>
                  <a:lnTo>
                    <a:pt x="237" y="138"/>
                  </a:lnTo>
                  <a:lnTo>
                    <a:pt x="236" y="139"/>
                  </a:lnTo>
                  <a:lnTo>
                    <a:pt x="235" y="139"/>
                  </a:lnTo>
                  <a:lnTo>
                    <a:pt x="234" y="140"/>
                  </a:lnTo>
                  <a:lnTo>
                    <a:pt x="234" y="141"/>
                  </a:lnTo>
                  <a:lnTo>
                    <a:pt x="234" y="142"/>
                  </a:lnTo>
                  <a:lnTo>
                    <a:pt x="234" y="143"/>
                  </a:lnTo>
                  <a:lnTo>
                    <a:pt x="234" y="144"/>
                  </a:lnTo>
                  <a:lnTo>
                    <a:pt x="233" y="145"/>
                  </a:lnTo>
                  <a:lnTo>
                    <a:pt x="233" y="146"/>
                  </a:lnTo>
                  <a:lnTo>
                    <a:pt x="233" y="148"/>
                  </a:lnTo>
                  <a:lnTo>
                    <a:pt x="232" y="149"/>
                  </a:lnTo>
                  <a:lnTo>
                    <a:pt x="231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1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7" y="154"/>
                  </a:lnTo>
                  <a:lnTo>
                    <a:pt x="229" y="154"/>
                  </a:lnTo>
                  <a:lnTo>
                    <a:pt x="229" y="155"/>
                  </a:lnTo>
                  <a:lnTo>
                    <a:pt x="229" y="156"/>
                  </a:lnTo>
                  <a:lnTo>
                    <a:pt x="232" y="157"/>
                  </a:lnTo>
                  <a:lnTo>
                    <a:pt x="236" y="158"/>
                  </a:lnTo>
                  <a:lnTo>
                    <a:pt x="238" y="159"/>
                  </a:lnTo>
                  <a:lnTo>
                    <a:pt x="241" y="161"/>
                  </a:lnTo>
                  <a:lnTo>
                    <a:pt x="242" y="162"/>
                  </a:lnTo>
                  <a:lnTo>
                    <a:pt x="243" y="164"/>
                  </a:lnTo>
                  <a:lnTo>
                    <a:pt x="243" y="166"/>
                  </a:lnTo>
                  <a:lnTo>
                    <a:pt x="241" y="168"/>
                  </a:lnTo>
                  <a:lnTo>
                    <a:pt x="238" y="169"/>
                  </a:lnTo>
                  <a:lnTo>
                    <a:pt x="235" y="169"/>
                  </a:lnTo>
                  <a:lnTo>
                    <a:pt x="230" y="169"/>
                  </a:lnTo>
                  <a:lnTo>
                    <a:pt x="227" y="169"/>
                  </a:lnTo>
                  <a:lnTo>
                    <a:pt x="227" y="170"/>
                  </a:lnTo>
                  <a:lnTo>
                    <a:pt x="226" y="172"/>
                  </a:lnTo>
                  <a:lnTo>
                    <a:pt x="226" y="174"/>
                  </a:lnTo>
                  <a:lnTo>
                    <a:pt x="227" y="175"/>
                  </a:lnTo>
                  <a:lnTo>
                    <a:pt x="228" y="175"/>
                  </a:lnTo>
                  <a:lnTo>
                    <a:pt x="230" y="179"/>
                  </a:lnTo>
                  <a:lnTo>
                    <a:pt x="232" y="180"/>
                  </a:lnTo>
                  <a:lnTo>
                    <a:pt x="239" y="181"/>
                  </a:lnTo>
                  <a:lnTo>
                    <a:pt x="245" y="180"/>
                  </a:lnTo>
                  <a:lnTo>
                    <a:pt x="246" y="181"/>
                  </a:lnTo>
                  <a:lnTo>
                    <a:pt x="248" y="182"/>
                  </a:lnTo>
                  <a:lnTo>
                    <a:pt x="249" y="184"/>
                  </a:lnTo>
                  <a:lnTo>
                    <a:pt x="250" y="187"/>
                  </a:lnTo>
                  <a:lnTo>
                    <a:pt x="251" y="188"/>
                  </a:lnTo>
                  <a:lnTo>
                    <a:pt x="254" y="192"/>
                  </a:lnTo>
                  <a:lnTo>
                    <a:pt x="258" y="193"/>
                  </a:lnTo>
                  <a:lnTo>
                    <a:pt x="263" y="193"/>
                  </a:lnTo>
                  <a:lnTo>
                    <a:pt x="267" y="193"/>
                  </a:lnTo>
                  <a:lnTo>
                    <a:pt x="270" y="191"/>
                  </a:lnTo>
                  <a:lnTo>
                    <a:pt x="272" y="191"/>
                  </a:lnTo>
                  <a:lnTo>
                    <a:pt x="273" y="191"/>
                  </a:lnTo>
                  <a:lnTo>
                    <a:pt x="281" y="195"/>
                  </a:lnTo>
                  <a:lnTo>
                    <a:pt x="284" y="196"/>
                  </a:lnTo>
                  <a:lnTo>
                    <a:pt x="285" y="197"/>
                  </a:lnTo>
                  <a:lnTo>
                    <a:pt x="287" y="203"/>
                  </a:lnTo>
                  <a:lnTo>
                    <a:pt x="287" y="204"/>
                  </a:lnTo>
                  <a:lnTo>
                    <a:pt x="288" y="205"/>
                  </a:lnTo>
                  <a:lnTo>
                    <a:pt x="288" y="206"/>
                  </a:lnTo>
                  <a:lnTo>
                    <a:pt x="289" y="207"/>
                  </a:lnTo>
                  <a:lnTo>
                    <a:pt x="290" y="208"/>
                  </a:lnTo>
                  <a:lnTo>
                    <a:pt x="291" y="209"/>
                  </a:lnTo>
                  <a:lnTo>
                    <a:pt x="292" y="210"/>
                  </a:lnTo>
                  <a:lnTo>
                    <a:pt x="293" y="213"/>
                  </a:lnTo>
                  <a:lnTo>
                    <a:pt x="294" y="215"/>
                  </a:lnTo>
                  <a:lnTo>
                    <a:pt x="296" y="216"/>
                  </a:lnTo>
                  <a:lnTo>
                    <a:pt x="298" y="216"/>
                  </a:lnTo>
                  <a:lnTo>
                    <a:pt x="300" y="215"/>
                  </a:lnTo>
                  <a:lnTo>
                    <a:pt x="301" y="214"/>
                  </a:lnTo>
                  <a:lnTo>
                    <a:pt x="311" y="195"/>
                  </a:lnTo>
                  <a:lnTo>
                    <a:pt x="312" y="193"/>
                  </a:lnTo>
                  <a:lnTo>
                    <a:pt x="313" y="193"/>
                  </a:lnTo>
                  <a:lnTo>
                    <a:pt x="317" y="192"/>
                  </a:lnTo>
                  <a:lnTo>
                    <a:pt x="319" y="190"/>
                  </a:lnTo>
                  <a:lnTo>
                    <a:pt x="322" y="187"/>
                  </a:lnTo>
                  <a:lnTo>
                    <a:pt x="323" y="186"/>
                  </a:lnTo>
                  <a:lnTo>
                    <a:pt x="325" y="187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35" y="194"/>
                  </a:lnTo>
                  <a:lnTo>
                    <a:pt x="338" y="197"/>
                  </a:lnTo>
                  <a:lnTo>
                    <a:pt x="341" y="199"/>
                  </a:lnTo>
                  <a:lnTo>
                    <a:pt x="347" y="199"/>
                  </a:lnTo>
                  <a:lnTo>
                    <a:pt x="349" y="200"/>
                  </a:lnTo>
                  <a:lnTo>
                    <a:pt x="353" y="205"/>
                  </a:lnTo>
                  <a:lnTo>
                    <a:pt x="353" y="207"/>
                  </a:lnTo>
                  <a:lnTo>
                    <a:pt x="352" y="209"/>
                  </a:lnTo>
                  <a:lnTo>
                    <a:pt x="349" y="210"/>
                  </a:lnTo>
                  <a:lnTo>
                    <a:pt x="347" y="211"/>
                  </a:lnTo>
                  <a:lnTo>
                    <a:pt x="346" y="210"/>
                  </a:lnTo>
                  <a:lnTo>
                    <a:pt x="342" y="208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7" y="207"/>
                  </a:lnTo>
                  <a:lnTo>
                    <a:pt x="335" y="209"/>
                  </a:lnTo>
                  <a:lnTo>
                    <a:pt x="335" y="211"/>
                  </a:lnTo>
                  <a:lnTo>
                    <a:pt x="335" y="213"/>
                  </a:lnTo>
                  <a:lnTo>
                    <a:pt x="334" y="214"/>
                  </a:lnTo>
                  <a:lnTo>
                    <a:pt x="333" y="215"/>
                  </a:lnTo>
                  <a:lnTo>
                    <a:pt x="329" y="215"/>
                  </a:lnTo>
                  <a:lnTo>
                    <a:pt x="329" y="215"/>
                  </a:lnTo>
                  <a:lnTo>
                    <a:pt x="329" y="216"/>
                  </a:lnTo>
                  <a:lnTo>
                    <a:pt x="328" y="217"/>
                  </a:lnTo>
                  <a:lnTo>
                    <a:pt x="328" y="218"/>
                  </a:lnTo>
                  <a:lnTo>
                    <a:pt x="328" y="220"/>
                  </a:lnTo>
                  <a:lnTo>
                    <a:pt x="328" y="222"/>
                  </a:lnTo>
                  <a:lnTo>
                    <a:pt x="329" y="223"/>
                  </a:lnTo>
                  <a:lnTo>
                    <a:pt x="330" y="224"/>
                  </a:lnTo>
                  <a:lnTo>
                    <a:pt x="330" y="225"/>
                  </a:lnTo>
                  <a:lnTo>
                    <a:pt x="330" y="227"/>
                  </a:lnTo>
                  <a:lnTo>
                    <a:pt x="330" y="228"/>
                  </a:lnTo>
                  <a:lnTo>
                    <a:pt x="332" y="231"/>
                  </a:lnTo>
                  <a:lnTo>
                    <a:pt x="335" y="235"/>
                  </a:lnTo>
                  <a:lnTo>
                    <a:pt x="337" y="237"/>
                  </a:lnTo>
                  <a:lnTo>
                    <a:pt x="341" y="239"/>
                  </a:lnTo>
                  <a:lnTo>
                    <a:pt x="344" y="240"/>
                  </a:lnTo>
                  <a:lnTo>
                    <a:pt x="346" y="241"/>
                  </a:lnTo>
                  <a:lnTo>
                    <a:pt x="347" y="242"/>
                  </a:lnTo>
                  <a:lnTo>
                    <a:pt x="347" y="248"/>
                  </a:lnTo>
                  <a:lnTo>
                    <a:pt x="347" y="250"/>
                  </a:lnTo>
                  <a:lnTo>
                    <a:pt x="347" y="250"/>
                  </a:lnTo>
                  <a:lnTo>
                    <a:pt x="343" y="252"/>
                  </a:lnTo>
                  <a:lnTo>
                    <a:pt x="342" y="253"/>
                  </a:lnTo>
                  <a:lnTo>
                    <a:pt x="341" y="255"/>
                  </a:lnTo>
                  <a:lnTo>
                    <a:pt x="340" y="257"/>
                  </a:lnTo>
                  <a:lnTo>
                    <a:pt x="339" y="258"/>
                  </a:lnTo>
                  <a:lnTo>
                    <a:pt x="339" y="259"/>
                  </a:lnTo>
                  <a:lnTo>
                    <a:pt x="340" y="259"/>
                  </a:lnTo>
                  <a:lnTo>
                    <a:pt x="339" y="262"/>
                  </a:lnTo>
                  <a:lnTo>
                    <a:pt x="339" y="264"/>
                  </a:lnTo>
                  <a:lnTo>
                    <a:pt x="339" y="265"/>
                  </a:lnTo>
                  <a:lnTo>
                    <a:pt x="339" y="268"/>
                  </a:lnTo>
                  <a:lnTo>
                    <a:pt x="339" y="269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5" y="271"/>
                  </a:lnTo>
                  <a:lnTo>
                    <a:pt x="333" y="271"/>
                  </a:lnTo>
                  <a:lnTo>
                    <a:pt x="332" y="273"/>
                  </a:lnTo>
                  <a:lnTo>
                    <a:pt x="331" y="275"/>
                  </a:lnTo>
                  <a:lnTo>
                    <a:pt x="330" y="277"/>
                  </a:lnTo>
                  <a:lnTo>
                    <a:pt x="328" y="277"/>
                  </a:lnTo>
                  <a:lnTo>
                    <a:pt x="327" y="277"/>
                  </a:lnTo>
                  <a:lnTo>
                    <a:pt x="323" y="277"/>
                  </a:lnTo>
                  <a:lnTo>
                    <a:pt x="322" y="277"/>
                  </a:lnTo>
                  <a:lnTo>
                    <a:pt x="321" y="279"/>
                  </a:lnTo>
                  <a:lnTo>
                    <a:pt x="321" y="281"/>
                  </a:lnTo>
                  <a:lnTo>
                    <a:pt x="320" y="284"/>
                  </a:lnTo>
                  <a:lnTo>
                    <a:pt x="320" y="287"/>
                  </a:lnTo>
                  <a:lnTo>
                    <a:pt x="319" y="289"/>
                  </a:lnTo>
                  <a:lnTo>
                    <a:pt x="319" y="289"/>
                  </a:lnTo>
                  <a:lnTo>
                    <a:pt x="318" y="293"/>
                  </a:lnTo>
                  <a:lnTo>
                    <a:pt x="317" y="297"/>
                  </a:lnTo>
                  <a:lnTo>
                    <a:pt x="317" y="300"/>
                  </a:lnTo>
                  <a:lnTo>
                    <a:pt x="317" y="302"/>
                  </a:lnTo>
                  <a:lnTo>
                    <a:pt x="317" y="306"/>
                  </a:lnTo>
                  <a:lnTo>
                    <a:pt x="320" y="309"/>
                  </a:lnTo>
                  <a:lnTo>
                    <a:pt x="320" y="310"/>
                  </a:lnTo>
                  <a:lnTo>
                    <a:pt x="319" y="312"/>
                  </a:lnTo>
                  <a:lnTo>
                    <a:pt x="319" y="313"/>
                  </a:lnTo>
                  <a:lnTo>
                    <a:pt x="320" y="314"/>
                  </a:lnTo>
                  <a:lnTo>
                    <a:pt x="321" y="316"/>
                  </a:lnTo>
                  <a:lnTo>
                    <a:pt x="321" y="318"/>
                  </a:lnTo>
                  <a:lnTo>
                    <a:pt x="322" y="319"/>
                  </a:lnTo>
                  <a:lnTo>
                    <a:pt x="323" y="320"/>
                  </a:lnTo>
                  <a:lnTo>
                    <a:pt x="326" y="322"/>
                  </a:lnTo>
                  <a:lnTo>
                    <a:pt x="327" y="323"/>
                  </a:lnTo>
                  <a:lnTo>
                    <a:pt x="327" y="324"/>
                  </a:lnTo>
                  <a:lnTo>
                    <a:pt x="328" y="327"/>
                  </a:lnTo>
                  <a:lnTo>
                    <a:pt x="328" y="329"/>
                  </a:lnTo>
                  <a:lnTo>
                    <a:pt x="328" y="330"/>
                  </a:lnTo>
                  <a:lnTo>
                    <a:pt x="328" y="331"/>
                  </a:lnTo>
                  <a:lnTo>
                    <a:pt x="329" y="331"/>
                  </a:lnTo>
                  <a:lnTo>
                    <a:pt x="329" y="331"/>
                  </a:lnTo>
                  <a:lnTo>
                    <a:pt x="328" y="331"/>
                  </a:lnTo>
                  <a:lnTo>
                    <a:pt x="328" y="332"/>
                  </a:lnTo>
                  <a:lnTo>
                    <a:pt x="328" y="333"/>
                  </a:lnTo>
                  <a:lnTo>
                    <a:pt x="328" y="334"/>
                  </a:lnTo>
                  <a:lnTo>
                    <a:pt x="329" y="336"/>
                  </a:lnTo>
                  <a:lnTo>
                    <a:pt x="330" y="342"/>
                  </a:lnTo>
                  <a:lnTo>
                    <a:pt x="331" y="344"/>
                  </a:lnTo>
                  <a:lnTo>
                    <a:pt x="333" y="345"/>
                  </a:lnTo>
                  <a:lnTo>
                    <a:pt x="335" y="347"/>
                  </a:lnTo>
                  <a:lnTo>
                    <a:pt x="336" y="348"/>
                  </a:lnTo>
                  <a:lnTo>
                    <a:pt x="337" y="349"/>
                  </a:lnTo>
                  <a:lnTo>
                    <a:pt x="338" y="350"/>
                  </a:lnTo>
                  <a:lnTo>
                    <a:pt x="340" y="350"/>
                  </a:lnTo>
                  <a:lnTo>
                    <a:pt x="341" y="350"/>
                  </a:lnTo>
                  <a:lnTo>
                    <a:pt x="342" y="350"/>
                  </a:lnTo>
                  <a:lnTo>
                    <a:pt x="343" y="351"/>
                  </a:lnTo>
                  <a:lnTo>
                    <a:pt x="344" y="353"/>
                  </a:lnTo>
                  <a:lnTo>
                    <a:pt x="344" y="354"/>
                  </a:lnTo>
                  <a:lnTo>
                    <a:pt x="345" y="354"/>
                  </a:lnTo>
                  <a:lnTo>
                    <a:pt x="346" y="355"/>
                  </a:lnTo>
                  <a:lnTo>
                    <a:pt x="347" y="354"/>
                  </a:lnTo>
                  <a:lnTo>
                    <a:pt x="348" y="355"/>
                  </a:lnTo>
                  <a:lnTo>
                    <a:pt x="349" y="355"/>
                  </a:lnTo>
                  <a:lnTo>
                    <a:pt x="350" y="355"/>
                  </a:lnTo>
                  <a:lnTo>
                    <a:pt x="351" y="355"/>
                  </a:lnTo>
                  <a:lnTo>
                    <a:pt x="357" y="362"/>
                  </a:lnTo>
                  <a:lnTo>
                    <a:pt x="359" y="364"/>
                  </a:lnTo>
                  <a:lnTo>
                    <a:pt x="359" y="365"/>
                  </a:lnTo>
                  <a:lnTo>
                    <a:pt x="359" y="368"/>
                  </a:lnTo>
                  <a:lnTo>
                    <a:pt x="359" y="368"/>
                  </a:lnTo>
                  <a:lnTo>
                    <a:pt x="359" y="369"/>
                  </a:lnTo>
                  <a:lnTo>
                    <a:pt x="362" y="371"/>
                  </a:lnTo>
                  <a:lnTo>
                    <a:pt x="365" y="374"/>
                  </a:lnTo>
                  <a:lnTo>
                    <a:pt x="365" y="376"/>
                  </a:lnTo>
                  <a:lnTo>
                    <a:pt x="367" y="377"/>
                  </a:lnTo>
                  <a:lnTo>
                    <a:pt x="371" y="378"/>
                  </a:lnTo>
                  <a:lnTo>
                    <a:pt x="373" y="379"/>
                  </a:lnTo>
                  <a:lnTo>
                    <a:pt x="373" y="380"/>
                  </a:lnTo>
                  <a:lnTo>
                    <a:pt x="373" y="381"/>
                  </a:lnTo>
                  <a:lnTo>
                    <a:pt x="372" y="386"/>
                  </a:lnTo>
                  <a:lnTo>
                    <a:pt x="371" y="390"/>
                  </a:lnTo>
                  <a:lnTo>
                    <a:pt x="369" y="392"/>
                  </a:lnTo>
                  <a:lnTo>
                    <a:pt x="368" y="393"/>
                  </a:lnTo>
                  <a:lnTo>
                    <a:pt x="366" y="394"/>
                  </a:lnTo>
                  <a:lnTo>
                    <a:pt x="365" y="395"/>
                  </a:lnTo>
                  <a:lnTo>
                    <a:pt x="365" y="398"/>
                  </a:lnTo>
                  <a:lnTo>
                    <a:pt x="365" y="398"/>
                  </a:lnTo>
                  <a:lnTo>
                    <a:pt x="360" y="402"/>
                  </a:lnTo>
                  <a:lnTo>
                    <a:pt x="359" y="404"/>
                  </a:lnTo>
                  <a:lnTo>
                    <a:pt x="359" y="404"/>
                  </a:lnTo>
                  <a:lnTo>
                    <a:pt x="356" y="405"/>
                  </a:lnTo>
                  <a:lnTo>
                    <a:pt x="354" y="405"/>
                  </a:lnTo>
                  <a:lnTo>
                    <a:pt x="354" y="407"/>
                  </a:lnTo>
                  <a:lnTo>
                    <a:pt x="353" y="408"/>
                  </a:lnTo>
                  <a:lnTo>
                    <a:pt x="352" y="414"/>
                  </a:lnTo>
                  <a:lnTo>
                    <a:pt x="352" y="416"/>
                  </a:lnTo>
                  <a:lnTo>
                    <a:pt x="351" y="416"/>
                  </a:lnTo>
                  <a:lnTo>
                    <a:pt x="350" y="417"/>
                  </a:lnTo>
                  <a:lnTo>
                    <a:pt x="347" y="418"/>
                  </a:lnTo>
                  <a:lnTo>
                    <a:pt x="345" y="419"/>
                  </a:lnTo>
                  <a:lnTo>
                    <a:pt x="338" y="417"/>
                  </a:lnTo>
                  <a:lnTo>
                    <a:pt x="335" y="417"/>
                  </a:lnTo>
                  <a:lnTo>
                    <a:pt x="335" y="418"/>
                  </a:lnTo>
                  <a:lnTo>
                    <a:pt x="334" y="419"/>
                  </a:lnTo>
                  <a:lnTo>
                    <a:pt x="333" y="419"/>
                  </a:lnTo>
                  <a:lnTo>
                    <a:pt x="331" y="419"/>
                  </a:lnTo>
                  <a:lnTo>
                    <a:pt x="330" y="419"/>
                  </a:lnTo>
                  <a:lnTo>
                    <a:pt x="329" y="420"/>
                  </a:lnTo>
                  <a:lnTo>
                    <a:pt x="328" y="422"/>
                  </a:lnTo>
                  <a:lnTo>
                    <a:pt x="327" y="422"/>
                  </a:lnTo>
                  <a:lnTo>
                    <a:pt x="325" y="424"/>
                  </a:lnTo>
                  <a:lnTo>
                    <a:pt x="324" y="425"/>
                  </a:lnTo>
                  <a:lnTo>
                    <a:pt x="323" y="426"/>
                  </a:lnTo>
                  <a:lnTo>
                    <a:pt x="323" y="427"/>
                  </a:lnTo>
                  <a:lnTo>
                    <a:pt x="325" y="432"/>
                  </a:lnTo>
                  <a:lnTo>
                    <a:pt x="327" y="434"/>
                  </a:lnTo>
                  <a:lnTo>
                    <a:pt x="328" y="435"/>
                  </a:lnTo>
                  <a:lnTo>
                    <a:pt x="329" y="435"/>
                  </a:lnTo>
                  <a:lnTo>
                    <a:pt x="329" y="436"/>
                  </a:lnTo>
                  <a:lnTo>
                    <a:pt x="328" y="437"/>
                  </a:lnTo>
                  <a:lnTo>
                    <a:pt x="327" y="438"/>
                  </a:lnTo>
                  <a:lnTo>
                    <a:pt x="324" y="442"/>
                  </a:lnTo>
                  <a:lnTo>
                    <a:pt x="325" y="444"/>
                  </a:lnTo>
                  <a:lnTo>
                    <a:pt x="325" y="447"/>
                  </a:lnTo>
                  <a:lnTo>
                    <a:pt x="324" y="448"/>
                  </a:lnTo>
                  <a:lnTo>
                    <a:pt x="323" y="453"/>
                  </a:lnTo>
                  <a:lnTo>
                    <a:pt x="323" y="456"/>
                  </a:lnTo>
                  <a:lnTo>
                    <a:pt x="323" y="456"/>
                  </a:lnTo>
                  <a:lnTo>
                    <a:pt x="328" y="460"/>
                  </a:lnTo>
                  <a:lnTo>
                    <a:pt x="331" y="462"/>
                  </a:lnTo>
                  <a:lnTo>
                    <a:pt x="332" y="464"/>
                  </a:lnTo>
                  <a:lnTo>
                    <a:pt x="333" y="465"/>
                  </a:lnTo>
                  <a:lnTo>
                    <a:pt x="333" y="467"/>
                  </a:lnTo>
                  <a:lnTo>
                    <a:pt x="333" y="470"/>
                  </a:lnTo>
                  <a:lnTo>
                    <a:pt x="331" y="474"/>
                  </a:lnTo>
                  <a:lnTo>
                    <a:pt x="330" y="476"/>
                  </a:lnTo>
                  <a:lnTo>
                    <a:pt x="329" y="476"/>
                  </a:lnTo>
                  <a:lnTo>
                    <a:pt x="329" y="477"/>
                  </a:lnTo>
                  <a:lnTo>
                    <a:pt x="327" y="478"/>
                  </a:lnTo>
                  <a:lnTo>
                    <a:pt x="326" y="480"/>
                  </a:lnTo>
                  <a:lnTo>
                    <a:pt x="324" y="484"/>
                  </a:lnTo>
                  <a:lnTo>
                    <a:pt x="323" y="486"/>
                  </a:lnTo>
                  <a:lnTo>
                    <a:pt x="321" y="486"/>
                  </a:lnTo>
                  <a:lnTo>
                    <a:pt x="317" y="487"/>
                  </a:lnTo>
                  <a:lnTo>
                    <a:pt x="316" y="488"/>
                  </a:lnTo>
                  <a:lnTo>
                    <a:pt x="314" y="488"/>
                  </a:lnTo>
                  <a:lnTo>
                    <a:pt x="312" y="487"/>
                  </a:lnTo>
                  <a:lnTo>
                    <a:pt x="311" y="486"/>
                  </a:lnTo>
                  <a:lnTo>
                    <a:pt x="310" y="484"/>
                  </a:lnTo>
                  <a:lnTo>
                    <a:pt x="310" y="483"/>
                  </a:lnTo>
                  <a:lnTo>
                    <a:pt x="310" y="481"/>
                  </a:lnTo>
                  <a:lnTo>
                    <a:pt x="309" y="481"/>
                  </a:lnTo>
                  <a:lnTo>
                    <a:pt x="308" y="481"/>
                  </a:lnTo>
                  <a:lnTo>
                    <a:pt x="305" y="483"/>
                  </a:lnTo>
                  <a:lnTo>
                    <a:pt x="293" y="488"/>
                  </a:lnTo>
                  <a:lnTo>
                    <a:pt x="290" y="488"/>
                  </a:lnTo>
                  <a:lnTo>
                    <a:pt x="289" y="488"/>
                  </a:lnTo>
                  <a:lnTo>
                    <a:pt x="287" y="488"/>
                  </a:lnTo>
                  <a:lnTo>
                    <a:pt x="284" y="488"/>
                  </a:lnTo>
                  <a:lnTo>
                    <a:pt x="280" y="485"/>
                  </a:lnTo>
                  <a:lnTo>
                    <a:pt x="278" y="485"/>
                  </a:lnTo>
                  <a:lnTo>
                    <a:pt x="277" y="485"/>
                  </a:lnTo>
                  <a:lnTo>
                    <a:pt x="275" y="488"/>
                  </a:lnTo>
                  <a:lnTo>
                    <a:pt x="274" y="488"/>
                  </a:lnTo>
                  <a:lnTo>
                    <a:pt x="270" y="488"/>
                  </a:lnTo>
                  <a:lnTo>
                    <a:pt x="269" y="488"/>
                  </a:lnTo>
                  <a:lnTo>
                    <a:pt x="259" y="494"/>
                  </a:lnTo>
                  <a:lnTo>
                    <a:pt x="258" y="494"/>
                  </a:lnTo>
                  <a:lnTo>
                    <a:pt x="257" y="496"/>
                  </a:lnTo>
                  <a:lnTo>
                    <a:pt x="256" y="497"/>
                  </a:lnTo>
                  <a:lnTo>
                    <a:pt x="254" y="497"/>
                  </a:lnTo>
                  <a:lnTo>
                    <a:pt x="251" y="496"/>
                  </a:lnTo>
                  <a:lnTo>
                    <a:pt x="246" y="496"/>
                  </a:lnTo>
                  <a:lnTo>
                    <a:pt x="245" y="495"/>
                  </a:lnTo>
                  <a:lnTo>
                    <a:pt x="245" y="492"/>
                  </a:lnTo>
                  <a:lnTo>
                    <a:pt x="241" y="487"/>
                  </a:lnTo>
                  <a:lnTo>
                    <a:pt x="241" y="484"/>
                  </a:lnTo>
                  <a:lnTo>
                    <a:pt x="243" y="482"/>
                  </a:lnTo>
                  <a:lnTo>
                    <a:pt x="248" y="480"/>
                  </a:lnTo>
                  <a:lnTo>
                    <a:pt x="251" y="478"/>
                  </a:lnTo>
                  <a:lnTo>
                    <a:pt x="251" y="476"/>
                  </a:lnTo>
                  <a:lnTo>
                    <a:pt x="250" y="472"/>
                  </a:lnTo>
                  <a:lnTo>
                    <a:pt x="251" y="470"/>
                  </a:lnTo>
                  <a:lnTo>
                    <a:pt x="251" y="470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0" y="455"/>
                  </a:lnTo>
                  <a:lnTo>
                    <a:pt x="259" y="454"/>
                  </a:lnTo>
                  <a:lnTo>
                    <a:pt x="259" y="453"/>
                  </a:lnTo>
                  <a:lnTo>
                    <a:pt x="260" y="452"/>
                  </a:lnTo>
                  <a:lnTo>
                    <a:pt x="261" y="450"/>
                  </a:lnTo>
                  <a:lnTo>
                    <a:pt x="261" y="449"/>
                  </a:lnTo>
                  <a:lnTo>
                    <a:pt x="262" y="449"/>
                  </a:lnTo>
                  <a:lnTo>
                    <a:pt x="263" y="448"/>
                  </a:lnTo>
                  <a:lnTo>
                    <a:pt x="263" y="447"/>
                  </a:lnTo>
                  <a:lnTo>
                    <a:pt x="264" y="446"/>
                  </a:lnTo>
                  <a:lnTo>
                    <a:pt x="263" y="444"/>
                  </a:lnTo>
                  <a:lnTo>
                    <a:pt x="262" y="442"/>
                  </a:lnTo>
                  <a:lnTo>
                    <a:pt x="261" y="442"/>
                  </a:lnTo>
                  <a:lnTo>
                    <a:pt x="258" y="441"/>
                  </a:lnTo>
                  <a:lnTo>
                    <a:pt x="257" y="441"/>
                  </a:lnTo>
                  <a:lnTo>
                    <a:pt x="252" y="443"/>
                  </a:lnTo>
                  <a:lnTo>
                    <a:pt x="251" y="443"/>
                  </a:lnTo>
                  <a:lnTo>
                    <a:pt x="250" y="442"/>
                  </a:lnTo>
                  <a:lnTo>
                    <a:pt x="247" y="439"/>
                  </a:lnTo>
                  <a:lnTo>
                    <a:pt x="245" y="438"/>
                  </a:lnTo>
                  <a:lnTo>
                    <a:pt x="244" y="437"/>
                  </a:lnTo>
                  <a:lnTo>
                    <a:pt x="234" y="435"/>
                  </a:lnTo>
                  <a:lnTo>
                    <a:pt x="233" y="435"/>
                  </a:lnTo>
                  <a:lnTo>
                    <a:pt x="231" y="435"/>
                  </a:lnTo>
                  <a:lnTo>
                    <a:pt x="229" y="435"/>
                  </a:lnTo>
                  <a:lnTo>
                    <a:pt x="228" y="434"/>
                  </a:lnTo>
                  <a:lnTo>
                    <a:pt x="229" y="434"/>
                  </a:lnTo>
                  <a:lnTo>
                    <a:pt x="230" y="431"/>
                  </a:lnTo>
                  <a:lnTo>
                    <a:pt x="231" y="428"/>
                  </a:lnTo>
                  <a:lnTo>
                    <a:pt x="232" y="425"/>
                  </a:lnTo>
                  <a:lnTo>
                    <a:pt x="232" y="422"/>
                  </a:lnTo>
                  <a:lnTo>
                    <a:pt x="232" y="422"/>
                  </a:lnTo>
                  <a:lnTo>
                    <a:pt x="231" y="421"/>
                  </a:lnTo>
                  <a:lnTo>
                    <a:pt x="228" y="421"/>
                  </a:lnTo>
                  <a:lnTo>
                    <a:pt x="226" y="420"/>
                  </a:lnTo>
                  <a:lnTo>
                    <a:pt x="225" y="420"/>
                  </a:lnTo>
                  <a:lnTo>
                    <a:pt x="223" y="418"/>
                  </a:lnTo>
                  <a:lnTo>
                    <a:pt x="222" y="417"/>
                  </a:lnTo>
                  <a:lnTo>
                    <a:pt x="221" y="417"/>
                  </a:lnTo>
                  <a:lnTo>
                    <a:pt x="219" y="417"/>
                  </a:lnTo>
                  <a:lnTo>
                    <a:pt x="218" y="417"/>
                  </a:lnTo>
                  <a:lnTo>
                    <a:pt x="215" y="414"/>
                  </a:lnTo>
                  <a:lnTo>
                    <a:pt x="215" y="410"/>
                  </a:lnTo>
                  <a:lnTo>
                    <a:pt x="215" y="406"/>
                  </a:lnTo>
                  <a:lnTo>
                    <a:pt x="214" y="404"/>
                  </a:lnTo>
                  <a:lnTo>
                    <a:pt x="212" y="404"/>
                  </a:lnTo>
                  <a:lnTo>
                    <a:pt x="210" y="404"/>
                  </a:lnTo>
                  <a:lnTo>
                    <a:pt x="209" y="405"/>
                  </a:lnTo>
                  <a:lnTo>
                    <a:pt x="208" y="404"/>
                  </a:lnTo>
                  <a:lnTo>
                    <a:pt x="207" y="403"/>
                  </a:lnTo>
                  <a:lnTo>
                    <a:pt x="206" y="396"/>
                  </a:lnTo>
                  <a:lnTo>
                    <a:pt x="204" y="393"/>
                  </a:lnTo>
                  <a:lnTo>
                    <a:pt x="203" y="392"/>
                  </a:lnTo>
                  <a:lnTo>
                    <a:pt x="197" y="392"/>
                  </a:lnTo>
                  <a:lnTo>
                    <a:pt x="195" y="391"/>
                  </a:lnTo>
                  <a:lnTo>
                    <a:pt x="194" y="390"/>
                  </a:lnTo>
                  <a:lnTo>
                    <a:pt x="186" y="386"/>
                  </a:lnTo>
                  <a:lnTo>
                    <a:pt x="180" y="382"/>
                  </a:lnTo>
                  <a:lnTo>
                    <a:pt x="179" y="381"/>
                  </a:lnTo>
                  <a:lnTo>
                    <a:pt x="180" y="380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1" y="376"/>
                  </a:lnTo>
                  <a:lnTo>
                    <a:pt x="182" y="376"/>
                  </a:lnTo>
                  <a:lnTo>
                    <a:pt x="181" y="374"/>
                  </a:lnTo>
                  <a:lnTo>
                    <a:pt x="181" y="374"/>
                  </a:lnTo>
                  <a:lnTo>
                    <a:pt x="180" y="373"/>
                  </a:lnTo>
                  <a:lnTo>
                    <a:pt x="179" y="371"/>
                  </a:lnTo>
                  <a:lnTo>
                    <a:pt x="178" y="371"/>
                  </a:lnTo>
                  <a:lnTo>
                    <a:pt x="176" y="371"/>
                  </a:lnTo>
                  <a:lnTo>
                    <a:pt x="173" y="371"/>
                  </a:lnTo>
                  <a:lnTo>
                    <a:pt x="172" y="372"/>
                  </a:lnTo>
                  <a:lnTo>
                    <a:pt x="165" y="377"/>
                  </a:lnTo>
                  <a:lnTo>
                    <a:pt x="162" y="378"/>
                  </a:lnTo>
                  <a:lnTo>
                    <a:pt x="160" y="378"/>
                  </a:lnTo>
                  <a:lnTo>
                    <a:pt x="159" y="379"/>
                  </a:lnTo>
                  <a:lnTo>
                    <a:pt x="158" y="380"/>
                  </a:lnTo>
                  <a:lnTo>
                    <a:pt x="158" y="381"/>
                  </a:lnTo>
                  <a:lnTo>
                    <a:pt x="160" y="384"/>
                  </a:lnTo>
                  <a:lnTo>
                    <a:pt x="161" y="386"/>
                  </a:lnTo>
                  <a:lnTo>
                    <a:pt x="161" y="388"/>
                  </a:lnTo>
                  <a:lnTo>
                    <a:pt x="161" y="389"/>
                  </a:lnTo>
                  <a:lnTo>
                    <a:pt x="162" y="389"/>
                  </a:lnTo>
                  <a:lnTo>
                    <a:pt x="163" y="389"/>
                  </a:lnTo>
                  <a:lnTo>
                    <a:pt x="164" y="389"/>
                  </a:lnTo>
                  <a:lnTo>
                    <a:pt x="165" y="390"/>
                  </a:lnTo>
                  <a:lnTo>
                    <a:pt x="164" y="392"/>
                  </a:lnTo>
                  <a:lnTo>
                    <a:pt x="162" y="397"/>
                  </a:lnTo>
                  <a:lnTo>
                    <a:pt x="160" y="400"/>
                  </a:lnTo>
                  <a:lnTo>
                    <a:pt x="158" y="402"/>
                  </a:lnTo>
                  <a:lnTo>
                    <a:pt x="157" y="402"/>
                  </a:lnTo>
                  <a:lnTo>
                    <a:pt x="156" y="402"/>
                  </a:lnTo>
                  <a:lnTo>
                    <a:pt x="155" y="402"/>
                  </a:lnTo>
                  <a:lnTo>
                    <a:pt x="155" y="403"/>
                  </a:lnTo>
                  <a:lnTo>
                    <a:pt x="154" y="404"/>
                  </a:lnTo>
                  <a:lnTo>
                    <a:pt x="153" y="405"/>
                  </a:lnTo>
                  <a:lnTo>
                    <a:pt x="152" y="406"/>
                  </a:lnTo>
                  <a:lnTo>
                    <a:pt x="150" y="407"/>
                  </a:lnTo>
                  <a:lnTo>
                    <a:pt x="149" y="407"/>
                  </a:lnTo>
                  <a:lnTo>
                    <a:pt x="147" y="407"/>
                  </a:lnTo>
                  <a:lnTo>
                    <a:pt x="146" y="410"/>
                  </a:lnTo>
                  <a:lnTo>
                    <a:pt x="145" y="413"/>
                  </a:lnTo>
                  <a:lnTo>
                    <a:pt x="146" y="414"/>
                  </a:lnTo>
                  <a:lnTo>
                    <a:pt x="149" y="416"/>
                  </a:lnTo>
                  <a:lnTo>
                    <a:pt x="149" y="417"/>
                  </a:lnTo>
                  <a:lnTo>
                    <a:pt x="149" y="418"/>
                  </a:lnTo>
                  <a:lnTo>
                    <a:pt x="147" y="421"/>
                  </a:lnTo>
                  <a:lnTo>
                    <a:pt x="143" y="422"/>
                  </a:lnTo>
                  <a:lnTo>
                    <a:pt x="136" y="424"/>
                  </a:lnTo>
                  <a:lnTo>
                    <a:pt x="137" y="420"/>
                  </a:lnTo>
                  <a:lnTo>
                    <a:pt x="137" y="416"/>
                  </a:lnTo>
                  <a:lnTo>
                    <a:pt x="135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2" y="407"/>
                  </a:lnTo>
                  <a:lnTo>
                    <a:pt x="117" y="407"/>
                  </a:lnTo>
                  <a:lnTo>
                    <a:pt x="116" y="406"/>
                  </a:lnTo>
                  <a:lnTo>
                    <a:pt x="115" y="406"/>
                  </a:lnTo>
                  <a:lnTo>
                    <a:pt x="109" y="400"/>
                  </a:lnTo>
                  <a:lnTo>
                    <a:pt x="106" y="398"/>
                  </a:lnTo>
                  <a:lnTo>
                    <a:pt x="101" y="393"/>
                  </a:lnTo>
                  <a:lnTo>
                    <a:pt x="100" y="392"/>
                  </a:lnTo>
                  <a:lnTo>
                    <a:pt x="99" y="392"/>
                  </a:lnTo>
                  <a:lnTo>
                    <a:pt x="99" y="390"/>
                  </a:lnTo>
                  <a:lnTo>
                    <a:pt x="98" y="389"/>
                  </a:lnTo>
                  <a:lnTo>
                    <a:pt x="97" y="389"/>
                  </a:lnTo>
                  <a:lnTo>
                    <a:pt x="96" y="389"/>
                  </a:lnTo>
                  <a:lnTo>
                    <a:pt x="94" y="392"/>
                  </a:lnTo>
                  <a:lnTo>
                    <a:pt x="93" y="392"/>
                  </a:lnTo>
                  <a:lnTo>
                    <a:pt x="89" y="392"/>
                  </a:lnTo>
                  <a:lnTo>
                    <a:pt x="87" y="392"/>
                  </a:lnTo>
                  <a:lnTo>
                    <a:pt x="84" y="392"/>
                  </a:lnTo>
                  <a:lnTo>
                    <a:pt x="83" y="390"/>
                  </a:lnTo>
                  <a:lnTo>
                    <a:pt x="81" y="387"/>
                  </a:lnTo>
                  <a:lnTo>
                    <a:pt x="78" y="383"/>
                  </a:lnTo>
                  <a:lnTo>
                    <a:pt x="77" y="383"/>
                  </a:lnTo>
                  <a:lnTo>
                    <a:pt x="76" y="384"/>
                  </a:lnTo>
                  <a:lnTo>
                    <a:pt x="74" y="384"/>
                  </a:lnTo>
                  <a:lnTo>
                    <a:pt x="70" y="382"/>
                  </a:lnTo>
                  <a:lnTo>
                    <a:pt x="68" y="381"/>
                  </a:lnTo>
                  <a:lnTo>
                    <a:pt x="66" y="380"/>
                  </a:lnTo>
                  <a:lnTo>
                    <a:pt x="64" y="376"/>
                  </a:lnTo>
                  <a:lnTo>
                    <a:pt x="60" y="374"/>
                  </a:lnTo>
                  <a:lnTo>
                    <a:pt x="59" y="372"/>
                  </a:lnTo>
                  <a:lnTo>
                    <a:pt x="58" y="368"/>
                  </a:lnTo>
                  <a:lnTo>
                    <a:pt x="57" y="367"/>
                  </a:lnTo>
                  <a:lnTo>
                    <a:pt x="52" y="362"/>
                  </a:lnTo>
                  <a:lnTo>
                    <a:pt x="47" y="355"/>
                  </a:lnTo>
                  <a:lnTo>
                    <a:pt x="47" y="355"/>
                  </a:lnTo>
                  <a:lnTo>
                    <a:pt x="34" y="349"/>
                  </a:lnTo>
                  <a:lnTo>
                    <a:pt x="31" y="347"/>
                  </a:lnTo>
                  <a:lnTo>
                    <a:pt x="30" y="343"/>
                  </a:lnTo>
                  <a:lnTo>
                    <a:pt x="30" y="340"/>
                  </a:lnTo>
                  <a:lnTo>
                    <a:pt x="32" y="337"/>
                  </a:lnTo>
                  <a:lnTo>
                    <a:pt x="34" y="337"/>
                  </a:lnTo>
                  <a:lnTo>
                    <a:pt x="35" y="335"/>
                  </a:lnTo>
                  <a:lnTo>
                    <a:pt x="35" y="332"/>
                  </a:lnTo>
                  <a:lnTo>
                    <a:pt x="37" y="330"/>
                  </a:lnTo>
                  <a:lnTo>
                    <a:pt x="38" y="330"/>
                  </a:lnTo>
                  <a:lnTo>
                    <a:pt x="41" y="330"/>
                  </a:lnTo>
                  <a:lnTo>
                    <a:pt x="41" y="330"/>
                  </a:lnTo>
                  <a:lnTo>
                    <a:pt x="42" y="330"/>
                  </a:lnTo>
                  <a:lnTo>
                    <a:pt x="45" y="328"/>
                  </a:lnTo>
                  <a:lnTo>
                    <a:pt x="46" y="327"/>
                  </a:lnTo>
                  <a:lnTo>
                    <a:pt x="47" y="328"/>
                  </a:lnTo>
                  <a:lnTo>
                    <a:pt x="48" y="331"/>
                  </a:lnTo>
                  <a:lnTo>
                    <a:pt x="50" y="333"/>
                  </a:lnTo>
                  <a:lnTo>
                    <a:pt x="51" y="335"/>
                  </a:lnTo>
                  <a:lnTo>
                    <a:pt x="51" y="336"/>
                  </a:lnTo>
                  <a:lnTo>
                    <a:pt x="52" y="335"/>
                  </a:lnTo>
                  <a:lnTo>
                    <a:pt x="53" y="332"/>
                  </a:lnTo>
                  <a:lnTo>
                    <a:pt x="54" y="332"/>
                  </a:lnTo>
                  <a:lnTo>
                    <a:pt x="58" y="333"/>
                  </a:lnTo>
                  <a:lnTo>
                    <a:pt x="59" y="333"/>
                  </a:lnTo>
                  <a:lnTo>
                    <a:pt x="59" y="332"/>
                  </a:lnTo>
                  <a:lnTo>
                    <a:pt x="58" y="331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8" y="325"/>
                  </a:lnTo>
                  <a:lnTo>
                    <a:pt x="60" y="323"/>
                  </a:lnTo>
                  <a:lnTo>
                    <a:pt x="59" y="319"/>
                  </a:lnTo>
                  <a:lnTo>
                    <a:pt x="58" y="313"/>
                  </a:lnTo>
                  <a:lnTo>
                    <a:pt x="56" y="308"/>
                  </a:lnTo>
                  <a:lnTo>
                    <a:pt x="47" y="298"/>
                  </a:lnTo>
                  <a:lnTo>
                    <a:pt x="41" y="290"/>
                  </a:lnTo>
                  <a:lnTo>
                    <a:pt x="39" y="287"/>
                  </a:lnTo>
                  <a:lnTo>
                    <a:pt x="36" y="284"/>
                  </a:lnTo>
                  <a:lnTo>
                    <a:pt x="35" y="284"/>
                  </a:lnTo>
                  <a:lnTo>
                    <a:pt x="36" y="283"/>
                  </a:lnTo>
                  <a:lnTo>
                    <a:pt x="36" y="282"/>
                  </a:lnTo>
                  <a:lnTo>
                    <a:pt x="35" y="281"/>
                  </a:lnTo>
                  <a:lnTo>
                    <a:pt x="35" y="280"/>
                  </a:lnTo>
                  <a:lnTo>
                    <a:pt x="36" y="278"/>
                  </a:lnTo>
                  <a:lnTo>
                    <a:pt x="37" y="277"/>
                  </a:lnTo>
                  <a:lnTo>
                    <a:pt x="39" y="277"/>
                  </a:lnTo>
                  <a:lnTo>
                    <a:pt x="40" y="277"/>
                  </a:lnTo>
                  <a:lnTo>
                    <a:pt x="41" y="277"/>
                  </a:lnTo>
                  <a:lnTo>
                    <a:pt x="43" y="279"/>
                  </a:lnTo>
                  <a:lnTo>
                    <a:pt x="46" y="281"/>
                  </a:lnTo>
                  <a:lnTo>
                    <a:pt x="47" y="282"/>
                  </a:lnTo>
                  <a:lnTo>
                    <a:pt x="48" y="282"/>
                  </a:lnTo>
                  <a:lnTo>
                    <a:pt x="50" y="282"/>
                  </a:lnTo>
                  <a:lnTo>
                    <a:pt x="54" y="281"/>
                  </a:lnTo>
                  <a:lnTo>
                    <a:pt x="59" y="282"/>
                  </a:lnTo>
                  <a:lnTo>
                    <a:pt x="62" y="282"/>
                  </a:lnTo>
                  <a:lnTo>
                    <a:pt x="64" y="281"/>
                  </a:lnTo>
                  <a:lnTo>
                    <a:pt x="68" y="278"/>
                  </a:lnTo>
                  <a:lnTo>
                    <a:pt x="69" y="277"/>
                  </a:lnTo>
                  <a:lnTo>
                    <a:pt x="70" y="274"/>
                  </a:lnTo>
                  <a:lnTo>
                    <a:pt x="69" y="271"/>
                  </a:lnTo>
                  <a:lnTo>
                    <a:pt x="68" y="271"/>
                  </a:lnTo>
                  <a:lnTo>
                    <a:pt x="67" y="271"/>
                  </a:lnTo>
                  <a:lnTo>
                    <a:pt x="66" y="272"/>
                  </a:lnTo>
                  <a:lnTo>
                    <a:pt x="65" y="271"/>
                  </a:lnTo>
                  <a:lnTo>
                    <a:pt x="65" y="270"/>
                  </a:lnTo>
                  <a:lnTo>
                    <a:pt x="61" y="268"/>
                  </a:lnTo>
                  <a:lnTo>
                    <a:pt x="60" y="267"/>
                  </a:lnTo>
                  <a:lnTo>
                    <a:pt x="59" y="265"/>
                  </a:lnTo>
                  <a:lnTo>
                    <a:pt x="58" y="264"/>
                  </a:lnTo>
                  <a:lnTo>
                    <a:pt x="57" y="263"/>
                  </a:lnTo>
                  <a:lnTo>
                    <a:pt x="57" y="260"/>
                  </a:lnTo>
                  <a:lnTo>
                    <a:pt x="56" y="259"/>
                  </a:lnTo>
                  <a:lnTo>
                    <a:pt x="54" y="260"/>
                  </a:lnTo>
                  <a:lnTo>
                    <a:pt x="53" y="260"/>
                  </a:lnTo>
                  <a:lnTo>
                    <a:pt x="53" y="259"/>
                  </a:lnTo>
                  <a:lnTo>
                    <a:pt x="48" y="256"/>
                  </a:lnTo>
                  <a:lnTo>
                    <a:pt x="47" y="254"/>
                  </a:lnTo>
                  <a:lnTo>
                    <a:pt x="47" y="253"/>
                  </a:lnTo>
                  <a:lnTo>
                    <a:pt x="46" y="251"/>
                  </a:lnTo>
                  <a:lnTo>
                    <a:pt x="45" y="247"/>
                  </a:lnTo>
                  <a:lnTo>
                    <a:pt x="43" y="246"/>
                  </a:lnTo>
                  <a:lnTo>
                    <a:pt x="42" y="244"/>
                  </a:lnTo>
                  <a:lnTo>
                    <a:pt x="41" y="244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4" y="243"/>
                  </a:lnTo>
                  <a:lnTo>
                    <a:pt x="30" y="242"/>
                  </a:lnTo>
                  <a:lnTo>
                    <a:pt x="29" y="241"/>
                  </a:lnTo>
                  <a:lnTo>
                    <a:pt x="27" y="240"/>
                  </a:lnTo>
                  <a:lnTo>
                    <a:pt x="24" y="235"/>
                  </a:lnTo>
                  <a:lnTo>
                    <a:pt x="24" y="233"/>
                  </a:lnTo>
                  <a:lnTo>
                    <a:pt x="23" y="230"/>
                  </a:lnTo>
                  <a:lnTo>
                    <a:pt x="24" y="228"/>
                  </a:lnTo>
                  <a:lnTo>
                    <a:pt x="26" y="226"/>
                  </a:lnTo>
                  <a:lnTo>
                    <a:pt x="27" y="224"/>
                  </a:lnTo>
                  <a:lnTo>
                    <a:pt x="27" y="221"/>
                  </a:lnTo>
                  <a:lnTo>
                    <a:pt x="26" y="216"/>
                  </a:lnTo>
                  <a:lnTo>
                    <a:pt x="26" y="213"/>
                  </a:lnTo>
                  <a:lnTo>
                    <a:pt x="29" y="212"/>
                  </a:lnTo>
                  <a:lnTo>
                    <a:pt x="29" y="211"/>
                  </a:lnTo>
                  <a:lnTo>
                    <a:pt x="30" y="211"/>
                  </a:lnTo>
                  <a:lnTo>
                    <a:pt x="31" y="210"/>
                  </a:lnTo>
                  <a:lnTo>
                    <a:pt x="31" y="209"/>
                  </a:lnTo>
                  <a:lnTo>
                    <a:pt x="31" y="207"/>
                  </a:lnTo>
                  <a:lnTo>
                    <a:pt x="31" y="206"/>
                  </a:lnTo>
                  <a:lnTo>
                    <a:pt x="32" y="205"/>
                  </a:lnTo>
                  <a:lnTo>
                    <a:pt x="33" y="205"/>
                  </a:lnTo>
                  <a:lnTo>
                    <a:pt x="37" y="197"/>
                  </a:lnTo>
                  <a:lnTo>
                    <a:pt x="39" y="193"/>
                  </a:lnTo>
                  <a:lnTo>
                    <a:pt x="39" y="193"/>
                  </a:lnTo>
                  <a:lnTo>
                    <a:pt x="41" y="191"/>
                  </a:lnTo>
                  <a:lnTo>
                    <a:pt x="42" y="190"/>
                  </a:lnTo>
                  <a:lnTo>
                    <a:pt x="43" y="188"/>
                  </a:lnTo>
                  <a:lnTo>
                    <a:pt x="44" y="186"/>
                  </a:lnTo>
                  <a:lnTo>
                    <a:pt x="47" y="171"/>
                  </a:lnTo>
                  <a:lnTo>
                    <a:pt x="47" y="17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7" y="168"/>
                  </a:lnTo>
                  <a:lnTo>
                    <a:pt x="47" y="167"/>
                  </a:lnTo>
                  <a:lnTo>
                    <a:pt x="47" y="166"/>
                  </a:lnTo>
                  <a:lnTo>
                    <a:pt x="47" y="165"/>
                  </a:lnTo>
                  <a:lnTo>
                    <a:pt x="46" y="165"/>
                  </a:lnTo>
                  <a:lnTo>
                    <a:pt x="45" y="165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0" y="164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3" y="164"/>
                  </a:lnTo>
                  <a:lnTo>
                    <a:pt x="32" y="164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22" y="168"/>
                  </a:lnTo>
                  <a:lnTo>
                    <a:pt x="20" y="169"/>
                  </a:lnTo>
                  <a:lnTo>
                    <a:pt x="18" y="169"/>
                  </a:lnTo>
                  <a:lnTo>
                    <a:pt x="16" y="169"/>
                  </a:lnTo>
                  <a:lnTo>
                    <a:pt x="14" y="166"/>
                  </a:lnTo>
                  <a:lnTo>
                    <a:pt x="13" y="163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9" y="164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3"/>
                  </a:lnTo>
                  <a:lnTo>
                    <a:pt x="23" y="160"/>
                  </a:lnTo>
                  <a:lnTo>
                    <a:pt x="24" y="159"/>
                  </a:lnTo>
                  <a:lnTo>
                    <a:pt x="25" y="159"/>
                  </a:lnTo>
                  <a:lnTo>
                    <a:pt x="26" y="158"/>
                  </a:lnTo>
                  <a:lnTo>
                    <a:pt x="26" y="157"/>
                  </a:lnTo>
                  <a:lnTo>
                    <a:pt x="25" y="156"/>
                  </a:lnTo>
                  <a:lnTo>
                    <a:pt x="23" y="156"/>
                  </a:lnTo>
                  <a:lnTo>
                    <a:pt x="22" y="155"/>
                  </a:lnTo>
                  <a:lnTo>
                    <a:pt x="22" y="154"/>
                  </a:lnTo>
                  <a:lnTo>
                    <a:pt x="22" y="152"/>
                  </a:lnTo>
                  <a:lnTo>
                    <a:pt x="23" y="151"/>
                  </a:lnTo>
                  <a:lnTo>
                    <a:pt x="23" y="150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1"/>
                  </a:lnTo>
                  <a:lnTo>
                    <a:pt x="22" y="140"/>
                  </a:lnTo>
                  <a:lnTo>
                    <a:pt x="21" y="139"/>
                  </a:lnTo>
                  <a:lnTo>
                    <a:pt x="20" y="138"/>
                  </a:lnTo>
                  <a:lnTo>
                    <a:pt x="19" y="137"/>
                  </a:lnTo>
                  <a:lnTo>
                    <a:pt x="18" y="136"/>
                  </a:lnTo>
                  <a:lnTo>
                    <a:pt x="18" y="134"/>
                  </a:lnTo>
                  <a:lnTo>
                    <a:pt x="19" y="133"/>
                  </a:lnTo>
                  <a:lnTo>
                    <a:pt x="24" y="134"/>
                  </a:lnTo>
                  <a:lnTo>
                    <a:pt x="27" y="133"/>
                  </a:lnTo>
                  <a:lnTo>
                    <a:pt x="27" y="132"/>
                  </a:lnTo>
                  <a:lnTo>
                    <a:pt x="26" y="129"/>
                  </a:lnTo>
                  <a:lnTo>
                    <a:pt x="25" y="127"/>
                  </a:lnTo>
                  <a:lnTo>
                    <a:pt x="27" y="127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1" y="131"/>
                  </a:lnTo>
                  <a:lnTo>
                    <a:pt x="33" y="132"/>
                  </a:lnTo>
                  <a:lnTo>
                    <a:pt x="35" y="132"/>
                  </a:lnTo>
                  <a:lnTo>
                    <a:pt x="38" y="131"/>
                  </a:lnTo>
                  <a:lnTo>
                    <a:pt x="39" y="131"/>
                  </a:lnTo>
                  <a:lnTo>
                    <a:pt x="39" y="130"/>
                  </a:lnTo>
                  <a:lnTo>
                    <a:pt x="40" y="130"/>
                  </a:lnTo>
                  <a:lnTo>
                    <a:pt x="40" y="129"/>
                  </a:lnTo>
                  <a:lnTo>
                    <a:pt x="41" y="129"/>
                  </a:lnTo>
                  <a:lnTo>
                    <a:pt x="41" y="131"/>
                  </a:lnTo>
                  <a:lnTo>
                    <a:pt x="49" y="131"/>
                  </a:lnTo>
                  <a:lnTo>
                    <a:pt x="50" y="130"/>
                  </a:lnTo>
                  <a:lnTo>
                    <a:pt x="51" y="129"/>
                  </a:lnTo>
                  <a:lnTo>
                    <a:pt x="51" y="127"/>
                  </a:lnTo>
                  <a:lnTo>
                    <a:pt x="50" y="124"/>
                  </a:lnTo>
                  <a:lnTo>
                    <a:pt x="48" y="123"/>
                  </a:lnTo>
                  <a:lnTo>
                    <a:pt x="41" y="122"/>
                  </a:lnTo>
                  <a:lnTo>
                    <a:pt x="38" y="121"/>
                  </a:lnTo>
                  <a:lnTo>
                    <a:pt x="32" y="118"/>
                  </a:lnTo>
                  <a:lnTo>
                    <a:pt x="29" y="117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2" y="109"/>
                  </a:lnTo>
                  <a:lnTo>
                    <a:pt x="20" y="109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5" y="106"/>
                  </a:lnTo>
                  <a:lnTo>
                    <a:pt x="14" y="106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4" y="101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16" y="97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4" y="91"/>
                  </a:lnTo>
                  <a:lnTo>
                    <a:pt x="15" y="88"/>
                  </a:lnTo>
                  <a:lnTo>
                    <a:pt x="16" y="89"/>
                  </a:lnTo>
                  <a:lnTo>
                    <a:pt x="21" y="89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0" y="84"/>
                  </a:lnTo>
                  <a:lnTo>
                    <a:pt x="19" y="83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4" y="80"/>
                  </a:lnTo>
                  <a:lnTo>
                    <a:pt x="12" y="81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2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8" y="62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3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1" y="42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28" y="25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39" y="24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50" y="17"/>
                  </a:lnTo>
                  <a:lnTo>
                    <a:pt x="51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3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1" y="3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2" y="0"/>
                  </a:lnTo>
                  <a:lnTo>
                    <a:pt x="75" y="1"/>
                  </a:lnTo>
                  <a:lnTo>
                    <a:pt x="77" y="1"/>
                  </a:lnTo>
                  <a:lnTo>
                    <a:pt x="78" y="3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93" y="4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4" y="3"/>
                  </a:lnTo>
                  <a:lnTo>
                    <a:pt x="107" y="5"/>
                  </a:lnTo>
                  <a:lnTo>
                    <a:pt x="110" y="5"/>
                  </a:lnTo>
                  <a:lnTo>
                    <a:pt x="113" y="3"/>
                  </a:lnTo>
                  <a:lnTo>
                    <a:pt x="113" y="3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6" y="6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21" y="6"/>
                  </a:lnTo>
                  <a:lnTo>
                    <a:pt x="126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7" name="Freeform 72">
              <a:extLst>
                <a:ext uri="{FF2B5EF4-FFF2-40B4-BE49-F238E27FC236}">
                  <a16:creationId xmlns:a16="http://schemas.microsoft.com/office/drawing/2014/main" id="{FB2F8744-4A83-6B41-D26F-6AA5BE6A9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3208" y="4267304"/>
              <a:ext cx="747430" cy="583222"/>
            </a:xfrm>
            <a:custGeom>
              <a:avLst/>
              <a:gdLst>
                <a:gd name="T0" fmla="*/ 51 w 528"/>
                <a:gd name="T1" fmla="*/ 53 h 412"/>
                <a:gd name="T2" fmla="*/ 85 w 528"/>
                <a:gd name="T3" fmla="*/ 75 h 412"/>
                <a:gd name="T4" fmla="*/ 141 w 528"/>
                <a:gd name="T5" fmla="*/ 93 h 412"/>
                <a:gd name="T6" fmla="*/ 167 w 528"/>
                <a:gd name="T7" fmla="*/ 93 h 412"/>
                <a:gd name="T8" fmla="*/ 167 w 528"/>
                <a:gd name="T9" fmla="*/ 65 h 412"/>
                <a:gd name="T10" fmla="*/ 133 w 528"/>
                <a:gd name="T11" fmla="*/ 33 h 412"/>
                <a:gd name="T12" fmla="*/ 147 w 528"/>
                <a:gd name="T13" fmla="*/ 7 h 412"/>
                <a:gd name="T14" fmla="*/ 175 w 528"/>
                <a:gd name="T15" fmla="*/ 6 h 412"/>
                <a:gd name="T16" fmla="*/ 194 w 528"/>
                <a:gd name="T17" fmla="*/ 25 h 412"/>
                <a:gd name="T18" fmla="*/ 217 w 528"/>
                <a:gd name="T19" fmla="*/ 48 h 412"/>
                <a:gd name="T20" fmla="*/ 246 w 528"/>
                <a:gd name="T21" fmla="*/ 77 h 412"/>
                <a:gd name="T22" fmla="*/ 282 w 528"/>
                <a:gd name="T23" fmla="*/ 78 h 412"/>
                <a:gd name="T24" fmla="*/ 312 w 528"/>
                <a:gd name="T25" fmla="*/ 46 h 412"/>
                <a:gd name="T26" fmla="*/ 370 w 528"/>
                <a:gd name="T27" fmla="*/ 37 h 412"/>
                <a:gd name="T28" fmla="*/ 394 w 528"/>
                <a:gd name="T29" fmla="*/ 74 h 412"/>
                <a:gd name="T30" fmla="*/ 427 w 528"/>
                <a:gd name="T31" fmla="*/ 130 h 412"/>
                <a:gd name="T32" fmla="*/ 441 w 528"/>
                <a:gd name="T33" fmla="*/ 153 h 412"/>
                <a:gd name="T34" fmla="*/ 480 w 528"/>
                <a:gd name="T35" fmla="*/ 161 h 412"/>
                <a:gd name="T36" fmla="*/ 507 w 528"/>
                <a:gd name="T37" fmla="*/ 196 h 412"/>
                <a:gd name="T38" fmla="*/ 477 w 528"/>
                <a:gd name="T39" fmla="*/ 184 h 412"/>
                <a:gd name="T40" fmla="*/ 441 w 528"/>
                <a:gd name="T41" fmla="*/ 197 h 412"/>
                <a:gd name="T42" fmla="*/ 425 w 528"/>
                <a:gd name="T43" fmla="*/ 226 h 412"/>
                <a:gd name="T44" fmla="*/ 420 w 528"/>
                <a:gd name="T45" fmla="*/ 245 h 412"/>
                <a:gd name="T46" fmla="*/ 414 w 528"/>
                <a:gd name="T47" fmla="*/ 265 h 412"/>
                <a:gd name="T48" fmla="*/ 418 w 528"/>
                <a:gd name="T49" fmla="*/ 304 h 412"/>
                <a:gd name="T50" fmla="*/ 407 w 528"/>
                <a:gd name="T51" fmla="*/ 304 h 412"/>
                <a:gd name="T52" fmla="*/ 387 w 528"/>
                <a:gd name="T53" fmla="*/ 342 h 412"/>
                <a:gd name="T54" fmla="*/ 384 w 528"/>
                <a:gd name="T55" fmla="*/ 321 h 412"/>
                <a:gd name="T56" fmla="*/ 372 w 528"/>
                <a:gd name="T57" fmla="*/ 355 h 412"/>
                <a:gd name="T58" fmla="*/ 351 w 528"/>
                <a:gd name="T59" fmla="*/ 412 h 412"/>
                <a:gd name="T60" fmla="*/ 319 w 528"/>
                <a:gd name="T61" fmla="*/ 388 h 412"/>
                <a:gd name="T62" fmla="*/ 297 w 528"/>
                <a:gd name="T63" fmla="*/ 350 h 412"/>
                <a:gd name="T64" fmla="*/ 301 w 528"/>
                <a:gd name="T65" fmla="*/ 315 h 412"/>
                <a:gd name="T66" fmla="*/ 288 w 528"/>
                <a:gd name="T67" fmla="*/ 260 h 412"/>
                <a:gd name="T68" fmla="*/ 238 w 528"/>
                <a:gd name="T69" fmla="*/ 286 h 412"/>
                <a:gd name="T70" fmla="*/ 197 w 528"/>
                <a:gd name="T71" fmla="*/ 323 h 412"/>
                <a:gd name="T72" fmla="*/ 177 w 528"/>
                <a:gd name="T73" fmla="*/ 339 h 412"/>
                <a:gd name="T74" fmla="*/ 155 w 528"/>
                <a:gd name="T75" fmla="*/ 344 h 412"/>
                <a:gd name="T76" fmla="*/ 165 w 528"/>
                <a:gd name="T77" fmla="*/ 317 h 412"/>
                <a:gd name="T78" fmla="*/ 148 w 528"/>
                <a:gd name="T79" fmla="*/ 290 h 412"/>
                <a:gd name="T80" fmla="*/ 147 w 528"/>
                <a:gd name="T81" fmla="*/ 275 h 412"/>
                <a:gd name="T82" fmla="*/ 109 w 528"/>
                <a:gd name="T83" fmla="*/ 253 h 412"/>
                <a:gd name="T84" fmla="*/ 100 w 528"/>
                <a:gd name="T85" fmla="*/ 225 h 412"/>
                <a:gd name="T86" fmla="*/ 102 w 528"/>
                <a:gd name="T87" fmla="*/ 194 h 412"/>
                <a:gd name="T88" fmla="*/ 58 w 528"/>
                <a:gd name="T89" fmla="*/ 155 h 412"/>
                <a:gd name="T90" fmla="*/ 68 w 528"/>
                <a:gd name="T91" fmla="*/ 120 h 412"/>
                <a:gd name="T92" fmla="*/ 38 w 528"/>
                <a:gd name="T93" fmla="*/ 102 h 412"/>
                <a:gd name="T94" fmla="*/ 32 w 528"/>
                <a:gd name="T95" fmla="*/ 84 h 412"/>
                <a:gd name="T96" fmla="*/ 64 w 528"/>
                <a:gd name="T97" fmla="*/ 151 h 412"/>
                <a:gd name="T98" fmla="*/ 69 w 528"/>
                <a:gd name="T99" fmla="*/ 346 h 412"/>
                <a:gd name="T100" fmla="*/ 56 w 528"/>
                <a:gd name="T101" fmla="*/ 330 h 412"/>
                <a:gd name="T102" fmla="*/ 47 w 528"/>
                <a:gd name="T103" fmla="*/ 319 h 412"/>
                <a:gd name="T104" fmla="*/ 23 w 528"/>
                <a:gd name="T105" fmla="*/ 295 h 412"/>
                <a:gd name="T106" fmla="*/ 7 w 528"/>
                <a:gd name="T107" fmla="*/ 269 h 412"/>
                <a:gd name="T108" fmla="*/ 27 w 528"/>
                <a:gd name="T109" fmla="*/ 254 h 412"/>
                <a:gd name="T110" fmla="*/ 49 w 528"/>
                <a:gd name="T111" fmla="*/ 280 h 412"/>
                <a:gd name="T112" fmla="*/ 92 w 528"/>
                <a:gd name="T113" fmla="*/ 279 h 412"/>
                <a:gd name="T114" fmla="*/ 109 w 528"/>
                <a:gd name="T115" fmla="*/ 312 h 412"/>
                <a:gd name="T116" fmla="*/ 37 w 528"/>
                <a:gd name="T117" fmla="*/ 107 h 412"/>
                <a:gd name="T118" fmla="*/ 528 w 528"/>
                <a:gd name="T119" fmla="*/ 189 h 412"/>
                <a:gd name="T120" fmla="*/ 508 w 528"/>
                <a:gd name="T121" fmla="*/ 17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8" h="412">
                  <a:moveTo>
                    <a:pt x="19" y="97"/>
                  </a:moveTo>
                  <a:lnTo>
                    <a:pt x="23" y="98"/>
                  </a:lnTo>
                  <a:lnTo>
                    <a:pt x="23" y="101"/>
                  </a:lnTo>
                  <a:lnTo>
                    <a:pt x="23" y="104"/>
                  </a:lnTo>
                  <a:lnTo>
                    <a:pt x="19" y="103"/>
                  </a:lnTo>
                  <a:lnTo>
                    <a:pt x="18" y="101"/>
                  </a:lnTo>
                  <a:lnTo>
                    <a:pt x="17" y="99"/>
                  </a:lnTo>
                  <a:lnTo>
                    <a:pt x="17" y="98"/>
                  </a:lnTo>
                  <a:lnTo>
                    <a:pt x="19" y="97"/>
                  </a:lnTo>
                  <a:close/>
                  <a:moveTo>
                    <a:pt x="21" y="72"/>
                  </a:moveTo>
                  <a:lnTo>
                    <a:pt x="29" y="65"/>
                  </a:lnTo>
                  <a:lnTo>
                    <a:pt x="43" y="53"/>
                  </a:lnTo>
                  <a:lnTo>
                    <a:pt x="47" y="52"/>
                  </a:lnTo>
                  <a:lnTo>
                    <a:pt x="49" y="52"/>
                  </a:lnTo>
                  <a:lnTo>
                    <a:pt x="51" y="53"/>
                  </a:lnTo>
                  <a:lnTo>
                    <a:pt x="55" y="56"/>
                  </a:lnTo>
                  <a:lnTo>
                    <a:pt x="57" y="56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3" y="55"/>
                  </a:lnTo>
                  <a:lnTo>
                    <a:pt x="65" y="57"/>
                  </a:lnTo>
                  <a:lnTo>
                    <a:pt x="67" y="59"/>
                  </a:lnTo>
                  <a:lnTo>
                    <a:pt x="80" y="64"/>
                  </a:lnTo>
                  <a:lnTo>
                    <a:pt x="86" y="66"/>
                  </a:lnTo>
                  <a:lnTo>
                    <a:pt x="88" y="67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5" y="69"/>
                  </a:lnTo>
                  <a:lnTo>
                    <a:pt x="83" y="71"/>
                  </a:lnTo>
                  <a:lnTo>
                    <a:pt x="85" y="75"/>
                  </a:lnTo>
                  <a:lnTo>
                    <a:pt x="89" y="78"/>
                  </a:lnTo>
                  <a:lnTo>
                    <a:pt x="90" y="79"/>
                  </a:lnTo>
                  <a:lnTo>
                    <a:pt x="95" y="81"/>
                  </a:lnTo>
                  <a:lnTo>
                    <a:pt x="108" y="87"/>
                  </a:lnTo>
                  <a:lnTo>
                    <a:pt x="113" y="87"/>
                  </a:lnTo>
                  <a:lnTo>
                    <a:pt x="115" y="87"/>
                  </a:lnTo>
                  <a:lnTo>
                    <a:pt x="117" y="87"/>
                  </a:lnTo>
                  <a:lnTo>
                    <a:pt x="119" y="85"/>
                  </a:lnTo>
                  <a:lnTo>
                    <a:pt x="121" y="83"/>
                  </a:lnTo>
                  <a:lnTo>
                    <a:pt x="124" y="83"/>
                  </a:lnTo>
                  <a:lnTo>
                    <a:pt x="131" y="83"/>
                  </a:lnTo>
                  <a:lnTo>
                    <a:pt x="131" y="83"/>
                  </a:lnTo>
                  <a:lnTo>
                    <a:pt x="133" y="85"/>
                  </a:lnTo>
                  <a:lnTo>
                    <a:pt x="136" y="88"/>
                  </a:lnTo>
                  <a:lnTo>
                    <a:pt x="141" y="93"/>
                  </a:lnTo>
                  <a:lnTo>
                    <a:pt x="143" y="94"/>
                  </a:lnTo>
                  <a:lnTo>
                    <a:pt x="149" y="96"/>
                  </a:lnTo>
                  <a:lnTo>
                    <a:pt x="149" y="97"/>
                  </a:lnTo>
                  <a:lnTo>
                    <a:pt x="152" y="100"/>
                  </a:lnTo>
                  <a:lnTo>
                    <a:pt x="154" y="101"/>
                  </a:lnTo>
                  <a:lnTo>
                    <a:pt x="156" y="101"/>
                  </a:lnTo>
                  <a:lnTo>
                    <a:pt x="157" y="100"/>
                  </a:lnTo>
                  <a:lnTo>
                    <a:pt x="157" y="99"/>
                  </a:lnTo>
                  <a:lnTo>
                    <a:pt x="158" y="96"/>
                  </a:lnTo>
                  <a:lnTo>
                    <a:pt x="161" y="95"/>
                  </a:lnTo>
                  <a:lnTo>
                    <a:pt x="162" y="95"/>
                  </a:lnTo>
                  <a:lnTo>
                    <a:pt x="164" y="96"/>
                  </a:lnTo>
                  <a:lnTo>
                    <a:pt x="166" y="95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8" y="89"/>
                  </a:lnTo>
                  <a:lnTo>
                    <a:pt x="168" y="85"/>
                  </a:lnTo>
                  <a:lnTo>
                    <a:pt x="169" y="82"/>
                  </a:lnTo>
                  <a:lnTo>
                    <a:pt x="170" y="81"/>
                  </a:lnTo>
                  <a:lnTo>
                    <a:pt x="171" y="80"/>
                  </a:lnTo>
                  <a:lnTo>
                    <a:pt x="172" y="79"/>
                  </a:lnTo>
                  <a:lnTo>
                    <a:pt x="172" y="76"/>
                  </a:lnTo>
                  <a:lnTo>
                    <a:pt x="172" y="75"/>
                  </a:lnTo>
                  <a:lnTo>
                    <a:pt x="173" y="75"/>
                  </a:lnTo>
                  <a:lnTo>
                    <a:pt x="173" y="75"/>
                  </a:lnTo>
                  <a:lnTo>
                    <a:pt x="173" y="73"/>
                  </a:lnTo>
                  <a:lnTo>
                    <a:pt x="170" y="69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7" y="65"/>
                  </a:lnTo>
                  <a:lnTo>
                    <a:pt x="166" y="65"/>
                  </a:lnTo>
                  <a:lnTo>
                    <a:pt x="165" y="62"/>
                  </a:lnTo>
                  <a:lnTo>
                    <a:pt x="160" y="59"/>
                  </a:lnTo>
                  <a:lnTo>
                    <a:pt x="151" y="56"/>
                  </a:lnTo>
                  <a:lnTo>
                    <a:pt x="147" y="51"/>
                  </a:lnTo>
                  <a:lnTo>
                    <a:pt x="145" y="51"/>
                  </a:lnTo>
                  <a:lnTo>
                    <a:pt x="144" y="51"/>
                  </a:lnTo>
                  <a:lnTo>
                    <a:pt x="139" y="48"/>
                  </a:lnTo>
                  <a:lnTo>
                    <a:pt x="138" y="45"/>
                  </a:lnTo>
                  <a:lnTo>
                    <a:pt x="137" y="43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2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7" y="28"/>
                  </a:lnTo>
                  <a:lnTo>
                    <a:pt x="127" y="22"/>
                  </a:lnTo>
                  <a:lnTo>
                    <a:pt x="128" y="18"/>
                  </a:lnTo>
                  <a:lnTo>
                    <a:pt x="130" y="16"/>
                  </a:lnTo>
                  <a:lnTo>
                    <a:pt x="132" y="15"/>
                  </a:lnTo>
                  <a:lnTo>
                    <a:pt x="136" y="17"/>
                  </a:lnTo>
                  <a:lnTo>
                    <a:pt x="138" y="16"/>
                  </a:lnTo>
                  <a:lnTo>
                    <a:pt x="139" y="16"/>
                  </a:lnTo>
                  <a:lnTo>
                    <a:pt x="141" y="15"/>
                  </a:lnTo>
                  <a:lnTo>
                    <a:pt x="144" y="10"/>
                  </a:lnTo>
                  <a:lnTo>
                    <a:pt x="147" y="7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9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9"/>
                  </a:lnTo>
                  <a:lnTo>
                    <a:pt x="161" y="11"/>
                  </a:lnTo>
                  <a:lnTo>
                    <a:pt x="162" y="12"/>
                  </a:lnTo>
                  <a:lnTo>
                    <a:pt x="164" y="12"/>
                  </a:lnTo>
                  <a:lnTo>
                    <a:pt x="166" y="11"/>
                  </a:lnTo>
                  <a:lnTo>
                    <a:pt x="168" y="9"/>
                  </a:lnTo>
                  <a:lnTo>
                    <a:pt x="170" y="8"/>
                  </a:lnTo>
                  <a:lnTo>
                    <a:pt x="174" y="7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7" y="4"/>
                  </a:lnTo>
                  <a:lnTo>
                    <a:pt x="178" y="4"/>
                  </a:lnTo>
                  <a:lnTo>
                    <a:pt x="179" y="6"/>
                  </a:lnTo>
                  <a:lnTo>
                    <a:pt x="179" y="10"/>
                  </a:lnTo>
                  <a:lnTo>
                    <a:pt x="179" y="12"/>
                  </a:lnTo>
                  <a:lnTo>
                    <a:pt x="180" y="14"/>
                  </a:lnTo>
                  <a:lnTo>
                    <a:pt x="186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2" y="21"/>
                  </a:lnTo>
                  <a:lnTo>
                    <a:pt x="193" y="22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4"/>
                  </a:lnTo>
                  <a:lnTo>
                    <a:pt x="203" y="38"/>
                  </a:lnTo>
                  <a:lnTo>
                    <a:pt x="203" y="40"/>
                  </a:lnTo>
                  <a:lnTo>
                    <a:pt x="204" y="40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3" y="39"/>
                  </a:lnTo>
                  <a:lnTo>
                    <a:pt x="214" y="40"/>
                  </a:lnTo>
                  <a:lnTo>
                    <a:pt x="215" y="43"/>
                  </a:lnTo>
                  <a:lnTo>
                    <a:pt x="215" y="45"/>
                  </a:lnTo>
                  <a:lnTo>
                    <a:pt x="215" y="46"/>
                  </a:lnTo>
                  <a:lnTo>
                    <a:pt x="217" y="48"/>
                  </a:lnTo>
                  <a:lnTo>
                    <a:pt x="218" y="49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3" y="60"/>
                  </a:lnTo>
                  <a:lnTo>
                    <a:pt x="223" y="66"/>
                  </a:lnTo>
                  <a:lnTo>
                    <a:pt x="224" y="69"/>
                  </a:lnTo>
                  <a:lnTo>
                    <a:pt x="226" y="70"/>
                  </a:lnTo>
                  <a:lnTo>
                    <a:pt x="233" y="75"/>
                  </a:lnTo>
                  <a:lnTo>
                    <a:pt x="234" y="75"/>
                  </a:lnTo>
                  <a:lnTo>
                    <a:pt x="235" y="75"/>
                  </a:lnTo>
                  <a:lnTo>
                    <a:pt x="245" y="76"/>
                  </a:lnTo>
                  <a:lnTo>
                    <a:pt x="246" y="77"/>
                  </a:lnTo>
                  <a:lnTo>
                    <a:pt x="249" y="81"/>
                  </a:lnTo>
                  <a:lnTo>
                    <a:pt x="251" y="82"/>
                  </a:lnTo>
                  <a:lnTo>
                    <a:pt x="252" y="82"/>
                  </a:lnTo>
                  <a:lnTo>
                    <a:pt x="256" y="80"/>
                  </a:lnTo>
                  <a:lnTo>
                    <a:pt x="258" y="80"/>
                  </a:lnTo>
                  <a:lnTo>
                    <a:pt x="259" y="80"/>
                  </a:lnTo>
                  <a:lnTo>
                    <a:pt x="264" y="82"/>
                  </a:lnTo>
                  <a:lnTo>
                    <a:pt x="267" y="83"/>
                  </a:lnTo>
                  <a:lnTo>
                    <a:pt x="269" y="84"/>
                  </a:lnTo>
                  <a:lnTo>
                    <a:pt x="275" y="83"/>
                  </a:lnTo>
                  <a:lnTo>
                    <a:pt x="276" y="83"/>
                  </a:lnTo>
                  <a:lnTo>
                    <a:pt x="280" y="82"/>
                  </a:lnTo>
                  <a:lnTo>
                    <a:pt x="282" y="81"/>
                  </a:lnTo>
                  <a:lnTo>
                    <a:pt x="282" y="80"/>
                  </a:lnTo>
                  <a:lnTo>
                    <a:pt x="282" y="78"/>
                  </a:lnTo>
                  <a:lnTo>
                    <a:pt x="282" y="75"/>
                  </a:lnTo>
                  <a:lnTo>
                    <a:pt x="282" y="73"/>
                  </a:lnTo>
                  <a:lnTo>
                    <a:pt x="282" y="72"/>
                  </a:lnTo>
                  <a:lnTo>
                    <a:pt x="284" y="71"/>
                  </a:lnTo>
                  <a:lnTo>
                    <a:pt x="285" y="69"/>
                  </a:lnTo>
                  <a:lnTo>
                    <a:pt x="286" y="67"/>
                  </a:lnTo>
                  <a:lnTo>
                    <a:pt x="287" y="65"/>
                  </a:lnTo>
                  <a:lnTo>
                    <a:pt x="288" y="64"/>
                  </a:lnTo>
                  <a:lnTo>
                    <a:pt x="290" y="64"/>
                  </a:lnTo>
                  <a:lnTo>
                    <a:pt x="292" y="63"/>
                  </a:lnTo>
                  <a:lnTo>
                    <a:pt x="294" y="55"/>
                  </a:lnTo>
                  <a:lnTo>
                    <a:pt x="296" y="51"/>
                  </a:lnTo>
                  <a:lnTo>
                    <a:pt x="300" y="50"/>
                  </a:lnTo>
                  <a:lnTo>
                    <a:pt x="310" y="48"/>
                  </a:lnTo>
                  <a:lnTo>
                    <a:pt x="312" y="46"/>
                  </a:lnTo>
                  <a:lnTo>
                    <a:pt x="318" y="42"/>
                  </a:lnTo>
                  <a:lnTo>
                    <a:pt x="325" y="37"/>
                  </a:lnTo>
                  <a:lnTo>
                    <a:pt x="327" y="35"/>
                  </a:lnTo>
                  <a:lnTo>
                    <a:pt x="329" y="32"/>
                  </a:lnTo>
                  <a:lnTo>
                    <a:pt x="333" y="21"/>
                  </a:lnTo>
                  <a:lnTo>
                    <a:pt x="340" y="12"/>
                  </a:lnTo>
                  <a:lnTo>
                    <a:pt x="344" y="5"/>
                  </a:lnTo>
                  <a:lnTo>
                    <a:pt x="345" y="6"/>
                  </a:lnTo>
                  <a:lnTo>
                    <a:pt x="348" y="8"/>
                  </a:lnTo>
                  <a:lnTo>
                    <a:pt x="351" y="10"/>
                  </a:lnTo>
                  <a:lnTo>
                    <a:pt x="359" y="21"/>
                  </a:lnTo>
                  <a:lnTo>
                    <a:pt x="362" y="25"/>
                  </a:lnTo>
                  <a:lnTo>
                    <a:pt x="363" y="27"/>
                  </a:lnTo>
                  <a:lnTo>
                    <a:pt x="364" y="29"/>
                  </a:lnTo>
                  <a:lnTo>
                    <a:pt x="370" y="37"/>
                  </a:lnTo>
                  <a:lnTo>
                    <a:pt x="373" y="44"/>
                  </a:lnTo>
                  <a:lnTo>
                    <a:pt x="375" y="45"/>
                  </a:lnTo>
                  <a:lnTo>
                    <a:pt x="377" y="46"/>
                  </a:lnTo>
                  <a:lnTo>
                    <a:pt x="378" y="48"/>
                  </a:lnTo>
                  <a:lnTo>
                    <a:pt x="378" y="50"/>
                  </a:lnTo>
                  <a:lnTo>
                    <a:pt x="380" y="53"/>
                  </a:lnTo>
                  <a:lnTo>
                    <a:pt x="381" y="53"/>
                  </a:lnTo>
                  <a:lnTo>
                    <a:pt x="381" y="54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5" y="57"/>
                  </a:lnTo>
                  <a:lnTo>
                    <a:pt x="389" y="64"/>
                  </a:lnTo>
                  <a:lnTo>
                    <a:pt x="391" y="69"/>
                  </a:lnTo>
                  <a:lnTo>
                    <a:pt x="393" y="72"/>
                  </a:lnTo>
                  <a:lnTo>
                    <a:pt x="394" y="74"/>
                  </a:lnTo>
                  <a:lnTo>
                    <a:pt x="395" y="76"/>
                  </a:lnTo>
                  <a:lnTo>
                    <a:pt x="396" y="87"/>
                  </a:lnTo>
                  <a:lnTo>
                    <a:pt x="396" y="89"/>
                  </a:lnTo>
                  <a:lnTo>
                    <a:pt x="397" y="90"/>
                  </a:lnTo>
                  <a:lnTo>
                    <a:pt x="398" y="92"/>
                  </a:lnTo>
                  <a:lnTo>
                    <a:pt x="399" y="100"/>
                  </a:lnTo>
                  <a:lnTo>
                    <a:pt x="404" y="107"/>
                  </a:lnTo>
                  <a:lnTo>
                    <a:pt x="414" y="119"/>
                  </a:lnTo>
                  <a:lnTo>
                    <a:pt x="415" y="121"/>
                  </a:lnTo>
                  <a:lnTo>
                    <a:pt x="416" y="123"/>
                  </a:lnTo>
                  <a:lnTo>
                    <a:pt x="418" y="124"/>
                  </a:lnTo>
                  <a:lnTo>
                    <a:pt x="422" y="127"/>
                  </a:lnTo>
                  <a:lnTo>
                    <a:pt x="424" y="126"/>
                  </a:lnTo>
                  <a:lnTo>
                    <a:pt x="426" y="128"/>
                  </a:lnTo>
                  <a:lnTo>
                    <a:pt x="427" y="130"/>
                  </a:lnTo>
                  <a:lnTo>
                    <a:pt x="429" y="131"/>
                  </a:lnTo>
                  <a:lnTo>
                    <a:pt x="431" y="132"/>
                  </a:lnTo>
                  <a:lnTo>
                    <a:pt x="430" y="135"/>
                  </a:lnTo>
                  <a:lnTo>
                    <a:pt x="428" y="139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4"/>
                  </a:lnTo>
                  <a:lnTo>
                    <a:pt x="428" y="145"/>
                  </a:lnTo>
                  <a:lnTo>
                    <a:pt x="430" y="147"/>
                  </a:lnTo>
                  <a:lnTo>
                    <a:pt x="431" y="148"/>
                  </a:lnTo>
                  <a:lnTo>
                    <a:pt x="432" y="149"/>
                  </a:lnTo>
                  <a:lnTo>
                    <a:pt x="434" y="151"/>
                  </a:lnTo>
                  <a:lnTo>
                    <a:pt x="435" y="152"/>
                  </a:lnTo>
                  <a:lnTo>
                    <a:pt x="439" y="152"/>
                  </a:lnTo>
                  <a:lnTo>
                    <a:pt x="441" y="153"/>
                  </a:lnTo>
                  <a:lnTo>
                    <a:pt x="442" y="153"/>
                  </a:lnTo>
                  <a:lnTo>
                    <a:pt x="445" y="156"/>
                  </a:lnTo>
                  <a:lnTo>
                    <a:pt x="447" y="157"/>
                  </a:lnTo>
                  <a:lnTo>
                    <a:pt x="451" y="158"/>
                  </a:lnTo>
                  <a:lnTo>
                    <a:pt x="456" y="159"/>
                  </a:lnTo>
                  <a:lnTo>
                    <a:pt x="457" y="159"/>
                  </a:lnTo>
                  <a:lnTo>
                    <a:pt x="459" y="159"/>
                  </a:lnTo>
                  <a:lnTo>
                    <a:pt x="464" y="156"/>
                  </a:lnTo>
                  <a:lnTo>
                    <a:pt x="467" y="156"/>
                  </a:lnTo>
                  <a:lnTo>
                    <a:pt x="477" y="156"/>
                  </a:lnTo>
                  <a:lnTo>
                    <a:pt x="477" y="157"/>
                  </a:lnTo>
                  <a:lnTo>
                    <a:pt x="478" y="158"/>
                  </a:lnTo>
                  <a:lnTo>
                    <a:pt x="478" y="159"/>
                  </a:lnTo>
                  <a:lnTo>
                    <a:pt x="479" y="160"/>
                  </a:lnTo>
                  <a:lnTo>
                    <a:pt x="480" y="161"/>
                  </a:lnTo>
                  <a:lnTo>
                    <a:pt x="482" y="163"/>
                  </a:lnTo>
                  <a:lnTo>
                    <a:pt x="484" y="164"/>
                  </a:lnTo>
                  <a:lnTo>
                    <a:pt x="492" y="166"/>
                  </a:lnTo>
                  <a:lnTo>
                    <a:pt x="493" y="167"/>
                  </a:lnTo>
                  <a:lnTo>
                    <a:pt x="494" y="169"/>
                  </a:lnTo>
                  <a:lnTo>
                    <a:pt x="496" y="172"/>
                  </a:lnTo>
                  <a:lnTo>
                    <a:pt x="497" y="174"/>
                  </a:lnTo>
                  <a:lnTo>
                    <a:pt x="498" y="175"/>
                  </a:lnTo>
                  <a:lnTo>
                    <a:pt x="501" y="176"/>
                  </a:lnTo>
                  <a:lnTo>
                    <a:pt x="502" y="178"/>
                  </a:lnTo>
                  <a:lnTo>
                    <a:pt x="504" y="180"/>
                  </a:lnTo>
                  <a:lnTo>
                    <a:pt x="504" y="183"/>
                  </a:lnTo>
                  <a:lnTo>
                    <a:pt x="505" y="192"/>
                  </a:lnTo>
                  <a:lnTo>
                    <a:pt x="506" y="193"/>
                  </a:lnTo>
                  <a:lnTo>
                    <a:pt x="507" y="196"/>
                  </a:lnTo>
                  <a:lnTo>
                    <a:pt x="507" y="198"/>
                  </a:lnTo>
                  <a:lnTo>
                    <a:pt x="507" y="200"/>
                  </a:lnTo>
                  <a:lnTo>
                    <a:pt x="505" y="196"/>
                  </a:lnTo>
                  <a:lnTo>
                    <a:pt x="504" y="193"/>
                  </a:lnTo>
                  <a:lnTo>
                    <a:pt x="501" y="190"/>
                  </a:lnTo>
                  <a:lnTo>
                    <a:pt x="497" y="187"/>
                  </a:lnTo>
                  <a:lnTo>
                    <a:pt x="495" y="186"/>
                  </a:lnTo>
                  <a:lnTo>
                    <a:pt x="492" y="185"/>
                  </a:lnTo>
                  <a:lnTo>
                    <a:pt x="489" y="184"/>
                  </a:lnTo>
                  <a:lnTo>
                    <a:pt x="486" y="184"/>
                  </a:lnTo>
                  <a:lnTo>
                    <a:pt x="484" y="183"/>
                  </a:lnTo>
                  <a:lnTo>
                    <a:pt x="482" y="184"/>
                  </a:lnTo>
                  <a:lnTo>
                    <a:pt x="481" y="184"/>
                  </a:lnTo>
                  <a:lnTo>
                    <a:pt x="480" y="184"/>
                  </a:lnTo>
                  <a:lnTo>
                    <a:pt x="477" y="184"/>
                  </a:lnTo>
                  <a:lnTo>
                    <a:pt x="475" y="184"/>
                  </a:lnTo>
                  <a:lnTo>
                    <a:pt x="473" y="187"/>
                  </a:lnTo>
                  <a:lnTo>
                    <a:pt x="470" y="187"/>
                  </a:lnTo>
                  <a:lnTo>
                    <a:pt x="468" y="184"/>
                  </a:lnTo>
                  <a:lnTo>
                    <a:pt x="468" y="184"/>
                  </a:lnTo>
                  <a:lnTo>
                    <a:pt x="467" y="184"/>
                  </a:lnTo>
                  <a:lnTo>
                    <a:pt x="465" y="184"/>
                  </a:lnTo>
                  <a:lnTo>
                    <a:pt x="462" y="182"/>
                  </a:lnTo>
                  <a:lnTo>
                    <a:pt x="461" y="183"/>
                  </a:lnTo>
                  <a:lnTo>
                    <a:pt x="457" y="185"/>
                  </a:lnTo>
                  <a:lnTo>
                    <a:pt x="458" y="189"/>
                  </a:lnTo>
                  <a:lnTo>
                    <a:pt x="456" y="191"/>
                  </a:lnTo>
                  <a:lnTo>
                    <a:pt x="452" y="193"/>
                  </a:lnTo>
                  <a:lnTo>
                    <a:pt x="446" y="195"/>
                  </a:lnTo>
                  <a:lnTo>
                    <a:pt x="441" y="197"/>
                  </a:lnTo>
                  <a:lnTo>
                    <a:pt x="434" y="200"/>
                  </a:lnTo>
                  <a:lnTo>
                    <a:pt x="432" y="201"/>
                  </a:lnTo>
                  <a:lnTo>
                    <a:pt x="429" y="205"/>
                  </a:lnTo>
                  <a:lnTo>
                    <a:pt x="427" y="206"/>
                  </a:lnTo>
                  <a:lnTo>
                    <a:pt x="426" y="208"/>
                  </a:lnTo>
                  <a:lnTo>
                    <a:pt x="426" y="210"/>
                  </a:lnTo>
                  <a:lnTo>
                    <a:pt x="426" y="213"/>
                  </a:lnTo>
                  <a:lnTo>
                    <a:pt x="426" y="214"/>
                  </a:lnTo>
                  <a:lnTo>
                    <a:pt x="421" y="216"/>
                  </a:lnTo>
                  <a:lnTo>
                    <a:pt x="420" y="218"/>
                  </a:lnTo>
                  <a:lnTo>
                    <a:pt x="421" y="220"/>
                  </a:lnTo>
                  <a:lnTo>
                    <a:pt x="422" y="223"/>
                  </a:lnTo>
                  <a:lnTo>
                    <a:pt x="423" y="224"/>
                  </a:lnTo>
                  <a:lnTo>
                    <a:pt x="425" y="225"/>
                  </a:lnTo>
                  <a:lnTo>
                    <a:pt x="425" y="226"/>
                  </a:lnTo>
                  <a:lnTo>
                    <a:pt x="426" y="226"/>
                  </a:lnTo>
                  <a:lnTo>
                    <a:pt x="425" y="227"/>
                  </a:lnTo>
                  <a:lnTo>
                    <a:pt x="424" y="228"/>
                  </a:lnTo>
                  <a:lnTo>
                    <a:pt x="422" y="230"/>
                  </a:lnTo>
                  <a:lnTo>
                    <a:pt x="421" y="231"/>
                  </a:lnTo>
                  <a:lnTo>
                    <a:pt x="420" y="232"/>
                  </a:lnTo>
                  <a:lnTo>
                    <a:pt x="420" y="233"/>
                  </a:lnTo>
                  <a:lnTo>
                    <a:pt x="420" y="234"/>
                  </a:lnTo>
                  <a:lnTo>
                    <a:pt x="420" y="237"/>
                  </a:lnTo>
                  <a:lnTo>
                    <a:pt x="421" y="239"/>
                  </a:lnTo>
                  <a:lnTo>
                    <a:pt x="422" y="240"/>
                  </a:lnTo>
                  <a:lnTo>
                    <a:pt x="421" y="242"/>
                  </a:lnTo>
                  <a:lnTo>
                    <a:pt x="420" y="243"/>
                  </a:lnTo>
                  <a:lnTo>
                    <a:pt x="420" y="244"/>
                  </a:lnTo>
                  <a:lnTo>
                    <a:pt x="420" y="245"/>
                  </a:lnTo>
                  <a:lnTo>
                    <a:pt x="420" y="246"/>
                  </a:lnTo>
                  <a:lnTo>
                    <a:pt x="420" y="247"/>
                  </a:lnTo>
                  <a:lnTo>
                    <a:pt x="420" y="248"/>
                  </a:lnTo>
                  <a:lnTo>
                    <a:pt x="420" y="249"/>
                  </a:lnTo>
                  <a:lnTo>
                    <a:pt x="418" y="250"/>
                  </a:lnTo>
                  <a:lnTo>
                    <a:pt x="417" y="251"/>
                  </a:lnTo>
                  <a:lnTo>
                    <a:pt x="418" y="252"/>
                  </a:lnTo>
                  <a:lnTo>
                    <a:pt x="418" y="253"/>
                  </a:lnTo>
                  <a:lnTo>
                    <a:pt x="418" y="254"/>
                  </a:lnTo>
                  <a:lnTo>
                    <a:pt x="418" y="256"/>
                  </a:lnTo>
                  <a:lnTo>
                    <a:pt x="420" y="259"/>
                  </a:lnTo>
                  <a:lnTo>
                    <a:pt x="420" y="260"/>
                  </a:lnTo>
                  <a:lnTo>
                    <a:pt x="419" y="261"/>
                  </a:lnTo>
                  <a:lnTo>
                    <a:pt x="416" y="262"/>
                  </a:lnTo>
                  <a:lnTo>
                    <a:pt x="414" y="265"/>
                  </a:lnTo>
                  <a:lnTo>
                    <a:pt x="412" y="267"/>
                  </a:lnTo>
                  <a:lnTo>
                    <a:pt x="410" y="270"/>
                  </a:lnTo>
                  <a:lnTo>
                    <a:pt x="410" y="272"/>
                  </a:lnTo>
                  <a:lnTo>
                    <a:pt x="409" y="274"/>
                  </a:lnTo>
                  <a:lnTo>
                    <a:pt x="408" y="276"/>
                  </a:lnTo>
                  <a:lnTo>
                    <a:pt x="408" y="280"/>
                  </a:lnTo>
                  <a:lnTo>
                    <a:pt x="408" y="281"/>
                  </a:lnTo>
                  <a:lnTo>
                    <a:pt x="408" y="285"/>
                  </a:lnTo>
                  <a:lnTo>
                    <a:pt x="408" y="287"/>
                  </a:lnTo>
                  <a:lnTo>
                    <a:pt x="417" y="294"/>
                  </a:lnTo>
                  <a:lnTo>
                    <a:pt x="418" y="296"/>
                  </a:lnTo>
                  <a:lnTo>
                    <a:pt x="419" y="298"/>
                  </a:lnTo>
                  <a:lnTo>
                    <a:pt x="418" y="298"/>
                  </a:lnTo>
                  <a:lnTo>
                    <a:pt x="418" y="302"/>
                  </a:lnTo>
                  <a:lnTo>
                    <a:pt x="418" y="304"/>
                  </a:lnTo>
                  <a:lnTo>
                    <a:pt x="419" y="304"/>
                  </a:lnTo>
                  <a:lnTo>
                    <a:pt x="417" y="304"/>
                  </a:lnTo>
                  <a:lnTo>
                    <a:pt x="416" y="304"/>
                  </a:lnTo>
                  <a:lnTo>
                    <a:pt x="416" y="303"/>
                  </a:lnTo>
                  <a:lnTo>
                    <a:pt x="415" y="302"/>
                  </a:lnTo>
                  <a:lnTo>
                    <a:pt x="415" y="304"/>
                  </a:lnTo>
                  <a:lnTo>
                    <a:pt x="416" y="305"/>
                  </a:lnTo>
                  <a:lnTo>
                    <a:pt x="417" y="307"/>
                  </a:lnTo>
                  <a:lnTo>
                    <a:pt x="419" y="308"/>
                  </a:lnTo>
                  <a:lnTo>
                    <a:pt x="419" y="309"/>
                  </a:lnTo>
                  <a:lnTo>
                    <a:pt x="416" y="308"/>
                  </a:lnTo>
                  <a:lnTo>
                    <a:pt x="415" y="307"/>
                  </a:lnTo>
                  <a:lnTo>
                    <a:pt x="414" y="305"/>
                  </a:lnTo>
                  <a:lnTo>
                    <a:pt x="409" y="302"/>
                  </a:lnTo>
                  <a:lnTo>
                    <a:pt x="407" y="304"/>
                  </a:lnTo>
                  <a:lnTo>
                    <a:pt x="404" y="306"/>
                  </a:lnTo>
                  <a:lnTo>
                    <a:pt x="403" y="310"/>
                  </a:lnTo>
                  <a:lnTo>
                    <a:pt x="403" y="322"/>
                  </a:lnTo>
                  <a:lnTo>
                    <a:pt x="403" y="324"/>
                  </a:lnTo>
                  <a:lnTo>
                    <a:pt x="402" y="326"/>
                  </a:lnTo>
                  <a:lnTo>
                    <a:pt x="402" y="330"/>
                  </a:lnTo>
                  <a:lnTo>
                    <a:pt x="401" y="332"/>
                  </a:lnTo>
                  <a:lnTo>
                    <a:pt x="401" y="336"/>
                  </a:lnTo>
                  <a:lnTo>
                    <a:pt x="400" y="339"/>
                  </a:lnTo>
                  <a:lnTo>
                    <a:pt x="399" y="340"/>
                  </a:lnTo>
                  <a:lnTo>
                    <a:pt x="392" y="346"/>
                  </a:lnTo>
                  <a:lnTo>
                    <a:pt x="389" y="346"/>
                  </a:lnTo>
                  <a:lnTo>
                    <a:pt x="386" y="345"/>
                  </a:lnTo>
                  <a:lnTo>
                    <a:pt x="387" y="343"/>
                  </a:lnTo>
                  <a:lnTo>
                    <a:pt x="387" y="342"/>
                  </a:lnTo>
                  <a:lnTo>
                    <a:pt x="387" y="341"/>
                  </a:lnTo>
                  <a:lnTo>
                    <a:pt x="388" y="340"/>
                  </a:lnTo>
                  <a:lnTo>
                    <a:pt x="392" y="340"/>
                  </a:lnTo>
                  <a:lnTo>
                    <a:pt x="393" y="339"/>
                  </a:lnTo>
                  <a:lnTo>
                    <a:pt x="395" y="337"/>
                  </a:lnTo>
                  <a:lnTo>
                    <a:pt x="395" y="335"/>
                  </a:lnTo>
                  <a:lnTo>
                    <a:pt x="395" y="333"/>
                  </a:lnTo>
                  <a:lnTo>
                    <a:pt x="394" y="330"/>
                  </a:lnTo>
                  <a:lnTo>
                    <a:pt x="392" y="329"/>
                  </a:lnTo>
                  <a:lnTo>
                    <a:pt x="388" y="329"/>
                  </a:lnTo>
                  <a:lnTo>
                    <a:pt x="388" y="328"/>
                  </a:lnTo>
                  <a:lnTo>
                    <a:pt x="388" y="323"/>
                  </a:lnTo>
                  <a:lnTo>
                    <a:pt x="387" y="322"/>
                  </a:lnTo>
                  <a:lnTo>
                    <a:pt x="385" y="321"/>
                  </a:lnTo>
                  <a:lnTo>
                    <a:pt x="384" y="321"/>
                  </a:lnTo>
                  <a:lnTo>
                    <a:pt x="380" y="321"/>
                  </a:lnTo>
                  <a:lnTo>
                    <a:pt x="379" y="321"/>
                  </a:lnTo>
                  <a:lnTo>
                    <a:pt x="378" y="322"/>
                  </a:lnTo>
                  <a:lnTo>
                    <a:pt x="378" y="323"/>
                  </a:lnTo>
                  <a:lnTo>
                    <a:pt x="378" y="325"/>
                  </a:lnTo>
                  <a:lnTo>
                    <a:pt x="378" y="327"/>
                  </a:lnTo>
                  <a:lnTo>
                    <a:pt x="377" y="328"/>
                  </a:lnTo>
                  <a:lnTo>
                    <a:pt x="376" y="328"/>
                  </a:lnTo>
                  <a:lnTo>
                    <a:pt x="376" y="334"/>
                  </a:lnTo>
                  <a:lnTo>
                    <a:pt x="376" y="336"/>
                  </a:lnTo>
                  <a:lnTo>
                    <a:pt x="378" y="339"/>
                  </a:lnTo>
                  <a:lnTo>
                    <a:pt x="378" y="341"/>
                  </a:lnTo>
                  <a:lnTo>
                    <a:pt x="375" y="350"/>
                  </a:lnTo>
                  <a:lnTo>
                    <a:pt x="374" y="351"/>
                  </a:lnTo>
                  <a:lnTo>
                    <a:pt x="372" y="355"/>
                  </a:lnTo>
                  <a:lnTo>
                    <a:pt x="370" y="358"/>
                  </a:lnTo>
                  <a:lnTo>
                    <a:pt x="366" y="358"/>
                  </a:lnTo>
                  <a:lnTo>
                    <a:pt x="366" y="361"/>
                  </a:lnTo>
                  <a:lnTo>
                    <a:pt x="367" y="364"/>
                  </a:lnTo>
                  <a:lnTo>
                    <a:pt x="367" y="365"/>
                  </a:lnTo>
                  <a:lnTo>
                    <a:pt x="370" y="370"/>
                  </a:lnTo>
                  <a:lnTo>
                    <a:pt x="370" y="388"/>
                  </a:lnTo>
                  <a:lnTo>
                    <a:pt x="371" y="408"/>
                  </a:lnTo>
                  <a:lnTo>
                    <a:pt x="365" y="406"/>
                  </a:lnTo>
                  <a:lnTo>
                    <a:pt x="362" y="406"/>
                  </a:lnTo>
                  <a:lnTo>
                    <a:pt x="360" y="407"/>
                  </a:lnTo>
                  <a:lnTo>
                    <a:pt x="358" y="409"/>
                  </a:lnTo>
                  <a:lnTo>
                    <a:pt x="355" y="411"/>
                  </a:lnTo>
                  <a:lnTo>
                    <a:pt x="354" y="412"/>
                  </a:lnTo>
                  <a:lnTo>
                    <a:pt x="351" y="412"/>
                  </a:lnTo>
                  <a:lnTo>
                    <a:pt x="347" y="412"/>
                  </a:lnTo>
                  <a:lnTo>
                    <a:pt x="343" y="409"/>
                  </a:lnTo>
                  <a:lnTo>
                    <a:pt x="341" y="406"/>
                  </a:lnTo>
                  <a:lnTo>
                    <a:pt x="340" y="404"/>
                  </a:lnTo>
                  <a:lnTo>
                    <a:pt x="337" y="401"/>
                  </a:lnTo>
                  <a:lnTo>
                    <a:pt x="336" y="399"/>
                  </a:lnTo>
                  <a:lnTo>
                    <a:pt x="335" y="397"/>
                  </a:lnTo>
                  <a:lnTo>
                    <a:pt x="333" y="395"/>
                  </a:lnTo>
                  <a:lnTo>
                    <a:pt x="332" y="394"/>
                  </a:lnTo>
                  <a:lnTo>
                    <a:pt x="330" y="392"/>
                  </a:lnTo>
                  <a:lnTo>
                    <a:pt x="330" y="389"/>
                  </a:lnTo>
                  <a:lnTo>
                    <a:pt x="329" y="387"/>
                  </a:lnTo>
                  <a:lnTo>
                    <a:pt x="327" y="387"/>
                  </a:lnTo>
                  <a:lnTo>
                    <a:pt x="323" y="388"/>
                  </a:lnTo>
                  <a:lnTo>
                    <a:pt x="319" y="388"/>
                  </a:lnTo>
                  <a:lnTo>
                    <a:pt x="318" y="387"/>
                  </a:lnTo>
                  <a:lnTo>
                    <a:pt x="317" y="385"/>
                  </a:lnTo>
                  <a:lnTo>
                    <a:pt x="312" y="382"/>
                  </a:lnTo>
                  <a:lnTo>
                    <a:pt x="312" y="380"/>
                  </a:lnTo>
                  <a:lnTo>
                    <a:pt x="312" y="377"/>
                  </a:lnTo>
                  <a:lnTo>
                    <a:pt x="312" y="376"/>
                  </a:lnTo>
                  <a:lnTo>
                    <a:pt x="312" y="375"/>
                  </a:lnTo>
                  <a:lnTo>
                    <a:pt x="311" y="374"/>
                  </a:lnTo>
                  <a:lnTo>
                    <a:pt x="299" y="368"/>
                  </a:lnTo>
                  <a:lnTo>
                    <a:pt x="293" y="363"/>
                  </a:lnTo>
                  <a:lnTo>
                    <a:pt x="291" y="360"/>
                  </a:lnTo>
                  <a:lnTo>
                    <a:pt x="291" y="355"/>
                  </a:lnTo>
                  <a:lnTo>
                    <a:pt x="292" y="353"/>
                  </a:lnTo>
                  <a:lnTo>
                    <a:pt x="296" y="351"/>
                  </a:lnTo>
                  <a:lnTo>
                    <a:pt x="297" y="350"/>
                  </a:lnTo>
                  <a:lnTo>
                    <a:pt x="297" y="349"/>
                  </a:lnTo>
                  <a:lnTo>
                    <a:pt x="297" y="348"/>
                  </a:lnTo>
                  <a:lnTo>
                    <a:pt x="313" y="346"/>
                  </a:lnTo>
                  <a:lnTo>
                    <a:pt x="318" y="343"/>
                  </a:lnTo>
                  <a:lnTo>
                    <a:pt x="318" y="342"/>
                  </a:lnTo>
                  <a:lnTo>
                    <a:pt x="318" y="340"/>
                  </a:lnTo>
                  <a:lnTo>
                    <a:pt x="319" y="339"/>
                  </a:lnTo>
                  <a:lnTo>
                    <a:pt x="319" y="337"/>
                  </a:lnTo>
                  <a:lnTo>
                    <a:pt x="318" y="335"/>
                  </a:lnTo>
                  <a:lnTo>
                    <a:pt x="316" y="330"/>
                  </a:lnTo>
                  <a:lnTo>
                    <a:pt x="315" y="328"/>
                  </a:lnTo>
                  <a:lnTo>
                    <a:pt x="310" y="327"/>
                  </a:lnTo>
                  <a:lnTo>
                    <a:pt x="305" y="322"/>
                  </a:lnTo>
                  <a:lnTo>
                    <a:pt x="302" y="318"/>
                  </a:lnTo>
                  <a:lnTo>
                    <a:pt x="301" y="315"/>
                  </a:lnTo>
                  <a:lnTo>
                    <a:pt x="301" y="311"/>
                  </a:lnTo>
                  <a:lnTo>
                    <a:pt x="303" y="308"/>
                  </a:lnTo>
                  <a:lnTo>
                    <a:pt x="306" y="305"/>
                  </a:lnTo>
                  <a:lnTo>
                    <a:pt x="308" y="304"/>
                  </a:lnTo>
                  <a:lnTo>
                    <a:pt x="314" y="303"/>
                  </a:lnTo>
                  <a:lnTo>
                    <a:pt x="319" y="299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0" y="294"/>
                  </a:lnTo>
                  <a:lnTo>
                    <a:pt x="318" y="291"/>
                  </a:lnTo>
                  <a:lnTo>
                    <a:pt x="312" y="285"/>
                  </a:lnTo>
                  <a:lnTo>
                    <a:pt x="296" y="267"/>
                  </a:lnTo>
                  <a:lnTo>
                    <a:pt x="291" y="262"/>
                  </a:lnTo>
                  <a:lnTo>
                    <a:pt x="289" y="260"/>
                  </a:lnTo>
                  <a:lnTo>
                    <a:pt x="288" y="260"/>
                  </a:lnTo>
                  <a:lnTo>
                    <a:pt x="287" y="262"/>
                  </a:lnTo>
                  <a:lnTo>
                    <a:pt x="286" y="262"/>
                  </a:lnTo>
                  <a:lnTo>
                    <a:pt x="285" y="262"/>
                  </a:lnTo>
                  <a:lnTo>
                    <a:pt x="278" y="262"/>
                  </a:lnTo>
                  <a:lnTo>
                    <a:pt x="276" y="263"/>
                  </a:lnTo>
                  <a:lnTo>
                    <a:pt x="274" y="264"/>
                  </a:lnTo>
                  <a:lnTo>
                    <a:pt x="272" y="266"/>
                  </a:lnTo>
                  <a:lnTo>
                    <a:pt x="269" y="269"/>
                  </a:lnTo>
                  <a:lnTo>
                    <a:pt x="258" y="276"/>
                  </a:lnTo>
                  <a:lnTo>
                    <a:pt x="256" y="277"/>
                  </a:lnTo>
                  <a:lnTo>
                    <a:pt x="252" y="281"/>
                  </a:lnTo>
                  <a:lnTo>
                    <a:pt x="250" y="282"/>
                  </a:lnTo>
                  <a:lnTo>
                    <a:pt x="248" y="283"/>
                  </a:lnTo>
                  <a:lnTo>
                    <a:pt x="242" y="285"/>
                  </a:lnTo>
                  <a:lnTo>
                    <a:pt x="238" y="286"/>
                  </a:lnTo>
                  <a:lnTo>
                    <a:pt x="235" y="289"/>
                  </a:lnTo>
                  <a:lnTo>
                    <a:pt x="231" y="295"/>
                  </a:lnTo>
                  <a:lnTo>
                    <a:pt x="227" y="298"/>
                  </a:lnTo>
                  <a:lnTo>
                    <a:pt x="225" y="300"/>
                  </a:lnTo>
                  <a:lnTo>
                    <a:pt x="224" y="300"/>
                  </a:lnTo>
                  <a:lnTo>
                    <a:pt x="215" y="304"/>
                  </a:lnTo>
                  <a:lnTo>
                    <a:pt x="210" y="306"/>
                  </a:lnTo>
                  <a:lnTo>
                    <a:pt x="209" y="308"/>
                  </a:lnTo>
                  <a:lnTo>
                    <a:pt x="209" y="309"/>
                  </a:lnTo>
                  <a:lnTo>
                    <a:pt x="206" y="314"/>
                  </a:lnTo>
                  <a:lnTo>
                    <a:pt x="204" y="318"/>
                  </a:lnTo>
                  <a:lnTo>
                    <a:pt x="204" y="319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197" y="323"/>
                  </a:lnTo>
                  <a:lnTo>
                    <a:pt x="196" y="324"/>
                  </a:lnTo>
                  <a:lnTo>
                    <a:pt x="195" y="323"/>
                  </a:lnTo>
                  <a:lnTo>
                    <a:pt x="192" y="322"/>
                  </a:lnTo>
                  <a:lnTo>
                    <a:pt x="191" y="322"/>
                  </a:lnTo>
                  <a:lnTo>
                    <a:pt x="189" y="323"/>
                  </a:lnTo>
                  <a:lnTo>
                    <a:pt x="188" y="324"/>
                  </a:lnTo>
                  <a:lnTo>
                    <a:pt x="186" y="326"/>
                  </a:lnTo>
                  <a:lnTo>
                    <a:pt x="185" y="330"/>
                  </a:lnTo>
                  <a:lnTo>
                    <a:pt x="184" y="330"/>
                  </a:lnTo>
                  <a:lnTo>
                    <a:pt x="183" y="331"/>
                  </a:lnTo>
                  <a:lnTo>
                    <a:pt x="182" y="332"/>
                  </a:lnTo>
                  <a:lnTo>
                    <a:pt x="181" y="333"/>
                  </a:lnTo>
                  <a:lnTo>
                    <a:pt x="179" y="334"/>
                  </a:lnTo>
                  <a:lnTo>
                    <a:pt x="179" y="338"/>
                  </a:lnTo>
                  <a:lnTo>
                    <a:pt x="177" y="339"/>
                  </a:lnTo>
                  <a:lnTo>
                    <a:pt x="172" y="342"/>
                  </a:lnTo>
                  <a:lnTo>
                    <a:pt x="170" y="343"/>
                  </a:lnTo>
                  <a:lnTo>
                    <a:pt x="169" y="345"/>
                  </a:lnTo>
                  <a:lnTo>
                    <a:pt x="167" y="350"/>
                  </a:lnTo>
                  <a:lnTo>
                    <a:pt x="165" y="352"/>
                  </a:lnTo>
                  <a:lnTo>
                    <a:pt x="164" y="353"/>
                  </a:lnTo>
                  <a:lnTo>
                    <a:pt x="162" y="354"/>
                  </a:lnTo>
                  <a:lnTo>
                    <a:pt x="161" y="355"/>
                  </a:lnTo>
                  <a:lnTo>
                    <a:pt x="159" y="356"/>
                  </a:lnTo>
                  <a:lnTo>
                    <a:pt x="157" y="356"/>
                  </a:lnTo>
                  <a:lnTo>
                    <a:pt x="155" y="349"/>
                  </a:lnTo>
                  <a:lnTo>
                    <a:pt x="154" y="348"/>
                  </a:lnTo>
                  <a:lnTo>
                    <a:pt x="154" y="346"/>
                  </a:lnTo>
                  <a:lnTo>
                    <a:pt x="154" y="346"/>
                  </a:lnTo>
                  <a:lnTo>
                    <a:pt x="155" y="344"/>
                  </a:lnTo>
                  <a:lnTo>
                    <a:pt x="155" y="343"/>
                  </a:lnTo>
                  <a:lnTo>
                    <a:pt x="155" y="340"/>
                  </a:lnTo>
                  <a:lnTo>
                    <a:pt x="156" y="336"/>
                  </a:lnTo>
                  <a:lnTo>
                    <a:pt x="155" y="333"/>
                  </a:lnTo>
                  <a:lnTo>
                    <a:pt x="155" y="329"/>
                  </a:lnTo>
                  <a:lnTo>
                    <a:pt x="152" y="328"/>
                  </a:lnTo>
                  <a:lnTo>
                    <a:pt x="149" y="326"/>
                  </a:lnTo>
                  <a:lnTo>
                    <a:pt x="147" y="323"/>
                  </a:lnTo>
                  <a:lnTo>
                    <a:pt x="147" y="320"/>
                  </a:lnTo>
                  <a:lnTo>
                    <a:pt x="149" y="318"/>
                  </a:lnTo>
                  <a:lnTo>
                    <a:pt x="152" y="318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3" y="318"/>
                  </a:lnTo>
                  <a:lnTo>
                    <a:pt x="165" y="317"/>
                  </a:lnTo>
                  <a:lnTo>
                    <a:pt x="166" y="317"/>
                  </a:lnTo>
                  <a:lnTo>
                    <a:pt x="165" y="316"/>
                  </a:lnTo>
                  <a:lnTo>
                    <a:pt x="165" y="316"/>
                  </a:lnTo>
                  <a:lnTo>
                    <a:pt x="164" y="315"/>
                  </a:lnTo>
                  <a:lnTo>
                    <a:pt x="160" y="312"/>
                  </a:lnTo>
                  <a:lnTo>
                    <a:pt x="158" y="310"/>
                  </a:lnTo>
                  <a:lnTo>
                    <a:pt x="157" y="308"/>
                  </a:lnTo>
                  <a:lnTo>
                    <a:pt x="156" y="306"/>
                  </a:lnTo>
                  <a:lnTo>
                    <a:pt x="155" y="304"/>
                  </a:lnTo>
                  <a:lnTo>
                    <a:pt x="155" y="304"/>
                  </a:lnTo>
                  <a:lnTo>
                    <a:pt x="148" y="301"/>
                  </a:lnTo>
                  <a:lnTo>
                    <a:pt x="145" y="298"/>
                  </a:lnTo>
                  <a:lnTo>
                    <a:pt x="143" y="295"/>
                  </a:lnTo>
                  <a:lnTo>
                    <a:pt x="145" y="292"/>
                  </a:lnTo>
                  <a:lnTo>
                    <a:pt x="148" y="290"/>
                  </a:lnTo>
                  <a:lnTo>
                    <a:pt x="155" y="289"/>
                  </a:lnTo>
                  <a:lnTo>
                    <a:pt x="155" y="288"/>
                  </a:lnTo>
                  <a:lnTo>
                    <a:pt x="156" y="287"/>
                  </a:lnTo>
                  <a:lnTo>
                    <a:pt x="156" y="286"/>
                  </a:lnTo>
                  <a:lnTo>
                    <a:pt x="155" y="285"/>
                  </a:lnTo>
                  <a:lnTo>
                    <a:pt x="155" y="283"/>
                  </a:lnTo>
                  <a:lnTo>
                    <a:pt x="156" y="282"/>
                  </a:lnTo>
                  <a:lnTo>
                    <a:pt x="158" y="281"/>
                  </a:lnTo>
                  <a:lnTo>
                    <a:pt x="159" y="280"/>
                  </a:lnTo>
                  <a:lnTo>
                    <a:pt x="159" y="278"/>
                  </a:lnTo>
                  <a:lnTo>
                    <a:pt x="157" y="276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9" y="275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3" y="271"/>
                  </a:lnTo>
                  <a:lnTo>
                    <a:pt x="143" y="270"/>
                  </a:lnTo>
                  <a:lnTo>
                    <a:pt x="139" y="270"/>
                  </a:lnTo>
                  <a:lnTo>
                    <a:pt x="133" y="274"/>
                  </a:lnTo>
                  <a:lnTo>
                    <a:pt x="130" y="274"/>
                  </a:lnTo>
                  <a:lnTo>
                    <a:pt x="128" y="274"/>
                  </a:lnTo>
                  <a:lnTo>
                    <a:pt x="126" y="272"/>
                  </a:lnTo>
                  <a:lnTo>
                    <a:pt x="125" y="268"/>
                  </a:lnTo>
                  <a:lnTo>
                    <a:pt x="123" y="267"/>
                  </a:lnTo>
                  <a:lnTo>
                    <a:pt x="121" y="266"/>
                  </a:lnTo>
                  <a:lnTo>
                    <a:pt x="118" y="264"/>
                  </a:lnTo>
                  <a:lnTo>
                    <a:pt x="115" y="262"/>
                  </a:lnTo>
                  <a:lnTo>
                    <a:pt x="112" y="255"/>
                  </a:lnTo>
                  <a:lnTo>
                    <a:pt x="109" y="253"/>
                  </a:lnTo>
                  <a:lnTo>
                    <a:pt x="104" y="251"/>
                  </a:lnTo>
                  <a:lnTo>
                    <a:pt x="101" y="250"/>
                  </a:lnTo>
                  <a:lnTo>
                    <a:pt x="99" y="249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0" y="235"/>
                  </a:lnTo>
                  <a:lnTo>
                    <a:pt x="88" y="232"/>
                  </a:lnTo>
                  <a:lnTo>
                    <a:pt x="85" y="232"/>
                  </a:lnTo>
                  <a:lnTo>
                    <a:pt x="76" y="231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73" y="226"/>
                  </a:lnTo>
                  <a:lnTo>
                    <a:pt x="78" y="222"/>
                  </a:lnTo>
                  <a:lnTo>
                    <a:pt x="94" y="225"/>
                  </a:lnTo>
                  <a:lnTo>
                    <a:pt x="100" y="225"/>
                  </a:lnTo>
                  <a:lnTo>
                    <a:pt x="101" y="223"/>
                  </a:lnTo>
                  <a:lnTo>
                    <a:pt x="101" y="222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5" y="214"/>
                  </a:lnTo>
                  <a:lnTo>
                    <a:pt x="107" y="212"/>
                  </a:lnTo>
                  <a:lnTo>
                    <a:pt x="107" y="208"/>
                  </a:lnTo>
                  <a:lnTo>
                    <a:pt x="109" y="202"/>
                  </a:lnTo>
                  <a:lnTo>
                    <a:pt x="109" y="201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7" y="196"/>
                  </a:lnTo>
                  <a:lnTo>
                    <a:pt x="106" y="195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99" y="195"/>
                  </a:lnTo>
                  <a:lnTo>
                    <a:pt x="95" y="190"/>
                  </a:lnTo>
                  <a:lnTo>
                    <a:pt x="74" y="178"/>
                  </a:lnTo>
                  <a:lnTo>
                    <a:pt x="69" y="173"/>
                  </a:lnTo>
                  <a:lnTo>
                    <a:pt x="65" y="167"/>
                  </a:lnTo>
                  <a:lnTo>
                    <a:pt x="65" y="166"/>
                  </a:lnTo>
                  <a:lnTo>
                    <a:pt x="63" y="165"/>
                  </a:lnTo>
                  <a:lnTo>
                    <a:pt x="62" y="164"/>
                  </a:lnTo>
                  <a:lnTo>
                    <a:pt x="62" y="162"/>
                  </a:lnTo>
                  <a:lnTo>
                    <a:pt x="61" y="160"/>
                  </a:lnTo>
                  <a:lnTo>
                    <a:pt x="61" y="159"/>
                  </a:lnTo>
                  <a:lnTo>
                    <a:pt x="59" y="157"/>
                  </a:lnTo>
                  <a:lnTo>
                    <a:pt x="58" y="155"/>
                  </a:lnTo>
                  <a:lnTo>
                    <a:pt x="56" y="154"/>
                  </a:lnTo>
                  <a:lnTo>
                    <a:pt x="54" y="151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7" y="142"/>
                  </a:lnTo>
                  <a:lnTo>
                    <a:pt x="60" y="139"/>
                  </a:lnTo>
                  <a:lnTo>
                    <a:pt x="64" y="137"/>
                  </a:lnTo>
                  <a:lnTo>
                    <a:pt x="71" y="134"/>
                  </a:lnTo>
                  <a:lnTo>
                    <a:pt x="73" y="131"/>
                  </a:lnTo>
                  <a:lnTo>
                    <a:pt x="75" y="126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0" y="122"/>
                  </a:lnTo>
                  <a:lnTo>
                    <a:pt x="68" y="120"/>
                  </a:lnTo>
                  <a:lnTo>
                    <a:pt x="65" y="115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59" y="112"/>
                  </a:lnTo>
                  <a:lnTo>
                    <a:pt x="59" y="111"/>
                  </a:lnTo>
                  <a:lnTo>
                    <a:pt x="59" y="107"/>
                  </a:lnTo>
                  <a:lnTo>
                    <a:pt x="59" y="105"/>
                  </a:lnTo>
                  <a:lnTo>
                    <a:pt x="56" y="105"/>
                  </a:lnTo>
                  <a:lnTo>
                    <a:pt x="55" y="105"/>
                  </a:lnTo>
                  <a:lnTo>
                    <a:pt x="51" y="107"/>
                  </a:lnTo>
                  <a:lnTo>
                    <a:pt x="49" y="107"/>
                  </a:lnTo>
                  <a:lnTo>
                    <a:pt x="45" y="105"/>
                  </a:lnTo>
                  <a:lnTo>
                    <a:pt x="41" y="105"/>
                  </a:lnTo>
                  <a:lnTo>
                    <a:pt x="40" y="104"/>
                  </a:lnTo>
                  <a:lnTo>
                    <a:pt x="38" y="102"/>
                  </a:lnTo>
                  <a:lnTo>
                    <a:pt x="36" y="101"/>
                  </a:lnTo>
                  <a:lnTo>
                    <a:pt x="34" y="98"/>
                  </a:lnTo>
                  <a:lnTo>
                    <a:pt x="32" y="97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6" y="98"/>
                  </a:lnTo>
                  <a:lnTo>
                    <a:pt x="27" y="93"/>
                  </a:lnTo>
                  <a:lnTo>
                    <a:pt x="36" y="94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8" y="88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26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4" y="79"/>
                  </a:lnTo>
                  <a:lnTo>
                    <a:pt x="21" y="72"/>
                  </a:lnTo>
                  <a:close/>
                  <a:moveTo>
                    <a:pt x="67" y="154"/>
                  </a:moveTo>
                  <a:lnTo>
                    <a:pt x="71" y="152"/>
                  </a:lnTo>
                  <a:lnTo>
                    <a:pt x="71" y="149"/>
                  </a:lnTo>
                  <a:lnTo>
                    <a:pt x="69" y="148"/>
                  </a:lnTo>
                  <a:lnTo>
                    <a:pt x="68" y="148"/>
                  </a:lnTo>
                  <a:lnTo>
                    <a:pt x="66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4" y="150"/>
                  </a:lnTo>
                  <a:lnTo>
                    <a:pt x="64" y="151"/>
                  </a:lnTo>
                  <a:lnTo>
                    <a:pt x="64" y="152"/>
                  </a:lnTo>
                  <a:lnTo>
                    <a:pt x="65" y="154"/>
                  </a:lnTo>
                  <a:lnTo>
                    <a:pt x="67" y="154"/>
                  </a:lnTo>
                  <a:close/>
                  <a:moveTo>
                    <a:pt x="124" y="358"/>
                  </a:moveTo>
                  <a:lnTo>
                    <a:pt x="123" y="358"/>
                  </a:lnTo>
                  <a:lnTo>
                    <a:pt x="118" y="357"/>
                  </a:lnTo>
                  <a:lnTo>
                    <a:pt x="112" y="354"/>
                  </a:lnTo>
                  <a:lnTo>
                    <a:pt x="92" y="350"/>
                  </a:lnTo>
                  <a:lnTo>
                    <a:pt x="90" y="349"/>
                  </a:lnTo>
                  <a:lnTo>
                    <a:pt x="86" y="347"/>
                  </a:lnTo>
                  <a:lnTo>
                    <a:pt x="77" y="347"/>
                  </a:lnTo>
                  <a:lnTo>
                    <a:pt x="72" y="346"/>
                  </a:lnTo>
                  <a:lnTo>
                    <a:pt x="70" y="346"/>
                  </a:lnTo>
                  <a:lnTo>
                    <a:pt x="69" y="346"/>
                  </a:lnTo>
                  <a:lnTo>
                    <a:pt x="69" y="346"/>
                  </a:lnTo>
                  <a:lnTo>
                    <a:pt x="67" y="345"/>
                  </a:lnTo>
                  <a:lnTo>
                    <a:pt x="65" y="345"/>
                  </a:lnTo>
                  <a:lnTo>
                    <a:pt x="65" y="344"/>
                  </a:lnTo>
                  <a:lnTo>
                    <a:pt x="63" y="343"/>
                  </a:lnTo>
                  <a:lnTo>
                    <a:pt x="60" y="342"/>
                  </a:lnTo>
                  <a:lnTo>
                    <a:pt x="59" y="340"/>
                  </a:lnTo>
                  <a:lnTo>
                    <a:pt x="59" y="340"/>
                  </a:lnTo>
                  <a:lnTo>
                    <a:pt x="59" y="339"/>
                  </a:lnTo>
                  <a:lnTo>
                    <a:pt x="60" y="337"/>
                  </a:lnTo>
                  <a:lnTo>
                    <a:pt x="60" y="336"/>
                  </a:lnTo>
                  <a:lnTo>
                    <a:pt x="59" y="335"/>
                  </a:lnTo>
                  <a:lnTo>
                    <a:pt x="58" y="334"/>
                  </a:lnTo>
                  <a:lnTo>
                    <a:pt x="57" y="334"/>
                  </a:lnTo>
                  <a:lnTo>
                    <a:pt x="56" y="333"/>
                  </a:lnTo>
                  <a:lnTo>
                    <a:pt x="56" y="330"/>
                  </a:lnTo>
                  <a:lnTo>
                    <a:pt x="55" y="329"/>
                  </a:lnTo>
                  <a:lnTo>
                    <a:pt x="54" y="328"/>
                  </a:lnTo>
                  <a:lnTo>
                    <a:pt x="53" y="328"/>
                  </a:lnTo>
                  <a:lnTo>
                    <a:pt x="53" y="328"/>
                  </a:lnTo>
                  <a:lnTo>
                    <a:pt x="52" y="326"/>
                  </a:lnTo>
                  <a:lnTo>
                    <a:pt x="53" y="324"/>
                  </a:lnTo>
                  <a:lnTo>
                    <a:pt x="53" y="323"/>
                  </a:lnTo>
                  <a:lnTo>
                    <a:pt x="51" y="322"/>
                  </a:lnTo>
                  <a:lnTo>
                    <a:pt x="50" y="322"/>
                  </a:lnTo>
                  <a:lnTo>
                    <a:pt x="49" y="322"/>
                  </a:lnTo>
                  <a:lnTo>
                    <a:pt x="49" y="321"/>
                  </a:lnTo>
                  <a:lnTo>
                    <a:pt x="49" y="320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7" y="319"/>
                  </a:lnTo>
                  <a:lnTo>
                    <a:pt x="47" y="320"/>
                  </a:lnTo>
                  <a:lnTo>
                    <a:pt x="37" y="316"/>
                  </a:lnTo>
                  <a:lnTo>
                    <a:pt x="35" y="317"/>
                  </a:lnTo>
                  <a:lnTo>
                    <a:pt x="35" y="316"/>
                  </a:lnTo>
                  <a:lnTo>
                    <a:pt x="33" y="310"/>
                  </a:lnTo>
                  <a:lnTo>
                    <a:pt x="33" y="309"/>
                  </a:lnTo>
                  <a:lnTo>
                    <a:pt x="32" y="308"/>
                  </a:lnTo>
                  <a:lnTo>
                    <a:pt x="31" y="306"/>
                  </a:lnTo>
                  <a:lnTo>
                    <a:pt x="29" y="303"/>
                  </a:lnTo>
                  <a:lnTo>
                    <a:pt x="29" y="302"/>
                  </a:lnTo>
                  <a:lnTo>
                    <a:pt x="28" y="301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6" y="298"/>
                  </a:lnTo>
                  <a:lnTo>
                    <a:pt x="23" y="295"/>
                  </a:lnTo>
                  <a:lnTo>
                    <a:pt x="22" y="295"/>
                  </a:lnTo>
                  <a:lnTo>
                    <a:pt x="22" y="294"/>
                  </a:lnTo>
                  <a:lnTo>
                    <a:pt x="21" y="293"/>
                  </a:lnTo>
                  <a:lnTo>
                    <a:pt x="20" y="293"/>
                  </a:lnTo>
                  <a:lnTo>
                    <a:pt x="19" y="293"/>
                  </a:lnTo>
                  <a:lnTo>
                    <a:pt x="17" y="292"/>
                  </a:lnTo>
                  <a:lnTo>
                    <a:pt x="17" y="291"/>
                  </a:lnTo>
                  <a:lnTo>
                    <a:pt x="17" y="290"/>
                  </a:lnTo>
                  <a:lnTo>
                    <a:pt x="16" y="288"/>
                  </a:lnTo>
                  <a:lnTo>
                    <a:pt x="15" y="286"/>
                  </a:lnTo>
                  <a:lnTo>
                    <a:pt x="11" y="274"/>
                  </a:lnTo>
                  <a:lnTo>
                    <a:pt x="11" y="272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7" y="269"/>
                  </a:lnTo>
                  <a:lnTo>
                    <a:pt x="5" y="269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3" y="267"/>
                  </a:lnTo>
                  <a:lnTo>
                    <a:pt x="1" y="262"/>
                  </a:lnTo>
                  <a:lnTo>
                    <a:pt x="0" y="261"/>
                  </a:lnTo>
                  <a:lnTo>
                    <a:pt x="3" y="259"/>
                  </a:lnTo>
                  <a:lnTo>
                    <a:pt x="7" y="258"/>
                  </a:lnTo>
                  <a:lnTo>
                    <a:pt x="11" y="259"/>
                  </a:lnTo>
                  <a:lnTo>
                    <a:pt x="15" y="258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21" y="254"/>
                  </a:lnTo>
                  <a:lnTo>
                    <a:pt x="24" y="252"/>
                  </a:lnTo>
                  <a:lnTo>
                    <a:pt x="27" y="254"/>
                  </a:lnTo>
                  <a:lnTo>
                    <a:pt x="28" y="255"/>
                  </a:lnTo>
                  <a:lnTo>
                    <a:pt x="34" y="262"/>
                  </a:lnTo>
                  <a:lnTo>
                    <a:pt x="35" y="264"/>
                  </a:lnTo>
                  <a:lnTo>
                    <a:pt x="35" y="267"/>
                  </a:lnTo>
                  <a:lnTo>
                    <a:pt x="35" y="269"/>
                  </a:lnTo>
                  <a:lnTo>
                    <a:pt x="34" y="274"/>
                  </a:lnTo>
                  <a:lnTo>
                    <a:pt x="35" y="275"/>
                  </a:lnTo>
                  <a:lnTo>
                    <a:pt x="36" y="276"/>
                  </a:lnTo>
                  <a:lnTo>
                    <a:pt x="40" y="275"/>
                  </a:lnTo>
                  <a:lnTo>
                    <a:pt x="42" y="274"/>
                  </a:lnTo>
                  <a:lnTo>
                    <a:pt x="45" y="273"/>
                  </a:lnTo>
                  <a:lnTo>
                    <a:pt x="45" y="274"/>
                  </a:lnTo>
                  <a:lnTo>
                    <a:pt x="47" y="276"/>
                  </a:lnTo>
                  <a:lnTo>
                    <a:pt x="48" y="279"/>
                  </a:lnTo>
                  <a:lnTo>
                    <a:pt x="49" y="280"/>
                  </a:lnTo>
                  <a:lnTo>
                    <a:pt x="51" y="280"/>
                  </a:lnTo>
                  <a:lnTo>
                    <a:pt x="55" y="281"/>
                  </a:lnTo>
                  <a:lnTo>
                    <a:pt x="56" y="282"/>
                  </a:lnTo>
                  <a:lnTo>
                    <a:pt x="59" y="285"/>
                  </a:lnTo>
                  <a:lnTo>
                    <a:pt x="60" y="286"/>
                  </a:lnTo>
                  <a:lnTo>
                    <a:pt x="61" y="286"/>
                  </a:lnTo>
                  <a:lnTo>
                    <a:pt x="62" y="286"/>
                  </a:lnTo>
                  <a:lnTo>
                    <a:pt x="63" y="285"/>
                  </a:lnTo>
                  <a:lnTo>
                    <a:pt x="65" y="285"/>
                  </a:lnTo>
                  <a:lnTo>
                    <a:pt x="71" y="280"/>
                  </a:lnTo>
                  <a:lnTo>
                    <a:pt x="74" y="279"/>
                  </a:lnTo>
                  <a:lnTo>
                    <a:pt x="85" y="276"/>
                  </a:lnTo>
                  <a:lnTo>
                    <a:pt x="88" y="276"/>
                  </a:lnTo>
                  <a:lnTo>
                    <a:pt x="90" y="277"/>
                  </a:lnTo>
                  <a:lnTo>
                    <a:pt x="92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5"/>
                  </a:lnTo>
                  <a:lnTo>
                    <a:pt x="94" y="290"/>
                  </a:lnTo>
                  <a:lnTo>
                    <a:pt x="93" y="292"/>
                  </a:lnTo>
                  <a:lnTo>
                    <a:pt x="90" y="297"/>
                  </a:lnTo>
                  <a:lnTo>
                    <a:pt x="89" y="299"/>
                  </a:lnTo>
                  <a:lnTo>
                    <a:pt x="90" y="301"/>
                  </a:lnTo>
                  <a:lnTo>
                    <a:pt x="95" y="303"/>
                  </a:lnTo>
                  <a:lnTo>
                    <a:pt x="97" y="304"/>
                  </a:lnTo>
                  <a:lnTo>
                    <a:pt x="99" y="306"/>
                  </a:lnTo>
                  <a:lnTo>
                    <a:pt x="101" y="308"/>
                  </a:lnTo>
                  <a:lnTo>
                    <a:pt x="102" y="308"/>
                  </a:lnTo>
                  <a:lnTo>
                    <a:pt x="107" y="310"/>
                  </a:lnTo>
                  <a:lnTo>
                    <a:pt x="109" y="312"/>
                  </a:lnTo>
                  <a:lnTo>
                    <a:pt x="110" y="313"/>
                  </a:lnTo>
                  <a:lnTo>
                    <a:pt x="110" y="314"/>
                  </a:lnTo>
                  <a:lnTo>
                    <a:pt x="110" y="315"/>
                  </a:lnTo>
                  <a:lnTo>
                    <a:pt x="109" y="316"/>
                  </a:lnTo>
                  <a:lnTo>
                    <a:pt x="107" y="319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9" y="328"/>
                  </a:lnTo>
                  <a:lnTo>
                    <a:pt x="112" y="331"/>
                  </a:lnTo>
                  <a:lnTo>
                    <a:pt x="113" y="335"/>
                  </a:lnTo>
                  <a:lnTo>
                    <a:pt x="119" y="348"/>
                  </a:lnTo>
                  <a:lnTo>
                    <a:pt x="124" y="358"/>
                  </a:lnTo>
                  <a:close/>
                  <a:moveTo>
                    <a:pt x="40" y="111"/>
                  </a:moveTo>
                  <a:lnTo>
                    <a:pt x="38" y="111"/>
                  </a:lnTo>
                  <a:lnTo>
                    <a:pt x="37" y="107"/>
                  </a:lnTo>
                  <a:lnTo>
                    <a:pt x="38" y="107"/>
                  </a:lnTo>
                  <a:lnTo>
                    <a:pt x="41" y="109"/>
                  </a:lnTo>
                  <a:lnTo>
                    <a:pt x="40" y="111"/>
                  </a:lnTo>
                  <a:close/>
                  <a:moveTo>
                    <a:pt x="528" y="190"/>
                  </a:moveTo>
                  <a:lnTo>
                    <a:pt x="526" y="190"/>
                  </a:lnTo>
                  <a:lnTo>
                    <a:pt x="525" y="190"/>
                  </a:lnTo>
                  <a:lnTo>
                    <a:pt x="523" y="189"/>
                  </a:lnTo>
                  <a:lnTo>
                    <a:pt x="522" y="187"/>
                  </a:lnTo>
                  <a:lnTo>
                    <a:pt x="523" y="185"/>
                  </a:lnTo>
                  <a:lnTo>
                    <a:pt x="524" y="186"/>
                  </a:lnTo>
                  <a:lnTo>
                    <a:pt x="525" y="186"/>
                  </a:lnTo>
                  <a:lnTo>
                    <a:pt x="526" y="185"/>
                  </a:lnTo>
                  <a:lnTo>
                    <a:pt x="527" y="185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0"/>
                  </a:lnTo>
                  <a:close/>
                  <a:moveTo>
                    <a:pt x="507" y="178"/>
                  </a:moveTo>
                  <a:lnTo>
                    <a:pt x="505" y="178"/>
                  </a:lnTo>
                  <a:lnTo>
                    <a:pt x="504" y="178"/>
                  </a:lnTo>
                  <a:lnTo>
                    <a:pt x="504" y="175"/>
                  </a:lnTo>
                  <a:lnTo>
                    <a:pt x="501" y="172"/>
                  </a:lnTo>
                  <a:lnTo>
                    <a:pt x="501" y="169"/>
                  </a:lnTo>
                  <a:lnTo>
                    <a:pt x="503" y="169"/>
                  </a:lnTo>
                  <a:lnTo>
                    <a:pt x="504" y="169"/>
                  </a:lnTo>
                  <a:lnTo>
                    <a:pt x="504" y="170"/>
                  </a:lnTo>
                  <a:lnTo>
                    <a:pt x="504" y="172"/>
                  </a:lnTo>
                  <a:lnTo>
                    <a:pt x="505" y="173"/>
                  </a:lnTo>
                  <a:lnTo>
                    <a:pt x="507" y="174"/>
                  </a:lnTo>
                  <a:lnTo>
                    <a:pt x="508" y="176"/>
                  </a:lnTo>
                  <a:lnTo>
                    <a:pt x="508" y="178"/>
                  </a:lnTo>
                  <a:lnTo>
                    <a:pt x="507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8" name="Freeform 82">
              <a:extLst>
                <a:ext uri="{FF2B5EF4-FFF2-40B4-BE49-F238E27FC236}">
                  <a16:creationId xmlns:a16="http://schemas.microsoft.com/office/drawing/2014/main" id="{EDD3B2AB-0D49-037A-AA5C-ABF62249F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4163966"/>
              <a:ext cx="304352" cy="569066"/>
            </a:xfrm>
            <a:custGeom>
              <a:avLst/>
              <a:gdLst>
                <a:gd name="T0" fmla="*/ 7 w 215"/>
                <a:gd name="T1" fmla="*/ 17 h 402"/>
                <a:gd name="T2" fmla="*/ 15 w 215"/>
                <a:gd name="T3" fmla="*/ 10 h 402"/>
                <a:gd name="T4" fmla="*/ 37 w 215"/>
                <a:gd name="T5" fmla="*/ 12 h 402"/>
                <a:gd name="T6" fmla="*/ 49 w 215"/>
                <a:gd name="T7" fmla="*/ 20 h 402"/>
                <a:gd name="T8" fmla="*/ 59 w 215"/>
                <a:gd name="T9" fmla="*/ 18 h 402"/>
                <a:gd name="T10" fmla="*/ 67 w 215"/>
                <a:gd name="T11" fmla="*/ 10 h 402"/>
                <a:gd name="T12" fmla="*/ 80 w 215"/>
                <a:gd name="T13" fmla="*/ 4 h 402"/>
                <a:gd name="T14" fmla="*/ 93 w 215"/>
                <a:gd name="T15" fmla="*/ 3 h 402"/>
                <a:gd name="T16" fmla="*/ 102 w 215"/>
                <a:gd name="T17" fmla="*/ 7 h 402"/>
                <a:gd name="T18" fmla="*/ 109 w 215"/>
                <a:gd name="T19" fmla="*/ 15 h 402"/>
                <a:gd name="T20" fmla="*/ 120 w 215"/>
                <a:gd name="T21" fmla="*/ 18 h 402"/>
                <a:gd name="T22" fmla="*/ 119 w 215"/>
                <a:gd name="T23" fmla="*/ 29 h 402"/>
                <a:gd name="T24" fmla="*/ 106 w 215"/>
                <a:gd name="T25" fmla="*/ 30 h 402"/>
                <a:gd name="T26" fmla="*/ 111 w 215"/>
                <a:gd name="T27" fmla="*/ 48 h 402"/>
                <a:gd name="T28" fmla="*/ 113 w 215"/>
                <a:gd name="T29" fmla="*/ 61 h 402"/>
                <a:gd name="T30" fmla="*/ 110 w 215"/>
                <a:gd name="T31" fmla="*/ 75 h 402"/>
                <a:gd name="T32" fmla="*/ 88 w 215"/>
                <a:gd name="T33" fmla="*/ 94 h 402"/>
                <a:gd name="T34" fmla="*/ 78 w 215"/>
                <a:gd name="T35" fmla="*/ 99 h 402"/>
                <a:gd name="T36" fmla="*/ 43 w 215"/>
                <a:gd name="T37" fmla="*/ 118 h 402"/>
                <a:gd name="T38" fmla="*/ 16 w 215"/>
                <a:gd name="T39" fmla="*/ 143 h 402"/>
                <a:gd name="T40" fmla="*/ 0 w 215"/>
                <a:gd name="T41" fmla="*/ 1 h 402"/>
                <a:gd name="T42" fmla="*/ 2 w 215"/>
                <a:gd name="T43" fmla="*/ 5 h 402"/>
                <a:gd name="T44" fmla="*/ 137 w 215"/>
                <a:gd name="T45" fmla="*/ 328 h 402"/>
                <a:gd name="T46" fmla="*/ 136 w 215"/>
                <a:gd name="T47" fmla="*/ 334 h 402"/>
                <a:gd name="T48" fmla="*/ 130 w 215"/>
                <a:gd name="T49" fmla="*/ 345 h 402"/>
                <a:gd name="T50" fmla="*/ 118 w 215"/>
                <a:gd name="T51" fmla="*/ 365 h 402"/>
                <a:gd name="T52" fmla="*/ 100 w 215"/>
                <a:gd name="T53" fmla="*/ 383 h 402"/>
                <a:gd name="T54" fmla="*/ 94 w 215"/>
                <a:gd name="T55" fmla="*/ 377 h 402"/>
                <a:gd name="T56" fmla="*/ 89 w 215"/>
                <a:gd name="T57" fmla="*/ 373 h 402"/>
                <a:gd name="T58" fmla="*/ 70 w 215"/>
                <a:gd name="T59" fmla="*/ 361 h 402"/>
                <a:gd name="T60" fmla="*/ 61 w 215"/>
                <a:gd name="T61" fmla="*/ 350 h 402"/>
                <a:gd name="T62" fmla="*/ 47 w 215"/>
                <a:gd name="T63" fmla="*/ 358 h 402"/>
                <a:gd name="T64" fmla="*/ 43 w 215"/>
                <a:gd name="T65" fmla="*/ 354 h 402"/>
                <a:gd name="T66" fmla="*/ 36 w 215"/>
                <a:gd name="T67" fmla="*/ 348 h 402"/>
                <a:gd name="T68" fmla="*/ 52 w 215"/>
                <a:gd name="T69" fmla="*/ 333 h 402"/>
                <a:gd name="T70" fmla="*/ 61 w 215"/>
                <a:gd name="T71" fmla="*/ 325 h 402"/>
                <a:gd name="T72" fmla="*/ 67 w 215"/>
                <a:gd name="T73" fmla="*/ 320 h 402"/>
                <a:gd name="T74" fmla="*/ 76 w 215"/>
                <a:gd name="T75" fmla="*/ 315 h 402"/>
                <a:gd name="T76" fmla="*/ 88 w 215"/>
                <a:gd name="T77" fmla="*/ 309 h 402"/>
                <a:gd name="T78" fmla="*/ 112 w 215"/>
                <a:gd name="T79" fmla="*/ 303 h 402"/>
                <a:gd name="T80" fmla="*/ 104 w 215"/>
                <a:gd name="T81" fmla="*/ 309 h 402"/>
                <a:gd name="T82" fmla="*/ 112 w 215"/>
                <a:gd name="T83" fmla="*/ 312 h 402"/>
                <a:gd name="T84" fmla="*/ 106 w 215"/>
                <a:gd name="T85" fmla="*/ 317 h 402"/>
                <a:gd name="T86" fmla="*/ 121 w 215"/>
                <a:gd name="T87" fmla="*/ 328 h 402"/>
                <a:gd name="T88" fmla="*/ 215 w 215"/>
                <a:gd name="T89" fmla="*/ 314 h 402"/>
                <a:gd name="T90" fmla="*/ 206 w 215"/>
                <a:gd name="T91" fmla="*/ 320 h 402"/>
                <a:gd name="T92" fmla="*/ 169 w 215"/>
                <a:gd name="T93" fmla="*/ 305 h 402"/>
                <a:gd name="T94" fmla="*/ 167 w 215"/>
                <a:gd name="T95" fmla="*/ 297 h 402"/>
                <a:gd name="T96" fmla="*/ 186 w 215"/>
                <a:gd name="T97" fmla="*/ 292 h 402"/>
                <a:gd name="T98" fmla="*/ 195 w 215"/>
                <a:gd name="T99" fmla="*/ 292 h 402"/>
                <a:gd name="T100" fmla="*/ 199 w 215"/>
                <a:gd name="T101" fmla="*/ 294 h 402"/>
                <a:gd name="T102" fmla="*/ 203 w 215"/>
                <a:gd name="T103" fmla="*/ 296 h 402"/>
                <a:gd name="T104" fmla="*/ 208 w 215"/>
                <a:gd name="T105" fmla="*/ 300 h 402"/>
                <a:gd name="T106" fmla="*/ 211 w 215"/>
                <a:gd name="T107" fmla="*/ 307 h 402"/>
                <a:gd name="T108" fmla="*/ 92 w 215"/>
                <a:gd name="T109" fmla="*/ 39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402">
                  <a:moveTo>
                    <a:pt x="0" y="11"/>
                  </a:moveTo>
                  <a:lnTo>
                    <a:pt x="0" y="13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3" y="10"/>
                  </a:lnTo>
                  <a:lnTo>
                    <a:pt x="75" y="10"/>
                  </a:lnTo>
                  <a:lnTo>
                    <a:pt x="77" y="9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8" y="2"/>
                  </a:lnTo>
                  <a:lnTo>
                    <a:pt x="91" y="4"/>
                  </a:lnTo>
                  <a:lnTo>
                    <a:pt x="92" y="2"/>
                  </a:lnTo>
                  <a:lnTo>
                    <a:pt x="93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4"/>
                  </a:lnTo>
                  <a:lnTo>
                    <a:pt x="98" y="5"/>
                  </a:lnTo>
                  <a:lnTo>
                    <a:pt x="99" y="6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4" y="8"/>
                  </a:lnTo>
                  <a:lnTo>
                    <a:pt x="107" y="8"/>
                  </a:lnTo>
                  <a:lnTo>
                    <a:pt x="110" y="7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5"/>
                  </a:lnTo>
                  <a:lnTo>
                    <a:pt x="111" y="17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6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20" y="18"/>
                  </a:lnTo>
                  <a:lnTo>
                    <a:pt x="121" y="19"/>
                  </a:lnTo>
                  <a:lnTo>
                    <a:pt x="123" y="20"/>
                  </a:lnTo>
                  <a:lnTo>
                    <a:pt x="121" y="24"/>
                  </a:lnTo>
                  <a:lnTo>
                    <a:pt x="121" y="26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9" y="29"/>
                  </a:lnTo>
                  <a:lnTo>
                    <a:pt x="118" y="30"/>
                  </a:lnTo>
                  <a:lnTo>
                    <a:pt x="116" y="29"/>
                  </a:lnTo>
                  <a:lnTo>
                    <a:pt x="113" y="30"/>
                  </a:lnTo>
                  <a:lnTo>
                    <a:pt x="110" y="29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5" y="33"/>
                  </a:lnTo>
                  <a:lnTo>
                    <a:pt x="104" y="37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7" y="44"/>
                  </a:lnTo>
                  <a:lnTo>
                    <a:pt x="109" y="46"/>
                  </a:lnTo>
                  <a:lnTo>
                    <a:pt x="111" y="48"/>
                  </a:lnTo>
                  <a:lnTo>
                    <a:pt x="114" y="51"/>
                  </a:lnTo>
                  <a:lnTo>
                    <a:pt x="114" y="52"/>
                  </a:lnTo>
                  <a:lnTo>
                    <a:pt x="112" y="54"/>
                  </a:lnTo>
                  <a:lnTo>
                    <a:pt x="112" y="55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5" y="63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3" y="70"/>
                  </a:lnTo>
                  <a:lnTo>
                    <a:pt x="112" y="73"/>
                  </a:lnTo>
                  <a:lnTo>
                    <a:pt x="110" y="75"/>
                  </a:lnTo>
                  <a:lnTo>
                    <a:pt x="108" y="78"/>
                  </a:lnTo>
                  <a:lnTo>
                    <a:pt x="104" y="78"/>
                  </a:lnTo>
                  <a:lnTo>
                    <a:pt x="101" y="81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0" y="92"/>
                  </a:lnTo>
                  <a:lnTo>
                    <a:pt x="88" y="94"/>
                  </a:lnTo>
                  <a:lnTo>
                    <a:pt x="85" y="95"/>
                  </a:lnTo>
                  <a:lnTo>
                    <a:pt x="83" y="95"/>
                  </a:lnTo>
                  <a:lnTo>
                    <a:pt x="80" y="96"/>
                  </a:lnTo>
                  <a:lnTo>
                    <a:pt x="79" y="96"/>
                  </a:lnTo>
                  <a:lnTo>
                    <a:pt x="79" y="97"/>
                  </a:lnTo>
                  <a:lnTo>
                    <a:pt x="78" y="98"/>
                  </a:lnTo>
                  <a:lnTo>
                    <a:pt x="78" y="99"/>
                  </a:lnTo>
                  <a:lnTo>
                    <a:pt x="77" y="100"/>
                  </a:lnTo>
                  <a:lnTo>
                    <a:pt x="76" y="100"/>
                  </a:lnTo>
                  <a:lnTo>
                    <a:pt x="75" y="100"/>
                  </a:lnTo>
                  <a:lnTo>
                    <a:pt x="74" y="102"/>
                  </a:lnTo>
                  <a:lnTo>
                    <a:pt x="62" y="107"/>
                  </a:lnTo>
                  <a:lnTo>
                    <a:pt x="44" y="116"/>
                  </a:lnTo>
                  <a:lnTo>
                    <a:pt x="43" y="118"/>
                  </a:lnTo>
                  <a:lnTo>
                    <a:pt x="37" y="121"/>
                  </a:lnTo>
                  <a:lnTo>
                    <a:pt x="31" y="124"/>
                  </a:lnTo>
                  <a:lnTo>
                    <a:pt x="28" y="126"/>
                  </a:lnTo>
                  <a:lnTo>
                    <a:pt x="25" y="130"/>
                  </a:lnTo>
                  <a:lnTo>
                    <a:pt x="21" y="137"/>
                  </a:lnTo>
                  <a:lnTo>
                    <a:pt x="19" y="141"/>
                  </a:lnTo>
                  <a:lnTo>
                    <a:pt x="16" y="143"/>
                  </a:lnTo>
                  <a:lnTo>
                    <a:pt x="9" y="147"/>
                  </a:lnTo>
                  <a:lnTo>
                    <a:pt x="6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1"/>
                  </a:lnTo>
                  <a:close/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close/>
                  <a:moveTo>
                    <a:pt x="126" y="323"/>
                  </a:moveTo>
                  <a:lnTo>
                    <a:pt x="128" y="324"/>
                  </a:lnTo>
                  <a:lnTo>
                    <a:pt x="133" y="328"/>
                  </a:lnTo>
                  <a:lnTo>
                    <a:pt x="137" y="328"/>
                  </a:lnTo>
                  <a:lnTo>
                    <a:pt x="136" y="329"/>
                  </a:lnTo>
                  <a:lnTo>
                    <a:pt x="136" y="330"/>
                  </a:lnTo>
                  <a:lnTo>
                    <a:pt x="137" y="331"/>
                  </a:lnTo>
                  <a:lnTo>
                    <a:pt x="137" y="332"/>
                  </a:lnTo>
                  <a:lnTo>
                    <a:pt x="137" y="333"/>
                  </a:lnTo>
                  <a:lnTo>
                    <a:pt x="136" y="333"/>
                  </a:lnTo>
                  <a:lnTo>
                    <a:pt x="136" y="334"/>
                  </a:lnTo>
                  <a:lnTo>
                    <a:pt x="136" y="335"/>
                  </a:lnTo>
                  <a:lnTo>
                    <a:pt x="135" y="339"/>
                  </a:lnTo>
                  <a:lnTo>
                    <a:pt x="134" y="340"/>
                  </a:lnTo>
                  <a:lnTo>
                    <a:pt x="133" y="341"/>
                  </a:lnTo>
                  <a:lnTo>
                    <a:pt x="132" y="341"/>
                  </a:lnTo>
                  <a:lnTo>
                    <a:pt x="130" y="343"/>
                  </a:lnTo>
                  <a:lnTo>
                    <a:pt x="130" y="345"/>
                  </a:lnTo>
                  <a:lnTo>
                    <a:pt x="131" y="347"/>
                  </a:lnTo>
                  <a:lnTo>
                    <a:pt x="127" y="350"/>
                  </a:lnTo>
                  <a:lnTo>
                    <a:pt x="123" y="354"/>
                  </a:lnTo>
                  <a:lnTo>
                    <a:pt x="121" y="360"/>
                  </a:lnTo>
                  <a:lnTo>
                    <a:pt x="120" y="366"/>
                  </a:lnTo>
                  <a:lnTo>
                    <a:pt x="119" y="366"/>
                  </a:lnTo>
                  <a:lnTo>
                    <a:pt x="118" y="365"/>
                  </a:lnTo>
                  <a:lnTo>
                    <a:pt x="117" y="371"/>
                  </a:lnTo>
                  <a:lnTo>
                    <a:pt x="114" y="373"/>
                  </a:lnTo>
                  <a:lnTo>
                    <a:pt x="106" y="378"/>
                  </a:lnTo>
                  <a:lnTo>
                    <a:pt x="103" y="382"/>
                  </a:lnTo>
                  <a:lnTo>
                    <a:pt x="102" y="383"/>
                  </a:lnTo>
                  <a:lnTo>
                    <a:pt x="101" y="383"/>
                  </a:lnTo>
                  <a:lnTo>
                    <a:pt x="100" y="383"/>
                  </a:lnTo>
                  <a:lnTo>
                    <a:pt x="100" y="384"/>
                  </a:lnTo>
                  <a:lnTo>
                    <a:pt x="99" y="383"/>
                  </a:lnTo>
                  <a:lnTo>
                    <a:pt x="97" y="380"/>
                  </a:lnTo>
                  <a:lnTo>
                    <a:pt x="97" y="379"/>
                  </a:lnTo>
                  <a:lnTo>
                    <a:pt x="95" y="379"/>
                  </a:lnTo>
                  <a:lnTo>
                    <a:pt x="94" y="378"/>
                  </a:lnTo>
                  <a:lnTo>
                    <a:pt x="94" y="377"/>
                  </a:lnTo>
                  <a:lnTo>
                    <a:pt x="94" y="376"/>
                  </a:lnTo>
                  <a:lnTo>
                    <a:pt x="93" y="375"/>
                  </a:lnTo>
                  <a:lnTo>
                    <a:pt x="92" y="375"/>
                  </a:lnTo>
                  <a:lnTo>
                    <a:pt x="91" y="374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89" y="373"/>
                  </a:lnTo>
                  <a:lnTo>
                    <a:pt x="87" y="373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5" y="371"/>
                  </a:lnTo>
                  <a:lnTo>
                    <a:pt x="73" y="369"/>
                  </a:lnTo>
                  <a:lnTo>
                    <a:pt x="72" y="362"/>
                  </a:lnTo>
                  <a:lnTo>
                    <a:pt x="70" y="361"/>
                  </a:lnTo>
                  <a:lnTo>
                    <a:pt x="71" y="359"/>
                  </a:lnTo>
                  <a:lnTo>
                    <a:pt x="72" y="357"/>
                  </a:lnTo>
                  <a:lnTo>
                    <a:pt x="71" y="354"/>
                  </a:lnTo>
                  <a:lnTo>
                    <a:pt x="68" y="352"/>
                  </a:lnTo>
                  <a:lnTo>
                    <a:pt x="66" y="350"/>
                  </a:lnTo>
                  <a:lnTo>
                    <a:pt x="63" y="350"/>
                  </a:lnTo>
                  <a:lnTo>
                    <a:pt x="61" y="350"/>
                  </a:lnTo>
                  <a:lnTo>
                    <a:pt x="55" y="353"/>
                  </a:lnTo>
                  <a:lnTo>
                    <a:pt x="54" y="355"/>
                  </a:lnTo>
                  <a:lnTo>
                    <a:pt x="53" y="358"/>
                  </a:lnTo>
                  <a:lnTo>
                    <a:pt x="51" y="360"/>
                  </a:lnTo>
                  <a:lnTo>
                    <a:pt x="49" y="360"/>
                  </a:lnTo>
                  <a:lnTo>
                    <a:pt x="47" y="358"/>
                  </a:lnTo>
                  <a:lnTo>
                    <a:pt x="47" y="358"/>
                  </a:lnTo>
                  <a:lnTo>
                    <a:pt x="46" y="357"/>
                  </a:lnTo>
                  <a:lnTo>
                    <a:pt x="47" y="356"/>
                  </a:lnTo>
                  <a:lnTo>
                    <a:pt x="47" y="355"/>
                  </a:lnTo>
                  <a:lnTo>
                    <a:pt x="45" y="353"/>
                  </a:lnTo>
                  <a:lnTo>
                    <a:pt x="44" y="353"/>
                  </a:lnTo>
                  <a:lnTo>
                    <a:pt x="43" y="354"/>
                  </a:lnTo>
                  <a:lnTo>
                    <a:pt x="43" y="354"/>
                  </a:lnTo>
                  <a:lnTo>
                    <a:pt x="43" y="353"/>
                  </a:lnTo>
                  <a:lnTo>
                    <a:pt x="40" y="354"/>
                  </a:lnTo>
                  <a:lnTo>
                    <a:pt x="39" y="354"/>
                  </a:lnTo>
                  <a:lnTo>
                    <a:pt x="38" y="353"/>
                  </a:lnTo>
                  <a:lnTo>
                    <a:pt x="37" y="352"/>
                  </a:lnTo>
                  <a:lnTo>
                    <a:pt x="36" y="350"/>
                  </a:lnTo>
                  <a:lnTo>
                    <a:pt x="36" y="348"/>
                  </a:lnTo>
                  <a:lnTo>
                    <a:pt x="36" y="346"/>
                  </a:lnTo>
                  <a:lnTo>
                    <a:pt x="37" y="344"/>
                  </a:lnTo>
                  <a:lnTo>
                    <a:pt x="43" y="340"/>
                  </a:lnTo>
                  <a:lnTo>
                    <a:pt x="44" y="340"/>
                  </a:lnTo>
                  <a:lnTo>
                    <a:pt x="46" y="339"/>
                  </a:lnTo>
                  <a:lnTo>
                    <a:pt x="50" y="334"/>
                  </a:lnTo>
                  <a:lnTo>
                    <a:pt x="52" y="333"/>
                  </a:lnTo>
                  <a:lnTo>
                    <a:pt x="54" y="333"/>
                  </a:lnTo>
                  <a:lnTo>
                    <a:pt x="55" y="332"/>
                  </a:lnTo>
                  <a:lnTo>
                    <a:pt x="57" y="331"/>
                  </a:lnTo>
                  <a:lnTo>
                    <a:pt x="60" y="328"/>
                  </a:lnTo>
                  <a:lnTo>
                    <a:pt x="60" y="328"/>
                  </a:lnTo>
                  <a:lnTo>
                    <a:pt x="61" y="326"/>
                  </a:lnTo>
                  <a:lnTo>
                    <a:pt x="61" y="325"/>
                  </a:lnTo>
                  <a:lnTo>
                    <a:pt x="61" y="325"/>
                  </a:lnTo>
                  <a:lnTo>
                    <a:pt x="62" y="326"/>
                  </a:lnTo>
                  <a:lnTo>
                    <a:pt x="62" y="325"/>
                  </a:lnTo>
                  <a:lnTo>
                    <a:pt x="65" y="323"/>
                  </a:lnTo>
                  <a:lnTo>
                    <a:pt x="65" y="323"/>
                  </a:lnTo>
                  <a:lnTo>
                    <a:pt x="66" y="323"/>
                  </a:lnTo>
                  <a:lnTo>
                    <a:pt x="67" y="320"/>
                  </a:lnTo>
                  <a:lnTo>
                    <a:pt x="68" y="320"/>
                  </a:lnTo>
                  <a:lnTo>
                    <a:pt x="68" y="320"/>
                  </a:lnTo>
                  <a:lnTo>
                    <a:pt x="72" y="318"/>
                  </a:lnTo>
                  <a:lnTo>
                    <a:pt x="73" y="317"/>
                  </a:lnTo>
                  <a:lnTo>
                    <a:pt x="73" y="317"/>
                  </a:lnTo>
                  <a:lnTo>
                    <a:pt x="74" y="316"/>
                  </a:lnTo>
                  <a:lnTo>
                    <a:pt x="76" y="315"/>
                  </a:lnTo>
                  <a:lnTo>
                    <a:pt x="76" y="315"/>
                  </a:lnTo>
                  <a:lnTo>
                    <a:pt x="77" y="314"/>
                  </a:lnTo>
                  <a:lnTo>
                    <a:pt x="77" y="313"/>
                  </a:lnTo>
                  <a:lnTo>
                    <a:pt x="79" y="314"/>
                  </a:lnTo>
                  <a:lnTo>
                    <a:pt x="80" y="313"/>
                  </a:lnTo>
                  <a:lnTo>
                    <a:pt x="83" y="312"/>
                  </a:lnTo>
                  <a:lnTo>
                    <a:pt x="88" y="309"/>
                  </a:lnTo>
                  <a:lnTo>
                    <a:pt x="91" y="308"/>
                  </a:lnTo>
                  <a:lnTo>
                    <a:pt x="96" y="307"/>
                  </a:lnTo>
                  <a:lnTo>
                    <a:pt x="101" y="306"/>
                  </a:lnTo>
                  <a:lnTo>
                    <a:pt x="110" y="302"/>
                  </a:lnTo>
                  <a:lnTo>
                    <a:pt x="111" y="304"/>
                  </a:lnTo>
                  <a:lnTo>
                    <a:pt x="112" y="304"/>
                  </a:lnTo>
                  <a:lnTo>
                    <a:pt x="112" y="303"/>
                  </a:lnTo>
                  <a:lnTo>
                    <a:pt x="114" y="304"/>
                  </a:lnTo>
                  <a:lnTo>
                    <a:pt x="113" y="305"/>
                  </a:lnTo>
                  <a:lnTo>
                    <a:pt x="109" y="306"/>
                  </a:lnTo>
                  <a:lnTo>
                    <a:pt x="108" y="306"/>
                  </a:lnTo>
                  <a:lnTo>
                    <a:pt x="107" y="307"/>
                  </a:lnTo>
                  <a:lnTo>
                    <a:pt x="106" y="308"/>
                  </a:lnTo>
                  <a:lnTo>
                    <a:pt x="104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12"/>
                  </a:lnTo>
                  <a:lnTo>
                    <a:pt x="106" y="313"/>
                  </a:lnTo>
                  <a:lnTo>
                    <a:pt x="113" y="311"/>
                  </a:lnTo>
                  <a:lnTo>
                    <a:pt x="113" y="311"/>
                  </a:lnTo>
                  <a:lnTo>
                    <a:pt x="112" y="312"/>
                  </a:lnTo>
                  <a:lnTo>
                    <a:pt x="112" y="313"/>
                  </a:lnTo>
                  <a:lnTo>
                    <a:pt x="112" y="314"/>
                  </a:lnTo>
                  <a:lnTo>
                    <a:pt x="111" y="315"/>
                  </a:lnTo>
                  <a:lnTo>
                    <a:pt x="111" y="316"/>
                  </a:lnTo>
                  <a:lnTo>
                    <a:pt x="110" y="316"/>
                  </a:lnTo>
                  <a:lnTo>
                    <a:pt x="109" y="317"/>
                  </a:lnTo>
                  <a:lnTo>
                    <a:pt x="106" y="317"/>
                  </a:lnTo>
                  <a:lnTo>
                    <a:pt x="105" y="318"/>
                  </a:lnTo>
                  <a:lnTo>
                    <a:pt x="105" y="321"/>
                  </a:lnTo>
                  <a:lnTo>
                    <a:pt x="106" y="323"/>
                  </a:lnTo>
                  <a:lnTo>
                    <a:pt x="109" y="326"/>
                  </a:lnTo>
                  <a:lnTo>
                    <a:pt x="112" y="328"/>
                  </a:lnTo>
                  <a:lnTo>
                    <a:pt x="115" y="328"/>
                  </a:lnTo>
                  <a:lnTo>
                    <a:pt x="121" y="328"/>
                  </a:lnTo>
                  <a:lnTo>
                    <a:pt x="122" y="327"/>
                  </a:lnTo>
                  <a:lnTo>
                    <a:pt x="125" y="324"/>
                  </a:lnTo>
                  <a:lnTo>
                    <a:pt x="126" y="323"/>
                  </a:lnTo>
                  <a:close/>
                  <a:moveTo>
                    <a:pt x="211" y="307"/>
                  </a:moveTo>
                  <a:lnTo>
                    <a:pt x="212" y="309"/>
                  </a:lnTo>
                  <a:lnTo>
                    <a:pt x="214" y="312"/>
                  </a:lnTo>
                  <a:lnTo>
                    <a:pt x="215" y="314"/>
                  </a:lnTo>
                  <a:lnTo>
                    <a:pt x="214" y="314"/>
                  </a:lnTo>
                  <a:lnTo>
                    <a:pt x="214" y="313"/>
                  </a:lnTo>
                  <a:lnTo>
                    <a:pt x="213" y="312"/>
                  </a:lnTo>
                  <a:lnTo>
                    <a:pt x="212" y="312"/>
                  </a:lnTo>
                  <a:lnTo>
                    <a:pt x="211" y="311"/>
                  </a:lnTo>
                  <a:lnTo>
                    <a:pt x="211" y="319"/>
                  </a:lnTo>
                  <a:lnTo>
                    <a:pt x="206" y="320"/>
                  </a:lnTo>
                  <a:lnTo>
                    <a:pt x="200" y="317"/>
                  </a:lnTo>
                  <a:lnTo>
                    <a:pt x="186" y="307"/>
                  </a:lnTo>
                  <a:lnTo>
                    <a:pt x="182" y="306"/>
                  </a:lnTo>
                  <a:lnTo>
                    <a:pt x="179" y="306"/>
                  </a:lnTo>
                  <a:lnTo>
                    <a:pt x="173" y="307"/>
                  </a:lnTo>
                  <a:lnTo>
                    <a:pt x="169" y="306"/>
                  </a:lnTo>
                  <a:lnTo>
                    <a:pt x="169" y="305"/>
                  </a:lnTo>
                  <a:lnTo>
                    <a:pt x="169" y="303"/>
                  </a:lnTo>
                  <a:lnTo>
                    <a:pt x="169" y="301"/>
                  </a:lnTo>
                  <a:lnTo>
                    <a:pt x="171" y="300"/>
                  </a:lnTo>
                  <a:lnTo>
                    <a:pt x="170" y="299"/>
                  </a:lnTo>
                  <a:lnTo>
                    <a:pt x="169" y="299"/>
                  </a:lnTo>
                  <a:lnTo>
                    <a:pt x="168" y="299"/>
                  </a:lnTo>
                  <a:lnTo>
                    <a:pt x="167" y="297"/>
                  </a:lnTo>
                  <a:lnTo>
                    <a:pt x="167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3"/>
                  </a:lnTo>
                  <a:lnTo>
                    <a:pt x="175" y="292"/>
                  </a:lnTo>
                  <a:lnTo>
                    <a:pt x="176" y="293"/>
                  </a:lnTo>
                  <a:lnTo>
                    <a:pt x="186" y="292"/>
                  </a:lnTo>
                  <a:lnTo>
                    <a:pt x="189" y="292"/>
                  </a:lnTo>
                  <a:lnTo>
                    <a:pt x="190" y="292"/>
                  </a:lnTo>
                  <a:lnTo>
                    <a:pt x="191" y="291"/>
                  </a:lnTo>
                  <a:lnTo>
                    <a:pt x="193" y="290"/>
                  </a:lnTo>
                  <a:lnTo>
                    <a:pt x="193" y="289"/>
                  </a:lnTo>
                  <a:lnTo>
                    <a:pt x="194" y="291"/>
                  </a:lnTo>
                  <a:lnTo>
                    <a:pt x="195" y="292"/>
                  </a:lnTo>
                  <a:lnTo>
                    <a:pt x="197" y="293"/>
                  </a:lnTo>
                  <a:lnTo>
                    <a:pt x="197" y="293"/>
                  </a:lnTo>
                  <a:lnTo>
                    <a:pt x="196" y="294"/>
                  </a:lnTo>
                  <a:lnTo>
                    <a:pt x="197" y="295"/>
                  </a:lnTo>
                  <a:lnTo>
                    <a:pt x="197" y="296"/>
                  </a:lnTo>
                  <a:lnTo>
                    <a:pt x="198" y="295"/>
                  </a:lnTo>
                  <a:lnTo>
                    <a:pt x="199" y="294"/>
                  </a:lnTo>
                  <a:lnTo>
                    <a:pt x="199" y="293"/>
                  </a:lnTo>
                  <a:lnTo>
                    <a:pt x="199" y="292"/>
                  </a:lnTo>
                  <a:lnTo>
                    <a:pt x="199" y="291"/>
                  </a:lnTo>
                  <a:lnTo>
                    <a:pt x="200" y="292"/>
                  </a:lnTo>
                  <a:lnTo>
                    <a:pt x="199" y="293"/>
                  </a:lnTo>
                  <a:lnTo>
                    <a:pt x="200" y="294"/>
                  </a:lnTo>
                  <a:lnTo>
                    <a:pt x="203" y="296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5" y="298"/>
                  </a:lnTo>
                  <a:lnTo>
                    <a:pt x="205" y="299"/>
                  </a:lnTo>
                  <a:lnTo>
                    <a:pt x="206" y="299"/>
                  </a:lnTo>
                  <a:lnTo>
                    <a:pt x="207" y="299"/>
                  </a:lnTo>
                  <a:lnTo>
                    <a:pt x="208" y="300"/>
                  </a:lnTo>
                  <a:lnTo>
                    <a:pt x="209" y="302"/>
                  </a:lnTo>
                  <a:lnTo>
                    <a:pt x="209" y="304"/>
                  </a:lnTo>
                  <a:lnTo>
                    <a:pt x="207" y="305"/>
                  </a:lnTo>
                  <a:lnTo>
                    <a:pt x="209" y="305"/>
                  </a:lnTo>
                  <a:lnTo>
                    <a:pt x="210" y="305"/>
                  </a:lnTo>
                  <a:lnTo>
                    <a:pt x="211" y="305"/>
                  </a:lnTo>
                  <a:lnTo>
                    <a:pt x="211" y="307"/>
                  </a:lnTo>
                  <a:close/>
                  <a:moveTo>
                    <a:pt x="93" y="396"/>
                  </a:moveTo>
                  <a:lnTo>
                    <a:pt x="92" y="399"/>
                  </a:lnTo>
                  <a:lnTo>
                    <a:pt x="91" y="402"/>
                  </a:lnTo>
                  <a:lnTo>
                    <a:pt x="88" y="401"/>
                  </a:lnTo>
                  <a:lnTo>
                    <a:pt x="86" y="398"/>
                  </a:lnTo>
                  <a:lnTo>
                    <a:pt x="89" y="395"/>
                  </a:lnTo>
                  <a:lnTo>
                    <a:pt x="92" y="394"/>
                  </a:lnTo>
                  <a:lnTo>
                    <a:pt x="93" y="3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9" name="Freeform 83">
              <a:extLst>
                <a:ext uri="{FF2B5EF4-FFF2-40B4-BE49-F238E27FC236}">
                  <a16:creationId xmlns:a16="http://schemas.microsoft.com/office/drawing/2014/main" id="{BFFAC031-3709-F994-F8B9-3D717E8C7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3338" y="4369227"/>
              <a:ext cx="404858" cy="404858"/>
            </a:xfrm>
            <a:custGeom>
              <a:avLst/>
              <a:gdLst>
                <a:gd name="T0" fmla="*/ 153 w 286"/>
                <a:gd name="T1" fmla="*/ 12 h 286"/>
                <a:gd name="T2" fmla="*/ 148 w 286"/>
                <a:gd name="T3" fmla="*/ 27 h 286"/>
                <a:gd name="T4" fmla="*/ 158 w 286"/>
                <a:gd name="T5" fmla="*/ 30 h 286"/>
                <a:gd name="T6" fmla="*/ 176 w 286"/>
                <a:gd name="T7" fmla="*/ 33 h 286"/>
                <a:gd name="T8" fmla="*/ 185 w 286"/>
                <a:gd name="T9" fmla="*/ 43 h 286"/>
                <a:gd name="T10" fmla="*/ 193 w 286"/>
                <a:gd name="T11" fmla="*/ 59 h 286"/>
                <a:gd name="T12" fmla="*/ 174 w 286"/>
                <a:gd name="T13" fmla="*/ 79 h 286"/>
                <a:gd name="T14" fmla="*/ 182 w 286"/>
                <a:gd name="T15" fmla="*/ 92 h 286"/>
                <a:gd name="T16" fmla="*/ 215 w 286"/>
                <a:gd name="T17" fmla="*/ 118 h 286"/>
                <a:gd name="T18" fmla="*/ 227 w 286"/>
                <a:gd name="T19" fmla="*/ 124 h 286"/>
                <a:gd name="T20" fmla="*/ 225 w 286"/>
                <a:gd name="T21" fmla="*/ 142 h 286"/>
                <a:gd name="T22" fmla="*/ 198 w 286"/>
                <a:gd name="T23" fmla="*/ 150 h 286"/>
                <a:gd name="T24" fmla="*/ 210 w 286"/>
                <a:gd name="T25" fmla="*/ 163 h 286"/>
                <a:gd name="T26" fmla="*/ 232 w 286"/>
                <a:gd name="T27" fmla="*/ 183 h 286"/>
                <a:gd name="T28" fmla="*/ 248 w 286"/>
                <a:gd name="T29" fmla="*/ 202 h 286"/>
                <a:gd name="T30" fmla="*/ 267 w 286"/>
                <a:gd name="T31" fmla="*/ 203 h 286"/>
                <a:gd name="T32" fmla="*/ 278 w 286"/>
                <a:gd name="T33" fmla="*/ 209 h 286"/>
                <a:gd name="T34" fmla="*/ 275 w 286"/>
                <a:gd name="T35" fmla="*/ 217 h 286"/>
                <a:gd name="T36" fmla="*/ 275 w 286"/>
                <a:gd name="T37" fmla="*/ 232 h 286"/>
                <a:gd name="T38" fmla="*/ 285 w 286"/>
                <a:gd name="T39" fmla="*/ 244 h 286"/>
                <a:gd name="T40" fmla="*/ 277 w 286"/>
                <a:gd name="T41" fmla="*/ 249 h 286"/>
                <a:gd name="T42" fmla="*/ 275 w 286"/>
                <a:gd name="T43" fmla="*/ 257 h 286"/>
                <a:gd name="T44" fmla="*/ 274 w 286"/>
                <a:gd name="T45" fmla="*/ 274 h 286"/>
                <a:gd name="T46" fmla="*/ 265 w 286"/>
                <a:gd name="T47" fmla="*/ 279 h 286"/>
                <a:gd name="T48" fmla="*/ 250 w 286"/>
                <a:gd name="T49" fmla="*/ 286 h 286"/>
                <a:gd name="T50" fmla="*/ 227 w 286"/>
                <a:gd name="T51" fmla="*/ 250 h 286"/>
                <a:gd name="T52" fmla="*/ 227 w 286"/>
                <a:gd name="T53" fmla="*/ 238 h 286"/>
                <a:gd name="T54" fmla="*/ 210 w 286"/>
                <a:gd name="T55" fmla="*/ 229 h 286"/>
                <a:gd name="T56" fmla="*/ 213 w 286"/>
                <a:gd name="T57" fmla="*/ 210 h 286"/>
                <a:gd name="T58" fmla="*/ 194 w 286"/>
                <a:gd name="T59" fmla="*/ 207 h 286"/>
                <a:gd name="T60" fmla="*/ 179 w 286"/>
                <a:gd name="T61" fmla="*/ 213 h 286"/>
                <a:gd name="T62" fmla="*/ 167 w 286"/>
                <a:gd name="T63" fmla="*/ 204 h 286"/>
                <a:gd name="T64" fmla="*/ 154 w 286"/>
                <a:gd name="T65" fmla="*/ 202 h 286"/>
                <a:gd name="T66" fmla="*/ 144 w 286"/>
                <a:gd name="T67" fmla="*/ 180 h 286"/>
                <a:gd name="T68" fmla="*/ 123 w 286"/>
                <a:gd name="T69" fmla="*/ 187 h 286"/>
                <a:gd name="T70" fmla="*/ 112 w 286"/>
                <a:gd name="T71" fmla="*/ 178 h 286"/>
                <a:gd name="T72" fmla="*/ 104 w 286"/>
                <a:gd name="T73" fmla="*/ 170 h 286"/>
                <a:gd name="T74" fmla="*/ 93 w 286"/>
                <a:gd name="T75" fmla="*/ 157 h 286"/>
                <a:gd name="T76" fmla="*/ 64 w 286"/>
                <a:gd name="T77" fmla="*/ 151 h 286"/>
                <a:gd name="T78" fmla="*/ 53 w 286"/>
                <a:gd name="T79" fmla="*/ 153 h 286"/>
                <a:gd name="T80" fmla="*/ 25 w 286"/>
                <a:gd name="T81" fmla="*/ 135 h 286"/>
                <a:gd name="T82" fmla="*/ 22 w 286"/>
                <a:gd name="T83" fmla="*/ 122 h 286"/>
                <a:gd name="T84" fmla="*/ 17 w 286"/>
                <a:gd name="T85" fmla="*/ 105 h 286"/>
                <a:gd name="T86" fmla="*/ 18 w 286"/>
                <a:gd name="T87" fmla="*/ 92 h 286"/>
                <a:gd name="T88" fmla="*/ 19 w 286"/>
                <a:gd name="T89" fmla="*/ 91 h 286"/>
                <a:gd name="T90" fmla="*/ 27 w 286"/>
                <a:gd name="T91" fmla="*/ 73 h 286"/>
                <a:gd name="T92" fmla="*/ 19 w 286"/>
                <a:gd name="T93" fmla="*/ 47 h 286"/>
                <a:gd name="T94" fmla="*/ 2 w 286"/>
                <a:gd name="T95" fmla="*/ 32 h 286"/>
                <a:gd name="T96" fmla="*/ 8 w 286"/>
                <a:gd name="T97" fmla="*/ 20 h 286"/>
                <a:gd name="T98" fmla="*/ 47 w 286"/>
                <a:gd name="T99" fmla="*/ 15 h 286"/>
                <a:gd name="T100" fmla="*/ 62 w 286"/>
                <a:gd name="T101" fmla="*/ 14 h 286"/>
                <a:gd name="T102" fmla="*/ 68 w 286"/>
                <a:gd name="T103" fmla="*/ 7 h 286"/>
                <a:gd name="T104" fmla="*/ 81 w 286"/>
                <a:gd name="T105" fmla="*/ 9 h 286"/>
                <a:gd name="T106" fmla="*/ 96 w 286"/>
                <a:gd name="T107" fmla="*/ 10 h 286"/>
                <a:gd name="T108" fmla="*/ 102 w 286"/>
                <a:gd name="T109" fmla="*/ 12 h 286"/>
                <a:gd name="T110" fmla="*/ 127 w 286"/>
                <a:gd name="T111" fmla="*/ 9 h 286"/>
                <a:gd name="T112" fmla="*/ 133 w 286"/>
                <a:gd name="T113" fmla="*/ 3 h 286"/>
                <a:gd name="T114" fmla="*/ 137 w 286"/>
                <a:gd name="T115" fmla="*/ 27 h 286"/>
                <a:gd name="T116" fmla="*/ 160 w 286"/>
                <a:gd name="T117" fmla="*/ 39 h 286"/>
                <a:gd name="T118" fmla="*/ 158 w 286"/>
                <a:gd name="T119" fmla="*/ 39 h 286"/>
                <a:gd name="T120" fmla="*/ 185 w 286"/>
                <a:gd name="T121" fmla="*/ 76 h 286"/>
                <a:gd name="T122" fmla="*/ 187 w 286"/>
                <a:gd name="T123" fmla="*/ 8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286">
                  <a:moveTo>
                    <a:pt x="141" y="0"/>
                  </a:moveTo>
                  <a:lnTo>
                    <a:pt x="144" y="7"/>
                  </a:lnTo>
                  <a:lnTo>
                    <a:pt x="143" y="9"/>
                  </a:lnTo>
                  <a:lnTo>
                    <a:pt x="144" y="11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8" y="16"/>
                  </a:lnTo>
                  <a:lnTo>
                    <a:pt x="159" y="18"/>
                  </a:lnTo>
                  <a:lnTo>
                    <a:pt x="159" y="20"/>
                  </a:lnTo>
                  <a:lnTo>
                    <a:pt x="156" y="22"/>
                  </a:lnTo>
                  <a:lnTo>
                    <a:pt x="147" y="21"/>
                  </a:lnTo>
                  <a:lnTo>
                    <a:pt x="146" y="26"/>
                  </a:lnTo>
                  <a:lnTo>
                    <a:pt x="148" y="27"/>
                  </a:lnTo>
                  <a:lnTo>
                    <a:pt x="149" y="28"/>
                  </a:lnTo>
                  <a:lnTo>
                    <a:pt x="151" y="29"/>
                  </a:lnTo>
                  <a:lnTo>
                    <a:pt x="151" y="27"/>
                  </a:lnTo>
                  <a:lnTo>
                    <a:pt x="152" y="25"/>
                  </a:lnTo>
                  <a:lnTo>
                    <a:pt x="154" y="26"/>
                  </a:lnTo>
                  <a:lnTo>
                    <a:pt x="156" y="29"/>
                  </a:lnTo>
                  <a:lnTo>
                    <a:pt x="158" y="30"/>
                  </a:lnTo>
                  <a:lnTo>
                    <a:pt x="160" y="32"/>
                  </a:lnTo>
                  <a:lnTo>
                    <a:pt x="161" y="33"/>
                  </a:lnTo>
                  <a:lnTo>
                    <a:pt x="165" y="33"/>
                  </a:lnTo>
                  <a:lnTo>
                    <a:pt x="169" y="35"/>
                  </a:lnTo>
                  <a:lnTo>
                    <a:pt x="171" y="35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79" y="39"/>
                  </a:lnTo>
                  <a:lnTo>
                    <a:pt x="179" y="40"/>
                  </a:lnTo>
                  <a:lnTo>
                    <a:pt x="181" y="41"/>
                  </a:lnTo>
                  <a:lnTo>
                    <a:pt x="182" y="41"/>
                  </a:lnTo>
                  <a:lnTo>
                    <a:pt x="185" y="43"/>
                  </a:lnTo>
                  <a:lnTo>
                    <a:pt x="188" y="48"/>
                  </a:lnTo>
                  <a:lnTo>
                    <a:pt x="190" y="50"/>
                  </a:lnTo>
                  <a:lnTo>
                    <a:pt x="191" y="51"/>
                  </a:lnTo>
                  <a:lnTo>
                    <a:pt x="193" y="51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3" y="59"/>
                  </a:lnTo>
                  <a:lnTo>
                    <a:pt x="191" y="62"/>
                  </a:lnTo>
                  <a:lnTo>
                    <a:pt x="184" y="65"/>
                  </a:lnTo>
                  <a:lnTo>
                    <a:pt x="180" y="67"/>
                  </a:lnTo>
                  <a:lnTo>
                    <a:pt x="177" y="70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4" y="79"/>
                  </a:lnTo>
                  <a:lnTo>
                    <a:pt x="176" y="82"/>
                  </a:lnTo>
                  <a:lnTo>
                    <a:pt x="178" y="83"/>
                  </a:lnTo>
                  <a:lnTo>
                    <a:pt x="179" y="85"/>
                  </a:lnTo>
                  <a:lnTo>
                    <a:pt x="181" y="87"/>
                  </a:lnTo>
                  <a:lnTo>
                    <a:pt x="181" y="88"/>
                  </a:lnTo>
                  <a:lnTo>
                    <a:pt x="182" y="90"/>
                  </a:lnTo>
                  <a:lnTo>
                    <a:pt x="182" y="92"/>
                  </a:lnTo>
                  <a:lnTo>
                    <a:pt x="183" y="93"/>
                  </a:lnTo>
                  <a:lnTo>
                    <a:pt x="185" y="94"/>
                  </a:lnTo>
                  <a:lnTo>
                    <a:pt x="185" y="95"/>
                  </a:lnTo>
                  <a:lnTo>
                    <a:pt x="189" y="101"/>
                  </a:lnTo>
                  <a:lnTo>
                    <a:pt x="194" y="106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3"/>
                  </a:lnTo>
                  <a:lnTo>
                    <a:pt x="222" y="122"/>
                  </a:lnTo>
                  <a:lnTo>
                    <a:pt x="224" y="122"/>
                  </a:lnTo>
                  <a:lnTo>
                    <a:pt x="226" y="123"/>
                  </a:lnTo>
                  <a:lnTo>
                    <a:pt x="227" y="124"/>
                  </a:lnTo>
                  <a:lnTo>
                    <a:pt x="229" y="127"/>
                  </a:lnTo>
                  <a:lnTo>
                    <a:pt x="229" y="128"/>
                  </a:lnTo>
                  <a:lnTo>
                    <a:pt x="229" y="129"/>
                  </a:lnTo>
                  <a:lnTo>
                    <a:pt x="229" y="130"/>
                  </a:lnTo>
                  <a:lnTo>
                    <a:pt x="227" y="136"/>
                  </a:lnTo>
                  <a:lnTo>
                    <a:pt x="227" y="140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20" y="153"/>
                  </a:lnTo>
                  <a:lnTo>
                    <a:pt x="214" y="153"/>
                  </a:lnTo>
                  <a:lnTo>
                    <a:pt x="198" y="150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3" y="157"/>
                  </a:lnTo>
                  <a:lnTo>
                    <a:pt x="196" y="159"/>
                  </a:lnTo>
                  <a:lnTo>
                    <a:pt x="205" y="160"/>
                  </a:lnTo>
                  <a:lnTo>
                    <a:pt x="208" y="160"/>
                  </a:lnTo>
                  <a:lnTo>
                    <a:pt x="210" y="163"/>
                  </a:lnTo>
                  <a:lnTo>
                    <a:pt x="214" y="171"/>
                  </a:lnTo>
                  <a:lnTo>
                    <a:pt x="215" y="172"/>
                  </a:lnTo>
                  <a:lnTo>
                    <a:pt x="219" y="177"/>
                  </a:lnTo>
                  <a:lnTo>
                    <a:pt x="221" y="178"/>
                  </a:lnTo>
                  <a:lnTo>
                    <a:pt x="224" y="179"/>
                  </a:lnTo>
                  <a:lnTo>
                    <a:pt x="229" y="181"/>
                  </a:lnTo>
                  <a:lnTo>
                    <a:pt x="232" y="183"/>
                  </a:lnTo>
                  <a:lnTo>
                    <a:pt x="235" y="190"/>
                  </a:lnTo>
                  <a:lnTo>
                    <a:pt x="238" y="192"/>
                  </a:lnTo>
                  <a:lnTo>
                    <a:pt x="241" y="194"/>
                  </a:lnTo>
                  <a:lnTo>
                    <a:pt x="243" y="195"/>
                  </a:lnTo>
                  <a:lnTo>
                    <a:pt x="245" y="196"/>
                  </a:lnTo>
                  <a:lnTo>
                    <a:pt x="246" y="200"/>
                  </a:lnTo>
                  <a:lnTo>
                    <a:pt x="248" y="202"/>
                  </a:lnTo>
                  <a:lnTo>
                    <a:pt x="250" y="202"/>
                  </a:lnTo>
                  <a:lnTo>
                    <a:pt x="253" y="202"/>
                  </a:lnTo>
                  <a:lnTo>
                    <a:pt x="259" y="198"/>
                  </a:lnTo>
                  <a:lnTo>
                    <a:pt x="263" y="198"/>
                  </a:lnTo>
                  <a:lnTo>
                    <a:pt x="263" y="199"/>
                  </a:lnTo>
                  <a:lnTo>
                    <a:pt x="265" y="202"/>
                  </a:lnTo>
                  <a:lnTo>
                    <a:pt x="267" y="203"/>
                  </a:lnTo>
                  <a:lnTo>
                    <a:pt x="269" y="203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7" y="204"/>
                  </a:lnTo>
                  <a:lnTo>
                    <a:pt x="279" y="206"/>
                  </a:lnTo>
                  <a:lnTo>
                    <a:pt x="279" y="208"/>
                  </a:lnTo>
                  <a:lnTo>
                    <a:pt x="278" y="209"/>
                  </a:lnTo>
                  <a:lnTo>
                    <a:pt x="276" y="210"/>
                  </a:lnTo>
                  <a:lnTo>
                    <a:pt x="275" y="211"/>
                  </a:lnTo>
                  <a:lnTo>
                    <a:pt x="275" y="213"/>
                  </a:lnTo>
                  <a:lnTo>
                    <a:pt x="276" y="214"/>
                  </a:lnTo>
                  <a:lnTo>
                    <a:pt x="276" y="215"/>
                  </a:lnTo>
                  <a:lnTo>
                    <a:pt x="275" y="216"/>
                  </a:lnTo>
                  <a:lnTo>
                    <a:pt x="275" y="217"/>
                  </a:lnTo>
                  <a:lnTo>
                    <a:pt x="275" y="217"/>
                  </a:lnTo>
                  <a:lnTo>
                    <a:pt x="268" y="218"/>
                  </a:lnTo>
                  <a:lnTo>
                    <a:pt x="265" y="220"/>
                  </a:lnTo>
                  <a:lnTo>
                    <a:pt x="263" y="223"/>
                  </a:lnTo>
                  <a:lnTo>
                    <a:pt x="265" y="226"/>
                  </a:lnTo>
                  <a:lnTo>
                    <a:pt x="268" y="229"/>
                  </a:lnTo>
                  <a:lnTo>
                    <a:pt x="275" y="232"/>
                  </a:lnTo>
                  <a:lnTo>
                    <a:pt x="275" y="232"/>
                  </a:lnTo>
                  <a:lnTo>
                    <a:pt x="276" y="234"/>
                  </a:lnTo>
                  <a:lnTo>
                    <a:pt x="277" y="236"/>
                  </a:lnTo>
                  <a:lnTo>
                    <a:pt x="278" y="238"/>
                  </a:lnTo>
                  <a:lnTo>
                    <a:pt x="280" y="240"/>
                  </a:lnTo>
                  <a:lnTo>
                    <a:pt x="284" y="243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6" y="245"/>
                  </a:lnTo>
                  <a:lnTo>
                    <a:pt x="285" y="245"/>
                  </a:lnTo>
                  <a:lnTo>
                    <a:pt x="283" y="246"/>
                  </a:lnTo>
                  <a:lnTo>
                    <a:pt x="279" y="249"/>
                  </a:lnTo>
                  <a:lnTo>
                    <a:pt x="277" y="249"/>
                  </a:lnTo>
                  <a:lnTo>
                    <a:pt x="272" y="246"/>
                  </a:lnTo>
                  <a:lnTo>
                    <a:pt x="269" y="246"/>
                  </a:lnTo>
                  <a:lnTo>
                    <a:pt x="267" y="248"/>
                  </a:lnTo>
                  <a:lnTo>
                    <a:pt x="267" y="251"/>
                  </a:lnTo>
                  <a:lnTo>
                    <a:pt x="269" y="254"/>
                  </a:lnTo>
                  <a:lnTo>
                    <a:pt x="272" y="256"/>
                  </a:lnTo>
                  <a:lnTo>
                    <a:pt x="275" y="257"/>
                  </a:lnTo>
                  <a:lnTo>
                    <a:pt x="275" y="261"/>
                  </a:lnTo>
                  <a:lnTo>
                    <a:pt x="276" y="264"/>
                  </a:lnTo>
                  <a:lnTo>
                    <a:pt x="275" y="268"/>
                  </a:lnTo>
                  <a:lnTo>
                    <a:pt x="275" y="271"/>
                  </a:lnTo>
                  <a:lnTo>
                    <a:pt x="275" y="272"/>
                  </a:lnTo>
                  <a:lnTo>
                    <a:pt x="275" y="272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4" y="276"/>
                  </a:lnTo>
                  <a:lnTo>
                    <a:pt x="275" y="277"/>
                  </a:lnTo>
                  <a:lnTo>
                    <a:pt x="277" y="284"/>
                  </a:lnTo>
                  <a:lnTo>
                    <a:pt x="276" y="284"/>
                  </a:lnTo>
                  <a:lnTo>
                    <a:pt x="267" y="280"/>
                  </a:lnTo>
                  <a:lnTo>
                    <a:pt x="265" y="279"/>
                  </a:lnTo>
                  <a:lnTo>
                    <a:pt x="264" y="280"/>
                  </a:lnTo>
                  <a:lnTo>
                    <a:pt x="262" y="280"/>
                  </a:lnTo>
                  <a:lnTo>
                    <a:pt x="258" y="280"/>
                  </a:lnTo>
                  <a:lnTo>
                    <a:pt x="257" y="280"/>
                  </a:lnTo>
                  <a:lnTo>
                    <a:pt x="256" y="281"/>
                  </a:lnTo>
                  <a:lnTo>
                    <a:pt x="251" y="285"/>
                  </a:lnTo>
                  <a:lnTo>
                    <a:pt x="250" y="286"/>
                  </a:lnTo>
                  <a:lnTo>
                    <a:pt x="244" y="286"/>
                  </a:lnTo>
                  <a:lnTo>
                    <a:pt x="239" y="276"/>
                  </a:lnTo>
                  <a:lnTo>
                    <a:pt x="233" y="263"/>
                  </a:lnTo>
                  <a:lnTo>
                    <a:pt x="232" y="259"/>
                  </a:lnTo>
                  <a:lnTo>
                    <a:pt x="229" y="256"/>
                  </a:lnTo>
                  <a:lnTo>
                    <a:pt x="227" y="253"/>
                  </a:lnTo>
                  <a:lnTo>
                    <a:pt x="227" y="250"/>
                  </a:lnTo>
                  <a:lnTo>
                    <a:pt x="227" y="247"/>
                  </a:lnTo>
                  <a:lnTo>
                    <a:pt x="229" y="244"/>
                  </a:lnTo>
                  <a:lnTo>
                    <a:pt x="230" y="243"/>
                  </a:lnTo>
                  <a:lnTo>
                    <a:pt x="230" y="242"/>
                  </a:lnTo>
                  <a:lnTo>
                    <a:pt x="230" y="241"/>
                  </a:lnTo>
                  <a:lnTo>
                    <a:pt x="229" y="240"/>
                  </a:lnTo>
                  <a:lnTo>
                    <a:pt x="227" y="238"/>
                  </a:lnTo>
                  <a:lnTo>
                    <a:pt x="222" y="236"/>
                  </a:lnTo>
                  <a:lnTo>
                    <a:pt x="221" y="236"/>
                  </a:lnTo>
                  <a:lnTo>
                    <a:pt x="219" y="234"/>
                  </a:lnTo>
                  <a:lnTo>
                    <a:pt x="217" y="232"/>
                  </a:lnTo>
                  <a:lnTo>
                    <a:pt x="215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9" y="227"/>
                  </a:lnTo>
                  <a:lnTo>
                    <a:pt x="210" y="225"/>
                  </a:lnTo>
                  <a:lnTo>
                    <a:pt x="213" y="220"/>
                  </a:lnTo>
                  <a:lnTo>
                    <a:pt x="214" y="218"/>
                  </a:lnTo>
                  <a:lnTo>
                    <a:pt x="213" y="213"/>
                  </a:lnTo>
                  <a:lnTo>
                    <a:pt x="213" y="213"/>
                  </a:lnTo>
                  <a:lnTo>
                    <a:pt x="213" y="210"/>
                  </a:lnTo>
                  <a:lnTo>
                    <a:pt x="213" y="208"/>
                  </a:lnTo>
                  <a:lnTo>
                    <a:pt x="212" y="207"/>
                  </a:lnTo>
                  <a:lnTo>
                    <a:pt x="210" y="205"/>
                  </a:lnTo>
                  <a:lnTo>
                    <a:pt x="208" y="204"/>
                  </a:lnTo>
                  <a:lnTo>
                    <a:pt x="205" y="204"/>
                  </a:lnTo>
                  <a:lnTo>
                    <a:pt x="205" y="204"/>
                  </a:lnTo>
                  <a:lnTo>
                    <a:pt x="194" y="207"/>
                  </a:lnTo>
                  <a:lnTo>
                    <a:pt x="191" y="208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2" y="214"/>
                  </a:lnTo>
                  <a:lnTo>
                    <a:pt x="181" y="214"/>
                  </a:lnTo>
                  <a:lnTo>
                    <a:pt x="180" y="214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6" y="210"/>
                  </a:lnTo>
                  <a:lnTo>
                    <a:pt x="175" y="209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8" y="207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1"/>
                  </a:lnTo>
                  <a:lnTo>
                    <a:pt x="162" y="202"/>
                  </a:lnTo>
                  <a:lnTo>
                    <a:pt x="160" y="203"/>
                  </a:lnTo>
                  <a:lnTo>
                    <a:pt x="156" y="204"/>
                  </a:lnTo>
                  <a:lnTo>
                    <a:pt x="155" y="203"/>
                  </a:lnTo>
                  <a:lnTo>
                    <a:pt x="154" y="202"/>
                  </a:lnTo>
                  <a:lnTo>
                    <a:pt x="155" y="197"/>
                  </a:lnTo>
                  <a:lnTo>
                    <a:pt x="155" y="195"/>
                  </a:lnTo>
                  <a:lnTo>
                    <a:pt x="155" y="192"/>
                  </a:lnTo>
                  <a:lnTo>
                    <a:pt x="154" y="190"/>
                  </a:lnTo>
                  <a:lnTo>
                    <a:pt x="148" y="183"/>
                  </a:lnTo>
                  <a:lnTo>
                    <a:pt x="147" y="182"/>
                  </a:lnTo>
                  <a:lnTo>
                    <a:pt x="144" y="180"/>
                  </a:lnTo>
                  <a:lnTo>
                    <a:pt x="141" y="182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6"/>
                  </a:lnTo>
                  <a:lnTo>
                    <a:pt x="131" y="187"/>
                  </a:lnTo>
                  <a:lnTo>
                    <a:pt x="127" y="186"/>
                  </a:lnTo>
                  <a:lnTo>
                    <a:pt x="123" y="187"/>
                  </a:lnTo>
                  <a:lnTo>
                    <a:pt x="120" y="189"/>
                  </a:lnTo>
                  <a:lnTo>
                    <a:pt x="119" y="186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2" y="178"/>
                  </a:lnTo>
                  <a:lnTo>
                    <a:pt x="111" y="178"/>
                  </a:lnTo>
                  <a:lnTo>
                    <a:pt x="109" y="177"/>
                  </a:lnTo>
                  <a:lnTo>
                    <a:pt x="106" y="172"/>
                  </a:lnTo>
                  <a:lnTo>
                    <a:pt x="105" y="173"/>
                  </a:lnTo>
                  <a:lnTo>
                    <a:pt x="105" y="172"/>
                  </a:lnTo>
                  <a:lnTo>
                    <a:pt x="104" y="172"/>
                  </a:lnTo>
                  <a:lnTo>
                    <a:pt x="104" y="170"/>
                  </a:lnTo>
                  <a:lnTo>
                    <a:pt x="103" y="169"/>
                  </a:lnTo>
                  <a:lnTo>
                    <a:pt x="102" y="168"/>
                  </a:lnTo>
                  <a:lnTo>
                    <a:pt x="101" y="167"/>
                  </a:lnTo>
                  <a:lnTo>
                    <a:pt x="101" y="166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3" y="157"/>
                  </a:lnTo>
                  <a:lnTo>
                    <a:pt x="85" y="153"/>
                  </a:lnTo>
                  <a:lnTo>
                    <a:pt x="80" y="149"/>
                  </a:lnTo>
                  <a:lnTo>
                    <a:pt x="77" y="148"/>
                  </a:lnTo>
                  <a:lnTo>
                    <a:pt x="74" y="148"/>
                  </a:lnTo>
                  <a:lnTo>
                    <a:pt x="68" y="150"/>
                  </a:lnTo>
                  <a:lnTo>
                    <a:pt x="65" y="150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2" y="151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9" y="150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43" y="151"/>
                  </a:lnTo>
                  <a:lnTo>
                    <a:pt x="33" y="145"/>
                  </a:lnTo>
                  <a:lnTo>
                    <a:pt x="25" y="142"/>
                  </a:lnTo>
                  <a:lnTo>
                    <a:pt x="21" y="141"/>
                  </a:lnTo>
                  <a:lnTo>
                    <a:pt x="19" y="137"/>
                  </a:lnTo>
                  <a:lnTo>
                    <a:pt x="21" y="136"/>
                  </a:lnTo>
                  <a:lnTo>
                    <a:pt x="25" y="135"/>
                  </a:lnTo>
                  <a:lnTo>
                    <a:pt x="26" y="134"/>
                  </a:lnTo>
                  <a:lnTo>
                    <a:pt x="25" y="132"/>
                  </a:lnTo>
                  <a:lnTo>
                    <a:pt x="23" y="129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2" y="122"/>
                  </a:lnTo>
                  <a:lnTo>
                    <a:pt x="17" y="117"/>
                  </a:lnTo>
                  <a:lnTo>
                    <a:pt x="15" y="115"/>
                  </a:lnTo>
                  <a:lnTo>
                    <a:pt x="14" y="112"/>
                  </a:lnTo>
                  <a:lnTo>
                    <a:pt x="15" y="111"/>
                  </a:lnTo>
                  <a:lnTo>
                    <a:pt x="16" y="110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7" y="104"/>
                  </a:lnTo>
                  <a:lnTo>
                    <a:pt x="13" y="100"/>
                  </a:lnTo>
                  <a:lnTo>
                    <a:pt x="11" y="99"/>
                  </a:lnTo>
                  <a:lnTo>
                    <a:pt x="11" y="97"/>
                  </a:lnTo>
                  <a:lnTo>
                    <a:pt x="14" y="94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9" y="88"/>
                  </a:lnTo>
                  <a:lnTo>
                    <a:pt x="21" y="86"/>
                  </a:lnTo>
                  <a:lnTo>
                    <a:pt x="24" y="82"/>
                  </a:lnTo>
                  <a:lnTo>
                    <a:pt x="23" y="78"/>
                  </a:lnTo>
                  <a:lnTo>
                    <a:pt x="24" y="78"/>
                  </a:lnTo>
                  <a:lnTo>
                    <a:pt x="26" y="75"/>
                  </a:lnTo>
                  <a:lnTo>
                    <a:pt x="27" y="73"/>
                  </a:lnTo>
                  <a:lnTo>
                    <a:pt x="26" y="65"/>
                  </a:lnTo>
                  <a:lnTo>
                    <a:pt x="26" y="64"/>
                  </a:lnTo>
                  <a:lnTo>
                    <a:pt x="25" y="61"/>
                  </a:lnTo>
                  <a:lnTo>
                    <a:pt x="21" y="55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5" y="39"/>
                  </a:lnTo>
                  <a:lnTo>
                    <a:pt x="11" y="36"/>
                  </a:lnTo>
                  <a:lnTo>
                    <a:pt x="8" y="34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5" y="17"/>
                  </a:lnTo>
                  <a:lnTo>
                    <a:pt x="39" y="15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4" y="13"/>
                  </a:lnTo>
                  <a:lnTo>
                    <a:pt x="65" y="11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71" y="9"/>
                  </a:lnTo>
                  <a:lnTo>
                    <a:pt x="75" y="11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9" y="11"/>
                  </a:lnTo>
                  <a:lnTo>
                    <a:pt x="80" y="10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8" y="12"/>
                  </a:lnTo>
                  <a:lnTo>
                    <a:pt x="89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7" y="10"/>
                  </a:lnTo>
                  <a:lnTo>
                    <a:pt x="98" y="11"/>
                  </a:lnTo>
                  <a:lnTo>
                    <a:pt x="98" y="12"/>
                  </a:lnTo>
                  <a:lnTo>
                    <a:pt x="99" y="13"/>
                  </a:lnTo>
                  <a:lnTo>
                    <a:pt x="101" y="14"/>
                  </a:lnTo>
                  <a:lnTo>
                    <a:pt x="102" y="12"/>
                  </a:lnTo>
                  <a:lnTo>
                    <a:pt x="103" y="10"/>
                  </a:lnTo>
                  <a:lnTo>
                    <a:pt x="104" y="9"/>
                  </a:lnTo>
                  <a:lnTo>
                    <a:pt x="106" y="8"/>
                  </a:lnTo>
                  <a:lnTo>
                    <a:pt x="108" y="9"/>
                  </a:lnTo>
                  <a:lnTo>
                    <a:pt x="112" y="9"/>
                  </a:lnTo>
                  <a:lnTo>
                    <a:pt x="125" y="10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28" y="8"/>
                  </a:lnTo>
                  <a:lnTo>
                    <a:pt x="127" y="7"/>
                  </a:lnTo>
                  <a:lnTo>
                    <a:pt x="124" y="5"/>
                  </a:lnTo>
                  <a:lnTo>
                    <a:pt x="123" y="3"/>
                  </a:lnTo>
                  <a:lnTo>
                    <a:pt x="125" y="2"/>
                  </a:lnTo>
                  <a:lnTo>
                    <a:pt x="133" y="3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40" y="1"/>
                  </a:lnTo>
                  <a:lnTo>
                    <a:pt x="141" y="0"/>
                  </a:lnTo>
                  <a:close/>
                  <a:moveTo>
                    <a:pt x="139" y="25"/>
                  </a:moveTo>
                  <a:lnTo>
                    <a:pt x="137" y="26"/>
                  </a:lnTo>
                  <a:lnTo>
                    <a:pt x="137" y="27"/>
                  </a:lnTo>
                  <a:lnTo>
                    <a:pt x="138" y="29"/>
                  </a:lnTo>
                  <a:lnTo>
                    <a:pt x="139" y="31"/>
                  </a:lnTo>
                  <a:lnTo>
                    <a:pt x="143" y="32"/>
                  </a:lnTo>
                  <a:lnTo>
                    <a:pt x="143" y="29"/>
                  </a:lnTo>
                  <a:lnTo>
                    <a:pt x="143" y="26"/>
                  </a:lnTo>
                  <a:lnTo>
                    <a:pt x="139" y="25"/>
                  </a:lnTo>
                  <a:close/>
                  <a:moveTo>
                    <a:pt x="160" y="39"/>
                  </a:moveTo>
                  <a:lnTo>
                    <a:pt x="161" y="37"/>
                  </a:lnTo>
                  <a:lnTo>
                    <a:pt x="158" y="35"/>
                  </a:lnTo>
                  <a:lnTo>
                    <a:pt x="158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8" y="39"/>
                  </a:lnTo>
                  <a:lnTo>
                    <a:pt x="160" y="39"/>
                  </a:lnTo>
                  <a:close/>
                  <a:moveTo>
                    <a:pt x="187" y="82"/>
                  </a:moveTo>
                  <a:lnTo>
                    <a:pt x="185" y="82"/>
                  </a:lnTo>
                  <a:lnTo>
                    <a:pt x="184" y="80"/>
                  </a:lnTo>
                  <a:lnTo>
                    <a:pt x="184" y="79"/>
                  </a:lnTo>
                  <a:lnTo>
                    <a:pt x="184" y="78"/>
                  </a:lnTo>
                  <a:lnTo>
                    <a:pt x="185" y="76"/>
                  </a:lnTo>
                  <a:lnTo>
                    <a:pt x="185" y="76"/>
                  </a:lnTo>
                  <a:lnTo>
                    <a:pt x="186" y="76"/>
                  </a:lnTo>
                  <a:lnTo>
                    <a:pt x="188" y="76"/>
                  </a:lnTo>
                  <a:lnTo>
                    <a:pt x="189" y="76"/>
                  </a:lnTo>
                  <a:lnTo>
                    <a:pt x="191" y="77"/>
                  </a:lnTo>
                  <a:lnTo>
                    <a:pt x="191" y="80"/>
                  </a:lnTo>
                  <a:lnTo>
                    <a:pt x="187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0" name="Freeform 108">
              <a:extLst>
                <a:ext uri="{FF2B5EF4-FFF2-40B4-BE49-F238E27FC236}">
                  <a16:creationId xmlns:a16="http://schemas.microsoft.com/office/drawing/2014/main" id="{F2CF0E5F-C417-6725-A74C-288BB0EF4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071" y="4289954"/>
              <a:ext cx="893236" cy="586053"/>
            </a:xfrm>
            <a:custGeom>
              <a:avLst/>
              <a:gdLst>
                <a:gd name="T0" fmla="*/ 272 w 631"/>
                <a:gd name="T1" fmla="*/ 399 h 414"/>
                <a:gd name="T2" fmla="*/ 245 w 631"/>
                <a:gd name="T3" fmla="*/ 402 h 414"/>
                <a:gd name="T4" fmla="*/ 171 w 631"/>
                <a:gd name="T5" fmla="*/ 408 h 414"/>
                <a:gd name="T6" fmla="*/ 152 w 631"/>
                <a:gd name="T7" fmla="*/ 396 h 414"/>
                <a:gd name="T8" fmla="*/ 134 w 631"/>
                <a:gd name="T9" fmla="*/ 395 h 414"/>
                <a:gd name="T10" fmla="*/ 115 w 631"/>
                <a:gd name="T11" fmla="*/ 361 h 414"/>
                <a:gd name="T12" fmla="*/ 114 w 631"/>
                <a:gd name="T13" fmla="*/ 335 h 414"/>
                <a:gd name="T14" fmla="*/ 136 w 631"/>
                <a:gd name="T15" fmla="*/ 324 h 414"/>
                <a:gd name="T16" fmla="*/ 108 w 631"/>
                <a:gd name="T17" fmla="*/ 314 h 414"/>
                <a:gd name="T18" fmla="*/ 90 w 631"/>
                <a:gd name="T19" fmla="*/ 314 h 414"/>
                <a:gd name="T20" fmla="*/ 56 w 631"/>
                <a:gd name="T21" fmla="*/ 266 h 414"/>
                <a:gd name="T22" fmla="*/ 54 w 631"/>
                <a:gd name="T23" fmla="*/ 248 h 414"/>
                <a:gd name="T24" fmla="*/ 85 w 631"/>
                <a:gd name="T25" fmla="*/ 202 h 414"/>
                <a:gd name="T26" fmla="*/ 124 w 631"/>
                <a:gd name="T27" fmla="*/ 145 h 414"/>
                <a:gd name="T28" fmla="*/ 192 w 631"/>
                <a:gd name="T29" fmla="*/ 100 h 414"/>
                <a:gd name="T30" fmla="*/ 256 w 631"/>
                <a:gd name="T31" fmla="*/ 77 h 414"/>
                <a:gd name="T32" fmla="*/ 333 w 631"/>
                <a:gd name="T33" fmla="*/ 47 h 414"/>
                <a:gd name="T34" fmla="*/ 412 w 631"/>
                <a:gd name="T35" fmla="*/ 25 h 414"/>
                <a:gd name="T36" fmla="*/ 466 w 631"/>
                <a:gd name="T37" fmla="*/ 46 h 414"/>
                <a:gd name="T38" fmla="*/ 571 w 631"/>
                <a:gd name="T39" fmla="*/ 53 h 414"/>
                <a:gd name="T40" fmla="*/ 591 w 631"/>
                <a:gd name="T41" fmla="*/ 3 h 414"/>
                <a:gd name="T42" fmla="*/ 612 w 631"/>
                <a:gd name="T43" fmla="*/ 59 h 414"/>
                <a:gd name="T44" fmla="*/ 595 w 631"/>
                <a:gd name="T45" fmla="*/ 103 h 414"/>
                <a:gd name="T46" fmla="*/ 547 w 631"/>
                <a:gd name="T47" fmla="*/ 107 h 414"/>
                <a:gd name="T48" fmla="*/ 460 w 631"/>
                <a:gd name="T49" fmla="*/ 108 h 414"/>
                <a:gd name="T50" fmla="*/ 377 w 631"/>
                <a:gd name="T51" fmla="*/ 117 h 414"/>
                <a:gd name="T52" fmla="*/ 404 w 631"/>
                <a:gd name="T53" fmla="*/ 168 h 414"/>
                <a:gd name="T54" fmla="*/ 369 w 631"/>
                <a:gd name="T55" fmla="*/ 180 h 414"/>
                <a:gd name="T56" fmla="*/ 385 w 631"/>
                <a:gd name="T57" fmla="*/ 213 h 414"/>
                <a:gd name="T58" fmla="*/ 366 w 631"/>
                <a:gd name="T59" fmla="*/ 216 h 414"/>
                <a:gd name="T60" fmla="*/ 291 w 631"/>
                <a:gd name="T61" fmla="*/ 156 h 414"/>
                <a:gd name="T62" fmla="*/ 273 w 631"/>
                <a:gd name="T63" fmla="*/ 150 h 414"/>
                <a:gd name="T64" fmla="*/ 280 w 631"/>
                <a:gd name="T65" fmla="*/ 223 h 414"/>
                <a:gd name="T66" fmla="*/ 312 w 631"/>
                <a:gd name="T67" fmla="*/ 316 h 414"/>
                <a:gd name="T68" fmla="*/ 289 w 631"/>
                <a:gd name="T69" fmla="*/ 293 h 414"/>
                <a:gd name="T70" fmla="*/ 300 w 631"/>
                <a:gd name="T71" fmla="*/ 332 h 414"/>
                <a:gd name="T72" fmla="*/ 268 w 631"/>
                <a:gd name="T73" fmla="*/ 344 h 414"/>
                <a:gd name="T74" fmla="*/ 333 w 631"/>
                <a:gd name="T75" fmla="*/ 367 h 414"/>
                <a:gd name="T76" fmla="*/ 390 w 631"/>
                <a:gd name="T77" fmla="*/ 408 h 414"/>
                <a:gd name="T78" fmla="*/ 90 w 631"/>
                <a:gd name="T79" fmla="*/ 402 h 414"/>
                <a:gd name="T80" fmla="*/ 570 w 631"/>
                <a:gd name="T81" fmla="*/ 390 h 414"/>
                <a:gd name="T82" fmla="*/ 408 w 631"/>
                <a:gd name="T83" fmla="*/ 412 h 414"/>
                <a:gd name="T84" fmla="*/ 357 w 631"/>
                <a:gd name="T85" fmla="*/ 390 h 414"/>
                <a:gd name="T86" fmla="*/ 302 w 631"/>
                <a:gd name="T87" fmla="*/ 340 h 414"/>
                <a:gd name="T88" fmla="*/ 337 w 631"/>
                <a:gd name="T89" fmla="*/ 325 h 414"/>
                <a:gd name="T90" fmla="*/ 405 w 631"/>
                <a:gd name="T91" fmla="*/ 369 h 414"/>
                <a:gd name="T92" fmla="*/ 90 w 631"/>
                <a:gd name="T93" fmla="*/ 390 h 414"/>
                <a:gd name="T94" fmla="*/ 535 w 631"/>
                <a:gd name="T95" fmla="*/ 379 h 414"/>
                <a:gd name="T96" fmla="*/ 99 w 631"/>
                <a:gd name="T97" fmla="*/ 358 h 414"/>
                <a:gd name="T98" fmla="*/ 449 w 631"/>
                <a:gd name="T99" fmla="*/ 352 h 414"/>
                <a:gd name="T100" fmla="*/ 343 w 631"/>
                <a:gd name="T101" fmla="*/ 309 h 414"/>
                <a:gd name="T102" fmla="*/ 364 w 631"/>
                <a:gd name="T103" fmla="*/ 316 h 414"/>
                <a:gd name="T104" fmla="*/ 621 w 631"/>
                <a:gd name="T105" fmla="*/ 321 h 414"/>
                <a:gd name="T106" fmla="*/ 595 w 631"/>
                <a:gd name="T107" fmla="*/ 311 h 414"/>
                <a:gd name="T108" fmla="*/ 575 w 631"/>
                <a:gd name="T109" fmla="*/ 293 h 414"/>
                <a:gd name="T110" fmla="*/ 488 w 631"/>
                <a:gd name="T111" fmla="*/ 263 h 414"/>
                <a:gd name="T112" fmla="*/ 6 w 631"/>
                <a:gd name="T113" fmla="*/ 248 h 414"/>
                <a:gd name="T114" fmla="*/ 27 w 631"/>
                <a:gd name="T115" fmla="*/ 270 h 414"/>
                <a:gd name="T116" fmla="*/ 514 w 631"/>
                <a:gd name="T117" fmla="*/ 234 h 414"/>
                <a:gd name="T118" fmla="*/ 489 w 631"/>
                <a:gd name="T119" fmla="*/ 228 h 414"/>
                <a:gd name="T120" fmla="*/ 537 w 631"/>
                <a:gd name="T121" fmla="*/ 162 h 414"/>
                <a:gd name="T122" fmla="*/ 444 w 631"/>
                <a:gd name="T123" fmla="*/ 135 h 414"/>
                <a:gd name="T124" fmla="*/ 106 w 631"/>
                <a:gd name="T125" fmla="*/ 37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1" h="414">
                  <a:moveTo>
                    <a:pt x="189" y="414"/>
                  </a:moveTo>
                  <a:lnTo>
                    <a:pt x="191" y="411"/>
                  </a:lnTo>
                  <a:lnTo>
                    <a:pt x="192" y="408"/>
                  </a:lnTo>
                  <a:lnTo>
                    <a:pt x="199" y="403"/>
                  </a:lnTo>
                  <a:lnTo>
                    <a:pt x="200" y="402"/>
                  </a:lnTo>
                  <a:lnTo>
                    <a:pt x="206" y="403"/>
                  </a:lnTo>
                  <a:lnTo>
                    <a:pt x="208" y="403"/>
                  </a:lnTo>
                  <a:lnTo>
                    <a:pt x="209" y="403"/>
                  </a:lnTo>
                  <a:lnTo>
                    <a:pt x="210" y="403"/>
                  </a:lnTo>
                  <a:lnTo>
                    <a:pt x="210" y="404"/>
                  </a:lnTo>
                  <a:lnTo>
                    <a:pt x="211" y="404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6" y="406"/>
                  </a:lnTo>
                  <a:lnTo>
                    <a:pt x="216" y="407"/>
                  </a:lnTo>
                  <a:lnTo>
                    <a:pt x="216" y="408"/>
                  </a:lnTo>
                  <a:lnTo>
                    <a:pt x="217" y="409"/>
                  </a:lnTo>
                  <a:lnTo>
                    <a:pt x="218" y="410"/>
                  </a:lnTo>
                  <a:lnTo>
                    <a:pt x="221" y="411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223" y="411"/>
                  </a:lnTo>
                  <a:lnTo>
                    <a:pt x="224" y="411"/>
                  </a:lnTo>
                  <a:lnTo>
                    <a:pt x="225" y="412"/>
                  </a:lnTo>
                  <a:lnTo>
                    <a:pt x="226" y="413"/>
                  </a:lnTo>
                  <a:lnTo>
                    <a:pt x="227" y="413"/>
                  </a:lnTo>
                  <a:lnTo>
                    <a:pt x="227" y="414"/>
                  </a:lnTo>
                  <a:lnTo>
                    <a:pt x="189" y="414"/>
                  </a:lnTo>
                  <a:close/>
                  <a:moveTo>
                    <a:pt x="283" y="414"/>
                  </a:moveTo>
                  <a:lnTo>
                    <a:pt x="282" y="414"/>
                  </a:lnTo>
                  <a:lnTo>
                    <a:pt x="283" y="412"/>
                  </a:lnTo>
                  <a:lnTo>
                    <a:pt x="285" y="410"/>
                  </a:lnTo>
                  <a:lnTo>
                    <a:pt x="286" y="409"/>
                  </a:lnTo>
                  <a:lnTo>
                    <a:pt x="284" y="408"/>
                  </a:lnTo>
                  <a:lnTo>
                    <a:pt x="281" y="408"/>
                  </a:lnTo>
                  <a:lnTo>
                    <a:pt x="278" y="406"/>
                  </a:lnTo>
                  <a:lnTo>
                    <a:pt x="277" y="406"/>
                  </a:lnTo>
                  <a:lnTo>
                    <a:pt x="276" y="405"/>
                  </a:lnTo>
                  <a:lnTo>
                    <a:pt x="276" y="405"/>
                  </a:lnTo>
                  <a:lnTo>
                    <a:pt x="275" y="402"/>
                  </a:lnTo>
                  <a:lnTo>
                    <a:pt x="276" y="400"/>
                  </a:lnTo>
                  <a:lnTo>
                    <a:pt x="274" y="398"/>
                  </a:lnTo>
                  <a:lnTo>
                    <a:pt x="272" y="396"/>
                  </a:lnTo>
                  <a:lnTo>
                    <a:pt x="270" y="399"/>
                  </a:lnTo>
                  <a:lnTo>
                    <a:pt x="272" y="399"/>
                  </a:lnTo>
                  <a:lnTo>
                    <a:pt x="272" y="400"/>
                  </a:lnTo>
                  <a:lnTo>
                    <a:pt x="271" y="401"/>
                  </a:lnTo>
                  <a:lnTo>
                    <a:pt x="270" y="400"/>
                  </a:lnTo>
                  <a:lnTo>
                    <a:pt x="269" y="400"/>
                  </a:lnTo>
                  <a:lnTo>
                    <a:pt x="268" y="401"/>
                  </a:lnTo>
                  <a:lnTo>
                    <a:pt x="267" y="402"/>
                  </a:lnTo>
                  <a:lnTo>
                    <a:pt x="267" y="403"/>
                  </a:lnTo>
                  <a:lnTo>
                    <a:pt x="267" y="404"/>
                  </a:lnTo>
                  <a:lnTo>
                    <a:pt x="268" y="404"/>
                  </a:lnTo>
                  <a:lnTo>
                    <a:pt x="269" y="404"/>
                  </a:lnTo>
                  <a:lnTo>
                    <a:pt x="269" y="405"/>
                  </a:lnTo>
                  <a:lnTo>
                    <a:pt x="268" y="406"/>
                  </a:lnTo>
                  <a:lnTo>
                    <a:pt x="268" y="407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4" y="408"/>
                  </a:lnTo>
                  <a:lnTo>
                    <a:pt x="263" y="407"/>
                  </a:lnTo>
                  <a:lnTo>
                    <a:pt x="262" y="404"/>
                  </a:lnTo>
                  <a:lnTo>
                    <a:pt x="261" y="404"/>
                  </a:lnTo>
                  <a:lnTo>
                    <a:pt x="261" y="403"/>
                  </a:lnTo>
                  <a:lnTo>
                    <a:pt x="262" y="403"/>
                  </a:lnTo>
                  <a:lnTo>
                    <a:pt x="261" y="401"/>
                  </a:lnTo>
                  <a:lnTo>
                    <a:pt x="257" y="395"/>
                  </a:lnTo>
                  <a:lnTo>
                    <a:pt x="256" y="393"/>
                  </a:lnTo>
                  <a:lnTo>
                    <a:pt x="255" y="393"/>
                  </a:lnTo>
                  <a:lnTo>
                    <a:pt x="255" y="392"/>
                  </a:lnTo>
                  <a:lnTo>
                    <a:pt x="254" y="392"/>
                  </a:lnTo>
                  <a:lnTo>
                    <a:pt x="250" y="390"/>
                  </a:lnTo>
                  <a:lnTo>
                    <a:pt x="250" y="390"/>
                  </a:lnTo>
                  <a:lnTo>
                    <a:pt x="251" y="393"/>
                  </a:lnTo>
                  <a:lnTo>
                    <a:pt x="251" y="394"/>
                  </a:lnTo>
                  <a:lnTo>
                    <a:pt x="248" y="396"/>
                  </a:lnTo>
                  <a:lnTo>
                    <a:pt x="247" y="396"/>
                  </a:lnTo>
                  <a:lnTo>
                    <a:pt x="248" y="397"/>
                  </a:lnTo>
                  <a:lnTo>
                    <a:pt x="248" y="398"/>
                  </a:lnTo>
                  <a:lnTo>
                    <a:pt x="249" y="398"/>
                  </a:lnTo>
                  <a:lnTo>
                    <a:pt x="249" y="397"/>
                  </a:lnTo>
                  <a:lnTo>
                    <a:pt x="250" y="398"/>
                  </a:lnTo>
                  <a:lnTo>
                    <a:pt x="249" y="399"/>
                  </a:lnTo>
                  <a:lnTo>
                    <a:pt x="249" y="400"/>
                  </a:lnTo>
                  <a:lnTo>
                    <a:pt x="248" y="401"/>
                  </a:lnTo>
                  <a:lnTo>
                    <a:pt x="249" y="402"/>
                  </a:lnTo>
                  <a:lnTo>
                    <a:pt x="248" y="402"/>
                  </a:lnTo>
                  <a:lnTo>
                    <a:pt x="246" y="402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0" y="402"/>
                  </a:lnTo>
                  <a:lnTo>
                    <a:pt x="239" y="401"/>
                  </a:lnTo>
                  <a:lnTo>
                    <a:pt x="238" y="401"/>
                  </a:lnTo>
                  <a:lnTo>
                    <a:pt x="236" y="400"/>
                  </a:lnTo>
                  <a:lnTo>
                    <a:pt x="235" y="401"/>
                  </a:lnTo>
                  <a:lnTo>
                    <a:pt x="234" y="400"/>
                  </a:lnTo>
                  <a:lnTo>
                    <a:pt x="233" y="401"/>
                  </a:lnTo>
                  <a:lnTo>
                    <a:pt x="231" y="402"/>
                  </a:lnTo>
                  <a:lnTo>
                    <a:pt x="231" y="404"/>
                  </a:lnTo>
                  <a:lnTo>
                    <a:pt x="230" y="404"/>
                  </a:lnTo>
                  <a:lnTo>
                    <a:pt x="229" y="402"/>
                  </a:lnTo>
                  <a:lnTo>
                    <a:pt x="229" y="402"/>
                  </a:lnTo>
                  <a:lnTo>
                    <a:pt x="228" y="401"/>
                  </a:lnTo>
                  <a:lnTo>
                    <a:pt x="228" y="401"/>
                  </a:lnTo>
                  <a:lnTo>
                    <a:pt x="227" y="401"/>
                  </a:lnTo>
                  <a:lnTo>
                    <a:pt x="227" y="400"/>
                  </a:lnTo>
                  <a:lnTo>
                    <a:pt x="226" y="399"/>
                  </a:lnTo>
                  <a:lnTo>
                    <a:pt x="222" y="398"/>
                  </a:lnTo>
                  <a:lnTo>
                    <a:pt x="218" y="396"/>
                  </a:lnTo>
                  <a:lnTo>
                    <a:pt x="216" y="396"/>
                  </a:lnTo>
                  <a:lnTo>
                    <a:pt x="215" y="396"/>
                  </a:lnTo>
                  <a:lnTo>
                    <a:pt x="212" y="395"/>
                  </a:lnTo>
                  <a:lnTo>
                    <a:pt x="210" y="395"/>
                  </a:lnTo>
                  <a:lnTo>
                    <a:pt x="207" y="396"/>
                  </a:lnTo>
                  <a:lnTo>
                    <a:pt x="204" y="398"/>
                  </a:lnTo>
                  <a:lnTo>
                    <a:pt x="203" y="398"/>
                  </a:lnTo>
                  <a:lnTo>
                    <a:pt x="201" y="398"/>
                  </a:lnTo>
                  <a:lnTo>
                    <a:pt x="200" y="397"/>
                  </a:lnTo>
                  <a:lnTo>
                    <a:pt x="200" y="396"/>
                  </a:lnTo>
                  <a:lnTo>
                    <a:pt x="199" y="396"/>
                  </a:lnTo>
                  <a:lnTo>
                    <a:pt x="198" y="396"/>
                  </a:lnTo>
                  <a:lnTo>
                    <a:pt x="194" y="400"/>
                  </a:lnTo>
                  <a:lnTo>
                    <a:pt x="193" y="401"/>
                  </a:lnTo>
                  <a:lnTo>
                    <a:pt x="193" y="403"/>
                  </a:lnTo>
                  <a:lnTo>
                    <a:pt x="192" y="404"/>
                  </a:lnTo>
                  <a:lnTo>
                    <a:pt x="191" y="402"/>
                  </a:lnTo>
                  <a:lnTo>
                    <a:pt x="188" y="401"/>
                  </a:lnTo>
                  <a:lnTo>
                    <a:pt x="183" y="401"/>
                  </a:lnTo>
                  <a:lnTo>
                    <a:pt x="181" y="401"/>
                  </a:lnTo>
                  <a:lnTo>
                    <a:pt x="180" y="402"/>
                  </a:lnTo>
                  <a:lnTo>
                    <a:pt x="179" y="402"/>
                  </a:lnTo>
                  <a:lnTo>
                    <a:pt x="178" y="402"/>
                  </a:lnTo>
                  <a:lnTo>
                    <a:pt x="172" y="406"/>
                  </a:lnTo>
                  <a:lnTo>
                    <a:pt x="171" y="408"/>
                  </a:lnTo>
                  <a:lnTo>
                    <a:pt x="170" y="408"/>
                  </a:lnTo>
                  <a:lnTo>
                    <a:pt x="169" y="407"/>
                  </a:lnTo>
                  <a:lnTo>
                    <a:pt x="168" y="407"/>
                  </a:lnTo>
                  <a:lnTo>
                    <a:pt x="167" y="407"/>
                  </a:lnTo>
                  <a:lnTo>
                    <a:pt x="166" y="406"/>
                  </a:lnTo>
                  <a:lnTo>
                    <a:pt x="162" y="403"/>
                  </a:lnTo>
                  <a:lnTo>
                    <a:pt x="163" y="403"/>
                  </a:lnTo>
                  <a:lnTo>
                    <a:pt x="165" y="404"/>
                  </a:lnTo>
                  <a:lnTo>
                    <a:pt x="167" y="405"/>
                  </a:lnTo>
                  <a:lnTo>
                    <a:pt x="168" y="406"/>
                  </a:lnTo>
                  <a:lnTo>
                    <a:pt x="168" y="405"/>
                  </a:lnTo>
                  <a:lnTo>
                    <a:pt x="167" y="404"/>
                  </a:lnTo>
                  <a:lnTo>
                    <a:pt x="168" y="403"/>
                  </a:lnTo>
                  <a:lnTo>
                    <a:pt x="167" y="402"/>
                  </a:lnTo>
                  <a:lnTo>
                    <a:pt x="167" y="402"/>
                  </a:lnTo>
                  <a:lnTo>
                    <a:pt x="167" y="401"/>
                  </a:lnTo>
                  <a:lnTo>
                    <a:pt x="168" y="401"/>
                  </a:lnTo>
                  <a:lnTo>
                    <a:pt x="166" y="401"/>
                  </a:lnTo>
                  <a:lnTo>
                    <a:pt x="167" y="399"/>
                  </a:lnTo>
                  <a:lnTo>
                    <a:pt x="166" y="399"/>
                  </a:lnTo>
                  <a:lnTo>
                    <a:pt x="165" y="400"/>
                  </a:lnTo>
                  <a:lnTo>
                    <a:pt x="164" y="399"/>
                  </a:lnTo>
                  <a:lnTo>
                    <a:pt x="163" y="399"/>
                  </a:lnTo>
                  <a:lnTo>
                    <a:pt x="162" y="400"/>
                  </a:lnTo>
                  <a:lnTo>
                    <a:pt x="162" y="400"/>
                  </a:lnTo>
                  <a:lnTo>
                    <a:pt x="162" y="397"/>
                  </a:lnTo>
                  <a:lnTo>
                    <a:pt x="161" y="396"/>
                  </a:lnTo>
                  <a:lnTo>
                    <a:pt x="159" y="396"/>
                  </a:lnTo>
                  <a:lnTo>
                    <a:pt x="157" y="396"/>
                  </a:lnTo>
                  <a:lnTo>
                    <a:pt x="156" y="395"/>
                  </a:lnTo>
                  <a:lnTo>
                    <a:pt x="156" y="388"/>
                  </a:lnTo>
                  <a:lnTo>
                    <a:pt x="154" y="385"/>
                  </a:lnTo>
                  <a:lnTo>
                    <a:pt x="153" y="384"/>
                  </a:lnTo>
                  <a:lnTo>
                    <a:pt x="152" y="384"/>
                  </a:lnTo>
                  <a:lnTo>
                    <a:pt x="151" y="384"/>
                  </a:lnTo>
                  <a:lnTo>
                    <a:pt x="151" y="385"/>
                  </a:lnTo>
                  <a:lnTo>
                    <a:pt x="156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5" y="393"/>
                  </a:lnTo>
                  <a:lnTo>
                    <a:pt x="155" y="394"/>
                  </a:lnTo>
                  <a:lnTo>
                    <a:pt x="154" y="396"/>
                  </a:lnTo>
                  <a:lnTo>
                    <a:pt x="154" y="396"/>
                  </a:lnTo>
                  <a:lnTo>
                    <a:pt x="153" y="396"/>
                  </a:lnTo>
                  <a:lnTo>
                    <a:pt x="152" y="396"/>
                  </a:lnTo>
                  <a:lnTo>
                    <a:pt x="150" y="398"/>
                  </a:lnTo>
                  <a:lnTo>
                    <a:pt x="150" y="398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0" y="400"/>
                  </a:lnTo>
                  <a:lnTo>
                    <a:pt x="149" y="399"/>
                  </a:lnTo>
                  <a:lnTo>
                    <a:pt x="148" y="399"/>
                  </a:lnTo>
                  <a:lnTo>
                    <a:pt x="148" y="400"/>
                  </a:lnTo>
                  <a:lnTo>
                    <a:pt x="148" y="401"/>
                  </a:lnTo>
                  <a:lnTo>
                    <a:pt x="147" y="402"/>
                  </a:lnTo>
                  <a:lnTo>
                    <a:pt x="146" y="403"/>
                  </a:lnTo>
                  <a:lnTo>
                    <a:pt x="145" y="403"/>
                  </a:lnTo>
                  <a:lnTo>
                    <a:pt x="144" y="404"/>
                  </a:lnTo>
                  <a:lnTo>
                    <a:pt x="143" y="403"/>
                  </a:lnTo>
                  <a:lnTo>
                    <a:pt x="142" y="403"/>
                  </a:lnTo>
                  <a:lnTo>
                    <a:pt x="141" y="402"/>
                  </a:lnTo>
                  <a:lnTo>
                    <a:pt x="140" y="403"/>
                  </a:lnTo>
                  <a:lnTo>
                    <a:pt x="140" y="404"/>
                  </a:lnTo>
                  <a:lnTo>
                    <a:pt x="141" y="404"/>
                  </a:lnTo>
                  <a:lnTo>
                    <a:pt x="142" y="404"/>
                  </a:lnTo>
                  <a:lnTo>
                    <a:pt x="141" y="405"/>
                  </a:lnTo>
                  <a:lnTo>
                    <a:pt x="140" y="405"/>
                  </a:lnTo>
                  <a:lnTo>
                    <a:pt x="139" y="406"/>
                  </a:lnTo>
                  <a:lnTo>
                    <a:pt x="139" y="407"/>
                  </a:lnTo>
                  <a:lnTo>
                    <a:pt x="138" y="407"/>
                  </a:lnTo>
                  <a:lnTo>
                    <a:pt x="137" y="406"/>
                  </a:lnTo>
                  <a:lnTo>
                    <a:pt x="137" y="404"/>
                  </a:lnTo>
                  <a:lnTo>
                    <a:pt x="136" y="403"/>
                  </a:lnTo>
                  <a:lnTo>
                    <a:pt x="135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3" y="401"/>
                  </a:lnTo>
                  <a:lnTo>
                    <a:pt x="133" y="400"/>
                  </a:lnTo>
                  <a:lnTo>
                    <a:pt x="133" y="399"/>
                  </a:lnTo>
                  <a:lnTo>
                    <a:pt x="132" y="400"/>
                  </a:lnTo>
                  <a:lnTo>
                    <a:pt x="132" y="400"/>
                  </a:lnTo>
                  <a:lnTo>
                    <a:pt x="132" y="398"/>
                  </a:lnTo>
                  <a:lnTo>
                    <a:pt x="133" y="397"/>
                  </a:lnTo>
                  <a:lnTo>
                    <a:pt x="132" y="398"/>
                  </a:lnTo>
                  <a:lnTo>
                    <a:pt x="134" y="399"/>
                  </a:lnTo>
                  <a:lnTo>
                    <a:pt x="135" y="398"/>
                  </a:lnTo>
                  <a:lnTo>
                    <a:pt x="136" y="397"/>
                  </a:lnTo>
                  <a:lnTo>
                    <a:pt x="136" y="396"/>
                  </a:lnTo>
                  <a:lnTo>
                    <a:pt x="134" y="395"/>
                  </a:lnTo>
                  <a:lnTo>
                    <a:pt x="133" y="396"/>
                  </a:lnTo>
                  <a:lnTo>
                    <a:pt x="132" y="396"/>
                  </a:lnTo>
                  <a:lnTo>
                    <a:pt x="132" y="395"/>
                  </a:lnTo>
                  <a:lnTo>
                    <a:pt x="131" y="393"/>
                  </a:lnTo>
                  <a:lnTo>
                    <a:pt x="131" y="392"/>
                  </a:lnTo>
                  <a:lnTo>
                    <a:pt x="131" y="391"/>
                  </a:lnTo>
                  <a:lnTo>
                    <a:pt x="132" y="391"/>
                  </a:lnTo>
                  <a:lnTo>
                    <a:pt x="132" y="392"/>
                  </a:lnTo>
                  <a:lnTo>
                    <a:pt x="133" y="393"/>
                  </a:lnTo>
                  <a:lnTo>
                    <a:pt x="134" y="392"/>
                  </a:lnTo>
                  <a:lnTo>
                    <a:pt x="134" y="391"/>
                  </a:lnTo>
                  <a:lnTo>
                    <a:pt x="133" y="392"/>
                  </a:lnTo>
                  <a:lnTo>
                    <a:pt x="133" y="390"/>
                  </a:lnTo>
                  <a:lnTo>
                    <a:pt x="132" y="388"/>
                  </a:lnTo>
                  <a:lnTo>
                    <a:pt x="133" y="387"/>
                  </a:lnTo>
                  <a:lnTo>
                    <a:pt x="133" y="386"/>
                  </a:lnTo>
                  <a:lnTo>
                    <a:pt x="132" y="386"/>
                  </a:lnTo>
                  <a:lnTo>
                    <a:pt x="132" y="386"/>
                  </a:lnTo>
                  <a:lnTo>
                    <a:pt x="131" y="385"/>
                  </a:lnTo>
                  <a:lnTo>
                    <a:pt x="132" y="385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2"/>
                  </a:lnTo>
                  <a:lnTo>
                    <a:pt x="132" y="381"/>
                  </a:lnTo>
                  <a:lnTo>
                    <a:pt x="132" y="380"/>
                  </a:lnTo>
                  <a:lnTo>
                    <a:pt x="132" y="380"/>
                  </a:lnTo>
                  <a:lnTo>
                    <a:pt x="131" y="380"/>
                  </a:lnTo>
                  <a:lnTo>
                    <a:pt x="130" y="381"/>
                  </a:lnTo>
                  <a:lnTo>
                    <a:pt x="129" y="382"/>
                  </a:lnTo>
                  <a:lnTo>
                    <a:pt x="128" y="383"/>
                  </a:lnTo>
                  <a:lnTo>
                    <a:pt x="126" y="384"/>
                  </a:lnTo>
                  <a:lnTo>
                    <a:pt x="126" y="383"/>
                  </a:lnTo>
                  <a:lnTo>
                    <a:pt x="126" y="382"/>
                  </a:lnTo>
                  <a:lnTo>
                    <a:pt x="126" y="380"/>
                  </a:lnTo>
                  <a:lnTo>
                    <a:pt x="125" y="379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4" y="370"/>
                  </a:lnTo>
                  <a:lnTo>
                    <a:pt x="122" y="366"/>
                  </a:lnTo>
                  <a:lnTo>
                    <a:pt x="121" y="364"/>
                  </a:lnTo>
                  <a:lnTo>
                    <a:pt x="118" y="364"/>
                  </a:lnTo>
                  <a:lnTo>
                    <a:pt x="117" y="364"/>
                  </a:lnTo>
                  <a:lnTo>
                    <a:pt x="116" y="363"/>
                  </a:lnTo>
                  <a:lnTo>
                    <a:pt x="115" y="361"/>
                  </a:lnTo>
                  <a:lnTo>
                    <a:pt x="113" y="352"/>
                  </a:lnTo>
                  <a:lnTo>
                    <a:pt x="112" y="350"/>
                  </a:lnTo>
                  <a:lnTo>
                    <a:pt x="111" y="349"/>
                  </a:lnTo>
                  <a:lnTo>
                    <a:pt x="109" y="349"/>
                  </a:lnTo>
                  <a:lnTo>
                    <a:pt x="108" y="351"/>
                  </a:lnTo>
                  <a:lnTo>
                    <a:pt x="107" y="353"/>
                  </a:lnTo>
                  <a:lnTo>
                    <a:pt x="107" y="354"/>
                  </a:lnTo>
                  <a:lnTo>
                    <a:pt x="106" y="353"/>
                  </a:lnTo>
                  <a:lnTo>
                    <a:pt x="105" y="353"/>
                  </a:lnTo>
                  <a:lnTo>
                    <a:pt x="105" y="354"/>
                  </a:lnTo>
                  <a:lnTo>
                    <a:pt x="104" y="354"/>
                  </a:lnTo>
                  <a:lnTo>
                    <a:pt x="103" y="354"/>
                  </a:lnTo>
                  <a:lnTo>
                    <a:pt x="102" y="354"/>
                  </a:lnTo>
                  <a:lnTo>
                    <a:pt x="102" y="353"/>
                  </a:lnTo>
                  <a:lnTo>
                    <a:pt x="102" y="352"/>
                  </a:lnTo>
                  <a:lnTo>
                    <a:pt x="99" y="349"/>
                  </a:lnTo>
                  <a:lnTo>
                    <a:pt x="99" y="348"/>
                  </a:lnTo>
                  <a:lnTo>
                    <a:pt x="100" y="347"/>
                  </a:lnTo>
                  <a:lnTo>
                    <a:pt x="100" y="345"/>
                  </a:lnTo>
                  <a:lnTo>
                    <a:pt x="101" y="343"/>
                  </a:lnTo>
                  <a:lnTo>
                    <a:pt x="102" y="342"/>
                  </a:lnTo>
                  <a:lnTo>
                    <a:pt x="104" y="342"/>
                  </a:lnTo>
                  <a:lnTo>
                    <a:pt x="106" y="342"/>
                  </a:lnTo>
                  <a:lnTo>
                    <a:pt x="106" y="342"/>
                  </a:lnTo>
                  <a:lnTo>
                    <a:pt x="106" y="341"/>
                  </a:lnTo>
                  <a:lnTo>
                    <a:pt x="105" y="341"/>
                  </a:lnTo>
                  <a:lnTo>
                    <a:pt x="104" y="340"/>
                  </a:lnTo>
                  <a:lnTo>
                    <a:pt x="102" y="339"/>
                  </a:lnTo>
                  <a:lnTo>
                    <a:pt x="102" y="337"/>
                  </a:lnTo>
                  <a:lnTo>
                    <a:pt x="102" y="335"/>
                  </a:lnTo>
                  <a:lnTo>
                    <a:pt x="102" y="333"/>
                  </a:lnTo>
                  <a:lnTo>
                    <a:pt x="102" y="331"/>
                  </a:lnTo>
                  <a:lnTo>
                    <a:pt x="103" y="332"/>
                  </a:lnTo>
                  <a:lnTo>
                    <a:pt x="104" y="334"/>
                  </a:lnTo>
                  <a:lnTo>
                    <a:pt x="105" y="335"/>
                  </a:lnTo>
                  <a:lnTo>
                    <a:pt x="107" y="336"/>
                  </a:lnTo>
                  <a:lnTo>
                    <a:pt x="108" y="335"/>
                  </a:lnTo>
                  <a:lnTo>
                    <a:pt x="110" y="333"/>
                  </a:lnTo>
                  <a:lnTo>
                    <a:pt x="111" y="331"/>
                  </a:lnTo>
                  <a:lnTo>
                    <a:pt x="112" y="331"/>
                  </a:lnTo>
                  <a:lnTo>
                    <a:pt x="112" y="332"/>
                  </a:lnTo>
                  <a:lnTo>
                    <a:pt x="112" y="333"/>
                  </a:lnTo>
                  <a:lnTo>
                    <a:pt x="112" y="334"/>
                  </a:lnTo>
                  <a:lnTo>
                    <a:pt x="112" y="33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16" y="334"/>
                  </a:lnTo>
                  <a:lnTo>
                    <a:pt x="116" y="331"/>
                  </a:lnTo>
                  <a:lnTo>
                    <a:pt x="117" y="331"/>
                  </a:lnTo>
                  <a:lnTo>
                    <a:pt x="118" y="333"/>
                  </a:lnTo>
                  <a:lnTo>
                    <a:pt x="119" y="333"/>
                  </a:lnTo>
                  <a:lnTo>
                    <a:pt x="120" y="332"/>
                  </a:lnTo>
                  <a:lnTo>
                    <a:pt x="121" y="332"/>
                  </a:lnTo>
                  <a:lnTo>
                    <a:pt x="122" y="333"/>
                  </a:lnTo>
                  <a:lnTo>
                    <a:pt x="123" y="334"/>
                  </a:lnTo>
                  <a:lnTo>
                    <a:pt x="125" y="334"/>
                  </a:lnTo>
                  <a:lnTo>
                    <a:pt x="126" y="334"/>
                  </a:lnTo>
                  <a:lnTo>
                    <a:pt x="126" y="335"/>
                  </a:lnTo>
                  <a:lnTo>
                    <a:pt x="126" y="336"/>
                  </a:lnTo>
                  <a:lnTo>
                    <a:pt x="126" y="338"/>
                  </a:lnTo>
                  <a:lnTo>
                    <a:pt x="126" y="339"/>
                  </a:lnTo>
                  <a:lnTo>
                    <a:pt x="128" y="339"/>
                  </a:lnTo>
                  <a:lnTo>
                    <a:pt x="129" y="340"/>
                  </a:lnTo>
                  <a:lnTo>
                    <a:pt x="132" y="342"/>
                  </a:lnTo>
                  <a:lnTo>
                    <a:pt x="132" y="341"/>
                  </a:lnTo>
                  <a:lnTo>
                    <a:pt x="132" y="340"/>
                  </a:lnTo>
                  <a:lnTo>
                    <a:pt x="132" y="340"/>
                  </a:lnTo>
                  <a:lnTo>
                    <a:pt x="132" y="339"/>
                  </a:lnTo>
                  <a:lnTo>
                    <a:pt x="132" y="337"/>
                  </a:lnTo>
                  <a:lnTo>
                    <a:pt x="132" y="336"/>
                  </a:lnTo>
                  <a:lnTo>
                    <a:pt x="134" y="336"/>
                  </a:lnTo>
                  <a:lnTo>
                    <a:pt x="136" y="337"/>
                  </a:lnTo>
                  <a:lnTo>
                    <a:pt x="138" y="340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39" y="341"/>
                  </a:lnTo>
                  <a:lnTo>
                    <a:pt x="140" y="340"/>
                  </a:lnTo>
                  <a:lnTo>
                    <a:pt x="139" y="339"/>
                  </a:lnTo>
                  <a:lnTo>
                    <a:pt x="138" y="338"/>
                  </a:lnTo>
                  <a:lnTo>
                    <a:pt x="138" y="336"/>
                  </a:lnTo>
                  <a:lnTo>
                    <a:pt x="138" y="336"/>
                  </a:lnTo>
                  <a:lnTo>
                    <a:pt x="136" y="335"/>
                  </a:lnTo>
                  <a:lnTo>
                    <a:pt x="136" y="333"/>
                  </a:lnTo>
                  <a:lnTo>
                    <a:pt x="137" y="331"/>
                  </a:lnTo>
                  <a:lnTo>
                    <a:pt x="136" y="330"/>
                  </a:lnTo>
                  <a:lnTo>
                    <a:pt x="137" y="330"/>
                  </a:lnTo>
                  <a:lnTo>
                    <a:pt x="138" y="329"/>
                  </a:lnTo>
                  <a:lnTo>
                    <a:pt x="138" y="330"/>
                  </a:lnTo>
                  <a:lnTo>
                    <a:pt x="138" y="327"/>
                  </a:lnTo>
                  <a:lnTo>
                    <a:pt x="136" y="324"/>
                  </a:lnTo>
                  <a:lnTo>
                    <a:pt x="132" y="319"/>
                  </a:lnTo>
                  <a:lnTo>
                    <a:pt x="131" y="320"/>
                  </a:lnTo>
                  <a:lnTo>
                    <a:pt x="130" y="320"/>
                  </a:lnTo>
                  <a:lnTo>
                    <a:pt x="130" y="321"/>
                  </a:lnTo>
                  <a:lnTo>
                    <a:pt x="131" y="322"/>
                  </a:lnTo>
                  <a:lnTo>
                    <a:pt x="129" y="322"/>
                  </a:lnTo>
                  <a:lnTo>
                    <a:pt x="128" y="322"/>
                  </a:lnTo>
                  <a:lnTo>
                    <a:pt x="126" y="324"/>
                  </a:lnTo>
                  <a:lnTo>
                    <a:pt x="129" y="325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23" y="324"/>
                  </a:lnTo>
                  <a:lnTo>
                    <a:pt x="121" y="323"/>
                  </a:lnTo>
                  <a:lnTo>
                    <a:pt x="120" y="322"/>
                  </a:lnTo>
                  <a:lnTo>
                    <a:pt x="120" y="323"/>
                  </a:lnTo>
                  <a:lnTo>
                    <a:pt x="119" y="322"/>
                  </a:lnTo>
                  <a:lnTo>
                    <a:pt x="118" y="321"/>
                  </a:lnTo>
                  <a:lnTo>
                    <a:pt x="118" y="320"/>
                  </a:lnTo>
                  <a:lnTo>
                    <a:pt x="118" y="319"/>
                  </a:lnTo>
                  <a:lnTo>
                    <a:pt x="119" y="319"/>
                  </a:lnTo>
                  <a:lnTo>
                    <a:pt x="119" y="318"/>
                  </a:lnTo>
                  <a:lnTo>
                    <a:pt x="118" y="318"/>
                  </a:lnTo>
                  <a:lnTo>
                    <a:pt x="117" y="318"/>
                  </a:lnTo>
                  <a:lnTo>
                    <a:pt x="116" y="319"/>
                  </a:lnTo>
                  <a:lnTo>
                    <a:pt x="115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2" y="319"/>
                  </a:lnTo>
                  <a:lnTo>
                    <a:pt x="112" y="320"/>
                  </a:lnTo>
                  <a:lnTo>
                    <a:pt x="112" y="321"/>
                  </a:lnTo>
                  <a:lnTo>
                    <a:pt x="113" y="322"/>
                  </a:lnTo>
                  <a:lnTo>
                    <a:pt x="114" y="322"/>
                  </a:lnTo>
                  <a:lnTo>
                    <a:pt x="109" y="322"/>
                  </a:lnTo>
                  <a:lnTo>
                    <a:pt x="111" y="322"/>
                  </a:lnTo>
                  <a:lnTo>
                    <a:pt x="111" y="321"/>
                  </a:lnTo>
                  <a:lnTo>
                    <a:pt x="111" y="319"/>
                  </a:lnTo>
                  <a:lnTo>
                    <a:pt x="110" y="318"/>
                  </a:lnTo>
                  <a:lnTo>
                    <a:pt x="109" y="319"/>
                  </a:lnTo>
                  <a:lnTo>
                    <a:pt x="109" y="318"/>
                  </a:lnTo>
                  <a:lnTo>
                    <a:pt x="109" y="318"/>
                  </a:lnTo>
                  <a:lnTo>
                    <a:pt x="108" y="318"/>
                  </a:lnTo>
                  <a:lnTo>
                    <a:pt x="108" y="318"/>
                  </a:lnTo>
                  <a:lnTo>
                    <a:pt x="109" y="316"/>
                  </a:lnTo>
                  <a:lnTo>
                    <a:pt x="108" y="314"/>
                  </a:lnTo>
                  <a:lnTo>
                    <a:pt x="108" y="313"/>
                  </a:lnTo>
                  <a:lnTo>
                    <a:pt x="107" y="314"/>
                  </a:lnTo>
                  <a:lnTo>
                    <a:pt x="106" y="313"/>
                  </a:lnTo>
                  <a:lnTo>
                    <a:pt x="106" y="314"/>
                  </a:lnTo>
                  <a:lnTo>
                    <a:pt x="105" y="315"/>
                  </a:lnTo>
                  <a:lnTo>
                    <a:pt x="104" y="315"/>
                  </a:lnTo>
                  <a:lnTo>
                    <a:pt x="103" y="316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4" y="318"/>
                  </a:lnTo>
                  <a:lnTo>
                    <a:pt x="104" y="319"/>
                  </a:lnTo>
                  <a:lnTo>
                    <a:pt x="104" y="321"/>
                  </a:lnTo>
                  <a:lnTo>
                    <a:pt x="103" y="322"/>
                  </a:lnTo>
                  <a:lnTo>
                    <a:pt x="102" y="322"/>
                  </a:lnTo>
                  <a:lnTo>
                    <a:pt x="102" y="323"/>
                  </a:lnTo>
                  <a:lnTo>
                    <a:pt x="102" y="324"/>
                  </a:lnTo>
                  <a:lnTo>
                    <a:pt x="101" y="323"/>
                  </a:lnTo>
                  <a:lnTo>
                    <a:pt x="101" y="324"/>
                  </a:lnTo>
                  <a:lnTo>
                    <a:pt x="102" y="324"/>
                  </a:lnTo>
                  <a:lnTo>
                    <a:pt x="106" y="328"/>
                  </a:lnTo>
                  <a:lnTo>
                    <a:pt x="108" y="329"/>
                  </a:lnTo>
                  <a:lnTo>
                    <a:pt x="108" y="330"/>
                  </a:lnTo>
                  <a:lnTo>
                    <a:pt x="108" y="330"/>
                  </a:lnTo>
                  <a:lnTo>
                    <a:pt x="108" y="331"/>
                  </a:lnTo>
                  <a:lnTo>
                    <a:pt x="108" y="330"/>
                  </a:lnTo>
                  <a:lnTo>
                    <a:pt x="106" y="330"/>
                  </a:lnTo>
                  <a:lnTo>
                    <a:pt x="103" y="329"/>
                  </a:lnTo>
                  <a:lnTo>
                    <a:pt x="102" y="329"/>
                  </a:lnTo>
                  <a:lnTo>
                    <a:pt x="102" y="330"/>
                  </a:lnTo>
                  <a:lnTo>
                    <a:pt x="101" y="331"/>
                  </a:lnTo>
                  <a:lnTo>
                    <a:pt x="100" y="332"/>
                  </a:lnTo>
                  <a:lnTo>
                    <a:pt x="99" y="331"/>
                  </a:lnTo>
                  <a:lnTo>
                    <a:pt x="99" y="330"/>
                  </a:lnTo>
                  <a:lnTo>
                    <a:pt x="98" y="330"/>
                  </a:lnTo>
                  <a:lnTo>
                    <a:pt x="97" y="329"/>
                  </a:lnTo>
                  <a:lnTo>
                    <a:pt x="97" y="328"/>
                  </a:lnTo>
                  <a:lnTo>
                    <a:pt x="97" y="327"/>
                  </a:lnTo>
                  <a:lnTo>
                    <a:pt x="96" y="327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98" y="324"/>
                  </a:lnTo>
                  <a:lnTo>
                    <a:pt x="97" y="321"/>
                  </a:lnTo>
                  <a:lnTo>
                    <a:pt x="96" y="318"/>
                  </a:lnTo>
                  <a:lnTo>
                    <a:pt x="93" y="316"/>
                  </a:lnTo>
                  <a:lnTo>
                    <a:pt x="90" y="314"/>
                  </a:lnTo>
                  <a:lnTo>
                    <a:pt x="87" y="312"/>
                  </a:lnTo>
                  <a:lnTo>
                    <a:pt x="80" y="303"/>
                  </a:lnTo>
                  <a:lnTo>
                    <a:pt x="78" y="301"/>
                  </a:lnTo>
                  <a:lnTo>
                    <a:pt x="77" y="300"/>
                  </a:lnTo>
                  <a:lnTo>
                    <a:pt x="77" y="299"/>
                  </a:lnTo>
                  <a:lnTo>
                    <a:pt x="77" y="298"/>
                  </a:lnTo>
                  <a:lnTo>
                    <a:pt x="76" y="297"/>
                  </a:lnTo>
                  <a:lnTo>
                    <a:pt x="76" y="295"/>
                  </a:lnTo>
                  <a:lnTo>
                    <a:pt x="77" y="294"/>
                  </a:lnTo>
                  <a:lnTo>
                    <a:pt x="77" y="294"/>
                  </a:lnTo>
                  <a:lnTo>
                    <a:pt x="76" y="294"/>
                  </a:lnTo>
                  <a:lnTo>
                    <a:pt x="75" y="294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2" y="294"/>
                  </a:lnTo>
                  <a:lnTo>
                    <a:pt x="71" y="294"/>
                  </a:lnTo>
                  <a:lnTo>
                    <a:pt x="70" y="293"/>
                  </a:lnTo>
                  <a:lnTo>
                    <a:pt x="69" y="292"/>
                  </a:lnTo>
                  <a:lnTo>
                    <a:pt x="66" y="293"/>
                  </a:lnTo>
                  <a:lnTo>
                    <a:pt x="63" y="291"/>
                  </a:lnTo>
                  <a:lnTo>
                    <a:pt x="60" y="288"/>
                  </a:lnTo>
                  <a:lnTo>
                    <a:pt x="60" y="284"/>
                  </a:lnTo>
                  <a:lnTo>
                    <a:pt x="59" y="282"/>
                  </a:lnTo>
                  <a:lnTo>
                    <a:pt x="58" y="282"/>
                  </a:lnTo>
                  <a:lnTo>
                    <a:pt x="57" y="28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9"/>
                  </a:lnTo>
                  <a:lnTo>
                    <a:pt x="55" y="278"/>
                  </a:lnTo>
                  <a:lnTo>
                    <a:pt x="54" y="277"/>
                  </a:lnTo>
                  <a:lnTo>
                    <a:pt x="54" y="276"/>
                  </a:lnTo>
                  <a:lnTo>
                    <a:pt x="53" y="275"/>
                  </a:lnTo>
                  <a:lnTo>
                    <a:pt x="54" y="275"/>
                  </a:lnTo>
                  <a:lnTo>
                    <a:pt x="56" y="275"/>
                  </a:lnTo>
                  <a:lnTo>
                    <a:pt x="57" y="275"/>
                  </a:lnTo>
                  <a:lnTo>
                    <a:pt x="57" y="273"/>
                  </a:lnTo>
                  <a:lnTo>
                    <a:pt x="56" y="272"/>
                  </a:lnTo>
                  <a:lnTo>
                    <a:pt x="53" y="270"/>
                  </a:lnTo>
                  <a:lnTo>
                    <a:pt x="53" y="269"/>
                  </a:lnTo>
                  <a:lnTo>
                    <a:pt x="54" y="269"/>
                  </a:lnTo>
                  <a:lnTo>
                    <a:pt x="55" y="269"/>
                  </a:lnTo>
                  <a:lnTo>
                    <a:pt x="56" y="269"/>
                  </a:lnTo>
                  <a:lnTo>
                    <a:pt x="57" y="268"/>
                  </a:lnTo>
                  <a:lnTo>
                    <a:pt x="57" y="267"/>
                  </a:lnTo>
                  <a:lnTo>
                    <a:pt x="56" y="266"/>
                  </a:lnTo>
                  <a:lnTo>
                    <a:pt x="54" y="265"/>
                  </a:lnTo>
                  <a:lnTo>
                    <a:pt x="54" y="265"/>
                  </a:lnTo>
                  <a:lnTo>
                    <a:pt x="54" y="267"/>
                  </a:lnTo>
                  <a:lnTo>
                    <a:pt x="53" y="266"/>
                  </a:lnTo>
                  <a:lnTo>
                    <a:pt x="52" y="266"/>
                  </a:lnTo>
                  <a:lnTo>
                    <a:pt x="50" y="265"/>
                  </a:lnTo>
                  <a:lnTo>
                    <a:pt x="52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7" y="264"/>
                  </a:lnTo>
                  <a:lnTo>
                    <a:pt x="45" y="264"/>
                  </a:lnTo>
                  <a:lnTo>
                    <a:pt x="46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61"/>
                  </a:lnTo>
                  <a:lnTo>
                    <a:pt x="48" y="260"/>
                  </a:lnTo>
                  <a:lnTo>
                    <a:pt x="49" y="259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9" y="257"/>
                  </a:lnTo>
                  <a:lnTo>
                    <a:pt x="50" y="256"/>
                  </a:lnTo>
                  <a:lnTo>
                    <a:pt x="49" y="253"/>
                  </a:lnTo>
                  <a:lnTo>
                    <a:pt x="48" y="252"/>
                  </a:lnTo>
                  <a:lnTo>
                    <a:pt x="47" y="252"/>
                  </a:lnTo>
                  <a:lnTo>
                    <a:pt x="46" y="252"/>
                  </a:lnTo>
                  <a:lnTo>
                    <a:pt x="46" y="251"/>
                  </a:lnTo>
                  <a:lnTo>
                    <a:pt x="44" y="250"/>
                  </a:lnTo>
                  <a:lnTo>
                    <a:pt x="42" y="249"/>
                  </a:lnTo>
                  <a:lnTo>
                    <a:pt x="42" y="248"/>
                  </a:lnTo>
                  <a:lnTo>
                    <a:pt x="37" y="247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3" y="246"/>
                  </a:lnTo>
                  <a:lnTo>
                    <a:pt x="35" y="245"/>
                  </a:lnTo>
                  <a:lnTo>
                    <a:pt x="38" y="246"/>
                  </a:lnTo>
                  <a:lnTo>
                    <a:pt x="42" y="246"/>
                  </a:lnTo>
                  <a:lnTo>
                    <a:pt x="46" y="249"/>
                  </a:lnTo>
                  <a:lnTo>
                    <a:pt x="48" y="252"/>
                  </a:lnTo>
                  <a:lnTo>
                    <a:pt x="50" y="252"/>
                  </a:lnTo>
                  <a:lnTo>
                    <a:pt x="51" y="252"/>
                  </a:lnTo>
                  <a:lnTo>
                    <a:pt x="52" y="251"/>
                  </a:lnTo>
                  <a:lnTo>
                    <a:pt x="52" y="249"/>
                  </a:lnTo>
                  <a:lnTo>
                    <a:pt x="53" y="249"/>
                  </a:lnTo>
                  <a:lnTo>
                    <a:pt x="54" y="248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6" y="246"/>
                  </a:lnTo>
                  <a:lnTo>
                    <a:pt x="57" y="246"/>
                  </a:lnTo>
                  <a:lnTo>
                    <a:pt x="59" y="244"/>
                  </a:lnTo>
                  <a:lnTo>
                    <a:pt x="60" y="243"/>
                  </a:lnTo>
                  <a:lnTo>
                    <a:pt x="60" y="241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59" y="239"/>
                  </a:lnTo>
                  <a:lnTo>
                    <a:pt x="59" y="238"/>
                  </a:lnTo>
                  <a:lnTo>
                    <a:pt x="58" y="238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5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9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4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8" y="234"/>
                  </a:lnTo>
                  <a:lnTo>
                    <a:pt x="69" y="231"/>
                  </a:lnTo>
                  <a:lnTo>
                    <a:pt x="69" y="228"/>
                  </a:lnTo>
                  <a:lnTo>
                    <a:pt x="65" y="222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0" y="212"/>
                  </a:lnTo>
                  <a:lnTo>
                    <a:pt x="60" y="211"/>
                  </a:lnTo>
                  <a:lnTo>
                    <a:pt x="61" y="210"/>
                  </a:lnTo>
                  <a:lnTo>
                    <a:pt x="66" y="210"/>
                  </a:lnTo>
                  <a:lnTo>
                    <a:pt x="67" y="210"/>
                  </a:lnTo>
                  <a:lnTo>
                    <a:pt x="67" y="208"/>
                  </a:lnTo>
                  <a:lnTo>
                    <a:pt x="68" y="206"/>
                  </a:lnTo>
                  <a:lnTo>
                    <a:pt x="69" y="204"/>
                  </a:lnTo>
                  <a:lnTo>
                    <a:pt x="71" y="203"/>
                  </a:lnTo>
                  <a:lnTo>
                    <a:pt x="72" y="202"/>
                  </a:lnTo>
                  <a:lnTo>
                    <a:pt x="75" y="203"/>
                  </a:lnTo>
                  <a:lnTo>
                    <a:pt x="77" y="202"/>
                  </a:lnTo>
                  <a:lnTo>
                    <a:pt x="78" y="201"/>
                  </a:lnTo>
                  <a:lnTo>
                    <a:pt x="84" y="202"/>
                  </a:lnTo>
                  <a:lnTo>
                    <a:pt x="85" y="202"/>
                  </a:lnTo>
                  <a:lnTo>
                    <a:pt x="89" y="200"/>
                  </a:lnTo>
                  <a:lnTo>
                    <a:pt x="91" y="199"/>
                  </a:lnTo>
                  <a:lnTo>
                    <a:pt x="91" y="198"/>
                  </a:lnTo>
                  <a:lnTo>
                    <a:pt x="92" y="198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3" y="191"/>
                  </a:lnTo>
                  <a:lnTo>
                    <a:pt x="93" y="189"/>
                  </a:lnTo>
                  <a:lnTo>
                    <a:pt x="93" y="188"/>
                  </a:lnTo>
                  <a:lnTo>
                    <a:pt x="95" y="187"/>
                  </a:lnTo>
                  <a:lnTo>
                    <a:pt x="96" y="184"/>
                  </a:lnTo>
                  <a:lnTo>
                    <a:pt x="96" y="182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3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7"/>
                  </a:lnTo>
                  <a:lnTo>
                    <a:pt x="103" y="165"/>
                  </a:lnTo>
                  <a:lnTo>
                    <a:pt x="103" y="164"/>
                  </a:lnTo>
                  <a:lnTo>
                    <a:pt x="102" y="161"/>
                  </a:lnTo>
                  <a:lnTo>
                    <a:pt x="102" y="160"/>
                  </a:lnTo>
                  <a:lnTo>
                    <a:pt x="103" y="159"/>
                  </a:lnTo>
                  <a:lnTo>
                    <a:pt x="106" y="158"/>
                  </a:lnTo>
                  <a:lnTo>
                    <a:pt x="107" y="156"/>
                  </a:lnTo>
                  <a:lnTo>
                    <a:pt x="108" y="156"/>
                  </a:lnTo>
                  <a:lnTo>
                    <a:pt x="108" y="155"/>
                  </a:lnTo>
                  <a:lnTo>
                    <a:pt x="109" y="154"/>
                  </a:lnTo>
                  <a:lnTo>
                    <a:pt x="112" y="154"/>
                  </a:lnTo>
                  <a:lnTo>
                    <a:pt x="114" y="155"/>
                  </a:lnTo>
                  <a:lnTo>
                    <a:pt x="115" y="156"/>
                  </a:lnTo>
                  <a:lnTo>
                    <a:pt x="118" y="154"/>
                  </a:lnTo>
                  <a:lnTo>
                    <a:pt x="119" y="152"/>
                  </a:lnTo>
                  <a:lnTo>
                    <a:pt x="120" y="151"/>
                  </a:lnTo>
                  <a:lnTo>
                    <a:pt x="120" y="150"/>
                  </a:lnTo>
                  <a:lnTo>
                    <a:pt x="120" y="149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2" y="146"/>
                  </a:lnTo>
                  <a:lnTo>
                    <a:pt x="123" y="146"/>
                  </a:lnTo>
                  <a:lnTo>
                    <a:pt x="124" y="145"/>
                  </a:lnTo>
                  <a:lnTo>
                    <a:pt x="125" y="144"/>
                  </a:lnTo>
                  <a:lnTo>
                    <a:pt x="126" y="144"/>
                  </a:lnTo>
                  <a:lnTo>
                    <a:pt x="126" y="143"/>
                  </a:lnTo>
                  <a:lnTo>
                    <a:pt x="126" y="142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6" y="132"/>
                  </a:lnTo>
                  <a:lnTo>
                    <a:pt x="126" y="130"/>
                  </a:lnTo>
                  <a:lnTo>
                    <a:pt x="126" y="128"/>
                  </a:lnTo>
                  <a:lnTo>
                    <a:pt x="123" y="125"/>
                  </a:lnTo>
                  <a:lnTo>
                    <a:pt x="120" y="122"/>
                  </a:lnTo>
                  <a:lnTo>
                    <a:pt x="120" y="121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19" y="119"/>
                  </a:lnTo>
                  <a:lnTo>
                    <a:pt x="120" y="117"/>
                  </a:lnTo>
                  <a:lnTo>
                    <a:pt x="120" y="114"/>
                  </a:lnTo>
                  <a:lnTo>
                    <a:pt x="120" y="109"/>
                  </a:lnTo>
                  <a:lnTo>
                    <a:pt x="133" y="108"/>
                  </a:lnTo>
                  <a:lnTo>
                    <a:pt x="140" y="107"/>
                  </a:lnTo>
                  <a:lnTo>
                    <a:pt x="143" y="107"/>
                  </a:lnTo>
                  <a:lnTo>
                    <a:pt x="145" y="107"/>
                  </a:lnTo>
                  <a:lnTo>
                    <a:pt x="147" y="107"/>
                  </a:lnTo>
                  <a:lnTo>
                    <a:pt x="150" y="107"/>
                  </a:lnTo>
                  <a:lnTo>
                    <a:pt x="153" y="107"/>
                  </a:lnTo>
                  <a:lnTo>
                    <a:pt x="155" y="106"/>
                  </a:lnTo>
                  <a:lnTo>
                    <a:pt x="158" y="102"/>
                  </a:lnTo>
                  <a:lnTo>
                    <a:pt x="160" y="101"/>
                  </a:lnTo>
                  <a:lnTo>
                    <a:pt x="162" y="101"/>
                  </a:lnTo>
                  <a:lnTo>
                    <a:pt x="169" y="102"/>
                  </a:lnTo>
                  <a:lnTo>
                    <a:pt x="174" y="107"/>
                  </a:lnTo>
                  <a:lnTo>
                    <a:pt x="176" y="107"/>
                  </a:lnTo>
                  <a:lnTo>
                    <a:pt x="177" y="107"/>
                  </a:lnTo>
                  <a:lnTo>
                    <a:pt x="179" y="104"/>
                  </a:lnTo>
                  <a:lnTo>
                    <a:pt x="180" y="103"/>
                  </a:lnTo>
                  <a:lnTo>
                    <a:pt x="180" y="103"/>
                  </a:lnTo>
                  <a:lnTo>
                    <a:pt x="181" y="103"/>
                  </a:lnTo>
                  <a:lnTo>
                    <a:pt x="182" y="103"/>
                  </a:lnTo>
                  <a:lnTo>
                    <a:pt x="182" y="102"/>
                  </a:lnTo>
                  <a:lnTo>
                    <a:pt x="182" y="101"/>
                  </a:lnTo>
                  <a:lnTo>
                    <a:pt x="183" y="101"/>
                  </a:lnTo>
                  <a:lnTo>
                    <a:pt x="186" y="100"/>
                  </a:lnTo>
                  <a:lnTo>
                    <a:pt x="190" y="101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3" y="99"/>
                  </a:lnTo>
                  <a:lnTo>
                    <a:pt x="194" y="97"/>
                  </a:lnTo>
                  <a:lnTo>
                    <a:pt x="194" y="96"/>
                  </a:lnTo>
                  <a:lnTo>
                    <a:pt x="194" y="95"/>
                  </a:lnTo>
                  <a:lnTo>
                    <a:pt x="195" y="94"/>
                  </a:lnTo>
                  <a:lnTo>
                    <a:pt x="198" y="91"/>
                  </a:lnTo>
                  <a:lnTo>
                    <a:pt x="199" y="89"/>
                  </a:lnTo>
                  <a:lnTo>
                    <a:pt x="203" y="86"/>
                  </a:lnTo>
                  <a:lnTo>
                    <a:pt x="204" y="84"/>
                  </a:lnTo>
                  <a:lnTo>
                    <a:pt x="204" y="83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5" y="79"/>
                  </a:lnTo>
                  <a:lnTo>
                    <a:pt x="207" y="78"/>
                  </a:lnTo>
                  <a:lnTo>
                    <a:pt x="208" y="77"/>
                  </a:lnTo>
                  <a:lnTo>
                    <a:pt x="210" y="76"/>
                  </a:lnTo>
                  <a:lnTo>
                    <a:pt x="216" y="74"/>
                  </a:lnTo>
                  <a:lnTo>
                    <a:pt x="217" y="73"/>
                  </a:lnTo>
                  <a:lnTo>
                    <a:pt x="218" y="72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2" y="76"/>
                  </a:lnTo>
                  <a:lnTo>
                    <a:pt x="223" y="77"/>
                  </a:lnTo>
                  <a:lnTo>
                    <a:pt x="225" y="76"/>
                  </a:lnTo>
                  <a:lnTo>
                    <a:pt x="228" y="72"/>
                  </a:lnTo>
                  <a:lnTo>
                    <a:pt x="230" y="71"/>
                  </a:lnTo>
                  <a:lnTo>
                    <a:pt x="232" y="71"/>
                  </a:lnTo>
                  <a:lnTo>
                    <a:pt x="233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40" y="73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6"/>
                  </a:lnTo>
                  <a:lnTo>
                    <a:pt x="242" y="76"/>
                  </a:lnTo>
                  <a:lnTo>
                    <a:pt x="243" y="76"/>
                  </a:lnTo>
                  <a:lnTo>
                    <a:pt x="245" y="76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9" y="76"/>
                  </a:lnTo>
                  <a:lnTo>
                    <a:pt x="251" y="77"/>
                  </a:lnTo>
                  <a:lnTo>
                    <a:pt x="252" y="77"/>
                  </a:lnTo>
                  <a:lnTo>
                    <a:pt x="254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8" y="77"/>
                  </a:lnTo>
                  <a:lnTo>
                    <a:pt x="260" y="77"/>
                  </a:lnTo>
                  <a:lnTo>
                    <a:pt x="264" y="77"/>
                  </a:lnTo>
                  <a:lnTo>
                    <a:pt x="265" y="77"/>
                  </a:lnTo>
                  <a:lnTo>
                    <a:pt x="266" y="76"/>
                  </a:lnTo>
                  <a:lnTo>
                    <a:pt x="267" y="76"/>
                  </a:lnTo>
                  <a:lnTo>
                    <a:pt x="269" y="75"/>
                  </a:lnTo>
                  <a:lnTo>
                    <a:pt x="270" y="72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0"/>
                  </a:lnTo>
                  <a:lnTo>
                    <a:pt x="272" y="69"/>
                  </a:lnTo>
                  <a:lnTo>
                    <a:pt x="273" y="70"/>
                  </a:lnTo>
                  <a:lnTo>
                    <a:pt x="273" y="71"/>
                  </a:lnTo>
                  <a:lnTo>
                    <a:pt x="274" y="71"/>
                  </a:lnTo>
                  <a:lnTo>
                    <a:pt x="275" y="72"/>
                  </a:lnTo>
                  <a:lnTo>
                    <a:pt x="276" y="73"/>
                  </a:lnTo>
                  <a:lnTo>
                    <a:pt x="277" y="74"/>
                  </a:lnTo>
                  <a:lnTo>
                    <a:pt x="278" y="73"/>
                  </a:lnTo>
                  <a:lnTo>
                    <a:pt x="279" y="71"/>
                  </a:lnTo>
                  <a:lnTo>
                    <a:pt x="280" y="66"/>
                  </a:lnTo>
                  <a:lnTo>
                    <a:pt x="281" y="57"/>
                  </a:lnTo>
                  <a:lnTo>
                    <a:pt x="281" y="56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4" y="51"/>
                  </a:lnTo>
                  <a:lnTo>
                    <a:pt x="286" y="50"/>
                  </a:lnTo>
                  <a:lnTo>
                    <a:pt x="288" y="50"/>
                  </a:lnTo>
                  <a:lnTo>
                    <a:pt x="296" y="51"/>
                  </a:lnTo>
                  <a:lnTo>
                    <a:pt x="314" y="53"/>
                  </a:lnTo>
                  <a:lnTo>
                    <a:pt x="318" y="53"/>
                  </a:lnTo>
                  <a:lnTo>
                    <a:pt x="320" y="53"/>
                  </a:lnTo>
                  <a:lnTo>
                    <a:pt x="321" y="52"/>
                  </a:lnTo>
                  <a:lnTo>
                    <a:pt x="322" y="51"/>
                  </a:lnTo>
                  <a:lnTo>
                    <a:pt x="322" y="50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6" y="44"/>
                  </a:lnTo>
                  <a:lnTo>
                    <a:pt x="328" y="43"/>
                  </a:lnTo>
                  <a:lnTo>
                    <a:pt x="330" y="43"/>
                  </a:lnTo>
                  <a:lnTo>
                    <a:pt x="331" y="44"/>
                  </a:lnTo>
                  <a:lnTo>
                    <a:pt x="332" y="46"/>
                  </a:lnTo>
                  <a:lnTo>
                    <a:pt x="333" y="47"/>
                  </a:lnTo>
                  <a:lnTo>
                    <a:pt x="335" y="47"/>
                  </a:lnTo>
                  <a:lnTo>
                    <a:pt x="336" y="46"/>
                  </a:lnTo>
                  <a:lnTo>
                    <a:pt x="340" y="43"/>
                  </a:lnTo>
                  <a:lnTo>
                    <a:pt x="342" y="43"/>
                  </a:lnTo>
                  <a:lnTo>
                    <a:pt x="350" y="43"/>
                  </a:lnTo>
                  <a:lnTo>
                    <a:pt x="356" y="47"/>
                  </a:lnTo>
                  <a:lnTo>
                    <a:pt x="359" y="47"/>
                  </a:lnTo>
                  <a:lnTo>
                    <a:pt x="360" y="46"/>
                  </a:lnTo>
                  <a:lnTo>
                    <a:pt x="363" y="43"/>
                  </a:lnTo>
                  <a:lnTo>
                    <a:pt x="365" y="42"/>
                  </a:lnTo>
                  <a:lnTo>
                    <a:pt x="367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4" y="40"/>
                  </a:lnTo>
                  <a:lnTo>
                    <a:pt x="375" y="39"/>
                  </a:lnTo>
                  <a:lnTo>
                    <a:pt x="377" y="39"/>
                  </a:lnTo>
                  <a:lnTo>
                    <a:pt x="379" y="39"/>
                  </a:lnTo>
                  <a:lnTo>
                    <a:pt x="381" y="38"/>
                  </a:lnTo>
                  <a:lnTo>
                    <a:pt x="382" y="37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90" y="38"/>
                  </a:lnTo>
                  <a:lnTo>
                    <a:pt x="391" y="38"/>
                  </a:lnTo>
                  <a:lnTo>
                    <a:pt x="392" y="37"/>
                  </a:lnTo>
                  <a:lnTo>
                    <a:pt x="393" y="36"/>
                  </a:lnTo>
                  <a:lnTo>
                    <a:pt x="394" y="36"/>
                  </a:lnTo>
                  <a:lnTo>
                    <a:pt x="394" y="35"/>
                  </a:lnTo>
                  <a:lnTo>
                    <a:pt x="397" y="36"/>
                  </a:lnTo>
                  <a:lnTo>
                    <a:pt x="397" y="36"/>
                  </a:lnTo>
                  <a:lnTo>
                    <a:pt x="398" y="36"/>
                  </a:lnTo>
                  <a:lnTo>
                    <a:pt x="399" y="35"/>
                  </a:lnTo>
                  <a:lnTo>
                    <a:pt x="399" y="35"/>
                  </a:lnTo>
                  <a:lnTo>
                    <a:pt x="398" y="32"/>
                  </a:lnTo>
                  <a:lnTo>
                    <a:pt x="398" y="28"/>
                  </a:lnTo>
                  <a:lnTo>
                    <a:pt x="401" y="27"/>
                  </a:lnTo>
                  <a:lnTo>
                    <a:pt x="404" y="27"/>
                  </a:lnTo>
                  <a:lnTo>
                    <a:pt x="408" y="28"/>
                  </a:lnTo>
                  <a:lnTo>
                    <a:pt x="408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10" y="27"/>
                  </a:lnTo>
                  <a:lnTo>
                    <a:pt x="410" y="26"/>
                  </a:lnTo>
                  <a:lnTo>
                    <a:pt x="412" y="25"/>
                  </a:lnTo>
                  <a:lnTo>
                    <a:pt x="414" y="24"/>
                  </a:lnTo>
                  <a:lnTo>
                    <a:pt x="415" y="23"/>
                  </a:lnTo>
                  <a:lnTo>
                    <a:pt x="417" y="23"/>
                  </a:lnTo>
                  <a:lnTo>
                    <a:pt x="418" y="25"/>
                  </a:lnTo>
                  <a:lnTo>
                    <a:pt x="420" y="26"/>
                  </a:lnTo>
                  <a:lnTo>
                    <a:pt x="420" y="27"/>
                  </a:lnTo>
                  <a:lnTo>
                    <a:pt x="420" y="28"/>
                  </a:lnTo>
                  <a:lnTo>
                    <a:pt x="420" y="29"/>
                  </a:lnTo>
                  <a:lnTo>
                    <a:pt x="421" y="29"/>
                  </a:lnTo>
                  <a:lnTo>
                    <a:pt x="421" y="29"/>
                  </a:lnTo>
                  <a:lnTo>
                    <a:pt x="422" y="29"/>
                  </a:lnTo>
                  <a:lnTo>
                    <a:pt x="423" y="29"/>
                  </a:lnTo>
                  <a:lnTo>
                    <a:pt x="425" y="29"/>
                  </a:lnTo>
                  <a:lnTo>
                    <a:pt x="426" y="29"/>
                  </a:lnTo>
                  <a:lnTo>
                    <a:pt x="429" y="28"/>
                  </a:lnTo>
                  <a:lnTo>
                    <a:pt x="431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5" y="25"/>
                  </a:lnTo>
                  <a:lnTo>
                    <a:pt x="438" y="24"/>
                  </a:lnTo>
                  <a:lnTo>
                    <a:pt x="440" y="23"/>
                  </a:lnTo>
                  <a:lnTo>
                    <a:pt x="442" y="25"/>
                  </a:lnTo>
                  <a:lnTo>
                    <a:pt x="443" y="29"/>
                  </a:lnTo>
                  <a:lnTo>
                    <a:pt x="444" y="32"/>
                  </a:lnTo>
                  <a:lnTo>
                    <a:pt x="444" y="33"/>
                  </a:lnTo>
                  <a:lnTo>
                    <a:pt x="445" y="34"/>
                  </a:lnTo>
                  <a:lnTo>
                    <a:pt x="445" y="35"/>
                  </a:lnTo>
                  <a:lnTo>
                    <a:pt x="445" y="35"/>
                  </a:lnTo>
                  <a:lnTo>
                    <a:pt x="446" y="35"/>
                  </a:lnTo>
                  <a:lnTo>
                    <a:pt x="446" y="36"/>
                  </a:lnTo>
                  <a:lnTo>
                    <a:pt x="446" y="37"/>
                  </a:lnTo>
                  <a:lnTo>
                    <a:pt x="446" y="38"/>
                  </a:lnTo>
                  <a:lnTo>
                    <a:pt x="448" y="39"/>
                  </a:lnTo>
                  <a:lnTo>
                    <a:pt x="449" y="40"/>
                  </a:lnTo>
                  <a:lnTo>
                    <a:pt x="452" y="40"/>
                  </a:lnTo>
                  <a:lnTo>
                    <a:pt x="451" y="41"/>
                  </a:lnTo>
                  <a:lnTo>
                    <a:pt x="454" y="41"/>
                  </a:lnTo>
                  <a:lnTo>
                    <a:pt x="456" y="41"/>
                  </a:lnTo>
                  <a:lnTo>
                    <a:pt x="457" y="41"/>
                  </a:lnTo>
                  <a:lnTo>
                    <a:pt x="459" y="43"/>
                  </a:lnTo>
                  <a:lnTo>
                    <a:pt x="462" y="47"/>
                  </a:lnTo>
                  <a:lnTo>
                    <a:pt x="464" y="49"/>
                  </a:lnTo>
                  <a:lnTo>
                    <a:pt x="466" y="49"/>
                  </a:lnTo>
                  <a:lnTo>
                    <a:pt x="467" y="47"/>
                  </a:lnTo>
                  <a:lnTo>
                    <a:pt x="466" y="46"/>
                  </a:lnTo>
                  <a:lnTo>
                    <a:pt x="467" y="44"/>
                  </a:lnTo>
                  <a:lnTo>
                    <a:pt x="470" y="43"/>
                  </a:lnTo>
                  <a:lnTo>
                    <a:pt x="472" y="43"/>
                  </a:lnTo>
                  <a:lnTo>
                    <a:pt x="473" y="42"/>
                  </a:lnTo>
                  <a:lnTo>
                    <a:pt x="474" y="43"/>
                  </a:lnTo>
                  <a:lnTo>
                    <a:pt x="477" y="45"/>
                  </a:lnTo>
                  <a:lnTo>
                    <a:pt x="492" y="51"/>
                  </a:lnTo>
                  <a:lnTo>
                    <a:pt x="493" y="51"/>
                  </a:lnTo>
                  <a:lnTo>
                    <a:pt x="494" y="52"/>
                  </a:lnTo>
                  <a:lnTo>
                    <a:pt x="495" y="53"/>
                  </a:lnTo>
                  <a:lnTo>
                    <a:pt x="499" y="54"/>
                  </a:lnTo>
                  <a:lnTo>
                    <a:pt x="500" y="56"/>
                  </a:lnTo>
                  <a:lnTo>
                    <a:pt x="504" y="61"/>
                  </a:lnTo>
                  <a:lnTo>
                    <a:pt x="505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25" y="57"/>
                  </a:lnTo>
                  <a:lnTo>
                    <a:pt x="528" y="57"/>
                  </a:lnTo>
                  <a:lnTo>
                    <a:pt x="529" y="57"/>
                  </a:lnTo>
                  <a:lnTo>
                    <a:pt x="529" y="57"/>
                  </a:lnTo>
                  <a:lnTo>
                    <a:pt x="530" y="57"/>
                  </a:lnTo>
                  <a:lnTo>
                    <a:pt x="531" y="56"/>
                  </a:lnTo>
                  <a:lnTo>
                    <a:pt x="532" y="54"/>
                  </a:lnTo>
                  <a:lnTo>
                    <a:pt x="533" y="53"/>
                  </a:lnTo>
                  <a:lnTo>
                    <a:pt x="534" y="53"/>
                  </a:lnTo>
                  <a:lnTo>
                    <a:pt x="542" y="53"/>
                  </a:lnTo>
                  <a:lnTo>
                    <a:pt x="543" y="53"/>
                  </a:lnTo>
                  <a:lnTo>
                    <a:pt x="545" y="55"/>
                  </a:lnTo>
                  <a:lnTo>
                    <a:pt x="546" y="55"/>
                  </a:lnTo>
                  <a:lnTo>
                    <a:pt x="547" y="55"/>
                  </a:lnTo>
                  <a:lnTo>
                    <a:pt x="547" y="54"/>
                  </a:lnTo>
                  <a:lnTo>
                    <a:pt x="548" y="54"/>
                  </a:lnTo>
                  <a:lnTo>
                    <a:pt x="549" y="53"/>
                  </a:lnTo>
                  <a:lnTo>
                    <a:pt x="550" y="53"/>
                  </a:lnTo>
                  <a:lnTo>
                    <a:pt x="553" y="53"/>
                  </a:lnTo>
                  <a:lnTo>
                    <a:pt x="557" y="50"/>
                  </a:lnTo>
                  <a:lnTo>
                    <a:pt x="558" y="50"/>
                  </a:lnTo>
                  <a:lnTo>
                    <a:pt x="559" y="51"/>
                  </a:lnTo>
                  <a:lnTo>
                    <a:pt x="562" y="53"/>
                  </a:lnTo>
                  <a:lnTo>
                    <a:pt x="564" y="54"/>
                  </a:lnTo>
                  <a:lnTo>
                    <a:pt x="565" y="54"/>
                  </a:lnTo>
                  <a:lnTo>
                    <a:pt x="567" y="53"/>
                  </a:lnTo>
                  <a:lnTo>
                    <a:pt x="569" y="53"/>
                  </a:lnTo>
                  <a:lnTo>
                    <a:pt x="570" y="53"/>
                  </a:lnTo>
                  <a:lnTo>
                    <a:pt x="571" y="53"/>
                  </a:lnTo>
                  <a:lnTo>
                    <a:pt x="573" y="52"/>
                  </a:lnTo>
                  <a:lnTo>
                    <a:pt x="575" y="51"/>
                  </a:lnTo>
                  <a:lnTo>
                    <a:pt x="577" y="50"/>
                  </a:lnTo>
                  <a:lnTo>
                    <a:pt x="584" y="48"/>
                  </a:lnTo>
                  <a:lnTo>
                    <a:pt x="585" y="48"/>
                  </a:lnTo>
                  <a:lnTo>
                    <a:pt x="586" y="47"/>
                  </a:lnTo>
                  <a:lnTo>
                    <a:pt x="588" y="43"/>
                  </a:lnTo>
                  <a:lnTo>
                    <a:pt x="589" y="41"/>
                  </a:lnTo>
                  <a:lnTo>
                    <a:pt x="589" y="40"/>
                  </a:lnTo>
                  <a:lnTo>
                    <a:pt x="590" y="39"/>
                  </a:lnTo>
                  <a:lnTo>
                    <a:pt x="590" y="38"/>
                  </a:lnTo>
                  <a:lnTo>
                    <a:pt x="590" y="37"/>
                  </a:lnTo>
                  <a:lnTo>
                    <a:pt x="589" y="36"/>
                  </a:lnTo>
                  <a:lnTo>
                    <a:pt x="589" y="35"/>
                  </a:lnTo>
                  <a:lnTo>
                    <a:pt x="588" y="34"/>
                  </a:lnTo>
                  <a:lnTo>
                    <a:pt x="588" y="33"/>
                  </a:lnTo>
                  <a:lnTo>
                    <a:pt x="589" y="31"/>
                  </a:lnTo>
                  <a:lnTo>
                    <a:pt x="589" y="30"/>
                  </a:lnTo>
                  <a:lnTo>
                    <a:pt x="589" y="29"/>
                  </a:lnTo>
                  <a:lnTo>
                    <a:pt x="589" y="28"/>
                  </a:lnTo>
                  <a:lnTo>
                    <a:pt x="589" y="26"/>
                  </a:lnTo>
                  <a:lnTo>
                    <a:pt x="589" y="25"/>
                  </a:lnTo>
                  <a:lnTo>
                    <a:pt x="587" y="25"/>
                  </a:lnTo>
                  <a:lnTo>
                    <a:pt x="586" y="24"/>
                  </a:lnTo>
                  <a:lnTo>
                    <a:pt x="586" y="23"/>
                  </a:lnTo>
                  <a:lnTo>
                    <a:pt x="586" y="22"/>
                  </a:lnTo>
                  <a:lnTo>
                    <a:pt x="586" y="21"/>
                  </a:lnTo>
                  <a:lnTo>
                    <a:pt x="585" y="17"/>
                  </a:lnTo>
                  <a:lnTo>
                    <a:pt x="585" y="17"/>
                  </a:lnTo>
                  <a:lnTo>
                    <a:pt x="584" y="16"/>
                  </a:lnTo>
                  <a:lnTo>
                    <a:pt x="583" y="16"/>
                  </a:lnTo>
                  <a:lnTo>
                    <a:pt x="582" y="15"/>
                  </a:lnTo>
                  <a:lnTo>
                    <a:pt x="581" y="15"/>
                  </a:lnTo>
                  <a:lnTo>
                    <a:pt x="580" y="13"/>
                  </a:lnTo>
                  <a:lnTo>
                    <a:pt x="579" y="13"/>
                  </a:lnTo>
                  <a:lnTo>
                    <a:pt x="579" y="11"/>
                  </a:lnTo>
                  <a:lnTo>
                    <a:pt x="579" y="10"/>
                  </a:lnTo>
                  <a:lnTo>
                    <a:pt x="579" y="8"/>
                  </a:lnTo>
                  <a:lnTo>
                    <a:pt x="579" y="6"/>
                  </a:lnTo>
                  <a:lnTo>
                    <a:pt x="580" y="5"/>
                  </a:lnTo>
                  <a:lnTo>
                    <a:pt x="581" y="5"/>
                  </a:lnTo>
                  <a:lnTo>
                    <a:pt x="582" y="5"/>
                  </a:lnTo>
                  <a:lnTo>
                    <a:pt x="584" y="4"/>
                  </a:lnTo>
                  <a:lnTo>
                    <a:pt x="587" y="3"/>
                  </a:lnTo>
                  <a:lnTo>
                    <a:pt x="591" y="3"/>
                  </a:lnTo>
                  <a:lnTo>
                    <a:pt x="594" y="0"/>
                  </a:lnTo>
                  <a:lnTo>
                    <a:pt x="595" y="0"/>
                  </a:lnTo>
                  <a:lnTo>
                    <a:pt x="595" y="1"/>
                  </a:lnTo>
                  <a:lnTo>
                    <a:pt x="598" y="4"/>
                  </a:lnTo>
                  <a:lnTo>
                    <a:pt x="599" y="5"/>
                  </a:lnTo>
                  <a:lnTo>
                    <a:pt x="601" y="5"/>
                  </a:lnTo>
                  <a:lnTo>
                    <a:pt x="605" y="5"/>
                  </a:lnTo>
                  <a:lnTo>
                    <a:pt x="607" y="5"/>
                  </a:lnTo>
                  <a:lnTo>
                    <a:pt x="608" y="5"/>
                  </a:lnTo>
                  <a:lnTo>
                    <a:pt x="611" y="8"/>
                  </a:lnTo>
                  <a:lnTo>
                    <a:pt x="614" y="9"/>
                  </a:lnTo>
                  <a:lnTo>
                    <a:pt x="616" y="9"/>
                  </a:lnTo>
                  <a:lnTo>
                    <a:pt x="618" y="10"/>
                  </a:lnTo>
                  <a:lnTo>
                    <a:pt x="617" y="11"/>
                  </a:lnTo>
                  <a:lnTo>
                    <a:pt x="616" y="13"/>
                  </a:lnTo>
                  <a:lnTo>
                    <a:pt x="621" y="17"/>
                  </a:lnTo>
                  <a:lnTo>
                    <a:pt x="625" y="19"/>
                  </a:lnTo>
                  <a:lnTo>
                    <a:pt x="626" y="20"/>
                  </a:lnTo>
                  <a:lnTo>
                    <a:pt x="628" y="17"/>
                  </a:lnTo>
                  <a:lnTo>
                    <a:pt x="628" y="18"/>
                  </a:lnTo>
                  <a:lnTo>
                    <a:pt x="628" y="19"/>
                  </a:lnTo>
                  <a:lnTo>
                    <a:pt x="628" y="20"/>
                  </a:lnTo>
                  <a:lnTo>
                    <a:pt x="629" y="21"/>
                  </a:lnTo>
                  <a:lnTo>
                    <a:pt x="628" y="22"/>
                  </a:lnTo>
                  <a:lnTo>
                    <a:pt x="629" y="25"/>
                  </a:lnTo>
                  <a:lnTo>
                    <a:pt x="628" y="26"/>
                  </a:lnTo>
                  <a:lnTo>
                    <a:pt x="629" y="28"/>
                  </a:lnTo>
                  <a:lnTo>
                    <a:pt x="630" y="30"/>
                  </a:lnTo>
                  <a:lnTo>
                    <a:pt x="630" y="35"/>
                  </a:lnTo>
                  <a:lnTo>
                    <a:pt x="631" y="41"/>
                  </a:lnTo>
                  <a:lnTo>
                    <a:pt x="631" y="43"/>
                  </a:lnTo>
                  <a:lnTo>
                    <a:pt x="631" y="46"/>
                  </a:lnTo>
                  <a:lnTo>
                    <a:pt x="631" y="48"/>
                  </a:lnTo>
                  <a:lnTo>
                    <a:pt x="631" y="50"/>
                  </a:lnTo>
                  <a:lnTo>
                    <a:pt x="630" y="51"/>
                  </a:lnTo>
                  <a:lnTo>
                    <a:pt x="628" y="52"/>
                  </a:lnTo>
                  <a:lnTo>
                    <a:pt x="625" y="51"/>
                  </a:lnTo>
                  <a:lnTo>
                    <a:pt x="624" y="50"/>
                  </a:lnTo>
                  <a:lnTo>
                    <a:pt x="623" y="48"/>
                  </a:lnTo>
                  <a:lnTo>
                    <a:pt x="619" y="53"/>
                  </a:lnTo>
                  <a:lnTo>
                    <a:pt x="618" y="53"/>
                  </a:lnTo>
                  <a:lnTo>
                    <a:pt x="617" y="54"/>
                  </a:lnTo>
                  <a:lnTo>
                    <a:pt x="617" y="55"/>
                  </a:lnTo>
                  <a:lnTo>
                    <a:pt x="614" y="57"/>
                  </a:lnTo>
                  <a:lnTo>
                    <a:pt x="612" y="59"/>
                  </a:lnTo>
                  <a:lnTo>
                    <a:pt x="610" y="59"/>
                  </a:lnTo>
                  <a:lnTo>
                    <a:pt x="604" y="60"/>
                  </a:lnTo>
                  <a:lnTo>
                    <a:pt x="603" y="61"/>
                  </a:lnTo>
                  <a:lnTo>
                    <a:pt x="605" y="64"/>
                  </a:lnTo>
                  <a:lnTo>
                    <a:pt x="604" y="66"/>
                  </a:lnTo>
                  <a:lnTo>
                    <a:pt x="603" y="68"/>
                  </a:lnTo>
                  <a:lnTo>
                    <a:pt x="604" y="71"/>
                  </a:lnTo>
                  <a:lnTo>
                    <a:pt x="605" y="72"/>
                  </a:lnTo>
                  <a:lnTo>
                    <a:pt x="603" y="75"/>
                  </a:lnTo>
                  <a:lnTo>
                    <a:pt x="603" y="77"/>
                  </a:lnTo>
                  <a:lnTo>
                    <a:pt x="604" y="77"/>
                  </a:lnTo>
                  <a:lnTo>
                    <a:pt x="605" y="77"/>
                  </a:lnTo>
                  <a:lnTo>
                    <a:pt x="603" y="80"/>
                  </a:lnTo>
                  <a:lnTo>
                    <a:pt x="604" y="82"/>
                  </a:lnTo>
                  <a:lnTo>
                    <a:pt x="605" y="84"/>
                  </a:lnTo>
                  <a:lnTo>
                    <a:pt x="606" y="86"/>
                  </a:lnTo>
                  <a:lnTo>
                    <a:pt x="608" y="87"/>
                  </a:lnTo>
                  <a:lnTo>
                    <a:pt x="608" y="89"/>
                  </a:lnTo>
                  <a:lnTo>
                    <a:pt x="607" y="90"/>
                  </a:lnTo>
                  <a:lnTo>
                    <a:pt x="607" y="90"/>
                  </a:lnTo>
                  <a:lnTo>
                    <a:pt x="606" y="90"/>
                  </a:lnTo>
                  <a:lnTo>
                    <a:pt x="605" y="91"/>
                  </a:lnTo>
                  <a:lnTo>
                    <a:pt x="605" y="92"/>
                  </a:lnTo>
                  <a:lnTo>
                    <a:pt x="605" y="93"/>
                  </a:lnTo>
                  <a:lnTo>
                    <a:pt x="606" y="95"/>
                  </a:lnTo>
                  <a:lnTo>
                    <a:pt x="607" y="95"/>
                  </a:lnTo>
                  <a:lnTo>
                    <a:pt x="607" y="95"/>
                  </a:lnTo>
                  <a:lnTo>
                    <a:pt x="606" y="96"/>
                  </a:lnTo>
                  <a:lnTo>
                    <a:pt x="605" y="97"/>
                  </a:lnTo>
                  <a:lnTo>
                    <a:pt x="602" y="98"/>
                  </a:lnTo>
                  <a:lnTo>
                    <a:pt x="601" y="100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2" y="101"/>
                  </a:lnTo>
                  <a:lnTo>
                    <a:pt x="601" y="102"/>
                  </a:lnTo>
                  <a:lnTo>
                    <a:pt x="600" y="102"/>
                  </a:lnTo>
                  <a:lnTo>
                    <a:pt x="599" y="101"/>
                  </a:lnTo>
                  <a:lnTo>
                    <a:pt x="599" y="101"/>
                  </a:lnTo>
                  <a:lnTo>
                    <a:pt x="598" y="101"/>
                  </a:lnTo>
                  <a:lnTo>
                    <a:pt x="597" y="102"/>
                  </a:lnTo>
                  <a:lnTo>
                    <a:pt x="596" y="104"/>
                  </a:lnTo>
                  <a:lnTo>
                    <a:pt x="596" y="105"/>
                  </a:lnTo>
                  <a:lnTo>
                    <a:pt x="595" y="105"/>
                  </a:lnTo>
                  <a:lnTo>
                    <a:pt x="595" y="104"/>
                  </a:lnTo>
                  <a:lnTo>
                    <a:pt x="595" y="103"/>
                  </a:lnTo>
                  <a:lnTo>
                    <a:pt x="595" y="104"/>
                  </a:lnTo>
                  <a:lnTo>
                    <a:pt x="595" y="105"/>
                  </a:lnTo>
                  <a:lnTo>
                    <a:pt x="594" y="105"/>
                  </a:lnTo>
                  <a:lnTo>
                    <a:pt x="594" y="106"/>
                  </a:lnTo>
                  <a:lnTo>
                    <a:pt x="595" y="106"/>
                  </a:lnTo>
                  <a:lnTo>
                    <a:pt x="593" y="107"/>
                  </a:lnTo>
                  <a:lnTo>
                    <a:pt x="593" y="107"/>
                  </a:lnTo>
                  <a:lnTo>
                    <a:pt x="594" y="109"/>
                  </a:lnTo>
                  <a:lnTo>
                    <a:pt x="589" y="113"/>
                  </a:lnTo>
                  <a:lnTo>
                    <a:pt x="588" y="115"/>
                  </a:lnTo>
                  <a:lnTo>
                    <a:pt x="587" y="119"/>
                  </a:lnTo>
                  <a:lnTo>
                    <a:pt x="584" y="121"/>
                  </a:lnTo>
                  <a:lnTo>
                    <a:pt x="582" y="122"/>
                  </a:lnTo>
                  <a:lnTo>
                    <a:pt x="578" y="122"/>
                  </a:lnTo>
                  <a:lnTo>
                    <a:pt x="578" y="121"/>
                  </a:lnTo>
                  <a:lnTo>
                    <a:pt x="577" y="120"/>
                  </a:lnTo>
                  <a:lnTo>
                    <a:pt x="577" y="117"/>
                  </a:lnTo>
                  <a:lnTo>
                    <a:pt x="577" y="115"/>
                  </a:lnTo>
                  <a:lnTo>
                    <a:pt x="575" y="114"/>
                  </a:lnTo>
                  <a:lnTo>
                    <a:pt x="575" y="113"/>
                  </a:lnTo>
                  <a:lnTo>
                    <a:pt x="577" y="113"/>
                  </a:lnTo>
                  <a:lnTo>
                    <a:pt x="578" y="113"/>
                  </a:lnTo>
                  <a:lnTo>
                    <a:pt x="579" y="113"/>
                  </a:lnTo>
                  <a:lnTo>
                    <a:pt x="580" y="113"/>
                  </a:lnTo>
                  <a:lnTo>
                    <a:pt x="579" y="111"/>
                  </a:lnTo>
                  <a:lnTo>
                    <a:pt x="578" y="111"/>
                  </a:lnTo>
                  <a:lnTo>
                    <a:pt x="577" y="111"/>
                  </a:lnTo>
                  <a:lnTo>
                    <a:pt x="576" y="112"/>
                  </a:lnTo>
                  <a:lnTo>
                    <a:pt x="575" y="111"/>
                  </a:lnTo>
                  <a:lnTo>
                    <a:pt x="575" y="110"/>
                  </a:lnTo>
                  <a:lnTo>
                    <a:pt x="574" y="110"/>
                  </a:lnTo>
                  <a:lnTo>
                    <a:pt x="574" y="111"/>
                  </a:lnTo>
                  <a:lnTo>
                    <a:pt x="575" y="112"/>
                  </a:lnTo>
                  <a:lnTo>
                    <a:pt x="575" y="113"/>
                  </a:lnTo>
                  <a:lnTo>
                    <a:pt x="574" y="113"/>
                  </a:lnTo>
                  <a:lnTo>
                    <a:pt x="573" y="111"/>
                  </a:lnTo>
                  <a:lnTo>
                    <a:pt x="570" y="109"/>
                  </a:lnTo>
                  <a:lnTo>
                    <a:pt x="567" y="108"/>
                  </a:lnTo>
                  <a:lnTo>
                    <a:pt x="565" y="109"/>
                  </a:lnTo>
                  <a:lnTo>
                    <a:pt x="564" y="109"/>
                  </a:lnTo>
                  <a:lnTo>
                    <a:pt x="559" y="109"/>
                  </a:lnTo>
                  <a:lnTo>
                    <a:pt x="558" y="108"/>
                  </a:lnTo>
                  <a:lnTo>
                    <a:pt x="557" y="108"/>
                  </a:lnTo>
                  <a:lnTo>
                    <a:pt x="550" y="108"/>
                  </a:lnTo>
                  <a:lnTo>
                    <a:pt x="547" y="107"/>
                  </a:lnTo>
                  <a:lnTo>
                    <a:pt x="542" y="107"/>
                  </a:lnTo>
                  <a:lnTo>
                    <a:pt x="539" y="106"/>
                  </a:lnTo>
                  <a:lnTo>
                    <a:pt x="535" y="107"/>
                  </a:lnTo>
                  <a:lnTo>
                    <a:pt x="535" y="107"/>
                  </a:lnTo>
                  <a:lnTo>
                    <a:pt x="533" y="107"/>
                  </a:lnTo>
                  <a:lnTo>
                    <a:pt x="531" y="105"/>
                  </a:lnTo>
                  <a:lnTo>
                    <a:pt x="529" y="104"/>
                  </a:lnTo>
                  <a:lnTo>
                    <a:pt x="529" y="103"/>
                  </a:lnTo>
                  <a:lnTo>
                    <a:pt x="523" y="102"/>
                  </a:lnTo>
                  <a:lnTo>
                    <a:pt x="522" y="102"/>
                  </a:lnTo>
                  <a:lnTo>
                    <a:pt x="519" y="101"/>
                  </a:lnTo>
                  <a:lnTo>
                    <a:pt x="515" y="98"/>
                  </a:lnTo>
                  <a:lnTo>
                    <a:pt x="511" y="96"/>
                  </a:lnTo>
                  <a:lnTo>
                    <a:pt x="508" y="100"/>
                  </a:lnTo>
                  <a:lnTo>
                    <a:pt x="508" y="99"/>
                  </a:lnTo>
                  <a:lnTo>
                    <a:pt x="500" y="98"/>
                  </a:lnTo>
                  <a:lnTo>
                    <a:pt x="499" y="96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7" y="94"/>
                  </a:lnTo>
                  <a:lnTo>
                    <a:pt x="497" y="93"/>
                  </a:lnTo>
                  <a:lnTo>
                    <a:pt x="498" y="92"/>
                  </a:lnTo>
                  <a:lnTo>
                    <a:pt x="499" y="91"/>
                  </a:lnTo>
                  <a:lnTo>
                    <a:pt x="499" y="91"/>
                  </a:lnTo>
                  <a:lnTo>
                    <a:pt x="498" y="90"/>
                  </a:lnTo>
                  <a:lnTo>
                    <a:pt x="497" y="89"/>
                  </a:lnTo>
                  <a:lnTo>
                    <a:pt x="489" y="89"/>
                  </a:lnTo>
                  <a:lnTo>
                    <a:pt x="487" y="90"/>
                  </a:lnTo>
                  <a:lnTo>
                    <a:pt x="487" y="92"/>
                  </a:lnTo>
                  <a:lnTo>
                    <a:pt x="486" y="94"/>
                  </a:lnTo>
                  <a:lnTo>
                    <a:pt x="485" y="95"/>
                  </a:lnTo>
                  <a:lnTo>
                    <a:pt x="483" y="95"/>
                  </a:lnTo>
                  <a:lnTo>
                    <a:pt x="484" y="97"/>
                  </a:lnTo>
                  <a:lnTo>
                    <a:pt x="483" y="98"/>
                  </a:lnTo>
                  <a:lnTo>
                    <a:pt x="481" y="98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6" y="100"/>
                  </a:lnTo>
                  <a:lnTo>
                    <a:pt x="475" y="101"/>
                  </a:lnTo>
                  <a:lnTo>
                    <a:pt x="472" y="102"/>
                  </a:lnTo>
                  <a:lnTo>
                    <a:pt x="469" y="106"/>
                  </a:lnTo>
                  <a:lnTo>
                    <a:pt x="467" y="108"/>
                  </a:lnTo>
                  <a:lnTo>
                    <a:pt x="463" y="107"/>
                  </a:lnTo>
                  <a:lnTo>
                    <a:pt x="460" y="108"/>
                  </a:lnTo>
                  <a:lnTo>
                    <a:pt x="458" y="108"/>
                  </a:lnTo>
                  <a:lnTo>
                    <a:pt x="457" y="107"/>
                  </a:lnTo>
                  <a:lnTo>
                    <a:pt x="457" y="107"/>
                  </a:lnTo>
                  <a:lnTo>
                    <a:pt x="454" y="105"/>
                  </a:lnTo>
                  <a:lnTo>
                    <a:pt x="452" y="107"/>
                  </a:lnTo>
                  <a:lnTo>
                    <a:pt x="451" y="107"/>
                  </a:lnTo>
                  <a:lnTo>
                    <a:pt x="451" y="107"/>
                  </a:lnTo>
                  <a:lnTo>
                    <a:pt x="450" y="106"/>
                  </a:lnTo>
                  <a:lnTo>
                    <a:pt x="449" y="104"/>
                  </a:lnTo>
                  <a:lnTo>
                    <a:pt x="448" y="102"/>
                  </a:lnTo>
                  <a:lnTo>
                    <a:pt x="448" y="101"/>
                  </a:lnTo>
                  <a:lnTo>
                    <a:pt x="447" y="101"/>
                  </a:lnTo>
                  <a:lnTo>
                    <a:pt x="446" y="100"/>
                  </a:lnTo>
                  <a:lnTo>
                    <a:pt x="445" y="98"/>
                  </a:lnTo>
                  <a:lnTo>
                    <a:pt x="445" y="96"/>
                  </a:lnTo>
                  <a:lnTo>
                    <a:pt x="441" y="95"/>
                  </a:lnTo>
                  <a:lnTo>
                    <a:pt x="439" y="95"/>
                  </a:lnTo>
                  <a:lnTo>
                    <a:pt x="439" y="96"/>
                  </a:lnTo>
                  <a:lnTo>
                    <a:pt x="438" y="96"/>
                  </a:lnTo>
                  <a:lnTo>
                    <a:pt x="437" y="96"/>
                  </a:lnTo>
                  <a:lnTo>
                    <a:pt x="436" y="98"/>
                  </a:lnTo>
                  <a:lnTo>
                    <a:pt x="434" y="97"/>
                  </a:lnTo>
                  <a:lnTo>
                    <a:pt x="432" y="97"/>
                  </a:lnTo>
                  <a:lnTo>
                    <a:pt x="429" y="98"/>
                  </a:lnTo>
                  <a:lnTo>
                    <a:pt x="427" y="101"/>
                  </a:lnTo>
                  <a:lnTo>
                    <a:pt x="424" y="104"/>
                  </a:lnTo>
                  <a:lnTo>
                    <a:pt x="422" y="105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4" y="108"/>
                  </a:lnTo>
                  <a:lnTo>
                    <a:pt x="422" y="108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22" y="111"/>
                  </a:lnTo>
                  <a:lnTo>
                    <a:pt x="424" y="111"/>
                  </a:lnTo>
                  <a:lnTo>
                    <a:pt x="425" y="111"/>
                  </a:lnTo>
                  <a:lnTo>
                    <a:pt x="413" y="118"/>
                  </a:lnTo>
                  <a:lnTo>
                    <a:pt x="404" y="123"/>
                  </a:lnTo>
                  <a:lnTo>
                    <a:pt x="401" y="124"/>
                  </a:lnTo>
                  <a:lnTo>
                    <a:pt x="397" y="124"/>
                  </a:lnTo>
                  <a:lnTo>
                    <a:pt x="393" y="123"/>
                  </a:lnTo>
                  <a:lnTo>
                    <a:pt x="383" y="118"/>
                  </a:lnTo>
                  <a:lnTo>
                    <a:pt x="381" y="117"/>
                  </a:lnTo>
                  <a:lnTo>
                    <a:pt x="380" y="117"/>
                  </a:lnTo>
                  <a:lnTo>
                    <a:pt x="377" y="117"/>
                  </a:lnTo>
                  <a:lnTo>
                    <a:pt x="372" y="120"/>
                  </a:lnTo>
                  <a:lnTo>
                    <a:pt x="370" y="120"/>
                  </a:lnTo>
                  <a:lnTo>
                    <a:pt x="368" y="122"/>
                  </a:lnTo>
                  <a:lnTo>
                    <a:pt x="366" y="124"/>
                  </a:lnTo>
                  <a:lnTo>
                    <a:pt x="366" y="127"/>
                  </a:lnTo>
                  <a:lnTo>
                    <a:pt x="367" y="130"/>
                  </a:lnTo>
                  <a:lnTo>
                    <a:pt x="368" y="132"/>
                  </a:lnTo>
                  <a:lnTo>
                    <a:pt x="371" y="132"/>
                  </a:lnTo>
                  <a:lnTo>
                    <a:pt x="372" y="133"/>
                  </a:lnTo>
                  <a:lnTo>
                    <a:pt x="373" y="135"/>
                  </a:lnTo>
                  <a:lnTo>
                    <a:pt x="375" y="138"/>
                  </a:lnTo>
                  <a:lnTo>
                    <a:pt x="375" y="140"/>
                  </a:lnTo>
                  <a:lnTo>
                    <a:pt x="376" y="140"/>
                  </a:lnTo>
                  <a:lnTo>
                    <a:pt x="379" y="143"/>
                  </a:lnTo>
                  <a:lnTo>
                    <a:pt x="380" y="144"/>
                  </a:lnTo>
                  <a:lnTo>
                    <a:pt x="382" y="144"/>
                  </a:lnTo>
                  <a:lnTo>
                    <a:pt x="383" y="144"/>
                  </a:lnTo>
                  <a:lnTo>
                    <a:pt x="384" y="143"/>
                  </a:lnTo>
                  <a:lnTo>
                    <a:pt x="385" y="144"/>
                  </a:lnTo>
                  <a:lnTo>
                    <a:pt x="386" y="146"/>
                  </a:lnTo>
                  <a:lnTo>
                    <a:pt x="386" y="147"/>
                  </a:lnTo>
                  <a:lnTo>
                    <a:pt x="385" y="147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78" y="152"/>
                  </a:lnTo>
                  <a:lnTo>
                    <a:pt x="379" y="155"/>
                  </a:lnTo>
                  <a:lnTo>
                    <a:pt x="382" y="161"/>
                  </a:lnTo>
                  <a:lnTo>
                    <a:pt x="383" y="162"/>
                  </a:lnTo>
                  <a:lnTo>
                    <a:pt x="386" y="163"/>
                  </a:lnTo>
                  <a:lnTo>
                    <a:pt x="390" y="164"/>
                  </a:lnTo>
                  <a:lnTo>
                    <a:pt x="391" y="165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5" y="163"/>
                  </a:lnTo>
                  <a:lnTo>
                    <a:pt x="395" y="162"/>
                  </a:lnTo>
                  <a:lnTo>
                    <a:pt x="395" y="161"/>
                  </a:lnTo>
                  <a:lnTo>
                    <a:pt x="393" y="158"/>
                  </a:lnTo>
                  <a:lnTo>
                    <a:pt x="394" y="157"/>
                  </a:lnTo>
                  <a:lnTo>
                    <a:pt x="393" y="156"/>
                  </a:lnTo>
                  <a:lnTo>
                    <a:pt x="395" y="156"/>
                  </a:lnTo>
                  <a:lnTo>
                    <a:pt x="397" y="158"/>
                  </a:lnTo>
                  <a:lnTo>
                    <a:pt x="399" y="163"/>
                  </a:lnTo>
                  <a:lnTo>
                    <a:pt x="400" y="164"/>
                  </a:lnTo>
                  <a:lnTo>
                    <a:pt x="402" y="167"/>
                  </a:lnTo>
                  <a:lnTo>
                    <a:pt x="404" y="168"/>
                  </a:lnTo>
                  <a:lnTo>
                    <a:pt x="406" y="167"/>
                  </a:lnTo>
                  <a:lnTo>
                    <a:pt x="407" y="167"/>
                  </a:lnTo>
                  <a:lnTo>
                    <a:pt x="409" y="168"/>
                  </a:lnTo>
                  <a:lnTo>
                    <a:pt x="410" y="168"/>
                  </a:lnTo>
                  <a:lnTo>
                    <a:pt x="411" y="168"/>
                  </a:lnTo>
                  <a:lnTo>
                    <a:pt x="412" y="171"/>
                  </a:lnTo>
                  <a:lnTo>
                    <a:pt x="413" y="172"/>
                  </a:lnTo>
                  <a:lnTo>
                    <a:pt x="415" y="172"/>
                  </a:lnTo>
                  <a:lnTo>
                    <a:pt x="418" y="175"/>
                  </a:lnTo>
                  <a:lnTo>
                    <a:pt x="423" y="183"/>
                  </a:lnTo>
                  <a:lnTo>
                    <a:pt x="428" y="188"/>
                  </a:lnTo>
                  <a:lnTo>
                    <a:pt x="430" y="192"/>
                  </a:lnTo>
                  <a:lnTo>
                    <a:pt x="427" y="194"/>
                  </a:lnTo>
                  <a:lnTo>
                    <a:pt x="423" y="195"/>
                  </a:lnTo>
                  <a:lnTo>
                    <a:pt x="421" y="194"/>
                  </a:lnTo>
                  <a:lnTo>
                    <a:pt x="421" y="192"/>
                  </a:lnTo>
                  <a:lnTo>
                    <a:pt x="420" y="191"/>
                  </a:lnTo>
                  <a:lnTo>
                    <a:pt x="419" y="189"/>
                  </a:lnTo>
                  <a:lnTo>
                    <a:pt x="417" y="188"/>
                  </a:lnTo>
                  <a:lnTo>
                    <a:pt x="415" y="187"/>
                  </a:lnTo>
                  <a:lnTo>
                    <a:pt x="413" y="184"/>
                  </a:lnTo>
                  <a:lnTo>
                    <a:pt x="411" y="180"/>
                  </a:lnTo>
                  <a:lnTo>
                    <a:pt x="409" y="177"/>
                  </a:lnTo>
                  <a:lnTo>
                    <a:pt x="406" y="175"/>
                  </a:lnTo>
                  <a:lnTo>
                    <a:pt x="398" y="174"/>
                  </a:lnTo>
                  <a:lnTo>
                    <a:pt x="396" y="173"/>
                  </a:lnTo>
                  <a:lnTo>
                    <a:pt x="393" y="171"/>
                  </a:lnTo>
                  <a:lnTo>
                    <a:pt x="391" y="168"/>
                  </a:lnTo>
                  <a:lnTo>
                    <a:pt x="388" y="167"/>
                  </a:lnTo>
                  <a:lnTo>
                    <a:pt x="387" y="166"/>
                  </a:lnTo>
                  <a:lnTo>
                    <a:pt x="384" y="167"/>
                  </a:lnTo>
                  <a:lnTo>
                    <a:pt x="380" y="166"/>
                  </a:lnTo>
                  <a:lnTo>
                    <a:pt x="379" y="166"/>
                  </a:lnTo>
                  <a:lnTo>
                    <a:pt x="374" y="168"/>
                  </a:lnTo>
                  <a:lnTo>
                    <a:pt x="373" y="168"/>
                  </a:lnTo>
                  <a:lnTo>
                    <a:pt x="370" y="167"/>
                  </a:lnTo>
                  <a:lnTo>
                    <a:pt x="369" y="168"/>
                  </a:lnTo>
                  <a:lnTo>
                    <a:pt x="369" y="168"/>
                  </a:lnTo>
                  <a:lnTo>
                    <a:pt x="368" y="168"/>
                  </a:lnTo>
                  <a:lnTo>
                    <a:pt x="367" y="171"/>
                  </a:lnTo>
                  <a:lnTo>
                    <a:pt x="366" y="173"/>
                  </a:lnTo>
                  <a:lnTo>
                    <a:pt x="366" y="175"/>
                  </a:lnTo>
                  <a:lnTo>
                    <a:pt x="368" y="179"/>
                  </a:lnTo>
                  <a:lnTo>
                    <a:pt x="368" y="180"/>
                  </a:lnTo>
                  <a:lnTo>
                    <a:pt x="369" y="180"/>
                  </a:lnTo>
                  <a:lnTo>
                    <a:pt x="373" y="182"/>
                  </a:lnTo>
                  <a:lnTo>
                    <a:pt x="373" y="184"/>
                  </a:lnTo>
                  <a:lnTo>
                    <a:pt x="374" y="186"/>
                  </a:lnTo>
                  <a:lnTo>
                    <a:pt x="375" y="186"/>
                  </a:lnTo>
                  <a:lnTo>
                    <a:pt x="376" y="186"/>
                  </a:lnTo>
                  <a:lnTo>
                    <a:pt x="382" y="189"/>
                  </a:lnTo>
                  <a:lnTo>
                    <a:pt x="384" y="189"/>
                  </a:lnTo>
                  <a:lnTo>
                    <a:pt x="385" y="189"/>
                  </a:lnTo>
                  <a:lnTo>
                    <a:pt x="386" y="191"/>
                  </a:lnTo>
                  <a:lnTo>
                    <a:pt x="387" y="192"/>
                  </a:lnTo>
                  <a:lnTo>
                    <a:pt x="389" y="192"/>
                  </a:lnTo>
                  <a:lnTo>
                    <a:pt x="392" y="194"/>
                  </a:lnTo>
                  <a:lnTo>
                    <a:pt x="393" y="196"/>
                  </a:lnTo>
                  <a:lnTo>
                    <a:pt x="393" y="197"/>
                  </a:lnTo>
                  <a:lnTo>
                    <a:pt x="392" y="198"/>
                  </a:lnTo>
                  <a:lnTo>
                    <a:pt x="392" y="198"/>
                  </a:lnTo>
                  <a:lnTo>
                    <a:pt x="392" y="199"/>
                  </a:lnTo>
                  <a:lnTo>
                    <a:pt x="394" y="201"/>
                  </a:lnTo>
                  <a:lnTo>
                    <a:pt x="395" y="202"/>
                  </a:lnTo>
                  <a:lnTo>
                    <a:pt x="394" y="203"/>
                  </a:lnTo>
                  <a:lnTo>
                    <a:pt x="393" y="203"/>
                  </a:lnTo>
                  <a:lnTo>
                    <a:pt x="392" y="204"/>
                  </a:lnTo>
                  <a:lnTo>
                    <a:pt x="393" y="204"/>
                  </a:lnTo>
                  <a:lnTo>
                    <a:pt x="393" y="205"/>
                  </a:lnTo>
                  <a:lnTo>
                    <a:pt x="394" y="205"/>
                  </a:lnTo>
                  <a:lnTo>
                    <a:pt x="395" y="204"/>
                  </a:lnTo>
                  <a:lnTo>
                    <a:pt x="395" y="205"/>
                  </a:lnTo>
                  <a:lnTo>
                    <a:pt x="395" y="206"/>
                  </a:lnTo>
                  <a:lnTo>
                    <a:pt x="396" y="207"/>
                  </a:lnTo>
                  <a:lnTo>
                    <a:pt x="396" y="208"/>
                  </a:lnTo>
                  <a:lnTo>
                    <a:pt x="393" y="210"/>
                  </a:lnTo>
                  <a:lnTo>
                    <a:pt x="393" y="210"/>
                  </a:lnTo>
                  <a:lnTo>
                    <a:pt x="394" y="211"/>
                  </a:lnTo>
                  <a:lnTo>
                    <a:pt x="394" y="212"/>
                  </a:lnTo>
                  <a:lnTo>
                    <a:pt x="392" y="212"/>
                  </a:lnTo>
                  <a:lnTo>
                    <a:pt x="391" y="213"/>
                  </a:lnTo>
                  <a:lnTo>
                    <a:pt x="391" y="214"/>
                  </a:lnTo>
                  <a:lnTo>
                    <a:pt x="393" y="214"/>
                  </a:lnTo>
                  <a:lnTo>
                    <a:pt x="393" y="215"/>
                  </a:lnTo>
                  <a:lnTo>
                    <a:pt x="389" y="215"/>
                  </a:lnTo>
                  <a:lnTo>
                    <a:pt x="387" y="215"/>
                  </a:lnTo>
                  <a:lnTo>
                    <a:pt x="387" y="213"/>
                  </a:lnTo>
                  <a:lnTo>
                    <a:pt x="387" y="212"/>
                  </a:lnTo>
                  <a:lnTo>
                    <a:pt x="386" y="212"/>
                  </a:lnTo>
                  <a:lnTo>
                    <a:pt x="385" y="213"/>
                  </a:lnTo>
                  <a:lnTo>
                    <a:pt x="385" y="212"/>
                  </a:lnTo>
                  <a:lnTo>
                    <a:pt x="385" y="211"/>
                  </a:lnTo>
                  <a:lnTo>
                    <a:pt x="382" y="209"/>
                  </a:lnTo>
                  <a:lnTo>
                    <a:pt x="381" y="208"/>
                  </a:lnTo>
                  <a:lnTo>
                    <a:pt x="380" y="207"/>
                  </a:lnTo>
                  <a:lnTo>
                    <a:pt x="379" y="206"/>
                  </a:lnTo>
                  <a:lnTo>
                    <a:pt x="379" y="207"/>
                  </a:lnTo>
                  <a:lnTo>
                    <a:pt x="379" y="208"/>
                  </a:lnTo>
                  <a:lnTo>
                    <a:pt x="379" y="209"/>
                  </a:lnTo>
                  <a:lnTo>
                    <a:pt x="375" y="203"/>
                  </a:lnTo>
                  <a:lnTo>
                    <a:pt x="375" y="202"/>
                  </a:lnTo>
                  <a:lnTo>
                    <a:pt x="375" y="199"/>
                  </a:lnTo>
                  <a:lnTo>
                    <a:pt x="375" y="198"/>
                  </a:lnTo>
                  <a:lnTo>
                    <a:pt x="375" y="198"/>
                  </a:lnTo>
                  <a:lnTo>
                    <a:pt x="374" y="198"/>
                  </a:lnTo>
                  <a:lnTo>
                    <a:pt x="373" y="197"/>
                  </a:lnTo>
                  <a:lnTo>
                    <a:pt x="373" y="196"/>
                  </a:lnTo>
                  <a:lnTo>
                    <a:pt x="373" y="195"/>
                  </a:lnTo>
                  <a:lnTo>
                    <a:pt x="365" y="184"/>
                  </a:lnTo>
                  <a:lnTo>
                    <a:pt x="361" y="182"/>
                  </a:lnTo>
                  <a:lnTo>
                    <a:pt x="360" y="181"/>
                  </a:lnTo>
                  <a:lnTo>
                    <a:pt x="353" y="180"/>
                  </a:lnTo>
                  <a:lnTo>
                    <a:pt x="348" y="178"/>
                  </a:lnTo>
                  <a:lnTo>
                    <a:pt x="343" y="177"/>
                  </a:lnTo>
                  <a:lnTo>
                    <a:pt x="340" y="177"/>
                  </a:lnTo>
                  <a:lnTo>
                    <a:pt x="336" y="179"/>
                  </a:lnTo>
                  <a:lnTo>
                    <a:pt x="335" y="183"/>
                  </a:lnTo>
                  <a:lnTo>
                    <a:pt x="334" y="185"/>
                  </a:lnTo>
                  <a:lnTo>
                    <a:pt x="335" y="187"/>
                  </a:lnTo>
                  <a:lnTo>
                    <a:pt x="336" y="189"/>
                  </a:lnTo>
                  <a:lnTo>
                    <a:pt x="336" y="191"/>
                  </a:lnTo>
                  <a:lnTo>
                    <a:pt x="336" y="192"/>
                  </a:lnTo>
                  <a:lnTo>
                    <a:pt x="337" y="192"/>
                  </a:lnTo>
                  <a:lnTo>
                    <a:pt x="339" y="192"/>
                  </a:lnTo>
                  <a:lnTo>
                    <a:pt x="340" y="192"/>
                  </a:lnTo>
                  <a:lnTo>
                    <a:pt x="341" y="193"/>
                  </a:lnTo>
                  <a:lnTo>
                    <a:pt x="342" y="195"/>
                  </a:lnTo>
                  <a:lnTo>
                    <a:pt x="346" y="202"/>
                  </a:lnTo>
                  <a:lnTo>
                    <a:pt x="348" y="204"/>
                  </a:lnTo>
                  <a:lnTo>
                    <a:pt x="358" y="210"/>
                  </a:lnTo>
                  <a:lnTo>
                    <a:pt x="364" y="211"/>
                  </a:lnTo>
                  <a:lnTo>
                    <a:pt x="365" y="212"/>
                  </a:lnTo>
                  <a:lnTo>
                    <a:pt x="365" y="213"/>
                  </a:lnTo>
                  <a:lnTo>
                    <a:pt x="365" y="214"/>
                  </a:lnTo>
                  <a:lnTo>
                    <a:pt x="366" y="216"/>
                  </a:lnTo>
                  <a:lnTo>
                    <a:pt x="366" y="216"/>
                  </a:lnTo>
                  <a:lnTo>
                    <a:pt x="368" y="217"/>
                  </a:lnTo>
                  <a:lnTo>
                    <a:pt x="370" y="217"/>
                  </a:lnTo>
                  <a:lnTo>
                    <a:pt x="372" y="217"/>
                  </a:lnTo>
                  <a:lnTo>
                    <a:pt x="371" y="218"/>
                  </a:lnTo>
                  <a:lnTo>
                    <a:pt x="369" y="219"/>
                  </a:lnTo>
                  <a:lnTo>
                    <a:pt x="367" y="220"/>
                  </a:lnTo>
                  <a:lnTo>
                    <a:pt x="360" y="218"/>
                  </a:lnTo>
                  <a:lnTo>
                    <a:pt x="346" y="213"/>
                  </a:lnTo>
                  <a:lnTo>
                    <a:pt x="344" y="212"/>
                  </a:lnTo>
                  <a:lnTo>
                    <a:pt x="337" y="214"/>
                  </a:lnTo>
                  <a:lnTo>
                    <a:pt x="336" y="214"/>
                  </a:lnTo>
                  <a:lnTo>
                    <a:pt x="336" y="213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8" y="208"/>
                  </a:lnTo>
                  <a:lnTo>
                    <a:pt x="336" y="206"/>
                  </a:lnTo>
                  <a:lnTo>
                    <a:pt x="336" y="205"/>
                  </a:lnTo>
                  <a:lnTo>
                    <a:pt x="336" y="203"/>
                  </a:lnTo>
                  <a:lnTo>
                    <a:pt x="334" y="201"/>
                  </a:lnTo>
                  <a:lnTo>
                    <a:pt x="332" y="199"/>
                  </a:lnTo>
                  <a:lnTo>
                    <a:pt x="331" y="198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2" y="185"/>
                  </a:lnTo>
                  <a:lnTo>
                    <a:pt x="330" y="182"/>
                  </a:lnTo>
                  <a:lnTo>
                    <a:pt x="327" y="180"/>
                  </a:lnTo>
                  <a:lnTo>
                    <a:pt x="325" y="179"/>
                  </a:lnTo>
                  <a:lnTo>
                    <a:pt x="322" y="178"/>
                  </a:lnTo>
                  <a:lnTo>
                    <a:pt x="320" y="177"/>
                  </a:lnTo>
                  <a:lnTo>
                    <a:pt x="318" y="176"/>
                  </a:lnTo>
                  <a:lnTo>
                    <a:pt x="318" y="177"/>
                  </a:lnTo>
                  <a:lnTo>
                    <a:pt x="312" y="174"/>
                  </a:lnTo>
                  <a:lnTo>
                    <a:pt x="312" y="174"/>
                  </a:lnTo>
                  <a:lnTo>
                    <a:pt x="311" y="173"/>
                  </a:lnTo>
                  <a:lnTo>
                    <a:pt x="308" y="172"/>
                  </a:lnTo>
                  <a:lnTo>
                    <a:pt x="306" y="171"/>
                  </a:lnTo>
                  <a:lnTo>
                    <a:pt x="305" y="168"/>
                  </a:lnTo>
                  <a:lnTo>
                    <a:pt x="300" y="165"/>
                  </a:lnTo>
                  <a:lnTo>
                    <a:pt x="299" y="164"/>
                  </a:lnTo>
                  <a:lnTo>
                    <a:pt x="297" y="163"/>
                  </a:lnTo>
                  <a:lnTo>
                    <a:pt x="294" y="164"/>
                  </a:lnTo>
                  <a:lnTo>
                    <a:pt x="294" y="162"/>
                  </a:lnTo>
                  <a:lnTo>
                    <a:pt x="294" y="160"/>
                  </a:lnTo>
                  <a:lnTo>
                    <a:pt x="291" y="156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88" y="152"/>
                  </a:lnTo>
                  <a:lnTo>
                    <a:pt x="288" y="150"/>
                  </a:lnTo>
                  <a:lnTo>
                    <a:pt x="289" y="150"/>
                  </a:lnTo>
                  <a:lnTo>
                    <a:pt x="295" y="149"/>
                  </a:lnTo>
                  <a:lnTo>
                    <a:pt x="299" y="149"/>
                  </a:lnTo>
                  <a:lnTo>
                    <a:pt x="300" y="147"/>
                  </a:lnTo>
                  <a:lnTo>
                    <a:pt x="300" y="146"/>
                  </a:lnTo>
                  <a:lnTo>
                    <a:pt x="301" y="145"/>
                  </a:lnTo>
                  <a:lnTo>
                    <a:pt x="302" y="144"/>
                  </a:lnTo>
                  <a:lnTo>
                    <a:pt x="302" y="142"/>
                  </a:lnTo>
                  <a:lnTo>
                    <a:pt x="300" y="141"/>
                  </a:lnTo>
                  <a:lnTo>
                    <a:pt x="299" y="140"/>
                  </a:lnTo>
                  <a:lnTo>
                    <a:pt x="299" y="139"/>
                  </a:lnTo>
                  <a:lnTo>
                    <a:pt x="300" y="138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4" y="133"/>
                  </a:lnTo>
                  <a:lnTo>
                    <a:pt x="291" y="134"/>
                  </a:lnTo>
                  <a:lnTo>
                    <a:pt x="291" y="136"/>
                  </a:lnTo>
                  <a:lnTo>
                    <a:pt x="291" y="138"/>
                  </a:lnTo>
                  <a:lnTo>
                    <a:pt x="290" y="139"/>
                  </a:lnTo>
                  <a:lnTo>
                    <a:pt x="289" y="140"/>
                  </a:lnTo>
                  <a:lnTo>
                    <a:pt x="288" y="141"/>
                  </a:lnTo>
                  <a:lnTo>
                    <a:pt x="287" y="142"/>
                  </a:lnTo>
                  <a:lnTo>
                    <a:pt x="288" y="142"/>
                  </a:lnTo>
                  <a:lnTo>
                    <a:pt x="285" y="142"/>
                  </a:lnTo>
                  <a:lnTo>
                    <a:pt x="284" y="141"/>
                  </a:lnTo>
                  <a:lnTo>
                    <a:pt x="282" y="143"/>
                  </a:lnTo>
                  <a:lnTo>
                    <a:pt x="281" y="144"/>
                  </a:lnTo>
                  <a:lnTo>
                    <a:pt x="281" y="145"/>
                  </a:lnTo>
                  <a:lnTo>
                    <a:pt x="282" y="148"/>
                  </a:lnTo>
                  <a:lnTo>
                    <a:pt x="281" y="148"/>
                  </a:lnTo>
                  <a:lnTo>
                    <a:pt x="280" y="147"/>
                  </a:lnTo>
                  <a:lnTo>
                    <a:pt x="280" y="149"/>
                  </a:lnTo>
                  <a:lnTo>
                    <a:pt x="280" y="148"/>
                  </a:lnTo>
                  <a:lnTo>
                    <a:pt x="279" y="148"/>
                  </a:lnTo>
                  <a:lnTo>
                    <a:pt x="278" y="149"/>
                  </a:lnTo>
                  <a:lnTo>
                    <a:pt x="276" y="149"/>
                  </a:lnTo>
                  <a:lnTo>
                    <a:pt x="276" y="148"/>
                  </a:lnTo>
                  <a:lnTo>
                    <a:pt x="276" y="147"/>
                  </a:lnTo>
                  <a:lnTo>
                    <a:pt x="275" y="147"/>
                  </a:lnTo>
                  <a:lnTo>
                    <a:pt x="273" y="149"/>
                  </a:lnTo>
                  <a:lnTo>
                    <a:pt x="273" y="150"/>
                  </a:lnTo>
                  <a:lnTo>
                    <a:pt x="275" y="151"/>
                  </a:lnTo>
                  <a:lnTo>
                    <a:pt x="274" y="151"/>
                  </a:lnTo>
                  <a:lnTo>
                    <a:pt x="273" y="151"/>
                  </a:lnTo>
                  <a:lnTo>
                    <a:pt x="273" y="152"/>
                  </a:lnTo>
                  <a:lnTo>
                    <a:pt x="273" y="153"/>
                  </a:lnTo>
                  <a:lnTo>
                    <a:pt x="272" y="154"/>
                  </a:lnTo>
                  <a:lnTo>
                    <a:pt x="271" y="154"/>
                  </a:lnTo>
                  <a:lnTo>
                    <a:pt x="270" y="153"/>
                  </a:lnTo>
                  <a:lnTo>
                    <a:pt x="268" y="153"/>
                  </a:lnTo>
                  <a:lnTo>
                    <a:pt x="267" y="153"/>
                  </a:lnTo>
                  <a:lnTo>
                    <a:pt x="266" y="154"/>
                  </a:lnTo>
                  <a:lnTo>
                    <a:pt x="267" y="156"/>
                  </a:lnTo>
                  <a:lnTo>
                    <a:pt x="268" y="157"/>
                  </a:lnTo>
                  <a:lnTo>
                    <a:pt x="269" y="159"/>
                  </a:lnTo>
                  <a:lnTo>
                    <a:pt x="269" y="161"/>
                  </a:lnTo>
                  <a:lnTo>
                    <a:pt x="270" y="162"/>
                  </a:lnTo>
                  <a:lnTo>
                    <a:pt x="270" y="163"/>
                  </a:lnTo>
                  <a:lnTo>
                    <a:pt x="271" y="164"/>
                  </a:lnTo>
                  <a:lnTo>
                    <a:pt x="273" y="165"/>
                  </a:lnTo>
                  <a:lnTo>
                    <a:pt x="273" y="166"/>
                  </a:lnTo>
                  <a:lnTo>
                    <a:pt x="272" y="168"/>
                  </a:lnTo>
                  <a:lnTo>
                    <a:pt x="270" y="173"/>
                  </a:lnTo>
                  <a:lnTo>
                    <a:pt x="267" y="181"/>
                  </a:lnTo>
                  <a:lnTo>
                    <a:pt x="267" y="182"/>
                  </a:lnTo>
                  <a:lnTo>
                    <a:pt x="264" y="190"/>
                  </a:lnTo>
                  <a:lnTo>
                    <a:pt x="264" y="192"/>
                  </a:lnTo>
                  <a:lnTo>
                    <a:pt x="264" y="194"/>
                  </a:lnTo>
                  <a:lnTo>
                    <a:pt x="264" y="197"/>
                  </a:lnTo>
                  <a:lnTo>
                    <a:pt x="265" y="199"/>
                  </a:lnTo>
                  <a:lnTo>
                    <a:pt x="265" y="202"/>
                  </a:lnTo>
                  <a:lnTo>
                    <a:pt x="265" y="203"/>
                  </a:lnTo>
                  <a:lnTo>
                    <a:pt x="266" y="204"/>
                  </a:lnTo>
                  <a:lnTo>
                    <a:pt x="267" y="204"/>
                  </a:lnTo>
                  <a:lnTo>
                    <a:pt x="268" y="208"/>
                  </a:lnTo>
                  <a:lnTo>
                    <a:pt x="272" y="211"/>
                  </a:lnTo>
                  <a:lnTo>
                    <a:pt x="273" y="212"/>
                  </a:lnTo>
                  <a:lnTo>
                    <a:pt x="274" y="212"/>
                  </a:lnTo>
                  <a:lnTo>
                    <a:pt x="276" y="213"/>
                  </a:lnTo>
                  <a:lnTo>
                    <a:pt x="276" y="214"/>
                  </a:lnTo>
                  <a:lnTo>
                    <a:pt x="277" y="214"/>
                  </a:lnTo>
                  <a:lnTo>
                    <a:pt x="277" y="215"/>
                  </a:lnTo>
                  <a:lnTo>
                    <a:pt x="277" y="216"/>
                  </a:lnTo>
                  <a:lnTo>
                    <a:pt x="277" y="217"/>
                  </a:lnTo>
                  <a:lnTo>
                    <a:pt x="279" y="222"/>
                  </a:lnTo>
                  <a:lnTo>
                    <a:pt x="280" y="223"/>
                  </a:lnTo>
                  <a:lnTo>
                    <a:pt x="281" y="224"/>
                  </a:lnTo>
                  <a:lnTo>
                    <a:pt x="284" y="228"/>
                  </a:lnTo>
                  <a:lnTo>
                    <a:pt x="286" y="228"/>
                  </a:lnTo>
                  <a:lnTo>
                    <a:pt x="288" y="229"/>
                  </a:lnTo>
                  <a:lnTo>
                    <a:pt x="289" y="233"/>
                  </a:lnTo>
                  <a:lnTo>
                    <a:pt x="290" y="234"/>
                  </a:lnTo>
                  <a:lnTo>
                    <a:pt x="291" y="236"/>
                  </a:lnTo>
                  <a:lnTo>
                    <a:pt x="292" y="239"/>
                  </a:lnTo>
                  <a:lnTo>
                    <a:pt x="292" y="241"/>
                  </a:lnTo>
                  <a:lnTo>
                    <a:pt x="292" y="243"/>
                  </a:lnTo>
                  <a:lnTo>
                    <a:pt x="295" y="250"/>
                  </a:lnTo>
                  <a:lnTo>
                    <a:pt x="297" y="257"/>
                  </a:lnTo>
                  <a:lnTo>
                    <a:pt x="299" y="258"/>
                  </a:lnTo>
                  <a:lnTo>
                    <a:pt x="300" y="260"/>
                  </a:lnTo>
                  <a:lnTo>
                    <a:pt x="304" y="263"/>
                  </a:lnTo>
                  <a:lnTo>
                    <a:pt x="309" y="265"/>
                  </a:lnTo>
                  <a:lnTo>
                    <a:pt x="312" y="268"/>
                  </a:lnTo>
                  <a:lnTo>
                    <a:pt x="313" y="269"/>
                  </a:lnTo>
                  <a:lnTo>
                    <a:pt x="314" y="272"/>
                  </a:lnTo>
                  <a:lnTo>
                    <a:pt x="315" y="274"/>
                  </a:lnTo>
                  <a:lnTo>
                    <a:pt x="323" y="282"/>
                  </a:lnTo>
                  <a:lnTo>
                    <a:pt x="324" y="285"/>
                  </a:lnTo>
                  <a:lnTo>
                    <a:pt x="328" y="288"/>
                  </a:lnTo>
                  <a:lnTo>
                    <a:pt x="330" y="295"/>
                  </a:lnTo>
                  <a:lnTo>
                    <a:pt x="335" y="304"/>
                  </a:lnTo>
                  <a:lnTo>
                    <a:pt x="335" y="306"/>
                  </a:lnTo>
                  <a:lnTo>
                    <a:pt x="334" y="306"/>
                  </a:lnTo>
                  <a:lnTo>
                    <a:pt x="331" y="309"/>
                  </a:lnTo>
                  <a:lnTo>
                    <a:pt x="330" y="309"/>
                  </a:lnTo>
                  <a:lnTo>
                    <a:pt x="326" y="310"/>
                  </a:lnTo>
                  <a:lnTo>
                    <a:pt x="324" y="311"/>
                  </a:lnTo>
                  <a:lnTo>
                    <a:pt x="323" y="311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3"/>
                  </a:lnTo>
                  <a:lnTo>
                    <a:pt x="323" y="313"/>
                  </a:lnTo>
                  <a:lnTo>
                    <a:pt x="323" y="314"/>
                  </a:lnTo>
                  <a:lnTo>
                    <a:pt x="322" y="314"/>
                  </a:lnTo>
                  <a:lnTo>
                    <a:pt x="321" y="314"/>
                  </a:lnTo>
                  <a:lnTo>
                    <a:pt x="319" y="314"/>
                  </a:lnTo>
                  <a:lnTo>
                    <a:pt x="317" y="314"/>
                  </a:lnTo>
                  <a:lnTo>
                    <a:pt x="316" y="315"/>
                  </a:lnTo>
                  <a:lnTo>
                    <a:pt x="314" y="316"/>
                  </a:lnTo>
                  <a:lnTo>
                    <a:pt x="312" y="316"/>
                  </a:lnTo>
                  <a:lnTo>
                    <a:pt x="308" y="315"/>
                  </a:lnTo>
                  <a:lnTo>
                    <a:pt x="309" y="313"/>
                  </a:lnTo>
                  <a:lnTo>
                    <a:pt x="311" y="312"/>
                  </a:lnTo>
                  <a:lnTo>
                    <a:pt x="310" y="311"/>
                  </a:lnTo>
                  <a:lnTo>
                    <a:pt x="311" y="309"/>
                  </a:lnTo>
                  <a:lnTo>
                    <a:pt x="314" y="308"/>
                  </a:lnTo>
                  <a:lnTo>
                    <a:pt x="314" y="309"/>
                  </a:lnTo>
                  <a:lnTo>
                    <a:pt x="313" y="314"/>
                  </a:lnTo>
                  <a:lnTo>
                    <a:pt x="319" y="311"/>
                  </a:lnTo>
                  <a:lnTo>
                    <a:pt x="320" y="309"/>
                  </a:lnTo>
                  <a:lnTo>
                    <a:pt x="319" y="308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2" y="308"/>
                  </a:lnTo>
                  <a:lnTo>
                    <a:pt x="322" y="309"/>
                  </a:lnTo>
                  <a:lnTo>
                    <a:pt x="323" y="308"/>
                  </a:lnTo>
                  <a:lnTo>
                    <a:pt x="323" y="306"/>
                  </a:lnTo>
                  <a:lnTo>
                    <a:pt x="324" y="306"/>
                  </a:lnTo>
                  <a:lnTo>
                    <a:pt x="323" y="304"/>
                  </a:lnTo>
                  <a:lnTo>
                    <a:pt x="321" y="300"/>
                  </a:lnTo>
                  <a:lnTo>
                    <a:pt x="319" y="299"/>
                  </a:lnTo>
                  <a:lnTo>
                    <a:pt x="320" y="297"/>
                  </a:lnTo>
                  <a:lnTo>
                    <a:pt x="319" y="295"/>
                  </a:lnTo>
                  <a:lnTo>
                    <a:pt x="318" y="294"/>
                  </a:lnTo>
                  <a:lnTo>
                    <a:pt x="316" y="292"/>
                  </a:lnTo>
                  <a:lnTo>
                    <a:pt x="314" y="291"/>
                  </a:lnTo>
                  <a:lnTo>
                    <a:pt x="312" y="290"/>
                  </a:lnTo>
                  <a:lnTo>
                    <a:pt x="306" y="289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05" y="288"/>
                  </a:lnTo>
                  <a:lnTo>
                    <a:pt x="304" y="285"/>
                  </a:lnTo>
                  <a:lnTo>
                    <a:pt x="303" y="285"/>
                  </a:lnTo>
                  <a:lnTo>
                    <a:pt x="300" y="285"/>
                  </a:lnTo>
                  <a:lnTo>
                    <a:pt x="299" y="284"/>
                  </a:lnTo>
                  <a:lnTo>
                    <a:pt x="298" y="284"/>
                  </a:lnTo>
                  <a:lnTo>
                    <a:pt x="299" y="286"/>
                  </a:lnTo>
                  <a:lnTo>
                    <a:pt x="299" y="287"/>
                  </a:lnTo>
                  <a:lnTo>
                    <a:pt x="298" y="288"/>
                  </a:lnTo>
                  <a:lnTo>
                    <a:pt x="297" y="288"/>
                  </a:lnTo>
                  <a:lnTo>
                    <a:pt x="298" y="290"/>
                  </a:lnTo>
                  <a:lnTo>
                    <a:pt x="299" y="291"/>
                  </a:lnTo>
                  <a:lnTo>
                    <a:pt x="296" y="292"/>
                  </a:lnTo>
                  <a:lnTo>
                    <a:pt x="293" y="292"/>
                  </a:lnTo>
                  <a:lnTo>
                    <a:pt x="289" y="293"/>
                  </a:lnTo>
                  <a:lnTo>
                    <a:pt x="288" y="294"/>
                  </a:lnTo>
                  <a:lnTo>
                    <a:pt x="288" y="300"/>
                  </a:lnTo>
                  <a:lnTo>
                    <a:pt x="288" y="300"/>
                  </a:lnTo>
                  <a:lnTo>
                    <a:pt x="291" y="308"/>
                  </a:lnTo>
                  <a:lnTo>
                    <a:pt x="292" y="306"/>
                  </a:lnTo>
                  <a:lnTo>
                    <a:pt x="293" y="306"/>
                  </a:lnTo>
                  <a:lnTo>
                    <a:pt x="293" y="304"/>
                  </a:lnTo>
                  <a:lnTo>
                    <a:pt x="294" y="304"/>
                  </a:lnTo>
                  <a:lnTo>
                    <a:pt x="294" y="305"/>
                  </a:lnTo>
                  <a:lnTo>
                    <a:pt x="294" y="306"/>
                  </a:lnTo>
                  <a:lnTo>
                    <a:pt x="295" y="306"/>
                  </a:lnTo>
                  <a:lnTo>
                    <a:pt x="296" y="307"/>
                  </a:lnTo>
                  <a:lnTo>
                    <a:pt x="296" y="310"/>
                  </a:lnTo>
                  <a:lnTo>
                    <a:pt x="297" y="312"/>
                  </a:lnTo>
                  <a:lnTo>
                    <a:pt x="298" y="313"/>
                  </a:lnTo>
                  <a:lnTo>
                    <a:pt x="298" y="312"/>
                  </a:lnTo>
                  <a:lnTo>
                    <a:pt x="299" y="312"/>
                  </a:lnTo>
                  <a:lnTo>
                    <a:pt x="299" y="312"/>
                  </a:lnTo>
                  <a:lnTo>
                    <a:pt x="298" y="311"/>
                  </a:lnTo>
                  <a:lnTo>
                    <a:pt x="300" y="312"/>
                  </a:lnTo>
                  <a:lnTo>
                    <a:pt x="301" y="314"/>
                  </a:lnTo>
                  <a:lnTo>
                    <a:pt x="302" y="317"/>
                  </a:lnTo>
                  <a:lnTo>
                    <a:pt x="304" y="318"/>
                  </a:lnTo>
                  <a:lnTo>
                    <a:pt x="303" y="319"/>
                  </a:lnTo>
                  <a:lnTo>
                    <a:pt x="303" y="320"/>
                  </a:lnTo>
                  <a:lnTo>
                    <a:pt x="304" y="321"/>
                  </a:lnTo>
                  <a:lnTo>
                    <a:pt x="300" y="323"/>
                  </a:lnTo>
                  <a:lnTo>
                    <a:pt x="300" y="324"/>
                  </a:lnTo>
                  <a:lnTo>
                    <a:pt x="300" y="325"/>
                  </a:lnTo>
                  <a:lnTo>
                    <a:pt x="306" y="323"/>
                  </a:lnTo>
                  <a:lnTo>
                    <a:pt x="307" y="322"/>
                  </a:lnTo>
                  <a:lnTo>
                    <a:pt x="311" y="322"/>
                  </a:lnTo>
                  <a:lnTo>
                    <a:pt x="310" y="323"/>
                  </a:lnTo>
                  <a:lnTo>
                    <a:pt x="306" y="324"/>
                  </a:lnTo>
                  <a:lnTo>
                    <a:pt x="306" y="325"/>
                  </a:lnTo>
                  <a:lnTo>
                    <a:pt x="306" y="326"/>
                  </a:lnTo>
                  <a:lnTo>
                    <a:pt x="305" y="329"/>
                  </a:lnTo>
                  <a:lnTo>
                    <a:pt x="305" y="330"/>
                  </a:lnTo>
                  <a:lnTo>
                    <a:pt x="304" y="330"/>
                  </a:lnTo>
                  <a:lnTo>
                    <a:pt x="303" y="331"/>
                  </a:lnTo>
                  <a:lnTo>
                    <a:pt x="302" y="331"/>
                  </a:lnTo>
                  <a:lnTo>
                    <a:pt x="302" y="332"/>
                  </a:lnTo>
                  <a:lnTo>
                    <a:pt x="300" y="331"/>
                  </a:lnTo>
                  <a:lnTo>
                    <a:pt x="300" y="331"/>
                  </a:lnTo>
                  <a:lnTo>
                    <a:pt x="300" y="332"/>
                  </a:lnTo>
                  <a:lnTo>
                    <a:pt x="299" y="332"/>
                  </a:lnTo>
                  <a:lnTo>
                    <a:pt x="298" y="332"/>
                  </a:lnTo>
                  <a:lnTo>
                    <a:pt x="299" y="334"/>
                  </a:lnTo>
                  <a:lnTo>
                    <a:pt x="297" y="335"/>
                  </a:lnTo>
                  <a:lnTo>
                    <a:pt x="295" y="336"/>
                  </a:lnTo>
                  <a:lnTo>
                    <a:pt x="294" y="336"/>
                  </a:lnTo>
                  <a:lnTo>
                    <a:pt x="294" y="336"/>
                  </a:lnTo>
                  <a:lnTo>
                    <a:pt x="293" y="335"/>
                  </a:lnTo>
                  <a:lnTo>
                    <a:pt x="291" y="335"/>
                  </a:lnTo>
                  <a:lnTo>
                    <a:pt x="290" y="335"/>
                  </a:lnTo>
                  <a:lnTo>
                    <a:pt x="289" y="336"/>
                  </a:lnTo>
                  <a:lnTo>
                    <a:pt x="289" y="338"/>
                  </a:lnTo>
                  <a:lnTo>
                    <a:pt x="288" y="339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5" y="341"/>
                  </a:lnTo>
                  <a:lnTo>
                    <a:pt x="284" y="341"/>
                  </a:lnTo>
                  <a:lnTo>
                    <a:pt x="282" y="341"/>
                  </a:lnTo>
                  <a:lnTo>
                    <a:pt x="280" y="342"/>
                  </a:lnTo>
                  <a:lnTo>
                    <a:pt x="279" y="340"/>
                  </a:lnTo>
                  <a:lnTo>
                    <a:pt x="278" y="339"/>
                  </a:lnTo>
                  <a:lnTo>
                    <a:pt x="277" y="339"/>
                  </a:lnTo>
                  <a:lnTo>
                    <a:pt x="276" y="341"/>
                  </a:lnTo>
                  <a:lnTo>
                    <a:pt x="275" y="340"/>
                  </a:lnTo>
                  <a:lnTo>
                    <a:pt x="274" y="339"/>
                  </a:lnTo>
                  <a:lnTo>
                    <a:pt x="273" y="339"/>
                  </a:lnTo>
                  <a:lnTo>
                    <a:pt x="270" y="336"/>
                  </a:lnTo>
                  <a:lnTo>
                    <a:pt x="269" y="336"/>
                  </a:lnTo>
                  <a:lnTo>
                    <a:pt x="267" y="337"/>
                  </a:lnTo>
                  <a:lnTo>
                    <a:pt x="267" y="338"/>
                  </a:lnTo>
                  <a:lnTo>
                    <a:pt x="266" y="339"/>
                  </a:lnTo>
                  <a:lnTo>
                    <a:pt x="265" y="339"/>
                  </a:lnTo>
                  <a:lnTo>
                    <a:pt x="264" y="339"/>
                  </a:lnTo>
                  <a:lnTo>
                    <a:pt x="264" y="339"/>
                  </a:lnTo>
                  <a:lnTo>
                    <a:pt x="263" y="340"/>
                  </a:lnTo>
                  <a:lnTo>
                    <a:pt x="262" y="341"/>
                  </a:lnTo>
                  <a:lnTo>
                    <a:pt x="262" y="340"/>
                  </a:lnTo>
                  <a:lnTo>
                    <a:pt x="261" y="340"/>
                  </a:lnTo>
                  <a:lnTo>
                    <a:pt x="261" y="342"/>
                  </a:lnTo>
                  <a:lnTo>
                    <a:pt x="265" y="342"/>
                  </a:lnTo>
                  <a:lnTo>
                    <a:pt x="264" y="344"/>
                  </a:lnTo>
                  <a:lnTo>
                    <a:pt x="264" y="345"/>
                  </a:lnTo>
                  <a:lnTo>
                    <a:pt x="266" y="346"/>
                  </a:lnTo>
                  <a:lnTo>
                    <a:pt x="267" y="344"/>
                  </a:lnTo>
                  <a:lnTo>
                    <a:pt x="268" y="344"/>
                  </a:lnTo>
                  <a:lnTo>
                    <a:pt x="267" y="346"/>
                  </a:lnTo>
                  <a:lnTo>
                    <a:pt x="269" y="346"/>
                  </a:lnTo>
                  <a:lnTo>
                    <a:pt x="270" y="346"/>
                  </a:lnTo>
                  <a:lnTo>
                    <a:pt x="270" y="346"/>
                  </a:lnTo>
                  <a:lnTo>
                    <a:pt x="271" y="346"/>
                  </a:lnTo>
                  <a:lnTo>
                    <a:pt x="276" y="344"/>
                  </a:lnTo>
                  <a:lnTo>
                    <a:pt x="277" y="343"/>
                  </a:lnTo>
                  <a:lnTo>
                    <a:pt x="279" y="348"/>
                  </a:lnTo>
                  <a:lnTo>
                    <a:pt x="281" y="349"/>
                  </a:lnTo>
                  <a:lnTo>
                    <a:pt x="282" y="350"/>
                  </a:lnTo>
                  <a:lnTo>
                    <a:pt x="283" y="351"/>
                  </a:lnTo>
                  <a:lnTo>
                    <a:pt x="284" y="352"/>
                  </a:lnTo>
                  <a:lnTo>
                    <a:pt x="287" y="351"/>
                  </a:lnTo>
                  <a:lnTo>
                    <a:pt x="288" y="351"/>
                  </a:lnTo>
                  <a:lnTo>
                    <a:pt x="288" y="351"/>
                  </a:lnTo>
                  <a:lnTo>
                    <a:pt x="290" y="352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4" y="353"/>
                  </a:lnTo>
                  <a:lnTo>
                    <a:pt x="294" y="353"/>
                  </a:lnTo>
                  <a:lnTo>
                    <a:pt x="296" y="353"/>
                  </a:lnTo>
                  <a:lnTo>
                    <a:pt x="297" y="353"/>
                  </a:lnTo>
                  <a:lnTo>
                    <a:pt x="299" y="354"/>
                  </a:lnTo>
                  <a:lnTo>
                    <a:pt x="300" y="354"/>
                  </a:lnTo>
                  <a:lnTo>
                    <a:pt x="306" y="354"/>
                  </a:lnTo>
                  <a:lnTo>
                    <a:pt x="307" y="355"/>
                  </a:lnTo>
                  <a:lnTo>
                    <a:pt x="309" y="358"/>
                  </a:lnTo>
                  <a:lnTo>
                    <a:pt x="312" y="367"/>
                  </a:lnTo>
                  <a:lnTo>
                    <a:pt x="313" y="368"/>
                  </a:lnTo>
                  <a:lnTo>
                    <a:pt x="315" y="368"/>
                  </a:lnTo>
                  <a:lnTo>
                    <a:pt x="316" y="368"/>
                  </a:lnTo>
                  <a:lnTo>
                    <a:pt x="317" y="367"/>
                  </a:lnTo>
                  <a:lnTo>
                    <a:pt x="318" y="366"/>
                  </a:lnTo>
                  <a:lnTo>
                    <a:pt x="319" y="366"/>
                  </a:lnTo>
                  <a:lnTo>
                    <a:pt x="320" y="366"/>
                  </a:lnTo>
                  <a:lnTo>
                    <a:pt x="322" y="365"/>
                  </a:lnTo>
                  <a:lnTo>
                    <a:pt x="320" y="364"/>
                  </a:lnTo>
                  <a:lnTo>
                    <a:pt x="319" y="364"/>
                  </a:lnTo>
                  <a:lnTo>
                    <a:pt x="321" y="363"/>
                  </a:lnTo>
                  <a:lnTo>
                    <a:pt x="323" y="363"/>
                  </a:lnTo>
                  <a:lnTo>
                    <a:pt x="325" y="365"/>
                  </a:lnTo>
                  <a:lnTo>
                    <a:pt x="327" y="366"/>
                  </a:lnTo>
                  <a:lnTo>
                    <a:pt x="330" y="366"/>
                  </a:lnTo>
                  <a:lnTo>
                    <a:pt x="331" y="366"/>
                  </a:lnTo>
                  <a:lnTo>
                    <a:pt x="333" y="367"/>
                  </a:lnTo>
                  <a:lnTo>
                    <a:pt x="334" y="369"/>
                  </a:lnTo>
                  <a:lnTo>
                    <a:pt x="334" y="371"/>
                  </a:lnTo>
                  <a:lnTo>
                    <a:pt x="334" y="372"/>
                  </a:lnTo>
                  <a:lnTo>
                    <a:pt x="333" y="373"/>
                  </a:lnTo>
                  <a:lnTo>
                    <a:pt x="331" y="374"/>
                  </a:lnTo>
                  <a:lnTo>
                    <a:pt x="330" y="375"/>
                  </a:lnTo>
                  <a:lnTo>
                    <a:pt x="330" y="378"/>
                  </a:lnTo>
                  <a:lnTo>
                    <a:pt x="330" y="377"/>
                  </a:lnTo>
                  <a:lnTo>
                    <a:pt x="331" y="376"/>
                  </a:lnTo>
                  <a:lnTo>
                    <a:pt x="333" y="377"/>
                  </a:lnTo>
                  <a:lnTo>
                    <a:pt x="334" y="378"/>
                  </a:lnTo>
                  <a:lnTo>
                    <a:pt x="335" y="379"/>
                  </a:lnTo>
                  <a:lnTo>
                    <a:pt x="337" y="379"/>
                  </a:lnTo>
                  <a:lnTo>
                    <a:pt x="338" y="380"/>
                  </a:lnTo>
                  <a:lnTo>
                    <a:pt x="338" y="381"/>
                  </a:lnTo>
                  <a:lnTo>
                    <a:pt x="337" y="381"/>
                  </a:lnTo>
                  <a:lnTo>
                    <a:pt x="336" y="381"/>
                  </a:lnTo>
                  <a:lnTo>
                    <a:pt x="335" y="382"/>
                  </a:lnTo>
                  <a:lnTo>
                    <a:pt x="334" y="383"/>
                  </a:lnTo>
                  <a:lnTo>
                    <a:pt x="334" y="384"/>
                  </a:lnTo>
                  <a:lnTo>
                    <a:pt x="336" y="384"/>
                  </a:lnTo>
                  <a:lnTo>
                    <a:pt x="342" y="384"/>
                  </a:lnTo>
                  <a:lnTo>
                    <a:pt x="351" y="385"/>
                  </a:lnTo>
                  <a:lnTo>
                    <a:pt x="352" y="384"/>
                  </a:lnTo>
                  <a:lnTo>
                    <a:pt x="353" y="383"/>
                  </a:lnTo>
                  <a:lnTo>
                    <a:pt x="355" y="384"/>
                  </a:lnTo>
                  <a:lnTo>
                    <a:pt x="358" y="387"/>
                  </a:lnTo>
                  <a:lnTo>
                    <a:pt x="356" y="389"/>
                  </a:lnTo>
                  <a:lnTo>
                    <a:pt x="355" y="389"/>
                  </a:lnTo>
                  <a:lnTo>
                    <a:pt x="355" y="390"/>
                  </a:lnTo>
                  <a:lnTo>
                    <a:pt x="357" y="390"/>
                  </a:lnTo>
                  <a:lnTo>
                    <a:pt x="358" y="390"/>
                  </a:lnTo>
                  <a:lnTo>
                    <a:pt x="358" y="391"/>
                  </a:lnTo>
                  <a:lnTo>
                    <a:pt x="357" y="392"/>
                  </a:lnTo>
                  <a:lnTo>
                    <a:pt x="357" y="393"/>
                  </a:lnTo>
                  <a:lnTo>
                    <a:pt x="360" y="394"/>
                  </a:lnTo>
                  <a:lnTo>
                    <a:pt x="365" y="401"/>
                  </a:lnTo>
                  <a:lnTo>
                    <a:pt x="368" y="403"/>
                  </a:lnTo>
                  <a:lnTo>
                    <a:pt x="369" y="403"/>
                  </a:lnTo>
                  <a:lnTo>
                    <a:pt x="374" y="402"/>
                  </a:lnTo>
                  <a:lnTo>
                    <a:pt x="377" y="403"/>
                  </a:lnTo>
                  <a:lnTo>
                    <a:pt x="378" y="403"/>
                  </a:lnTo>
                  <a:lnTo>
                    <a:pt x="386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9"/>
                  </a:lnTo>
                  <a:lnTo>
                    <a:pt x="393" y="413"/>
                  </a:lnTo>
                  <a:lnTo>
                    <a:pt x="395" y="414"/>
                  </a:lnTo>
                  <a:lnTo>
                    <a:pt x="283" y="414"/>
                  </a:lnTo>
                  <a:close/>
                  <a:moveTo>
                    <a:pt x="75" y="414"/>
                  </a:moveTo>
                  <a:lnTo>
                    <a:pt x="74" y="412"/>
                  </a:lnTo>
                  <a:lnTo>
                    <a:pt x="73" y="410"/>
                  </a:lnTo>
                  <a:lnTo>
                    <a:pt x="72" y="409"/>
                  </a:lnTo>
                  <a:lnTo>
                    <a:pt x="72" y="412"/>
                  </a:lnTo>
                  <a:lnTo>
                    <a:pt x="72" y="414"/>
                  </a:lnTo>
                  <a:lnTo>
                    <a:pt x="65" y="414"/>
                  </a:lnTo>
                  <a:lnTo>
                    <a:pt x="66" y="413"/>
                  </a:lnTo>
                  <a:lnTo>
                    <a:pt x="66" y="412"/>
                  </a:lnTo>
                  <a:lnTo>
                    <a:pt x="66" y="412"/>
                  </a:lnTo>
                  <a:lnTo>
                    <a:pt x="67" y="410"/>
                  </a:lnTo>
                  <a:lnTo>
                    <a:pt x="69" y="408"/>
                  </a:lnTo>
                  <a:lnTo>
                    <a:pt x="69" y="403"/>
                  </a:lnTo>
                  <a:lnTo>
                    <a:pt x="69" y="400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1" y="402"/>
                  </a:lnTo>
                  <a:lnTo>
                    <a:pt x="72" y="400"/>
                  </a:lnTo>
                  <a:lnTo>
                    <a:pt x="72" y="401"/>
                  </a:lnTo>
                  <a:lnTo>
                    <a:pt x="73" y="402"/>
                  </a:lnTo>
                  <a:lnTo>
                    <a:pt x="74" y="404"/>
                  </a:lnTo>
                  <a:lnTo>
                    <a:pt x="75" y="403"/>
                  </a:lnTo>
                  <a:lnTo>
                    <a:pt x="75" y="404"/>
                  </a:lnTo>
                  <a:lnTo>
                    <a:pt x="76" y="406"/>
                  </a:lnTo>
                  <a:lnTo>
                    <a:pt x="77" y="406"/>
                  </a:lnTo>
                  <a:lnTo>
                    <a:pt x="78" y="406"/>
                  </a:lnTo>
                  <a:lnTo>
                    <a:pt x="79" y="404"/>
                  </a:lnTo>
                  <a:lnTo>
                    <a:pt x="81" y="403"/>
                  </a:lnTo>
                  <a:lnTo>
                    <a:pt x="82" y="401"/>
                  </a:lnTo>
                  <a:lnTo>
                    <a:pt x="82" y="399"/>
                  </a:lnTo>
                  <a:lnTo>
                    <a:pt x="81" y="396"/>
                  </a:lnTo>
                  <a:lnTo>
                    <a:pt x="83" y="397"/>
                  </a:lnTo>
                  <a:lnTo>
                    <a:pt x="82" y="394"/>
                  </a:lnTo>
                  <a:lnTo>
                    <a:pt x="82" y="393"/>
                  </a:lnTo>
                  <a:lnTo>
                    <a:pt x="82" y="391"/>
                  </a:lnTo>
                  <a:lnTo>
                    <a:pt x="82" y="390"/>
                  </a:lnTo>
                  <a:lnTo>
                    <a:pt x="83" y="389"/>
                  </a:lnTo>
                  <a:lnTo>
                    <a:pt x="82" y="388"/>
                  </a:lnTo>
                  <a:lnTo>
                    <a:pt x="82" y="387"/>
                  </a:lnTo>
                  <a:lnTo>
                    <a:pt x="85" y="387"/>
                  </a:lnTo>
                  <a:lnTo>
                    <a:pt x="90" y="402"/>
                  </a:lnTo>
                  <a:lnTo>
                    <a:pt x="90" y="402"/>
                  </a:lnTo>
                  <a:lnTo>
                    <a:pt x="90" y="404"/>
                  </a:lnTo>
                  <a:lnTo>
                    <a:pt x="90" y="405"/>
                  </a:lnTo>
                  <a:lnTo>
                    <a:pt x="89" y="406"/>
                  </a:lnTo>
                  <a:lnTo>
                    <a:pt x="87" y="407"/>
                  </a:lnTo>
                  <a:lnTo>
                    <a:pt x="88" y="408"/>
                  </a:lnTo>
                  <a:lnTo>
                    <a:pt x="90" y="412"/>
                  </a:lnTo>
                  <a:lnTo>
                    <a:pt x="91" y="413"/>
                  </a:lnTo>
                  <a:lnTo>
                    <a:pt x="92" y="412"/>
                  </a:lnTo>
                  <a:lnTo>
                    <a:pt x="94" y="410"/>
                  </a:lnTo>
                  <a:lnTo>
                    <a:pt x="95" y="409"/>
                  </a:lnTo>
                  <a:lnTo>
                    <a:pt x="95" y="410"/>
                  </a:lnTo>
                  <a:lnTo>
                    <a:pt x="94" y="411"/>
                  </a:lnTo>
                  <a:lnTo>
                    <a:pt x="96" y="411"/>
                  </a:lnTo>
                  <a:lnTo>
                    <a:pt x="96" y="413"/>
                  </a:lnTo>
                  <a:lnTo>
                    <a:pt x="96" y="414"/>
                  </a:lnTo>
                  <a:lnTo>
                    <a:pt x="75" y="414"/>
                  </a:lnTo>
                  <a:close/>
                  <a:moveTo>
                    <a:pt x="565" y="414"/>
                  </a:moveTo>
                  <a:lnTo>
                    <a:pt x="564" y="414"/>
                  </a:lnTo>
                  <a:lnTo>
                    <a:pt x="562" y="414"/>
                  </a:lnTo>
                  <a:lnTo>
                    <a:pt x="563" y="412"/>
                  </a:lnTo>
                  <a:lnTo>
                    <a:pt x="564" y="410"/>
                  </a:lnTo>
                  <a:lnTo>
                    <a:pt x="565" y="409"/>
                  </a:lnTo>
                  <a:lnTo>
                    <a:pt x="565" y="408"/>
                  </a:lnTo>
                  <a:lnTo>
                    <a:pt x="567" y="408"/>
                  </a:lnTo>
                  <a:lnTo>
                    <a:pt x="569" y="407"/>
                  </a:lnTo>
                  <a:lnTo>
                    <a:pt x="571" y="407"/>
                  </a:lnTo>
                  <a:lnTo>
                    <a:pt x="571" y="407"/>
                  </a:lnTo>
                  <a:lnTo>
                    <a:pt x="571" y="406"/>
                  </a:lnTo>
                  <a:lnTo>
                    <a:pt x="572" y="404"/>
                  </a:lnTo>
                  <a:lnTo>
                    <a:pt x="572" y="403"/>
                  </a:lnTo>
                  <a:lnTo>
                    <a:pt x="574" y="402"/>
                  </a:lnTo>
                  <a:lnTo>
                    <a:pt x="573" y="401"/>
                  </a:lnTo>
                  <a:lnTo>
                    <a:pt x="573" y="398"/>
                  </a:lnTo>
                  <a:lnTo>
                    <a:pt x="573" y="396"/>
                  </a:lnTo>
                  <a:lnTo>
                    <a:pt x="573" y="397"/>
                  </a:lnTo>
                  <a:lnTo>
                    <a:pt x="572" y="397"/>
                  </a:lnTo>
                  <a:lnTo>
                    <a:pt x="572" y="396"/>
                  </a:lnTo>
                  <a:lnTo>
                    <a:pt x="571" y="396"/>
                  </a:lnTo>
                  <a:lnTo>
                    <a:pt x="571" y="396"/>
                  </a:lnTo>
                  <a:lnTo>
                    <a:pt x="570" y="395"/>
                  </a:lnTo>
                  <a:lnTo>
                    <a:pt x="571" y="394"/>
                  </a:lnTo>
                  <a:lnTo>
                    <a:pt x="571" y="392"/>
                  </a:lnTo>
                  <a:lnTo>
                    <a:pt x="570" y="390"/>
                  </a:lnTo>
                  <a:lnTo>
                    <a:pt x="570" y="390"/>
                  </a:lnTo>
                  <a:lnTo>
                    <a:pt x="568" y="389"/>
                  </a:lnTo>
                  <a:lnTo>
                    <a:pt x="567" y="388"/>
                  </a:lnTo>
                  <a:lnTo>
                    <a:pt x="566" y="388"/>
                  </a:lnTo>
                  <a:lnTo>
                    <a:pt x="565" y="387"/>
                  </a:lnTo>
                  <a:lnTo>
                    <a:pt x="563" y="386"/>
                  </a:lnTo>
                  <a:lnTo>
                    <a:pt x="560" y="383"/>
                  </a:lnTo>
                  <a:lnTo>
                    <a:pt x="559" y="381"/>
                  </a:lnTo>
                  <a:lnTo>
                    <a:pt x="559" y="379"/>
                  </a:lnTo>
                  <a:lnTo>
                    <a:pt x="559" y="378"/>
                  </a:lnTo>
                  <a:lnTo>
                    <a:pt x="560" y="377"/>
                  </a:lnTo>
                  <a:lnTo>
                    <a:pt x="561" y="375"/>
                  </a:lnTo>
                  <a:lnTo>
                    <a:pt x="574" y="372"/>
                  </a:lnTo>
                  <a:lnTo>
                    <a:pt x="576" y="372"/>
                  </a:lnTo>
                  <a:lnTo>
                    <a:pt x="580" y="374"/>
                  </a:lnTo>
                  <a:lnTo>
                    <a:pt x="580" y="375"/>
                  </a:lnTo>
                  <a:lnTo>
                    <a:pt x="584" y="379"/>
                  </a:lnTo>
                  <a:lnTo>
                    <a:pt x="584" y="378"/>
                  </a:lnTo>
                  <a:lnTo>
                    <a:pt x="585" y="378"/>
                  </a:lnTo>
                  <a:lnTo>
                    <a:pt x="585" y="377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9" y="378"/>
                  </a:lnTo>
                  <a:lnTo>
                    <a:pt x="589" y="379"/>
                  </a:lnTo>
                  <a:lnTo>
                    <a:pt x="588" y="381"/>
                  </a:lnTo>
                  <a:lnTo>
                    <a:pt x="588" y="383"/>
                  </a:lnTo>
                  <a:lnTo>
                    <a:pt x="588" y="385"/>
                  </a:lnTo>
                  <a:lnTo>
                    <a:pt x="585" y="385"/>
                  </a:lnTo>
                  <a:lnTo>
                    <a:pt x="586" y="387"/>
                  </a:lnTo>
                  <a:lnTo>
                    <a:pt x="587" y="387"/>
                  </a:lnTo>
                  <a:lnTo>
                    <a:pt x="588" y="387"/>
                  </a:lnTo>
                  <a:lnTo>
                    <a:pt x="587" y="388"/>
                  </a:lnTo>
                  <a:lnTo>
                    <a:pt x="589" y="388"/>
                  </a:lnTo>
                  <a:lnTo>
                    <a:pt x="589" y="389"/>
                  </a:lnTo>
                  <a:lnTo>
                    <a:pt x="588" y="390"/>
                  </a:lnTo>
                  <a:lnTo>
                    <a:pt x="587" y="392"/>
                  </a:lnTo>
                  <a:lnTo>
                    <a:pt x="587" y="394"/>
                  </a:lnTo>
                  <a:lnTo>
                    <a:pt x="588" y="402"/>
                  </a:lnTo>
                  <a:lnTo>
                    <a:pt x="589" y="407"/>
                  </a:lnTo>
                  <a:lnTo>
                    <a:pt x="587" y="408"/>
                  </a:lnTo>
                  <a:lnTo>
                    <a:pt x="584" y="409"/>
                  </a:lnTo>
                  <a:lnTo>
                    <a:pt x="583" y="412"/>
                  </a:lnTo>
                  <a:lnTo>
                    <a:pt x="584" y="414"/>
                  </a:lnTo>
                  <a:lnTo>
                    <a:pt x="565" y="414"/>
                  </a:lnTo>
                  <a:close/>
                  <a:moveTo>
                    <a:pt x="407" y="414"/>
                  </a:moveTo>
                  <a:lnTo>
                    <a:pt x="408" y="412"/>
                  </a:lnTo>
                  <a:lnTo>
                    <a:pt x="409" y="411"/>
                  </a:lnTo>
                  <a:lnTo>
                    <a:pt x="408" y="409"/>
                  </a:lnTo>
                  <a:lnTo>
                    <a:pt x="407" y="409"/>
                  </a:lnTo>
                  <a:lnTo>
                    <a:pt x="407" y="410"/>
                  </a:lnTo>
                  <a:lnTo>
                    <a:pt x="406" y="411"/>
                  </a:lnTo>
                  <a:lnTo>
                    <a:pt x="405" y="411"/>
                  </a:lnTo>
                  <a:lnTo>
                    <a:pt x="406" y="412"/>
                  </a:lnTo>
                  <a:lnTo>
                    <a:pt x="405" y="412"/>
                  </a:lnTo>
                  <a:lnTo>
                    <a:pt x="405" y="413"/>
                  </a:lnTo>
                  <a:lnTo>
                    <a:pt x="404" y="412"/>
                  </a:lnTo>
                  <a:lnTo>
                    <a:pt x="404" y="411"/>
                  </a:lnTo>
                  <a:lnTo>
                    <a:pt x="404" y="410"/>
                  </a:lnTo>
                  <a:lnTo>
                    <a:pt x="403" y="410"/>
                  </a:lnTo>
                  <a:lnTo>
                    <a:pt x="405" y="406"/>
                  </a:lnTo>
                  <a:lnTo>
                    <a:pt x="403" y="405"/>
                  </a:lnTo>
                  <a:lnTo>
                    <a:pt x="401" y="404"/>
                  </a:lnTo>
                  <a:lnTo>
                    <a:pt x="399" y="404"/>
                  </a:lnTo>
                  <a:lnTo>
                    <a:pt x="397" y="403"/>
                  </a:lnTo>
                  <a:lnTo>
                    <a:pt x="398" y="403"/>
                  </a:lnTo>
                  <a:lnTo>
                    <a:pt x="399" y="402"/>
                  </a:lnTo>
                  <a:lnTo>
                    <a:pt x="400" y="402"/>
                  </a:lnTo>
                  <a:lnTo>
                    <a:pt x="399" y="400"/>
                  </a:lnTo>
                  <a:lnTo>
                    <a:pt x="399" y="399"/>
                  </a:lnTo>
                  <a:lnTo>
                    <a:pt x="399" y="398"/>
                  </a:lnTo>
                  <a:lnTo>
                    <a:pt x="398" y="396"/>
                  </a:lnTo>
                  <a:lnTo>
                    <a:pt x="398" y="396"/>
                  </a:lnTo>
                  <a:lnTo>
                    <a:pt x="397" y="396"/>
                  </a:lnTo>
                  <a:lnTo>
                    <a:pt x="392" y="396"/>
                  </a:lnTo>
                  <a:lnTo>
                    <a:pt x="386" y="396"/>
                  </a:lnTo>
                  <a:lnTo>
                    <a:pt x="385" y="396"/>
                  </a:lnTo>
                  <a:lnTo>
                    <a:pt x="381" y="396"/>
                  </a:lnTo>
                  <a:lnTo>
                    <a:pt x="380" y="395"/>
                  </a:lnTo>
                  <a:lnTo>
                    <a:pt x="379" y="396"/>
                  </a:lnTo>
                  <a:lnTo>
                    <a:pt x="375" y="396"/>
                  </a:lnTo>
                  <a:lnTo>
                    <a:pt x="374" y="396"/>
                  </a:lnTo>
                  <a:lnTo>
                    <a:pt x="368" y="394"/>
                  </a:lnTo>
                  <a:lnTo>
                    <a:pt x="366" y="395"/>
                  </a:lnTo>
                  <a:lnTo>
                    <a:pt x="364" y="396"/>
                  </a:lnTo>
                  <a:lnTo>
                    <a:pt x="362" y="395"/>
                  </a:lnTo>
                  <a:lnTo>
                    <a:pt x="361" y="394"/>
                  </a:lnTo>
                  <a:lnTo>
                    <a:pt x="360" y="389"/>
                  </a:lnTo>
                  <a:lnTo>
                    <a:pt x="359" y="389"/>
                  </a:lnTo>
                  <a:lnTo>
                    <a:pt x="359" y="390"/>
                  </a:lnTo>
                  <a:lnTo>
                    <a:pt x="358" y="390"/>
                  </a:lnTo>
                  <a:lnTo>
                    <a:pt x="357" y="390"/>
                  </a:lnTo>
                  <a:lnTo>
                    <a:pt x="358" y="388"/>
                  </a:lnTo>
                  <a:lnTo>
                    <a:pt x="360" y="386"/>
                  </a:lnTo>
                  <a:lnTo>
                    <a:pt x="361" y="384"/>
                  </a:lnTo>
                  <a:lnTo>
                    <a:pt x="360" y="383"/>
                  </a:lnTo>
                  <a:lnTo>
                    <a:pt x="360" y="382"/>
                  </a:lnTo>
                  <a:lnTo>
                    <a:pt x="361" y="382"/>
                  </a:lnTo>
                  <a:lnTo>
                    <a:pt x="361" y="381"/>
                  </a:lnTo>
                  <a:lnTo>
                    <a:pt x="360" y="378"/>
                  </a:lnTo>
                  <a:lnTo>
                    <a:pt x="358" y="376"/>
                  </a:lnTo>
                  <a:lnTo>
                    <a:pt x="356" y="375"/>
                  </a:lnTo>
                  <a:lnTo>
                    <a:pt x="353" y="375"/>
                  </a:lnTo>
                  <a:lnTo>
                    <a:pt x="351" y="374"/>
                  </a:lnTo>
                  <a:lnTo>
                    <a:pt x="349" y="373"/>
                  </a:lnTo>
                  <a:lnTo>
                    <a:pt x="349" y="372"/>
                  </a:lnTo>
                  <a:lnTo>
                    <a:pt x="349" y="370"/>
                  </a:lnTo>
                  <a:lnTo>
                    <a:pt x="348" y="369"/>
                  </a:lnTo>
                  <a:lnTo>
                    <a:pt x="347" y="367"/>
                  </a:lnTo>
                  <a:lnTo>
                    <a:pt x="346" y="367"/>
                  </a:lnTo>
                  <a:lnTo>
                    <a:pt x="346" y="366"/>
                  </a:lnTo>
                  <a:lnTo>
                    <a:pt x="345" y="366"/>
                  </a:lnTo>
                  <a:lnTo>
                    <a:pt x="345" y="366"/>
                  </a:lnTo>
                  <a:lnTo>
                    <a:pt x="344" y="365"/>
                  </a:lnTo>
                  <a:lnTo>
                    <a:pt x="344" y="364"/>
                  </a:lnTo>
                  <a:lnTo>
                    <a:pt x="343" y="363"/>
                  </a:lnTo>
                  <a:lnTo>
                    <a:pt x="341" y="361"/>
                  </a:lnTo>
                  <a:lnTo>
                    <a:pt x="338" y="360"/>
                  </a:lnTo>
                  <a:lnTo>
                    <a:pt x="336" y="358"/>
                  </a:lnTo>
                  <a:lnTo>
                    <a:pt x="335" y="357"/>
                  </a:lnTo>
                  <a:lnTo>
                    <a:pt x="334" y="357"/>
                  </a:lnTo>
                  <a:lnTo>
                    <a:pt x="333" y="354"/>
                  </a:lnTo>
                  <a:lnTo>
                    <a:pt x="333" y="354"/>
                  </a:lnTo>
                  <a:lnTo>
                    <a:pt x="331" y="353"/>
                  </a:lnTo>
                  <a:lnTo>
                    <a:pt x="322" y="346"/>
                  </a:lnTo>
                  <a:lnTo>
                    <a:pt x="319" y="344"/>
                  </a:lnTo>
                  <a:lnTo>
                    <a:pt x="317" y="343"/>
                  </a:lnTo>
                  <a:lnTo>
                    <a:pt x="316" y="343"/>
                  </a:lnTo>
                  <a:lnTo>
                    <a:pt x="314" y="343"/>
                  </a:lnTo>
                  <a:lnTo>
                    <a:pt x="312" y="344"/>
                  </a:lnTo>
                  <a:lnTo>
                    <a:pt x="310" y="344"/>
                  </a:lnTo>
                  <a:lnTo>
                    <a:pt x="309" y="343"/>
                  </a:lnTo>
                  <a:lnTo>
                    <a:pt x="307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4" y="340"/>
                  </a:lnTo>
                  <a:lnTo>
                    <a:pt x="302" y="340"/>
                  </a:lnTo>
                  <a:lnTo>
                    <a:pt x="301" y="339"/>
                  </a:lnTo>
                  <a:lnTo>
                    <a:pt x="300" y="340"/>
                  </a:lnTo>
                  <a:lnTo>
                    <a:pt x="300" y="341"/>
                  </a:lnTo>
                  <a:lnTo>
                    <a:pt x="301" y="341"/>
                  </a:lnTo>
                  <a:lnTo>
                    <a:pt x="302" y="341"/>
                  </a:lnTo>
                  <a:lnTo>
                    <a:pt x="303" y="342"/>
                  </a:lnTo>
                  <a:lnTo>
                    <a:pt x="303" y="343"/>
                  </a:lnTo>
                  <a:lnTo>
                    <a:pt x="302" y="344"/>
                  </a:lnTo>
                  <a:lnTo>
                    <a:pt x="300" y="345"/>
                  </a:lnTo>
                  <a:lnTo>
                    <a:pt x="291" y="346"/>
                  </a:lnTo>
                  <a:lnTo>
                    <a:pt x="288" y="347"/>
                  </a:lnTo>
                  <a:lnTo>
                    <a:pt x="288" y="346"/>
                  </a:lnTo>
                  <a:lnTo>
                    <a:pt x="288" y="344"/>
                  </a:lnTo>
                  <a:lnTo>
                    <a:pt x="289" y="343"/>
                  </a:lnTo>
                  <a:lnTo>
                    <a:pt x="289" y="342"/>
                  </a:lnTo>
                  <a:lnTo>
                    <a:pt x="290" y="342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0"/>
                  </a:lnTo>
                  <a:lnTo>
                    <a:pt x="300" y="338"/>
                  </a:lnTo>
                  <a:lnTo>
                    <a:pt x="302" y="337"/>
                  </a:lnTo>
                  <a:lnTo>
                    <a:pt x="305" y="336"/>
                  </a:lnTo>
                  <a:lnTo>
                    <a:pt x="307" y="335"/>
                  </a:lnTo>
                  <a:lnTo>
                    <a:pt x="308" y="333"/>
                  </a:lnTo>
                  <a:lnTo>
                    <a:pt x="308" y="332"/>
                  </a:lnTo>
                  <a:lnTo>
                    <a:pt x="309" y="332"/>
                  </a:lnTo>
                  <a:lnTo>
                    <a:pt x="311" y="332"/>
                  </a:lnTo>
                  <a:lnTo>
                    <a:pt x="312" y="331"/>
                  </a:lnTo>
                  <a:lnTo>
                    <a:pt x="312" y="330"/>
                  </a:lnTo>
                  <a:lnTo>
                    <a:pt x="312" y="330"/>
                  </a:lnTo>
                  <a:lnTo>
                    <a:pt x="312" y="329"/>
                  </a:lnTo>
                  <a:lnTo>
                    <a:pt x="312" y="328"/>
                  </a:lnTo>
                  <a:lnTo>
                    <a:pt x="313" y="327"/>
                  </a:lnTo>
                  <a:lnTo>
                    <a:pt x="315" y="325"/>
                  </a:lnTo>
                  <a:lnTo>
                    <a:pt x="316" y="325"/>
                  </a:lnTo>
                  <a:lnTo>
                    <a:pt x="322" y="325"/>
                  </a:lnTo>
                  <a:lnTo>
                    <a:pt x="324" y="324"/>
                  </a:lnTo>
                  <a:lnTo>
                    <a:pt x="329" y="322"/>
                  </a:lnTo>
                  <a:lnTo>
                    <a:pt x="330" y="322"/>
                  </a:lnTo>
                  <a:lnTo>
                    <a:pt x="331" y="322"/>
                  </a:lnTo>
                  <a:lnTo>
                    <a:pt x="333" y="324"/>
                  </a:lnTo>
                  <a:lnTo>
                    <a:pt x="334" y="324"/>
                  </a:lnTo>
                  <a:lnTo>
                    <a:pt x="335" y="324"/>
                  </a:lnTo>
                  <a:lnTo>
                    <a:pt x="336" y="324"/>
                  </a:lnTo>
                  <a:lnTo>
                    <a:pt x="337" y="325"/>
                  </a:lnTo>
                  <a:lnTo>
                    <a:pt x="338" y="326"/>
                  </a:lnTo>
                  <a:lnTo>
                    <a:pt x="337" y="329"/>
                  </a:lnTo>
                  <a:lnTo>
                    <a:pt x="338" y="330"/>
                  </a:lnTo>
                  <a:lnTo>
                    <a:pt x="341" y="331"/>
                  </a:lnTo>
                  <a:lnTo>
                    <a:pt x="342" y="331"/>
                  </a:lnTo>
                  <a:lnTo>
                    <a:pt x="342" y="333"/>
                  </a:lnTo>
                  <a:lnTo>
                    <a:pt x="343" y="338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6" y="343"/>
                  </a:lnTo>
                  <a:lnTo>
                    <a:pt x="347" y="345"/>
                  </a:lnTo>
                  <a:lnTo>
                    <a:pt x="351" y="347"/>
                  </a:lnTo>
                  <a:lnTo>
                    <a:pt x="355" y="350"/>
                  </a:lnTo>
                  <a:lnTo>
                    <a:pt x="357" y="351"/>
                  </a:lnTo>
                  <a:lnTo>
                    <a:pt x="357" y="352"/>
                  </a:lnTo>
                  <a:lnTo>
                    <a:pt x="357" y="353"/>
                  </a:lnTo>
                  <a:lnTo>
                    <a:pt x="358" y="353"/>
                  </a:lnTo>
                  <a:lnTo>
                    <a:pt x="359" y="353"/>
                  </a:lnTo>
                  <a:lnTo>
                    <a:pt x="360" y="354"/>
                  </a:lnTo>
                  <a:lnTo>
                    <a:pt x="362" y="354"/>
                  </a:lnTo>
                  <a:lnTo>
                    <a:pt x="364" y="354"/>
                  </a:lnTo>
                  <a:lnTo>
                    <a:pt x="365" y="354"/>
                  </a:lnTo>
                  <a:lnTo>
                    <a:pt x="366" y="354"/>
                  </a:lnTo>
                  <a:lnTo>
                    <a:pt x="367" y="354"/>
                  </a:lnTo>
                  <a:lnTo>
                    <a:pt x="369" y="354"/>
                  </a:lnTo>
                  <a:lnTo>
                    <a:pt x="371" y="355"/>
                  </a:lnTo>
                  <a:lnTo>
                    <a:pt x="371" y="358"/>
                  </a:lnTo>
                  <a:lnTo>
                    <a:pt x="372" y="359"/>
                  </a:lnTo>
                  <a:lnTo>
                    <a:pt x="373" y="360"/>
                  </a:lnTo>
                  <a:lnTo>
                    <a:pt x="377" y="362"/>
                  </a:lnTo>
                  <a:lnTo>
                    <a:pt x="381" y="363"/>
                  </a:lnTo>
                  <a:lnTo>
                    <a:pt x="385" y="364"/>
                  </a:lnTo>
                  <a:lnTo>
                    <a:pt x="388" y="364"/>
                  </a:lnTo>
                  <a:lnTo>
                    <a:pt x="390" y="365"/>
                  </a:lnTo>
                  <a:lnTo>
                    <a:pt x="391" y="365"/>
                  </a:lnTo>
                  <a:lnTo>
                    <a:pt x="392" y="363"/>
                  </a:lnTo>
                  <a:lnTo>
                    <a:pt x="395" y="364"/>
                  </a:lnTo>
                  <a:lnTo>
                    <a:pt x="397" y="364"/>
                  </a:lnTo>
                  <a:lnTo>
                    <a:pt x="399" y="363"/>
                  </a:lnTo>
                  <a:lnTo>
                    <a:pt x="401" y="364"/>
                  </a:lnTo>
                  <a:lnTo>
                    <a:pt x="406" y="366"/>
                  </a:lnTo>
                  <a:lnTo>
                    <a:pt x="409" y="366"/>
                  </a:lnTo>
                  <a:lnTo>
                    <a:pt x="407" y="367"/>
                  </a:lnTo>
                  <a:lnTo>
                    <a:pt x="406" y="367"/>
                  </a:lnTo>
                  <a:lnTo>
                    <a:pt x="405" y="369"/>
                  </a:lnTo>
                  <a:lnTo>
                    <a:pt x="405" y="370"/>
                  </a:lnTo>
                  <a:lnTo>
                    <a:pt x="405" y="372"/>
                  </a:lnTo>
                  <a:lnTo>
                    <a:pt x="405" y="372"/>
                  </a:lnTo>
                  <a:lnTo>
                    <a:pt x="414" y="379"/>
                  </a:lnTo>
                  <a:lnTo>
                    <a:pt x="415" y="382"/>
                  </a:lnTo>
                  <a:lnTo>
                    <a:pt x="413" y="384"/>
                  </a:lnTo>
                  <a:lnTo>
                    <a:pt x="411" y="387"/>
                  </a:lnTo>
                  <a:lnTo>
                    <a:pt x="411" y="391"/>
                  </a:lnTo>
                  <a:lnTo>
                    <a:pt x="413" y="394"/>
                  </a:lnTo>
                  <a:lnTo>
                    <a:pt x="411" y="395"/>
                  </a:lnTo>
                  <a:lnTo>
                    <a:pt x="411" y="396"/>
                  </a:lnTo>
                  <a:lnTo>
                    <a:pt x="413" y="398"/>
                  </a:lnTo>
                  <a:lnTo>
                    <a:pt x="414" y="400"/>
                  </a:lnTo>
                  <a:lnTo>
                    <a:pt x="414" y="402"/>
                  </a:lnTo>
                  <a:lnTo>
                    <a:pt x="414" y="403"/>
                  </a:lnTo>
                  <a:lnTo>
                    <a:pt x="415" y="406"/>
                  </a:lnTo>
                  <a:lnTo>
                    <a:pt x="415" y="407"/>
                  </a:lnTo>
                  <a:lnTo>
                    <a:pt x="416" y="408"/>
                  </a:lnTo>
                  <a:lnTo>
                    <a:pt x="417" y="408"/>
                  </a:lnTo>
                  <a:lnTo>
                    <a:pt x="417" y="410"/>
                  </a:lnTo>
                  <a:lnTo>
                    <a:pt x="417" y="411"/>
                  </a:lnTo>
                  <a:lnTo>
                    <a:pt x="417" y="412"/>
                  </a:lnTo>
                  <a:lnTo>
                    <a:pt x="416" y="414"/>
                  </a:lnTo>
                  <a:lnTo>
                    <a:pt x="407" y="414"/>
                  </a:lnTo>
                  <a:close/>
                  <a:moveTo>
                    <a:pt x="98" y="396"/>
                  </a:moveTo>
                  <a:lnTo>
                    <a:pt x="99" y="397"/>
                  </a:lnTo>
                  <a:lnTo>
                    <a:pt x="100" y="397"/>
                  </a:lnTo>
                  <a:lnTo>
                    <a:pt x="102" y="399"/>
                  </a:lnTo>
                  <a:lnTo>
                    <a:pt x="100" y="399"/>
                  </a:lnTo>
                  <a:lnTo>
                    <a:pt x="101" y="402"/>
                  </a:lnTo>
                  <a:lnTo>
                    <a:pt x="101" y="403"/>
                  </a:lnTo>
                  <a:lnTo>
                    <a:pt x="102" y="403"/>
                  </a:lnTo>
                  <a:lnTo>
                    <a:pt x="102" y="404"/>
                  </a:lnTo>
                  <a:lnTo>
                    <a:pt x="100" y="405"/>
                  </a:lnTo>
                  <a:lnTo>
                    <a:pt x="98" y="405"/>
                  </a:lnTo>
                  <a:lnTo>
                    <a:pt x="97" y="405"/>
                  </a:lnTo>
                  <a:lnTo>
                    <a:pt x="96" y="403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4" y="399"/>
                  </a:lnTo>
                  <a:lnTo>
                    <a:pt x="91" y="395"/>
                  </a:lnTo>
                  <a:lnTo>
                    <a:pt x="91" y="394"/>
                  </a:lnTo>
                  <a:lnTo>
                    <a:pt x="91" y="391"/>
                  </a:lnTo>
                  <a:lnTo>
                    <a:pt x="91" y="390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89" y="388"/>
                  </a:lnTo>
                  <a:lnTo>
                    <a:pt x="90" y="386"/>
                  </a:lnTo>
                  <a:lnTo>
                    <a:pt x="90" y="387"/>
                  </a:lnTo>
                  <a:lnTo>
                    <a:pt x="91" y="387"/>
                  </a:lnTo>
                  <a:lnTo>
                    <a:pt x="92" y="384"/>
                  </a:lnTo>
                  <a:lnTo>
                    <a:pt x="94" y="384"/>
                  </a:lnTo>
                  <a:lnTo>
                    <a:pt x="94" y="386"/>
                  </a:lnTo>
                  <a:lnTo>
                    <a:pt x="94" y="388"/>
                  </a:lnTo>
                  <a:lnTo>
                    <a:pt x="93" y="389"/>
                  </a:lnTo>
                  <a:lnTo>
                    <a:pt x="95" y="389"/>
                  </a:lnTo>
                  <a:lnTo>
                    <a:pt x="96" y="389"/>
                  </a:lnTo>
                  <a:lnTo>
                    <a:pt x="96" y="390"/>
                  </a:lnTo>
                  <a:lnTo>
                    <a:pt x="97" y="390"/>
                  </a:lnTo>
                  <a:lnTo>
                    <a:pt x="96" y="393"/>
                  </a:lnTo>
                  <a:lnTo>
                    <a:pt x="96" y="395"/>
                  </a:lnTo>
                  <a:lnTo>
                    <a:pt x="94" y="398"/>
                  </a:lnTo>
                  <a:lnTo>
                    <a:pt x="95" y="399"/>
                  </a:lnTo>
                  <a:lnTo>
                    <a:pt x="96" y="399"/>
                  </a:lnTo>
                  <a:lnTo>
                    <a:pt x="96" y="399"/>
                  </a:lnTo>
                  <a:lnTo>
                    <a:pt x="98" y="399"/>
                  </a:lnTo>
                  <a:lnTo>
                    <a:pt x="98" y="398"/>
                  </a:lnTo>
                  <a:lnTo>
                    <a:pt x="96" y="397"/>
                  </a:lnTo>
                  <a:lnTo>
                    <a:pt x="98" y="397"/>
                  </a:lnTo>
                  <a:lnTo>
                    <a:pt x="98" y="396"/>
                  </a:lnTo>
                  <a:close/>
                  <a:moveTo>
                    <a:pt x="118" y="372"/>
                  </a:moveTo>
                  <a:lnTo>
                    <a:pt x="116" y="375"/>
                  </a:lnTo>
                  <a:lnTo>
                    <a:pt x="115" y="377"/>
                  </a:lnTo>
                  <a:lnTo>
                    <a:pt x="115" y="378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117" y="372"/>
                  </a:lnTo>
                  <a:lnTo>
                    <a:pt x="118" y="372"/>
                  </a:lnTo>
                  <a:close/>
                  <a:moveTo>
                    <a:pt x="537" y="372"/>
                  </a:moveTo>
                  <a:lnTo>
                    <a:pt x="538" y="372"/>
                  </a:lnTo>
                  <a:lnTo>
                    <a:pt x="541" y="374"/>
                  </a:lnTo>
                  <a:lnTo>
                    <a:pt x="541" y="375"/>
                  </a:lnTo>
                  <a:lnTo>
                    <a:pt x="540" y="375"/>
                  </a:lnTo>
                  <a:lnTo>
                    <a:pt x="539" y="379"/>
                  </a:lnTo>
                  <a:lnTo>
                    <a:pt x="539" y="380"/>
                  </a:lnTo>
                  <a:lnTo>
                    <a:pt x="538" y="380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5" y="380"/>
                  </a:lnTo>
                  <a:lnTo>
                    <a:pt x="535" y="379"/>
                  </a:lnTo>
                  <a:lnTo>
                    <a:pt x="535" y="378"/>
                  </a:lnTo>
                  <a:lnTo>
                    <a:pt x="535" y="378"/>
                  </a:lnTo>
                  <a:lnTo>
                    <a:pt x="535" y="377"/>
                  </a:lnTo>
                  <a:lnTo>
                    <a:pt x="534" y="375"/>
                  </a:lnTo>
                  <a:lnTo>
                    <a:pt x="533" y="374"/>
                  </a:lnTo>
                  <a:lnTo>
                    <a:pt x="532" y="373"/>
                  </a:lnTo>
                  <a:lnTo>
                    <a:pt x="531" y="373"/>
                  </a:lnTo>
                  <a:lnTo>
                    <a:pt x="532" y="372"/>
                  </a:lnTo>
                  <a:lnTo>
                    <a:pt x="532" y="372"/>
                  </a:lnTo>
                  <a:lnTo>
                    <a:pt x="533" y="372"/>
                  </a:lnTo>
                  <a:lnTo>
                    <a:pt x="534" y="372"/>
                  </a:lnTo>
                  <a:lnTo>
                    <a:pt x="534" y="373"/>
                  </a:lnTo>
                  <a:lnTo>
                    <a:pt x="534" y="372"/>
                  </a:lnTo>
                  <a:lnTo>
                    <a:pt x="535" y="372"/>
                  </a:lnTo>
                  <a:lnTo>
                    <a:pt x="535" y="372"/>
                  </a:lnTo>
                  <a:lnTo>
                    <a:pt x="536" y="372"/>
                  </a:lnTo>
                  <a:lnTo>
                    <a:pt x="536" y="372"/>
                  </a:lnTo>
                  <a:lnTo>
                    <a:pt x="537" y="372"/>
                  </a:lnTo>
                  <a:close/>
                  <a:moveTo>
                    <a:pt x="86" y="371"/>
                  </a:moveTo>
                  <a:lnTo>
                    <a:pt x="85" y="372"/>
                  </a:lnTo>
                  <a:lnTo>
                    <a:pt x="84" y="373"/>
                  </a:lnTo>
                  <a:lnTo>
                    <a:pt x="83" y="376"/>
                  </a:lnTo>
                  <a:lnTo>
                    <a:pt x="83" y="373"/>
                  </a:lnTo>
                  <a:lnTo>
                    <a:pt x="84" y="362"/>
                  </a:lnTo>
                  <a:lnTo>
                    <a:pt x="86" y="358"/>
                  </a:lnTo>
                  <a:lnTo>
                    <a:pt x="86" y="356"/>
                  </a:lnTo>
                  <a:lnTo>
                    <a:pt x="88" y="352"/>
                  </a:lnTo>
                  <a:lnTo>
                    <a:pt x="89" y="351"/>
                  </a:lnTo>
                  <a:lnTo>
                    <a:pt x="90" y="350"/>
                  </a:lnTo>
                  <a:lnTo>
                    <a:pt x="90" y="348"/>
                  </a:lnTo>
                  <a:lnTo>
                    <a:pt x="91" y="346"/>
                  </a:lnTo>
                  <a:lnTo>
                    <a:pt x="93" y="345"/>
                  </a:lnTo>
                  <a:lnTo>
                    <a:pt x="96" y="344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98" y="347"/>
                  </a:lnTo>
                  <a:lnTo>
                    <a:pt x="98" y="348"/>
                  </a:lnTo>
                  <a:lnTo>
                    <a:pt x="98" y="350"/>
                  </a:lnTo>
                  <a:lnTo>
                    <a:pt x="99" y="352"/>
                  </a:lnTo>
                  <a:lnTo>
                    <a:pt x="99" y="353"/>
                  </a:lnTo>
                  <a:lnTo>
                    <a:pt x="99" y="354"/>
                  </a:lnTo>
                  <a:lnTo>
                    <a:pt x="99" y="355"/>
                  </a:lnTo>
                  <a:lnTo>
                    <a:pt x="99" y="356"/>
                  </a:lnTo>
                  <a:lnTo>
                    <a:pt x="99" y="357"/>
                  </a:lnTo>
                  <a:lnTo>
                    <a:pt x="99" y="358"/>
                  </a:lnTo>
                  <a:lnTo>
                    <a:pt x="96" y="361"/>
                  </a:lnTo>
                  <a:lnTo>
                    <a:pt x="96" y="362"/>
                  </a:lnTo>
                  <a:lnTo>
                    <a:pt x="96" y="363"/>
                  </a:lnTo>
                  <a:lnTo>
                    <a:pt x="97" y="363"/>
                  </a:lnTo>
                  <a:lnTo>
                    <a:pt x="97" y="362"/>
                  </a:lnTo>
                  <a:lnTo>
                    <a:pt x="98" y="361"/>
                  </a:lnTo>
                  <a:lnTo>
                    <a:pt x="98" y="360"/>
                  </a:lnTo>
                  <a:lnTo>
                    <a:pt x="99" y="362"/>
                  </a:lnTo>
                  <a:lnTo>
                    <a:pt x="98" y="368"/>
                  </a:lnTo>
                  <a:lnTo>
                    <a:pt x="98" y="370"/>
                  </a:lnTo>
                  <a:lnTo>
                    <a:pt x="97" y="370"/>
                  </a:lnTo>
                  <a:lnTo>
                    <a:pt x="96" y="368"/>
                  </a:lnTo>
                  <a:lnTo>
                    <a:pt x="96" y="369"/>
                  </a:lnTo>
                  <a:lnTo>
                    <a:pt x="96" y="371"/>
                  </a:lnTo>
                  <a:lnTo>
                    <a:pt x="96" y="370"/>
                  </a:lnTo>
                  <a:lnTo>
                    <a:pt x="96" y="371"/>
                  </a:lnTo>
                  <a:lnTo>
                    <a:pt x="95" y="371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3" y="372"/>
                  </a:lnTo>
                  <a:lnTo>
                    <a:pt x="92" y="372"/>
                  </a:lnTo>
                  <a:lnTo>
                    <a:pt x="91" y="372"/>
                  </a:lnTo>
                  <a:lnTo>
                    <a:pt x="91" y="374"/>
                  </a:lnTo>
                  <a:lnTo>
                    <a:pt x="90" y="374"/>
                  </a:lnTo>
                  <a:lnTo>
                    <a:pt x="90" y="373"/>
                  </a:lnTo>
                  <a:lnTo>
                    <a:pt x="90" y="372"/>
                  </a:lnTo>
                  <a:lnTo>
                    <a:pt x="89" y="372"/>
                  </a:lnTo>
                  <a:lnTo>
                    <a:pt x="88" y="370"/>
                  </a:lnTo>
                  <a:lnTo>
                    <a:pt x="86" y="371"/>
                  </a:lnTo>
                  <a:close/>
                  <a:moveTo>
                    <a:pt x="455" y="348"/>
                  </a:moveTo>
                  <a:lnTo>
                    <a:pt x="456" y="348"/>
                  </a:lnTo>
                  <a:lnTo>
                    <a:pt x="456" y="349"/>
                  </a:lnTo>
                  <a:lnTo>
                    <a:pt x="456" y="350"/>
                  </a:lnTo>
                  <a:lnTo>
                    <a:pt x="456" y="351"/>
                  </a:lnTo>
                  <a:lnTo>
                    <a:pt x="456" y="352"/>
                  </a:lnTo>
                  <a:lnTo>
                    <a:pt x="455" y="351"/>
                  </a:lnTo>
                  <a:lnTo>
                    <a:pt x="455" y="352"/>
                  </a:lnTo>
                  <a:lnTo>
                    <a:pt x="454" y="353"/>
                  </a:lnTo>
                  <a:lnTo>
                    <a:pt x="453" y="353"/>
                  </a:lnTo>
                  <a:lnTo>
                    <a:pt x="453" y="354"/>
                  </a:lnTo>
                  <a:lnTo>
                    <a:pt x="452" y="353"/>
                  </a:lnTo>
                  <a:lnTo>
                    <a:pt x="451" y="353"/>
                  </a:lnTo>
                  <a:lnTo>
                    <a:pt x="451" y="353"/>
                  </a:lnTo>
                  <a:lnTo>
                    <a:pt x="450" y="353"/>
                  </a:lnTo>
                  <a:lnTo>
                    <a:pt x="449" y="352"/>
                  </a:lnTo>
                  <a:lnTo>
                    <a:pt x="448" y="350"/>
                  </a:lnTo>
                  <a:lnTo>
                    <a:pt x="446" y="351"/>
                  </a:lnTo>
                  <a:lnTo>
                    <a:pt x="445" y="352"/>
                  </a:lnTo>
                  <a:lnTo>
                    <a:pt x="445" y="354"/>
                  </a:lnTo>
                  <a:lnTo>
                    <a:pt x="442" y="350"/>
                  </a:lnTo>
                  <a:lnTo>
                    <a:pt x="446" y="348"/>
                  </a:lnTo>
                  <a:lnTo>
                    <a:pt x="445" y="345"/>
                  </a:lnTo>
                  <a:lnTo>
                    <a:pt x="445" y="344"/>
                  </a:lnTo>
                  <a:lnTo>
                    <a:pt x="444" y="345"/>
                  </a:lnTo>
                  <a:lnTo>
                    <a:pt x="443" y="345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1" y="344"/>
                  </a:lnTo>
                  <a:lnTo>
                    <a:pt x="439" y="344"/>
                  </a:lnTo>
                  <a:lnTo>
                    <a:pt x="439" y="343"/>
                  </a:lnTo>
                  <a:lnTo>
                    <a:pt x="438" y="342"/>
                  </a:lnTo>
                  <a:lnTo>
                    <a:pt x="437" y="341"/>
                  </a:lnTo>
                  <a:lnTo>
                    <a:pt x="437" y="342"/>
                  </a:lnTo>
                  <a:lnTo>
                    <a:pt x="436" y="340"/>
                  </a:lnTo>
                  <a:lnTo>
                    <a:pt x="435" y="340"/>
                  </a:lnTo>
                  <a:lnTo>
                    <a:pt x="434" y="340"/>
                  </a:lnTo>
                  <a:lnTo>
                    <a:pt x="433" y="341"/>
                  </a:lnTo>
                  <a:lnTo>
                    <a:pt x="433" y="339"/>
                  </a:lnTo>
                  <a:lnTo>
                    <a:pt x="433" y="338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6"/>
                  </a:lnTo>
                  <a:lnTo>
                    <a:pt x="436" y="336"/>
                  </a:lnTo>
                  <a:lnTo>
                    <a:pt x="435" y="333"/>
                  </a:lnTo>
                  <a:lnTo>
                    <a:pt x="435" y="331"/>
                  </a:lnTo>
                  <a:lnTo>
                    <a:pt x="436" y="330"/>
                  </a:lnTo>
                  <a:lnTo>
                    <a:pt x="437" y="329"/>
                  </a:lnTo>
                  <a:lnTo>
                    <a:pt x="439" y="329"/>
                  </a:lnTo>
                  <a:lnTo>
                    <a:pt x="445" y="333"/>
                  </a:lnTo>
                  <a:lnTo>
                    <a:pt x="446" y="334"/>
                  </a:lnTo>
                  <a:lnTo>
                    <a:pt x="446" y="336"/>
                  </a:lnTo>
                  <a:lnTo>
                    <a:pt x="445" y="338"/>
                  </a:lnTo>
                  <a:lnTo>
                    <a:pt x="446" y="340"/>
                  </a:lnTo>
                  <a:lnTo>
                    <a:pt x="446" y="341"/>
                  </a:lnTo>
                  <a:lnTo>
                    <a:pt x="447" y="342"/>
                  </a:lnTo>
                  <a:lnTo>
                    <a:pt x="448" y="342"/>
                  </a:lnTo>
                  <a:lnTo>
                    <a:pt x="452" y="345"/>
                  </a:lnTo>
                  <a:lnTo>
                    <a:pt x="454" y="347"/>
                  </a:lnTo>
                  <a:lnTo>
                    <a:pt x="455" y="348"/>
                  </a:lnTo>
                  <a:close/>
                  <a:moveTo>
                    <a:pt x="343" y="309"/>
                  </a:moveTo>
                  <a:lnTo>
                    <a:pt x="342" y="309"/>
                  </a:lnTo>
                  <a:lnTo>
                    <a:pt x="342" y="309"/>
                  </a:lnTo>
                  <a:lnTo>
                    <a:pt x="340" y="309"/>
                  </a:lnTo>
                  <a:lnTo>
                    <a:pt x="340" y="307"/>
                  </a:lnTo>
                  <a:lnTo>
                    <a:pt x="341" y="306"/>
                  </a:lnTo>
                  <a:lnTo>
                    <a:pt x="342" y="306"/>
                  </a:lnTo>
                  <a:lnTo>
                    <a:pt x="342" y="306"/>
                  </a:lnTo>
                  <a:lnTo>
                    <a:pt x="343" y="305"/>
                  </a:lnTo>
                  <a:lnTo>
                    <a:pt x="344" y="303"/>
                  </a:lnTo>
                  <a:lnTo>
                    <a:pt x="345" y="302"/>
                  </a:lnTo>
                  <a:lnTo>
                    <a:pt x="346" y="301"/>
                  </a:lnTo>
                  <a:lnTo>
                    <a:pt x="348" y="302"/>
                  </a:lnTo>
                  <a:lnTo>
                    <a:pt x="349" y="304"/>
                  </a:lnTo>
                  <a:lnTo>
                    <a:pt x="350" y="306"/>
                  </a:lnTo>
                  <a:lnTo>
                    <a:pt x="349" y="308"/>
                  </a:lnTo>
                  <a:lnTo>
                    <a:pt x="348" y="306"/>
                  </a:lnTo>
                  <a:lnTo>
                    <a:pt x="347" y="308"/>
                  </a:lnTo>
                  <a:lnTo>
                    <a:pt x="345" y="311"/>
                  </a:lnTo>
                  <a:lnTo>
                    <a:pt x="344" y="310"/>
                  </a:lnTo>
                  <a:lnTo>
                    <a:pt x="343" y="309"/>
                  </a:lnTo>
                  <a:close/>
                  <a:moveTo>
                    <a:pt x="364" y="312"/>
                  </a:moveTo>
                  <a:lnTo>
                    <a:pt x="363" y="312"/>
                  </a:lnTo>
                  <a:lnTo>
                    <a:pt x="360" y="309"/>
                  </a:lnTo>
                  <a:lnTo>
                    <a:pt x="360" y="308"/>
                  </a:lnTo>
                  <a:lnTo>
                    <a:pt x="360" y="306"/>
                  </a:lnTo>
                  <a:lnTo>
                    <a:pt x="357" y="302"/>
                  </a:lnTo>
                  <a:lnTo>
                    <a:pt x="358" y="301"/>
                  </a:lnTo>
                  <a:lnTo>
                    <a:pt x="358" y="302"/>
                  </a:lnTo>
                  <a:lnTo>
                    <a:pt x="359" y="302"/>
                  </a:lnTo>
                  <a:lnTo>
                    <a:pt x="360" y="302"/>
                  </a:lnTo>
                  <a:lnTo>
                    <a:pt x="361" y="305"/>
                  </a:lnTo>
                  <a:lnTo>
                    <a:pt x="364" y="306"/>
                  </a:lnTo>
                  <a:lnTo>
                    <a:pt x="366" y="308"/>
                  </a:lnTo>
                  <a:lnTo>
                    <a:pt x="370" y="309"/>
                  </a:lnTo>
                  <a:lnTo>
                    <a:pt x="369" y="311"/>
                  </a:lnTo>
                  <a:lnTo>
                    <a:pt x="371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5" y="312"/>
                  </a:lnTo>
                  <a:lnTo>
                    <a:pt x="373" y="316"/>
                  </a:lnTo>
                  <a:lnTo>
                    <a:pt x="371" y="317"/>
                  </a:lnTo>
                  <a:lnTo>
                    <a:pt x="368" y="318"/>
                  </a:lnTo>
                  <a:lnTo>
                    <a:pt x="367" y="317"/>
                  </a:lnTo>
                  <a:lnTo>
                    <a:pt x="366" y="316"/>
                  </a:lnTo>
                  <a:lnTo>
                    <a:pt x="364" y="316"/>
                  </a:lnTo>
                  <a:lnTo>
                    <a:pt x="363" y="315"/>
                  </a:lnTo>
                  <a:lnTo>
                    <a:pt x="363" y="314"/>
                  </a:lnTo>
                  <a:lnTo>
                    <a:pt x="364" y="313"/>
                  </a:lnTo>
                  <a:lnTo>
                    <a:pt x="364" y="312"/>
                  </a:lnTo>
                  <a:close/>
                  <a:moveTo>
                    <a:pt x="46" y="298"/>
                  </a:moveTo>
                  <a:lnTo>
                    <a:pt x="48" y="300"/>
                  </a:lnTo>
                  <a:lnTo>
                    <a:pt x="49" y="301"/>
                  </a:lnTo>
                  <a:lnTo>
                    <a:pt x="50" y="303"/>
                  </a:lnTo>
                  <a:lnTo>
                    <a:pt x="52" y="306"/>
                  </a:lnTo>
                  <a:lnTo>
                    <a:pt x="49" y="306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46" y="302"/>
                  </a:lnTo>
                  <a:lnTo>
                    <a:pt x="45" y="300"/>
                  </a:lnTo>
                  <a:lnTo>
                    <a:pt x="45" y="299"/>
                  </a:lnTo>
                  <a:lnTo>
                    <a:pt x="46" y="298"/>
                  </a:lnTo>
                  <a:close/>
                  <a:moveTo>
                    <a:pt x="388" y="300"/>
                  </a:moveTo>
                  <a:lnTo>
                    <a:pt x="387" y="304"/>
                  </a:lnTo>
                  <a:lnTo>
                    <a:pt x="385" y="307"/>
                  </a:lnTo>
                  <a:lnTo>
                    <a:pt x="382" y="310"/>
                  </a:lnTo>
                  <a:lnTo>
                    <a:pt x="379" y="309"/>
                  </a:lnTo>
                  <a:lnTo>
                    <a:pt x="380" y="308"/>
                  </a:lnTo>
                  <a:lnTo>
                    <a:pt x="382" y="306"/>
                  </a:lnTo>
                  <a:lnTo>
                    <a:pt x="383" y="306"/>
                  </a:lnTo>
                  <a:lnTo>
                    <a:pt x="384" y="301"/>
                  </a:lnTo>
                  <a:lnTo>
                    <a:pt x="389" y="294"/>
                  </a:lnTo>
                  <a:lnTo>
                    <a:pt x="391" y="293"/>
                  </a:lnTo>
                  <a:lnTo>
                    <a:pt x="390" y="293"/>
                  </a:lnTo>
                  <a:lnTo>
                    <a:pt x="390" y="294"/>
                  </a:lnTo>
                  <a:lnTo>
                    <a:pt x="390" y="294"/>
                  </a:lnTo>
                  <a:lnTo>
                    <a:pt x="391" y="294"/>
                  </a:lnTo>
                  <a:lnTo>
                    <a:pt x="391" y="297"/>
                  </a:lnTo>
                  <a:lnTo>
                    <a:pt x="390" y="300"/>
                  </a:lnTo>
                  <a:lnTo>
                    <a:pt x="388" y="300"/>
                  </a:lnTo>
                  <a:close/>
                  <a:moveTo>
                    <a:pt x="630" y="321"/>
                  </a:moveTo>
                  <a:lnTo>
                    <a:pt x="630" y="322"/>
                  </a:lnTo>
                  <a:lnTo>
                    <a:pt x="630" y="324"/>
                  </a:lnTo>
                  <a:lnTo>
                    <a:pt x="628" y="325"/>
                  </a:lnTo>
                  <a:lnTo>
                    <a:pt x="625" y="324"/>
                  </a:lnTo>
                  <a:lnTo>
                    <a:pt x="625" y="324"/>
                  </a:lnTo>
                  <a:lnTo>
                    <a:pt x="623" y="324"/>
                  </a:lnTo>
                  <a:lnTo>
                    <a:pt x="622" y="323"/>
                  </a:lnTo>
                  <a:lnTo>
                    <a:pt x="621" y="322"/>
                  </a:lnTo>
                  <a:lnTo>
                    <a:pt x="622" y="322"/>
                  </a:lnTo>
                  <a:lnTo>
                    <a:pt x="621" y="321"/>
                  </a:lnTo>
                  <a:lnTo>
                    <a:pt x="621" y="320"/>
                  </a:lnTo>
                  <a:lnTo>
                    <a:pt x="621" y="319"/>
                  </a:lnTo>
                  <a:lnTo>
                    <a:pt x="621" y="318"/>
                  </a:lnTo>
                  <a:lnTo>
                    <a:pt x="622" y="318"/>
                  </a:lnTo>
                  <a:lnTo>
                    <a:pt x="622" y="317"/>
                  </a:lnTo>
                  <a:lnTo>
                    <a:pt x="621" y="316"/>
                  </a:lnTo>
                  <a:lnTo>
                    <a:pt x="620" y="315"/>
                  </a:lnTo>
                  <a:lnTo>
                    <a:pt x="620" y="313"/>
                  </a:lnTo>
                  <a:lnTo>
                    <a:pt x="619" y="313"/>
                  </a:lnTo>
                  <a:lnTo>
                    <a:pt x="615" y="313"/>
                  </a:lnTo>
                  <a:lnTo>
                    <a:pt x="613" y="314"/>
                  </a:lnTo>
                  <a:lnTo>
                    <a:pt x="615" y="317"/>
                  </a:lnTo>
                  <a:lnTo>
                    <a:pt x="619" y="319"/>
                  </a:lnTo>
                  <a:lnTo>
                    <a:pt x="622" y="324"/>
                  </a:lnTo>
                  <a:lnTo>
                    <a:pt x="624" y="325"/>
                  </a:lnTo>
                  <a:lnTo>
                    <a:pt x="624" y="326"/>
                  </a:lnTo>
                  <a:lnTo>
                    <a:pt x="624" y="327"/>
                  </a:lnTo>
                  <a:lnTo>
                    <a:pt x="624" y="328"/>
                  </a:lnTo>
                  <a:lnTo>
                    <a:pt x="621" y="329"/>
                  </a:lnTo>
                  <a:lnTo>
                    <a:pt x="619" y="330"/>
                  </a:lnTo>
                  <a:lnTo>
                    <a:pt x="613" y="330"/>
                  </a:lnTo>
                  <a:lnTo>
                    <a:pt x="611" y="330"/>
                  </a:lnTo>
                  <a:lnTo>
                    <a:pt x="608" y="329"/>
                  </a:lnTo>
                  <a:lnTo>
                    <a:pt x="605" y="329"/>
                  </a:lnTo>
                  <a:lnTo>
                    <a:pt x="604" y="328"/>
                  </a:lnTo>
                  <a:lnTo>
                    <a:pt x="601" y="326"/>
                  </a:lnTo>
                  <a:lnTo>
                    <a:pt x="600" y="325"/>
                  </a:lnTo>
                  <a:lnTo>
                    <a:pt x="594" y="324"/>
                  </a:lnTo>
                  <a:lnTo>
                    <a:pt x="589" y="324"/>
                  </a:lnTo>
                  <a:lnTo>
                    <a:pt x="589" y="324"/>
                  </a:lnTo>
                  <a:lnTo>
                    <a:pt x="588" y="323"/>
                  </a:lnTo>
                  <a:lnTo>
                    <a:pt x="585" y="318"/>
                  </a:lnTo>
                  <a:lnTo>
                    <a:pt x="583" y="318"/>
                  </a:lnTo>
                  <a:lnTo>
                    <a:pt x="583" y="318"/>
                  </a:lnTo>
                  <a:lnTo>
                    <a:pt x="583" y="317"/>
                  </a:lnTo>
                  <a:lnTo>
                    <a:pt x="583" y="316"/>
                  </a:lnTo>
                  <a:lnTo>
                    <a:pt x="584" y="316"/>
                  </a:lnTo>
                  <a:lnTo>
                    <a:pt x="585" y="316"/>
                  </a:lnTo>
                  <a:lnTo>
                    <a:pt x="589" y="315"/>
                  </a:lnTo>
                  <a:lnTo>
                    <a:pt x="589" y="315"/>
                  </a:lnTo>
                  <a:lnTo>
                    <a:pt x="591" y="312"/>
                  </a:lnTo>
                  <a:lnTo>
                    <a:pt x="592" y="312"/>
                  </a:lnTo>
                  <a:lnTo>
                    <a:pt x="593" y="312"/>
                  </a:lnTo>
                  <a:lnTo>
                    <a:pt x="594" y="312"/>
                  </a:lnTo>
                  <a:lnTo>
                    <a:pt x="595" y="311"/>
                  </a:lnTo>
                  <a:lnTo>
                    <a:pt x="597" y="309"/>
                  </a:lnTo>
                  <a:lnTo>
                    <a:pt x="600" y="306"/>
                  </a:lnTo>
                  <a:lnTo>
                    <a:pt x="601" y="306"/>
                  </a:lnTo>
                  <a:lnTo>
                    <a:pt x="601" y="305"/>
                  </a:lnTo>
                  <a:lnTo>
                    <a:pt x="600" y="304"/>
                  </a:lnTo>
                  <a:lnTo>
                    <a:pt x="599" y="303"/>
                  </a:lnTo>
                  <a:lnTo>
                    <a:pt x="596" y="302"/>
                  </a:lnTo>
                  <a:lnTo>
                    <a:pt x="595" y="302"/>
                  </a:lnTo>
                  <a:lnTo>
                    <a:pt x="593" y="302"/>
                  </a:lnTo>
                  <a:lnTo>
                    <a:pt x="591" y="303"/>
                  </a:lnTo>
                  <a:lnTo>
                    <a:pt x="590" y="304"/>
                  </a:lnTo>
                  <a:lnTo>
                    <a:pt x="589" y="305"/>
                  </a:lnTo>
                  <a:lnTo>
                    <a:pt x="588" y="308"/>
                  </a:lnTo>
                  <a:lnTo>
                    <a:pt x="583" y="314"/>
                  </a:lnTo>
                  <a:lnTo>
                    <a:pt x="582" y="315"/>
                  </a:lnTo>
                  <a:lnTo>
                    <a:pt x="580" y="316"/>
                  </a:lnTo>
                  <a:lnTo>
                    <a:pt x="578" y="316"/>
                  </a:lnTo>
                  <a:lnTo>
                    <a:pt x="571" y="312"/>
                  </a:lnTo>
                  <a:lnTo>
                    <a:pt x="570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6" y="310"/>
                  </a:lnTo>
                  <a:lnTo>
                    <a:pt x="565" y="310"/>
                  </a:lnTo>
                  <a:lnTo>
                    <a:pt x="561" y="306"/>
                  </a:lnTo>
                  <a:lnTo>
                    <a:pt x="559" y="306"/>
                  </a:lnTo>
                  <a:lnTo>
                    <a:pt x="559" y="305"/>
                  </a:lnTo>
                  <a:lnTo>
                    <a:pt x="560" y="304"/>
                  </a:lnTo>
                  <a:lnTo>
                    <a:pt x="561" y="303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0" y="300"/>
                  </a:lnTo>
                  <a:lnTo>
                    <a:pt x="560" y="300"/>
                  </a:lnTo>
                  <a:lnTo>
                    <a:pt x="561" y="300"/>
                  </a:lnTo>
                  <a:lnTo>
                    <a:pt x="561" y="299"/>
                  </a:lnTo>
                  <a:lnTo>
                    <a:pt x="561" y="298"/>
                  </a:lnTo>
                  <a:lnTo>
                    <a:pt x="561" y="297"/>
                  </a:lnTo>
                  <a:lnTo>
                    <a:pt x="562" y="296"/>
                  </a:lnTo>
                  <a:lnTo>
                    <a:pt x="563" y="296"/>
                  </a:lnTo>
                  <a:lnTo>
                    <a:pt x="564" y="295"/>
                  </a:lnTo>
                  <a:lnTo>
                    <a:pt x="566" y="293"/>
                  </a:lnTo>
                  <a:lnTo>
                    <a:pt x="567" y="292"/>
                  </a:lnTo>
                  <a:lnTo>
                    <a:pt x="568" y="292"/>
                  </a:lnTo>
                  <a:lnTo>
                    <a:pt x="569" y="294"/>
                  </a:lnTo>
                  <a:lnTo>
                    <a:pt x="571" y="294"/>
                  </a:lnTo>
                  <a:lnTo>
                    <a:pt x="575" y="293"/>
                  </a:lnTo>
                  <a:lnTo>
                    <a:pt x="577" y="294"/>
                  </a:lnTo>
                  <a:lnTo>
                    <a:pt x="577" y="293"/>
                  </a:lnTo>
                  <a:lnTo>
                    <a:pt x="578" y="293"/>
                  </a:lnTo>
                  <a:lnTo>
                    <a:pt x="578" y="292"/>
                  </a:lnTo>
                  <a:lnTo>
                    <a:pt x="578" y="291"/>
                  </a:lnTo>
                  <a:lnTo>
                    <a:pt x="579" y="292"/>
                  </a:lnTo>
                  <a:lnTo>
                    <a:pt x="579" y="293"/>
                  </a:lnTo>
                  <a:lnTo>
                    <a:pt x="580" y="293"/>
                  </a:lnTo>
                  <a:lnTo>
                    <a:pt x="581" y="291"/>
                  </a:lnTo>
                  <a:lnTo>
                    <a:pt x="583" y="290"/>
                  </a:lnTo>
                  <a:lnTo>
                    <a:pt x="587" y="289"/>
                  </a:lnTo>
                  <a:lnTo>
                    <a:pt x="589" y="288"/>
                  </a:lnTo>
                  <a:lnTo>
                    <a:pt x="590" y="288"/>
                  </a:lnTo>
                  <a:lnTo>
                    <a:pt x="589" y="285"/>
                  </a:lnTo>
                  <a:lnTo>
                    <a:pt x="589" y="282"/>
                  </a:lnTo>
                  <a:lnTo>
                    <a:pt x="606" y="282"/>
                  </a:lnTo>
                  <a:lnTo>
                    <a:pt x="607" y="282"/>
                  </a:lnTo>
                  <a:lnTo>
                    <a:pt x="607" y="285"/>
                  </a:lnTo>
                  <a:lnTo>
                    <a:pt x="608" y="286"/>
                  </a:lnTo>
                  <a:lnTo>
                    <a:pt x="611" y="287"/>
                  </a:lnTo>
                  <a:lnTo>
                    <a:pt x="612" y="288"/>
                  </a:lnTo>
                  <a:lnTo>
                    <a:pt x="612" y="289"/>
                  </a:lnTo>
                  <a:lnTo>
                    <a:pt x="608" y="294"/>
                  </a:lnTo>
                  <a:lnTo>
                    <a:pt x="609" y="294"/>
                  </a:lnTo>
                  <a:lnTo>
                    <a:pt x="613" y="298"/>
                  </a:lnTo>
                  <a:lnTo>
                    <a:pt x="616" y="299"/>
                  </a:lnTo>
                  <a:lnTo>
                    <a:pt x="617" y="300"/>
                  </a:lnTo>
                  <a:lnTo>
                    <a:pt x="617" y="300"/>
                  </a:lnTo>
                  <a:lnTo>
                    <a:pt x="620" y="305"/>
                  </a:lnTo>
                  <a:lnTo>
                    <a:pt x="621" y="306"/>
                  </a:lnTo>
                  <a:lnTo>
                    <a:pt x="623" y="307"/>
                  </a:lnTo>
                  <a:lnTo>
                    <a:pt x="622" y="308"/>
                  </a:lnTo>
                  <a:lnTo>
                    <a:pt x="622" y="309"/>
                  </a:lnTo>
                  <a:lnTo>
                    <a:pt x="623" y="310"/>
                  </a:lnTo>
                  <a:lnTo>
                    <a:pt x="624" y="311"/>
                  </a:lnTo>
                  <a:lnTo>
                    <a:pt x="624" y="312"/>
                  </a:lnTo>
                  <a:lnTo>
                    <a:pt x="624" y="312"/>
                  </a:lnTo>
                  <a:lnTo>
                    <a:pt x="625" y="312"/>
                  </a:lnTo>
                  <a:lnTo>
                    <a:pt x="625" y="312"/>
                  </a:lnTo>
                  <a:lnTo>
                    <a:pt x="625" y="315"/>
                  </a:lnTo>
                  <a:lnTo>
                    <a:pt x="626" y="318"/>
                  </a:lnTo>
                  <a:lnTo>
                    <a:pt x="628" y="320"/>
                  </a:lnTo>
                  <a:lnTo>
                    <a:pt x="630" y="321"/>
                  </a:lnTo>
                  <a:close/>
                  <a:moveTo>
                    <a:pt x="486" y="261"/>
                  </a:moveTo>
                  <a:lnTo>
                    <a:pt x="488" y="263"/>
                  </a:lnTo>
                  <a:lnTo>
                    <a:pt x="488" y="266"/>
                  </a:lnTo>
                  <a:lnTo>
                    <a:pt x="483" y="272"/>
                  </a:lnTo>
                  <a:lnTo>
                    <a:pt x="482" y="266"/>
                  </a:lnTo>
                  <a:lnTo>
                    <a:pt x="482" y="264"/>
                  </a:lnTo>
                  <a:lnTo>
                    <a:pt x="484" y="262"/>
                  </a:lnTo>
                  <a:lnTo>
                    <a:pt x="484" y="261"/>
                  </a:lnTo>
                  <a:lnTo>
                    <a:pt x="485" y="261"/>
                  </a:lnTo>
                  <a:lnTo>
                    <a:pt x="486" y="261"/>
                  </a:lnTo>
                  <a:close/>
                  <a:moveTo>
                    <a:pt x="42" y="276"/>
                  </a:moveTo>
                  <a:lnTo>
                    <a:pt x="42" y="277"/>
                  </a:lnTo>
                  <a:lnTo>
                    <a:pt x="42" y="281"/>
                  </a:lnTo>
                  <a:lnTo>
                    <a:pt x="44" y="282"/>
                  </a:lnTo>
                  <a:lnTo>
                    <a:pt x="44" y="283"/>
                  </a:lnTo>
                  <a:lnTo>
                    <a:pt x="42" y="284"/>
                  </a:lnTo>
                  <a:lnTo>
                    <a:pt x="42" y="283"/>
                  </a:lnTo>
                  <a:lnTo>
                    <a:pt x="40" y="282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5" y="280"/>
                  </a:lnTo>
                  <a:lnTo>
                    <a:pt x="33" y="280"/>
                  </a:lnTo>
                  <a:lnTo>
                    <a:pt x="32" y="280"/>
                  </a:lnTo>
                  <a:lnTo>
                    <a:pt x="30" y="277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6" y="276"/>
                  </a:lnTo>
                  <a:lnTo>
                    <a:pt x="25" y="276"/>
                  </a:lnTo>
                  <a:lnTo>
                    <a:pt x="25" y="276"/>
                  </a:lnTo>
                  <a:lnTo>
                    <a:pt x="26" y="276"/>
                  </a:lnTo>
                  <a:lnTo>
                    <a:pt x="27" y="275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3" y="274"/>
                  </a:lnTo>
                  <a:lnTo>
                    <a:pt x="21" y="272"/>
                  </a:lnTo>
                  <a:lnTo>
                    <a:pt x="20" y="270"/>
                  </a:lnTo>
                  <a:lnTo>
                    <a:pt x="19" y="267"/>
                  </a:lnTo>
                  <a:lnTo>
                    <a:pt x="19" y="262"/>
                  </a:lnTo>
                  <a:lnTo>
                    <a:pt x="18" y="259"/>
                  </a:lnTo>
                  <a:lnTo>
                    <a:pt x="16" y="258"/>
                  </a:lnTo>
                  <a:lnTo>
                    <a:pt x="14" y="256"/>
                  </a:lnTo>
                  <a:lnTo>
                    <a:pt x="12" y="255"/>
                  </a:lnTo>
                  <a:lnTo>
                    <a:pt x="11" y="254"/>
                  </a:lnTo>
                  <a:lnTo>
                    <a:pt x="8" y="249"/>
                  </a:lnTo>
                  <a:lnTo>
                    <a:pt x="8" y="248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5" y="247"/>
                  </a:lnTo>
                  <a:lnTo>
                    <a:pt x="4" y="246"/>
                  </a:lnTo>
                  <a:lnTo>
                    <a:pt x="4" y="243"/>
                  </a:lnTo>
                  <a:lnTo>
                    <a:pt x="4" y="242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2" y="240"/>
                  </a:lnTo>
                  <a:lnTo>
                    <a:pt x="1" y="239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3" y="234"/>
                  </a:lnTo>
                  <a:lnTo>
                    <a:pt x="3" y="234"/>
                  </a:lnTo>
                  <a:lnTo>
                    <a:pt x="4" y="234"/>
                  </a:lnTo>
                  <a:lnTo>
                    <a:pt x="12" y="234"/>
                  </a:lnTo>
                  <a:lnTo>
                    <a:pt x="15" y="233"/>
                  </a:lnTo>
                  <a:lnTo>
                    <a:pt x="18" y="232"/>
                  </a:lnTo>
                  <a:lnTo>
                    <a:pt x="20" y="230"/>
                  </a:lnTo>
                  <a:lnTo>
                    <a:pt x="21" y="230"/>
                  </a:lnTo>
                  <a:lnTo>
                    <a:pt x="22" y="231"/>
                  </a:lnTo>
                  <a:lnTo>
                    <a:pt x="23" y="232"/>
                  </a:lnTo>
                  <a:lnTo>
                    <a:pt x="24" y="233"/>
                  </a:lnTo>
                  <a:lnTo>
                    <a:pt x="26" y="234"/>
                  </a:lnTo>
                  <a:lnTo>
                    <a:pt x="27" y="234"/>
                  </a:lnTo>
                  <a:lnTo>
                    <a:pt x="27" y="235"/>
                  </a:lnTo>
                  <a:lnTo>
                    <a:pt x="28" y="235"/>
                  </a:lnTo>
                  <a:lnTo>
                    <a:pt x="28" y="234"/>
                  </a:lnTo>
                  <a:lnTo>
                    <a:pt x="29" y="234"/>
                  </a:lnTo>
                  <a:lnTo>
                    <a:pt x="29" y="238"/>
                  </a:lnTo>
                  <a:lnTo>
                    <a:pt x="27" y="240"/>
                  </a:lnTo>
                  <a:lnTo>
                    <a:pt x="25" y="241"/>
                  </a:lnTo>
                  <a:lnTo>
                    <a:pt x="20" y="244"/>
                  </a:lnTo>
                  <a:lnTo>
                    <a:pt x="19" y="244"/>
                  </a:lnTo>
                  <a:lnTo>
                    <a:pt x="18" y="246"/>
                  </a:lnTo>
                  <a:lnTo>
                    <a:pt x="18" y="247"/>
                  </a:lnTo>
                  <a:lnTo>
                    <a:pt x="19" y="248"/>
                  </a:lnTo>
                  <a:lnTo>
                    <a:pt x="21" y="249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24" y="253"/>
                  </a:lnTo>
                  <a:lnTo>
                    <a:pt x="27" y="253"/>
                  </a:lnTo>
                  <a:lnTo>
                    <a:pt x="26" y="256"/>
                  </a:lnTo>
                  <a:lnTo>
                    <a:pt x="26" y="257"/>
                  </a:lnTo>
                  <a:lnTo>
                    <a:pt x="24" y="256"/>
                  </a:lnTo>
                  <a:lnTo>
                    <a:pt x="25" y="258"/>
                  </a:lnTo>
                  <a:lnTo>
                    <a:pt x="27" y="270"/>
                  </a:lnTo>
                  <a:lnTo>
                    <a:pt x="28" y="271"/>
                  </a:lnTo>
                  <a:lnTo>
                    <a:pt x="29" y="272"/>
                  </a:lnTo>
                  <a:lnTo>
                    <a:pt x="30" y="272"/>
                  </a:lnTo>
                  <a:lnTo>
                    <a:pt x="32" y="273"/>
                  </a:lnTo>
                  <a:lnTo>
                    <a:pt x="34" y="274"/>
                  </a:lnTo>
                  <a:lnTo>
                    <a:pt x="36" y="275"/>
                  </a:lnTo>
                  <a:lnTo>
                    <a:pt x="36" y="276"/>
                  </a:lnTo>
                  <a:lnTo>
                    <a:pt x="38" y="275"/>
                  </a:lnTo>
                  <a:lnTo>
                    <a:pt x="39" y="275"/>
                  </a:lnTo>
                  <a:lnTo>
                    <a:pt x="40" y="274"/>
                  </a:lnTo>
                  <a:lnTo>
                    <a:pt x="41" y="275"/>
                  </a:lnTo>
                  <a:lnTo>
                    <a:pt x="42" y="276"/>
                  </a:lnTo>
                  <a:close/>
                  <a:moveTo>
                    <a:pt x="525" y="205"/>
                  </a:moveTo>
                  <a:lnTo>
                    <a:pt x="524" y="206"/>
                  </a:lnTo>
                  <a:lnTo>
                    <a:pt x="523" y="207"/>
                  </a:lnTo>
                  <a:lnTo>
                    <a:pt x="523" y="208"/>
                  </a:lnTo>
                  <a:lnTo>
                    <a:pt x="524" y="208"/>
                  </a:lnTo>
                  <a:lnTo>
                    <a:pt x="524" y="209"/>
                  </a:lnTo>
                  <a:lnTo>
                    <a:pt x="524" y="210"/>
                  </a:lnTo>
                  <a:lnTo>
                    <a:pt x="525" y="211"/>
                  </a:lnTo>
                  <a:lnTo>
                    <a:pt x="523" y="212"/>
                  </a:lnTo>
                  <a:lnTo>
                    <a:pt x="521" y="214"/>
                  </a:lnTo>
                  <a:lnTo>
                    <a:pt x="519" y="216"/>
                  </a:lnTo>
                  <a:lnTo>
                    <a:pt x="519" y="219"/>
                  </a:lnTo>
                  <a:lnTo>
                    <a:pt x="518" y="219"/>
                  </a:lnTo>
                  <a:lnTo>
                    <a:pt x="517" y="219"/>
                  </a:lnTo>
                  <a:lnTo>
                    <a:pt x="517" y="220"/>
                  </a:lnTo>
                  <a:lnTo>
                    <a:pt x="516" y="221"/>
                  </a:lnTo>
                  <a:lnTo>
                    <a:pt x="517" y="222"/>
                  </a:lnTo>
                  <a:lnTo>
                    <a:pt x="517" y="222"/>
                  </a:lnTo>
                  <a:lnTo>
                    <a:pt x="516" y="222"/>
                  </a:lnTo>
                  <a:lnTo>
                    <a:pt x="515" y="223"/>
                  </a:lnTo>
                  <a:lnTo>
                    <a:pt x="515" y="224"/>
                  </a:lnTo>
                  <a:lnTo>
                    <a:pt x="517" y="225"/>
                  </a:lnTo>
                  <a:lnTo>
                    <a:pt x="515" y="227"/>
                  </a:lnTo>
                  <a:lnTo>
                    <a:pt x="516" y="228"/>
                  </a:lnTo>
                  <a:lnTo>
                    <a:pt x="517" y="229"/>
                  </a:lnTo>
                  <a:lnTo>
                    <a:pt x="517" y="230"/>
                  </a:lnTo>
                  <a:lnTo>
                    <a:pt x="517" y="231"/>
                  </a:lnTo>
                  <a:lnTo>
                    <a:pt x="517" y="232"/>
                  </a:lnTo>
                  <a:lnTo>
                    <a:pt x="517" y="233"/>
                  </a:lnTo>
                  <a:lnTo>
                    <a:pt x="516" y="234"/>
                  </a:lnTo>
                  <a:lnTo>
                    <a:pt x="516" y="234"/>
                  </a:lnTo>
                  <a:lnTo>
                    <a:pt x="515" y="234"/>
                  </a:lnTo>
                  <a:lnTo>
                    <a:pt x="514" y="234"/>
                  </a:lnTo>
                  <a:lnTo>
                    <a:pt x="511" y="233"/>
                  </a:lnTo>
                  <a:lnTo>
                    <a:pt x="511" y="232"/>
                  </a:lnTo>
                  <a:lnTo>
                    <a:pt x="511" y="231"/>
                  </a:lnTo>
                  <a:lnTo>
                    <a:pt x="511" y="230"/>
                  </a:lnTo>
                  <a:lnTo>
                    <a:pt x="511" y="229"/>
                  </a:lnTo>
                  <a:lnTo>
                    <a:pt x="509" y="228"/>
                  </a:lnTo>
                  <a:lnTo>
                    <a:pt x="507" y="227"/>
                  </a:lnTo>
                  <a:lnTo>
                    <a:pt x="505" y="226"/>
                  </a:lnTo>
                  <a:lnTo>
                    <a:pt x="508" y="225"/>
                  </a:lnTo>
                  <a:lnTo>
                    <a:pt x="509" y="223"/>
                  </a:lnTo>
                  <a:lnTo>
                    <a:pt x="510" y="222"/>
                  </a:lnTo>
                  <a:lnTo>
                    <a:pt x="509" y="221"/>
                  </a:lnTo>
                  <a:lnTo>
                    <a:pt x="508" y="220"/>
                  </a:lnTo>
                  <a:lnTo>
                    <a:pt x="507" y="219"/>
                  </a:lnTo>
                  <a:lnTo>
                    <a:pt x="505" y="219"/>
                  </a:lnTo>
                  <a:lnTo>
                    <a:pt x="502" y="222"/>
                  </a:lnTo>
                  <a:lnTo>
                    <a:pt x="503" y="222"/>
                  </a:lnTo>
                  <a:lnTo>
                    <a:pt x="504" y="222"/>
                  </a:lnTo>
                  <a:lnTo>
                    <a:pt x="505" y="223"/>
                  </a:lnTo>
                  <a:lnTo>
                    <a:pt x="503" y="223"/>
                  </a:lnTo>
                  <a:lnTo>
                    <a:pt x="502" y="224"/>
                  </a:lnTo>
                  <a:lnTo>
                    <a:pt x="501" y="226"/>
                  </a:lnTo>
                  <a:lnTo>
                    <a:pt x="500" y="228"/>
                  </a:lnTo>
                  <a:lnTo>
                    <a:pt x="501" y="228"/>
                  </a:lnTo>
                  <a:lnTo>
                    <a:pt x="501" y="227"/>
                  </a:lnTo>
                  <a:lnTo>
                    <a:pt x="503" y="228"/>
                  </a:lnTo>
                  <a:lnTo>
                    <a:pt x="504" y="230"/>
                  </a:lnTo>
                  <a:lnTo>
                    <a:pt x="505" y="232"/>
                  </a:lnTo>
                  <a:lnTo>
                    <a:pt x="504" y="233"/>
                  </a:lnTo>
                  <a:lnTo>
                    <a:pt x="502" y="233"/>
                  </a:lnTo>
                  <a:lnTo>
                    <a:pt x="500" y="232"/>
                  </a:lnTo>
                  <a:lnTo>
                    <a:pt x="497" y="231"/>
                  </a:lnTo>
                  <a:lnTo>
                    <a:pt x="499" y="228"/>
                  </a:lnTo>
                  <a:lnTo>
                    <a:pt x="499" y="226"/>
                  </a:lnTo>
                  <a:lnTo>
                    <a:pt x="499" y="227"/>
                  </a:lnTo>
                  <a:lnTo>
                    <a:pt x="497" y="228"/>
                  </a:lnTo>
                  <a:lnTo>
                    <a:pt x="497" y="228"/>
                  </a:lnTo>
                  <a:lnTo>
                    <a:pt x="496" y="228"/>
                  </a:lnTo>
                  <a:lnTo>
                    <a:pt x="496" y="228"/>
                  </a:lnTo>
                  <a:lnTo>
                    <a:pt x="495" y="227"/>
                  </a:lnTo>
                  <a:lnTo>
                    <a:pt x="495" y="226"/>
                  </a:lnTo>
                  <a:lnTo>
                    <a:pt x="490" y="228"/>
                  </a:lnTo>
                  <a:lnTo>
                    <a:pt x="489" y="228"/>
                  </a:lnTo>
                  <a:lnTo>
                    <a:pt x="488" y="228"/>
                  </a:lnTo>
                  <a:lnTo>
                    <a:pt x="489" y="228"/>
                  </a:lnTo>
                  <a:lnTo>
                    <a:pt x="490" y="227"/>
                  </a:lnTo>
                  <a:lnTo>
                    <a:pt x="490" y="226"/>
                  </a:lnTo>
                  <a:lnTo>
                    <a:pt x="489" y="226"/>
                  </a:lnTo>
                  <a:lnTo>
                    <a:pt x="488" y="225"/>
                  </a:lnTo>
                  <a:lnTo>
                    <a:pt x="488" y="224"/>
                  </a:lnTo>
                  <a:lnTo>
                    <a:pt x="489" y="223"/>
                  </a:lnTo>
                  <a:lnTo>
                    <a:pt x="490" y="223"/>
                  </a:lnTo>
                  <a:lnTo>
                    <a:pt x="490" y="222"/>
                  </a:lnTo>
                  <a:lnTo>
                    <a:pt x="489" y="222"/>
                  </a:lnTo>
                  <a:lnTo>
                    <a:pt x="489" y="222"/>
                  </a:lnTo>
                  <a:lnTo>
                    <a:pt x="490" y="221"/>
                  </a:lnTo>
                  <a:lnTo>
                    <a:pt x="491" y="219"/>
                  </a:lnTo>
                  <a:lnTo>
                    <a:pt x="490" y="218"/>
                  </a:lnTo>
                  <a:lnTo>
                    <a:pt x="489" y="217"/>
                  </a:lnTo>
                  <a:lnTo>
                    <a:pt x="488" y="216"/>
                  </a:lnTo>
                  <a:lnTo>
                    <a:pt x="488" y="214"/>
                  </a:lnTo>
                  <a:lnTo>
                    <a:pt x="488" y="212"/>
                  </a:lnTo>
                  <a:lnTo>
                    <a:pt x="488" y="211"/>
                  </a:lnTo>
                  <a:lnTo>
                    <a:pt x="487" y="211"/>
                  </a:lnTo>
                  <a:lnTo>
                    <a:pt x="487" y="210"/>
                  </a:lnTo>
                  <a:lnTo>
                    <a:pt x="491" y="210"/>
                  </a:lnTo>
                  <a:lnTo>
                    <a:pt x="496" y="209"/>
                  </a:lnTo>
                  <a:lnTo>
                    <a:pt x="497" y="209"/>
                  </a:lnTo>
                  <a:lnTo>
                    <a:pt x="498" y="210"/>
                  </a:lnTo>
                  <a:lnTo>
                    <a:pt x="499" y="210"/>
                  </a:lnTo>
                  <a:lnTo>
                    <a:pt x="499" y="210"/>
                  </a:lnTo>
                  <a:lnTo>
                    <a:pt x="505" y="209"/>
                  </a:lnTo>
                  <a:lnTo>
                    <a:pt x="506" y="210"/>
                  </a:lnTo>
                  <a:lnTo>
                    <a:pt x="508" y="210"/>
                  </a:lnTo>
                  <a:lnTo>
                    <a:pt x="509" y="212"/>
                  </a:lnTo>
                  <a:lnTo>
                    <a:pt x="511" y="214"/>
                  </a:lnTo>
                  <a:lnTo>
                    <a:pt x="510" y="215"/>
                  </a:lnTo>
                  <a:lnTo>
                    <a:pt x="512" y="214"/>
                  </a:lnTo>
                  <a:lnTo>
                    <a:pt x="514" y="213"/>
                  </a:lnTo>
                  <a:lnTo>
                    <a:pt x="516" y="211"/>
                  </a:lnTo>
                  <a:lnTo>
                    <a:pt x="516" y="210"/>
                  </a:lnTo>
                  <a:lnTo>
                    <a:pt x="517" y="208"/>
                  </a:lnTo>
                  <a:lnTo>
                    <a:pt x="519" y="207"/>
                  </a:lnTo>
                  <a:lnTo>
                    <a:pt x="522" y="207"/>
                  </a:lnTo>
                  <a:lnTo>
                    <a:pt x="523" y="207"/>
                  </a:lnTo>
                  <a:lnTo>
                    <a:pt x="525" y="205"/>
                  </a:lnTo>
                  <a:close/>
                  <a:moveTo>
                    <a:pt x="547" y="156"/>
                  </a:moveTo>
                  <a:lnTo>
                    <a:pt x="547" y="158"/>
                  </a:lnTo>
                  <a:lnTo>
                    <a:pt x="546" y="160"/>
                  </a:lnTo>
                  <a:lnTo>
                    <a:pt x="537" y="162"/>
                  </a:lnTo>
                  <a:lnTo>
                    <a:pt x="535" y="162"/>
                  </a:lnTo>
                  <a:lnTo>
                    <a:pt x="532" y="161"/>
                  </a:lnTo>
                  <a:lnTo>
                    <a:pt x="526" y="156"/>
                  </a:lnTo>
                  <a:lnTo>
                    <a:pt x="525" y="154"/>
                  </a:lnTo>
                  <a:lnTo>
                    <a:pt x="524" y="153"/>
                  </a:lnTo>
                  <a:lnTo>
                    <a:pt x="526" y="153"/>
                  </a:lnTo>
                  <a:lnTo>
                    <a:pt x="531" y="150"/>
                  </a:lnTo>
                  <a:lnTo>
                    <a:pt x="534" y="149"/>
                  </a:lnTo>
                  <a:lnTo>
                    <a:pt x="536" y="149"/>
                  </a:lnTo>
                  <a:lnTo>
                    <a:pt x="543" y="151"/>
                  </a:lnTo>
                  <a:lnTo>
                    <a:pt x="545" y="152"/>
                  </a:lnTo>
                  <a:lnTo>
                    <a:pt x="547" y="153"/>
                  </a:lnTo>
                  <a:lnTo>
                    <a:pt x="547" y="155"/>
                  </a:lnTo>
                  <a:lnTo>
                    <a:pt x="547" y="156"/>
                  </a:lnTo>
                  <a:close/>
                  <a:moveTo>
                    <a:pt x="465" y="122"/>
                  </a:moveTo>
                  <a:lnTo>
                    <a:pt x="463" y="123"/>
                  </a:lnTo>
                  <a:lnTo>
                    <a:pt x="463" y="124"/>
                  </a:lnTo>
                  <a:lnTo>
                    <a:pt x="463" y="126"/>
                  </a:lnTo>
                  <a:lnTo>
                    <a:pt x="465" y="126"/>
                  </a:lnTo>
                  <a:lnTo>
                    <a:pt x="465" y="128"/>
                  </a:lnTo>
                  <a:lnTo>
                    <a:pt x="463" y="129"/>
                  </a:lnTo>
                  <a:lnTo>
                    <a:pt x="463" y="131"/>
                  </a:lnTo>
                  <a:lnTo>
                    <a:pt x="463" y="134"/>
                  </a:lnTo>
                  <a:lnTo>
                    <a:pt x="464" y="135"/>
                  </a:lnTo>
                  <a:lnTo>
                    <a:pt x="464" y="136"/>
                  </a:lnTo>
                  <a:lnTo>
                    <a:pt x="464" y="137"/>
                  </a:lnTo>
                  <a:lnTo>
                    <a:pt x="463" y="138"/>
                  </a:lnTo>
                  <a:lnTo>
                    <a:pt x="463" y="136"/>
                  </a:lnTo>
                  <a:lnTo>
                    <a:pt x="462" y="137"/>
                  </a:lnTo>
                  <a:lnTo>
                    <a:pt x="461" y="138"/>
                  </a:lnTo>
                  <a:lnTo>
                    <a:pt x="460" y="138"/>
                  </a:lnTo>
                  <a:lnTo>
                    <a:pt x="457" y="138"/>
                  </a:lnTo>
                  <a:lnTo>
                    <a:pt x="456" y="139"/>
                  </a:lnTo>
                  <a:lnTo>
                    <a:pt x="453" y="141"/>
                  </a:lnTo>
                  <a:lnTo>
                    <a:pt x="452" y="142"/>
                  </a:lnTo>
                  <a:lnTo>
                    <a:pt x="451" y="141"/>
                  </a:lnTo>
                  <a:lnTo>
                    <a:pt x="451" y="140"/>
                  </a:lnTo>
                  <a:lnTo>
                    <a:pt x="450" y="138"/>
                  </a:lnTo>
                  <a:lnTo>
                    <a:pt x="449" y="138"/>
                  </a:lnTo>
                  <a:lnTo>
                    <a:pt x="448" y="138"/>
                  </a:lnTo>
                  <a:lnTo>
                    <a:pt x="448" y="138"/>
                  </a:lnTo>
                  <a:lnTo>
                    <a:pt x="448" y="137"/>
                  </a:lnTo>
                  <a:lnTo>
                    <a:pt x="447" y="136"/>
                  </a:lnTo>
                  <a:lnTo>
                    <a:pt x="446" y="136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0" y="134"/>
                  </a:lnTo>
                  <a:lnTo>
                    <a:pt x="440" y="131"/>
                  </a:lnTo>
                  <a:lnTo>
                    <a:pt x="441" y="127"/>
                  </a:lnTo>
                  <a:lnTo>
                    <a:pt x="442" y="125"/>
                  </a:lnTo>
                  <a:lnTo>
                    <a:pt x="445" y="120"/>
                  </a:lnTo>
                  <a:lnTo>
                    <a:pt x="452" y="114"/>
                  </a:lnTo>
                  <a:lnTo>
                    <a:pt x="455" y="116"/>
                  </a:lnTo>
                  <a:lnTo>
                    <a:pt x="458" y="116"/>
                  </a:lnTo>
                  <a:lnTo>
                    <a:pt x="460" y="117"/>
                  </a:lnTo>
                  <a:lnTo>
                    <a:pt x="461" y="118"/>
                  </a:lnTo>
                  <a:lnTo>
                    <a:pt x="461" y="119"/>
                  </a:lnTo>
                  <a:lnTo>
                    <a:pt x="461" y="120"/>
                  </a:lnTo>
                  <a:lnTo>
                    <a:pt x="463" y="120"/>
                  </a:lnTo>
                  <a:lnTo>
                    <a:pt x="463" y="120"/>
                  </a:lnTo>
                  <a:lnTo>
                    <a:pt x="464" y="121"/>
                  </a:lnTo>
                  <a:lnTo>
                    <a:pt x="465" y="122"/>
                  </a:lnTo>
                  <a:close/>
                  <a:moveTo>
                    <a:pt x="119" y="366"/>
                  </a:moveTo>
                  <a:lnTo>
                    <a:pt x="119" y="367"/>
                  </a:lnTo>
                  <a:lnTo>
                    <a:pt x="120" y="368"/>
                  </a:lnTo>
                  <a:lnTo>
                    <a:pt x="118" y="370"/>
                  </a:lnTo>
                  <a:lnTo>
                    <a:pt x="117" y="371"/>
                  </a:lnTo>
                  <a:lnTo>
                    <a:pt x="116" y="372"/>
                  </a:lnTo>
                  <a:lnTo>
                    <a:pt x="115" y="372"/>
                  </a:lnTo>
                  <a:lnTo>
                    <a:pt x="114" y="372"/>
                  </a:lnTo>
                  <a:lnTo>
                    <a:pt x="114" y="373"/>
                  </a:lnTo>
                  <a:lnTo>
                    <a:pt x="113" y="374"/>
                  </a:lnTo>
                  <a:lnTo>
                    <a:pt x="112" y="375"/>
                  </a:lnTo>
                  <a:lnTo>
                    <a:pt x="112" y="373"/>
                  </a:lnTo>
                  <a:lnTo>
                    <a:pt x="112" y="372"/>
                  </a:lnTo>
                  <a:lnTo>
                    <a:pt x="114" y="369"/>
                  </a:lnTo>
                  <a:lnTo>
                    <a:pt x="114" y="367"/>
                  </a:lnTo>
                  <a:lnTo>
                    <a:pt x="116" y="367"/>
                  </a:lnTo>
                  <a:lnTo>
                    <a:pt x="119" y="366"/>
                  </a:lnTo>
                  <a:close/>
                  <a:moveTo>
                    <a:pt x="106" y="365"/>
                  </a:moveTo>
                  <a:lnTo>
                    <a:pt x="106" y="366"/>
                  </a:lnTo>
                  <a:lnTo>
                    <a:pt x="106" y="366"/>
                  </a:lnTo>
                  <a:lnTo>
                    <a:pt x="105" y="366"/>
                  </a:lnTo>
                  <a:lnTo>
                    <a:pt x="104" y="367"/>
                  </a:lnTo>
                  <a:lnTo>
                    <a:pt x="102" y="368"/>
                  </a:lnTo>
                  <a:lnTo>
                    <a:pt x="102" y="370"/>
                  </a:lnTo>
                  <a:lnTo>
                    <a:pt x="103" y="371"/>
                  </a:lnTo>
                  <a:lnTo>
                    <a:pt x="104" y="372"/>
                  </a:lnTo>
                  <a:lnTo>
                    <a:pt x="105" y="372"/>
                  </a:lnTo>
                  <a:lnTo>
                    <a:pt x="106" y="373"/>
                  </a:lnTo>
                  <a:lnTo>
                    <a:pt x="104" y="372"/>
                  </a:lnTo>
                  <a:lnTo>
                    <a:pt x="101" y="370"/>
                  </a:lnTo>
                  <a:lnTo>
                    <a:pt x="100" y="366"/>
                  </a:lnTo>
                  <a:lnTo>
                    <a:pt x="101" y="366"/>
                  </a:lnTo>
                  <a:lnTo>
                    <a:pt x="102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5" y="365"/>
                  </a:lnTo>
                  <a:lnTo>
                    <a:pt x="106" y="365"/>
                  </a:lnTo>
                  <a:lnTo>
                    <a:pt x="105" y="365"/>
                  </a:lnTo>
                  <a:lnTo>
                    <a:pt x="106" y="365"/>
                  </a:lnTo>
                  <a:close/>
                  <a:moveTo>
                    <a:pt x="402" y="285"/>
                  </a:moveTo>
                  <a:lnTo>
                    <a:pt x="403" y="286"/>
                  </a:lnTo>
                  <a:lnTo>
                    <a:pt x="403" y="288"/>
                  </a:lnTo>
                  <a:lnTo>
                    <a:pt x="402" y="291"/>
                  </a:lnTo>
                  <a:lnTo>
                    <a:pt x="400" y="292"/>
                  </a:lnTo>
                  <a:lnTo>
                    <a:pt x="399" y="291"/>
                  </a:lnTo>
                  <a:lnTo>
                    <a:pt x="399" y="290"/>
                  </a:lnTo>
                  <a:lnTo>
                    <a:pt x="399" y="289"/>
                  </a:lnTo>
                  <a:lnTo>
                    <a:pt x="398" y="288"/>
                  </a:lnTo>
                  <a:lnTo>
                    <a:pt x="398" y="288"/>
                  </a:lnTo>
                  <a:lnTo>
                    <a:pt x="398" y="287"/>
                  </a:lnTo>
                  <a:lnTo>
                    <a:pt x="398" y="285"/>
                  </a:lnTo>
                  <a:lnTo>
                    <a:pt x="399" y="284"/>
                  </a:lnTo>
                  <a:lnTo>
                    <a:pt x="400" y="284"/>
                  </a:lnTo>
                  <a:lnTo>
                    <a:pt x="400" y="285"/>
                  </a:lnTo>
                  <a:lnTo>
                    <a:pt x="400" y="286"/>
                  </a:lnTo>
                  <a:lnTo>
                    <a:pt x="401" y="286"/>
                  </a:lnTo>
                  <a:lnTo>
                    <a:pt x="402" y="2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1" name="Freeform 133">
              <a:extLst>
                <a:ext uri="{FF2B5EF4-FFF2-40B4-BE49-F238E27FC236}">
                  <a16:creationId xmlns:a16="http://schemas.microsoft.com/office/drawing/2014/main" id="{0EE1D64A-256C-C9C2-FFE7-078B733A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055" y="2967795"/>
              <a:ext cx="973924" cy="499703"/>
            </a:xfrm>
            <a:custGeom>
              <a:avLst/>
              <a:gdLst>
                <a:gd name="T0" fmla="*/ 661 w 688"/>
                <a:gd name="T1" fmla="*/ 90 h 353"/>
                <a:gd name="T2" fmla="*/ 671 w 688"/>
                <a:gd name="T3" fmla="*/ 101 h 353"/>
                <a:gd name="T4" fmla="*/ 681 w 688"/>
                <a:gd name="T5" fmla="*/ 127 h 353"/>
                <a:gd name="T6" fmla="*/ 682 w 688"/>
                <a:gd name="T7" fmla="*/ 152 h 353"/>
                <a:gd name="T8" fmla="*/ 681 w 688"/>
                <a:gd name="T9" fmla="*/ 176 h 353"/>
                <a:gd name="T10" fmla="*/ 647 w 688"/>
                <a:gd name="T11" fmla="*/ 175 h 353"/>
                <a:gd name="T12" fmla="*/ 623 w 688"/>
                <a:gd name="T13" fmla="*/ 184 h 353"/>
                <a:gd name="T14" fmla="*/ 642 w 688"/>
                <a:gd name="T15" fmla="*/ 211 h 353"/>
                <a:gd name="T16" fmla="*/ 627 w 688"/>
                <a:gd name="T17" fmla="*/ 235 h 353"/>
                <a:gd name="T18" fmla="*/ 630 w 688"/>
                <a:gd name="T19" fmla="*/ 253 h 353"/>
                <a:gd name="T20" fmla="*/ 629 w 688"/>
                <a:gd name="T21" fmla="*/ 271 h 353"/>
                <a:gd name="T22" fmla="*/ 605 w 688"/>
                <a:gd name="T23" fmla="*/ 276 h 353"/>
                <a:gd name="T24" fmla="*/ 582 w 688"/>
                <a:gd name="T25" fmla="*/ 295 h 353"/>
                <a:gd name="T26" fmla="*/ 565 w 688"/>
                <a:gd name="T27" fmla="*/ 309 h 353"/>
                <a:gd name="T28" fmla="*/ 541 w 688"/>
                <a:gd name="T29" fmla="*/ 319 h 353"/>
                <a:gd name="T30" fmla="*/ 490 w 688"/>
                <a:gd name="T31" fmla="*/ 322 h 353"/>
                <a:gd name="T32" fmla="*/ 470 w 688"/>
                <a:gd name="T33" fmla="*/ 337 h 353"/>
                <a:gd name="T34" fmla="*/ 455 w 688"/>
                <a:gd name="T35" fmla="*/ 353 h 353"/>
                <a:gd name="T36" fmla="*/ 412 w 688"/>
                <a:gd name="T37" fmla="*/ 340 h 353"/>
                <a:gd name="T38" fmla="*/ 359 w 688"/>
                <a:gd name="T39" fmla="*/ 331 h 353"/>
                <a:gd name="T40" fmla="*/ 288 w 688"/>
                <a:gd name="T41" fmla="*/ 319 h 353"/>
                <a:gd name="T42" fmla="*/ 253 w 688"/>
                <a:gd name="T43" fmla="*/ 301 h 353"/>
                <a:gd name="T44" fmla="*/ 240 w 688"/>
                <a:gd name="T45" fmla="*/ 286 h 353"/>
                <a:gd name="T46" fmla="*/ 242 w 688"/>
                <a:gd name="T47" fmla="*/ 261 h 353"/>
                <a:gd name="T48" fmla="*/ 193 w 688"/>
                <a:gd name="T49" fmla="*/ 272 h 353"/>
                <a:gd name="T50" fmla="*/ 168 w 688"/>
                <a:gd name="T51" fmla="*/ 275 h 353"/>
                <a:gd name="T52" fmla="*/ 132 w 688"/>
                <a:gd name="T53" fmla="*/ 302 h 353"/>
                <a:gd name="T54" fmla="*/ 108 w 688"/>
                <a:gd name="T55" fmla="*/ 299 h 353"/>
                <a:gd name="T56" fmla="*/ 79 w 688"/>
                <a:gd name="T57" fmla="*/ 273 h 353"/>
                <a:gd name="T58" fmla="*/ 58 w 688"/>
                <a:gd name="T59" fmla="*/ 291 h 353"/>
                <a:gd name="T60" fmla="*/ 31 w 688"/>
                <a:gd name="T61" fmla="*/ 270 h 353"/>
                <a:gd name="T62" fmla="*/ 3 w 688"/>
                <a:gd name="T63" fmla="*/ 239 h 353"/>
                <a:gd name="T64" fmla="*/ 4 w 688"/>
                <a:gd name="T65" fmla="*/ 200 h 353"/>
                <a:gd name="T66" fmla="*/ 30 w 688"/>
                <a:gd name="T67" fmla="*/ 199 h 353"/>
                <a:gd name="T68" fmla="*/ 50 w 688"/>
                <a:gd name="T69" fmla="*/ 213 h 353"/>
                <a:gd name="T70" fmla="*/ 61 w 688"/>
                <a:gd name="T71" fmla="*/ 221 h 353"/>
                <a:gd name="T72" fmla="*/ 73 w 688"/>
                <a:gd name="T73" fmla="*/ 229 h 353"/>
                <a:gd name="T74" fmla="*/ 82 w 688"/>
                <a:gd name="T75" fmla="*/ 199 h 353"/>
                <a:gd name="T76" fmla="*/ 92 w 688"/>
                <a:gd name="T77" fmla="*/ 201 h 353"/>
                <a:gd name="T78" fmla="*/ 121 w 688"/>
                <a:gd name="T79" fmla="*/ 207 h 353"/>
                <a:gd name="T80" fmla="*/ 157 w 688"/>
                <a:gd name="T81" fmla="*/ 218 h 353"/>
                <a:gd name="T82" fmla="*/ 184 w 688"/>
                <a:gd name="T83" fmla="*/ 203 h 353"/>
                <a:gd name="T84" fmla="*/ 242 w 688"/>
                <a:gd name="T85" fmla="*/ 187 h 353"/>
                <a:gd name="T86" fmla="*/ 245 w 688"/>
                <a:gd name="T87" fmla="*/ 177 h 353"/>
                <a:gd name="T88" fmla="*/ 268 w 688"/>
                <a:gd name="T89" fmla="*/ 187 h 353"/>
                <a:gd name="T90" fmla="*/ 295 w 688"/>
                <a:gd name="T91" fmla="*/ 192 h 353"/>
                <a:gd name="T92" fmla="*/ 315 w 688"/>
                <a:gd name="T93" fmla="*/ 209 h 353"/>
                <a:gd name="T94" fmla="*/ 321 w 688"/>
                <a:gd name="T95" fmla="*/ 184 h 353"/>
                <a:gd name="T96" fmla="*/ 313 w 688"/>
                <a:gd name="T97" fmla="*/ 158 h 353"/>
                <a:gd name="T98" fmla="*/ 291 w 688"/>
                <a:gd name="T99" fmla="*/ 121 h 353"/>
                <a:gd name="T100" fmla="*/ 341 w 688"/>
                <a:gd name="T101" fmla="*/ 95 h 353"/>
                <a:gd name="T102" fmla="*/ 353 w 688"/>
                <a:gd name="T103" fmla="*/ 62 h 353"/>
                <a:gd name="T104" fmla="*/ 384 w 688"/>
                <a:gd name="T105" fmla="*/ 60 h 353"/>
                <a:gd name="T106" fmla="*/ 395 w 688"/>
                <a:gd name="T107" fmla="*/ 37 h 353"/>
                <a:gd name="T108" fmla="*/ 406 w 688"/>
                <a:gd name="T109" fmla="*/ 54 h 353"/>
                <a:gd name="T110" fmla="*/ 454 w 688"/>
                <a:gd name="T111" fmla="*/ 55 h 353"/>
                <a:gd name="T112" fmla="*/ 467 w 688"/>
                <a:gd name="T113" fmla="*/ 50 h 353"/>
                <a:gd name="T114" fmla="*/ 489 w 688"/>
                <a:gd name="T115" fmla="*/ 29 h 353"/>
                <a:gd name="T116" fmla="*/ 508 w 688"/>
                <a:gd name="T117" fmla="*/ 8 h 353"/>
                <a:gd name="T118" fmla="*/ 537 w 688"/>
                <a:gd name="T119" fmla="*/ 11 h 353"/>
                <a:gd name="T120" fmla="*/ 574 w 688"/>
                <a:gd name="T121" fmla="*/ 24 h 353"/>
                <a:gd name="T122" fmla="*/ 617 w 688"/>
                <a:gd name="T123" fmla="*/ 39 h 353"/>
                <a:gd name="T124" fmla="*/ 644 w 688"/>
                <a:gd name="T125" fmla="*/ 3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8" h="353">
                  <a:moveTo>
                    <a:pt x="670" y="56"/>
                  </a:moveTo>
                  <a:lnTo>
                    <a:pt x="671" y="62"/>
                  </a:lnTo>
                  <a:lnTo>
                    <a:pt x="670" y="64"/>
                  </a:lnTo>
                  <a:lnTo>
                    <a:pt x="670" y="65"/>
                  </a:lnTo>
                  <a:lnTo>
                    <a:pt x="668" y="66"/>
                  </a:lnTo>
                  <a:lnTo>
                    <a:pt x="667" y="67"/>
                  </a:lnTo>
                  <a:lnTo>
                    <a:pt x="666" y="69"/>
                  </a:lnTo>
                  <a:lnTo>
                    <a:pt x="665" y="71"/>
                  </a:lnTo>
                  <a:lnTo>
                    <a:pt x="664" y="74"/>
                  </a:lnTo>
                  <a:lnTo>
                    <a:pt x="663" y="76"/>
                  </a:lnTo>
                  <a:lnTo>
                    <a:pt x="662" y="78"/>
                  </a:lnTo>
                  <a:lnTo>
                    <a:pt x="661" y="85"/>
                  </a:lnTo>
                  <a:lnTo>
                    <a:pt x="661" y="86"/>
                  </a:lnTo>
                  <a:lnTo>
                    <a:pt x="661" y="87"/>
                  </a:lnTo>
                  <a:lnTo>
                    <a:pt x="660" y="89"/>
                  </a:lnTo>
                  <a:lnTo>
                    <a:pt x="661" y="90"/>
                  </a:lnTo>
                  <a:lnTo>
                    <a:pt x="662" y="90"/>
                  </a:lnTo>
                  <a:lnTo>
                    <a:pt x="664" y="90"/>
                  </a:lnTo>
                  <a:lnTo>
                    <a:pt x="664" y="90"/>
                  </a:lnTo>
                  <a:lnTo>
                    <a:pt x="665" y="91"/>
                  </a:lnTo>
                  <a:lnTo>
                    <a:pt x="665" y="92"/>
                  </a:lnTo>
                  <a:lnTo>
                    <a:pt x="666" y="93"/>
                  </a:lnTo>
                  <a:lnTo>
                    <a:pt x="666" y="94"/>
                  </a:lnTo>
                  <a:lnTo>
                    <a:pt x="665" y="95"/>
                  </a:lnTo>
                  <a:lnTo>
                    <a:pt x="666" y="96"/>
                  </a:lnTo>
                  <a:lnTo>
                    <a:pt x="666" y="96"/>
                  </a:lnTo>
                  <a:lnTo>
                    <a:pt x="667" y="97"/>
                  </a:lnTo>
                  <a:lnTo>
                    <a:pt x="667" y="98"/>
                  </a:lnTo>
                  <a:lnTo>
                    <a:pt x="668" y="99"/>
                  </a:lnTo>
                  <a:lnTo>
                    <a:pt x="669" y="99"/>
                  </a:lnTo>
                  <a:lnTo>
                    <a:pt x="670" y="100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1" y="103"/>
                  </a:lnTo>
                  <a:lnTo>
                    <a:pt x="671" y="104"/>
                  </a:lnTo>
                  <a:lnTo>
                    <a:pt x="672" y="108"/>
                  </a:lnTo>
                  <a:lnTo>
                    <a:pt x="672" y="111"/>
                  </a:lnTo>
                  <a:lnTo>
                    <a:pt x="672" y="114"/>
                  </a:lnTo>
                  <a:lnTo>
                    <a:pt x="673" y="116"/>
                  </a:lnTo>
                  <a:lnTo>
                    <a:pt x="676" y="119"/>
                  </a:lnTo>
                  <a:lnTo>
                    <a:pt x="677" y="120"/>
                  </a:lnTo>
                  <a:lnTo>
                    <a:pt x="678" y="120"/>
                  </a:lnTo>
                  <a:lnTo>
                    <a:pt x="679" y="121"/>
                  </a:lnTo>
                  <a:lnTo>
                    <a:pt x="680" y="123"/>
                  </a:lnTo>
                  <a:lnTo>
                    <a:pt x="681" y="123"/>
                  </a:lnTo>
                  <a:lnTo>
                    <a:pt x="682" y="125"/>
                  </a:lnTo>
                  <a:lnTo>
                    <a:pt x="681" y="126"/>
                  </a:lnTo>
                  <a:lnTo>
                    <a:pt x="681" y="127"/>
                  </a:lnTo>
                  <a:lnTo>
                    <a:pt x="680" y="130"/>
                  </a:lnTo>
                  <a:lnTo>
                    <a:pt x="682" y="131"/>
                  </a:lnTo>
                  <a:lnTo>
                    <a:pt x="681" y="133"/>
                  </a:lnTo>
                  <a:lnTo>
                    <a:pt x="683" y="134"/>
                  </a:lnTo>
                  <a:lnTo>
                    <a:pt x="686" y="135"/>
                  </a:lnTo>
                  <a:lnTo>
                    <a:pt x="688" y="137"/>
                  </a:lnTo>
                  <a:lnTo>
                    <a:pt x="683" y="142"/>
                  </a:lnTo>
                  <a:lnTo>
                    <a:pt x="683" y="143"/>
                  </a:lnTo>
                  <a:lnTo>
                    <a:pt x="683" y="144"/>
                  </a:lnTo>
                  <a:lnTo>
                    <a:pt x="683" y="145"/>
                  </a:lnTo>
                  <a:lnTo>
                    <a:pt x="683" y="146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8"/>
                  </a:lnTo>
                  <a:lnTo>
                    <a:pt x="683" y="151"/>
                  </a:lnTo>
                  <a:lnTo>
                    <a:pt x="682" y="152"/>
                  </a:lnTo>
                  <a:lnTo>
                    <a:pt x="681" y="154"/>
                  </a:lnTo>
                  <a:lnTo>
                    <a:pt x="679" y="155"/>
                  </a:lnTo>
                  <a:lnTo>
                    <a:pt x="677" y="156"/>
                  </a:lnTo>
                  <a:lnTo>
                    <a:pt x="675" y="157"/>
                  </a:lnTo>
                  <a:lnTo>
                    <a:pt x="675" y="157"/>
                  </a:lnTo>
                  <a:lnTo>
                    <a:pt x="676" y="158"/>
                  </a:lnTo>
                  <a:lnTo>
                    <a:pt x="677" y="159"/>
                  </a:lnTo>
                  <a:lnTo>
                    <a:pt x="678" y="160"/>
                  </a:lnTo>
                  <a:lnTo>
                    <a:pt x="679" y="163"/>
                  </a:lnTo>
                  <a:lnTo>
                    <a:pt x="680" y="163"/>
                  </a:lnTo>
                  <a:lnTo>
                    <a:pt x="678" y="165"/>
                  </a:lnTo>
                  <a:lnTo>
                    <a:pt x="678" y="167"/>
                  </a:lnTo>
                  <a:lnTo>
                    <a:pt x="679" y="169"/>
                  </a:lnTo>
                  <a:lnTo>
                    <a:pt x="679" y="174"/>
                  </a:lnTo>
                  <a:lnTo>
                    <a:pt x="680" y="175"/>
                  </a:lnTo>
                  <a:lnTo>
                    <a:pt x="681" y="176"/>
                  </a:lnTo>
                  <a:lnTo>
                    <a:pt x="682" y="177"/>
                  </a:lnTo>
                  <a:lnTo>
                    <a:pt x="680" y="178"/>
                  </a:lnTo>
                  <a:lnTo>
                    <a:pt x="673" y="179"/>
                  </a:lnTo>
                  <a:lnTo>
                    <a:pt x="666" y="181"/>
                  </a:lnTo>
                  <a:lnTo>
                    <a:pt x="663" y="180"/>
                  </a:lnTo>
                  <a:lnTo>
                    <a:pt x="661" y="176"/>
                  </a:lnTo>
                  <a:lnTo>
                    <a:pt x="660" y="178"/>
                  </a:lnTo>
                  <a:lnTo>
                    <a:pt x="659" y="181"/>
                  </a:lnTo>
                  <a:lnTo>
                    <a:pt x="657" y="181"/>
                  </a:lnTo>
                  <a:lnTo>
                    <a:pt x="656" y="181"/>
                  </a:lnTo>
                  <a:lnTo>
                    <a:pt x="652" y="181"/>
                  </a:lnTo>
                  <a:lnTo>
                    <a:pt x="650" y="181"/>
                  </a:lnTo>
                  <a:lnTo>
                    <a:pt x="649" y="179"/>
                  </a:lnTo>
                  <a:lnTo>
                    <a:pt x="648" y="178"/>
                  </a:lnTo>
                  <a:lnTo>
                    <a:pt x="648" y="176"/>
                  </a:lnTo>
                  <a:lnTo>
                    <a:pt x="647" y="175"/>
                  </a:lnTo>
                  <a:lnTo>
                    <a:pt x="647" y="175"/>
                  </a:lnTo>
                  <a:lnTo>
                    <a:pt x="640" y="171"/>
                  </a:lnTo>
                  <a:lnTo>
                    <a:pt x="635" y="171"/>
                  </a:lnTo>
                  <a:lnTo>
                    <a:pt x="632" y="173"/>
                  </a:lnTo>
                  <a:lnTo>
                    <a:pt x="632" y="174"/>
                  </a:lnTo>
                  <a:lnTo>
                    <a:pt x="632" y="175"/>
                  </a:lnTo>
                  <a:lnTo>
                    <a:pt x="631" y="177"/>
                  </a:lnTo>
                  <a:lnTo>
                    <a:pt x="627" y="180"/>
                  </a:lnTo>
                  <a:lnTo>
                    <a:pt x="626" y="181"/>
                  </a:lnTo>
                  <a:lnTo>
                    <a:pt x="625" y="181"/>
                  </a:lnTo>
                  <a:lnTo>
                    <a:pt x="624" y="181"/>
                  </a:lnTo>
                  <a:lnTo>
                    <a:pt x="624" y="180"/>
                  </a:lnTo>
                  <a:lnTo>
                    <a:pt x="623" y="181"/>
                  </a:lnTo>
                  <a:lnTo>
                    <a:pt x="622" y="182"/>
                  </a:lnTo>
                  <a:lnTo>
                    <a:pt x="622" y="183"/>
                  </a:lnTo>
                  <a:lnTo>
                    <a:pt x="623" y="184"/>
                  </a:lnTo>
                  <a:lnTo>
                    <a:pt x="628" y="187"/>
                  </a:lnTo>
                  <a:lnTo>
                    <a:pt x="630" y="186"/>
                  </a:lnTo>
                  <a:lnTo>
                    <a:pt x="636" y="188"/>
                  </a:lnTo>
                  <a:lnTo>
                    <a:pt x="640" y="187"/>
                  </a:lnTo>
                  <a:lnTo>
                    <a:pt x="641" y="189"/>
                  </a:lnTo>
                  <a:lnTo>
                    <a:pt x="643" y="191"/>
                  </a:lnTo>
                  <a:lnTo>
                    <a:pt x="644" y="193"/>
                  </a:lnTo>
                  <a:lnTo>
                    <a:pt x="643" y="196"/>
                  </a:lnTo>
                  <a:lnTo>
                    <a:pt x="645" y="197"/>
                  </a:lnTo>
                  <a:lnTo>
                    <a:pt x="646" y="199"/>
                  </a:lnTo>
                  <a:lnTo>
                    <a:pt x="647" y="200"/>
                  </a:lnTo>
                  <a:lnTo>
                    <a:pt x="647" y="202"/>
                  </a:lnTo>
                  <a:lnTo>
                    <a:pt x="646" y="204"/>
                  </a:lnTo>
                  <a:lnTo>
                    <a:pt x="643" y="205"/>
                  </a:lnTo>
                  <a:lnTo>
                    <a:pt x="642" y="206"/>
                  </a:lnTo>
                  <a:lnTo>
                    <a:pt x="642" y="211"/>
                  </a:lnTo>
                  <a:lnTo>
                    <a:pt x="641" y="212"/>
                  </a:lnTo>
                  <a:lnTo>
                    <a:pt x="638" y="215"/>
                  </a:lnTo>
                  <a:lnTo>
                    <a:pt x="628" y="219"/>
                  </a:lnTo>
                  <a:lnTo>
                    <a:pt x="627" y="217"/>
                  </a:lnTo>
                  <a:lnTo>
                    <a:pt x="626" y="217"/>
                  </a:lnTo>
                  <a:lnTo>
                    <a:pt x="624" y="217"/>
                  </a:lnTo>
                  <a:lnTo>
                    <a:pt x="623" y="219"/>
                  </a:lnTo>
                  <a:lnTo>
                    <a:pt x="624" y="224"/>
                  </a:lnTo>
                  <a:lnTo>
                    <a:pt x="623" y="224"/>
                  </a:lnTo>
                  <a:lnTo>
                    <a:pt x="623" y="225"/>
                  </a:lnTo>
                  <a:lnTo>
                    <a:pt x="623" y="226"/>
                  </a:lnTo>
                  <a:lnTo>
                    <a:pt x="623" y="226"/>
                  </a:lnTo>
                  <a:lnTo>
                    <a:pt x="623" y="227"/>
                  </a:lnTo>
                  <a:lnTo>
                    <a:pt x="624" y="227"/>
                  </a:lnTo>
                  <a:lnTo>
                    <a:pt x="627" y="233"/>
                  </a:lnTo>
                  <a:lnTo>
                    <a:pt x="627" y="235"/>
                  </a:lnTo>
                  <a:lnTo>
                    <a:pt x="627" y="236"/>
                  </a:lnTo>
                  <a:lnTo>
                    <a:pt x="625" y="238"/>
                  </a:lnTo>
                  <a:lnTo>
                    <a:pt x="623" y="239"/>
                  </a:lnTo>
                  <a:lnTo>
                    <a:pt x="623" y="241"/>
                  </a:lnTo>
                  <a:lnTo>
                    <a:pt x="622" y="245"/>
                  </a:lnTo>
                  <a:lnTo>
                    <a:pt x="622" y="247"/>
                  </a:lnTo>
                  <a:lnTo>
                    <a:pt x="623" y="247"/>
                  </a:lnTo>
                  <a:lnTo>
                    <a:pt x="623" y="247"/>
                  </a:lnTo>
                  <a:lnTo>
                    <a:pt x="624" y="248"/>
                  </a:lnTo>
                  <a:lnTo>
                    <a:pt x="624" y="249"/>
                  </a:lnTo>
                  <a:lnTo>
                    <a:pt x="623" y="252"/>
                  </a:lnTo>
                  <a:lnTo>
                    <a:pt x="623" y="253"/>
                  </a:lnTo>
                  <a:lnTo>
                    <a:pt x="625" y="253"/>
                  </a:lnTo>
                  <a:lnTo>
                    <a:pt x="628" y="252"/>
                  </a:lnTo>
                  <a:lnTo>
                    <a:pt x="629" y="252"/>
                  </a:lnTo>
                  <a:lnTo>
                    <a:pt x="630" y="253"/>
                  </a:lnTo>
                  <a:lnTo>
                    <a:pt x="630" y="255"/>
                  </a:lnTo>
                  <a:lnTo>
                    <a:pt x="628" y="258"/>
                  </a:lnTo>
                  <a:lnTo>
                    <a:pt x="626" y="259"/>
                  </a:lnTo>
                  <a:lnTo>
                    <a:pt x="625" y="260"/>
                  </a:lnTo>
                  <a:lnTo>
                    <a:pt x="626" y="262"/>
                  </a:lnTo>
                  <a:lnTo>
                    <a:pt x="628" y="263"/>
                  </a:lnTo>
                  <a:lnTo>
                    <a:pt x="629" y="264"/>
                  </a:lnTo>
                  <a:lnTo>
                    <a:pt x="629" y="265"/>
                  </a:lnTo>
                  <a:lnTo>
                    <a:pt x="629" y="265"/>
                  </a:lnTo>
                  <a:lnTo>
                    <a:pt x="628" y="265"/>
                  </a:lnTo>
                  <a:lnTo>
                    <a:pt x="624" y="267"/>
                  </a:lnTo>
                  <a:lnTo>
                    <a:pt x="623" y="268"/>
                  </a:lnTo>
                  <a:lnTo>
                    <a:pt x="625" y="269"/>
                  </a:lnTo>
                  <a:lnTo>
                    <a:pt x="627" y="269"/>
                  </a:lnTo>
                  <a:lnTo>
                    <a:pt x="628" y="271"/>
                  </a:lnTo>
                  <a:lnTo>
                    <a:pt x="629" y="271"/>
                  </a:lnTo>
                  <a:lnTo>
                    <a:pt x="627" y="272"/>
                  </a:lnTo>
                  <a:lnTo>
                    <a:pt x="624" y="272"/>
                  </a:lnTo>
                  <a:lnTo>
                    <a:pt x="623" y="272"/>
                  </a:lnTo>
                  <a:lnTo>
                    <a:pt x="623" y="273"/>
                  </a:lnTo>
                  <a:lnTo>
                    <a:pt x="622" y="273"/>
                  </a:lnTo>
                  <a:lnTo>
                    <a:pt x="621" y="272"/>
                  </a:lnTo>
                  <a:lnTo>
                    <a:pt x="619" y="271"/>
                  </a:lnTo>
                  <a:lnTo>
                    <a:pt x="617" y="271"/>
                  </a:lnTo>
                  <a:lnTo>
                    <a:pt x="614" y="271"/>
                  </a:lnTo>
                  <a:lnTo>
                    <a:pt x="611" y="271"/>
                  </a:lnTo>
                  <a:lnTo>
                    <a:pt x="610" y="271"/>
                  </a:lnTo>
                  <a:lnTo>
                    <a:pt x="609" y="272"/>
                  </a:lnTo>
                  <a:lnTo>
                    <a:pt x="608" y="274"/>
                  </a:lnTo>
                  <a:lnTo>
                    <a:pt x="607" y="275"/>
                  </a:lnTo>
                  <a:lnTo>
                    <a:pt x="606" y="275"/>
                  </a:lnTo>
                  <a:lnTo>
                    <a:pt x="605" y="276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5" y="278"/>
                  </a:lnTo>
                  <a:lnTo>
                    <a:pt x="605" y="279"/>
                  </a:lnTo>
                  <a:lnTo>
                    <a:pt x="604" y="280"/>
                  </a:lnTo>
                  <a:lnTo>
                    <a:pt x="602" y="281"/>
                  </a:lnTo>
                  <a:lnTo>
                    <a:pt x="600" y="283"/>
                  </a:lnTo>
                  <a:lnTo>
                    <a:pt x="599" y="283"/>
                  </a:lnTo>
                  <a:lnTo>
                    <a:pt x="596" y="288"/>
                  </a:lnTo>
                  <a:lnTo>
                    <a:pt x="594" y="289"/>
                  </a:lnTo>
                  <a:lnTo>
                    <a:pt x="593" y="289"/>
                  </a:lnTo>
                  <a:lnTo>
                    <a:pt x="589" y="292"/>
                  </a:lnTo>
                  <a:lnTo>
                    <a:pt x="587" y="293"/>
                  </a:lnTo>
                  <a:lnTo>
                    <a:pt x="583" y="294"/>
                  </a:lnTo>
                  <a:lnTo>
                    <a:pt x="583" y="295"/>
                  </a:lnTo>
                  <a:lnTo>
                    <a:pt x="582" y="295"/>
                  </a:lnTo>
                  <a:lnTo>
                    <a:pt x="582" y="296"/>
                  </a:lnTo>
                  <a:lnTo>
                    <a:pt x="582" y="301"/>
                  </a:lnTo>
                  <a:lnTo>
                    <a:pt x="582" y="301"/>
                  </a:lnTo>
                  <a:lnTo>
                    <a:pt x="581" y="303"/>
                  </a:lnTo>
                  <a:lnTo>
                    <a:pt x="582" y="306"/>
                  </a:lnTo>
                  <a:lnTo>
                    <a:pt x="583" y="308"/>
                  </a:lnTo>
                  <a:lnTo>
                    <a:pt x="585" y="310"/>
                  </a:lnTo>
                  <a:lnTo>
                    <a:pt x="586" y="312"/>
                  </a:lnTo>
                  <a:lnTo>
                    <a:pt x="586" y="315"/>
                  </a:lnTo>
                  <a:lnTo>
                    <a:pt x="584" y="313"/>
                  </a:lnTo>
                  <a:lnTo>
                    <a:pt x="583" y="312"/>
                  </a:lnTo>
                  <a:lnTo>
                    <a:pt x="580" y="312"/>
                  </a:lnTo>
                  <a:lnTo>
                    <a:pt x="574" y="308"/>
                  </a:lnTo>
                  <a:lnTo>
                    <a:pt x="571" y="307"/>
                  </a:lnTo>
                  <a:lnTo>
                    <a:pt x="569" y="308"/>
                  </a:lnTo>
                  <a:lnTo>
                    <a:pt x="565" y="309"/>
                  </a:lnTo>
                  <a:lnTo>
                    <a:pt x="563" y="311"/>
                  </a:lnTo>
                  <a:lnTo>
                    <a:pt x="560" y="311"/>
                  </a:lnTo>
                  <a:lnTo>
                    <a:pt x="553" y="310"/>
                  </a:lnTo>
                  <a:lnTo>
                    <a:pt x="551" y="308"/>
                  </a:lnTo>
                  <a:lnTo>
                    <a:pt x="551" y="311"/>
                  </a:lnTo>
                  <a:lnTo>
                    <a:pt x="551" y="313"/>
                  </a:lnTo>
                  <a:lnTo>
                    <a:pt x="551" y="313"/>
                  </a:lnTo>
                  <a:lnTo>
                    <a:pt x="551" y="314"/>
                  </a:lnTo>
                  <a:lnTo>
                    <a:pt x="550" y="314"/>
                  </a:lnTo>
                  <a:lnTo>
                    <a:pt x="549" y="314"/>
                  </a:lnTo>
                  <a:lnTo>
                    <a:pt x="547" y="314"/>
                  </a:lnTo>
                  <a:lnTo>
                    <a:pt x="545" y="314"/>
                  </a:lnTo>
                  <a:lnTo>
                    <a:pt x="544" y="314"/>
                  </a:lnTo>
                  <a:lnTo>
                    <a:pt x="542" y="316"/>
                  </a:lnTo>
                  <a:lnTo>
                    <a:pt x="541" y="318"/>
                  </a:lnTo>
                  <a:lnTo>
                    <a:pt x="541" y="319"/>
                  </a:lnTo>
                  <a:lnTo>
                    <a:pt x="540" y="320"/>
                  </a:lnTo>
                  <a:lnTo>
                    <a:pt x="539" y="322"/>
                  </a:lnTo>
                  <a:lnTo>
                    <a:pt x="536" y="322"/>
                  </a:lnTo>
                  <a:lnTo>
                    <a:pt x="534" y="321"/>
                  </a:lnTo>
                  <a:lnTo>
                    <a:pt x="533" y="320"/>
                  </a:lnTo>
                  <a:lnTo>
                    <a:pt x="532" y="319"/>
                  </a:lnTo>
                  <a:lnTo>
                    <a:pt x="529" y="319"/>
                  </a:lnTo>
                  <a:lnTo>
                    <a:pt x="524" y="319"/>
                  </a:lnTo>
                  <a:lnTo>
                    <a:pt x="513" y="319"/>
                  </a:lnTo>
                  <a:lnTo>
                    <a:pt x="510" y="319"/>
                  </a:lnTo>
                  <a:lnTo>
                    <a:pt x="504" y="318"/>
                  </a:lnTo>
                  <a:lnTo>
                    <a:pt x="502" y="318"/>
                  </a:lnTo>
                  <a:lnTo>
                    <a:pt x="500" y="318"/>
                  </a:lnTo>
                  <a:lnTo>
                    <a:pt x="495" y="319"/>
                  </a:lnTo>
                  <a:lnTo>
                    <a:pt x="491" y="324"/>
                  </a:lnTo>
                  <a:lnTo>
                    <a:pt x="490" y="322"/>
                  </a:lnTo>
                  <a:lnTo>
                    <a:pt x="488" y="321"/>
                  </a:lnTo>
                  <a:lnTo>
                    <a:pt x="487" y="322"/>
                  </a:lnTo>
                  <a:lnTo>
                    <a:pt x="485" y="324"/>
                  </a:lnTo>
                  <a:lnTo>
                    <a:pt x="485" y="324"/>
                  </a:lnTo>
                  <a:lnTo>
                    <a:pt x="483" y="324"/>
                  </a:lnTo>
                  <a:lnTo>
                    <a:pt x="482" y="324"/>
                  </a:lnTo>
                  <a:lnTo>
                    <a:pt x="481" y="324"/>
                  </a:lnTo>
                  <a:lnTo>
                    <a:pt x="479" y="326"/>
                  </a:lnTo>
                  <a:lnTo>
                    <a:pt x="479" y="328"/>
                  </a:lnTo>
                  <a:lnTo>
                    <a:pt x="478" y="331"/>
                  </a:lnTo>
                  <a:lnTo>
                    <a:pt x="477" y="332"/>
                  </a:lnTo>
                  <a:lnTo>
                    <a:pt x="476" y="335"/>
                  </a:lnTo>
                  <a:lnTo>
                    <a:pt x="475" y="337"/>
                  </a:lnTo>
                  <a:lnTo>
                    <a:pt x="473" y="337"/>
                  </a:lnTo>
                  <a:lnTo>
                    <a:pt x="471" y="338"/>
                  </a:lnTo>
                  <a:lnTo>
                    <a:pt x="470" y="337"/>
                  </a:lnTo>
                  <a:lnTo>
                    <a:pt x="468" y="338"/>
                  </a:lnTo>
                  <a:lnTo>
                    <a:pt x="467" y="339"/>
                  </a:lnTo>
                  <a:lnTo>
                    <a:pt x="467" y="340"/>
                  </a:lnTo>
                  <a:lnTo>
                    <a:pt x="466" y="341"/>
                  </a:lnTo>
                  <a:lnTo>
                    <a:pt x="466" y="343"/>
                  </a:lnTo>
                  <a:lnTo>
                    <a:pt x="465" y="343"/>
                  </a:lnTo>
                  <a:lnTo>
                    <a:pt x="464" y="343"/>
                  </a:lnTo>
                  <a:lnTo>
                    <a:pt x="462" y="344"/>
                  </a:lnTo>
                  <a:lnTo>
                    <a:pt x="461" y="345"/>
                  </a:lnTo>
                  <a:lnTo>
                    <a:pt x="461" y="345"/>
                  </a:lnTo>
                  <a:lnTo>
                    <a:pt x="458" y="345"/>
                  </a:lnTo>
                  <a:lnTo>
                    <a:pt x="457" y="346"/>
                  </a:lnTo>
                  <a:lnTo>
                    <a:pt x="456" y="348"/>
                  </a:lnTo>
                  <a:lnTo>
                    <a:pt x="455" y="350"/>
                  </a:lnTo>
                  <a:lnTo>
                    <a:pt x="455" y="351"/>
                  </a:lnTo>
                  <a:lnTo>
                    <a:pt x="455" y="353"/>
                  </a:lnTo>
                  <a:lnTo>
                    <a:pt x="453" y="353"/>
                  </a:lnTo>
                  <a:lnTo>
                    <a:pt x="452" y="352"/>
                  </a:lnTo>
                  <a:lnTo>
                    <a:pt x="450" y="349"/>
                  </a:lnTo>
                  <a:lnTo>
                    <a:pt x="449" y="348"/>
                  </a:lnTo>
                  <a:lnTo>
                    <a:pt x="446" y="349"/>
                  </a:lnTo>
                  <a:lnTo>
                    <a:pt x="445" y="349"/>
                  </a:lnTo>
                  <a:lnTo>
                    <a:pt x="443" y="348"/>
                  </a:lnTo>
                  <a:lnTo>
                    <a:pt x="442" y="347"/>
                  </a:lnTo>
                  <a:lnTo>
                    <a:pt x="441" y="346"/>
                  </a:lnTo>
                  <a:lnTo>
                    <a:pt x="441" y="345"/>
                  </a:lnTo>
                  <a:lnTo>
                    <a:pt x="440" y="345"/>
                  </a:lnTo>
                  <a:lnTo>
                    <a:pt x="437" y="346"/>
                  </a:lnTo>
                  <a:lnTo>
                    <a:pt x="426" y="345"/>
                  </a:lnTo>
                  <a:lnTo>
                    <a:pt x="418" y="345"/>
                  </a:lnTo>
                  <a:lnTo>
                    <a:pt x="417" y="345"/>
                  </a:lnTo>
                  <a:lnTo>
                    <a:pt x="412" y="340"/>
                  </a:lnTo>
                  <a:lnTo>
                    <a:pt x="410" y="340"/>
                  </a:lnTo>
                  <a:lnTo>
                    <a:pt x="408" y="339"/>
                  </a:lnTo>
                  <a:lnTo>
                    <a:pt x="407" y="339"/>
                  </a:lnTo>
                  <a:lnTo>
                    <a:pt x="406" y="339"/>
                  </a:lnTo>
                  <a:lnTo>
                    <a:pt x="404" y="340"/>
                  </a:lnTo>
                  <a:lnTo>
                    <a:pt x="402" y="340"/>
                  </a:lnTo>
                  <a:lnTo>
                    <a:pt x="395" y="336"/>
                  </a:lnTo>
                  <a:lnTo>
                    <a:pt x="392" y="335"/>
                  </a:lnTo>
                  <a:lnTo>
                    <a:pt x="386" y="337"/>
                  </a:lnTo>
                  <a:lnTo>
                    <a:pt x="384" y="337"/>
                  </a:lnTo>
                  <a:lnTo>
                    <a:pt x="378" y="335"/>
                  </a:lnTo>
                  <a:lnTo>
                    <a:pt x="377" y="335"/>
                  </a:lnTo>
                  <a:lnTo>
                    <a:pt x="376" y="335"/>
                  </a:lnTo>
                  <a:lnTo>
                    <a:pt x="375" y="335"/>
                  </a:lnTo>
                  <a:lnTo>
                    <a:pt x="364" y="331"/>
                  </a:lnTo>
                  <a:lnTo>
                    <a:pt x="359" y="331"/>
                  </a:lnTo>
                  <a:lnTo>
                    <a:pt x="359" y="331"/>
                  </a:lnTo>
                  <a:lnTo>
                    <a:pt x="358" y="329"/>
                  </a:lnTo>
                  <a:lnTo>
                    <a:pt x="357" y="329"/>
                  </a:lnTo>
                  <a:lnTo>
                    <a:pt x="352" y="330"/>
                  </a:lnTo>
                  <a:lnTo>
                    <a:pt x="347" y="329"/>
                  </a:lnTo>
                  <a:lnTo>
                    <a:pt x="339" y="331"/>
                  </a:lnTo>
                  <a:lnTo>
                    <a:pt x="335" y="331"/>
                  </a:lnTo>
                  <a:lnTo>
                    <a:pt x="333" y="330"/>
                  </a:lnTo>
                  <a:lnTo>
                    <a:pt x="327" y="326"/>
                  </a:lnTo>
                  <a:lnTo>
                    <a:pt x="320" y="325"/>
                  </a:lnTo>
                  <a:lnTo>
                    <a:pt x="299" y="323"/>
                  </a:lnTo>
                  <a:lnTo>
                    <a:pt x="293" y="319"/>
                  </a:lnTo>
                  <a:lnTo>
                    <a:pt x="292" y="319"/>
                  </a:lnTo>
                  <a:lnTo>
                    <a:pt x="291" y="319"/>
                  </a:lnTo>
                  <a:lnTo>
                    <a:pt x="290" y="319"/>
                  </a:lnTo>
                  <a:lnTo>
                    <a:pt x="288" y="319"/>
                  </a:lnTo>
                  <a:lnTo>
                    <a:pt x="287" y="319"/>
                  </a:lnTo>
                  <a:lnTo>
                    <a:pt x="287" y="319"/>
                  </a:lnTo>
                  <a:lnTo>
                    <a:pt x="285" y="318"/>
                  </a:lnTo>
                  <a:lnTo>
                    <a:pt x="284" y="317"/>
                  </a:lnTo>
                  <a:lnTo>
                    <a:pt x="280" y="317"/>
                  </a:lnTo>
                  <a:lnTo>
                    <a:pt x="275" y="318"/>
                  </a:lnTo>
                  <a:lnTo>
                    <a:pt x="273" y="317"/>
                  </a:lnTo>
                  <a:lnTo>
                    <a:pt x="272" y="317"/>
                  </a:lnTo>
                  <a:lnTo>
                    <a:pt x="269" y="314"/>
                  </a:lnTo>
                  <a:lnTo>
                    <a:pt x="266" y="314"/>
                  </a:lnTo>
                  <a:lnTo>
                    <a:pt x="264" y="313"/>
                  </a:lnTo>
                  <a:lnTo>
                    <a:pt x="260" y="313"/>
                  </a:lnTo>
                  <a:lnTo>
                    <a:pt x="257" y="309"/>
                  </a:lnTo>
                  <a:lnTo>
                    <a:pt x="256" y="306"/>
                  </a:lnTo>
                  <a:lnTo>
                    <a:pt x="255" y="302"/>
                  </a:lnTo>
                  <a:lnTo>
                    <a:pt x="253" y="301"/>
                  </a:lnTo>
                  <a:lnTo>
                    <a:pt x="251" y="301"/>
                  </a:lnTo>
                  <a:lnTo>
                    <a:pt x="250" y="301"/>
                  </a:lnTo>
                  <a:lnTo>
                    <a:pt x="249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7"/>
                  </a:lnTo>
                  <a:lnTo>
                    <a:pt x="248" y="295"/>
                  </a:lnTo>
                  <a:lnTo>
                    <a:pt x="249" y="295"/>
                  </a:lnTo>
                  <a:lnTo>
                    <a:pt x="249" y="294"/>
                  </a:lnTo>
                  <a:lnTo>
                    <a:pt x="249" y="292"/>
                  </a:lnTo>
                  <a:lnTo>
                    <a:pt x="248" y="289"/>
                  </a:lnTo>
                  <a:lnTo>
                    <a:pt x="246" y="288"/>
                  </a:lnTo>
                  <a:lnTo>
                    <a:pt x="243" y="288"/>
                  </a:lnTo>
                  <a:lnTo>
                    <a:pt x="241" y="288"/>
                  </a:lnTo>
                  <a:lnTo>
                    <a:pt x="241" y="287"/>
                  </a:lnTo>
                  <a:lnTo>
                    <a:pt x="240" y="286"/>
                  </a:lnTo>
                  <a:lnTo>
                    <a:pt x="239" y="285"/>
                  </a:lnTo>
                  <a:lnTo>
                    <a:pt x="239" y="284"/>
                  </a:lnTo>
                  <a:lnTo>
                    <a:pt x="236" y="284"/>
                  </a:lnTo>
                  <a:lnTo>
                    <a:pt x="235" y="283"/>
                  </a:lnTo>
                  <a:lnTo>
                    <a:pt x="237" y="283"/>
                  </a:lnTo>
                  <a:lnTo>
                    <a:pt x="237" y="281"/>
                  </a:lnTo>
                  <a:lnTo>
                    <a:pt x="236" y="280"/>
                  </a:lnTo>
                  <a:lnTo>
                    <a:pt x="235" y="278"/>
                  </a:lnTo>
                  <a:lnTo>
                    <a:pt x="235" y="275"/>
                  </a:lnTo>
                  <a:lnTo>
                    <a:pt x="234" y="274"/>
                  </a:lnTo>
                  <a:lnTo>
                    <a:pt x="234" y="272"/>
                  </a:lnTo>
                  <a:lnTo>
                    <a:pt x="235" y="270"/>
                  </a:lnTo>
                  <a:lnTo>
                    <a:pt x="240" y="267"/>
                  </a:lnTo>
                  <a:lnTo>
                    <a:pt x="242" y="265"/>
                  </a:lnTo>
                  <a:lnTo>
                    <a:pt x="242" y="263"/>
                  </a:lnTo>
                  <a:lnTo>
                    <a:pt x="242" y="261"/>
                  </a:lnTo>
                  <a:lnTo>
                    <a:pt x="240" y="260"/>
                  </a:lnTo>
                  <a:lnTo>
                    <a:pt x="236" y="261"/>
                  </a:lnTo>
                  <a:lnTo>
                    <a:pt x="234" y="261"/>
                  </a:lnTo>
                  <a:lnTo>
                    <a:pt x="225" y="266"/>
                  </a:lnTo>
                  <a:lnTo>
                    <a:pt x="219" y="266"/>
                  </a:lnTo>
                  <a:lnTo>
                    <a:pt x="215" y="268"/>
                  </a:lnTo>
                  <a:lnTo>
                    <a:pt x="211" y="270"/>
                  </a:lnTo>
                  <a:lnTo>
                    <a:pt x="208" y="272"/>
                  </a:lnTo>
                  <a:lnTo>
                    <a:pt x="203" y="273"/>
                  </a:lnTo>
                  <a:lnTo>
                    <a:pt x="202" y="274"/>
                  </a:lnTo>
                  <a:lnTo>
                    <a:pt x="201" y="275"/>
                  </a:lnTo>
                  <a:lnTo>
                    <a:pt x="200" y="276"/>
                  </a:lnTo>
                  <a:lnTo>
                    <a:pt x="198" y="275"/>
                  </a:lnTo>
                  <a:lnTo>
                    <a:pt x="196" y="272"/>
                  </a:lnTo>
                  <a:lnTo>
                    <a:pt x="194" y="272"/>
                  </a:lnTo>
                  <a:lnTo>
                    <a:pt x="193" y="272"/>
                  </a:lnTo>
                  <a:lnTo>
                    <a:pt x="192" y="272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3" y="272"/>
                  </a:lnTo>
                  <a:lnTo>
                    <a:pt x="182" y="273"/>
                  </a:lnTo>
                  <a:lnTo>
                    <a:pt x="181" y="273"/>
                  </a:lnTo>
                  <a:lnTo>
                    <a:pt x="180" y="273"/>
                  </a:lnTo>
                  <a:lnTo>
                    <a:pt x="179" y="272"/>
                  </a:lnTo>
                  <a:lnTo>
                    <a:pt x="178" y="271"/>
                  </a:lnTo>
                  <a:lnTo>
                    <a:pt x="178" y="271"/>
                  </a:lnTo>
                  <a:lnTo>
                    <a:pt x="176" y="271"/>
                  </a:lnTo>
                  <a:lnTo>
                    <a:pt x="175" y="271"/>
                  </a:lnTo>
                  <a:lnTo>
                    <a:pt x="174" y="271"/>
                  </a:lnTo>
                  <a:lnTo>
                    <a:pt x="173" y="272"/>
                  </a:lnTo>
                  <a:lnTo>
                    <a:pt x="171" y="276"/>
                  </a:lnTo>
                  <a:lnTo>
                    <a:pt x="168" y="275"/>
                  </a:lnTo>
                  <a:lnTo>
                    <a:pt x="165" y="274"/>
                  </a:lnTo>
                  <a:lnTo>
                    <a:pt x="162" y="273"/>
                  </a:lnTo>
                  <a:lnTo>
                    <a:pt x="155" y="274"/>
                  </a:lnTo>
                  <a:lnTo>
                    <a:pt x="149" y="277"/>
                  </a:lnTo>
                  <a:lnTo>
                    <a:pt x="148" y="277"/>
                  </a:lnTo>
                  <a:lnTo>
                    <a:pt x="142" y="283"/>
                  </a:lnTo>
                  <a:lnTo>
                    <a:pt x="141" y="284"/>
                  </a:lnTo>
                  <a:lnTo>
                    <a:pt x="140" y="289"/>
                  </a:lnTo>
                  <a:lnTo>
                    <a:pt x="138" y="294"/>
                  </a:lnTo>
                  <a:lnTo>
                    <a:pt x="138" y="295"/>
                  </a:lnTo>
                  <a:lnTo>
                    <a:pt x="138" y="296"/>
                  </a:lnTo>
                  <a:lnTo>
                    <a:pt x="137" y="297"/>
                  </a:lnTo>
                  <a:lnTo>
                    <a:pt x="136" y="297"/>
                  </a:lnTo>
                  <a:lnTo>
                    <a:pt x="135" y="301"/>
                  </a:lnTo>
                  <a:lnTo>
                    <a:pt x="133" y="302"/>
                  </a:lnTo>
                  <a:lnTo>
                    <a:pt x="132" y="302"/>
                  </a:lnTo>
                  <a:lnTo>
                    <a:pt x="130" y="301"/>
                  </a:lnTo>
                  <a:lnTo>
                    <a:pt x="127" y="301"/>
                  </a:lnTo>
                  <a:lnTo>
                    <a:pt x="126" y="301"/>
                  </a:lnTo>
                  <a:lnTo>
                    <a:pt x="123" y="302"/>
                  </a:lnTo>
                  <a:lnTo>
                    <a:pt x="122" y="302"/>
                  </a:lnTo>
                  <a:lnTo>
                    <a:pt x="121" y="302"/>
                  </a:lnTo>
                  <a:lnTo>
                    <a:pt x="119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6" y="301"/>
                  </a:lnTo>
                  <a:lnTo>
                    <a:pt x="115" y="301"/>
                  </a:lnTo>
                  <a:lnTo>
                    <a:pt x="112" y="300"/>
                  </a:lnTo>
                  <a:lnTo>
                    <a:pt x="112" y="299"/>
                  </a:lnTo>
                  <a:lnTo>
                    <a:pt x="110" y="300"/>
                  </a:lnTo>
                  <a:lnTo>
                    <a:pt x="109" y="300"/>
                  </a:lnTo>
                  <a:lnTo>
                    <a:pt x="108" y="299"/>
                  </a:lnTo>
                  <a:lnTo>
                    <a:pt x="108" y="298"/>
                  </a:lnTo>
                  <a:lnTo>
                    <a:pt x="111" y="296"/>
                  </a:lnTo>
                  <a:lnTo>
                    <a:pt x="111" y="295"/>
                  </a:lnTo>
                  <a:lnTo>
                    <a:pt x="110" y="294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0" y="289"/>
                  </a:lnTo>
                  <a:lnTo>
                    <a:pt x="91" y="292"/>
                  </a:lnTo>
                  <a:lnTo>
                    <a:pt x="88" y="292"/>
                  </a:lnTo>
                  <a:lnTo>
                    <a:pt x="84" y="289"/>
                  </a:lnTo>
                  <a:lnTo>
                    <a:pt x="84" y="287"/>
                  </a:lnTo>
                  <a:lnTo>
                    <a:pt x="85" y="282"/>
                  </a:lnTo>
                  <a:lnTo>
                    <a:pt x="85" y="280"/>
                  </a:lnTo>
                  <a:lnTo>
                    <a:pt x="84" y="279"/>
                  </a:lnTo>
                  <a:lnTo>
                    <a:pt x="81" y="277"/>
                  </a:lnTo>
                  <a:lnTo>
                    <a:pt x="79" y="273"/>
                  </a:lnTo>
                  <a:lnTo>
                    <a:pt x="78" y="272"/>
                  </a:lnTo>
                  <a:lnTo>
                    <a:pt x="77" y="272"/>
                  </a:lnTo>
                  <a:lnTo>
                    <a:pt x="76" y="272"/>
                  </a:lnTo>
                  <a:lnTo>
                    <a:pt x="74" y="273"/>
                  </a:lnTo>
                  <a:lnTo>
                    <a:pt x="71" y="277"/>
                  </a:lnTo>
                  <a:lnTo>
                    <a:pt x="70" y="279"/>
                  </a:lnTo>
                  <a:lnTo>
                    <a:pt x="70" y="282"/>
                  </a:lnTo>
                  <a:lnTo>
                    <a:pt x="68" y="282"/>
                  </a:lnTo>
                  <a:lnTo>
                    <a:pt x="66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3" y="285"/>
                  </a:lnTo>
                  <a:lnTo>
                    <a:pt x="63" y="287"/>
                  </a:lnTo>
                  <a:lnTo>
                    <a:pt x="63" y="288"/>
                  </a:lnTo>
                  <a:lnTo>
                    <a:pt x="62" y="289"/>
                  </a:lnTo>
                  <a:lnTo>
                    <a:pt x="58" y="291"/>
                  </a:lnTo>
                  <a:lnTo>
                    <a:pt x="55" y="292"/>
                  </a:lnTo>
                  <a:lnTo>
                    <a:pt x="53" y="292"/>
                  </a:lnTo>
                  <a:lnTo>
                    <a:pt x="50" y="290"/>
                  </a:lnTo>
                  <a:lnTo>
                    <a:pt x="47" y="289"/>
                  </a:lnTo>
                  <a:lnTo>
                    <a:pt x="44" y="286"/>
                  </a:lnTo>
                  <a:lnTo>
                    <a:pt x="34" y="283"/>
                  </a:lnTo>
                  <a:lnTo>
                    <a:pt x="32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1" y="274"/>
                  </a:lnTo>
                  <a:lnTo>
                    <a:pt x="32" y="272"/>
                  </a:lnTo>
                  <a:lnTo>
                    <a:pt x="32" y="271"/>
                  </a:lnTo>
                  <a:lnTo>
                    <a:pt x="31" y="271"/>
                  </a:lnTo>
                  <a:lnTo>
                    <a:pt x="30" y="271"/>
                  </a:lnTo>
                  <a:lnTo>
                    <a:pt x="31" y="270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7" y="265"/>
                  </a:lnTo>
                  <a:lnTo>
                    <a:pt x="5" y="264"/>
                  </a:lnTo>
                  <a:lnTo>
                    <a:pt x="8" y="261"/>
                  </a:lnTo>
                  <a:lnTo>
                    <a:pt x="9" y="258"/>
                  </a:lnTo>
                  <a:lnTo>
                    <a:pt x="8" y="254"/>
                  </a:lnTo>
                  <a:lnTo>
                    <a:pt x="5" y="251"/>
                  </a:lnTo>
                  <a:lnTo>
                    <a:pt x="3" y="249"/>
                  </a:lnTo>
                  <a:lnTo>
                    <a:pt x="3" y="248"/>
                  </a:lnTo>
                  <a:lnTo>
                    <a:pt x="4" y="247"/>
                  </a:lnTo>
                  <a:lnTo>
                    <a:pt x="4" y="245"/>
                  </a:lnTo>
                  <a:lnTo>
                    <a:pt x="4" y="243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39"/>
                  </a:lnTo>
                  <a:lnTo>
                    <a:pt x="1" y="238"/>
                  </a:lnTo>
                  <a:lnTo>
                    <a:pt x="0" y="236"/>
                  </a:lnTo>
                  <a:lnTo>
                    <a:pt x="3" y="232"/>
                  </a:lnTo>
                  <a:lnTo>
                    <a:pt x="6" y="228"/>
                  </a:lnTo>
                  <a:lnTo>
                    <a:pt x="6" y="227"/>
                  </a:lnTo>
                  <a:lnTo>
                    <a:pt x="7" y="225"/>
                  </a:lnTo>
                  <a:lnTo>
                    <a:pt x="7" y="223"/>
                  </a:lnTo>
                  <a:lnTo>
                    <a:pt x="11" y="219"/>
                  </a:lnTo>
                  <a:lnTo>
                    <a:pt x="12" y="217"/>
                  </a:lnTo>
                  <a:lnTo>
                    <a:pt x="12" y="211"/>
                  </a:lnTo>
                  <a:lnTo>
                    <a:pt x="10" y="209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3" y="203"/>
                  </a:lnTo>
                  <a:lnTo>
                    <a:pt x="3" y="200"/>
                  </a:lnTo>
                  <a:lnTo>
                    <a:pt x="4" y="200"/>
                  </a:lnTo>
                  <a:lnTo>
                    <a:pt x="9" y="202"/>
                  </a:lnTo>
                  <a:lnTo>
                    <a:pt x="14" y="202"/>
                  </a:lnTo>
                  <a:lnTo>
                    <a:pt x="16" y="201"/>
                  </a:lnTo>
                  <a:lnTo>
                    <a:pt x="18" y="199"/>
                  </a:lnTo>
                  <a:lnTo>
                    <a:pt x="19" y="196"/>
                  </a:lnTo>
                  <a:lnTo>
                    <a:pt x="21" y="194"/>
                  </a:lnTo>
                  <a:lnTo>
                    <a:pt x="22" y="193"/>
                  </a:lnTo>
                  <a:lnTo>
                    <a:pt x="24" y="193"/>
                  </a:lnTo>
                  <a:lnTo>
                    <a:pt x="25" y="193"/>
                  </a:lnTo>
                  <a:lnTo>
                    <a:pt x="26" y="195"/>
                  </a:lnTo>
                  <a:lnTo>
                    <a:pt x="27" y="196"/>
                  </a:lnTo>
                  <a:lnTo>
                    <a:pt x="26" y="198"/>
                  </a:lnTo>
                  <a:lnTo>
                    <a:pt x="27" y="199"/>
                  </a:lnTo>
                  <a:lnTo>
                    <a:pt x="28" y="200"/>
                  </a:lnTo>
                  <a:lnTo>
                    <a:pt x="29" y="200"/>
                  </a:lnTo>
                  <a:lnTo>
                    <a:pt x="30" y="199"/>
                  </a:lnTo>
                  <a:lnTo>
                    <a:pt x="31" y="199"/>
                  </a:lnTo>
                  <a:lnTo>
                    <a:pt x="34" y="200"/>
                  </a:lnTo>
                  <a:lnTo>
                    <a:pt x="36" y="201"/>
                  </a:lnTo>
                  <a:lnTo>
                    <a:pt x="37" y="200"/>
                  </a:lnTo>
                  <a:lnTo>
                    <a:pt x="39" y="199"/>
                  </a:lnTo>
                  <a:lnTo>
                    <a:pt x="39" y="202"/>
                  </a:lnTo>
                  <a:lnTo>
                    <a:pt x="40" y="203"/>
                  </a:lnTo>
                  <a:lnTo>
                    <a:pt x="40" y="205"/>
                  </a:lnTo>
                  <a:lnTo>
                    <a:pt x="41" y="206"/>
                  </a:lnTo>
                  <a:lnTo>
                    <a:pt x="41" y="207"/>
                  </a:lnTo>
                  <a:lnTo>
                    <a:pt x="42" y="207"/>
                  </a:lnTo>
                  <a:lnTo>
                    <a:pt x="43" y="208"/>
                  </a:lnTo>
                  <a:lnTo>
                    <a:pt x="44" y="208"/>
                  </a:lnTo>
                  <a:lnTo>
                    <a:pt x="45" y="207"/>
                  </a:lnTo>
                  <a:lnTo>
                    <a:pt x="46" y="206"/>
                  </a:lnTo>
                  <a:lnTo>
                    <a:pt x="50" y="213"/>
                  </a:lnTo>
                  <a:lnTo>
                    <a:pt x="51" y="215"/>
                  </a:lnTo>
                  <a:lnTo>
                    <a:pt x="50" y="216"/>
                  </a:lnTo>
                  <a:lnTo>
                    <a:pt x="48" y="217"/>
                  </a:lnTo>
                  <a:lnTo>
                    <a:pt x="49" y="219"/>
                  </a:lnTo>
                  <a:lnTo>
                    <a:pt x="49" y="220"/>
                  </a:lnTo>
                  <a:lnTo>
                    <a:pt x="50" y="222"/>
                  </a:lnTo>
                  <a:lnTo>
                    <a:pt x="50" y="223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3" y="223"/>
                  </a:lnTo>
                  <a:lnTo>
                    <a:pt x="54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7" y="222"/>
                  </a:lnTo>
                  <a:lnTo>
                    <a:pt x="61" y="221"/>
                  </a:lnTo>
                  <a:lnTo>
                    <a:pt x="62" y="222"/>
                  </a:lnTo>
                  <a:lnTo>
                    <a:pt x="62" y="224"/>
                  </a:lnTo>
                  <a:lnTo>
                    <a:pt x="60" y="229"/>
                  </a:lnTo>
                  <a:lnTo>
                    <a:pt x="61" y="230"/>
                  </a:lnTo>
                  <a:lnTo>
                    <a:pt x="61" y="231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59" y="233"/>
                  </a:lnTo>
                  <a:lnTo>
                    <a:pt x="58" y="233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9" y="235"/>
                  </a:lnTo>
                  <a:lnTo>
                    <a:pt x="65" y="235"/>
                  </a:lnTo>
                  <a:lnTo>
                    <a:pt x="67" y="234"/>
                  </a:lnTo>
                  <a:lnTo>
                    <a:pt x="71" y="231"/>
                  </a:lnTo>
                  <a:lnTo>
                    <a:pt x="73" y="229"/>
                  </a:lnTo>
                  <a:lnTo>
                    <a:pt x="75" y="228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1" y="221"/>
                  </a:lnTo>
                  <a:lnTo>
                    <a:pt x="82" y="219"/>
                  </a:lnTo>
                  <a:lnTo>
                    <a:pt x="83" y="217"/>
                  </a:lnTo>
                  <a:lnTo>
                    <a:pt x="84" y="213"/>
                  </a:lnTo>
                  <a:lnTo>
                    <a:pt x="84" y="211"/>
                  </a:lnTo>
                  <a:lnTo>
                    <a:pt x="84" y="209"/>
                  </a:lnTo>
                  <a:lnTo>
                    <a:pt x="83" y="207"/>
                  </a:lnTo>
                  <a:lnTo>
                    <a:pt x="82" y="206"/>
                  </a:lnTo>
                  <a:lnTo>
                    <a:pt x="82" y="206"/>
                  </a:lnTo>
                  <a:lnTo>
                    <a:pt x="82" y="200"/>
                  </a:lnTo>
                  <a:lnTo>
                    <a:pt x="82" y="199"/>
                  </a:lnTo>
                  <a:lnTo>
                    <a:pt x="82" y="198"/>
                  </a:lnTo>
                  <a:lnTo>
                    <a:pt x="81" y="197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3" y="194"/>
                  </a:lnTo>
                  <a:lnTo>
                    <a:pt x="84" y="194"/>
                  </a:lnTo>
                  <a:lnTo>
                    <a:pt x="85" y="194"/>
                  </a:lnTo>
                  <a:lnTo>
                    <a:pt x="85" y="196"/>
                  </a:lnTo>
                  <a:lnTo>
                    <a:pt x="84" y="197"/>
                  </a:lnTo>
                  <a:lnTo>
                    <a:pt x="84" y="198"/>
                  </a:lnTo>
                  <a:lnTo>
                    <a:pt x="84" y="199"/>
                  </a:lnTo>
                  <a:lnTo>
                    <a:pt x="85" y="199"/>
                  </a:lnTo>
                  <a:lnTo>
                    <a:pt x="86" y="200"/>
                  </a:lnTo>
                  <a:lnTo>
                    <a:pt x="87" y="200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3" y="200"/>
                  </a:lnTo>
                  <a:lnTo>
                    <a:pt x="94" y="198"/>
                  </a:lnTo>
                  <a:lnTo>
                    <a:pt x="96" y="197"/>
                  </a:lnTo>
                  <a:lnTo>
                    <a:pt x="98" y="197"/>
                  </a:lnTo>
                  <a:lnTo>
                    <a:pt x="110" y="201"/>
                  </a:lnTo>
                  <a:lnTo>
                    <a:pt x="111" y="202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1"/>
                  </a:lnTo>
                  <a:lnTo>
                    <a:pt x="119" y="201"/>
                  </a:lnTo>
                  <a:lnTo>
                    <a:pt x="121" y="201"/>
                  </a:lnTo>
                  <a:lnTo>
                    <a:pt x="122" y="201"/>
                  </a:lnTo>
                  <a:lnTo>
                    <a:pt x="124" y="203"/>
                  </a:lnTo>
                  <a:lnTo>
                    <a:pt x="123" y="204"/>
                  </a:lnTo>
                  <a:lnTo>
                    <a:pt x="120" y="206"/>
                  </a:lnTo>
                  <a:lnTo>
                    <a:pt x="121" y="207"/>
                  </a:lnTo>
                  <a:lnTo>
                    <a:pt x="125" y="209"/>
                  </a:lnTo>
                  <a:lnTo>
                    <a:pt x="130" y="214"/>
                  </a:lnTo>
                  <a:lnTo>
                    <a:pt x="130" y="215"/>
                  </a:lnTo>
                  <a:lnTo>
                    <a:pt x="130" y="216"/>
                  </a:lnTo>
                  <a:lnTo>
                    <a:pt x="130" y="217"/>
                  </a:lnTo>
                  <a:lnTo>
                    <a:pt x="130" y="217"/>
                  </a:lnTo>
                  <a:lnTo>
                    <a:pt x="130" y="219"/>
                  </a:lnTo>
                  <a:lnTo>
                    <a:pt x="131" y="220"/>
                  </a:lnTo>
                  <a:lnTo>
                    <a:pt x="141" y="220"/>
                  </a:lnTo>
                  <a:lnTo>
                    <a:pt x="143" y="219"/>
                  </a:lnTo>
                  <a:lnTo>
                    <a:pt x="148" y="215"/>
                  </a:lnTo>
                  <a:lnTo>
                    <a:pt x="151" y="215"/>
                  </a:lnTo>
                  <a:lnTo>
                    <a:pt x="153" y="216"/>
                  </a:lnTo>
                  <a:lnTo>
                    <a:pt x="153" y="219"/>
                  </a:lnTo>
                  <a:lnTo>
                    <a:pt x="155" y="219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0" y="215"/>
                  </a:lnTo>
                  <a:lnTo>
                    <a:pt x="161" y="214"/>
                  </a:lnTo>
                  <a:lnTo>
                    <a:pt x="163" y="213"/>
                  </a:lnTo>
                  <a:lnTo>
                    <a:pt x="166" y="213"/>
                  </a:lnTo>
                  <a:lnTo>
                    <a:pt x="168" y="212"/>
                  </a:lnTo>
                  <a:lnTo>
                    <a:pt x="169" y="211"/>
                  </a:lnTo>
                  <a:lnTo>
                    <a:pt x="169" y="210"/>
                  </a:lnTo>
                  <a:lnTo>
                    <a:pt x="167" y="210"/>
                  </a:lnTo>
                  <a:lnTo>
                    <a:pt x="166" y="209"/>
                  </a:lnTo>
                  <a:lnTo>
                    <a:pt x="171" y="205"/>
                  </a:lnTo>
                  <a:lnTo>
                    <a:pt x="172" y="204"/>
                  </a:lnTo>
                  <a:lnTo>
                    <a:pt x="175" y="204"/>
                  </a:lnTo>
                  <a:lnTo>
                    <a:pt x="177" y="205"/>
                  </a:lnTo>
                  <a:lnTo>
                    <a:pt x="181" y="204"/>
                  </a:lnTo>
                  <a:lnTo>
                    <a:pt x="184" y="203"/>
                  </a:lnTo>
                  <a:lnTo>
                    <a:pt x="185" y="201"/>
                  </a:lnTo>
                  <a:lnTo>
                    <a:pt x="185" y="200"/>
                  </a:lnTo>
                  <a:lnTo>
                    <a:pt x="186" y="197"/>
                  </a:lnTo>
                  <a:lnTo>
                    <a:pt x="187" y="196"/>
                  </a:lnTo>
                  <a:lnTo>
                    <a:pt x="190" y="193"/>
                  </a:lnTo>
                  <a:lnTo>
                    <a:pt x="191" y="193"/>
                  </a:lnTo>
                  <a:lnTo>
                    <a:pt x="195" y="194"/>
                  </a:lnTo>
                  <a:lnTo>
                    <a:pt x="202" y="194"/>
                  </a:lnTo>
                  <a:lnTo>
                    <a:pt x="208" y="195"/>
                  </a:lnTo>
                  <a:lnTo>
                    <a:pt x="208" y="194"/>
                  </a:lnTo>
                  <a:lnTo>
                    <a:pt x="209" y="193"/>
                  </a:lnTo>
                  <a:lnTo>
                    <a:pt x="210" y="192"/>
                  </a:lnTo>
                  <a:lnTo>
                    <a:pt x="218" y="190"/>
                  </a:lnTo>
                  <a:lnTo>
                    <a:pt x="239" y="191"/>
                  </a:lnTo>
                  <a:lnTo>
                    <a:pt x="239" y="191"/>
                  </a:lnTo>
                  <a:lnTo>
                    <a:pt x="242" y="187"/>
                  </a:lnTo>
                  <a:lnTo>
                    <a:pt x="242" y="187"/>
                  </a:lnTo>
                  <a:lnTo>
                    <a:pt x="243" y="186"/>
                  </a:lnTo>
                  <a:lnTo>
                    <a:pt x="242" y="182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81"/>
                  </a:lnTo>
                  <a:lnTo>
                    <a:pt x="240" y="180"/>
                  </a:lnTo>
                  <a:lnTo>
                    <a:pt x="240" y="179"/>
                  </a:lnTo>
                  <a:lnTo>
                    <a:pt x="239" y="177"/>
                  </a:lnTo>
                  <a:lnTo>
                    <a:pt x="241" y="177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5" y="175"/>
                  </a:lnTo>
                  <a:lnTo>
                    <a:pt x="245" y="176"/>
                  </a:lnTo>
                  <a:lnTo>
                    <a:pt x="245" y="177"/>
                  </a:lnTo>
                  <a:lnTo>
                    <a:pt x="245" y="178"/>
                  </a:lnTo>
                  <a:lnTo>
                    <a:pt x="244" y="179"/>
                  </a:lnTo>
                  <a:lnTo>
                    <a:pt x="245" y="181"/>
                  </a:lnTo>
                  <a:lnTo>
                    <a:pt x="245" y="181"/>
                  </a:lnTo>
                  <a:lnTo>
                    <a:pt x="246" y="181"/>
                  </a:lnTo>
                  <a:lnTo>
                    <a:pt x="248" y="180"/>
                  </a:lnTo>
                  <a:lnTo>
                    <a:pt x="251" y="180"/>
                  </a:lnTo>
                  <a:lnTo>
                    <a:pt x="256" y="181"/>
                  </a:lnTo>
                  <a:lnTo>
                    <a:pt x="257" y="181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1"/>
                  </a:lnTo>
                  <a:lnTo>
                    <a:pt x="263" y="183"/>
                  </a:lnTo>
                  <a:lnTo>
                    <a:pt x="264" y="184"/>
                  </a:lnTo>
                  <a:lnTo>
                    <a:pt x="264" y="185"/>
                  </a:lnTo>
                  <a:lnTo>
                    <a:pt x="268" y="187"/>
                  </a:lnTo>
                  <a:lnTo>
                    <a:pt x="269" y="187"/>
                  </a:lnTo>
                  <a:lnTo>
                    <a:pt x="270" y="188"/>
                  </a:lnTo>
                  <a:lnTo>
                    <a:pt x="272" y="187"/>
                  </a:lnTo>
                  <a:lnTo>
                    <a:pt x="274" y="187"/>
                  </a:lnTo>
                  <a:lnTo>
                    <a:pt x="275" y="186"/>
                  </a:lnTo>
                  <a:lnTo>
                    <a:pt x="278" y="183"/>
                  </a:lnTo>
                  <a:lnTo>
                    <a:pt x="280" y="182"/>
                  </a:lnTo>
                  <a:lnTo>
                    <a:pt x="283" y="181"/>
                  </a:lnTo>
                  <a:lnTo>
                    <a:pt x="286" y="181"/>
                  </a:lnTo>
                  <a:lnTo>
                    <a:pt x="291" y="183"/>
                  </a:lnTo>
                  <a:lnTo>
                    <a:pt x="293" y="183"/>
                  </a:lnTo>
                  <a:lnTo>
                    <a:pt x="292" y="185"/>
                  </a:lnTo>
                  <a:lnTo>
                    <a:pt x="293" y="187"/>
                  </a:lnTo>
                  <a:lnTo>
                    <a:pt x="295" y="188"/>
                  </a:lnTo>
                  <a:lnTo>
                    <a:pt x="297" y="190"/>
                  </a:lnTo>
                  <a:lnTo>
                    <a:pt x="295" y="192"/>
                  </a:lnTo>
                  <a:lnTo>
                    <a:pt x="293" y="194"/>
                  </a:lnTo>
                  <a:lnTo>
                    <a:pt x="294" y="198"/>
                  </a:lnTo>
                  <a:lnTo>
                    <a:pt x="296" y="199"/>
                  </a:lnTo>
                  <a:lnTo>
                    <a:pt x="298" y="199"/>
                  </a:lnTo>
                  <a:lnTo>
                    <a:pt x="299" y="200"/>
                  </a:lnTo>
                  <a:lnTo>
                    <a:pt x="299" y="200"/>
                  </a:lnTo>
                  <a:lnTo>
                    <a:pt x="304" y="205"/>
                  </a:lnTo>
                  <a:lnTo>
                    <a:pt x="308" y="209"/>
                  </a:lnTo>
                  <a:lnTo>
                    <a:pt x="309" y="209"/>
                  </a:lnTo>
                  <a:lnTo>
                    <a:pt x="310" y="209"/>
                  </a:lnTo>
                  <a:lnTo>
                    <a:pt x="311" y="208"/>
                  </a:lnTo>
                  <a:lnTo>
                    <a:pt x="311" y="208"/>
                  </a:lnTo>
                  <a:lnTo>
                    <a:pt x="312" y="209"/>
                  </a:lnTo>
                  <a:lnTo>
                    <a:pt x="313" y="210"/>
                  </a:lnTo>
                  <a:lnTo>
                    <a:pt x="314" y="210"/>
                  </a:lnTo>
                  <a:lnTo>
                    <a:pt x="315" y="209"/>
                  </a:lnTo>
                  <a:lnTo>
                    <a:pt x="317" y="206"/>
                  </a:lnTo>
                  <a:lnTo>
                    <a:pt x="317" y="205"/>
                  </a:lnTo>
                  <a:lnTo>
                    <a:pt x="317" y="204"/>
                  </a:lnTo>
                  <a:lnTo>
                    <a:pt x="317" y="204"/>
                  </a:lnTo>
                  <a:lnTo>
                    <a:pt x="317" y="203"/>
                  </a:lnTo>
                  <a:lnTo>
                    <a:pt x="317" y="202"/>
                  </a:lnTo>
                  <a:lnTo>
                    <a:pt x="317" y="199"/>
                  </a:lnTo>
                  <a:lnTo>
                    <a:pt x="317" y="197"/>
                  </a:lnTo>
                  <a:lnTo>
                    <a:pt x="317" y="193"/>
                  </a:lnTo>
                  <a:lnTo>
                    <a:pt x="317" y="194"/>
                  </a:lnTo>
                  <a:lnTo>
                    <a:pt x="319" y="192"/>
                  </a:lnTo>
                  <a:lnTo>
                    <a:pt x="320" y="189"/>
                  </a:lnTo>
                  <a:lnTo>
                    <a:pt x="321" y="188"/>
                  </a:lnTo>
                  <a:lnTo>
                    <a:pt x="321" y="187"/>
                  </a:lnTo>
                  <a:lnTo>
                    <a:pt x="321" y="186"/>
                  </a:lnTo>
                  <a:lnTo>
                    <a:pt x="321" y="184"/>
                  </a:lnTo>
                  <a:lnTo>
                    <a:pt x="320" y="181"/>
                  </a:lnTo>
                  <a:lnTo>
                    <a:pt x="318" y="179"/>
                  </a:lnTo>
                  <a:lnTo>
                    <a:pt x="317" y="177"/>
                  </a:lnTo>
                  <a:lnTo>
                    <a:pt x="316" y="176"/>
                  </a:lnTo>
                  <a:lnTo>
                    <a:pt x="314" y="176"/>
                  </a:lnTo>
                  <a:lnTo>
                    <a:pt x="312" y="177"/>
                  </a:lnTo>
                  <a:lnTo>
                    <a:pt x="311" y="178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6" y="173"/>
                  </a:lnTo>
                  <a:lnTo>
                    <a:pt x="306" y="171"/>
                  </a:lnTo>
                  <a:lnTo>
                    <a:pt x="307" y="170"/>
                  </a:lnTo>
                  <a:lnTo>
                    <a:pt x="307" y="169"/>
                  </a:lnTo>
                  <a:lnTo>
                    <a:pt x="307" y="169"/>
                  </a:lnTo>
                  <a:lnTo>
                    <a:pt x="307" y="168"/>
                  </a:lnTo>
                  <a:lnTo>
                    <a:pt x="313" y="158"/>
                  </a:lnTo>
                  <a:lnTo>
                    <a:pt x="311" y="155"/>
                  </a:lnTo>
                  <a:lnTo>
                    <a:pt x="308" y="148"/>
                  </a:lnTo>
                  <a:lnTo>
                    <a:pt x="306" y="146"/>
                  </a:lnTo>
                  <a:lnTo>
                    <a:pt x="305" y="146"/>
                  </a:lnTo>
                  <a:lnTo>
                    <a:pt x="304" y="145"/>
                  </a:lnTo>
                  <a:lnTo>
                    <a:pt x="302" y="143"/>
                  </a:lnTo>
                  <a:lnTo>
                    <a:pt x="301" y="142"/>
                  </a:lnTo>
                  <a:lnTo>
                    <a:pt x="300" y="140"/>
                  </a:lnTo>
                  <a:lnTo>
                    <a:pt x="300" y="139"/>
                  </a:lnTo>
                  <a:lnTo>
                    <a:pt x="299" y="136"/>
                  </a:lnTo>
                  <a:lnTo>
                    <a:pt x="293" y="129"/>
                  </a:lnTo>
                  <a:lnTo>
                    <a:pt x="292" y="128"/>
                  </a:lnTo>
                  <a:lnTo>
                    <a:pt x="291" y="127"/>
                  </a:lnTo>
                  <a:lnTo>
                    <a:pt x="290" y="125"/>
                  </a:lnTo>
                  <a:lnTo>
                    <a:pt x="291" y="122"/>
                  </a:lnTo>
                  <a:lnTo>
                    <a:pt x="291" y="121"/>
                  </a:lnTo>
                  <a:lnTo>
                    <a:pt x="292" y="121"/>
                  </a:lnTo>
                  <a:lnTo>
                    <a:pt x="293" y="121"/>
                  </a:lnTo>
                  <a:lnTo>
                    <a:pt x="294" y="119"/>
                  </a:lnTo>
                  <a:lnTo>
                    <a:pt x="298" y="116"/>
                  </a:lnTo>
                  <a:lnTo>
                    <a:pt x="299" y="114"/>
                  </a:lnTo>
                  <a:lnTo>
                    <a:pt x="301" y="112"/>
                  </a:lnTo>
                  <a:lnTo>
                    <a:pt x="302" y="111"/>
                  </a:lnTo>
                  <a:lnTo>
                    <a:pt x="303" y="110"/>
                  </a:lnTo>
                  <a:lnTo>
                    <a:pt x="308" y="109"/>
                  </a:lnTo>
                  <a:lnTo>
                    <a:pt x="309" y="108"/>
                  </a:lnTo>
                  <a:lnTo>
                    <a:pt x="312" y="107"/>
                  </a:lnTo>
                  <a:lnTo>
                    <a:pt x="316" y="103"/>
                  </a:lnTo>
                  <a:lnTo>
                    <a:pt x="317" y="102"/>
                  </a:lnTo>
                  <a:lnTo>
                    <a:pt x="326" y="98"/>
                  </a:lnTo>
                  <a:lnTo>
                    <a:pt x="339" y="96"/>
                  </a:lnTo>
                  <a:lnTo>
                    <a:pt x="341" y="95"/>
                  </a:lnTo>
                  <a:lnTo>
                    <a:pt x="351" y="87"/>
                  </a:lnTo>
                  <a:lnTo>
                    <a:pt x="352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3" y="80"/>
                  </a:lnTo>
                  <a:lnTo>
                    <a:pt x="353" y="79"/>
                  </a:lnTo>
                  <a:lnTo>
                    <a:pt x="353" y="78"/>
                  </a:lnTo>
                  <a:lnTo>
                    <a:pt x="353" y="74"/>
                  </a:lnTo>
                  <a:lnTo>
                    <a:pt x="353" y="73"/>
                  </a:lnTo>
                  <a:lnTo>
                    <a:pt x="354" y="72"/>
                  </a:lnTo>
                  <a:lnTo>
                    <a:pt x="355" y="69"/>
                  </a:lnTo>
                  <a:lnTo>
                    <a:pt x="355" y="68"/>
                  </a:lnTo>
                  <a:lnTo>
                    <a:pt x="355" y="66"/>
                  </a:lnTo>
                  <a:lnTo>
                    <a:pt x="354" y="66"/>
                  </a:lnTo>
                  <a:lnTo>
                    <a:pt x="354" y="63"/>
                  </a:lnTo>
                  <a:lnTo>
                    <a:pt x="353" y="62"/>
                  </a:lnTo>
                  <a:lnTo>
                    <a:pt x="354" y="61"/>
                  </a:lnTo>
                  <a:lnTo>
                    <a:pt x="355" y="60"/>
                  </a:lnTo>
                  <a:lnTo>
                    <a:pt x="358" y="59"/>
                  </a:lnTo>
                  <a:lnTo>
                    <a:pt x="361" y="59"/>
                  </a:lnTo>
                  <a:lnTo>
                    <a:pt x="371" y="61"/>
                  </a:lnTo>
                  <a:lnTo>
                    <a:pt x="372" y="62"/>
                  </a:lnTo>
                  <a:lnTo>
                    <a:pt x="373" y="63"/>
                  </a:lnTo>
                  <a:lnTo>
                    <a:pt x="375" y="66"/>
                  </a:lnTo>
                  <a:lnTo>
                    <a:pt x="378" y="67"/>
                  </a:lnTo>
                  <a:lnTo>
                    <a:pt x="379" y="64"/>
                  </a:lnTo>
                  <a:lnTo>
                    <a:pt x="380" y="62"/>
                  </a:lnTo>
                  <a:lnTo>
                    <a:pt x="381" y="62"/>
                  </a:lnTo>
                  <a:lnTo>
                    <a:pt x="383" y="62"/>
                  </a:lnTo>
                  <a:lnTo>
                    <a:pt x="383" y="61"/>
                  </a:lnTo>
                  <a:lnTo>
                    <a:pt x="383" y="60"/>
                  </a:lnTo>
                  <a:lnTo>
                    <a:pt x="384" y="60"/>
                  </a:lnTo>
                  <a:lnTo>
                    <a:pt x="386" y="57"/>
                  </a:lnTo>
                  <a:lnTo>
                    <a:pt x="386" y="55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86" y="46"/>
                  </a:lnTo>
                  <a:lnTo>
                    <a:pt x="387" y="45"/>
                  </a:lnTo>
                  <a:lnTo>
                    <a:pt x="388" y="43"/>
                  </a:lnTo>
                  <a:lnTo>
                    <a:pt x="387" y="43"/>
                  </a:lnTo>
                  <a:lnTo>
                    <a:pt x="386" y="42"/>
                  </a:lnTo>
                  <a:lnTo>
                    <a:pt x="385" y="41"/>
                  </a:lnTo>
                  <a:lnTo>
                    <a:pt x="384" y="41"/>
                  </a:lnTo>
                  <a:lnTo>
                    <a:pt x="385" y="40"/>
                  </a:lnTo>
                  <a:lnTo>
                    <a:pt x="388" y="34"/>
                  </a:lnTo>
                  <a:lnTo>
                    <a:pt x="391" y="35"/>
                  </a:lnTo>
                  <a:lnTo>
                    <a:pt x="393" y="36"/>
                  </a:lnTo>
                  <a:lnTo>
                    <a:pt x="395" y="37"/>
                  </a:lnTo>
                  <a:lnTo>
                    <a:pt x="396" y="39"/>
                  </a:lnTo>
                  <a:lnTo>
                    <a:pt x="402" y="42"/>
                  </a:lnTo>
                  <a:lnTo>
                    <a:pt x="403" y="42"/>
                  </a:lnTo>
                  <a:lnTo>
                    <a:pt x="405" y="45"/>
                  </a:lnTo>
                  <a:lnTo>
                    <a:pt x="406" y="46"/>
                  </a:lnTo>
                  <a:lnTo>
                    <a:pt x="406" y="47"/>
                  </a:lnTo>
                  <a:lnTo>
                    <a:pt x="407" y="47"/>
                  </a:lnTo>
                  <a:lnTo>
                    <a:pt x="407" y="48"/>
                  </a:lnTo>
                  <a:lnTo>
                    <a:pt x="407" y="48"/>
                  </a:lnTo>
                  <a:lnTo>
                    <a:pt x="407" y="49"/>
                  </a:lnTo>
                  <a:lnTo>
                    <a:pt x="407" y="49"/>
                  </a:lnTo>
                  <a:lnTo>
                    <a:pt x="406" y="49"/>
                  </a:lnTo>
                  <a:lnTo>
                    <a:pt x="406" y="50"/>
                  </a:lnTo>
                  <a:lnTo>
                    <a:pt x="405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5"/>
                  </a:lnTo>
                  <a:lnTo>
                    <a:pt x="408" y="56"/>
                  </a:lnTo>
                  <a:lnTo>
                    <a:pt x="411" y="58"/>
                  </a:lnTo>
                  <a:lnTo>
                    <a:pt x="424" y="59"/>
                  </a:lnTo>
                  <a:lnTo>
                    <a:pt x="432" y="62"/>
                  </a:lnTo>
                  <a:lnTo>
                    <a:pt x="433" y="62"/>
                  </a:lnTo>
                  <a:lnTo>
                    <a:pt x="434" y="62"/>
                  </a:lnTo>
                  <a:lnTo>
                    <a:pt x="436" y="60"/>
                  </a:lnTo>
                  <a:lnTo>
                    <a:pt x="441" y="59"/>
                  </a:lnTo>
                  <a:lnTo>
                    <a:pt x="443" y="57"/>
                  </a:lnTo>
                  <a:lnTo>
                    <a:pt x="444" y="52"/>
                  </a:lnTo>
                  <a:lnTo>
                    <a:pt x="445" y="51"/>
                  </a:lnTo>
                  <a:lnTo>
                    <a:pt x="448" y="54"/>
                  </a:lnTo>
                  <a:lnTo>
                    <a:pt x="451" y="55"/>
                  </a:lnTo>
                  <a:lnTo>
                    <a:pt x="452" y="55"/>
                  </a:lnTo>
                  <a:lnTo>
                    <a:pt x="454" y="55"/>
                  </a:lnTo>
                  <a:lnTo>
                    <a:pt x="456" y="54"/>
                  </a:lnTo>
                  <a:lnTo>
                    <a:pt x="458" y="54"/>
                  </a:lnTo>
                  <a:lnTo>
                    <a:pt x="458" y="54"/>
                  </a:lnTo>
                  <a:lnTo>
                    <a:pt x="459" y="55"/>
                  </a:lnTo>
                  <a:lnTo>
                    <a:pt x="459" y="56"/>
                  </a:lnTo>
                  <a:lnTo>
                    <a:pt x="460" y="56"/>
                  </a:lnTo>
                  <a:lnTo>
                    <a:pt x="461" y="56"/>
                  </a:lnTo>
                  <a:lnTo>
                    <a:pt x="461" y="56"/>
                  </a:lnTo>
                  <a:lnTo>
                    <a:pt x="462" y="58"/>
                  </a:lnTo>
                  <a:lnTo>
                    <a:pt x="463" y="59"/>
                  </a:lnTo>
                  <a:lnTo>
                    <a:pt x="464" y="60"/>
                  </a:lnTo>
                  <a:lnTo>
                    <a:pt x="465" y="60"/>
                  </a:lnTo>
                  <a:lnTo>
                    <a:pt x="467" y="59"/>
                  </a:lnTo>
                  <a:lnTo>
                    <a:pt x="467" y="58"/>
                  </a:lnTo>
                  <a:lnTo>
                    <a:pt x="467" y="54"/>
                  </a:lnTo>
                  <a:lnTo>
                    <a:pt x="467" y="50"/>
                  </a:lnTo>
                  <a:lnTo>
                    <a:pt x="467" y="47"/>
                  </a:lnTo>
                  <a:lnTo>
                    <a:pt x="469" y="44"/>
                  </a:lnTo>
                  <a:lnTo>
                    <a:pt x="474" y="40"/>
                  </a:lnTo>
                  <a:lnTo>
                    <a:pt x="474" y="37"/>
                  </a:lnTo>
                  <a:lnTo>
                    <a:pt x="475" y="36"/>
                  </a:lnTo>
                  <a:lnTo>
                    <a:pt x="476" y="34"/>
                  </a:lnTo>
                  <a:lnTo>
                    <a:pt x="476" y="32"/>
                  </a:lnTo>
                  <a:lnTo>
                    <a:pt x="478" y="32"/>
                  </a:lnTo>
                  <a:lnTo>
                    <a:pt x="482" y="32"/>
                  </a:lnTo>
                  <a:lnTo>
                    <a:pt x="487" y="35"/>
                  </a:lnTo>
                  <a:lnTo>
                    <a:pt x="489" y="34"/>
                  </a:lnTo>
                  <a:lnTo>
                    <a:pt x="490" y="32"/>
                  </a:lnTo>
                  <a:lnTo>
                    <a:pt x="490" y="31"/>
                  </a:lnTo>
                  <a:lnTo>
                    <a:pt x="490" y="30"/>
                  </a:lnTo>
                  <a:lnTo>
                    <a:pt x="489" y="30"/>
                  </a:lnTo>
                  <a:lnTo>
                    <a:pt x="489" y="29"/>
                  </a:lnTo>
                  <a:lnTo>
                    <a:pt x="489" y="28"/>
                  </a:lnTo>
                  <a:lnTo>
                    <a:pt x="490" y="26"/>
                  </a:lnTo>
                  <a:lnTo>
                    <a:pt x="491" y="18"/>
                  </a:lnTo>
                  <a:lnTo>
                    <a:pt x="491" y="14"/>
                  </a:lnTo>
                  <a:lnTo>
                    <a:pt x="491" y="10"/>
                  </a:lnTo>
                  <a:lnTo>
                    <a:pt x="491" y="6"/>
                  </a:lnTo>
                  <a:lnTo>
                    <a:pt x="492" y="3"/>
                  </a:lnTo>
                  <a:lnTo>
                    <a:pt x="492" y="2"/>
                  </a:lnTo>
                  <a:lnTo>
                    <a:pt x="492" y="1"/>
                  </a:lnTo>
                  <a:lnTo>
                    <a:pt x="493" y="0"/>
                  </a:lnTo>
                  <a:lnTo>
                    <a:pt x="495" y="0"/>
                  </a:lnTo>
                  <a:lnTo>
                    <a:pt x="500" y="2"/>
                  </a:lnTo>
                  <a:lnTo>
                    <a:pt x="507" y="3"/>
                  </a:lnTo>
                  <a:lnTo>
                    <a:pt x="508" y="5"/>
                  </a:lnTo>
                  <a:lnTo>
                    <a:pt x="508" y="6"/>
                  </a:lnTo>
                  <a:lnTo>
                    <a:pt x="508" y="8"/>
                  </a:lnTo>
                  <a:lnTo>
                    <a:pt x="507" y="11"/>
                  </a:lnTo>
                  <a:lnTo>
                    <a:pt x="509" y="11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6"/>
                  </a:lnTo>
                  <a:lnTo>
                    <a:pt x="518" y="6"/>
                  </a:lnTo>
                  <a:lnTo>
                    <a:pt x="518" y="4"/>
                  </a:lnTo>
                  <a:lnTo>
                    <a:pt x="519" y="4"/>
                  </a:lnTo>
                  <a:lnTo>
                    <a:pt x="520" y="4"/>
                  </a:lnTo>
                  <a:lnTo>
                    <a:pt x="520" y="5"/>
                  </a:lnTo>
                  <a:lnTo>
                    <a:pt x="521" y="6"/>
                  </a:lnTo>
                  <a:lnTo>
                    <a:pt x="525" y="6"/>
                  </a:lnTo>
                  <a:lnTo>
                    <a:pt x="527" y="6"/>
                  </a:lnTo>
                  <a:lnTo>
                    <a:pt x="531" y="8"/>
                  </a:lnTo>
                  <a:lnTo>
                    <a:pt x="535" y="9"/>
                  </a:lnTo>
                  <a:lnTo>
                    <a:pt x="537" y="11"/>
                  </a:lnTo>
                  <a:lnTo>
                    <a:pt x="541" y="14"/>
                  </a:lnTo>
                  <a:lnTo>
                    <a:pt x="544" y="15"/>
                  </a:lnTo>
                  <a:lnTo>
                    <a:pt x="549" y="18"/>
                  </a:lnTo>
                  <a:lnTo>
                    <a:pt x="556" y="21"/>
                  </a:lnTo>
                  <a:lnTo>
                    <a:pt x="557" y="22"/>
                  </a:lnTo>
                  <a:lnTo>
                    <a:pt x="560" y="22"/>
                  </a:lnTo>
                  <a:lnTo>
                    <a:pt x="562" y="21"/>
                  </a:lnTo>
                  <a:lnTo>
                    <a:pt x="564" y="19"/>
                  </a:lnTo>
                  <a:lnTo>
                    <a:pt x="565" y="19"/>
                  </a:lnTo>
                  <a:lnTo>
                    <a:pt x="569" y="19"/>
                  </a:lnTo>
                  <a:lnTo>
                    <a:pt x="569" y="21"/>
                  </a:lnTo>
                  <a:lnTo>
                    <a:pt x="569" y="22"/>
                  </a:lnTo>
                  <a:lnTo>
                    <a:pt x="570" y="23"/>
                  </a:lnTo>
                  <a:lnTo>
                    <a:pt x="572" y="23"/>
                  </a:lnTo>
                  <a:lnTo>
                    <a:pt x="573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5" y="24"/>
                  </a:lnTo>
                  <a:lnTo>
                    <a:pt x="576" y="25"/>
                  </a:lnTo>
                  <a:lnTo>
                    <a:pt x="576" y="26"/>
                  </a:lnTo>
                  <a:lnTo>
                    <a:pt x="578" y="26"/>
                  </a:lnTo>
                  <a:lnTo>
                    <a:pt x="578" y="27"/>
                  </a:lnTo>
                  <a:lnTo>
                    <a:pt x="578" y="28"/>
                  </a:lnTo>
                  <a:lnTo>
                    <a:pt x="578" y="29"/>
                  </a:lnTo>
                  <a:lnTo>
                    <a:pt x="587" y="35"/>
                  </a:lnTo>
                  <a:lnTo>
                    <a:pt x="593" y="37"/>
                  </a:lnTo>
                  <a:lnTo>
                    <a:pt x="600" y="36"/>
                  </a:lnTo>
                  <a:lnTo>
                    <a:pt x="613" y="38"/>
                  </a:lnTo>
                  <a:lnTo>
                    <a:pt x="615" y="38"/>
                  </a:lnTo>
                  <a:lnTo>
                    <a:pt x="617" y="39"/>
                  </a:lnTo>
                  <a:lnTo>
                    <a:pt x="618" y="39"/>
                  </a:lnTo>
                  <a:lnTo>
                    <a:pt x="619" y="38"/>
                  </a:lnTo>
                  <a:lnTo>
                    <a:pt x="623" y="30"/>
                  </a:lnTo>
                  <a:lnTo>
                    <a:pt x="625" y="29"/>
                  </a:lnTo>
                  <a:lnTo>
                    <a:pt x="628" y="30"/>
                  </a:lnTo>
                  <a:lnTo>
                    <a:pt x="629" y="30"/>
                  </a:lnTo>
                  <a:lnTo>
                    <a:pt x="630" y="29"/>
                  </a:lnTo>
                  <a:lnTo>
                    <a:pt x="631" y="29"/>
                  </a:lnTo>
                  <a:lnTo>
                    <a:pt x="632" y="29"/>
                  </a:lnTo>
                  <a:lnTo>
                    <a:pt x="634" y="30"/>
                  </a:lnTo>
                  <a:lnTo>
                    <a:pt x="639" y="31"/>
                  </a:lnTo>
                  <a:lnTo>
                    <a:pt x="641" y="31"/>
                  </a:lnTo>
                  <a:lnTo>
                    <a:pt x="642" y="32"/>
                  </a:lnTo>
                  <a:lnTo>
                    <a:pt x="643" y="34"/>
                  </a:lnTo>
                  <a:lnTo>
                    <a:pt x="643" y="36"/>
                  </a:lnTo>
                  <a:lnTo>
                    <a:pt x="644" y="37"/>
                  </a:lnTo>
                  <a:lnTo>
                    <a:pt x="646" y="38"/>
                  </a:lnTo>
                  <a:lnTo>
                    <a:pt x="647" y="38"/>
                  </a:lnTo>
                  <a:lnTo>
                    <a:pt x="650" y="38"/>
                  </a:lnTo>
                  <a:lnTo>
                    <a:pt x="652" y="39"/>
                  </a:lnTo>
                  <a:lnTo>
                    <a:pt x="655" y="41"/>
                  </a:lnTo>
                  <a:lnTo>
                    <a:pt x="657" y="42"/>
                  </a:lnTo>
                  <a:lnTo>
                    <a:pt x="659" y="42"/>
                  </a:lnTo>
                  <a:lnTo>
                    <a:pt x="662" y="40"/>
                  </a:lnTo>
                  <a:lnTo>
                    <a:pt x="663" y="40"/>
                  </a:lnTo>
                  <a:lnTo>
                    <a:pt x="665" y="43"/>
                  </a:lnTo>
                  <a:lnTo>
                    <a:pt x="666" y="53"/>
                  </a:lnTo>
                  <a:lnTo>
                    <a:pt x="670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2" name="Freeform 163">
              <a:extLst>
                <a:ext uri="{FF2B5EF4-FFF2-40B4-BE49-F238E27FC236}">
                  <a16:creationId xmlns:a16="http://schemas.microsoft.com/office/drawing/2014/main" id="{17E5816E-CFE7-D905-82C4-9F56CB07D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52" y="3201366"/>
              <a:ext cx="576145" cy="369469"/>
            </a:xfrm>
            <a:custGeom>
              <a:avLst/>
              <a:gdLst>
                <a:gd name="T0" fmla="*/ 400 w 407"/>
                <a:gd name="T1" fmla="*/ 144 h 261"/>
                <a:gd name="T2" fmla="*/ 405 w 407"/>
                <a:gd name="T3" fmla="*/ 166 h 261"/>
                <a:gd name="T4" fmla="*/ 385 w 407"/>
                <a:gd name="T5" fmla="*/ 158 h 261"/>
                <a:gd name="T6" fmla="*/ 367 w 407"/>
                <a:gd name="T7" fmla="*/ 172 h 261"/>
                <a:gd name="T8" fmla="*/ 376 w 407"/>
                <a:gd name="T9" fmla="*/ 188 h 261"/>
                <a:gd name="T10" fmla="*/ 371 w 407"/>
                <a:gd name="T11" fmla="*/ 208 h 261"/>
                <a:gd name="T12" fmla="*/ 351 w 407"/>
                <a:gd name="T13" fmla="*/ 190 h 261"/>
                <a:gd name="T14" fmla="*/ 325 w 407"/>
                <a:gd name="T15" fmla="*/ 199 h 261"/>
                <a:gd name="T16" fmla="*/ 313 w 407"/>
                <a:gd name="T17" fmla="*/ 172 h 261"/>
                <a:gd name="T18" fmla="*/ 295 w 407"/>
                <a:gd name="T19" fmla="*/ 180 h 261"/>
                <a:gd name="T20" fmla="*/ 293 w 407"/>
                <a:gd name="T21" fmla="*/ 209 h 261"/>
                <a:gd name="T22" fmla="*/ 278 w 407"/>
                <a:gd name="T23" fmla="*/ 230 h 261"/>
                <a:gd name="T24" fmla="*/ 278 w 407"/>
                <a:gd name="T25" fmla="*/ 248 h 261"/>
                <a:gd name="T26" fmla="*/ 266 w 407"/>
                <a:gd name="T27" fmla="*/ 252 h 261"/>
                <a:gd name="T28" fmla="*/ 258 w 407"/>
                <a:gd name="T29" fmla="*/ 232 h 261"/>
                <a:gd name="T30" fmla="*/ 247 w 407"/>
                <a:gd name="T31" fmla="*/ 225 h 261"/>
                <a:gd name="T32" fmla="*/ 223 w 407"/>
                <a:gd name="T33" fmla="*/ 198 h 261"/>
                <a:gd name="T34" fmla="*/ 211 w 407"/>
                <a:gd name="T35" fmla="*/ 185 h 261"/>
                <a:gd name="T36" fmla="*/ 191 w 407"/>
                <a:gd name="T37" fmla="*/ 204 h 261"/>
                <a:gd name="T38" fmla="*/ 186 w 407"/>
                <a:gd name="T39" fmla="*/ 230 h 261"/>
                <a:gd name="T40" fmla="*/ 170 w 407"/>
                <a:gd name="T41" fmla="*/ 247 h 261"/>
                <a:gd name="T42" fmla="*/ 153 w 407"/>
                <a:gd name="T43" fmla="*/ 243 h 261"/>
                <a:gd name="T44" fmla="*/ 116 w 407"/>
                <a:gd name="T45" fmla="*/ 250 h 261"/>
                <a:gd name="T46" fmla="*/ 92 w 407"/>
                <a:gd name="T47" fmla="*/ 238 h 261"/>
                <a:gd name="T48" fmla="*/ 80 w 407"/>
                <a:gd name="T49" fmla="*/ 226 h 261"/>
                <a:gd name="T50" fmla="*/ 72 w 407"/>
                <a:gd name="T51" fmla="*/ 192 h 261"/>
                <a:gd name="T52" fmla="*/ 37 w 407"/>
                <a:gd name="T53" fmla="*/ 185 h 261"/>
                <a:gd name="T54" fmla="*/ 26 w 407"/>
                <a:gd name="T55" fmla="*/ 203 h 261"/>
                <a:gd name="T56" fmla="*/ 1 w 407"/>
                <a:gd name="T57" fmla="*/ 218 h 261"/>
                <a:gd name="T58" fmla="*/ 13 w 407"/>
                <a:gd name="T59" fmla="*/ 204 h 261"/>
                <a:gd name="T60" fmla="*/ 10 w 407"/>
                <a:gd name="T61" fmla="*/ 182 h 261"/>
                <a:gd name="T62" fmla="*/ 14 w 407"/>
                <a:gd name="T63" fmla="*/ 163 h 261"/>
                <a:gd name="T64" fmla="*/ 42 w 407"/>
                <a:gd name="T65" fmla="*/ 134 h 261"/>
                <a:gd name="T66" fmla="*/ 58 w 407"/>
                <a:gd name="T67" fmla="*/ 108 h 261"/>
                <a:gd name="T68" fmla="*/ 79 w 407"/>
                <a:gd name="T69" fmla="*/ 84 h 261"/>
                <a:gd name="T70" fmla="*/ 98 w 407"/>
                <a:gd name="T71" fmla="*/ 61 h 261"/>
                <a:gd name="T72" fmla="*/ 91 w 407"/>
                <a:gd name="T73" fmla="*/ 49 h 261"/>
                <a:gd name="T74" fmla="*/ 103 w 407"/>
                <a:gd name="T75" fmla="*/ 40 h 261"/>
                <a:gd name="T76" fmla="*/ 120 w 407"/>
                <a:gd name="T77" fmla="*/ 50 h 261"/>
                <a:gd name="T78" fmla="*/ 131 w 407"/>
                <a:gd name="T79" fmla="*/ 41 h 261"/>
                <a:gd name="T80" fmla="*/ 139 w 407"/>
                <a:gd name="T81" fmla="*/ 38 h 261"/>
                <a:gd name="T82" fmla="*/ 152 w 407"/>
                <a:gd name="T83" fmla="*/ 30 h 261"/>
                <a:gd name="T84" fmla="*/ 175 w 407"/>
                <a:gd name="T85" fmla="*/ 28 h 261"/>
                <a:gd name="T86" fmla="*/ 197 w 407"/>
                <a:gd name="T87" fmla="*/ 27 h 261"/>
                <a:gd name="T88" fmla="*/ 212 w 407"/>
                <a:gd name="T89" fmla="*/ 28 h 261"/>
                <a:gd name="T90" fmla="*/ 236 w 407"/>
                <a:gd name="T91" fmla="*/ 27 h 261"/>
                <a:gd name="T92" fmla="*/ 238 w 407"/>
                <a:gd name="T93" fmla="*/ 19 h 261"/>
                <a:gd name="T94" fmla="*/ 220 w 407"/>
                <a:gd name="T95" fmla="*/ 16 h 261"/>
                <a:gd name="T96" fmla="*/ 234 w 407"/>
                <a:gd name="T97" fmla="*/ 3 h 261"/>
                <a:gd name="T98" fmla="*/ 243 w 407"/>
                <a:gd name="T99" fmla="*/ 2 h 261"/>
                <a:gd name="T100" fmla="*/ 248 w 407"/>
                <a:gd name="T101" fmla="*/ 12 h 261"/>
                <a:gd name="T102" fmla="*/ 264 w 407"/>
                <a:gd name="T103" fmla="*/ 19 h 261"/>
                <a:gd name="T104" fmla="*/ 324 w 407"/>
                <a:gd name="T105" fmla="*/ 38 h 261"/>
                <a:gd name="T106" fmla="*/ 321 w 407"/>
                <a:gd name="T107" fmla="*/ 71 h 261"/>
                <a:gd name="T108" fmla="*/ 319 w 407"/>
                <a:gd name="T109" fmla="*/ 99 h 261"/>
                <a:gd name="T110" fmla="*/ 352 w 407"/>
                <a:gd name="T111" fmla="*/ 112 h 261"/>
                <a:gd name="T112" fmla="*/ 384 w 407"/>
                <a:gd name="T113" fmla="*/ 123 h 261"/>
                <a:gd name="T114" fmla="*/ 398 w 407"/>
                <a:gd name="T115" fmla="*/ 10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261">
                  <a:moveTo>
                    <a:pt x="405" y="124"/>
                  </a:moveTo>
                  <a:lnTo>
                    <a:pt x="405" y="129"/>
                  </a:lnTo>
                  <a:lnTo>
                    <a:pt x="404" y="130"/>
                  </a:lnTo>
                  <a:lnTo>
                    <a:pt x="404" y="130"/>
                  </a:lnTo>
                  <a:lnTo>
                    <a:pt x="402" y="133"/>
                  </a:lnTo>
                  <a:lnTo>
                    <a:pt x="403" y="135"/>
                  </a:lnTo>
                  <a:lnTo>
                    <a:pt x="403" y="137"/>
                  </a:lnTo>
                  <a:lnTo>
                    <a:pt x="403" y="139"/>
                  </a:lnTo>
                  <a:lnTo>
                    <a:pt x="402" y="141"/>
                  </a:lnTo>
                  <a:lnTo>
                    <a:pt x="400" y="142"/>
                  </a:lnTo>
                  <a:lnTo>
                    <a:pt x="400" y="142"/>
                  </a:lnTo>
                  <a:lnTo>
                    <a:pt x="400" y="144"/>
                  </a:lnTo>
                  <a:lnTo>
                    <a:pt x="400" y="146"/>
                  </a:lnTo>
                  <a:lnTo>
                    <a:pt x="399" y="148"/>
                  </a:lnTo>
                  <a:lnTo>
                    <a:pt x="398" y="148"/>
                  </a:lnTo>
                  <a:lnTo>
                    <a:pt x="397" y="149"/>
                  </a:lnTo>
                  <a:lnTo>
                    <a:pt x="398" y="152"/>
                  </a:lnTo>
                  <a:lnTo>
                    <a:pt x="400" y="154"/>
                  </a:lnTo>
                  <a:lnTo>
                    <a:pt x="404" y="154"/>
                  </a:lnTo>
                  <a:lnTo>
                    <a:pt x="406" y="156"/>
                  </a:lnTo>
                  <a:lnTo>
                    <a:pt x="407" y="159"/>
                  </a:lnTo>
                  <a:lnTo>
                    <a:pt x="406" y="162"/>
                  </a:lnTo>
                  <a:lnTo>
                    <a:pt x="406" y="166"/>
                  </a:lnTo>
                  <a:lnTo>
                    <a:pt x="405" y="166"/>
                  </a:lnTo>
                  <a:lnTo>
                    <a:pt x="404" y="167"/>
                  </a:lnTo>
                  <a:lnTo>
                    <a:pt x="403" y="167"/>
                  </a:lnTo>
                  <a:lnTo>
                    <a:pt x="397" y="166"/>
                  </a:lnTo>
                  <a:lnTo>
                    <a:pt x="393" y="166"/>
                  </a:lnTo>
                  <a:lnTo>
                    <a:pt x="392" y="166"/>
                  </a:lnTo>
                  <a:lnTo>
                    <a:pt x="391" y="166"/>
                  </a:lnTo>
                  <a:lnTo>
                    <a:pt x="391" y="165"/>
                  </a:lnTo>
                  <a:lnTo>
                    <a:pt x="390" y="165"/>
                  </a:lnTo>
                  <a:lnTo>
                    <a:pt x="389" y="164"/>
                  </a:lnTo>
                  <a:lnTo>
                    <a:pt x="385" y="162"/>
                  </a:lnTo>
                  <a:lnTo>
                    <a:pt x="385" y="161"/>
                  </a:lnTo>
                  <a:lnTo>
                    <a:pt x="385" y="158"/>
                  </a:lnTo>
                  <a:lnTo>
                    <a:pt x="385" y="157"/>
                  </a:lnTo>
                  <a:lnTo>
                    <a:pt x="384" y="155"/>
                  </a:lnTo>
                  <a:lnTo>
                    <a:pt x="382" y="155"/>
                  </a:lnTo>
                  <a:lnTo>
                    <a:pt x="373" y="158"/>
                  </a:lnTo>
                  <a:lnTo>
                    <a:pt x="373" y="159"/>
                  </a:lnTo>
                  <a:lnTo>
                    <a:pt x="372" y="160"/>
                  </a:lnTo>
                  <a:lnTo>
                    <a:pt x="371" y="164"/>
                  </a:lnTo>
                  <a:lnTo>
                    <a:pt x="370" y="165"/>
                  </a:lnTo>
                  <a:lnTo>
                    <a:pt x="368" y="166"/>
                  </a:lnTo>
                  <a:lnTo>
                    <a:pt x="367" y="168"/>
                  </a:lnTo>
                  <a:lnTo>
                    <a:pt x="367" y="169"/>
                  </a:lnTo>
                  <a:lnTo>
                    <a:pt x="367" y="172"/>
                  </a:lnTo>
                  <a:lnTo>
                    <a:pt x="367" y="173"/>
                  </a:lnTo>
                  <a:lnTo>
                    <a:pt x="367" y="174"/>
                  </a:lnTo>
                  <a:lnTo>
                    <a:pt x="367" y="175"/>
                  </a:lnTo>
                  <a:lnTo>
                    <a:pt x="367" y="176"/>
                  </a:lnTo>
                  <a:lnTo>
                    <a:pt x="368" y="177"/>
                  </a:lnTo>
                  <a:lnTo>
                    <a:pt x="367" y="179"/>
                  </a:lnTo>
                  <a:lnTo>
                    <a:pt x="368" y="181"/>
                  </a:lnTo>
                  <a:lnTo>
                    <a:pt x="371" y="182"/>
                  </a:lnTo>
                  <a:lnTo>
                    <a:pt x="375" y="183"/>
                  </a:lnTo>
                  <a:lnTo>
                    <a:pt x="376" y="184"/>
                  </a:lnTo>
                  <a:lnTo>
                    <a:pt x="377" y="185"/>
                  </a:lnTo>
                  <a:lnTo>
                    <a:pt x="376" y="188"/>
                  </a:lnTo>
                  <a:lnTo>
                    <a:pt x="376" y="189"/>
                  </a:lnTo>
                  <a:lnTo>
                    <a:pt x="373" y="190"/>
                  </a:lnTo>
                  <a:lnTo>
                    <a:pt x="373" y="191"/>
                  </a:lnTo>
                  <a:lnTo>
                    <a:pt x="373" y="193"/>
                  </a:lnTo>
                  <a:lnTo>
                    <a:pt x="373" y="195"/>
                  </a:lnTo>
                  <a:lnTo>
                    <a:pt x="373" y="196"/>
                  </a:lnTo>
                  <a:lnTo>
                    <a:pt x="373" y="197"/>
                  </a:lnTo>
                  <a:lnTo>
                    <a:pt x="378" y="201"/>
                  </a:lnTo>
                  <a:lnTo>
                    <a:pt x="379" y="203"/>
                  </a:lnTo>
                  <a:lnTo>
                    <a:pt x="378" y="206"/>
                  </a:lnTo>
                  <a:lnTo>
                    <a:pt x="375" y="208"/>
                  </a:lnTo>
                  <a:lnTo>
                    <a:pt x="371" y="208"/>
                  </a:lnTo>
                  <a:lnTo>
                    <a:pt x="368" y="208"/>
                  </a:lnTo>
                  <a:lnTo>
                    <a:pt x="368" y="206"/>
                  </a:lnTo>
                  <a:lnTo>
                    <a:pt x="367" y="203"/>
                  </a:lnTo>
                  <a:lnTo>
                    <a:pt x="364" y="201"/>
                  </a:lnTo>
                  <a:lnTo>
                    <a:pt x="362" y="199"/>
                  </a:lnTo>
                  <a:lnTo>
                    <a:pt x="361" y="196"/>
                  </a:lnTo>
                  <a:lnTo>
                    <a:pt x="361" y="193"/>
                  </a:lnTo>
                  <a:lnTo>
                    <a:pt x="361" y="191"/>
                  </a:lnTo>
                  <a:lnTo>
                    <a:pt x="359" y="190"/>
                  </a:lnTo>
                  <a:lnTo>
                    <a:pt x="357" y="189"/>
                  </a:lnTo>
                  <a:lnTo>
                    <a:pt x="355" y="189"/>
                  </a:lnTo>
                  <a:lnTo>
                    <a:pt x="351" y="190"/>
                  </a:lnTo>
                  <a:lnTo>
                    <a:pt x="345" y="193"/>
                  </a:lnTo>
                  <a:lnTo>
                    <a:pt x="343" y="193"/>
                  </a:lnTo>
                  <a:lnTo>
                    <a:pt x="343" y="193"/>
                  </a:lnTo>
                  <a:lnTo>
                    <a:pt x="340" y="192"/>
                  </a:lnTo>
                  <a:lnTo>
                    <a:pt x="339" y="192"/>
                  </a:lnTo>
                  <a:lnTo>
                    <a:pt x="338" y="193"/>
                  </a:lnTo>
                  <a:lnTo>
                    <a:pt x="338" y="195"/>
                  </a:lnTo>
                  <a:lnTo>
                    <a:pt x="338" y="196"/>
                  </a:lnTo>
                  <a:lnTo>
                    <a:pt x="338" y="197"/>
                  </a:lnTo>
                  <a:lnTo>
                    <a:pt x="337" y="199"/>
                  </a:lnTo>
                  <a:lnTo>
                    <a:pt x="335" y="200"/>
                  </a:lnTo>
                  <a:lnTo>
                    <a:pt x="325" y="199"/>
                  </a:lnTo>
                  <a:lnTo>
                    <a:pt x="323" y="199"/>
                  </a:lnTo>
                  <a:lnTo>
                    <a:pt x="320" y="197"/>
                  </a:lnTo>
                  <a:lnTo>
                    <a:pt x="319" y="196"/>
                  </a:lnTo>
                  <a:lnTo>
                    <a:pt x="318" y="191"/>
                  </a:lnTo>
                  <a:lnTo>
                    <a:pt x="317" y="190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4" y="186"/>
                  </a:lnTo>
                  <a:lnTo>
                    <a:pt x="313" y="173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1" y="173"/>
                  </a:lnTo>
                  <a:lnTo>
                    <a:pt x="311" y="174"/>
                  </a:lnTo>
                  <a:lnTo>
                    <a:pt x="310" y="176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6" y="174"/>
                  </a:lnTo>
                  <a:lnTo>
                    <a:pt x="306" y="172"/>
                  </a:lnTo>
                  <a:lnTo>
                    <a:pt x="304" y="172"/>
                  </a:lnTo>
                  <a:lnTo>
                    <a:pt x="300" y="172"/>
                  </a:lnTo>
                  <a:lnTo>
                    <a:pt x="298" y="174"/>
                  </a:lnTo>
                  <a:lnTo>
                    <a:pt x="296" y="178"/>
                  </a:lnTo>
                  <a:lnTo>
                    <a:pt x="295" y="180"/>
                  </a:lnTo>
                  <a:lnTo>
                    <a:pt x="296" y="183"/>
                  </a:lnTo>
                  <a:lnTo>
                    <a:pt x="298" y="184"/>
                  </a:lnTo>
                  <a:lnTo>
                    <a:pt x="298" y="184"/>
                  </a:lnTo>
                  <a:lnTo>
                    <a:pt x="298" y="186"/>
                  </a:lnTo>
                  <a:lnTo>
                    <a:pt x="298" y="188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299" y="197"/>
                  </a:lnTo>
                  <a:lnTo>
                    <a:pt x="295" y="202"/>
                  </a:lnTo>
                  <a:lnTo>
                    <a:pt x="295" y="208"/>
                  </a:lnTo>
                  <a:lnTo>
                    <a:pt x="294" y="208"/>
                  </a:lnTo>
                  <a:lnTo>
                    <a:pt x="293" y="209"/>
                  </a:lnTo>
                  <a:lnTo>
                    <a:pt x="291" y="210"/>
                  </a:lnTo>
                  <a:lnTo>
                    <a:pt x="290" y="211"/>
                  </a:lnTo>
                  <a:lnTo>
                    <a:pt x="290" y="212"/>
                  </a:lnTo>
                  <a:lnTo>
                    <a:pt x="289" y="214"/>
                  </a:lnTo>
                  <a:lnTo>
                    <a:pt x="289" y="215"/>
                  </a:lnTo>
                  <a:lnTo>
                    <a:pt x="283" y="220"/>
                  </a:lnTo>
                  <a:lnTo>
                    <a:pt x="281" y="222"/>
                  </a:lnTo>
                  <a:lnTo>
                    <a:pt x="280" y="224"/>
                  </a:lnTo>
                  <a:lnTo>
                    <a:pt x="281" y="226"/>
                  </a:lnTo>
                  <a:lnTo>
                    <a:pt x="280" y="228"/>
                  </a:lnTo>
                  <a:lnTo>
                    <a:pt x="279" y="229"/>
                  </a:lnTo>
                  <a:lnTo>
                    <a:pt x="278" y="230"/>
                  </a:lnTo>
                  <a:lnTo>
                    <a:pt x="277" y="231"/>
                  </a:lnTo>
                  <a:lnTo>
                    <a:pt x="274" y="232"/>
                  </a:lnTo>
                  <a:lnTo>
                    <a:pt x="274" y="234"/>
                  </a:lnTo>
                  <a:lnTo>
                    <a:pt x="276" y="238"/>
                  </a:lnTo>
                  <a:lnTo>
                    <a:pt x="272" y="241"/>
                  </a:lnTo>
                  <a:lnTo>
                    <a:pt x="272" y="242"/>
                  </a:lnTo>
                  <a:lnTo>
                    <a:pt x="272" y="243"/>
                  </a:lnTo>
                  <a:lnTo>
                    <a:pt x="274" y="244"/>
                  </a:lnTo>
                  <a:lnTo>
                    <a:pt x="274" y="246"/>
                  </a:lnTo>
                  <a:lnTo>
                    <a:pt x="275" y="247"/>
                  </a:lnTo>
                  <a:lnTo>
                    <a:pt x="276" y="248"/>
                  </a:lnTo>
                  <a:lnTo>
                    <a:pt x="278" y="248"/>
                  </a:lnTo>
                  <a:lnTo>
                    <a:pt x="279" y="249"/>
                  </a:lnTo>
                  <a:lnTo>
                    <a:pt x="280" y="250"/>
                  </a:lnTo>
                  <a:lnTo>
                    <a:pt x="279" y="253"/>
                  </a:lnTo>
                  <a:lnTo>
                    <a:pt x="277" y="257"/>
                  </a:lnTo>
                  <a:lnTo>
                    <a:pt x="275" y="261"/>
                  </a:lnTo>
                  <a:lnTo>
                    <a:pt x="271" y="260"/>
                  </a:lnTo>
                  <a:lnTo>
                    <a:pt x="269" y="259"/>
                  </a:lnTo>
                  <a:lnTo>
                    <a:pt x="265" y="260"/>
                  </a:lnTo>
                  <a:lnTo>
                    <a:pt x="265" y="258"/>
                  </a:lnTo>
                  <a:lnTo>
                    <a:pt x="266" y="256"/>
                  </a:lnTo>
                  <a:lnTo>
                    <a:pt x="266" y="255"/>
                  </a:lnTo>
                  <a:lnTo>
                    <a:pt x="266" y="252"/>
                  </a:lnTo>
                  <a:lnTo>
                    <a:pt x="265" y="251"/>
                  </a:lnTo>
                  <a:lnTo>
                    <a:pt x="265" y="250"/>
                  </a:lnTo>
                  <a:lnTo>
                    <a:pt x="264" y="246"/>
                  </a:lnTo>
                  <a:lnTo>
                    <a:pt x="263" y="244"/>
                  </a:lnTo>
                  <a:lnTo>
                    <a:pt x="262" y="244"/>
                  </a:lnTo>
                  <a:lnTo>
                    <a:pt x="261" y="243"/>
                  </a:lnTo>
                  <a:lnTo>
                    <a:pt x="256" y="240"/>
                  </a:lnTo>
                  <a:lnTo>
                    <a:pt x="255" y="240"/>
                  </a:lnTo>
                  <a:lnTo>
                    <a:pt x="253" y="239"/>
                  </a:lnTo>
                  <a:lnTo>
                    <a:pt x="253" y="238"/>
                  </a:lnTo>
                  <a:lnTo>
                    <a:pt x="255" y="235"/>
                  </a:lnTo>
                  <a:lnTo>
                    <a:pt x="258" y="232"/>
                  </a:lnTo>
                  <a:lnTo>
                    <a:pt x="259" y="229"/>
                  </a:lnTo>
                  <a:lnTo>
                    <a:pt x="257" y="226"/>
                  </a:lnTo>
                  <a:lnTo>
                    <a:pt x="256" y="226"/>
                  </a:lnTo>
                  <a:lnTo>
                    <a:pt x="253" y="226"/>
                  </a:lnTo>
                  <a:lnTo>
                    <a:pt x="252" y="226"/>
                  </a:lnTo>
                  <a:lnTo>
                    <a:pt x="251" y="225"/>
                  </a:lnTo>
                  <a:lnTo>
                    <a:pt x="250" y="224"/>
                  </a:lnTo>
                  <a:lnTo>
                    <a:pt x="250" y="223"/>
                  </a:lnTo>
                  <a:lnTo>
                    <a:pt x="249" y="223"/>
                  </a:lnTo>
                  <a:lnTo>
                    <a:pt x="249" y="224"/>
                  </a:lnTo>
                  <a:lnTo>
                    <a:pt x="247" y="225"/>
                  </a:lnTo>
                  <a:lnTo>
                    <a:pt x="247" y="225"/>
                  </a:lnTo>
                  <a:lnTo>
                    <a:pt x="245" y="225"/>
                  </a:lnTo>
                  <a:lnTo>
                    <a:pt x="241" y="222"/>
                  </a:lnTo>
                  <a:lnTo>
                    <a:pt x="239" y="222"/>
                  </a:lnTo>
                  <a:lnTo>
                    <a:pt x="238" y="221"/>
                  </a:lnTo>
                  <a:lnTo>
                    <a:pt x="233" y="213"/>
                  </a:lnTo>
                  <a:lnTo>
                    <a:pt x="230" y="210"/>
                  </a:lnTo>
                  <a:lnTo>
                    <a:pt x="228" y="209"/>
                  </a:lnTo>
                  <a:lnTo>
                    <a:pt x="225" y="208"/>
                  </a:lnTo>
                  <a:lnTo>
                    <a:pt x="223" y="207"/>
                  </a:lnTo>
                  <a:lnTo>
                    <a:pt x="223" y="205"/>
                  </a:lnTo>
                  <a:lnTo>
                    <a:pt x="223" y="202"/>
                  </a:lnTo>
                  <a:lnTo>
                    <a:pt x="223" y="198"/>
                  </a:lnTo>
                  <a:lnTo>
                    <a:pt x="224" y="191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4" y="181"/>
                  </a:lnTo>
                  <a:lnTo>
                    <a:pt x="223" y="179"/>
                  </a:lnTo>
                  <a:lnTo>
                    <a:pt x="220" y="178"/>
                  </a:lnTo>
                  <a:lnTo>
                    <a:pt x="219" y="178"/>
                  </a:lnTo>
                  <a:lnTo>
                    <a:pt x="215" y="179"/>
                  </a:lnTo>
                  <a:lnTo>
                    <a:pt x="212" y="181"/>
                  </a:lnTo>
                  <a:lnTo>
                    <a:pt x="211" y="183"/>
                  </a:lnTo>
                  <a:lnTo>
                    <a:pt x="210" y="184"/>
                  </a:lnTo>
                  <a:lnTo>
                    <a:pt x="211" y="185"/>
                  </a:lnTo>
                  <a:lnTo>
                    <a:pt x="211" y="187"/>
                  </a:lnTo>
                  <a:lnTo>
                    <a:pt x="211" y="188"/>
                  </a:lnTo>
                  <a:lnTo>
                    <a:pt x="210" y="190"/>
                  </a:lnTo>
                  <a:lnTo>
                    <a:pt x="208" y="190"/>
                  </a:lnTo>
                  <a:lnTo>
                    <a:pt x="206" y="191"/>
                  </a:lnTo>
                  <a:lnTo>
                    <a:pt x="201" y="197"/>
                  </a:lnTo>
                  <a:lnTo>
                    <a:pt x="199" y="198"/>
                  </a:lnTo>
                  <a:lnTo>
                    <a:pt x="196" y="199"/>
                  </a:lnTo>
                  <a:lnTo>
                    <a:pt x="193" y="200"/>
                  </a:lnTo>
                  <a:lnTo>
                    <a:pt x="192" y="202"/>
                  </a:lnTo>
                  <a:lnTo>
                    <a:pt x="191" y="203"/>
                  </a:lnTo>
                  <a:lnTo>
                    <a:pt x="191" y="204"/>
                  </a:lnTo>
                  <a:lnTo>
                    <a:pt x="191" y="205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6" y="217"/>
                  </a:lnTo>
                  <a:lnTo>
                    <a:pt x="194" y="221"/>
                  </a:lnTo>
                  <a:lnTo>
                    <a:pt x="190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7" y="226"/>
                  </a:lnTo>
                  <a:lnTo>
                    <a:pt x="186" y="227"/>
                  </a:lnTo>
                  <a:lnTo>
                    <a:pt x="186" y="228"/>
                  </a:lnTo>
                  <a:lnTo>
                    <a:pt x="186" y="230"/>
                  </a:lnTo>
                  <a:lnTo>
                    <a:pt x="185" y="233"/>
                  </a:lnTo>
                  <a:lnTo>
                    <a:pt x="185" y="234"/>
                  </a:lnTo>
                  <a:lnTo>
                    <a:pt x="184" y="236"/>
                  </a:lnTo>
                  <a:lnTo>
                    <a:pt x="183" y="238"/>
                  </a:lnTo>
                  <a:lnTo>
                    <a:pt x="182" y="238"/>
                  </a:lnTo>
                  <a:lnTo>
                    <a:pt x="181" y="238"/>
                  </a:lnTo>
                  <a:lnTo>
                    <a:pt x="175" y="240"/>
                  </a:lnTo>
                  <a:lnTo>
                    <a:pt x="174" y="241"/>
                  </a:lnTo>
                  <a:lnTo>
                    <a:pt x="173" y="243"/>
                  </a:lnTo>
                  <a:lnTo>
                    <a:pt x="172" y="245"/>
                  </a:lnTo>
                  <a:lnTo>
                    <a:pt x="170" y="245"/>
                  </a:lnTo>
                  <a:lnTo>
                    <a:pt x="170" y="247"/>
                  </a:lnTo>
                  <a:lnTo>
                    <a:pt x="170" y="248"/>
                  </a:lnTo>
                  <a:lnTo>
                    <a:pt x="169" y="249"/>
                  </a:lnTo>
                  <a:lnTo>
                    <a:pt x="167" y="248"/>
                  </a:lnTo>
                  <a:lnTo>
                    <a:pt x="164" y="248"/>
                  </a:lnTo>
                  <a:lnTo>
                    <a:pt x="160" y="246"/>
                  </a:lnTo>
                  <a:lnTo>
                    <a:pt x="159" y="247"/>
                  </a:lnTo>
                  <a:lnTo>
                    <a:pt x="158" y="247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57" y="246"/>
                  </a:lnTo>
                  <a:lnTo>
                    <a:pt x="155" y="244"/>
                  </a:lnTo>
                  <a:lnTo>
                    <a:pt x="153" y="243"/>
                  </a:lnTo>
                  <a:lnTo>
                    <a:pt x="152" y="242"/>
                  </a:lnTo>
                  <a:lnTo>
                    <a:pt x="143" y="239"/>
                  </a:lnTo>
                  <a:lnTo>
                    <a:pt x="141" y="240"/>
                  </a:lnTo>
                  <a:lnTo>
                    <a:pt x="140" y="242"/>
                  </a:lnTo>
                  <a:lnTo>
                    <a:pt x="139" y="243"/>
                  </a:lnTo>
                  <a:lnTo>
                    <a:pt x="138" y="244"/>
                  </a:lnTo>
                  <a:lnTo>
                    <a:pt x="135" y="244"/>
                  </a:lnTo>
                  <a:lnTo>
                    <a:pt x="129" y="249"/>
                  </a:lnTo>
                  <a:lnTo>
                    <a:pt x="127" y="250"/>
                  </a:lnTo>
                  <a:lnTo>
                    <a:pt x="120" y="249"/>
                  </a:lnTo>
                  <a:lnTo>
                    <a:pt x="119" y="249"/>
                  </a:lnTo>
                  <a:lnTo>
                    <a:pt x="116" y="250"/>
                  </a:lnTo>
                  <a:lnTo>
                    <a:pt x="110" y="253"/>
                  </a:lnTo>
                  <a:lnTo>
                    <a:pt x="108" y="254"/>
                  </a:lnTo>
                  <a:lnTo>
                    <a:pt x="105" y="254"/>
                  </a:lnTo>
                  <a:lnTo>
                    <a:pt x="102" y="253"/>
                  </a:lnTo>
                  <a:lnTo>
                    <a:pt x="100" y="251"/>
                  </a:lnTo>
                  <a:lnTo>
                    <a:pt x="96" y="247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3" y="240"/>
                  </a:lnTo>
                  <a:lnTo>
                    <a:pt x="93" y="238"/>
                  </a:lnTo>
                  <a:lnTo>
                    <a:pt x="92" y="238"/>
                  </a:lnTo>
                  <a:lnTo>
                    <a:pt x="86" y="231"/>
                  </a:lnTo>
                  <a:lnTo>
                    <a:pt x="85" y="230"/>
                  </a:lnTo>
                  <a:lnTo>
                    <a:pt x="84" y="231"/>
                  </a:lnTo>
                  <a:lnTo>
                    <a:pt x="83" y="232"/>
                  </a:lnTo>
                  <a:lnTo>
                    <a:pt x="82" y="232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80" y="230"/>
                  </a:lnTo>
                  <a:lnTo>
                    <a:pt x="80" y="229"/>
                  </a:lnTo>
                  <a:lnTo>
                    <a:pt x="80" y="227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1" y="225"/>
                  </a:lnTo>
                  <a:lnTo>
                    <a:pt x="82" y="224"/>
                  </a:lnTo>
                  <a:lnTo>
                    <a:pt x="82" y="223"/>
                  </a:lnTo>
                  <a:lnTo>
                    <a:pt x="81" y="221"/>
                  </a:lnTo>
                  <a:lnTo>
                    <a:pt x="73" y="220"/>
                  </a:lnTo>
                  <a:lnTo>
                    <a:pt x="73" y="218"/>
                  </a:lnTo>
                  <a:lnTo>
                    <a:pt x="73" y="214"/>
                  </a:lnTo>
                  <a:lnTo>
                    <a:pt x="75" y="208"/>
                  </a:lnTo>
                  <a:lnTo>
                    <a:pt x="79" y="202"/>
                  </a:lnTo>
                  <a:lnTo>
                    <a:pt x="76" y="199"/>
                  </a:lnTo>
                  <a:lnTo>
                    <a:pt x="73" y="196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4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4" y="184"/>
                  </a:lnTo>
                  <a:lnTo>
                    <a:pt x="73" y="182"/>
                  </a:lnTo>
                  <a:lnTo>
                    <a:pt x="73" y="182"/>
                  </a:lnTo>
                  <a:lnTo>
                    <a:pt x="59" y="178"/>
                  </a:lnTo>
                  <a:lnTo>
                    <a:pt x="53" y="178"/>
                  </a:lnTo>
                  <a:lnTo>
                    <a:pt x="47" y="179"/>
                  </a:lnTo>
                  <a:lnTo>
                    <a:pt x="40" y="184"/>
                  </a:lnTo>
                  <a:lnTo>
                    <a:pt x="37" y="185"/>
                  </a:lnTo>
                  <a:lnTo>
                    <a:pt x="34" y="185"/>
                  </a:lnTo>
                  <a:lnTo>
                    <a:pt x="31" y="186"/>
                  </a:lnTo>
                  <a:lnTo>
                    <a:pt x="28" y="189"/>
                  </a:lnTo>
                  <a:lnTo>
                    <a:pt x="25" y="192"/>
                  </a:lnTo>
                  <a:lnTo>
                    <a:pt x="24" y="195"/>
                  </a:lnTo>
                  <a:lnTo>
                    <a:pt x="23" y="196"/>
                  </a:lnTo>
                  <a:lnTo>
                    <a:pt x="24" y="197"/>
                  </a:lnTo>
                  <a:lnTo>
                    <a:pt x="25" y="200"/>
                  </a:lnTo>
                  <a:lnTo>
                    <a:pt x="25" y="201"/>
                  </a:lnTo>
                  <a:lnTo>
                    <a:pt x="25" y="202"/>
                  </a:lnTo>
                  <a:lnTo>
                    <a:pt x="25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29" y="203"/>
                  </a:lnTo>
                  <a:lnTo>
                    <a:pt x="29" y="206"/>
                  </a:lnTo>
                  <a:lnTo>
                    <a:pt x="27" y="208"/>
                  </a:lnTo>
                  <a:lnTo>
                    <a:pt x="21" y="213"/>
                  </a:lnTo>
                  <a:lnTo>
                    <a:pt x="16" y="218"/>
                  </a:lnTo>
                  <a:lnTo>
                    <a:pt x="13" y="220"/>
                  </a:lnTo>
                  <a:lnTo>
                    <a:pt x="10" y="218"/>
                  </a:lnTo>
                  <a:lnTo>
                    <a:pt x="7" y="218"/>
                  </a:lnTo>
                  <a:lnTo>
                    <a:pt x="2" y="220"/>
                  </a:lnTo>
                  <a:lnTo>
                    <a:pt x="0" y="220"/>
                  </a:lnTo>
                  <a:lnTo>
                    <a:pt x="1" y="218"/>
                  </a:lnTo>
                  <a:lnTo>
                    <a:pt x="2" y="216"/>
                  </a:lnTo>
                  <a:lnTo>
                    <a:pt x="2" y="215"/>
                  </a:lnTo>
                  <a:lnTo>
                    <a:pt x="1" y="214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2" y="208"/>
                  </a:lnTo>
                  <a:lnTo>
                    <a:pt x="7" y="206"/>
                  </a:lnTo>
                  <a:lnTo>
                    <a:pt x="8" y="206"/>
                  </a:lnTo>
                  <a:lnTo>
                    <a:pt x="9" y="206"/>
                  </a:lnTo>
                  <a:lnTo>
                    <a:pt x="10" y="206"/>
                  </a:lnTo>
                  <a:lnTo>
                    <a:pt x="12" y="205"/>
                  </a:lnTo>
                  <a:lnTo>
                    <a:pt x="13" y="204"/>
                  </a:lnTo>
                  <a:lnTo>
                    <a:pt x="12" y="203"/>
                  </a:lnTo>
                  <a:lnTo>
                    <a:pt x="13" y="202"/>
                  </a:lnTo>
                  <a:lnTo>
                    <a:pt x="13" y="198"/>
                  </a:lnTo>
                  <a:lnTo>
                    <a:pt x="13" y="197"/>
                  </a:lnTo>
                  <a:lnTo>
                    <a:pt x="14" y="194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5" y="187"/>
                  </a:lnTo>
                  <a:lnTo>
                    <a:pt x="13" y="186"/>
                  </a:lnTo>
                  <a:lnTo>
                    <a:pt x="9" y="183"/>
                  </a:lnTo>
                  <a:lnTo>
                    <a:pt x="8" y="183"/>
                  </a:lnTo>
                  <a:lnTo>
                    <a:pt x="10" y="182"/>
                  </a:lnTo>
                  <a:lnTo>
                    <a:pt x="10" y="181"/>
                  </a:lnTo>
                  <a:lnTo>
                    <a:pt x="10" y="180"/>
                  </a:lnTo>
                  <a:lnTo>
                    <a:pt x="10" y="179"/>
                  </a:lnTo>
                  <a:lnTo>
                    <a:pt x="10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7"/>
                  </a:lnTo>
                  <a:lnTo>
                    <a:pt x="9" y="176"/>
                  </a:lnTo>
                  <a:lnTo>
                    <a:pt x="11" y="175"/>
                  </a:lnTo>
                  <a:lnTo>
                    <a:pt x="13" y="170"/>
                  </a:lnTo>
                  <a:lnTo>
                    <a:pt x="17" y="166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6" y="160"/>
                  </a:lnTo>
                  <a:lnTo>
                    <a:pt x="28" y="148"/>
                  </a:lnTo>
                  <a:lnTo>
                    <a:pt x="34" y="145"/>
                  </a:lnTo>
                  <a:lnTo>
                    <a:pt x="35" y="144"/>
                  </a:lnTo>
                  <a:lnTo>
                    <a:pt x="37" y="142"/>
                  </a:lnTo>
                  <a:lnTo>
                    <a:pt x="41" y="140"/>
                  </a:lnTo>
                  <a:lnTo>
                    <a:pt x="42" y="139"/>
                  </a:lnTo>
                  <a:lnTo>
                    <a:pt x="43" y="138"/>
                  </a:lnTo>
                  <a:lnTo>
                    <a:pt x="43" y="137"/>
                  </a:lnTo>
                  <a:lnTo>
                    <a:pt x="43" y="135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2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4" y="125"/>
                  </a:lnTo>
                  <a:lnTo>
                    <a:pt x="44" y="124"/>
                  </a:lnTo>
                  <a:lnTo>
                    <a:pt x="44" y="122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4"/>
                  </a:lnTo>
                  <a:lnTo>
                    <a:pt x="48" y="112"/>
                  </a:lnTo>
                  <a:lnTo>
                    <a:pt x="58" y="108"/>
                  </a:lnTo>
                  <a:lnTo>
                    <a:pt x="64" y="104"/>
                  </a:lnTo>
                  <a:lnTo>
                    <a:pt x="66" y="100"/>
                  </a:lnTo>
                  <a:lnTo>
                    <a:pt x="65" y="98"/>
                  </a:lnTo>
                  <a:lnTo>
                    <a:pt x="66" y="96"/>
                  </a:lnTo>
                  <a:lnTo>
                    <a:pt x="67" y="95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1" y="93"/>
                  </a:lnTo>
                  <a:lnTo>
                    <a:pt x="71" y="90"/>
                  </a:lnTo>
                  <a:lnTo>
                    <a:pt x="73" y="89"/>
                  </a:lnTo>
                  <a:lnTo>
                    <a:pt x="79" y="84"/>
                  </a:lnTo>
                  <a:lnTo>
                    <a:pt x="81" y="82"/>
                  </a:lnTo>
                  <a:lnTo>
                    <a:pt x="84" y="78"/>
                  </a:lnTo>
                  <a:lnTo>
                    <a:pt x="90" y="74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6"/>
                  </a:lnTo>
                  <a:lnTo>
                    <a:pt x="95" y="64"/>
                  </a:lnTo>
                  <a:lnTo>
                    <a:pt x="96" y="64"/>
                  </a:lnTo>
                  <a:lnTo>
                    <a:pt x="97" y="64"/>
                  </a:lnTo>
                  <a:lnTo>
                    <a:pt x="97" y="63"/>
                  </a:lnTo>
                  <a:lnTo>
                    <a:pt x="98" y="61"/>
                  </a:lnTo>
                  <a:lnTo>
                    <a:pt x="97" y="60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2" y="58"/>
                  </a:lnTo>
                  <a:lnTo>
                    <a:pt x="82" y="59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85" y="54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2" y="47"/>
                  </a:lnTo>
                  <a:lnTo>
                    <a:pt x="93" y="46"/>
                  </a:lnTo>
                  <a:lnTo>
                    <a:pt x="92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6" y="40"/>
                  </a:lnTo>
                  <a:lnTo>
                    <a:pt x="97" y="41"/>
                  </a:lnTo>
                  <a:lnTo>
                    <a:pt x="99" y="41"/>
                  </a:lnTo>
                  <a:lnTo>
                    <a:pt x="103" y="40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8" y="42"/>
                  </a:lnTo>
                  <a:lnTo>
                    <a:pt x="110" y="41"/>
                  </a:lnTo>
                  <a:lnTo>
                    <a:pt x="109" y="46"/>
                  </a:lnTo>
                  <a:lnTo>
                    <a:pt x="109" y="47"/>
                  </a:lnTo>
                  <a:lnTo>
                    <a:pt x="111" y="49"/>
                  </a:lnTo>
                  <a:lnTo>
                    <a:pt x="114" y="50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4" y="49"/>
                  </a:lnTo>
                  <a:lnTo>
                    <a:pt x="128" y="49"/>
                  </a:lnTo>
                  <a:lnTo>
                    <a:pt x="129" y="49"/>
                  </a:lnTo>
                  <a:lnTo>
                    <a:pt x="131" y="48"/>
                  </a:lnTo>
                  <a:lnTo>
                    <a:pt x="132" y="46"/>
                  </a:lnTo>
                  <a:lnTo>
                    <a:pt x="133" y="46"/>
                  </a:lnTo>
                  <a:lnTo>
                    <a:pt x="133" y="45"/>
                  </a:lnTo>
                  <a:lnTo>
                    <a:pt x="133" y="44"/>
                  </a:lnTo>
                  <a:lnTo>
                    <a:pt x="132" y="43"/>
                  </a:lnTo>
                  <a:lnTo>
                    <a:pt x="131" y="42"/>
                  </a:lnTo>
                  <a:lnTo>
                    <a:pt x="131" y="41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6" y="42"/>
                  </a:lnTo>
                  <a:lnTo>
                    <a:pt x="138" y="41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8" y="38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39" y="37"/>
                  </a:lnTo>
                  <a:lnTo>
                    <a:pt x="139" y="35"/>
                  </a:lnTo>
                  <a:lnTo>
                    <a:pt x="138" y="34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4" y="30"/>
                  </a:lnTo>
                  <a:lnTo>
                    <a:pt x="146" y="28"/>
                  </a:lnTo>
                  <a:lnTo>
                    <a:pt x="147" y="28"/>
                  </a:lnTo>
                  <a:lnTo>
                    <a:pt x="151" y="28"/>
                  </a:lnTo>
                  <a:lnTo>
                    <a:pt x="153" y="27"/>
                  </a:lnTo>
                  <a:lnTo>
                    <a:pt x="152" y="30"/>
                  </a:lnTo>
                  <a:lnTo>
                    <a:pt x="151" y="31"/>
                  </a:lnTo>
                  <a:lnTo>
                    <a:pt x="149" y="31"/>
                  </a:lnTo>
                  <a:lnTo>
                    <a:pt x="152" y="34"/>
                  </a:lnTo>
                  <a:lnTo>
                    <a:pt x="153" y="34"/>
                  </a:lnTo>
                  <a:lnTo>
                    <a:pt x="156" y="34"/>
                  </a:lnTo>
                  <a:lnTo>
                    <a:pt x="159" y="34"/>
                  </a:lnTo>
                  <a:lnTo>
                    <a:pt x="163" y="33"/>
                  </a:lnTo>
                  <a:lnTo>
                    <a:pt x="165" y="32"/>
                  </a:lnTo>
                  <a:lnTo>
                    <a:pt x="166" y="30"/>
                  </a:lnTo>
                  <a:lnTo>
                    <a:pt x="168" y="28"/>
                  </a:lnTo>
                  <a:lnTo>
                    <a:pt x="169" y="28"/>
                  </a:lnTo>
                  <a:lnTo>
                    <a:pt x="175" y="28"/>
                  </a:lnTo>
                  <a:lnTo>
                    <a:pt x="175" y="29"/>
                  </a:lnTo>
                  <a:lnTo>
                    <a:pt x="175" y="30"/>
                  </a:lnTo>
                  <a:lnTo>
                    <a:pt x="176" y="31"/>
                  </a:lnTo>
                  <a:lnTo>
                    <a:pt x="176" y="32"/>
                  </a:lnTo>
                  <a:lnTo>
                    <a:pt x="188" y="32"/>
                  </a:lnTo>
                  <a:lnTo>
                    <a:pt x="192" y="31"/>
                  </a:lnTo>
                  <a:lnTo>
                    <a:pt x="193" y="30"/>
                  </a:lnTo>
                  <a:lnTo>
                    <a:pt x="193" y="30"/>
                  </a:lnTo>
                  <a:lnTo>
                    <a:pt x="193" y="29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7" y="27"/>
                  </a:lnTo>
                  <a:lnTo>
                    <a:pt x="199" y="26"/>
                  </a:lnTo>
                  <a:lnTo>
                    <a:pt x="199" y="26"/>
                  </a:lnTo>
                  <a:lnTo>
                    <a:pt x="199" y="25"/>
                  </a:lnTo>
                  <a:lnTo>
                    <a:pt x="200" y="24"/>
                  </a:lnTo>
                  <a:lnTo>
                    <a:pt x="205" y="24"/>
                  </a:lnTo>
                  <a:lnTo>
                    <a:pt x="206" y="24"/>
                  </a:lnTo>
                  <a:lnTo>
                    <a:pt x="209" y="24"/>
                  </a:lnTo>
                  <a:lnTo>
                    <a:pt x="210" y="24"/>
                  </a:lnTo>
                  <a:lnTo>
                    <a:pt x="211" y="25"/>
                  </a:lnTo>
                  <a:lnTo>
                    <a:pt x="211" y="27"/>
                  </a:lnTo>
                  <a:lnTo>
                    <a:pt x="211" y="28"/>
                  </a:lnTo>
                  <a:lnTo>
                    <a:pt x="212" y="28"/>
                  </a:lnTo>
                  <a:lnTo>
                    <a:pt x="216" y="29"/>
                  </a:lnTo>
                  <a:lnTo>
                    <a:pt x="222" y="29"/>
                  </a:lnTo>
                  <a:lnTo>
                    <a:pt x="224" y="28"/>
                  </a:lnTo>
                  <a:lnTo>
                    <a:pt x="226" y="26"/>
                  </a:lnTo>
                  <a:lnTo>
                    <a:pt x="229" y="24"/>
                  </a:lnTo>
                  <a:lnTo>
                    <a:pt x="231" y="24"/>
                  </a:lnTo>
                  <a:lnTo>
                    <a:pt x="233" y="25"/>
                  </a:lnTo>
                  <a:lnTo>
                    <a:pt x="234" y="27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6" y="28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6" y="25"/>
                  </a:lnTo>
                  <a:lnTo>
                    <a:pt x="236" y="24"/>
                  </a:lnTo>
                  <a:lnTo>
                    <a:pt x="236" y="23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8" y="21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9" y="19"/>
                  </a:lnTo>
                  <a:lnTo>
                    <a:pt x="238" y="19"/>
                  </a:lnTo>
                  <a:lnTo>
                    <a:pt x="236" y="18"/>
                  </a:lnTo>
                  <a:lnTo>
                    <a:pt x="235" y="18"/>
                  </a:lnTo>
                  <a:lnTo>
                    <a:pt x="231" y="19"/>
                  </a:lnTo>
                  <a:lnTo>
                    <a:pt x="229" y="20"/>
                  </a:lnTo>
                  <a:lnTo>
                    <a:pt x="229" y="21"/>
                  </a:lnTo>
                  <a:lnTo>
                    <a:pt x="227" y="22"/>
                  </a:lnTo>
                  <a:lnTo>
                    <a:pt x="225" y="22"/>
                  </a:lnTo>
                  <a:lnTo>
                    <a:pt x="223" y="20"/>
                  </a:lnTo>
                  <a:lnTo>
                    <a:pt x="221" y="18"/>
                  </a:lnTo>
                  <a:lnTo>
                    <a:pt x="219" y="18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9" y="15"/>
                  </a:lnTo>
                  <a:lnTo>
                    <a:pt x="219" y="13"/>
                  </a:lnTo>
                  <a:lnTo>
                    <a:pt x="220" y="12"/>
                  </a:lnTo>
                  <a:lnTo>
                    <a:pt x="223" y="11"/>
                  </a:lnTo>
                  <a:lnTo>
                    <a:pt x="223" y="10"/>
                  </a:lnTo>
                  <a:lnTo>
                    <a:pt x="224" y="8"/>
                  </a:lnTo>
                  <a:lnTo>
                    <a:pt x="224" y="6"/>
                  </a:lnTo>
                  <a:lnTo>
                    <a:pt x="226" y="4"/>
                  </a:lnTo>
                  <a:lnTo>
                    <a:pt x="227" y="4"/>
                  </a:lnTo>
                  <a:lnTo>
                    <a:pt x="228" y="4"/>
                  </a:lnTo>
                  <a:lnTo>
                    <a:pt x="233" y="4"/>
                  </a:lnTo>
                  <a:lnTo>
                    <a:pt x="234" y="3"/>
                  </a:lnTo>
                  <a:lnTo>
                    <a:pt x="233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8" y="1"/>
                  </a:lnTo>
                  <a:lnTo>
                    <a:pt x="239" y="2"/>
                  </a:lnTo>
                  <a:lnTo>
                    <a:pt x="239" y="4"/>
                  </a:lnTo>
                  <a:lnTo>
                    <a:pt x="239" y="5"/>
                  </a:lnTo>
                  <a:lnTo>
                    <a:pt x="240" y="5"/>
                  </a:lnTo>
                  <a:lnTo>
                    <a:pt x="241" y="5"/>
                  </a:lnTo>
                  <a:lnTo>
                    <a:pt x="241" y="2"/>
                  </a:lnTo>
                  <a:lnTo>
                    <a:pt x="242" y="1"/>
                  </a:lnTo>
                  <a:lnTo>
                    <a:pt x="243" y="2"/>
                  </a:lnTo>
                  <a:lnTo>
                    <a:pt x="244" y="3"/>
                  </a:lnTo>
                  <a:lnTo>
                    <a:pt x="245" y="4"/>
                  </a:lnTo>
                  <a:lnTo>
                    <a:pt x="246" y="5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48" y="5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8" y="12"/>
                  </a:lnTo>
                  <a:lnTo>
                    <a:pt x="248" y="13"/>
                  </a:lnTo>
                  <a:lnTo>
                    <a:pt x="249" y="14"/>
                  </a:lnTo>
                  <a:lnTo>
                    <a:pt x="253" y="14"/>
                  </a:lnTo>
                  <a:lnTo>
                    <a:pt x="253" y="13"/>
                  </a:lnTo>
                  <a:lnTo>
                    <a:pt x="253" y="10"/>
                  </a:lnTo>
                  <a:lnTo>
                    <a:pt x="256" y="10"/>
                  </a:lnTo>
                  <a:lnTo>
                    <a:pt x="259" y="12"/>
                  </a:lnTo>
                  <a:lnTo>
                    <a:pt x="261" y="15"/>
                  </a:lnTo>
                  <a:lnTo>
                    <a:pt x="259" y="15"/>
                  </a:lnTo>
                  <a:lnTo>
                    <a:pt x="259" y="16"/>
                  </a:lnTo>
                  <a:lnTo>
                    <a:pt x="261" y="17"/>
                  </a:lnTo>
                  <a:lnTo>
                    <a:pt x="264" y="19"/>
                  </a:lnTo>
                  <a:lnTo>
                    <a:pt x="265" y="20"/>
                  </a:lnTo>
                  <a:lnTo>
                    <a:pt x="270" y="19"/>
                  </a:lnTo>
                  <a:lnTo>
                    <a:pt x="272" y="18"/>
                  </a:lnTo>
                  <a:lnTo>
                    <a:pt x="274" y="16"/>
                  </a:lnTo>
                  <a:lnTo>
                    <a:pt x="276" y="16"/>
                  </a:lnTo>
                  <a:lnTo>
                    <a:pt x="286" y="17"/>
                  </a:lnTo>
                  <a:lnTo>
                    <a:pt x="291" y="17"/>
                  </a:lnTo>
                  <a:lnTo>
                    <a:pt x="292" y="19"/>
                  </a:lnTo>
                  <a:lnTo>
                    <a:pt x="295" y="19"/>
                  </a:lnTo>
                  <a:lnTo>
                    <a:pt x="299" y="20"/>
                  </a:lnTo>
                  <a:lnTo>
                    <a:pt x="324" y="35"/>
                  </a:lnTo>
                  <a:lnTo>
                    <a:pt x="324" y="38"/>
                  </a:lnTo>
                  <a:lnTo>
                    <a:pt x="325" y="39"/>
                  </a:lnTo>
                  <a:lnTo>
                    <a:pt x="327" y="43"/>
                  </a:lnTo>
                  <a:lnTo>
                    <a:pt x="331" y="44"/>
                  </a:lnTo>
                  <a:lnTo>
                    <a:pt x="333" y="46"/>
                  </a:lnTo>
                  <a:lnTo>
                    <a:pt x="333" y="52"/>
                  </a:lnTo>
                  <a:lnTo>
                    <a:pt x="332" y="54"/>
                  </a:lnTo>
                  <a:lnTo>
                    <a:pt x="328" y="58"/>
                  </a:lnTo>
                  <a:lnTo>
                    <a:pt x="328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4" y="67"/>
                  </a:lnTo>
                  <a:lnTo>
                    <a:pt x="321" y="71"/>
                  </a:lnTo>
                  <a:lnTo>
                    <a:pt x="319" y="74"/>
                  </a:lnTo>
                  <a:lnTo>
                    <a:pt x="319" y="79"/>
                  </a:lnTo>
                  <a:lnTo>
                    <a:pt x="318" y="83"/>
                  </a:lnTo>
                  <a:lnTo>
                    <a:pt x="319" y="85"/>
                  </a:lnTo>
                  <a:lnTo>
                    <a:pt x="319" y="88"/>
                  </a:lnTo>
                  <a:lnTo>
                    <a:pt x="320" y="89"/>
                  </a:lnTo>
                  <a:lnTo>
                    <a:pt x="320" y="92"/>
                  </a:lnTo>
                  <a:lnTo>
                    <a:pt x="319" y="94"/>
                  </a:lnTo>
                  <a:lnTo>
                    <a:pt x="319" y="95"/>
                  </a:lnTo>
                  <a:lnTo>
                    <a:pt x="317" y="97"/>
                  </a:lnTo>
                  <a:lnTo>
                    <a:pt x="317" y="98"/>
                  </a:lnTo>
                  <a:lnTo>
                    <a:pt x="319" y="99"/>
                  </a:lnTo>
                  <a:lnTo>
                    <a:pt x="325" y="100"/>
                  </a:lnTo>
                  <a:lnTo>
                    <a:pt x="326" y="99"/>
                  </a:lnTo>
                  <a:lnTo>
                    <a:pt x="328" y="100"/>
                  </a:lnTo>
                  <a:lnTo>
                    <a:pt x="333" y="99"/>
                  </a:lnTo>
                  <a:lnTo>
                    <a:pt x="335" y="99"/>
                  </a:lnTo>
                  <a:lnTo>
                    <a:pt x="352" y="105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6"/>
                  </a:lnTo>
                  <a:lnTo>
                    <a:pt x="353" y="107"/>
                  </a:lnTo>
                  <a:lnTo>
                    <a:pt x="352" y="109"/>
                  </a:lnTo>
                  <a:lnTo>
                    <a:pt x="352" y="112"/>
                  </a:lnTo>
                  <a:lnTo>
                    <a:pt x="352" y="113"/>
                  </a:lnTo>
                  <a:lnTo>
                    <a:pt x="352" y="114"/>
                  </a:lnTo>
                  <a:lnTo>
                    <a:pt x="353" y="116"/>
                  </a:lnTo>
                  <a:lnTo>
                    <a:pt x="355" y="118"/>
                  </a:lnTo>
                  <a:lnTo>
                    <a:pt x="365" y="121"/>
                  </a:lnTo>
                  <a:lnTo>
                    <a:pt x="368" y="124"/>
                  </a:lnTo>
                  <a:lnTo>
                    <a:pt x="371" y="125"/>
                  </a:lnTo>
                  <a:lnTo>
                    <a:pt x="374" y="127"/>
                  </a:lnTo>
                  <a:lnTo>
                    <a:pt x="376" y="127"/>
                  </a:lnTo>
                  <a:lnTo>
                    <a:pt x="379" y="126"/>
                  </a:lnTo>
                  <a:lnTo>
                    <a:pt x="383" y="124"/>
                  </a:lnTo>
                  <a:lnTo>
                    <a:pt x="384" y="123"/>
                  </a:lnTo>
                  <a:lnTo>
                    <a:pt x="384" y="122"/>
                  </a:lnTo>
                  <a:lnTo>
                    <a:pt x="384" y="120"/>
                  </a:lnTo>
                  <a:lnTo>
                    <a:pt x="385" y="119"/>
                  </a:lnTo>
                  <a:lnTo>
                    <a:pt x="385" y="117"/>
                  </a:lnTo>
                  <a:lnTo>
                    <a:pt x="387" y="117"/>
                  </a:lnTo>
                  <a:lnTo>
                    <a:pt x="389" y="117"/>
                  </a:lnTo>
                  <a:lnTo>
                    <a:pt x="391" y="117"/>
                  </a:lnTo>
                  <a:lnTo>
                    <a:pt x="391" y="114"/>
                  </a:lnTo>
                  <a:lnTo>
                    <a:pt x="392" y="112"/>
                  </a:lnTo>
                  <a:lnTo>
                    <a:pt x="395" y="108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9" y="107"/>
                  </a:lnTo>
                  <a:lnTo>
                    <a:pt x="400" y="108"/>
                  </a:lnTo>
                  <a:lnTo>
                    <a:pt x="402" y="112"/>
                  </a:lnTo>
                  <a:lnTo>
                    <a:pt x="405" y="114"/>
                  </a:lnTo>
                  <a:lnTo>
                    <a:pt x="406" y="115"/>
                  </a:lnTo>
                  <a:lnTo>
                    <a:pt x="406" y="117"/>
                  </a:lnTo>
                  <a:lnTo>
                    <a:pt x="405" y="122"/>
                  </a:lnTo>
                  <a:lnTo>
                    <a:pt x="405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3" name="Freeform 164">
              <a:extLst>
                <a:ext uri="{FF2B5EF4-FFF2-40B4-BE49-F238E27FC236}">
                  <a16:creationId xmlns:a16="http://schemas.microsoft.com/office/drawing/2014/main" id="{DCDAC7EE-0E40-C8D8-8EB8-ADB6AFD1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364" y="4624032"/>
              <a:ext cx="620027" cy="251975"/>
            </a:xfrm>
            <a:custGeom>
              <a:avLst/>
              <a:gdLst>
                <a:gd name="T0" fmla="*/ 39 w 438"/>
                <a:gd name="T1" fmla="*/ 166 h 178"/>
                <a:gd name="T2" fmla="*/ 30 w 438"/>
                <a:gd name="T3" fmla="*/ 164 h 178"/>
                <a:gd name="T4" fmla="*/ 24 w 438"/>
                <a:gd name="T5" fmla="*/ 158 h 178"/>
                <a:gd name="T6" fmla="*/ 24 w 438"/>
                <a:gd name="T7" fmla="*/ 136 h 178"/>
                <a:gd name="T8" fmla="*/ 20 w 438"/>
                <a:gd name="T9" fmla="*/ 130 h 178"/>
                <a:gd name="T10" fmla="*/ 20 w 438"/>
                <a:gd name="T11" fmla="*/ 123 h 178"/>
                <a:gd name="T12" fmla="*/ 15 w 438"/>
                <a:gd name="T13" fmla="*/ 103 h 178"/>
                <a:gd name="T14" fmla="*/ 13 w 438"/>
                <a:gd name="T15" fmla="*/ 96 h 178"/>
                <a:gd name="T16" fmla="*/ 11 w 438"/>
                <a:gd name="T17" fmla="*/ 91 h 178"/>
                <a:gd name="T18" fmla="*/ 15 w 438"/>
                <a:gd name="T19" fmla="*/ 76 h 178"/>
                <a:gd name="T20" fmla="*/ 6 w 438"/>
                <a:gd name="T21" fmla="*/ 64 h 178"/>
                <a:gd name="T22" fmla="*/ 4 w 438"/>
                <a:gd name="T23" fmla="*/ 57 h 178"/>
                <a:gd name="T24" fmla="*/ 0 w 438"/>
                <a:gd name="T25" fmla="*/ 46 h 178"/>
                <a:gd name="T26" fmla="*/ 9 w 438"/>
                <a:gd name="T27" fmla="*/ 44 h 178"/>
                <a:gd name="T28" fmla="*/ 31 w 438"/>
                <a:gd name="T29" fmla="*/ 43 h 178"/>
                <a:gd name="T30" fmla="*/ 35 w 438"/>
                <a:gd name="T31" fmla="*/ 33 h 178"/>
                <a:gd name="T32" fmla="*/ 36 w 438"/>
                <a:gd name="T33" fmla="*/ 23 h 178"/>
                <a:gd name="T34" fmla="*/ 39 w 438"/>
                <a:gd name="T35" fmla="*/ 9 h 178"/>
                <a:gd name="T36" fmla="*/ 61 w 438"/>
                <a:gd name="T37" fmla="*/ 9 h 178"/>
                <a:gd name="T38" fmla="*/ 74 w 438"/>
                <a:gd name="T39" fmla="*/ 17 h 178"/>
                <a:gd name="T40" fmla="*/ 82 w 438"/>
                <a:gd name="T41" fmla="*/ 34 h 178"/>
                <a:gd name="T42" fmla="*/ 87 w 438"/>
                <a:gd name="T43" fmla="*/ 41 h 178"/>
                <a:gd name="T44" fmla="*/ 93 w 438"/>
                <a:gd name="T45" fmla="*/ 46 h 178"/>
                <a:gd name="T46" fmla="*/ 96 w 438"/>
                <a:gd name="T47" fmla="*/ 51 h 178"/>
                <a:gd name="T48" fmla="*/ 102 w 438"/>
                <a:gd name="T49" fmla="*/ 65 h 178"/>
                <a:gd name="T50" fmla="*/ 116 w 438"/>
                <a:gd name="T51" fmla="*/ 67 h 178"/>
                <a:gd name="T52" fmla="*/ 120 w 438"/>
                <a:gd name="T53" fmla="*/ 71 h 178"/>
                <a:gd name="T54" fmla="*/ 122 w 438"/>
                <a:gd name="T55" fmla="*/ 77 h 178"/>
                <a:gd name="T56" fmla="*/ 127 w 438"/>
                <a:gd name="T57" fmla="*/ 84 h 178"/>
                <a:gd name="T58" fmla="*/ 130 w 438"/>
                <a:gd name="T59" fmla="*/ 91 h 178"/>
                <a:gd name="T60" fmla="*/ 137 w 438"/>
                <a:gd name="T61" fmla="*/ 94 h 178"/>
                <a:gd name="T62" fmla="*/ 179 w 438"/>
                <a:gd name="T63" fmla="*/ 102 h 178"/>
                <a:gd name="T64" fmla="*/ 203 w 438"/>
                <a:gd name="T65" fmla="*/ 101 h 178"/>
                <a:gd name="T66" fmla="*/ 214 w 438"/>
                <a:gd name="T67" fmla="*/ 100 h 178"/>
                <a:gd name="T68" fmla="*/ 231 w 438"/>
                <a:gd name="T69" fmla="*/ 101 h 178"/>
                <a:gd name="T70" fmla="*/ 244 w 438"/>
                <a:gd name="T71" fmla="*/ 87 h 178"/>
                <a:gd name="T72" fmla="*/ 251 w 438"/>
                <a:gd name="T73" fmla="*/ 78 h 178"/>
                <a:gd name="T74" fmla="*/ 258 w 438"/>
                <a:gd name="T75" fmla="*/ 70 h 178"/>
                <a:gd name="T76" fmla="*/ 270 w 438"/>
                <a:gd name="T77" fmla="*/ 69 h 178"/>
                <a:gd name="T78" fmla="*/ 277 w 438"/>
                <a:gd name="T79" fmla="*/ 54 h 178"/>
                <a:gd name="T80" fmla="*/ 298 w 438"/>
                <a:gd name="T81" fmla="*/ 43 h 178"/>
                <a:gd name="T82" fmla="*/ 319 w 438"/>
                <a:gd name="T83" fmla="*/ 29 h 178"/>
                <a:gd name="T84" fmla="*/ 343 w 438"/>
                <a:gd name="T85" fmla="*/ 11 h 178"/>
                <a:gd name="T86" fmla="*/ 355 w 438"/>
                <a:gd name="T87" fmla="*/ 8 h 178"/>
                <a:gd name="T88" fmla="*/ 387 w 438"/>
                <a:gd name="T89" fmla="*/ 42 h 178"/>
                <a:gd name="T90" fmla="*/ 373 w 438"/>
                <a:gd name="T91" fmla="*/ 53 h 178"/>
                <a:gd name="T92" fmla="*/ 377 w 438"/>
                <a:gd name="T93" fmla="*/ 75 h 178"/>
                <a:gd name="T94" fmla="*/ 385 w 438"/>
                <a:gd name="T95" fmla="*/ 88 h 178"/>
                <a:gd name="T96" fmla="*/ 380 w 438"/>
                <a:gd name="T97" fmla="*/ 94 h 178"/>
                <a:gd name="T98" fmla="*/ 358 w 438"/>
                <a:gd name="T99" fmla="*/ 103 h 178"/>
                <a:gd name="T100" fmla="*/ 379 w 438"/>
                <a:gd name="T101" fmla="*/ 124 h 178"/>
                <a:gd name="T102" fmla="*/ 386 w 438"/>
                <a:gd name="T103" fmla="*/ 136 h 178"/>
                <a:gd name="T104" fmla="*/ 399 w 438"/>
                <a:gd name="T105" fmla="*/ 142 h 178"/>
                <a:gd name="T106" fmla="*/ 408 w 438"/>
                <a:gd name="T107" fmla="*/ 154 h 178"/>
                <a:gd name="T108" fmla="*/ 422 w 438"/>
                <a:gd name="T109" fmla="*/ 159 h 178"/>
                <a:gd name="T110" fmla="*/ 438 w 438"/>
                <a:gd name="T111" fmla="*/ 16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178">
                  <a:moveTo>
                    <a:pt x="31" y="178"/>
                  </a:moveTo>
                  <a:lnTo>
                    <a:pt x="31" y="177"/>
                  </a:lnTo>
                  <a:lnTo>
                    <a:pt x="34" y="174"/>
                  </a:lnTo>
                  <a:lnTo>
                    <a:pt x="37" y="172"/>
                  </a:lnTo>
                  <a:lnTo>
                    <a:pt x="39" y="169"/>
                  </a:lnTo>
                  <a:lnTo>
                    <a:pt x="39" y="166"/>
                  </a:lnTo>
                  <a:lnTo>
                    <a:pt x="38" y="165"/>
                  </a:lnTo>
                  <a:lnTo>
                    <a:pt x="37" y="163"/>
                  </a:lnTo>
                  <a:lnTo>
                    <a:pt x="36" y="162"/>
                  </a:lnTo>
                  <a:lnTo>
                    <a:pt x="35" y="162"/>
                  </a:lnTo>
                  <a:lnTo>
                    <a:pt x="34" y="162"/>
                  </a:lnTo>
                  <a:lnTo>
                    <a:pt x="30" y="164"/>
                  </a:lnTo>
                  <a:lnTo>
                    <a:pt x="26" y="163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24" y="160"/>
                  </a:lnTo>
                  <a:lnTo>
                    <a:pt x="24" y="159"/>
                  </a:lnTo>
                  <a:lnTo>
                    <a:pt x="24" y="158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5" y="148"/>
                  </a:lnTo>
                  <a:lnTo>
                    <a:pt x="25" y="147"/>
                  </a:lnTo>
                  <a:lnTo>
                    <a:pt x="24" y="141"/>
                  </a:lnTo>
                  <a:lnTo>
                    <a:pt x="24" y="136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4" y="131"/>
                  </a:lnTo>
                  <a:lnTo>
                    <a:pt x="23" y="131"/>
                  </a:lnTo>
                  <a:lnTo>
                    <a:pt x="21" y="130"/>
                  </a:lnTo>
                  <a:lnTo>
                    <a:pt x="20" y="130"/>
                  </a:lnTo>
                  <a:lnTo>
                    <a:pt x="20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1" y="125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21" y="120"/>
                  </a:lnTo>
                  <a:lnTo>
                    <a:pt x="23" y="112"/>
                  </a:lnTo>
                  <a:lnTo>
                    <a:pt x="23" y="108"/>
                  </a:lnTo>
                  <a:lnTo>
                    <a:pt x="18" y="106"/>
                  </a:lnTo>
                  <a:lnTo>
                    <a:pt x="17" y="105"/>
                  </a:lnTo>
                  <a:lnTo>
                    <a:pt x="15" y="10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13" y="88"/>
                  </a:lnTo>
                  <a:lnTo>
                    <a:pt x="14" y="87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5" y="76"/>
                  </a:lnTo>
                  <a:lnTo>
                    <a:pt x="15" y="74"/>
                  </a:lnTo>
                  <a:lnTo>
                    <a:pt x="12" y="71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5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4" y="42"/>
                  </a:lnTo>
                  <a:lnTo>
                    <a:pt x="16" y="43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1" y="43"/>
                  </a:lnTo>
                  <a:lnTo>
                    <a:pt x="33" y="42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4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8" y="17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4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7" y="17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82" y="34"/>
                  </a:lnTo>
                  <a:lnTo>
                    <a:pt x="83" y="36"/>
                  </a:lnTo>
                  <a:lnTo>
                    <a:pt x="84" y="38"/>
                  </a:lnTo>
                  <a:lnTo>
                    <a:pt x="84" y="39"/>
                  </a:lnTo>
                  <a:lnTo>
                    <a:pt x="84" y="40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8" y="41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89" y="43"/>
                  </a:lnTo>
                  <a:lnTo>
                    <a:pt x="90" y="43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100" y="57"/>
                  </a:lnTo>
                  <a:lnTo>
                    <a:pt x="100" y="58"/>
                  </a:lnTo>
                  <a:lnTo>
                    <a:pt x="102" y="64"/>
                  </a:lnTo>
                  <a:lnTo>
                    <a:pt x="102" y="65"/>
                  </a:lnTo>
                  <a:lnTo>
                    <a:pt x="104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7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9"/>
                  </a:lnTo>
                  <a:lnTo>
                    <a:pt x="116" y="70"/>
                  </a:lnTo>
                  <a:lnTo>
                    <a:pt x="117" y="70"/>
                  </a:lnTo>
                  <a:lnTo>
                    <a:pt x="118" y="70"/>
                  </a:lnTo>
                  <a:lnTo>
                    <a:pt x="120" y="71"/>
                  </a:lnTo>
                  <a:lnTo>
                    <a:pt x="120" y="72"/>
                  </a:lnTo>
                  <a:lnTo>
                    <a:pt x="119" y="74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1" y="76"/>
                  </a:lnTo>
                  <a:lnTo>
                    <a:pt x="122" y="77"/>
                  </a:lnTo>
                  <a:lnTo>
                    <a:pt x="123" y="78"/>
                  </a:lnTo>
                  <a:lnTo>
                    <a:pt x="123" y="81"/>
                  </a:lnTo>
                  <a:lnTo>
                    <a:pt x="124" y="82"/>
                  </a:lnTo>
                  <a:lnTo>
                    <a:pt x="125" y="82"/>
                  </a:lnTo>
                  <a:lnTo>
                    <a:pt x="126" y="83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7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7" y="90"/>
                  </a:lnTo>
                  <a:lnTo>
                    <a:pt x="130" y="91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6" y="94"/>
                  </a:lnTo>
                  <a:lnTo>
                    <a:pt x="137" y="94"/>
                  </a:lnTo>
                  <a:lnTo>
                    <a:pt x="139" y="94"/>
                  </a:lnTo>
                  <a:lnTo>
                    <a:pt x="144" y="95"/>
                  </a:lnTo>
                  <a:lnTo>
                    <a:pt x="153" y="95"/>
                  </a:lnTo>
                  <a:lnTo>
                    <a:pt x="157" y="97"/>
                  </a:lnTo>
                  <a:lnTo>
                    <a:pt x="159" y="98"/>
                  </a:lnTo>
                  <a:lnTo>
                    <a:pt x="179" y="102"/>
                  </a:lnTo>
                  <a:lnTo>
                    <a:pt x="185" y="105"/>
                  </a:lnTo>
                  <a:lnTo>
                    <a:pt x="190" y="106"/>
                  </a:lnTo>
                  <a:lnTo>
                    <a:pt x="191" y="106"/>
                  </a:lnTo>
                  <a:lnTo>
                    <a:pt x="197" y="106"/>
                  </a:lnTo>
                  <a:lnTo>
                    <a:pt x="198" y="105"/>
                  </a:lnTo>
                  <a:lnTo>
                    <a:pt x="203" y="101"/>
                  </a:lnTo>
                  <a:lnTo>
                    <a:pt x="204" y="100"/>
                  </a:lnTo>
                  <a:lnTo>
                    <a:pt x="205" y="100"/>
                  </a:lnTo>
                  <a:lnTo>
                    <a:pt x="209" y="100"/>
                  </a:lnTo>
                  <a:lnTo>
                    <a:pt x="211" y="100"/>
                  </a:lnTo>
                  <a:lnTo>
                    <a:pt x="212" y="99"/>
                  </a:lnTo>
                  <a:lnTo>
                    <a:pt x="214" y="100"/>
                  </a:lnTo>
                  <a:lnTo>
                    <a:pt x="223" y="104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8" y="103"/>
                  </a:lnTo>
                  <a:lnTo>
                    <a:pt x="229" y="102"/>
                  </a:lnTo>
                  <a:lnTo>
                    <a:pt x="231" y="101"/>
                  </a:lnTo>
                  <a:lnTo>
                    <a:pt x="232" y="100"/>
                  </a:lnTo>
                  <a:lnTo>
                    <a:pt x="234" y="98"/>
                  </a:lnTo>
                  <a:lnTo>
                    <a:pt x="236" y="93"/>
                  </a:lnTo>
                  <a:lnTo>
                    <a:pt x="237" y="91"/>
                  </a:lnTo>
                  <a:lnTo>
                    <a:pt x="239" y="90"/>
                  </a:lnTo>
                  <a:lnTo>
                    <a:pt x="244" y="87"/>
                  </a:lnTo>
                  <a:lnTo>
                    <a:pt x="246" y="86"/>
                  </a:lnTo>
                  <a:lnTo>
                    <a:pt x="246" y="82"/>
                  </a:lnTo>
                  <a:lnTo>
                    <a:pt x="248" y="81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1" y="78"/>
                  </a:lnTo>
                  <a:lnTo>
                    <a:pt x="252" y="78"/>
                  </a:lnTo>
                  <a:lnTo>
                    <a:pt x="253" y="74"/>
                  </a:lnTo>
                  <a:lnTo>
                    <a:pt x="255" y="72"/>
                  </a:lnTo>
                  <a:lnTo>
                    <a:pt x="256" y="71"/>
                  </a:lnTo>
                  <a:lnTo>
                    <a:pt x="256" y="71"/>
                  </a:lnTo>
                  <a:lnTo>
                    <a:pt x="258" y="70"/>
                  </a:lnTo>
                  <a:lnTo>
                    <a:pt x="259" y="70"/>
                  </a:lnTo>
                  <a:lnTo>
                    <a:pt x="262" y="71"/>
                  </a:lnTo>
                  <a:lnTo>
                    <a:pt x="263" y="72"/>
                  </a:lnTo>
                  <a:lnTo>
                    <a:pt x="264" y="71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1" y="67"/>
                  </a:lnTo>
                  <a:lnTo>
                    <a:pt x="271" y="66"/>
                  </a:lnTo>
                  <a:lnTo>
                    <a:pt x="273" y="62"/>
                  </a:lnTo>
                  <a:lnTo>
                    <a:pt x="276" y="57"/>
                  </a:lnTo>
                  <a:lnTo>
                    <a:pt x="276" y="56"/>
                  </a:lnTo>
                  <a:lnTo>
                    <a:pt x="277" y="54"/>
                  </a:lnTo>
                  <a:lnTo>
                    <a:pt x="282" y="52"/>
                  </a:lnTo>
                  <a:lnTo>
                    <a:pt x="291" y="48"/>
                  </a:lnTo>
                  <a:lnTo>
                    <a:pt x="292" y="48"/>
                  </a:lnTo>
                  <a:lnTo>
                    <a:pt x="294" y="46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37"/>
                  </a:lnTo>
                  <a:lnTo>
                    <a:pt x="305" y="34"/>
                  </a:lnTo>
                  <a:lnTo>
                    <a:pt x="309" y="33"/>
                  </a:lnTo>
                  <a:lnTo>
                    <a:pt x="315" y="31"/>
                  </a:lnTo>
                  <a:lnTo>
                    <a:pt x="317" y="30"/>
                  </a:lnTo>
                  <a:lnTo>
                    <a:pt x="319" y="29"/>
                  </a:lnTo>
                  <a:lnTo>
                    <a:pt x="323" y="25"/>
                  </a:lnTo>
                  <a:lnTo>
                    <a:pt x="325" y="24"/>
                  </a:lnTo>
                  <a:lnTo>
                    <a:pt x="336" y="17"/>
                  </a:lnTo>
                  <a:lnTo>
                    <a:pt x="339" y="14"/>
                  </a:lnTo>
                  <a:lnTo>
                    <a:pt x="341" y="12"/>
                  </a:lnTo>
                  <a:lnTo>
                    <a:pt x="343" y="11"/>
                  </a:lnTo>
                  <a:lnTo>
                    <a:pt x="345" y="10"/>
                  </a:lnTo>
                  <a:lnTo>
                    <a:pt x="352" y="10"/>
                  </a:lnTo>
                  <a:lnTo>
                    <a:pt x="353" y="10"/>
                  </a:lnTo>
                  <a:lnTo>
                    <a:pt x="354" y="10"/>
                  </a:lnTo>
                  <a:lnTo>
                    <a:pt x="355" y="8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8" y="10"/>
                  </a:lnTo>
                  <a:lnTo>
                    <a:pt x="363" y="15"/>
                  </a:lnTo>
                  <a:lnTo>
                    <a:pt x="379" y="33"/>
                  </a:lnTo>
                  <a:lnTo>
                    <a:pt x="385" y="39"/>
                  </a:lnTo>
                  <a:lnTo>
                    <a:pt x="387" y="42"/>
                  </a:lnTo>
                  <a:lnTo>
                    <a:pt x="389" y="46"/>
                  </a:lnTo>
                  <a:lnTo>
                    <a:pt x="388" y="46"/>
                  </a:lnTo>
                  <a:lnTo>
                    <a:pt x="386" y="47"/>
                  </a:lnTo>
                  <a:lnTo>
                    <a:pt x="381" y="51"/>
                  </a:lnTo>
                  <a:lnTo>
                    <a:pt x="375" y="52"/>
                  </a:lnTo>
                  <a:lnTo>
                    <a:pt x="373" y="53"/>
                  </a:lnTo>
                  <a:lnTo>
                    <a:pt x="370" y="56"/>
                  </a:lnTo>
                  <a:lnTo>
                    <a:pt x="368" y="59"/>
                  </a:lnTo>
                  <a:lnTo>
                    <a:pt x="368" y="63"/>
                  </a:lnTo>
                  <a:lnTo>
                    <a:pt x="369" y="66"/>
                  </a:lnTo>
                  <a:lnTo>
                    <a:pt x="372" y="70"/>
                  </a:lnTo>
                  <a:lnTo>
                    <a:pt x="377" y="75"/>
                  </a:lnTo>
                  <a:lnTo>
                    <a:pt x="382" y="76"/>
                  </a:lnTo>
                  <a:lnTo>
                    <a:pt x="383" y="78"/>
                  </a:lnTo>
                  <a:lnTo>
                    <a:pt x="385" y="83"/>
                  </a:lnTo>
                  <a:lnTo>
                    <a:pt x="386" y="85"/>
                  </a:lnTo>
                  <a:lnTo>
                    <a:pt x="386" y="87"/>
                  </a:lnTo>
                  <a:lnTo>
                    <a:pt x="385" y="88"/>
                  </a:lnTo>
                  <a:lnTo>
                    <a:pt x="385" y="88"/>
                  </a:lnTo>
                  <a:lnTo>
                    <a:pt x="385" y="90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0" y="94"/>
                  </a:lnTo>
                  <a:lnTo>
                    <a:pt x="364" y="96"/>
                  </a:lnTo>
                  <a:lnTo>
                    <a:pt x="364" y="97"/>
                  </a:lnTo>
                  <a:lnTo>
                    <a:pt x="364" y="98"/>
                  </a:lnTo>
                  <a:lnTo>
                    <a:pt x="363" y="99"/>
                  </a:lnTo>
                  <a:lnTo>
                    <a:pt x="359" y="101"/>
                  </a:lnTo>
                  <a:lnTo>
                    <a:pt x="358" y="103"/>
                  </a:lnTo>
                  <a:lnTo>
                    <a:pt x="358" y="108"/>
                  </a:lnTo>
                  <a:lnTo>
                    <a:pt x="360" y="111"/>
                  </a:lnTo>
                  <a:lnTo>
                    <a:pt x="366" y="116"/>
                  </a:lnTo>
                  <a:lnTo>
                    <a:pt x="378" y="122"/>
                  </a:lnTo>
                  <a:lnTo>
                    <a:pt x="379" y="123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79" y="128"/>
                  </a:lnTo>
                  <a:lnTo>
                    <a:pt x="379" y="130"/>
                  </a:lnTo>
                  <a:lnTo>
                    <a:pt x="384" y="133"/>
                  </a:lnTo>
                  <a:lnTo>
                    <a:pt x="385" y="135"/>
                  </a:lnTo>
                  <a:lnTo>
                    <a:pt x="386" y="136"/>
                  </a:lnTo>
                  <a:lnTo>
                    <a:pt x="390" y="136"/>
                  </a:lnTo>
                  <a:lnTo>
                    <a:pt x="394" y="135"/>
                  </a:lnTo>
                  <a:lnTo>
                    <a:pt x="396" y="135"/>
                  </a:lnTo>
                  <a:lnTo>
                    <a:pt x="397" y="137"/>
                  </a:lnTo>
                  <a:lnTo>
                    <a:pt x="397" y="140"/>
                  </a:lnTo>
                  <a:lnTo>
                    <a:pt x="399" y="142"/>
                  </a:lnTo>
                  <a:lnTo>
                    <a:pt x="400" y="143"/>
                  </a:lnTo>
                  <a:lnTo>
                    <a:pt x="402" y="145"/>
                  </a:lnTo>
                  <a:lnTo>
                    <a:pt x="403" y="147"/>
                  </a:lnTo>
                  <a:lnTo>
                    <a:pt x="404" y="149"/>
                  </a:lnTo>
                  <a:lnTo>
                    <a:pt x="407" y="152"/>
                  </a:lnTo>
                  <a:lnTo>
                    <a:pt x="408" y="154"/>
                  </a:lnTo>
                  <a:lnTo>
                    <a:pt x="410" y="157"/>
                  </a:lnTo>
                  <a:lnTo>
                    <a:pt x="414" y="160"/>
                  </a:lnTo>
                  <a:lnTo>
                    <a:pt x="414" y="160"/>
                  </a:lnTo>
                  <a:lnTo>
                    <a:pt x="418" y="160"/>
                  </a:lnTo>
                  <a:lnTo>
                    <a:pt x="421" y="160"/>
                  </a:lnTo>
                  <a:lnTo>
                    <a:pt x="422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29" y="154"/>
                  </a:lnTo>
                  <a:lnTo>
                    <a:pt x="432" y="154"/>
                  </a:lnTo>
                  <a:lnTo>
                    <a:pt x="438" y="156"/>
                  </a:lnTo>
                  <a:lnTo>
                    <a:pt x="438" y="166"/>
                  </a:lnTo>
                  <a:lnTo>
                    <a:pt x="437" y="169"/>
                  </a:lnTo>
                  <a:lnTo>
                    <a:pt x="438" y="172"/>
                  </a:lnTo>
                  <a:lnTo>
                    <a:pt x="438" y="178"/>
                  </a:lnTo>
                  <a:lnTo>
                    <a:pt x="31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4" name="Freeform 168">
              <a:extLst>
                <a:ext uri="{FF2B5EF4-FFF2-40B4-BE49-F238E27FC236}">
                  <a16:creationId xmlns:a16="http://schemas.microsoft.com/office/drawing/2014/main" id="{76DCE312-42CA-271A-1FFA-4A8E955E6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1251" y="3436354"/>
              <a:ext cx="754509" cy="740353"/>
            </a:xfrm>
            <a:custGeom>
              <a:avLst/>
              <a:gdLst>
                <a:gd name="T0" fmla="*/ 313 w 533"/>
                <a:gd name="T1" fmla="*/ 44 h 523"/>
                <a:gd name="T2" fmla="*/ 362 w 533"/>
                <a:gd name="T3" fmla="*/ 78 h 523"/>
                <a:gd name="T4" fmla="*/ 440 w 533"/>
                <a:gd name="T5" fmla="*/ 105 h 523"/>
                <a:gd name="T6" fmla="*/ 486 w 533"/>
                <a:gd name="T7" fmla="*/ 84 h 523"/>
                <a:gd name="T8" fmla="*/ 494 w 533"/>
                <a:gd name="T9" fmla="*/ 129 h 523"/>
                <a:gd name="T10" fmla="*/ 514 w 533"/>
                <a:gd name="T11" fmla="*/ 166 h 523"/>
                <a:gd name="T12" fmla="*/ 504 w 533"/>
                <a:gd name="T13" fmla="*/ 193 h 523"/>
                <a:gd name="T14" fmla="*/ 478 w 533"/>
                <a:gd name="T15" fmla="*/ 202 h 523"/>
                <a:gd name="T16" fmla="*/ 448 w 533"/>
                <a:gd name="T17" fmla="*/ 191 h 523"/>
                <a:gd name="T18" fmla="*/ 374 w 533"/>
                <a:gd name="T19" fmla="*/ 179 h 523"/>
                <a:gd name="T20" fmla="*/ 318 w 533"/>
                <a:gd name="T21" fmla="*/ 171 h 523"/>
                <a:gd name="T22" fmla="*/ 266 w 533"/>
                <a:gd name="T23" fmla="*/ 181 h 523"/>
                <a:gd name="T24" fmla="*/ 205 w 533"/>
                <a:gd name="T25" fmla="*/ 180 h 523"/>
                <a:gd name="T26" fmla="*/ 216 w 533"/>
                <a:gd name="T27" fmla="*/ 239 h 523"/>
                <a:gd name="T28" fmla="*/ 240 w 533"/>
                <a:gd name="T29" fmla="*/ 279 h 523"/>
                <a:gd name="T30" fmla="*/ 288 w 533"/>
                <a:gd name="T31" fmla="*/ 350 h 523"/>
                <a:gd name="T32" fmla="*/ 359 w 533"/>
                <a:gd name="T33" fmla="*/ 451 h 523"/>
                <a:gd name="T34" fmla="*/ 307 w 533"/>
                <a:gd name="T35" fmla="*/ 403 h 523"/>
                <a:gd name="T36" fmla="*/ 234 w 533"/>
                <a:gd name="T37" fmla="*/ 391 h 523"/>
                <a:gd name="T38" fmla="*/ 218 w 533"/>
                <a:gd name="T39" fmla="*/ 373 h 523"/>
                <a:gd name="T40" fmla="*/ 191 w 533"/>
                <a:gd name="T41" fmla="*/ 349 h 523"/>
                <a:gd name="T42" fmla="*/ 145 w 533"/>
                <a:gd name="T43" fmla="*/ 294 h 523"/>
                <a:gd name="T44" fmla="*/ 175 w 533"/>
                <a:gd name="T45" fmla="*/ 290 h 523"/>
                <a:gd name="T46" fmla="*/ 97 w 533"/>
                <a:gd name="T47" fmla="*/ 163 h 523"/>
                <a:gd name="T48" fmla="*/ 60 w 533"/>
                <a:gd name="T49" fmla="*/ 195 h 523"/>
                <a:gd name="T50" fmla="*/ 48 w 533"/>
                <a:gd name="T51" fmla="*/ 209 h 523"/>
                <a:gd name="T52" fmla="*/ 37 w 533"/>
                <a:gd name="T53" fmla="*/ 224 h 523"/>
                <a:gd name="T54" fmla="*/ 16 w 533"/>
                <a:gd name="T55" fmla="*/ 193 h 523"/>
                <a:gd name="T56" fmla="*/ 9 w 533"/>
                <a:gd name="T57" fmla="*/ 164 h 523"/>
                <a:gd name="T58" fmla="*/ 29 w 533"/>
                <a:gd name="T59" fmla="*/ 145 h 523"/>
                <a:gd name="T60" fmla="*/ 94 w 533"/>
                <a:gd name="T61" fmla="*/ 119 h 523"/>
                <a:gd name="T62" fmla="*/ 161 w 533"/>
                <a:gd name="T63" fmla="*/ 143 h 523"/>
                <a:gd name="T64" fmla="*/ 159 w 533"/>
                <a:gd name="T65" fmla="*/ 109 h 523"/>
                <a:gd name="T66" fmla="*/ 198 w 533"/>
                <a:gd name="T67" fmla="*/ 68 h 523"/>
                <a:gd name="T68" fmla="*/ 231 w 533"/>
                <a:gd name="T69" fmla="*/ 22 h 523"/>
                <a:gd name="T70" fmla="*/ 258 w 533"/>
                <a:gd name="T71" fmla="*/ 1 h 523"/>
                <a:gd name="T72" fmla="*/ 417 w 533"/>
                <a:gd name="T73" fmla="*/ 494 h 523"/>
                <a:gd name="T74" fmla="*/ 384 w 533"/>
                <a:gd name="T75" fmla="*/ 476 h 523"/>
                <a:gd name="T76" fmla="*/ 357 w 533"/>
                <a:gd name="T77" fmla="*/ 460 h 523"/>
                <a:gd name="T78" fmla="*/ 389 w 533"/>
                <a:gd name="T79" fmla="*/ 462 h 523"/>
                <a:gd name="T80" fmla="*/ 300 w 533"/>
                <a:gd name="T81" fmla="*/ 482 h 523"/>
                <a:gd name="T82" fmla="*/ 329 w 533"/>
                <a:gd name="T83" fmla="*/ 457 h 523"/>
                <a:gd name="T84" fmla="*/ 247 w 533"/>
                <a:gd name="T85" fmla="*/ 442 h 523"/>
                <a:gd name="T86" fmla="*/ 260 w 533"/>
                <a:gd name="T87" fmla="*/ 426 h 523"/>
                <a:gd name="T88" fmla="*/ 306 w 533"/>
                <a:gd name="T89" fmla="*/ 432 h 523"/>
                <a:gd name="T90" fmla="*/ 303 w 533"/>
                <a:gd name="T91" fmla="*/ 411 h 523"/>
                <a:gd name="T92" fmla="*/ 196 w 533"/>
                <a:gd name="T93" fmla="*/ 372 h 523"/>
                <a:gd name="T94" fmla="*/ 170 w 533"/>
                <a:gd name="T95" fmla="*/ 331 h 523"/>
                <a:gd name="T96" fmla="*/ 153 w 533"/>
                <a:gd name="T97" fmla="*/ 319 h 523"/>
                <a:gd name="T98" fmla="*/ 152 w 533"/>
                <a:gd name="T99" fmla="*/ 341 h 523"/>
                <a:gd name="T100" fmla="*/ 138 w 533"/>
                <a:gd name="T101" fmla="*/ 322 h 523"/>
                <a:gd name="T102" fmla="*/ 127 w 533"/>
                <a:gd name="T103" fmla="*/ 257 h 523"/>
                <a:gd name="T104" fmla="*/ 145 w 533"/>
                <a:gd name="T105" fmla="*/ 286 h 523"/>
                <a:gd name="T106" fmla="*/ 84 w 533"/>
                <a:gd name="T107" fmla="*/ 255 h 523"/>
                <a:gd name="T108" fmla="*/ 107 w 533"/>
                <a:gd name="T109" fmla="*/ 226 h 523"/>
                <a:gd name="T110" fmla="*/ 91 w 533"/>
                <a:gd name="T111" fmla="*/ 246 h 523"/>
                <a:gd name="T112" fmla="*/ 80 w 533"/>
                <a:gd name="T113" fmla="*/ 205 h 523"/>
                <a:gd name="T114" fmla="*/ 86 w 533"/>
                <a:gd name="T115" fmla="*/ 226 h 523"/>
                <a:gd name="T116" fmla="*/ 88 w 533"/>
                <a:gd name="T117" fmla="*/ 184 h 523"/>
                <a:gd name="T118" fmla="*/ 112 w 533"/>
                <a:gd name="T119" fmla="*/ 194 h 523"/>
                <a:gd name="T120" fmla="*/ 115 w 533"/>
                <a:gd name="T121" fmla="*/ 291 h 523"/>
                <a:gd name="T122" fmla="*/ 117 w 533"/>
                <a:gd name="T123" fmla="*/ 27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3" h="523">
                  <a:moveTo>
                    <a:pt x="272" y="6"/>
                  </a:moveTo>
                  <a:lnTo>
                    <a:pt x="276" y="9"/>
                  </a:lnTo>
                  <a:lnTo>
                    <a:pt x="277" y="10"/>
                  </a:lnTo>
                  <a:lnTo>
                    <a:pt x="278" y="10"/>
                  </a:lnTo>
                  <a:lnTo>
                    <a:pt x="278" y="9"/>
                  </a:lnTo>
                  <a:lnTo>
                    <a:pt x="279" y="8"/>
                  </a:lnTo>
                  <a:lnTo>
                    <a:pt x="280" y="9"/>
                  </a:lnTo>
                  <a:lnTo>
                    <a:pt x="281" y="9"/>
                  </a:lnTo>
                  <a:lnTo>
                    <a:pt x="283" y="10"/>
                  </a:lnTo>
                  <a:lnTo>
                    <a:pt x="285" y="11"/>
                  </a:lnTo>
                  <a:lnTo>
                    <a:pt x="287" y="13"/>
                  </a:lnTo>
                  <a:lnTo>
                    <a:pt x="288" y="16"/>
                  </a:lnTo>
                  <a:lnTo>
                    <a:pt x="290" y="18"/>
                  </a:lnTo>
                  <a:lnTo>
                    <a:pt x="293" y="19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95" y="20"/>
                  </a:lnTo>
                  <a:lnTo>
                    <a:pt x="298" y="21"/>
                  </a:lnTo>
                  <a:lnTo>
                    <a:pt x="299" y="21"/>
                  </a:lnTo>
                  <a:lnTo>
                    <a:pt x="300" y="22"/>
                  </a:lnTo>
                  <a:lnTo>
                    <a:pt x="300" y="23"/>
                  </a:lnTo>
                  <a:lnTo>
                    <a:pt x="300" y="22"/>
                  </a:lnTo>
                  <a:lnTo>
                    <a:pt x="301" y="22"/>
                  </a:lnTo>
                  <a:lnTo>
                    <a:pt x="302" y="23"/>
                  </a:lnTo>
                  <a:lnTo>
                    <a:pt x="303" y="24"/>
                  </a:lnTo>
                  <a:lnTo>
                    <a:pt x="304" y="24"/>
                  </a:lnTo>
                  <a:lnTo>
                    <a:pt x="305" y="27"/>
                  </a:lnTo>
                  <a:lnTo>
                    <a:pt x="304" y="29"/>
                  </a:lnTo>
                  <a:lnTo>
                    <a:pt x="305" y="30"/>
                  </a:lnTo>
                  <a:lnTo>
                    <a:pt x="306" y="33"/>
                  </a:lnTo>
                  <a:lnTo>
                    <a:pt x="306" y="34"/>
                  </a:lnTo>
                  <a:lnTo>
                    <a:pt x="307" y="35"/>
                  </a:lnTo>
                  <a:lnTo>
                    <a:pt x="311" y="39"/>
                  </a:lnTo>
                  <a:lnTo>
                    <a:pt x="312" y="43"/>
                  </a:lnTo>
                  <a:lnTo>
                    <a:pt x="313" y="44"/>
                  </a:lnTo>
                  <a:lnTo>
                    <a:pt x="318" y="48"/>
                  </a:lnTo>
                  <a:lnTo>
                    <a:pt x="319" y="49"/>
                  </a:lnTo>
                  <a:lnTo>
                    <a:pt x="319" y="50"/>
                  </a:lnTo>
                  <a:lnTo>
                    <a:pt x="320" y="52"/>
                  </a:lnTo>
                  <a:lnTo>
                    <a:pt x="324" y="54"/>
                  </a:lnTo>
                  <a:lnTo>
                    <a:pt x="326" y="55"/>
                  </a:lnTo>
                  <a:lnTo>
                    <a:pt x="334" y="55"/>
                  </a:lnTo>
                  <a:lnTo>
                    <a:pt x="335" y="56"/>
                  </a:lnTo>
                  <a:lnTo>
                    <a:pt x="338" y="61"/>
                  </a:lnTo>
                  <a:lnTo>
                    <a:pt x="339" y="62"/>
                  </a:lnTo>
                  <a:lnTo>
                    <a:pt x="340" y="66"/>
                  </a:lnTo>
                  <a:lnTo>
                    <a:pt x="340" y="67"/>
                  </a:lnTo>
                  <a:lnTo>
                    <a:pt x="341" y="70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4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3"/>
                  </a:lnTo>
                  <a:lnTo>
                    <a:pt x="343" y="74"/>
                  </a:lnTo>
                  <a:lnTo>
                    <a:pt x="344" y="75"/>
                  </a:lnTo>
                  <a:lnTo>
                    <a:pt x="345" y="75"/>
                  </a:lnTo>
                  <a:lnTo>
                    <a:pt x="346" y="73"/>
                  </a:lnTo>
                  <a:lnTo>
                    <a:pt x="347" y="76"/>
                  </a:lnTo>
                  <a:lnTo>
                    <a:pt x="347" y="77"/>
                  </a:lnTo>
                  <a:lnTo>
                    <a:pt x="347" y="78"/>
                  </a:lnTo>
                  <a:lnTo>
                    <a:pt x="348" y="77"/>
                  </a:lnTo>
                  <a:lnTo>
                    <a:pt x="351" y="76"/>
                  </a:lnTo>
                  <a:lnTo>
                    <a:pt x="352" y="77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4" y="78"/>
                  </a:lnTo>
                  <a:lnTo>
                    <a:pt x="354" y="77"/>
                  </a:lnTo>
                  <a:lnTo>
                    <a:pt x="362" y="78"/>
                  </a:lnTo>
                  <a:lnTo>
                    <a:pt x="366" y="78"/>
                  </a:lnTo>
                  <a:lnTo>
                    <a:pt x="369" y="80"/>
                  </a:lnTo>
                  <a:lnTo>
                    <a:pt x="373" y="84"/>
                  </a:lnTo>
                  <a:lnTo>
                    <a:pt x="374" y="85"/>
                  </a:lnTo>
                  <a:lnTo>
                    <a:pt x="374" y="86"/>
                  </a:lnTo>
                  <a:lnTo>
                    <a:pt x="374" y="89"/>
                  </a:lnTo>
                  <a:lnTo>
                    <a:pt x="375" y="90"/>
                  </a:lnTo>
                  <a:lnTo>
                    <a:pt x="375" y="90"/>
                  </a:lnTo>
                  <a:lnTo>
                    <a:pt x="375" y="91"/>
                  </a:lnTo>
                  <a:lnTo>
                    <a:pt x="376" y="92"/>
                  </a:lnTo>
                  <a:lnTo>
                    <a:pt x="378" y="92"/>
                  </a:lnTo>
                  <a:lnTo>
                    <a:pt x="389" y="96"/>
                  </a:lnTo>
                  <a:lnTo>
                    <a:pt x="391" y="97"/>
                  </a:lnTo>
                  <a:lnTo>
                    <a:pt x="393" y="101"/>
                  </a:lnTo>
                  <a:lnTo>
                    <a:pt x="394" y="101"/>
                  </a:lnTo>
                  <a:lnTo>
                    <a:pt x="395" y="100"/>
                  </a:lnTo>
                  <a:lnTo>
                    <a:pt x="395" y="99"/>
                  </a:lnTo>
                  <a:lnTo>
                    <a:pt x="396" y="98"/>
                  </a:lnTo>
                  <a:lnTo>
                    <a:pt x="397" y="98"/>
                  </a:lnTo>
                  <a:lnTo>
                    <a:pt x="403" y="98"/>
                  </a:lnTo>
                  <a:lnTo>
                    <a:pt x="413" y="101"/>
                  </a:lnTo>
                  <a:lnTo>
                    <a:pt x="415" y="101"/>
                  </a:lnTo>
                  <a:lnTo>
                    <a:pt x="415" y="101"/>
                  </a:lnTo>
                  <a:lnTo>
                    <a:pt x="417" y="100"/>
                  </a:lnTo>
                  <a:lnTo>
                    <a:pt x="418" y="99"/>
                  </a:lnTo>
                  <a:lnTo>
                    <a:pt x="425" y="99"/>
                  </a:lnTo>
                  <a:lnTo>
                    <a:pt x="427" y="100"/>
                  </a:lnTo>
                  <a:lnTo>
                    <a:pt x="429" y="102"/>
                  </a:lnTo>
                  <a:lnTo>
                    <a:pt x="432" y="102"/>
                  </a:lnTo>
                  <a:lnTo>
                    <a:pt x="433" y="103"/>
                  </a:lnTo>
                  <a:lnTo>
                    <a:pt x="434" y="104"/>
                  </a:lnTo>
                  <a:lnTo>
                    <a:pt x="436" y="103"/>
                  </a:lnTo>
                  <a:lnTo>
                    <a:pt x="438" y="103"/>
                  </a:lnTo>
                  <a:lnTo>
                    <a:pt x="439" y="103"/>
                  </a:lnTo>
                  <a:lnTo>
                    <a:pt x="440" y="105"/>
                  </a:lnTo>
                  <a:lnTo>
                    <a:pt x="441" y="105"/>
                  </a:lnTo>
                  <a:lnTo>
                    <a:pt x="442" y="105"/>
                  </a:lnTo>
                  <a:lnTo>
                    <a:pt x="443" y="105"/>
                  </a:lnTo>
                  <a:lnTo>
                    <a:pt x="445" y="103"/>
                  </a:lnTo>
                  <a:lnTo>
                    <a:pt x="448" y="100"/>
                  </a:lnTo>
                  <a:lnTo>
                    <a:pt x="450" y="98"/>
                  </a:lnTo>
                  <a:lnTo>
                    <a:pt x="451" y="99"/>
                  </a:lnTo>
                  <a:lnTo>
                    <a:pt x="454" y="98"/>
                  </a:lnTo>
                  <a:lnTo>
                    <a:pt x="457" y="96"/>
                  </a:lnTo>
                  <a:lnTo>
                    <a:pt x="459" y="94"/>
                  </a:lnTo>
                  <a:lnTo>
                    <a:pt x="461" y="90"/>
                  </a:lnTo>
                  <a:lnTo>
                    <a:pt x="462" y="89"/>
                  </a:lnTo>
                  <a:lnTo>
                    <a:pt x="463" y="89"/>
                  </a:lnTo>
                  <a:lnTo>
                    <a:pt x="463" y="88"/>
                  </a:lnTo>
                  <a:lnTo>
                    <a:pt x="463" y="86"/>
                  </a:lnTo>
                  <a:lnTo>
                    <a:pt x="463" y="85"/>
                  </a:lnTo>
                  <a:lnTo>
                    <a:pt x="465" y="84"/>
                  </a:lnTo>
                  <a:lnTo>
                    <a:pt x="467" y="83"/>
                  </a:lnTo>
                  <a:lnTo>
                    <a:pt x="471" y="84"/>
                  </a:lnTo>
                  <a:lnTo>
                    <a:pt x="475" y="86"/>
                  </a:lnTo>
                  <a:lnTo>
                    <a:pt x="476" y="87"/>
                  </a:lnTo>
                  <a:lnTo>
                    <a:pt x="477" y="86"/>
                  </a:lnTo>
                  <a:lnTo>
                    <a:pt x="477" y="85"/>
                  </a:lnTo>
                  <a:lnTo>
                    <a:pt x="478" y="84"/>
                  </a:lnTo>
                  <a:lnTo>
                    <a:pt x="479" y="83"/>
                  </a:lnTo>
                  <a:lnTo>
                    <a:pt x="480" y="84"/>
                  </a:lnTo>
                  <a:lnTo>
                    <a:pt x="481" y="84"/>
                  </a:lnTo>
                  <a:lnTo>
                    <a:pt x="482" y="83"/>
                  </a:lnTo>
                  <a:lnTo>
                    <a:pt x="484" y="82"/>
                  </a:lnTo>
                  <a:lnTo>
                    <a:pt x="485" y="82"/>
                  </a:lnTo>
                  <a:lnTo>
                    <a:pt x="486" y="80"/>
                  </a:lnTo>
                  <a:lnTo>
                    <a:pt x="487" y="80"/>
                  </a:lnTo>
                  <a:lnTo>
                    <a:pt x="487" y="83"/>
                  </a:lnTo>
                  <a:lnTo>
                    <a:pt x="487" y="84"/>
                  </a:lnTo>
                  <a:lnTo>
                    <a:pt x="486" y="84"/>
                  </a:lnTo>
                  <a:lnTo>
                    <a:pt x="485" y="85"/>
                  </a:lnTo>
                  <a:lnTo>
                    <a:pt x="487" y="86"/>
                  </a:lnTo>
                  <a:lnTo>
                    <a:pt x="487" y="88"/>
                  </a:lnTo>
                  <a:lnTo>
                    <a:pt x="487" y="89"/>
                  </a:lnTo>
                  <a:lnTo>
                    <a:pt x="487" y="90"/>
                  </a:lnTo>
                  <a:lnTo>
                    <a:pt x="486" y="90"/>
                  </a:lnTo>
                  <a:lnTo>
                    <a:pt x="483" y="90"/>
                  </a:lnTo>
                  <a:lnTo>
                    <a:pt x="483" y="94"/>
                  </a:lnTo>
                  <a:lnTo>
                    <a:pt x="482" y="94"/>
                  </a:lnTo>
                  <a:lnTo>
                    <a:pt x="482" y="95"/>
                  </a:lnTo>
                  <a:lnTo>
                    <a:pt x="482" y="96"/>
                  </a:lnTo>
                  <a:lnTo>
                    <a:pt x="482" y="97"/>
                  </a:lnTo>
                  <a:lnTo>
                    <a:pt x="484" y="97"/>
                  </a:lnTo>
                  <a:lnTo>
                    <a:pt x="485" y="99"/>
                  </a:lnTo>
                  <a:lnTo>
                    <a:pt x="487" y="102"/>
                  </a:lnTo>
                  <a:lnTo>
                    <a:pt x="487" y="104"/>
                  </a:lnTo>
                  <a:lnTo>
                    <a:pt x="488" y="108"/>
                  </a:lnTo>
                  <a:lnTo>
                    <a:pt x="488" y="109"/>
                  </a:lnTo>
                  <a:lnTo>
                    <a:pt x="490" y="110"/>
                  </a:lnTo>
                  <a:lnTo>
                    <a:pt x="492" y="111"/>
                  </a:lnTo>
                  <a:lnTo>
                    <a:pt x="493" y="113"/>
                  </a:lnTo>
                  <a:lnTo>
                    <a:pt x="493" y="115"/>
                  </a:lnTo>
                  <a:lnTo>
                    <a:pt x="493" y="115"/>
                  </a:lnTo>
                  <a:lnTo>
                    <a:pt x="490" y="119"/>
                  </a:lnTo>
                  <a:lnTo>
                    <a:pt x="489" y="120"/>
                  </a:lnTo>
                  <a:lnTo>
                    <a:pt x="488" y="121"/>
                  </a:lnTo>
                  <a:lnTo>
                    <a:pt x="488" y="123"/>
                  </a:lnTo>
                  <a:lnTo>
                    <a:pt x="487" y="126"/>
                  </a:lnTo>
                  <a:lnTo>
                    <a:pt x="487" y="127"/>
                  </a:lnTo>
                  <a:lnTo>
                    <a:pt x="488" y="127"/>
                  </a:lnTo>
                  <a:lnTo>
                    <a:pt x="490" y="130"/>
                  </a:lnTo>
                  <a:lnTo>
                    <a:pt x="491" y="131"/>
                  </a:lnTo>
                  <a:lnTo>
                    <a:pt x="493" y="131"/>
                  </a:lnTo>
                  <a:lnTo>
                    <a:pt x="493" y="130"/>
                  </a:lnTo>
                  <a:lnTo>
                    <a:pt x="494" y="129"/>
                  </a:lnTo>
                  <a:lnTo>
                    <a:pt x="496" y="128"/>
                  </a:lnTo>
                  <a:lnTo>
                    <a:pt x="497" y="127"/>
                  </a:lnTo>
                  <a:lnTo>
                    <a:pt x="498" y="127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30"/>
                  </a:lnTo>
                  <a:lnTo>
                    <a:pt x="501" y="131"/>
                  </a:lnTo>
                  <a:lnTo>
                    <a:pt x="502" y="132"/>
                  </a:lnTo>
                  <a:lnTo>
                    <a:pt x="504" y="133"/>
                  </a:lnTo>
                  <a:lnTo>
                    <a:pt x="505" y="133"/>
                  </a:lnTo>
                  <a:lnTo>
                    <a:pt x="505" y="134"/>
                  </a:lnTo>
                  <a:lnTo>
                    <a:pt x="503" y="137"/>
                  </a:lnTo>
                  <a:lnTo>
                    <a:pt x="498" y="137"/>
                  </a:lnTo>
                  <a:lnTo>
                    <a:pt x="497" y="136"/>
                  </a:lnTo>
                  <a:lnTo>
                    <a:pt x="496" y="139"/>
                  </a:lnTo>
                  <a:lnTo>
                    <a:pt x="496" y="142"/>
                  </a:lnTo>
                  <a:lnTo>
                    <a:pt x="496" y="144"/>
                  </a:lnTo>
                  <a:lnTo>
                    <a:pt x="498" y="145"/>
                  </a:lnTo>
                  <a:lnTo>
                    <a:pt x="499" y="147"/>
                  </a:lnTo>
                  <a:lnTo>
                    <a:pt x="499" y="149"/>
                  </a:lnTo>
                  <a:lnTo>
                    <a:pt x="496" y="149"/>
                  </a:lnTo>
                  <a:lnTo>
                    <a:pt x="494" y="151"/>
                  </a:lnTo>
                  <a:lnTo>
                    <a:pt x="494" y="153"/>
                  </a:lnTo>
                  <a:lnTo>
                    <a:pt x="496" y="154"/>
                  </a:lnTo>
                  <a:lnTo>
                    <a:pt x="497" y="154"/>
                  </a:lnTo>
                  <a:lnTo>
                    <a:pt x="498" y="155"/>
                  </a:lnTo>
                  <a:lnTo>
                    <a:pt x="499" y="156"/>
                  </a:lnTo>
                  <a:lnTo>
                    <a:pt x="501" y="156"/>
                  </a:lnTo>
                  <a:lnTo>
                    <a:pt x="502" y="157"/>
                  </a:lnTo>
                  <a:lnTo>
                    <a:pt x="504" y="157"/>
                  </a:lnTo>
                  <a:lnTo>
                    <a:pt x="505" y="158"/>
                  </a:lnTo>
                  <a:lnTo>
                    <a:pt x="505" y="159"/>
                  </a:lnTo>
                  <a:lnTo>
                    <a:pt x="505" y="162"/>
                  </a:lnTo>
                  <a:lnTo>
                    <a:pt x="511" y="165"/>
                  </a:lnTo>
                  <a:lnTo>
                    <a:pt x="514" y="166"/>
                  </a:lnTo>
                  <a:lnTo>
                    <a:pt x="520" y="169"/>
                  </a:lnTo>
                  <a:lnTo>
                    <a:pt x="523" y="170"/>
                  </a:lnTo>
                  <a:lnTo>
                    <a:pt x="530" y="171"/>
                  </a:lnTo>
                  <a:lnTo>
                    <a:pt x="532" y="172"/>
                  </a:lnTo>
                  <a:lnTo>
                    <a:pt x="533" y="175"/>
                  </a:lnTo>
                  <a:lnTo>
                    <a:pt x="533" y="177"/>
                  </a:lnTo>
                  <a:lnTo>
                    <a:pt x="532" y="178"/>
                  </a:lnTo>
                  <a:lnTo>
                    <a:pt x="531" y="179"/>
                  </a:lnTo>
                  <a:lnTo>
                    <a:pt x="523" y="179"/>
                  </a:lnTo>
                  <a:lnTo>
                    <a:pt x="523" y="177"/>
                  </a:lnTo>
                  <a:lnTo>
                    <a:pt x="522" y="177"/>
                  </a:lnTo>
                  <a:lnTo>
                    <a:pt x="522" y="178"/>
                  </a:lnTo>
                  <a:lnTo>
                    <a:pt x="521" y="178"/>
                  </a:lnTo>
                  <a:lnTo>
                    <a:pt x="521" y="179"/>
                  </a:lnTo>
                  <a:lnTo>
                    <a:pt x="520" y="179"/>
                  </a:lnTo>
                  <a:lnTo>
                    <a:pt x="517" y="180"/>
                  </a:lnTo>
                  <a:lnTo>
                    <a:pt x="515" y="180"/>
                  </a:lnTo>
                  <a:lnTo>
                    <a:pt x="513" y="179"/>
                  </a:lnTo>
                  <a:lnTo>
                    <a:pt x="512" y="178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8" y="177"/>
                  </a:lnTo>
                  <a:lnTo>
                    <a:pt x="509" y="180"/>
                  </a:lnTo>
                  <a:lnTo>
                    <a:pt x="509" y="181"/>
                  </a:lnTo>
                  <a:lnTo>
                    <a:pt x="506" y="182"/>
                  </a:lnTo>
                  <a:lnTo>
                    <a:pt x="501" y="181"/>
                  </a:lnTo>
                  <a:lnTo>
                    <a:pt x="500" y="182"/>
                  </a:lnTo>
                  <a:lnTo>
                    <a:pt x="500" y="184"/>
                  </a:lnTo>
                  <a:lnTo>
                    <a:pt x="501" y="185"/>
                  </a:lnTo>
                  <a:lnTo>
                    <a:pt x="502" y="186"/>
                  </a:lnTo>
                  <a:lnTo>
                    <a:pt x="503" y="187"/>
                  </a:lnTo>
                  <a:lnTo>
                    <a:pt x="504" y="188"/>
                  </a:lnTo>
                  <a:lnTo>
                    <a:pt x="504" y="189"/>
                  </a:lnTo>
                  <a:lnTo>
                    <a:pt x="504" y="193"/>
                  </a:lnTo>
                  <a:lnTo>
                    <a:pt x="505" y="196"/>
                  </a:lnTo>
                  <a:lnTo>
                    <a:pt x="505" y="198"/>
                  </a:lnTo>
                  <a:lnTo>
                    <a:pt x="505" y="199"/>
                  </a:lnTo>
                  <a:lnTo>
                    <a:pt x="504" y="200"/>
                  </a:lnTo>
                  <a:lnTo>
                    <a:pt x="504" y="202"/>
                  </a:lnTo>
                  <a:lnTo>
                    <a:pt x="504" y="203"/>
                  </a:lnTo>
                  <a:lnTo>
                    <a:pt x="505" y="204"/>
                  </a:lnTo>
                  <a:lnTo>
                    <a:pt x="507" y="204"/>
                  </a:lnTo>
                  <a:lnTo>
                    <a:pt x="508" y="205"/>
                  </a:lnTo>
                  <a:lnTo>
                    <a:pt x="508" y="206"/>
                  </a:lnTo>
                  <a:lnTo>
                    <a:pt x="507" y="207"/>
                  </a:lnTo>
                  <a:lnTo>
                    <a:pt x="506" y="207"/>
                  </a:lnTo>
                  <a:lnTo>
                    <a:pt x="505" y="208"/>
                  </a:lnTo>
                  <a:lnTo>
                    <a:pt x="504" y="211"/>
                  </a:lnTo>
                  <a:lnTo>
                    <a:pt x="503" y="211"/>
                  </a:lnTo>
                  <a:lnTo>
                    <a:pt x="502" y="212"/>
                  </a:lnTo>
                  <a:lnTo>
                    <a:pt x="501" y="212"/>
                  </a:lnTo>
                  <a:lnTo>
                    <a:pt x="499" y="210"/>
                  </a:lnTo>
                  <a:lnTo>
                    <a:pt x="498" y="210"/>
                  </a:lnTo>
                  <a:lnTo>
                    <a:pt x="495" y="211"/>
                  </a:lnTo>
                  <a:lnTo>
                    <a:pt x="496" y="214"/>
                  </a:lnTo>
                  <a:lnTo>
                    <a:pt x="498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8"/>
                  </a:lnTo>
                  <a:lnTo>
                    <a:pt x="483" y="217"/>
                  </a:lnTo>
                  <a:lnTo>
                    <a:pt x="482" y="216"/>
                  </a:lnTo>
                  <a:lnTo>
                    <a:pt x="480" y="215"/>
                  </a:lnTo>
                  <a:lnTo>
                    <a:pt x="476" y="211"/>
                  </a:lnTo>
                  <a:lnTo>
                    <a:pt x="475" y="207"/>
                  </a:lnTo>
                  <a:lnTo>
                    <a:pt x="476" y="206"/>
                  </a:lnTo>
                  <a:lnTo>
                    <a:pt x="478" y="205"/>
                  </a:lnTo>
                  <a:lnTo>
                    <a:pt x="479" y="204"/>
                  </a:lnTo>
                  <a:lnTo>
                    <a:pt x="478" y="203"/>
                  </a:lnTo>
                  <a:lnTo>
                    <a:pt x="478" y="202"/>
                  </a:lnTo>
                  <a:lnTo>
                    <a:pt x="478" y="201"/>
                  </a:lnTo>
                  <a:lnTo>
                    <a:pt x="477" y="200"/>
                  </a:lnTo>
                  <a:lnTo>
                    <a:pt x="477" y="199"/>
                  </a:lnTo>
                  <a:lnTo>
                    <a:pt x="476" y="199"/>
                  </a:lnTo>
                  <a:lnTo>
                    <a:pt x="474" y="199"/>
                  </a:lnTo>
                  <a:lnTo>
                    <a:pt x="473" y="199"/>
                  </a:lnTo>
                  <a:lnTo>
                    <a:pt x="471" y="197"/>
                  </a:lnTo>
                  <a:lnTo>
                    <a:pt x="468" y="190"/>
                  </a:lnTo>
                  <a:lnTo>
                    <a:pt x="468" y="189"/>
                  </a:lnTo>
                  <a:lnTo>
                    <a:pt x="467" y="189"/>
                  </a:lnTo>
                  <a:lnTo>
                    <a:pt x="466" y="190"/>
                  </a:lnTo>
                  <a:lnTo>
                    <a:pt x="466" y="191"/>
                  </a:lnTo>
                  <a:lnTo>
                    <a:pt x="465" y="192"/>
                  </a:lnTo>
                  <a:lnTo>
                    <a:pt x="464" y="193"/>
                  </a:lnTo>
                  <a:lnTo>
                    <a:pt x="463" y="192"/>
                  </a:lnTo>
                  <a:lnTo>
                    <a:pt x="463" y="191"/>
                  </a:lnTo>
                  <a:lnTo>
                    <a:pt x="463" y="190"/>
                  </a:lnTo>
                  <a:lnTo>
                    <a:pt x="462" y="188"/>
                  </a:lnTo>
                  <a:lnTo>
                    <a:pt x="462" y="187"/>
                  </a:lnTo>
                  <a:lnTo>
                    <a:pt x="461" y="187"/>
                  </a:lnTo>
                  <a:lnTo>
                    <a:pt x="460" y="187"/>
                  </a:lnTo>
                  <a:lnTo>
                    <a:pt x="459" y="188"/>
                  </a:lnTo>
                  <a:lnTo>
                    <a:pt x="458" y="188"/>
                  </a:lnTo>
                  <a:lnTo>
                    <a:pt x="457" y="188"/>
                  </a:lnTo>
                  <a:lnTo>
                    <a:pt x="457" y="188"/>
                  </a:lnTo>
                  <a:lnTo>
                    <a:pt x="456" y="188"/>
                  </a:lnTo>
                  <a:lnTo>
                    <a:pt x="454" y="188"/>
                  </a:lnTo>
                  <a:lnTo>
                    <a:pt x="454" y="189"/>
                  </a:lnTo>
                  <a:lnTo>
                    <a:pt x="454" y="190"/>
                  </a:lnTo>
                  <a:lnTo>
                    <a:pt x="455" y="192"/>
                  </a:lnTo>
                  <a:lnTo>
                    <a:pt x="455" y="193"/>
                  </a:lnTo>
                  <a:lnTo>
                    <a:pt x="452" y="193"/>
                  </a:lnTo>
                  <a:lnTo>
                    <a:pt x="451" y="193"/>
                  </a:lnTo>
                  <a:lnTo>
                    <a:pt x="450" y="192"/>
                  </a:lnTo>
                  <a:lnTo>
                    <a:pt x="448" y="191"/>
                  </a:lnTo>
                  <a:lnTo>
                    <a:pt x="447" y="189"/>
                  </a:lnTo>
                  <a:lnTo>
                    <a:pt x="445" y="187"/>
                  </a:lnTo>
                  <a:lnTo>
                    <a:pt x="443" y="186"/>
                  </a:lnTo>
                  <a:lnTo>
                    <a:pt x="441" y="185"/>
                  </a:lnTo>
                  <a:lnTo>
                    <a:pt x="435" y="185"/>
                  </a:lnTo>
                  <a:lnTo>
                    <a:pt x="433" y="184"/>
                  </a:lnTo>
                  <a:lnTo>
                    <a:pt x="430" y="181"/>
                  </a:lnTo>
                  <a:lnTo>
                    <a:pt x="427" y="180"/>
                  </a:lnTo>
                  <a:lnTo>
                    <a:pt x="425" y="181"/>
                  </a:lnTo>
                  <a:lnTo>
                    <a:pt x="424" y="181"/>
                  </a:lnTo>
                  <a:lnTo>
                    <a:pt x="424" y="183"/>
                  </a:lnTo>
                  <a:lnTo>
                    <a:pt x="424" y="185"/>
                  </a:lnTo>
                  <a:lnTo>
                    <a:pt x="423" y="187"/>
                  </a:lnTo>
                  <a:lnTo>
                    <a:pt x="421" y="187"/>
                  </a:lnTo>
                  <a:lnTo>
                    <a:pt x="420" y="187"/>
                  </a:lnTo>
                  <a:lnTo>
                    <a:pt x="419" y="187"/>
                  </a:lnTo>
                  <a:lnTo>
                    <a:pt x="418" y="187"/>
                  </a:lnTo>
                  <a:lnTo>
                    <a:pt x="416" y="187"/>
                  </a:lnTo>
                  <a:lnTo>
                    <a:pt x="414" y="187"/>
                  </a:lnTo>
                  <a:lnTo>
                    <a:pt x="409" y="182"/>
                  </a:lnTo>
                  <a:lnTo>
                    <a:pt x="408" y="181"/>
                  </a:lnTo>
                  <a:lnTo>
                    <a:pt x="406" y="181"/>
                  </a:lnTo>
                  <a:lnTo>
                    <a:pt x="405" y="182"/>
                  </a:lnTo>
                  <a:lnTo>
                    <a:pt x="399" y="188"/>
                  </a:lnTo>
                  <a:lnTo>
                    <a:pt x="398" y="190"/>
                  </a:lnTo>
                  <a:lnTo>
                    <a:pt x="397" y="190"/>
                  </a:lnTo>
                  <a:lnTo>
                    <a:pt x="395" y="191"/>
                  </a:lnTo>
                  <a:lnTo>
                    <a:pt x="392" y="192"/>
                  </a:lnTo>
                  <a:lnTo>
                    <a:pt x="391" y="192"/>
                  </a:lnTo>
                  <a:lnTo>
                    <a:pt x="390" y="191"/>
                  </a:lnTo>
                  <a:lnTo>
                    <a:pt x="388" y="190"/>
                  </a:lnTo>
                  <a:lnTo>
                    <a:pt x="383" y="183"/>
                  </a:lnTo>
                  <a:lnTo>
                    <a:pt x="380" y="181"/>
                  </a:lnTo>
                  <a:lnTo>
                    <a:pt x="378" y="180"/>
                  </a:lnTo>
                  <a:lnTo>
                    <a:pt x="374" y="179"/>
                  </a:lnTo>
                  <a:lnTo>
                    <a:pt x="372" y="180"/>
                  </a:lnTo>
                  <a:lnTo>
                    <a:pt x="369" y="184"/>
                  </a:lnTo>
                  <a:lnTo>
                    <a:pt x="367" y="185"/>
                  </a:lnTo>
                  <a:lnTo>
                    <a:pt x="366" y="185"/>
                  </a:lnTo>
                  <a:lnTo>
                    <a:pt x="365" y="185"/>
                  </a:lnTo>
                  <a:lnTo>
                    <a:pt x="360" y="186"/>
                  </a:lnTo>
                  <a:lnTo>
                    <a:pt x="359" y="186"/>
                  </a:lnTo>
                  <a:lnTo>
                    <a:pt x="360" y="185"/>
                  </a:lnTo>
                  <a:lnTo>
                    <a:pt x="360" y="182"/>
                  </a:lnTo>
                  <a:lnTo>
                    <a:pt x="358" y="183"/>
                  </a:lnTo>
                  <a:lnTo>
                    <a:pt x="357" y="183"/>
                  </a:lnTo>
                  <a:lnTo>
                    <a:pt x="356" y="183"/>
                  </a:lnTo>
                  <a:lnTo>
                    <a:pt x="357" y="182"/>
                  </a:lnTo>
                  <a:lnTo>
                    <a:pt x="357" y="181"/>
                  </a:lnTo>
                  <a:lnTo>
                    <a:pt x="357" y="181"/>
                  </a:lnTo>
                  <a:lnTo>
                    <a:pt x="356" y="180"/>
                  </a:lnTo>
                  <a:lnTo>
                    <a:pt x="355" y="180"/>
                  </a:lnTo>
                  <a:lnTo>
                    <a:pt x="355" y="181"/>
                  </a:lnTo>
                  <a:lnTo>
                    <a:pt x="354" y="181"/>
                  </a:lnTo>
                  <a:lnTo>
                    <a:pt x="352" y="182"/>
                  </a:lnTo>
                  <a:lnTo>
                    <a:pt x="350" y="182"/>
                  </a:lnTo>
                  <a:lnTo>
                    <a:pt x="349" y="181"/>
                  </a:lnTo>
                  <a:lnTo>
                    <a:pt x="348" y="181"/>
                  </a:lnTo>
                  <a:lnTo>
                    <a:pt x="345" y="179"/>
                  </a:lnTo>
                  <a:lnTo>
                    <a:pt x="343" y="178"/>
                  </a:lnTo>
                  <a:lnTo>
                    <a:pt x="340" y="176"/>
                  </a:lnTo>
                  <a:lnTo>
                    <a:pt x="338" y="180"/>
                  </a:lnTo>
                  <a:lnTo>
                    <a:pt x="338" y="181"/>
                  </a:lnTo>
                  <a:lnTo>
                    <a:pt x="334" y="181"/>
                  </a:lnTo>
                  <a:lnTo>
                    <a:pt x="332" y="181"/>
                  </a:lnTo>
                  <a:lnTo>
                    <a:pt x="327" y="179"/>
                  </a:lnTo>
                  <a:lnTo>
                    <a:pt x="324" y="177"/>
                  </a:lnTo>
                  <a:lnTo>
                    <a:pt x="321" y="175"/>
                  </a:lnTo>
                  <a:lnTo>
                    <a:pt x="319" y="171"/>
                  </a:lnTo>
                  <a:lnTo>
                    <a:pt x="318" y="171"/>
                  </a:lnTo>
                  <a:lnTo>
                    <a:pt x="317" y="172"/>
                  </a:lnTo>
                  <a:lnTo>
                    <a:pt x="317" y="173"/>
                  </a:lnTo>
                  <a:lnTo>
                    <a:pt x="317" y="171"/>
                  </a:lnTo>
                  <a:lnTo>
                    <a:pt x="317" y="170"/>
                  </a:lnTo>
                  <a:lnTo>
                    <a:pt x="317" y="169"/>
                  </a:lnTo>
                  <a:lnTo>
                    <a:pt x="316" y="170"/>
                  </a:lnTo>
                  <a:lnTo>
                    <a:pt x="315" y="170"/>
                  </a:lnTo>
                  <a:lnTo>
                    <a:pt x="313" y="169"/>
                  </a:lnTo>
                  <a:lnTo>
                    <a:pt x="312" y="169"/>
                  </a:lnTo>
                  <a:lnTo>
                    <a:pt x="312" y="169"/>
                  </a:lnTo>
                  <a:lnTo>
                    <a:pt x="312" y="170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1" y="169"/>
                  </a:lnTo>
                  <a:lnTo>
                    <a:pt x="311" y="168"/>
                  </a:lnTo>
                  <a:lnTo>
                    <a:pt x="310" y="164"/>
                  </a:lnTo>
                  <a:lnTo>
                    <a:pt x="309" y="164"/>
                  </a:lnTo>
                  <a:lnTo>
                    <a:pt x="306" y="166"/>
                  </a:lnTo>
                  <a:lnTo>
                    <a:pt x="306" y="167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4" y="169"/>
                  </a:lnTo>
                  <a:lnTo>
                    <a:pt x="303" y="170"/>
                  </a:lnTo>
                  <a:lnTo>
                    <a:pt x="302" y="171"/>
                  </a:lnTo>
                  <a:lnTo>
                    <a:pt x="301" y="172"/>
                  </a:lnTo>
                  <a:lnTo>
                    <a:pt x="300" y="173"/>
                  </a:lnTo>
                  <a:lnTo>
                    <a:pt x="300" y="174"/>
                  </a:lnTo>
                  <a:lnTo>
                    <a:pt x="300" y="175"/>
                  </a:lnTo>
                  <a:lnTo>
                    <a:pt x="300" y="176"/>
                  </a:lnTo>
                  <a:lnTo>
                    <a:pt x="299" y="177"/>
                  </a:lnTo>
                  <a:lnTo>
                    <a:pt x="296" y="177"/>
                  </a:lnTo>
                  <a:lnTo>
                    <a:pt x="278" y="172"/>
                  </a:lnTo>
                  <a:lnTo>
                    <a:pt x="273" y="172"/>
                  </a:lnTo>
                  <a:lnTo>
                    <a:pt x="269" y="175"/>
                  </a:lnTo>
                  <a:lnTo>
                    <a:pt x="266" y="181"/>
                  </a:lnTo>
                  <a:lnTo>
                    <a:pt x="264" y="183"/>
                  </a:lnTo>
                  <a:lnTo>
                    <a:pt x="264" y="184"/>
                  </a:lnTo>
                  <a:lnTo>
                    <a:pt x="262" y="185"/>
                  </a:lnTo>
                  <a:lnTo>
                    <a:pt x="261" y="186"/>
                  </a:lnTo>
                  <a:lnTo>
                    <a:pt x="260" y="187"/>
                  </a:lnTo>
                  <a:lnTo>
                    <a:pt x="260" y="187"/>
                  </a:lnTo>
                  <a:lnTo>
                    <a:pt x="260" y="188"/>
                  </a:lnTo>
                  <a:lnTo>
                    <a:pt x="260" y="189"/>
                  </a:lnTo>
                  <a:lnTo>
                    <a:pt x="259" y="191"/>
                  </a:lnTo>
                  <a:lnTo>
                    <a:pt x="258" y="194"/>
                  </a:lnTo>
                  <a:lnTo>
                    <a:pt x="257" y="198"/>
                  </a:lnTo>
                  <a:lnTo>
                    <a:pt x="256" y="199"/>
                  </a:lnTo>
                  <a:lnTo>
                    <a:pt x="254" y="200"/>
                  </a:lnTo>
                  <a:lnTo>
                    <a:pt x="251" y="199"/>
                  </a:lnTo>
                  <a:lnTo>
                    <a:pt x="247" y="198"/>
                  </a:lnTo>
                  <a:lnTo>
                    <a:pt x="245" y="196"/>
                  </a:lnTo>
                  <a:lnTo>
                    <a:pt x="236" y="188"/>
                  </a:lnTo>
                  <a:lnTo>
                    <a:pt x="235" y="186"/>
                  </a:lnTo>
                  <a:lnTo>
                    <a:pt x="233" y="181"/>
                  </a:lnTo>
                  <a:lnTo>
                    <a:pt x="232" y="179"/>
                  </a:lnTo>
                  <a:lnTo>
                    <a:pt x="230" y="178"/>
                  </a:lnTo>
                  <a:lnTo>
                    <a:pt x="228" y="177"/>
                  </a:lnTo>
                  <a:lnTo>
                    <a:pt x="228" y="176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3"/>
                  </a:lnTo>
                  <a:lnTo>
                    <a:pt x="226" y="172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15" y="173"/>
                  </a:lnTo>
                  <a:lnTo>
                    <a:pt x="210" y="173"/>
                  </a:lnTo>
                  <a:lnTo>
                    <a:pt x="208" y="175"/>
                  </a:lnTo>
                  <a:lnTo>
                    <a:pt x="207" y="176"/>
                  </a:lnTo>
                  <a:lnTo>
                    <a:pt x="206" y="179"/>
                  </a:lnTo>
                  <a:lnTo>
                    <a:pt x="205" y="180"/>
                  </a:lnTo>
                  <a:lnTo>
                    <a:pt x="206" y="187"/>
                  </a:lnTo>
                  <a:lnTo>
                    <a:pt x="205" y="189"/>
                  </a:lnTo>
                  <a:lnTo>
                    <a:pt x="204" y="195"/>
                  </a:lnTo>
                  <a:lnTo>
                    <a:pt x="204" y="197"/>
                  </a:lnTo>
                  <a:lnTo>
                    <a:pt x="204" y="201"/>
                  </a:lnTo>
                  <a:lnTo>
                    <a:pt x="204" y="204"/>
                  </a:lnTo>
                  <a:lnTo>
                    <a:pt x="202" y="207"/>
                  </a:lnTo>
                  <a:lnTo>
                    <a:pt x="202" y="209"/>
                  </a:lnTo>
                  <a:lnTo>
                    <a:pt x="201" y="210"/>
                  </a:lnTo>
                  <a:lnTo>
                    <a:pt x="202" y="212"/>
                  </a:lnTo>
                  <a:lnTo>
                    <a:pt x="203" y="215"/>
                  </a:lnTo>
                  <a:lnTo>
                    <a:pt x="204" y="217"/>
                  </a:lnTo>
                  <a:lnTo>
                    <a:pt x="205" y="220"/>
                  </a:lnTo>
                  <a:lnTo>
                    <a:pt x="204" y="223"/>
                  </a:lnTo>
                  <a:lnTo>
                    <a:pt x="203" y="223"/>
                  </a:lnTo>
                  <a:lnTo>
                    <a:pt x="201" y="223"/>
                  </a:lnTo>
                  <a:lnTo>
                    <a:pt x="200" y="225"/>
                  </a:lnTo>
                  <a:lnTo>
                    <a:pt x="200" y="228"/>
                  </a:lnTo>
                  <a:lnTo>
                    <a:pt x="201" y="229"/>
                  </a:lnTo>
                  <a:lnTo>
                    <a:pt x="204" y="234"/>
                  </a:lnTo>
                  <a:lnTo>
                    <a:pt x="206" y="235"/>
                  </a:lnTo>
                  <a:lnTo>
                    <a:pt x="207" y="236"/>
                  </a:lnTo>
                  <a:lnTo>
                    <a:pt x="207" y="238"/>
                  </a:lnTo>
                  <a:lnTo>
                    <a:pt x="208" y="239"/>
                  </a:lnTo>
                  <a:lnTo>
                    <a:pt x="210" y="239"/>
                  </a:lnTo>
                  <a:lnTo>
                    <a:pt x="210" y="238"/>
                  </a:lnTo>
                  <a:lnTo>
                    <a:pt x="212" y="238"/>
                  </a:lnTo>
                  <a:lnTo>
                    <a:pt x="213" y="238"/>
                  </a:lnTo>
                  <a:lnTo>
                    <a:pt x="213" y="237"/>
                  </a:lnTo>
                  <a:lnTo>
                    <a:pt x="214" y="236"/>
                  </a:lnTo>
                  <a:lnTo>
                    <a:pt x="215" y="235"/>
                  </a:lnTo>
                  <a:lnTo>
                    <a:pt x="216" y="235"/>
                  </a:lnTo>
                  <a:lnTo>
                    <a:pt x="216" y="236"/>
                  </a:lnTo>
                  <a:lnTo>
                    <a:pt x="216" y="237"/>
                  </a:lnTo>
                  <a:lnTo>
                    <a:pt x="216" y="239"/>
                  </a:lnTo>
                  <a:lnTo>
                    <a:pt x="217" y="240"/>
                  </a:lnTo>
                  <a:lnTo>
                    <a:pt x="217" y="241"/>
                  </a:lnTo>
                  <a:lnTo>
                    <a:pt x="218" y="241"/>
                  </a:lnTo>
                  <a:lnTo>
                    <a:pt x="219" y="240"/>
                  </a:lnTo>
                  <a:lnTo>
                    <a:pt x="220" y="240"/>
                  </a:lnTo>
                  <a:lnTo>
                    <a:pt x="221" y="241"/>
                  </a:lnTo>
                  <a:lnTo>
                    <a:pt x="222" y="244"/>
                  </a:lnTo>
                  <a:lnTo>
                    <a:pt x="222" y="246"/>
                  </a:lnTo>
                  <a:lnTo>
                    <a:pt x="223" y="247"/>
                  </a:lnTo>
                  <a:lnTo>
                    <a:pt x="225" y="247"/>
                  </a:lnTo>
                  <a:lnTo>
                    <a:pt x="227" y="247"/>
                  </a:lnTo>
                  <a:lnTo>
                    <a:pt x="228" y="248"/>
                  </a:lnTo>
                  <a:lnTo>
                    <a:pt x="228" y="249"/>
                  </a:lnTo>
                  <a:lnTo>
                    <a:pt x="229" y="251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7" y="257"/>
                  </a:lnTo>
                  <a:lnTo>
                    <a:pt x="226" y="259"/>
                  </a:lnTo>
                  <a:lnTo>
                    <a:pt x="228" y="260"/>
                  </a:lnTo>
                  <a:lnTo>
                    <a:pt x="230" y="261"/>
                  </a:lnTo>
                  <a:lnTo>
                    <a:pt x="233" y="259"/>
                  </a:lnTo>
                  <a:lnTo>
                    <a:pt x="235" y="259"/>
                  </a:lnTo>
                  <a:lnTo>
                    <a:pt x="236" y="261"/>
                  </a:lnTo>
                  <a:lnTo>
                    <a:pt x="237" y="263"/>
                  </a:lnTo>
                  <a:lnTo>
                    <a:pt x="237" y="265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40" y="277"/>
                  </a:lnTo>
                  <a:lnTo>
                    <a:pt x="240" y="277"/>
                  </a:lnTo>
                  <a:lnTo>
                    <a:pt x="239" y="277"/>
                  </a:lnTo>
                  <a:lnTo>
                    <a:pt x="238" y="278"/>
                  </a:lnTo>
                  <a:lnTo>
                    <a:pt x="238" y="279"/>
                  </a:lnTo>
                  <a:lnTo>
                    <a:pt x="239" y="279"/>
                  </a:lnTo>
                  <a:lnTo>
                    <a:pt x="240" y="279"/>
                  </a:lnTo>
                  <a:lnTo>
                    <a:pt x="241" y="279"/>
                  </a:lnTo>
                  <a:lnTo>
                    <a:pt x="243" y="281"/>
                  </a:lnTo>
                  <a:lnTo>
                    <a:pt x="244" y="282"/>
                  </a:lnTo>
                  <a:lnTo>
                    <a:pt x="244" y="283"/>
                  </a:lnTo>
                  <a:lnTo>
                    <a:pt x="244" y="285"/>
                  </a:lnTo>
                  <a:lnTo>
                    <a:pt x="244" y="286"/>
                  </a:lnTo>
                  <a:lnTo>
                    <a:pt x="243" y="288"/>
                  </a:lnTo>
                  <a:lnTo>
                    <a:pt x="242" y="289"/>
                  </a:lnTo>
                  <a:lnTo>
                    <a:pt x="242" y="291"/>
                  </a:lnTo>
                  <a:lnTo>
                    <a:pt x="243" y="295"/>
                  </a:lnTo>
                  <a:lnTo>
                    <a:pt x="245" y="301"/>
                  </a:lnTo>
                  <a:lnTo>
                    <a:pt x="246" y="302"/>
                  </a:lnTo>
                  <a:lnTo>
                    <a:pt x="251" y="307"/>
                  </a:lnTo>
                  <a:lnTo>
                    <a:pt x="252" y="309"/>
                  </a:lnTo>
                  <a:lnTo>
                    <a:pt x="253" y="314"/>
                  </a:lnTo>
                  <a:lnTo>
                    <a:pt x="255" y="316"/>
                  </a:lnTo>
                  <a:lnTo>
                    <a:pt x="257" y="318"/>
                  </a:lnTo>
                  <a:lnTo>
                    <a:pt x="258" y="319"/>
                  </a:lnTo>
                  <a:lnTo>
                    <a:pt x="258" y="319"/>
                  </a:lnTo>
                  <a:lnTo>
                    <a:pt x="259" y="319"/>
                  </a:lnTo>
                  <a:lnTo>
                    <a:pt x="262" y="319"/>
                  </a:lnTo>
                  <a:lnTo>
                    <a:pt x="263" y="319"/>
                  </a:lnTo>
                  <a:lnTo>
                    <a:pt x="264" y="321"/>
                  </a:lnTo>
                  <a:lnTo>
                    <a:pt x="264" y="324"/>
                  </a:lnTo>
                  <a:lnTo>
                    <a:pt x="265" y="325"/>
                  </a:lnTo>
                  <a:lnTo>
                    <a:pt x="269" y="326"/>
                  </a:lnTo>
                  <a:lnTo>
                    <a:pt x="270" y="327"/>
                  </a:lnTo>
                  <a:lnTo>
                    <a:pt x="272" y="329"/>
                  </a:lnTo>
                  <a:lnTo>
                    <a:pt x="273" y="331"/>
                  </a:lnTo>
                  <a:lnTo>
                    <a:pt x="276" y="335"/>
                  </a:lnTo>
                  <a:lnTo>
                    <a:pt x="280" y="339"/>
                  </a:lnTo>
                  <a:lnTo>
                    <a:pt x="283" y="343"/>
                  </a:lnTo>
                  <a:lnTo>
                    <a:pt x="287" y="347"/>
                  </a:lnTo>
                  <a:lnTo>
                    <a:pt x="288" y="349"/>
                  </a:lnTo>
                  <a:lnTo>
                    <a:pt x="288" y="350"/>
                  </a:lnTo>
                  <a:lnTo>
                    <a:pt x="288" y="353"/>
                  </a:lnTo>
                  <a:lnTo>
                    <a:pt x="290" y="355"/>
                  </a:lnTo>
                  <a:lnTo>
                    <a:pt x="300" y="363"/>
                  </a:lnTo>
                  <a:lnTo>
                    <a:pt x="314" y="378"/>
                  </a:lnTo>
                  <a:lnTo>
                    <a:pt x="318" y="383"/>
                  </a:lnTo>
                  <a:lnTo>
                    <a:pt x="321" y="385"/>
                  </a:lnTo>
                  <a:lnTo>
                    <a:pt x="324" y="387"/>
                  </a:lnTo>
                  <a:lnTo>
                    <a:pt x="329" y="391"/>
                  </a:lnTo>
                  <a:lnTo>
                    <a:pt x="337" y="391"/>
                  </a:lnTo>
                  <a:lnTo>
                    <a:pt x="340" y="394"/>
                  </a:lnTo>
                  <a:lnTo>
                    <a:pt x="342" y="397"/>
                  </a:lnTo>
                  <a:lnTo>
                    <a:pt x="340" y="407"/>
                  </a:lnTo>
                  <a:lnTo>
                    <a:pt x="342" y="414"/>
                  </a:lnTo>
                  <a:lnTo>
                    <a:pt x="345" y="419"/>
                  </a:lnTo>
                  <a:lnTo>
                    <a:pt x="349" y="422"/>
                  </a:lnTo>
                  <a:lnTo>
                    <a:pt x="351" y="423"/>
                  </a:lnTo>
                  <a:lnTo>
                    <a:pt x="352" y="424"/>
                  </a:lnTo>
                  <a:lnTo>
                    <a:pt x="353" y="426"/>
                  </a:lnTo>
                  <a:lnTo>
                    <a:pt x="353" y="428"/>
                  </a:lnTo>
                  <a:lnTo>
                    <a:pt x="354" y="431"/>
                  </a:lnTo>
                  <a:lnTo>
                    <a:pt x="355" y="432"/>
                  </a:lnTo>
                  <a:lnTo>
                    <a:pt x="356" y="433"/>
                  </a:lnTo>
                  <a:lnTo>
                    <a:pt x="369" y="441"/>
                  </a:lnTo>
                  <a:lnTo>
                    <a:pt x="370" y="442"/>
                  </a:lnTo>
                  <a:lnTo>
                    <a:pt x="372" y="446"/>
                  </a:lnTo>
                  <a:lnTo>
                    <a:pt x="375" y="452"/>
                  </a:lnTo>
                  <a:lnTo>
                    <a:pt x="376" y="455"/>
                  </a:lnTo>
                  <a:lnTo>
                    <a:pt x="373" y="458"/>
                  </a:lnTo>
                  <a:lnTo>
                    <a:pt x="368" y="458"/>
                  </a:lnTo>
                  <a:lnTo>
                    <a:pt x="366" y="457"/>
                  </a:lnTo>
                  <a:lnTo>
                    <a:pt x="364" y="458"/>
                  </a:lnTo>
                  <a:lnTo>
                    <a:pt x="362" y="456"/>
                  </a:lnTo>
                  <a:lnTo>
                    <a:pt x="360" y="454"/>
                  </a:lnTo>
                  <a:lnTo>
                    <a:pt x="360" y="453"/>
                  </a:lnTo>
                  <a:lnTo>
                    <a:pt x="359" y="451"/>
                  </a:lnTo>
                  <a:lnTo>
                    <a:pt x="358" y="450"/>
                  </a:lnTo>
                  <a:lnTo>
                    <a:pt x="359" y="448"/>
                  </a:lnTo>
                  <a:lnTo>
                    <a:pt x="361" y="447"/>
                  </a:lnTo>
                  <a:lnTo>
                    <a:pt x="360" y="446"/>
                  </a:lnTo>
                  <a:lnTo>
                    <a:pt x="358" y="447"/>
                  </a:lnTo>
                  <a:lnTo>
                    <a:pt x="356" y="448"/>
                  </a:lnTo>
                  <a:lnTo>
                    <a:pt x="354" y="449"/>
                  </a:lnTo>
                  <a:lnTo>
                    <a:pt x="355" y="449"/>
                  </a:lnTo>
                  <a:lnTo>
                    <a:pt x="357" y="447"/>
                  </a:lnTo>
                  <a:lnTo>
                    <a:pt x="356" y="447"/>
                  </a:lnTo>
                  <a:lnTo>
                    <a:pt x="355" y="447"/>
                  </a:lnTo>
                  <a:lnTo>
                    <a:pt x="354" y="446"/>
                  </a:lnTo>
                  <a:lnTo>
                    <a:pt x="354" y="446"/>
                  </a:lnTo>
                  <a:lnTo>
                    <a:pt x="354" y="445"/>
                  </a:lnTo>
                  <a:lnTo>
                    <a:pt x="354" y="444"/>
                  </a:lnTo>
                  <a:lnTo>
                    <a:pt x="354" y="443"/>
                  </a:lnTo>
                  <a:lnTo>
                    <a:pt x="352" y="445"/>
                  </a:lnTo>
                  <a:lnTo>
                    <a:pt x="349" y="442"/>
                  </a:lnTo>
                  <a:lnTo>
                    <a:pt x="344" y="435"/>
                  </a:lnTo>
                  <a:lnTo>
                    <a:pt x="331" y="428"/>
                  </a:lnTo>
                  <a:lnTo>
                    <a:pt x="328" y="426"/>
                  </a:lnTo>
                  <a:lnTo>
                    <a:pt x="327" y="425"/>
                  </a:lnTo>
                  <a:lnTo>
                    <a:pt x="326" y="425"/>
                  </a:lnTo>
                  <a:lnTo>
                    <a:pt x="325" y="423"/>
                  </a:lnTo>
                  <a:lnTo>
                    <a:pt x="324" y="422"/>
                  </a:lnTo>
                  <a:lnTo>
                    <a:pt x="324" y="422"/>
                  </a:lnTo>
                  <a:lnTo>
                    <a:pt x="323" y="422"/>
                  </a:lnTo>
                  <a:lnTo>
                    <a:pt x="322" y="421"/>
                  </a:lnTo>
                  <a:lnTo>
                    <a:pt x="321" y="419"/>
                  </a:lnTo>
                  <a:lnTo>
                    <a:pt x="320" y="417"/>
                  </a:lnTo>
                  <a:lnTo>
                    <a:pt x="320" y="416"/>
                  </a:lnTo>
                  <a:lnTo>
                    <a:pt x="318" y="416"/>
                  </a:lnTo>
                  <a:lnTo>
                    <a:pt x="318" y="416"/>
                  </a:lnTo>
                  <a:lnTo>
                    <a:pt x="310" y="405"/>
                  </a:lnTo>
                  <a:lnTo>
                    <a:pt x="307" y="403"/>
                  </a:lnTo>
                  <a:lnTo>
                    <a:pt x="306" y="403"/>
                  </a:lnTo>
                  <a:lnTo>
                    <a:pt x="306" y="402"/>
                  </a:lnTo>
                  <a:lnTo>
                    <a:pt x="305" y="401"/>
                  </a:lnTo>
                  <a:lnTo>
                    <a:pt x="294" y="399"/>
                  </a:lnTo>
                  <a:lnTo>
                    <a:pt x="288" y="397"/>
                  </a:lnTo>
                  <a:lnTo>
                    <a:pt x="282" y="396"/>
                  </a:lnTo>
                  <a:lnTo>
                    <a:pt x="274" y="390"/>
                  </a:lnTo>
                  <a:lnTo>
                    <a:pt x="274" y="389"/>
                  </a:lnTo>
                  <a:lnTo>
                    <a:pt x="273" y="388"/>
                  </a:lnTo>
                  <a:lnTo>
                    <a:pt x="272" y="388"/>
                  </a:lnTo>
                  <a:lnTo>
                    <a:pt x="271" y="388"/>
                  </a:lnTo>
                  <a:lnTo>
                    <a:pt x="271" y="389"/>
                  </a:lnTo>
                  <a:lnTo>
                    <a:pt x="268" y="388"/>
                  </a:lnTo>
                  <a:lnTo>
                    <a:pt x="261" y="388"/>
                  </a:lnTo>
                  <a:lnTo>
                    <a:pt x="261" y="387"/>
                  </a:lnTo>
                  <a:lnTo>
                    <a:pt x="263" y="387"/>
                  </a:lnTo>
                  <a:lnTo>
                    <a:pt x="264" y="386"/>
                  </a:lnTo>
                  <a:lnTo>
                    <a:pt x="267" y="385"/>
                  </a:lnTo>
                  <a:lnTo>
                    <a:pt x="268" y="385"/>
                  </a:lnTo>
                  <a:lnTo>
                    <a:pt x="267" y="384"/>
                  </a:lnTo>
                  <a:lnTo>
                    <a:pt x="264" y="383"/>
                  </a:lnTo>
                  <a:lnTo>
                    <a:pt x="256" y="383"/>
                  </a:lnTo>
                  <a:lnTo>
                    <a:pt x="255" y="383"/>
                  </a:lnTo>
                  <a:lnTo>
                    <a:pt x="253" y="384"/>
                  </a:lnTo>
                  <a:lnTo>
                    <a:pt x="252" y="385"/>
                  </a:lnTo>
                  <a:lnTo>
                    <a:pt x="251" y="385"/>
                  </a:lnTo>
                  <a:lnTo>
                    <a:pt x="247" y="385"/>
                  </a:lnTo>
                  <a:lnTo>
                    <a:pt x="236" y="386"/>
                  </a:lnTo>
                  <a:lnTo>
                    <a:pt x="236" y="387"/>
                  </a:lnTo>
                  <a:lnTo>
                    <a:pt x="239" y="388"/>
                  </a:lnTo>
                  <a:lnTo>
                    <a:pt x="240" y="389"/>
                  </a:lnTo>
                  <a:lnTo>
                    <a:pt x="241" y="391"/>
                  </a:lnTo>
                  <a:lnTo>
                    <a:pt x="235" y="391"/>
                  </a:lnTo>
                  <a:lnTo>
                    <a:pt x="236" y="391"/>
                  </a:lnTo>
                  <a:lnTo>
                    <a:pt x="234" y="391"/>
                  </a:lnTo>
                  <a:lnTo>
                    <a:pt x="232" y="391"/>
                  </a:lnTo>
                  <a:lnTo>
                    <a:pt x="229" y="391"/>
                  </a:lnTo>
                  <a:lnTo>
                    <a:pt x="228" y="390"/>
                  </a:lnTo>
                  <a:lnTo>
                    <a:pt x="227" y="389"/>
                  </a:lnTo>
                  <a:lnTo>
                    <a:pt x="226" y="389"/>
                  </a:lnTo>
                  <a:lnTo>
                    <a:pt x="226" y="390"/>
                  </a:lnTo>
                  <a:lnTo>
                    <a:pt x="225" y="389"/>
                  </a:lnTo>
                  <a:lnTo>
                    <a:pt x="223" y="389"/>
                  </a:lnTo>
                  <a:lnTo>
                    <a:pt x="222" y="388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2" y="387"/>
                  </a:lnTo>
                  <a:lnTo>
                    <a:pt x="223" y="387"/>
                  </a:lnTo>
                  <a:lnTo>
                    <a:pt x="224" y="386"/>
                  </a:lnTo>
                  <a:lnTo>
                    <a:pt x="224" y="385"/>
                  </a:lnTo>
                  <a:lnTo>
                    <a:pt x="224" y="385"/>
                  </a:lnTo>
                  <a:lnTo>
                    <a:pt x="224" y="384"/>
                  </a:lnTo>
                  <a:lnTo>
                    <a:pt x="223" y="384"/>
                  </a:lnTo>
                  <a:lnTo>
                    <a:pt x="222" y="384"/>
                  </a:lnTo>
                  <a:lnTo>
                    <a:pt x="222" y="385"/>
                  </a:lnTo>
                  <a:lnTo>
                    <a:pt x="222" y="383"/>
                  </a:lnTo>
                  <a:lnTo>
                    <a:pt x="221" y="383"/>
                  </a:lnTo>
                  <a:lnTo>
                    <a:pt x="219" y="382"/>
                  </a:lnTo>
                  <a:lnTo>
                    <a:pt x="220" y="382"/>
                  </a:lnTo>
                  <a:lnTo>
                    <a:pt x="221" y="381"/>
                  </a:lnTo>
                  <a:lnTo>
                    <a:pt x="220" y="380"/>
                  </a:lnTo>
                  <a:lnTo>
                    <a:pt x="218" y="380"/>
                  </a:lnTo>
                  <a:lnTo>
                    <a:pt x="218" y="379"/>
                  </a:lnTo>
                  <a:lnTo>
                    <a:pt x="218" y="379"/>
                  </a:lnTo>
                  <a:lnTo>
                    <a:pt x="219" y="379"/>
                  </a:lnTo>
                  <a:lnTo>
                    <a:pt x="218" y="378"/>
                  </a:lnTo>
                  <a:lnTo>
                    <a:pt x="219" y="377"/>
                  </a:lnTo>
                  <a:lnTo>
                    <a:pt x="218" y="376"/>
                  </a:lnTo>
                  <a:lnTo>
                    <a:pt x="219" y="375"/>
                  </a:lnTo>
                  <a:lnTo>
                    <a:pt x="218" y="373"/>
                  </a:lnTo>
                  <a:lnTo>
                    <a:pt x="219" y="373"/>
                  </a:lnTo>
                  <a:lnTo>
                    <a:pt x="222" y="373"/>
                  </a:lnTo>
                  <a:lnTo>
                    <a:pt x="222" y="372"/>
                  </a:lnTo>
                  <a:lnTo>
                    <a:pt x="218" y="371"/>
                  </a:lnTo>
                  <a:lnTo>
                    <a:pt x="217" y="371"/>
                  </a:lnTo>
                  <a:lnTo>
                    <a:pt x="218" y="370"/>
                  </a:lnTo>
                  <a:lnTo>
                    <a:pt x="219" y="370"/>
                  </a:lnTo>
                  <a:lnTo>
                    <a:pt x="220" y="370"/>
                  </a:lnTo>
                  <a:lnTo>
                    <a:pt x="221" y="371"/>
                  </a:lnTo>
                  <a:lnTo>
                    <a:pt x="222" y="370"/>
                  </a:lnTo>
                  <a:lnTo>
                    <a:pt x="221" y="369"/>
                  </a:lnTo>
                  <a:lnTo>
                    <a:pt x="221" y="368"/>
                  </a:lnTo>
                  <a:lnTo>
                    <a:pt x="219" y="368"/>
                  </a:lnTo>
                  <a:lnTo>
                    <a:pt x="221" y="367"/>
                  </a:lnTo>
                  <a:lnTo>
                    <a:pt x="222" y="367"/>
                  </a:lnTo>
                  <a:lnTo>
                    <a:pt x="221" y="366"/>
                  </a:lnTo>
                  <a:lnTo>
                    <a:pt x="220" y="365"/>
                  </a:lnTo>
                  <a:lnTo>
                    <a:pt x="220" y="367"/>
                  </a:lnTo>
                  <a:lnTo>
                    <a:pt x="219" y="367"/>
                  </a:lnTo>
                  <a:lnTo>
                    <a:pt x="217" y="365"/>
                  </a:lnTo>
                  <a:lnTo>
                    <a:pt x="216" y="364"/>
                  </a:lnTo>
                  <a:lnTo>
                    <a:pt x="215" y="364"/>
                  </a:lnTo>
                  <a:lnTo>
                    <a:pt x="214" y="364"/>
                  </a:lnTo>
                  <a:lnTo>
                    <a:pt x="213" y="363"/>
                  </a:lnTo>
                  <a:lnTo>
                    <a:pt x="212" y="361"/>
                  </a:lnTo>
                  <a:lnTo>
                    <a:pt x="211" y="361"/>
                  </a:lnTo>
                  <a:lnTo>
                    <a:pt x="208" y="358"/>
                  </a:lnTo>
                  <a:lnTo>
                    <a:pt x="207" y="357"/>
                  </a:lnTo>
                  <a:lnTo>
                    <a:pt x="205" y="356"/>
                  </a:lnTo>
                  <a:lnTo>
                    <a:pt x="199" y="356"/>
                  </a:lnTo>
                  <a:lnTo>
                    <a:pt x="198" y="355"/>
                  </a:lnTo>
                  <a:lnTo>
                    <a:pt x="197" y="352"/>
                  </a:lnTo>
                  <a:lnTo>
                    <a:pt x="195" y="351"/>
                  </a:lnTo>
                  <a:lnTo>
                    <a:pt x="192" y="350"/>
                  </a:lnTo>
                  <a:lnTo>
                    <a:pt x="191" y="349"/>
                  </a:lnTo>
                  <a:lnTo>
                    <a:pt x="194" y="349"/>
                  </a:lnTo>
                  <a:lnTo>
                    <a:pt x="195" y="350"/>
                  </a:lnTo>
                  <a:lnTo>
                    <a:pt x="197" y="350"/>
                  </a:lnTo>
                  <a:lnTo>
                    <a:pt x="197" y="349"/>
                  </a:lnTo>
                  <a:lnTo>
                    <a:pt x="196" y="349"/>
                  </a:lnTo>
                  <a:lnTo>
                    <a:pt x="195" y="349"/>
                  </a:lnTo>
                  <a:lnTo>
                    <a:pt x="193" y="347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39"/>
                  </a:lnTo>
                  <a:lnTo>
                    <a:pt x="181" y="337"/>
                  </a:lnTo>
                  <a:lnTo>
                    <a:pt x="180" y="337"/>
                  </a:lnTo>
                  <a:lnTo>
                    <a:pt x="179" y="337"/>
                  </a:lnTo>
                  <a:lnTo>
                    <a:pt x="178" y="337"/>
                  </a:lnTo>
                  <a:lnTo>
                    <a:pt x="177" y="337"/>
                  </a:lnTo>
                  <a:lnTo>
                    <a:pt x="176" y="336"/>
                  </a:lnTo>
                  <a:lnTo>
                    <a:pt x="176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0" y="327"/>
                  </a:lnTo>
                  <a:lnTo>
                    <a:pt x="168" y="324"/>
                  </a:lnTo>
                  <a:lnTo>
                    <a:pt x="166" y="322"/>
                  </a:lnTo>
                  <a:lnTo>
                    <a:pt x="164" y="321"/>
                  </a:lnTo>
                  <a:lnTo>
                    <a:pt x="161" y="316"/>
                  </a:lnTo>
                  <a:lnTo>
                    <a:pt x="156" y="312"/>
                  </a:lnTo>
                  <a:lnTo>
                    <a:pt x="156" y="311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5" y="308"/>
                  </a:lnTo>
                  <a:lnTo>
                    <a:pt x="153" y="307"/>
                  </a:lnTo>
                  <a:lnTo>
                    <a:pt x="149" y="302"/>
                  </a:lnTo>
                  <a:lnTo>
                    <a:pt x="150" y="300"/>
                  </a:lnTo>
                  <a:lnTo>
                    <a:pt x="149" y="297"/>
                  </a:lnTo>
                  <a:lnTo>
                    <a:pt x="147" y="295"/>
                  </a:lnTo>
                  <a:lnTo>
                    <a:pt x="145" y="294"/>
                  </a:lnTo>
                  <a:lnTo>
                    <a:pt x="146" y="292"/>
                  </a:lnTo>
                  <a:lnTo>
                    <a:pt x="148" y="291"/>
                  </a:lnTo>
                  <a:lnTo>
                    <a:pt x="150" y="291"/>
                  </a:lnTo>
                  <a:lnTo>
                    <a:pt x="150" y="294"/>
                  </a:lnTo>
                  <a:lnTo>
                    <a:pt x="151" y="295"/>
                  </a:lnTo>
                  <a:lnTo>
                    <a:pt x="153" y="295"/>
                  </a:lnTo>
                  <a:lnTo>
                    <a:pt x="154" y="292"/>
                  </a:lnTo>
                  <a:lnTo>
                    <a:pt x="152" y="291"/>
                  </a:lnTo>
                  <a:lnTo>
                    <a:pt x="153" y="290"/>
                  </a:lnTo>
                  <a:lnTo>
                    <a:pt x="153" y="291"/>
                  </a:lnTo>
                  <a:lnTo>
                    <a:pt x="154" y="291"/>
                  </a:lnTo>
                  <a:lnTo>
                    <a:pt x="154" y="289"/>
                  </a:lnTo>
                  <a:lnTo>
                    <a:pt x="153" y="289"/>
                  </a:lnTo>
                  <a:lnTo>
                    <a:pt x="157" y="292"/>
                  </a:lnTo>
                  <a:lnTo>
                    <a:pt x="160" y="295"/>
                  </a:lnTo>
                  <a:lnTo>
                    <a:pt x="161" y="295"/>
                  </a:lnTo>
                  <a:lnTo>
                    <a:pt x="162" y="295"/>
                  </a:lnTo>
                  <a:lnTo>
                    <a:pt x="161" y="291"/>
                  </a:lnTo>
                  <a:lnTo>
                    <a:pt x="162" y="290"/>
                  </a:lnTo>
                  <a:lnTo>
                    <a:pt x="162" y="289"/>
                  </a:lnTo>
                  <a:lnTo>
                    <a:pt x="162" y="289"/>
                  </a:lnTo>
                  <a:lnTo>
                    <a:pt x="161" y="288"/>
                  </a:lnTo>
                  <a:lnTo>
                    <a:pt x="160" y="286"/>
                  </a:lnTo>
                  <a:lnTo>
                    <a:pt x="159" y="285"/>
                  </a:lnTo>
                  <a:lnTo>
                    <a:pt x="161" y="285"/>
                  </a:lnTo>
                  <a:lnTo>
                    <a:pt x="163" y="288"/>
                  </a:lnTo>
                  <a:lnTo>
                    <a:pt x="166" y="289"/>
                  </a:lnTo>
                  <a:lnTo>
                    <a:pt x="172" y="293"/>
                  </a:lnTo>
                  <a:lnTo>
                    <a:pt x="174" y="293"/>
                  </a:lnTo>
                  <a:lnTo>
                    <a:pt x="180" y="294"/>
                  </a:lnTo>
                  <a:lnTo>
                    <a:pt x="183" y="294"/>
                  </a:lnTo>
                  <a:lnTo>
                    <a:pt x="183" y="293"/>
                  </a:lnTo>
                  <a:lnTo>
                    <a:pt x="182" y="292"/>
                  </a:lnTo>
                  <a:lnTo>
                    <a:pt x="176" y="291"/>
                  </a:lnTo>
                  <a:lnTo>
                    <a:pt x="175" y="290"/>
                  </a:lnTo>
                  <a:lnTo>
                    <a:pt x="173" y="287"/>
                  </a:lnTo>
                  <a:lnTo>
                    <a:pt x="172" y="286"/>
                  </a:lnTo>
                  <a:lnTo>
                    <a:pt x="163" y="282"/>
                  </a:lnTo>
                  <a:lnTo>
                    <a:pt x="162" y="281"/>
                  </a:lnTo>
                  <a:lnTo>
                    <a:pt x="150" y="268"/>
                  </a:lnTo>
                  <a:lnTo>
                    <a:pt x="145" y="262"/>
                  </a:lnTo>
                  <a:lnTo>
                    <a:pt x="143" y="259"/>
                  </a:lnTo>
                  <a:lnTo>
                    <a:pt x="140" y="258"/>
                  </a:lnTo>
                  <a:lnTo>
                    <a:pt x="139" y="258"/>
                  </a:lnTo>
                  <a:lnTo>
                    <a:pt x="137" y="255"/>
                  </a:lnTo>
                  <a:lnTo>
                    <a:pt x="136" y="255"/>
                  </a:lnTo>
                  <a:lnTo>
                    <a:pt x="136" y="253"/>
                  </a:lnTo>
                  <a:lnTo>
                    <a:pt x="126" y="240"/>
                  </a:lnTo>
                  <a:lnTo>
                    <a:pt x="125" y="235"/>
                  </a:lnTo>
                  <a:lnTo>
                    <a:pt x="126" y="234"/>
                  </a:lnTo>
                  <a:lnTo>
                    <a:pt x="126" y="232"/>
                  </a:lnTo>
                  <a:lnTo>
                    <a:pt x="126" y="229"/>
                  </a:lnTo>
                  <a:lnTo>
                    <a:pt x="125" y="227"/>
                  </a:lnTo>
                  <a:lnTo>
                    <a:pt x="125" y="220"/>
                  </a:lnTo>
                  <a:lnTo>
                    <a:pt x="125" y="218"/>
                  </a:lnTo>
                  <a:lnTo>
                    <a:pt x="126" y="210"/>
                  </a:lnTo>
                  <a:lnTo>
                    <a:pt x="127" y="208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2" y="191"/>
                  </a:lnTo>
                  <a:lnTo>
                    <a:pt x="122" y="188"/>
                  </a:lnTo>
                  <a:lnTo>
                    <a:pt x="121" y="187"/>
                  </a:lnTo>
                  <a:lnTo>
                    <a:pt x="120" y="186"/>
                  </a:lnTo>
                  <a:lnTo>
                    <a:pt x="114" y="182"/>
                  </a:lnTo>
                  <a:lnTo>
                    <a:pt x="104" y="175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7" y="167"/>
                  </a:lnTo>
                  <a:lnTo>
                    <a:pt x="96" y="165"/>
                  </a:lnTo>
                  <a:lnTo>
                    <a:pt x="97" y="163"/>
                  </a:lnTo>
                  <a:lnTo>
                    <a:pt x="96" y="163"/>
                  </a:lnTo>
                  <a:lnTo>
                    <a:pt x="93" y="160"/>
                  </a:lnTo>
                  <a:lnTo>
                    <a:pt x="95" y="163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4" y="164"/>
                  </a:lnTo>
                  <a:lnTo>
                    <a:pt x="93" y="164"/>
                  </a:lnTo>
                  <a:lnTo>
                    <a:pt x="92" y="163"/>
                  </a:lnTo>
                  <a:lnTo>
                    <a:pt x="91" y="162"/>
                  </a:lnTo>
                  <a:lnTo>
                    <a:pt x="82" y="157"/>
                  </a:lnTo>
                  <a:lnTo>
                    <a:pt x="78" y="157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2" y="159"/>
                  </a:lnTo>
                  <a:lnTo>
                    <a:pt x="70" y="163"/>
                  </a:lnTo>
                  <a:lnTo>
                    <a:pt x="68" y="168"/>
                  </a:lnTo>
                  <a:lnTo>
                    <a:pt x="67" y="176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4" y="184"/>
                  </a:lnTo>
                  <a:lnTo>
                    <a:pt x="61" y="183"/>
                  </a:lnTo>
                  <a:lnTo>
                    <a:pt x="63" y="185"/>
                  </a:lnTo>
                  <a:lnTo>
                    <a:pt x="63" y="187"/>
                  </a:lnTo>
                  <a:lnTo>
                    <a:pt x="61" y="188"/>
                  </a:lnTo>
                  <a:lnTo>
                    <a:pt x="60" y="190"/>
                  </a:lnTo>
                  <a:lnTo>
                    <a:pt x="60" y="189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60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8" y="193"/>
                  </a:lnTo>
                  <a:lnTo>
                    <a:pt x="58" y="193"/>
                  </a:lnTo>
                  <a:lnTo>
                    <a:pt x="60" y="195"/>
                  </a:lnTo>
                  <a:lnTo>
                    <a:pt x="60" y="198"/>
                  </a:lnTo>
                  <a:lnTo>
                    <a:pt x="60" y="201"/>
                  </a:lnTo>
                  <a:lnTo>
                    <a:pt x="59" y="203"/>
                  </a:lnTo>
                  <a:lnTo>
                    <a:pt x="58" y="204"/>
                  </a:lnTo>
                  <a:lnTo>
                    <a:pt x="57" y="204"/>
                  </a:lnTo>
                  <a:lnTo>
                    <a:pt x="56" y="204"/>
                  </a:lnTo>
                  <a:lnTo>
                    <a:pt x="55" y="203"/>
                  </a:lnTo>
                  <a:lnTo>
                    <a:pt x="54" y="204"/>
                  </a:lnTo>
                  <a:lnTo>
                    <a:pt x="54" y="205"/>
                  </a:lnTo>
                  <a:lnTo>
                    <a:pt x="53" y="205"/>
                  </a:lnTo>
                  <a:lnTo>
                    <a:pt x="52" y="206"/>
                  </a:lnTo>
                  <a:lnTo>
                    <a:pt x="51" y="206"/>
                  </a:lnTo>
                  <a:lnTo>
                    <a:pt x="52" y="205"/>
                  </a:lnTo>
                  <a:lnTo>
                    <a:pt x="53" y="203"/>
                  </a:lnTo>
                  <a:lnTo>
                    <a:pt x="53" y="202"/>
                  </a:lnTo>
                  <a:lnTo>
                    <a:pt x="52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0" y="195"/>
                  </a:lnTo>
                  <a:lnTo>
                    <a:pt x="48" y="195"/>
                  </a:lnTo>
                  <a:lnTo>
                    <a:pt x="49" y="197"/>
                  </a:lnTo>
                  <a:lnTo>
                    <a:pt x="48" y="199"/>
                  </a:lnTo>
                  <a:lnTo>
                    <a:pt x="49" y="200"/>
                  </a:lnTo>
                  <a:lnTo>
                    <a:pt x="50" y="200"/>
                  </a:lnTo>
                  <a:lnTo>
                    <a:pt x="51" y="201"/>
                  </a:lnTo>
                  <a:lnTo>
                    <a:pt x="52" y="201"/>
                  </a:lnTo>
                  <a:lnTo>
                    <a:pt x="52" y="202"/>
                  </a:lnTo>
                  <a:lnTo>
                    <a:pt x="51" y="203"/>
                  </a:lnTo>
                  <a:lnTo>
                    <a:pt x="50" y="205"/>
                  </a:lnTo>
                  <a:lnTo>
                    <a:pt x="49" y="206"/>
                  </a:lnTo>
                  <a:lnTo>
                    <a:pt x="48" y="205"/>
                  </a:lnTo>
                  <a:lnTo>
                    <a:pt x="48" y="206"/>
                  </a:lnTo>
                  <a:lnTo>
                    <a:pt x="48" y="208"/>
                  </a:lnTo>
                  <a:lnTo>
                    <a:pt x="48" y="209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7" y="212"/>
                  </a:lnTo>
                  <a:lnTo>
                    <a:pt x="48" y="212"/>
                  </a:lnTo>
                  <a:lnTo>
                    <a:pt x="47" y="213"/>
                  </a:lnTo>
                  <a:lnTo>
                    <a:pt x="46" y="212"/>
                  </a:lnTo>
                  <a:lnTo>
                    <a:pt x="44" y="213"/>
                  </a:lnTo>
                  <a:lnTo>
                    <a:pt x="42" y="213"/>
                  </a:lnTo>
                  <a:lnTo>
                    <a:pt x="43" y="213"/>
                  </a:lnTo>
                  <a:lnTo>
                    <a:pt x="44" y="214"/>
                  </a:lnTo>
                  <a:lnTo>
                    <a:pt x="44" y="216"/>
                  </a:lnTo>
                  <a:lnTo>
                    <a:pt x="44" y="217"/>
                  </a:lnTo>
                  <a:lnTo>
                    <a:pt x="43" y="218"/>
                  </a:lnTo>
                  <a:lnTo>
                    <a:pt x="42" y="220"/>
                  </a:lnTo>
                  <a:lnTo>
                    <a:pt x="43" y="221"/>
                  </a:lnTo>
                  <a:lnTo>
                    <a:pt x="42" y="223"/>
                  </a:lnTo>
                  <a:lnTo>
                    <a:pt x="43" y="223"/>
                  </a:lnTo>
                  <a:lnTo>
                    <a:pt x="44" y="223"/>
                  </a:lnTo>
                  <a:lnTo>
                    <a:pt x="45" y="223"/>
                  </a:lnTo>
                  <a:lnTo>
                    <a:pt x="45" y="224"/>
                  </a:lnTo>
                  <a:lnTo>
                    <a:pt x="42" y="224"/>
                  </a:lnTo>
                  <a:lnTo>
                    <a:pt x="41" y="224"/>
                  </a:lnTo>
                  <a:lnTo>
                    <a:pt x="39" y="223"/>
                  </a:lnTo>
                  <a:lnTo>
                    <a:pt x="38" y="224"/>
                  </a:lnTo>
                  <a:lnTo>
                    <a:pt x="38" y="222"/>
                  </a:lnTo>
                  <a:lnTo>
                    <a:pt x="37" y="222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5" y="223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7" y="224"/>
                  </a:lnTo>
                  <a:lnTo>
                    <a:pt x="36" y="226"/>
                  </a:lnTo>
                  <a:lnTo>
                    <a:pt x="37" y="228"/>
                  </a:lnTo>
                  <a:lnTo>
                    <a:pt x="38" y="229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6" y="226"/>
                  </a:lnTo>
                  <a:lnTo>
                    <a:pt x="36" y="224"/>
                  </a:lnTo>
                  <a:lnTo>
                    <a:pt x="36" y="223"/>
                  </a:lnTo>
                  <a:lnTo>
                    <a:pt x="32" y="223"/>
                  </a:lnTo>
                  <a:lnTo>
                    <a:pt x="31" y="223"/>
                  </a:lnTo>
                  <a:lnTo>
                    <a:pt x="32" y="222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1" y="220"/>
                  </a:lnTo>
                  <a:lnTo>
                    <a:pt x="31" y="219"/>
                  </a:lnTo>
                  <a:lnTo>
                    <a:pt x="30" y="219"/>
                  </a:lnTo>
                  <a:lnTo>
                    <a:pt x="29" y="218"/>
                  </a:lnTo>
                  <a:lnTo>
                    <a:pt x="27" y="217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7"/>
                  </a:lnTo>
                  <a:lnTo>
                    <a:pt x="29" y="217"/>
                  </a:lnTo>
                  <a:lnTo>
                    <a:pt x="30" y="217"/>
                  </a:lnTo>
                  <a:lnTo>
                    <a:pt x="31" y="215"/>
                  </a:lnTo>
                  <a:lnTo>
                    <a:pt x="29" y="215"/>
                  </a:lnTo>
                  <a:lnTo>
                    <a:pt x="28" y="215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8" y="211"/>
                  </a:lnTo>
                  <a:lnTo>
                    <a:pt x="27" y="210"/>
                  </a:lnTo>
                  <a:lnTo>
                    <a:pt x="24" y="205"/>
                  </a:lnTo>
                  <a:lnTo>
                    <a:pt x="21" y="201"/>
                  </a:lnTo>
                  <a:lnTo>
                    <a:pt x="17" y="194"/>
                  </a:lnTo>
                  <a:lnTo>
                    <a:pt x="16" y="193"/>
                  </a:lnTo>
                  <a:lnTo>
                    <a:pt x="15" y="193"/>
                  </a:lnTo>
                  <a:lnTo>
                    <a:pt x="13" y="191"/>
                  </a:lnTo>
                  <a:lnTo>
                    <a:pt x="12" y="191"/>
                  </a:lnTo>
                  <a:lnTo>
                    <a:pt x="12" y="190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10" y="185"/>
                  </a:lnTo>
                  <a:lnTo>
                    <a:pt x="12" y="184"/>
                  </a:lnTo>
                  <a:lnTo>
                    <a:pt x="20" y="183"/>
                  </a:lnTo>
                  <a:lnTo>
                    <a:pt x="18" y="182"/>
                  </a:lnTo>
                  <a:lnTo>
                    <a:pt x="17" y="182"/>
                  </a:lnTo>
                  <a:lnTo>
                    <a:pt x="12" y="182"/>
                  </a:lnTo>
                  <a:lnTo>
                    <a:pt x="10" y="183"/>
                  </a:lnTo>
                  <a:lnTo>
                    <a:pt x="9" y="182"/>
                  </a:lnTo>
                  <a:lnTo>
                    <a:pt x="9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8"/>
                  </a:lnTo>
                  <a:lnTo>
                    <a:pt x="8" y="178"/>
                  </a:lnTo>
                  <a:lnTo>
                    <a:pt x="8" y="177"/>
                  </a:lnTo>
                  <a:lnTo>
                    <a:pt x="9" y="176"/>
                  </a:lnTo>
                  <a:lnTo>
                    <a:pt x="8" y="175"/>
                  </a:lnTo>
                  <a:lnTo>
                    <a:pt x="7" y="175"/>
                  </a:lnTo>
                  <a:lnTo>
                    <a:pt x="7" y="175"/>
                  </a:lnTo>
                  <a:lnTo>
                    <a:pt x="8" y="174"/>
                  </a:lnTo>
                  <a:lnTo>
                    <a:pt x="9" y="173"/>
                  </a:lnTo>
                  <a:lnTo>
                    <a:pt x="9" y="172"/>
                  </a:lnTo>
                  <a:lnTo>
                    <a:pt x="8" y="171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7" y="166"/>
                  </a:lnTo>
                  <a:lnTo>
                    <a:pt x="7" y="165"/>
                  </a:lnTo>
                  <a:lnTo>
                    <a:pt x="8" y="164"/>
                  </a:lnTo>
                  <a:lnTo>
                    <a:pt x="9" y="164"/>
                  </a:lnTo>
                  <a:lnTo>
                    <a:pt x="9" y="163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7" y="162"/>
                  </a:lnTo>
                  <a:lnTo>
                    <a:pt x="7" y="161"/>
                  </a:lnTo>
                  <a:lnTo>
                    <a:pt x="8" y="161"/>
                  </a:lnTo>
                  <a:lnTo>
                    <a:pt x="9" y="161"/>
                  </a:lnTo>
                  <a:lnTo>
                    <a:pt x="10" y="159"/>
                  </a:lnTo>
                  <a:lnTo>
                    <a:pt x="9" y="159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5" y="154"/>
                  </a:lnTo>
                  <a:lnTo>
                    <a:pt x="5" y="153"/>
                  </a:lnTo>
                  <a:lnTo>
                    <a:pt x="4" y="152"/>
                  </a:lnTo>
                  <a:lnTo>
                    <a:pt x="1" y="145"/>
                  </a:lnTo>
                  <a:lnTo>
                    <a:pt x="2" y="144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6" y="138"/>
                  </a:lnTo>
                  <a:lnTo>
                    <a:pt x="8" y="138"/>
                  </a:lnTo>
                  <a:lnTo>
                    <a:pt x="12" y="141"/>
                  </a:lnTo>
                  <a:lnTo>
                    <a:pt x="13" y="141"/>
                  </a:lnTo>
                  <a:lnTo>
                    <a:pt x="14" y="141"/>
                  </a:lnTo>
                  <a:lnTo>
                    <a:pt x="24" y="141"/>
                  </a:lnTo>
                  <a:lnTo>
                    <a:pt x="28" y="144"/>
                  </a:lnTo>
                  <a:lnTo>
                    <a:pt x="29" y="145"/>
                  </a:lnTo>
                  <a:lnTo>
                    <a:pt x="30" y="145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42" y="141"/>
                  </a:lnTo>
                  <a:lnTo>
                    <a:pt x="43" y="139"/>
                  </a:lnTo>
                  <a:lnTo>
                    <a:pt x="42" y="137"/>
                  </a:lnTo>
                  <a:lnTo>
                    <a:pt x="42" y="136"/>
                  </a:lnTo>
                  <a:lnTo>
                    <a:pt x="42" y="135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7" y="135"/>
                  </a:lnTo>
                  <a:lnTo>
                    <a:pt x="48" y="136"/>
                  </a:lnTo>
                  <a:lnTo>
                    <a:pt x="49" y="137"/>
                  </a:lnTo>
                  <a:lnTo>
                    <a:pt x="51" y="139"/>
                  </a:lnTo>
                  <a:lnTo>
                    <a:pt x="54" y="139"/>
                  </a:lnTo>
                  <a:lnTo>
                    <a:pt x="56" y="139"/>
                  </a:lnTo>
                  <a:lnTo>
                    <a:pt x="59" y="139"/>
                  </a:lnTo>
                  <a:lnTo>
                    <a:pt x="63" y="137"/>
                  </a:lnTo>
                  <a:lnTo>
                    <a:pt x="65" y="137"/>
                  </a:lnTo>
                  <a:lnTo>
                    <a:pt x="67" y="137"/>
                  </a:lnTo>
                  <a:lnTo>
                    <a:pt x="71" y="139"/>
                  </a:lnTo>
                  <a:lnTo>
                    <a:pt x="75" y="139"/>
                  </a:lnTo>
                  <a:lnTo>
                    <a:pt x="78" y="139"/>
                  </a:lnTo>
                  <a:lnTo>
                    <a:pt x="82" y="137"/>
                  </a:lnTo>
                  <a:lnTo>
                    <a:pt x="84" y="135"/>
                  </a:lnTo>
                  <a:lnTo>
                    <a:pt x="88" y="133"/>
                  </a:lnTo>
                  <a:lnTo>
                    <a:pt x="89" y="131"/>
                  </a:lnTo>
                  <a:lnTo>
                    <a:pt x="89" y="129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91" y="122"/>
                  </a:lnTo>
                  <a:lnTo>
                    <a:pt x="93" y="120"/>
                  </a:lnTo>
                  <a:lnTo>
                    <a:pt x="94" y="119"/>
                  </a:lnTo>
                  <a:lnTo>
                    <a:pt x="96" y="116"/>
                  </a:lnTo>
                  <a:lnTo>
                    <a:pt x="96" y="115"/>
                  </a:lnTo>
                  <a:lnTo>
                    <a:pt x="97" y="115"/>
                  </a:lnTo>
                  <a:lnTo>
                    <a:pt x="98" y="115"/>
                  </a:lnTo>
                  <a:lnTo>
                    <a:pt x="99" y="117"/>
                  </a:lnTo>
                  <a:lnTo>
                    <a:pt x="99" y="120"/>
                  </a:lnTo>
                  <a:lnTo>
                    <a:pt x="99" y="121"/>
                  </a:lnTo>
                  <a:lnTo>
                    <a:pt x="100" y="123"/>
                  </a:lnTo>
                  <a:lnTo>
                    <a:pt x="101" y="124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6" y="128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32"/>
                  </a:lnTo>
                  <a:lnTo>
                    <a:pt x="108" y="133"/>
                  </a:lnTo>
                  <a:lnTo>
                    <a:pt x="115" y="137"/>
                  </a:lnTo>
                  <a:lnTo>
                    <a:pt x="117" y="140"/>
                  </a:lnTo>
                  <a:lnTo>
                    <a:pt x="120" y="141"/>
                  </a:lnTo>
                  <a:lnTo>
                    <a:pt x="125" y="140"/>
                  </a:lnTo>
                  <a:lnTo>
                    <a:pt x="126" y="137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2" y="137"/>
                  </a:lnTo>
                  <a:lnTo>
                    <a:pt x="133" y="137"/>
                  </a:lnTo>
                  <a:lnTo>
                    <a:pt x="134" y="138"/>
                  </a:lnTo>
                  <a:lnTo>
                    <a:pt x="135" y="138"/>
                  </a:lnTo>
                  <a:lnTo>
                    <a:pt x="136" y="139"/>
                  </a:lnTo>
                  <a:lnTo>
                    <a:pt x="140" y="139"/>
                  </a:lnTo>
                  <a:lnTo>
                    <a:pt x="141" y="139"/>
                  </a:lnTo>
                  <a:lnTo>
                    <a:pt x="148" y="145"/>
                  </a:lnTo>
                  <a:lnTo>
                    <a:pt x="152" y="145"/>
                  </a:lnTo>
                  <a:lnTo>
                    <a:pt x="156" y="145"/>
                  </a:lnTo>
                  <a:lnTo>
                    <a:pt x="161" y="143"/>
                  </a:lnTo>
                  <a:lnTo>
                    <a:pt x="163" y="143"/>
                  </a:lnTo>
                  <a:lnTo>
                    <a:pt x="165" y="142"/>
                  </a:lnTo>
                  <a:lnTo>
                    <a:pt x="166" y="141"/>
                  </a:lnTo>
                  <a:lnTo>
                    <a:pt x="167" y="139"/>
                  </a:lnTo>
                  <a:lnTo>
                    <a:pt x="168" y="139"/>
                  </a:lnTo>
                  <a:lnTo>
                    <a:pt x="163" y="135"/>
                  </a:lnTo>
                  <a:lnTo>
                    <a:pt x="162" y="133"/>
                  </a:lnTo>
                  <a:lnTo>
                    <a:pt x="162" y="131"/>
                  </a:lnTo>
                  <a:lnTo>
                    <a:pt x="161" y="127"/>
                  </a:lnTo>
                  <a:lnTo>
                    <a:pt x="161" y="127"/>
                  </a:lnTo>
                  <a:lnTo>
                    <a:pt x="161" y="126"/>
                  </a:lnTo>
                  <a:lnTo>
                    <a:pt x="160" y="124"/>
                  </a:lnTo>
                  <a:lnTo>
                    <a:pt x="160" y="123"/>
                  </a:lnTo>
                  <a:lnTo>
                    <a:pt x="161" y="122"/>
                  </a:lnTo>
                  <a:lnTo>
                    <a:pt x="162" y="122"/>
                  </a:lnTo>
                  <a:lnTo>
                    <a:pt x="162" y="121"/>
                  </a:lnTo>
                  <a:lnTo>
                    <a:pt x="162" y="120"/>
                  </a:lnTo>
                  <a:lnTo>
                    <a:pt x="165" y="119"/>
                  </a:lnTo>
                  <a:lnTo>
                    <a:pt x="166" y="119"/>
                  </a:lnTo>
                  <a:lnTo>
                    <a:pt x="168" y="118"/>
                  </a:lnTo>
                  <a:lnTo>
                    <a:pt x="169" y="118"/>
                  </a:lnTo>
                  <a:lnTo>
                    <a:pt x="168" y="117"/>
                  </a:lnTo>
                  <a:lnTo>
                    <a:pt x="167" y="115"/>
                  </a:lnTo>
                  <a:lnTo>
                    <a:pt x="166" y="113"/>
                  </a:lnTo>
                  <a:lnTo>
                    <a:pt x="165" y="112"/>
                  </a:lnTo>
                  <a:lnTo>
                    <a:pt x="165" y="113"/>
                  </a:lnTo>
                  <a:lnTo>
                    <a:pt x="164" y="113"/>
                  </a:lnTo>
                  <a:lnTo>
                    <a:pt x="163" y="113"/>
                  </a:lnTo>
                  <a:lnTo>
                    <a:pt x="163" y="114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1" y="113"/>
                  </a:lnTo>
                  <a:lnTo>
                    <a:pt x="161" y="112"/>
                  </a:lnTo>
                  <a:lnTo>
                    <a:pt x="160" y="110"/>
                  </a:lnTo>
                  <a:lnTo>
                    <a:pt x="159" y="109"/>
                  </a:lnTo>
                  <a:lnTo>
                    <a:pt x="158" y="109"/>
                  </a:lnTo>
                  <a:lnTo>
                    <a:pt x="158" y="109"/>
                  </a:lnTo>
                  <a:lnTo>
                    <a:pt x="158" y="108"/>
                  </a:lnTo>
                  <a:lnTo>
                    <a:pt x="159" y="107"/>
                  </a:lnTo>
                  <a:lnTo>
                    <a:pt x="162" y="104"/>
                  </a:lnTo>
                  <a:lnTo>
                    <a:pt x="165" y="103"/>
                  </a:lnTo>
                  <a:lnTo>
                    <a:pt x="174" y="101"/>
                  </a:lnTo>
                  <a:lnTo>
                    <a:pt x="175" y="100"/>
                  </a:lnTo>
                  <a:lnTo>
                    <a:pt x="175" y="98"/>
                  </a:lnTo>
                  <a:lnTo>
                    <a:pt x="174" y="97"/>
                  </a:lnTo>
                  <a:lnTo>
                    <a:pt x="175" y="96"/>
                  </a:lnTo>
                  <a:lnTo>
                    <a:pt x="176" y="96"/>
                  </a:lnTo>
                  <a:lnTo>
                    <a:pt x="177" y="96"/>
                  </a:lnTo>
                  <a:lnTo>
                    <a:pt x="178" y="96"/>
                  </a:lnTo>
                  <a:lnTo>
                    <a:pt x="179" y="97"/>
                  </a:lnTo>
                  <a:lnTo>
                    <a:pt x="180" y="96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92" y="95"/>
                  </a:lnTo>
                  <a:lnTo>
                    <a:pt x="193" y="94"/>
                  </a:lnTo>
                  <a:lnTo>
                    <a:pt x="195" y="93"/>
                  </a:lnTo>
                  <a:lnTo>
                    <a:pt x="197" y="92"/>
                  </a:lnTo>
                  <a:lnTo>
                    <a:pt x="196" y="90"/>
                  </a:lnTo>
                  <a:lnTo>
                    <a:pt x="195" y="88"/>
                  </a:lnTo>
                  <a:lnTo>
                    <a:pt x="195" y="86"/>
                  </a:lnTo>
                  <a:lnTo>
                    <a:pt x="195" y="84"/>
                  </a:lnTo>
                  <a:lnTo>
                    <a:pt x="196" y="83"/>
                  </a:lnTo>
                  <a:lnTo>
                    <a:pt x="196" y="81"/>
                  </a:lnTo>
                  <a:lnTo>
                    <a:pt x="197" y="79"/>
                  </a:lnTo>
                  <a:lnTo>
                    <a:pt x="196" y="75"/>
                  </a:lnTo>
                  <a:lnTo>
                    <a:pt x="196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7" y="65"/>
                  </a:lnTo>
                  <a:lnTo>
                    <a:pt x="196" y="64"/>
                  </a:lnTo>
                  <a:lnTo>
                    <a:pt x="193" y="63"/>
                  </a:lnTo>
                  <a:lnTo>
                    <a:pt x="192" y="62"/>
                  </a:lnTo>
                  <a:lnTo>
                    <a:pt x="192" y="61"/>
                  </a:lnTo>
                  <a:lnTo>
                    <a:pt x="190" y="60"/>
                  </a:lnTo>
                  <a:lnTo>
                    <a:pt x="188" y="57"/>
                  </a:lnTo>
                  <a:lnTo>
                    <a:pt x="188" y="54"/>
                  </a:lnTo>
                  <a:lnTo>
                    <a:pt x="190" y="50"/>
                  </a:lnTo>
                  <a:lnTo>
                    <a:pt x="192" y="47"/>
                  </a:lnTo>
                  <a:lnTo>
                    <a:pt x="192" y="46"/>
                  </a:lnTo>
                  <a:lnTo>
                    <a:pt x="193" y="44"/>
                  </a:lnTo>
                  <a:lnTo>
                    <a:pt x="195" y="43"/>
                  </a:lnTo>
                  <a:lnTo>
                    <a:pt x="197" y="43"/>
                  </a:lnTo>
                  <a:lnTo>
                    <a:pt x="203" y="44"/>
                  </a:lnTo>
                  <a:lnTo>
                    <a:pt x="204" y="43"/>
                  </a:lnTo>
                  <a:lnTo>
                    <a:pt x="206" y="40"/>
                  </a:lnTo>
                  <a:lnTo>
                    <a:pt x="208" y="39"/>
                  </a:lnTo>
                  <a:lnTo>
                    <a:pt x="209" y="38"/>
                  </a:lnTo>
                  <a:lnTo>
                    <a:pt x="210" y="38"/>
                  </a:lnTo>
                  <a:lnTo>
                    <a:pt x="215" y="37"/>
                  </a:lnTo>
                  <a:lnTo>
                    <a:pt x="218" y="36"/>
                  </a:lnTo>
                  <a:lnTo>
                    <a:pt x="221" y="35"/>
                  </a:lnTo>
                  <a:lnTo>
                    <a:pt x="224" y="34"/>
                  </a:lnTo>
                  <a:lnTo>
                    <a:pt x="225" y="34"/>
                  </a:lnTo>
                  <a:lnTo>
                    <a:pt x="228" y="32"/>
                  </a:lnTo>
                  <a:lnTo>
                    <a:pt x="229" y="31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31" y="28"/>
                  </a:lnTo>
                  <a:lnTo>
                    <a:pt x="231" y="26"/>
                  </a:lnTo>
                  <a:lnTo>
                    <a:pt x="231" y="24"/>
                  </a:lnTo>
                  <a:lnTo>
                    <a:pt x="231" y="22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35" y="23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7" y="20"/>
                  </a:lnTo>
                  <a:lnTo>
                    <a:pt x="239" y="20"/>
                  </a:lnTo>
                  <a:lnTo>
                    <a:pt x="240" y="20"/>
                  </a:lnTo>
                  <a:lnTo>
                    <a:pt x="241" y="23"/>
                  </a:lnTo>
                  <a:lnTo>
                    <a:pt x="243" y="24"/>
                  </a:lnTo>
                  <a:lnTo>
                    <a:pt x="245" y="24"/>
                  </a:lnTo>
                  <a:lnTo>
                    <a:pt x="248" y="23"/>
                  </a:lnTo>
                  <a:lnTo>
                    <a:pt x="251" y="23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0"/>
                  </a:lnTo>
                  <a:lnTo>
                    <a:pt x="249" y="19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6"/>
                  </a:lnTo>
                  <a:lnTo>
                    <a:pt x="248" y="14"/>
                  </a:lnTo>
                  <a:lnTo>
                    <a:pt x="247" y="11"/>
                  </a:lnTo>
                  <a:lnTo>
                    <a:pt x="246" y="9"/>
                  </a:lnTo>
                  <a:lnTo>
                    <a:pt x="246" y="8"/>
                  </a:lnTo>
                  <a:lnTo>
                    <a:pt x="246" y="7"/>
                  </a:lnTo>
                  <a:lnTo>
                    <a:pt x="249" y="5"/>
                  </a:lnTo>
                  <a:lnTo>
                    <a:pt x="249" y="4"/>
                  </a:lnTo>
                  <a:lnTo>
                    <a:pt x="252" y="3"/>
                  </a:lnTo>
                  <a:lnTo>
                    <a:pt x="253" y="2"/>
                  </a:lnTo>
                  <a:lnTo>
                    <a:pt x="255" y="1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8" y="1"/>
                  </a:lnTo>
                  <a:lnTo>
                    <a:pt x="258" y="0"/>
                  </a:lnTo>
                  <a:lnTo>
                    <a:pt x="258" y="1"/>
                  </a:lnTo>
                  <a:lnTo>
                    <a:pt x="260" y="1"/>
                  </a:lnTo>
                  <a:lnTo>
                    <a:pt x="261" y="1"/>
                  </a:lnTo>
                  <a:lnTo>
                    <a:pt x="262" y="1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6" y="4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70" y="4"/>
                  </a:lnTo>
                  <a:lnTo>
                    <a:pt x="272" y="6"/>
                  </a:lnTo>
                  <a:close/>
                  <a:moveTo>
                    <a:pt x="445" y="506"/>
                  </a:moveTo>
                  <a:lnTo>
                    <a:pt x="445" y="507"/>
                  </a:lnTo>
                  <a:lnTo>
                    <a:pt x="445" y="512"/>
                  </a:lnTo>
                  <a:lnTo>
                    <a:pt x="445" y="513"/>
                  </a:lnTo>
                  <a:lnTo>
                    <a:pt x="446" y="515"/>
                  </a:lnTo>
                  <a:lnTo>
                    <a:pt x="447" y="517"/>
                  </a:lnTo>
                  <a:lnTo>
                    <a:pt x="448" y="518"/>
                  </a:lnTo>
                  <a:lnTo>
                    <a:pt x="449" y="518"/>
                  </a:lnTo>
                  <a:lnTo>
                    <a:pt x="451" y="519"/>
                  </a:lnTo>
                  <a:lnTo>
                    <a:pt x="451" y="521"/>
                  </a:lnTo>
                  <a:lnTo>
                    <a:pt x="451" y="523"/>
                  </a:lnTo>
                  <a:lnTo>
                    <a:pt x="449" y="519"/>
                  </a:lnTo>
                  <a:lnTo>
                    <a:pt x="447" y="518"/>
                  </a:lnTo>
                  <a:lnTo>
                    <a:pt x="445" y="518"/>
                  </a:lnTo>
                  <a:lnTo>
                    <a:pt x="443" y="518"/>
                  </a:lnTo>
                  <a:lnTo>
                    <a:pt x="443" y="515"/>
                  </a:lnTo>
                  <a:lnTo>
                    <a:pt x="427" y="506"/>
                  </a:lnTo>
                  <a:lnTo>
                    <a:pt x="426" y="503"/>
                  </a:lnTo>
                  <a:lnTo>
                    <a:pt x="426" y="501"/>
                  </a:lnTo>
                  <a:lnTo>
                    <a:pt x="426" y="500"/>
                  </a:lnTo>
                  <a:lnTo>
                    <a:pt x="426" y="499"/>
                  </a:lnTo>
                  <a:lnTo>
                    <a:pt x="426" y="498"/>
                  </a:lnTo>
                  <a:lnTo>
                    <a:pt x="421" y="497"/>
                  </a:lnTo>
                  <a:lnTo>
                    <a:pt x="417" y="494"/>
                  </a:lnTo>
                  <a:lnTo>
                    <a:pt x="415" y="494"/>
                  </a:lnTo>
                  <a:lnTo>
                    <a:pt x="415" y="494"/>
                  </a:lnTo>
                  <a:lnTo>
                    <a:pt x="413" y="494"/>
                  </a:lnTo>
                  <a:lnTo>
                    <a:pt x="412" y="494"/>
                  </a:lnTo>
                  <a:lnTo>
                    <a:pt x="411" y="492"/>
                  </a:lnTo>
                  <a:lnTo>
                    <a:pt x="413" y="492"/>
                  </a:lnTo>
                  <a:lnTo>
                    <a:pt x="411" y="490"/>
                  </a:lnTo>
                  <a:lnTo>
                    <a:pt x="410" y="489"/>
                  </a:lnTo>
                  <a:lnTo>
                    <a:pt x="410" y="488"/>
                  </a:lnTo>
                  <a:lnTo>
                    <a:pt x="409" y="489"/>
                  </a:lnTo>
                  <a:lnTo>
                    <a:pt x="406" y="488"/>
                  </a:lnTo>
                  <a:lnTo>
                    <a:pt x="403" y="484"/>
                  </a:lnTo>
                  <a:lnTo>
                    <a:pt x="397" y="482"/>
                  </a:lnTo>
                  <a:lnTo>
                    <a:pt x="395" y="480"/>
                  </a:lnTo>
                  <a:lnTo>
                    <a:pt x="397" y="476"/>
                  </a:lnTo>
                  <a:lnTo>
                    <a:pt x="394" y="477"/>
                  </a:lnTo>
                  <a:lnTo>
                    <a:pt x="391" y="475"/>
                  </a:lnTo>
                  <a:lnTo>
                    <a:pt x="389" y="474"/>
                  </a:lnTo>
                  <a:lnTo>
                    <a:pt x="388" y="475"/>
                  </a:lnTo>
                  <a:lnTo>
                    <a:pt x="387" y="475"/>
                  </a:lnTo>
                  <a:lnTo>
                    <a:pt x="386" y="475"/>
                  </a:lnTo>
                  <a:lnTo>
                    <a:pt x="386" y="476"/>
                  </a:lnTo>
                  <a:lnTo>
                    <a:pt x="385" y="476"/>
                  </a:lnTo>
                  <a:lnTo>
                    <a:pt x="384" y="476"/>
                  </a:lnTo>
                  <a:lnTo>
                    <a:pt x="384" y="475"/>
                  </a:lnTo>
                  <a:lnTo>
                    <a:pt x="382" y="473"/>
                  </a:lnTo>
                  <a:lnTo>
                    <a:pt x="381" y="472"/>
                  </a:lnTo>
                  <a:lnTo>
                    <a:pt x="383" y="474"/>
                  </a:lnTo>
                  <a:lnTo>
                    <a:pt x="384" y="476"/>
                  </a:lnTo>
                  <a:lnTo>
                    <a:pt x="384" y="478"/>
                  </a:lnTo>
                  <a:lnTo>
                    <a:pt x="384" y="479"/>
                  </a:lnTo>
                  <a:lnTo>
                    <a:pt x="384" y="479"/>
                  </a:lnTo>
                  <a:lnTo>
                    <a:pt x="384" y="478"/>
                  </a:lnTo>
                  <a:lnTo>
                    <a:pt x="384" y="477"/>
                  </a:lnTo>
                  <a:lnTo>
                    <a:pt x="384" y="476"/>
                  </a:lnTo>
                  <a:lnTo>
                    <a:pt x="381" y="476"/>
                  </a:lnTo>
                  <a:lnTo>
                    <a:pt x="377" y="474"/>
                  </a:lnTo>
                  <a:lnTo>
                    <a:pt x="372" y="473"/>
                  </a:lnTo>
                  <a:lnTo>
                    <a:pt x="368" y="470"/>
                  </a:lnTo>
                  <a:lnTo>
                    <a:pt x="363" y="470"/>
                  </a:lnTo>
                  <a:lnTo>
                    <a:pt x="355" y="467"/>
                  </a:lnTo>
                  <a:lnTo>
                    <a:pt x="355" y="464"/>
                  </a:lnTo>
                  <a:lnTo>
                    <a:pt x="354" y="462"/>
                  </a:lnTo>
                  <a:lnTo>
                    <a:pt x="348" y="461"/>
                  </a:lnTo>
                  <a:lnTo>
                    <a:pt x="340" y="456"/>
                  </a:lnTo>
                  <a:lnTo>
                    <a:pt x="337" y="455"/>
                  </a:lnTo>
                  <a:lnTo>
                    <a:pt x="336" y="453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24" y="453"/>
                  </a:lnTo>
                  <a:lnTo>
                    <a:pt x="321" y="452"/>
                  </a:lnTo>
                  <a:lnTo>
                    <a:pt x="320" y="452"/>
                  </a:lnTo>
                  <a:lnTo>
                    <a:pt x="318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8" y="447"/>
                  </a:lnTo>
                  <a:lnTo>
                    <a:pt x="318" y="447"/>
                  </a:lnTo>
                  <a:lnTo>
                    <a:pt x="317" y="446"/>
                  </a:lnTo>
                  <a:lnTo>
                    <a:pt x="317" y="446"/>
                  </a:lnTo>
                  <a:lnTo>
                    <a:pt x="316" y="445"/>
                  </a:lnTo>
                  <a:lnTo>
                    <a:pt x="318" y="445"/>
                  </a:lnTo>
                  <a:lnTo>
                    <a:pt x="321" y="447"/>
                  </a:lnTo>
                  <a:lnTo>
                    <a:pt x="323" y="448"/>
                  </a:lnTo>
                  <a:lnTo>
                    <a:pt x="330" y="447"/>
                  </a:lnTo>
                  <a:lnTo>
                    <a:pt x="337" y="448"/>
                  </a:lnTo>
                  <a:lnTo>
                    <a:pt x="351" y="454"/>
                  </a:lnTo>
                  <a:lnTo>
                    <a:pt x="354" y="456"/>
                  </a:lnTo>
                  <a:lnTo>
                    <a:pt x="357" y="458"/>
                  </a:lnTo>
                  <a:lnTo>
                    <a:pt x="357" y="459"/>
                  </a:lnTo>
                  <a:lnTo>
                    <a:pt x="357" y="460"/>
                  </a:lnTo>
                  <a:lnTo>
                    <a:pt x="357" y="461"/>
                  </a:lnTo>
                  <a:lnTo>
                    <a:pt x="358" y="461"/>
                  </a:lnTo>
                  <a:lnTo>
                    <a:pt x="359" y="461"/>
                  </a:lnTo>
                  <a:lnTo>
                    <a:pt x="360" y="462"/>
                  </a:lnTo>
                  <a:lnTo>
                    <a:pt x="361" y="463"/>
                  </a:lnTo>
                  <a:lnTo>
                    <a:pt x="362" y="463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4" y="461"/>
                  </a:lnTo>
                  <a:lnTo>
                    <a:pt x="365" y="462"/>
                  </a:lnTo>
                  <a:lnTo>
                    <a:pt x="366" y="462"/>
                  </a:lnTo>
                  <a:lnTo>
                    <a:pt x="367" y="463"/>
                  </a:lnTo>
                  <a:lnTo>
                    <a:pt x="368" y="464"/>
                  </a:lnTo>
                  <a:lnTo>
                    <a:pt x="372" y="464"/>
                  </a:lnTo>
                  <a:lnTo>
                    <a:pt x="373" y="465"/>
                  </a:lnTo>
                  <a:lnTo>
                    <a:pt x="374" y="467"/>
                  </a:lnTo>
                  <a:lnTo>
                    <a:pt x="375" y="467"/>
                  </a:lnTo>
                  <a:lnTo>
                    <a:pt x="377" y="466"/>
                  </a:lnTo>
                  <a:lnTo>
                    <a:pt x="380" y="470"/>
                  </a:lnTo>
                  <a:lnTo>
                    <a:pt x="383" y="471"/>
                  </a:lnTo>
                  <a:lnTo>
                    <a:pt x="380" y="469"/>
                  </a:lnTo>
                  <a:lnTo>
                    <a:pt x="379" y="467"/>
                  </a:lnTo>
                  <a:lnTo>
                    <a:pt x="380" y="466"/>
                  </a:lnTo>
                  <a:lnTo>
                    <a:pt x="379" y="465"/>
                  </a:lnTo>
                  <a:lnTo>
                    <a:pt x="377" y="466"/>
                  </a:lnTo>
                  <a:lnTo>
                    <a:pt x="375" y="464"/>
                  </a:lnTo>
                  <a:lnTo>
                    <a:pt x="376" y="463"/>
                  </a:lnTo>
                  <a:lnTo>
                    <a:pt x="377" y="462"/>
                  </a:lnTo>
                  <a:lnTo>
                    <a:pt x="379" y="461"/>
                  </a:lnTo>
                  <a:lnTo>
                    <a:pt x="381" y="461"/>
                  </a:lnTo>
                  <a:lnTo>
                    <a:pt x="384" y="463"/>
                  </a:lnTo>
                  <a:lnTo>
                    <a:pt x="387" y="464"/>
                  </a:lnTo>
                  <a:lnTo>
                    <a:pt x="387" y="463"/>
                  </a:lnTo>
                  <a:lnTo>
                    <a:pt x="388" y="462"/>
                  </a:lnTo>
                  <a:lnTo>
                    <a:pt x="389" y="462"/>
                  </a:lnTo>
                  <a:lnTo>
                    <a:pt x="390" y="464"/>
                  </a:lnTo>
                  <a:lnTo>
                    <a:pt x="391" y="464"/>
                  </a:lnTo>
                  <a:lnTo>
                    <a:pt x="391" y="468"/>
                  </a:lnTo>
                  <a:lnTo>
                    <a:pt x="391" y="470"/>
                  </a:lnTo>
                  <a:lnTo>
                    <a:pt x="393" y="474"/>
                  </a:lnTo>
                  <a:lnTo>
                    <a:pt x="394" y="474"/>
                  </a:lnTo>
                  <a:lnTo>
                    <a:pt x="397" y="476"/>
                  </a:lnTo>
                  <a:lnTo>
                    <a:pt x="400" y="476"/>
                  </a:lnTo>
                  <a:lnTo>
                    <a:pt x="403" y="482"/>
                  </a:lnTo>
                  <a:lnTo>
                    <a:pt x="405" y="483"/>
                  </a:lnTo>
                  <a:lnTo>
                    <a:pt x="410" y="486"/>
                  </a:lnTo>
                  <a:lnTo>
                    <a:pt x="427" y="497"/>
                  </a:lnTo>
                  <a:lnTo>
                    <a:pt x="429" y="499"/>
                  </a:lnTo>
                  <a:lnTo>
                    <a:pt x="434" y="500"/>
                  </a:lnTo>
                  <a:lnTo>
                    <a:pt x="437" y="500"/>
                  </a:lnTo>
                  <a:lnTo>
                    <a:pt x="438" y="500"/>
                  </a:lnTo>
                  <a:lnTo>
                    <a:pt x="439" y="503"/>
                  </a:lnTo>
                  <a:lnTo>
                    <a:pt x="439" y="504"/>
                  </a:lnTo>
                  <a:lnTo>
                    <a:pt x="441" y="505"/>
                  </a:lnTo>
                  <a:lnTo>
                    <a:pt x="444" y="505"/>
                  </a:lnTo>
                  <a:lnTo>
                    <a:pt x="445" y="506"/>
                  </a:lnTo>
                  <a:close/>
                  <a:moveTo>
                    <a:pt x="303" y="477"/>
                  </a:moveTo>
                  <a:lnTo>
                    <a:pt x="308" y="478"/>
                  </a:lnTo>
                  <a:lnTo>
                    <a:pt x="310" y="479"/>
                  </a:lnTo>
                  <a:lnTo>
                    <a:pt x="310" y="482"/>
                  </a:lnTo>
                  <a:lnTo>
                    <a:pt x="309" y="483"/>
                  </a:lnTo>
                  <a:lnTo>
                    <a:pt x="307" y="484"/>
                  </a:lnTo>
                  <a:lnTo>
                    <a:pt x="306" y="484"/>
                  </a:lnTo>
                  <a:lnTo>
                    <a:pt x="305" y="483"/>
                  </a:lnTo>
                  <a:lnTo>
                    <a:pt x="303" y="482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300" y="483"/>
                  </a:lnTo>
                  <a:lnTo>
                    <a:pt x="299" y="482"/>
                  </a:lnTo>
                  <a:lnTo>
                    <a:pt x="300" y="482"/>
                  </a:lnTo>
                  <a:lnTo>
                    <a:pt x="300" y="480"/>
                  </a:lnTo>
                  <a:lnTo>
                    <a:pt x="299" y="480"/>
                  </a:lnTo>
                  <a:lnTo>
                    <a:pt x="298" y="480"/>
                  </a:lnTo>
                  <a:lnTo>
                    <a:pt x="299" y="479"/>
                  </a:lnTo>
                  <a:lnTo>
                    <a:pt x="300" y="478"/>
                  </a:lnTo>
                  <a:lnTo>
                    <a:pt x="303" y="477"/>
                  </a:lnTo>
                  <a:close/>
                  <a:moveTo>
                    <a:pt x="375" y="482"/>
                  </a:moveTo>
                  <a:lnTo>
                    <a:pt x="377" y="484"/>
                  </a:lnTo>
                  <a:lnTo>
                    <a:pt x="382" y="487"/>
                  </a:lnTo>
                  <a:lnTo>
                    <a:pt x="384" y="488"/>
                  </a:lnTo>
                  <a:lnTo>
                    <a:pt x="350" y="479"/>
                  </a:lnTo>
                  <a:lnTo>
                    <a:pt x="349" y="481"/>
                  </a:lnTo>
                  <a:lnTo>
                    <a:pt x="348" y="480"/>
                  </a:lnTo>
                  <a:lnTo>
                    <a:pt x="346" y="478"/>
                  </a:lnTo>
                  <a:lnTo>
                    <a:pt x="345" y="476"/>
                  </a:lnTo>
                  <a:lnTo>
                    <a:pt x="347" y="476"/>
                  </a:lnTo>
                  <a:lnTo>
                    <a:pt x="349" y="476"/>
                  </a:lnTo>
                  <a:lnTo>
                    <a:pt x="351" y="476"/>
                  </a:lnTo>
                  <a:lnTo>
                    <a:pt x="350" y="476"/>
                  </a:lnTo>
                  <a:lnTo>
                    <a:pt x="349" y="476"/>
                  </a:lnTo>
                  <a:lnTo>
                    <a:pt x="350" y="476"/>
                  </a:lnTo>
                  <a:lnTo>
                    <a:pt x="351" y="476"/>
                  </a:lnTo>
                  <a:lnTo>
                    <a:pt x="352" y="477"/>
                  </a:lnTo>
                  <a:lnTo>
                    <a:pt x="353" y="477"/>
                  </a:lnTo>
                  <a:lnTo>
                    <a:pt x="354" y="476"/>
                  </a:lnTo>
                  <a:lnTo>
                    <a:pt x="355" y="478"/>
                  </a:lnTo>
                  <a:lnTo>
                    <a:pt x="360" y="478"/>
                  </a:lnTo>
                  <a:lnTo>
                    <a:pt x="363" y="480"/>
                  </a:lnTo>
                  <a:lnTo>
                    <a:pt x="367" y="481"/>
                  </a:lnTo>
                  <a:lnTo>
                    <a:pt x="370" y="482"/>
                  </a:lnTo>
                  <a:lnTo>
                    <a:pt x="369" y="482"/>
                  </a:lnTo>
                  <a:lnTo>
                    <a:pt x="374" y="483"/>
                  </a:lnTo>
                  <a:lnTo>
                    <a:pt x="375" y="482"/>
                  </a:lnTo>
                  <a:close/>
                  <a:moveTo>
                    <a:pt x="328" y="455"/>
                  </a:moveTo>
                  <a:lnTo>
                    <a:pt x="329" y="457"/>
                  </a:lnTo>
                  <a:lnTo>
                    <a:pt x="330" y="458"/>
                  </a:lnTo>
                  <a:lnTo>
                    <a:pt x="334" y="461"/>
                  </a:lnTo>
                  <a:lnTo>
                    <a:pt x="333" y="462"/>
                  </a:lnTo>
                  <a:lnTo>
                    <a:pt x="331" y="461"/>
                  </a:lnTo>
                  <a:lnTo>
                    <a:pt x="330" y="461"/>
                  </a:lnTo>
                  <a:lnTo>
                    <a:pt x="325" y="462"/>
                  </a:lnTo>
                  <a:lnTo>
                    <a:pt x="317" y="460"/>
                  </a:lnTo>
                  <a:lnTo>
                    <a:pt x="313" y="460"/>
                  </a:lnTo>
                  <a:lnTo>
                    <a:pt x="306" y="463"/>
                  </a:lnTo>
                  <a:lnTo>
                    <a:pt x="302" y="464"/>
                  </a:lnTo>
                  <a:lnTo>
                    <a:pt x="292" y="461"/>
                  </a:lnTo>
                  <a:lnTo>
                    <a:pt x="288" y="460"/>
                  </a:lnTo>
                  <a:lnTo>
                    <a:pt x="286" y="460"/>
                  </a:lnTo>
                  <a:lnTo>
                    <a:pt x="286" y="461"/>
                  </a:lnTo>
                  <a:lnTo>
                    <a:pt x="285" y="460"/>
                  </a:lnTo>
                  <a:lnTo>
                    <a:pt x="283" y="459"/>
                  </a:lnTo>
                  <a:lnTo>
                    <a:pt x="289" y="456"/>
                  </a:lnTo>
                  <a:lnTo>
                    <a:pt x="289" y="455"/>
                  </a:lnTo>
                  <a:lnTo>
                    <a:pt x="288" y="454"/>
                  </a:lnTo>
                  <a:lnTo>
                    <a:pt x="284" y="454"/>
                  </a:lnTo>
                  <a:lnTo>
                    <a:pt x="282" y="453"/>
                  </a:lnTo>
                  <a:lnTo>
                    <a:pt x="284" y="452"/>
                  </a:lnTo>
                  <a:lnTo>
                    <a:pt x="287" y="452"/>
                  </a:lnTo>
                  <a:lnTo>
                    <a:pt x="288" y="452"/>
                  </a:lnTo>
                  <a:lnTo>
                    <a:pt x="290" y="452"/>
                  </a:lnTo>
                  <a:lnTo>
                    <a:pt x="293" y="453"/>
                  </a:lnTo>
                  <a:lnTo>
                    <a:pt x="294" y="454"/>
                  </a:lnTo>
                  <a:lnTo>
                    <a:pt x="300" y="456"/>
                  </a:lnTo>
                  <a:lnTo>
                    <a:pt x="305" y="456"/>
                  </a:lnTo>
                  <a:lnTo>
                    <a:pt x="306" y="455"/>
                  </a:lnTo>
                  <a:lnTo>
                    <a:pt x="308" y="454"/>
                  </a:lnTo>
                  <a:lnTo>
                    <a:pt x="318" y="453"/>
                  </a:lnTo>
                  <a:lnTo>
                    <a:pt x="325" y="456"/>
                  </a:lnTo>
                  <a:lnTo>
                    <a:pt x="328" y="455"/>
                  </a:lnTo>
                  <a:close/>
                  <a:moveTo>
                    <a:pt x="247" y="442"/>
                  </a:moveTo>
                  <a:lnTo>
                    <a:pt x="247" y="441"/>
                  </a:lnTo>
                  <a:lnTo>
                    <a:pt x="248" y="441"/>
                  </a:lnTo>
                  <a:lnTo>
                    <a:pt x="248" y="443"/>
                  </a:lnTo>
                  <a:lnTo>
                    <a:pt x="247" y="444"/>
                  </a:lnTo>
                  <a:lnTo>
                    <a:pt x="246" y="445"/>
                  </a:lnTo>
                  <a:lnTo>
                    <a:pt x="246" y="446"/>
                  </a:lnTo>
                  <a:lnTo>
                    <a:pt x="245" y="447"/>
                  </a:lnTo>
                  <a:lnTo>
                    <a:pt x="236" y="450"/>
                  </a:lnTo>
                  <a:lnTo>
                    <a:pt x="234" y="450"/>
                  </a:lnTo>
                  <a:lnTo>
                    <a:pt x="231" y="449"/>
                  </a:lnTo>
                  <a:lnTo>
                    <a:pt x="233" y="448"/>
                  </a:lnTo>
                  <a:lnTo>
                    <a:pt x="234" y="446"/>
                  </a:lnTo>
                  <a:lnTo>
                    <a:pt x="233" y="445"/>
                  </a:lnTo>
                  <a:lnTo>
                    <a:pt x="232" y="445"/>
                  </a:lnTo>
                  <a:lnTo>
                    <a:pt x="231" y="445"/>
                  </a:lnTo>
                  <a:lnTo>
                    <a:pt x="230" y="443"/>
                  </a:lnTo>
                  <a:lnTo>
                    <a:pt x="231" y="442"/>
                  </a:lnTo>
                  <a:lnTo>
                    <a:pt x="232" y="442"/>
                  </a:lnTo>
                  <a:lnTo>
                    <a:pt x="234" y="441"/>
                  </a:lnTo>
                  <a:lnTo>
                    <a:pt x="237" y="440"/>
                  </a:lnTo>
                  <a:lnTo>
                    <a:pt x="241" y="440"/>
                  </a:lnTo>
                  <a:lnTo>
                    <a:pt x="244" y="441"/>
                  </a:lnTo>
                  <a:lnTo>
                    <a:pt x="243" y="442"/>
                  </a:lnTo>
                  <a:lnTo>
                    <a:pt x="245" y="441"/>
                  </a:lnTo>
                  <a:lnTo>
                    <a:pt x="246" y="441"/>
                  </a:lnTo>
                  <a:lnTo>
                    <a:pt x="247" y="442"/>
                  </a:lnTo>
                  <a:close/>
                  <a:moveTo>
                    <a:pt x="288" y="435"/>
                  </a:moveTo>
                  <a:lnTo>
                    <a:pt x="286" y="435"/>
                  </a:lnTo>
                  <a:lnTo>
                    <a:pt x="276" y="434"/>
                  </a:lnTo>
                  <a:lnTo>
                    <a:pt x="269" y="430"/>
                  </a:lnTo>
                  <a:lnTo>
                    <a:pt x="265" y="430"/>
                  </a:lnTo>
                  <a:lnTo>
                    <a:pt x="264" y="429"/>
                  </a:lnTo>
                  <a:lnTo>
                    <a:pt x="263" y="428"/>
                  </a:lnTo>
                  <a:lnTo>
                    <a:pt x="259" y="427"/>
                  </a:lnTo>
                  <a:lnTo>
                    <a:pt x="260" y="426"/>
                  </a:lnTo>
                  <a:lnTo>
                    <a:pt x="261" y="426"/>
                  </a:lnTo>
                  <a:lnTo>
                    <a:pt x="262" y="427"/>
                  </a:lnTo>
                  <a:lnTo>
                    <a:pt x="263" y="427"/>
                  </a:lnTo>
                  <a:lnTo>
                    <a:pt x="265" y="425"/>
                  </a:lnTo>
                  <a:lnTo>
                    <a:pt x="266" y="426"/>
                  </a:lnTo>
                  <a:lnTo>
                    <a:pt x="267" y="424"/>
                  </a:lnTo>
                  <a:lnTo>
                    <a:pt x="267" y="425"/>
                  </a:lnTo>
                  <a:lnTo>
                    <a:pt x="270" y="424"/>
                  </a:lnTo>
                  <a:lnTo>
                    <a:pt x="273" y="426"/>
                  </a:lnTo>
                  <a:lnTo>
                    <a:pt x="276" y="428"/>
                  </a:lnTo>
                  <a:lnTo>
                    <a:pt x="278" y="428"/>
                  </a:lnTo>
                  <a:lnTo>
                    <a:pt x="276" y="425"/>
                  </a:lnTo>
                  <a:lnTo>
                    <a:pt x="273" y="424"/>
                  </a:lnTo>
                  <a:lnTo>
                    <a:pt x="272" y="422"/>
                  </a:lnTo>
                  <a:lnTo>
                    <a:pt x="274" y="423"/>
                  </a:lnTo>
                  <a:lnTo>
                    <a:pt x="276" y="422"/>
                  </a:lnTo>
                  <a:lnTo>
                    <a:pt x="278" y="424"/>
                  </a:lnTo>
                  <a:lnTo>
                    <a:pt x="279" y="423"/>
                  </a:lnTo>
                  <a:lnTo>
                    <a:pt x="280" y="423"/>
                  </a:lnTo>
                  <a:lnTo>
                    <a:pt x="281" y="423"/>
                  </a:lnTo>
                  <a:lnTo>
                    <a:pt x="284" y="424"/>
                  </a:lnTo>
                  <a:lnTo>
                    <a:pt x="285" y="424"/>
                  </a:lnTo>
                  <a:lnTo>
                    <a:pt x="286" y="425"/>
                  </a:lnTo>
                  <a:lnTo>
                    <a:pt x="286" y="426"/>
                  </a:lnTo>
                  <a:lnTo>
                    <a:pt x="287" y="427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9" y="430"/>
                  </a:lnTo>
                  <a:lnTo>
                    <a:pt x="291" y="431"/>
                  </a:lnTo>
                  <a:lnTo>
                    <a:pt x="294" y="431"/>
                  </a:lnTo>
                  <a:lnTo>
                    <a:pt x="302" y="431"/>
                  </a:lnTo>
                  <a:lnTo>
                    <a:pt x="304" y="430"/>
                  </a:lnTo>
                  <a:lnTo>
                    <a:pt x="305" y="432"/>
                  </a:lnTo>
                  <a:lnTo>
                    <a:pt x="306" y="432"/>
                  </a:lnTo>
                  <a:lnTo>
                    <a:pt x="312" y="432"/>
                  </a:lnTo>
                  <a:lnTo>
                    <a:pt x="318" y="434"/>
                  </a:lnTo>
                  <a:lnTo>
                    <a:pt x="325" y="434"/>
                  </a:lnTo>
                  <a:lnTo>
                    <a:pt x="330" y="434"/>
                  </a:lnTo>
                  <a:lnTo>
                    <a:pt x="333" y="435"/>
                  </a:lnTo>
                  <a:lnTo>
                    <a:pt x="311" y="435"/>
                  </a:lnTo>
                  <a:lnTo>
                    <a:pt x="288" y="435"/>
                  </a:lnTo>
                  <a:close/>
                  <a:moveTo>
                    <a:pt x="270" y="416"/>
                  </a:moveTo>
                  <a:lnTo>
                    <a:pt x="264" y="412"/>
                  </a:lnTo>
                  <a:lnTo>
                    <a:pt x="262" y="410"/>
                  </a:lnTo>
                  <a:lnTo>
                    <a:pt x="263" y="410"/>
                  </a:lnTo>
                  <a:lnTo>
                    <a:pt x="264" y="411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5" y="410"/>
                  </a:lnTo>
                  <a:lnTo>
                    <a:pt x="264" y="409"/>
                  </a:lnTo>
                  <a:lnTo>
                    <a:pt x="264" y="408"/>
                  </a:lnTo>
                  <a:lnTo>
                    <a:pt x="265" y="408"/>
                  </a:lnTo>
                  <a:lnTo>
                    <a:pt x="266" y="407"/>
                  </a:lnTo>
                  <a:lnTo>
                    <a:pt x="265" y="405"/>
                  </a:lnTo>
                  <a:lnTo>
                    <a:pt x="264" y="403"/>
                  </a:lnTo>
                  <a:lnTo>
                    <a:pt x="266" y="402"/>
                  </a:lnTo>
                  <a:lnTo>
                    <a:pt x="266" y="403"/>
                  </a:lnTo>
                  <a:lnTo>
                    <a:pt x="270" y="403"/>
                  </a:lnTo>
                  <a:lnTo>
                    <a:pt x="288" y="404"/>
                  </a:lnTo>
                  <a:lnTo>
                    <a:pt x="299" y="407"/>
                  </a:lnTo>
                  <a:lnTo>
                    <a:pt x="299" y="408"/>
                  </a:lnTo>
                  <a:lnTo>
                    <a:pt x="297" y="408"/>
                  </a:lnTo>
                  <a:lnTo>
                    <a:pt x="298" y="409"/>
                  </a:lnTo>
                  <a:lnTo>
                    <a:pt x="299" y="409"/>
                  </a:lnTo>
                  <a:lnTo>
                    <a:pt x="300" y="409"/>
                  </a:lnTo>
                  <a:lnTo>
                    <a:pt x="300" y="408"/>
                  </a:lnTo>
                  <a:lnTo>
                    <a:pt x="301" y="409"/>
                  </a:lnTo>
                  <a:lnTo>
                    <a:pt x="303" y="411"/>
                  </a:lnTo>
                  <a:lnTo>
                    <a:pt x="304" y="411"/>
                  </a:lnTo>
                  <a:lnTo>
                    <a:pt x="305" y="411"/>
                  </a:lnTo>
                  <a:lnTo>
                    <a:pt x="306" y="411"/>
                  </a:lnTo>
                  <a:lnTo>
                    <a:pt x="306" y="412"/>
                  </a:lnTo>
                  <a:lnTo>
                    <a:pt x="305" y="415"/>
                  </a:lnTo>
                  <a:lnTo>
                    <a:pt x="304" y="416"/>
                  </a:lnTo>
                  <a:lnTo>
                    <a:pt x="304" y="415"/>
                  </a:lnTo>
                  <a:lnTo>
                    <a:pt x="302" y="417"/>
                  </a:lnTo>
                  <a:lnTo>
                    <a:pt x="299" y="418"/>
                  </a:lnTo>
                  <a:lnTo>
                    <a:pt x="282" y="418"/>
                  </a:lnTo>
                  <a:lnTo>
                    <a:pt x="276" y="418"/>
                  </a:lnTo>
                  <a:lnTo>
                    <a:pt x="270" y="416"/>
                  </a:lnTo>
                  <a:close/>
                  <a:moveTo>
                    <a:pt x="261" y="408"/>
                  </a:moveTo>
                  <a:lnTo>
                    <a:pt x="259" y="410"/>
                  </a:lnTo>
                  <a:lnTo>
                    <a:pt x="257" y="410"/>
                  </a:lnTo>
                  <a:lnTo>
                    <a:pt x="251" y="405"/>
                  </a:lnTo>
                  <a:lnTo>
                    <a:pt x="246" y="403"/>
                  </a:lnTo>
                  <a:lnTo>
                    <a:pt x="244" y="403"/>
                  </a:lnTo>
                  <a:lnTo>
                    <a:pt x="244" y="403"/>
                  </a:lnTo>
                  <a:lnTo>
                    <a:pt x="245" y="403"/>
                  </a:lnTo>
                  <a:lnTo>
                    <a:pt x="244" y="402"/>
                  </a:lnTo>
                  <a:lnTo>
                    <a:pt x="244" y="401"/>
                  </a:lnTo>
                  <a:lnTo>
                    <a:pt x="244" y="400"/>
                  </a:lnTo>
                  <a:lnTo>
                    <a:pt x="246" y="400"/>
                  </a:lnTo>
                  <a:lnTo>
                    <a:pt x="251" y="400"/>
                  </a:lnTo>
                  <a:lnTo>
                    <a:pt x="252" y="401"/>
                  </a:lnTo>
                  <a:lnTo>
                    <a:pt x="252" y="403"/>
                  </a:lnTo>
                  <a:lnTo>
                    <a:pt x="255" y="403"/>
                  </a:lnTo>
                  <a:lnTo>
                    <a:pt x="257" y="404"/>
                  </a:lnTo>
                  <a:lnTo>
                    <a:pt x="258" y="406"/>
                  </a:lnTo>
                  <a:lnTo>
                    <a:pt x="261" y="408"/>
                  </a:lnTo>
                  <a:close/>
                  <a:moveTo>
                    <a:pt x="197" y="371"/>
                  </a:moveTo>
                  <a:lnTo>
                    <a:pt x="202" y="373"/>
                  </a:lnTo>
                  <a:lnTo>
                    <a:pt x="197" y="372"/>
                  </a:lnTo>
                  <a:lnTo>
                    <a:pt x="196" y="372"/>
                  </a:lnTo>
                  <a:lnTo>
                    <a:pt x="195" y="371"/>
                  </a:lnTo>
                  <a:lnTo>
                    <a:pt x="192" y="368"/>
                  </a:lnTo>
                  <a:lnTo>
                    <a:pt x="190" y="367"/>
                  </a:lnTo>
                  <a:lnTo>
                    <a:pt x="191" y="367"/>
                  </a:lnTo>
                  <a:lnTo>
                    <a:pt x="191" y="367"/>
                  </a:lnTo>
                  <a:lnTo>
                    <a:pt x="192" y="367"/>
                  </a:lnTo>
                  <a:lnTo>
                    <a:pt x="194" y="367"/>
                  </a:lnTo>
                  <a:lnTo>
                    <a:pt x="195" y="368"/>
                  </a:lnTo>
                  <a:lnTo>
                    <a:pt x="196" y="370"/>
                  </a:lnTo>
                  <a:lnTo>
                    <a:pt x="197" y="371"/>
                  </a:lnTo>
                  <a:close/>
                  <a:moveTo>
                    <a:pt x="159" y="343"/>
                  </a:moveTo>
                  <a:lnTo>
                    <a:pt x="159" y="344"/>
                  </a:lnTo>
                  <a:lnTo>
                    <a:pt x="166" y="350"/>
                  </a:lnTo>
                  <a:lnTo>
                    <a:pt x="168" y="352"/>
                  </a:lnTo>
                  <a:lnTo>
                    <a:pt x="168" y="353"/>
                  </a:lnTo>
                  <a:lnTo>
                    <a:pt x="171" y="355"/>
                  </a:lnTo>
                  <a:lnTo>
                    <a:pt x="170" y="355"/>
                  </a:lnTo>
                  <a:lnTo>
                    <a:pt x="165" y="352"/>
                  </a:lnTo>
                  <a:lnTo>
                    <a:pt x="163" y="351"/>
                  </a:lnTo>
                  <a:lnTo>
                    <a:pt x="162" y="349"/>
                  </a:lnTo>
                  <a:lnTo>
                    <a:pt x="159" y="347"/>
                  </a:lnTo>
                  <a:lnTo>
                    <a:pt x="157" y="345"/>
                  </a:lnTo>
                  <a:lnTo>
                    <a:pt x="156" y="344"/>
                  </a:lnTo>
                  <a:lnTo>
                    <a:pt x="156" y="343"/>
                  </a:lnTo>
                  <a:lnTo>
                    <a:pt x="157" y="342"/>
                  </a:lnTo>
                  <a:lnTo>
                    <a:pt x="159" y="343"/>
                  </a:lnTo>
                  <a:close/>
                  <a:moveTo>
                    <a:pt x="162" y="331"/>
                  </a:moveTo>
                  <a:lnTo>
                    <a:pt x="162" y="330"/>
                  </a:lnTo>
                  <a:lnTo>
                    <a:pt x="160" y="326"/>
                  </a:lnTo>
                  <a:lnTo>
                    <a:pt x="159" y="325"/>
                  </a:lnTo>
                  <a:lnTo>
                    <a:pt x="161" y="325"/>
                  </a:lnTo>
                  <a:lnTo>
                    <a:pt x="162" y="326"/>
                  </a:lnTo>
                  <a:lnTo>
                    <a:pt x="167" y="330"/>
                  </a:lnTo>
                  <a:lnTo>
                    <a:pt x="169" y="331"/>
                  </a:lnTo>
                  <a:lnTo>
                    <a:pt x="170" y="331"/>
                  </a:lnTo>
                  <a:lnTo>
                    <a:pt x="170" y="331"/>
                  </a:lnTo>
                  <a:lnTo>
                    <a:pt x="170" y="333"/>
                  </a:lnTo>
                  <a:lnTo>
                    <a:pt x="171" y="334"/>
                  </a:lnTo>
                  <a:lnTo>
                    <a:pt x="171" y="335"/>
                  </a:lnTo>
                  <a:lnTo>
                    <a:pt x="173" y="335"/>
                  </a:lnTo>
                  <a:lnTo>
                    <a:pt x="173" y="336"/>
                  </a:lnTo>
                  <a:lnTo>
                    <a:pt x="174" y="337"/>
                  </a:lnTo>
                  <a:lnTo>
                    <a:pt x="174" y="337"/>
                  </a:lnTo>
                  <a:lnTo>
                    <a:pt x="175" y="339"/>
                  </a:lnTo>
                  <a:lnTo>
                    <a:pt x="175" y="341"/>
                  </a:lnTo>
                  <a:lnTo>
                    <a:pt x="175" y="340"/>
                  </a:lnTo>
                  <a:lnTo>
                    <a:pt x="174" y="340"/>
                  </a:lnTo>
                  <a:lnTo>
                    <a:pt x="174" y="340"/>
                  </a:lnTo>
                  <a:lnTo>
                    <a:pt x="173" y="340"/>
                  </a:lnTo>
                  <a:lnTo>
                    <a:pt x="172" y="340"/>
                  </a:lnTo>
                  <a:lnTo>
                    <a:pt x="172" y="339"/>
                  </a:lnTo>
                  <a:lnTo>
                    <a:pt x="172" y="338"/>
                  </a:lnTo>
                  <a:lnTo>
                    <a:pt x="171" y="338"/>
                  </a:lnTo>
                  <a:lnTo>
                    <a:pt x="169" y="337"/>
                  </a:lnTo>
                  <a:lnTo>
                    <a:pt x="168" y="337"/>
                  </a:lnTo>
                  <a:lnTo>
                    <a:pt x="167" y="336"/>
                  </a:lnTo>
                  <a:lnTo>
                    <a:pt x="168" y="335"/>
                  </a:lnTo>
                  <a:lnTo>
                    <a:pt x="167" y="334"/>
                  </a:lnTo>
                  <a:lnTo>
                    <a:pt x="165" y="333"/>
                  </a:lnTo>
                  <a:lnTo>
                    <a:pt x="163" y="331"/>
                  </a:lnTo>
                  <a:lnTo>
                    <a:pt x="162" y="331"/>
                  </a:lnTo>
                  <a:close/>
                  <a:moveTo>
                    <a:pt x="158" y="325"/>
                  </a:moveTo>
                  <a:lnTo>
                    <a:pt x="157" y="323"/>
                  </a:lnTo>
                  <a:lnTo>
                    <a:pt x="156" y="321"/>
                  </a:lnTo>
                  <a:lnTo>
                    <a:pt x="156" y="320"/>
                  </a:lnTo>
                  <a:lnTo>
                    <a:pt x="155" y="321"/>
                  </a:lnTo>
                  <a:lnTo>
                    <a:pt x="154" y="321"/>
                  </a:lnTo>
                  <a:lnTo>
                    <a:pt x="154" y="320"/>
                  </a:lnTo>
                  <a:lnTo>
                    <a:pt x="154" y="319"/>
                  </a:lnTo>
                  <a:lnTo>
                    <a:pt x="153" y="319"/>
                  </a:lnTo>
                  <a:lnTo>
                    <a:pt x="152" y="320"/>
                  </a:lnTo>
                  <a:lnTo>
                    <a:pt x="150" y="319"/>
                  </a:lnTo>
                  <a:lnTo>
                    <a:pt x="149" y="317"/>
                  </a:lnTo>
                  <a:lnTo>
                    <a:pt x="146" y="315"/>
                  </a:lnTo>
                  <a:lnTo>
                    <a:pt x="144" y="311"/>
                  </a:lnTo>
                  <a:lnTo>
                    <a:pt x="142" y="310"/>
                  </a:lnTo>
                  <a:lnTo>
                    <a:pt x="142" y="309"/>
                  </a:lnTo>
                  <a:lnTo>
                    <a:pt x="142" y="308"/>
                  </a:lnTo>
                  <a:lnTo>
                    <a:pt x="141" y="307"/>
                  </a:lnTo>
                  <a:lnTo>
                    <a:pt x="156" y="319"/>
                  </a:lnTo>
                  <a:lnTo>
                    <a:pt x="157" y="321"/>
                  </a:lnTo>
                  <a:lnTo>
                    <a:pt x="158" y="325"/>
                  </a:lnTo>
                  <a:close/>
                  <a:moveTo>
                    <a:pt x="121" y="308"/>
                  </a:moveTo>
                  <a:lnTo>
                    <a:pt x="122" y="307"/>
                  </a:lnTo>
                  <a:lnTo>
                    <a:pt x="123" y="308"/>
                  </a:lnTo>
                  <a:lnTo>
                    <a:pt x="124" y="309"/>
                  </a:lnTo>
                  <a:lnTo>
                    <a:pt x="122" y="309"/>
                  </a:lnTo>
                  <a:lnTo>
                    <a:pt x="120" y="309"/>
                  </a:lnTo>
                  <a:lnTo>
                    <a:pt x="119" y="307"/>
                  </a:lnTo>
                  <a:lnTo>
                    <a:pt x="120" y="306"/>
                  </a:lnTo>
                  <a:lnTo>
                    <a:pt x="120" y="307"/>
                  </a:lnTo>
                  <a:lnTo>
                    <a:pt x="120" y="307"/>
                  </a:lnTo>
                  <a:lnTo>
                    <a:pt x="121" y="308"/>
                  </a:lnTo>
                  <a:close/>
                  <a:moveTo>
                    <a:pt x="149" y="333"/>
                  </a:moveTo>
                  <a:lnTo>
                    <a:pt x="155" y="337"/>
                  </a:lnTo>
                  <a:lnTo>
                    <a:pt x="156" y="339"/>
                  </a:lnTo>
                  <a:lnTo>
                    <a:pt x="153" y="340"/>
                  </a:lnTo>
                  <a:lnTo>
                    <a:pt x="149" y="337"/>
                  </a:lnTo>
                  <a:lnTo>
                    <a:pt x="147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9" y="338"/>
                  </a:lnTo>
                  <a:lnTo>
                    <a:pt x="150" y="340"/>
                  </a:lnTo>
                  <a:lnTo>
                    <a:pt x="151" y="340"/>
                  </a:lnTo>
                  <a:lnTo>
                    <a:pt x="152" y="341"/>
                  </a:lnTo>
                  <a:lnTo>
                    <a:pt x="153" y="341"/>
                  </a:lnTo>
                  <a:lnTo>
                    <a:pt x="153" y="342"/>
                  </a:lnTo>
                  <a:lnTo>
                    <a:pt x="153" y="343"/>
                  </a:lnTo>
                  <a:lnTo>
                    <a:pt x="152" y="342"/>
                  </a:lnTo>
                  <a:lnTo>
                    <a:pt x="151" y="341"/>
                  </a:lnTo>
                  <a:lnTo>
                    <a:pt x="148" y="339"/>
                  </a:lnTo>
                  <a:lnTo>
                    <a:pt x="146" y="337"/>
                  </a:lnTo>
                  <a:lnTo>
                    <a:pt x="145" y="336"/>
                  </a:lnTo>
                  <a:lnTo>
                    <a:pt x="141" y="331"/>
                  </a:lnTo>
                  <a:lnTo>
                    <a:pt x="139" y="328"/>
                  </a:lnTo>
                  <a:lnTo>
                    <a:pt x="136" y="320"/>
                  </a:lnTo>
                  <a:lnTo>
                    <a:pt x="134" y="319"/>
                  </a:lnTo>
                  <a:lnTo>
                    <a:pt x="132" y="317"/>
                  </a:lnTo>
                  <a:lnTo>
                    <a:pt x="124" y="309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2" y="305"/>
                  </a:lnTo>
                  <a:lnTo>
                    <a:pt x="123" y="305"/>
                  </a:lnTo>
                  <a:lnTo>
                    <a:pt x="125" y="307"/>
                  </a:lnTo>
                  <a:lnTo>
                    <a:pt x="130" y="311"/>
                  </a:lnTo>
                  <a:lnTo>
                    <a:pt x="131" y="312"/>
                  </a:lnTo>
                  <a:lnTo>
                    <a:pt x="131" y="313"/>
                  </a:lnTo>
                  <a:lnTo>
                    <a:pt x="132" y="313"/>
                  </a:lnTo>
                  <a:lnTo>
                    <a:pt x="132" y="314"/>
                  </a:lnTo>
                  <a:lnTo>
                    <a:pt x="133" y="314"/>
                  </a:lnTo>
                  <a:lnTo>
                    <a:pt x="134" y="315"/>
                  </a:lnTo>
                  <a:lnTo>
                    <a:pt x="135" y="316"/>
                  </a:lnTo>
                  <a:lnTo>
                    <a:pt x="136" y="315"/>
                  </a:lnTo>
                  <a:lnTo>
                    <a:pt x="136" y="316"/>
                  </a:lnTo>
                  <a:lnTo>
                    <a:pt x="135" y="317"/>
                  </a:lnTo>
                  <a:lnTo>
                    <a:pt x="137" y="317"/>
                  </a:lnTo>
                  <a:lnTo>
                    <a:pt x="138" y="318"/>
                  </a:lnTo>
                  <a:lnTo>
                    <a:pt x="138" y="319"/>
                  </a:lnTo>
                  <a:lnTo>
                    <a:pt x="138" y="320"/>
                  </a:lnTo>
                  <a:lnTo>
                    <a:pt x="138" y="322"/>
                  </a:lnTo>
                  <a:lnTo>
                    <a:pt x="139" y="324"/>
                  </a:lnTo>
                  <a:lnTo>
                    <a:pt x="144" y="328"/>
                  </a:lnTo>
                  <a:lnTo>
                    <a:pt x="144" y="329"/>
                  </a:lnTo>
                  <a:lnTo>
                    <a:pt x="145" y="329"/>
                  </a:lnTo>
                  <a:lnTo>
                    <a:pt x="146" y="330"/>
                  </a:lnTo>
                  <a:lnTo>
                    <a:pt x="149" y="333"/>
                  </a:lnTo>
                  <a:close/>
                  <a:moveTo>
                    <a:pt x="124" y="256"/>
                  </a:moveTo>
                  <a:lnTo>
                    <a:pt x="123" y="255"/>
                  </a:lnTo>
                  <a:lnTo>
                    <a:pt x="114" y="244"/>
                  </a:lnTo>
                  <a:lnTo>
                    <a:pt x="112" y="241"/>
                  </a:lnTo>
                  <a:lnTo>
                    <a:pt x="111" y="238"/>
                  </a:lnTo>
                  <a:lnTo>
                    <a:pt x="112" y="238"/>
                  </a:lnTo>
                  <a:lnTo>
                    <a:pt x="115" y="242"/>
                  </a:lnTo>
                  <a:lnTo>
                    <a:pt x="121" y="251"/>
                  </a:lnTo>
                  <a:lnTo>
                    <a:pt x="125" y="253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30" y="252"/>
                  </a:lnTo>
                  <a:lnTo>
                    <a:pt x="132" y="254"/>
                  </a:lnTo>
                  <a:lnTo>
                    <a:pt x="134" y="258"/>
                  </a:lnTo>
                  <a:lnTo>
                    <a:pt x="136" y="259"/>
                  </a:lnTo>
                  <a:lnTo>
                    <a:pt x="139" y="260"/>
                  </a:lnTo>
                  <a:lnTo>
                    <a:pt x="140" y="262"/>
                  </a:lnTo>
                  <a:lnTo>
                    <a:pt x="141" y="264"/>
                  </a:lnTo>
                  <a:lnTo>
                    <a:pt x="142" y="265"/>
                  </a:lnTo>
                  <a:lnTo>
                    <a:pt x="140" y="265"/>
                  </a:lnTo>
                  <a:lnTo>
                    <a:pt x="138" y="264"/>
                  </a:lnTo>
                  <a:lnTo>
                    <a:pt x="136" y="263"/>
                  </a:lnTo>
                  <a:lnTo>
                    <a:pt x="137" y="262"/>
                  </a:lnTo>
                  <a:lnTo>
                    <a:pt x="137" y="261"/>
                  </a:lnTo>
                  <a:lnTo>
                    <a:pt x="133" y="259"/>
                  </a:lnTo>
                  <a:lnTo>
                    <a:pt x="131" y="259"/>
                  </a:lnTo>
                  <a:lnTo>
                    <a:pt x="130" y="258"/>
                  </a:lnTo>
                  <a:lnTo>
                    <a:pt x="129" y="257"/>
                  </a:lnTo>
                  <a:lnTo>
                    <a:pt x="127" y="257"/>
                  </a:lnTo>
                  <a:lnTo>
                    <a:pt x="127" y="258"/>
                  </a:lnTo>
                  <a:lnTo>
                    <a:pt x="132" y="260"/>
                  </a:lnTo>
                  <a:lnTo>
                    <a:pt x="139" y="271"/>
                  </a:lnTo>
                  <a:lnTo>
                    <a:pt x="144" y="274"/>
                  </a:lnTo>
                  <a:lnTo>
                    <a:pt x="143" y="273"/>
                  </a:lnTo>
                  <a:lnTo>
                    <a:pt x="141" y="271"/>
                  </a:lnTo>
                  <a:lnTo>
                    <a:pt x="140" y="270"/>
                  </a:lnTo>
                  <a:lnTo>
                    <a:pt x="139" y="266"/>
                  </a:lnTo>
                  <a:lnTo>
                    <a:pt x="143" y="269"/>
                  </a:lnTo>
                  <a:lnTo>
                    <a:pt x="151" y="277"/>
                  </a:lnTo>
                  <a:lnTo>
                    <a:pt x="153" y="279"/>
                  </a:lnTo>
                  <a:lnTo>
                    <a:pt x="155" y="280"/>
                  </a:lnTo>
                  <a:lnTo>
                    <a:pt x="157" y="283"/>
                  </a:lnTo>
                  <a:lnTo>
                    <a:pt x="158" y="284"/>
                  </a:lnTo>
                  <a:lnTo>
                    <a:pt x="156" y="284"/>
                  </a:lnTo>
                  <a:lnTo>
                    <a:pt x="155" y="283"/>
                  </a:lnTo>
                  <a:lnTo>
                    <a:pt x="152" y="282"/>
                  </a:lnTo>
                  <a:lnTo>
                    <a:pt x="150" y="281"/>
                  </a:lnTo>
                  <a:lnTo>
                    <a:pt x="150" y="282"/>
                  </a:lnTo>
                  <a:lnTo>
                    <a:pt x="152" y="282"/>
                  </a:lnTo>
                  <a:lnTo>
                    <a:pt x="153" y="283"/>
                  </a:lnTo>
                  <a:lnTo>
                    <a:pt x="155" y="284"/>
                  </a:lnTo>
                  <a:lnTo>
                    <a:pt x="156" y="286"/>
                  </a:lnTo>
                  <a:lnTo>
                    <a:pt x="154" y="286"/>
                  </a:lnTo>
                  <a:lnTo>
                    <a:pt x="155" y="287"/>
                  </a:lnTo>
                  <a:lnTo>
                    <a:pt x="156" y="288"/>
                  </a:lnTo>
                  <a:lnTo>
                    <a:pt x="153" y="287"/>
                  </a:lnTo>
                  <a:lnTo>
                    <a:pt x="150" y="285"/>
                  </a:lnTo>
                  <a:lnTo>
                    <a:pt x="147" y="285"/>
                  </a:lnTo>
                  <a:lnTo>
                    <a:pt x="147" y="286"/>
                  </a:lnTo>
                  <a:lnTo>
                    <a:pt x="151" y="289"/>
                  </a:lnTo>
                  <a:lnTo>
                    <a:pt x="151" y="289"/>
                  </a:lnTo>
                  <a:lnTo>
                    <a:pt x="149" y="289"/>
                  </a:lnTo>
                  <a:lnTo>
                    <a:pt x="147" y="288"/>
                  </a:lnTo>
                  <a:lnTo>
                    <a:pt x="145" y="286"/>
                  </a:lnTo>
                  <a:lnTo>
                    <a:pt x="144" y="284"/>
                  </a:lnTo>
                  <a:lnTo>
                    <a:pt x="144" y="283"/>
                  </a:lnTo>
                  <a:lnTo>
                    <a:pt x="145" y="283"/>
                  </a:lnTo>
                  <a:lnTo>
                    <a:pt x="145" y="283"/>
                  </a:lnTo>
                  <a:lnTo>
                    <a:pt x="144" y="282"/>
                  </a:lnTo>
                  <a:lnTo>
                    <a:pt x="144" y="281"/>
                  </a:lnTo>
                  <a:lnTo>
                    <a:pt x="144" y="280"/>
                  </a:lnTo>
                  <a:lnTo>
                    <a:pt x="144" y="280"/>
                  </a:lnTo>
                  <a:lnTo>
                    <a:pt x="145" y="279"/>
                  </a:lnTo>
                  <a:lnTo>
                    <a:pt x="146" y="278"/>
                  </a:lnTo>
                  <a:lnTo>
                    <a:pt x="144" y="277"/>
                  </a:lnTo>
                  <a:lnTo>
                    <a:pt x="143" y="277"/>
                  </a:lnTo>
                  <a:lnTo>
                    <a:pt x="142" y="277"/>
                  </a:lnTo>
                  <a:lnTo>
                    <a:pt x="140" y="277"/>
                  </a:lnTo>
                  <a:lnTo>
                    <a:pt x="138" y="276"/>
                  </a:lnTo>
                  <a:lnTo>
                    <a:pt x="138" y="272"/>
                  </a:lnTo>
                  <a:lnTo>
                    <a:pt x="132" y="268"/>
                  </a:lnTo>
                  <a:lnTo>
                    <a:pt x="131" y="268"/>
                  </a:lnTo>
                  <a:lnTo>
                    <a:pt x="126" y="265"/>
                  </a:lnTo>
                  <a:lnTo>
                    <a:pt x="126" y="264"/>
                  </a:lnTo>
                  <a:lnTo>
                    <a:pt x="127" y="264"/>
                  </a:lnTo>
                  <a:lnTo>
                    <a:pt x="128" y="263"/>
                  </a:lnTo>
                  <a:lnTo>
                    <a:pt x="127" y="261"/>
                  </a:lnTo>
                  <a:lnTo>
                    <a:pt x="125" y="257"/>
                  </a:lnTo>
                  <a:lnTo>
                    <a:pt x="124" y="256"/>
                  </a:lnTo>
                  <a:close/>
                  <a:moveTo>
                    <a:pt x="85" y="255"/>
                  </a:moveTo>
                  <a:lnTo>
                    <a:pt x="93" y="263"/>
                  </a:lnTo>
                  <a:lnTo>
                    <a:pt x="93" y="265"/>
                  </a:lnTo>
                  <a:lnTo>
                    <a:pt x="91" y="266"/>
                  </a:lnTo>
                  <a:lnTo>
                    <a:pt x="89" y="264"/>
                  </a:lnTo>
                  <a:lnTo>
                    <a:pt x="86" y="259"/>
                  </a:lnTo>
                  <a:lnTo>
                    <a:pt x="84" y="259"/>
                  </a:lnTo>
                  <a:lnTo>
                    <a:pt x="84" y="258"/>
                  </a:lnTo>
                  <a:lnTo>
                    <a:pt x="87" y="259"/>
                  </a:lnTo>
                  <a:lnTo>
                    <a:pt x="84" y="255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1" y="255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8" y="254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9" y="251"/>
                  </a:lnTo>
                  <a:lnTo>
                    <a:pt x="79" y="248"/>
                  </a:lnTo>
                  <a:lnTo>
                    <a:pt x="77" y="244"/>
                  </a:lnTo>
                  <a:lnTo>
                    <a:pt x="76" y="242"/>
                  </a:lnTo>
                  <a:lnTo>
                    <a:pt x="76" y="238"/>
                  </a:lnTo>
                  <a:lnTo>
                    <a:pt x="76" y="236"/>
                  </a:lnTo>
                  <a:lnTo>
                    <a:pt x="78" y="237"/>
                  </a:lnTo>
                  <a:lnTo>
                    <a:pt x="79" y="239"/>
                  </a:lnTo>
                  <a:lnTo>
                    <a:pt x="81" y="241"/>
                  </a:lnTo>
                  <a:lnTo>
                    <a:pt x="80" y="243"/>
                  </a:lnTo>
                  <a:lnTo>
                    <a:pt x="81" y="244"/>
                  </a:lnTo>
                  <a:lnTo>
                    <a:pt x="81" y="247"/>
                  </a:lnTo>
                  <a:lnTo>
                    <a:pt x="82" y="250"/>
                  </a:lnTo>
                  <a:lnTo>
                    <a:pt x="82" y="251"/>
                  </a:lnTo>
                  <a:lnTo>
                    <a:pt x="85" y="255"/>
                  </a:lnTo>
                  <a:close/>
                  <a:moveTo>
                    <a:pt x="112" y="229"/>
                  </a:moveTo>
                  <a:lnTo>
                    <a:pt x="112" y="229"/>
                  </a:lnTo>
                  <a:lnTo>
                    <a:pt x="112" y="230"/>
                  </a:lnTo>
                  <a:lnTo>
                    <a:pt x="114" y="231"/>
                  </a:lnTo>
                  <a:lnTo>
                    <a:pt x="112" y="230"/>
                  </a:lnTo>
                  <a:lnTo>
                    <a:pt x="110" y="229"/>
                  </a:lnTo>
                  <a:lnTo>
                    <a:pt x="109" y="229"/>
                  </a:lnTo>
                  <a:lnTo>
                    <a:pt x="108" y="230"/>
                  </a:lnTo>
                  <a:lnTo>
                    <a:pt x="104" y="226"/>
                  </a:lnTo>
                  <a:lnTo>
                    <a:pt x="106" y="226"/>
                  </a:lnTo>
                  <a:lnTo>
                    <a:pt x="107" y="226"/>
                  </a:lnTo>
                  <a:lnTo>
                    <a:pt x="108" y="226"/>
                  </a:lnTo>
                  <a:lnTo>
                    <a:pt x="108" y="227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8" y="224"/>
                  </a:lnTo>
                  <a:lnTo>
                    <a:pt x="110" y="225"/>
                  </a:lnTo>
                  <a:lnTo>
                    <a:pt x="110" y="226"/>
                  </a:lnTo>
                  <a:lnTo>
                    <a:pt x="111" y="226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8" y="222"/>
                  </a:lnTo>
                  <a:lnTo>
                    <a:pt x="108" y="221"/>
                  </a:lnTo>
                  <a:lnTo>
                    <a:pt x="107" y="220"/>
                  </a:lnTo>
                  <a:lnTo>
                    <a:pt x="109" y="220"/>
                  </a:lnTo>
                  <a:lnTo>
                    <a:pt x="111" y="221"/>
                  </a:lnTo>
                  <a:lnTo>
                    <a:pt x="110" y="220"/>
                  </a:lnTo>
                  <a:lnTo>
                    <a:pt x="110" y="219"/>
                  </a:lnTo>
                  <a:lnTo>
                    <a:pt x="112" y="219"/>
                  </a:lnTo>
                  <a:lnTo>
                    <a:pt x="113" y="220"/>
                  </a:lnTo>
                  <a:lnTo>
                    <a:pt x="114" y="221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13" y="223"/>
                  </a:lnTo>
                  <a:lnTo>
                    <a:pt x="116" y="227"/>
                  </a:lnTo>
                  <a:lnTo>
                    <a:pt x="119" y="229"/>
                  </a:lnTo>
                  <a:lnTo>
                    <a:pt x="120" y="229"/>
                  </a:lnTo>
                  <a:lnTo>
                    <a:pt x="122" y="234"/>
                  </a:lnTo>
                  <a:lnTo>
                    <a:pt x="123" y="236"/>
                  </a:lnTo>
                  <a:lnTo>
                    <a:pt x="122" y="238"/>
                  </a:lnTo>
                  <a:lnTo>
                    <a:pt x="120" y="235"/>
                  </a:lnTo>
                  <a:lnTo>
                    <a:pt x="115" y="231"/>
                  </a:lnTo>
                  <a:lnTo>
                    <a:pt x="112" y="229"/>
                  </a:lnTo>
                  <a:close/>
                  <a:moveTo>
                    <a:pt x="91" y="243"/>
                  </a:moveTo>
                  <a:lnTo>
                    <a:pt x="91" y="244"/>
                  </a:lnTo>
                  <a:lnTo>
                    <a:pt x="91" y="246"/>
                  </a:lnTo>
                  <a:lnTo>
                    <a:pt x="93" y="245"/>
                  </a:lnTo>
                  <a:lnTo>
                    <a:pt x="93" y="247"/>
                  </a:lnTo>
                  <a:lnTo>
                    <a:pt x="93" y="247"/>
                  </a:lnTo>
                  <a:lnTo>
                    <a:pt x="92" y="248"/>
                  </a:lnTo>
                  <a:lnTo>
                    <a:pt x="91" y="248"/>
                  </a:lnTo>
                  <a:lnTo>
                    <a:pt x="90" y="248"/>
                  </a:lnTo>
                  <a:lnTo>
                    <a:pt x="88" y="248"/>
                  </a:lnTo>
                  <a:lnTo>
                    <a:pt x="84" y="244"/>
                  </a:lnTo>
                  <a:lnTo>
                    <a:pt x="81" y="237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0"/>
                  </a:lnTo>
                  <a:lnTo>
                    <a:pt x="78" y="229"/>
                  </a:lnTo>
                  <a:lnTo>
                    <a:pt x="78" y="225"/>
                  </a:lnTo>
                  <a:lnTo>
                    <a:pt x="78" y="223"/>
                  </a:lnTo>
                  <a:lnTo>
                    <a:pt x="77" y="223"/>
                  </a:lnTo>
                  <a:lnTo>
                    <a:pt x="75" y="222"/>
                  </a:lnTo>
                  <a:lnTo>
                    <a:pt x="73" y="214"/>
                  </a:lnTo>
                  <a:lnTo>
                    <a:pt x="72" y="212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4" y="208"/>
                  </a:lnTo>
                  <a:lnTo>
                    <a:pt x="75" y="209"/>
                  </a:lnTo>
                  <a:lnTo>
                    <a:pt x="77" y="211"/>
                  </a:lnTo>
                  <a:lnTo>
                    <a:pt x="78" y="212"/>
                  </a:lnTo>
                  <a:lnTo>
                    <a:pt x="79" y="212"/>
                  </a:lnTo>
                  <a:lnTo>
                    <a:pt x="80" y="211"/>
                  </a:lnTo>
                  <a:lnTo>
                    <a:pt x="81" y="211"/>
                  </a:lnTo>
                  <a:lnTo>
                    <a:pt x="81" y="209"/>
                  </a:lnTo>
                  <a:lnTo>
                    <a:pt x="80" y="206"/>
                  </a:lnTo>
                  <a:lnTo>
                    <a:pt x="80" y="205"/>
                  </a:lnTo>
                  <a:lnTo>
                    <a:pt x="82" y="206"/>
                  </a:lnTo>
                  <a:lnTo>
                    <a:pt x="82" y="205"/>
                  </a:lnTo>
                  <a:lnTo>
                    <a:pt x="80" y="204"/>
                  </a:lnTo>
                  <a:lnTo>
                    <a:pt x="79" y="202"/>
                  </a:lnTo>
                  <a:lnTo>
                    <a:pt x="77" y="194"/>
                  </a:lnTo>
                  <a:lnTo>
                    <a:pt x="76" y="193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4"/>
                  </a:lnTo>
                  <a:lnTo>
                    <a:pt x="72" y="181"/>
                  </a:lnTo>
                  <a:lnTo>
                    <a:pt x="72" y="180"/>
                  </a:lnTo>
                  <a:lnTo>
                    <a:pt x="73" y="178"/>
                  </a:lnTo>
                  <a:lnTo>
                    <a:pt x="75" y="178"/>
                  </a:lnTo>
                  <a:lnTo>
                    <a:pt x="78" y="179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78" y="188"/>
                  </a:lnTo>
                  <a:lnTo>
                    <a:pt x="78" y="191"/>
                  </a:lnTo>
                  <a:lnTo>
                    <a:pt x="80" y="195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4" y="201"/>
                  </a:lnTo>
                  <a:lnTo>
                    <a:pt x="86" y="202"/>
                  </a:lnTo>
                  <a:lnTo>
                    <a:pt x="87" y="202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7" y="208"/>
                  </a:lnTo>
                  <a:lnTo>
                    <a:pt x="86" y="210"/>
                  </a:lnTo>
                  <a:lnTo>
                    <a:pt x="87" y="211"/>
                  </a:lnTo>
                  <a:lnTo>
                    <a:pt x="86" y="213"/>
                  </a:lnTo>
                  <a:lnTo>
                    <a:pt x="85" y="215"/>
                  </a:lnTo>
                  <a:lnTo>
                    <a:pt x="86" y="219"/>
                  </a:lnTo>
                  <a:lnTo>
                    <a:pt x="87" y="223"/>
                  </a:lnTo>
                  <a:lnTo>
                    <a:pt x="87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31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8" y="237"/>
                  </a:lnTo>
                  <a:lnTo>
                    <a:pt x="89" y="240"/>
                  </a:lnTo>
                  <a:lnTo>
                    <a:pt x="90" y="241"/>
                  </a:lnTo>
                  <a:lnTo>
                    <a:pt x="91" y="243"/>
                  </a:lnTo>
                  <a:close/>
                  <a:moveTo>
                    <a:pt x="110" y="207"/>
                  </a:moveTo>
                  <a:lnTo>
                    <a:pt x="109" y="207"/>
                  </a:lnTo>
                  <a:lnTo>
                    <a:pt x="104" y="204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2" y="200"/>
                  </a:lnTo>
                  <a:lnTo>
                    <a:pt x="102" y="195"/>
                  </a:lnTo>
                  <a:lnTo>
                    <a:pt x="102" y="194"/>
                  </a:lnTo>
                  <a:lnTo>
                    <a:pt x="100" y="195"/>
                  </a:lnTo>
                  <a:lnTo>
                    <a:pt x="100" y="196"/>
                  </a:lnTo>
                  <a:lnTo>
                    <a:pt x="101" y="197"/>
                  </a:lnTo>
                  <a:lnTo>
                    <a:pt x="98" y="197"/>
                  </a:lnTo>
                  <a:lnTo>
                    <a:pt x="91" y="196"/>
                  </a:lnTo>
                  <a:lnTo>
                    <a:pt x="89" y="195"/>
                  </a:lnTo>
                  <a:lnTo>
                    <a:pt x="87" y="193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5" y="187"/>
                  </a:lnTo>
                  <a:lnTo>
                    <a:pt x="86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4"/>
                  </a:lnTo>
                  <a:lnTo>
                    <a:pt x="88" y="184"/>
                  </a:lnTo>
                  <a:lnTo>
                    <a:pt x="91" y="184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3" y="180"/>
                  </a:lnTo>
                  <a:lnTo>
                    <a:pt x="94" y="179"/>
                  </a:lnTo>
                  <a:lnTo>
                    <a:pt x="94" y="177"/>
                  </a:lnTo>
                  <a:lnTo>
                    <a:pt x="94" y="176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5" y="174"/>
                  </a:lnTo>
                  <a:lnTo>
                    <a:pt x="95" y="172"/>
                  </a:lnTo>
                  <a:lnTo>
                    <a:pt x="95" y="171"/>
                  </a:lnTo>
                  <a:lnTo>
                    <a:pt x="94" y="170"/>
                  </a:lnTo>
                  <a:lnTo>
                    <a:pt x="93" y="170"/>
                  </a:lnTo>
                  <a:lnTo>
                    <a:pt x="95" y="169"/>
                  </a:lnTo>
                  <a:lnTo>
                    <a:pt x="96" y="169"/>
                  </a:lnTo>
                  <a:lnTo>
                    <a:pt x="99" y="170"/>
                  </a:lnTo>
                  <a:lnTo>
                    <a:pt x="98" y="169"/>
                  </a:lnTo>
                  <a:lnTo>
                    <a:pt x="97" y="170"/>
                  </a:lnTo>
                  <a:lnTo>
                    <a:pt x="98" y="171"/>
                  </a:lnTo>
                  <a:lnTo>
                    <a:pt x="98" y="172"/>
                  </a:lnTo>
                  <a:lnTo>
                    <a:pt x="99" y="173"/>
                  </a:lnTo>
                  <a:lnTo>
                    <a:pt x="100" y="175"/>
                  </a:lnTo>
                  <a:lnTo>
                    <a:pt x="102" y="178"/>
                  </a:lnTo>
                  <a:lnTo>
                    <a:pt x="99" y="179"/>
                  </a:lnTo>
                  <a:lnTo>
                    <a:pt x="101" y="180"/>
                  </a:lnTo>
                  <a:lnTo>
                    <a:pt x="103" y="181"/>
                  </a:lnTo>
                  <a:lnTo>
                    <a:pt x="105" y="180"/>
                  </a:lnTo>
                  <a:lnTo>
                    <a:pt x="106" y="182"/>
                  </a:lnTo>
                  <a:lnTo>
                    <a:pt x="105" y="187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8" y="191"/>
                  </a:lnTo>
                  <a:lnTo>
                    <a:pt x="112" y="191"/>
                  </a:lnTo>
                  <a:lnTo>
                    <a:pt x="112" y="194"/>
                  </a:lnTo>
                  <a:lnTo>
                    <a:pt x="117" y="199"/>
                  </a:lnTo>
                  <a:lnTo>
                    <a:pt x="119" y="203"/>
                  </a:lnTo>
                  <a:lnTo>
                    <a:pt x="118" y="203"/>
                  </a:lnTo>
                  <a:lnTo>
                    <a:pt x="117" y="204"/>
                  </a:lnTo>
                  <a:lnTo>
                    <a:pt x="116" y="204"/>
                  </a:lnTo>
                  <a:lnTo>
                    <a:pt x="114" y="204"/>
                  </a:lnTo>
                  <a:lnTo>
                    <a:pt x="114" y="203"/>
                  </a:lnTo>
                  <a:lnTo>
                    <a:pt x="113" y="204"/>
                  </a:lnTo>
                  <a:lnTo>
                    <a:pt x="113" y="205"/>
                  </a:lnTo>
                  <a:lnTo>
                    <a:pt x="114" y="206"/>
                  </a:lnTo>
                  <a:lnTo>
                    <a:pt x="114" y="207"/>
                  </a:lnTo>
                  <a:lnTo>
                    <a:pt x="112" y="207"/>
                  </a:lnTo>
                  <a:lnTo>
                    <a:pt x="110" y="207"/>
                  </a:lnTo>
                  <a:close/>
                  <a:moveTo>
                    <a:pt x="253" y="388"/>
                  </a:moveTo>
                  <a:lnTo>
                    <a:pt x="256" y="389"/>
                  </a:lnTo>
                  <a:lnTo>
                    <a:pt x="259" y="391"/>
                  </a:lnTo>
                  <a:lnTo>
                    <a:pt x="259" y="391"/>
                  </a:lnTo>
                  <a:lnTo>
                    <a:pt x="256" y="391"/>
                  </a:lnTo>
                  <a:lnTo>
                    <a:pt x="251" y="391"/>
                  </a:lnTo>
                  <a:lnTo>
                    <a:pt x="250" y="391"/>
                  </a:lnTo>
                  <a:lnTo>
                    <a:pt x="249" y="391"/>
                  </a:lnTo>
                  <a:lnTo>
                    <a:pt x="248" y="391"/>
                  </a:lnTo>
                  <a:lnTo>
                    <a:pt x="246" y="391"/>
                  </a:lnTo>
                  <a:lnTo>
                    <a:pt x="246" y="391"/>
                  </a:lnTo>
                  <a:lnTo>
                    <a:pt x="245" y="391"/>
                  </a:lnTo>
                  <a:lnTo>
                    <a:pt x="245" y="390"/>
                  </a:lnTo>
                  <a:lnTo>
                    <a:pt x="246" y="390"/>
                  </a:lnTo>
                  <a:lnTo>
                    <a:pt x="246" y="390"/>
                  </a:lnTo>
                  <a:lnTo>
                    <a:pt x="247" y="390"/>
                  </a:lnTo>
                  <a:lnTo>
                    <a:pt x="248" y="389"/>
                  </a:lnTo>
                  <a:lnTo>
                    <a:pt x="248" y="388"/>
                  </a:lnTo>
                  <a:lnTo>
                    <a:pt x="249" y="387"/>
                  </a:lnTo>
                  <a:lnTo>
                    <a:pt x="253" y="388"/>
                  </a:lnTo>
                  <a:close/>
                  <a:moveTo>
                    <a:pt x="114" y="290"/>
                  </a:moveTo>
                  <a:lnTo>
                    <a:pt x="115" y="291"/>
                  </a:lnTo>
                  <a:lnTo>
                    <a:pt x="116" y="292"/>
                  </a:lnTo>
                  <a:lnTo>
                    <a:pt x="116" y="293"/>
                  </a:lnTo>
                  <a:lnTo>
                    <a:pt x="115" y="293"/>
                  </a:lnTo>
                  <a:lnTo>
                    <a:pt x="114" y="294"/>
                  </a:lnTo>
                  <a:lnTo>
                    <a:pt x="114" y="294"/>
                  </a:lnTo>
                  <a:lnTo>
                    <a:pt x="113" y="294"/>
                  </a:lnTo>
                  <a:lnTo>
                    <a:pt x="112" y="293"/>
                  </a:lnTo>
                  <a:lnTo>
                    <a:pt x="112" y="291"/>
                  </a:lnTo>
                  <a:lnTo>
                    <a:pt x="113" y="291"/>
                  </a:lnTo>
                  <a:lnTo>
                    <a:pt x="113" y="290"/>
                  </a:lnTo>
                  <a:lnTo>
                    <a:pt x="114" y="290"/>
                  </a:lnTo>
                  <a:close/>
                  <a:moveTo>
                    <a:pt x="101" y="283"/>
                  </a:moveTo>
                  <a:lnTo>
                    <a:pt x="103" y="286"/>
                  </a:lnTo>
                  <a:lnTo>
                    <a:pt x="105" y="288"/>
                  </a:lnTo>
                  <a:lnTo>
                    <a:pt x="104" y="289"/>
                  </a:lnTo>
                  <a:lnTo>
                    <a:pt x="103" y="288"/>
                  </a:lnTo>
                  <a:lnTo>
                    <a:pt x="99" y="284"/>
                  </a:lnTo>
                  <a:lnTo>
                    <a:pt x="99" y="283"/>
                  </a:lnTo>
                  <a:lnTo>
                    <a:pt x="101" y="283"/>
                  </a:lnTo>
                  <a:close/>
                  <a:moveTo>
                    <a:pt x="117" y="279"/>
                  </a:moveTo>
                  <a:lnTo>
                    <a:pt x="118" y="280"/>
                  </a:lnTo>
                  <a:lnTo>
                    <a:pt x="119" y="283"/>
                  </a:lnTo>
                  <a:lnTo>
                    <a:pt x="117" y="283"/>
                  </a:lnTo>
                  <a:lnTo>
                    <a:pt x="116" y="283"/>
                  </a:lnTo>
                  <a:lnTo>
                    <a:pt x="115" y="283"/>
                  </a:lnTo>
                  <a:lnTo>
                    <a:pt x="114" y="281"/>
                  </a:lnTo>
                  <a:lnTo>
                    <a:pt x="114" y="280"/>
                  </a:lnTo>
                  <a:lnTo>
                    <a:pt x="114" y="278"/>
                  </a:lnTo>
                  <a:lnTo>
                    <a:pt x="114" y="274"/>
                  </a:lnTo>
                  <a:lnTo>
                    <a:pt x="116" y="274"/>
                  </a:lnTo>
                  <a:lnTo>
                    <a:pt x="117" y="275"/>
                  </a:lnTo>
                  <a:lnTo>
                    <a:pt x="118" y="276"/>
                  </a:lnTo>
                  <a:lnTo>
                    <a:pt x="118" y="277"/>
                  </a:lnTo>
                  <a:lnTo>
                    <a:pt x="117" y="278"/>
                  </a:lnTo>
                  <a:lnTo>
                    <a:pt x="117" y="279"/>
                  </a:lnTo>
                  <a:close/>
                  <a:moveTo>
                    <a:pt x="67" y="243"/>
                  </a:moveTo>
                  <a:lnTo>
                    <a:pt x="69" y="241"/>
                  </a:lnTo>
                  <a:lnTo>
                    <a:pt x="71" y="241"/>
                  </a:lnTo>
                  <a:lnTo>
                    <a:pt x="71" y="242"/>
                  </a:lnTo>
                  <a:lnTo>
                    <a:pt x="70" y="243"/>
                  </a:lnTo>
                  <a:lnTo>
                    <a:pt x="69" y="243"/>
                  </a:lnTo>
                  <a:lnTo>
                    <a:pt x="69" y="244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70" y="249"/>
                  </a:lnTo>
                  <a:lnTo>
                    <a:pt x="69" y="250"/>
                  </a:lnTo>
                  <a:lnTo>
                    <a:pt x="68" y="249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6"/>
                  </a:lnTo>
                  <a:lnTo>
                    <a:pt x="67" y="2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5" name="Freeform 200">
              <a:extLst>
                <a:ext uri="{FF2B5EF4-FFF2-40B4-BE49-F238E27FC236}">
                  <a16:creationId xmlns:a16="http://schemas.microsoft.com/office/drawing/2014/main" id="{DD47D7B5-7322-B3A2-C482-BAA2C3372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369" y="3668510"/>
              <a:ext cx="498287" cy="484131"/>
            </a:xfrm>
            <a:custGeom>
              <a:avLst/>
              <a:gdLst>
                <a:gd name="T0" fmla="*/ 176 w 352"/>
                <a:gd name="T1" fmla="*/ 291 h 342"/>
                <a:gd name="T2" fmla="*/ 152 w 352"/>
                <a:gd name="T3" fmla="*/ 260 h 342"/>
                <a:gd name="T4" fmla="*/ 124 w 352"/>
                <a:gd name="T5" fmla="*/ 223 h 342"/>
                <a:gd name="T6" fmla="*/ 83 w 352"/>
                <a:gd name="T7" fmla="*/ 179 h 342"/>
                <a:gd name="T8" fmla="*/ 63 w 352"/>
                <a:gd name="T9" fmla="*/ 155 h 342"/>
                <a:gd name="T10" fmla="*/ 46 w 352"/>
                <a:gd name="T11" fmla="*/ 138 h 342"/>
                <a:gd name="T12" fmla="*/ 43 w 352"/>
                <a:gd name="T13" fmla="*/ 117 h 342"/>
                <a:gd name="T14" fmla="*/ 40 w 352"/>
                <a:gd name="T15" fmla="*/ 108 h 342"/>
                <a:gd name="T16" fmla="*/ 28 w 352"/>
                <a:gd name="T17" fmla="*/ 90 h 342"/>
                <a:gd name="T18" fmla="*/ 22 w 352"/>
                <a:gd name="T19" fmla="*/ 80 h 342"/>
                <a:gd name="T20" fmla="*/ 16 w 352"/>
                <a:gd name="T21" fmla="*/ 71 h 342"/>
                <a:gd name="T22" fmla="*/ 7 w 352"/>
                <a:gd name="T23" fmla="*/ 72 h 342"/>
                <a:gd name="T24" fmla="*/ 4 w 352"/>
                <a:gd name="T25" fmla="*/ 53 h 342"/>
                <a:gd name="T26" fmla="*/ 5 w 352"/>
                <a:gd name="T27" fmla="*/ 25 h 342"/>
                <a:gd name="T28" fmla="*/ 26 w 352"/>
                <a:gd name="T29" fmla="*/ 8 h 342"/>
                <a:gd name="T30" fmla="*/ 36 w 352"/>
                <a:gd name="T31" fmla="*/ 24 h 342"/>
                <a:gd name="T32" fmla="*/ 60 w 352"/>
                <a:gd name="T33" fmla="*/ 24 h 342"/>
                <a:gd name="T34" fmla="*/ 78 w 352"/>
                <a:gd name="T35" fmla="*/ 8 h 342"/>
                <a:gd name="T36" fmla="*/ 104 w 352"/>
                <a:gd name="T37" fmla="*/ 5 h 342"/>
                <a:gd name="T38" fmla="*/ 111 w 352"/>
                <a:gd name="T39" fmla="*/ 6 h 342"/>
                <a:gd name="T40" fmla="*/ 117 w 352"/>
                <a:gd name="T41" fmla="*/ 9 h 342"/>
                <a:gd name="T42" fmla="*/ 138 w 352"/>
                <a:gd name="T43" fmla="*/ 16 h 342"/>
                <a:gd name="T44" fmla="*/ 155 w 352"/>
                <a:gd name="T45" fmla="*/ 16 h 342"/>
                <a:gd name="T46" fmla="*/ 159 w 352"/>
                <a:gd name="T47" fmla="*/ 22 h 342"/>
                <a:gd name="T48" fmla="*/ 183 w 352"/>
                <a:gd name="T49" fmla="*/ 19 h 342"/>
                <a:gd name="T50" fmla="*/ 206 w 352"/>
                <a:gd name="T51" fmla="*/ 17 h 342"/>
                <a:gd name="T52" fmla="*/ 224 w 352"/>
                <a:gd name="T53" fmla="*/ 21 h 342"/>
                <a:gd name="T54" fmla="*/ 245 w 352"/>
                <a:gd name="T55" fmla="*/ 23 h 342"/>
                <a:gd name="T56" fmla="*/ 254 w 352"/>
                <a:gd name="T57" fmla="*/ 24 h 342"/>
                <a:gd name="T58" fmla="*/ 263 w 352"/>
                <a:gd name="T59" fmla="*/ 26 h 342"/>
                <a:gd name="T60" fmla="*/ 271 w 352"/>
                <a:gd name="T61" fmla="*/ 33 h 342"/>
                <a:gd name="T62" fmla="*/ 278 w 352"/>
                <a:gd name="T63" fmla="*/ 41 h 342"/>
                <a:gd name="T64" fmla="*/ 298 w 352"/>
                <a:gd name="T65" fmla="*/ 53 h 342"/>
                <a:gd name="T66" fmla="*/ 317 w 352"/>
                <a:gd name="T67" fmla="*/ 47 h 342"/>
                <a:gd name="T68" fmla="*/ 329 w 352"/>
                <a:gd name="T69" fmla="*/ 50 h 342"/>
                <a:gd name="T70" fmla="*/ 323 w 352"/>
                <a:gd name="T71" fmla="*/ 75 h 342"/>
                <a:gd name="T72" fmla="*/ 312 w 352"/>
                <a:gd name="T73" fmla="*/ 95 h 342"/>
                <a:gd name="T74" fmla="*/ 306 w 352"/>
                <a:gd name="T75" fmla="*/ 117 h 342"/>
                <a:gd name="T76" fmla="*/ 324 w 352"/>
                <a:gd name="T77" fmla="*/ 128 h 342"/>
                <a:gd name="T78" fmla="*/ 338 w 352"/>
                <a:gd name="T79" fmla="*/ 143 h 342"/>
                <a:gd name="T80" fmla="*/ 349 w 352"/>
                <a:gd name="T81" fmla="*/ 155 h 342"/>
                <a:gd name="T82" fmla="*/ 332 w 352"/>
                <a:gd name="T83" fmla="*/ 166 h 342"/>
                <a:gd name="T84" fmla="*/ 317 w 352"/>
                <a:gd name="T85" fmla="*/ 164 h 342"/>
                <a:gd name="T86" fmla="*/ 340 w 352"/>
                <a:gd name="T87" fmla="*/ 197 h 342"/>
                <a:gd name="T88" fmla="*/ 340 w 352"/>
                <a:gd name="T89" fmla="*/ 217 h 342"/>
                <a:gd name="T90" fmla="*/ 327 w 352"/>
                <a:gd name="T91" fmla="*/ 212 h 342"/>
                <a:gd name="T92" fmla="*/ 310 w 352"/>
                <a:gd name="T93" fmla="*/ 221 h 342"/>
                <a:gd name="T94" fmla="*/ 293 w 352"/>
                <a:gd name="T95" fmla="*/ 221 h 342"/>
                <a:gd name="T96" fmla="*/ 292 w 352"/>
                <a:gd name="T97" fmla="*/ 230 h 342"/>
                <a:gd name="T98" fmla="*/ 299 w 352"/>
                <a:gd name="T99" fmla="*/ 251 h 342"/>
                <a:gd name="T100" fmla="*/ 293 w 352"/>
                <a:gd name="T101" fmla="*/ 246 h 342"/>
                <a:gd name="T102" fmla="*/ 267 w 352"/>
                <a:gd name="T103" fmla="*/ 256 h 342"/>
                <a:gd name="T104" fmla="*/ 250 w 352"/>
                <a:gd name="T105" fmla="*/ 285 h 342"/>
                <a:gd name="T106" fmla="*/ 246 w 352"/>
                <a:gd name="T107" fmla="*/ 310 h 342"/>
                <a:gd name="T108" fmla="*/ 252 w 352"/>
                <a:gd name="T109" fmla="*/ 336 h 342"/>
                <a:gd name="T110" fmla="*/ 245 w 352"/>
                <a:gd name="T111" fmla="*/ 342 h 342"/>
                <a:gd name="T112" fmla="*/ 210 w 352"/>
                <a:gd name="T113" fmla="*/ 322 h 342"/>
                <a:gd name="T114" fmla="*/ 190 w 352"/>
                <a:gd name="T115" fmla="*/ 300 h 342"/>
                <a:gd name="T116" fmla="*/ 175 w 352"/>
                <a:gd name="T117" fmla="*/ 30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2" h="342">
                  <a:moveTo>
                    <a:pt x="175" y="300"/>
                  </a:moveTo>
                  <a:lnTo>
                    <a:pt x="174" y="300"/>
                  </a:lnTo>
                  <a:lnTo>
                    <a:pt x="166" y="295"/>
                  </a:lnTo>
                  <a:lnTo>
                    <a:pt x="167" y="295"/>
                  </a:lnTo>
                  <a:lnTo>
                    <a:pt x="170" y="296"/>
                  </a:lnTo>
                  <a:lnTo>
                    <a:pt x="172" y="297"/>
                  </a:lnTo>
                  <a:lnTo>
                    <a:pt x="170" y="295"/>
                  </a:lnTo>
                  <a:lnTo>
                    <a:pt x="168" y="294"/>
                  </a:lnTo>
                  <a:lnTo>
                    <a:pt x="173" y="294"/>
                  </a:lnTo>
                  <a:lnTo>
                    <a:pt x="176" y="291"/>
                  </a:lnTo>
                  <a:lnTo>
                    <a:pt x="175" y="288"/>
                  </a:lnTo>
                  <a:lnTo>
                    <a:pt x="172" y="282"/>
                  </a:lnTo>
                  <a:lnTo>
                    <a:pt x="170" y="278"/>
                  </a:lnTo>
                  <a:lnTo>
                    <a:pt x="169" y="277"/>
                  </a:lnTo>
                  <a:lnTo>
                    <a:pt x="156" y="269"/>
                  </a:lnTo>
                  <a:lnTo>
                    <a:pt x="155" y="268"/>
                  </a:lnTo>
                  <a:lnTo>
                    <a:pt x="154" y="267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2" y="260"/>
                  </a:lnTo>
                  <a:lnTo>
                    <a:pt x="151" y="259"/>
                  </a:lnTo>
                  <a:lnTo>
                    <a:pt x="149" y="258"/>
                  </a:lnTo>
                  <a:lnTo>
                    <a:pt x="145" y="255"/>
                  </a:lnTo>
                  <a:lnTo>
                    <a:pt x="142" y="250"/>
                  </a:lnTo>
                  <a:lnTo>
                    <a:pt x="140" y="243"/>
                  </a:lnTo>
                  <a:lnTo>
                    <a:pt x="142" y="233"/>
                  </a:lnTo>
                  <a:lnTo>
                    <a:pt x="140" y="230"/>
                  </a:lnTo>
                  <a:lnTo>
                    <a:pt x="137" y="227"/>
                  </a:lnTo>
                  <a:lnTo>
                    <a:pt x="129" y="227"/>
                  </a:lnTo>
                  <a:lnTo>
                    <a:pt x="124" y="223"/>
                  </a:lnTo>
                  <a:lnTo>
                    <a:pt x="121" y="221"/>
                  </a:lnTo>
                  <a:lnTo>
                    <a:pt x="118" y="219"/>
                  </a:lnTo>
                  <a:lnTo>
                    <a:pt x="114" y="214"/>
                  </a:lnTo>
                  <a:lnTo>
                    <a:pt x="100" y="199"/>
                  </a:lnTo>
                  <a:lnTo>
                    <a:pt x="90" y="191"/>
                  </a:lnTo>
                  <a:lnTo>
                    <a:pt x="88" y="189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7" y="183"/>
                  </a:lnTo>
                  <a:lnTo>
                    <a:pt x="83" y="179"/>
                  </a:lnTo>
                  <a:lnTo>
                    <a:pt x="80" y="175"/>
                  </a:lnTo>
                  <a:lnTo>
                    <a:pt x="76" y="171"/>
                  </a:lnTo>
                  <a:lnTo>
                    <a:pt x="73" y="167"/>
                  </a:lnTo>
                  <a:lnTo>
                    <a:pt x="72" y="165"/>
                  </a:lnTo>
                  <a:lnTo>
                    <a:pt x="70" y="163"/>
                  </a:lnTo>
                  <a:lnTo>
                    <a:pt x="69" y="162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4" y="157"/>
                  </a:lnTo>
                  <a:lnTo>
                    <a:pt x="63" y="155"/>
                  </a:lnTo>
                  <a:lnTo>
                    <a:pt x="62" y="155"/>
                  </a:lnTo>
                  <a:lnTo>
                    <a:pt x="59" y="155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57" y="154"/>
                  </a:lnTo>
                  <a:lnTo>
                    <a:pt x="55" y="152"/>
                  </a:lnTo>
                  <a:lnTo>
                    <a:pt x="53" y="150"/>
                  </a:lnTo>
                  <a:lnTo>
                    <a:pt x="52" y="145"/>
                  </a:lnTo>
                  <a:lnTo>
                    <a:pt x="51" y="143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1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3" y="124"/>
                  </a:lnTo>
                  <a:lnTo>
                    <a:pt x="44" y="122"/>
                  </a:lnTo>
                  <a:lnTo>
                    <a:pt x="44" y="121"/>
                  </a:lnTo>
                  <a:lnTo>
                    <a:pt x="44" y="119"/>
                  </a:lnTo>
                  <a:lnTo>
                    <a:pt x="44" y="118"/>
                  </a:lnTo>
                  <a:lnTo>
                    <a:pt x="43" y="117"/>
                  </a:lnTo>
                  <a:lnTo>
                    <a:pt x="41" y="115"/>
                  </a:lnTo>
                  <a:lnTo>
                    <a:pt x="40" y="115"/>
                  </a:lnTo>
                  <a:lnTo>
                    <a:pt x="39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9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0"/>
                  </a:lnTo>
                  <a:lnTo>
                    <a:pt x="40" y="108"/>
                  </a:lnTo>
                  <a:lnTo>
                    <a:pt x="37" y="101"/>
                  </a:lnTo>
                  <a:lnTo>
                    <a:pt x="37" y="99"/>
                  </a:lnTo>
                  <a:lnTo>
                    <a:pt x="36" y="97"/>
                  </a:lnTo>
                  <a:lnTo>
                    <a:pt x="35" y="95"/>
                  </a:lnTo>
                  <a:lnTo>
                    <a:pt x="33" y="95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0"/>
                  </a:lnTo>
                  <a:lnTo>
                    <a:pt x="28" y="89"/>
                  </a:lnTo>
                  <a:lnTo>
                    <a:pt x="29" y="89"/>
                  </a:lnTo>
                  <a:lnTo>
                    <a:pt x="29" y="87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7" y="83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1" y="77"/>
                  </a:lnTo>
                  <a:lnTo>
                    <a:pt x="20" y="76"/>
                  </a:lnTo>
                  <a:lnTo>
                    <a:pt x="19" y="76"/>
                  </a:lnTo>
                  <a:lnTo>
                    <a:pt x="18" y="77"/>
                  </a:lnTo>
                  <a:lnTo>
                    <a:pt x="17" y="77"/>
                  </a:lnTo>
                  <a:lnTo>
                    <a:pt x="17" y="76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6" y="72"/>
                  </a:lnTo>
                  <a:lnTo>
                    <a:pt x="16" y="71"/>
                  </a:lnTo>
                  <a:lnTo>
                    <a:pt x="15" y="71"/>
                  </a:lnTo>
                  <a:lnTo>
                    <a:pt x="14" y="72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8" y="75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6" y="71"/>
                  </a:lnTo>
                  <a:lnTo>
                    <a:pt x="4" y="70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5" y="25"/>
                  </a:lnTo>
                  <a:lnTo>
                    <a:pt x="6" y="23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45" y="32"/>
                  </a:ln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6" y="35"/>
                  </a:lnTo>
                  <a:lnTo>
                    <a:pt x="57" y="34"/>
                  </a:lnTo>
                  <a:lnTo>
                    <a:pt x="58" y="30"/>
                  </a:lnTo>
                  <a:lnTo>
                    <a:pt x="59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1" y="22"/>
                  </a:lnTo>
                  <a:lnTo>
                    <a:pt x="62" y="21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6" y="17"/>
                  </a:lnTo>
                  <a:lnTo>
                    <a:pt x="69" y="11"/>
                  </a:lnTo>
                  <a:lnTo>
                    <a:pt x="73" y="8"/>
                  </a:lnTo>
                  <a:lnTo>
                    <a:pt x="78" y="8"/>
                  </a:lnTo>
                  <a:lnTo>
                    <a:pt x="96" y="13"/>
                  </a:lnTo>
                  <a:lnTo>
                    <a:pt x="99" y="13"/>
                  </a:lnTo>
                  <a:lnTo>
                    <a:pt x="100" y="12"/>
                  </a:lnTo>
                  <a:lnTo>
                    <a:pt x="100" y="11"/>
                  </a:lnTo>
                  <a:lnTo>
                    <a:pt x="100" y="10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3" y="6"/>
                  </a:lnTo>
                  <a:lnTo>
                    <a:pt x="104" y="5"/>
                  </a:lnTo>
                  <a:lnTo>
                    <a:pt x="105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2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4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6"/>
                  </a:lnTo>
                  <a:lnTo>
                    <a:pt x="112" y="6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5" y="6"/>
                  </a:lnTo>
                  <a:lnTo>
                    <a:pt x="116" y="6"/>
                  </a:lnTo>
                  <a:lnTo>
                    <a:pt x="117" y="5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1" y="11"/>
                  </a:lnTo>
                  <a:lnTo>
                    <a:pt x="124" y="13"/>
                  </a:lnTo>
                  <a:lnTo>
                    <a:pt x="127" y="15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8" y="17"/>
                  </a:lnTo>
                  <a:lnTo>
                    <a:pt x="138" y="16"/>
                  </a:lnTo>
                  <a:lnTo>
                    <a:pt x="140" y="12"/>
                  </a:lnTo>
                  <a:lnTo>
                    <a:pt x="143" y="14"/>
                  </a:lnTo>
                  <a:lnTo>
                    <a:pt x="145" y="15"/>
                  </a:lnTo>
                  <a:lnTo>
                    <a:pt x="148" y="17"/>
                  </a:lnTo>
                  <a:lnTo>
                    <a:pt x="149" y="17"/>
                  </a:lnTo>
                  <a:lnTo>
                    <a:pt x="150" y="18"/>
                  </a:lnTo>
                  <a:lnTo>
                    <a:pt x="152" y="18"/>
                  </a:lnTo>
                  <a:lnTo>
                    <a:pt x="154" y="17"/>
                  </a:lnTo>
                  <a:lnTo>
                    <a:pt x="155" y="17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7" y="17"/>
                  </a:lnTo>
                  <a:lnTo>
                    <a:pt x="157" y="17"/>
                  </a:lnTo>
                  <a:lnTo>
                    <a:pt x="157" y="18"/>
                  </a:lnTo>
                  <a:lnTo>
                    <a:pt x="156" y="19"/>
                  </a:lnTo>
                  <a:lnTo>
                    <a:pt x="157" y="19"/>
                  </a:lnTo>
                  <a:lnTo>
                    <a:pt x="158" y="19"/>
                  </a:lnTo>
                  <a:lnTo>
                    <a:pt x="160" y="18"/>
                  </a:lnTo>
                  <a:lnTo>
                    <a:pt x="160" y="21"/>
                  </a:lnTo>
                  <a:lnTo>
                    <a:pt x="159" y="22"/>
                  </a:lnTo>
                  <a:lnTo>
                    <a:pt x="160" y="22"/>
                  </a:lnTo>
                  <a:lnTo>
                    <a:pt x="165" y="21"/>
                  </a:lnTo>
                  <a:lnTo>
                    <a:pt x="166" y="21"/>
                  </a:lnTo>
                  <a:lnTo>
                    <a:pt x="167" y="21"/>
                  </a:lnTo>
                  <a:lnTo>
                    <a:pt x="169" y="20"/>
                  </a:lnTo>
                  <a:lnTo>
                    <a:pt x="172" y="16"/>
                  </a:lnTo>
                  <a:lnTo>
                    <a:pt x="174" y="15"/>
                  </a:lnTo>
                  <a:lnTo>
                    <a:pt x="178" y="16"/>
                  </a:lnTo>
                  <a:lnTo>
                    <a:pt x="180" y="17"/>
                  </a:lnTo>
                  <a:lnTo>
                    <a:pt x="183" y="19"/>
                  </a:lnTo>
                  <a:lnTo>
                    <a:pt x="188" y="26"/>
                  </a:lnTo>
                  <a:lnTo>
                    <a:pt x="190" y="27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5" y="27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4"/>
                  </a:lnTo>
                  <a:lnTo>
                    <a:pt x="205" y="18"/>
                  </a:lnTo>
                  <a:lnTo>
                    <a:pt x="206" y="17"/>
                  </a:lnTo>
                  <a:lnTo>
                    <a:pt x="208" y="17"/>
                  </a:lnTo>
                  <a:lnTo>
                    <a:pt x="209" y="18"/>
                  </a:lnTo>
                  <a:lnTo>
                    <a:pt x="214" y="23"/>
                  </a:lnTo>
                  <a:lnTo>
                    <a:pt x="216" y="23"/>
                  </a:lnTo>
                  <a:lnTo>
                    <a:pt x="218" y="23"/>
                  </a:lnTo>
                  <a:lnTo>
                    <a:pt x="219" y="23"/>
                  </a:lnTo>
                  <a:lnTo>
                    <a:pt x="220" y="23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4" y="21"/>
                  </a:lnTo>
                  <a:lnTo>
                    <a:pt x="224" y="19"/>
                  </a:lnTo>
                  <a:lnTo>
                    <a:pt x="224" y="17"/>
                  </a:lnTo>
                  <a:lnTo>
                    <a:pt x="225" y="17"/>
                  </a:lnTo>
                  <a:lnTo>
                    <a:pt x="227" y="16"/>
                  </a:lnTo>
                  <a:lnTo>
                    <a:pt x="230" y="17"/>
                  </a:lnTo>
                  <a:lnTo>
                    <a:pt x="233" y="20"/>
                  </a:lnTo>
                  <a:lnTo>
                    <a:pt x="235" y="21"/>
                  </a:lnTo>
                  <a:lnTo>
                    <a:pt x="241" y="21"/>
                  </a:lnTo>
                  <a:lnTo>
                    <a:pt x="243" y="22"/>
                  </a:lnTo>
                  <a:lnTo>
                    <a:pt x="245" y="23"/>
                  </a:lnTo>
                  <a:lnTo>
                    <a:pt x="247" y="25"/>
                  </a:lnTo>
                  <a:lnTo>
                    <a:pt x="248" y="27"/>
                  </a:lnTo>
                  <a:lnTo>
                    <a:pt x="250" y="28"/>
                  </a:lnTo>
                  <a:lnTo>
                    <a:pt x="251" y="29"/>
                  </a:lnTo>
                  <a:lnTo>
                    <a:pt x="252" y="29"/>
                  </a:lnTo>
                  <a:lnTo>
                    <a:pt x="255" y="29"/>
                  </a:lnTo>
                  <a:lnTo>
                    <a:pt x="255" y="28"/>
                  </a:lnTo>
                  <a:lnTo>
                    <a:pt x="254" y="26"/>
                  </a:lnTo>
                  <a:lnTo>
                    <a:pt x="254" y="25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57" y="24"/>
                  </a:lnTo>
                  <a:lnTo>
                    <a:pt x="258" y="24"/>
                  </a:lnTo>
                  <a:lnTo>
                    <a:pt x="259" y="24"/>
                  </a:lnTo>
                  <a:lnTo>
                    <a:pt x="260" y="23"/>
                  </a:lnTo>
                  <a:lnTo>
                    <a:pt x="261" y="23"/>
                  </a:lnTo>
                  <a:lnTo>
                    <a:pt x="262" y="23"/>
                  </a:lnTo>
                  <a:lnTo>
                    <a:pt x="262" y="24"/>
                  </a:lnTo>
                  <a:lnTo>
                    <a:pt x="263" y="26"/>
                  </a:lnTo>
                  <a:lnTo>
                    <a:pt x="263" y="27"/>
                  </a:lnTo>
                  <a:lnTo>
                    <a:pt x="263" y="28"/>
                  </a:lnTo>
                  <a:lnTo>
                    <a:pt x="264" y="29"/>
                  </a:lnTo>
                  <a:lnTo>
                    <a:pt x="265" y="28"/>
                  </a:lnTo>
                  <a:lnTo>
                    <a:pt x="266" y="27"/>
                  </a:lnTo>
                  <a:lnTo>
                    <a:pt x="266" y="26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6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4" y="35"/>
                  </a:lnTo>
                  <a:lnTo>
                    <a:pt x="276" y="35"/>
                  </a:lnTo>
                  <a:lnTo>
                    <a:pt x="277" y="35"/>
                  </a:lnTo>
                  <a:lnTo>
                    <a:pt x="277" y="36"/>
                  </a:lnTo>
                  <a:lnTo>
                    <a:pt x="278" y="37"/>
                  </a:lnTo>
                  <a:lnTo>
                    <a:pt x="278" y="38"/>
                  </a:lnTo>
                  <a:lnTo>
                    <a:pt x="278" y="39"/>
                  </a:lnTo>
                  <a:lnTo>
                    <a:pt x="279" y="40"/>
                  </a:lnTo>
                  <a:lnTo>
                    <a:pt x="278" y="41"/>
                  </a:lnTo>
                  <a:lnTo>
                    <a:pt x="276" y="42"/>
                  </a:lnTo>
                  <a:lnTo>
                    <a:pt x="275" y="43"/>
                  </a:lnTo>
                  <a:lnTo>
                    <a:pt x="276" y="47"/>
                  </a:lnTo>
                  <a:lnTo>
                    <a:pt x="280" y="51"/>
                  </a:lnTo>
                  <a:lnTo>
                    <a:pt x="282" y="52"/>
                  </a:lnTo>
                  <a:lnTo>
                    <a:pt x="283" y="53"/>
                  </a:lnTo>
                  <a:lnTo>
                    <a:pt x="287" y="54"/>
                  </a:lnTo>
                  <a:lnTo>
                    <a:pt x="294" y="53"/>
                  </a:lnTo>
                  <a:lnTo>
                    <a:pt x="297" y="53"/>
                  </a:lnTo>
                  <a:lnTo>
                    <a:pt x="298" y="53"/>
                  </a:lnTo>
                  <a:lnTo>
                    <a:pt x="300" y="53"/>
                  </a:lnTo>
                  <a:lnTo>
                    <a:pt x="302" y="53"/>
                  </a:lnTo>
                  <a:lnTo>
                    <a:pt x="304" y="52"/>
                  </a:lnTo>
                  <a:lnTo>
                    <a:pt x="312" y="46"/>
                  </a:lnTo>
                  <a:lnTo>
                    <a:pt x="313" y="46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314" y="48"/>
                  </a:lnTo>
                  <a:lnTo>
                    <a:pt x="315" y="48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22" y="48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7"/>
                  </a:lnTo>
                  <a:lnTo>
                    <a:pt x="326" y="49"/>
                  </a:lnTo>
                  <a:lnTo>
                    <a:pt x="327" y="49"/>
                  </a:lnTo>
                  <a:lnTo>
                    <a:pt x="328" y="49"/>
                  </a:lnTo>
                  <a:lnTo>
                    <a:pt x="329" y="49"/>
                  </a:lnTo>
                  <a:lnTo>
                    <a:pt x="329" y="50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30" y="53"/>
                  </a:lnTo>
                  <a:lnTo>
                    <a:pt x="330" y="53"/>
                  </a:lnTo>
                  <a:lnTo>
                    <a:pt x="329" y="54"/>
                  </a:lnTo>
                  <a:lnTo>
                    <a:pt x="329" y="55"/>
                  </a:lnTo>
                  <a:lnTo>
                    <a:pt x="326" y="70"/>
                  </a:lnTo>
                  <a:lnTo>
                    <a:pt x="325" y="72"/>
                  </a:lnTo>
                  <a:lnTo>
                    <a:pt x="324" y="74"/>
                  </a:lnTo>
                  <a:lnTo>
                    <a:pt x="323" y="75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19" y="81"/>
                  </a:lnTo>
                  <a:lnTo>
                    <a:pt x="315" y="89"/>
                  </a:lnTo>
                  <a:lnTo>
                    <a:pt x="314" y="89"/>
                  </a:lnTo>
                  <a:lnTo>
                    <a:pt x="313" y="90"/>
                  </a:lnTo>
                  <a:lnTo>
                    <a:pt x="313" y="91"/>
                  </a:lnTo>
                  <a:lnTo>
                    <a:pt x="313" y="93"/>
                  </a:lnTo>
                  <a:lnTo>
                    <a:pt x="313" y="94"/>
                  </a:lnTo>
                  <a:lnTo>
                    <a:pt x="312" y="95"/>
                  </a:lnTo>
                  <a:lnTo>
                    <a:pt x="311" y="95"/>
                  </a:lnTo>
                  <a:lnTo>
                    <a:pt x="311" y="96"/>
                  </a:lnTo>
                  <a:lnTo>
                    <a:pt x="308" y="97"/>
                  </a:lnTo>
                  <a:lnTo>
                    <a:pt x="308" y="100"/>
                  </a:lnTo>
                  <a:lnTo>
                    <a:pt x="309" y="105"/>
                  </a:lnTo>
                  <a:lnTo>
                    <a:pt x="309" y="108"/>
                  </a:lnTo>
                  <a:lnTo>
                    <a:pt x="308" y="110"/>
                  </a:lnTo>
                  <a:lnTo>
                    <a:pt x="306" y="112"/>
                  </a:lnTo>
                  <a:lnTo>
                    <a:pt x="305" y="114"/>
                  </a:lnTo>
                  <a:lnTo>
                    <a:pt x="306" y="117"/>
                  </a:lnTo>
                  <a:lnTo>
                    <a:pt x="306" y="119"/>
                  </a:lnTo>
                  <a:lnTo>
                    <a:pt x="309" y="124"/>
                  </a:lnTo>
                  <a:lnTo>
                    <a:pt x="311" y="125"/>
                  </a:lnTo>
                  <a:lnTo>
                    <a:pt x="312" y="126"/>
                  </a:lnTo>
                  <a:lnTo>
                    <a:pt x="316" y="127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20" y="129"/>
                  </a:lnTo>
                  <a:lnTo>
                    <a:pt x="323" y="128"/>
                  </a:lnTo>
                  <a:lnTo>
                    <a:pt x="324" y="128"/>
                  </a:lnTo>
                  <a:lnTo>
                    <a:pt x="325" y="130"/>
                  </a:lnTo>
                  <a:lnTo>
                    <a:pt x="327" y="131"/>
                  </a:lnTo>
                  <a:lnTo>
                    <a:pt x="328" y="135"/>
                  </a:lnTo>
                  <a:lnTo>
                    <a:pt x="329" y="137"/>
                  </a:lnTo>
                  <a:lnTo>
                    <a:pt x="329" y="138"/>
                  </a:lnTo>
                  <a:lnTo>
                    <a:pt x="330" y="140"/>
                  </a:lnTo>
                  <a:lnTo>
                    <a:pt x="335" y="143"/>
                  </a:lnTo>
                  <a:lnTo>
                    <a:pt x="335" y="144"/>
                  </a:lnTo>
                  <a:lnTo>
                    <a:pt x="336" y="144"/>
                  </a:lnTo>
                  <a:lnTo>
                    <a:pt x="338" y="143"/>
                  </a:lnTo>
                  <a:lnTo>
                    <a:pt x="339" y="144"/>
                  </a:lnTo>
                  <a:lnTo>
                    <a:pt x="339" y="147"/>
                  </a:lnTo>
                  <a:lnTo>
                    <a:pt x="340" y="148"/>
                  </a:lnTo>
                  <a:lnTo>
                    <a:pt x="341" y="149"/>
                  </a:lnTo>
                  <a:lnTo>
                    <a:pt x="342" y="151"/>
                  </a:lnTo>
                  <a:lnTo>
                    <a:pt x="343" y="152"/>
                  </a:lnTo>
                  <a:lnTo>
                    <a:pt x="347" y="154"/>
                  </a:lnTo>
                  <a:lnTo>
                    <a:pt x="347" y="155"/>
                  </a:lnTo>
                  <a:lnTo>
                    <a:pt x="348" y="156"/>
                  </a:lnTo>
                  <a:lnTo>
                    <a:pt x="349" y="155"/>
                  </a:lnTo>
                  <a:lnTo>
                    <a:pt x="350" y="155"/>
                  </a:lnTo>
                  <a:lnTo>
                    <a:pt x="351" y="155"/>
                  </a:lnTo>
                  <a:lnTo>
                    <a:pt x="352" y="158"/>
                  </a:lnTo>
                  <a:lnTo>
                    <a:pt x="351" y="161"/>
                  </a:lnTo>
                  <a:lnTo>
                    <a:pt x="350" y="162"/>
                  </a:lnTo>
                  <a:lnTo>
                    <a:pt x="346" y="165"/>
                  </a:lnTo>
                  <a:lnTo>
                    <a:pt x="344" y="166"/>
                  </a:lnTo>
                  <a:lnTo>
                    <a:pt x="341" y="166"/>
                  </a:lnTo>
                  <a:lnTo>
                    <a:pt x="336" y="165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29" y="166"/>
                  </a:lnTo>
                  <a:lnTo>
                    <a:pt x="328" y="165"/>
                  </a:lnTo>
                  <a:lnTo>
                    <a:pt x="325" y="163"/>
                  </a:lnTo>
                  <a:lnTo>
                    <a:pt x="323" y="161"/>
                  </a:lnTo>
                  <a:lnTo>
                    <a:pt x="322" y="161"/>
                  </a:lnTo>
                  <a:lnTo>
                    <a:pt x="321" y="161"/>
                  </a:lnTo>
                  <a:lnTo>
                    <a:pt x="319" y="161"/>
                  </a:lnTo>
                  <a:lnTo>
                    <a:pt x="318" y="162"/>
                  </a:lnTo>
                  <a:lnTo>
                    <a:pt x="317" y="164"/>
                  </a:lnTo>
                  <a:lnTo>
                    <a:pt x="317" y="165"/>
                  </a:lnTo>
                  <a:lnTo>
                    <a:pt x="318" y="166"/>
                  </a:lnTo>
                  <a:lnTo>
                    <a:pt x="318" y="167"/>
                  </a:lnTo>
                  <a:lnTo>
                    <a:pt x="317" y="168"/>
                  </a:lnTo>
                  <a:lnTo>
                    <a:pt x="318" y="168"/>
                  </a:lnTo>
                  <a:lnTo>
                    <a:pt x="321" y="171"/>
                  </a:lnTo>
                  <a:lnTo>
                    <a:pt x="323" y="174"/>
                  </a:lnTo>
                  <a:lnTo>
                    <a:pt x="329" y="182"/>
                  </a:lnTo>
                  <a:lnTo>
                    <a:pt x="338" y="192"/>
                  </a:lnTo>
                  <a:lnTo>
                    <a:pt x="340" y="197"/>
                  </a:lnTo>
                  <a:lnTo>
                    <a:pt x="341" y="203"/>
                  </a:lnTo>
                  <a:lnTo>
                    <a:pt x="342" y="207"/>
                  </a:lnTo>
                  <a:lnTo>
                    <a:pt x="340" y="209"/>
                  </a:lnTo>
                  <a:lnTo>
                    <a:pt x="339" y="210"/>
                  </a:lnTo>
                  <a:lnTo>
                    <a:pt x="339" y="212"/>
                  </a:lnTo>
                  <a:lnTo>
                    <a:pt x="339" y="214"/>
                  </a:lnTo>
                  <a:lnTo>
                    <a:pt x="340" y="215"/>
                  </a:lnTo>
                  <a:lnTo>
                    <a:pt x="341" y="216"/>
                  </a:lnTo>
                  <a:lnTo>
                    <a:pt x="341" y="217"/>
                  </a:lnTo>
                  <a:lnTo>
                    <a:pt x="340" y="217"/>
                  </a:lnTo>
                  <a:lnTo>
                    <a:pt x="336" y="216"/>
                  </a:lnTo>
                  <a:lnTo>
                    <a:pt x="335" y="216"/>
                  </a:lnTo>
                  <a:lnTo>
                    <a:pt x="334" y="219"/>
                  </a:lnTo>
                  <a:lnTo>
                    <a:pt x="333" y="220"/>
                  </a:lnTo>
                  <a:lnTo>
                    <a:pt x="333" y="219"/>
                  </a:lnTo>
                  <a:lnTo>
                    <a:pt x="332" y="217"/>
                  </a:lnTo>
                  <a:lnTo>
                    <a:pt x="330" y="215"/>
                  </a:lnTo>
                  <a:lnTo>
                    <a:pt x="329" y="212"/>
                  </a:lnTo>
                  <a:lnTo>
                    <a:pt x="328" y="211"/>
                  </a:lnTo>
                  <a:lnTo>
                    <a:pt x="327" y="212"/>
                  </a:lnTo>
                  <a:lnTo>
                    <a:pt x="324" y="214"/>
                  </a:lnTo>
                  <a:lnTo>
                    <a:pt x="323" y="214"/>
                  </a:lnTo>
                  <a:lnTo>
                    <a:pt x="323" y="214"/>
                  </a:lnTo>
                  <a:lnTo>
                    <a:pt x="320" y="214"/>
                  </a:lnTo>
                  <a:lnTo>
                    <a:pt x="319" y="214"/>
                  </a:lnTo>
                  <a:lnTo>
                    <a:pt x="317" y="216"/>
                  </a:lnTo>
                  <a:lnTo>
                    <a:pt x="317" y="219"/>
                  </a:lnTo>
                  <a:lnTo>
                    <a:pt x="316" y="221"/>
                  </a:lnTo>
                  <a:lnTo>
                    <a:pt x="314" y="221"/>
                  </a:lnTo>
                  <a:lnTo>
                    <a:pt x="310" y="221"/>
                  </a:lnTo>
                  <a:lnTo>
                    <a:pt x="307" y="221"/>
                  </a:lnTo>
                  <a:lnTo>
                    <a:pt x="305" y="223"/>
                  </a:lnTo>
                  <a:lnTo>
                    <a:pt x="303" y="224"/>
                  </a:lnTo>
                  <a:lnTo>
                    <a:pt x="301" y="224"/>
                  </a:lnTo>
                  <a:lnTo>
                    <a:pt x="299" y="224"/>
                  </a:lnTo>
                  <a:lnTo>
                    <a:pt x="299" y="222"/>
                  </a:lnTo>
                  <a:lnTo>
                    <a:pt x="298" y="221"/>
                  </a:lnTo>
                  <a:lnTo>
                    <a:pt x="296" y="219"/>
                  </a:lnTo>
                  <a:lnTo>
                    <a:pt x="294" y="220"/>
                  </a:lnTo>
                  <a:lnTo>
                    <a:pt x="293" y="221"/>
                  </a:lnTo>
                  <a:lnTo>
                    <a:pt x="291" y="222"/>
                  </a:lnTo>
                  <a:lnTo>
                    <a:pt x="289" y="223"/>
                  </a:lnTo>
                  <a:lnTo>
                    <a:pt x="288" y="224"/>
                  </a:lnTo>
                  <a:lnTo>
                    <a:pt x="287" y="225"/>
                  </a:lnTo>
                  <a:lnTo>
                    <a:pt x="287" y="227"/>
                  </a:lnTo>
                  <a:lnTo>
                    <a:pt x="288" y="227"/>
                  </a:lnTo>
                  <a:lnTo>
                    <a:pt x="290" y="227"/>
                  </a:lnTo>
                  <a:lnTo>
                    <a:pt x="291" y="227"/>
                  </a:lnTo>
                  <a:lnTo>
                    <a:pt x="292" y="229"/>
                  </a:lnTo>
                  <a:lnTo>
                    <a:pt x="292" y="230"/>
                  </a:lnTo>
                  <a:lnTo>
                    <a:pt x="292" y="232"/>
                  </a:lnTo>
                  <a:lnTo>
                    <a:pt x="293" y="232"/>
                  </a:lnTo>
                  <a:lnTo>
                    <a:pt x="294" y="232"/>
                  </a:lnTo>
                  <a:lnTo>
                    <a:pt x="297" y="236"/>
                  </a:lnTo>
                  <a:lnTo>
                    <a:pt x="299" y="244"/>
                  </a:lnTo>
                  <a:lnTo>
                    <a:pt x="303" y="249"/>
                  </a:lnTo>
                  <a:lnTo>
                    <a:pt x="302" y="250"/>
                  </a:lnTo>
                  <a:lnTo>
                    <a:pt x="299" y="250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298" y="251"/>
                  </a:lnTo>
                  <a:lnTo>
                    <a:pt x="297" y="252"/>
                  </a:lnTo>
                  <a:lnTo>
                    <a:pt x="296" y="253"/>
                  </a:lnTo>
                  <a:lnTo>
                    <a:pt x="295" y="254"/>
                  </a:lnTo>
                  <a:lnTo>
                    <a:pt x="295" y="253"/>
                  </a:lnTo>
                  <a:lnTo>
                    <a:pt x="293" y="251"/>
                  </a:lnTo>
                  <a:lnTo>
                    <a:pt x="293" y="250"/>
                  </a:lnTo>
                  <a:lnTo>
                    <a:pt x="293" y="248"/>
                  </a:lnTo>
                  <a:lnTo>
                    <a:pt x="293" y="247"/>
                  </a:lnTo>
                  <a:lnTo>
                    <a:pt x="293" y="246"/>
                  </a:lnTo>
                  <a:lnTo>
                    <a:pt x="292" y="246"/>
                  </a:lnTo>
                  <a:lnTo>
                    <a:pt x="289" y="244"/>
                  </a:lnTo>
                  <a:lnTo>
                    <a:pt x="287" y="244"/>
                  </a:lnTo>
                  <a:lnTo>
                    <a:pt x="281" y="244"/>
                  </a:lnTo>
                  <a:lnTo>
                    <a:pt x="280" y="245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7"/>
                  </a:lnTo>
                  <a:lnTo>
                    <a:pt x="279" y="248"/>
                  </a:lnTo>
                  <a:lnTo>
                    <a:pt x="267" y="256"/>
                  </a:lnTo>
                  <a:lnTo>
                    <a:pt x="266" y="258"/>
                  </a:lnTo>
                  <a:lnTo>
                    <a:pt x="268" y="259"/>
                  </a:lnTo>
                  <a:lnTo>
                    <a:pt x="264" y="264"/>
                  </a:lnTo>
                  <a:lnTo>
                    <a:pt x="263" y="268"/>
                  </a:lnTo>
                  <a:lnTo>
                    <a:pt x="262" y="272"/>
                  </a:lnTo>
                  <a:lnTo>
                    <a:pt x="262" y="276"/>
                  </a:lnTo>
                  <a:lnTo>
                    <a:pt x="263" y="285"/>
                  </a:lnTo>
                  <a:lnTo>
                    <a:pt x="260" y="284"/>
                  </a:lnTo>
                  <a:lnTo>
                    <a:pt x="255" y="284"/>
                  </a:lnTo>
                  <a:lnTo>
                    <a:pt x="250" y="285"/>
                  </a:lnTo>
                  <a:lnTo>
                    <a:pt x="247" y="288"/>
                  </a:lnTo>
                  <a:lnTo>
                    <a:pt x="245" y="293"/>
                  </a:lnTo>
                  <a:lnTo>
                    <a:pt x="245" y="295"/>
                  </a:lnTo>
                  <a:lnTo>
                    <a:pt x="246" y="297"/>
                  </a:lnTo>
                  <a:lnTo>
                    <a:pt x="248" y="301"/>
                  </a:lnTo>
                  <a:lnTo>
                    <a:pt x="249" y="304"/>
                  </a:lnTo>
                  <a:lnTo>
                    <a:pt x="248" y="306"/>
                  </a:lnTo>
                  <a:lnTo>
                    <a:pt x="247" y="306"/>
                  </a:lnTo>
                  <a:lnTo>
                    <a:pt x="246" y="307"/>
                  </a:lnTo>
                  <a:lnTo>
                    <a:pt x="246" y="310"/>
                  </a:lnTo>
                  <a:lnTo>
                    <a:pt x="247" y="312"/>
                  </a:lnTo>
                  <a:lnTo>
                    <a:pt x="248" y="316"/>
                  </a:lnTo>
                  <a:lnTo>
                    <a:pt x="251" y="321"/>
                  </a:lnTo>
                  <a:lnTo>
                    <a:pt x="253" y="323"/>
                  </a:lnTo>
                  <a:lnTo>
                    <a:pt x="255" y="324"/>
                  </a:lnTo>
                  <a:lnTo>
                    <a:pt x="256" y="328"/>
                  </a:lnTo>
                  <a:lnTo>
                    <a:pt x="256" y="331"/>
                  </a:lnTo>
                  <a:lnTo>
                    <a:pt x="255" y="333"/>
                  </a:lnTo>
                  <a:lnTo>
                    <a:pt x="255" y="334"/>
                  </a:lnTo>
                  <a:lnTo>
                    <a:pt x="252" y="336"/>
                  </a:lnTo>
                  <a:lnTo>
                    <a:pt x="251" y="336"/>
                  </a:lnTo>
                  <a:lnTo>
                    <a:pt x="250" y="337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1" y="341"/>
                  </a:lnTo>
                  <a:lnTo>
                    <a:pt x="250" y="341"/>
                  </a:lnTo>
                  <a:lnTo>
                    <a:pt x="248" y="340"/>
                  </a:lnTo>
                  <a:lnTo>
                    <a:pt x="247" y="340"/>
                  </a:lnTo>
                  <a:lnTo>
                    <a:pt x="246" y="341"/>
                  </a:lnTo>
                  <a:lnTo>
                    <a:pt x="245" y="342"/>
                  </a:lnTo>
                  <a:lnTo>
                    <a:pt x="244" y="341"/>
                  </a:lnTo>
                  <a:lnTo>
                    <a:pt x="241" y="341"/>
                  </a:lnTo>
                  <a:lnTo>
                    <a:pt x="239" y="340"/>
                  </a:lnTo>
                  <a:lnTo>
                    <a:pt x="239" y="339"/>
                  </a:lnTo>
                  <a:lnTo>
                    <a:pt x="238" y="336"/>
                  </a:lnTo>
                  <a:lnTo>
                    <a:pt x="237" y="336"/>
                  </a:lnTo>
                  <a:lnTo>
                    <a:pt x="234" y="336"/>
                  </a:lnTo>
                  <a:lnTo>
                    <a:pt x="229" y="335"/>
                  </a:lnTo>
                  <a:lnTo>
                    <a:pt x="227" y="333"/>
                  </a:lnTo>
                  <a:lnTo>
                    <a:pt x="210" y="322"/>
                  </a:lnTo>
                  <a:lnTo>
                    <a:pt x="205" y="319"/>
                  </a:lnTo>
                  <a:lnTo>
                    <a:pt x="203" y="318"/>
                  </a:lnTo>
                  <a:lnTo>
                    <a:pt x="200" y="312"/>
                  </a:lnTo>
                  <a:lnTo>
                    <a:pt x="197" y="312"/>
                  </a:lnTo>
                  <a:lnTo>
                    <a:pt x="194" y="310"/>
                  </a:lnTo>
                  <a:lnTo>
                    <a:pt x="193" y="310"/>
                  </a:lnTo>
                  <a:lnTo>
                    <a:pt x="191" y="306"/>
                  </a:lnTo>
                  <a:lnTo>
                    <a:pt x="191" y="304"/>
                  </a:lnTo>
                  <a:lnTo>
                    <a:pt x="191" y="300"/>
                  </a:lnTo>
                  <a:lnTo>
                    <a:pt x="190" y="300"/>
                  </a:lnTo>
                  <a:lnTo>
                    <a:pt x="189" y="298"/>
                  </a:lnTo>
                  <a:lnTo>
                    <a:pt x="188" y="298"/>
                  </a:lnTo>
                  <a:lnTo>
                    <a:pt x="187" y="299"/>
                  </a:lnTo>
                  <a:lnTo>
                    <a:pt x="187" y="300"/>
                  </a:lnTo>
                  <a:lnTo>
                    <a:pt x="184" y="299"/>
                  </a:lnTo>
                  <a:lnTo>
                    <a:pt x="181" y="297"/>
                  </a:lnTo>
                  <a:lnTo>
                    <a:pt x="179" y="297"/>
                  </a:lnTo>
                  <a:lnTo>
                    <a:pt x="177" y="298"/>
                  </a:lnTo>
                  <a:lnTo>
                    <a:pt x="176" y="299"/>
                  </a:lnTo>
                  <a:lnTo>
                    <a:pt x="175" y="3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6" name="Freeform 67">
              <a:extLst>
                <a:ext uri="{FF2B5EF4-FFF2-40B4-BE49-F238E27FC236}">
                  <a16:creationId xmlns:a16="http://schemas.microsoft.com/office/drawing/2014/main" id="{470E4725-4321-152D-8624-D0D4930D5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509" y="2738469"/>
              <a:ext cx="100507" cy="144390"/>
            </a:xfrm>
            <a:custGeom>
              <a:avLst/>
              <a:gdLst>
                <a:gd name="T0" fmla="*/ 35 w 71"/>
                <a:gd name="T1" fmla="*/ 16 h 102"/>
                <a:gd name="T2" fmla="*/ 35 w 71"/>
                <a:gd name="T3" fmla="*/ 17 h 102"/>
                <a:gd name="T4" fmla="*/ 36 w 71"/>
                <a:gd name="T5" fmla="*/ 23 h 102"/>
                <a:gd name="T6" fmla="*/ 40 w 71"/>
                <a:gd name="T7" fmla="*/ 32 h 102"/>
                <a:gd name="T8" fmla="*/ 46 w 71"/>
                <a:gd name="T9" fmla="*/ 41 h 102"/>
                <a:gd name="T10" fmla="*/ 52 w 71"/>
                <a:gd name="T11" fmla="*/ 45 h 102"/>
                <a:gd name="T12" fmla="*/ 53 w 71"/>
                <a:gd name="T13" fmla="*/ 48 h 102"/>
                <a:gd name="T14" fmla="*/ 60 w 71"/>
                <a:gd name="T15" fmla="*/ 51 h 102"/>
                <a:gd name="T16" fmla="*/ 71 w 71"/>
                <a:gd name="T17" fmla="*/ 53 h 102"/>
                <a:gd name="T18" fmla="*/ 71 w 71"/>
                <a:gd name="T19" fmla="*/ 54 h 102"/>
                <a:gd name="T20" fmla="*/ 71 w 71"/>
                <a:gd name="T21" fmla="*/ 59 h 102"/>
                <a:gd name="T22" fmla="*/ 70 w 71"/>
                <a:gd name="T23" fmla="*/ 62 h 102"/>
                <a:gd name="T24" fmla="*/ 70 w 71"/>
                <a:gd name="T25" fmla="*/ 65 h 102"/>
                <a:gd name="T26" fmla="*/ 70 w 71"/>
                <a:gd name="T27" fmla="*/ 66 h 102"/>
                <a:gd name="T28" fmla="*/ 63 w 71"/>
                <a:gd name="T29" fmla="*/ 74 h 102"/>
                <a:gd name="T30" fmla="*/ 63 w 71"/>
                <a:gd name="T31" fmla="*/ 77 h 102"/>
                <a:gd name="T32" fmla="*/ 58 w 71"/>
                <a:gd name="T33" fmla="*/ 85 h 102"/>
                <a:gd name="T34" fmla="*/ 57 w 71"/>
                <a:gd name="T35" fmla="*/ 100 h 102"/>
                <a:gd name="T36" fmla="*/ 48 w 71"/>
                <a:gd name="T37" fmla="*/ 96 h 102"/>
                <a:gd name="T38" fmla="*/ 38 w 71"/>
                <a:gd name="T39" fmla="*/ 96 h 102"/>
                <a:gd name="T40" fmla="*/ 35 w 71"/>
                <a:gd name="T41" fmla="*/ 98 h 102"/>
                <a:gd name="T42" fmla="*/ 33 w 71"/>
                <a:gd name="T43" fmla="*/ 102 h 102"/>
                <a:gd name="T44" fmla="*/ 21 w 71"/>
                <a:gd name="T45" fmla="*/ 99 h 102"/>
                <a:gd name="T46" fmla="*/ 10 w 71"/>
                <a:gd name="T47" fmla="*/ 93 h 102"/>
                <a:gd name="T48" fmla="*/ 12 w 71"/>
                <a:gd name="T49" fmla="*/ 84 h 102"/>
                <a:gd name="T50" fmla="*/ 13 w 71"/>
                <a:gd name="T51" fmla="*/ 78 h 102"/>
                <a:gd name="T52" fmla="*/ 15 w 71"/>
                <a:gd name="T53" fmla="*/ 72 h 102"/>
                <a:gd name="T54" fmla="*/ 11 w 71"/>
                <a:gd name="T55" fmla="*/ 71 h 102"/>
                <a:gd name="T56" fmla="*/ 12 w 71"/>
                <a:gd name="T57" fmla="*/ 68 h 102"/>
                <a:gd name="T58" fmla="*/ 13 w 71"/>
                <a:gd name="T59" fmla="*/ 66 h 102"/>
                <a:gd name="T60" fmla="*/ 10 w 71"/>
                <a:gd name="T61" fmla="*/ 65 h 102"/>
                <a:gd name="T62" fmla="*/ 8 w 71"/>
                <a:gd name="T63" fmla="*/ 64 h 102"/>
                <a:gd name="T64" fmla="*/ 5 w 71"/>
                <a:gd name="T65" fmla="*/ 56 h 102"/>
                <a:gd name="T66" fmla="*/ 1 w 71"/>
                <a:gd name="T67" fmla="*/ 53 h 102"/>
                <a:gd name="T68" fmla="*/ 2 w 71"/>
                <a:gd name="T69" fmla="*/ 48 h 102"/>
                <a:gd name="T70" fmla="*/ 1 w 71"/>
                <a:gd name="T71" fmla="*/ 45 h 102"/>
                <a:gd name="T72" fmla="*/ 1 w 71"/>
                <a:gd name="T73" fmla="*/ 42 h 102"/>
                <a:gd name="T74" fmla="*/ 4 w 71"/>
                <a:gd name="T75" fmla="*/ 34 h 102"/>
                <a:gd name="T76" fmla="*/ 5 w 71"/>
                <a:gd name="T77" fmla="*/ 31 h 102"/>
                <a:gd name="T78" fmla="*/ 9 w 71"/>
                <a:gd name="T79" fmla="*/ 27 h 102"/>
                <a:gd name="T80" fmla="*/ 10 w 71"/>
                <a:gd name="T81" fmla="*/ 23 h 102"/>
                <a:gd name="T82" fmla="*/ 11 w 71"/>
                <a:gd name="T83" fmla="*/ 18 h 102"/>
                <a:gd name="T84" fmla="*/ 14 w 71"/>
                <a:gd name="T85" fmla="*/ 14 h 102"/>
                <a:gd name="T86" fmla="*/ 19 w 71"/>
                <a:gd name="T87" fmla="*/ 8 h 102"/>
                <a:gd name="T88" fmla="*/ 23 w 71"/>
                <a:gd name="T89" fmla="*/ 1 h 102"/>
                <a:gd name="T90" fmla="*/ 27 w 71"/>
                <a:gd name="T91" fmla="*/ 2 h 102"/>
                <a:gd name="T92" fmla="*/ 29 w 71"/>
                <a:gd name="T93" fmla="*/ 4 h 102"/>
                <a:gd name="T94" fmla="*/ 34 w 71"/>
                <a:gd name="T95" fmla="*/ 2 h 102"/>
                <a:gd name="T96" fmla="*/ 35 w 71"/>
                <a:gd name="T9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102">
                  <a:moveTo>
                    <a:pt x="36" y="8"/>
                  </a:moveTo>
                  <a:lnTo>
                    <a:pt x="35" y="10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8" y="28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4"/>
                  </a:lnTo>
                  <a:lnTo>
                    <a:pt x="46" y="41"/>
                  </a:lnTo>
                  <a:lnTo>
                    <a:pt x="47" y="42"/>
                  </a:lnTo>
                  <a:lnTo>
                    <a:pt x="50" y="43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3" y="46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0" y="51"/>
                  </a:lnTo>
                  <a:lnTo>
                    <a:pt x="61" y="52"/>
                  </a:lnTo>
                  <a:lnTo>
                    <a:pt x="63" y="52"/>
                  </a:lnTo>
                  <a:lnTo>
                    <a:pt x="67" y="52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70" y="63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4" y="71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4"/>
                  </a:lnTo>
                  <a:lnTo>
                    <a:pt x="64" y="74"/>
                  </a:lnTo>
                  <a:lnTo>
                    <a:pt x="64" y="75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2" y="79"/>
                  </a:lnTo>
                  <a:lnTo>
                    <a:pt x="59" y="82"/>
                  </a:lnTo>
                  <a:lnTo>
                    <a:pt x="58" y="84"/>
                  </a:lnTo>
                  <a:lnTo>
                    <a:pt x="58" y="85"/>
                  </a:lnTo>
                  <a:lnTo>
                    <a:pt x="58" y="90"/>
                  </a:lnTo>
                  <a:lnTo>
                    <a:pt x="57" y="91"/>
                  </a:lnTo>
                  <a:lnTo>
                    <a:pt x="57" y="96"/>
                  </a:lnTo>
                  <a:lnTo>
                    <a:pt x="57" y="100"/>
                  </a:lnTo>
                  <a:lnTo>
                    <a:pt x="57" y="101"/>
                  </a:lnTo>
                  <a:lnTo>
                    <a:pt x="55" y="101"/>
                  </a:lnTo>
                  <a:lnTo>
                    <a:pt x="53" y="99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3" y="95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36" y="97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0"/>
                  </a:lnTo>
                  <a:lnTo>
                    <a:pt x="34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1" y="99"/>
                  </a:lnTo>
                  <a:lnTo>
                    <a:pt x="19" y="97"/>
                  </a:lnTo>
                  <a:lnTo>
                    <a:pt x="13" y="96"/>
                  </a:lnTo>
                  <a:lnTo>
                    <a:pt x="11" y="95"/>
                  </a:lnTo>
                  <a:lnTo>
                    <a:pt x="10" y="93"/>
                  </a:lnTo>
                  <a:lnTo>
                    <a:pt x="7" y="90"/>
                  </a:lnTo>
                  <a:lnTo>
                    <a:pt x="9" y="89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1" y="82"/>
                  </a:lnTo>
                  <a:lnTo>
                    <a:pt x="12" y="81"/>
                  </a:lnTo>
                  <a:lnTo>
                    <a:pt x="13" y="78"/>
                  </a:lnTo>
                  <a:lnTo>
                    <a:pt x="14" y="77"/>
                  </a:lnTo>
                  <a:lnTo>
                    <a:pt x="15" y="76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7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7" name="Freeform 84">
              <a:extLst>
                <a:ext uri="{FF2B5EF4-FFF2-40B4-BE49-F238E27FC236}">
                  <a16:creationId xmlns:a16="http://schemas.microsoft.com/office/drawing/2014/main" id="{FF7CC100-904E-F4BF-FF99-584D7F138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860" y="1087894"/>
              <a:ext cx="900314" cy="730443"/>
            </a:xfrm>
            <a:custGeom>
              <a:avLst/>
              <a:gdLst>
                <a:gd name="T0" fmla="*/ 41 w 636"/>
                <a:gd name="T1" fmla="*/ 425 h 516"/>
                <a:gd name="T2" fmla="*/ 13 w 636"/>
                <a:gd name="T3" fmla="*/ 367 h 516"/>
                <a:gd name="T4" fmla="*/ 26 w 636"/>
                <a:gd name="T5" fmla="*/ 307 h 516"/>
                <a:gd name="T6" fmla="*/ 12 w 636"/>
                <a:gd name="T7" fmla="*/ 178 h 516"/>
                <a:gd name="T8" fmla="*/ 45 w 636"/>
                <a:gd name="T9" fmla="*/ 204 h 516"/>
                <a:gd name="T10" fmla="*/ 67 w 636"/>
                <a:gd name="T11" fmla="*/ 172 h 516"/>
                <a:gd name="T12" fmla="*/ 88 w 636"/>
                <a:gd name="T13" fmla="*/ 197 h 516"/>
                <a:gd name="T14" fmla="*/ 110 w 636"/>
                <a:gd name="T15" fmla="*/ 203 h 516"/>
                <a:gd name="T16" fmla="*/ 99 w 636"/>
                <a:gd name="T17" fmla="*/ 164 h 516"/>
                <a:gd name="T18" fmla="*/ 137 w 636"/>
                <a:gd name="T19" fmla="*/ 130 h 516"/>
                <a:gd name="T20" fmla="*/ 81 w 636"/>
                <a:gd name="T21" fmla="*/ 122 h 516"/>
                <a:gd name="T22" fmla="*/ 36 w 636"/>
                <a:gd name="T23" fmla="*/ 168 h 516"/>
                <a:gd name="T24" fmla="*/ 40 w 636"/>
                <a:gd name="T25" fmla="*/ 193 h 516"/>
                <a:gd name="T26" fmla="*/ 78 w 636"/>
                <a:gd name="T27" fmla="*/ 100 h 516"/>
                <a:gd name="T28" fmla="*/ 218 w 636"/>
                <a:gd name="T29" fmla="*/ 89 h 516"/>
                <a:gd name="T30" fmla="*/ 197 w 636"/>
                <a:gd name="T31" fmla="*/ 134 h 516"/>
                <a:gd name="T32" fmla="*/ 174 w 636"/>
                <a:gd name="T33" fmla="*/ 180 h 516"/>
                <a:gd name="T34" fmla="*/ 188 w 636"/>
                <a:gd name="T35" fmla="*/ 214 h 516"/>
                <a:gd name="T36" fmla="*/ 238 w 636"/>
                <a:gd name="T37" fmla="*/ 265 h 516"/>
                <a:gd name="T38" fmla="*/ 207 w 636"/>
                <a:gd name="T39" fmla="*/ 262 h 516"/>
                <a:gd name="T40" fmla="*/ 195 w 636"/>
                <a:gd name="T41" fmla="*/ 281 h 516"/>
                <a:gd name="T42" fmla="*/ 170 w 636"/>
                <a:gd name="T43" fmla="*/ 311 h 516"/>
                <a:gd name="T44" fmla="*/ 139 w 636"/>
                <a:gd name="T45" fmla="*/ 339 h 516"/>
                <a:gd name="T46" fmla="*/ 141 w 636"/>
                <a:gd name="T47" fmla="*/ 377 h 516"/>
                <a:gd name="T48" fmla="*/ 131 w 636"/>
                <a:gd name="T49" fmla="*/ 421 h 516"/>
                <a:gd name="T50" fmla="*/ 141 w 636"/>
                <a:gd name="T51" fmla="*/ 448 h 516"/>
                <a:gd name="T52" fmla="*/ 137 w 636"/>
                <a:gd name="T53" fmla="*/ 460 h 516"/>
                <a:gd name="T54" fmla="*/ 338 w 636"/>
                <a:gd name="T55" fmla="*/ 491 h 516"/>
                <a:gd name="T56" fmla="*/ 270 w 636"/>
                <a:gd name="T57" fmla="*/ 458 h 516"/>
                <a:gd name="T58" fmla="*/ 212 w 636"/>
                <a:gd name="T59" fmla="*/ 465 h 516"/>
                <a:gd name="T60" fmla="*/ 402 w 636"/>
                <a:gd name="T61" fmla="*/ 454 h 516"/>
                <a:gd name="T62" fmla="*/ 377 w 636"/>
                <a:gd name="T63" fmla="*/ 448 h 516"/>
                <a:gd name="T64" fmla="*/ 162 w 636"/>
                <a:gd name="T65" fmla="*/ 462 h 516"/>
                <a:gd name="T66" fmla="*/ 141 w 636"/>
                <a:gd name="T67" fmla="*/ 442 h 516"/>
                <a:gd name="T68" fmla="*/ 233 w 636"/>
                <a:gd name="T69" fmla="*/ 467 h 516"/>
                <a:gd name="T70" fmla="*/ 610 w 636"/>
                <a:gd name="T71" fmla="*/ 443 h 516"/>
                <a:gd name="T72" fmla="*/ 28 w 636"/>
                <a:gd name="T73" fmla="*/ 375 h 516"/>
                <a:gd name="T74" fmla="*/ 182 w 636"/>
                <a:gd name="T75" fmla="*/ 434 h 516"/>
                <a:gd name="T76" fmla="*/ 162 w 636"/>
                <a:gd name="T77" fmla="*/ 411 h 516"/>
                <a:gd name="T78" fmla="*/ 145 w 636"/>
                <a:gd name="T79" fmla="*/ 371 h 516"/>
                <a:gd name="T80" fmla="*/ 218 w 636"/>
                <a:gd name="T81" fmla="*/ 365 h 516"/>
                <a:gd name="T82" fmla="*/ 227 w 636"/>
                <a:gd name="T83" fmla="*/ 359 h 516"/>
                <a:gd name="T84" fmla="*/ 245 w 636"/>
                <a:gd name="T85" fmla="*/ 401 h 516"/>
                <a:gd name="T86" fmla="*/ 401 w 636"/>
                <a:gd name="T87" fmla="*/ 347 h 516"/>
                <a:gd name="T88" fmla="*/ 228 w 636"/>
                <a:gd name="T89" fmla="*/ 315 h 516"/>
                <a:gd name="T90" fmla="*/ 343 w 636"/>
                <a:gd name="T91" fmla="*/ 510 h 516"/>
                <a:gd name="T92" fmla="*/ 335 w 636"/>
                <a:gd name="T93" fmla="*/ 456 h 516"/>
                <a:gd name="T94" fmla="*/ 323 w 636"/>
                <a:gd name="T95" fmla="*/ 418 h 516"/>
                <a:gd name="T96" fmla="*/ 278 w 636"/>
                <a:gd name="T97" fmla="*/ 396 h 516"/>
                <a:gd name="T98" fmla="*/ 269 w 636"/>
                <a:gd name="T99" fmla="*/ 365 h 516"/>
                <a:gd name="T100" fmla="*/ 279 w 636"/>
                <a:gd name="T101" fmla="*/ 338 h 516"/>
                <a:gd name="T102" fmla="*/ 314 w 636"/>
                <a:gd name="T103" fmla="*/ 298 h 516"/>
                <a:gd name="T104" fmla="*/ 328 w 636"/>
                <a:gd name="T105" fmla="*/ 323 h 516"/>
                <a:gd name="T106" fmla="*/ 343 w 636"/>
                <a:gd name="T107" fmla="*/ 304 h 516"/>
                <a:gd name="T108" fmla="*/ 357 w 636"/>
                <a:gd name="T109" fmla="*/ 345 h 516"/>
                <a:gd name="T110" fmla="*/ 403 w 636"/>
                <a:gd name="T111" fmla="*/ 311 h 516"/>
                <a:gd name="T112" fmla="*/ 392 w 636"/>
                <a:gd name="T113" fmla="*/ 394 h 516"/>
                <a:gd name="T114" fmla="*/ 362 w 636"/>
                <a:gd name="T115" fmla="*/ 437 h 516"/>
                <a:gd name="T116" fmla="*/ 355 w 636"/>
                <a:gd name="T117" fmla="*/ 466 h 516"/>
                <a:gd name="T118" fmla="*/ 41 w 636"/>
                <a:gd name="T119" fmla="*/ 166 h 516"/>
                <a:gd name="T120" fmla="*/ 74 w 636"/>
                <a:gd name="T121" fmla="*/ 137 h 516"/>
                <a:gd name="T122" fmla="*/ 276 w 636"/>
                <a:gd name="T123" fmla="*/ 7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" h="516">
                  <a:moveTo>
                    <a:pt x="51" y="465"/>
                  </a:moveTo>
                  <a:lnTo>
                    <a:pt x="51" y="462"/>
                  </a:lnTo>
                  <a:lnTo>
                    <a:pt x="51" y="461"/>
                  </a:lnTo>
                  <a:lnTo>
                    <a:pt x="52" y="457"/>
                  </a:lnTo>
                  <a:lnTo>
                    <a:pt x="51" y="453"/>
                  </a:lnTo>
                  <a:lnTo>
                    <a:pt x="49" y="449"/>
                  </a:lnTo>
                  <a:lnTo>
                    <a:pt x="48" y="445"/>
                  </a:lnTo>
                  <a:lnTo>
                    <a:pt x="49" y="440"/>
                  </a:lnTo>
                  <a:lnTo>
                    <a:pt x="50" y="436"/>
                  </a:lnTo>
                  <a:lnTo>
                    <a:pt x="52" y="432"/>
                  </a:lnTo>
                  <a:lnTo>
                    <a:pt x="53" y="428"/>
                  </a:lnTo>
                  <a:lnTo>
                    <a:pt x="43" y="426"/>
                  </a:lnTo>
                  <a:lnTo>
                    <a:pt x="42" y="426"/>
                  </a:lnTo>
                  <a:lnTo>
                    <a:pt x="42" y="428"/>
                  </a:lnTo>
                  <a:lnTo>
                    <a:pt x="42" y="434"/>
                  </a:lnTo>
                  <a:lnTo>
                    <a:pt x="41" y="435"/>
                  </a:lnTo>
                  <a:lnTo>
                    <a:pt x="40" y="435"/>
                  </a:lnTo>
                  <a:lnTo>
                    <a:pt x="39" y="436"/>
                  </a:lnTo>
                  <a:lnTo>
                    <a:pt x="37" y="437"/>
                  </a:lnTo>
                  <a:lnTo>
                    <a:pt x="36" y="438"/>
                  </a:lnTo>
                  <a:lnTo>
                    <a:pt x="35" y="438"/>
                  </a:lnTo>
                  <a:lnTo>
                    <a:pt x="34" y="437"/>
                  </a:lnTo>
                  <a:lnTo>
                    <a:pt x="32" y="432"/>
                  </a:lnTo>
                  <a:lnTo>
                    <a:pt x="32" y="429"/>
                  </a:lnTo>
                  <a:lnTo>
                    <a:pt x="33" y="425"/>
                  </a:lnTo>
                  <a:lnTo>
                    <a:pt x="34" y="421"/>
                  </a:lnTo>
                  <a:lnTo>
                    <a:pt x="36" y="418"/>
                  </a:lnTo>
                  <a:lnTo>
                    <a:pt x="39" y="417"/>
                  </a:lnTo>
                  <a:lnTo>
                    <a:pt x="42" y="419"/>
                  </a:lnTo>
                  <a:lnTo>
                    <a:pt x="45" y="420"/>
                  </a:lnTo>
                  <a:lnTo>
                    <a:pt x="43" y="421"/>
                  </a:lnTo>
                  <a:lnTo>
                    <a:pt x="42" y="421"/>
                  </a:lnTo>
                  <a:lnTo>
                    <a:pt x="41" y="424"/>
                  </a:lnTo>
                  <a:lnTo>
                    <a:pt x="41" y="425"/>
                  </a:lnTo>
                  <a:lnTo>
                    <a:pt x="47" y="426"/>
                  </a:lnTo>
                  <a:lnTo>
                    <a:pt x="51" y="427"/>
                  </a:lnTo>
                  <a:lnTo>
                    <a:pt x="54" y="426"/>
                  </a:lnTo>
                  <a:lnTo>
                    <a:pt x="53" y="424"/>
                  </a:lnTo>
                  <a:lnTo>
                    <a:pt x="51" y="419"/>
                  </a:lnTo>
                  <a:lnTo>
                    <a:pt x="50" y="412"/>
                  </a:lnTo>
                  <a:lnTo>
                    <a:pt x="49" y="405"/>
                  </a:lnTo>
                  <a:lnTo>
                    <a:pt x="49" y="403"/>
                  </a:lnTo>
                  <a:lnTo>
                    <a:pt x="50" y="401"/>
                  </a:lnTo>
                  <a:lnTo>
                    <a:pt x="51" y="399"/>
                  </a:lnTo>
                  <a:lnTo>
                    <a:pt x="50" y="397"/>
                  </a:lnTo>
                  <a:lnTo>
                    <a:pt x="49" y="393"/>
                  </a:lnTo>
                  <a:lnTo>
                    <a:pt x="48" y="386"/>
                  </a:lnTo>
                  <a:lnTo>
                    <a:pt x="48" y="383"/>
                  </a:lnTo>
                  <a:lnTo>
                    <a:pt x="47" y="380"/>
                  </a:lnTo>
                  <a:lnTo>
                    <a:pt x="44" y="378"/>
                  </a:lnTo>
                  <a:lnTo>
                    <a:pt x="42" y="377"/>
                  </a:lnTo>
                  <a:lnTo>
                    <a:pt x="36" y="377"/>
                  </a:lnTo>
                  <a:lnTo>
                    <a:pt x="31" y="376"/>
                  </a:lnTo>
                  <a:lnTo>
                    <a:pt x="27" y="372"/>
                  </a:lnTo>
                  <a:lnTo>
                    <a:pt x="19" y="359"/>
                  </a:lnTo>
                  <a:lnTo>
                    <a:pt x="19" y="359"/>
                  </a:lnTo>
                  <a:lnTo>
                    <a:pt x="21" y="359"/>
                  </a:lnTo>
                  <a:lnTo>
                    <a:pt x="21" y="358"/>
                  </a:lnTo>
                  <a:lnTo>
                    <a:pt x="19" y="357"/>
                  </a:lnTo>
                  <a:lnTo>
                    <a:pt x="18" y="357"/>
                  </a:lnTo>
                  <a:lnTo>
                    <a:pt x="15" y="357"/>
                  </a:lnTo>
                  <a:lnTo>
                    <a:pt x="13" y="359"/>
                  </a:lnTo>
                  <a:lnTo>
                    <a:pt x="12" y="360"/>
                  </a:lnTo>
                  <a:lnTo>
                    <a:pt x="13" y="362"/>
                  </a:lnTo>
                  <a:lnTo>
                    <a:pt x="16" y="365"/>
                  </a:lnTo>
                  <a:lnTo>
                    <a:pt x="15" y="365"/>
                  </a:lnTo>
                  <a:lnTo>
                    <a:pt x="14" y="365"/>
                  </a:lnTo>
                  <a:lnTo>
                    <a:pt x="13" y="367"/>
                  </a:lnTo>
                  <a:lnTo>
                    <a:pt x="15" y="367"/>
                  </a:lnTo>
                  <a:lnTo>
                    <a:pt x="18" y="369"/>
                  </a:lnTo>
                  <a:lnTo>
                    <a:pt x="19" y="371"/>
                  </a:lnTo>
                  <a:lnTo>
                    <a:pt x="20" y="374"/>
                  </a:lnTo>
                  <a:lnTo>
                    <a:pt x="19" y="375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1" y="364"/>
                  </a:lnTo>
                  <a:lnTo>
                    <a:pt x="0" y="362"/>
                  </a:lnTo>
                  <a:lnTo>
                    <a:pt x="0" y="359"/>
                  </a:lnTo>
                  <a:lnTo>
                    <a:pt x="5" y="346"/>
                  </a:lnTo>
                  <a:lnTo>
                    <a:pt x="6" y="340"/>
                  </a:lnTo>
                  <a:lnTo>
                    <a:pt x="7" y="333"/>
                  </a:lnTo>
                  <a:lnTo>
                    <a:pt x="7" y="327"/>
                  </a:lnTo>
                  <a:lnTo>
                    <a:pt x="3" y="295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3" y="292"/>
                  </a:lnTo>
                  <a:lnTo>
                    <a:pt x="4" y="292"/>
                  </a:lnTo>
                  <a:lnTo>
                    <a:pt x="4" y="293"/>
                  </a:lnTo>
                  <a:lnTo>
                    <a:pt x="5" y="293"/>
                  </a:lnTo>
                  <a:lnTo>
                    <a:pt x="7" y="305"/>
                  </a:lnTo>
                  <a:lnTo>
                    <a:pt x="8" y="310"/>
                  </a:lnTo>
                  <a:lnTo>
                    <a:pt x="9" y="311"/>
                  </a:lnTo>
                  <a:lnTo>
                    <a:pt x="8" y="313"/>
                  </a:lnTo>
                  <a:lnTo>
                    <a:pt x="7" y="316"/>
                  </a:lnTo>
                  <a:lnTo>
                    <a:pt x="7" y="317"/>
                  </a:lnTo>
                  <a:lnTo>
                    <a:pt x="8" y="319"/>
                  </a:lnTo>
                  <a:lnTo>
                    <a:pt x="8" y="320"/>
                  </a:lnTo>
                  <a:lnTo>
                    <a:pt x="12" y="317"/>
                  </a:lnTo>
                  <a:lnTo>
                    <a:pt x="17" y="314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6" y="307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4" y="299"/>
                  </a:lnTo>
                  <a:lnTo>
                    <a:pt x="24" y="296"/>
                  </a:lnTo>
                  <a:lnTo>
                    <a:pt x="20" y="292"/>
                  </a:lnTo>
                  <a:lnTo>
                    <a:pt x="20" y="287"/>
                  </a:lnTo>
                  <a:lnTo>
                    <a:pt x="18" y="281"/>
                  </a:lnTo>
                  <a:lnTo>
                    <a:pt x="17" y="277"/>
                  </a:lnTo>
                  <a:lnTo>
                    <a:pt x="13" y="275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4" y="273"/>
                  </a:lnTo>
                  <a:lnTo>
                    <a:pt x="4" y="280"/>
                  </a:lnTo>
                  <a:lnTo>
                    <a:pt x="4" y="283"/>
                  </a:lnTo>
                  <a:lnTo>
                    <a:pt x="3" y="287"/>
                  </a:lnTo>
                  <a:lnTo>
                    <a:pt x="4" y="290"/>
                  </a:lnTo>
                  <a:lnTo>
                    <a:pt x="3" y="291"/>
                  </a:lnTo>
                  <a:lnTo>
                    <a:pt x="2" y="290"/>
                  </a:lnTo>
                  <a:lnTo>
                    <a:pt x="1" y="289"/>
                  </a:lnTo>
                  <a:lnTo>
                    <a:pt x="1" y="287"/>
                  </a:lnTo>
                  <a:lnTo>
                    <a:pt x="0" y="286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2" y="200"/>
                  </a:lnTo>
                  <a:lnTo>
                    <a:pt x="2" y="197"/>
                  </a:lnTo>
                  <a:lnTo>
                    <a:pt x="3" y="195"/>
                  </a:lnTo>
                  <a:lnTo>
                    <a:pt x="7" y="180"/>
                  </a:lnTo>
                  <a:lnTo>
                    <a:pt x="9" y="176"/>
                  </a:lnTo>
                  <a:lnTo>
                    <a:pt x="11" y="174"/>
                  </a:lnTo>
                  <a:lnTo>
                    <a:pt x="12" y="176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0" y="183"/>
                  </a:lnTo>
                  <a:lnTo>
                    <a:pt x="9" y="184"/>
                  </a:lnTo>
                  <a:lnTo>
                    <a:pt x="9" y="185"/>
                  </a:lnTo>
                  <a:lnTo>
                    <a:pt x="10" y="186"/>
                  </a:lnTo>
                  <a:lnTo>
                    <a:pt x="11" y="186"/>
                  </a:lnTo>
                  <a:lnTo>
                    <a:pt x="12" y="186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3" y="190"/>
                  </a:lnTo>
                  <a:lnTo>
                    <a:pt x="14" y="191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3"/>
                  </a:lnTo>
                  <a:lnTo>
                    <a:pt x="18" y="195"/>
                  </a:lnTo>
                  <a:lnTo>
                    <a:pt x="18" y="197"/>
                  </a:lnTo>
                  <a:lnTo>
                    <a:pt x="18" y="199"/>
                  </a:lnTo>
                  <a:lnTo>
                    <a:pt x="18" y="200"/>
                  </a:lnTo>
                  <a:lnTo>
                    <a:pt x="19" y="199"/>
                  </a:lnTo>
                  <a:lnTo>
                    <a:pt x="20" y="198"/>
                  </a:lnTo>
                  <a:lnTo>
                    <a:pt x="19" y="197"/>
                  </a:lnTo>
                  <a:lnTo>
                    <a:pt x="19" y="196"/>
                  </a:lnTo>
                  <a:lnTo>
                    <a:pt x="22" y="195"/>
                  </a:lnTo>
                  <a:lnTo>
                    <a:pt x="26" y="195"/>
                  </a:lnTo>
                  <a:lnTo>
                    <a:pt x="30" y="196"/>
                  </a:lnTo>
                  <a:lnTo>
                    <a:pt x="32" y="197"/>
                  </a:lnTo>
                  <a:lnTo>
                    <a:pt x="33" y="197"/>
                  </a:lnTo>
                  <a:lnTo>
                    <a:pt x="37" y="201"/>
                  </a:lnTo>
                  <a:lnTo>
                    <a:pt x="39" y="201"/>
                  </a:lnTo>
                  <a:lnTo>
                    <a:pt x="40" y="199"/>
                  </a:lnTo>
                  <a:lnTo>
                    <a:pt x="41" y="197"/>
                  </a:lnTo>
                  <a:lnTo>
                    <a:pt x="42" y="196"/>
                  </a:lnTo>
                  <a:lnTo>
                    <a:pt x="42" y="196"/>
                  </a:lnTo>
                  <a:lnTo>
                    <a:pt x="45" y="203"/>
                  </a:lnTo>
                  <a:lnTo>
                    <a:pt x="45" y="204"/>
                  </a:lnTo>
                  <a:lnTo>
                    <a:pt x="44" y="205"/>
                  </a:lnTo>
                  <a:lnTo>
                    <a:pt x="45" y="207"/>
                  </a:lnTo>
                  <a:lnTo>
                    <a:pt x="45" y="209"/>
                  </a:lnTo>
                  <a:lnTo>
                    <a:pt x="47" y="209"/>
                  </a:lnTo>
                  <a:lnTo>
                    <a:pt x="48" y="212"/>
                  </a:lnTo>
                  <a:lnTo>
                    <a:pt x="49" y="213"/>
                  </a:lnTo>
                  <a:lnTo>
                    <a:pt x="51" y="213"/>
                  </a:lnTo>
                  <a:lnTo>
                    <a:pt x="57" y="211"/>
                  </a:lnTo>
                  <a:lnTo>
                    <a:pt x="58" y="210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5"/>
                  </a:lnTo>
                  <a:lnTo>
                    <a:pt x="58" y="203"/>
                  </a:lnTo>
                  <a:lnTo>
                    <a:pt x="59" y="200"/>
                  </a:lnTo>
                  <a:lnTo>
                    <a:pt x="60" y="199"/>
                  </a:lnTo>
                  <a:lnTo>
                    <a:pt x="60" y="198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4" y="193"/>
                  </a:lnTo>
                  <a:lnTo>
                    <a:pt x="54" y="191"/>
                  </a:lnTo>
                  <a:lnTo>
                    <a:pt x="54" y="190"/>
                  </a:lnTo>
                  <a:lnTo>
                    <a:pt x="53" y="190"/>
                  </a:lnTo>
                  <a:lnTo>
                    <a:pt x="53" y="188"/>
                  </a:lnTo>
                  <a:lnTo>
                    <a:pt x="54" y="187"/>
                  </a:lnTo>
                  <a:lnTo>
                    <a:pt x="58" y="186"/>
                  </a:lnTo>
                  <a:lnTo>
                    <a:pt x="64" y="177"/>
                  </a:lnTo>
                  <a:lnTo>
                    <a:pt x="65" y="176"/>
                  </a:lnTo>
                  <a:lnTo>
                    <a:pt x="69" y="174"/>
                  </a:lnTo>
                  <a:lnTo>
                    <a:pt x="74" y="174"/>
                  </a:lnTo>
                  <a:lnTo>
                    <a:pt x="72" y="173"/>
                  </a:lnTo>
                  <a:lnTo>
                    <a:pt x="68" y="173"/>
                  </a:lnTo>
                  <a:lnTo>
                    <a:pt x="67" y="172"/>
                  </a:lnTo>
                  <a:lnTo>
                    <a:pt x="67" y="169"/>
                  </a:lnTo>
                  <a:lnTo>
                    <a:pt x="69" y="166"/>
                  </a:lnTo>
                  <a:lnTo>
                    <a:pt x="70" y="165"/>
                  </a:lnTo>
                  <a:lnTo>
                    <a:pt x="73" y="163"/>
                  </a:lnTo>
                  <a:lnTo>
                    <a:pt x="78" y="159"/>
                  </a:lnTo>
                  <a:lnTo>
                    <a:pt x="79" y="159"/>
                  </a:lnTo>
                  <a:lnTo>
                    <a:pt x="80" y="159"/>
                  </a:lnTo>
                  <a:lnTo>
                    <a:pt x="82" y="160"/>
                  </a:lnTo>
                  <a:lnTo>
                    <a:pt x="83" y="160"/>
                  </a:lnTo>
                  <a:lnTo>
                    <a:pt x="84" y="160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89" y="158"/>
                  </a:lnTo>
                  <a:lnTo>
                    <a:pt x="90" y="160"/>
                  </a:lnTo>
                  <a:lnTo>
                    <a:pt x="91" y="161"/>
                  </a:lnTo>
                  <a:lnTo>
                    <a:pt x="92" y="165"/>
                  </a:lnTo>
                  <a:lnTo>
                    <a:pt x="93" y="167"/>
                  </a:lnTo>
                  <a:lnTo>
                    <a:pt x="95" y="169"/>
                  </a:lnTo>
                  <a:lnTo>
                    <a:pt x="96" y="171"/>
                  </a:lnTo>
                  <a:lnTo>
                    <a:pt x="97" y="174"/>
                  </a:lnTo>
                  <a:lnTo>
                    <a:pt x="95" y="175"/>
                  </a:lnTo>
                  <a:lnTo>
                    <a:pt x="92" y="179"/>
                  </a:lnTo>
                  <a:lnTo>
                    <a:pt x="90" y="180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89" y="184"/>
                  </a:lnTo>
                  <a:lnTo>
                    <a:pt x="87" y="186"/>
                  </a:lnTo>
                  <a:lnTo>
                    <a:pt x="86" y="189"/>
                  </a:lnTo>
                  <a:lnTo>
                    <a:pt x="85" y="191"/>
                  </a:lnTo>
                  <a:lnTo>
                    <a:pt x="86" y="197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90" y="196"/>
                  </a:lnTo>
                  <a:lnTo>
                    <a:pt x="90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5" y="189"/>
                  </a:lnTo>
                  <a:lnTo>
                    <a:pt x="94" y="188"/>
                  </a:lnTo>
                  <a:lnTo>
                    <a:pt x="93" y="188"/>
                  </a:lnTo>
                  <a:lnTo>
                    <a:pt x="92" y="189"/>
                  </a:lnTo>
                  <a:lnTo>
                    <a:pt x="93" y="187"/>
                  </a:lnTo>
                  <a:lnTo>
                    <a:pt x="94" y="185"/>
                  </a:lnTo>
                  <a:lnTo>
                    <a:pt x="94" y="184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5"/>
                  </a:lnTo>
                  <a:lnTo>
                    <a:pt x="97" y="186"/>
                  </a:lnTo>
                  <a:lnTo>
                    <a:pt x="100" y="185"/>
                  </a:lnTo>
                  <a:lnTo>
                    <a:pt x="102" y="186"/>
                  </a:lnTo>
                  <a:lnTo>
                    <a:pt x="103" y="187"/>
                  </a:lnTo>
                  <a:lnTo>
                    <a:pt x="105" y="186"/>
                  </a:lnTo>
                  <a:lnTo>
                    <a:pt x="106" y="187"/>
                  </a:lnTo>
                  <a:lnTo>
                    <a:pt x="107" y="189"/>
                  </a:lnTo>
                  <a:lnTo>
                    <a:pt x="107" y="190"/>
                  </a:lnTo>
                  <a:lnTo>
                    <a:pt x="105" y="193"/>
                  </a:lnTo>
                  <a:lnTo>
                    <a:pt x="104" y="196"/>
                  </a:lnTo>
                  <a:lnTo>
                    <a:pt x="105" y="196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6" y="199"/>
                  </a:lnTo>
                  <a:lnTo>
                    <a:pt x="107" y="200"/>
                  </a:lnTo>
                  <a:lnTo>
                    <a:pt x="108" y="201"/>
                  </a:lnTo>
                  <a:lnTo>
                    <a:pt x="109" y="202"/>
                  </a:lnTo>
                  <a:lnTo>
                    <a:pt x="109" y="203"/>
                  </a:lnTo>
                  <a:lnTo>
                    <a:pt x="110" y="203"/>
                  </a:lnTo>
                  <a:lnTo>
                    <a:pt x="111" y="203"/>
                  </a:lnTo>
                  <a:lnTo>
                    <a:pt x="112" y="201"/>
                  </a:lnTo>
                  <a:lnTo>
                    <a:pt x="113" y="200"/>
                  </a:lnTo>
                  <a:lnTo>
                    <a:pt x="114" y="201"/>
                  </a:lnTo>
                  <a:lnTo>
                    <a:pt x="115" y="200"/>
                  </a:lnTo>
                  <a:lnTo>
                    <a:pt x="114" y="198"/>
                  </a:lnTo>
                  <a:lnTo>
                    <a:pt x="113" y="197"/>
                  </a:lnTo>
                  <a:lnTo>
                    <a:pt x="110" y="198"/>
                  </a:lnTo>
                  <a:lnTo>
                    <a:pt x="110" y="199"/>
                  </a:lnTo>
                  <a:lnTo>
                    <a:pt x="109" y="199"/>
                  </a:lnTo>
                  <a:lnTo>
                    <a:pt x="108" y="199"/>
                  </a:lnTo>
                  <a:lnTo>
                    <a:pt x="108" y="198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0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6" y="175"/>
                  </a:lnTo>
                  <a:lnTo>
                    <a:pt x="102" y="177"/>
                  </a:lnTo>
                  <a:lnTo>
                    <a:pt x="101" y="178"/>
                  </a:lnTo>
                  <a:lnTo>
                    <a:pt x="99" y="179"/>
                  </a:lnTo>
                  <a:lnTo>
                    <a:pt x="97" y="179"/>
                  </a:lnTo>
                  <a:lnTo>
                    <a:pt x="96" y="178"/>
                  </a:lnTo>
                  <a:lnTo>
                    <a:pt x="97" y="176"/>
                  </a:lnTo>
                  <a:lnTo>
                    <a:pt x="102" y="173"/>
                  </a:lnTo>
                  <a:lnTo>
                    <a:pt x="102" y="170"/>
                  </a:lnTo>
                  <a:lnTo>
                    <a:pt x="103" y="168"/>
                  </a:lnTo>
                  <a:lnTo>
                    <a:pt x="103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99" y="164"/>
                  </a:lnTo>
                  <a:lnTo>
                    <a:pt x="98" y="163"/>
                  </a:lnTo>
                  <a:lnTo>
                    <a:pt x="98" y="162"/>
                  </a:lnTo>
                  <a:lnTo>
                    <a:pt x="97" y="160"/>
                  </a:lnTo>
                  <a:lnTo>
                    <a:pt x="97" y="158"/>
                  </a:lnTo>
                  <a:lnTo>
                    <a:pt x="97" y="156"/>
                  </a:lnTo>
                  <a:lnTo>
                    <a:pt x="97" y="155"/>
                  </a:lnTo>
                  <a:lnTo>
                    <a:pt x="100" y="153"/>
                  </a:lnTo>
                  <a:lnTo>
                    <a:pt x="100" y="152"/>
                  </a:lnTo>
                  <a:lnTo>
                    <a:pt x="101" y="151"/>
                  </a:lnTo>
                  <a:lnTo>
                    <a:pt x="100" y="148"/>
                  </a:lnTo>
                  <a:lnTo>
                    <a:pt x="100" y="147"/>
                  </a:lnTo>
                  <a:lnTo>
                    <a:pt x="99" y="146"/>
                  </a:lnTo>
                  <a:lnTo>
                    <a:pt x="98" y="146"/>
                  </a:lnTo>
                  <a:lnTo>
                    <a:pt x="97" y="145"/>
                  </a:lnTo>
                  <a:lnTo>
                    <a:pt x="96" y="143"/>
                  </a:lnTo>
                  <a:lnTo>
                    <a:pt x="97" y="140"/>
                  </a:lnTo>
                  <a:lnTo>
                    <a:pt x="99" y="136"/>
                  </a:lnTo>
                  <a:lnTo>
                    <a:pt x="101" y="134"/>
                  </a:lnTo>
                  <a:lnTo>
                    <a:pt x="104" y="130"/>
                  </a:lnTo>
                  <a:lnTo>
                    <a:pt x="105" y="130"/>
                  </a:lnTo>
                  <a:lnTo>
                    <a:pt x="106" y="130"/>
                  </a:lnTo>
                  <a:lnTo>
                    <a:pt x="107" y="130"/>
                  </a:lnTo>
                  <a:lnTo>
                    <a:pt x="107" y="127"/>
                  </a:lnTo>
                  <a:lnTo>
                    <a:pt x="108" y="127"/>
                  </a:lnTo>
                  <a:lnTo>
                    <a:pt x="120" y="122"/>
                  </a:lnTo>
                  <a:lnTo>
                    <a:pt x="124" y="122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3" y="129"/>
                  </a:lnTo>
                  <a:lnTo>
                    <a:pt x="133" y="130"/>
                  </a:lnTo>
                  <a:lnTo>
                    <a:pt x="133" y="130"/>
                  </a:lnTo>
                  <a:lnTo>
                    <a:pt x="135" y="131"/>
                  </a:lnTo>
                  <a:lnTo>
                    <a:pt x="136" y="131"/>
                  </a:lnTo>
                  <a:lnTo>
                    <a:pt x="137" y="130"/>
                  </a:lnTo>
                  <a:lnTo>
                    <a:pt x="140" y="125"/>
                  </a:lnTo>
                  <a:lnTo>
                    <a:pt x="142" y="122"/>
                  </a:lnTo>
                  <a:lnTo>
                    <a:pt x="144" y="119"/>
                  </a:lnTo>
                  <a:lnTo>
                    <a:pt x="147" y="118"/>
                  </a:lnTo>
                  <a:lnTo>
                    <a:pt x="150" y="117"/>
                  </a:lnTo>
                  <a:lnTo>
                    <a:pt x="154" y="118"/>
                  </a:lnTo>
                  <a:lnTo>
                    <a:pt x="164" y="117"/>
                  </a:lnTo>
                  <a:lnTo>
                    <a:pt x="158" y="112"/>
                  </a:lnTo>
                  <a:lnTo>
                    <a:pt x="156" y="111"/>
                  </a:lnTo>
                  <a:lnTo>
                    <a:pt x="154" y="109"/>
                  </a:lnTo>
                  <a:lnTo>
                    <a:pt x="153" y="108"/>
                  </a:lnTo>
                  <a:lnTo>
                    <a:pt x="152" y="109"/>
                  </a:lnTo>
                  <a:lnTo>
                    <a:pt x="149" y="113"/>
                  </a:lnTo>
                  <a:lnTo>
                    <a:pt x="147" y="115"/>
                  </a:lnTo>
                  <a:lnTo>
                    <a:pt x="145" y="116"/>
                  </a:lnTo>
                  <a:lnTo>
                    <a:pt x="144" y="115"/>
                  </a:lnTo>
                  <a:lnTo>
                    <a:pt x="142" y="113"/>
                  </a:lnTo>
                  <a:lnTo>
                    <a:pt x="140" y="113"/>
                  </a:lnTo>
                  <a:lnTo>
                    <a:pt x="138" y="117"/>
                  </a:lnTo>
                  <a:lnTo>
                    <a:pt x="133" y="118"/>
                  </a:lnTo>
                  <a:lnTo>
                    <a:pt x="126" y="118"/>
                  </a:lnTo>
                  <a:lnTo>
                    <a:pt x="105" y="125"/>
                  </a:lnTo>
                  <a:lnTo>
                    <a:pt x="103" y="126"/>
                  </a:lnTo>
                  <a:lnTo>
                    <a:pt x="102" y="125"/>
                  </a:lnTo>
                  <a:lnTo>
                    <a:pt x="91" y="117"/>
                  </a:lnTo>
                  <a:lnTo>
                    <a:pt x="92" y="118"/>
                  </a:lnTo>
                  <a:lnTo>
                    <a:pt x="91" y="120"/>
                  </a:lnTo>
                  <a:lnTo>
                    <a:pt x="89" y="121"/>
                  </a:lnTo>
                  <a:lnTo>
                    <a:pt x="86" y="123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4" y="122"/>
                  </a:lnTo>
                  <a:lnTo>
                    <a:pt x="83" y="121"/>
                  </a:lnTo>
                  <a:lnTo>
                    <a:pt x="81" y="122"/>
                  </a:lnTo>
                  <a:lnTo>
                    <a:pt x="79" y="123"/>
                  </a:lnTo>
                  <a:lnTo>
                    <a:pt x="78" y="124"/>
                  </a:lnTo>
                  <a:lnTo>
                    <a:pt x="77" y="124"/>
                  </a:lnTo>
                  <a:lnTo>
                    <a:pt x="75" y="126"/>
                  </a:lnTo>
                  <a:lnTo>
                    <a:pt x="73" y="128"/>
                  </a:lnTo>
                  <a:lnTo>
                    <a:pt x="72" y="129"/>
                  </a:lnTo>
                  <a:lnTo>
                    <a:pt x="72" y="126"/>
                  </a:lnTo>
                  <a:lnTo>
                    <a:pt x="70" y="125"/>
                  </a:lnTo>
                  <a:lnTo>
                    <a:pt x="68" y="125"/>
                  </a:lnTo>
                  <a:lnTo>
                    <a:pt x="66" y="127"/>
                  </a:lnTo>
                  <a:lnTo>
                    <a:pt x="67" y="128"/>
                  </a:lnTo>
                  <a:lnTo>
                    <a:pt x="64" y="131"/>
                  </a:lnTo>
                  <a:lnTo>
                    <a:pt x="60" y="134"/>
                  </a:lnTo>
                  <a:lnTo>
                    <a:pt x="56" y="133"/>
                  </a:lnTo>
                  <a:lnTo>
                    <a:pt x="54" y="133"/>
                  </a:lnTo>
                  <a:lnTo>
                    <a:pt x="53" y="134"/>
                  </a:lnTo>
                  <a:lnTo>
                    <a:pt x="51" y="136"/>
                  </a:lnTo>
                  <a:lnTo>
                    <a:pt x="51" y="138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3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46" y="151"/>
                  </a:lnTo>
                  <a:lnTo>
                    <a:pt x="45" y="152"/>
                  </a:lnTo>
                  <a:lnTo>
                    <a:pt x="42" y="156"/>
                  </a:lnTo>
                  <a:lnTo>
                    <a:pt x="41" y="156"/>
                  </a:lnTo>
                  <a:lnTo>
                    <a:pt x="39" y="157"/>
                  </a:lnTo>
                  <a:lnTo>
                    <a:pt x="39" y="158"/>
                  </a:lnTo>
                  <a:lnTo>
                    <a:pt x="38" y="159"/>
                  </a:lnTo>
                  <a:lnTo>
                    <a:pt x="36" y="159"/>
                  </a:lnTo>
                  <a:lnTo>
                    <a:pt x="36" y="160"/>
                  </a:lnTo>
                  <a:lnTo>
                    <a:pt x="35" y="162"/>
                  </a:lnTo>
                  <a:lnTo>
                    <a:pt x="36" y="168"/>
                  </a:lnTo>
                  <a:lnTo>
                    <a:pt x="36" y="171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7" y="172"/>
                  </a:lnTo>
                  <a:lnTo>
                    <a:pt x="38" y="173"/>
                  </a:lnTo>
                  <a:lnTo>
                    <a:pt x="39" y="175"/>
                  </a:lnTo>
                  <a:lnTo>
                    <a:pt x="39" y="177"/>
                  </a:lnTo>
                  <a:lnTo>
                    <a:pt x="37" y="178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2" y="175"/>
                  </a:lnTo>
                  <a:lnTo>
                    <a:pt x="30" y="176"/>
                  </a:lnTo>
                  <a:lnTo>
                    <a:pt x="29" y="177"/>
                  </a:lnTo>
                  <a:lnTo>
                    <a:pt x="28" y="178"/>
                  </a:lnTo>
                  <a:lnTo>
                    <a:pt x="28" y="178"/>
                  </a:lnTo>
                  <a:lnTo>
                    <a:pt x="32" y="178"/>
                  </a:lnTo>
                  <a:lnTo>
                    <a:pt x="34" y="178"/>
                  </a:lnTo>
                  <a:lnTo>
                    <a:pt x="36" y="179"/>
                  </a:lnTo>
                  <a:lnTo>
                    <a:pt x="36" y="180"/>
                  </a:lnTo>
                  <a:lnTo>
                    <a:pt x="42" y="177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82"/>
                  </a:lnTo>
                  <a:lnTo>
                    <a:pt x="44" y="184"/>
                  </a:lnTo>
                  <a:lnTo>
                    <a:pt x="45" y="185"/>
                  </a:lnTo>
                  <a:lnTo>
                    <a:pt x="46" y="187"/>
                  </a:lnTo>
                  <a:lnTo>
                    <a:pt x="44" y="190"/>
                  </a:lnTo>
                  <a:lnTo>
                    <a:pt x="43" y="190"/>
                  </a:lnTo>
                  <a:lnTo>
                    <a:pt x="42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37" y="191"/>
                  </a:lnTo>
                  <a:lnTo>
                    <a:pt x="35" y="188"/>
                  </a:lnTo>
                  <a:lnTo>
                    <a:pt x="34" y="186"/>
                  </a:lnTo>
                  <a:lnTo>
                    <a:pt x="33" y="184"/>
                  </a:lnTo>
                  <a:lnTo>
                    <a:pt x="31" y="182"/>
                  </a:lnTo>
                  <a:lnTo>
                    <a:pt x="29" y="180"/>
                  </a:lnTo>
                  <a:lnTo>
                    <a:pt x="26" y="180"/>
                  </a:lnTo>
                  <a:lnTo>
                    <a:pt x="24" y="179"/>
                  </a:lnTo>
                  <a:lnTo>
                    <a:pt x="23" y="177"/>
                  </a:lnTo>
                  <a:lnTo>
                    <a:pt x="21" y="174"/>
                  </a:lnTo>
                  <a:lnTo>
                    <a:pt x="20" y="172"/>
                  </a:lnTo>
                  <a:lnTo>
                    <a:pt x="19" y="166"/>
                  </a:lnTo>
                  <a:lnTo>
                    <a:pt x="18" y="166"/>
                  </a:lnTo>
                  <a:lnTo>
                    <a:pt x="17" y="165"/>
                  </a:lnTo>
                  <a:lnTo>
                    <a:pt x="14" y="163"/>
                  </a:lnTo>
                  <a:lnTo>
                    <a:pt x="13" y="163"/>
                  </a:lnTo>
                  <a:lnTo>
                    <a:pt x="14" y="169"/>
                  </a:lnTo>
                  <a:lnTo>
                    <a:pt x="15" y="172"/>
                  </a:lnTo>
                  <a:lnTo>
                    <a:pt x="15" y="175"/>
                  </a:lnTo>
                  <a:lnTo>
                    <a:pt x="13" y="175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3" y="157"/>
                  </a:lnTo>
                  <a:lnTo>
                    <a:pt x="16" y="152"/>
                  </a:lnTo>
                  <a:lnTo>
                    <a:pt x="31" y="125"/>
                  </a:lnTo>
                  <a:lnTo>
                    <a:pt x="36" y="120"/>
                  </a:lnTo>
                  <a:lnTo>
                    <a:pt x="44" y="108"/>
                  </a:lnTo>
                  <a:lnTo>
                    <a:pt x="47" y="106"/>
                  </a:lnTo>
                  <a:lnTo>
                    <a:pt x="50" y="106"/>
                  </a:lnTo>
                  <a:lnTo>
                    <a:pt x="58" y="108"/>
                  </a:lnTo>
                  <a:lnTo>
                    <a:pt x="62" y="109"/>
                  </a:lnTo>
                  <a:lnTo>
                    <a:pt x="70" y="107"/>
                  </a:lnTo>
                  <a:lnTo>
                    <a:pt x="73" y="105"/>
                  </a:lnTo>
                  <a:lnTo>
                    <a:pt x="78" y="100"/>
                  </a:lnTo>
                  <a:lnTo>
                    <a:pt x="79" y="100"/>
                  </a:lnTo>
                  <a:lnTo>
                    <a:pt x="102" y="103"/>
                  </a:lnTo>
                  <a:lnTo>
                    <a:pt x="110" y="102"/>
                  </a:lnTo>
                  <a:lnTo>
                    <a:pt x="119" y="99"/>
                  </a:lnTo>
                  <a:lnTo>
                    <a:pt x="126" y="94"/>
                  </a:lnTo>
                  <a:lnTo>
                    <a:pt x="133" y="86"/>
                  </a:lnTo>
                  <a:lnTo>
                    <a:pt x="152" y="50"/>
                  </a:lnTo>
                  <a:lnTo>
                    <a:pt x="156" y="45"/>
                  </a:lnTo>
                  <a:lnTo>
                    <a:pt x="162" y="38"/>
                  </a:lnTo>
                  <a:lnTo>
                    <a:pt x="165" y="32"/>
                  </a:lnTo>
                  <a:lnTo>
                    <a:pt x="166" y="31"/>
                  </a:lnTo>
                  <a:lnTo>
                    <a:pt x="168" y="28"/>
                  </a:lnTo>
                  <a:lnTo>
                    <a:pt x="173" y="27"/>
                  </a:lnTo>
                  <a:lnTo>
                    <a:pt x="181" y="28"/>
                  </a:lnTo>
                  <a:lnTo>
                    <a:pt x="189" y="26"/>
                  </a:lnTo>
                  <a:lnTo>
                    <a:pt x="197" y="22"/>
                  </a:lnTo>
                  <a:lnTo>
                    <a:pt x="203" y="18"/>
                  </a:lnTo>
                  <a:lnTo>
                    <a:pt x="214" y="6"/>
                  </a:lnTo>
                  <a:lnTo>
                    <a:pt x="220" y="2"/>
                  </a:lnTo>
                  <a:lnTo>
                    <a:pt x="222" y="1"/>
                  </a:lnTo>
                  <a:lnTo>
                    <a:pt x="225" y="0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25" y="4"/>
                  </a:lnTo>
                  <a:lnTo>
                    <a:pt x="221" y="10"/>
                  </a:lnTo>
                  <a:lnTo>
                    <a:pt x="213" y="21"/>
                  </a:lnTo>
                  <a:lnTo>
                    <a:pt x="210" y="31"/>
                  </a:lnTo>
                  <a:lnTo>
                    <a:pt x="213" y="39"/>
                  </a:lnTo>
                  <a:lnTo>
                    <a:pt x="217" y="46"/>
                  </a:lnTo>
                  <a:lnTo>
                    <a:pt x="221" y="53"/>
                  </a:lnTo>
                  <a:lnTo>
                    <a:pt x="218" y="61"/>
                  </a:lnTo>
                  <a:lnTo>
                    <a:pt x="218" y="70"/>
                  </a:lnTo>
                  <a:lnTo>
                    <a:pt x="220" y="87"/>
                  </a:lnTo>
                  <a:lnTo>
                    <a:pt x="218" y="89"/>
                  </a:lnTo>
                  <a:lnTo>
                    <a:pt x="214" y="93"/>
                  </a:lnTo>
                  <a:lnTo>
                    <a:pt x="211" y="95"/>
                  </a:lnTo>
                  <a:lnTo>
                    <a:pt x="209" y="102"/>
                  </a:lnTo>
                  <a:lnTo>
                    <a:pt x="207" y="106"/>
                  </a:lnTo>
                  <a:lnTo>
                    <a:pt x="206" y="114"/>
                  </a:lnTo>
                  <a:lnTo>
                    <a:pt x="204" y="122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1" y="126"/>
                  </a:lnTo>
                  <a:lnTo>
                    <a:pt x="200" y="127"/>
                  </a:lnTo>
                  <a:lnTo>
                    <a:pt x="196" y="126"/>
                  </a:lnTo>
                  <a:lnTo>
                    <a:pt x="195" y="127"/>
                  </a:lnTo>
                  <a:lnTo>
                    <a:pt x="193" y="127"/>
                  </a:lnTo>
                  <a:lnTo>
                    <a:pt x="186" y="122"/>
                  </a:lnTo>
                  <a:lnTo>
                    <a:pt x="180" y="116"/>
                  </a:lnTo>
                  <a:lnTo>
                    <a:pt x="176" y="115"/>
                  </a:lnTo>
                  <a:lnTo>
                    <a:pt x="173" y="112"/>
                  </a:lnTo>
                  <a:lnTo>
                    <a:pt x="171" y="111"/>
                  </a:lnTo>
                  <a:lnTo>
                    <a:pt x="169" y="112"/>
                  </a:lnTo>
                  <a:lnTo>
                    <a:pt x="167" y="116"/>
                  </a:lnTo>
                  <a:lnTo>
                    <a:pt x="165" y="117"/>
                  </a:lnTo>
                  <a:lnTo>
                    <a:pt x="167" y="117"/>
                  </a:lnTo>
                  <a:lnTo>
                    <a:pt x="168" y="114"/>
                  </a:lnTo>
                  <a:lnTo>
                    <a:pt x="170" y="113"/>
                  </a:lnTo>
                  <a:lnTo>
                    <a:pt x="172" y="112"/>
                  </a:lnTo>
                  <a:lnTo>
                    <a:pt x="174" y="113"/>
                  </a:lnTo>
                  <a:lnTo>
                    <a:pt x="182" y="123"/>
                  </a:lnTo>
                  <a:lnTo>
                    <a:pt x="186" y="124"/>
                  </a:lnTo>
                  <a:lnTo>
                    <a:pt x="189" y="127"/>
                  </a:lnTo>
                  <a:lnTo>
                    <a:pt x="191" y="128"/>
                  </a:lnTo>
                  <a:lnTo>
                    <a:pt x="198" y="128"/>
                  </a:lnTo>
                  <a:lnTo>
                    <a:pt x="199" y="129"/>
                  </a:lnTo>
                  <a:lnTo>
                    <a:pt x="198" y="132"/>
                  </a:lnTo>
                  <a:lnTo>
                    <a:pt x="197" y="134"/>
                  </a:lnTo>
                  <a:lnTo>
                    <a:pt x="196" y="136"/>
                  </a:lnTo>
                  <a:lnTo>
                    <a:pt x="196" y="140"/>
                  </a:lnTo>
                  <a:lnTo>
                    <a:pt x="195" y="142"/>
                  </a:lnTo>
                  <a:lnTo>
                    <a:pt x="196" y="144"/>
                  </a:lnTo>
                  <a:lnTo>
                    <a:pt x="197" y="153"/>
                  </a:lnTo>
                  <a:lnTo>
                    <a:pt x="198" y="160"/>
                  </a:lnTo>
                  <a:lnTo>
                    <a:pt x="198" y="163"/>
                  </a:lnTo>
                  <a:lnTo>
                    <a:pt x="200" y="170"/>
                  </a:lnTo>
                  <a:lnTo>
                    <a:pt x="201" y="171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1" y="174"/>
                  </a:lnTo>
                  <a:lnTo>
                    <a:pt x="200" y="174"/>
                  </a:lnTo>
                  <a:lnTo>
                    <a:pt x="198" y="173"/>
                  </a:lnTo>
                  <a:lnTo>
                    <a:pt x="197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0" y="175"/>
                  </a:lnTo>
                  <a:lnTo>
                    <a:pt x="188" y="173"/>
                  </a:lnTo>
                  <a:lnTo>
                    <a:pt x="186" y="172"/>
                  </a:lnTo>
                  <a:lnTo>
                    <a:pt x="185" y="172"/>
                  </a:lnTo>
                  <a:lnTo>
                    <a:pt x="182" y="173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77" y="176"/>
                  </a:lnTo>
                  <a:lnTo>
                    <a:pt x="174" y="178"/>
                  </a:lnTo>
                  <a:lnTo>
                    <a:pt x="170" y="179"/>
                  </a:lnTo>
                  <a:lnTo>
                    <a:pt x="167" y="183"/>
                  </a:lnTo>
                  <a:lnTo>
                    <a:pt x="154" y="184"/>
                  </a:lnTo>
                  <a:lnTo>
                    <a:pt x="154" y="185"/>
                  </a:lnTo>
                  <a:lnTo>
                    <a:pt x="158" y="186"/>
                  </a:lnTo>
                  <a:lnTo>
                    <a:pt x="172" y="182"/>
                  </a:lnTo>
                  <a:lnTo>
                    <a:pt x="174" y="180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8"/>
                  </a:lnTo>
                  <a:lnTo>
                    <a:pt x="176" y="178"/>
                  </a:lnTo>
                  <a:lnTo>
                    <a:pt x="177" y="178"/>
                  </a:lnTo>
                  <a:lnTo>
                    <a:pt x="178" y="178"/>
                  </a:lnTo>
                  <a:lnTo>
                    <a:pt x="179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81" y="178"/>
                  </a:lnTo>
                  <a:lnTo>
                    <a:pt x="182" y="177"/>
                  </a:lnTo>
                  <a:lnTo>
                    <a:pt x="183" y="176"/>
                  </a:lnTo>
                  <a:lnTo>
                    <a:pt x="184" y="173"/>
                  </a:lnTo>
                  <a:lnTo>
                    <a:pt x="185" y="173"/>
                  </a:lnTo>
                  <a:lnTo>
                    <a:pt x="188" y="174"/>
                  </a:lnTo>
                  <a:lnTo>
                    <a:pt x="187" y="175"/>
                  </a:lnTo>
                  <a:lnTo>
                    <a:pt x="187" y="177"/>
                  </a:lnTo>
                  <a:lnTo>
                    <a:pt x="189" y="177"/>
                  </a:lnTo>
                  <a:lnTo>
                    <a:pt x="193" y="178"/>
                  </a:lnTo>
                  <a:lnTo>
                    <a:pt x="197" y="178"/>
                  </a:lnTo>
                  <a:lnTo>
                    <a:pt x="199" y="176"/>
                  </a:lnTo>
                  <a:lnTo>
                    <a:pt x="202" y="175"/>
                  </a:lnTo>
                  <a:lnTo>
                    <a:pt x="204" y="178"/>
                  </a:lnTo>
                  <a:lnTo>
                    <a:pt x="204" y="184"/>
                  </a:lnTo>
                  <a:lnTo>
                    <a:pt x="202" y="189"/>
                  </a:lnTo>
                  <a:lnTo>
                    <a:pt x="196" y="193"/>
                  </a:lnTo>
                  <a:lnTo>
                    <a:pt x="192" y="198"/>
                  </a:lnTo>
                  <a:lnTo>
                    <a:pt x="191" y="199"/>
                  </a:lnTo>
                  <a:lnTo>
                    <a:pt x="190" y="204"/>
                  </a:lnTo>
                  <a:lnTo>
                    <a:pt x="190" y="206"/>
                  </a:lnTo>
                  <a:lnTo>
                    <a:pt x="191" y="208"/>
                  </a:lnTo>
                  <a:lnTo>
                    <a:pt x="190" y="210"/>
                  </a:lnTo>
                  <a:lnTo>
                    <a:pt x="189" y="212"/>
                  </a:lnTo>
                  <a:lnTo>
                    <a:pt x="188" y="214"/>
                  </a:lnTo>
                  <a:lnTo>
                    <a:pt x="191" y="214"/>
                  </a:lnTo>
                  <a:lnTo>
                    <a:pt x="192" y="213"/>
                  </a:lnTo>
                  <a:lnTo>
                    <a:pt x="192" y="206"/>
                  </a:lnTo>
                  <a:lnTo>
                    <a:pt x="192" y="202"/>
                  </a:lnTo>
                  <a:lnTo>
                    <a:pt x="192" y="200"/>
                  </a:lnTo>
                  <a:lnTo>
                    <a:pt x="197" y="197"/>
                  </a:lnTo>
                  <a:lnTo>
                    <a:pt x="199" y="193"/>
                  </a:lnTo>
                  <a:lnTo>
                    <a:pt x="201" y="191"/>
                  </a:lnTo>
                  <a:lnTo>
                    <a:pt x="203" y="193"/>
                  </a:lnTo>
                  <a:lnTo>
                    <a:pt x="204" y="194"/>
                  </a:lnTo>
                  <a:lnTo>
                    <a:pt x="204" y="197"/>
                  </a:lnTo>
                  <a:lnTo>
                    <a:pt x="204" y="198"/>
                  </a:lnTo>
                  <a:lnTo>
                    <a:pt x="204" y="199"/>
                  </a:lnTo>
                  <a:lnTo>
                    <a:pt x="207" y="201"/>
                  </a:lnTo>
                  <a:lnTo>
                    <a:pt x="214" y="205"/>
                  </a:lnTo>
                  <a:lnTo>
                    <a:pt x="221" y="206"/>
                  </a:lnTo>
                  <a:lnTo>
                    <a:pt x="242" y="203"/>
                  </a:lnTo>
                  <a:lnTo>
                    <a:pt x="246" y="203"/>
                  </a:lnTo>
                  <a:lnTo>
                    <a:pt x="248" y="204"/>
                  </a:lnTo>
                  <a:lnTo>
                    <a:pt x="250" y="206"/>
                  </a:lnTo>
                  <a:lnTo>
                    <a:pt x="252" y="211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6" y="220"/>
                  </a:lnTo>
                  <a:lnTo>
                    <a:pt x="255" y="224"/>
                  </a:lnTo>
                  <a:lnTo>
                    <a:pt x="255" y="228"/>
                  </a:lnTo>
                  <a:lnTo>
                    <a:pt x="255" y="232"/>
                  </a:lnTo>
                  <a:lnTo>
                    <a:pt x="253" y="236"/>
                  </a:lnTo>
                  <a:lnTo>
                    <a:pt x="246" y="247"/>
                  </a:lnTo>
                  <a:lnTo>
                    <a:pt x="241" y="251"/>
                  </a:lnTo>
                  <a:lnTo>
                    <a:pt x="240" y="252"/>
                  </a:lnTo>
                  <a:lnTo>
                    <a:pt x="239" y="255"/>
                  </a:lnTo>
                  <a:lnTo>
                    <a:pt x="240" y="260"/>
                  </a:lnTo>
                  <a:lnTo>
                    <a:pt x="238" y="265"/>
                  </a:lnTo>
                  <a:lnTo>
                    <a:pt x="235" y="265"/>
                  </a:lnTo>
                  <a:lnTo>
                    <a:pt x="232" y="263"/>
                  </a:lnTo>
                  <a:lnTo>
                    <a:pt x="230" y="259"/>
                  </a:lnTo>
                  <a:lnTo>
                    <a:pt x="232" y="259"/>
                  </a:lnTo>
                  <a:lnTo>
                    <a:pt x="234" y="258"/>
                  </a:lnTo>
                  <a:lnTo>
                    <a:pt x="234" y="256"/>
                  </a:lnTo>
                  <a:lnTo>
                    <a:pt x="234" y="254"/>
                  </a:lnTo>
                  <a:lnTo>
                    <a:pt x="233" y="253"/>
                  </a:lnTo>
                  <a:lnTo>
                    <a:pt x="231" y="253"/>
                  </a:lnTo>
                  <a:lnTo>
                    <a:pt x="230" y="252"/>
                  </a:lnTo>
                  <a:lnTo>
                    <a:pt x="228" y="251"/>
                  </a:lnTo>
                  <a:lnTo>
                    <a:pt x="226" y="254"/>
                  </a:lnTo>
                  <a:lnTo>
                    <a:pt x="224" y="257"/>
                  </a:lnTo>
                  <a:lnTo>
                    <a:pt x="221" y="261"/>
                  </a:lnTo>
                  <a:lnTo>
                    <a:pt x="222" y="264"/>
                  </a:lnTo>
                  <a:lnTo>
                    <a:pt x="222" y="269"/>
                  </a:lnTo>
                  <a:lnTo>
                    <a:pt x="223" y="271"/>
                  </a:lnTo>
                  <a:lnTo>
                    <a:pt x="222" y="273"/>
                  </a:lnTo>
                  <a:lnTo>
                    <a:pt x="221" y="274"/>
                  </a:lnTo>
                  <a:lnTo>
                    <a:pt x="219" y="274"/>
                  </a:lnTo>
                  <a:lnTo>
                    <a:pt x="218" y="273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6" y="267"/>
                  </a:lnTo>
                  <a:lnTo>
                    <a:pt x="216" y="266"/>
                  </a:lnTo>
                  <a:lnTo>
                    <a:pt x="218" y="265"/>
                  </a:lnTo>
                  <a:lnTo>
                    <a:pt x="219" y="265"/>
                  </a:lnTo>
                  <a:lnTo>
                    <a:pt x="218" y="263"/>
                  </a:lnTo>
                  <a:lnTo>
                    <a:pt x="217" y="263"/>
                  </a:lnTo>
                  <a:lnTo>
                    <a:pt x="214" y="261"/>
                  </a:lnTo>
                  <a:lnTo>
                    <a:pt x="213" y="261"/>
                  </a:lnTo>
                  <a:lnTo>
                    <a:pt x="210" y="263"/>
                  </a:lnTo>
                  <a:lnTo>
                    <a:pt x="208" y="263"/>
                  </a:lnTo>
                  <a:lnTo>
                    <a:pt x="207" y="262"/>
                  </a:lnTo>
                  <a:lnTo>
                    <a:pt x="205" y="259"/>
                  </a:lnTo>
                  <a:lnTo>
                    <a:pt x="204" y="257"/>
                  </a:lnTo>
                  <a:lnTo>
                    <a:pt x="205" y="257"/>
                  </a:lnTo>
                  <a:lnTo>
                    <a:pt x="209" y="254"/>
                  </a:lnTo>
                  <a:lnTo>
                    <a:pt x="210" y="254"/>
                  </a:lnTo>
                  <a:lnTo>
                    <a:pt x="211" y="255"/>
                  </a:lnTo>
                  <a:lnTo>
                    <a:pt x="213" y="257"/>
                  </a:lnTo>
                  <a:lnTo>
                    <a:pt x="215" y="257"/>
                  </a:lnTo>
                  <a:lnTo>
                    <a:pt x="216" y="255"/>
                  </a:lnTo>
                  <a:lnTo>
                    <a:pt x="214" y="252"/>
                  </a:lnTo>
                  <a:lnTo>
                    <a:pt x="214" y="250"/>
                  </a:lnTo>
                  <a:lnTo>
                    <a:pt x="217" y="245"/>
                  </a:lnTo>
                  <a:lnTo>
                    <a:pt x="216" y="245"/>
                  </a:lnTo>
                  <a:lnTo>
                    <a:pt x="215" y="245"/>
                  </a:lnTo>
                  <a:lnTo>
                    <a:pt x="213" y="243"/>
                  </a:lnTo>
                  <a:lnTo>
                    <a:pt x="212" y="242"/>
                  </a:lnTo>
                  <a:lnTo>
                    <a:pt x="211" y="241"/>
                  </a:lnTo>
                  <a:lnTo>
                    <a:pt x="209" y="243"/>
                  </a:lnTo>
                  <a:lnTo>
                    <a:pt x="208" y="241"/>
                  </a:lnTo>
                  <a:lnTo>
                    <a:pt x="207" y="244"/>
                  </a:lnTo>
                  <a:lnTo>
                    <a:pt x="207" y="245"/>
                  </a:lnTo>
                  <a:lnTo>
                    <a:pt x="206" y="245"/>
                  </a:lnTo>
                  <a:lnTo>
                    <a:pt x="204" y="246"/>
                  </a:lnTo>
                  <a:lnTo>
                    <a:pt x="204" y="247"/>
                  </a:lnTo>
                  <a:lnTo>
                    <a:pt x="202" y="252"/>
                  </a:lnTo>
                  <a:lnTo>
                    <a:pt x="199" y="255"/>
                  </a:lnTo>
                  <a:lnTo>
                    <a:pt x="195" y="259"/>
                  </a:lnTo>
                  <a:lnTo>
                    <a:pt x="192" y="262"/>
                  </a:lnTo>
                  <a:lnTo>
                    <a:pt x="192" y="266"/>
                  </a:lnTo>
                  <a:lnTo>
                    <a:pt x="192" y="269"/>
                  </a:lnTo>
                  <a:lnTo>
                    <a:pt x="193" y="270"/>
                  </a:lnTo>
                  <a:lnTo>
                    <a:pt x="195" y="274"/>
                  </a:lnTo>
                  <a:lnTo>
                    <a:pt x="195" y="278"/>
                  </a:lnTo>
                  <a:lnTo>
                    <a:pt x="195" y="281"/>
                  </a:lnTo>
                  <a:lnTo>
                    <a:pt x="194" y="284"/>
                  </a:lnTo>
                  <a:lnTo>
                    <a:pt x="192" y="287"/>
                  </a:lnTo>
                  <a:lnTo>
                    <a:pt x="194" y="286"/>
                  </a:lnTo>
                  <a:lnTo>
                    <a:pt x="196" y="286"/>
                  </a:lnTo>
                  <a:lnTo>
                    <a:pt x="197" y="287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8"/>
                  </a:lnTo>
                  <a:lnTo>
                    <a:pt x="194" y="301"/>
                  </a:lnTo>
                  <a:lnTo>
                    <a:pt x="194" y="302"/>
                  </a:lnTo>
                  <a:lnTo>
                    <a:pt x="193" y="304"/>
                  </a:lnTo>
                  <a:lnTo>
                    <a:pt x="192" y="306"/>
                  </a:lnTo>
                  <a:lnTo>
                    <a:pt x="191" y="307"/>
                  </a:lnTo>
                  <a:lnTo>
                    <a:pt x="190" y="308"/>
                  </a:lnTo>
                  <a:lnTo>
                    <a:pt x="188" y="309"/>
                  </a:lnTo>
                  <a:lnTo>
                    <a:pt x="188" y="310"/>
                  </a:lnTo>
                  <a:lnTo>
                    <a:pt x="188" y="311"/>
                  </a:lnTo>
                  <a:lnTo>
                    <a:pt x="189" y="312"/>
                  </a:lnTo>
                  <a:lnTo>
                    <a:pt x="189" y="314"/>
                  </a:lnTo>
                  <a:lnTo>
                    <a:pt x="189" y="315"/>
                  </a:lnTo>
                  <a:lnTo>
                    <a:pt x="188" y="316"/>
                  </a:lnTo>
                  <a:lnTo>
                    <a:pt x="188" y="317"/>
                  </a:lnTo>
                  <a:lnTo>
                    <a:pt x="187" y="317"/>
                  </a:lnTo>
                  <a:lnTo>
                    <a:pt x="186" y="317"/>
                  </a:lnTo>
                  <a:lnTo>
                    <a:pt x="185" y="316"/>
                  </a:lnTo>
                  <a:lnTo>
                    <a:pt x="184" y="313"/>
                  </a:lnTo>
                  <a:lnTo>
                    <a:pt x="183" y="312"/>
                  </a:lnTo>
                  <a:lnTo>
                    <a:pt x="183" y="311"/>
                  </a:lnTo>
                  <a:lnTo>
                    <a:pt x="182" y="310"/>
                  </a:lnTo>
                  <a:lnTo>
                    <a:pt x="182" y="309"/>
                  </a:lnTo>
                  <a:lnTo>
                    <a:pt x="180" y="309"/>
                  </a:lnTo>
                  <a:lnTo>
                    <a:pt x="172" y="309"/>
                  </a:lnTo>
                  <a:lnTo>
                    <a:pt x="171" y="310"/>
                  </a:lnTo>
                  <a:lnTo>
                    <a:pt x="170" y="311"/>
                  </a:lnTo>
                  <a:lnTo>
                    <a:pt x="169" y="311"/>
                  </a:lnTo>
                  <a:lnTo>
                    <a:pt x="168" y="312"/>
                  </a:lnTo>
                  <a:lnTo>
                    <a:pt x="167" y="313"/>
                  </a:lnTo>
                  <a:lnTo>
                    <a:pt x="162" y="313"/>
                  </a:lnTo>
                  <a:lnTo>
                    <a:pt x="160" y="313"/>
                  </a:lnTo>
                  <a:lnTo>
                    <a:pt x="162" y="316"/>
                  </a:lnTo>
                  <a:lnTo>
                    <a:pt x="174" y="319"/>
                  </a:lnTo>
                  <a:lnTo>
                    <a:pt x="175" y="320"/>
                  </a:lnTo>
                  <a:lnTo>
                    <a:pt x="175" y="322"/>
                  </a:lnTo>
                  <a:lnTo>
                    <a:pt x="174" y="324"/>
                  </a:lnTo>
                  <a:lnTo>
                    <a:pt x="173" y="328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7" y="329"/>
                  </a:lnTo>
                  <a:lnTo>
                    <a:pt x="177" y="330"/>
                  </a:lnTo>
                  <a:lnTo>
                    <a:pt x="173" y="332"/>
                  </a:lnTo>
                  <a:lnTo>
                    <a:pt x="172" y="334"/>
                  </a:lnTo>
                  <a:lnTo>
                    <a:pt x="173" y="336"/>
                  </a:lnTo>
                  <a:lnTo>
                    <a:pt x="173" y="337"/>
                  </a:lnTo>
                  <a:lnTo>
                    <a:pt x="172" y="338"/>
                  </a:lnTo>
                  <a:lnTo>
                    <a:pt x="170" y="336"/>
                  </a:lnTo>
                  <a:lnTo>
                    <a:pt x="160" y="340"/>
                  </a:lnTo>
                  <a:lnTo>
                    <a:pt x="156" y="341"/>
                  </a:lnTo>
                  <a:lnTo>
                    <a:pt x="153" y="342"/>
                  </a:lnTo>
                  <a:lnTo>
                    <a:pt x="147" y="340"/>
                  </a:lnTo>
                  <a:lnTo>
                    <a:pt x="144" y="337"/>
                  </a:lnTo>
                  <a:lnTo>
                    <a:pt x="143" y="336"/>
                  </a:lnTo>
                  <a:lnTo>
                    <a:pt x="134" y="336"/>
                  </a:lnTo>
                  <a:lnTo>
                    <a:pt x="132" y="335"/>
                  </a:lnTo>
                  <a:lnTo>
                    <a:pt x="132" y="336"/>
                  </a:lnTo>
                  <a:lnTo>
                    <a:pt x="131" y="337"/>
                  </a:lnTo>
                  <a:lnTo>
                    <a:pt x="131" y="338"/>
                  </a:lnTo>
                  <a:lnTo>
                    <a:pt x="133" y="339"/>
                  </a:lnTo>
                  <a:lnTo>
                    <a:pt x="139" y="339"/>
                  </a:lnTo>
                  <a:lnTo>
                    <a:pt x="141" y="340"/>
                  </a:lnTo>
                  <a:lnTo>
                    <a:pt x="145" y="344"/>
                  </a:lnTo>
                  <a:lnTo>
                    <a:pt x="146" y="347"/>
                  </a:lnTo>
                  <a:lnTo>
                    <a:pt x="147" y="348"/>
                  </a:lnTo>
                  <a:lnTo>
                    <a:pt x="148" y="349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56" y="352"/>
                  </a:lnTo>
                  <a:lnTo>
                    <a:pt x="152" y="355"/>
                  </a:lnTo>
                  <a:lnTo>
                    <a:pt x="150" y="359"/>
                  </a:lnTo>
                  <a:lnTo>
                    <a:pt x="149" y="359"/>
                  </a:lnTo>
                  <a:lnTo>
                    <a:pt x="146" y="359"/>
                  </a:lnTo>
                  <a:lnTo>
                    <a:pt x="145" y="360"/>
                  </a:lnTo>
                  <a:lnTo>
                    <a:pt x="145" y="362"/>
                  </a:lnTo>
                  <a:lnTo>
                    <a:pt x="145" y="363"/>
                  </a:lnTo>
                  <a:lnTo>
                    <a:pt x="145" y="364"/>
                  </a:lnTo>
                  <a:lnTo>
                    <a:pt x="139" y="365"/>
                  </a:lnTo>
                  <a:lnTo>
                    <a:pt x="138" y="367"/>
                  </a:lnTo>
                  <a:lnTo>
                    <a:pt x="136" y="367"/>
                  </a:lnTo>
                  <a:lnTo>
                    <a:pt x="135" y="367"/>
                  </a:lnTo>
                  <a:lnTo>
                    <a:pt x="133" y="366"/>
                  </a:lnTo>
                  <a:lnTo>
                    <a:pt x="132" y="366"/>
                  </a:lnTo>
                  <a:lnTo>
                    <a:pt x="132" y="367"/>
                  </a:lnTo>
                  <a:lnTo>
                    <a:pt x="131" y="369"/>
                  </a:lnTo>
                  <a:lnTo>
                    <a:pt x="127" y="370"/>
                  </a:lnTo>
                  <a:lnTo>
                    <a:pt x="126" y="371"/>
                  </a:lnTo>
                  <a:lnTo>
                    <a:pt x="128" y="372"/>
                  </a:lnTo>
                  <a:lnTo>
                    <a:pt x="129" y="372"/>
                  </a:lnTo>
                  <a:lnTo>
                    <a:pt x="134" y="371"/>
                  </a:lnTo>
                  <a:lnTo>
                    <a:pt x="135" y="371"/>
                  </a:lnTo>
                  <a:lnTo>
                    <a:pt x="136" y="371"/>
                  </a:lnTo>
                  <a:lnTo>
                    <a:pt x="141" y="373"/>
                  </a:lnTo>
                  <a:lnTo>
                    <a:pt x="141" y="375"/>
                  </a:lnTo>
                  <a:lnTo>
                    <a:pt x="141" y="377"/>
                  </a:lnTo>
                  <a:lnTo>
                    <a:pt x="140" y="379"/>
                  </a:lnTo>
                  <a:lnTo>
                    <a:pt x="138" y="380"/>
                  </a:lnTo>
                  <a:lnTo>
                    <a:pt x="136" y="381"/>
                  </a:lnTo>
                  <a:lnTo>
                    <a:pt x="134" y="382"/>
                  </a:lnTo>
                  <a:lnTo>
                    <a:pt x="135" y="383"/>
                  </a:lnTo>
                  <a:lnTo>
                    <a:pt x="136" y="385"/>
                  </a:lnTo>
                  <a:lnTo>
                    <a:pt x="136" y="387"/>
                  </a:lnTo>
                  <a:lnTo>
                    <a:pt x="136" y="389"/>
                  </a:lnTo>
                  <a:lnTo>
                    <a:pt x="135" y="390"/>
                  </a:lnTo>
                  <a:lnTo>
                    <a:pt x="135" y="391"/>
                  </a:lnTo>
                  <a:lnTo>
                    <a:pt x="138" y="392"/>
                  </a:lnTo>
                  <a:lnTo>
                    <a:pt x="138" y="394"/>
                  </a:lnTo>
                  <a:lnTo>
                    <a:pt x="139" y="395"/>
                  </a:lnTo>
                  <a:lnTo>
                    <a:pt x="139" y="396"/>
                  </a:lnTo>
                  <a:lnTo>
                    <a:pt x="138" y="398"/>
                  </a:lnTo>
                  <a:lnTo>
                    <a:pt x="138" y="399"/>
                  </a:lnTo>
                  <a:lnTo>
                    <a:pt x="139" y="400"/>
                  </a:lnTo>
                  <a:lnTo>
                    <a:pt x="143" y="406"/>
                  </a:lnTo>
                  <a:lnTo>
                    <a:pt x="144" y="406"/>
                  </a:lnTo>
                  <a:lnTo>
                    <a:pt x="145" y="407"/>
                  </a:lnTo>
                  <a:lnTo>
                    <a:pt x="145" y="410"/>
                  </a:lnTo>
                  <a:lnTo>
                    <a:pt x="145" y="412"/>
                  </a:lnTo>
                  <a:lnTo>
                    <a:pt x="144" y="413"/>
                  </a:lnTo>
                  <a:lnTo>
                    <a:pt x="144" y="414"/>
                  </a:lnTo>
                  <a:lnTo>
                    <a:pt x="144" y="417"/>
                  </a:lnTo>
                  <a:lnTo>
                    <a:pt x="143" y="418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39" y="419"/>
                  </a:lnTo>
                  <a:lnTo>
                    <a:pt x="134" y="419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32" y="420"/>
                  </a:lnTo>
                  <a:lnTo>
                    <a:pt x="131" y="421"/>
                  </a:lnTo>
                  <a:lnTo>
                    <a:pt x="128" y="423"/>
                  </a:lnTo>
                  <a:lnTo>
                    <a:pt x="127" y="424"/>
                  </a:lnTo>
                  <a:lnTo>
                    <a:pt x="126" y="424"/>
                  </a:lnTo>
                  <a:lnTo>
                    <a:pt x="125" y="425"/>
                  </a:lnTo>
                  <a:lnTo>
                    <a:pt x="125" y="425"/>
                  </a:lnTo>
                  <a:lnTo>
                    <a:pt x="126" y="427"/>
                  </a:lnTo>
                  <a:lnTo>
                    <a:pt x="127" y="427"/>
                  </a:lnTo>
                  <a:lnTo>
                    <a:pt x="127" y="428"/>
                  </a:lnTo>
                  <a:lnTo>
                    <a:pt x="125" y="428"/>
                  </a:lnTo>
                  <a:lnTo>
                    <a:pt x="124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5" y="430"/>
                  </a:lnTo>
                  <a:lnTo>
                    <a:pt x="127" y="430"/>
                  </a:lnTo>
                  <a:lnTo>
                    <a:pt x="128" y="431"/>
                  </a:lnTo>
                  <a:lnTo>
                    <a:pt x="130" y="432"/>
                  </a:lnTo>
                  <a:lnTo>
                    <a:pt x="132" y="436"/>
                  </a:lnTo>
                  <a:lnTo>
                    <a:pt x="129" y="438"/>
                  </a:lnTo>
                  <a:lnTo>
                    <a:pt x="128" y="440"/>
                  </a:lnTo>
                  <a:lnTo>
                    <a:pt x="126" y="441"/>
                  </a:lnTo>
                  <a:lnTo>
                    <a:pt x="122" y="442"/>
                  </a:lnTo>
                  <a:lnTo>
                    <a:pt x="120" y="443"/>
                  </a:lnTo>
                  <a:lnTo>
                    <a:pt x="121" y="445"/>
                  </a:lnTo>
                  <a:lnTo>
                    <a:pt x="122" y="445"/>
                  </a:lnTo>
                  <a:lnTo>
                    <a:pt x="127" y="443"/>
                  </a:lnTo>
                  <a:lnTo>
                    <a:pt x="130" y="443"/>
                  </a:lnTo>
                  <a:lnTo>
                    <a:pt x="131" y="443"/>
                  </a:lnTo>
                  <a:lnTo>
                    <a:pt x="131" y="443"/>
                  </a:lnTo>
                  <a:lnTo>
                    <a:pt x="132" y="442"/>
                  </a:lnTo>
                  <a:lnTo>
                    <a:pt x="132" y="441"/>
                  </a:lnTo>
                  <a:lnTo>
                    <a:pt x="133" y="441"/>
                  </a:lnTo>
                  <a:lnTo>
                    <a:pt x="136" y="442"/>
                  </a:lnTo>
                  <a:lnTo>
                    <a:pt x="139" y="446"/>
                  </a:lnTo>
                  <a:lnTo>
                    <a:pt x="141" y="448"/>
                  </a:lnTo>
                  <a:lnTo>
                    <a:pt x="146" y="449"/>
                  </a:lnTo>
                  <a:lnTo>
                    <a:pt x="147" y="449"/>
                  </a:lnTo>
                  <a:lnTo>
                    <a:pt x="148" y="452"/>
                  </a:lnTo>
                  <a:lnTo>
                    <a:pt x="150" y="464"/>
                  </a:lnTo>
                  <a:lnTo>
                    <a:pt x="150" y="465"/>
                  </a:lnTo>
                  <a:lnTo>
                    <a:pt x="150" y="465"/>
                  </a:lnTo>
                  <a:lnTo>
                    <a:pt x="149" y="466"/>
                  </a:lnTo>
                  <a:lnTo>
                    <a:pt x="148" y="466"/>
                  </a:lnTo>
                  <a:lnTo>
                    <a:pt x="146" y="465"/>
                  </a:lnTo>
                  <a:lnTo>
                    <a:pt x="145" y="465"/>
                  </a:lnTo>
                  <a:lnTo>
                    <a:pt x="144" y="467"/>
                  </a:lnTo>
                  <a:lnTo>
                    <a:pt x="146" y="467"/>
                  </a:lnTo>
                  <a:lnTo>
                    <a:pt x="147" y="467"/>
                  </a:lnTo>
                  <a:lnTo>
                    <a:pt x="148" y="469"/>
                  </a:lnTo>
                  <a:lnTo>
                    <a:pt x="149" y="470"/>
                  </a:lnTo>
                  <a:lnTo>
                    <a:pt x="149" y="471"/>
                  </a:lnTo>
                  <a:lnTo>
                    <a:pt x="149" y="473"/>
                  </a:lnTo>
                  <a:lnTo>
                    <a:pt x="149" y="474"/>
                  </a:lnTo>
                  <a:lnTo>
                    <a:pt x="147" y="475"/>
                  </a:lnTo>
                  <a:lnTo>
                    <a:pt x="146" y="474"/>
                  </a:lnTo>
                  <a:lnTo>
                    <a:pt x="144" y="472"/>
                  </a:lnTo>
                  <a:lnTo>
                    <a:pt x="144" y="471"/>
                  </a:lnTo>
                  <a:lnTo>
                    <a:pt x="140" y="472"/>
                  </a:lnTo>
                  <a:lnTo>
                    <a:pt x="139" y="471"/>
                  </a:lnTo>
                  <a:lnTo>
                    <a:pt x="138" y="470"/>
                  </a:lnTo>
                  <a:lnTo>
                    <a:pt x="138" y="469"/>
                  </a:lnTo>
                  <a:lnTo>
                    <a:pt x="138" y="469"/>
                  </a:lnTo>
                  <a:lnTo>
                    <a:pt x="138" y="467"/>
                  </a:lnTo>
                  <a:lnTo>
                    <a:pt x="137" y="466"/>
                  </a:lnTo>
                  <a:lnTo>
                    <a:pt x="136" y="464"/>
                  </a:lnTo>
                  <a:lnTo>
                    <a:pt x="137" y="463"/>
                  </a:lnTo>
                  <a:lnTo>
                    <a:pt x="139" y="462"/>
                  </a:lnTo>
                  <a:lnTo>
                    <a:pt x="138" y="461"/>
                  </a:lnTo>
                  <a:lnTo>
                    <a:pt x="137" y="460"/>
                  </a:lnTo>
                  <a:lnTo>
                    <a:pt x="134" y="461"/>
                  </a:lnTo>
                  <a:lnTo>
                    <a:pt x="133" y="461"/>
                  </a:lnTo>
                  <a:lnTo>
                    <a:pt x="132" y="464"/>
                  </a:lnTo>
                  <a:lnTo>
                    <a:pt x="132" y="466"/>
                  </a:lnTo>
                  <a:lnTo>
                    <a:pt x="131" y="467"/>
                  </a:lnTo>
                  <a:lnTo>
                    <a:pt x="130" y="468"/>
                  </a:lnTo>
                  <a:lnTo>
                    <a:pt x="128" y="467"/>
                  </a:lnTo>
                  <a:lnTo>
                    <a:pt x="127" y="468"/>
                  </a:lnTo>
                  <a:lnTo>
                    <a:pt x="126" y="470"/>
                  </a:lnTo>
                  <a:lnTo>
                    <a:pt x="122" y="473"/>
                  </a:lnTo>
                  <a:lnTo>
                    <a:pt x="121" y="475"/>
                  </a:lnTo>
                  <a:lnTo>
                    <a:pt x="120" y="479"/>
                  </a:lnTo>
                  <a:lnTo>
                    <a:pt x="120" y="479"/>
                  </a:lnTo>
                  <a:lnTo>
                    <a:pt x="118" y="479"/>
                  </a:lnTo>
                  <a:lnTo>
                    <a:pt x="116" y="477"/>
                  </a:lnTo>
                  <a:lnTo>
                    <a:pt x="114" y="478"/>
                  </a:lnTo>
                  <a:lnTo>
                    <a:pt x="114" y="479"/>
                  </a:lnTo>
                  <a:lnTo>
                    <a:pt x="112" y="479"/>
                  </a:lnTo>
                  <a:lnTo>
                    <a:pt x="111" y="479"/>
                  </a:lnTo>
                  <a:lnTo>
                    <a:pt x="110" y="480"/>
                  </a:lnTo>
                  <a:lnTo>
                    <a:pt x="103" y="480"/>
                  </a:lnTo>
                  <a:lnTo>
                    <a:pt x="102" y="479"/>
                  </a:lnTo>
                  <a:lnTo>
                    <a:pt x="101" y="478"/>
                  </a:lnTo>
                  <a:lnTo>
                    <a:pt x="101" y="475"/>
                  </a:lnTo>
                  <a:lnTo>
                    <a:pt x="101" y="473"/>
                  </a:lnTo>
                  <a:lnTo>
                    <a:pt x="99" y="473"/>
                  </a:lnTo>
                  <a:lnTo>
                    <a:pt x="79" y="467"/>
                  </a:lnTo>
                  <a:lnTo>
                    <a:pt x="72" y="465"/>
                  </a:lnTo>
                  <a:lnTo>
                    <a:pt x="66" y="464"/>
                  </a:lnTo>
                  <a:lnTo>
                    <a:pt x="63" y="464"/>
                  </a:lnTo>
                  <a:lnTo>
                    <a:pt x="57" y="467"/>
                  </a:lnTo>
                  <a:lnTo>
                    <a:pt x="54" y="467"/>
                  </a:lnTo>
                  <a:lnTo>
                    <a:pt x="51" y="465"/>
                  </a:lnTo>
                  <a:close/>
                  <a:moveTo>
                    <a:pt x="338" y="491"/>
                  </a:moveTo>
                  <a:lnTo>
                    <a:pt x="336" y="492"/>
                  </a:lnTo>
                  <a:lnTo>
                    <a:pt x="336" y="492"/>
                  </a:lnTo>
                  <a:lnTo>
                    <a:pt x="335" y="493"/>
                  </a:lnTo>
                  <a:lnTo>
                    <a:pt x="335" y="495"/>
                  </a:lnTo>
                  <a:lnTo>
                    <a:pt x="338" y="497"/>
                  </a:lnTo>
                  <a:lnTo>
                    <a:pt x="337" y="500"/>
                  </a:lnTo>
                  <a:lnTo>
                    <a:pt x="335" y="503"/>
                  </a:lnTo>
                  <a:lnTo>
                    <a:pt x="330" y="504"/>
                  </a:lnTo>
                  <a:lnTo>
                    <a:pt x="317" y="501"/>
                  </a:lnTo>
                  <a:lnTo>
                    <a:pt x="312" y="503"/>
                  </a:lnTo>
                  <a:lnTo>
                    <a:pt x="308" y="504"/>
                  </a:lnTo>
                  <a:lnTo>
                    <a:pt x="305" y="508"/>
                  </a:lnTo>
                  <a:lnTo>
                    <a:pt x="302" y="507"/>
                  </a:lnTo>
                  <a:lnTo>
                    <a:pt x="294" y="502"/>
                  </a:lnTo>
                  <a:lnTo>
                    <a:pt x="288" y="497"/>
                  </a:lnTo>
                  <a:lnTo>
                    <a:pt x="278" y="491"/>
                  </a:lnTo>
                  <a:lnTo>
                    <a:pt x="274" y="490"/>
                  </a:lnTo>
                  <a:lnTo>
                    <a:pt x="270" y="488"/>
                  </a:lnTo>
                  <a:lnTo>
                    <a:pt x="264" y="486"/>
                  </a:lnTo>
                  <a:lnTo>
                    <a:pt x="263" y="485"/>
                  </a:lnTo>
                  <a:lnTo>
                    <a:pt x="262" y="482"/>
                  </a:lnTo>
                  <a:lnTo>
                    <a:pt x="262" y="479"/>
                  </a:lnTo>
                  <a:lnTo>
                    <a:pt x="264" y="479"/>
                  </a:lnTo>
                  <a:lnTo>
                    <a:pt x="267" y="479"/>
                  </a:lnTo>
                  <a:lnTo>
                    <a:pt x="270" y="479"/>
                  </a:lnTo>
                  <a:lnTo>
                    <a:pt x="271" y="475"/>
                  </a:lnTo>
                  <a:lnTo>
                    <a:pt x="270" y="475"/>
                  </a:lnTo>
                  <a:lnTo>
                    <a:pt x="269" y="473"/>
                  </a:lnTo>
                  <a:lnTo>
                    <a:pt x="264" y="467"/>
                  </a:lnTo>
                  <a:lnTo>
                    <a:pt x="264" y="467"/>
                  </a:lnTo>
                  <a:lnTo>
                    <a:pt x="264" y="464"/>
                  </a:lnTo>
                  <a:lnTo>
                    <a:pt x="264" y="461"/>
                  </a:lnTo>
                  <a:lnTo>
                    <a:pt x="268" y="457"/>
                  </a:lnTo>
                  <a:lnTo>
                    <a:pt x="270" y="458"/>
                  </a:lnTo>
                  <a:lnTo>
                    <a:pt x="282" y="455"/>
                  </a:lnTo>
                  <a:lnTo>
                    <a:pt x="285" y="456"/>
                  </a:lnTo>
                  <a:lnTo>
                    <a:pt x="289" y="460"/>
                  </a:lnTo>
                  <a:lnTo>
                    <a:pt x="290" y="461"/>
                  </a:lnTo>
                  <a:lnTo>
                    <a:pt x="292" y="461"/>
                  </a:lnTo>
                  <a:lnTo>
                    <a:pt x="294" y="467"/>
                  </a:lnTo>
                  <a:lnTo>
                    <a:pt x="297" y="469"/>
                  </a:lnTo>
                  <a:lnTo>
                    <a:pt x="299" y="469"/>
                  </a:lnTo>
                  <a:lnTo>
                    <a:pt x="315" y="479"/>
                  </a:lnTo>
                  <a:lnTo>
                    <a:pt x="314" y="476"/>
                  </a:lnTo>
                  <a:lnTo>
                    <a:pt x="313" y="474"/>
                  </a:lnTo>
                  <a:lnTo>
                    <a:pt x="313" y="473"/>
                  </a:lnTo>
                  <a:lnTo>
                    <a:pt x="315" y="471"/>
                  </a:lnTo>
                  <a:lnTo>
                    <a:pt x="318" y="471"/>
                  </a:lnTo>
                  <a:lnTo>
                    <a:pt x="320" y="470"/>
                  </a:lnTo>
                  <a:lnTo>
                    <a:pt x="321" y="470"/>
                  </a:lnTo>
                  <a:lnTo>
                    <a:pt x="320" y="468"/>
                  </a:lnTo>
                  <a:lnTo>
                    <a:pt x="319" y="467"/>
                  </a:lnTo>
                  <a:lnTo>
                    <a:pt x="320" y="464"/>
                  </a:lnTo>
                  <a:lnTo>
                    <a:pt x="320" y="462"/>
                  </a:lnTo>
                  <a:lnTo>
                    <a:pt x="327" y="469"/>
                  </a:lnTo>
                  <a:lnTo>
                    <a:pt x="328" y="471"/>
                  </a:lnTo>
                  <a:lnTo>
                    <a:pt x="330" y="473"/>
                  </a:lnTo>
                  <a:lnTo>
                    <a:pt x="331" y="475"/>
                  </a:lnTo>
                  <a:lnTo>
                    <a:pt x="332" y="475"/>
                  </a:lnTo>
                  <a:lnTo>
                    <a:pt x="331" y="476"/>
                  </a:lnTo>
                  <a:lnTo>
                    <a:pt x="332" y="479"/>
                  </a:lnTo>
                  <a:lnTo>
                    <a:pt x="337" y="483"/>
                  </a:lnTo>
                  <a:lnTo>
                    <a:pt x="338" y="485"/>
                  </a:lnTo>
                  <a:lnTo>
                    <a:pt x="338" y="487"/>
                  </a:lnTo>
                  <a:lnTo>
                    <a:pt x="339" y="488"/>
                  </a:lnTo>
                  <a:lnTo>
                    <a:pt x="339" y="489"/>
                  </a:lnTo>
                  <a:lnTo>
                    <a:pt x="338" y="491"/>
                  </a:lnTo>
                  <a:close/>
                  <a:moveTo>
                    <a:pt x="212" y="465"/>
                  </a:moveTo>
                  <a:lnTo>
                    <a:pt x="214" y="466"/>
                  </a:lnTo>
                  <a:lnTo>
                    <a:pt x="216" y="467"/>
                  </a:lnTo>
                  <a:lnTo>
                    <a:pt x="216" y="468"/>
                  </a:lnTo>
                  <a:lnTo>
                    <a:pt x="216" y="471"/>
                  </a:lnTo>
                  <a:lnTo>
                    <a:pt x="217" y="472"/>
                  </a:lnTo>
                  <a:lnTo>
                    <a:pt x="218" y="472"/>
                  </a:lnTo>
                  <a:lnTo>
                    <a:pt x="211" y="473"/>
                  </a:lnTo>
                  <a:lnTo>
                    <a:pt x="209" y="476"/>
                  </a:lnTo>
                  <a:lnTo>
                    <a:pt x="208" y="476"/>
                  </a:lnTo>
                  <a:lnTo>
                    <a:pt x="206" y="475"/>
                  </a:lnTo>
                  <a:lnTo>
                    <a:pt x="191" y="459"/>
                  </a:lnTo>
                  <a:lnTo>
                    <a:pt x="189" y="455"/>
                  </a:lnTo>
                  <a:lnTo>
                    <a:pt x="188" y="453"/>
                  </a:lnTo>
                  <a:lnTo>
                    <a:pt x="190" y="454"/>
                  </a:lnTo>
                  <a:lnTo>
                    <a:pt x="198" y="458"/>
                  </a:lnTo>
                  <a:lnTo>
                    <a:pt x="199" y="461"/>
                  </a:lnTo>
                  <a:lnTo>
                    <a:pt x="202" y="464"/>
                  </a:lnTo>
                  <a:lnTo>
                    <a:pt x="203" y="465"/>
                  </a:lnTo>
                  <a:lnTo>
                    <a:pt x="204" y="466"/>
                  </a:lnTo>
                  <a:lnTo>
                    <a:pt x="205" y="466"/>
                  </a:lnTo>
                  <a:lnTo>
                    <a:pt x="207" y="466"/>
                  </a:lnTo>
                  <a:lnTo>
                    <a:pt x="207" y="464"/>
                  </a:lnTo>
                  <a:lnTo>
                    <a:pt x="206" y="461"/>
                  </a:lnTo>
                  <a:lnTo>
                    <a:pt x="208" y="463"/>
                  </a:lnTo>
                  <a:lnTo>
                    <a:pt x="209" y="468"/>
                  </a:lnTo>
                  <a:lnTo>
                    <a:pt x="210" y="469"/>
                  </a:lnTo>
                  <a:lnTo>
                    <a:pt x="211" y="469"/>
                  </a:lnTo>
                  <a:lnTo>
                    <a:pt x="213" y="468"/>
                  </a:lnTo>
                  <a:lnTo>
                    <a:pt x="213" y="467"/>
                  </a:lnTo>
                  <a:lnTo>
                    <a:pt x="212" y="465"/>
                  </a:lnTo>
                  <a:close/>
                  <a:moveTo>
                    <a:pt x="390" y="444"/>
                  </a:moveTo>
                  <a:lnTo>
                    <a:pt x="397" y="446"/>
                  </a:lnTo>
                  <a:lnTo>
                    <a:pt x="400" y="449"/>
                  </a:lnTo>
                  <a:lnTo>
                    <a:pt x="402" y="454"/>
                  </a:lnTo>
                  <a:lnTo>
                    <a:pt x="402" y="455"/>
                  </a:lnTo>
                  <a:lnTo>
                    <a:pt x="401" y="456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86" y="455"/>
                  </a:lnTo>
                  <a:lnTo>
                    <a:pt x="383" y="455"/>
                  </a:lnTo>
                  <a:lnTo>
                    <a:pt x="380" y="456"/>
                  </a:lnTo>
                  <a:lnTo>
                    <a:pt x="377" y="459"/>
                  </a:lnTo>
                  <a:lnTo>
                    <a:pt x="373" y="466"/>
                  </a:lnTo>
                  <a:lnTo>
                    <a:pt x="371" y="467"/>
                  </a:lnTo>
                  <a:lnTo>
                    <a:pt x="368" y="467"/>
                  </a:lnTo>
                  <a:lnTo>
                    <a:pt x="362" y="463"/>
                  </a:lnTo>
                  <a:lnTo>
                    <a:pt x="362" y="462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3" y="460"/>
                  </a:lnTo>
                  <a:lnTo>
                    <a:pt x="364" y="459"/>
                  </a:lnTo>
                  <a:lnTo>
                    <a:pt x="366" y="458"/>
                  </a:lnTo>
                  <a:lnTo>
                    <a:pt x="365" y="458"/>
                  </a:lnTo>
                  <a:lnTo>
                    <a:pt x="364" y="456"/>
                  </a:lnTo>
                  <a:lnTo>
                    <a:pt x="363" y="456"/>
                  </a:lnTo>
                  <a:lnTo>
                    <a:pt x="366" y="454"/>
                  </a:lnTo>
                  <a:lnTo>
                    <a:pt x="367" y="453"/>
                  </a:lnTo>
                  <a:lnTo>
                    <a:pt x="367" y="454"/>
                  </a:lnTo>
                  <a:lnTo>
                    <a:pt x="368" y="453"/>
                  </a:lnTo>
                  <a:lnTo>
                    <a:pt x="367" y="450"/>
                  </a:lnTo>
                  <a:lnTo>
                    <a:pt x="369" y="451"/>
                  </a:lnTo>
                  <a:lnTo>
                    <a:pt x="372" y="452"/>
                  </a:lnTo>
                  <a:lnTo>
                    <a:pt x="373" y="453"/>
                  </a:lnTo>
                  <a:lnTo>
                    <a:pt x="373" y="453"/>
                  </a:lnTo>
                  <a:lnTo>
                    <a:pt x="377" y="451"/>
                  </a:lnTo>
                  <a:lnTo>
                    <a:pt x="378" y="450"/>
                  </a:lnTo>
                  <a:lnTo>
                    <a:pt x="377" y="449"/>
                  </a:lnTo>
                  <a:lnTo>
                    <a:pt x="377" y="448"/>
                  </a:lnTo>
                  <a:lnTo>
                    <a:pt x="378" y="447"/>
                  </a:lnTo>
                  <a:lnTo>
                    <a:pt x="379" y="446"/>
                  </a:lnTo>
                  <a:lnTo>
                    <a:pt x="379" y="445"/>
                  </a:lnTo>
                  <a:lnTo>
                    <a:pt x="375" y="443"/>
                  </a:lnTo>
                  <a:lnTo>
                    <a:pt x="374" y="442"/>
                  </a:lnTo>
                  <a:lnTo>
                    <a:pt x="374" y="441"/>
                  </a:lnTo>
                  <a:lnTo>
                    <a:pt x="374" y="439"/>
                  </a:lnTo>
                  <a:lnTo>
                    <a:pt x="375" y="439"/>
                  </a:lnTo>
                  <a:lnTo>
                    <a:pt x="377" y="439"/>
                  </a:lnTo>
                  <a:lnTo>
                    <a:pt x="379" y="443"/>
                  </a:lnTo>
                  <a:lnTo>
                    <a:pt x="382" y="443"/>
                  </a:lnTo>
                  <a:lnTo>
                    <a:pt x="390" y="444"/>
                  </a:lnTo>
                  <a:close/>
                  <a:moveTo>
                    <a:pt x="173" y="453"/>
                  </a:moveTo>
                  <a:lnTo>
                    <a:pt x="174" y="455"/>
                  </a:lnTo>
                  <a:lnTo>
                    <a:pt x="177" y="466"/>
                  </a:lnTo>
                  <a:lnTo>
                    <a:pt x="177" y="467"/>
                  </a:lnTo>
                  <a:lnTo>
                    <a:pt x="176" y="468"/>
                  </a:lnTo>
                  <a:lnTo>
                    <a:pt x="174" y="467"/>
                  </a:lnTo>
                  <a:lnTo>
                    <a:pt x="172" y="468"/>
                  </a:lnTo>
                  <a:lnTo>
                    <a:pt x="170" y="470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6" y="469"/>
                  </a:lnTo>
                  <a:lnTo>
                    <a:pt x="162" y="467"/>
                  </a:lnTo>
                  <a:lnTo>
                    <a:pt x="160" y="467"/>
                  </a:lnTo>
                  <a:lnTo>
                    <a:pt x="160" y="466"/>
                  </a:lnTo>
                  <a:lnTo>
                    <a:pt x="162" y="465"/>
                  </a:lnTo>
                  <a:lnTo>
                    <a:pt x="165" y="466"/>
                  </a:lnTo>
                  <a:lnTo>
                    <a:pt x="168" y="467"/>
                  </a:lnTo>
                  <a:lnTo>
                    <a:pt x="171" y="469"/>
                  </a:lnTo>
                  <a:lnTo>
                    <a:pt x="171" y="467"/>
                  </a:lnTo>
                  <a:lnTo>
                    <a:pt x="167" y="464"/>
                  </a:lnTo>
                  <a:lnTo>
                    <a:pt x="162" y="462"/>
                  </a:lnTo>
                  <a:lnTo>
                    <a:pt x="162" y="462"/>
                  </a:lnTo>
                  <a:lnTo>
                    <a:pt x="161" y="463"/>
                  </a:lnTo>
                  <a:lnTo>
                    <a:pt x="159" y="464"/>
                  </a:lnTo>
                  <a:lnTo>
                    <a:pt x="158" y="465"/>
                  </a:lnTo>
                  <a:lnTo>
                    <a:pt x="155" y="465"/>
                  </a:lnTo>
                  <a:lnTo>
                    <a:pt x="151" y="462"/>
                  </a:lnTo>
                  <a:lnTo>
                    <a:pt x="150" y="458"/>
                  </a:lnTo>
                  <a:lnTo>
                    <a:pt x="150" y="453"/>
                  </a:lnTo>
                  <a:lnTo>
                    <a:pt x="150" y="453"/>
                  </a:lnTo>
                  <a:lnTo>
                    <a:pt x="150" y="452"/>
                  </a:lnTo>
                  <a:lnTo>
                    <a:pt x="151" y="453"/>
                  </a:lnTo>
                  <a:lnTo>
                    <a:pt x="154" y="455"/>
                  </a:lnTo>
                  <a:lnTo>
                    <a:pt x="156" y="457"/>
                  </a:lnTo>
                  <a:lnTo>
                    <a:pt x="157" y="457"/>
                  </a:lnTo>
                  <a:lnTo>
                    <a:pt x="157" y="456"/>
                  </a:lnTo>
                  <a:lnTo>
                    <a:pt x="156" y="455"/>
                  </a:lnTo>
                  <a:lnTo>
                    <a:pt x="156" y="455"/>
                  </a:lnTo>
                  <a:lnTo>
                    <a:pt x="156" y="454"/>
                  </a:lnTo>
                  <a:lnTo>
                    <a:pt x="157" y="454"/>
                  </a:lnTo>
                  <a:lnTo>
                    <a:pt x="156" y="453"/>
                  </a:lnTo>
                  <a:lnTo>
                    <a:pt x="153" y="450"/>
                  </a:lnTo>
                  <a:lnTo>
                    <a:pt x="152" y="449"/>
                  </a:lnTo>
                  <a:lnTo>
                    <a:pt x="153" y="448"/>
                  </a:lnTo>
                  <a:lnTo>
                    <a:pt x="153" y="446"/>
                  </a:lnTo>
                  <a:lnTo>
                    <a:pt x="146" y="447"/>
                  </a:lnTo>
                  <a:lnTo>
                    <a:pt x="145" y="447"/>
                  </a:lnTo>
                  <a:lnTo>
                    <a:pt x="144" y="446"/>
                  </a:lnTo>
                  <a:lnTo>
                    <a:pt x="143" y="446"/>
                  </a:lnTo>
                  <a:lnTo>
                    <a:pt x="142" y="446"/>
                  </a:lnTo>
                  <a:lnTo>
                    <a:pt x="142" y="444"/>
                  </a:lnTo>
                  <a:lnTo>
                    <a:pt x="142" y="443"/>
                  </a:lnTo>
                  <a:lnTo>
                    <a:pt x="144" y="443"/>
                  </a:lnTo>
                  <a:lnTo>
                    <a:pt x="144" y="441"/>
                  </a:lnTo>
                  <a:lnTo>
                    <a:pt x="143" y="441"/>
                  </a:lnTo>
                  <a:lnTo>
                    <a:pt x="141" y="442"/>
                  </a:lnTo>
                  <a:lnTo>
                    <a:pt x="139" y="442"/>
                  </a:lnTo>
                  <a:lnTo>
                    <a:pt x="138" y="441"/>
                  </a:lnTo>
                  <a:lnTo>
                    <a:pt x="138" y="440"/>
                  </a:lnTo>
                  <a:lnTo>
                    <a:pt x="146" y="436"/>
                  </a:lnTo>
                  <a:lnTo>
                    <a:pt x="149" y="436"/>
                  </a:lnTo>
                  <a:lnTo>
                    <a:pt x="153" y="437"/>
                  </a:lnTo>
                  <a:lnTo>
                    <a:pt x="158" y="443"/>
                  </a:lnTo>
                  <a:lnTo>
                    <a:pt x="161" y="444"/>
                  </a:lnTo>
                  <a:lnTo>
                    <a:pt x="165" y="445"/>
                  </a:lnTo>
                  <a:lnTo>
                    <a:pt x="168" y="447"/>
                  </a:lnTo>
                  <a:lnTo>
                    <a:pt x="170" y="449"/>
                  </a:lnTo>
                  <a:lnTo>
                    <a:pt x="173" y="453"/>
                  </a:lnTo>
                  <a:close/>
                  <a:moveTo>
                    <a:pt x="248" y="442"/>
                  </a:moveTo>
                  <a:lnTo>
                    <a:pt x="249" y="437"/>
                  </a:lnTo>
                  <a:lnTo>
                    <a:pt x="252" y="430"/>
                  </a:lnTo>
                  <a:lnTo>
                    <a:pt x="256" y="424"/>
                  </a:lnTo>
                  <a:lnTo>
                    <a:pt x="258" y="425"/>
                  </a:lnTo>
                  <a:lnTo>
                    <a:pt x="253" y="444"/>
                  </a:lnTo>
                  <a:lnTo>
                    <a:pt x="252" y="449"/>
                  </a:lnTo>
                  <a:lnTo>
                    <a:pt x="247" y="459"/>
                  </a:lnTo>
                  <a:lnTo>
                    <a:pt x="238" y="488"/>
                  </a:lnTo>
                  <a:lnTo>
                    <a:pt x="237" y="490"/>
                  </a:lnTo>
                  <a:lnTo>
                    <a:pt x="236" y="491"/>
                  </a:lnTo>
                  <a:lnTo>
                    <a:pt x="234" y="491"/>
                  </a:lnTo>
                  <a:lnTo>
                    <a:pt x="233" y="489"/>
                  </a:lnTo>
                  <a:lnTo>
                    <a:pt x="231" y="479"/>
                  </a:lnTo>
                  <a:lnTo>
                    <a:pt x="229" y="478"/>
                  </a:lnTo>
                  <a:lnTo>
                    <a:pt x="228" y="477"/>
                  </a:lnTo>
                  <a:lnTo>
                    <a:pt x="226" y="474"/>
                  </a:lnTo>
                  <a:lnTo>
                    <a:pt x="228" y="474"/>
                  </a:lnTo>
                  <a:lnTo>
                    <a:pt x="229" y="473"/>
                  </a:lnTo>
                  <a:lnTo>
                    <a:pt x="230" y="473"/>
                  </a:lnTo>
                  <a:lnTo>
                    <a:pt x="232" y="470"/>
                  </a:lnTo>
                  <a:lnTo>
                    <a:pt x="233" y="467"/>
                  </a:lnTo>
                  <a:lnTo>
                    <a:pt x="233" y="467"/>
                  </a:lnTo>
                  <a:lnTo>
                    <a:pt x="234" y="467"/>
                  </a:lnTo>
                  <a:lnTo>
                    <a:pt x="234" y="467"/>
                  </a:lnTo>
                  <a:lnTo>
                    <a:pt x="237" y="467"/>
                  </a:lnTo>
                  <a:lnTo>
                    <a:pt x="236" y="465"/>
                  </a:lnTo>
                  <a:lnTo>
                    <a:pt x="236" y="463"/>
                  </a:lnTo>
                  <a:lnTo>
                    <a:pt x="235" y="464"/>
                  </a:lnTo>
                  <a:lnTo>
                    <a:pt x="234" y="464"/>
                  </a:lnTo>
                  <a:lnTo>
                    <a:pt x="234" y="464"/>
                  </a:lnTo>
                  <a:lnTo>
                    <a:pt x="233" y="463"/>
                  </a:lnTo>
                  <a:lnTo>
                    <a:pt x="234" y="460"/>
                  </a:lnTo>
                  <a:lnTo>
                    <a:pt x="236" y="457"/>
                  </a:lnTo>
                  <a:lnTo>
                    <a:pt x="241" y="451"/>
                  </a:lnTo>
                  <a:lnTo>
                    <a:pt x="243" y="449"/>
                  </a:lnTo>
                  <a:lnTo>
                    <a:pt x="248" y="442"/>
                  </a:lnTo>
                  <a:close/>
                  <a:moveTo>
                    <a:pt x="636" y="428"/>
                  </a:moveTo>
                  <a:lnTo>
                    <a:pt x="636" y="429"/>
                  </a:lnTo>
                  <a:lnTo>
                    <a:pt x="635" y="430"/>
                  </a:lnTo>
                  <a:lnTo>
                    <a:pt x="636" y="432"/>
                  </a:lnTo>
                  <a:lnTo>
                    <a:pt x="636" y="434"/>
                  </a:lnTo>
                  <a:lnTo>
                    <a:pt x="636" y="435"/>
                  </a:lnTo>
                  <a:lnTo>
                    <a:pt x="635" y="437"/>
                  </a:lnTo>
                  <a:lnTo>
                    <a:pt x="632" y="440"/>
                  </a:lnTo>
                  <a:lnTo>
                    <a:pt x="632" y="442"/>
                  </a:lnTo>
                  <a:lnTo>
                    <a:pt x="632" y="443"/>
                  </a:lnTo>
                  <a:lnTo>
                    <a:pt x="632" y="444"/>
                  </a:lnTo>
                  <a:lnTo>
                    <a:pt x="632" y="446"/>
                  </a:lnTo>
                  <a:lnTo>
                    <a:pt x="631" y="448"/>
                  </a:lnTo>
                  <a:lnTo>
                    <a:pt x="631" y="449"/>
                  </a:lnTo>
                  <a:lnTo>
                    <a:pt x="629" y="450"/>
                  </a:lnTo>
                  <a:lnTo>
                    <a:pt x="625" y="449"/>
                  </a:lnTo>
                  <a:lnTo>
                    <a:pt x="621" y="449"/>
                  </a:lnTo>
                  <a:lnTo>
                    <a:pt x="616" y="447"/>
                  </a:lnTo>
                  <a:lnTo>
                    <a:pt x="610" y="443"/>
                  </a:lnTo>
                  <a:lnTo>
                    <a:pt x="602" y="441"/>
                  </a:lnTo>
                  <a:lnTo>
                    <a:pt x="595" y="435"/>
                  </a:lnTo>
                  <a:lnTo>
                    <a:pt x="594" y="433"/>
                  </a:lnTo>
                  <a:lnTo>
                    <a:pt x="595" y="430"/>
                  </a:lnTo>
                  <a:lnTo>
                    <a:pt x="595" y="423"/>
                  </a:lnTo>
                  <a:lnTo>
                    <a:pt x="595" y="413"/>
                  </a:lnTo>
                  <a:lnTo>
                    <a:pt x="596" y="412"/>
                  </a:lnTo>
                  <a:lnTo>
                    <a:pt x="597" y="410"/>
                  </a:lnTo>
                  <a:lnTo>
                    <a:pt x="599" y="407"/>
                  </a:lnTo>
                  <a:lnTo>
                    <a:pt x="600" y="405"/>
                  </a:lnTo>
                  <a:lnTo>
                    <a:pt x="600" y="401"/>
                  </a:lnTo>
                  <a:lnTo>
                    <a:pt x="601" y="400"/>
                  </a:lnTo>
                  <a:lnTo>
                    <a:pt x="602" y="401"/>
                  </a:lnTo>
                  <a:lnTo>
                    <a:pt x="606" y="407"/>
                  </a:lnTo>
                  <a:lnTo>
                    <a:pt x="607" y="407"/>
                  </a:lnTo>
                  <a:lnTo>
                    <a:pt x="609" y="410"/>
                  </a:lnTo>
                  <a:lnTo>
                    <a:pt x="613" y="412"/>
                  </a:lnTo>
                  <a:lnTo>
                    <a:pt x="616" y="415"/>
                  </a:lnTo>
                  <a:lnTo>
                    <a:pt x="619" y="414"/>
                  </a:lnTo>
                  <a:lnTo>
                    <a:pt x="620" y="415"/>
                  </a:lnTo>
                  <a:lnTo>
                    <a:pt x="621" y="418"/>
                  </a:lnTo>
                  <a:lnTo>
                    <a:pt x="622" y="419"/>
                  </a:lnTo>
                  <a:lnTo>
                    <a:pt x="624" y="420"/>
                  </a:lnTo>
                  <a:lnTo>
                    <a:pt x="630" y="425"/>
                  </a:lnTo>
                  <a:lnTo>
                    <a:pt x="634" y="426"/>
                  </a:lnTo>
                  <a:lnTo>
                    <a:pt x="636" y="428"/>
                  </a:lnTo>
                  <a:close/>
                  <a:moveTo>
                    <a:pt x="34" y="395"/>
                  </a:moveTo>
                  <a:lnTo>
                    <a:pt x="32" y="395"/>
                  </a:lnTo>
                  <a:lnTo>
                    <a:pt x="30" y="393"/>
                  </a:lnTo>
                  <a:lnTo>
                    <a:pt x="27" y="389"/>
                  </a:lnTo>
                  <a:lnTo>
                    <a:pt x="24" y="382"/>
                  </a:lnTo>
                  <a:lnTo>
                    <a:pt x="24" y="378"/>
                  </a:lnTo>
                  <a:lnTo>
                    <a:pt x="24" y="376"/>
                  </a:lnTo>
                  <a:lnTo>
                    <a:pt x="28" y="375"/>
                  </a:lnTo>
                  <a:lnTo>
                    <a:pt x="28" y="379"/>
                  </a:lnTo>
                  <a:lnTo>
                    <a:pt x="30" y="380"/>
                  </a:lnTo>
                  <a:lnTo>
                    <a:pt x="31" y="380"/>
                  </a:lnTo>
                  <a:lnTo>
                    <a:pt x="33" y="382"/>
                  </a:lnTo>
                  <a:lnTo>
                    <a:pt x="33" y="383"/>
                  </a:lnTo>
                  <a:lnTo>
                    <a:pt x="31" y="387"/>
                  </a:lnTo>
                  <a:lnTo>
                    <a:pt x="32" y="389"/>
                  </a:lnTo>
                  <a:lnTo>
                    <a:pt x="33" y="390"/>
                  </a:lnTo>
                  <a:lnTo>
                    <a:pt x="33" y="393"/>
                  </a:lnTo>
                  <a:lnTo>
                    <a:pt x="34" y="395"/>
                  </a:lnTo>
                  <a:close/>
                  <a:moveTo>
                    <a:pt x="232" y="439"/>
                  </a:moveTo>
                  <a:lnTo>
                    <a:pt x="228" y="439"/>
                  </a:lnTo>
                  <a:lnTo>
                    <a:pt x="226" y="439"/>
                  </a:lnTo>
                  <a:lnTo>
                    <a:pt x="224" y="440"/>
                  </a:lnTo>
                  <a:lnTo>
                    <a:pt x="222" y="441"/>
                  </a:lnTo>
                  <a:lnTo>
                    <a:pt x="222" y="443"/>
                  </a:lnTo>
                  <a:lnTo>
                    <a:pt x="220" y="444"/>
                  </a:lnTo>
                  <a:lnTo>
                    <a:pt x="218" y="444"/>
                  </a:lnTo>
                  <a:lnTo>
                    <a:pt x="215" y="442"/>
                  </a:lnTo>
                  <a:lnTo>
                    <a:pt x="209" y="442"/>
                  </a:lnTo>
                  <a:lnTo>
                    <a:pt x="206" y="441"/>
                  </a:lnTo>
                  <a:lnTo>
                    <a:pt x="205" y="440"/>
                  </a:lnTo>
                  <a:lnTo>
                    <a:pt x="204" y="439"/>
                  </a:lnTo>
                  <a:lnTo>
                    <a:pt x="203" y="439"/>
                  </a:lnTo>
                  <a:lnTo>
                    <a:pt x="201" y="439"/>
                  </a:lnTo>
                  <a:lnTo>
                    <a:pt x="199" y="439"/>
                  </a:lnTo>
                  <a:lnTo>
                    <a:pt x="192" y="434"/>
                  </a:lnTo>
                  <a:lnTo>
                    <a:pt x="190" y="434"/>
                  </a:lnTo>
                  <a:lnTo>
                    <a:pt x="189" y="436"/>
                  </a:lnTo>
                  <a:lnTo>
                    <a:pt x="189" y="439"/>
                  </a:lnTo>
                  <a:lnTo>
                    <a:pt x="188" y="437"/>
                  </a:lnTo>
                  <a:lnTo>
                    <a:pt x="186" y="435"/>
                  </a:lnTo>
                  <a:lnTo>
                    <a:pt x="184" y="434"/>
                  </a:lnTo>
                  <a:lnTo>
                    <a:pt x="182" y="434"/>
                  </a:lnTo>
                  <a:lnTo>
                    <a:pt x="179" y="435"/>
                  </a:lnTo>
                  <a:lnTo>
                    <a:pt x="177" y="434"/>
                  </a:lnTo>
                  <a:lnTo>
                    <a:pt x="184" y="429"/>
                  </a:lnTo>
                  <a:lnTo>
                    <a:pt x="186" y="427"/>
                  </a:lnTo>
                  <a:lnTo>
                    <a:pt x="184" y="425"/>
                  </a:lnTo>
                  <a:lnTo>
                    <a:pt x="183" y="422"/>
                  </a:lnTo>
                  <a:lnTo>
                    <a:pt x="181" y="420"/>
                  </a:lnTo>
                  <a:lnTo>
                    <a:pt x="180" y="419"/>
                  </a:lnTo>
                  <a:lnTo>
                    <a:pt x="179" y="419"/>
                  </a:lnTo>
                  <a:lnTo>
                    <a:pt x="178" y="420"/>
                  </a:lnTo>
                  <a:lnTo>
                    <a:pt x="176" y="420"/>
                  </a:lnTo>
                  <a:lnTo>
                    <a:pt x="175" y="420"/>
                  </a:lnTo>
                  <a:lnTo>
                    <a:pt x="173" y="419"/>
                  </a:lnTo>
                  <a:lnTo>
                    <a:pt x="172" y="418"/>
                  </a:lnTo>
                  <a:lnTo>
                    <a:pt x="171" y="419"/>
                  </a:lnTo>
                  <a:lnTo>
                    <a:pt x="171" y="422"/>
                  </a:lnTo>
                  <a:lnTo>
                    <a:pt x="174" y="426"/>
                  </a:lnTo>
                  <a:lnTo>
                    <a:pt x="174" y="429"/>
                  </a:lnTo>
                  <a:lnTo>
                    <a:pt x="174" y="430"/>
                  </a:lnTo>
                  <a:lnTo>
                    <a:pt x="170" y="429"/>
                  </a:lnTo>
                  <a:lnTo>
                    <a:pt x="170" y="428"/>
                  </a:lnTo>
                  <a:lnTo>
                    <a:pt x="170" y="427"/>
                  </a:lnTo>
                  <a:lnTo>
                    <a:pt x="170" y="426"/>
                  </a:lnTo>
                  <a:lnTo>
                    <a:pt x="170" y="425"/>
                  </a:lnTo>
                  <a:lnTo>
                    <a:pt x="169" y="421"/>
                  </a:lnTo>
                  <a:lnTo>
                    <a:pt x="169" y="419"/>
                  </a:lnTo>
                  <a:lnTo>
                    <a:pt x="169" y="418"/>
                  </a:lnTo>
                  <a:lnTo>
                    <a:pt x="169" y="417"/>
                  </a:lnTo>
                  <a:lnTo>
                    <a:pt x="169" y="415"/>
                  </a:lnTo>
                  <a:lnTo>
                    <a:pt x="168" y="414"/>
                  </a:lnTo>
                  <a:lnTo>
                    <a:pt x="164" y="413"/>
                  </a:lnTo>
                  <a:lnTo>
                    <a:pt x="163" y="413"/>
                  </a:lnTo>
                  <a:lnTo>
                    <a:pt x="162" y="412"/>
                  </a:lnTo>
                  <a:lnTo>
                    <a:pt x="162" y="411"/>
                  </a:lnTo>
                  <a:lnTo>
                    <a:pt x="162" y="410"/>
                  </a:lnTo>
                  <a:lnTo>
                    <a:pt x="161" y="409"/>
                  </a:lnTo>
                  <a:lnTo>
                    <a:pt x="161" y="408"/>
                  </a:lnTo>
                  <a:lnTo>
                    <a:pt x="161" y="407"/>
                  </a:lnTo>
                  <a:lnTo>
                    <a:pt x="162" y="406"/>
                  </a:lnTo>
                  <a:lnTo>
                    <a:pt x="162" y="405"/>
                  </a:lnTo>
                  <a:lnTo>
                    <a:pt x="162" y="403"/>
                  </a:lnTo>
                  <a:lnTo>
                    <a:pt x="161" y="401"/>
                  </a:lnTo>
                  <a:lnTo>
                    <a:pt x="161" y="399"/>
                  </a:lnTo>
                  <a:lnTo>
                    <a:pt x="161" y="394"/>
                  </a:lnTo>
                  <a:lnTo>
                    <a:pt x="160" y="393"/>
                  </a:lnTo>
                  <a:lnTo>
                    <a:pt x="159" y="393"/>
                  </a:lnTo>
                  <a:lnTo>
                    <a:pt x="156" y="393"/>
                  </a:lnTo>
                  <a:lnTo>
                    <a:pt x="155" y="393"/>
                  </a:lnTo>
                  <a:lnTo>
                    <a:pt x="154" y="392"/>
                  </a:lnTo>
                  <a:lnTo>
                    <a:pt x="151" y="389"/>
                  </a:lnTo>
                  <a:lnTo>
                    <a:pt x="153" y="389"/>
                  </a:lnTo>
                  <a:lnTo>
                    <a:pt x="155" y="388"/>
                  </a:lnTo>
                  <a:lnTo>
                    <a:pt x="156" y="388"/>
                  </a:lnTo>
                  <a:lnTo>
                    <a:pt x="157" y="386"/>
                  </a:lnTo>
                  <a:lnTo>
                    <a:pt x="152" y="383"/>
                  </a:lnTo>
                  <a:lnTo>
                    <a:pt x="153" y="383"/>
                  </a:lnTo>
                  <a:lnTo>
                    <a:pt x="155" y="383"/>
                  </a:lnTo>
                  <a:lnTo>
                    <a:pt x="154" y="382"/>
                  </a:lnTo>
                  <a:lnTo>
                    <a:pt x="152" y="381"/>
                  </a:lnTo>
                  <a:lnTo>
                    <a:pt x="149" y="380"/>
                  </a:lnTo>
                  <a:lnTo>
                    <a:pt x="148" y="380"/>
                  </a:lnTo>
                  <a:lnTo>
                    <a:pt x="144" y="376"/>
                  </a:lnTo>
                  <a:lnTo>
                    <a:pt x="144" y="375"/>
                  </a:lnTo>
                  <a:lnTo>
                    <a:pt x="147" y="376"/>
                  </a:lnTo>
                  <a:lnTo>
                    <a:pt x="150" y="378"/>
                  </a:lnTo>
                  <a:lnTo>
                    <a:pt x="152" y="380"/>
                  </a:lnTo>
                  <a:lnTo>
                    <a:pt x="155" y="379"/>
                  </a:lnTo>
                  <a:lnTo>
                    <a:pt x="145" y="371"/>
                  </a:lnTo>
                  <a:lnTo>
                    <a:pt x="142" y="371"/>
                  </a:lnTo>
                  <a:lnTo>
                    <a:pt x="143" y="369"/>
                  </a:lnTo>
                  <a:lnTo>
                    <a:pt x="144" y="368"/>
                  </a:lnTo>
                  <a:lnTo>
                    <a:pt x="144" y="368"/>
                  </a:lnTo>
                  <a:lnTo>
                    <a:pt x="146" y="367"/>
                  </a:lnTo>
                  <a:lnTo>
                    <a:pt x="150" y="363"/>
                  </a:lnTo>
                  <a:lnTo>
                    <a:pt x="154" y="362"/>
                  </a:lnTo>
                  <a:lnTo>
                    <a:pt x="156" y="362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7" y="366"/>
                  </a:lnTo>
                  <a:lnTo>
                    <a:pt x="162" y="369"/>
                  </a:lnTo>
                  <a:lnTo>
                    <a:pt x="166" y="367"/>
                  </a:lnTo>
                  <a:lnTo>
                    <a:pt x="175" y="360"/>
                  </a:lnTo>
                  <a:lnTo>
                    <a:pt x="186" y="357"/>
                  </a:lnTo>
                  <a:lnTo>
                    <a:pt x="191" y="353"/>
                  </a:lnTo>
                  <a:lnTo>
                    <a:pt x="192" y="353"/>
                  </a:lnTo>
                  <a:lnTo>
                    <a:pt x="195" y="353"/>
                  </a:lnTo>
                  <a:lnTo>
                    <a:pt x="196" y="353"/>
                  </a:lnTo>
                  <a:lnTo>
                    <a:pt x="196" y="353"/>
                  </a:lnTo>
                  <a:lnTo>
                    <a:pt x="197" y="356"/>
                  </a:lnTo>
                  <a:lnTo>
                    <a:pt x="198" y="356"/>
                  </a:lnTo>
                  <a:lnTo>
                    <a:pt x="198" y="354"/>
                  </a:lnTo>
                  <a:lnTo>
                    <a:pt x="198" y="352"/>
                  </a:lnTo>
                  <a:lnTo>
                    <a:pt x="199" y="351"/>
                  </a:lnTo>
                  <a:lnTo>
                    <a:pt x="202" y="353"/>
                  </a:lnTo>
                  <a:lnTo>
                    <a:pt x="208" y="357"/>
                  </a:lnTo>
                  <a:lnTo>
                    <a:pt x="210" y="359"/>
                  </a:lnTo>
                  <a:lnTo>
                    <a:pt x="210" y="360"/>
                  </a:lnTo>
                  <a:lnTo>
                    <a:pt x="211" y="361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6" y="363"/>
                  </a:lnTo>
                  <a:lnTo>
                    <a:pt x="218" y="365"/>
                  </a:lnTo>
                  <a:lnTo>
                    <a:pt x="216" y="364"/>
                  </a:lnTo>
                  <a:lnTo>
                    <a:pt x="216" y="364"/>
                  </a:lnTo>
                  <a:lnTo>
                    <a:pt x="214" y="365"/>
                  </a:lnTo>
                  <a:lnTo>
                    <a:pt x="214" y="366"/>
                  </a:lnTo>
                  <a:lnTo>
                    <a:pt x="214" y="367"/>
                  </a:lnTo>
                  <a:lnTo>
                    <a:pt x="216" y="368"/>
                  </a:lnTo>
                  <a:lnTo>
                    <a:pt x="216" y="370"/>
                  </a:lnTo>
                  <a:lnTo>
                    <a:pt x="216" y="371"/>
                  </a:lnTo>
                  <a:lnTo>
                    <a:pt x="215" y="371"/>
                  </a:lnTo>
                  <a:lnTo>
                    <a:pt x="214" y="371"/>
                  </a:lnTo>
                  <a:lnTo>
                    <a:pt x="213" y="371"/>
                  </a:lnTo>
                  <a:lnTo>
                    <a:pt x="210" y="377"/>
                  </a:lnTo>
                  <a:lnTo>
                    <a:pt x="210" y="379"/>
                  </a:lnTo>
                  <a:lnTo>
                    <a:pt x="214" y="379"/>
                  </a:lnTo>
                  <a:lnTo>
                    <a:pt x="216" y="376"/>
                  </a:lnTo>
                  <a:lnTo>
                    <a:pt x="216" y="376"/>
                  </a:lnTo>
                  <a:lnTo>
                    <a:pt x="222" y="372"/>
                  </a:lnTo>
                  <a:lnTo>
                    <a:pt x="226" y="371"/>
                  </a:lnTo>
                  <a:lnTo>
                    <a:pt x="227" y="371"/>
                  </a:lnTo>
                  <a:lnTo>
                    <a:pt x="226" y="370"/>
                  </a:lnTo>
                  <a:lnTo>
                    <a:pt x="226" y="369"/>
                  </a:lnTo>
                  <a:lnTo>
                    <a:pt x="225" y="368"/>
                  </a:lnTo>
                  <a:lnTo>
                    <a:pt x="224" y="368"/>
                  </a:lnTo>
                  <a:lnTo>
                    <a:pt x="223" y="367"/>
                  </a:lnTo>
                  <a:lnTo>
                    <a:pt x="222" y="366"/>
                  </a:lnTo>
                  <a:lnTo>
                    <a:pt x="222" y="365"/>
                  </a:lnTo>
                  <a:lnTo>
                    <a:pt x="224" y="365"/>
                  </a:lnTo>
                  <a:lnTo>
                    <a:pt x="225" y="366"/>
                  </a:lnTo>
                  <a:lnTo>
                    <a:pt x="226" y="367"/>
                  </a:lnTo>
                  <a:lnTo>
                    <a:pt x="227" y="365"/>
                  </a:lnTo>
                  <a:lnTo>
                    <a:pt x="227" y="363"/>
                  </a:lnTo>
                  <a:lnTo>
                    <a:pt x="226" y="360"/>
                  </a:lnTo>
                  <a:lnTo>
                    <a:pt x="225" y="358"/>
                  </a:lnTo>
                  <a:lnTo>
                    <a:pt x="227" y="359"/>
                  </a:lnTo>
                  <a:lnTo>
                    <a:pt x="227" y="357"/>
                  </a:lnTo>
                  <a:lnTo>
                    <a:pt x="226" y="353"/>
                  </a:lnTo>
                  <a:lnTo>
                    <a:pt x="226" y="352"/>
                  </a:lnTo>
                  <a:lnTo>
                    <a:pt x="228" y="352"/>
                  </a:lnTo>
                  <a:lnTo>
                    <a:pt x="231" y="354"/>
                  </a:lnTo>
                  <a:lnTo>
                    <a:pt x="235" y="362"/>
                  </a:lnTo>
                  <a:lnTo>
                    <a:pt x="235" y="363"/>
                  </a:lnTo>
                  <a:lnTo>
                    <a:pt x="235" y="365"/>
                  </a:lnTo>
                  <a:lnTo>
                    <a:pt x="235" y="365"/>
                  </a:lnTo>
                  <a:lnTo>
                    <a:pt x="236" y="366"/>
                  </a:lnTo>
                  <a:lnTo>
                    <a:pt x="238" y="368"/>
                  </a:lnTo>
                  <a:lnTo>
                    <a:pt x="239" y="371"/>
                  </a:lnTo>
                  <a:lnTo>
                    <a:pt x="239" y="371"/>
                  </a:lnTo>
                  <a:lnTo>
                    <a:pt x="238" y="372"/>
                  </a:lnTo>
                  <a:lnTo>
                    <a:pt x="235" y="374"/>
                  </a:lnTo>
                  <a:lnTo>
                    <a:pt x="231" y="377"/>
                  </a:lnTo>
                  <a:lnTo>
                    <a:pt x="224" y="376"/>
                  </a:lnTo>
                  <a:lnTo>
                    <a:pt x="223" y="376"/>
                  </a:lnTo>
                  <a:lnTo>
                    <a:pt x="222" y="377"/>
                  </a:lnTo>
                  <a:lnTo>
                    <a:pt x="222" y="379"/>
                  </a:lnTo>
                  <a:lnTo>
                    <a:pt x="222" y="380"/>
                  </a:lnTo>
                  <a:lnTo>
                    <a:pt x="223" y="380"/>
                  </a:lnTo>
                  <a:lnTo>
                    <a:pt x="225" y="379"/>
                  </a:lnTo>
                  <a:lnTo>
                    <a:pt x="224" y="378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33" y="378"/>
                  </a:lnTo>
                  <a:lnTo>
                    <a:pt x="234" y="379"/>
                  </a:lnTo>
                  <a:lnTo>
                    <a:pt x="243" y="392"/>
                  </a:lnTo>
                  <a:lnTo>
                    <a:pt x="244" y="394"/>
                  </a:lnTo>
                  <a:lnTo>
                    <a:pt x="246" y="401"/>
                  </a:lnTo>
                  <a:lnTo>
                    <a:pt x="246" y="403"/>
                  </a:lnTo>
                  <a:lnTo>
                    <a:pt x="246" y="403"/>
                  </a:lnTo>
                  <a:lnTo>
                    <a:pt x="245" y="401"/>
                  </a:lnTo>
                  <a:lnTo>
                    <a:pt x="243" y="401"/>
                  </a:lnTo>
                  <a:lnTo>
                    <a:pt x="242" y="401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44" y="409"/>
                  </a:lnTo>
                  <a:lnTo>
                    <a:pt x="245" y="412"/>
                  </a:lnTo>
                  <a:lnTo>
                    <a:pt x="245" y="415"/>
                  </a:lnTo>
                  <a:lnTo>
                    <a:pt x="245" y="419"/>
                  </a:lnTo>
                  <a:lnTo>
                    <a:pt x="244" y="421"/>
                  </a:lnTo>
                  <a:lnTo>
                    <a:pt x="243" y="425"/>
                  </a:lnTo>
                  <a:lnTo>
                    <a:pt x="242" y="425"/>
                  </a:lnTo>
                  <a:lnTo>
                    <a:pt x="242" y="429"/>
                  </a:lnTo>
                  <a:lnTo>
                    <a:pt x="242" y="430"/>
                  </a:lnTo>
                  <a:lnTo>
                    <a:pt x="240" y="432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38" y="437"/>
                  </a:lnTo>
                  <a:lnTo>
                    <a:pt x="236" y="439"/>
                  </a:lnTo>
                  <a:lnTo>
                    <a:pt x="235" y="439"/>
                  </a:lnTo>
                  <a:lnTo>
                    <a:pt x="232" y="439"/>
                  </a:lnTo>
                  <a:close/>
                  <a:moveTo>
                    <a:pt x="408" y="340"/>
                  </a:moveTo>
                  <a:lnTo>
                    <a:pt x="413" y="353"/>
                  </a:lnTo>
                  <a:lnTo>
                    <a:pt x="413" y="353"/>
                  </a:lnTo>
                  <a:lnTo>
                    <a:pt x="409" y="358"/>
                  </a:lnTo>
                  <a:lnTo>
                    <a:pt x="408" y="358"/>
                  </a:lnTo>
                  <a:lnTo>
                    <a:pt x="407" y="359"/>
                  </a:lnTo>
                  <a:lnTo>
                    <a:pt x="405" y="360"/>
                  </a:lnTo>
                  <a:lnTo>
                    <a:pt x="404" y="361"/>
                  </a:lnTo>
                  <a:lnTo>
                    <a:pt x="402" y="362"/>
                  </a:lnTo>
                  <a:lnTo>
                    <a:pt x="400" y="359"/>
                  </a:lnTo>
                  <a:lnTo>
                    <a:pt x="399" y="354"/>
                  </a:lnTo>
                  <a:lnTo>
                    <a:pt x="399" y="351"/>
                  </a:lnTo>
                  <a:lnTo>
                    <a:pt x="400" y="349"/>
                  </a:lnTo>
                  <a:lnTo>
                    <a:pt x="401" y="347"/>
                  </a:lnTo>
                  <a:lnTo>
                    <a:pt x="402" y="347"/>
                  </a:lnTo>
                  <a:lnTo>
                    <a:pt x="403" y="345"/>
                  </a:lnTo>
                  <a:lnTo>
                    <a:pt x="404" y="343"/>
                  </a:lnTo>
                  <a:lnTo>
                    <a:pt x="405" y="339"/>
                  </a:lnTo>
                  <a:lnTo>
                    <a:pt x="407" y="338"/>
                  </a:lnTo>
                  <a:lnTo>
                    <a:pt x="407" y="339"/>
                  </a:lnTo>
                  <a:lnTo>
                    <a:pt x="408" y="340"/>
                  </a:lnTo>
                  <a:close/>
                  <a:moveTo>
                    <a:pt x="222" y="311"/>
                  </a:moveTo>
                  <a:lnTo>
                    <a:pt x="223" y="309"/>
                  </a:lnTo>
                  <a:lnTo>
                    <a:pt x="224" y="306"/>
                  </a:lnTo>
                  <a:lnTo>
                    <a:pt x="223" y="304"/>
                  </a:lnTo>
                  <a:lnTo>
                    <a:pt x="222" y="301"/>
                  </a:lnTo>
                  <a:lnTo>
                    <a:pt x="221" y="300"/>
                  </a:lnTo>
                  <a:lnTo>
                    <a:pt x="219" y="299"/>
                  </a:lnTo>
                  <a:lnTo>
                    <a:pt x="218" y="298"/>
                  </a:lnTo>
                  <a:lnTo>
                    <a:pt x="218" y="293"/>
                  </a:lnTo>
                  <a:lnTo>
                    <a:pt x="219" y="292"/>
                  </a:lnTo>
                  <a:lnTo>
                    <a:pt x="221" y="290"/>
                  </a:lnTo>
                  <a:lnTo>
                    <a:pt x="222" y="290"/>
                  </a:lnTo>
                  <a:lnTo>
                    <a:pt x="222" y="297"/>
                  </a:lnTo>
                  <a:lnTo>
                    <a:pt x="223" y="300"/>
                  </a:lnTo>
                  <a:lnTo>
                    <a:pt x="226" y="302"/>
                  </a:lnTo>
                  <a:lnTo>
                    <a:pt x="228" y="303"/>
                  </a:lnTo>
                  <a:lnTo>
                    <a:pt x="228" y="304"/>
                  </a:lnTo>
                  <a:lnTo>
                    <a:pt x="227" y="305"/>
                  </a:lnTo>
                  <a:lnTo>
                    <a:pt x="227" y="307"/>
                  </a:lnTo>
                  <a:lnTo>
                    <a:pt x="228" y="309"/>
                  </a:lnTo>
                  <a:lnTo>
                    <a:pt x="229" y="311"/>
                  </a:lnTo>
                  <a:lnTo>
                    <a:pt x="230" y="311"/>
                  </a:lnTo>
                  <a:lnTo>
                    <a:pt x="231" y="309"/>
                  </a:lnTo>
                  <a:lnTo>
                    <a:pt x="232" y="308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28" y="315"/>
                  </a:lnTo>
                  <a:lnTo>
                    <a:pt x="228" y="317"/>
                  </a:lnTo>
                  <a:lnTo>
                    <a:pt x="228" y="323"/>
                  </a:lnTo>
                  <a:lnTo>
                    <a:pt x="227" y="326"/>
                  </a:lnTo>
                  <a:lnTo>
                    <a:pt x="224" y="329"/>
                  </a:lnTo>
                  <a:lnTo>
                    <a:pt x="221" y="328"/>
                  </a:lnTo>
                  <a:lnTo>
                    <a:pt x="218" y="323"/>
                  </a:lnTo>
                  <a:lnTo>
                    <a:pt x="217" y="317"/>
                  </a:lnTo>
                  <a:lnTo>
                    <a:pt x="218" y="315"/>
                  </a:lnTo>
                  <a:lnTo>
                    <a:pt x="219" y="313"/>
                  </a:lnTo>
                  <a:lnTo>
                    <a:pt x="220" y="312"/>
                  </a:lnTo>
                  <a:lnTo>
                    <a:pt x="222" y="311"/>
                  </a:lnTo>
                  <a:close/>
                  <a:moveTo>
                    <a:pt x="355" y="466"/>
                  </a:moveTo>
                  <a:lnTo>
                    <a:pt x="357" y="466"/>
                  </a:lnTo>
                  <a:lnTo>
                    <a:pt x="359" y="465"/>
                  </a:lnTo>
                  <a:lnTo>
                    <a:pt x="361" y="465"/>
                  </a:lnTo>
                  <a:lnTo>
                    <a:pt x="362" y="467"/>
                  </a:lnTo>
                  <a:lnTo>
                    <a:pt x="365" y="470"/>
                  </a:lnTo>
                  <a:lnTo>
                    <a:pt x="367" y="473"/>
                  </a:lnTo>
                  <a:lnTo>
                    <a:pt x="367" y="474"/>
                  </a:lnTo>
                  <a:lnTo>
                    <a:pt x="359" y="481"/>
                  </a:lnTo>
                  <a:lnTo>
                    <a:pt x="358" y="482"/>
                  </a:lnTo>
                  <a:lnTo>
                    <a:pt x="355" y="489"/>
                  </a:lnTo>
                  <a:lnTo>
                    <a:pt x="354" y="491"/>
                  </a:lnTo>
                  <a:lnTo>
                    <a:pt x="353" y="491"/>
                  </a:lnTo>
                  <a:lnTo>
                    <a:pt x="350" y="494"/>
                  </a:lnTo>
                  <a:lnTo>
                    <a:pt x="349" y="495"/>
                  </a:lnTo>
                  <a:lnTo>
                    <a:pt x="349" y="497"/>
                  </a:lnTo>
                  <a:lnTo>
                    <a:pt x="349" y="502"/>
                  </a:lnTo>
                  <a:lnTo>
                    <a:pt x="349" y="510"/>
                  </a:lnTo>
                  <a:lnTo>
                    <a:pt x="349" y="516"/>
                  </a:lnTo>
                  <a:lnTo>
                    <a:pt x="347" y="516"/>
                  </a:lnTo>
                  <a:lnTo>
                    <a:pt x="345" y="514"/>
                  </a:lnTo>
                  <a:lnTo>
                    <a:pt x="345" y="512"/>
                  </a:lnTo>
                  <a:lnTo>
                    <a:pt x="343" y="510"/>
                  </a:lnTo>
                  <a:lnTo>
                    <a:pt x="341" y="504"/>
                  </a:lnTo>
                  <a:lnTo>
                    <a:pt x="340" y="503"/>
                  </a:lnTo>
                  <a:lnTo>
                    <a:pt x="340" y="499"/>
                  </a:lnTo>
                  <a:lnTo>
                    <a:pt x="341" y="497"/>
                  </a:lnTo>
                  <a:lnTo>
                    <a:pt x="343" y="492"/>
                  </a:lnTo>
                  <a:lnTo>
                    <a:pt x="342" y="492"/>
                  </a:lnTo>
                  <a:lnTo>
                    <a:pt x="341" y="491"/>
                  </a:lnTo>
                  <a:lnTo>
                    <a:pt x="340" y="490"/>
                  </a:lnTo>
                  <a:lnTo>
                    <a:pt x="342" y="487"/>
                  </a:lnTo>
                  <a:lnTo>
                    <a:pt x="340" y="486"/>
                  </a:lnTo>
                  <a:lnTo>
                    <a:pt x="340" y="485"/>
                  </a:lnTo>
                  <a:lnTo>
                    <a:pt x="339" y="484"/>
                  </a:lnTo>
                  <a:lnTo>
                    <a:pt x="335" y="479"/>
                  </a:lnTo>
                  <a:lnTo>
                    <a:pt x="334" y="479"/>
                  </a:lnTo>
                  <a:lnTo>
                    <a:pt x="334" y="478"/>
                  </a:lnTo>
                  <a:lnTo>
                    <a:pt x="334" y="476"/>
                  </a:lnTo>
                  <a:lnTo>
                    <a:pt x="334" y="475"/>
                  </a:lnTo>
                  <a:lnTo>
                    <a:pt x="334" y="474"/>
                  </a:lnTo>
                  <a:lnTo>
                    <a:pt x="333" y="473"/>
                  </a:lnTo>
                  <a:lnTo>
                    <a:pt x="331" y="472"/>
                  </a:lnTo>
                  <a:lnTo>
                    <a:pt x="330" y="470"/>
                  </a:lnTo>
                  <a:lnTo>
                    <a:pt x="330" y="469"/>
                  </a:lnTo>
                  <a:lnTo>
                    <a:pt x="329" y="466"/>
                  </a:lnTo>
                  <a:lnTo>
                    <a:pt x="329" y="463"/>
                  </a:lnTo>
                  <a:lnTo>
                    <a:pt x="329" y="461"/>
                  </a:lnTo>
                  <a:lnTo>
                    <a:pt x="328" y="459"/>
                  </a:lnTo>
                  <a:lnTo>
                    <a:pt x="325" y="458"/>
                  </a:lnTo>
                  <a:lnTo>
                    <a:pt x="325" y="457"/>
                  </a:lnTo>
                  <a:lnTo>
                    <a:pt x="330" y="455"/>
                  </a:lnTo>
                  <a:lnTo>
                    <a:pt x="330" y="454"/>
                  </a:lnTo>
                  <a:lnTo>
                    <a:pt x="331" y="455"/>
                  </a:lnTo>
                  <a:lnTo>
                    <a:pt x="333" y="456"/>
                  </a:lnTo>
                  <a:lnTo>
                    <a:pt x="334" y="457"/>
                  </a:lnTo>
                  <a:lnTo>
                    <a:pt x="335" y="456"/>
                  </a:lnTo>
                  <a:lnTo>
                    <a:pt x="337" y="455"/>
                  </a:lnTo>
                  <a:lnTo>
                    <a:pt x="338" y="455"/>
                  </a:lnTo>
                  <a:lnTo>
                    <a:pt x="339" y="455"/>
                  </a:lnTo>
                  <a:lnTo>
                    <a:pt x="342" y="453"/>
                  </a:lnTo>
                  <a:lnTo>
                    <a:pt x="342" y="452"/>
                  </a:lnTo>
                  <a:lnTo>
                    <a:pt x="340" y="450"/>
                  </a:lnTo>
                  <a:lnTo>
                    <a:pt x="338" y="446"/>
                  </a:lnTo>
                  <a:lnTo>
                    <a:pt x="337" y="444"/>
                  </a:lnTo>
                  <a:lnTo>
                    <a:pt x="331" y="441"/>
                  </a:lnTo>
                  <a:lnTo>
                    <a:pt x="330" y="441"/>
                  </a:lnTo>
                  <a:lnTo>
                    <a:pt x="328" y="439"/>
                  </a:lnTo>
                  <a:lnTo>
                    <a:pt x="327" y="439"/>
                  </a:lnTo>
                  <a:lnTo>
                    <a:pt x="322" y="438"/>
                  </a:lnTo>
                  <a:lnTo>
                    <a:pt x="320" y="437"/>
                  </a:lnTo>
                  <a:lnTo>
                    <a:pt x="318" y="436"/>
                  </a:lnTo>
                  <a:lnTo>
                    <a:pt x="317" y="434"/>
                  </a:lnTo>
                  <a:lnTo>
                    <a:pt x="322" y="436"/>
                  </a:lnTo>
                  <a:lnTo>
                    <a:pt x="331" y="440"/>
                  </a:lnTo>
                  <a:lnTo>
                    <a:pt x="336" y="441"/>
                  </a:lnTo>
                  <a:lnTo>
                    <a:pt x="334" y="437"/>
                  </a:lnTo>
                  <a:lnTo>
                    <a:pt x="329" y="433"/>
                  </a:lnTo>
                  <a:lnTo>
                    <a:pt x="326" y="429"/>
                  </a:lnTo>
                  <a:lnTo>
                    <a:pt x="334" y="428"/>
                  </a:lnTo>
                  <a:lnTo>
                    <a:pt x="335" y="427"/>
                  </a:lnTo>
                  <a:lnTo>
                    <a:pt x="335" y="425"/>
                  </a:lnTo>
                  <a:lnTo>
                    <a:pt x="332" y="425"/>
                  </a:lnTo>
                  <a:lnTo>
                    <a:pt x="327" y="425"/>
                  </a:lnTo>
                  <a:lnTo>
                    <a:pt x="325" y="423"/>
                  </a:lnTo>
                  <a:lnTo>
                    <a:pt x="327" y="421"/>
                  </a:lnTo>
                  <a:lnTo>
                    <a:pt x="328" y="419"/>
                  </a:lnTo>
                  <a:lnTo>
                    <a:pt x="328" y="418"/>
                  </a:lnTo>
                  <a:lnTo>
                    <a:pt x="326" y="416"/>
                  </a:lnTo>
                  <a:lnTo>
                    <a:pt x="324" y="416"/>
                  </a:lnTo>
                  <a:lnTo>
                    <a:pt x="323" y="418"/>
                  </a:lnTo>
                  <a:lnTo>
                    <a:pt x="321" y="419"/>
                  </a:lnTo>
                  <a:lnTo>
                    <a:pt x="320" y="420"/>
                  </a:lnTo>
                  <a:lnTo>
                    <a:pt x="319" y="420"/>
                  </a:lnTo>
                  <a:lnTo>
                    <a:pt x="316" y="419"/>
                  </a:lnTo>
                  <a:lnTo>
                    <a:pt x="309" y="417"/>
                  </a:lnTo>
                  <a:lnTo>
                    <a:pt x="307" y="416"/>
                  </a:lnTo>
                  <a:lnTo>
                    <a:pt x="306" y="417"/>
                  </a:lnTo>
                  <a:lnTo>
                    <a:pt x="300" y="414"/>
                  </a:lnTo>
                  <a:lnTo>
                    <a:pt x="299" y="414"/>
                  </a:lnTo>
                  <a:lnTo>
                    <a:pt x="296" y="416"/>
                  </a:lnTo>
                  <a:lnTo>
                    <a:pt x="294" y="416"/>
                  </a:lnTo>
                  <a:lnTo>
                    <a:pt x="288" y="416"/>
                  </a:lnTo>
                  <a:lnTo>
                    <a:pt x="288" y="417"/>
                  </a:lnTo>
                  <a:lnTo>
                    <a:pt x="290" y="419"/>
                  </a:lnTo>
                  <a:lnTo>
                    <a:pt x="288" y="418"/>
                  </a:lnTo>
                  <a:lnTo>
                    <a:pt x="285" y="418"/>
                  </a:lnTo>
                  <a:lnTo>
                    <a:pt x="283" y="415"/>
                  </a:lnTo>
                  <a:lnTo>
                    <a:pt x="283" y="411"/>
                  </a:lnTo>
                  <a:lnTo>
                    <a:pt x="284" y="412"/>
                  </a:lnTo>
                  <a:lnTo>
                    <a:pt x="286" y="412"/>
                  </a:lnTo>
                  <a:lnTo>
                    <a:pt x="287" y="411"/>
                  </a:lnTo>
                  <a:lnTo>
                    <a:pt x="288" y="408"/>
                  </a:lnTo>
                  <a:lnTo>
                    <a:pt x="287" y="409"/>
                  </a:lnTo>
                  <a:lnTo>
                    <a:pt x="286" y="409"/>
                  </a:lnTo>
                  <a:lnTo>
                    <a:pt x="283" y="410"/>
                  </a:lnTo>
                  <a:lnTo>
                    <a:pt x="283" y="409"/>
                  </a:lnTo>
                  <a:lnTo>
                    <a:pt x="283" y="405"/>
                  </a:lnTo>
                  <a:lnTo>
                    <a:pt x="282" y="404"/>
                  </a:lnTo>
                  <a:lnTo>
                    <a:pt x="281" y="403"/>
                  </a:lnTo>
                  <a:lnTo>
                    <a:pt x="276" y="399"/>
                  </a:lnTo>
                  <a:lnTo>
                    <a:pt x="276" y="397"/>
                  </a:lnTo>
                  <a:lnTo>
                    <a:pt x="276" y="396"/>
                  </a:lnTo>
                  <a:lnTo>
                    <a:pt x="277" y="396"/>
                  </a:lnTo>
                  <a:lnTo>
                    <a:pt x="278" y="396"/>
                  </a:lnTo>
                  <a:lnTo>
                    <a:pt x="279" y="395"/>
                  </a:lnTo>
                  <a:lnTo>
                    <a:pt x="278" y="394"/>
                  </a:lnTo>
                  <a:lnTo>
                    <a:pt x="276" y="393"/>
                  </a:lnTo>
                  <a:lnTo>
                    <a:pt x="276" y="393"/>
                  </a:lnTo>
                  <a:lnTo>
                    <a:pt x="275" y="393"/>
                  </a:lnTo>
                  <a:lnTo>
                    <a:pt x="274" y="394"/>
                  </a:lnTo>
                  <a:lnTo>
                    <a:pt x="273" y="395"/>
                  </a:lnTo>
                  <a:lnTo>
                    <a:pt x="273" y="396"/>
                  </a:lnTo>
                  <a:lnTo>
                    <a:pt x="271" y="396"/>
                  </a:lnTo>
                  <a:lnTo>
                    <a:pt x="270" y="395"/>
                  </a:lnTo>
                  <a:lnTo>
                    <a:pt x="270" y="392"/>
                  </a:lnTo>
                  <a:lnTo>
                    <a:pt x="270" y="391"/>
                  </a:lnTo>
                  <a:lnTo>
                    <a:pt x="272" y="391"/>
                  </a:lnTo>
                  <a:lnTo>
                    <a:pt x="273" y="391"/>
                  </a:lnTo>
                  <a:lnTo>
                    <a:pt x="274" y="390"/>
                  </a:lnTo>
                  <a:lnTo>
                    <a:pt x="275" y="389"/>
                  </a:lnTo>
                  <a:lnTo>
                    <a:pt x="276" y="389"/>
                  </a:lnTo>
                  <a:lnTo>
                    <a:pt x="277" y="388"/>
                  </a:lnTo>
                  <a:lnTo>
                    <a:pt x="278" y="388"/>
                  </a:lnTo>
                  <a:lnTo>
                    <a:pt x="280" y="387"/>
                  </a:lnTo>
                  <a:lnTo>
                    <a:pt x="281" y="385"/>
                  </a:lnTo>
                  <a:lnTo>
                    <a:pt x="281" y="383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79" y="377"/>
                  </a:lnTo>
                  <a:lnTo>
                    <a:pt x="277" y="371"/>
                  </a:lnTo>
                  <a:lnTo>
                    <a:pt x="276" y="370"/>
                  </a:lnTo>
                  <a:lnTo>
                    <a:pt x="276" y="368"/>
                  </a:lnTo>
                  <a:lnTo>
                    <a:pt x="274" y="367"/>
                  </a:lnTo>
                  <a:lnTo>
                    <a:pt x="272" y="367"/>
                  </a:lnTo>
                  <a:lnTo>
                    <a:pt x="270" y="368"/>
                  </a:lnTo>
                  <a:lnTo>
                    <a:pt x="270" y="369"/>
                  </a:lnTo>
                  <a:lnTo>
                    <a:pt x="269" y="368"/>
                  </a:lnTo>
                  <a:lnTo>
                    <a:pt x="269" y="365"/>
                  </a:lnTo>
                  <a:lnTo>
                    <a:pt x="270" y="365"/>
                  </a:lnTo>
                  <a:lnTo>
                    <a:pt x="270" y="364"/>
                  </a:lnTo>
                  <a:lnTo>
                    <a:pt x="271" y="364"/>
                  </a:lnTo>
                  <a:lnTo>
                    <a:pt x="274" y="363"/>
                  </a:lnTo>
                  <a:lnTo>
                    <a:pt x="275" y="360"/>
                  </a:lnTo>
                  <a:lnTo>
                    <a:pt x="275" y="358"/>
                  </a:lnTo>
                  <a:lnTo>
                    <a:pt x="274" y="354"/>
                  </a:lnTo>
                  <a:lnTo>
                    <a:pt x="270" y="350"/>
                  </a:lnTo>
                  <a:lnTo>
                    <a:pt x="265" y="347"/>
                  </a:lnTo>
                  <a:lnTo>
                    <a:pt x="255" y="344"/>
                  </a:lnTo>
                  <a:lnTo>
                    <a:pt x="255" y="343"/>
                  </a:lnTo>
                  <a:lnTo>
                    <a:pt x="270" y="344"/>
                  </a:lnTo>
                  <a:lnTo>
                    <a:pt x="268" y="341"/>
                  </a:lnTo>
                  <a:lnTo>
                    <a:pt x="263" y="339"/>
                  </a:lnTo>
                  <a:lnTo>
                    <a:pt x="260" y="338"/>
                  </a:lnTo>
                  <a:lnTo>
                    <a:pt x="259" y="336"/>
                  </a:lnTo>
                  <a:lnTo>
                    <a:pt x="258" y="335"/>
                  </a:lnTo>
                  <a:lnTo>
                    <a:pt x="258" y="334"/>
                  </a:lnTo>
                  <a:lnTo>
                    <a:pt x="257" y="333"/>
                  </a:lnTo>
                  <a:lnTo>
                    <a:pt x="252" y="333"/>
                  </a:lnTo>
                  <a:lnTo>
                    <a:pt x="251" y="332"/>
                  </a:lnTo>
                  <a:lnTo>
                    <a:pt x="251" y="331"/>
                  </a:lnTo>
                  <a:lnTo>
                    <a:pt x="264" y="333"/>
                  </a:lnTo>
                  <a:lnTo>
                    <a:pt x="268" y="333"/>
                  </a:lnTo>
                  <a:lnTo>
                    <a:pt x="273" y="330"/>
                  </a:lnTo>
                  <a:lnTo>
                    <a:pt x="276" y="330"/>
                  </a:lnTo>
                  <a:lnTo>
                    <a:pt x="276" y="331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2" y="332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9" y="338"/>
                  </a:lnTo>
                  <a:lnTo>
                    <a:pt x="282" y="336"/>
                  </a:lnTo>
                  <a:lnTo>
                    <a:pt x="277" y="333"/>
                  </a:lnTo>
                  <a:lnTo>
                    <a:pt x="279" y="332"/>
                  </a:lnTo>
                  <a:lnTo>
                    <a:pt x="280" y="333"/>
                  </a:lnTo>
                  <a:lnTo>
                    <a:pt x="281" y="334"/>
                  </a:lnTo>
                  <a:lnTo>
                    <a:pt x="284" y="333"/>
                  </a:lnTo>
                  <a:lnTo>
                    <a:pt x="286" y="333"/>
                  </a:lnTo>
                  <a:lnTo>
                    <a:pt x="288" y="330"/>
                  </a:lnTo>
                  <a:lnTo>
                    <a:pt x="292" y="329"/>
                  </a:lnTo>
                  <a:lnTo>
                    <a:pt x="294" y="329"/>
                  </a:lnTo>
                  <a:lnTo>
                    <a:pt x="294" y="328"/>
                  </a:lnTo>
                  <a:lnTo>
                    <a:pt x="294" y="325"/>
                  </a:lnTo>
                  <a:lnTo>
                    <a:pt x="295" y="323"/>
                  </a:lnTo>
                  <a:lnTo>
                    <a:pt x="295" y="322"/>
                  </a:lnTo>
                  <a:lnTo>
                    <a:pt x="295" y="321"/>
                  </a:lnTo>
                  <a:lnTo>
                    <a:pt x="295" y="319"/>
                  </a:lnTo>
                  <a:lnTo>
                    <a:pt x="294" y="317"/>
                  </a:lnTo>
                  <a:lnTo>
                    <a:pt x="293" y="316"/>
                  </a:lnTo>
                  <a:lnTo>
                    <a:pt x="295" y="317"/>
                  </a:lnTo>
                  <a:lnTo>
                    <a:pt x="298" y="317"/>
                  </a:lnTo>
                  <a:lnTo>
                    <a:pt x="300" y="317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07" y="311"/>
                  </a:lnTo>
                  <a:lnTo>
                    <a:pt x="307" y="305"/>
                  </a:lnTo>
                  <a:lnTo>
                    <a:pt x="305" y="299"/>
                  </a:lnTo>
                  <a:lnTo>
                    <a:pt x="302" y="298"/>
                  </a:lnTo>
                  <a:lnTo>
                    <a:pt x="296" y="298"/>
                  </a:lnTo>
                  <a:lnTo>
                    <a:pt x="289" y="295"/>
                  </a:lnTo>
                  <a:lnTo>
                    <a:pt x="287" y="293"/>
                  </a:lnTo>
                  <a:lnTo>
                    <a:pt x="286" y="290"/>
                  </a:lnTo>
                  <a:lnTo>
                    <a:pt x="298" y="296"/>
                  </a:lnTo>
                  <a:lnTo>
                    <a:pt x="300" y="295"/>
                  </a:lnTo>
                  <a:lnTo>
                    <a:pt x="314" y="298"/>
                  </a:lnTo>
                  <a:lnTo>
                    <a:pt x="316" y="299"/>
                  </a:lnTo>
                  <a:lnTo>
                    <a:pt x="319" y="299"/>
                  </a:lnTo>
                  <a:lnTo>
                    <a:pt x="325" y="297"/>
                  </a:lnTo>
                  <a:lnTo>
                    <a:pt x="329" y="295"/>
                  </a:lnTo>
                  <a:lnTo>
                    <a:pt x="330" y="294"/>
                  </a:lnTo>
                  <a:lnTo>
                    <a:pt x="332" y="296"/>
                  </a:lnTo>
                  <a:lnTo>
                    <a:pt x="331" y="298"/>
                  </a:lnTo>
                  <a:lnTo>
                    <a:pt x="329" y="300"/>
                  </a:lnTo>
                  <a:lnTo>
                    <a:pt x="328" y="303"/>
                  </a:lnTo>
                  <a:lnTo>
                    <a:pt x="330" y="304"/>
                  </a:lnTo>
                  <a:lnTo>
                    <a:pt x="329" y="305"/>
                  </a:lnTo>
                  <a:lnTo>
                    <a:pt x="327" y="305"/>
                  </a:lnTo>
                  <a:lnTo>
                    <a:pt x="325" y="305"/>
                  </a:lnTo>
                  <a:lnTo>
                    <a:pt x="326" y="304"/>
                  </a:lnTo>
                  <a:lnTo>
                    <a:pt x="326" y="303"/>
                  </a:lnTo>
                  <a:lnTo>
                    <a:pt x="324" y="303"/>
                  </a:lnTo>
                  <a:lnTo>
                    <a:pt x="322" y="303"/>
                  </a:lnTo>
                  <a:lnTo>
                    <a:pt x="321" y="305"/>
                  </a:lnTo>
                  <a:lnTo>
                    <a:pt x="326" y="312"/>
                  </a:lnTo>
                  <a:lnTo>
                    <a:pt x="328" y="317"/>
                  </a:lnTo>
                  <a:lnTo>
                    <a:pt x="326" y="320"/>
                  </a:lnTo>
                  <a:lnTo>
                    <a:pt x="325" y="320"/>
                  </a:lnTo>
                  <a:lnTo>
                    <a:pt x="322" y="320"/>
                  </a:lnTo>
                  <a:lnTo>
                    <a:pt x="321" y="320"/>
                  </a:lnTo>
                  <a:lnTo>
                    <a:pt x="319" y="323"/>
                  </a:lnTo>
                  <a:lnTo>
                    <a:pt x="318" y="323"/>
                  </a:lnTo>
                  <a:lnTo>
                    <a:pt x="317" y="323"/>
                  </a:lnTo>
                  <a:lnTo>
                    <a:pt x="317" y="324"/>
                  </a:lnTo>
                  <a:lnTo>
                    <a:pt x="318" y="325"/>
                  </a:lnTo>
                  <a:lnTo>
                    <a:pt x="323" y="324"/>
                  </a:lnTo>
                  <a:lnTo>
                    <a:pt x="324" y="324"/>
                  </a:lnTo>
                  <a:lnTo>
                    <a:pt x="325" y="323"/>
                  </a:lnTo>
                  <a:lnTo>
                    <a:pt x="326" y="322"/>
                  </a:lnTo>
                  <a:lnTo>
                    <a:pt x="328" y="323"/>
                  </a:lnTo>
                  <a:lnTo>
                    <a:pt x="329" y="323"/>
                  </a:lnTo>
                  <a:lnTo>
                    <a:pt x="330" y="326"/>
                  </a:lnTo>
                  <a:lnTo>
                    <a:pt x="330" y="329"/>
                  </a:lnTo>
                  <a:lnTo>
                    <a:pt x="330" y="330"/>
                  </a:lnTo>
                  <a:lnTo>
                    <a:pt x="323" y="331"/>
                  </a:lnTo>
                  <a:lnTo>
                    <a:pt x="322" y="332"/>
                  </a:lnTo>
                  <a:lnTo>
                    <a:pt x="321" y="333"/>
                  </a:lnTo>
                  <a:lnTo>
                    <a:pt x="322" y="335"/>
                  </a:lnTo>
                  <a:lnTo>
                    <a:pt x="324" y="335"/>
                  </a:lnTo>
                  <a:lnTo>
                    <a:pt x="327" y="334"/>
                  </a:lnTo>
                  <a:lnTo>
                    <a:pt x="328" y="334"/>
                  </a:lnTo>
                  <a:lnTo>
                    <a:pt x="329" y="333"/>
                  </a:lnTo>
                  <a:lnTo>
                    <a:pt x="330" y="335"/>
                  </a:lnTo>
                  <a:lnTo>
                    <a:pt x="332" y="338"/>
                  </a:lnTo>
                  <a:lnTo>
                    <a:pt x="333" y="340"/>
                  </a:lnTo>
                  <a:lnTo>
                    <a:pt x="333" y="341"/>
                  </a:lnTo>
                  <a:lnTo>
                    <a:pt x="333" y="341"/>
                  </a:lnTo>
                  <a:lnTo>
                    <a:pt x="332" y="344"/>
                  </a:lnTo>
                  <a:lnTo>
                    <a:pt x="334" y="343"/>
                  </a:lnTo>
                  <a:lnTo>
                    <a:pt x="335" y="341"/>
                  </a:lnTo>
                  <a:lnTo>
                    <a:pt x="338" y="333"/>
                  </a:lnTo>
                  <a:lnTo>
                    <a:pt x="339" y="333"/>
                  </a:lnTo>
                  <a:lnTo>
                    <a:pt x="338" y="331"/>
                  </a:lnTo>
                  <a:lnTo>
                    <a:pt x="337" y="329"/>
                  </a:lnTo>
                  <a:lnTo>
                    <a:pt x="337" y="329"/>
                  </a:lnTo>
                  <a:lnTo>
                    <a:pt x="338" y="327"/>
                  </a:lnTo>
                  <a:lnTo>
                    <a:pt x="338" y="324"/>
                  </a:lnTo>
                  <a:lnTo>
                    <a:pt x="340" y="321"/>
                  </a:lnTo>
                  <a:lnTo>
                    <a:pt x="342" y="320"/>
                  </a:lnTo>
                  <a:lnTo>
                    <a:pt x="344" y="319"/>
                  </a:lnTo>
                  <a:lnTo>
                    <a:pt x="346" y="317"/>
                  </a:lnTo>
                  <a:lnTo>
                    <a:pt x="348" y="313"/>
                  </a:lnTo>
                  <a:lnTo>
                    <a:pt x="346" y="308"/>
                  </a:lnTo>
                  <a:lnTo>
                    <a:pt x="343" y="304"/>
                  </a:lnTo>
                  <a:lnTo>
                    <a:pt x="344" y="300"/>
                  </a:lnTo>
                  <a:lnTo>
                    <a:pt x="346" y="300"/>
                  </a:lnTo>
                  <a:lnTo>
                    <a:pt x="349" y="304"/>
                  </a:lnTo>
                  <a:lnTo>
                    <a:pt x="351" y="305"/>
                  </a:lnTo>
                  <a:lnTo>
                    <a:pt x="352" y="305"/>
                  </a:lnTo>
                  <a:lnTo>
                    <a:pt x="352" y="307"/>
                  </a:lnTo>
                  <a:lnTo>
                    <a:pt x="351" y="309"/>
                  </a:lnTo>
                  <a:lnTo>
                    <a:pt x="351" y="310"/>
                  </a:lnTo>
                  <a:lnTo>
                    <a:pt x="351" y="312"/>
                  </a:lnTo>
                  <a:lnTo>
                    <a:pt x="352" y="313"/>
                  </a:lnTo>
                  <a:lnTo>
                    <a:pt x="353" y="315"/>
                  </a:lnTo>
                  <a:lnTo>
                    <a:pt x="355" y="319"/>
                  </a:lnTo>
                  <a:lnTo>
                    <a:pt x="356" y="326"/>
                  </a:lnTo>
                  <a:lnTo>
                    <a:pt x="356" y="332"/>
                  </a:lnTo>
                  <a:lnTo>
                    <a:pt x="355" y="335"/>
                  </a:lnTo>
                  <a:lnTo>
                    <a:pt x="351" y="335"/>
                  </a:lnTo>
                  <a:lnTo>
                    <a:pt x="349" y="335"/>
                  </a:lnTo>
                  <a:lnTo>
                    <a:pt x="349" y="337"/>
                  </a:lnTo>
                  <a:lnTo>
                    <a:pt x="348" y="339"/>
                  </a:lnTo>
                  <a:lnTo>
                    <a:pt x="345" y="342"/>
                  </a:lnTo>
                  <a:lnTo>
                    <a:pt x="343" y="344"/>
                  </a:lnTo>
                  <a:lnTo>
                    <a:pt x="346" y="345"/>
                  </a:lnTo>
                  <a:lnTo>
                    <a:pt x="349" y="343"/>
                  </a:lnTo>
                  <a:lnTo>
                    <a:pt x="350" y="341"/>
                  </a:lnTo>
                  <a:lnTo>
                    <a:pt x="350" y="339"/>
                  </a:lnTo>
                  <a:lnTo>
                    <a:pt x="352" y="338"/>
                  </a:lnTo>
                  <a:lnTo>
                    <a:pt x="354" y="339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3" y="341"/>
                  </a:lnTo>
                  <a:lnTo>
                    <a:pt x="352" y="341"/>
                  </a:lnTo>
                  <a:lnTo>
                    <a:pt x="353" y="343"/>
                  </a:lnTo>
                  <a:lnTo>
                    <a:pt x="355" y="344"/>
                  </a:lnTo>
                  <a:lnTo>
                    <a:pt x="357" y="345"/>
                  </a:lnTo>
                  <a:lnTo>
                    <a:pt x="358" y="342"/>
                  </a:lnTo>
                  <a:lnTo>
                    <a:pt x="361" y="337"/>
                  </a:lnTo>
                  <a:lnTo>
                    <a:pt x="361" y="333"/>
                  </a:lnTo>
                  <a:lnTo>
                    <a:pt x="356" y="316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5" y="299"/>
                  </a:lnTo>
                  <a:lnTo>
                    <a:pt x="353" y="297"/>
                  </a:lnTo>
                  <a:lnTo>
                    <a:pt x="351" y="296"/>
                  </a:lnTo>
                  <a:lnTo>
                    <a:pt x="349" y="296"/>
                  </a:lnTo>
                  <a:lnTo>
                    <a:pt x="343" y="299"/>
                  </a:lnTo>
                  <a:lnTo>
                    <a:pt x="340" y="299"/>
                  </a:lnTo>
                  <a:lnTo>
                    <a:pt x="338" y="298"/>
                  </a:lnTo>
                  <a:lnTo>
                    <a:pt x="340" y="294"/>
                  </a:lnTo>
                  <a:lnTo>
                    <a:pt x="344" y="290"/>
                  </a:lnTo>
                  <a:lnTo>
                    <a:pt x="353" y="285"/>
                  </a:lnTo>
                  <a:lnTo>
                    <a:pt x="367" y="273"/>
                  </a:lnTo>
                  <a:lnTo>
                    <a:pt x="374" y="269"/>
                  </a:lnTo>
                  <a:lnTo>
                    <a:pt x="381" y="269"/>
                  </a:lnTo>
                  <a:lnTo>
                    <a:pt x="389" y="274"/>
                  </a:lnTo>
                  <a:lnTo>
                    <a:pt x="396" y="274"/>
                  </a:lnTo>
                  <a:lnTo>
                    <a:pt x="397" y="275"/>
                  </a:lnTo>
                  <a:lnTo>
                    <a:pt x="401" y="277"/>
                  </a:lnTo>
                  <a:lnTo>
                    <a:pt x="403" y="279"/>
                  </a:lnTo>
                  <a:lnTo>
                    <a:pt x="408" y="282"/>
                  </a:lnTo>
                  <a:lnTo>
                    <a:pt x="407" y="285"/>
                  </a:lnTo>
                  <a:lnTo>
                    <a:pt x="403" y="290"/>
                  </a:lnTo>
                  <a:lnTo>
                    <a:pt x="402" y="293"/>
                  </a:lnTo>
                  <a:lnTo>
                    <a:pt x="399" y="299"/>
                  </a:lnTo>
                  <a:lnTo>
                    <a:pt x="398" y="301"/>
                  </a:lnTo>
                  <a:lnTo>
                    <a:pt x="398" y="303"/>
                  </a:lnTo>
                  <a:lnTo>
                    <a:pt x="401" y="306"/>
                  </a:lnTo>
                  <a:lnTo>
                    <a:pt x="402" y="309"/>
                  </a:lnTo>
                  <a:lnTo>
                    <a:pt x="403" y="311"/>
                  </a:lnTo>
                  <a:lnTo>
                    <a:pt x="403" y="314"/>
                  </a:lnTo>
                  <a:lnTo>
                    <a:pt x="403" y="317"/>
                  </a:lnTo>
                  <a:lnTo>
                    <a:pt x="405" y="320"/>
                  </a:lnTo>
                  <a:lnTo>
                    <a:pt x="406" y="323"/>
                  </a:lnTo>
                  <a:lnTo>
                    <a:pt x="406" y="324"/>
                  </a:lnTo>
                  <a:lnTo>
                    <a:pt x="406" y="326"/>
                  </a:lnTo>
                  <a:lnTo>
                    <a:pt x="405" y="329"/>
                  </a:lnTo>
                  <a:lnTo>
                    <a:pt x="405" y="332"/>
                  </a:lnTo>
                  <a:lnTo>
                    <a:pt x="405" y="333"/>
                  </a:lnTo>
                  <a:lnTo>
                    <a:pt x="405" y="334"/>
                  </a:lnTo>
                  <a:lnTo>
                    <a:pt x="405" y="335"/>
                  </a:lnTo>
                  <a:lnTo>
                    <a:pt x="406" y="336"/>
                  </a:lnTo>
                  <a:lnTo>
                    <a:pt x="404" y="339"/>
                  </a:lnTo>
                  <a:lnTo>
                    <a:pt x="401" y="346"/>
                  </a:lnTo>
                  <a:lnTo>
                    <a:pt x="397" y="348"/>
                  </a:lnTo>
                  <a:lnTo>
                    <a:pt x="397" y="350"/>
                  </a:lnTo>
                  <a:lnTo>
                    <a:pt x="396" y="353"/>
                  </a:lnTo>
                  <a:lnTo>
                    <a:pt x="394" y="353"/>
                  </a:lnTo>
                  <a:lnTo>
                    <a:pt x="392" y="353"/>
                  </a:lnTo>
                  <a:lnTo>
                    <a:pt x="391" y="352"/>
                  </a:lnTo>
                  <a:lnTo>
                    <a:pt x="390" y="351"/>
                  </a:lnTo>
                  <a:lnTo>
                    <a:pt x="388" y="351"/>
                  </a:lnTo>
                  <a:lnTo>
                    <a:pt x="382" y="354"/>
                  </a:lnTo>
                  <a:lnTo>
                    <a:pt x="380" y="357"/>
                  </a:lnTo>
                  <a:lnTo>
                    <a:pt x="374" y="363"/>
                  </a:lnTo>
                  <a:lnTo>
                    <a:pt x="370" y="371"/>
                  </a:lnTo>
                  <a:lnTo>
                    <a:pt x="372" y="380"/>
                  </a:lnTo>
                  <a:lnTo>
                    <a:pt x="377" y="384"/>
                  </a:lnTo>
                  <a:lnTo>
                    <a:pt x="378" y="384"/>
                  </a:lnTo>
                  <a:lnTo>
                    <a:pt x="384" y="385"/>
                  </a:lnTo>
                  <a:lnTo>
                    <a:pt x="385" y="386"/>
                  </a:lnTo>
                  <a:lnTo>
                    <a:pt x="389" y="389"/>
                  </a:lnTo>
                  <a:lnTo>
                    <a:pt x="391" y="391"/>
                  </a:lnTo>
                  <a:lnTo>
                    <a:pt x="392" y="394"/>
                  </a:lnTo>
                  <a:lnTo>
                    <a:pt x="392" y="396"/>
                  </a:lnTo>
                  <a:lnTo>
                    <a:pt x="392" y="399"/>
                  </a:lnTo>
                  <a:lnTo>
                    <a:pt x="394" y="403"/>
                  </a:lnTo>
                  <a:lnTo>
                    <a:pt x="392" y="405"/>
                  </a:lnTo>
                  <a:lnTo>
                    <a:pt x="387" y="408"/>
                  </a:lnTo>
                  <a:lnTo>
                    <a:pt x="368" y="413"/>
                  </a:lnTo>
                  <a:lnTo>
                    <a:pt x="367" y="414"/>
                  </a:lnTo>
                  <a:lnTo>
                    <a:pt x="365" y="416"/>
                  </a:lnTo>
                  <a:lnTo>
                    <a:pt x="363" y="419"/>
                  </a:lnTo>
                  <a:lnTo>
                    <a:pt x="361" y="422"/>
                  </a:lnTo>
                  <a:lnTo>
                    <a:pt x="362" y="425"/>
                  </a:lnTo>
                  <a:lnTo>
                    <a:pt x="361" y="426"/>
                  </a:lnTo>
                  <a:lnTo>
                    <a:pt x="361" y="426"/>
                  </a:lnTo>
                  <a:lnTo>
                    <a:pt x="360" y="426"/>
                  </a:lnTo>
                  <a:lnTo>
                    <a:pt x="359" y="425"/>
                  </a:lnTo>
                  <a:lnTo>
                    <a:pt x="360" y="422"/>
                  </a:lnTo>
                  <a:lnTo>
                    <a:pt x="359" y="420"/>
                  </a:lnTo>
                  <a:lnTo>
                    <a:pt x="357" y="419"/>
                  </a:lnTo>
                  <a:lnTo>
                    <a:pt x="355" y="421"/>
                  </a:lnTo>
                  <a:lnTo>
                    <a:pt x="355" y="422"/>
                  </a:lnTo>
                  <a:lnTo>
                    <a:pt x="354" y="422"/>
                  </a:lnTo>
                  <a:lnTo>
                    <a:pt x="353" y="423"/>
                  </a:lnTo>
                  <a:lnTo>
                    <a:pt x="353" y="425"/>
                  </a:lnTo>
                  <a:lnTo>
                    <a:pt x="354" y="425"/>
                  </a:lnTo>
                  <a:lnTo>
                    <a:pt x="356" y="427"/>
                  </a:lnTo>
                  <a:lnTo>
                    <a:pt x="364" y="427"/>
                  </a:lnTo>
                  <a:lnTo>
                    <a:pt x="367" y="429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7" y="435"/>
                  </a:lnTo>
                  <a:lnTo>
                    <a:pt x="366" y="435"/>
                  </a:lnTo>
                  <a:lnTo>
                    <a:pt x="366" y="436"/>
                  </a:lnTo>
                  <a:lnTo>
                    <a:pt x="363" y="437"/>
                  </a:lnTo>
                  <a:lnTo>
                    <a:pt x="362" y="437"/>
                  </a:lnTo>
                  <a:lnTo>
                    <a:pt x="363" y="437"/>
                  </a:lnTo>
                  <a:lnTo>
                    <a:pt x="367" y="445"/>
                  </a:lnTo>
                  <a:lnTo>
                    <a:pt x="367" y="449"/>
                  </a:lnTo>
                  <a:lnTo>
                    <a:pt x="366" y="449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0" y="451"/>
                  </a:lnTo>
                  <a:lnTo>
                    <a:pt x="357" y="454"/>
                  </a:lnTo>
                  <a:lnTo>
                    <a:pt x="355" y="454"/>
                  </a:lnTo>
                  <a:lnTo>
                    <a:pt x="352" y="453"/>
                  </a:lnTo>
                  <a:lnTo>
                    <a:pt x="347" y="448"/>
                  </a:lnTo>
                  <a:lnTo>
                    <a:pt x="343" y="448"/>
                  </a:lnTo>
                  <a:lnTo>
                    <a:pt x="343" y="449"/>
                  </a:lnTo>
                  <a:lnTo>
                    <a:pt x="344" y="449"/>
                  </a:lnTo>
                  <a:lnTo>
                    <a:pt x="343" y="449"/>
                  </a:lnTo>
                  <a:lnTo>
                    <a:pt x="343" y="449"/>
                  </a:lnTo>
                  <a:lnTo>
                    <a:pt x="343" y="453"/>
                  </a:lnTo>
                  <a:lnTo>
                    <a:pt x="343" y="455"/>
                  </a:lnTo>
                  <a:lnTo>
                    <a:pt x="342" y="456"/>
                  </a:lnTo>
                  <a:lnTo>
                    <a:pt x="342" y="458"/>
                  </a:lnTo>
                  <a:lnTo>
                    <a:pt x="342" y="460"/>
                  </a:lnTo>
                  <a:lnTo>
                    <a:pt x="343" y="461"/>
                  </a:lnTo>
                  <a:lnTo>
                    <a:pt x="344" y="461"/>
                  </a:lnTo>
                  <a:lnTo>
                    <a:pt x="346" y="461"/>
                  </a:lnTo>
                  <a:lnTo>
                    <a:pt x="345" y="460"/>
                  </a:lnTo>
                  <a:lnTo>
                    <a:pt x="345" y="458"/>
                  </a:lnTo>
                  <a:lnTo>
                    <a:pt x="346" y="458"/>
                  </a:lnTo>
                  <a:lnTo>
                    <a:pt x="348" y="457"/>
                  </a:lnTo>
                  <a:lnTo>
                    <a:pt x="349" y="458"/>
                  </a:lnTo>
                  <a:lnTo>
                    <a:pt x="350" y="461"/>
                  </a:lnTo>
                  <a:lnTo>
                    <a:pt x="350" y="461"/>
                  </a:lnTo>
                  <a:lnTo>
                    <a:pt x="351" y="462"/>
                  </a:lnTo>
                  <a:lnTo>
                    <a:pt x="354" y="465"/>
                  </a:lnTo>
                  <a:lnTo>
                    <a:pt x="355" y="466"/>
                  </a:lnTo>
                  <a:close/>
                  <a:moveTo>
                    <a:pt x="308" y="177"/>
                  </a:moveTo>
                  <a:lnTo>
                    <a:pt x="307" y="174"/>
                  </a:lnTo>
                  <a:lnTo>
                    <a:pt x="308" y="173"/>
                  </a:lnTo>
                  <a:lnTo>
                    <a:pt x="316" y="172"/>
                  </a:lnTo>
                  <a:lnTo>
                    <a:pt x="320" y="171"/>
                  </a:lnTo>
                  <a:lnTo>
                    <a:pt x="320" y="172"/>
                  </a:lnTo>
                  <a:lnTo>
                    <a:pt x="319" y="172"/>
                  </a:lnTo>
                  <a:lnTo>
                    <a:pt x="319" y="173"/>
                  </a:lnTo>
                  <a:lnTo>
                    <a:pt x="318" y="174"/>
                  </a:lnTo>
                  <a:lnTo>
                    <a:pt x="316" y="176"/>
                  </a:lnTo>
                  <a:lnTo>
                    <a:pt x="315" y="178"/>
                  </a:lnTo>
                  <a:lnTo>
                    <a:pt x="314" y="178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09" y="178"/>
                  </a:lnTo>
                  <a:lnTo>
                    <a:pt x="308" y="177"/>
                  </a:lnTo>
                  <a:close/>
                  <a:moveTo>
                    <a:pt x="66" y="168"/>
                  </a:moveTo>
                  <a:lnTo>
                    <a:pt x="65" y="170"/>
                  </a:lnTo>
                  <a:lnTo>
                    <a:pt x="60" y="173"/>
                  </a:lnTo>
                  <a:lnTo>
                    <a:pt x="60" y="176"/>
                  </a:lnTo>
                  <a:lnTo>
                    <a:pt x="53" y="178"/>
                  </a:lnTo>
                  <a:lnTo>
                    <a:pt x="50" y="179"/>
                  </a:lnTo>
                  <a:lnTo>
                    <a:pt x="49" y="178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2" y="168"/>
                  </a:lnTo>
                  <a:lnTo>
                    <a:pt x="38" y="170"/>
                  </a:lnTo>
                  <a:lnTo>
                    <a:pt x="37" y="169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9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1" y="165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60"/>
                  </a:lnTo>
                  <a:lnTo>
                    <a:pt x="42" y="159"/>
                  </a:lnTo>
                  <a:lnTo>
                    <a:pt x="49" y="158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55"/>
                  </a:lnTo>
                  <a:lnTo>
                    <a:pt x="48" y="154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9" y="150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49" y="144"/>
                  </a:lnTo>
                  <a:lnTo>
                    <a:pt x="50" y="143"/>
                  </a:lnTo>
                  <a:lnTo>
                    <a:pt x="51" y="144"/>
                  </a:lnTo>
                  <a:lnTo>
                    <a:pt x="52" y="143"/>
                  </a:lnTo>
                  <a:lnTo>
                    <a:pt x="54" y="142"/>
                  </a:lnTo>
                  <a:lnTo>
                    <a:pt x="60" y="142"/>
                  </a:lnTo>
                  <a:lnTo>
                    <a:pt x="62" y="141"/>
                  </a:lnTo>
                  <a:lnTo>
                    <a:pt x="65" y="141"/>
                  </a:lnTo>
                  <a:lnTo>
                    <a:pt x="66" y="139"/>
                  </a:lnTo>
                  <a:lnTo>
                    <a:pt x="69" y="132"/>
                  </a:lnTo>
                  <a:lnTo>
                    <a:pt x="72" y="134"/>
                  </a:lnTo>
                  <a:lnTo>
                    <a:pt x="72" y="132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4" y="131"/>
                  </a:lnTo>
                  <a:lnTo>
                    <a:pt x="73" y="134"/>
                  </a:lnTo>
                  <a:lnTo>
                    <a:pt x="73" y="135"/>
                  </a:lnTo>
                  <a:lnTo>
                    <a:pt x="73" y="136"/>
                  </a:lnTo>
                  <a:lnTo>
                    <a:pt x="74" y="137"/>
                  </a:lnTo>
                  <a:lnTo>
                    <a:pt x="74" y="139"/>
                  </a:lnTo>
                  <a:lnTo>
                    <a:pt x="74" y="140"/>
                  </a:lnTo>
                  <a:lnTo>
                    <a:pt x="73" y="145"/>
                  </a:lnTo>
                  <a:lnTo>
                    <a:pt x="72" y="147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0" y="144"/>
                  </a:lnTo>
                  <a:lnTo>
                    <a:pt x="69" y="143"/>
                  </a:lnTo>
                  <a:lnTo>
                    <a:pt x="67" y="146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67" y="149"/>
                  </a:lnTo>
                  <a:lnTo>
                    <a:pt x="67" y="150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71" y="159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68" y="160"/>
                  </a:lnTo>
                  <a:lnTo>
                    <a:pt x="69" y="160"/>
                  </a:lnTo>
                  <a:lnTo>
                    <a:pt x="68" y="162"/>
                  </a:lnTo>
                  <a:lnTo>
                    <a:pt x="66" y="166"/>
                  </a:lnTo>
                  <a:lnTo>
                    <a:pt x="66" y="168"/>
                  </a:lnTo>
                  <a:close/>
                  <a:moveTo>
                    <a:pt x="275" y="71"/>
                  </a:moveTo>
                  <a:lnTo>
                    <a:pt x="277" y="71"/>
                  </a:lnTo>
                  <a:lnTo>
                    <a:pt x="278" y="71"/>
                  </a:lnTo>
                  <a:lnTo>
                    <a:pt x="279" y="72"/>
                  </a:lnTo>
                  <a:lnTo>
                    <a:pt x="279" y="74"/>
                  </a:lnTo>
                  <a:lnTo>
                    <a:pt x="279" y="76"/>
                  </a:lnTo>
                  <a:lnTo>
                    <a:pt x="279" y="77"/>
                  </a:lnTo>
                  <a:lnTo>
                    <a:pt x="276" y="77"/>
                  </a:lnTo>
                  <a:lnTo>
                    <a:pt x="275" y="76"/>
                  </a:lnTo>
                  <a:lnTo>
                    <a:pt x="268" y="78"/>
                  </a:lnTo>
                  <a:lnTo>
                    <a:pt x="269" y="79"/>
                  </a:lnTo>
                  <a:lnTo>
                    <a:pt x="270" y="82"/>
                  </a:lnTo>
                  <a:lnTo>
                    <a:pt x="270" y="84"/>
                  </a:lnTo>
                  <a:lnTo>
                    <a:pt x="268" y="87"/>
                  </a:lnTo>
                  <a:lnTo>
                    <a:pt x="266" y="88"/>
                  </a:lnTo>
                  <a:lnTo>
                    <a:pt x="265" y="91"/>
                  </a:lnTo>
                  <a:lnTo>
                    <a:pt x="264" y="93"/>
                  </a:lnTo>
                  <a:lnTo>
                    <a:pt x="261" y="94"/>
                  </a:lnTo>
                  <a:lnTo>
                    <a:pt x="259" y="92"/>
                  </a:lnTo>
                  <a:lnTo>
                    <a:pt x="258" y="88"/>
                  </a:lnTo>
                  <a:lnTo>
                    <a:pt x="254" y="87"/>
                  </a:lnTo>
                  <a:lnTo>
                    <a:pt x="252" y="86"/>
                  </a:lnTo>
                  <a:lnTo>
                    <a:pt x="250" y="84"/>
                  </a:lnTo>
                  <a:lnTo>
                    <a:pt x="248" y="82"/>
                  </a:lnTo>
                  <a:lnTo>
                    <a:pt x="248" y="82"/>
                  </a:lnTo>
                  <a:lnTo>
                    <a:pt x="252" y="81"/>
                  </a:lnTo>
                  <a:lnTo>
                    <a:pt x="254" y="77"/>
                  </a:lnTo>
                  <a:lnTo>
                    <a:pt x="257" y="76"/>
                  </a:lnTo>
                  <a:lnTo>
                    <a:pt x="260" y="76"/>
                  </a:lnTo>
                  <a:lnTo>
                    <a:pt x="263" y="75"/>
                  </a:lnTo>
                  <a:lnTo>
                    <a:pt x="264" y="73"/>
                  </a:lnTo>
                  <a:lnTo>
                    <a:pt x="270" y="73"/>
                  </a:lnTo>
                  <a:lnTo>
                    <a:pt x="275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8" name="Freeform 195">
              <a:extLst>
                <a:ext uri="{FF2B5EF4-FFF2-40B4-BE49-F238E27FC236}">
                  <a16:creationId xmlns:a16="http://schemas.microsoft.com/office/drawing/2014/main" id="{9264615A-01CF-9B20-883A-8ED98A62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264" y="3376899"/>
              <a:ext cx="402027" cy="266130"/>
            </a:xfrm>
            <a:custGeom>
              <a:avLst/>
              <a:gdLst>
                <a:gd name="T0" fmla="*/ 19 w 284"/>
                <a:gd name="T1" fmla="*/ 175 h 188"/>
                <a:gd name="T2" fmla="*/ 33 w 284"/>
                <a:gd name="T3" fmla="*/ 168 h 188"/>
                <a:gd name="T4" fmla="*/ 47 w 284"/>
                <a:gd name="T5" fmla="*/ 161 h 188"/>
                <a:gd name="T6" fmla="*/ 22 w 284"/>
                <a:gd name="T7" fmla="*/ 139 h 188"/>
                <a:gd name="T8" fmla="*/ 24 w 284"/>
                <a:gd name="T9" fmla="*/ 118 h 188"/>
                <a:gd name="T10" fmla="*/ 10 w 284"/>
                <a:gd name="T11" fmla="*/ 114 h 188"/>
                <a:gd name="T12" fmla="*/ 12 w 284"/>
                <a:gd name="T13" fmla="*/ 105 h 188"/>
                <a:gd name="T14" fmla="*/ 20 w 284"/>
                <a:gd name="T15" fmla="*/ 90 h 188"/>
                <a:gd name="T16" fmla="*/ 6 w 284"/>
                <a:gd name="T17" fmla="*/ 86 h 188"/>
                <a:gd name="T18" fmla="*/ 0 w 284"/>
                <a:gd name="T19" fmla="*/ 76 h 188"/>
                <a:gd name="T20" fmla="*/ 11 w 284"/>
                <a:gd name="T21" fmla="*/ 65 h 188"/>
                <a:gd name="T22" fmla="*/ 29 w 284"/>
                <a:gd name="T23" fmla="*/ 53 h 188"/>
                <a:gd name="T24" fmla="*/ 39 w 284"/>
                <a:gd name="T25" fmla="*/ 48 h 188"/>
                <a:gd name="T26" fmla="*/ 63 w 284"/>
                <a:gd name="T27" fmla="*/ 51 h 188"/>
                <a:gd name="T28" fmla="*/ 94 w 284"/>
                <a:gd name="T29" fmla="*/ 57 h 188"/>
                <a:gd name="T30" fmla="*/ 106 w 284"/>
                <a:gd name="T31" fmla="*/ 64 h 188"/>
                <a:gd name="T32" fmla="*/ 114 w 284"/>
                <a:gd name="T33" fmla="*/ 56 h 188"/>
                <a:gd name="T34" fmla="*/ 121 w 284"/>
                <a:gd name="T35" fmla="*/ 49 h 188"/>
                <a:gd name="T36" fmla="*/ 132 w 284"/>
                <a:gd name="T37" fmla="*/ 39 h 188"/>
                <a:gd name="T38" fmla="*/ 141 w 284"/>
                <a:gd name="T39" fmla="*/ 32 h 188"/>
                <a:gd name="T40" fmla="*/ 166 w 284"/>
                <a:gd name="T41" fmla="*/ 30 h 188"/>
                <a:gd name="T42" fmla="*/ 193 w 284"/>
                <a:gd name="T43" fmla="*/ 31 h 188"/>
                <a:gd name="T44" fmla="*/ 203 w 284"/>
                <a:gd name="T45" fmla="*/ 25 h 188"/>
                <a:gd name="T46" fmla="*/ 216 w 284"/>
                <a:gd name="T47" fmla="*/ 22 h 188"/>
                <a:gd name="T48" fmla="*/ 239 w 284"/>
                <a:gd name="T49" fmla="*/ 26 h 188"/>
                <a:gd name="T50" fmla="*/ 235 w 284"/>
                <a:gd name="T51" fmla="*/ 7 h 188"/>
                <a:gd name="T52" fmla="*/ 250 w 284"/>
                <a:gd name="T53" fmla="*/ 1 h 188"/>
                <a:gd name="T54" fmla="*/ 267 w 284"/>
                <a:gd name="T55" fmla="*/ 6 h 188"/>
                <a:gd name="T56" fmla="*/ 267 w 284"/>
                <a:gd name="T57" fmla="*/ 18 h 188"/>
                <a:gd name="T58" fmla="*/ 274 w 284"/>
                <a:gd name="T59" fmla="*/ 24 h 188"/>
                <a:gd name="T60" fmla="*/ 273 w 284"/>
                <a:gd name="T61" fmla="*/ 33 h 188"/>
                <a:gd name="T62" fmla="*/ 278 w 284"/>
                <a:gd name="T63" fmla="*/ 46 h 188"/>
                <a:gd name="T64" fmla="*/ 270 w 284"/>
                <a:gd name="T65" fmla="*/ 42 h 188"/>
                <a:gd name="T66" fmla="*/ 261 w 284"/>
                <a:gd name="T67" fmla="*/ 47 h 188"/>
                <a:gd name="T68" fmla="*/ 260 w 284"/>
                <a:gd name="T69" fmla="*/ 60 h 188"/>
                <a:gd name="T70" fmla="*/ 255 w 284"/>
                <a:gd name="T71" fmla="*/ 66 h 188"/>
                <a:gd name="T72" fmla="*/ 246 w 284"/>
                <a:gd name="T73" fmla="*/ 65 h 188"/>
                <a:gd name="T74" fmla="*/ 241 w 284"/>
                <a:gd name="T75" fmla="*/ 73 h 188"/>
                <a:gd name="T76" fmla="*/ 221 w 284"/>
                <a:gd name="T77" fmla="*/ 80 h 188"/>
                <a:gd name="T78" fmla="*/ 204 w 284"/>
                <a:gd name="T79" fmla="*/ 88 h 188"/>
                <a:gd name="T80" fmla="*/ 205 w 284"/>
                <a:gd name="T81" fmla="*/ 105 h 188"/>
                <a:gd name="T82" fmla="*/ 208 w 284"/>
                <a:gd name="T83" fmla="*/ 117 h 188"/>
                <a:gd name="T84" fmla="*/ 209 w 284"/>
                <a:gd name="T85" fmla="*/ 134 h 188"/>
                <a:gd name="T86" fmla="*/ 192 w 284"/>
                <a:gd name="T87" fmla="*/ 138 h 188"/>
                <a:gd name="T88" fmla="*/ 187 w 284"/>
                <a:gd name="T89" fmla="*/ 142 h 188"/>
                <a:gd name="T90" fmla="*/ 171 w 284"/>
                <a:gd name="T91" fmla="*/ 151 h 188"/>
                <a:gd name="T92" fmla="*/ 176 w 284"/>
                <a:gd name="T93" fmla="*/ 155 h 188"/>
                <a:gd name="T94" fmla="*/ 178 w 284"/>
                <a:gd name="T95" fmla="*/ 161 h 188"/>
                <a:gd name="T96" fmla="*/ 173 w 284"/>
                <a:gd name="T97" fmla="*/ 168 h 188"/>
                <a:gd name="T98" fmla="*/ 178 w 284"/>
                <a:gd name="T99" fmla="*/ 183 h 188"/>
                <a:gd name="T100" fmla="*/ 152 w 284"/>
                <a:gd name="T101" fmla="*/ 181 h 188"/>
                <a:gd name="T102" fmla="*/ 138 w 284"/>
                <a:gd name="T103" fmla="*/ 176 h 188"/>
                <a:gd name="T104" fmla="*/ 118 w 284"/>
                <a:gd name="T105" fmla="*/ 173 h 188"/>
                <a:gd name="T106" fmla="*/ 111 w 284"/>
                <a:gd name="T107" fmla="*/ 162 h 188"/>
                <a:gd name="T108" fmla="*/ 103 w 284"/>
                <a:gd name="T109" fmla="*/ 164 h 188"/>
                <a:gd name="T110" fmla="*/ 90 w 284"/>
                <a:gd name="T111" fmla="*/ 181 h 188"/>
                <a:gd name="T112" fmla="*/ 66 w 284"/>
                <a:gd name="T113" fmla="*/ 181 h 188"/>
                <a:gd name="T114" fmla="*/ 54 w 284"/>
                <a:gd name="T115" fmla="*/ 178 h 188"/>
                <a:gd name="T116" fmla="*/ 42 w 284"/>
                <a:gd name="T1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88">
                  <a:moveTo>
                    <a:pt x="25" y="183"/>
                  </a:moveTo>
                  <a:lnTo>
                    <a:pt x="24" y="183"/>
                  </a:lnTo>
                  <a:lnTo>
                    <a:pt x="20" y="180"/>
                  </a:lnTo>
                  <a:lnTo>
                    <a:pt x="20" y="179"/>
                  </a:lnTo>
                  <a:lnTo>
                    <a:pt x="20" y="178"/>
                  </a:lnTo>
                  <a:lnTo>
                    <a:pt x="21" y="176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8" y="175"/>
                  </a:lnTo>
                  <a:lnTo>
                    <a:pt x="18" y="173"/>
                  </a:lnTo>
                  <a:lnTo>
                    <a:pt x="20" y="174"/>
                  </a:lnTo>
                  <a:lnTo>
                    <a:pt x="28" y="173"/>
                  </a:lnTo>
                  <a:lnTo>
                    <a:pt x="35" y="171"/>
                  </a:lnTo>
                  <a:lnTo>
                    <a:pt x="35" y="170"/>
                  </a:lnTo>
                  <a:lnTo>
                    <a:pt x="34" y="169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36" y="166"/>
                  </a:lnTo>
                  <a:lnTo>
                    <a:pt x="39" y="168"/>
                  </a:lnTo>
                  <a:lnTo>
                    <a:pt x="43" y="168"/>
                  </a:lnTo>
                  <a:lnTo>
                    <a:pt x="45" y="165"/>
                  </a:lnTo>
                  <a:lnTo>
                    <a:pt x="47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0"/>
                  </a:lnTo>
                  <a:lnTo>
                    <a:pt x="44" y="159"/>
                  </a:lnTo>
                  <a:lnTo>
                    <a:pt x="37" y="147"/>
                  </a:lnTo>
                  <a:lnTo>
                    <a:pt x="31" y="144"/>
                  </a:lnTo>
                  <a:lnTo>
                    <a:pt x="30" y="144"/>
                  </a:lnTo>
                  <a:lnTo>
                    <a:pt x="26" y="140"/>
                  </a:lnTo>
                  <a:lnTo>
                    <a:pt x="25" y="140"/>
                  </a:lnTo>
                  <a:lnTo>
                    <a:pt x="22" y="139"/>
                  </a:lnTo>
                  <a:lnTo>
                    <a:pt x="19" y="139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18" y="131"/>
                  </a:lnTo>
                  <a:lnTo>
                    <a:pt x="21" y="125"/>
                  </a:lnTo>
                  <a:lnTo>
                    <a:pt x="22" y="123"/>
                  </a:lnTo>
                  <a:lnTo>
                    <a:pt x="23" y="120"/>
                  </a:lnTo>
                  <a:lnTo>
                    <a:pt x="24" y="118"/>
                  </a:lnTo>
                  <a:lnTo>
                    <a:pt x="22" y="115"/>
                  </a:lnTo>
                  <a:lnTo>
                    <a:pt x="21" y="115"/>
                  </a:lnTo>
                  <a:lnTo>
                    <a:pt x="18" y="116"/>
                  </a:lnTo>
                  <a:lnTo>
                    <a:pt x="16" y="118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9" y="113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8"/>
                  </a:lnTo>
                  <a:lnTo>
                    <a:pt x="12" y="105"/>
                  </a:lnTo>
                  <a:lnTo>
                    <a:pt x="14" y="103"/>
                  </a:lnTo>
                  <a:lnTo>
                    <a:pt x="23" y="97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1" y="85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1" y="78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3"/>
                  </a:lnTo>
                  <a:lnTo>
                    <a:pt x="4" y="72"/>
                  </a:lnTo>
                  <a:lnTo>
                    <a:pt x="6" y="68"/>
                  </a:lnTo>
                  <a:lnTo>
                    <a:pt x="6" y="67"/>
                  </a:lnTo>
                  <a:lnTo>
                    <a:pt x="7" y="67"/>
                  </a:lnTo>
                  <a:lnTo>
                    <a:pt x="8" y="66"/>
                  </a:lnTo>
                  <a:lnTo>
                    <a:pt x="11" y="65"/>
                  </a:lnTo>
                  <a:lnTo>
                    <a:pt x="15" y="63"/>
                  </a:lnTo>
                  <a:lnTo>
                    <a:pt x="17" y="60"/>
                  </a:lnTo>
                  <a:lnTo>
                    <a:pt x="19" y="58"/>
                  </a:lnTo>
                  <a:lnTo>
                    <a:pt x="21" y="56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7" y="48"/>
                  </a:lnTo>
                  <a:lnTo>
                    <a:pt x="39" y="48"/>
                  </a:lnTo>
                  <a:lnTo>
                    <a:pt x="45" y="46"/>
                  </a:lnTo>
                  <a:lnTo>
                    <a:pt x="48" y="47"/>
                  </a:lnTo>
                  <a:lnTo>
                    <a:pt x="55" y="51"/>
                  </a:lnTo>
                  <a:lnTo>
                    <a:pt x="57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1" y="50"/>
                  </a:lnTo>
                  <a:lnTo>
                    <a:pt x="63" y="51"/>
                  </a:lnTo>
                  <a:lnTo>
                    <a:pt x="65" y="51"/>
                  </a:lnTo>
                  <a:lnTo>
                    <a:pt x="70" y="56"/>
                  </a:lnTo>
                  <a:lnTo>
                    <a:pt x="71" y="56"/>
                  </a:lnTo>
                  <a:lnTo>
                    <a:pt x="79" y="56"/>
                  </a:lnTo>
                  <a:lnTo>
                    <a:pt x="90" y="57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5" y="58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99" y="60"/>
                  </a:lnTo>
                  <a:lnTo>
                    <a:pt x="102" y="59"/>
                  </a:lnTo>
                  <a:lnTo>
                    <a:pt x="103" y="60"/>
                  </a:lnTo>
                  <a:lnTo>
                    <a:pt x="105" y="63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61"/>
                  </a:lnTo>
                  <a:lnTo>
                    <a:pt x="109" y="59"/>
                  </a:lnTo>
                  <a:lnTo>
                    <a:pt x="110" y="57"/>
                  </a:lnTo>
                  <a:lnTo>
                    <a:pt x="111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5" y="55"/>
                  </a:lnTo>
                  <a:lnTo>
                    <a:pt x="117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19" y="52"/>
                  </a:lnTo>
                  <a:lnTo>
                    <a:pt x="120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3" y="48"/>
                  </a:lnTo>
                  <a:lnTo>
                    <a:pt x="124" y="49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9" y="46"/>
                  </a:lnTo>
                  <a:lnTo>
                    <a:pt x="130" y="43"/>
                  </a:lnTo>
                  <a:lnTo>
                    <a:pt x="131" y="42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4" y="35"/>
                  </a:lnTo>
                  <a:lnTo>
                    <a:pt x="135" y="35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140" y="33"/>
                  </a:lnTo>
                  <a:lnTo>
                    <a:pt x="141" y="32"/>
                  </a:lnTo>
                  <a:lnTo>
                    <a:pt x="143" y="33"/>
                  </a:lnTo>
                  <a:lnTo>
                    <a:pt x="144" y="35"/>
                  </a:lnTo>
                  <a:lnTo>
                    <a:pt x="148" y="30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29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77" y="30"/>
                  </a:lnTo>
                  <a:lnTo>
                    <a:pt x="182" y="30"/>
                  </a:lnTo>
                  <a:lnTo>
                    <a:pt x="185" y="30"/>
                  </a:lnTo>
                  <a:lnTo>
                    <a:pt x="186" y="31"/>
                  </a:lnTo>
                  <a:lnTo>
                    <a:pt x="187" y="32"/>
                  </a:lnTo>
                  <a:lnTo>
                    <a:pt x="189" y="33"/>
                  </a:lnTo>
                  <a:lnTo>
                    <a:pt x="192" y="33"/>
                  </a:lnTo>
                  <a:lnTo>
                    <a:pt x="193" y="31"/>
                  </a:lnTo>
                  <a:lnTo>
                    <a:pt x="194" y="30"/>
                  </a:lnTo>
                  <a:lnTo>
                    <a:pt x="194" y="29"/>
                  </a:lnTo>
                  <a:lnTo>
                    <a:pt x="195" y="27"/>
                  </a:lnTo>
                  <a:lnTo>
                    <a:pt x="197" y="25"/>
                  </a:lnTo>
                  <a:lnTo>
                    <a:pt x="198" y="25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3" y="25"/>
                  </a:lnTo>
                  <a:lnTo>
                    <a:pt x="204" y="25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2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13" y="22"/>
                  </a:lnTo>
                  <a:lnTo>
                    <a:pt x="216" y="22"/>
                  </a:lnTo>
                  <a:lnTo>
                    <a:pt x="218" y="20"/>
                  </a:lnTo>
                  <a:lnTo>
                    <a:pt x="222" y="19"/>
                  </a:lnTo>
                  <a:lnTo>
                    <a:pt x="224" y="18"/>
                  </a:lnTo>
                  <a:lnTo>
                    <a:pt x="227" y="19"/>
                  </a:lnTo>
                  <a:lnTo>
                    <a:pt x="233" y="23"/>
                  </a:lnTo>
                  <a:lnTo>
                    <a:pt x="236" y="23"/>
                  </a:lnTo>
                  <a:lnTo>
                    <a:pt x="237" y="24"/>
                  </a:lnTo>
                  <a:lnTo>
                    <a:pt x="239" y="26"/>
                  </a:lnTo>
                  <a:lnTo>
                    <a:pt x="239" y="23"/>
                  </a:lnTo>
                  <a:lnTo>
                    <a:pt x="238" y="21"/>
                  </a:lnTo>
                  <a:lnTo>
                    <a:pt x="236" y="19"/>
                  </a:lnTo>
                  <a:lnTo>
                    <a:pt x="235" y="17"/>
                  </a:lnTo>
                  <a:lnTo>
                    <a:pt x="234" y="14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5" y="7"/>
                  </a:lnTo>
                  <a:lnTo>
                    <a:pt x="235" y="6"/>
                  </a:lnTo>
                  <a:lnTo>
                    <a:pt x="236" y="6"/>
                  </a:lnTo>
                  <a:lnTo>
                    <a:pt x="236" y="5"/>
                  </a:lnTo>
                  <a:lnTo>
                    <a:pt x="240" y="4"/>
                  </a:lnTo>
                  <a:lnTo>
                    <a:pt x="242" y="3"/>
                  </a:lnTo>
                  <a:lnTo>
                    <a:pt x="246" y="0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3" y="1"/>
                  </a:lnTo>
                  <a:lnTo>
                    <a:pt x="262" y="0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7" y="4"/>
                  </a:lnTo>
                  <a:lnTo>
                    <a:pt x="267" y="5"/>
                  </a:lnTo>
                  <a:lnTo>
                    <a:pt x="267" y="6"/>
                  </a:lnTo>
                  <a:lnTo>
                    <a:pt x="266" y="7"/>
                  </a:lnTo>
                  <a:lnTo>
                    <a:pt x="266" y="9"/>
                  </a:lnTo>
                  <a:lnTo>
                    <a:pt x="265" y="9"/>
                  </a:lnTo>
                  <a:lnTo>
                    <a:pt x="264" y="11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66" y="17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9" y="20"/>
                  </a:lnTo>
                  <a:lnTo>
                    <a:pt x="270" y="20"/>
                  </a:lnTo>
                  <a:lnTo>
                    <a:pt x="270" y="22"/>
                  </a:lnTo>
                  <a:lnTo>
                    <a:pt x="270" y="23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4" y="27"/>
                  </a:lnTo>
                  <a:lnTo>
                    <a:pt x="273" y="27"/>
                  </a:lnTo>
                  <a:lnTo>
                    <a:pt x="271" y="28"/>
                  </a:lnTo>
                  <a:lnTo>
                    <a:pt x="270" y="30"/>
                  </a:lnTo>
                  <a:lnTo>
                    <a:pt x="271" y="30"/>
                  </a:lnTo>
                  <a:lnTo>
                    <a:pt x="271" y="31"/>
                  </a:lnTo>
                  <a:lnTo>
                    <a:pt x="273" y="33"/>
                  </a:lnTo>
                  <a:lnTo>
                    <a:pt x="276" y="35"/>
                  </a:lnTo>
                  <a:lnTo>
                    <a:pt x="280" y="40"/>
                  </a:lnTo>
                  <a:lnTo>
                    <a:pt x="282" y="42"/>
                  </a:lnTo>
                  <a:lnTo>
                    <a:pt x="284" y="48"/>
                  </a:lnTo>
                  <a:lnTo>
                    <a:pt x="282" y="46"/>
                  </a:lnTo>
                  <a:lnTo>
                    <a:pt x="281" y="46"/>
                  </a:lnTo>
                  <a:lnTo>
                    <a:pt x="280" y="46"/>
                  </a:lnTo>
                  <a:lnTo>
                    <a:pt x="278" y="46"/>
                  </a:lnTo>
                  <a:lnTo>
                    <a:pt x="277" y="46"/>
                  </a:lnTo>
                  <a:lnTo>
                    <a:pt x="276" y="45"/>
                  </a:lnTo>
                  <a:lnTo>
                    <a:pt x="275" y="43"/>
                  </a:lnTo>
                  <a:lnTo>
                    <a:pt x="274" y="43"/>
                  </a:lnTo>
                  <a:lnTo>
                    <a:pt x="273" y="43"/>
                  </a:lnTo>
                  <a:lnTo>
                    <a:pt x="272" y="43"/>
                  </a:lnTo>
                  <a:lnTo>
                    <a:pt x="270" y="43"/>
                  </a:lnTo>
                  <a:lnTo>
                    <a:pt x="270" y="42"/>
                  </a:lnTo>
                  <a:lnTo>
                    <a:pt x="270" y="43"/>
                  </a:lnTo>
                  <a:lnTo>
                    <a:pt x="269" y="42"/>
                  </a:lnTo>
                  <a:lnTo>
                    <a:pt x="268" y="42"/>
                  </a:lnTo>
                  <a:lnTo>
                    <a:pt x="267" y="43"/>
                  </a:lnTo>
                  <a:lnTo>
                    <a:pt x="265" y="44"/>
                  </a:lnTo>
                  <a:lnTo>
                    <a:pt x="264" y="45"/>
                  </a:lnTo>
                  <a:lnTo>
                    <a:pt x="261" y="46"/>
                  </a:lnTo>
                  <a:lnTo>
                    <a:pt x="261" y="47"/>
                  </a:lnTo>
                  <a:lnTo>
                    <a:pt x="258" y="49"/>
                  </a:lnTo>
                  <a:lnTo>
                    <a:pt x="258" y="50"/>
                  </a:lnTo>
                  <a:lnTo>
                    <a:pt x="258" y="51"/>
                  </a:lnTo>
                  <a:lnTo>
                    <a:pt x="259" y="53"/>
                  </a:lnTo>
                  <a:lnTo>
                    <a:pt x="260" y="56"/>
                  </a:lnTo>
                  <a:lnTo>
                    <a:pt x="260" y="58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1" y="61"/>
                  </a:lnTo>
                  <a:lnTo>
                    <a:pt x="262" y="62"/>
                  </a:lnTo>
                  <a:lnTo>
                    <a:pt x="263" y="63"/>
                  </a:lnTo>
                  <a:lnTo>
                    <a:pt x="263" y="64"/>
                  </a:lnTo>
                  <a:lnTo>
                    <a:pt x="263" y="65"/>
                  </a:lnTo>
                  <a:lnTo>
                    <a:pt x="260" y="65"/>
                  </a:lnTo>
                  <a:lnTo>
                    <a:pt x="257" y="66"/>
                  </a:lnTo>
                  <a:lnTo>
                    <a:pt x="255" y="66"/>
                  </a:lnTo>
                  <a:lnTo>
                    <a:pt x="253" y="65"/>
                  </a:lnTo>
                  <a:lnTo>
                    <a:pt x="252" y="62"/>
                  </a:lnTo>
                  <a:lnTo>
                    <a:pt x="251" y="62"/>
                  </a:lnTo>
                  <a:lnTo>
                    <a:pt x="249" y="62"/>
                  </a:lnTo>
                  <a:lnTo>
                    <a:pt x="249" y="63"/>
                  </a:lnTo>
                  <a:lnTo>
                    <a:pt x="248" y="64"/>
                  </a:lnTo>
                  <a:lnTo>
                    <a:pt x="247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3" y="64"/>
                  </a:lnTo>
                  <a:lnTo>
                    <a:pt x="243" y="66"/>
                  </a:lnTo>
                  <a:lnTo>
                    <a:pt x="243" y="68"/>
                  </a:lnTo>
                  <a:lnTo>
                    <a:pt x="243" y="70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1" y="73"/>
                  </a:lnTo>
                  <a:lnTo>
                    <a:pt x="240" y="74"/>
                  </a:lnTo>
                  <a:lnTo>
                    <a:pt x="237" y="76"/>
                  </a:lnTo>
                  <a:lnTo>
                    <a:pt x="236" y="76"/>
                  </a:lnTo>
                  <a:lnTo>
                    <a:pt x="233" y="77"/>
                  </a:lnTo>
                  <a:lnTo>
                    <a:pt x="230" y="78"/>
                  </a:lnTo>
                  <a:lnTo>
                    <a:pt x="227" y="79"/>
                  </a:lnTo>
                  <a:lnTo>
                    <a:pt x="222" y="80"/>
                  </a:lnTo>
                  <a:lnTo>
                    <a:pt x="221" y="80"/>
                  </a:lnTo>
                  <a:lnTo>
                    <a:pt x="220" y="81"/>
                  </a:lnTo>
                  <a:lnTo>
                    <a:pt x="218" y="82"/>
                  </a:lnTo>
                  <a:lnTo>
                    <a:pt x="216" y="85"/>
                  </a:lnTo>
                  <a:lnTo>
                    <a:pt x="215" y="86"/>
                  </a:lnTo>
                  <a:lnTo>
                    <a:pt x="209" y="85"/>
                  </a:lnTo>
                  <a:lnTo>
                    <a:pt x="207" y="85"/>
                  </a:lnTo>
                  <a:lnTo>
                    <a:pt x="205" y="86"/>
                  </a:lnTo>
                  <a:lnTo>
                    <a:pt x="204" y="88"/>
                  </a:lnTo>
                  <a:lnTo>
                    <a:pt x="204" y="89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9"/>
                  </a:lnTo>
                  <a:lnTo>
                    <a:pt x="202" y="102"/>
                  </a:lnTo>
                  <a:lnTo>
                    <a:pt x="204" y="103"/>
                  </a:lnTo>
                  <a:lnTo>
                    <a:pt x="204" y="104"/>
                  </a:lnTo>
                  <a:lnTo>
                    <a:pt x="205" y="105"/>
                  </a:lnTo>
                  <a:lnTo>
                    <a:pt x="208" y="106"/>
                  </a:lnTo>
                  <a:lnTo>
                    <a:pt x="209" y="107"/>
                  </a:lnTo>
                  <a:lnTo>
                    <a:pt x="210" y="108"/>
                  </a:lnTo>
                  <a:lnTo>
                    <a:pt x="210" y="108"/>
                  </a:lnTo>
                  <a:lnTo>
                    <a:pt x="210" y="110"/>
                  </a:lnTo>
                  <a:lnTo>
                    <a:pt x="209" y="112"/>
                  </a:lnTo>
                  <a:lnTo>
                    <a:pt x="208" y="114"/>
                  </a:lnTo>
                  <a:lnTo>
                    <a:pt x="208" y="117"/>
                  </a:lnTo>
                  <a:lnTo>
                    <a:pt x="209" y="121"/>
                  </a:lnTo>
                  <a:lnTo>
                    <a:pt x="208" y="123"/>
                  </a:lnTo>
                  <a:lnTo>
                    <a:pt x="208" y="125"/>
                  </a:lnTo>
                  <a:lnTo>
                    <a:pt x="207" y="126"/>
                  </a:lnTo>
                  <a:lnTo>
                    <a:pt x="207" y="128"/>
                  </a:lnTo>
                  <a:lnTo>
                    <a:pt x="207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07" y="135"/>
                  </a:lnTo>
                  <a:lnTo>
                    <a:pt x="205" y="136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197" y="137"/>
                  </a:lnTo>
                  <a:lnTo>
                    <a:pt x="194" y="136"/>
                  </a:lnTo>
                  <a:lnTo>
                    <a:pt x="193" y="137"/>
                  </a:lnTo>
                  <a:lnTo>
                    <a:pt x="192" y="138"/>
                  </a:lnTo>
                  <a:lnTo>
                    <a:pt x="191" y="139"/>
                  </a:lnTo>
                  <a:lnTo>
                    <a:pt x="190" y="138"/>
                  </a:lnTo>
                  <a:lnTo>
                    <a:pt x="189" y="138"/>
                  </a:lnTo>
                  <a:lnTo>
                    <a:pt x="188" y="138"/>
                  </a:lnTo>
                  <a:lnTo>
                    <a:pt x="187" y="138"/>
                  </a:lnTo>
                  <a:lnTo>
                    <a:pt x="186" y="139"/>
                  </a:lnTo>
                  <a:lnTo>
                    <a:pt x="187" y="140"/>
                  </a:lnTo>
                  <a:lnTo>
                    <a:pt x="187" y="142"/>
                  </a:lnTo>
                  <a:lnTo>
                    <a:pt x="186" y="143"/>
                  </a:lnTo>
                  <a:lnTo>
                    <a:pt x="177" y="145"/>
                  </a:lnTo>
                  <a:lnTo>
                    <a:pt x="174" y="146"/>
                  </a:lnTo>
                  <a:lnTo>
                    <a:pt x="171" y="149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171" y="151"/>
                  </a:lnTo>
                  <a:lnTo>
                    <a:pt x="172" y="152"/>
                  </a:lnTo>
                  <a:lnTo>
                    <a:pt x="173" y="154"/>
                  </a:lnTo>
                  <a:lnTo>
                    <a:pt x="173" y="155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5" y="156"/>
                  </a:lnTo>
                  <a:lnTo>
                    <a:pt x="175" y="155"/>
                  </a:lnTo>
                  <a:lnTo>
                    <a:pt x="176" y="155"/>
                  </a:lnTo>
                  <a:lnTo>
                    <a:pt x="177" y="155"/>
                  </a:lnTo>
                  <a:lnTo>
                    <a:pt x="177" y="154"/>
                  </a:lnTo>
                  <a:lnTo>
                    <a:pt x="178" y="155"/>
                  </a:lnTo>
                  <a:lnTo>
                    <a:pt x="179" y="157"/>
                  </a:lnTo>
                  <a:lnTo>
                    <a:pt x="180" y="159"/>
                  </a:lnTo>
                  <a:lnTo>
                    <a:pt x="181" y="160"/>
                  </a:lnTo>
                  <a:lnTo>
                    <a:pt x="180" y="160"/>
                  </a:lnTo>
                  <a:lnTo>
                    <a:pt x="178" y="161"/>
                  </a:lnTo>
                  <a:lnTo>
                    <a:pt x="177" y="161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4" y="164"/>
                  </a:lnTo>
                  <a:lnTo>
                    <a:pt x="173" y="164"/>
                  </a:lnTo>
                  <a:lnTo>
                    <a:pt x="172" y="165"/>
                  </a:lnTo>
                  <a:lnTo>
                    <a:pt x="172" y="166"/>
                  </a:lnTo>
                  <a:lnTo>
                    <a:pt x="173" y="168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5" y="177"/>
                  </a:lnTo>
                  <a:lnTo>
                    <a:pt x="180" y="181"/>
                  </a:lnTo>
                  <a:lnTo>
                    <a:pt x="179" y="181"/>
                  </a:lnTo>
                  <a:lnTo>
                    <a:pt x="178" y="183"/>
                  </a:lnTo>
                  <a:lnTo>
                    <a:pt x="177" y="184"/>
                  </a:lnTo>
                  <a:lnTo>
                    <a:pt x="175" y="185"/>
                  </a:lnTo>
                  <a:lnTo>
                    <a:pt x="173" y="185"/>
                  </a:lnTo>
                  <a:lnTo>
                    <a:pt x="168" y="187"/>
                  </a:lnTo>
                  <a:lnTo>
                    <a:pt x="164" y="187"/>
                  </a:lnTo>
                  <a:lnTo>
                    <a:pt x="160" y="187"/>
                  </a:lnTo>
                  <a:lnTo>
                    <a:pt x="153" y="181"/>
                  </a:lnTo>
                  <a:lnTo>
                    <a:pt x="152" y="181"/>
                  </a:lnTo>
                  <a:lnTo>
                    <a:pt x="148" y="181"/>
                  </a:lnTo>
                  <a:lnTo>
                    <a:pt x="147" y="180"/>
                  </a:lnTo>
                  <a:lnTo>
                    <a:pt x="146" y="180"/>
                  </a:lnTo>
                  <a:lnTo>
                    <a:pt x="145" y="179"/>
                  </a:lnTo>
                  <a:lnTo>
                    <a:pt x="144" y="179"/>
                  </a:lnTo>
                  <a:lnTo>
                    <a:pt x="143" y="178"/>
                  </a:lnTo>
                  <a:lnTo>
                    <a:pt x="140" y="176"/>
                  </a:lnTo>
                  <a:lnTo>
                    <a:pt x="138" y="176"/>
                  </a:lnTo>
                  <a:lnTo>
                    <a:pt x="138" y="179"/>
                  </a:lnTo>
                  <a:lnTo>
                    <a:pt x="137" y="182"/>
                  </a:lnTo>
                  <a:lnTo>
                    <a:pt x="132" y="183"/>
                  </a:lnTo>
                  <a:lnTo>
                    <a:pt x="129" y="182"/>
                  </a:lnTo>
                  <a:lnTo>
                    <a:pt x="127" y="179"/>
                  </a:lnTo>
                  <a:lnTo>
                    <a:pt x="120" y="175"/>
                  </a:lnTo>
                  <a:lnTo>
                    <a:pt x="118" y="174"/>
                  </a:lnTo>
                  <a:lnTo>
                    <a:pt x="118" y="173"/>
                  </a:lnTo>
                  <a:lnTo>
                    <a:pt x="118" y="171"/>
                  </a:lnTo>
                  <a:lnTo>
                    <a:pt x="118" y="170"/>
                  </a:lnTo>
                  <a:lnTo>
                    <a:pt x="117" y="169"/>
                  </a:lnTo>
                  <a:lnTo>
                    <a:pt x="116" y="169"/>
                  </a:lnTo>
                  <a:lnTo>
                    <a:pt x="113" y="166"/>
                  </a:lnTo>
                  <a:lnTo>
                    <a:pt x="112" y="165"/>
                  </a:lnTo>
                  <a:lnTo>
                    <a:pt x="111" y="163"/>
                  </a:lnTo>
                  <a:lnTo>
                    <a:pt x="111" y="162"/>
                  </a:lnTo>
                  <a:lnTo>
                    <a:pt x="111" y="159"/>
                  </a:lnTo>
                  <a:lnTo>
                    <a:pt x="110" y="157"/>
                  </a:lnTo>
                  <a:lnTo>
                    <a:pt x="109" y="157"/>
                  </a:lnTo>
                  <a:lnTo>
                    <a:pt x="108" y="157"/>
                  </a:lnTo>
                  <a:lnTo>
                    <a:pt x="108" y="158"/>
                  </a:lnTo>
                  <a:lnTo>
                    <a:pt x="106" y="161"/>
                  </a:lnTo>
                  <a:lnTo>
                    <a:pt x="105" y="162"/>
                  </a:lnTo>
                  <a:lnTo>
                    <a:pt x="103" y="164"/>
                  </a:lnTo>
                  <a:lnTo>
                    <a:pt x="102" y="166"/>
                  </a:lnTo>
                  <a:lnTo>
                    <a:pt x="102" y="168"/>
                  </a:lnTo>
                  <a:lnTo>
                    <a:pt x="101" y="171"/>
                  </a:lnTo>
                  <a:lnTo>
                    <a:pt x="101" y="173"/>
                  </a:lnTo>
                  <a:lnTo>
                    <a:pt x="100" y="175"/>
                  </a:lnTo>
                  <a:lnTo>
                    <a:pt x="96" y="177"/>
                  </a:lnTo>
                  <a:lnTo>
                    <a:pt x="94" y="179"/>
                  </a:lnTo>
                  <a:lnTo>
                    <a:pt x="90" y="181"/>
                  </a:lnTo>
                  <a:lnTo>
                    <a:pt x="87" y="181"/>
                  </a:lnTo>
                  <a:lnTo>
                    <a:pt x="83" y="181"/>
                  </a:lnTo>
                  <a:lnTo>
                    <a:pt x="79" y="179"/>
                  </a:lnTo>
                  <a:lnTo>
                    <a:pt x="77" y="179"/>
                  </a:lnTo>
                  <a:lnTo>
                    <a:pt x="75" y="179"/>
                  </a:lnTo>
                  <a:lnTo>
                    <a:pt x="71" y="181"/>
                  </a:lnTo>
                  <a:lnTo>
                    <a:pt x="68" y="181"/>
                  </a:lnTo>
                  <a:lnTo>
                    <a:pt x="66" y="181"/>
                  </a:lnTo>
                  <a:lnTo>
                    <a:pt x="63" y="181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59" y="177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4" y="177"/>
                  </a:lnTo>
                  <a:lnTo>
                    <a:pt x="54" y="178"/>
                  </a:lnTo>
                  <a:lnTo>
                    <a:pt x="54" y="179"/>
                  </a:lnTo>
                  <a:lnTo>
                    <a:pt x="55" y="181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9" y="186"/>
                  </a:lnTo>
                  <a:lnTo>
                    <a:pt x="48" y="187"/>
                  </a:lnTo>
                  <a:lnTo>
                    <a:pt x="48" y="188"/>
                  </a:lnTo>
                  <a:lnTo>
                    <a:pt x="42" y="187"/>
                  </a:lnTo>
                  <a:lnTo>
                    <a:pt x="41" y="187"/>
                  </a:lnTo>
                  <a:lnTo>
                    <a:pt x="40" y="186"/>
                  </a:lnTo>
                  <a:lnTo>
                    <a:pt x="36" y="183"/>
                  </a:lnTo>
                  <a:lnTo>
                    <a:pt x="26" y="183"/>
                  </a:lnTo>
                  <a:lnTo>
                    <a:pt x="25" y="1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9" name="Freeform 70">
              <a:extLst>
                <a:ext uri="{FF2B5EF4-FFF2-40B4-BE49-F238E27FC236}">
                  <a16:creationId xmlns:a16="http://schemas.microsoft.com/office/drawing/2014/main" id="{89845ECB-342D-D13F-A376-1982C89D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409" y="4185200"/>
              <a:ext cx="328416" cy="259053"/>
            </a:xfrm>
            <a:custGeom>
              <a:avLst/>
              <a:gdLst>
                <a:gd name="T0" fmla="*/ 17 w 232"/>
                <a:gd name="T1" fmla="*/ 60 h 183"/>
                <a:gd name="T2" fmla="*/ 25 w 232"/>
                <a:gd name="T3" fmla="*/ 61 h 183"/>
                <a:gd name="T4" fmla="*/ 28 w 232"/>
                <a:gd name="T5" fmla="*/ 52 h 183"/>
                <a:gd name="T6" fmla="*/ 34 w 232"/>
                <a:gd name="T7" fmla="*/ 33 h 183"/>
                <a:gd name="T8" fmla="*/ 57 w 232"/>
                <a:gd name="T9" fmla="*/ 22 h 183"/>
                <a:gd name="T10" fmla="*/ 69 w 232"/>
                <a:gd name="T11" fmla="*/ 27 h 183"/>
                <a:gd name="T12" fmla="*/ 77 w 232"/>
                <a:gd name="T13" fmla="*/ 33 h 183"/>
                <a:gd name="T14" fmla="*/ 77 w 232"/>
                <a:gd name="T15" fmla="*/ 28 h 183"/>
                <a:gd name="T16" fmla="*/ 85 w 232"/>
                <a:gd name="T17" fmla="*/ 17 h 183"/>
                <a:gd name="T18" fmla="*/ 89 w 232"/>
                <a:gd name="T19" fmla="*/ 14 h 183"/>
                <a:gd name="T20" fmla="*/ 95 w 232"/>
                <a:gd name="T21" fmla="*/ 15 h 183"/>
                <a:gd name="T22" fmla="*/ 110 w 232"/>
                <a:gd name="T23" fmla="*/ 16 h 183"/>
                <a:gd name="T24" fmla="*/ 126 w 232"/>
                <a:gd name="T25" fmla="*/ 7 h 183"/>
                <a:gd name="T26" fmla="*/ 140 w 232"/>
                <a:gd name="T27" fmla="*/ 7 h 183"/>
                <a:gd name="T28" fmla="*/ 164 w 232"/>
                <a:gd name="T29" fmla="*/ 0 h 183"/>
                <a:gd name="T30" fmla="*/ 168 w 232"/>
                <a:gd name="T31" fmla="*/ 6 h 183"/>
                <a:gd name="T32" fmla="*/ 186 w 232"/>
                <a:gd name="T33" fmla="*/ 26 h 183"/>
                <a:gd name="T34" fmla="*/ 204 w 232"/>
                <a:gd name="T35" fmla="*/ 37 h 183"/>
                <a:gd name="T36" fmla="*/ 211 w 232"/>
                <a:gd name="T37" fmla="*/ 39 h 183"/>
                <a:gd name="T38" fmla="*/ 215 w 232"/>
                <a:gd name="T39" fmla="*/ 42 h 183"/>
                <a:gd name="T40" fmla="*/ 217 w 232"/>
                <a:gd name="T41" fmla="*/ 45 h 183"/>
                <a:gd name="T42" fmla="*/ 220 w 232"/>
                <a:gd name="T43" fmla="*/ 56 h 183"/>
                <a:gd name="T44" fmla="*/ 221 w 232"/>
                <a:gd name="T45" fmla="*/ 61 h 183"/>
                <a:gd name="T46" fmla="*/ 227 w 232"/>
                <a:gd name="T47" fmla="*/ 73 h 183"/>
                <a:gd name="T48" fmla="*/ 229 w 232"/>
                <a:gd name="T49" fmla="*/ 84 h 183"/>
                <a:gd name="T50" fmla="*/ 226 w 232"/>
                <a:gd name="T51" fmla="*/ 88 h 183"/>
                <a:gd name="T52" fmla="*/ 226 w 232"/>
                <a:gd name="T53" fmla="*/ 97 h 183"/>
                <a:gd name="T54" fmla="*/ 226 w 232"/>
                <a:gd name="T55" fmla="*/ 111 h 183"/>
                <a:gd name="T56" fmla="*/ 226 w 232"/>
                <a:gd name="T57" fmla="*/ 118 h 183"/>
                <a:gd name="T58" fmla="*/ 211 w 232"/>
                <a:gd name="T59" fmla="*/ 125 h 183"/>
                <a:gd name="T60" fmla="*/ 206 w 232"/>
                <a:gd name="T61" fmla="*/ 145 h 183"/>
                <a:gd name="T62" fmla="*/ 200 w 232"/>
                <a:gd name="T63" fmla="*/ 145 h 183"/>
                <a:gd name="T64" fmla="*/ 197 w 232"/>
                <a:gd name="T65" fmla="*/ 145 h 183"/>
                <a:gd name="T66" fmla="*/ 191 w 232"/>
                <a:gd name="T67" fmla="*/ 151 h 183"/>
                <a:gd name="T68" fmla="*/ 179 w 232"/>
                <a:gd name="T69" fmla="*/ 151 h 183"/>
                <a:gd name="T70" fmla="*/ 170 w 232"/>
                <a:gd name="T71" fmla="*/ 150 h 183"/>
                <a:gd name="T72" fmla="*/ 167 w 232"/>
                <a:gd name="T73" fmla="*/ 147 h 183"/>
                <a:gd name="T74" fmla="*/ 155 w 232"/>
                <a:gd name="T75" fmla="*/ 146 h 183"/>
                <a:gd name="T76" fmla="*/ 146 w 232"/>
                <a:gd name="T77" fmla="*/ 147 h 183"/>
                <a:gd name="T78" fmla="*/ 137 w 232"/>
                <a:gd name="T79" fmla="*/ 150 h 183"/>
                <a:gd name="T80" fmla="*/ 131 w 232"/>
                <a:gd name="T81" fmla="*/ 157 h 183"/>
                <a:gd name="T82" fmla="*/ 125 w 232"/>
                <a:gd name="T83" fmla="*/ 165 h 183"/>
                <a:gd name="T84" fmla="*/ 120 w 232"/>
                <a:gd name="T85" fmla="*/ 173 h 183"/>
                <a:gd name="T86" fmla="*/ 109 w 232"/>
                <a:gd name="T87" fmla="*/ 175 h 183"/>
                <a:gd name="T88" fmla="*/ 106 w 232"/>
                <a:gd name="T89" fmla="*/ 178 h 183"/>
                <a:gd name="T90" fmla="*/ 89 w 232"/>
                <a:gd name="T91" fmla="*/ 175 h 183"/>
                <a:gd name="T92" fmla="*/ 74 w 232"/>
                <a:gd name="T93" fmla="*/ 181 h 183"/>
                <a:gd name="T94" fmla="*/ 47 w 232"/>
                <a:gd name="T95" fmla="*/ 180 h 183"/>
                <a:gd name="T96" fmla="*/ 34 w 232"/>
                <a:gd name="T97" fmla="*/ 175 h 183"/>
                <a:gd name="T98" fmla="*/ 23 w 232"/>
                <a:gd name="T99" fmla="*/ 172 h 183"/>
                <a:gd name="T100" fmla="*/ 17 w 232"/>
                <a:gd name="T101" fmla="*/ 155 h 183"/>
                <a:gd name="T102" fmla="*/ 11 w 232"/>
                <a:gd name="T103" fmla="*/ 150 h 183"/>
                <a:gd name="T104" fmla="*/ 4 w 232"/>
                <a:gd name="T105" fmla="*/ 127 h 183"/>
                <a:gd name="T106" fmla="*/ 8 w 232"/>
                <a:gd name="T107" fmla="*/ 121 h 183"/>
                <a:gd name="T108" fmla="*/ 7 w 232"/>
                <a:gd name="T109" fmla="*/ 114 h 183"/>
                <a:gd name="T110" fmla="*/ 4 w 232"/>
                <a:gd name="T111" fmla="*/ 109 h 183"/>
                <a:gd name="T112" fmla="*/ 0 w 232"/>
                <a:gd name="T113" fmla="*/ 99 h 183"/>
                <a:gd name="T114" fmla="*/ 9 w 232"/>
                <a:gd name="T115" fmla="*/ 94 h 183"/>
                <a:gd name="T116" fmla="*/ 6 w 232"/>
                <a:gd name="T117" fmla="*/ 73 h 183"/>
                <a:gd name="T118" fmla="*/ 9 w 232"/>
                <a:gd name="T119" fmla="*/ 6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" h="183">
                  <a:moveTo>
                    <a:pt x="11" y="60"/>
                  </a:moveTo>
                  <a:lnTo>
                    <a:pt x="13" y="62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8" y="60"/>
                  </a:lnTo>
                  <a:lnTo>
                    <a:pt x="19" y="61"/>
                  </a:lnTo>
                  <a:lnTo>
                    <a:pt x="21" y="62"/>
                  </a:lnTo>
                  <a:lnTo>
                    <a:pt x="22" y="63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9" y="53"/>
                  </a:lnTo>
                  <a:lnTo>
                    <a:pt x="28" y="52"/>
                  </a:lnTo>
                  <a:lnTo>
                    <a:pt x="27" y="48"/>
                  </a:lnTo>
                  <a:lnTo>
                    <a:pt x="28" y="45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31" y="35"/>
                  </a:lnTo>
                  <a:lnTo>
                    <a:pt x="34" y="33"/>
                  </a:lnTo>
                  <a:lnTo>
                    <a:pt x="41" y="31"/>
                  </a:lnTo>
                  <a:lnTo>
                    <a:pt x="48" y="28"/>
                  </a:lnTo>
                  <a:lnTo>
                    <a:pt x="51" y="27"/>
                  </a:lnTo>
                  <a:lnTo>
                    <a:pt x="53" y="26"/>
                  </a:lnTo>
                  <a:lnTo>
                    <a:pt x="54" y="25"/>
                  </a:lnTo>
                  <a:lnTo>
                    <a:pt x="57" y="22"/>
                  </a:lnTo>
                  <a:lnTo>
                    <a:pt x="59" y="20"/>
                  </a:lnTo>
                  <a:lnTo>
                    <a:pt x="60" y="20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5" y="24"/>
                  </a:lnTo>
                  <a:lnTo>
                    <a:pt x="69" y="27"/>
                  </a:lnTo>
                  <a:lnTo>
                    <a:pt x="70" y="30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2" y="32"/>
                  </a:lnTo>
                  <a:lnTo>
                    <a:pt x="72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1" y="15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4"/>
                  </a:lnTo>
                  <a:lnTo>
                    <a:pt x="95" y="15"/>
                  </a:lnTo>
                  <a:lnTo>
                    <a:pt x="97" y="15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7" y="15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3" y="15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25" y="7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1" y="7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40" y="7"/>
                  </a:lnTo>
                  <a:lnTo>
                    <a:pt x="143" y="7"/>
                  </a:lnTo>
                  <a:lnTo>
                    <a:pt x="145" y="7"/>
                  </a:lnTo>
                  <a:lnTo>
                    <a:pt x="146" y="7"/>
                  </a:lnTo>
                  <a:lnTo>
                    <a:pt x="149" y="7"/>
                  </a:lnTo>
                  <a:lnTo>
                    <a:pt x="161" y="2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6" y="2"/>
                  </a:lnTo>
                  <a:lnTo>
                    <a:pt x="166" y="3"/>
                  </a:lnTo>
                  <a:lnTo>
                    <a:pt x="167" y="5"/>
                  </a:lnTo>
                  <a:lnTo>
                    <a:pt x="168" y="6"/>
                  </a:lnTo>
                  <a:lnTo>
                    <a:pt x="170" y="7"/>
                  </a:lnTo>
                  <a:lnTo>
                    <a:pt x="172" y="7"/>
                  </a:lnTo>
                  <a:lnTo>
                    <a:pt x="180" y="19"/>
                  </a:lnTo>
                  <a:lnTo>
                    <a:pt x="184" y="21"/>
                  </a:lnTo>
                  <a:lnTo>
                    <a:pt x="185" y="25"/>
                  </a:lnTo>
                  <a:lnTo>
                    <a:pt x="186" y="26"/>
                  </a:lnTo>
                  <a:lnTo>
                    <a:pt x="186" y="27"/>
                  </a:lnTo>
                  <a:lnTo>
                    <a:pt x="189" y="29"/>
                  </a:lnTo>
                  <a:lnTo>
                    <a:pt x="197" y="34"/>
                  </a:lnTo>
                  <a:lnTo>
                    <a:pt x="197" y="35"/>
                  </a:lnTo>
                  <a:lnTo>
                    <a:pt x="202" y="37"/>
                  </a:lnTo>
                  <a:lnTo>
                    <a:pt x="204" y="37"/>
                  </a:lnTo>
                  <a:lnTo>
                    <a:pt x="204" y="38"/>
                  </a:lnTo>
                  <a:lnTo>
                    <a:pt x="205" y="38"/>
                  </a:lnTo>
                  <a:lnTo>
                    <a:pt x="205" y="39"/>
                  </a:lnTo>
                  <a:lnTo>
                    <a:pt x="206" y="39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2"/>
                  </a:lnTo>
                  <a:lnTo>
                    <a:pt x="215" y="42"/>
                  </a:lnTo>
                  <a:lnTo>
                    <a:pt x="215" y="42"/>
                  </a:lnTo>
                  <a:lnTo>
                    <a:pt x="216" y="42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18" y="47"/>
                  </a:lnTo>
                  <a:lnTo>
                    <a:pt x="218" y="48"/>
                  </a:lnTo>
                  <a:lnTo>
                    <a:pt x="218" y="50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0"/>
                  </a:lnTo>
                  <a:lnTo>
                    <a:pt x="221" y="60"/>
                  </a:lnTo>
                  <a:lnTo>
                    <a:pt x="221" y="61"/>
                  </a:lnTo>
                  <a:lnTo>
                    <a:pt x="221" y="61"/>
                  </a:lnTo>
                  <a:lnTo>
                    <a:pt x="222" y="61"/>
                  </a:lnTo>
                  <a:lnTo>
                    <a:pt x="222" y="63"/>
                  </a:lnTo>
                  <a:lnTo>
                    <a:pt x="223" y="67"/>
                  </a:lnTo>
                  <a:lnTo>
                    <a:pt x="226" y="72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0" y="73"/>
                  </a:lnTo>
                  <a:lnTo>
                    <a:pt x="232" y="76"/>
                  </a:lnTo>
                  <a:lnTo>
                    <a:pt x="232" y="79"/>
                  </a:lnTo>
                  <a:lnTo>
                    <a:pt x="231" y="81"/>
                  </a:lnTo>
                  <a:lnTo>
                    <a:pt x="229" y="84"/>
                  </a:lnTo>
                  <a:lnTo>
                    <a:pt x="228" y="85"/>
                  </a:lnTo>
                  <a:lnTo>
                    <a:pt x="228" y="86"/>
                  </a:lnTo>
                  <a:lnTo>
                    <a:pt x="227" y="87"/>
                  </a:lnTo>
                  <a:lnTo>
                    <a:pt x="227" y="87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3"/>
                  </a:lnTo>
                  <a:lnTo>
                    <a:pt x="225" y="95"/>
                  </a:lnTo>
                  <a:lnTo>
                    <a:pt x="225" y="96"/>
                  </a:lnTo>
                  <a:lnTo>
                    <a:pt x="226" y="97"/>
                  </a:lnTo>
                  <a:lnTo>
                    <a:pt x="227" y="97"/>
                  </a:lnTo>
                  <a:lnTo>
                    <a:pt x="226" y="98"/>
                  </a:lnTo>
                  <a:lnTo>
                    <a:pt x="226" y="100"/>
                  </a:lnTo>
                  <a:lnTo>
                    <a:pt x="226" y="102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7" y="112"/>
                  </a:lnTo>
                  <a:lnTo>
                    <a:pt x="227" y="113"/>
                  </a:lnTo>
                  <a:lnTo>
                    <a:pt x="227" y="114"/>
                  </a:lnTo>
                  <a:lnTo>
                    <a:pt x="226" y="115"/>
                  </a:lnTo>
                  <a:lnTo>
                    <a:pt x="225" y="115"/>
                  </a:lnTo>
                  <a:lnTo>
                    <a:pt x="226" y="118"/>
                  </a:lnTo>
                  <a:lnTo>
                    <a:pt x="226" y="121"/>
                  </a:lnTo>
                  <a:lnTo>
                    <a:pt x="226" y="123"/>
                  </a:lnTo>
                  <a:lnTo>
                    <a:pt x="223" y="125"/>
                  </a:lnTo>
                  <a:lnTo>
                    <a:pt x="215" y="124"/>
                  </a:lnTo>
                  <a:lnTo>
                    <a:pt x="213" y="124"/>
                  </a:lnTo>
                  <a:lnTo>
                    <a:pt x="211" y="125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08" y="130"/>
                  </a:lnTo>
                  <a:lnTo>
                    <a:pt x="208" y="131"/>
                  </a:lnTo>
                  <a:lnTo>
                    <a:pt x="207" y="140"/>
                  </a:lnTo>
                  <a:lnTo>
                    <a:pt x="206" y="145"/>
                  </a:lnTo>
                  <a:lnTo>
                    <a:pt x="205" y="147"/>
                  </a:lnTo>
                  <a:lnTo>
                    <a:pt x="204" y="148"/>
                  </a:lnTo>
                  <a:lnTo>
                    <a:pt x="203" y="147"/>
                  </a:lnTo>
                  <a:lnTo>
                    <a:pt x="202" y="146"/>
                  </a:lnTo>
                  <a:lnTo>
                    <a:pt x="201" y="145"/>
                  </a:lnTo>
                  <a:lnTo>
                    <a:pt x="200" y="145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199" y="143"/>
                  </a:lnTo>
                  <a:lnTo>
                    <a:pt x="197" y="144"/>
                  </a:lnTo>
                  <a:lnTo>
                    <a:pt x="197" y="145"/>
                  </a:lnTo>
                  <a:lnTo>
                    <a:pt x="197" y="145"/>
                  </a:lnTo>
                  <a:lnTo>
                    <a:pt x="197" y="146"/>
                  </a:lnTo>
                  <a:lnTo>
                    <a:pt x="196" y="149"/>
                  </a:lnTo>
                  <a:lnTo>
                    <a:pt x="194" y="150"/>
                  </a:lnTo>
                  <a:lnTo>
                    <a:pt x="193" y="150"/>
                  </a:lnTo>
                  <a:lnTo>
                    <a:pt x="192" y="151"/>
                  </a:lnTo>
                  <a:lnTo>
                    <a:pt x="191" y="151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4" y="151"/>
                  </a:lnTo>
                  <a:lnTo>
                    <a:pt x="183" y="151"/>
                  </a:lnTo>
                  <a:lnTo>
                    <a:pt x="181" y="151"/>
                  </a:lnTo>
                  <a:lnTo>
                    <a:pt x="179" y="151"/>
                  </a:lnTo>
                  <a:lnTo>
                    <a:pt x="178" y="151"/>
                  </a:lnTo>
                  <a:lnTo>
                    <a:pt x="176" y="150"/>
                  </a:lnTo>
                  <a:lnTo>
                    <a:pt x="175" y="149"/>
                  </a:lnTo>
                  <a:lnTo>
                    <a:pt x="173" y="149"/>
                  </a:lnTo>
                  <a:lnTo>
                    <a:pt x="172" y="150"/>
                  </a:lnTo>
                  <a:lnTo>
                    <a:pt x="170" y="150"/>
                  </a:lnTo>
                  <a:lnTo>
                    <a:pt x="169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48"/>
                  </a:lnTo>
                  <a:lnTo>
                    <a:pt x="168" y="147"/>
                  </a:lnTo>
                  <a:lnTo>
                    <a:pt x="167" y="147"/>
                  </a:lnTo>
                  <a:lnTo>
                    <a:pt x="164" y="147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59" y="145"/>
                  </a:lnTo>
                  <a:lnTo>
                    <a:pt x="157" y="145"/>
                  </a:lnTo>
                  <a:lnTo>
                    <a:pt x="155" y="146"/>
                  </a:lnTo>
                  <a:lnTo>
                    <a:pt x="152" y="150"/>
                  </a:lnTo>
                  <a:lnTo>
                    <a:pt x="150" y="151"/>
                  </a:lnTo>
                  <a:lnTo>
                    <a:pt x="149" y="150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7"/>
                  </a:lnTo>
                  <a:lnTo>
                    <a:pt x="146" y="147"/>
                  </a:lnTo>
                  <a:lnTo>
                    <a:pt x="145" y="146"/>
                  </a:lnTo>
                  <a:lnTo>
                    <a:pt x="144" y="147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37" y="150"/>
                  </a:lnTo>
                  <a:lnTo>
                    <a:pt x="135" y="151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4"/>
                  </a:lnTo>
                  <a:lnTo>
                    <a:pt x="131" y="155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0" y="160"/>
                  </a:lnTo>
                  <a:lnTo>
                    <a:pt x="126" y="163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2" y="168"/>
                  </a:lnTo>
                  <a:lnTo>
                    <a:pt x="121" y="169"/>
                  </a:lnTo>
                  <a:lnTo>
                    <a:pt x="121" y="170"/>
                  </a:lnTo>
                  <a:lnTo>
                    <a:pt x="121" y="171"/>
                  </a:lnTo>
                  <a:lnTo>
                    <a:pt x="120" y="173"/>
                  </a:lnTo>
                  <a:lnTo>
                    <a:pt x="119" y="174"/>
                  </a:lnTo>
                  <a:lnTo>
                    <a:pt x="119" y="174"/>
                  </a:lnTo>
                  <a:lnTo>
                    <a:pt x="117" y="175"/>
                  </a:lnTo>
                  <a:lnTo>
                    <a:pt x="113" y="174"/>
                  </a:lnTo>
                  <a:lnTo>
                    <a:pt x="110" y="175"/>
                  </a:lnTo>
                  <a:lnTo>
                    <a:pt x="109" y="175"/>
                  </a:lnTo>
                  <a:lnTo>
                    <a:pt x="109" y="176"/>
                  </a:lnTo>
                  <a:lnTo>
                    <a:pt x="109" y="177"/>
                  </a:lnTo>
                  <a:lnTo>
                    <a:pt x="108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6" y="178"/>
                  </a:lnTo>
                  <a:lnTo>
                    <a:pt x="104" y="181"/>
                  </a:lnTo>
                  <a:lnTo>
                    <a:pt x="103" y="181"/>
                  </a:lnTo>
                  <a:lnTo>
                    <a:pt x="101" y="181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89" y="175"/>
                  </a:lnTo>
                  <a:lnTo>
                    <a:pt x="87" y="175"/>
                  </a:lnTo>
                  <a:lnTo>
                    <a:pt x="85" y="176"/>
                  </a:lnTo>
                  <a:lnTo>
                    <a:pt x="82" y="180"/>
                  </a:lnTo>
                  <a:lnTo>
                    <a:pt x="80" y="181"/>
                  </a:lnTo>
                  <a:lnTo>
                    <a:pt x="77" y="181"/>
                  </a:lnTo>
                  <a:lnTo>
                    <a:pt x="74" y="181"/>
                  </a:lnTo>
                  <a:lnTo>
                    <a:pt x="72" y="181"/>
                  </a:lnTo>
                  <a:lnTo>
                    <a:pt x="70" y="181"/>
                  </a:lnTo>
                  <a:lnTo>
                    <a:pt x="67" y="181"/>
                  </a:lnTo>
                  <a:lnTo>
                    <a:pt x="60" y="182"/>
                  </a:lnTo>
                  <a:lnTo>
                    <a:pt x="47" y="183"/>
                  </a:lnTo>
                  <a:lnTo>
                    <a:pt x="47" y="180"/>
                  </a:lnTo>
                  <a:lnTo>
                    <a:pt x="47" y="177"/>
                  </a:lnTo>
                  <a:lnTo>
                    <a:pt x="45" y="176"/>
                  </a:lnTo>
                  <a:lnTo>
                    <a:pt x="41" y="175"/>
                  </a:lnTo>
                  <a:lnTo>
                    <a:pt x="35" y="174"/>
                  </a:lnTo>
                  <a:lnTo>
                    <a:pt x="35" y="174"/>
                  </a:lnTo>
                  <a:lnTo>
                    <a:pt x="34" y="175"/>
                  </a:lnTo>
                  <a:lnTo>
                    <a:pt x="31" y="177"/>
                  </a:lnTo>
                  <a:lnTo>
                    <a:pt x="29" y="177"/>
                  </a:lnTo>
                  <a:lnTo>
                    <a:pt x="27" y="177"/>
                  </a:lnTo>
                  <a:lnTo>
                    <a:pt x="26" y="176"/>
                  </a:lnTo>
                  <a:lnTo>
                    <a:pt x="25" y="175"/>
                  </a:lnTo>
                  <a:lnTo>
                    <a:pt x="23" y="172"/>
                  </a:lnTo>
                  <a:lnTo>
                    <a:pt x="22" y="165"/>
                  </a:lnTo>
                  <a:lnTo>
                    <a:pt x="20" y="157"/>
                  </a:lnTo>
                  <a:lnTo>
                    <a:pt x="19" y="156"/>
                  </a:lnTo>
                  <a:lnTo>
                    <a:pt x="18" y="155"/>
                  </a:lnTo>
                  <a:lnTo>
                    <a:pt x="17" y="155"/>
                  </a:lnTo>
                  <a:lnTo>
                    <a:pt x="17" y="155"/>
                  </a:lnTo>
                  <a:lnTo>
                    <a:pt x="16" y="155"/>
                  </a:lnTo>
                  <a:lnTo>
                    <a:pt x="15" y="155"/>
                  </a:lnTo>
                  <a:lnTo>
                    <a:pt x="14" y="155"/>
                  </a:lnTo>
                  <a:lnTo>
                    <a:pt x="12" y="154"/>
                  </a:lnTo>
                  <a:lnTo>
                    <a:pt x="11" y="152"/>
                  </a:lnTo>
                  <a:lnTo>
                    <a:pt x="11" y="150"/>
                  </a:lnTo>
                  <a:lnTo>
                    <a:pt x="11" y="147"/>
                  </a:lnTo>
                  <a:lnTo>
                    <a:pt x="10" y="145"/>
                  </a:lnTo>
                  <a:lnTo>
                    <a:pt x="6" y="139"/>
                  </a:lnTo>
                  <a:lnTo>
                    <a:pt x="5" y="137"/>
                  </a:lnTo>
                  <a:lnTo>
                    <a:pt x="4" y="130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4"/>
                  </a:lnTo>
                  <a:lnTo>
                    <a:pt x="5" y="124"/>
                  </a:lnTo>
                  <a:lnTo>
                    <a:pt x="6" y="123"/>
                  </a:lnTo>
                  <a:lnTo>
                    <a:pt x="7" y="122"/>
                  </a:lnTo>
                  <a:lnTo>
                    <a:pt x="8" y="121"/>
                  </a:lnTo>
                  <a:lnTo>
                    <a:pt x="9" y="118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1" y="106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6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6" y="88"/>
                  </a:lnTo>
                  <a:lnTo>
                    <a:pt x="6" y="85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6" y="73"/>
                  </a:lnTo>
                  <a:lnTo>
                    <a:pt x="7" y="73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1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0" name="Freeform 71">
              <a:extLst>
                <a:ext uri="{FF2B5EF4-FFF2-40B4-BE49-F238E27FC236}">
                  <a16:creationId xmlns:a16="http://schemas.microsoft.com/office/drawing/2014/main" id="{E04A7F88-6FB1-3A26-A3D5-90E33DE6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772" y="4135654"/>
              <a:ext cx="223663" cy="511028"/>
            </a:xfrm>
            <a:custGeom>
              <a:avLst/>
              <a:gdLst>
                <a:gd name="T0" fmla="*/ 112 w 158"/>
                <a:gd name="T1" fmla="*/ 108 h 361"/>
                <a:gd name="T2" fmla="*/ 113 w 158"/>
                <a:gd name="T3" fmla="*/ 131 h 361"/>
                <a:gd name="T4" fmla="*/ 108 w 158"/>
                <a:gd name="T5" fmla="*/ 142 h 361"/>
                <a:gd name="T6" fmla="*/ 114 w 158"/>
                <a:gd name="T7" fmla="*/ 152 h 361"/>
                <a:gd name="T8" fmla="*/ 110 w 158"/>
                <a:gd name="T9" fmla="*/ 172 h 361"/>
                <a:gd name="T10" fmla="*/ 121 w 158"/>
                <a:gd name="T11" fmla="*/ 190 h 361"/>
                <a:gd name="T12" fmla="*/ 132 w 158"/>
                <a:gd name="T13" fmla="*/ 212 h 361"/>
                <a:gd name="T14" fmla="*/ 152 w 158"/>
                <a:gd name="T15" fmla="*/ 218 h 361"/>
                <a:gd name="T16" fmla="*/ 158 w 158"/>
                <a:gd name="T17" fmla="*/ 237 h 361"/>
                <a:gd name="T18" fmla="*/ 157 w 158"/>
                <a:gd name="T19" fmla="*/ 253 h 361"/>
                <a:gd name="T20" fmla="*/ 151 w 158"/>
                <a:gd name="T21" fmla="*/ 261 h 361"/>
                <a:gd name="T22" fmla="*/ 138 w 158"/>
                <a:gd name="T23" fmla="*/ 267 h 361"/>
                <a:gd name="T24" fmla="*/ 132 w 158"/>
                <a:gd name="T25" fmla="*/ 282 h 361"/>
                <a:gd name="T26" fmla="*/ 127 w 158"/>
                <a:gd name="T27" fmla="*/ 296 h 361"/>
                <a:gd name="T28" fmla="*/ 121 w 158"/>
                <a:gd name="T29" fmla="*/ 309 h 361"/>
                <a:gd name="T30" fmla="*/ 100 w 158"/>
                <a:gd name="T31" fmla="*/ 315 h 361"/>
                <a:gd name="T32" fmla="*/ 97 w 158"/>
                <a:gd name="T33" fmla="*/ 331 h 361"/>
                <a:gd name="T34" fmla="*/ 91 w 158"/>
                <a:gd name="T35" fmla="*/ 342 h 361"/>
                <a:gd name="T36" fmla="*/ 92 w 158"/>
                <a:gd name="T37" fmla="*/ 349 h 361"/>
                <a:gd name="T38" fmla="*/ 86 w 158"/>
                <a:gd name="T39" fmla="*/ 358 h 361"/>
                <a:gd name="T40" fmla="*/ 74 w 158"/>
                <a:gd name="T41" fmla="*/ 355 h 361"/>
                <a:gd name="T42" fmla="*/ 64 w 158"/>
                <a:gd name="T43" fmla="*/ 348 h 361"/>
                <a:gd name="T44" fmla="*/ 62 w 158"/>
                <a:gd name="T45" fmla="*/ 332 h 361"/>
                <a:gd name="T46" fmla="*/ 58 w 158"/>
                <a:gd name="T47" fmla="*/ 324 h 361"/>
                <a:gd name="T48" fmla="*/ 45 w 158"/>
                <a:gd name="T49" fmla="*/ 309 h 361"/>
                <a:gd name="T50" fmla="*/ 34 w 158"/>
                <a:gd name="T51" fmla="*/ 303 h 361"/>
                <a:gd name="T52" fmla="*/ 6 w 158"/>
                <a:gd name="T53" fmla="*/ 274 h 361"/>
                <a:gd name="T54" fmla="*/ 11 w 158"/>
                <a:gd name="T55" fmla="*/ 273 h 361"/>
                <a:gd name="T56" fmla="*/ 19 w 158"/>
                <a:gd name="T57" fmla="*/ 265 h 361"/>
                <a:gd name="T58" fmla="*/ 13 w 158"/>
                <a:gd name="T59" fmla="*/ 257 h 361"/>
                <a:gd name="T60" fmla="*/ 9 w 158"/>
                <a:gd name="T61" fmla="*/ 252 h 361"/>
                <a:gd name="T62" fmla="*/ 8 w 158"/>
                <a:gd name="T63" fmla="*/ 225 h 361"/>
                <a:gd name="T64" fmla="*/ 12 w 158"/>
                <a:gd name="T65" fmla="*/ 216 h 361"/>
                <a:gd name="T66" fmla="*/ 15 w 158"/>
                <a:gd name="T67" fmla="*/ 206 h 361"/>
                <a:gd name="T68" fmla="*/ 16 w 158"/>
                <a:gd name="T69" fmla="*/ 213 h 361"/>
                <a:gd name="T70" fmla="*/ 16 w 158"/>
                <a:gd name="T71" fmla="*/ 209 h 361"/>
                <a:gd name="T72" fmla="*/ 15 w 158"/>
                <a:gd name="T73" fmla="*/ 198 h 361"/>
                <a:gd name="T74" fmla="*/ 17 w 158"/>
                <a:gd name="T75" fmla="*/ 179 h 361"/>
                <a:gd name="T76" fmla="*/ 14 w 158"/>
                <a:gd name="T77" fmla="*/ 162 h 361"/>
                <a:gd name="T78" fmla="*/ 15 w 158"/>
                <a:gd name="T79" fmla="*/ 150 h 361"/>
                <a:gd name="T80" fmla="*/ 17 w 158"/>
                <a:gd name="T81" fmla="*/ 133 h 361"/>
                <a:gd name="T82" fmla="*/ 30 w 158"/>
                <a:gd name="T83" fmla="*/ 127 h 361"/>
                <a:gd name="T84" fmla="*/ 26 w 158"/>
                <a:gd name="T85" fmla="*/ 109 h 361"/>
                <a:gd name="T86" fmla="*/ 8 w 158"/>
                <a:gd name="T87" fmla="*/ 97 h 361"/>
                <a:gd name="T88" fmla="*/ 7 w 158"/>
                <a:gd name="T89" fmla="*/ 84 h 361"/>
                <a:gd name="T90" fmla="*/ 8 w 158"/>
                <a:gd name="T91" fmla="*/ 72 h 361"/>
                <a:gd name="T92" fmla="*/ 11 w 158"/>
                <a:gd name="T93" fmla="*/ 40 h 361"/>
                <a:gd name="T94" fmla="*/ 22 w 158"/>
                <a:gd name="T95" fmla="*/ 24 h 361"/>
                <a:gd name="T96" fmla="*/ 30 w 158"/>
                <a:gd name="T97" fmla="*/ 8 h 361"/>
                <a:gd name="T98" fmla="*/ 43 w 158"/>
                <a:gd name="T99" fmla="*/ 7 h 361"/>
                <a:gd name="T100" fmla="*/ 46 w 158"/>
                <a:gd name="T101" fmla="*/ 22 h 361"/>
                <a:gd name="T102" fmla="*/ 63 w 158"/>
                <a:gd name="T103" fmla="*/ 18 h 361"/>
                <a:gd name="T104" fmla="*/ 83 w 158"/>
                <a:gd name="T105" fmla="*/ 27 h 361"/>
                <a:gd name="T106" fmla="*/ 86 w 158"/>
                <a:gd name="T107" fmla="*/ 37 h 361"/>
                <a:gd name="T108" fmla="*/ 110 w 158"/>
                <a:gd name="T109" fmla="*/ 54 h 361"/>
                <a:gd name="T110" fmla="*/ 119 w 158"/>
                <a:gd name="T111" fmla="*/ 8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361">
                  <a:moveTo>
                    <a:pt x="116" y="95"/>
                  </a:moveTo>
                  <a:lnTo>
                    <a:pt x="114" y="96"/>
                  </a:lnTo>
                  <a:lnTo>
                    <a:pt x="114" y="98"/>
                  </a:lnTo>
                  <a:lnTo>
                    <a:pt x="114" y="99"/>
                  </a:lnTo>
                  <a:lnTo>
                    <a:pt x="115" y="102"/>
                  </a:lnTo>
                  <a:lnTo>
                    <a:pt x="115" y="103"/>
                  </a:lnTo>
                  <a:lnTo>
                    <a:pt x="115" y="104"/>
                  </a:lnTo>
                  <a:lnTo>
                    <a:pt x="115" y="106"/>
                  </a:lnTo>
                  <a:lnTo>
                    <a:pt x="112" y="108"/>
                  </a:lnTo>
                  <a:lnTo>
                    <a:pt x="111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11" y="120"/>
                  </a:lnTo>
                  <a:lnTo>
                    <a:pt x="111" y="123"/>
                  </a:lnTo>
                  <a:lnTo>
                    <a:pt x="114" y="128"/>
                  </a:lnTo>
                  <a:lnTo>
                    <a:pt x="114" y="129"/>
                  </a:lnTo>
                  <a:lnTo>
                    <a:pt x="114" y="130"/>
                  </a:lnTo>
                  <a:lnTo>
                    <a:pt x="113" y="131"/>
                  </a:lnTo>
                  <a:lnTo>
                    <a:pt x="112" y="132"/>
                  </a:lnTo>
                  <a:lnTo>
                    <a:pt x="111" y="132"/>
                  </a:lnTo>
                  <a:lnTo>
                    <a:pt x="110" y="133"/>
                  </a:lnTo>
                  <a:lnTo>
                    <a:pt x="105" y="134"/>
                  </a:lnTo>
                  <a:lnTo>
                    <a:pt x="105" y="136"/>
                  </a:lnTo>
                  <a:lnTo>
                    <a:pt x="105" y="138"/>
                  </a:lnTo>
                  <a:lnTo>
                    <a:pt x="106" y="141"/>
                  </a:lnTo>
                  <a:lnTo>
                    <a:pt x="107" y="141"/>
                  </a:lnTo>
                  <a:lnTo>
                    <a:pt x="108" y="142"/>
                  </a:lnTo>
                  <a:lnTo>
                    <a:pt x="109" y="144"/>
                  </a:lnTo>
                  <a:lnTo>
                    <a:pt x="110" y="145"/>
                  </a:lnTo>
                  <a:lnTo>
                    <a:pt x="110" y="147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2" y="149"/>
                  </a:lnTo>
                  <a:lnTo>
                    <a:pt x="114" y="150"/>
                  </a:lnTo>
                  <a:lnTo>
                    <a:pt x="114" y="151"/>
                  </a:lnTo>
                  <a:lnTo>
                    <a:pt x="114" y="152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2" y="157"/>
                  </a:lnTo>
                  <a:lnTo>
                    <a:pt x="111" y="158"/>
                  </a:lnTo>
                  <a:lnTo>
                    <a:pt x="110" y="159"/>
                  </a:lnTo>
                  <a:lnTo>
                    <a:pt x="109" y="159"/>
                  </a:lnTo>
                  <a:lnTo>
                    <a:pt x="109" y="162"/>
                  </a:lnTo>
                  <a:lnTo>
                    <a:pt x="109" y="165"/>
                  </a:lnTo>
                  <a:lnTo>
                    <a:pt x="110" y="172"/>
                  </a:lnTo>
                  <a:lnTo>
                    <a:pt x="111" y="174"/>
                  </a:lnTo>
                  <a:lnTo>
                    <a:pt x="115" y="180"/>
                  </a:lnTo>
                  <a:lnTo>
                    <a:pt x="116" y="182"/>
                  </a:lnTo>
                  <a:lnTo>
                    <a:pt x="116" y="185"/>
                  </a:lnTo>
                  <a:lnTo>
                    <a:pt x="116" y="187"/>
                  </a:lnTo>
                  <a:lnTo>
                    <a:pt x="117" y="189"/>
                  </a:lnTo>
                  <a:lnTo>
                    <a:pt x="119" y="190"/>
                  </a:lnTo>
                  <a:lnTo>
                    <a:pt x="120" y="190"/>
                  </a:lnTo>
                  <a:lnTo>
                    <a:pt x="121" y="190"/>
                  </a:lnTo>
                  <a:lnTo>
                    <a:pt x="122" y="190"/>
                  </a:lnTo>
                  <a:lnTo>
                    <a:pt x="123" y="190"/>
                  </a:lnTo>
                  <a:lnTo>
                    <a:pt x="124" y="191"/>
                  </a:lnTo>
                  <a:lnTo>
                    <a:pt x="125" y="192"/>
                  </a:lnTo>
                  <a:lnTo>
                    <a:pt x="127" y="200"/>
                  </a:lnTo>
                  <a:lnTo>
                    <a:pt x="128" y="207"/>
                  </a:lnTo>
                  <a:lnTo>
                    <a:pt x="130" y="210"/>
                  </a:lnTo>
                  <a:lnTo>
                    <a:pt x="131" y="211"/>
                  </a:lnTo>
                  <a:lnTo>
                    <a:pt x="132" y="212"/>
                  </a:lnTo>
                  <a:lnTo>
                    <a:pt x="134" y="212"/>
                  </a:lnTo>
                  <a:lnTo>
                    <a:pt x="136" y="212"/>
                  </a:lnTo>
                  <a:lnTo>
                    <a:pt x="139" y="210"/>
                  </a:lnTo>
                  <a:lnTo>
                    <a:pt x="140" y="209"/>
                  </a:lnTo>
                  <a:lnTo>
                    <a:pt x="146" y="210"/>
                  </a:lnTo>
                  <a:lnTo>
                    <a:pt x="150" y="211"/>
                  </a:lnTo>
                  <a:lnTo>
                    <a:pt x="152" y="212"/>
                  </a:lnTo>
                  <a:lnTo>
                    <a:pt x="152" y="215"/>
                  </a:lnTo>
                  <a:lnTo>
                    <a:pt x="152" y="218"/>
                  </a:lnTo>
                  <a:lnTo>
                    <a:pt x="152" y="223"/>
                  </a:lnTo>
                  <a:lnTo>
                    <a:pt x="152" y="226"/>
                  </a:lnTo>
                  <a:lnTo>
                    <a:pt x="151" y="228"/>
                  </a:lnTo>
                  <a:lnTo>
                    <a:pt x="152" y="229"/>
                  </a:lnTo>
                  <a:lnTo>
                    <a:pt x="152" y="229"/>
                  </a:lnTo>
                  <a:lnTo>
                    <a:pt x="152" y="230"/>
                  </a:lnTo>
                  <a:lnTo>
                    <a:pt x="152" y="231"/>
                  </a:lnTo>
                  <a:lnTo>
                    <a:pt x="155" y="234"/>
                  </a:lnTo>
                  <a:lnTo>
                    <a:pt x="158" y="237"/>
                  </a:lnTo>
                  <a:lnTo>
                    <a:pt x="158" y="239"/>
                  </a:lnTo>
                  <a:lnTo>
                    <a:pt x="158" y="241"/>
                  </a:lnTo>
                  <a:lnTo>
                    <a:pt x="158" y="243"/>
                  </a:lnTo>
                  <a:lnTo>
                    <a:pt x="158" y="245"/>
                  </a:lnTo>
                  <a:lnTo>
                    <a:pt x="158" y="249"/>
                  </a:lnTo>
                  <a:lnTo>
                    <a:pt x="158" y="251"/>
                  </a:lnTo>
                  <a:lnTo>
                    <a:pt x="158" y="252"/>
                  </a:lnTo>
                  <a:lnTo>
                    <a:pt x="158" y="253"/>
                  </a:lnTo>
                  <a:lnTo>
                    <a:pt x="157" y="253"/>
                  </a:lnTo>
                  <a:lnTo>
                    <a:pt x="156" y="254"/>
                  </a:lnTo>
                  <a:lnTo>
                    <a:pt x="155" y="255"/>
                  </a:lnTo>
                  <a:lnTo>
                    <a:pt x="154" y="255"/>
                  </a:lnTo>
                  <a:lnTo>
                    <a:pt x="154" y="257"/>
                  </a:lnTo>
                  <a:lnTo>
                    <a:pt x="152" y="257"/>
                  </a:lnTo>
                  <a:lnTo>
                    <a:pt x="152" y="258"/>
                  </a:lnTo>
                  <a:lnTo>
                    <a:pt x="152" y="259"/>
                  </a:lnTo>
                  <a:lnTo>
                    <a:pt x="152" y="260"/>
                  </a:lnTo>
                  <a:lnTo>
                    <a:pt x="151" y="261"/>
                  </a:lnTo>
                  <a:lnTo>
                    <a:pt x="150" y="263"/>
                  </a:lnTo>
                  <a:lnTo>
                    <a:pt x="147" y="265"/>
                  </a:lnTo>
                  <a:lnTo>
                    <a:pt x="146" y="264"/>
                  </a:lnTo>
                  <a:lnTo>
                    <a:pt x="144" y="263"/>
                  </a:lnTo>
                  <a:lnTo>
                    <a:pt x="141" y="263"/>
                  </a:lnTo>
                  <a:lnTo>
                    <a:pt x="140" y="264"/>
                  </a:lnTo>
                  <a:lnTo>
                    <a:pt x="140" y="265"/>
                  </a:lnTo>
                  <a:lnTo>
                    <a:pt x="139" y="265"/>
                  </a:lnTo>
                  <a:lnTo>
                    <a:pt x="138" y="267"/>
                  </a:lnTo>
                  <a:lnTo>
                    <a:pt x="135" y="268"/>
                  </a:lnTo>
                  <a:lnTo>
                    <a:pt x="134" y="269"/>
                  </a:lnTo>
                  <a:lnTo>
                    <a:pt x="134" y="270"/>
                  </a:lnTo>
                  <a:lnTo>
                    <a:pt x="135" y="273"/>
                  </a:lnTo>
                  <a:lnTo>
                    <a:pt x="135" y="274"/>
                  </a:lnTo>
                  <a:lnTo>
                    <a:pt x="134" y="276"/>
                  </a:lnTo>
                  <a:lnTo>
                    <a:pt x="134" y="277"/>
                  </a:lnTo>
                  <a:lnTo>
                    <a:pt x="134" y="278"/>
                  </a:lnTo>
                  <a:lnTo>
                    <a:pt x="132" y="282"/>
                  </a:lnTo>
                  <a:lnTo>
                    <a:pt x="132" y="283"/>
                  </a:lnTo>
                  <a:lnTo>
                    <a:pt x="131" y="283"/>
                  </a:lnTo>
                  <a:lnTo>
                    <a:pt x="130" y="283"/>
                  </a:lnTo>
                  <a:lnTo>
                    <a:pt x="129" y="284"/>
                  </a:lnTo>
                  <a:lnTo>
                    <a:pt x="128" y="286"/>
                  </a:lnTo>
                  <a:lnTo>
                    <a:pt x="128" y="289"/>
                  </a:lnTo>
                  <a:lnTo>
                    <a:pt x="128" y="291"/>
                  </a:lnTo>
                  <a:lnTo>
                    <a:pt x="128" y="293"/>
                  </a:lnTo>
                  <a:lnTo>
                    <a:pt x="127" y="296"/>
                  </a:lnTo>
                  <a:lnTo>
                    <a:pt x="125" y="297"/>
                  </a:lnTo>
                  <a:lnTo>
                    <a:pt x="125" y="298"/>
                  </a:lnTo>
                  <a:lnTo>
                    <a:pt x="125" y="300"/>
                  </a:lnTo>
                  <a:lnTo>
                    <a:pt x="126" y="302"/>
                  </a:lnTo>
                  <a:lnTo>
                    <a:pt x="126" y="303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3" y="308"/>
                  </a:lnTo>
                  <a:lnTo>
                    <a:pt x="121" y="309"/>
                  </a:lnTo>
                  <a:lnTo>
                    <a:pt x="117" y="311"/>
                  </a:lnTo>
                  <a:lnTo>
                    <a:pt x="116" y="311"/>
                  </a:lnTo>
                  <a:lnTo>
                    <a:pt x="110" y="310"/>
                  </a:lnTo>
                  <a:lnTo>
                    <a:pt x="109" y="311"/>
                  </a:lnTo>
                  <a:lnTo>
                    <a:pt x="107" y="312"/>
                  </a:lnTo>
                  <a:lnTo>
                    <a:pt x="104" y="311"/>
                  </a:lnTo>
                  <a:lnTo>
                    <a:pt x="103" y="312"/>
                  </a:lnTo>
                  <a:lnTo>
                    <a:pt x="101" y="313"/>
                  </a:lnTo>
                  <a:lnTo>
                    <a:pt x="100" y="315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98" y="319"/>
                  </a:lnTo>
                  <a:lnTo>
                    <a:pt x="93" y="319"/>
                  </a:lnTo>
                  <a:lnTo>
                    <a:pt x="92" y="320"/>
                  </a:lnTo>
                  <a:lnTo>
                    <a:pt x="92" y="321"/>
                  </a:lnTo>
                  <a:lnTo>
                    <a:pt x="94" y="328"/>
                  </a:lnTo>
                  <a:lnTo>
                    <a:pt x="94" y="329"/>
                  </a:lnTo>
                  <a:lnTo>
                    <a:pt x="97" y="331"/>
                  </a:lnTo>
                  <a:lnTo>
                    <a:pt x="101" y="337"/>
                  </a:lnTo>
                  <a:lnTo>
                    <a:pt x="101" y="340"/>
                  </a:lnTo>
                  <a:lnTo>
                    <a:pt x="100" y="343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6" y="343"/>
                  </a:lnTo>
                  <a:lnTo>
                    <a:pt x="92" y="342"/>
                  </a:lnTo>
                  <a:lnTo>
                    <a:pt x="92" y="341"/>
                  </a:lnTo>
                  <a:lnTo>
                    <a:pt x="91" y="342"/>
                  </a:lnTo>
                  <a:lnTo>
                    <a:pt x="90" y="343"/>
                  </a:lnTo>
                  <a:lnTo>
                    <a:pt x="91" y="343"/>
                  </a:lnTo>
                  <a:lnTo>
                    <a:pt x="91" y="344"/>
                  </a:lnTo>
                  <a:lnTo>
                    <a:pt x="91" y="345"/>
                  </a:lnTo>
                  <a:lnTo>
                    <a:pt x="90" y="346"/>
                  </a:lnTo>
                  <a:lnTo>
                    <a:pt x="90" y="347"/>
                  </a:lnTo>
                  <a:lnTo>
                    <a:pt x="91" y="347"/>
                  </a:lnTo>
                  <a:lnTo>
                    <a:pt x="91" y="348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50"/>
                  </a:lnTo>
                  <a:lnTo>
                    <a:pt x="92" y="352"/>
                  </a:lnTo>
                  <a:lnTo>
                    <a:pt x="91" y="353"/>
                  </a:lnTo>
                  <a:lnTo>
                    <a:pt x="89" y="355"/>
                  </a:lnTo>
                  <a:lnTo>
                    <a:pt x="88" y="355"/>
                  </a:lnTo>
                  <a:lnTo>
                    <a:pt x="87" y="358"/>
                  </a:lnTo>
                  <a:lnTo>
                    <a:pt x="86" y="358"/>
                  </a:lnTo>
                  <a:lnTo>
                    <a:pt x="86" y="357"/>
                  </a:lnTo>
                  <a:lnTo>
                    <a:pt x="85" y="358"/>
                  </a:lnTo>
                  <a:lnTo>
                    <a:pt x="84" y="358"/>
                  </a:lnTo>
                  <a:lnTo>
                    <a:pt x="84" y="360"/>
                  </a:lnTo>
                  <a:lnTo>
                    <a:pt x="83" y="361"/>
                  </a:lnTo>
                  <a:lnTo>
                    <a:pt x="82" y="361"/>
                  </a:lnTo>
                  <a:lnTo>
                    <a:pt x="80" y="361"/>
                  </a:lnTo>
                  <a:lnTo>
                    <a:pt x="78" y="358"/>
                  </a:lnTo>
                  <a:lnTo>
                    <a:pt x="74" y="355"/>
                  </a:lnTo>
                  <a:lnTo>
                    <a:pt x="70" y="355"/>
                  </a:lnTo>
                  <a:lnTo>
                    <a:pt x="67" y="354"/>
                  </a:lnTo>
                  <a:lnTo>
                    <a:pt x="65" y="355"/>
                  </a:lnTo>
                  <a:lnTo>
                    <a:pt x="65" y="355"/>
                  </a:lnTo>
                  <a:lnTo>
                    <a:pt x="64" y="355"/>
                  </a:lnTo>
                  <a:lnTo>
                    <a:pt x="64" y="354"/>
                  </a:lnTo>
                  <a:lnTo>
                    <a:pt x="64" y="352"/>
                  </a:lnTo>
                  <a:lnTo>
                    <a:pt x="66" y="348"/>
                  </a:lnTo>
                  <a:lnTo>
                    <a:pt x="64" y="348"/>
                  </a:lnTo>
                  <a:lnTo>
                    <a:pt x="63" y="347"/>
                  </a:lnTo>
                  <a:lnTo>
                    <a:pt x="65" y="344"/>
                  </a:lnTo>
                  <a:lnTo>
                    <a:pt x="67" y="338"/>
                  </a:lnTo>
                  <a:lnTo>
                    <a:pt x="67" y="337"/>
                  </a:lnTo>
                  <a:lnTo>
                    <a:pt x="66" y="334"/>
                  </a:lnTo>
                  <a:lnTo>
                    <a:pt x="65" y="334"/>
                  </a:lnTo>
                  <a:lnTo>
                    <a:pt x="64" y="333"/>
                  </a:lnTo>
                  <a:lnTo>
                    <a:pt x="62" y="333"/>
                  </a:lnTo>
                  <a:lnTo>
                    <a:pt x="62" y="332"/>
                  </a:lnTo>
                  <a:lnTo>
                    <a:pt x="62" y="331"/>
                  </a:lnTo>
                  <a:lnTo>
                    <a:pt x="60" y="331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9"/>
                  </a:lnTo>
                  <a:lnTo>
                    <a:pt x="58" y="327"/>
                  </a:lnTo>
                  <a:lnTo>
                    <a:pt x="59" y="326"/>
                  </a:lnTo>
                  <a:lnTo>
                    <a:pt x="60" y="325"/>
                  </a:lnTo>
                  <a:lnTo>
                    <a:pt x="58" y="324"/>
                  </a:lnTo>
                  <a:lnTo>
                    <a:pt x="54" y="316"/>
                  </a:lnTo>
                  <a:lnTo>
                    <a:pt x="54" y="314"/>
                  </a:lnTo>
                  <a:lnTo>
                    <a:pt x="53" y="313"/>
                  </a:lnTo>
                  <a:lnTo>
                    <a:pt x="52" y="313"/>
                  </a:lnTo>
                  <a:lnTo>
                    <a:pt x="50" y="313"/>
                  </a:lnTo>
                  <a:lnTo>
                    <a:pt x="48" y="313"/>
                  </a:lnTo>
                  <a:lnTo>
                    <a:pt x="47" y="312"/>
                  </a:lnTo>
                  <a:lnTo>
                    <a:pt x="48" y="311"/>
                  </a:lnTo>
                  <a:lnTo>
                    <a:pt x="45" y="309"/>
                  </a:lnTo>
                  <a:lnTo>
                    <a:pt x="45" y="310"/>
                  </a:lnTo>
                  <a:lnTo>
                    <a:pt x="44" y="311"/>
                  </a:lnTo>
                  <a:lnTo>
                    <a:pt x="44" y="310"/>
                  </a:lnTo>
                  <a:lnTo>
                    <a:pt x="44" y="309"/>
                  </a:lnTo>
                  <a:lnTo>
                    <a:pt x="43" y="308"/>
                  </a:lnTo>
                  <a:lnTo>
                    <a:pt x="42" y="307"/>
                  </a:lnTo>
                  <a:lnTo>
                    <a:pt x="41" y="306"/>
                  </a:lnTo>
                  <a:lnTo>
                    <a:pt x="40" y="305"/>
                  </a:lnTo>
                  <a:lnTo>
                    <a:pt x="34" y="303"/>
                  </a:lnTo>
                  <a:lnTo>
                    <a:pt x="29" y="300"/>
                  </a:lnTo>
                  <a:lnTo>
                    <a:pt x="26" y="297"/>
                  </a:lnTo>
                  <a:lnTo>
                    <a:pt x="21" y="295"/>
                  </a:lnTo>
                  <a:lnTo>
                    <a:pt x="18" y="294"/>
                  </a:lnTo>
                  <a:lnTo>
                    <a:pt x="9" y="283"/>
                  </a:lnTo>
                  <a:lnTo>
                    <a:pt x="8" y="282"/>
                  </a:lnTo>
                  <a:lnTo>
                    <a:pt x="8" y="281"/>
                  </a:lnTo>
                  <a:lnTo>
                    <a:pt x="7" y="276"/>
                  </a:lnTo>
                  <a:lnTo>
                    <a:pt x="6" y="274"/>
                  </a:lnTo>
                  <a:lnTo>
                    <a:pt x="3" y="271"/>
                  </a:lnTo>
                  <a:lnTo>
                    <a:pt x="2" y="270"/>
                  </a:lnTo>
                  <a:lnTo>
                    <a:pt x="2" y="269"/>
                  </a:lnTo>
                  <a:lnTo>
                    <a:pt x="2" y="268"/>
                  </a:lnTo>
                  <a:lnTo>
                    <a:pt x="3" y="267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10" y="271"/>
                  </a:lnTo>
                  <a:lnTo>
                    <a:pt x="11" y="273"/>
                  </a:lnTo>
                  <a:lnTo>
                    <a:pt x="12" y="276"/>
                  </a:lnTo>
                  <a:lnTo>
                    <a:pt x="13" y="277"/>
                  </a:lnTo>
                  <a:lnTo>
                    <a:pt x="13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7" y="278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19" y="265"/>
                  </a:lnTo>
                  <a:lnTo>
                    <a:pt x="16" y="264"/>
                  </a:lnTo>
                  <a:lnTo>
                    <a:pt x="13" y="260"/>
                  </a:lnTo>
                  <a:lnTo>
                    <a:pt x="10" y="257"/>
                  </a:lnTo>
                  <a:lnTo>
                    <a:pt x="10" y="254"/>
                  </a:lnTo>
                  <a:lnTo>
                    <a:pt x="11" y="255"/>
                  </a:lnTo>
                  <a:lnTo>
                    <a:pt x="11" y="256"/>
                  </a:lnTo>
                  <a:lnTo>
                    <a:pt x="11" y="257"/>
                  </a:lnTo>
                  <a:lnTo>
                    <a:pt x="12" y="257"/>
                  </a:lnTo>
                  <a:lnTo>
                    <a:pt x="13" y="257"/>
                  </a:lnTo>
                  <a:lnTo>
                    <a:pt x="14" y="259"/>
                  </a:lnTo>
                  <a:lnTo>
                    <a:pt x="15" y="258"/>
                  </a:lnTo>
                  <a:lnTo>
                    <a:pt x="16" y="256"/>
                  </a:lnTo>
                  <a:lnTo>
                    <a:pt x="16" y="253"/>
                  </a:lnTo>
                  <a:lnTo>
                    <a:pt x="15" y="251"/>
                  </a:lnTo>
                  <a:lnTo>
                    <a:pt x="13" y="249"/>
                  </a:lnTo>
                  <a:lnTo>
                    <a:pt x="10" y="250"/>
                  </a:lnTo>
                  <a:lnTo>
                    <a:pt x="10" y="253"/>
                  </a:lnTo>
                  <a:lnTo>
                    <a:pt x="9" y="252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40"/>
                  </a:lnTo>
                  <a:lnTo>
                    <a:pt x="4" y="239"/>
                  </a:lnTo>
                  <a:lnTo>
                    <a:pt x="6" y="238"/>
                  </a:lnTo>
                  <a:lnTo>
                    <a:pt x="7" y="236"/>
                  </a:lnTo>
                  <a:lnTo>
                    <a:pt x="8" y="235"/>
                  </a:lnTo>
                  <a:lnTo>
                    <a:pt x="8" y="233"/>
                  </a:lnTo>
                  <a:lnTo>
                    <a:pt x="8" y="225"/>
                  </a:lnTo>
                  <a:lnTo>
                    <a:pt x="8" y="223"/>
                  </a:lnTo>
                  <a:lnTo>
                    <a:pt x="9" y="222"/>
                  </a:lnTo>
                  <a:lnTo>
                    <a:pt x="11" y="222"/>
                  </a:lnTo>
                  <a:lnTo>
                    <a:pt x="12" y="222"/>
                  </a:lnTo>
                  <a:lnTo>
                    <a:pt x="12" y="220"/>
                  </a:lnTo>
                  <a:lnTo>
                    <a:pt x="11" y="219"/>
                  </a:lnTo>
                  <a:lnTo>
                    <a:pt x="11" y="218"/>
                  </a:lnTo>
                  <a:lnTo>
                    <a:pt x="11" y="217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3" y="216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10" y="210"/>
                  </a:lnTo>
                  <a:lnTo>
                    <a:pt x="12" y="210"/>
                  </a:lnTo>
                  <a:lnTo>
                    <a:pt x="14" y="207"/>
                  </a:lnTo>
                  <a:lnTo>
                    <a:pt x="15" y="206"/>
                  </a:lnTo>
                  <a:lnTo>
                    <a:pt x="14" y="207"/>
                  </a:lnTo>
                  <a:lnTo>
                    <a:pt x="14" y="210"/>
                  </a:lnTo>
                  <a:lnTo>
                    <a:pt x="14" y="212"/>
                  </a:lnTo>
                  <a:lnTo>
                    <a:pt x="14" y="215"/>
                  </a:lnTo>
                  <a:lnTo>
                    <a:pt x="14" y="215"/>
                  </a:lnTo>
                  <a:lnTo>
                    <a:pt x="14" y="213"/>
                  </a:lnTo>
                  <a:lnTo>
                    <a:pt x="14" y="214"/>
                  </a:lnTo>
                  <a:lnTo>
                    <a:pt x="15" y="215"/>
                  </a:lnTo>
                  <a:lnTo>
                    <a:pt x="16" y="213"/>
                  </a:lnTo>
                  <a:lnTo>
                    <a:pt x="20" y="211"/>
                  </a:lnTo>
                  <a:lnTo>
                    <a:pt x="22" y="210"/>
                  </a:lnTo>
                  <a:lnTo>
                    <a:pt x="22" y="206"/>
                  </a:lnTo>
                  <a:lnTo>
                    <a:pt x="21" y="204"/>
                  </a:lnTo>
                  <a:lnTo>
                    <a:pt x="20" y="202"/>
                  </a:lnTo>
                  <a:lnTo>
                    <a:pt x="20" y="199"/>
                  </a:lnTo>
                  <a:lnTo>
                    <a:pt x="20" y="203"/>
                  </a:lnTo>
                  <a:lnTo>
                    <a:pt x="19" y="205"/>
                  </a:lnTo>
                  <a:lnTo>
                    <a:pt x="16" y="209"/>
                  </a:lnTo>
                  <a:lnTo>
                    <a:pt x="15" y="208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8" y="203"/>
                  </a:lnTo>
                  <a:lnTo>
                    <a:pt x="18" y="200"/>
                  </a:lnTo>
                  <a:lnTo>
                    <a:pt x="18" y="199"/>
                  </a:lnTo>
                  <a:lnTo>
                    <a:pt x="16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6" y="187"/>
                  </a:lnTo>
                  <a:lnTo>
                    <a:pt x="16" y="185"/>
                  </a:lnTo>
                  <a:lnTo>
                    <a:pt x="15" y="185"/>
                  </a:lnTo>
                  <a:lnTo>
                    <a:pt x="15" y="183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7" y="179"/>
                  </a:lnTo>
                  <a:lnTo>
                    <a:pt x="17" y="177"/>
                  </a:lnTo>
                  <a:lnTo>
                    <a:pt x="21" y="171"/>
                  </a:lnTo>
                  <a:lnTo>
                    <a:pt x="22" y="169"/>
                  </a:lnTo>
                  <a:lnTo>
                    <a:pt x="21" y="167"/>
                  </a:lnTo>
                  <a:lnTo>
                    <a:pt x="20" y="164"/>
                  </a:lnTo>
                  <a:lnTo>
                    <a:pt x="20" y="163"/>
                  </a:lnTo>
                  <a:lnTo>
                    <a:pt x="18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3" y="162"/>
                  </a:lnTo>
                  <a:lnTo>
                    <a:pt x="13" y="159"/>
                  </a:lnTo>
                  <a:lnTo>
                    <a:pt x="13" y="154"/>
                  </a:lnTo>
                  <a:lnTo>
                    <a:pt x="12" y="153"/>
                  </a:lnTo>
                  <a:lnTo>
                    <a:pt x="11" y="151"/>
                  </a:lnTo>
                  <a:lnTo>
                    <a:pt x="11" y="150"/>
                  </a:lnTo>
                  <a:lnTo>
                    <a:pt x="12" y="152"/>
                  </a:lnTo>
                  <a:lnTo>
                    <a:pt x="14" y="151"/>
                  </a:lnTo>
                  <a:lnTo>
                    <a:pt x="15" y="150"/>
                  </a:lnTo>
                  <a:lnTo>
                    <a:pt x="15" y="147"/>
                  </a:lnTo>
                  <a:lnTo>
                    <a:pt x="17" y="146"/>
                  </a:lnTo>
                  <a:lnTo>
                    <a:pt x="20" y="144"/>
                  </a:lnTo>
                  <a:lnTo>
                    <a:pt x="21" y="141"/>
                  </a:lnTo>
                  <a:lnTo>
                    <a:pt x="22" y="138"/>
                  </a:lnTo>
                  <a:lnTo>
                    <a:pt x="21" y="136"/>
                  </a:lnTo>
                  <a:lnTo>
                    <a:pt x="20" y="135"/>
                  </a:lnTo>
                  <a:lnTo>
                    <a:pt x="19" y="134"/>
                  </a:lnTo>
                  <a:lnTo>
                    <a:pt x="17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23" y="131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9" y="127"/>
                  </a:lnTo>
                  <a:lnTo>
                    <a:pt x="30" y="127"/>
                  </a:lnTo>
                  <a:lnTo>
                    <a:pt x="31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8" y="124"/>
                  </a:lnTo>
                  <a:lnTo>
                    <a:pt x="28" y="123"/>
                  </a:lnTo>
                  <a:lnTo>
                    <a:pt x="26" y="120"/>
                  </a:lnTo>
                  <a:lnTo>
                    <a:pt x="27" y="117"/>
                  </a:lnTo>
                  <a:lnTo>
                    <a:pt x="27" y="114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06"/>
                  </a:lnTo>
                  <a:lnTo>
                    <a:pt x="29" y="103"/>
                  </a:lnTo>
                  <a:lnTo>
                    <a:pt x="28" y="102"/>
                  </a:lnTo>
                  <a:lnTo>
                    <a:pt x="17" y="97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97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8"/>
                  </a:lnTo>
                  <a:lnTo>
                    <a:pt x="7" y="87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8" y="84"/>
                  </a:lnTo>
                  <a:lnTo>
                    <a:pt x="8" y="83"/>
                  </a:lnTo>
                  <a:lnTo>
                    <a:pt x="8" y="81"/>
                  </a:lnTo>
                  <a:lnTo>
                    <a:pt x="8" y="80"/>
                  </a:lnTo>
                  <a:lnTo>
                    <a:pt x="7" y="78"/>
                  </a:lnTo>
                  <a:lnTo>
                    <a:pt x="7" y="76"/>
                  </a:lnTo>
                  <a:lnTo>
                    <a:pt x="7" y="73"/>
                  </a:lnTo>
                  <a:lnTo>
                    <a:pt x="8" y="72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2" y="61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2" y="24"/>
                  </a:lnTo>
                  <a:lnTo>
                    <a:pt x="23" y="22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46" y="22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18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82" y="26"/>
                  </a:lnTo>
                  <a:lnTo>
                    <a:pt x="83" y="27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6" y="35"/>
                  </a:lnTo>
                  <a:lnTo>
                    <a:pt x="85" y="36"/>
                  </a:lnTo>
                  <a:lnTo>
                    <a:pt x="86" y="37"/>
                  </a:lnTo>
                  <a:lnTo>
                    <a:pt x="86" y="40"/>
                  </a:lnTo>
                  <a:lnTo>
                    <a:pt x="86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95" y="41"/>
                  </a:lnTo>
                  <a:lnTo>
                    <a:pt x="106" y="49"/>
                  </a:lnTo>
                  <a:lnTo>
                    <a:pt x="108" y="50"/>
                  </a:lnTo>
                  <a:lnTo>
                    <a:pt x="109" y="51"/>
                  </a:lnTo>
                  <a:lnTo>
                    <a:pt x="110" y="54"/>
                  </a:lnTo>
                  <a:lnTo>
                    <a:pt x="114" y="61"/>
                  </a:lnTo>
                  <a:lnTo>
                    <a:pt x="115" y="65"/>
                  </a:lnTo>
                  <a:lnTo>
                    <a:pt x="115" y="66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8" y="80"/>
                  </a:lnTo>
                  <a:lnTo>
                    <a:pt x="119" y="83"/>
                  </a:lnTo>
                  <a:lnTo>
                    <a:pt x="119" y="84"/>
                  </a:lnTo>
                  <a:lnTo>
                    <a:pt x="119" y="85"/>
                  </a:lnTo>
                  <a:lnTo>
                    <a:pt x="118" y="88"/>
                  </a:lnTo>
                  <a:lnTo>
                    <a:pt x="117" y="89"/>
                  </a:lnTo>
                  <a:lnTo>
                    <a:pt x="117" y="90"/>
                  </a:lnTo>
                  <a:lnTo>
                    <a:pt x="116" y="90"/>
                  </a:lnTo>
                  <a:lnTo>
                    <a:pt x="116" y="91"/>
                  </a:lnTo>
                  <a:lnTo>
                    <a:pt x="116" y="92"/>
                  </a:lnTo>
                  <a:lnTo>
                    <a:pt x="116" y="94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1" name="Freeform 73">
              <a:extLst>
                <a:ext uri="{FF2B5EF4-FFF2-40B4-BE49-F238E27FC236}">
                  <a16:creationId xmlns:a16="http://schemas.microsoft.com/office/drawing/2014/main" id="{6C22E3FB-B373-9876-155A-F8595631E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032" y="4029486"/>
              <a:ext cx="222248" cy="244897"/>
            </a:xfrm>
            <a:custGeom>
              <a:avLst/>
              <a:gdLst>
                <a:gd name="T0" fmla="*/ 4 w 157"/>
                <a:gd name="T1" fmla="*/ 81 h 173"/>
                <a:gd name="T2" fmla="*/ 6 w 157"/>
                <a:gd name="T3" fmla="*/ 73 h 173"/>
                <a:gd name="T4" fmla="*/ 0 w 157"/>
                <a:gd name="T5" fmla="*/ 63 h 173"/>
                <a:gd name="T6" fmla="*/ 11 w 157"/>
                <a:gd name="T7" fmla="*/ 63 h 173"/>
                <a:gd name="T8" fmla="*/ 16 w 157"/>
                <a:gd name="T9" fmla="*/ 57 h 173"/>
                <a:gd name="T10" fmla="*/ 36 w 157"/>
                <a:gd name="T11" fmla="*/ 51 h 173"/>
                <a:gd name="T12" fmla="*/ 39 w 157"/>
                <a:gd name="T13" fmla="*/ 43 h 173"/>
                <a:gd name="T14" fmla="*/ 43 w 157"/>
                <a:gd name="T15" fmla="*/ 36 h 173"/>
                <a:gd name="T16" fmla="*/ 48 w 157"/>
                <a:gd name="T17" fmla="*/ 31 h 173"/>
                <a:gd name="T18" fmla="*/ 55 w 157"/>
                <a:gd name="T19" fmla="*/ 26 h 173"/>
                <a:gd name="T20" fmla="*/ 55 w 157"/>
                <a:gd name="T21" fmla="*/ 18 h 173"/>
                <a:gd name="T22" fmla="*/ 51 w 157"/>
                <a:gd name="T23" fmla="*/ 10 h 173"/>
                <a:gd name="T24" fmla="*/ 58 w 157"/>
                <a:gd name="T25" fmla="*/ 6 h 173"/>
                <a:gd name="T26" fmla="*/ 72 w 157"/>
                <a:gd name="T27" fmla="*/ 0 h 173"/>
                <a:gd name="T28" fmla="*/ 75 w 157"/>
                <a:gd name="T29" fmla="*/ 5 h 173"/>
                <a:gd name="T30" fmla="*/ 72 w 157"/>
                <a:gd name="T31" fmla="*/ 10 h 173"/>
                <a:gd name="T32" fmla="*/ 88 w 157"/>
                <a:gd name="T33" fmla="*/ 20 h 173"/>
                <a:gd name="T34" fmla="*/ 100 w 157"/>
                <a:gd name="T35" fmla="*/ 32 h 173"/>
                <a:gd name="T36" fmla="*/ 107 w 157"/>
                <a:gd name="T37" fmla="*/ 33 h 173"/>
                <a:gd name="T38" fmla="*/ 112 w 157"/>
                <a:gd name="T39" fmla="*/ 46 h 173"/>
                <a:gd name="T40" fmla="*/ 119 w 157"/>
                <a:gd name="T41" fmla="*/ 49 h 173"/>
                <a:gd name="T42" fmla="*/ 125 w 157"/>
                <a:gd name="T43" fmla="*/ 54 h 173"/>
                <a:gd name="T44" fmla="*/ 121 w 157"/>
                <a:gd name="T45" fmla="*/ 63 h 173"/>
                <a:gd name="T46" fmla="*/ 127 w 157"/>
                <a:gd name="T47" fmla="*/ 64 h 173"/>
                <a:gd name="T48" fmla="*/ 144 w 157"/>
                <a:gd name="T49" fmla="*/ 72 h 173"/>
                <a:gd name="T50" fmla="*/ 155 w 157"/>
                <a:gd name="T51" fmla="*/ 71 h 173"/>
                <a:gd name="T52" fmla="*/ 155 w 157"/>
                <a:gd name="T53" fmla="*/ 78 h 173"/>
                <a:gd name="T54" fmla="*/ 153 w 157"/>
                <a:gd name="T55" fmla="*/ 81 h 173"/>
                <a:gd name="T56" fmla="*/ 153 w 157"/>
                <a:gd name="T57" fmla="*/ 84 h 173"/>
                <a:gd name="T58" fmla="*/ 143 w 157"/>
                <a:gd name="T59" fmla="*/ 101 h 173"/>
                <a:gd name="T60" fmla="*/ 134 w 157"/>
                <a:gd name="T61" fmla="*/ 113 h 173"/>
                <a:gd name="T62" fmla="*/ 134 w 157"/>
                <a:gd name="T63" fmla="*/ 125 h 173"/>
                <a:gd name="T64" fmla="*/ 129 w 157"/>
                <a:gd name="T65" fmla="*/ 126 h 173"/>
                <a:gd name="T66" fmla="*/ 126 w 157"/>
                <a:gd name="T67" fmla="*/ 128 h 173"/>
                <a:gd name="T68" fmla="*/ 120 w 157"/>
                <a:gd name="T69" fmla="*/ 128 h 173"/>
                <a:gd name="T70" fmla="*/ 114 w 157"/>
                <a:gd name="T71" fmla="*/ 139 h 173"/>
                <a:gd name="T72" fmla="*/ 114 w 157"/>
                <a:gd name="T73" fmla="*/ 143 h 173"/>
                <a:gd name="T74" fmla="*/ 107 w 157"/>
                <a:gd name="T75" fmla="*/ 140 h 173"/>
                <a:gd name="T76" fmla="*/ 97 w 157"/>
                <a:gd name="T77" fmla="*/ 130 h 173"/>
                <a:gd name="T78" fmla="*/ 88 w 157"/>
                <a:gd name="T79" fmla="*/ 137 h 173"/>
                <a:gd name="T80" fmla="*/ 66 w 157"/>
                <a:gd name="T81" fmla="*/ 147 h 173"/>
                <a:gd name="T82" fmla="*/ 66 w 157"/>
                <a:gd name="T83" fmla="*/ 163 h 173"/>
                <a:gd name="T84" fmla="*/ 62 w 157"/>
                <a:gd name="T85" fmla="*/ 171 h 173"/>
                <a:gd name="T86" fmla="*/ 55 w 157"/>
                <a:gd name="T87" fmla="*/ 170 h 173"/>
                <a:gd name="T88" fmla="*/ 50 w 157"/>
                <a:gd name="T89" fmla="*/ 172 h 173"/>
                <a:gd name="T90" fmla="*/ 48 w 157"/>
                <a:gd name="T91" fmla="*/ 165 h 173"/>
                <a:gd name="T92" fmla="*/ 51 w 157"/>
                <a:gd name="T93" fmla="*/ 159 h 173"/>
                <a:gd name="T94" fmla="*/ 47 w 157"/>
                <a:gd name="T95" fmla="*/ 141 h 173"/>
                <a:gd name="T96" fmla="*/ 40 w 157"/>
                <a:gd name="T97" fmla="*/ 125 h 173"/>
                <a:gd name="T98" fmla="*/ 18 w 157"/>
                <a:gd name="T99" fmla="*/ 116 h 173"/>
                <a:gd name="T100" fmla="*/ 17 w 157"/>
                <a:gd name="T101" fmla="*/ 109 h 173"/>
                <a:gd name="T102" fmla="*/ 16 w 157"/>
                <a:gd name="T103" fmla="*/ 105 h 173"/>
                <a:gd name="T104" fmla="*/ 11 w 157"/>
                <a:gd name="T105" fmla="*/ 94 h 173"/>
                <a:gd name="T106" fmla="*/ 5 w 157"/>
                <a:gd name="T107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73">
                  <a:moveTo>
                    <a:pt x="3" y="87"/>
                  </a:moveTo>
                  <a:lnTo>
                    <a:pt x="4" y="87"/>
                  </a:lnTo>
                  <a:lnTo>
                    <a:pt x="5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5" y="80"/>
                  </a:lnTo>
                  <a:lnTo>
                    <a:pt x="6" y="78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61"/>
                  </a:lnTo>
                  <a:lnTo>
                    <a:pt x="4" y="60"/>
                  </a:lnTo>
                  <a:lnTo>
                    <a:pt x="7" y="61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21" y="55"/>
                  </a:lnTo>
                  <a:lnTo>
                    <a:pt x="29" y="53"/>
                  </a:lnTo>
                  <a:lnTo>
                    <a:pt x="36" y="51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2" y="45"/>
                  </a:lnTo>
                  <a:lnTo>
                    <a:pt x="39" y="43"/>
                  </a:lnTo>
                  <a:lnTo>
                    <a:pt x="38" y="42"/>
                  </a:lnTo>
                  <a:lnTo>
                    <a:pt x="39" y="39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3" y="36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1" y="31"/>
                  </a:lnTo>
                  <a:lnTo>
                    <a:pt x="53" y="29"/>
                  </a:lnTo>
                  <a:lnTo>
                    <a:pt x="55" y="26"/>
                  </a:lnTo>
                  <a:lnTo>
                    <a:pt x="57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3" y="13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8" y="6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2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4" y="5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9" y="15"/>
                  </a:lnTo>
                  <a:lnTo>
                    <a:pt x="87" y="19"/>
                  </a:lnTo>
                  <a:lnTo>
                    <a:pt x="88" y="20"/>
                  </a:lnTo>
                  <a:lnTo>
                    <a:pt x="90" y="21"/>
                  </a:lnTo>
                  <a:lnTo>
                    <a:pt x="96" y="21"/>
                  </a:lnTo>
                  <a:lnTo>
                    <a:pt x="97" y="22"/>
                  </a:lnTo>
                  <a:lnTo>
                    <a:pt x="99" y="25"/>
                  </a:lnTo>
                  <a:lnTo>
                    <a:pt x="100" y="32"/>
                  </a:lnTo>
                  <a:lnTo>
                    <a:pt x="101" y="33"/>
                  </a:lnTo>
                  <a:lnTo>
                    <a:pt x="102" y="34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11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6" y="47"/>
                  </a:lnTo>
                  <a:lnTo>
                    <a:pt x="118" y="49"/>
                  </a:lnTo>
                  <a:lnTo>
                    <a:pt x="119" y="49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4"/>
                  </a:lnTo>
                  <a:lnTo>
                    <a:pt x="124" y="57"/>
                  </a:lnTo>
                  <a:lnTo>
                    <a:pt x="123" y="60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2" y="64"/>
                  </a:lnTo>
                  <a:lnTo>
                    <a:pt x="124" y="64"/>
                  </a:lnTo>
                  <a:lnTo>
                    <a:pt x="126" y="64"/>
                  </a:lnTo>
                  <a:lnTo>
                    <a:pt x="127" y="64"/>
                  </a:lnTo>
                  <a:lnTo>
                    <a:pt x="137" y="66"/>
                  </a:lnTo>
                  <a:lnTo>
                    <a:pt x="138" y="67"/>
                  </a:lnTo>
                  <a:lnTo>
                    <a:pt x="140" y="68"/>
                  </a:lnTo>
                  <a:lnTo>
                    <a:pt x="143" y="71"/>
                  </a:lnTo>
                  <a:lnTo>
                    <a:pt x="144" y="72"/>
                  </a:lnTo>
                  <a:lnTo>
                    <a:pt x="145" y="72"/>
                  </a:lnTo>
                  <a:lnTo>
                    <a:pt x="150" y="70"/>
                  </a:lnTo>
                  <a:lnTo>
                    <a:pt x="151" y="70"/>
                  </a:lnTo>
                  <a:lnTo>
                    <a:pt x="154" y="71"/>
                  </a:lnTo>
                  <a:lnTo>
                    <a:pt x="155" y="71"/>
                  </a:lnTo>
                  <a:lnTo>
                    <a:pt x="156" y="73"/>
                  </a:lnTo>
                  <a:lnTo>
                    <a:pt x="157" y="75"/>
                  </a:lnTo>
                  <a:lnTo>
                    <a:pt x="156" y="76"/>
                  </a:lnTo>
                  <a:lnTo>
                    <a:pt x="156" y="77"/>
                  </a:lnTo>
                  <a:lnTo>
                    <a:pt x="155" y="78"/>
                  </a:lnTo>
                  <a:lnTo>
                    <a:pt x="154" y="78"/>
                  </a:lnTo>
                  <a:lnTo>
                    <a:pt x="154" y="79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2" y="83"/>
                  </a:lnTo>
                  <a:lnTo>
                    <a:pt x="153" y="84"/>
                  </a:lnTo>
                  <a:lnTo>
                    <a:pt x="153" y="84"/>
                  </a:lnTo>
                  <a:lnTo>
                    <a:pt x="152" y="87"/>
                  </a:lnTo>
                  <a:lnTo>
                    <a:pt x="148" y="94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3" y="101"/>
                  </a:lnTo>
                  <a:lnTo>
                    <a:pt x="144" y="105"/>
                  </a:lnTo>
                  <a:lnTo>
                    <a:pt x="144" y="107"/>
                  </a:lnTo>
                  <a:lnTo>
                    <a:pt x="141" y="109"/>
                  </a:lnTo>
                  <a:lnTo>
                    <a:pt x="136" y="111"/>
                  </a:lnTo>
                  <a:lnTo>
                    <a:pt x="134" y="113"/>
                  </a:lnTo>
                  <a:lnTo>
                    <a:pt x="134" y="116"/>
                  </a:lnTo>
                  <a:lnTo>
                    <a:pt x="138" y="121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30" y="125"/>
                  </a:lnTo>
                  <a:lnTo>
                    <a:pt x="130" y="126"/>
                  </a:lnTo>
                  <a:lnTo>
                    <a:pt x="129" y="126"/>
                  </a:lnTo>
                  <a:lnTo>
                    <a:pt x="128" y="125"/>
                  </a:lnTo>
                  <a:lnTo>
                    <a:pt x="126" y="124"/>
                  </a:lnTo>
                  <a:lnTo>
                    <a:pt x="126" y="125"/>
                  </a:lnTo>
                  <a:lnTo>
                    <a:pt x="126" y="126"/>
                  </a:lnTo>
                  <a:lnTo>
                    <a:pt x="126" y="128"/>
                  </a:lnTo>
                  <a:lnTo>
                    <a:pt x="126" y="129"/>
                  </a:lnTo>
                  <a:lnTo>
                    <a:pt x="126" y="129"/>
                  </a:lnTo>
                  <a:lnTo>
                    <a:pt x="122" y="127"/>
                  </a:lnTo>
                  <a:lnTo>
                    <a:pt x="120" y="127"/>
                  </a:lnTo>
                  <a:lnTo>
                    <a:pt x="120" y="128"/>
                  </a:lnTo>
                  <a:lnTo>
                    <a:pt x="120" y="129"/>
                  </a:lnTo>
                  <a:lnTo>
                    <a:pt x="114" y="136"/>
                  </a:lnTo>
                  <a:lnTo>
                    <a:pt x="114" y="137"/>
                  </a:lnTo>
                  <a:lnTo>
                    <a:pt x="114" y="138"/>
                  </a:lnTo>
                  <a:lnTo>
                    <a:pt x="114" y="139"/>
                  </a:lnTo>
                  <a:lnTo>
                    <a:pt x="114" y="140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3"/>
                  </a:lnTo>
                  <a:lnTo>
                    <a:pt x="114" y="143"/>
                  </a:lnTo>
                  <a:lnTo>
                    <a:pt x="109" y="143"/>
                  </a:lnTo>
                  <a:lnTo>
                    <a:pt x="109" y="142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107" y="140"/>
                  </a:lnTo>
                  <a:lnTo>
                    <a:pt x="106" y="137"/>
                  </a:lnTo>
                  <a:lnTo>
                    <a:pt x="102" y="134"/>
                  </a:lnTo>
                  <a:lnTo>
                    <a:pt x="99" y="131"/>
                  </a:lnTo>
                  <a:lnTo>
                    <a:pt x="97" y="131"/>
                  </a:lnTo>
                  <a:lnTo>
                    <a:pt x="97" y="130"/>
                  </a:lnTo>
                  <a:lnTo>
                    <a:pt x="96" y="130"/>
                  </a:lnTo>
                  <a:lnTo>
                    <a:pt x="94" y="132"/>
                  </a:lnTo>
                  <a:lnTo>
                    <a:pt x="91" y="135"/>
                  </a:lnTo>
                  <a:lnTo>
                    <a:pt x="90" y="136"/>
                  </a:lnTo>
                  <a:lnTo>
                    <a:pt x="88" y="137"/>
                  </a:lnTo>
                  <a:lnTo>
                    <a:pt x="85" y="138"/>
                  </a:lnTo>
                  <a:lnTo>
                    <a:pt x="78" y="141"/>
                  </a:lnTo>
                  <a:lnTo>
                    <a:pt x="71" y="143"/>
                  </a:lnTo>
                  <a:lnTo>
                    <a:pt x="68" y="145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5" y="155"/>
                  </a:lnTo>
                  <a:lnTo>
                    <a:pt x="64" y="158"/>
                  </a:lnTo>
                  <a:lnTo>
                    <a:pt x="65" y="162"/>
                  </a:lnTo>
                  <a:lnTo>
                    <a:pt x="66" y="163"/>
                  </a:lnTo>
                  <a:lnTo>
                    <a:pt x="65" y="165"/>
                  </a:lnTo>
                  <a:lnTo>
                    <a:pt x="65" y="165"/>
                  </a:lnTo>
                  <a:lnTo>
                    <a:pt x="64" y="168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0" y="172"/>
                  </a:lnTo>
                  <a:lnTo>
                    <a:pt x="59" y="173"/>
                  </a:lnTo>
                  <a:lnTo>
                    <a:pt x="58" y="172"/>
                  </a:lnTo>
                  <a:lnTo>
                    <a:pt x="56" y="171"/>
                  </a:lnTo>
                  <a:lnTo>
                    <a:pt x="55" y="170"/>
                  </a:lnTo>
                  <a:lnTo>
                    <a:pt x="54" y="170"/>
                  </a:lnTo>
                  <a:lnTo>
                    <a:pt x="54" y="172"/>
                  </a:lnTo>
                  <a:lnTo>
                    <a:pt x="53" y="172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8" y="166"/>
                  </a:lnTo>
                  <a:lnTo>
                    <a:pt x="48" y="165"/>
                  </a:lnTo>
                  <a:lnTo>
                    <a:pt x="49" y="165"/>
                  </a:lnTo>
                  <a:lnTo>
                    <a:pt x="49" y="164"/>
                  </a:lnTo>
                  <a:lnTo>
                    <a:pt x="50" y="163"/>
                  </a:lnTo>
                  <a:lnTo>
                    <a:pt x="51" y="160"/>
                  </a:lnTo>
                  <a:lnTo>
                    <a:pt x="51" y="159"/>
                  </a:lnTo>
                  <a:lnTo>
                    <a:pt x="51" y="158"/>
                  </a:lnTo>
                  <a:lnTo>
                    <a:pt x="50" y="155"/>
                  </a:lnTo>
                  <a:lnTo>
                    <a:pt x="48" y="147"/>
                  </a:lnTo>
                  <a:lnTo>
                    <a:pt x="47" y="146"/>
                  </a:lnTo>
                  <a:lnTo>
                    <a:pt x="47" y="141"/>
                  </a:lnTo>
                  <a:lnTo>
                    <a:pt x="47" y="140"/>
                  </a:lnTo>
                  <a:lnTo>
                    <a:pt x="46" y="136"/>
                  </a:lnTo>
                  <a:lnTo>
                    <a:pt x="42" y="129"/>
                  </a:lnTo>
                  <a:lnTo>
                    <a:pt x="41" y="126"/>
                  </a:lnTo>
                  <a:lnTo>
                    <a:pt x="40" y="125"/>
                  </a:lnTo>
                  <a:lnTo>
                    <a:pt x="38" y="124"/>
                  </a:lnTo>
                  <a:lnTo>
                    <a:pt x="27" y="116"/>
                  </a:lnTo>
                  <a:lnTo>
                    <a:pt x="26" y="116"/>
                  </a:lnTo>
                  <a:lnTo>
                    <a:pt x="20" y="116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7" y="111"/>
                  </a:lnTo>
                  <a:lnTo>
                    <a:pt x="18" y="110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5" y="105"/>
                  </a:lnTo>
                  <a:lnTo>
                    <a:pt x="16" y="105"/>
                  </a:lnTo>
                  <a:lnTo>
                    <a:pt x="16" y="103"/>
                  </a:lnTo>
                  <a:lnTo>
                    <a:pt x="15" y="102"/>
                  </a:lnTo>
                  <a:lnTo>
                    <a:pt x="14" y="101"/>
                  </a:lnTo>
                  <a:lnTo>
                    <a:pt x="13" y="100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0" y="93"/>
                  </a:lnTo>
                  <a:lnTo>
                    <a:pt x="5" y="90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2" name="Freeform 199">
              <a:extLst>
                <a:ext uri="{FF2B5EF4-FFF2-40B4-BE49-F238E27FC236}">
                  <a16:creationId xmlns:a16="http://schemas.microsoft.com/office/drawing/2014/main" id="{1DAD6AB9-680D-93DA-06CE-2F1AB8648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187" y="3978524"/>
              <a:ext cx="246312" cy="294442"/>
            </a:xfrm>
            <a:custGeom>
              <a:avLst/>
              <a:gdLst>
                <a:gd name="T0" fmla="*/ 2 w 174"/>
                <a:gd name="T1" fmla="*/ 134 h 208"/>
                <a:gd name="T2" fmla="*/ 1 w 174"/>
                <a:gd name="T3" fmla="*/ 122 h 208"/>
                <a:gd name="T4" fmla="*/ 6 w 174"/>
                <a:gd name="T5" fmla="*/ 120 h 208"/>
                <a:gd name="T6" fmla="*/ 11 w 174"/>
                <a:gd name="T7" fmla="*/ 112 h 208"/>
                <a:gd name="T8" fmla="*/ 2 w 174"/>
                <a:gd name="T9" fmla="*/ 93 h 208"/>
                <a:gd name="T10" fmla="*/ 3 w 174"/>
                <a:gd name="T11" fmla="*/ 82 h 208"/>
                <a:gd name="T12" fmla="*/ 10 w 174"/>
                <a:gd name="T13" fmla="*/ 65 h 208"/>
                <a:gd name="T14" fmla="*/ 18 w 174"/>
                <a:gd name="T15" fmla="*/ 49 h 208"/>
                <a:gd name="T16" fmla="*/ 36 w 174"/>
                <a:gd name="T17" fmla="*/ 28 h 208"/>
                <a:gd name="T18" fmla="*/ 44 w 174"/>
                <a:gd name="T19" fmla="*/ 25 h 208"/>
                <a:gd name="T20" fmla="*/ 48 w 174"/>
                <a:gd name="T21" fmla="*/ 32 h 208"/>
                <a:gd name="T22" fmla="*/ 53 w 174"/>
                <a:gd name="T23" fmla="*/ 32 h 208"/>
                <a:gd name="T24" fmla="*/ 54 w 174"/>
                <a:gd name="T25" fmla="*/ 25 h 208"/>
                <a:gd name="T26" fmla="*/ 47 w 174"/>
                <a:gd name="T27" fmla="*/ 11 h 208"/>
                <a:gd name="T28" fmla="*/ 42 w 174"/>
                <a:gd name="T29" fmla="*/ 6 h 208"/>
                <a:gd name="T30" fmla="*/ 51 w 174"/>
                <a:gd name="T31" fmla="*/ 0 h 208"/>
                <a:gd name="T32" fmla="*/ 60 w 174"/>
                <a:gd name="T33" fmla="*/ 4 h 208"/>
                <a:gd name="T34" fmla="*/ 68 w 174"/>
                <a:gd name="T35" fmla="*/ 12 h 208"/>
                <a:gd name="T36" fmla="*/ 95 w 174"/>
                <a:gd name="T37" fmla="*/ 33 h 208"/>
                <a:gd name="T38" fmla="*/ 105 w 174"/>
                <a:gd name="T39" fmla="*/ 46 h 208"/>
                <a:gd name="T40" fmla="*/ 115 w 174"/>
                <a:gd name="T41" fmla="*/ 48 h 208"/>
                <a:gd name="T42" fmla="*/ 130 w 174"/>
                <a:gd name="T43" fmla="*/ 57 h 208"/>
                <a:gd name="T44" fmla="*/ 136 w 174"/>
                <a:gd name="T45" fmla="*/ 57 h 208"/>
                <a:gd name="T46" fmla="*/ 152 w 174"/>
                <a:gd name="T47" fmla="*/ 71 h 208"/>
                <a:gd name="T48" fmla="*/ 172 w 174"/>
                <a:gd name="T49" fmla="*/ 80 h 208"/>
                <a:gd name="T50" fmla="*/ 161 w 174"/>
                <a:gd name="T51" fmla="*/ 93 h 208"/>
                <a:gd name="T52" fmla="*/ 155 w 174"/>
                <a:gd name="T53" fmla="*/ 99 h 208"/>
                <a:gd name="T54" fmla="*/ 144 w 174"/>
                <a:gd name="T55" fmla="*/ 99 h 208"/>
                <a:gd name="T56" fmla="*/ 150 w 174"/>
                <a:gd name="T57" fmla="*/ 111 h 208"/>
                <a:gd name="T58" fmla="*/ 148 w 174"/>
                <a:gd name="T59" fmla="*/ 123 h 208"/>
                <a:gd name="T60" fmla="*/ 133 w 174"/>
                <a:gd name="T61" fmla="*/ 129 h 208"/>
                <a:gd name="T62" fmla="*/ 125 w 174"/>
                <a:gd name="T63" fmla="*/ 134 h 208"/>
                <a:gd name="T64" fmla="*/ 117 w 174"/>
                <a:gd name="T65" fmla="*/ 124 h 208"/>
                <a:gd name="T66" fmla="*/ 119 w 174"/>
                <a:gd name="T67" fmla="*/ 118 h 208"/>
                <a:gd name="T68" fmla="*/ 110 w 174"/>
                <a:gd name="T69" fmla="*/ 113 h 208"/>
                <a:gd name="T70" fmla="*/ 104 w 174"/>
                <a:gd name="T71" fmla="*/ 125 h 208"/>
                <a:gd name="T72" fmla="*/ 99 w 174"/>
                <a:gd name="T73" fmla="*/ 133 h 208"/>
                <a:gd name="T74" fmla="*/ 89 w 174"/>
                <a:gd name="T75" fmla="*/ 146 h 208"/>
                <a:gd name="T76" fmla="*/ 76 w 174"/>
                <a:gd name="T77" fmla="*/ 167 h 208"/>
                <a:gd name="T78" fmla="*/ 84 w 174"/>
                <a:gd name="T79" fmla="*/ 177 h 208"/>
                <a:gd name="T80" fmla="*/ 83 w 174"/>
                <a:gd name="T81" fmla="*/ 189 h 208"/>
                <a:gd name="T82" fmla="*/ 83 w 174"/>
                <a:gd name="T83" fmla="*/ 195 h 208"/>
                <a:gd name="T84" fmla="*/ 83 w 174"/>
                <a:gd name="T85" fmla="*/ 201 h 208"/>
                <a:gd name="T86" fmla="*/ 84 w 174"/>
                <a:gd name="T87" fmla="*/ 208 h 208"/>
                <a:gd name="T88" fmla="*/ 67 w 174"/>
                <a:gd name="T89" fmla="*/ 198 h 208"/>
                <a:gd name="T90" fmla="*/ 66 w 174"/>
                <a:gd name="T91" fmla="*/ 194 h 208"/>
                <a:gd name="T92" fmla="*/ 59 w 174"/>
                <a:gd name="T93" fmla="*/ 181 h 208"/>
                <a:gd name="T94" fmla="*/ 52 w 174"/>
                <a:gd name="T95" fmla="*/ 173 h 208"/>
                <a:gd name="T96" fmla="*/ 48 w 174"/>
                <a:gd name="T97" fmla="*/ 167 h 208"/>
                <a:gd name="T98" fmla="*/ 40 w 174"/>
                <a:gd name="T99" fmla="*/ 155 h 208"/>
                <a:gd name="T100" fmla="*/ 35 w 174"/>
                <a:gd name="T101" fmla="*/ 155 h 208"/>
                <a:gd name="T102" fmla="*/ 30 w 174"/>
                <a:gd name="T103" fmla="*/ 157 h 208"/>
                <a:gd name="T104" fmla="*/ 24 w 174"/>
                <a:gd name="T105" fmla="*/ 147 h 208"/>
                <a:gd name="T106" fmla="*/ 20 w 174"/>
                <a:gd name="T107" fmla="*/ 146 h 208"/>
                <a:gd name="T108" fmla="*/ 15 w 174"/>
                <a:gd name="T109" fmla="*/ 144 h 208"/>
                <a:gd name="T110" fmla="*/ 13 w 174"/>
                <a:gd name="T111" fmla="*/ 141 h 208"/>
                <a:gd name="T112" fmla="*/ 20 w 174"/>
                <a:gd name="T113" fmla="*/ 140 h 208"/>
                <a:gd name="T114" fmla="*/ 23 w 174"/>
                <a:gd name="T115" fmla="*/ 134 h 208"/>
                <a:gd name="T116" fmla="*/ 8 w 174"/>
                <a:gd name="T117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208">
                  <a:moveTo>
                    <a:pt x="6" y="140"/>
                  </a:moveTo>
                  <a:lnTo>
                    <a:pt x="6" y="138"/>
                  </a:lnTo>
                  <a:lnTo>
                    <a:pt x="6" y="136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2" y="134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2" y="121"/>
                  </a:lnTo>
                  <a:lnTo>
                    <a:pt x="3" y="121"/>
                  </a:lnTo>
                  <a:lnTo>
                    <a:pt x="5" y="122"/>
                  </a:lnTo>
                  <a:lnTo>
                    <a:pt x="6" y="122"/>
                  </a:lnTo>
                  <a:lnTo>
                    <a:pt x="6" y="121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10" y="115"/>
                  </a:lnTo>
                  <a:lnTo>
                    <a:pt x="10" y="114"/>
                  </a:lnTo>
                  <a:lnTo>
                    <a:pt x="11" y="112"/>
                  </a:lnTo>
                  <a:lnTo>
                    <a:pt x="11" y="109"/>
                  </a:lnTo>
                  <a:lnTo>
                    <a:pt x="10" y="105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3" y="97"/>
                  </a:lnTo>
                  <a:lnTo>
                    <a:pt x="2" y="93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3" y="82"/>
                  </a:lnTo>
                  <a:lnTo>
                    <a:pt x="1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5" y="66"/>
                  </a:lnTo>
                  <a:lnTo>
                    <a:pt x="10" y="65"/>
                  </a:lnTo>
                  <a:lnTo>
                    <a:pt x="15" y="65"/>
                  </a:lnTo>
                  <a:lnTo>
                    <a:pt x="18" y="66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49"/>
                  </a:lnTo>
                  <a:lnTo>
                    <a:pt x="19" y="45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34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6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7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48" y="32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2" y="33"/>
                  </a:lnTo>
                  <a:lnTo>
                    <a:pt x="53" y="32"/>
                  </a:lnTo>
                  <a:lnTo>
                    <a:pt x="54" y="32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58" y="30"/>
                  </a:lnTo>
                  <a:lnTo>
                    <a:pt x="54" y="25"/>
                  </a:lnTo>
                  <a:lnTo>
                    <a:pt x="52" y="17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60" y="4"/>
                  </a:lnTo>
                  <a:lnTo>
                    <a:pt x="62" y="2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67" y="5"/>
                  </a:lnTo>
                  <a:lnTo>
                    <a:pt x="67" y="8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9" y="27"/>
                  </a:lnTo>
                  <a:lnTo>
                    <a:pt x="94" y="32"/>
                  </a:lnTo>
                  <a:lnTo>
                    <a:pt x="95" y="33"/>
                  </a:lnTo>
                  <a:lnTo>
                    <a:pt x="96" y="37"/>
                  </a:lnTo>
                  <a:lnTo>
                    <a:pt x="97" y="39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3" y="45"/>
                  </a:lnTo>
                  <a:lnTo>
                    <a:pt x="105" y="46"/>
                  </a:lnTo>
                  <a:lnTo>
                    <a:pt x="107" y="47"/>
                  </a:lnTo>
                  <a:lnTo>
                    <a:pt x="111" y="49"/>
                  </a:lnTo>
                  <a:lnTo>
                    <a:pt x="113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5" y="48"/>
                  </a:lnTo>
                  <a:lnTo>
                    <a:pt x="118" y="52"/>
                  </a:lnTo>
                  <a:lnTo>
                    <a:pt x="120" y="55"/>
                  </a:lnTo>
                  <a:lnTo>
                    <a:pt x="121" y="57"/>
                  </a:lnTo>
                  <a:lnTo>
                    <a:pt x="124" y="57"/>
                  </a:lnTo>
                  <a:lnTo>
                    <a:pt x="126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4"/>
                  </a:lnTo>
                  <a:lnTo>
                    <a:pt x="134" y="54"/>
                  </a:lnTo>
                  <a:lnTo>
                    <a:pt x="135" y="54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7" y="57"/>
                  </a:lnTo>
                  <a:lnTo>
                    <a:pt x="138" y="58"/>
                  </a:lnTo>
                  <a:lnTo>
                    <a:pt x="143" y="63"/>
                  </a:lnTo>
                  <a:lnTo>
                    <a:pt x="146" y="65"/>
                  </a:lnTo>
                  <a:lnTo>
                    <a:pt x="146" y="65"/>
                  </a:lnTo>
                  <a:lnTo>
                    <a:pt x="152" y="71"/>
                  </a:lnTo>
                  <a:lnTo>
                    <a:pt x="153" y="71"/>
                  </a:lnTo>
                  <a:lnTo>
                    <a:pt x="154" y="72"/>
                  </a:lnTo>
                  <a:lnTo>
                    <a:pt x="159" y="72"/>
                  </a:lnTo>
                  <a:lnTo>
                    <a:pt x="162" y="74"/>
                  </a:lnTo>
                  <a:lnTo>
                    <a:pt x="166" y="77"/>
                  </a:lnTo>
                  <a:lnTo>
                    <a:pt x="172" y="80"/>
                  </a:lnTo>
                  <a:lnTo>
                    <a:pt x="174" y="81"/>
                  </a:lnTo>
                  <a:lnTo>
                    <a:pt x="174" y="85"/>
                  </a:lnTo>
                  <a:lnTo>
                    <a:pt x="173" y="89"/>
                  </a:lnTo>
                  <a:lnTo>
                    <a:pt x="165" y="91"/>
                  </a:lnTo>
                  <a:lnTo>
                    <a:pt x="162" y="92"/>
                  </a:lnTo>
                  <a:lnTo>
                    <a:pt x="161" y="93"/>
                  </a:lnTo>
                  <a:lnTo>
                    <a:pt x="160" y="93"/>
                  </a:lnTo>
                  <a:lnTo>
                    <a:pt x="160" y="95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58" y="99"/>
                  </a:lnTo>
                  <a:lnTo>
                    <a:pt x="155" y="99"/>
                  </a:lnTo>
                  <a:lnTo>
                    <a:pt x="151" y="97"/>
                  </a:lnTo>
                  <a:lnTo>
                    <a:pt x="148" y="96"/>
                  </a:lnTo>
                  <a:lnTo>
                    <a:pt x="147" y="97"/>
                  </a:lnTo>
                  <a:lnTo>
                    <a:pt x="146" y="97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4" y="10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50" y="109"/>
                  </a:lnTo>
                  <a:lnTo>
                    <a:pt x="150" y="111"/>
                  </a:lnTo>
                  <a:lnTo>
                    <a:pt x="150" y="111"/>
                  </a:lnTo>
                  <a:lnTo>
                    <a:pt x="150" y="114"/>
                  </a:lnTo>
                  <a:lnTo>
                    <a:pt x="149" y="116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9" y="121"/>
                  </a:lnTo>
                  <a:lnTo>
                    <a:pt x="148" y="123"/>
                  </a:lnTo>
                  <a:lnTo>
                    <a:pt x="147" y="123"/>
                  </a:lnTo>
                  <a:lnTo>
                    <a:pt x="144" y="123"/>
                  </a:lnTo>
                  <a:lnTo>
                    <a:pt x="143" y="123"/>
                  </a:lnTo>
                  <a:lnTo>
                    <a:pt x="139" y="129"/>
                  </a:lnTo>
                  <a:lnTo>
                    <a:pt x="138" y="129"/>
                  </a:lnTo>
                  <a:lnTo>
                    <a:pt x="133" y="129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0" y="131"/>
                  </a:lnTo>
                  <a:lnTo>
                    <a:pt x="126" y="133"/>
                  </a:lnTo>
                  <a:lnTo>
                    <a:pt x="126" y="134"/>
                  </a:lnTo>
                  <a:lnTo>
                    <a:pt x="125" y="134"/>
                  </a:lnTo>
                  <a:lnTo>
                    <a:pt x="123" y="134"/>
                  </a:lnTo>
                  <a:lnTo>
                    <a:pt x="122" y="133"/>
                  </a:lnTo>
                  <a:lnTo>
                    <a:pt x="119" y="130"/>
                  </a:lnTo>
                  <a:lnTo>
                    <a:pt x="117" y="127"/>
                  </a:lnTo>
                  <a:lnTo>
                    <a:pt x="117" y="125"/>
                  </a:lnTo>
                  <a:lnTo>
                    <a:pt x="117" y="124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8" y="12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18"/>
                  </a:lnTo>
                  <a:lnTo>
                    <a:pt x="119" y="117"/>
                  </a:lnTo>
                  <a:lnTo>
                    <a:pt x="118" y="114"/>
                  </a:lnTo>
                  <a:lnTo>
                    <a:pt x="116" y="111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0" y="113"/>
                  </a:lnTo>
                  <a:lnTo>
                    <a:pt x="109" y="114"/>
                  </a:lnTo>
                  <a:lnTo>
                    <a:pt x="108" y="117"/>
                  </a:lnTo>
                  <a:lnTo>
                    <a:pt x="106" y="119"/>
                  </a:lnTo>
                  <a:lnTo>
                    <a:pt x="105" y="121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3" y="127"/>
                  </a:lnTo>
                  <a:lnTo>
                    <a:pt x="102" y="128"/>
                  </a:lnTo>
                  <a:lnTo>
                    <a:pt x="101" y="129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99" y="133"/>
                  </a:lnTo>
                  <a:lnTo>
                    <a:pt x="98" y="135"/>
                  </a:lnTo>
                  <a:lnTo>
                    <a:pt x="96" y="136"/>
                  </a:lnTo>
                  <a:lnTo>
                    <a:pt x="95" y="137"/>
                  </a:lnTo>
                  <a:lnTo>
                    <a:pt x="93" y="140"/>
                  </a:lnTo>
                  <a:lnTo>
                    <a:pt x="89" y="145"/>
                  </a:lnTo>
                  <a:lnTo>
                    <a:pt x="89" y="146"/>
                  </a:lnTo>
                  <a:lnTo>
                    <a:pt x="88" y="147"/>
                  </a:lnTo>
                  <a:lnTo>
                    <a:pt x="87" y="148"/>
                  </a:lnTo>
                  <a:lnTo>
                    <a:pt x="87" y="150"/>
                  </a:lnTo>
                  <a:lnTo>
                    <a:pt x="87" y="151"/>
                  </a:lnTo>
                  <a:lnTo>
                    <a:pt x="78" y="165"/>
                  </a:lnTo>
                  <a:lnTo>
                    <a:pt x="76" y="167"/>
                  </a:lnTo>
                  <a:lnTo>
                    <a:pt x="76" y="169"/>
                  </a:lnTo>
                  <a:lnTo>
                    <a:pt x="77" y="171"/>
                  </a:lnTo>
                  <a:lnTo>
                    <a:pt x="77" y="171"/>
                  </a:lnTo>
                  <a:lnTo>
                    <a:pt x="78" y="172"/>
                  </a:lnTo>
                  <a:lnTo>
                    <a:pt x="84" y="176"/>
                  </a:lnTo>
                  <a:lnTo>
                    <a:pt x="84" y="177"/>
                  </a:lnTo>
                  <a:lnTo>
                    <a:pt x="84" y="177"/>
                  </a:lnTo>
                  <a:lnTo>
                    <a:pt x="85" y="179"/>
                  </a:lnTo>
                  <a:lnTo>
                    <a:pt x="84" y="183"/>
                  </a:lnTo>
                  <a:lnTo>
                    <a:pt x="83" y="184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8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4" y="202"/>
                  </a:lnTo>
                  <a:lnTo>
                    <a:pt x="84" y="204"/>
                  </a:lnTo>
                  <a:lnTo>
                    <a:pt x="84" y="207"/>
                  </a:lnTo>
                  <a:lnTo>
                    <a:pt x="84" y="208"/>
                  </a:lnTo>
                  <a:lnTo>
                    <a:pt x="83" y="207"/>
                  </a:lnTo>
                  <a:lnTo>
                    <a:pt x="79" y="203"/>
                  </a:lnTo>
                  <a:lnTo>
                    <a:pt x="78" y="202"/>
                  </a:lnTo>
                  <a:lnTo>
                    <a:pt x="71" y="201"/>
                  </a:lnTo>
                  <a:lnTo>
                    <a:pt x="70" y="199"/>
                  </a:lnTo>
                  <a:lnTo>
                    <a:pt x="67" y="198"/>
                  </a:lnTo>
                  <a:lnTo>
                    <a:pt x="66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6" y="194"/>
                  </a:lnTo>
                  <a:lnTo>
                    <a:pt x="64" y="193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4" y="191"/>
                  </a:lnTo>
                  <a:lnTo>
                    <a:pt x="64" y="185"/>
                  </a:lnTo>
                  <a:lnTo>
                    <a:pt x="59" y="181"/>
                  </a:lnTo>
                  <a:lnTo>
                    <a:pt x="58" y="179"/>
                  </a:lnTo>
                  <a:lnTo>
                    <a:pt x="59" y="177"/>
                  </a:lnTo>
                  <a:lnTo>
                    <a:pt x="58" y="177"/>
                  </a:lnTo>
                  <a:lnTo>
                    <a:pt x="57" y="176"/>
                  </a:lnTo>
                  <a:lnTo>
                    <a:pt x="55" y="173"/>
                  </a:lnTo>
                  <a:lnTo>
                    <a:pt x="52" y="173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48" y="167"/>
                  </a:lnTo>
                  <a:lnTo>
                    <a:pt x="47" y="166"/>
                  </a:lnTo>
                  <a:lnTo>
                    <a:pt x="43" y="164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41" y="156"/>
                  </a:lnTo>
                  <a:lnTo>
                    <a:pt x="40" y="155"/>
                  </a:lnTo>
                  <a:lnTo>
                    <a:pt x="38" y="155"/>
                  </a:lnTo>
                  <a:lnTo>
                    <a:pt x="36" y="156"/>
                  </a:lnTo>
                  <a:lnTo>
                    <a:pt x="36" y="157"/>
                  </a:lnTo>
                  <a:lnTo>
                    <a:pt x="36" y="156"/>
                  </a:lnTo>
                  <a:lnTo>
                    <a:pt x="35" y="155"/>
                  </a:lnTo>
                  <a:lnTo>
                    <a:pt x="35" y="155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2" y="157"/>
                  </a:lnTo>
                  <a:lnTo>
                    <a:pt x="32" y="157"/>
                  </a:lnTo>
                  <a:lnTo>
                    <a:pt x="31" y="158"/>
                  </a:lnTo>
                  <a:lnTo>
                    <a:pt x="30" y="157"/>
                  </a:lnTo>
                  <a:lnTo>
                    <a:pt x="30" y="155"/>
                  </a:lnTo>
                  <a:lnTo>
                    <a:pt x="27" y="153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5"/>
                  </a:lnTo>
                  <a:lnTo>
                    <a:pt x="22" y="143"/>
                  </a:lnTo>
                  <a:lnTo>
                    <a:pt x="20" y="143"/>
                  </a:lnTo>
                  <a:lnTo>
                    <a:pt x="20" y="146"/>
                  </a:lnTo>
                  <a:lnTo>
                    <a:pt x="19" y="146"/>
                  </a:lnTo>
                  <a:lnTo>
                    <a:pt x="18" y="146"/>
                  </a:lnTo>
                  <a:lnTo>
                    <a:pt x="17" y="146"/>
                  </a:lnTo>
                  <a:lnTo>
                    <a:pt x="16" y="146"/>
                  </a:lnTo>
                  <a:lnTo>
                    <a:pt x="16" y="145"/>
                  </a:lnTo>
                  <a:lnTo>
                    <a:pt x="15" y="144"/>
                  </a:lnTo>
                  <a:lnTo>
                    <a:pt x="13" y="143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3" y="141"/>
                  </a:lnTo>
                  <a:lnTo>
                    <a:pt x="11" y="140"/>
                  </a:lnTo>
                  <a:lnTo>
                    <a:pt x="10" y="139"/>
                  </a:lnTo>
                  <a:lnTo>
                    <a:pt x="11" y="137"/>
                  </a:lnTo>
                  <a:lnTo>
                    <a:pt x="12" y="137"/>
                  </a:lnTo>
                  <a:lnTo>
                    <a:pt x="19" y="140"/>
                  </a:lnTo>
                  <a:lnTo>
                    <a:pt x="20" y="140"/>
                  </a:lnTo>
                  <a:lnTo>
                    <a:pt x="23" y="141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39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0" y="135"/>
                  </a:lnTo>
                  <a:lnTo>
                    <a:pt x="16" y="136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8" y="137"/>
                  </a:lnTo>
                  <a:lnTo>
                    <a:pt x="7" y="141"/>
                  </a:lnTo>
                  <a:lnTo>
                    <a:pt x="9" y="141"/>
                  </a:lnTo>
                  <a:lnTo>
                    <a:pt x="7" y="141"/>
                  </a:lnTo>
                  <a:lnTo>
                    <a:pt x="6" y="1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3" name="Freeform 166">
              <a:extLst>
                <a:ext uri="{FF2B5EF4-FFF2-40B4-BE49-F238E27FC236}">
                  <a16:creationId xmlns:a16="http://schemas.microsoft.com/office/drawing/2014/main" id="{B46D2674-5EEB-FE08-FBC7-2DC891B9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392" y="3301874"/>
              <a:ext cx="18403" cy="41052"/>
            </a:xfrm>
            <a:custGeom>
              <a:avLst/>
              <a:gdLst>
                <a:gd name="T0" fmla="*/ 4 w 13"/>
                <a:gd name="T1" fmla="*/ 0 h 29"/>
                <a:gd name="T2" fmla="*/ 5 w 13"/>
                <a:gd name="T3" fmla="*/ 2 h 29"/>
                <a:gd name="T4" fmla="*/ 7 w 13"/>
                <a:gd name="T5" fmla="*/ 3 h 29"/>
                <a:gd name="T6" fmla="*/ 6 w 13"/>
                <a:gd name="T7" fmla="*/ 5 h 29"/>
                <a:gd name="T8" fmla="*/ 7 w 13"/>
                <a:gd name="T9" fmla="*/ 6 h 29"/>
                <a:gd name="T10" fmla="*/ 8 w 13"/>
                <a:gd name="T11" fmla="*/ 7 h 29"/>
                <a:gd name="T12" fmla="*/ 8 w 13"/>
                <a:gd name="T13" fmla="*/ 9 h 29"/>
                <a:gd name="T14" fmla="*/ 8 w 13"/>
                <a:gd name="T15" fmla="*/ 11 h 29"/>
                <a:gd name="T16" fmla="*/ 7 w 13"/>
                <a:gd name="T17" fmla="*/ 12 h 29"/>
                <a:gd name="T18" fmla="*/ 7 w 13"/>
                <a:gd name="T19" fmla="*/ 13 h 29"/>
                <a:gd name="T20" fmla="*/ 9 w 13"/>
                <a:gd name="T21" fmla="*/ 15 h 29"/>
                <a:gd name="T22" fmla="*/ 12 w 13"/>
                <a:gd name="T23" fmla="*/ 18 h 29"/>
                <a:gd name="T24" fmla="*/ 13 w 13"/>
                <a:gd name="T25" fmla="*/ 22 h 29"/>
                <a:gd name="T26" fmla="*/ 12 w 13"/>
                <a:gd name="T27" fmla="*/ 25 h 29"/>
                <a:gd name="T28" fmla="*/ 9 w 13"/>
                <a:gd name="T29" fmla="*/ 28 h 29"/>
                <a:gd name="T30" fmla="*/ 8 w 13"/>
                <a:gd name="T31" fmla="*/ 29 h 29"/>
                <a:gd name="T32" fmla="*/ 2 w 13"/>
                <a:gd name="T33" fmla="*/ 28 h 29"/>
                <a:gd name="T34" fmla="*/ 0 w 13"/>
                <a:gd name="T35" fmla="*/ 27 h 29"/>
                <a:gd name="T36" fmla="*/ 0 w 13"/>
                <a:gd name="T37" fmla="*/ 26 h 29"/>
                <a:gd name="T38" fmla="*/ 2 w 13"/>
                <a:gd name="T39" fmla="*/ 24 h 29"/>
                <a:gd name="T40" fmla="*/ 2 w 13"/>
                <a:gd name="T41" fmla="*/ 23 h 29"/>
                <a:gd name="T42" fmla="*/ 3 w 13"/>
                <a:gd name="T43" fmla="*/ 21 h 29"/>
                <a:gd name="T44" fmla="*/ 3 w 13"/>
                <a:gd name="T45" fmla="*/ 18 h 29"/>
                <a:gd name="T46" fmla="*/ 2 w 13"/>
                <a:gd name="T47" fmla="*/ 17 h 29"/>
                <a:gd name="T48" fmla="*/ 2 w 13"/>
                <a:gd name="T49" fmla="*/ 14 h 29"/>
                <a:gd name="T50" fmla="*/ 1 w 13"/>
                <a:gd name="T51" fmla="*/ 12 h 29"/>
                <a:gd name="T52" fmla="*/ 2 w 13"/>
                <a:gd name="T53" fmla="*/ 8 h 29"/>
                <a:gd name="T54" fmla="*/ 2 w 13"/>
                <a:gd name="T55" fmla="*/ 3 h 29"/>
                <a:gd name="T56" fmla="*/ 4 w 13"/>
                <a:gd name="T5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29">
                  <a:moveTo>
                    <a:pt x="4" y="0"/>
                  </a:moveTo>
                  <a:lnTo>
                    <a:pt x="5" y="2"/>
                  </a:lnTo>
                  <a:lnTo>
                    <a:pt x="7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2" y="18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9" y="28"/>
                  </a:lnTo>
                  <a:lnTo>
                    <a:pt x="8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2" y="8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4" name="Freeform 197">
              <a:extLst>
                <a:ext uri="{FF2B5EF4-FFF2-40B4-BE49-F238E27FC236}">
                  <a16:creationId xmlns:a16="http://schemas.microsoft.com/office/drawing/2014/main" id="{903FB1BF-D95D-43E2-B13C-B38372A7F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276" y="3902083"/>
              <a:ext cx="15572" cy="15572"/>
            </a:xfrm>
            <a:custGeom>
              <a:avLst/>
              <a:gdLst>
                <a:gd name="T0" fmla="*/ 5 w 11"/>
                <a:gd name="T1" fmla="*/ 11 h 11"/>
                <a:gd name="T2" fmla="*/ 2 w 11"/>
                <a:gd name="T3" fmla="*/ 10 h 11"/>
                <a:gd name="T4" fmla="*/ 0 w 11"/>
                <a:gd name="T5" fmla="*/ 7 h 11"/>
                <a:gd name="T6" fmla="*/ 1 w 11"/>
                <a:gd name="T7" fmla="*/ 4 h 11"/>
                <a:gd name="T8" fmla="*/ 3 w 11"/>
                <a:gd name="T9" fmla="*/ 2 h 11"/>
                <a:gd name="T10" fmla="*/ 4 w 11"/>
                <a:gd name="T11" fmla="*/ 2 h 11"/>
                <a:gd name="T12" fmla="*/ 7 w 11"/>
                <a:gd name="T13" fmla="*/ 0 h 11"/>
                <a:gd name="T14" fmla="*/ 10 w 11"/>
                <a:gd name="T15" fmla="*/ 0 h 11"/>
                <a:gd name="T16" fmla="*/ 10 w 11"/>
                <a:gd name="T17" fmla="*/ 1 h 11"/>
                <a:gd name="T18" fmla="*/ 11 w 11"/>
                <a:gd name="T19" fmla="*/ 3 h 11"/>
                <a:gd name="T20" fmla="*/ 10 w 11"/>
                <a:gd name="T21" fmla="*/ 5 h 11"/>
                <a:gd name="T22" fmla="*/ 10 w 11"/>
                <a:gd name="T23" fmla="*/ 7 h 11"/>
                <a:gd name="T24" fmla="*/ 10 w 11"/>
                <a:gd name="T25" fmla="*/ 7 h 11"/>
                <a:gd name="T26" fmla="*/ 9 w 11"/>
                <a:gd name="T27" fmla="*/ 7 h 11"/>
                <a:gd name="T28" fmla="*/ 9 w 11"/>
                <a:gd name="T29" fmla="*/ 8 h 11"/>
                <a:gd name="T30" fmla="*/ 9 w 11"/>
                <a:gd name="T31" fmla="*/ 8 h 11"/>
                <a:gd name="T32" fmla="*/ 9 w 11"/>
                <a:gd name="T33" fmla="*/ 8 h 11"/>
                <a:gd name="T34" fmla="*/ 7 w 11"/>
                <a:gd name="T35" fmla="*/ 11 h 11"/>
                <a:gd name="T36" fmla="*/ 5 w 11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lnTo>
                    <a:pt x="2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5" name="Freeform 198">
              <a:extLst>
                <a:ext uri="{FF2B5EF4-FFF2-40B4-BE49-F238E27FC236}">
                  <a16:creationId xmlns:a16="http://schemas.microsoft.com/office/drawing/2014/main" id="{E3D6D21F-51CE-C575-BE36-D17E6205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431" y="3940303"/>
              <a:ext cx="8494" cy="8494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3 h 6"/>
                <a:gd name="T4" fmla="*/ 5 w 6"/>
                <a:gd name="T5" fmla="*/ 5 h 6"/>
                <a:gd name="T6" fmla="*/ 3 w 6"/>
                <a:gd name="T7" fmla="*/ 6 h 6"/>
                <a:gd name="T8" fmla="*/ 1 w 6"/>
                <a:gd name="T9" fmla="*/ 5 h 6"/>
                <a:gd name="T10" fmla="*/ 0 w 6"/>
                <a:gd name="T11" fmla="*/ 5 h 6"/>
                <a:gd name="T12" fmla="*/ 0 w 6"/>
                <a:gd name="T13" fmla="*/ 4 h 6"/>
                <a:gd name="T14" fmla="*/ 0 w 6"/>
                <a:gd name="T15" fmla="*/ 3 h 6"/>
                <a:gd name="T16" fmla="*/ 2 w 6"/>
                <a:gd name="T17" fmla="*/ 1 h 6"/>
                <a:gd name="T18" fmla="*/ 4 w 6"/>
                <a:gd name="T19" fmla="*/ 0 h 6"/>
                <a:gd name="T20" fmla="*/ 6 w 6"/>
                <a:gd name="T21" fmla="*/ 1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Eastern Europe Map with Capitals</a:t>
            </a:r>
          </a:p>
        </p:txBody>
      </p:sp>
      <p:grpSp>
        <p:nvGrpSpPr>
          <p:cNvPr id="136328" name="Group 136327">
            <a:extLst>
              <a:ext uri="{FF2B5EF4-FFF2-40B4-BE49-F238E27FC236}">
                <a16:creationId xmlns:a16="http://schemas.microsoft.com/office/drawing/2014/main" id="{1B9770F9-2719-AC06-0D3D-AA3E721D24D3}"/>
              </a:ext>
            </a:extLst>
          </p:cNvPr>
          <p:cNvGrpSpPr/>
          <p:nvPr/>
        </p:nvGrpSpPr>
        <p:grpSpPr>
          <a:xfrm>
            <a:off x="1860042" y="1437624"/>
            <a:ext cx="3901714" cy="2494974"/>
            <a:chOff x="2480056" y="1059582"/>
            <a:chExt cx="5202285" cy="3326632"/>
          </a:xfrm>
          <a:solidFill>
            <a:srgbClr val="C3B996"/>
          </a:solidFill>
        </p:grpSpPr>
        <p:sp>
          <p:nvSpPr>
            <p:cNvPr id="136330" name="Freeform 11">
              <a:extLst>
                <a:ext uri="{FF2B5EF4-FFF2-40B4-BE49-F238E27FC236}">
                  <a16:creationId xmlns:a16="http://schemas.microsoft.com/office/drawing/2014/main" id="{A43E10E2-7295-7D73-C376-D9D4DC59F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94" y="2291143"/>
              <a:ext cx="2300330" cy="1390107"/>
            </a:xfrm>
            <a:custGeom>
              <a:avLst/>
              <a:gdLst>
                <a:gd name="T0" fmla="*/ 986 w 1625"/>
                <a:gd name="T1" fmla="*/ 9 h 982"/>
                <a:gd name="T2" fmla="*/ 1077 w 1625"/>
                <a:gd name="T3" fmla="*/ 33 h 982"/>
                <a:gd name="T4" fmla="*/ 1084 w 1625"/>
                <a:gd name="T5" fmla="*/ 115 h 982"/>
                <a:gd name="T6" fmla="*/ 1128 w 1625"/>
                <a:gd name="T7" fmla="*/ 173 h 982"/>
                <a:gd name="T8" fmla="*/ 1194 w 1625"/>
                <a:gd name="T9" fmla="*/ 223 h 982"/>
                <a:gd name="T10" fmla="*/ 1235 w 1625"/>
                <a:gd name="T11" fmla="*/ 281 h 982"/>
                <a:gd name="T12" fmla="*/ 1369 w 1625"/>
                <a:gd name="T13" fmla="*/ 281 h 982"/>
                <a:gd name="T14" fmla="*/ 1464 w 1625"/>
                <a:gd name="T15" fmla="*/ 345 h 982"/>
                <a:gd name="T16" fmla="*/ 1577 w 1625"/>
                <a:gd name="T17" fmla="*/ 395 h 982"/>
                <a:gd name="T18" fmla="*/ 1601 w 1625"/>
                <a:gd name="T19" fmla="*/ 474 h 982"/>
                <a:gd name="T20" fmla="*/ 1582 w 1625"/>
                <a:gd name="T21" fmla="*/ 536 h 982"/>
                <a:gd name="T22" fmla="*/ 1589 w 1625"/>
                <a:gd name="T23" fmla="*/ 615 h 982"/>
                <a:gd name="T24" fmla="*/ 1488 w 1625"/>
                <a:gd name="T25" fmla="*/ 659 h 982"/>
                <a:gd name="T26" fmla="*/ 1427 w 1625"/>
                <a:gd name="T27" fmla="*/ 737 h 982"/>
                <a:gd name="T28" fmla="*/ 1318 w 1625"/>
                <a:gd name="T29" fmla="*/ 780 h 982"/>
                <a:gd name="T30" fmla="*/ 1204 w 1625"/>
                <a:gd name="T31" fmla="*/ 822 h 982"/>
                <a:gd name="T32" fmla="*/ 1182 w 1625"/>
                <a:gd name="T33" fmla="*/ 822 h 982"/>
                <a:gd name="T34" fmla="*/ 1150 w 1625"/>
                <a:gd name="T35" fmla="*/ 892 h 982"/>
                <a:gd name="T36" fmla="*/ 1056 w 1625"/>
                <a:gd name="T37" fmla="*/ 855 h 982"/>
                <a:gd name="T38" fmla="*/ 997 w 1625"/>
                <a:gd name="T39" fmla="*/ 857 h 982"/>
                <a:gd name="T40" fmla="*/ 906 w 1625"/>
                <a:gd name="T41" fmla="*/ 855 h 982"/>
                <a:gd name="T42" fmla="*/ 862 w 1625"/>
                <a:gd name="T43" fmla="*/ 821 h 982"/>
                <a:gd name="T44" fmla="*/ 912 w 1625"/>
                <a:gd name="T45" fmla="*/ 802 h 982"/>
                <a:gd name="T46" fmla="*/ 879 w 1625"/>
                <a:gd name="T47" fmla="*/ 734 h 982"/>
                <a:gd name="T48" fmla="*/ 886 w 1625"/>
                <a:gd name="T49" fmla="*/ 758 h 982"/>
                <a:gd name="T50" fmla="*/ 853 w 1625"/>
                <a:gd name="T51" fmla="*/ 775 h 982"/>
                <a:gd name="T52" fmla="*/ 799 w 1625"/>
                <a:gd name="T53" fmla="*/ 802 h 982"/>
                <a:gd name="T54" fmla="*/ 722 w 1625"/>
                <a:gd name="T55" fmla="*/ 904 h 982"/>
                <a:gd name="T56" fmla="*/ 696 w 1625"/>
                <a:gd name="T57" fmla="*/ 912 h 982"/>
                <a:gd name="T58" fmla="*/ 677 w 1625"/>
                <a:gd name="T59" fmla="*/ 909 h 982"/>
                <a:gd name="T60" fmla="*/ 683 w 1625"/>
                <a:gd name="T61" fmla="*/ 954 h 982"/>
                <a:gd name="T62" fmla="*/ 646 w 1625"/>
                <a:gd name="T63" fmla="*/ 954 h 982"/>
                <a:gd name="T64" fmla="*/ 597 w 1625"/>
                <a:gd name="T65" fmla="*/ 980 h 982"/>
                <a:gd name="T66" fmla="*/ 577 w 1625"/>
                <a:gd name="T67" fmla="*/ 918 h 982"/>
                <a:gd name="T68" fmla="*/ 612 w 1625"/>
                <a:gd name="T69" fmla="*/ 827 h 982"/>
                <a:gd name="T70" fmla="*/ 663 w 1625"/>
                <a:gd name="T71" fmla="*/ 825 h 982"/>
                <a:gd name="T72" fmla="*/ 710 w 1625"/>
                <a:gd name="T73" fmla="*/ 817 h 982"/>
                <a:gd name="T74" fmla="*/ 682 w 1625"/>
                <a:gd name="T75" fmla="*/ 762 h 982"/>
                <a:gd name="T76" fmla="*/ 664 w 1625"/>
                <a:gd name="T77" fmla="*/ 704 h 982"/>
                <a:gd name="T78" fmla="*/ 640 w 1625"/>
                <a:gd name="T79" fmla="*/ 649 h 982"/>
                <a:gd name="T80" fmla="*/ 589 w 1625"/>
                <a:gd name="T81" fmla="*/ 599 h 982"/>
                <a:gd name="T82" fmla="*/ 543 w 1625"/>
                <a:gd name="T83" fmla="*/ 581 h 982"/>
                <a:gd name="T84" fmla="*/ 441 w 1625"/>
                <a:gd name="T85" fmla="*/ 564 h 982"/>
                <a:gd name="T86" fmla="*/ 384 w 1625"/>
                <a:gd name="T87" fmla="*/ 586 h 982"/>
                <a:gd name="T88" fmla="*/ 227 w 1625"/>
                <a:gd name="T89" fmla="*/ 634 h 982"/>
                <a:gd name="T90" fmla="*/ 114 w 1625"/>
                <a:gd name="T91" fmla="*/ 617 h 982"/>
                <a:gd name="T92" fmla="*/ 52 w 1625"/>
                <a:gd name="T93" fmla="*/ 602 h 982"/>
                <a:gd name="T94" fmla="*/ 2 w 1625"/>
                <a:gd name="T95" fmla="*/ 537 h 982"/>
                <a:gd name="T96" fmla="*/ 48 w 1625"/>
                <a:gd name="T97" fmla="*/ 474 h 982"/>
                <a:gd name="T98" fmla="*/ 47 w 1625"/>
                <a:gd name="T99" fmla="*/ 412 h 982"/>
                <a:gd name="T100" fmla="*/ 175 w 1625"/>
                <a:gd name="T101" fmla="*/ 268 h 982"/>
                <a:gd name="T102" fmla="*/ 159 w 1625"/>
                <a:gd name="T103" fmla="*/ 188 h 982"/>
                <a:gd name="T104" fmla="*/ 143 w 1625"/>
                <a:gd name="T105" fmla="*/ 106 h 982"/>
                <a:gd name="T106" fmla="*/ 431 w 1625"/>
                <a:gd name="T107" fmla="*/ 92 h 982"/>
                <a:gd name="T108" fmla="*/ 510 w 1625"/>
                <a:gd name="T109" fmla="*/ 121 h 982"/>
                <a:gd name="T110" fmla="*/ 586 w 1625"/>
                <a:gd name="T111" fmla="*/ 135 h 982"/>
                <a:gd name="T112" fmla="*/ 651 w 1625"/>
                <a:gd name="T113" fmla="*/ 145 h 982"/>
                <a:gd name="T114" fmla="*/ 739 w 1625"/>
                <a:gd name="T115" fmla="*/ 146 h 982"/>
                <a:gd name="T116" fmla="*/ 764 w 1625"/>
                <a:gd name="T117" fmla="*/ 131 h 982"/>
                <a:gd name="T118" fmla="*/ 770 w 1625"/>
                <a:gd name="T119" fmla="*/ 85 h 982"/>
                <a:gd name="T120" fmla="*/ 792 w 1625"/>
                <a:gd name="T121" fmla="*/ 49 h 982"/>
                <a:gd name="T122" fmla="*/ 947 w 1625"/>
                <a:gd name="T123" fmla="*/ 87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5" h="982">
                  <a:moveTo>
                    <a:pt x="868" y="39"/>
                  </a:moveTo>
                  <a:lnTo>
                    <a:pt x="874" y="39"/>
                  </a:lnTo>
                  <a:lnTo>
                    <a:pt x="877" y="39"/>
                  </a:lnTo>
                  <a:lnTo>
                    <a:pt x="879" y="41"/>
                  </a:lnTo>
                  <a:lnTo>
                    <a:pt x="880" y="44"/>
                  </a:lnTo>
                  <a:lnTo>
                    <a:pt x="880" y="46"/>
                  </a:lnTo>
                  <a:lnTo>
                    <a:pt x="880" y="49"/>
                  </a:lnTo>
                  <a:lnTo>
                    <a:pt x="881" y="50"/>
                  </a:lnTo>
                  <a:lnTo>
                    <a:pt x="883" y="50"/>
                  </a:lnTo>
                  <a:lnTo>
                    <a:pt x="888" y="47"/>
                  </a:lnTo>
                  <a:lnTo>
                    <a:pt x="891" y="47"/>
                  </a:lnTo>
                  <a:lnTo>
                    <a:pt x="897" y="48"/>
                  </a:lnTo>
                  <a:lnTo>
                    <a:pt x="898" y="48"/>
                  </a:lnTo>
                  <a:lnTo>
                    <a:pt x="910" y="42"/>
                  </a:lnTo>
                  <a:lnTo>
                    <a:pt x="915" y="39"/>
                  </a:lnTo>
                  <a:lnTo>
                    <a:pt x="917" y="33"/>
                  </a:lnTo>
                  <a:lnTo>
                    <a:pt x="918" y="25"/>
                  </a:lnTo>
                  <a:lnTo>
                    <a:pt x="919" y="22"/>
                  </a:lnTo>
                  <a:lnTo>
                    <a:pt x="920" y="21"/>
                  </a:lnTo>
                  <a:lnTo>
                    <a:pt x="922" y="21"/>
                  </a:lnTo>
                  <a:lnTo>
                    <a:pt x="922" y="20"/>
                  </a:lnTo>
                  <a:lnTo>
                    <a:pt x="922" y="18"/>
                  </a:lnTo>
                  <a:lnTo>
                    <a:pt x="922" y="16"/>
                  </a:lnTo>
                  <a:lnTo>
                    <a:pt x="921" y="14"/>
                  </a:lnTo>
                  <a:lnTo>
                    <a:pt x="920" y="12"/>
                  </a:lnTo>
                  <a:lnTo>
                    <a:pt x="922" y="7"/>
                  </a:lnTo>
                  <a:lnTo>
                    <a:pt x="925" y="6"/>
                  </a:lnTo>
                  <a:lnTo>
                    <a:pt x="933" y="9"/>
                  </a:lnTo>
                  <a:lnTo>
                    <a:pt x="937" y="8"/>
                  </a:lnTo>
                  <a:lnTo>
                    <a:pt x="955" y="17"/>
                  </a:lnTo>
                  <a:lnTo>
                    <a:pt x="958" y="17"/>
                  </a:lnTo>
                  <a:lnTo>
                    <a:pt x="963" y="15"/>
                  </a:lnTo>
                  <a:lnTo>
                    <a:pt x="965" y="15"/>
                  </a:lnTo>
                  <a:lnTo>
                    <a:pt x="967" y="16"/>
                  </a:lnTo>
                  <a:lnTo>
                    <a:pt x="970" y="19"/>
                  </a:lnTo>
                  <a:lnTo>
                    <a:pt x="971" y="19"/>
                  </a:lnTo>
                  <a:lnTo>
                    <a:pt x="973" y="18"/>
                  </a:lnTo>
                  <a:lnTo>
                    <a:pt x="982" y="9"/>
                  </a:lnTo>
                  <a:lnTo>
                    <a:pt x="984" y="9"/>
                  </a:lnTo>
                  <a:lnTo>
                    <a:pt x="985" y="9"/>
                  </a:lnTo>
                  <a:lnTo>
                    <a:pt x="986" y="9"/>
                  </a:lnTo>
                  <a:lnTo>
                    <a:pt x="987" y="9"/>
                  </a:lnTo>
                  <a:lnTo>
                    <a:pt x="988" y="9"/>
                  </a:lnTo>
                  <a:lnTo>
                    <a:pt x="988" y="7"/>
                  </a:lnTo>
                  <a:lnTo>
                    <a:pt x="989" y="6"/>
                  </a:lnTo>
                  <a:lnTo>
                    <a:pt x="991" y="5"/>
                  </a:lnTo>
                  <a:lnTo>
                    <a:pt x="993" y="4"/>
                  </a:lnTo>
                  <a:lnTo>
                    <a:pt x="994" y="1"/>
                  </a:lnTo>
                  <a:lnTo>
                    <a:pt x="996" y="0"/>
                  </a:lnTo>
                  <a:lnTo>
                    <a:pt x="998" y="0"/>
                  </a:lnTo>
                  <a:lnTo>
                    <a:pt x="1006" y="2"/>
                  </a:lnTo>
                  <a:lnTo>
                    <a:pt x="1012" y="2"/>
                  </a:lnTo>
                  <a:lnTo>
                    <a:pt x="1013" y="2"/>
                  </a:lnTo>
                  <a:lnTo>
                    <a:pt x="1016" y="3"/>
                  </a:lnTo>
                  <a:lnTo>
                    <a:pt x="1018" y="4"/>
                  </a:lnTo>
                  <a:lnTo>
                    <a:pt x="1019" y="4"/>
                  </a:lnTo>
                  <a:lnTo>
                    <a:pt x="1020" y="3"/>
                  </a:lnTo>
                  <a:lnTo>
                    <a:pt x="1022" y="3"/>
                  </a:lnTo>
                  <a:lnTo>
                    <a:pt x="1023" y="2"/>
                  </a:lnTo>
                  <a:lnTo>
                    <a:pt x="1024" y="4"/>
                  </a:lnTo>
                  <a:lnTo>
                    <a:pt x="1024" y="9"/>
                  </a:lnTo>
                  <a:lnTo>
                    <a:pt x="1026" y="12"/>
                  </a:lnTo>
                  <a:lnTo>
                    <a:pt x="1028" y="12"/>
                  </a:lnTo>
                  <a:lnTo>
                    <a:pt x="1034" y="5"/>
                  </a:lnTo>
                  <a:lnTo>
                    <a:pt x="1042" y="2"/>
                  </a:lnTo>
                  <a:lnTo>
                    <a:pt x="1046" y="1"/>
                  </a:lnTo>
                  <a:lnTo>
                    <a:pt x="1050" y="1"/>
                  </a:lnTo>
                  <a:lnTo>
                    <a:pt x="1052" y="2"/>
                  </a:lnTo>
                  <a:lnTo>
                    <a:pt x="1054" y="3"/>
                  </a:lnTo>
                  <a:lnTo>
                    <a:pt x="1054" y="5"/>
                  </a:lnTo>
                  <a:lnTo>
                    <a:pt x="1055" y="8"/>
                  </a:lnTo>
                  <a:lnTo>
                    <a:pt x="1057" y="9"/>
                  </a:lnTo>
                  <a:lnTo>
                    <a:pt x="1061" y="12"/>
                  </a:lnTo>
                  <a:lnTo>
                    <a:pt x="1063" y="15"/>
                  </a:lnTo>
                  <a:lnTo>
                    <a:pt x="1065" y="20"/>
                  </a:lnTo>
                  <a:lnTo>
                    <a:pt x="1066" y="21"/>
                  </a:lnTo>
                  <a:lnTo>
                    <a:pt x="1072" y="25"/>
                  </a:lnTo>
                  <a:lnTo>
                    <a:pt x="1073" y="27"/>
                  </a:lnTo>
                  <a:lnTo>
                    <a:pt x="1075" y="29"/>
                  </a:lnTo>
                  <a:lnTo>
                    <a:pt x="1076" y="31"/>
                  </a:lnTo>
                  <a:lnTo>
                    <a:pt x="1077" y="33"/>
                  </a:lnTo>
                  <a:lnTo>
                    <a:pt x="1077" y="33"/>
                  </a:lnTo>
                  <a:lnTo>
                    <a:pt x="1077" y="35"/>
                  </a:lnTo>
                  <a:lnTo>
                    <a:pt x="1075" y="39"/>
                  </a:lnTo>
                  <a:lnTo>
                    <a:pt x="1075" y="39"/>
                  </a:lnTo>
                  <a:lnTo>
                    <a:pt x="1075" y="42"/>
                  </a:lnTo>
                  <a:lnTo>
                    <a:pt x="1076" y="47"/>
                  </a:lnTo>
                  <a:lnTo>
                    <a:pt x="1076" y="50"/>
                  </a:lnTo>
                  <a:lnTo>
                    <a:pt x="1078" y="52"/>
                  </a:lnTo>
                  <a:lnTo>
                    <a:pt x="1079" y="55"/>
                  </a:lnTo>
                  <a:lnTo>
                    <a:pt x="1079" y="57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83" y="61"/>
                  </a:lnTo>
                  <a:lnTo>
                    <a:pt x="1085" y="63"/>
                  </a:lnTo>
                  <a:lnTo>
                    <a:pt x="1088" y="67"/>
                  </a:lnTo>
                  <a:lnTo>
                    <a:pt x="1089" y="68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1" y="72"/>
                  </a:lnTo>
                  <a:lnTo>
                    <a:pt x="1092" y="72"/>
                  </a:lnTo>
                  <a:lnTo>
                    <a:pt x="1094" y="71"/>
                  </a:lnTo>
                  <a:lnTo>
                    <a:pt x="1095" y="71"/>
                  </a:lnTo>
                  <a:lnTo>
                    <a:pt x="1096" y="73"/>
                  </a:lnTo>
                  <a:lnTo>
                    <a:pt x="1100" y="76"/>
                  </a:lnTo>
                  <a:lnTo>
                    <a:pt x="1102" y="77"/>
                  </a:lnTo>
                  <a:lnTo>
                    <a:pt x="1103" y="80"/>
                  </a:lnTo>
                  <a:lnTo>
                    <a:pt x="1105" y="81"/>
                  </a:lnTo>
                  <a:lnTo>
                    <a:pt x="1107" y="87"/>
                  </a:lnTo>
                  <a:lnTo>
                    <a:pt x="1108" y="93"/>
                  </a:lnTo>
                  <a:lnTo>
                    <a:pt x="1104" y="97"/>
                  </a:lnTo>
                  <a:lnTo>
                    <a:pt x="1102" y="97"/>
                  </a:lnTo>
                  <a:lnTo>
                    <a:pt x="1096" y="97"/>
                  </a:lnTo>
                  <a:lnTo>
                    <a:pt x="1082" y="101"/>
                  </a:lnTo>
                  <a:lnTo>
                    <a:pt x="1078" y="103"/>
                  </a:lnTo>
                  <a:lnTo>
                    <a:pt x="1077" y="106"/>
                  </a:lnTo>
                  <a:lnTo>
                    <a:pt x="1078" y="108"/>
                  </a:lnTo>
                  <a:lnTo>
                    <a:pt x="1081" y="109"/>
                  </a:lnTo>
                  <a:lnTo>
                    <a:pt x="1083" y="110"/>
                  </a:lnTo>
                  <a:lnTo>
                    <a:pt x="1083" y="111"/>
                  </a:lnTo>
                  <a:lnTo>
                    <a:pt x="1084" y="113"/>
                  </a:lnTo>
                  <a:lnTo>
                    <a:pt x="1084" y="115"/>
                  </a:lnTo>
                  <a:lnTo>
                    <a:pt x="1084" y="116"/>
                  </a:lnTo>
                  <a:lnTo>
                    <a:pt x="1088" y="120"/>
                  </a:lnTo>
                  <a:lnTo>
                    <a:pt x="1090" y="123"/>
                  </a:lnTo>
                  <a:lnTo>
                    <a:pt x="1090" y="125"/>
                  </a:lnTo>
                  <a:lnTo>
                    <a:pt x="1090" y="128"/>
                  </a:lnTo>
                  <a:lnTo>
                    <a:pt x="1090" y="129"/>
                  </a:lnTo>
                  <a:lnTo>
                    <a:pt x="1090" y="132"/>
                  </a:lnTo>
                  <a:lnTo>
                    <a:pt x="1089" y="134"/>
                  </a:lnTo>
                  <a:lnTo>
                    <a:pt x="1089" y="135"/>
                  </a:lnTo>
                  <a:lnTo>
                    <a:pt x="1090" y="136"/>
                  </a:lnTo>
                  <a:lnTo>
                    <a:pt x="1090" y="137"/>
                  </a:lnTo>
                  <a:lnTo>
                    <a:pt x="1090" y="139"/>
                  </a:lnTo>
                  <a:lnTo>
                    <a:pt x="1089" y="140"/>
                  </a:lnTo>
                  <a:lnTo>
                    <a:pt x="1087" y="141"/>
                  </a:lnTo>
                  <a:lnTo>
                    <a:pt x="1086" y="141"/>
                  </a:lnTo>
                  <a:lnTo>
                    <a:pt x="1087" y="142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0" y="146"/>
                  </a:lnTo>
                  <a:lnTo>
                    <a:pt x="1092" y="147"/>
                  </a:lnTo>
                  <a:lnTo>
                    <a:pt x="1094" y="147"/>
                  </a:lnTo>
                  <a:lnTo>
                    <a:pt x="1096" y="147"/>
                  </a:lnTo>
                  <a:lnTo>
                    <a:pt x="1097" y="146"/>
                  </a:lnTo>
                  <a:lnTo>
                    <a:pt x="1098" y="151"/>
                  </a:lnTo>
                  <a:lnTo>
                    <a:pt x="1096" y="156"/>
                  </a:lnTo>
                  <a:lnTo>
                    <a:pt x="1092" y="159"/>
                  </a:lnTo>
                  <a:lnTo>
                    <a:pt x="1087" y="163"/>
                  </a:lnTo>
                  <a:lnTo>
                    <a:pt x="1093" y="166"/>
                  </a:lnTo>
                  <a:lnTo>
                    <a:pt x="1096" y="166"/>
                  </a:lnTo>
                  <a:lnTo>
                    <a:pt x="1097" y="165"/>
                  </a:lnTo>
                  <a:lnTo>
                    <a:pt x="1100" y="163"/>
                  </a:lnTo>
                  <a:lnTo>
                    <a:pt x="1103" y="162"/>
                  </a:lnTo>
                  <a:lnTo>
                    <a:pt x="1107" y="163"/>
                  </a:lnTo>
                  <a:lnTo>
                    <a:pt x="1114" y="165"/>
                  </a:lnTo>
                  <a:lnTo>
                    <a:pt x="1116" y="166"/>
                  </a:lnTo>
                  <a:lnTo>
                    <a:pt x="1122" y="165"/>
                  </a:lnTo>
                  <a:lnTo>
                    <a:pt x="1125" y="165"/>
                  </a:lnTo>
                  <a:lnTo>
                    <a:pt x="1126" y="167"/>
                  </a:lnTo>
                  <a:lnTo>
                    <a:pt x="1126" y="169"/>
                  </a:lnTo>
                  <a:lnTo>
                    <a:pt x="1127" y="171"/>
                  </a:lnTo>
                  <a:lnTo>
                    <a:pt x="1128" y="173"/>
                  </a:lnTo>
                  <a:lnTo>
                    <a:pt x="1129" y="174"/>
                  </a:lnTo>
                  <a:lnTo>
                    <a:pt x="1131" y="175"/>
                  </a:lnTo>
                  <a:lnTo>
                    <a:pt x="1138" y="176"/>
                  </a:lnTo>
                  <a:lnTo>
                    <a:pt x="1144" y="174"/>
                  </a:lnTo>
                  <a:lnTo>
                    <a:pt x="1151" y="171"/>
                  </a:lnTo>
                  <a:lnTo>
                    <a:pt x="1156" y="168"/>
                  </a:lnTo>
                  <a:lnTo>
                    <a:pt x="1156" y="168"/>
                  </a:lnTo>
                  <a:lnTo>
                    <a:pt x="1158" y="169"/>
                  </a:lnTo>
                  <a:lnTo>
                    <a:pt x="1160" y="170"/>
                  </a:lnTo>
                  <a:lnTo>
                    <a:pt x="1162" y="170"/>
                  </a:lnTo>
                  <a:lnTo>
                    <a:pt x="1163" y="169"/>
                  </a:lnTo>
                  <a:lnTo>
                    <a:pt x="1165" y="169"/>
                  </a:lnTo>
                  <a:lnTo>
                    <a:pt x="1168" y="169"/>
                  </a:lnTo>
                  <a:lnTo>
                    <a:pt x="1168" y="171"/>
                  </a:lnTo>
                  <a:lnTo>
                    <a:pt x="1169" y="173"/>
                  </a:lnTo>
                  <a:lnTo>
                    <a:pt x="1171" y="186"/>
                  </a:lnTo>
                  <a:lnTo>
                    <a:pt x="1173" y="190"/>
                  </a:lnTo>
                  <a:lnTo>
                    <a:pt x="1175" y="193"/>
                  </a:lnTo>
                  <a:lnTo>
                    <a:pt x="1179" y="194"/>
                  </a:lnTo>
                  <a:lnTo>
                    <a:pt x="1185" y="192"/>
                  </a:lnTo>
                  <a:lnTo>
                    <a:pt x="1188" y="192"/>
                  </a:lnTo>
                  <a:lnTo>
                    <a:pt x="1190" y="193"/>
                  </a:lnTo>
                  <a:lnTo>
                    <a:pt x="1192" y="194"/>
                  </a:lnTo>
                  <a:lnTo>
                    <a:pt x="1192" y="195"/>
                  </a:lnTo>
                  <a:lnTo>
                    <a:pt x="1192" y="198"/>
                  </a:lnTo>
                  <a:lnTo>
                    <a:pt x="1190" y="199"/>
                  </a:lnTo>
                  <a:lnTo>
                    <a:pt x="1185" y="200"/>
                  </a:lnTo>
                  <a:lnTo>
                    <a:pt x="1186" y="201"/>
                  </a:lnTo>
                  <a:lnTo>
                    <a:pt x="1186" y="205"/>
                  </a:lnTo>
                  <a:lnTo>
                    <a:pt x="1186" y="206"/>
                  </a:lnTo>
                  <a:lnTo>
                    <a:pt x="1186" y="207"/>
                  </a:lnTo>
                  <a:lnTo>
                    <a:pt x="1186" y="208"/>
                  </a:lnTo>
                  <a:lnTo>
                    <a:pt x="1189" y="208"/>
                  </a:lnTo>
                  <a:lnTo>
                    <a:pt x="1190" y="209"/>
                  </a:lnTo>
                  <a:lnTo>
                    <a:pt x="1191" y="211"/>
                  </a:lnTo>
                  <a:lnTo>
                    <a:pt x="1191" y="213"/>
                  </a:lnTo>
                  <a:lnTo>
                    <a:pt x="1191" y="214"/>
                  </a:lnTo>
                  <a:lnTo>
                    <a:pt x="1191" y="217"/>
                  </a:lnTo>
                  <a:lnTo>
                    <a:pt x="1192" y="219"/>
                  </a:lnTo>
                  <a:lnTo>
                    <a:pt x="1193" y="221"/>
                  </a:lnTo>
                  <a:lnTo>
                    <a:pt x="1194" y="223"/>
                  </a:lnTo>
                  <a:lnTo>
                    <a:pt x="1194" y="225"/>
                  </a:lnTo>
                  <a:lnTo>
                    <a:pt x="1194" y="226"/>
                  </a:lnTo>
                  <a:lnTo>
                    <a:pt x="1194" y="228"/>
                  </a:lnTo>
                  <a:lnTo>
                    <a:pt x="1196" y="229"/>
                  </a:lnTo>
                  <a:lnTo>
                    <a:pt x="1198" y="231"/>
                  </a:lnTo>
                  <a:lnTo>
                    <a:pt x="1198" y="231"/>
                  </a:lnTo>
                  <a:lnTo>
                    <a:pt x="1199" y="233"/>
                  </a:lnTo>
                  <a:lnTo>
                    <a:pt x="1200" y="237"/>
                  </a:lnTo>
                  <a:lnTo>
                    <a:pt x="1200" y="241"/>
                  </a:lnTo>
                  <a:lnTo>
                    <a:pt x="1200" y="243"/>
                  </a:lnTo>
                  <a:lnTo>
                    <a:pt x="1203" y="246"/>
                  </a:lnTo>
                  <a:lnTo>
                    <a:pt x="1195" y="249"/>
                  </a:lnTo>
                  <a:lnTo>
                    <a:pt x="1194" y="251"/>
                  </a:lnTo>
                  <a:lnTo>
                    <a:pt x="1194" y="253"/>
                  </a:lnTo>
                  <a:lnTo>
                    <a:pt x="1198" y="270"/>
                  </a:lnTo>
                  <a:lnTo>
                    <a:pt x="1200" y="273"/>
                  </a:lnTo>
                  <a:lnTo>
                    <a:pt x="1204" y="275"/>
                  </a:lnTo>
                  <a:lnTo>
                    <a:pt x="1205" y="275"/>
                  </a:lnTo>
                  <a:lnTo>
                    <a:pt x="1207" y="276"/>
                  </a:lnTo>
                  <a:lnTo>
                    <a:pt x="1209" y="278"/>
                  </a:lnTo>
                  <a:lnTo>
                    <a:pt x="1210" y="279"/>
                  </a:lnTo>
                  <a:lnTo>
                    <a:pt x="1210" y="283"/>
                  </a:lnTo>
                  <a:lnTo>
                    <a:pt x="1211" y="286"/>
                  </a:lnTo>
                  <a:lnTo>
                    <a:pt x="1211" y="288"/>
                  </a:lnTo>
                  <a:lnTo>
                    <a:pt x="1214" y="290"/>
                  </a:lnTo>
                  <a:lnTo>
                    <a:pt x="1216" y="292"/>
                  </a:lnTo>
                  <a:lnTo>
                    <a:pt x="1217" y="292"/>
                  </a:lnTo>
                  <a:lnTo>
                    <a:pt x="1219" y="293"/>
                  </a:lnTo>
                  <a:lnTo>
                    <a:pt x="1221" y="293"/>
                  </a:lnTo>
                  <a:lnTo>
                    <a:pt x="1223" y="292"/>
                  </a:lnTo>
                  <a:lnTo>
                    <a:pt x="1223" y="292"/>
                  </a:lnTo>
                  <a:lnTo>
                    <a:pt x="1224" y="291"/>
                  </a:lnTo>
                  <a:lnTo>
                    <a:pt x="1225" y="289"/>
                  </a:lnTo>
                  <a:lnTo>
                    <a:pt x="1227" y="287"/>
                  </a:lnTo>
                  <a:lnTo>
                    <a:pt x="1228" y="286"/>
                  </a:lnTo>
                  <a:lnTo>
                    <a:pt x="1229" y="286"/>
                  </a:lnTo>
                  <a:lnTo>
                    <a:pt x="1230" y="286"/>
                  </a:lnTo>
                  <a:lnTo>
                    <a:pt x="1231" y="286"/>
                  </a:lnTo>
                  <a:lnTo>
                    <a:pt x="1233" y="283"/>
                  </a:lnTo>
                  <a:lnTo>
                    <a:pt x="1234" y="282"/>
                  </a:lnTo>
                  <a:lnTo>
                    <a:pt x="1235" y="281"/>
                  </a:lnTo>
                  <a:lnTo>
                    <a:pt x="1244" y="280"/>
                  </a:lnTo>
                  <a:lnTo>
                    <a:pt x="1260" y="281"/>
                  </a:lnTo>
                  <a:lnTo>
                    <a:pt x="1262" y="283"/>
                  </a:lnTo>
                  <a:lnTo>
                    <a:pt x="1263" y="286"/>
                  </a:lnTo>
                  <a:lnTo>
                    <a:pt x="1265" y="287"/>
                  </a:lnTo>
                  <a:lnTo>
                    <a:pt x="1275" y="301"/>
                  </a:lnTo>
                  <a:lnTo>
                    <a:pt x="1277" y="303"/>
                  </a:lnTo>
                  <a:lnTo>
                    <a:pt x="1279" y="302"/>
                  </a:lnTo>
                  <a:lnTo>
                    <a:pt x="1281" y="301"/>
                  </a:lnTo>
                  <a:lnTo>
                    <a:pt x="1283" y="300"/>
                  </a:lnTo>
                  <a:lnTo>
                    <a:pt x="1285" y="298"/>
                  </a:lnTo>
                  <a:lnTo>
                    <a:pt x="1285" y="298"/>
                  </a:lnTo>
                  <a:lnTo>
                    <a:pt x="1287" y="298"/>
                  </a:lnTo>
                  <a:lnTo>
                    <a:pt x="1288" y="298"/>
                  </a:lnTo>
                  <a:lnTo>
                    <a:pt x="1289" y="299"/>
                  </a:lnTo>
                  <a:lnTo>
                    <a:pt x="1291" y="299"/>
                  </a:lnTo>
                  <a:lnTo>
                    <a:pt x="1294" y="301"/>
                  </a:lnTo>
                  <a:lnTo>
                    <a:pt x="1296" y="302"/>
                  </a:lnTo>
                  <a:lnTo>
                    <a:pt x="1297" y="303"/>
                  </a:lnTo>
                  <a:lnTo>
                    <a:pt x="1299" y="304"/>
                  </a:lnTo>
                  <a:lnTo>
                    <a:pt x="1299" y="304"/>
                  </a:lnTo>
                  <a:lnTo>
                    <a:pt x="1299" y="307"/>
                  </a:lnTo>
                  <a:lnTo>
                    <a:pt x="1298" y="309"/>
                  </a:lnTo>
                  <a:lnTo>
                    <a:pt x="1299" y="310"/>
                  </a:lnTo>
                  <a:lnTo>
                    <a:pt x="1300" y="311"/>
                  </a:lnTo>
                  <a:lnTo>
                    <a:pt x="1302" y="312"/>
                  </a:lnTo>
                  <a:lnTo>
                    <a:pt x="1304" y="312"/>
                  </a:lnTo>
                  <a:lnTo>
                    <a:pt x="1306" y="312"/>
                  </a:lnTo>
                  <a:lnTo>
                    <a:pt x="1307" y="310"/>
                  </a:lnTo>
                  <a:lnTo>
                    <a:pt x="1308" y="310"/>
                  </a:lnTo>
                  <a:lnTo>
                    <a:pt x="1310" y="307"/>
                  </a:lnTo>
                  <a:lnTo>
                    <a:pt x="1311" y="305"/>
                  </a:lnTo>
                  <a:lnTo>
                    <a:pt x="1312" y="304"/>
                  </a:lnTo>
                  <a:lnTo>
                    <a:pt x="1327" y="295"/>
                  </a:lnTo>
                  <a:lnTo>
                    <a:pt x="1333" y="293"/>
                  </a:lnTo>
                  <a:lnTo>
                    <a:pt x="1339" y="292"/>
                  </a:lnTo>
                  <a:lnTo>
                    <a:pt x="1345" y="294"/>
                  </a:lnTo>
                  <a:lnTo>
                    <a:pt x="1358" y="290"/>
                  </a:lnTo>
                  <a:lnTo>
                    <a:pt x="1361" y="288"/>
                  </a:lnTo>
                  <a:lnTo>
                    <a:pt x="1367" y="282"/>
                  </a:lnTo>
                  <a:lnTo>
                    <a:pt x="1369" y="281"/>
                  </a:lnTo>
                  <a:lnTo>
                    <a:pt x="1378" y="280"/>
                  </a:lnTo>
                  <a:lnTo>
                    <a:pt x="1379" y="281"/>
                  </a:lnTo>
                  <a:lnTo>
                    <a:pt x="1381" y="285"/>
                  </a:lnTo>
                  <a:lnTo>
                    <a:pt x="1382" y="289"/>
                  </a:lnTo>
                  <a:lnTo>
                    <a:pt x="1384" y="293"/>
                  </a:lnTo>
                  <a:lnTo>
                    <a:pt x="1391" y="297"/>
                  </a:lnTo>
                  <a:lnTo>
                    <a:pt x="1395" y="300"/>
                  </a:lnTo>
                  <a:lnTo>
                    <a:pt x="1395" y="306"/>
                  </a:lnTo>
                  <a:lnTo>
                    <a:pt x="1394" y="310"/>
                  </a:lnTo>
                  <a:lnTo>
                    <a:pt x="1394" y="310"/>
                  </a:lnTo>
                  <a:lnTo>
                    <a:pt x="1394" y="312"/>
                  </a:lnTo>
                  <a:lnTo>
                    <a:pt x="1394" y="313"/>
                  </a:lnTo>
                  <a:lnTo>
                    <a:pt x="1397" y="316"/>
                  </a:lnTo>
                  <a:lnTo>
                    <a:pt x="1406" y="330"/>
                  </a:lnTo>
                  <a:lnTo>
                    <a:pt x="1409" y="332"/>
                  </a:lnTo>
                  <a:lnTo>
                    <a:pt x="1416" y="335"/>
                  </a:lnTo>
                  <a:lnTo>
                    <a:pt x="1420" y="338"/>
                  </a:lnTo>
                  <a:lnTo>
                    <a:pt x="1423" y="340"/>
                  </a:lnTo>
                  <a:lnTo>
                    <a:pt x="1426" y="344"/>
                  </a:lnTo>
                  <a:lnTo>
                    <a:pt x="1429" y="349"/>
                  </a:lnTo>
                  <a:lnTo>
                    <a:pt x="1430" y="352"/>
                  </a:lnTo>
                  <a:lnTo>
                    <a:pt x="1430" y="354"/>
                  </a:lnTo>
                  <a:lnTo>
                    <a:pt x="1431" y="355"/>
                  </a:lnTo>
                  <a:lnTo>
                    <a:pt x="1433" y="353"/>
                  </a:lnTo>
                  <a:lnTo>
                    <a:pt x="1437" y="351"/>
                  </a:lnTo>
                  <a:lnTo>
                    <a:pt x="1438" y="351"/>
                  </a:lnTo>
                  <a:lnTo>
                    <a:pt x="1439" y="351"/>
                  </a:lnTo>
                  <a:lnTo>
                    <a:pt x="1440" y="352"/>
                  </a:lnTo>
                  <a:lnTo>
                    <a:pt x="1441" y="352"/>
                  </a:lnTo>
                  <a:lnTo>
                    <a:pt x="1445" y="349"/>
                  </a:lnTo>
                  <a:lnTo>
                    <a:pt x="1446" y="343"/>
                  </a:lnTo>
                  <a:lnTo>
                    <a:pt x="1445" y="337"/>
                  </a:lnTo>
                  <a:lnTo>
                    <a:pt x="1446" y="333"/>
                  </a:lnTo>
                  <a:lnTo>
                    <a:pt x="1448" y="332"/>
                  </a:lnTo>
                  <a:lnTo>
                    <a:pt x="1454" y="333"/>
                  </a:lnTo>
                  <a:lnTo>
                    <a:pt x="1456" y="332"/>
                  </a:lnTo>
                  <a:lnTo>
                    <a:pt x="1457" y="333"/>
                  </a:lnTo>
                  <a:lnTo>
                    <a:pt x="1459" y="334"/>
                  </a:lnTo>
                  <a:lnTo>
                    <a:pt x="1462" y="342"/>
                  </a:lnTo>
                  <a:lnTo>
                    <a:pt x="1463" y="344"/>
                  </a:lnTo>
                  <a:lnTo>
                    <a:pt x="1464" y="345"/>
                  </a:lnTo>
                  <a:lnTo>
                    <a:pt x="1469" y="345"/>
                  </a:lnTo>
                  <a:lnTo>
                    <a:pt x="1470" y="346"/>
                  </a:lnTo>
                  <a:lnTo>
                    <a:pt x="1472" y="347"/>
                  </a:lnTo>
                  <a:lnTo>
                    <a:pt x="1475" y="348"/>
                  </a:lnTo>
                  <a:lnTo>
                    <a:pt x="1482" y="347"/>
                  </a:lnTo>
                  <a:lnTo>
                    <a:pt x="1487" y="348"/>
                  </a:lnTo>
                  <a:lnTo>
                    <a:pt x="1487" y="347"/>
                  </a:lnTo>
                  <a:lnTo>
                    <a:pt x="1488" y="347"/>
                  </a:lnTo>
                  <a:lnTo>
                    <a:pt x="1490" y="346"/>
                  </a:lnTo>
                  <a:lnTo>
                    <a:pt x="1491" y="346"/>
                  </a:lnTo>
                  <a:lnTo>
                    <a:pt x="1491" y="346"/>
                  </a:lnTo>
                  <a:lnTo>
                    <a:pt x="1492" y="349"/>
                  </a:lnTo>
                  <a:lnTo>
                    <a:pt x="1492" y="352"/>
                  </a:lnTo>
                  <a:lnTo>
                    <a:pt x="1492" y="352"/>
                  </a:lnTo>
                  <a:lnTo>
                    <a:pt x="1493" y="353"/>
                  </a:lnTo>
                  <a:lnTo>
                    <a:pt x="1498" y="357"/>
                  </a:lnTo>
                  <a:lnTo>
                    <a:pt x="1507" y="360"/>
                  </a:lnTo>
                  <a:lnTo>
                    <a:pt x="1511" y="363"/>
                  </a:lnTo>
                  <a:lnTo>
                    <a:pt x="1513" y="366"/>
                  </a:lnTo>
                  <a:lnTo>
                    <a:pt x="1515" y="369"/>
                  </a:lnTo>
                  <a:lnTo>
                    <a:pt x="1523" y="368"/>
                  </a:lnTo>
                  <a:lnTo>
                    <a:pt x="1525" y="368"/>
                  </a:lnTo>
                  <a:lnTo>
                    <a:pt x="1527" y="366"/>
                  </a:lnTo>
                  <a:lnTo>
                    <a:pt x="1530" y="362"/>
                  </a:lnTo>
                  <a:lnTo>
                    <a:pt x="1531" y="360"/>
                  </a:lnTo>
                  <a:lnTo>
                    <a:pt x="1535" y="358"/>
                  </a:lnTo>
                  <a:lnTo>
                    <a:pt x="1537" y="361"/>
                  </a:lnTo>
                  <a:lnTo>
                    <a:pt x="1542" y="374"/>
                  </a:lnTo>
                  <a:lnTo>
                    <a:pt x="1544" y="376"/>
                  </a:lnTo>
                  <a:lnTo>
                    <a:pt x="1547" y="378"/>
                  </a:lnTo>
                  <a:lnTo>
                    <a:pt x="1550" y="379"/>
                  </a:lnTo>
                  <a:lnTo>
                    <a:pt x="1554" y="378"/>
                  </a:lnTo>
                  <a:lnTo>
                    <a:pt x="1558" y="376"/>
                  </a:lnTo>
                  <a:lnTo>
                    <a:pt x="1561" y="376"/>
                  </a:lnTo>
                  <a:lnTo>
                    <a:pt x="1564" y="378"/>
                  </a:lnTo>
                  <a:lnTo>
                    <a:pt x="1566" y="379"/>
                  </a:lnTo>
                  <a:lnTo>
                    <a:pt x="1571" y="380"/>
                  </a:lnTo>
                  <a:lnTo>
                    <a:pt x="1572" y="381"/>
                  </a:lnTo>
                  <a:lnTo>
                    <a:pt x="1573" y="384"/>
                  </a:lnTo>
                  <a:lnTo>
                    <a:pt x="1575" y="390"/>
                  </a:lnTo>
                  <a:lnTo>
                    <a:pt x="1577" y="395"/>
                  </a:lnTo>
                  <a:lnTo>
                    <a:pt x="1580" y="397"/>
                  </a:lnTo>
                  <a:lnTo>
                    <a:pt x="1583" y="398"/>
                  </a:lnTo>
                  <a:lnTo>
                    <a:pt x="1587" y="400"/>
                  </a:lnTo>
                  <a:lnTo>
                    <a:pt x="1591" y="404"/>
                  </a:lnTo>
                  <a:lnTo>
                    <a:pt x="1593" y="405"/>
                  </a:lnTo>
                  <a:lnTo>
                    <a:pt x="1595" y="405"/>
                  </a:lnTo>
                  <a:lnTo>
                    <a:pt x="1598" y="405"/>
                  </a:lnTo>
                  <a:lnTo>
                    <a:pt x="1601" y="403"/>
                  </a:lnTo>
                  <a:lnTo>
                    <a:pt x="1603" y="402"/>
                  </a:lnTo>
                  <a:lnTo>
                    <a:pt x="1608" y="396"/>
                  </a:lnTo>
                  <a:lnTo>
                    <a:pt x="1611" y="395"/>
                  </a:lnTo>
                  <a:lnTo>
                    <a:pt x="1613" y="395"/>
                  </a:lnTo>
                  <a:lnTo>
                    <a:pt x="1621" y="398"/>
                  </a:lnTo>
                  <a:lnTo>
                    <a:pt x="1622" y="399"/>
                  </a:lnTo>
                  <a:lnTo>
                    <a:pt x="1623" y="400"/>
                  </a:lnTo>
                  <a:lnTo>
                    <a:pt x="1622" y="402"/>
                  </a:lnTo>
                  <a:lnTo>
                    <a:pt x="1621" y="405"/>
                  </a:lnTo>
                  <a:lnTo>
                    <a:pt x="1618" y="406"/>
                  </a:lnTo>
                  <a:lnTo>
                    <a:pt x="1616" y="408"/>
                  </a:lnTo>
                  <a:lnTo>
                    <a:pt x="1614" y="412"/>
                  </a:lnTo>
                  <a:lnTo>
                    <a:pt x="1615" y="417"/>
                  </a:lnTo>
                  <a:lnTo>
                    <a:pt x="1617" y="421"/>
                  </a:lnTo>
                  <a:lnTo>
                    <a:pt x="1620" y="427"/>
                  </a:lnTo>
                  <a:lnTo>
                    <a:pt x="1625" y="431"/>
                  </a:lnTo>
                  <a:lnTo>
                    <a:pt x="1625" y="434"/>
                  </a:lnTo>
                  <a:lnTo>
                    <a:pt x="1625" y="436"/>
                  </a:lnTo>
                  <a:lnTo>
                    <a:pt x="1624" y="441"/>
                  </a:lnTo>
                  <a:lnTo>
                    <a:pt x="1624" y="446"/>
                  </a:lnTo>
                  <a:lnTo>
                    <a:pt x="1623" y="448"/>
                  </a:lnTo>
                  <a:lnTo>
                    <a:pt x="1621" y="448"/>
                  </a:lnTo>
                  <a:lnTo>
                    <a:pt x="1619" y="450"/>
                  </a:lnTo>
                  <a:lnTo>
                    <a:pt x="1616" y="454"/>
                  </a:lnTo>
                  <a:lnTo>
                    <a:pt x="1614" y="456"/>
                  </a:lnTo>
                  <a:lnTo>
                    <a:pt x="1609" y="460"/>
                  </a:lnTo>
                  <a:lnTo>
                    <a:pt x="1607" y="463"/>
                  </a:lnTo>
                  <a:lnTo>
                    <a:pt x="1605" y="466"/>
                  </a:lnTo>
                  <a:lnTo>
                    <a:pt x="1604" y="468"/>
                  </a:lnTo>
                  <a:lnTo>
                    <a:pt x="1604" y="472"/>
                  </a:lnTo>
                  <a:lnTo>
                    <a:pt x="1604" y="473"/>
                  </a:lnTo>
                  <a:lnTo>
                    <a:pt x="1602" y="474"/>
                  </a:lnTo>
                  <a:lnTo>
                    <a:pt x="1601" y="474"/>
                  </a:lnTo>
                  <a:lnTo>
                    <a:pt x="1599" y="473"/>
                  </a:lnTo>
                  <a:lnTo>
                    <a:pt x="1595" y="473"/>
                  </a:lnTo>
                  <a:lnTo>
                    <a:pt x="1589" y="476"/>
                  </a:lnTo>
                  <a:lnTo>
                    <a:pt x="1583" y="476"/>
                  </a:lnTo>
                  <a:lnTo>
                    <a:pt x="1583" y="477"/>
                  </a:lnTo>
                  <a:lnTo>
                    <a:pt x="1582" y="484"/>
                  </a:lnTo>
                  <a:lnTo>
                    <a:pt x="1583" y="485"/>
                  </a:lnTo>
                  <a:lnTo>
                    <a:pt x="1584" y="487"/>
                  </a:lnTo>
                  <a:lnTo>
                    <a:pt x="1586" y="489"/>
                  </a:lnTo>
                  <a:lnTo>
                    <a:pt x="1588" y="491"/>
                  </a:lnTo>
                  <a:lnTo>
                    <a:pt x="1589" y="493"/>
                  </a:lnTo>
                  <a:lnTo>
                    <a:pt x="1589" y="494"/>
                  </a:lnTo>
                  <a:lnTo>
                    <a:pt x="1591" y="495"/>
                  </a:lnTo>
                  <a:lnTo>
                    <a:pt x="1599" y="496"/>
                  </a:lnTo>
                  <a:lnTo>
                    <a:pt x="1601" y="496"/>
                  </a:lnTo>
                  <a:lnTo>
                    <a:pt x="1603" y="496"/>
                  </a:lnTo>
                  <a:lnTo>
                    <a:pt x="1604" y="497"/>
                  </a:lnTo>
                  <a:lnTo>
                    <a:pt x="1606" y="500"/>
                  </a:lnTo>
                  <a:lnTo>
                    <a:pt x="1607" y="500"/>
                  </a:lnTo>
                  <a:lnTo>
                    <a:pt x="1608" y="499"/>
                  </a:lnTo>
                  <a:lnTo>
                    <a:pt x="1610" y="496"/>
                  </a:lnTo>
                  <a:lnTo>
                    <a:pt x="1612" y="496"/>
                  </a:lnTo>
                  <a:lnTo>
                    <a:pt x="1614" y="496"/>
                  </a:lnTo>
                  <a:lnTo>
                    <a:pt x="1616" y="498"/>
                  </a:lnTo>
                  <a:lnTo>
                    <a:pt x="1616" y="501"/>
                  </a:lnTo>
                  <a:lnTo>
                    <a:pt x="1614" y="503"/>
                  </a:lnTo>
                  <a:lnTo>
                    <a:pt x="1613" y="505"/>
                  </a:lnTo>
                  <a:lnTo>
                    <a:pt x="1609" y="508"/>
                  </a:lnTo>
                  <a:lnTo>
                    <a:pt x="1605" y="509"/>
                  </a:lnTo>
                  <a:lnTo>
                    <a:pt x="1595" y="505"/>
                  </a:lnTo>
                  <a:lnTo>
                    <a:pt x="1593" y="505"/>
                  </a:lnTo>
                  <a:lnTo>
                    <a:pt x="1591" y="506"/>
                  </a:lnTo>
                  <a:lnTo>
                    <a:pt x="1589" y="508"/>
                  </a:lnTo>
                  <a:lnTo>
                    <a:pt x="1589" y="509"/>
                  </a:lnTo>
                  <a:lnTo>
                    <a:pt x="1588" y="511"/>
                  </a:lnTo>
                  <a:lnTo>
                    <a:pt x="1587" y="513"/>
                  </a:lnTo>
                  <a:lnTo>
                    <a:pt x="1585" y="514"/>
                  </a:lnTo>
                  <a:lnTo>
                    <a:pt x="1584" y="514"/>
                  </a:lnTo>
                  <a:lnTo>
                    <a:pt x="1579" y="533"/>
                  </a:lnTo>
                  <a:lnTo>
                    <a:pt x="1577" y="537"/>
                  </a:lnTo>
                  <a:lnTo>
                    <a:pt x="1582" y="536"/>
                  </a:lnTo>
                  <a:lnTo>
                    <a:pt x="1583" y="535"/>
                  </a:lnTo>
                  <a:lnTo>
                    <a:pt x="1594" y="537"/>
                  </a:lnTo>
                  <a:lnTo>
                    <a:pt x="1596" y="538"/>
                  </a:lnTo>
                  <a:lnTo>
                    <a:pt x="1598" y="540"/>
                  </a:lnTo>
                  <a:lnTo>
                    <a:pt x="1599" y="544"/>
                  </a:lnTo>
                  <a:lnTo>
                    <a:pt x="1599" y="545"/>
                  </a:lnTo>
                  <a:lnTo>
                    <a:pt x="1599" y="546"/>
                  </a:lnTo>
                  <a:lnTo>
                    <a:pt x="1599" y="547"/>
                  </a:lnTo>
                  <a:lnTo>
                    <a:pt x="1599" y="548"/>
                  </a:lnTo>
                  <a:lnTo>
                    <a:pt x="1598" y="548"/>
                  </a:lnTo>
                  <a:lnTo>
                    <a:pt x="1597" y="548"/>
                  </a:lnTo>
                  <a:lnTo>
                    <a:pt x="1597" y="550"/>
                  </a:lnTo>
                  <a:lnTo>
                    <a:pt x="1598" y="551"/>
                  </a:lnTo>
                  <a:lnTo>
                    <a:pt x="1599" y="552"/>
                  </a:lnTo>
                  <a:lnTo>
                    <a:pt x="1601" y="558"/>
                  </a:lnTo>
                  <a:lnTo>
                    <a:pt x="1602" y="562"/>
                  </a:lnTo>
                  <a:lnTo>
                    <a:pt x="1603" y="564"/>
                  </a:lnTo>
                  <a:lnTo>
                    <a:pt x="1604" y="565"/>
                  </a:lnTo>
                  <a:lnTo>
                    <a:pt x="1602" y="567"/>
                  </a:lnTo>
                  <a:lnTo>
                    <a:pt x="1601" y="569"/>
                  </a:lnTo>
                  <a:lnTo>
                    <a:pt x="1595" y="574"/>
                  </a:lnTo>
                  <a:lnTo>
                    <a:pt x="1601" y="578"/>
                  </a:lnTo>
                  <a:lnTo>
                    <a:pt x="1602" y="578"/>
                  </a:lnTo>
                  <a:lnTo>
                    <a:pt x="1607" y="576"/>
                  </a:lnTo>
                  <a:lnTo>
                    <a:pt x="1609" y="577"/>
                  </a:lnTo>
                  <a:lnTo>
                    <a:pt x="1610" y="579"/>
                  </a:lnTo>
                  <a:lnTo>
                    <a:pt x="1610" y="581"/>
                  </a:lnTo>
                  <a:lnTo>
                    <a:pt x="1609" y="584"/>
                  </a:lnTo>
                  <a:lnTo>
                    <a:pt x="1607" y="586"/>
                  </a:lnTo>
                  <a:lnTo>
                    <a:pt x="1603" y="589"/>
                  </a:lnTo>
                  <a:lnTo>
                    <a:pt x="1601" y="592"/>
                  </a:lnTo>
                  <a:lnTo>
                    <a:pt x="1597" y="599"/>
                  </a:lnTo>
                  <a:lnTo>
                    <a:pt x="1595" y="603"/>
                  </a:lnTo>
                  <a:lnTo>
                    <a:pt x="1595" y="605"/>
                  </a:lnTo>
                  <a:lnTo>
                    <a:pt x="1597" y="610"/>
                  </a:lnTo>
                  <a:lnTo>
                    <a:pt x="1597" y="611"/>
                  </a:lnTo>
                  <a:lnTo>
                    <a:pt x="1596" y="611"/>
                  </a:lnTo>
                  <a:lnTo>
                    <a:pt x="1591" y="612"/>
                  </a:lnTo>
                  <a:lnTo>
                    <a:pt x="1590" y="612"/>
                  </a:lnTo>
                  <a:lnTo>
                    <a:pt x="1589" y="614"/>
                  </a:lnTo>
                  <a:lnTo>
                    <a:pt x="1589" y="615"/>
                  </a:lnTo>
                  <a:lnTo>
                    <a:pt x="1590" y="616"/>
                  </a:lnTo>
                  <a:lnTo>
                    <a:pt x="1591" y="617"/>
                  </a:lnTo>
                  <a:lnTo>
                    <a:pt x="1593" y="620"/>
                  </a:lnTo>
                  <a:lnTo>
                    <a:pt x="1593" y="621"/>
                  </a:lnTo>
                  <a:lnTo>
                    <a:pt x="1593" y="623"/>
                  </a:lnTo>
                  <a:lnTo>
                    <a:pt x="1592" y="624"/>
                  </a:lnTo>
                  <a:lnTo>
                    <a:pt x="1591" y="626"/>
                  </a:lnTo>
                  <a:lnTo>
                    <a:pt x="1591" y="628"/>
                  </a:lnTo>
                  <a:lnTo>
                    <a:pt x="1591" y="629"/>
                  </a:lnTo>
                  <a:lnTo>
                    <a:pt x="1591" y="630"/>
                  </a:lnTo>
                  <a:lnTo>
                    <a:pt x="1591" y="631"/>
                  </a:lnTo>
                  <a:lnTo>
                    <a:pt x="1591" y="635"/>
                  </a:lnTo>
                  <a:lnTo>
                    <a:pt x="1589" y="639"/>
                  </a:lnTo>
                  <a:lnTo>
                    <a:pt x="1587" y="641"/>
                  </a:lnTo>
                  <a:lnTo>
                    <a:pt x="1584" y="641"/>
                  </a:lnTo>
                  <a:lnTo>
                    <a:pt x="1575" y="639"/>
                  </a:lnTo>
                  <a:lnTo>
                    <a:pt x="1572" y="639"/>
                  </a:lnTo>
                  <a:lnTo>
                    <a:pt x="1567" y="640"/>
                  </a:lnTo>
                  <a:lnTo>
                    <a:pt x="1564" y="640"/>
                  </a:lnTo>
                  <a:lnTo>
                    <a:pt x="1562" y="639"/>
                  </a:lnTo>
                  <a:lnTo>
                    <a:pt x="1559" y="640"/>
                  </a:lnTo>
                  <a:lnTo>
                    <a:pt x="1556" y="640"/>
                  </a:lnTo>
                  <a:lnTo>
                    <a:pt x="1554" y="639"/>
                  </a:lnTo>
                  <a:lnTo>
                    <a:pt x="1552" y="637"/>
                  </a:lnTo>
                  <a:lnTo>
                    <a:pt x="1550" y="636"/>
                  </a:lnTo>
                  <a:lnTo>
                    <a:pt x="1536" y="638"/>
                  </a:lnTo>
                  <a:lnTo>
                    <a:pt x="1533" y="639"/>
                  </a:lnTo>
                  <a:lnTo>
                    <a:pt x="1531" y="639"/>
                  </a:lnTo>
                  <a:lnTo>
                    <a:pt x="1529" y="639"/>
                  </a:lnTo>
                  <a:lnTo>
                    <a:pt x="1524" y="635"/>
                  </a:lnTo>
                  <a:lnTo>
                    <a:pt x="1510" y="635"/>
                  </a:lnTo>
                  <a:lnTo>
                    <a:pt x="1505" y="636"/>
                  </a:lnTo>
                  <a:lnTo>
                    <a:pt x="1503" y="641"/>
                  </a:lnTo>
                  <a:lnTo>
                    <a:pt x="1500" y="646"/>
                  </a:lnTo>
                  <a:lnTo>
                    <a:pt x="1499" y="652"/>
                  </a:lnTo>
                  <a:lnTo>
                    <a:pt x="1498" y="657"/>
                  </a:lnTo>
                  <a:lnTo>
                    <a:pt x="1497" y="659"/>
                  </a:lnTo>
                  <a:lnTo>
                    <a:pt x="1495" y="659"/>
                  </a:lnTo>
                  <a:lnTo>
                    <a:pt x="1492" y="659"/>
                  </a:lnTo>
                  <a:lnTo>
                    <a:pt x="1490" y="659"/>
                  </a:lnTo>
                  <a:lnTo>
                    <a:pt x="1488" y="659"/>
                  </a:lnTo>
                  <a:lnTo>
                    <a:pt x="1486" y="664"/>
                  </a:lnTo>
                  <a:lnTo>
                    <a:pt x="1484" y="665"/>
                  </a:lnTo>
                  <a:lnTo>
                    <a:pt x="1481" y="666"/>
                  </a:lnTo>
                  <a:lnTo>
                    <a:pt x="1463" y="669"/>
                  </a:lnTo>
                  <a:lnTo>
                    <a:pt x="1459" y="671"/>
                  </a:lnTo>
                  <a:lnTo>
                    <a:pt x="1457" y="675"/>
                  </a:lnTo>
                  <a:lnTo>
                    <a:pt x="1456" y="679"/>
                  </a:lnTo>
                  <a:lnTo>
                    <a:pt x="1454" y="684"/>
                  </a:lnTo>
                  <a:lnTo>
                    <a:pt x="1455" y="694"/>
                  </a:lnTo>
                  <a:lnTo>
                    <a:pt x="1454" y="697"/>
                  </a:lnTo>
                  <a:lnTo>
                    <a:pt x="1451" y="701"/>
                  </a:lnTo>
                  <a:lnTo>
                    <a:pt x="1449" y="705"/>
                  </a:lnTo>
                  <a:lnTo>
                    <a:pt x="1448" y="707"/>
                  </a:lnTo>
                  <a:lnTo>
                    <a:pt x="1448" y="709"/>
                  </a:lnTo>
                  <a:lnTo>
                    <a:pt x="1449" y="711"/>
                  </a:lnTo>
                  <a:lnTo>
                    <a:pt x="1451" y="711"/>
                  </a:lnTo>
                  <a:lnTo>
                    <a:pt x="1454" y="711"/>
                  </a:lnTo>
                  <a:lnTo>
                    <a:pt x="1456" y="711"/>
                  </a:lnTo>
                  <a:lnTo>
                    <a:pt x="1457" y="712"/>
                  </a:lnTo>
                  <a:lnTo>
                    <a:pt x="1457" y="713"/>
                  </a:lnTo>
                  <a:lnTo>
                    <a:pt x="1457" y="715"/>
                  </a:lnTo>
                  <a:lnTo>
                    <a:pt x="1457" y="718"/>
                  </a:lnTo>
                  <a:lnTo>
                    <a:pt x="1455" y="719"/>
                  </a:lnTo>
                  <a:lnTo>
                    <a:pt x="1452" y="719"/>
                  </a:lnTo>
                  <a:lnTo>
                    <a:pt x="1451" y="721"/>
                  </a:lnTo>
                  <a:lnTo>
                    <a:pt x="1449" y="724"/>
                  </a:lnTo>
                  <a:lnTo>
                    <a:pt x="1449" y="728"/>
                  </a:lnTo>
                  <a:lnTo>
                    <a:pt x="1449" y="732"/>
                  </a:lnTo>
                  <a:lnTo>
                    <a:pt x="1451" y="736"/>
                  </a:lnTo>
                  <a:lnTo>
                    <a:pt x="1448" y="737"/>
                  </a:lnTo>
                  <a:lnTo>
                    <a:pt x="1444" y="744"/>
                  </a:lnTo>
                  <a:lnTo>
                    <a:pt x="1440" y="746"/>
                  </a:lnTo>
                  <a:lnTo>
                    <a:pt x="1443" y="742"/>
                  </a:lnTo>
                  <a:lnTo>
                    <a:pt x="1443" y="740"/>
                  </a:lnTo>
                  <a:lnTo>
                    <a:pt x="1440" y="738"/>
                  </a:lnTo>
                  <a:lnTo>
                    <a:pt x="1437" y="737"/>
                  </a:lnTo>
                  <a:lnTo>
                    <a:pt x="1436" y="737"/>
                  </a:lnTo>
                  <a:lnTo>
                    <a:pt x="1434" y="738"/>
                  </a:lnTo>
                  <a:lnTo>
                    <a:pt x="1433" y="738"/>
                  </a:lnTo>
                  <a:lnTo>
                    <a:pt x="1430" y="737"/>
                  </a:lnTo>
                  <a:lnTo>
                    <a:pt x="1427" y="737"/>
                  </a:lnTo>
                  <a:lnTo>
                    <a:pt x="1427" y="737"/>
                  </a:lnTo>
                  <a:lnTo>
                    <a:pt x="1418" y="736"/>
                  </a:lnTo>
                  <a:lnTo>
                    <a:pt x="1409" y="739"/>
                  </a:lnTo>
                  <a:lnTo>
                    <a:pt x="1404" y="740"/>
                  </a:lnTo>
                  <a:lnTo>
                    <a:pt x="1393" y="737"/>
                  </a:lnTo>
                  <a:lnTo>
                    <a:pt x="1390" y="738"/>
                  </a:lnTo>
                  <a:lnTo>
                    <a:pt x="1384" y="744"/>
                  </a:lnTo>
                  <a:lnTo>
                    <a:pt x="1374" y="758"/>
                  </a:lnTo>
                  <a:lnTo>
                    <a:pt x="1373" y="763"/>
                  </a:lnTo>
                  <a:lnTo>
                    <a:pt x="1371" y="765"/>
                  </a:lnTo>
                  <a:lnTo>
                    <a:pt x="1369" y="766"/>
                  </a:lnTo>
                  <a:lnTo>
                    <a:pt x="1369" y="762"/>
                  </a:lnTo>
                  <a:lnTo>
                    <a:pt x="1367" y="760"/>
                  </a:lnTo>
                  <a:lnTo>
                    <a:pt x="1364" y="758"/>
                  </a:lnTo>
                  <a:lnTo>
                    <a:pt x="1361" y="758"/>
                  </a:lnTo>
                  <a:lnTo>
                    <a:pt x="1360" y="758"/>
                  </a:lnTo>
                  <a:lnTo>
                    <a:pt x="1355" y="761"/>
                  </a:lnTo>
                  <a:lnTo>
                    <a:pt x="1345" y="766"/>
                  </a:lnTo>
                  <a:lnTo>
                    <a:pt x="1343" y="766"/>
                  </a:lnTo>
                  <a:lnTo>
                    <a:pt x="1342" y="767"/>
                  </a:lnTo>
                  <a:lnTo>
                    <a:pt x="1339" y="769"/>
                  </a:lnTo>
                  <a:lnTo>
                    <a:pt x="1338" y="769"/>
                  </a:lnTo>
                  <a:lnTo>
                    <a:pt x="1335" y="771"/>
                  </a:lnTo>
                  <a:lnTo>
                    <a:pt x="1331" y="775"/>
                  </a:lnTo>
                  <a:lnTo>
                    <a:pt x="1327" y="776"/>
                  </a:lnTo>
                  <a:lnTo>
                    <a:pt x="1328" y="779"/>
                  </a:lnTo>
                  <a:lnTo>
                    <a:pt x="1327" y="782"/>
                  </a:lnTo>
                  <a:lnTo>
                    <a:pt x="1325" y="785"/>
                  </a:lnTo>
                  <a:lnTo>
                    <a:pt x="1325" y="788"/>
                  </a:lnTo>
                  <a:lnTo>
                    <a:pt x="1324" y="791"/>
                  </a:lnTo>
                  <a:lnTo>
                    <a:pt x="1322" y="795"/>
                  </a:lnTo>
                  <a:lnTo>
                    <a:pt x="1319" y="797"/>
                  </a:lnTo>
                  <a:lnTo>
                    <a:pt x="1318" y="797"/>
                  </a:lnTo>
                  <a:lnTo>
                    <a:pt x="1318" y="796"/>
                  </a:lnTo>
                  <a:lnTo>
                    <a:pt x="1320" y="797"/>
                  </a:lnTo>
                  <a:lnTo>
                    <a:pt x="1322" y="793"/>
                  </a:lnTo>
                  <a:lnTo>
                    <a:pt x="1323" y="788"/>
                  </a:lnTo>
                  <a:lnTo>
                    <a:pt x="1323" y="785"/>
                  </a:lnTo>
                  <a:lnTo>
                    <a:pt x="1322" y="785"/>
                  </a:lnTo>
                  <a:lnTo>
                    <a:pt x="1319" y="781"/>
                  </a:lnTo>
                  <a:lnTo>
                    <a:pt x="1318" y="780"/>
                  </a:lnTo>
                  <a:lnTo>
                    <a:pt x="1314" y="779"/>
                  </a:lnTo>
                  <a:lnTo>
                    <a:pt x="1313" y="779"/>
                  </a:lnTo>
                  <a:lnTo>
                    <a:pt x="1312" y="779"/>
                  </a:lnTo>
                  <a:lnTo>
                    <a:pt x="1310" y="779"/>
                  </a:lnTo>
                  <a:lnTo>
                    <a:pt x="1307" y="779"/>
                  </a:lnTo>
                  <a:lnTo>
                    <a:pt x="1306" y="779"/>
                  </a:lnTo>
                  <a:lnTo>
                    <a:pt x="1305" y="780"/>
                  </a:lnTo>
                  <a:lnTo>
                    <a:pt x="1304" y="781"/>
                  </a:lnTo>
                  <a:lnTo>
                    <a:pt x="1298" y="781"/>
                  </a:lnTo>
                  <a:lnTo>
                    <a:pt x="1294" y="784"/>
                  </a:lnTo>
                  <a:lnTo>
                    <a:pt x="1289" y="785"/>
                  </a:lnTo>
                  <a:lnTo>
                    <a:pt x="1287" y="785"/>
                  </a:lnTo>
                  <a:lnTo>
                    <a:pt x="1283" y="788"/>
                  </a:lnTo>
                  <a:lnTo>
                    <a:pt x="1277" y="794"/>
                  </a:lnTo>
                  <a:lnTo>
                    <a:pt x="1276" y="797"/>
                  </a:lnTo>
                  <a:lnTo>
                    <a:pt x="1276" y="801"/>
                  </a:lnTo>
                  <a:lnTo>
                    <a:pt x="1275" y="801"/>
                  </a:lnTo>
                  <a:lnTo>
                    <a:pt x="1275" y="799"/>
                  </a:lnTo>
                  <a:lnTo>
                    <a:pt x="1274" y="799"/>
                  </a:lnTo>
                  <a:lnTo>
                    <a:pt x="1273" y="800"/>
                  </a:lnTo>
                  <a:lnTo>
                    <a:pt x="1272" y="801"/>
                  </a:lnTo>
                  <a:lnTo>
                    <a:pt x="1272" y="799"/>
                  </a:lnTo>
                  <a:lnTo>
                    <a:pt x="1272" y="798"/>
                  </a:lnTo>
                  <a:lnTo>
                    <a:pt x="1272" y="797"/>
                  </a:lnTo>
                  <a:lnTo>
                    <a:pt x="1271" y="797"/>
                  </a:lnTo>
                  <a:lnTo>
                    <a:pt x="1271" y="795"/>
                  </a:lnTo>
                  <a:lnTo>
                    <a:pt x="1270" y="795"/>
                  </a:lnTo>
                  <a:lnTo>
                    <a:pt x="1270" y="794"/>
                  </a:lnTo>
                  <a:lnTo>
                    <a:pt x="1267" y="793"/>
                  </a:lnTo>
                  <a:lnTo>
                    <a:pt x="1266" y="793"/>
                  </a:lnTo>
                  <a:lnTo>
                    <a:pt x="1263" y="794"/>
                  </a:lnTo>
                  <a:lnTo>
                    <a:pt x="1256" y="793"/>
                  </a:lnTo>
                  <a:lnTo>
                    <a:pt x="1244" y="795"/>
                  </a:lnTo>
                  <a:lnTo>
                    <a:pt x="1241" y="795"/>
                  </a:lnTo>
                  <a:lnTo>
                    <a:pt x="1235" y="799"/>
                  </a:lnTo>
                  <a:lnTo>
                    <a:pt x="1229" y="802"/>
                  </a:lnTo>
                  <a:lnTo>
                    <a:pt x="1227" y="804"/>
                  </a:lnTo>
                  <a:lnTo>
                    <a:pt x="1220" y="813"/>
                  </a:lnTo>
                  <a:lnTo>
                    <a:pt x="1217" y="815"/>
                  </a:lnTo>
                  <a:lnTo>
                    <a:pt x="1206" y="821"/>
                  </a:lnTo>
                  <a:lnTo>
                    <a:pt x="1204" y="822"/>
                  </a:lnTo>
                  <a:lnTo>
                    <a:pt x="1203" y="824"/>
                  </a:lnTo>
                  <a:lnTo>
                    <a:pt x="1200" y="827"/>
                  </a:lnTo>
                  <a:lnTo>
                    <a:pt x="1198" y="829"/>
                  </a:lnTo>
                  <a:lnTo>
                    <a:pt x="1196" y="831"/>
                  </a:lnTo>
                  <a:lnTo>
                    <a:pt x="1194" y="833"/>
                  </a:lnTo>
                  <a:lnTo>
                    <a:pt x="1186" y="847"/>
                  </a:lnTo>
                  <a:lnTo>
                    <a:pt x="1184" y="849"/>
                  </a:lnTo>
                  <a:lnTo>
                    <a:pt x="1179" y="858"/>
                  </a:lnTo>
                  <a:lnTo>
                    <a:pt x="1177" y="862"/>
                  </a:lnTo>
                  <a:lnTo>
                    <a:pt x="1174" y="863"/>
                  </a:lnTo>
                  <a:lnTo>
                    <a:pt x="1171" y="865"/>
                  </a:lnTo>
                  <a:lnTo>
                    <a:pt x="1168" y="867"/>
                  </a:lnTo>
                  <a:lnTo>
                    <a:pt x="1166" y="868"/>
                  </a:lnTo>
                  <a:lnTo>
                    <a:pt x="1163" y="869"/>
                  </a:lnTo>
                  <a:lnTo>
                    <a:pt x="1160" y="871"/>
                  </a:lnTo>
                  <a:lnTo>
                    <a:pt x="1158" y="870"/>
                  </a:lnTo>
                  <a:lnTo>
                    <a:pt x="1159" y="869"/>
                  </a:lnTo>
                  <a:lnTo>
                    <a:pt x="1162" y="866"/>
                  </a:lnTo>
                  <a:lnTo>
                    <a:pt x="1165" y="863"/>
                  </a:lnTo>
                  <a:lnTo>
                    <a:pt x="1164" y="863"/>
                  </a:lnTo>
                  <a:lnTo>
                    <a:pt x="1164" y="862"/>
                  </a:lnTo>
                  <a:lnTo>
                    <a:pt x="1174" y="859"/>
                  </a:lnTo>
                  <a:lnTo>
                    <a:pt x="1178" y="857"/>
                  </a:lnTo>
                  <a:lnTo>
                    <a:pt x="1180" y="851"/>
                  </a:lnTo>
                  <a:lnTo>
                    <a:pt x="1183" y="849"/>
                  </a:lnTo>
                  <a:lnTo>
                    <a:pt x="1184" y="847"/>
                  </a:lnTo>
                  <a:lnTo>
                    <a:pt x="1186" y="842"/>
                  </a:lnTo>
                  <a:lnTo>
                    <a:pt x="1190" y="839"/>
                  </a:lnTo>
                  <a:lnTo>
                    <a:pt x="1191" y="837"/>
                  </a:lnTo>
                  <a:lnTo>
                    <a:pt x="1192" y="833"/>
                  </a:lnTo>
                  <a:lnTo>
                    <a:pt x="1190" y="835"/>
                  </a:lnTo>
                  <a:lnTo>
                    <a:pt x="1188" y="837"/>
                  </a:lnTo>
                  <a:lnTo>
                    <a:pt x="1186" y="837"/>
                  </a:lnTo>
                  <a:lnTo>
                    <a:pt x="1184" y="835"/>
                  </a:lnTo>
                  <a:lnTo>
                    <a:pt x="1183" y="832"/>
                  </a:lnTo>
                  <a:lnTo>
                    <a:pt x="1184" y="828"/>
                  </a:lnTo>
                  <a:lnTo>
                    <a:pt x="1186" y="823"/>
                  </a:lnTo>
                  <a:lnTo>
                    <a:pt x="1185" y="823"/>
                  </a:lnTo>
                  <a:lnTo>
                    <a:pt x="1184" y="823"/>
                  </a:lnTo>
                  <a:lnTo>
                    <a:pt x="1183" y="822"/>
                  </a:lnTo>
                  <a:lnTo>
                    <a:pt x="1182" y="822"/>
                  </a:lnTo>
                  <a:lnTo>
                    <a:pt x="1180" y="821"/>
                  </a:lnTo>
                  <a:lnTo>
                    <a:pt x="1180" y="820"/>
                  </a:lnTo>
                  <a:lnTo>
                    <a:pt x="1178" y="818"/>
                  </a:lnTo>
                  <a:lnTo>
                    <a:pt x="1177" y="816"/>
                  </a:lnTo>
                  <a:lnTo>
                    <a:pt x="1177" y="814"/>
                  </a:lnTo>
                  <a:lnTo>
                    <a:pt x="1175" y="816"/>
                  </a:lnTo>
                  <a:lnTo>
                    <a:pt x="1176" y="819"/>
                  </a:lnTo>
                  <a:lnTo>
                    <a:pt x="1177" y="821"/>
                  </a:lnTo>
                  <a:lnTo>
                    <a:pt x="1178" y="823"/>
                  </a:lnTo>
                  <a:lnTo>
                    <a:pt x="1179" y="825"/>
                  </a:lnTo>
                  <a:lnTo>
                    <a:pt x="1179" y="826"/>
                  </a:lnTo>
                  <a:lnTo>
                    <a:pt x="1180" y="827"/>
                  </a:lnTo>
                  <a:lnTo>
                    <a:pt x="1179" y="829"/>
                  </a:lnTo>
                  <a:lnTo>
                    <a:pt x="1178" y="830"/>
                  </a:lnTo>
                  <a:lnTo>
                    <a:pt x="1175" y="833"/>
                  </a:lnTo>
                  <a:lnTo>
                    <a:pt x="1170" y="842"/>
                  </a:lnTo>
                  <a:lnTo>
                    <a:pt x="1169" y="842"/>
                  </a:lnTo>
                  <a:lnTo>
                    <a:pt x="1167" y="845"/>
                  </a:lnTo>
                  <a:lnTo>
                    <a:pt x="1162" y="848"/>
                  </a:lnTo>
                  <a:lnTo>
                    <a:pt x="1155" y="850"/>
                  </a:lnTo>
                  <a:lnTo>
                    <a:pt x="1154" y="850"/>
                  </a:lnTo>
                  <a:lnTo>
                    <a:pt x="1152" y="850"/>
                  </a:lnTo>
                  <a:lnTo>
                    <a:pt x="1152" y="849"/>
                  </a:lnTo>
                  <a:lnTo>
                    <a:pt x="1151" y="848"/>
                  </a:lnTo>
                  <a:lnTo>
                    <a:pt x="1151" y="847"/>
                  </a:lnTo>
                  <a:lnTo>
                    <a:pt x="1150" y="848"/>
                  </a:lnTo>
                  <a:lnTo>
                    <a:pt x="1150" y="849"/>
                  </a:lnTo>
                  <a:lnTo>
                    <a:pt x="1150" y="851"/>
                  </a:lnTo>
                  <a:lnTo>
                    <a:pt x="1150" y="851"/>
                  </a:lnTo>
                  <a:lnTo>
                    <a:pt x="1145" y="853"/>
                  </a:lnTo>
                  <a:lnTo>
                    <a:pt x="1145" y="854"/>
                  </a:lnTo>
                  <a:lnTo>
                    <a:pt x="1144" y="857"/>
                  </a:lnTo>
                  <a:lnTo>
                    <a:pt x="1143" y="857"/>
                  </a:lnTo>
                  <a:lnTo>
                    <a:pt x="1143" y="859"/>
                  </a:lnTo>
                  <a:lnTo>
                    <a:pt x="1144" y="860"/>
                  </a:lnTo>
                  <a:lnTo>
                    <a:pt x="1144" y="862"/>
                  </a:lnTo>
                  <a:lnTo>
                    <a:pt x="1144" y="870"/>
                  </a:lnTo>
                  <a:lnTo>
                    <a:pt x="1144" y="872"/>
                  </a:lnTo>
                  <a:lnTo>
                    <a:pt x="1145" y="875"/>
                  </a:lnTo>
                  <a:lnTo>
                    <a:pt x="1149" y="890"/>
                  </a:lnTo>
                  <a:lnTo>
                    <a:pt x="1150" y="892"/>
                  </a:lnTo>
                  <a:lnTo>
                    <a:pt x="1150" y="893"/>
                  </a:lnTo>
                  <a:lnTo>
                    <a:pt x="1151" y="895"/>
                  </a:lnTo>
                  <a:lnTo>
                    <a:pt x="1156" y="908"/>
                  </a:lnTo>
                  <a:lnTo>
                    <a:pt x="1160" y="916"/>
                  </a:lnTo>
                  <a:lnTo>
                    <a:pt x="1158" y="918"/>
                  </a:lnTo>
                  <a:lnTo>
                    <a:pt x="1156" y="917"/>
                  </a:lnTo>
                  <a:lnTo>
                    <a:pt x="1153" y="913"/>
                  </a:lnTo>
                  <a:lnTo>
                    <a:pt x="1149" y="910"/>
                  </a:lnTo>
                  <a:lnTo>
                    <a:pt x="1143" y="908"/>
                  </a:lnTo>
                  <a:lnTo>
                    <a:pt x="1141" y="906"/>
                  </a:lnTo>
                  <a:lnTo>
                    <a:pt x="1141" y="903"/>
                  </a:lnTo>
                  <a:lnTo>
                    <a:pt x="1141" y="898"/>
                  </a:lnTo>
                  <a:lnTo>
                    <a:pt x="1141" y="893"/>
                  </a:lnTo>
                  <a:lnTo>
                    <a:pt x="1138" y="889"/>
                  </a:lnTo>
                  <a:lnTo>
                    <a:pt x="1136" y="887"/>
                  </a:lnTo>
                  <a:lnTo>
                    <a:pt x="1132" y="884"/>
                  </a:lnTo>
                  <a:lnTo>
                    <a:pt x="1128" y="883"/>
                  </a:lnTo>
                  <a:lnTo>
                    <a:pt x="1124" y="883"/>
                  </a:lnTo>
                  <a:lnTo>
                    <a:pt x="1121" y="883"/>
                  </a:lnTo>
                  <a:lnTo>
                    <a:pt x="1118" y="883"/>
                  </a:lnTo>
                  <a:lnTo>
                    <a:pt x="1117" y="884"/>
                  </a:lnTo>
                  <a:lnTo>
                    <a:pt x="1115" y="887"/>
                  </a:lnTo>
                  <a:lnTo>
                    <a:pt x="1112" y="887"/>
                  </a:lnTo>
                  <a:lnTo>
                    <a:pt x="1109" y="884"/>
                  </a:lnTo>
                  <a:lnTo>
                    <a:pt x="1107" y="882"/>
                  </a:lnTo>
                  <a:lnTo>
                    <a:pt x="1105" y="879"/>
                  </a:lnTo>
                  <a:lnTo>
                    <a:pt x="1104" y="876"/>
                  </a:lnTo>
                  <a:lnTo>
                    <a:pt x="1102" y="873"/>
                  </a:lnTo>
                  <a:lnTo>
                    <a:pt x="1100" y="871"/>
                  </a:lnTo>
                  <a:lnTo>
                    <a:pt x="1097" y="871"/>
                  </a:lnTo>
                  <a:lnTo>
                    <a:pt x="1095" y="869"/>
                  </a:lnTo>
                  <a:lnTo>
                    <a:pt x="1091" y="868"/>
                  </a:lnTo>
                  <a:lnTo>
                    <a:pt x="1088" y="868"/>
                  </a:lnTo>
                  <a:lnTo>
                    <a:pt x="1084" y="869"/>
                  </a:lnTo>
                  <a:lnTo>
                    <a:pt x="1079" y="868"/>
                  </a:lnTo>
                  <a:lnTo>
                    <a:pt x="1076" y="867"/>
                  </a:lnTo>
                  <a:lnTo>
                    <a:pt x="1072" y="865"/>
                  </a:lnTo>
                  <a:lnTo>
                    <a:pt x="1069" y="863"/>
                  </a:lnTo>
                  <a:lnTo>
                    <a:pt x="1065" y="861"/>
                  </a:lnTo>
                  <a:lnTo>
                    <a:pt x="1060" y="857"/>
                  </a:lnTo>
                  <a:lnTo>
                    <a:pt x="1056" y="855"/>
                  </a:lnTo>
                  <a:lnTo>
                    <a:pt x="1052" y="854"/>
                  </a:lnTo>
                  <a:lnTo>
                    <a:pt x="1048" y="856"/>
                  </a:lnTo>
                  <a:lnTo>
                    <a:pt x="1044" y="855"/>
                  </a:lnTo>
                  <a:lnTo>
                    <a:pt x="1040" y="852"/>
                  </a:lnTo>
                  <a:lnTo>
                    <a:pt x="1039" y="853"/>
                  </a:lnTo>
                  <a:lnTo>
                    <a:pt x="1040" y="858"/>
                  </a:lnTo>
                  <a:lnTo>
                    <a:pt x="1039" y="861"/>
                  </a:lnTo>
                  <a:lnTo>
                    <a:pt x="1036" y="864"/>
                  </a:lnTo>
                  <a:lnTo>
                    <a:pt x="1035" y="862"/>
                  </a:lnTo>
                  <a:lnTo>
                    <a:pt x="1034" y="860"/>
                  </a:lnTo>
                  <a:lnTo>
                    <a:pt x="1031" y="861"/>
                  </a:lnTo>
                  <a:lnTo>
                    <a:pt x="1030" y="863"/>
                  </a:lnTo>
                  <a:lnTo>
                    <a:pt x="1028" y="864"/>
                  </a:lnTo>
                  <a:lnTo>
                    <a:pt x="1028" y="867"/>
                  </a:lnTo>
                  <a:lnTo>
                    <a:pt x="1030" y="868"/>
                  </a:lnTo>
                  <a:lnTo>
                    <a:pt x="1030" y="869"/>
                  </a:lnTo>
                  <a:lnTo>
                    <a:pt x="1028" y="869"/>
                  </a:lnTo>
                  <a:lnTo>
                    <a:pt x="1025" y="870"/>
                  </a:lnTo>
                  <a:lnTo>
                    <a:pt x="1024" y="872"/>
                  </a:lnTo>
                  <a:lnTo>
                    <a:pt x="1026" y="875"/>
                  </a:lnTo>
                  <a:lnTo>
                    <a:pt x="1025" y="875"/>
                  </a:lnTo>
                  <a:lnTo>
                    <a:pt x="1024" y="874"/>
                  </a:lnTo>
                  <a:lnTo>
                    <a:pt x="1018" y="874"/>
                  </a:lnTo>
                  <a:lnTo>
                    <a:pt x="1018" y="873"/>
                  </a:lnTo>
                  <a:lnTo>
                    <a:pt x="1014" y="869"/>
                  </a:lnTo>
                  <a:lnTo>
                    <a:pt x="1012" y="867"/>
                  </a:lnTo>
                  <a:lnTo>
                    <a:pt x="1010" y="867"/>
                  </a:lnTo>
                  <a:lnTo>
                    <a:pt x="1008" y="869"/>
                  </a:lnTo>
                  <a:lnTo>
                    <a:pt x="1007" y="869"/>
                  </a:lnTo>
                  <a:lnTo>
                    <a:pt x="1006" y="869"/>
                  </a:lnTo>
                  <a:lnTo>
                    <a:pt x="1006" y="868"/>
                  </a:lnTo>
                  <a:lnTo>
                    <a:pt x="1007" y="867"/>
                  </a:lnTo>
                  <a:lnTo>
                    <a:pt x="1008" y="865"/>
                  </a:lnTo>
                  <a:lnTo>
                    <a:pt x="1008" y="863"/>
                  </a:lnTo>
                  <a:lnTo>
                    <a:pt x="1006" y="863"/>
                  </a:lnTo>
                  <a:lnTo>
                    <a:pt x="999" y="863"/>
                  </a:lnTo>
                  <a:lnTo>
                    <a:pt x="1000" y="862"/>
                  </a:lnTo>
                  <a:lnTo>
                    <a:pt x="1000" y="860"/>
                  </a:lnTo>
                  <a:lnTo>
                    <a:pt x="1001" y="851"/>
                  </a:lnTo>
                  <a:lnTo>
                    <a:pt x="999" y="854"/>
                  </a:lnTo>
                  <a:lnTo>
                    <a:pt x="997" y="857"/>
                  </a:lnTo>
                  <a:lnTo>
                    <a:pt x="995" y="861"/>
                  </a:lnTo>
                  <a:lnTo>
                    <a:pt x="993" y="862"/>
                  </a:lnTo>
                  <a:lnTo>
                    <a:pt x="992" y="863"/>
                  </a:lnTo>
                  <a:lnTo>
                    <a:pt x="991" y="863"/>
                  </a:lnTo>
                  <a:lnTo>
                    <a:pt x="990" y="863"/>
                  </a:lnTo>
                  <a:lnTo>
                    <a:pt x="989" y="863"/>
                  </a:lnTo>
                  <a:lnTo>
                    <a:pt x="987" y="861"/>
                  </a:lnTo>
                  <a:lnTo>
                    <a:pt x="982" y="858"/>
                  </a:lnTo>
                  <a:lnTo>
                    <a:pt x="982" y="862"/>
                  </a:lnTo>
                  <a:lnTo>
                    <a:pt x="982" y="863"/>
                  </a:lnTo>
                  <a:lnTo>
                    <a:pt x="972" y="865"/>
                  </a:lnTo>
                  <a:lnTo>
                    <a:pt x="970" y="865"/>
                  </a:lnTo>
                  <a:lnTo>
                    <a:pt x="970" y="865"/>
                  </a:lnTo>
                  <a:lnTo>
                    <a:pt x="969" y="864"/>
                  </a:lnTo>
                  <a:lnTo>
                    <a:pt x="966" y="865"/>
                  </a:lnTo>
                  <a:lnTo>
                    <a:pt x="966" y="864"/>
                  </a:lnTo>
                  <a:lnTo>
                    <a:pt x="961" y="863"/>
                  </a:lnTo>
                  <a:lnTo>
                    <a:pt x="958" y="863"/>
                  </a:lnTo>
                  <a:lnTo>
                    <a:pt x="958" y="863"/>
                  </a:lnTo>
                  <a:lnTo>
                    <a:pt x="954" y="865"/>
                  </a:lnTo>
                  <a:lnTo>
                    <a:pt x="943" y="867"/>
                  </a:lnTo>
                  <a:lnTo>
                    <a:pt x="941" y="867"/>
                  </a:lnTo>
                  <a:lnTo>
                    <a:pt x="940" y="868"/>
                  </a:lnTo>
                  <a:lnTo>
                    <a:pt x="940" y="869"/>
                  </a:lnTo>
                  <a:lnTo>
                    <a:pt x="939" y="870"/>
                  </a:lnTo>
                  <a:lnTo>
                    <a:pt x="935" y="870"/>
                  </a:lnTo>
                  <a:lnTo>
                    <a:pt x="916" y="865"/>
                  </a:lnTo>
                  <a:lnTo>
                    <a:pt x="915" y="864"/>
                  </a:lnTo>
                  <a:lnTo>
                    <a:pt x="914" y="864"/>
                  </a:lnTo>
                  <a:lnTo>
                    <a:pt x="913" y="863"/>
                  </a:lnTo>
                  <a:lnTo>
                    <a:pt x="913" y="862"/>
                  </a:lnTo>
                  <a:lnTo>
                    <a:pt x="913" y="861"/>
                  </a:lnTo>
                  <a:lnTo>
                    <a:pt x="912" y="860"/>
                  </a:lnTo>
                  <a:lnTo>
                    <a:pt x="912" y="858"/>
                  </a:lnTo>
                  <a:lnTo>
                    <a:pt x="911" y="857"/>
                  </a:lnTo>
                  <a:lnTo>
                    <a:pt x="913" y="856"/>
                  </a:lnTo>
                  <a:lnTo>
                    <a:pt x="914" y="855"/>
                  </a:lnTo>
                  <a:lnTo>
                    <a:pt x="914" y="854"/>
                  </a:lnTo>
                  <a:lnTo>
                    <a:pt x="911" y="855"/>
                  </a:lnTo>
                  <a:lnTo>
                    <a:pt x="909" y="856"/>
                  </a:lnTo>
                  <a:lnTo>
                    <a:pt x="906" y="855"/>
                  </a:lnTo>
                  <a:lnTo>
                    <a:pt x="903" y="853"/>
                  </a:lnTo>
                  <a:lnTo>
                    <a:pt x="901" y="853"/>
                  </a:lnTo>
                  <a:lnTo>
                    <a:pt x="900" y="852"/>
                  </a:lnTo>
                  <a:lnTo>
                    <a:pt x="897" y="848"/>
                  </a:lnTo>
                  <a:lnTo>
                    <a:pt x="894" y="845"/>
                  </a:lnTo>
                  <a:lnTo>
                    <a:pt x="892" y="847"/>
                  </a:lnTo>
                  <a:lnTo>
                    <a:pt x="886" y="845"/>
                  </a:lnTo>
                  <a:lnTo>
                    <a:pt x="880" y="839"/>
                  </a:lnTo>
                  <a:lnTo>
                    <a:pt x="879" y="840"/>
                  </a:lnTo>
                  <a:lnTo>
                    <a:pt x="880" y="842"/>
                  </a:lnTo>
                  <a:lnTo>
                    <a:pt x="880" y="844"/>
                  </a:lnTo>
                  <a:lnTo>
                    <a:pt x="879" y="844"/>
                  </a:lnTo>
                  <a:lnTo>
                    <a:pt x="874" y="844"/>
                  </a:lnTo>
                  <a:lnTo>
                    <a:pt x="872" y="844"/>
                  </a:lnTo>
                  <a:lnTo>
                    <a:pt x="870" y="842"/>
                  </a:lnTo>
                  <a:lnTo>
                    <a:pt x="869" y="841"/>
                  </a:lnTo>
                  <a:lnTo>
                    <a:pt x="868" y="839"/>
                  </a:lnTo>
                  <a:lnTo>
                    <a:pt x="870" y="837"/>
                  </a:lnTo>
                  <a:lnTo>
                    <a:pt x="872" y="836"/>
                  </a:lnTo>
                  <a:lnTo>
                    <a:pt x="873" y="835"/>
                  </a:lnTo>
                  <a:lnTo>
                    <a:pt x="875" y="835"/>
                  </a:lnTo>
                  <a:lnTo>
                    <a:pt x="880" y="836"/>
                  </a:lnTo>
                  <a:lnTo>
                    <a:pt x="886" y="835"/>
                  </a:lnTo>
                  <a:lnTo>
                    <a:pt x="887" y="834"/>
                  </a:lnTo>
                  <a:lnTo>
                    <a:pt x="892" y="830"/>
                  </a:lnTo>
                  <a:lnTo>
                    <a:pt x="893" y="829"/>
                  </a:lnTo>
                  <a:lnTo>
                    <a:pt x="894" y="829"/>
                  </a:lnTo>
                  <a:lnTo>
                    <a:pt x="895" y="829"/>
                  </a:lnTo>
                  <a:lnTo>
                    <a:pt x="894" y="827"/>
                  </a:lnTo>
                  <a:lnTo>
                    <a:pt x="890" y="822"/>
                  </a:lnTo>
                  <a:lnTo>
                    <a:pt x="889" y="821"/>
                  </a:lnTo>
                  <a:lnTo>
                    <a:pt x="886" y="821"/>
                  </a:lnTo>
                  <a:lnTo>
                    <a:pt x="881" y="821"/>
                  </a:lnTo>
                  <a:lnTo>
                    <a:pt x="869" y="815"/>
                  </a:lnTo>
                  <a:lnTo>
                    <a:pt x="867" y="815"/>
                  </a:lnTo>
                  <a:lnTo>
                    <a:pt x="865" y="815"/>
                  </a:lnTo>
                  <a:lnTo>
                    <a:pt x="863" y="815"/>
                  </a:lnTo>
                  <a:lnTo>
                    <a:pt x="862" y="817"/>
                  </a:lnTo>
                  <a:lnTo>
                    <a:pt x="862" y="818"/>
                  </a:lnTo>
                  <a:lnTo>
                    <a:pt x="862" y="819"/>
                  </a:lnTo>
                  <a:lnTo>
                    <a:pt x="862" y="821"/>
                  </a:lnTo>
                  <a:lnTo>
                    <a:pt x="862" y="824"/>
                  </a:lnTo>
                  <a:lnTo>
                    <a:pt x="859" y="819"/>
                  </a:lnTo>
                  <a:lnTo>
                    <a:pt x="858" y="818"/>
                  </a:lnTo>
                  <a:lnTo>
                    <a:pt x="857" y="818"/>
                  </a:lnTo>
                  <a:lnTo>
                    <a:pt x="847" y="807"/>
                  </a:lnTo>
                  <a:lnTo>
                    <a:pt x="845" y="803"/>
                  </a:lnTo>
                  <a:lnTo>
                    <a:pt x="848" y="806"/>
                  </a:lnTo>
                  <a:lnTo>
                    <a:pt x="850" y="809"/>
                  </a:lnTo>
                  <a:lnTo>
                    <a:pt x="852" y="809"/>
                  </a:lnTo>
                  <a:lnTo>
                    <a:pt x="868" y="808"/>
                  </a:lnTo>
                  <a:lnTo>
                    <a:pt x="871" y="809"/>
                  </a:lnTo>
                  <a:lnTo>
                    <a:pt x="876" y="812"/>
                  </a:lnTo>
                  <a:lnTo>
                    <a:pt x="877" y="813"/>
                  </a:lnTo>
                  <a:lnTo>
                    <a:pt x="885" y="813"/>
                  </a:lnTo>
                  <a:lnTo>
                    <a:pt x="892" y="815"/>
                  </a:lnTo>
                  <a:lnTo>
                    <a:pt x="898" y="814"/>
                  </a:lnTo>
                  <a:lnTo>
                    <a:pt x="899" y="814"/>
                  </a:lnTo>
                  <a:lnTo>
                    <a:pt x="910" y="815"/>
                  </a:lnTo>
                  <a:lnTo>
                    <a:pt x="915" y="819"/>
                  </a:lnTo>
                  <a:lnTo>
                    <a:pt x="918" y="820"/>
                  </a:lnTo>
                  <a:lnTo>
                    <a:pt x="922" y="820"/>
                  </a:lnTo>
                  <a:lnTo>
                    <a:pt x="926" y="818"/>
                  </a:lnTo>
                  <a:lnTo>
                    <a:pt x="928" y="815"/>
                  </a:lnTo>
                  <a:lnTo>
                    <a:pt x="927" y="813"/>
                  </a:lnTo>
                  <a:lnTo>
                    <a:pt x="929" y="809"/>
                  </a:lnTo>
                  <a:lnTo>
                    <a:pt x="935" y="804"/>
                  </a:lnTo>
                  <a:lnTo>
                    <a:pt x="937" y="803"/>
                  </a:lnTo>
                  <a:lnTo>
                    <a:pt x="941" y="803"/>
                  </a:lnTo>
                  <a:lnTo>
                    <a:pt x="943" y="802"/>
                  </a:lnTo>
                  <a:lnTo>
                    <a:pt x="944" y="800"/>
                  </a:lnTo>
                  <a:lnTo>
                    <a:pt x="946" y="799"/>
                  </a:lnTo>
                  <a:lnTo>
                    <a:pt x="946" y="797"/>
                  </a:lnTo>
                  <a:lnTo>
                    <a:pt x="948" y="796"/>
                  </a:lnTo>
                  <a:lnTo>
                    <a:pt x="946" y="797"/>
                  </a:lnTo>
                  <a:lnTo>
                    <a:pt x="943" y="798"/>
                  </a:lnTo>
                  <a:lnTo>
                    <a:pt x="940" y="800"/>
                  </a:lnTo>
                  <a:lnTo>
                    <a:pt x="939" y="799"/>
                  </a:lnTo>
                  <a:lnTo>
                    <a:pt x="927" y="806"/>
                  </a:lnTo>
                  <a:lnTo>
                    <a:pt x="920" y="807"/>
                  </a:lnTo>
                  <a:lnTo>
                    <a:pt x="914" y="803"/>
                  </a:lnTo>
                  <a:lnTo>
                    <a:pt x="912" y="802"/>
                  </a:lnTo>
                  <a:lnTo>
                    <a:pt x="912" y="801"/>
                  </a:lnTo>
                  <a:lnTo>
                    <a:pt x="911" y="802"/>
                  </a:lnTo>
                  <a:lnTo>
                    <a:pt x="910" y="803"/>
                  </a:lnTo>
                  <a:lnTo>
                    <a:pt x="909" y="803"/>
                  </a:lnTo>
                  <a:lnTo>
                    <a:pt x="908" y="804"/>
                  </a:lnTo>
                  <a:lnTo>
                    <a:pt x="906" y="804"/>
                  </a:lnTo>
                  <a:lnTo>
                    <a:pt x="905" y="804"/>
                  </a:lnTo>
                  <a:lnTo>
                    <a:pt x="903" y="808"/>
                  </a:lnTo>
                  <a:lnTo>
                    <a:pt x="902" y="806"/>
                  </a:lnTo>
                  <a:lnTo>
                    <a:pt x="900" y="801"/>
                  </a:lnTo>
                  <a:lnTo>
                    <a:pt x="898" y="800"/>
                  </a:lnTo>
                  <a:lnTo>
                    <a:pt x="893" y="799"/>
                  </a:lnTo>
                  <a:lnTo>
                    <a:pt x="892" y="798"/>
                  </a:lnTo>
                  <a:lnTo>
                    <a:pt x="891" y="797"/>
                  </a:lnTo>
                  <a:lnTo>
                    <a:pt x="889" y="795"/>
                  </a:lnTo>
                  <a:lnTo>
                    <a:pt x="888" y="792"/>
                  </a:lnTo>
                  <a:lnTo>
                    <a:pt x="887" y="790"/>
                  </a:lnTo>
                  <a:lnTo>
                    <a:pt x="887" y="787"/>
                  </a:lnTo>
                  <a:lnTo>
                    <a:pt x="886" y="785"/>
                  </a:lnTo>
                  <a:lnTo>
                    <a:pt x="885" y="784"/>
                  </a:lnTo>
                  <a:lnTo>
                    <a:pt x="884" y="781"/>
                  </a:lnTo>
                  <a:lnTo>
                    <a:pt x="884" y="776"/>
                  </a:lnTo>
                  <a:lnTo>
                    <a:pt x="886" y="772"/>
                  </a:lnTo>
                  <a:lnTo>
                    <a:pt x="888" y="768"/>
                  </a:lnTo>
                  <a:lnTo>
                    <a:pt x="890" y="763"/>
                  </a:lnTo>
                  <a:lnTo>
                    <a:pt x="890" y="761"/>
                  </a:lnTo>
                  <a:lnTo>
                    <a:pt x="890" y="759"/>
                  </a:lnTo>
                  <a:lnTo>
                    <a:pt x="889" y="757"/>
                  </a:lnTo>
                  <a:lnTo>
                    <a:pt x="885" y="756"/>
                  </a:lnTo>
                  <a:lnTo>
                    <a:pt x="884" y="755"/>
                  </a:lnTo>
                  <a:lnTo>
                    <a:pt x="884" y="754"/>
                  </a:lnTo>
                  <a:lnTo>
                    <a:pt x="886" y="749"/>
                  </a:lnTo>
                  <a:lnTo>
                    <a:pt x="887" y="749"/>
                  </a:lnTo>
                  <a:lnTo>
                    <a:pt x="887" y="748"/>
                  </a:lnTo>
                  <a:lnTo>
                    <a:pt x="885" y="747"/>
                  </a:lnTo>
                  <a:lnTo>
                    <a:pt x="880" y="748"/>
                  </a:lnTo>
                  <a:lnTo>
                    <a:pt x="879" y="748"/>
                  </a:lnTo>
                  <a:lnTo>
                    <a:pt x="877" y="746"/>
                  </a:lnTo>
                  <a:lnTo>
                    <a:pt x="880" y="740"/>
                  </a:lnTo>
                  <a:lnTo>
                    <a:pt x="880" y="737"/>
                  </a:lnTo>
                  <a:lnTo>
                    <a:pt x="879" y="734"/>
                  </a:lnTo>
                  <a:lnTo>
                    <a:pt x="878" y="732"/>
                  </a:lnTo>
                  <a:lnTo>
                    <a:pt x="876" y="732"/>
                  </a:lnTo>
                  <a:lnTo>
                    <a:pt x="875" y="731"/>
                  </a:lnTo>
                  <a:lnTo>
                    <a:pt x="875" y="730"/>
                  </a:lnTo>
                  <a:lnTo>
                    <a:pt x="874" y="727"/>
                  </a:lnTo>
                  <a:lnTo>
                    <a:pt x="874" y="725"/>
                  </a:lnTo>
                  <a:lnTo>
                    <a:pt x="874" y="725"/>
                  </a:lnTo>
                  <a:lnTo>
                    <a:pt x="873" y="724"/>
                  </a:lnTo>
                  <a:lnTo>
                    <a:pt x="868" y="721"/>
                  </a:lnTo>
                  <a:lnTo>
                    <a:pt x="867" y="719"/>
                  </a:lnTo>
                  <a:lnTo>
                    <a:pt x="868" y="717"/>
                  </a:lnTo>
                  <a:lnTo>
                    <a:pt x="868" y="715"/>
                  </a:lnTo>
                  <a:lnTo>
                    <a:pt x="867" y="715"/>
                  </a:lnTo>
                  <a:lnTo>
                    <a:pt x="866" y="716"/>
                  </a:lnTo>
                  <a:lnTo>
                    <a:pt x="865" y="718"/>
                  </a:lnTo>
                  <a:lnTo>
                    <a:pt x="864" y="719"/>
                  </a:lnTo>
                  <a:lnTo>
                    <a:pt x="865" y="720"/>
                  </a:lnTo>
                  <a:lnTo>
                    <a:pt x="867" y="722"/>
                  </a:lnTo>
                  <a:lnTo>
                    <a:pt x="868" y="723"/>
                  </a:lnTo>
                  <a:lnTo>
                    <a:pt x="872" y="724"/>
                  </a:lnTo>
                  <a:lnTo>
                    <a:pt x="873" y="725"/>
                  </a:lnTo>
                  <a:lnTo>
                    <a:pt x="873" y="733"/>
                  </a:lnTo>
                  <a:lnTo>
                    <a:pt x="874" y="734"/>
                  </a:lnTo>
                  <a:lnTo>
                    <a:pt x="875" y="735"/>
                  </a:lnTo>
                  <a:lnTo>
                    <a:pt x="876" y="735"/>
                  </a:lnTo>
                  <a:lnTo>
                    <a:pt x="877" y="736"/>
                  </a:lnTo>
                  <a:lnTo>
                    <a:pt x="878" y="737"/>
                  </a:lnTo>
                  <a:lnTo>
                    <a:pt x="878" y="739"/>
                  </a:lnTo>
                  <a:lnTo>
                    <a:pt x="876" y="742"/>
                  </a:lnTo>
                  <a:lnTo>
                    <a:pt x="875" y="743"/>
                  </a:lnTo>
                  <a:lnTo>
                    <a:pt x="875" y="749"/>
                  </a:lnTo>
                  <a:lnTo>
                    <a:pt x="878" y="749"/>
                  </a:lnTo>
                  <a:lnTo>
                    <a:pt x="882" y="749"/>
                  </a:lnTo>
                  <a:lnTo>
                    <a:pt x="885" y="749"/>
                  </a:lnTo>
                  <a:lnTo>
                    <a:pt x="882" y="753"/>
                  </a:lnTo>
                  <a:lnTo>
                    <a:pt x="881" y="755"/>
                  </a:lnTo>
                  <a:lnTo>
                    <a:pt x="880" y="757"/>
                  </a:lnTo>
                  <a:lnTo>
                    <a:pt x="881" y="759"/>
                  </a:lnTo>
                  <a:lnTo>
                    <a:pt x="883" y="760"/>
                  </a:lnTo>
                  <a:lnTo>
                    <a:pt x="885" y="759"/>
                  </a:lnTo>
                  <a:lnTo>
                    <a:pt x="886" y="758"/>
                  </a:lnTo>
                  <a:lnTo>
                    <a:pt x="887" y="761"/>
                  </a:lnTo>
                  <a:lnTo>
                    <a:pt x="886" y="765"/>
                  </a:lnTo>
                  <a:lnTo>
                    <a:pt x="885" y="768"/>
                  </a:lnTo>
                  <a:lnTo>
                    <a:pt x="883" y="769"/>
                  </a:lnTo>
                  <a:lnTo>
                    <a:pt x="880" y="770"/>
                  </a:lnTo>
                  <a:lnTo>
                    <a:pt x="879" y="772"/>
                  </a:lnTo>
                  <a:lnTo>
                    <a:pt x="877" y="775"/>
                  </a:lnTo>
                  <a:lnTo>
                    <a:pt x="877" y="779"/>
                  </a:lnTo>
                  <a:lnTo>
                    <a:pt x="880" y="783"/>
                  </a:lnTo>
                  <a:lnTo>
                    <a:pt x="881" y="784"/>
                  </a:lnTo>
                  <a:lnTo>
                    <a:pt x="880" y="790"/>
                  </a:lnTo>
                  <a:lnTo>
                    <a:pt x="880" y="792"/>
                  </a:lnTo>
                  <a:lnTo>
                    <a:pt x="881" y="793"/>
                  </a:lnTo>
                  <a:lnTo>
                    <a:pt x="881" y="794"/>
                  </a:lnTo>
                  <a:lnTo>
                    <a:pt x="880" y="796"/>
                  </a:lnTo>
                  <a:lnTo>
                    <a:pt x="880" y="797"/>
                  </a:lnTo>
                  <a:lnTo>
                    <a:pt x="878" y="797"/>
                  </a:lnTo>
                  <a:lnTo>
                    <a:pt x="877" y="798"/>
                  </a:lnTo>
                  <a:lnTo>
                    <a:pt x="873" y="799"/>
                  </a:lnTo>
                  <a:lnTo>
                    <a:pt x="869" y="798"/>
                  </a:lnTo>
                  <a:lnTo>
                    <a:pt x="860" y="795"/>
                  </a:lnTo>
                  <a:lnTo>
                    <a:pt x="855" y="796"/>
                  </a:lnTo>
                  <a:lnTo>
                    <a:pt x="853" y="797"/>
                  </a:lnTo>
                  <a:lnTo>
                    <a:pt x="852" y="798"/>
                  </a:lnTo>
                  <a:lnTo>
                    <a:pt x="851" y="800"/>
                  </a:lnTo>
                  <a:lnTo>
                    <a:pt x="850" y="800"/>
                  </a:lnTo>
                  <a:lnTo>
                    <a:pt x="849" y="800"/>
                  </a:lnTo>
                  <a:lnTo>
                    <a:pt x="848" y="798"/>
                  </a:lnTo>
                  <a:lnTo>
                    <a:pt x="847" y="798"/>
                  </a:lnTo>
                  <a:lnTo>
                    <a:pt x="845" y="798"/>
                  </a:lnTo>
                  <a:lnTo>
                    <a:pt x="844" y="798"/>
                  </a:lnTo>
                  <a:lnTo>
                    <a:pt x="843" y="796"/>
                  </a:lnTo>
                  <a:lnTo>
                    <a:pt x="844" y="794"/>
                  </a:lnTo>
                  <a:lnTo>
                    <a:pt x="849" y="785"/>
                  </a:lnTo>
                  <a:lnTo>
                    <a:pt x="850" y="783"/>
                  </a:lnTo>
                  <a:lnTo>
                    <a:pt x="850" y="781"/>
                  </a:lnTo>
                  <a:lnTo>
                    <a:pt x="851" y="780"/>
                  </a:lnTo>
                  <a:lnTo>
                    <a:pt x="856" y="774"/>
                  </a:lnTo>
                  <a:lnTo>
                    <a:pt x="854" y="773"/>
                  </a:lnTo>
                  <a:lnTo>
                    <a:pt x="853" y="773"/>
                  </a:lnTo>
                  <a:lnTo>
                    <a:pt x="853" y="775"/>
                  </a:lnTo>
                  <a:lnTo>
                    <a:pt x="852" y="777"/>
                  </a:lnTo>
                  <a:lnTo>
                    <a:pt x="851" y="777"/>
                  </a:lnTo>
                  <a:lnTo>
                    <a:pt x="850" y="778"/>
                  </a:lnTo>
                  <a:lnTo>
                    <a:pt x="849" y="779"/>
                  </a:lnTo>
                  <a:lnTo>
                    <a:pt x="849" y="779"/>
                  </a:lnTo>
                  <a:lnTo>
                    <a:pt x="847" y="782"/>
                  </a:lnTo>
                  <a:lnTo>
                    <a:pt x="846" y="782"/>
                  </a:lnTo>
                  <a:lnTo>
                    <a:pt x="846" y="783"/>
                  </a:lnTo>
                  <a:lnTo>
                    <a:pt x="845" y="783"/>
                  </a:lnTo>
                  <a:lnTo>
                    <a:pt x="844" y="782"/>
                  </a:lnTo>
                  <a:lnTo>
                    <a:pt x="843" y="781"/>
                  </a:lnTo>
                  <a:lnTo>
                    <a:pt x="842" y="778"/>
                  </a:lnTo>
                  <a:lnTo>
                    <a:pt x="840" y="776"/>
                  </a:lnTo>
                  <a:lnTo>
                    <a:pt x="839" y="776"/>
                  </a:lnTo>
                  <a:lnTo>
                    <a:pt x="840" y="779"/>
                  </a:lnTo>
                  <a:lnTo>
                    <a:pt x="840" y="780"/>
                  </a:lnTo>
                  <a:lnTo>
                    <a:pt x="840" y="782"/>
                  </a:lnTo>
                  <a:lnTo>
                    <a:pt x="841" y="783"/>
                  </a:lnTo>
                  <a:lnTo>
                    <a:pt x="842" y="783"/>
                  </a:lnTo>
                  <a:lnTo>
                    <a:pt x="844" y="785"/>
                  </a:lnTo>
                  <a:lnTo>
                    <a:pt x="845" y="786"/>
                  </a:lnTo>
                  <a:lnTo>
                    <a:pt x="844" y="788"/>
                  </a:lnTo>
                  <a:lnTo>
                    <a:pt x="843" y="791"/>
                  </a:lnTo>
                  <a:lnTo>
                    <a:pt x="843" y="791"/>
                  </a:lnTo>
                  <a:lnTo>
                    <a:pt x="841" y="792"/>
                  </a:lnTo>
                  <a:lnTo>
                    <a:pt x="838" y="797"/>
                  </a:lnTo>
                  <a:lnTo>
                    <a:pt x="837" y="798"/>
                  </a:lnTo>
                  <a:lnTo>
                    <a:pt x="835" y="799"/>
                  </a:lnTo>
                  <a:lnTo>
                    <a:pt x="832" y="801"/>
                  </a:lnTo>
                  <a:lnTo>
                    <a:pt x="830" y="802"/>
                  </a:lnTo>
                  <a:lnTo>
                    <a:pt x="829" y="802"/>
                  </a:lnTo>
                  <a:lnTo>
                    <a:pt x="826" y="801"/>
                  </a:lnTo>
                  <a:lnTo>
                    <a:pt x="825" y="800"/>
                  </a:lnTo>
                  <a:lnTo>
                    <a:pt x="824" y="801"/>
                  </a:lnTo>
                  <a:lnTo>
                    <a:pt x="822" y="800"/>
                  </a:lnTo>
                  <a:lnTo>
                    <a:pt x="816" y="798"/>
                  </a:lnTo>
                  <a:lnTo>
                    <a:pt x="814" y="798"/>
                  </a:lnTo>
                  <a:lnTo>
                    <a:pt x="809" y="800"/>
                  </a:lnTo>
                  <a:lnTo>
                    <a:pt x="804" y="801"/>
                  </a:lnTo>
                  <a:lnTo>
                    <a:pt x="801" y="802"/>
                  </a:lnTo>
                  <a:lnTo>
                    <a:pt x="799" y="802"/>
                  </a:lnTo>
                  <a:lnTo>
                    <a:pt x="798" y="803"/>
                  </a:lnTo>
                  <a:lnTo>
                    <a:pt x="796" y="804"/>
                  </a:lnTo>
                  <a:lnTo>
                    <a:pt x="795" y="804"/>
                  </a:lnTo>
                  <a:lnTo>
                    <a:pt x="794" y="803"/>
                  </a:lnTo>
                  <a:lnTo>
                    <a:pt x="793" y="804"/>
                  </a:lnTo>
                  <a:lnTo>
                    <a:pt x="787" y="808"/>
                  </a:lnTo>
                  <a:lnTo>
                    <a:pt x="786" y="809"/>
                  </a:lnTo>
                  <a:lnTo>
                    <a:pt x="783" y="808"/>
                  </a:lnTo>
                  <a:lnTo>
                    <a:pt x="782" y="808"/>
                  </a:lnTo>
                  <a:lnTo>
                    <a:pt x="780" y="809"/>
                  </a:lnTo>
                  <a:lnTo>
                    <a:pt x="778" y="812"/>
                  </a:lnTo>
                  <a:lnTo>
                    <a:pt x="778" y="813"/>
                  </a:lnTo>
                  <a:lnTo>
                    <a:pt x="778" y="815"/>
                  </a:lnTo>
                  <a:lnTo>
                    <a:pt x="779" y="818"/>
                  </a:lnTo>
                  <a:lnTo>
                    <a:pt x="780" y="821"/>
                  </a:lnTo>
                  <a:lnTo>
                    <a:pt x="781" y="821"/>
                  </a:lnTo>
                  <a:lnTo>
                    <a:pt x="781" y="822"/>
                  </a:lnTo>
                  <a:lnTo>
                    <a:pt x="780" y="823"/>
                  </a:lnTo>
                  <a:lnTo>
                    <a:pt x="780" y="824"/>
                  </a:lnTo>
                  <a:lnTo>
                    <a:pt x="779" y="828"/>
                  </a:lnTo>
                  <a:lnTo>
                    <a:pt x="779" y="829"/>
                  </a:lnTo>
                  <a:lnTo>
                    <a:pt x="775" y="833"/>
                  </a:lnTo>
                  <a:lnTo>
                    <a:pt x="773" y="835"/>
                  </a:lnTo>
                  <a:lnTo>
                    <a:pt x="769" y="835"/>
                  </a:lnTo>
                  <a:lnTo>
                    <a:pt x="768" y="836"/>
                  </a:lnTo>
                  <a:lnTo>
                    <a:pt x="771" y="838"/>
                  </a:lnTo>
                  <a:lnTo>
                    <a:pt x="772" y="839"/>
                  </a:lnTo>
                  <a:lnTo>
                    <a:pt x="772" y="840"/>
                  </a:lnTo>
                  <a:lnTo>
                    <a:pt x="771" y="841"/>
                  </a:lnTo>
                  <a:lnTo>
                    <a:pt x="768" y="846"/>
                  </a:lnTo>
                  <a:lnTo>
                    <a:pt x="762" y="856"/>
                  </a:lnTo>
                  <a:lnTo>
                    <a:pt x="760" y="859"/>
                  </a:lnTo>
                  <a:lnTo>
                    <a:pt x="759" y="861"/>
                  </a:lnTo>
                  <a:lnTo>
                    <a:pt x="757" y="862"/>
                  </a:lnTo>
                  <a:lnTo>
                    <a:pt x="756" y="863"/>
                  </a:lnTo>
                  <a:lnTo>
                    <a:pt x="754" y="869"/>
                  </a:lnTo>
                  <a:lnTo>
                    <a:pt x="754" y="870"/>
                  </a:lnTo>
                  <a:lnTo>
                    <a:pt x="742" y="881"/>
                  </a:lnTo>
                  <a:lnTo>
                    <a:pt x="733" y="894"/>
                  </a:lnTo>
                  <a:lnTo>
                    <a:pt x="728" y="899"/>
                  </a:lnTo>
                  <a:lnTo>
                    <a:pt x="722" y="904"/>
                  </a:lnTo>
                  <a:lnTo>
                    <a:pt x="722" y="902"/>
                  </a:lnTo>
                  <a:lnTo>
                    <a:pt x="722" y="895"/>
                  </a:lnTo>
                  <a:lnTo>
                    <a:pt x="721" y="894"/>
                  </a:lnTo>
                  <a:lnTo>
                    <a:pt x="720" y="895"/>
                  </a:lnTo>
                  <a:lnTo>
                    <a:pt x="719" y="897"/>
                  </a:lnTo>
                  <a:lnTo>
                    <a:pt x="718" y="898"/>
                  </a:lnTo>
                  <a:lnTo>
                    <a:pt x="718" y="902"/>
                  </a:lnTo>
                  <a:lnTo>
                    <a:pt x="718" y="903"/>
                  </a:lnTo>
                  <a:lnTo>
                    <a:pt x="718" y="904"/>
                  </a:lnTo>
                  <a:lnTo>
                    <a:pt x="718" y="905"/>
                  </a:lnTo>
                  <a:lnTo>
                    <a:pt x="717" y="905"/>
                  </a:lnTo>
                  <a:lnTo>
                    <a:pt x="717" y="904"/>
                  </a:lnTo>
                  <a:lnTo>
                    <a:pt x="716" y="904"/>
                  </a:lnTo>
                  <a:lnTo>
                    <a:pt x="716" y="905"/>
                  </a:lnTo>
                  <a:lnTo>
                    <a:pt x="715" y="905"/>
                  </a:lnTo>
                  <a:lnTo>
                    <a:pt x="711" y="901"/>
                  </a:lnTo>
                  <a:lnTo>
                    <a:pt x="708" y="900"/>
                  </a:lnTo>
                  <a:lnTo>
                    <a:pt x="706" y="901"/>
                  </a:lnTo>
                  <a:lnTo>
                    <a:pt x="706" y="904"/>
                  </a:lnTo>
                  <a:lnTo>
                    <a:pt x="706" y="907"/>
                  </a:lnTo>
                  <a:lnTo>
                    <a:pt x="705" y="910"/>
                  </a:lnTo>
                  <a:lnTo>
                    <a:pt x="704" y="909"/>
                  </a:lnTo>
                  <a:lnTo>
                    <a:pt x="703" y="907"/>
                  </a:lnTo>
                  <a:lnTo>
                    <a:pt x="703" y="906"/>
                  </a:lnTo>
                  <a:lnTo>
                    <a:pt x="704" y="906"/>
                  </a:lnTo>
                  <a:lnTo>
                    <a:pt x="703" y="905"/>
                  </a:lnTo>
                  <a:lnTo>
                    <a:pt x="702" y="906"/>
                  </a:lnTo>
                  <a:lnTo>
                    <a:pt x="702" y="909"/>
                  </a:lnTo>
                  <a:lnTo>
                    <a:pt x="702" y="911"/>
                  </a:lnTo>
                  <a:lnTo>
                    <a:pt x="703" y="912"/>
                  </a:lnTo>
                  <a:lnTo>
                    <a:pt x="704" y="912"/>
                  </a:lnTo>
                  <a:lnTo>
                    <a:pt x="703" y="917"/>
                  </a:lnTo>
                  <a:lnTo>
                    <a:pt x="703" y="915"/>
                  </a:lnTo>
                  <a:lnTo>
                    <a:pt x="702" y="914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699" y="911"/>
                  </a:lnTo>
                  <a:lnTo>
                    <a:pt x="699" y="912"/>
                  </a:lnTo>
                  <a:lnTo>
                    <a:pt x="698" y="912"/>
                  </a:lnTo>
                  <a:lnTo>
                    <a:pt x="696" y="912"/>
                  </a:lnTo>
                  <a:lnTo>
                    <a:pt x="694" y="913"/>
                  </a:lnTo>
                  <a:lnTo>
                    <a:pt x="692" y="915"/>
                  </a:lnTo>
                  <a:lnTo>
                    <a:pt x="691" y="918"/>
                  </a:lnTo>
                  <a:lnTo>
                    <a:pt x="692" y="919"/>
                  </a:lnTo>
                  <a:lnTo>
                    <a:pt x="693" y="920"/>
                  </a:lnTo>
                  <a:lnTo>
                    <a:pt x="695" y="921"/>
                  </a:lnTo>
                  <a:lnTo>
                    <a:pt x="696" y="922"/>
                  </a:lnTo>
                  <a:lnTo>
                    <a:pt x="697" y="923"/>
                  </a:lnTo>
                  <a:lnTo>
                    <a:pt x="697" y="924"/>
                  </a:lnTo>
                  <a:lnTo>
                    <a:pt x="695" y="924"/>
                  </a:lnTo>
                  <a:lnTo>
                    <a:pt x="694" y="925"/>
                  </a:lnTo>
                  <a:lnTo>
                    <a:pt x="692" y="926"/>
                  </a:lnTo>
                  <a:lnTo>
                    <a:pt x="690" y="925"/>
                  </a:lnTo>
                  <a:lnTo>
                    <a:pt x="690" y="926"/>
                  </a:lnTo>
                  <a:lnTo>
                    <a:pt x="690" y="927"/>
                  </a:lnTo>
                  <a:lnTo>
                    <a:pt x="690" y="928"/>
                  </a:lnTo>
                  <a:lnTo>
                    <a:pt x="689" y="929"/>
                  </a:lnTo>
                  <a:lnTo>
                    <a:pt x="687" y="930"/>
                  </a:lnTo>
                  <a:lnTo>
                    <a:pt x="685" y="930"/>
                  </a:lnTo>
                  <a:lnTo>
                    <a:pt x="685" y="927"/>
                  </a:lnTo>
                  <a:lnTo>
                    <a:pt x="684" y="924"/>
                  </a:lnTo>
                  <a:lnTo>
                    <a:pt x="682" y="921"/>
                  </a:lnTo>
                  <a:lnTo>
                    <a:pt x="681" y="920"/>
                  </a:lnTo>
                  <a:lnTo>
                    <a:pt x="681" y="919"/>
                  </a:lnTo>
                  <a:lnTo>
                    <a:pt x="681" y="912"/>
                  </a:lnTo>
                  <a:lnTo>
                    <a:pt x="681" y="911"/>
                  </a:lnTo>
                  <a:lnTo>
                    <a:pt x="682" y="910"/>
                  </a:lnTo>
                  <a:lnTo>
                    <a:pt x="682" y="909"/>
                  </a:lnTo>
                  <a:lnTo>
                    <a:pt x="681" y="907"/>
                  </a:lnTo>
                  <a:lnTo>
                    <a:pt x="681" y="906"/>
                  </a:lnTo>
                  <a:lnTo>
                    <a:pt x="680" y="906"/>
                  </a:lnTo>
                  <a:lnTo>
                    <a:pt x="678" y="905"/>
                  </a:lnTo>
                  <a:lnTo>
                    <a:pt x="677" y="904"/>
                  </a:lnTo>
                  <a:lnTo>
                    <a:pt x="677" y="903"/>
                  </a:lnTo>
                  <a:lnTo>
                    <a:pt x="676" y="903"/>
                  </a:lnTo>
                  <a:lnTo>
                    <a:pt x="676" y="904"/>
                  </a:lnTo>
                  <a:lnTo>
                    <a:pt x="676" y="905"/>
                  </a:lnTo>
                  <a:lnTo>
                    <a:pt x="676" y="906"/>
                  </a:lnTo>
                  <a:lnTo>
                    <a:pt x="677" y="907"/>
                  </a:lnTo>
                  <a:lnTo>
                    <a:pt x="678" y="908"/>
                  </a:lnTo>
                  <a:lnTo>
                    <a:pt x="677" y="909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5"/>
                  </a:lnTo>
                  <a:lnTo>
                    <a:pt x="675" y="916"/>
                  </a:lnTo>
                  <a:lnTo>
                    <a:pt x="675" y="917"/>
                  </a:lnTo>
                  <a:lnTo>
                    <a:pt x="676" y="918"/>
                  </a:lnTo>
                  <a:lnTo>
                    <a:pt x="674" y="920"/>
                  </a:lnTo>
                  <a:lnTo>
                    <a:pt x="673" y="925"/>
                  </a:lnTo>
                  <a:lnTo>
                    <a:pt x="673" y="932"/>
                  </a:lnTo>
                  <a:lnTo>
                    <a:pt x="672" y="937"/>
                  </a:lnTo>
                  <a:lnTo>
                    <a:pt x="675" y="939"/>
                  </a:lnTo>
                  <a:lnTo>
                    <a:pt x="675" y="939"/>
                  </a:lnTo>
                  <a:lnTo>
                    <a:pt x="677" y="939"/>
                  </a:lnTo>
                  <a:lnTo>
                    <a:pt x="679" y="939"/>
                  </a:lnTo>
                  <a:lnTo>
                    <a:pt x="681" y="938"/>
                  </a:lnTo>
                  <a:lnTo>
                    <a:pt x="682" y="936"/>
                  </a:lnTo>
                  <a:lnTo>
                    <a:pt x="682" y="937"/>
                  </a:lnTo>
                  <a:lnTo>
                    <a:pt x="679" y="942"/>
                  </a:lnTo>
                  <a:lnTo>
                    <a:pt x="677" y="943"/>
                  </a:lnTo>
                  <a:lnTo>
                    <a:pt x="676" y="943"/>
                  </a:lnTo>
                  <a:lnTo>
                    <a:pt x="676" y="945"/>
                  </a:lnTo>
                  <a:lnTo>
                    <a:pt x="675" y="946"/>
                  </a:lnTo>
                  <a:lnTo>
                    <a:pt x="675" y="947"/>
                  </a:lnTo>
                  <a:lnTo>
                    <a:pt x="674" y="947"/>
                  </a:lnTo>
                  <a:lnTo>
                    <a:pt x="674" y="948"/>
                  </a:lnTo>
                  <a:lnTo>
                    <a:pt x="675" y="951"/>
                  </a:lnTo>
                  <a:lnTo>
                    <a:pt x="675" y="952"/>
                  </a:lnTo>
                  <a:lnTo>
                    <a:pt x="677" y="953"/>
                  </a:lnTo>
                  <a:lnTo>
                    <a:pt x="678" y="953"/>
                  </a:lnTo>
                  <a:lnTo>
                    <a:pt x="678" y="951"/>
                  </a:lnTo>
                  <a:lnTo>
                    <a:pt x="678" y="950"/>
                  </a:lnTo>
                  <a:lnTo>
                    <a:pt x="678" y="948"/>
                  </a:lnTo>
                  <a:lnTo>
                    <a:pt x="680" y="948"/>
                  </a:lnTo>
                  <a:lnTo>
                    <a:pt x="680" y="951"/>
                  </a:lnTo>
                  <a:lnTo>
                    <a:pt x="680" y="952"/>
                  </a:lnTo>
                  <a:lnTo>
                    <a:pt x="681" y="952"/>
                  </a:lnTo>
                  <a:lnTo>
                    <a:pt x="681" y="951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83" y="951"/>
                  </a:lnTo>
                  <a:lnTo>
                    <a:pt x="683" y="954"/>
                  </a:lnTo>
                  <a:lnTo>
                    <a:pt x="684" y="952"/>
                  </a:lnTo>
                  <a:lnTo>
                    <a:pt x="684" y="949"/>
                  </a:lnTo>
                  <a:lnTo>
                    <a:pt x="685" y="948"/>
                  </a:lnTo>
                  <a:lnTo>
                    <a:pt x="687" y="950"/>
                  </a:lnTo>
                  <a:lnTo>
                    <a:pt x="687" y="952"/>
                  </a:lnTo>
                  <a:lnTo>
                    <a:pt x="688" y="954"/>
                  </a:lnTo>
                  <a:lnTo>
                    <a:pt x="687" y="956"/>
                  </a:lnTo>
                  <a:lnTo>
                    <a:pt x="685" y="956"/>
                  </a:lnTo>
                  <a:lnTo>
                    <a:pt x="686" y="958"/>
                  </a:lnTo>
                  <a:lnTo>
                    <a:pt x="687" y="960"/>
                  </a:lnTo>
                  <a:lnTo>
                    <a:pt x="687" y="963"/>
                  </a:lnTo>
                  <a:lnTo>
                    <a:pt x="688" y="968"/>
                  </a:lnTo>
                  <a:lnTo>
                    <a:pt x="688" y="969"/>
                  </a:lnTo>
                  <a:lnTo>
                    <a:pt x="687" y="971"/>
                  </a:lnTo>
                  <a:lnTo>
                    <a:pt x="686" y="972"/>
                  </a:lnTo>
                  <a:lnTo>
                    <a:pt x="686" y="973"/>
                  </a:lnTo>
                  <a:lnTo>
                    <a:pt x="685" y="976"/>
                  </a:lnTo>
                  <a:lnTo>
                    <a:pt x="685" y="978"/>
                  </a:lnTo>
                  <a:lnTo>
                    <a:pt x="685" y="978"/>
                  </a:lnTo>
                  <a:lnTo>
                    <a:pt x="685" y="979"/>
                  </a:lnTo>
                  <a:lnTo>
                    <a:pt x="683" y="981"/>
                  </a:lnTo>
                  <a:lnTo>
                    <a:pt x="682" y="982"/>
                  </a:lnTo>
                  <a:lnTo>
                    <a:pt x="680" y="982"/>
                  </a:lnTo>
                  <a:lnTo>
                    <a:pt x="678" y="982"/>
                  </a:lnTo>
                  <a:lnTo>
                    <a:pt x="679" y="981"/>
                  </a:lnTo>
                  <a:lnTo>
                    <a:pt x="679" y="980"/>
                  </a:lnTo>
                  <a:lnTo>
                    <a:pt x="679" y="978"/>
                  </a:lnTo>
                  <a:lnTo>
                    <a:pt x="678" y="978"/>
                  </a:lnTo>
                  <a:lnTo>
                    <a:pt x="680" y="974"/>
                  </a:lnTo>
                  <a:lnTo>
                    <a:pt x="679" y="969"/>
                  </a:lnTo>
                  <a:lnTo>
                    <a:pt x="677" y="965"/>
                  </a:lnTo>
                  <a:lnTo>
                    <a:pt x="675" y="963"/>
                  </a:lnTo>
                  <a:lnTo>
                    <a:pt x="675" y="962"/>
                  </a:lnTo>
                  <a:lnTo>
                    <a:pt x="670" y="959"/>
                  </a:lnTo>
                  <a:lnTo>
                    <a:pt x="657" y="954"/>
                  </a:lnTo>
                  <a:lnTo>
                    <a:pt x="651" y="954"/>
                  </a:lnTo>
                  <a:lnTo>
                    <a:pt x="650" y="954"/>
                  </a:lnTo>
                  <a:lnTo>
                    <a:pt x="649" y="953"/>
                  </a:lnTo>
                  <a:lnTo>
                    <a:pt x="648" y="953"/>
                  </a:lnTo>
                  <a:lnTo>
                    <a:pt x="647" y="953"/>
                  </a:lnTo>
                  <a:lnTo>
                    <a:pt x="646" y="954"/>
                  </a:lnTo>
                  <a:lnTo>
                    <a:pt x="646" y="954"/>
                  </a:lnTo>
                  <a:lnTo>
                    <a:pt x="645" y="955"/>
                  </a:lnTo>
                  <a:lnTo>
                    <a:pt x="645" y="955"/>
                  </a:lnTo>
                  <a:lnTo>
                    <a:pt x="643" y="955"/>
                  </a:lnTo>
                  <a:lnTo>
                    <a:pt x="641" y="955"/>
                  </a:lnTo>
                  <a:lnTo>
                    <a:pt x="639" y="955"/>
                  </a:lnTo>
                  <a:lnTo>
                    <a:pt x="638" y="956"/>
                  </a:lnTo>
                  <a:lnTo>
                    <a:pt x="636" y="957"/>
                  </a:lnTo>
                  <a:lnTo>
                    <a:pt x="635" y="958"/>
                  </a:lnTo>
                  <a:lnTo>
                    <a:pt x="635" y="959"/>
                  </a:lnTo>
                  <a:lnTo>
                    <a:pt x="634" y="960"/>
                  </a:lnTo>
                  <a:lnTo>
                    <a:pt x="633" y="960"/>
                  </a:lnTo>
                  <a:lnTo>
                    <a:pt x="632" y="960"/>
                  </a:lnTo>
                  <a:lnTo>
                    <a:pt x="631" y="961"/>
                  </a:lnTo>
                  <a:lnTo>
                    <a:pt x="629" y="962"/>
                  </a:lnTo>
                  <a:lnTo>
                    <a:pt x="625" y="963"/>
                  </a:lnTo>
                  <a:lnTo>
                    <a:pt x="621" y="967"/>
                  </a:lnTo>
                  <a:lnTo>
                    <a:pt x="620" y="967"/>
                  </a:lnTo>
                  <a:lnTo>
                    <a:pt x="617" y="967"/>
                  </a:lnTo>
                  <a:lnTo>
                    <a:pt x="616" y="968"/>
                  </a:lnTo>
                  <a:lnTo>
                    <a:pt x="615" y="969"/>
                  </a:lnTo>
                  <a:lnTo>
                    <a:pt x="615" y="972"/>
                  </a:lnTo>
                  <a:lnTo>
                    <a:pt x="615" y="972"/>
                  </a:lnTo>
                  <a:lnTo>
                    <a:pt x="613" y="973"/>
                  </a:lnTo>
                  <a:lnTo>
                    <a:pt x="611" y="972"/>
                  </a:lnTo>
                  <a:lnTo>
                    <a:pt x="609" y="971"/>
                  </a:lnTo>
                  <a:lnTo>
                    <a:pt x="609" y="970"/>
                  </a:lnTo>
                  <a:lnTo>
                    <a:pt x="606" y="970"/>
                  </a:lnTo>
                  <a:lnTo>
                    <a:pt x="603" y="968"/>
                  </a:lnTo>
                  <a:lnTo>
                    <a:pt x="603" y="967"/>
                  </a:lnTo>
                  <a:lnTo>
                    <a:pt x="600" y="968"/>
                  </a:lnTo>
                  <a:lnTo>
                    <a:pt x="600" y="970"/>
                  </a:lnTo>
                  <a:lnTo>
                    <a:pt x="600" y="972"/>
                  </a:lnTo>
                  <a:lnTo>
                    <a:pt x="597" y="973"/>
                  </a:lnTo>
                  <a:lnTo>
                    <a:pt x="597" y="974"/>
                  </a:lnTo>
                  <a:lnTo>
                    <a:pt x="597" y="975"/>
                  </a:lnTo>
                  <a:lnTo>
                    <a:pt x="598" y="977"/>
                  </a:lnTo>
                  <a:lnTo>
                    <a:pt x="601" y="978"/>
                  </a:lnTo>
                  <a:lnTo>
                    <a:pt x="600" y="979"/>
                  </a:lnTo>
                  <a:lnTo>
                    <a:pt x="599" y="979"/>
                  </a:lnTo>
                  <a:lnTo>
                    <a:pt x="597" y="980"/>
                  </a:lnTo>
                  <a:lnTo>
                    <a:pt x="593" y="980"/>
                  </a:lnTo>
                  <a:lnTo>
                    <a:pt x="581" y="978"/>
                  </a:lnTo>
                  <a:lnTo>
                    <a:pt x="573" y="973"/>
                  </a:lnTo>
                  <a:lnTo>
                    <a:pt x="566" y="972"/>
                  </a:lnTo>
                  <a:lnTo>
                    <a:pt x="562" y="970"/>
                  </a:lnTo>
                  <a:lnTo>
                    <a:pt x="561" y="969"/>
                  </a:lnTo>
                  <a:lnTo>
                    <a:pt x="559" y="968"/>
                  </a:lnTo>
                  <a:lnTo>
                    <a:pt x="557" y="965"/>
                  </a:lnTo>
                  <a:lnTo>
                    <a:pt x="554" y="958"/>
                  </a:lnTo>
                  <a:lnTo>
                    <a:pt x="555" y="955"/>
                  </a:lnTo>
                  <a:lnTo>
                    <a:pt x="553" y="953"/>
                  </a:lnTo>
                  <a:lnTo>
                    <a:pt x="550" y="951"/>
                  </a:lnTo>
                  <a:lnTo>
                    <a:pt x="549" y="952"/>
                  </a:lnTo>
                  <a:lnTo>
                    <a:pt x="548" y="952"/>
                  </a:lnTo>
                  <a:lnTo>
                    <a:pt x="547" y="950"/>
                  </a:lnTo>
                  <a:lnTo>
                    <a:pt x="547" y="949"/>
                  </a:lnTo>
                  <a:lnTo>
                    <a:pt x="548" y="948"/>
                  </a:lnTo>
                  <a:lnTo>
                    <a:pt x="549" y="946"/>
                  </a:lnTo>
                  <a:lnTo>
                    <a:pt x="553" y="942"/>
                  </a:lnTo>
                  <a:lnTo>
                    <a:pt x="560" y="943"/>
                  </a:lnTo>
                  <a:lnTo>
                    <a:pt x="567" y="945"/>
                  </a:lnTo>
                  <a:lnTo>
                    <a:pt x="572" y="945"/>
                  </a:lnTo>
                  <a:lnTo>
                    <a:pt x="574" y="944"/>
                  </a:lnTo>
                  <a:lnTo>
                    <a:pt x="574" y="942"/>
                  </a:lnTo>
                  <a:lnTo>
                    <a:pt x="574" y="938"/>
                  </a:lnTo>
                  <a:lnTo>
                    <a:pt x="573" y="938"/>
                  </a:lnTo>
                  <a:lnTo>
                    <a:pt x="573" y="937"/>
                  </a:lnTo>
                  <a:lnTo>
                    <a:pt x="574" y="936"/>
                  </a:lnTo>
                  <a:lnTo>
                    <a:pt x="575" y="936"/>
                  </a:lnTo>
                  <a:lnTo>
                    <a:pt x="577" y="935"/>
                  </a:lnTo>
                  <a:lnTo>
                    <a:pt x="576" y="933"/>
                  </a:lnTo>
                  <a:lnTo>
                    <a:pt x="575" y="931"/>
                  </a:lnTo>
                  <a:lnTo>
                    <a:pt x="575" y="930"/>
                  </a:lnTo>
                  <a:lnTo>
                    <a:pt x="575" y="928"/>
                  </a:lnTo>
                  <a:lnTo>
                    <a:pt x="573" y="927"/>
                  </a:lnTo>
                  <a:lnTo>
                    <a:pt x="573" y="926"/>
                  </a:lnTo>
                  <a:lnTo>
                    <a:pt x="572" y="924"/>
                  </a:lnTo>
                  <a:lnTo>
                    <a:pt x="572" y="924"/>
                  </a:lnTo>
                  <a:lnTo>
                    <a:pt x="574" y="920"/>
                  </a:lnTo>
                  <a:lnTo>
                    <a:pt x="575" y="919"/>
                  </a:lnTo>
                  <a:lnTo>
                    <a:pt x="577" y="918"/>
                  </a:lnTo>
                  <a:lnTo>
                    <a:pt x="579" y="918"/>
                  </a:lnTo>
                  <a:lnTo>
                    <a:pt x="580" y="916"/>
                  </a:lnTo>
                  <a:lnTo>
                    <a:pt x="579" y="915"/>
                  </a:lnTo>
                  <a:lnTo>
                    <a:pt x="579" y="914"/>
                  </a:lnTo>
                  <a:lnTo>
                    <a:pt x="581" y="912"/>
                  </a:lnTo>
                  <a:lnTo>
                    <a:pt x="587" y="911"/>
                  </a:lnTo>
                  <a:lnTo>
                    <a:pt x="589" y="910"/>
                  </a:lnTo>
                  <a:lnTo>
                    <a:pt x="590" y="908"/>
                  </a:lnTo>
                  <a:lnTo>
                    <a:pt x="590" y="906"/>
                  </a:lnTo>
                  <a:lnTo>
                    <a:pt x="589" y="906"/>
                  </a:lnTo>
                  <a:lnTo>
                    <a:pt x="589" y="905"/>
                  </a:lnTo>
                  <a:lnTo>
                    <a:pt x="590" y="905"/>
                  </a:lnTo>
                  <a:lnTo>
                    <a:pt x="592" y="904"/>
                  </a:lnTo>
                  <a:lnTo>
                    <a:pt x="594" y="903"/>
                  </a:lnTo>
                  <a:lnTo>
                    <a:pt x="596" y="901"/>
                  </a:lnTo>
                  <a:lnTo>
                    <a:pt x="596" y="899"/>
                  </a:lnTo>
                  <a:lnTo>
                    <a:pt x="596" y="897"/>
                  </a:lnTo>
                  <a:lnTo>
                    <a:pt x="596" y="895"/>
                  </a:lnTo>
                  <a:lnTo>
                    <a:pt x="595" y="891"/>
                  </a:lnTo>
                  <a:lnTo>
                    <a:pt x="595" y="888"/>
                  </a:lnTo>
                  <a:lnTo>
                    <a:pt x="596" y="887"/>
                  </a:lnTo>
                  <a:lnTo>
                    <a:pt x="597" y="886"/>
                  </a:lnTo>
                  <a:lnTo>
                    <a:pt x="613" y="881"/>
                  </a:lnTo>
                  <a:lnTo>
                    <a:pt x="615" y="881"/>
                  </a:lnTo>
                  <a:lnTo>
                    <a:pt x="615" y="878"/>
                  </a:lnTo>
                  <a:lnTo>
                    <a:pt x="614" y="872"/>
                  </a:lnTo>
                  <a:lnTo>
                    <a:pt x="614" y="869"/>
                  </a:lnTo>
                  <a:lnTo>
                    <a:pt x="614" y="867"/>
                  </a:lnTo>
                  <a:lnTo>
                    <a:pt x="617" y="863"/>
                  </a:lnTo>
                  <a:lnTo>
                    <a:pt x="619" y="860"/>
                  </a:lnTo>
                  <a:lnTo>
                    <a:pt x="621" y="857"/>
                  </a:lnTo>
                  <a:lnTo>
                    <a:pt x="620" y="854"/>
                  </a:lnTo>
                  <a:lnTo>
                    <a:pt x="617" y="851"/>
                  </a:lnTo>
                  <a:lnTo>
                    <a:pt x="615" y="849"/>
                  </a:lnTo>
                  <a:lnTo>
                    <a:pt x="613" y="847"/>
                  </a:lnTo>
                  <a:lnTo>
                    <a:pt x="613" y="845"/>
                  </a:lnTo>
                  <a:lnTo>
                    <a:pt x="614" y="843"/>
                  </a:lnTo>
                  <a:lnTo>
                    <a:pt x="614" y="841"/>
                  </a:lnTo>
                  <a:lnTo>
                    <a:pt x="614" y="839"/>
                  </a:lnTo>
                  <a:lnTo>
                    <a:pt x="612" y="833"/>
                  </a:lnTo>
                  <a:lnTo>
                    <a:pt x="612" y="827"/>
                  </a:lnTo>
                  <a:lnTo>
                    <a:pt x="612" y="824"/>
                  </a:lnTo>
                  <a:lnTo>
                    <a:pt x="614" y="821"/>
                  </a:lnTo>
                  <a:lnTo>
                    <a:pt x="621" y="816"/>
                  </a:lnTo>
                  <a:lnTo>
                    <a:pt x="624" y="815"/>
                  </a:lnTo>
                  <a:lnTo>
                    <a:pt x="626" y="815"/>
                  </a:lnTo>
                  <a:lnTo>
                    <a:pt x="633" y="810"/>
                  </a:lnTo>
                  <a:lnTo>
                    <a:pt x="635" y="810"/>
                  </a:lnTo>
                  <a:lnTo>
                    <a:pt x="637" y="812"/>
                  </a:lnTo>
                  <a:lnTo>
                    <a:pt x="638" y="815"/>
                  </a:lnTo>
                  <a:lnTo>
                    <a:pt x="638" y="826"/>
                  </a:lnTo>
                  <a:lnTo>
                    <a:pt x="638" y="827"/>
                  </a:lnTo>
                  <a:lnTo>
                    <a:pt x="637" y="829"/>
                  </a:lnTo>
                  <a:lnTo>
                    <a:pt x="636" y="830"/>
                  </a:lnTo>
                  <a:lnTo>
                    <a:pt x="635" y="831"/>
                  </a:lnTo>
                  <a:lnTo>
                    <a:pt x="635" y="833"/>
                  </a:lnTo>
                  <a:lnTo>
                    <a:pt x="637" y="834"/>
                  </a:lnTo>
                  <a:lnTo>
                    <a:pt x="639" y="833"/>
                  </a:lnTo>
                  <a:lnTo>
                    <a:pt x="642" y="829"/>
                  </a:lnTo>
                  <a:lnTo>
                    <a:pt x="644" y="828"/>
                  </a:lnTo>
                  <a:lnTo>
                    <a:pt x="644" y="829"/>
                  </a:lnTo>
                  <a:lnTo>
                    <a:pt x="645" y="828"/>
                  </a:lnTo>
                  <a:lnTo>
                    <a:pt x="645" y="827"/>
                  </a:lnTo>
                  <a:lnTo>
                    <a:pt x="645" y="826"/>
                  </a:lnTo>
                  <a:lnTo>
                    <a:pt x="645" y="823"/>
                  </a:lnTo>
                  <a:lnTo>
                    <a:pt x="645" y="821"/>
                  </a:lnTo>
                  <a:lnTo>
                    <a:pt x="646" y="819"/>
                  </a:lnTo>
                  <a:lnTo>
                    <a:pt x="648" y="820"/>
                  </a:lnTo>
                  <a:lnTo>
                    <a:pt x="650" y="824"/>
                  </a:lnTo>
                  <a:lnTo>
                    <a:pt x="651" y="827"/>
                  </a:lnTo>
                  <a:lnTo>
                    <a:pt x="653" y="827"/>
                  </a:lnTo>
                  <a:lnTo>
                    <a:pt x="657" y="821"/>
                  </a:lnTo>
                  <a:lnTo>
                    <a:pt x="658" y="818"/>
                  </a:lnTo>
                  <a:lnTo>
                    <a:pt x="660" y="817"/>
                  </a:lnTo>
                  <a:lnTo>
                    <a:pt x="663" y="818"/>
                  </a:lnTo>
                  <a:lnTo>
                    <a:pt x="663" y="819"/>
                  </a:lnTo>
                  <a:lnTo>
                    <a:pt x="663" y="821"/>
                  </a:lnTo>
                  <a:lnTo>
                    <a:pt x="663" y="821"/>
                  </a:lnTo>
                  <a:lnTo>
                    <a:pt x="662" y="822"/>
                  </a:lnTo>
                  <a:lnTo>
                    <a:pt x="662" y="823"/>
                  </a:lnTo>
                  <a:lnTo>
                    <a:pt x="662" y="824"/>
                  </a:lnTo>
                  <a:lnTo>
                    <a:pt x="663" y="825"/>
                  </a:lnTo>
                  <a:lnTo>
                    <a:pt x="663" y="826"/>
                  </a:lnTo>
                  <a:lnTo>
                    <a:pt x="667" y="827"/>
                  </a:lnTo>
                  <a:lnTo>
                    <a:pt x="668" y="827"/>
                  </a:lnTo>
                  <a:lnTo>
                    <a:pt x="669" y="827"/>
                  </a:lnTo>
                  <a:lnTo>
                    <a:pt x="670" y="831"/>
                  </a:lnTo>
                  <a:lnTo>
                    <a:pt x="671" y="833"/>
                  </a:lnTo>
                  <a:lnTo>
                    <a:pt x="673" y="833"/>
                  </a:lnTo>
                  <a:lnTo>
                    <a:pt x="675" y="833"/>
                  </a:lnTo>
                  <a:lnTo>
                    <a:pt x="676" y="833"/>
                  </a:lnTo>
                  <a:lnTo>
                    <a:pt x="677" y="832"/>
                  </a:lnTo>
                  <a:lnTo>
                    <a:pt x="678" y="829"/>
                  </a:lnTo>
                  <a:lnTo>
                    <a:pt x="677" y="827"/>
                  </a:lnTo>
                  <a:lnTo>
                    <a:pt x="678" y="826"/>
                  </a:lnTo>
                  <a:lnTo>
                    <a:pt x="681" y="826"/>
                  </a:lnTo>
                  <a:lnTo>
                    <a:pt x="682" y="825"/>
                  </a:lnTo>
                  <a:lnTo>
                    <a:pt x="683" y="822"/>
                  </a:lnTo>
                  <a:lnTo>
                    <a:pt x="683" y="819"/>
                  </a:lnTo>
                  <a:lnTo>
                    <a:pt x="685" y="821"/>
                  </a:lnTo>
                  <a:lnTo>
                    <a:pt x="689" y="826"/>
                  </a:lnTo>
                  <a:lnTo>
                    <a:pt x="691" y="828"/>
                  </a:lnTo>
                  <a:lnTo>
                    <a:pt x="692" y="830"/>
                  </a:lnTo>
                  <a:lnTo>
                    <a:pt x="692" y="831"/>
                  </a:lnTo>
                  <a:lnTo>
                    <a:pt x="692" y="833"/>
                  </a:lnTo>
                  <a:lnTo>
                    <a:pt x="692" y="834"/>
                  </a:lnTo>
                  <a:lnTo>
                    <a:pt x="694" y="836"/>
                  </a:lnTo>
                  <a:lnTo>
                    <a:pt x="695" y="836"/>
                  </a:lnTo>
                  <a:lnTo>
                    <a:pt x="699" y="833"/>
                  </a:lnTo>
                  <a:lnTo>
                    <a:pt x="700" y="832"/>
                  </a:lnTo>
                  <a:lnTo>
                    <a:pt x="702" y="832"/>
                  </a:lnTo>
                  <a:lnTo>
                    <a:pt x="712" y="833"/>
                  </a:lnTo>
                  <a:lnTo>
                    <a:pt x="717" y="832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0" y="825"/>
                  </a:lnTo>
                  <a:lnTo>
                    <a:pt x="718" y="824"/>
                  </a:lnTo>
                  <a:lnTo>
                    <a:pt x="717" y="825"/>
                  </a:lnTo>
                  <a:lnTo>
                    <a:pt x="716" y="826"/>
                  </a:lnTo>
                  <a:lnTo>
                    <a:pt x="715" y="823"/>
                  </a:lnTo>
                  <a:lnTo>
                    <a:pt x="711" y="821"/>
                  </a:lnTo>
                  <a:lnTo>
                    <a:pt x="712" y="819"/>
                  </a:lnTo>
                  <a:lnTo>
                    <a:pt x="710" y="817"/>
                  </a:lnTo>
                  <a:lnTo>
                    <a:pt x="710" y="816"/>
                  </a:lnTo>
                  <a:lnTo>
                    <a:pt x="709" y="815"/>
                  </a:lnTo>
                  <a:lnTo>
                    <a:pt x="708" y="815"/>
                  </a:lnTo>
                  <a:lnTo>
                    <a:pt x="707" y="816"/>
                  </a:lnTo>
                  <a:lnTo>
                    <a:pt x="706" y="816"/>
                  </a:lnTo>
                  <a:lnTo>
                    <a:pt x="706" y="815"/>
                  </a:lnTo>
                  <a:lnTo>
                    <a:pt x="701" y="813"/>
                  </a:lnTo>
                  <a:lnTo>
                    <a:pt x="700" y="811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4" y="808"/>
                  </a:lnTo>
                  <a:lnTo>
                    <a:pt x="705" y="805"/>
                  </a:lnTo>
                  <a:lnTo>
                    <a:pt x="705" y="803"/>
                  </a:lnTo>
                  <a:lnTo>
                    <a:pt x="703" y="801"/>
                  </a:lnTo>
                  <a:lnTo>
                    <a:pt x="703" y="800"/>
                  </a:lnTo>
                  <a:lnTo>
                    <a:pt x="703" y="798"/>
                  </a:lnTo>
                  <a:lnTo>
                    <a:pt x="703" y="797"/>
                  </a:lnTo>
                  <a:lnTo>
                    <a:pt x="704" y="796"/>
                  </a:lnTo>
                  <a:lnTo>
                    <a:pt x="704" y="794"/>
                  </a:lnTo>
                  <a:lnTo>
                    <a:pt x="705" y="785"/>
                  </a:lnTo>
                  <a:lnTo>
                    <a:pt x="705" y="784"/>
                  </a:lnTo>
                  <a:lnTo>
                    <a:pt x="705" y="782"/>
                  </a:lnTo>
                  <a:lnTo>
                    <a:pt x="704" y="780"/>
                  </a:lnTo>
                  <a:lnTo>
                    <a:pt x="703" y="779"/>
                  </a:lnTo>
                  <a:lnTo>
                    <a:pt x="703" y="779"/>
                  </a:lnTo>
                  <a:lnTo>
                    <a:pt x="703" y="775"/>
                  </a:lnTo>
                  <a:lnTo>
                    <a:pt x="703" y="774"/>
                  </a:lnTo>
                  <a:lnTo>
                    <a:pt x="702" y="774"/>
                  </a:lnTo>
                  <a:lnTo>
                    <a:pt x="701" y="774"/>
                  </a:lnTo>
                  <a:lnTo>
                    <a:pt x="700" y="775"/>
                  </a:lnTo>
                  <a:lnTo>
                    <a:pt x="700" y="775"/>
                  </a:lnTo>
                  <a:lnTo>
                    <a:pt x="699" y="774"/>
                  </a:lnTo>
                  <a:lnTo>
                    <a:pt x="698" y="772"/>
                  </a:lnTo>
                  <a:lnTo>
                    <a:pt x="698" y="771"/>
                  </a:lnTo>
                  <a:lnTo>
                    <a:pt x="695" y="768"/>
                  </a:lnTo>
                  <a:lnTo>
                    <a:pt x="693" y="768"/>
                  </a:lnTo>
                  <a:lnTo>
                    <a:pt x="690" y="768"/>
                  </a:lnTo>
                  <a:lnTo>
                    <a:pt x="687" y="768"/>
                  </a:lnTo>
                  <a:lnTo>
                    <a:pt x="686" y="767"/>
                  </a:lnTo>
                  <a:lnTo>
                    <a:pt x="683" y="763"/>
                  </a:lnTo>
                  <a:lnTo>
                    <a:pt x="682" y="762"/>
                  </a:lnTo>
                  <a:lnTo>
                    <a:pt x="681" y="761"/>
                  </a:lnTo>
                  <a:lnTo>
                    <a:pt x="677" y="761"/>
                  </a:lnTo>
                  <a:lnTo>
                    <a:pt x="676" y="761"/>
                  </a:lnTo>
                  <a:lnTo>
                    <a:pt x="675" y="760"/>
                  </a:lnTo>
                  <a:lnTo>
                    <a:pt x="674" y="759"/>
                  </a:lnTo>
                  <a:lnTo>
                    <a:pt x="673" y="758"/>
                  </a:lnTo>
                  <a:lnTo>
                    <a:pt x="670" y="758"/>
                  </a:lnTo>
                  <a:lnTo>
                    <a:pt x="669" y="756"/>
                  </a:lnTo>
                  <a:lnTo>
                    <a:pt x="669" y="755"/>
                  </a:lnTo>
                  <a:lnTo>
                    <a:pt x="670" y="753"/>
                  </a:lnTo>
                  <a:lnTo>
                    <a:pt x="670" y="748"/>
                  </a:lnTo>
                  <a:lnTo>
                    <a:pt x="671" y="747"/>
                  </a:lnTo>
                  <a:lnTo>
                    <a:pt x="673" y="745"/>
                  </a:lnTo>
                  <a:lnTo>
                    <a:pt x="674" y="743"/>
                  </a:lnTo>
                  <a:lnTo>
                    <a:pt x="673" y="742"/>
                  </a:lnTo>
                  <a:lnTo>
                    <a:pt x="673" y="740"/>
                  </a:lnTo>
                  <a:lnTo>
                    <a:pt x="671" y="738"/>
                  </a:lnTo>
                  <a:lnTo>
                    <a:pt x="670" y="737"/>
                  </a:lnTo>
                  <a:lnTo>
                    <a:pt x="669" y="737"/>
                  </a:lnTo>
                  <a:lnTo>
                    <a:pt x="668" y="739"/>
                  </a:lnTo>
                  <a:lnTo>
                    <a:pt x="667" y="741"/>
                  </a:lnTo>
                  <a:lnTo>
                    <a:pt x="666" y="742"/>
                  </a:lnTo>
                  <a:lnTo>
                    <a:pt x="665" y="741"/>
                  </a:lnTo>
                  <a:lnTo>
                    <a:pt x="663" y="736"/>
                  </a:lnTo>
                  <a:lnTo>
                    <a:pt x="662" y="735"/>
                  </a:lnTo>
                  <a:lnTo>
                    <a:pt x="662" y="734"/>
                  </a:lnTo>
                  <a:lnTo>
                    <a:pt x="663" y="734"/>
                  </a:lnTo>
                  <a:lnTo>
                    <a:pt x="665" y="734"/>
                  </a:lnTo>
                  <a:lnTo>
                    <a:pt x="667" y="733"/>
                  </a:lnTo>
                  <a:lnTo>
                    <a:pt x="668" y="731"/>
                  </a:lnTo>
                  <a:lnTo>
                    <a:pt x="669" y="728"/>
                  </a:lnTo>
                  <a:lnTo>
                    <a:pt x="668" y="721"/>
                  </a:lnTo>
                  <a:lnTo>
                    <a:pt x="668" y="719"/>
                  </a:lnTo>
                  <a:lnTo>
                    <a:pt x="670" y="717"/>
                  </a:lnTo>
                  <a:lnTo>
                    <a:pt x="671" y="715"/>
                  </a:lnTo>
                  <a:lnTo>
                    <a:pt x="671" y="712"/>
                  </a:lnTo>
                  <a:lnTo>
                    <a:pt x="670" y="709"/>
                  </a:lnTo>
                  <a:lnTo>
                    <a:pt x="669" y="707"/>
                  </a:lnTo>
                  <a:lnTo>
                    <a:pt x="668" y="705"/>
                  </a:lnTo>
                  <a:lnTo>
                    <a:pt x="666" y="705"/>
                  </a:lnTo>
                  <a:lnTo>
                    <a:pt x="664" y="704"/>
                  </a:lnTo>
                  <a:lnTo>
                    <a:pt x="663" y="705"/>
                  </a:lnTo>
                  <a:lnTo>
                    <a:pt x="662" y="707"/>
                  </a:lnTo>
                  <a:lnTo>
                    <a:pt x="661" y="708"/>
                  </a:lnTo>
                  <a:lnTo>
                    <a:pt x="660" y="711"/>
                  </a:lnTo>
                  <a:lnTo>
                    <a:pt x="659" y="712"/>
                  </a:lnTo>
                  <a:lnTo>
                    <a:pt x="657" y="713"/>
                  </a:lnTo>
                  <a:lnTo>
                    <a:pt x="656" y="713"/>
                  </a:lnTo>
                  <a:lnTo>
                    <a:pt x="655" y="712"/>
                  </a:lnTo>
                  <a:lnTo>
                    <a:pt x="653" y="711"/>
                  </a:lnTo>
                  <a:lnTo>
                    <a:pt x="652" y="709"/>
                  </a:lnTo>
                  <a:lnTo>
                    <a:pt x="652" y="708"/>
                  </a:lnTo>
                  <a:lnTo>
                    <a:pt x="651" y="707"/>
                  </a:lnTo>
                  <a:lnTo>
                    <a:pt x="651" y="705"/>
                  </a:lnTo>
                  <a:lnTo>
                    <a:pt x="651" y="702"/>
                  </a:lnTo>
                  <a:lnTo>
                    <a:pt x="650" y="701"/>
                  </a:lnTo>
                  <a:lnTo>
                    <a:pt x="649" y="701"/>
                  </a:lnTo>
                  <a:lnTo>
                    <a:pt x="647" y="700"/>
                  </a:lnTo>
                  <a:lnTo>
                    <a:pt x="646" y="699"/>
                  </a:lnTo>
                  <a:lnTo>
                    <a:pt x="645" y="698"/>
                  </a:lnTo>
                  <a:lnTo>
                    <a:pt x="645" y="696"/>
                  </a:lnTo>
                  <a:lnTo>
                    <a:pt x="645" y="695"/>
                  </a:lnTo>
                  <a:lnTo>
                    <a:pt x="641" y="693"/>
                  </a:lnTo>
                  <a:lnTo>
                    <a:pt x="640" y="690"/>
                  </a:lnTo>
                  <a:lnTo>
                    <a:pt x="639" y="689"/>
                  </a:lnTo>
                  <a:lnTo>
                    <a:pt x="637" y="690"/>
                  </a:lnTo>
                  <a:lnTo>
                    <a:pt x="636" y="692"/>
                  </a:lnTo>
                  <a:lnTo>
                    <a:pt x="635" y="692"/>
                  </a:lnTo>
                  <a:lnTo>
                    <a:pt x="633" y="691"/>
                  </a:lnTo>
                  <a:lnTo>
                    <a:pt x="633" y="689"/>
                  </a:lnTo>
                  <a:lnTo>
                    <a:pt x="632" y="686"/>
                  </a:lnTo>
                  <a:lnTo>
                    <a:pt x="632" y="685"/>
                  </a:lnTo>
                  <a:lnTo>
                    <a:pt x="631" y="684"/>
                  </a:lnTo>
                  <a:lnTo>
                    <a:pt x="629" y="678"/>
                  </a:lnTo>
                  <a:lnTo>
                    <a:pt x="631" y="675"/>
                  </a:lnTo>
                  <a:lnTo>
                    <a:pt x="633" y="672"/>
                  </a:lnTo>
                  <a:lnTo>
                    <a:pt x="635" y="668"/>
                  </a:lnTo>
                  <a:lnTo>
                    <a:pt x="636" y="663"/>
                  </a:lnTo>
                  <a:lnTo>
                    <a:pt x="636" y="658"/>
                  </a:lnTo>
                  <a:lnTo>
                    <a:pt x="637" y="654"/>
                  </a:lnTo>
                  <a:lnTo>
                    <a:pt x="639" y="651"/>
                  </a:lnTo>
                  <a:lnTo>
                    <a:pt x="640" y="649"/>
                  </a:lnTo>
                  <a:lnTo>
                    <a:pt x="640" y="647"/>
                  </a:lnTo>
                  <a:lnTo>
                    <a:pt x="639" y="647"/>
                  </a:lnTo>
                  <a:lnTo>
                    <a:pt x="636" y="645"/>
                  </a:lnTo>
                  <a:lnTo>
                    <a:pt x="635" y="644"/>
                  </a:lnTo>
                  <a:lnTo>
                    <a:pt x="635" y="643"/>
                  </a:lnTo>
                  <a:lnTo>
                    <a:pt x="636" y="641"/>
                  </a:lnTo>
                  <a:lnTo>
                    <a:pt x="637" y="639"/>
                  </a:lnTo>
                  <a:lnTo>
                    <a:pt x="639" y="637"/>
                  </a:lnTo>
                  <a:lnTo>
                    <a:pt x="640" y="635"/>
                  </a:lnTo>
                  <a:lnTo>
                    <a:pt x="640" y="634"/>
                  </a:lnTo>
                  <a:lnTo>
                    <a:pt x="639" y="633"/>
                  </a:lnTo>
                  <a:lnTo>
                    <a:pt x="636" y="632"/>
                  </a:lnTo>
                  <a:lnTo>
                    <a:pt x="634" y="630"/>
                  </a:lnTo>
                  <a:lnTo>
                    <a:pt x="633" y="629"/>
                  </a:lnTo>
                  <a:lnTo>
                    <a:pt x="633" y="624"/>
                  </a:lnTo>
                  <a:lnTo>
                    <a:pt x="633" y="622"/>
                  </a:lnTo>
                  <a:lnTo>
                    <a:pt x="631" y="620"/>
                  </a:lnTo>
                  <a:lnTo>
                    <a:pt x="630" y="619"/>
                  </a:lnTo>
                  <a:lnTo>
                    <a:pt x="629" y="619"/>
                  </a:lnTo>
                  <a:lnTo>
                    <a:pt x="627" y="618"/>
                  </a:lnTo>
                  <a:lnTo>
                    <a:pt x="625" y="620"/>
                  </a:lnTo>
                  <a:lnTo>
                    <a:pt x="621" y="625"/>
                  </a:lnTo>
                  <a:lnTo>
                    <a:pt x="617" y="626"/>
                  </a:lnTo>
                  <a:lnTo>
                    <a:pt x="615" y="625"/>
                  </a:lnTo>
                  <a:lnTo>
                    <a:pt x="613" y="623"/>
                  </a:lnTo>
                  <a:lnTo>
                    <a:pt x="611" y="623"/>
                  </a:lnTo>
                  <a:lnTo>
                    <a:pt x="609" y="619"/>
                  </a:lnTo>
                  <a:lnTo>
                    <a:pt x="607" y="616"/>
                  </a:lnTo>
                  <a:lnTo>
                    <a:pt x="606" y="615"/>
                  </a:lnTo>
                  <a:lnTo>
                    <a:pt x="604" y="613"/>
                  </a:lnTo>
                  <a:lnTo>
                    <a:pt x="603" y="612"/>
                  </a:lnTo>
                  <a:lnTo>
                    <a:pt x="603" y="611"/>
                  </a:lnTo>
                  <a:lnTo>
                    <a:pt x="603" y="608"/>
                  </a:lnTo>
                  <a:lnTo>
                    <a:pt x="602" y="605"/>
                  </a:lnTo>
                  <a:lnTo>
                    <a:pt x="602" y="604"/>
                  </a:lnTo>
                  <a:lnTo>
                    <a:pt x="602" y="603"/>
                  </a:lnTo>
                  <a:lnTo>
                    <a:pt x="602" y="602"/>
                  </a:lnTo>
                  <a:lnTo>
                    <a:pt x="601" y="601"/>
                  </a:lnTo>
                  <a:lnTo>
                    <a:pt x="598" y="599"/>
                  </a:lnTo>
                  <a:lnTo>
                    <a:pt x="595" y="599"/>
                  </a:lnTo>
                  <a:lnTo>
                    <a:pt x="589" y="599"/>
                  </a:lnTo>
                  <a:lnTo>
                    <a:pt x="580" y="595"/>
                  </a:lnTo>
                  <a:lnTo>
                    <a:pt x="578" y="595"/>
                  </a:lnTo>
                  <a:lnTo>
                    <a:pt x="576" y="596"/>
                  </a:lnTo>
                  <a:lnTo>
                    <a:pt x="574" y="601"/>
                  </a:lnTo>
                  <a:lnTo>
                    <a:pt x="573" y="601"/>
                  </a:lnTo>
                  <a:lnTo>
                    <a:pt x="573" y="604"/>
                  </a:lnTo>
                  <a:lnTo>
                    <a:pt x="573" y="606"/>
                  </a:lnTo>
                  <a:lnTo>
                    <a:pt x="573" y="607"/>
                  </a:lnTo>
                  <a:lnTo>
                    <a:pt x="572" y="607"/>
                  </a:lnTo>
                  <a:lnTo>
                    <a:pt x="570" y="606"/>
                  </a:lnTo>
                  <a:lnTo>
                    <a:pt x="569" y="605"/>
                  </a:lnTo>
                  <a:lnTo>
                    <a:pt x="567" y="599"/>
                  </a:lnTo>
                  <a:lnTo>
                    <a:pt x="568" y="598"/>
                  </a:lnTo>
                  <a:lnTo>
                    <a:pt x="568" y="596"/>
                  </a:lnTo>
                  <a:lnTo>
                    <a:pt x="567" y="594"/>
                  </a:lnTo>
                  <a:lnTo>
                    <a:pt x="566" y="592"/>
                  </a:lnTo>
                  <a:lnTo>
                    <a:pt x="564" y="593"/>
                  </a:lnTo>
                  <a:lnTo>
                    <a:pt x="562" y="595"/>
                  </a:lnTo>
                  <a:lnTo>
                    <a:pt x="561" y="597"/>
                  </a:lnTo>
                  <a:lnTo>
                    <a:pt x="561" y="599"/>
                  </a:lnTo>
                  <a:lnTo>
                    <a:pt x="558" y="599"/>
                  </a:lnTo>
                  <a:lnTo>
                    <a:pt x="557" y="598"/>
                  </a:lnTo>
                  <a:lnTo>
                    <a:pt x="557" y="596"/>
                  </a:lnTo>
                  <a:lnTo>
                    <a:pt x="558" y="594"/>
                  </a:lnTo>
                  <a:lnTo>
                    <a:pt x="559" y="592"/>
                  </a:lnTo>
                  <a:lnTo>
                    <a:pt x="561" y="592"/>
                  </a:lnTo>
                  <a:lnTo>
                    <a:pt x="561" y="590"/>
                  </a:lnTo>
                  <a:lnTo>
                    <a:pt x="562" y="587"/>
                  </a:lnTo>
                  <a:lnTo>
                    <a:pt x="562" y="585"/>
                  </a:lnTo>
                  <a:lnTo>
                    <a:pt x="561" y="584"/>
                  </a:lnTo>
                  <a:lnTo>
                    <a:pt x="560" y="583"/>
                  </a:lnTo>
                  <a:lnTo>
                    <a:pt x="555" y="584"/>
                  </a:lnTo>
                  <a:lnTo>
                    <a:pt x="554" y="585"/>
                  </a:lnTo>
                  <a:lnTo>
                    <a:pt x="552" y="586"/>
                  </a:lnTo>
                  <a:lnTo>
                    <a:pt x="550" y="587"/>
                  </a:lnTo>
                  <a:lnTo>
                    <a:pt x="549" y="588"/>
                  </a:lnTo>
                  <a:lnTo>
                    <a:pt x="547" y="587"/>
                  </a:lnTo>
                  <a:lnTo>
                    <a:pt x="546" y="586"/>
                  </a:lnTo>
                  <a:lnTo>
                    <a:pt x="545" y="583"/>
                  </a:lnTo>
                  <a:lnTo>
                    <a:pt x="545" y="581"/>
                  </a:lnTo>
                  <a:lnTo>
                    <a:pt x="543" y="581"/>
                  </a:lnTo>
                  <a:lnTo>
                    <a:pt x="541" y="584"/>
                  </a:lnTo>
                  <a:lnTo>
                    <a:pt x="539" y="584"/>
                  </a:lnTo>
                  <a:lnTo>
                    <a:pt x="537" y="584"/>
                  </a:lnTo>
                  <a:lnTo>
                    <a:pt x="536" y="583"/>
                  </a:lnTo>
                  <a:lnTo>
                    <a:pt x="537" y="578"/>
                  </a:lnTo>
                  <a:lnTo>
                    <a:pt x="537" y="575"/>
                  </a:lnTo>
                  <a:lnTo>
                    <a:pt x="536" y="574"/>
                  </a:lnTo>
                  <a:lnTo>
                    <a:pt x="534" y="573"/>
                  </a:lnTo>
                  <a:lnTo>
                    <a:pt x="529" y="572"/>
                  </a:lnTo>
                  <a:lnTo>
                    <a:pt x="525" y="571"/>
                  </a:lnTo>
                  <a:lnTo>
                    <a:pt x="522" y="570"/>
                  </a:lnTo>
                  <a:lnTo>
                    <a:pt x="520" y="567"/>
                  </a:lnTo>
                  <a:lnTo>
                    <a:pt x="519" y="566"/>
                  </a:lnTo>
                  <a:lnTo>
                    <a:pt x="519" y="565"/>
                  </a:lnTo>
                  <a:lnTo>
                    <a:pt x="517" y="562"/>
                  </a:lnTo>
                  <a:lnTo>
                    <a:pt x="515" y="561"/>
                  </a:lnTo>
                  <a:lnTo>
                    <a:pt x="509" y="556"/>
                  </a:lnTo>
                  <a:lnTo>
                    <a:pt x="507" y="555"/>
                  </a:lnTo>
                  <a:lnTo>
                    <a:pt x="495" y="555"/>
                  </a:lnTo>
                  <a:lnTo>
                    <a:pt x="494" y="554"/>
                  </a:lnTo>
                  <a:lnTo>
                    <a:pt x="493" y="550"/>
                  </a:lnTo>
                  <a:lnTo>
                    <a:pt x="491" y="550"/>
                  </a:lnTo>
                  <a:lnTo>
                    <a:pt x="489" y="551"/>
                  </a:lnTo>
                  <a:lnTo>
                    <a:pt x="488" y="552"/>
                  </a:lnTo>
                  <a:lnTo>
                    <a:pt x="484" y="552"/>
                  </a:lnTo>
                  <a:lnTo>
                    <a:pt x="482" y="555"/>
                  </a:lnTo>
                  <a:lnTo>
                    <a:pt x="477" y="559"/>
                  </a:lnTo>
                  <a:lnTo>
                    <a:pt x="475" y="560"/>
                  </a:lnTo>
                  <a:lnTo>
                    <a:pt x="474" y="560"/>
                  </a:lnTo>
                  <a:lnTo>
                    <a:pt x="471" y="557"/>
                  </a:lnTo>
                  <a:lnTo>
                    <a:pt x="470" y="556"/>
                  </a:lnTo>
                  <a:lnTo>
                    <a:pt x="466" y="558"/>
                  </a:lnTo>
                  <a:lnTo>
                    <a:pt x="461" y="565"/>
                  </a:lnTo>
                  <a:lnTo>
                    <a:pt x="458" y="567"/>
                  </a:lnTo>
                  <a:lnTo>
                    <a:pt x="454" y="567"/>
                  </a:lnTo>
                  <a:lnTo>
                    <a:pt x="445" y="563"/>
                  </a:lnTo>
                  <a:lnTo>
                    <a:pt x="443" y="562"/>
                  </a:lnTo>
                  <a:lnTo>
                    <a:pt x="442" y="562"/>
                  </a:lnTo>
                  <a:lnTo>
                    <a:pt x="441" y="562"/>
                  </a:lnTo>
                  <a:lnTo>
                    <a:pt x="441" y="563"/>
                  </a:lnTo>
                  <a:lnTo>
                    <a:pt x="441" y="564"/>
                  </a:lnTo>
                  <a:lnTo>
                    <a:pt x="441" y="565"/>
                  </a:lnTo>
                  <a:lnTo>
                    <a:pt x="441" y="566"/>
                  </a:lnTo>
                  <a:lnTo>
                    <a:pt x="441" y="567"/>
                  </a:lnTo>
                  <a:lnTo>
                    <a:pt x="441" y="568"/>
                  </a:lnTo>
                  <a:lnTo>
                    <a:pt x="440" y="568"/>
                  </a:lnTo>
                  <a:lnTo>
                    <a:pt x="439" y="568"/>
                  </a:lnTo>
                  <a:lnTo>
                    <a:pt x="438" y="567"/>
                  </a:lnTo>
                  <a:lnTo>
                    <a:pt x="437" y="568"/>
                  </a:lnTo>
                  <a:lnTo>
                    <a:pt x="434" y="568"/>
                  </a:lnTo>
                  <a:lnTo>
                    <a:pt x="430" y="567"/>
                  </a:lnTo>
                  <a:lnTo>
                    <a:pt x="428" y="564"/>
                  </a:lnTo>
                  <a:lnTo>
                    <a:pt x="424" y="562"/>
                  </a:lnTo>
                  <a:lnTo>
                    <a:pt x="423" y="563"/>
                  </a:lnTo>
                  <a:lnTo>
                    <a:pt x="423" y="564"/>
                  </a:lnTo>
                  <a:lnTo>
                    <a:pt x="423" y="565"/>
                  </a:lnTo>
                  <a:lnTo>
                    <a:pt x="422" y="566"/>
                  </a:lnTo>
                  <a:lnTo>
                    <a:pt x="420" y="565"/>
                  </a:lnTo>
                  <a:lnTo>
                    <a:pt x="419" y="565"/>
                  </a:lnTo>
                  <a:lnTo>
                    <a:pt x="418" y="567"/>
                  </a:lnTo>
                  <a:lnTo>
                    <a:pt x="418" y="568"/>
                  </a:lnTo>
                  <a:lnTo>
                    <a:pt x="419" y="569"/>
                  </a:lnTo>
                  <a:lnTo>
                    <a:pt x="420" y="572"/>
                  </a:lnTo>
                  <a:lnTo>
                    <a:pt x="420" y="574"/>
                  </a:lnTo>
                  <a:lnTo>
                    <a:pt x="419" y="576"/>
                  </a:lnTo>
                  <a:lnTo>
                    <a:pt x="418" y="577"/>
                  </a:lnTo>
                  <a:lnTo>
                    <a:pt x="417" y="577"/>
                  </a:lnTo>
                  <a:lnTo>
                    <a:pt x="415" y="576"/>
                  </a:lnTo>
                  <a:lnTo>
                    <a:pt x="414" y="575"/>
                  </a:lnTo>
                  <a:lnTo>
                    <a:pt x="413" y="574"/>
                  </a:lnTo>
                  <a:lnTo>
                    <a:pt x="411" y="572"/>
                  </a:lnTo>
                  <a:lnTo>
                    <a:pt x="410" y="571"/>
                  </a:lnTo>
                  <a:lnTo>
                    <a:pt x="409" y="573"/>
                  </a:lnTo>
                  <a:lnTo>
                    <a:pt x="409" y="574"/>
                  </a:lnTo>
                  <a:lnTo>
                    <a:pt x="405" y="576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1" y="582"/>
                  </a:lnTo>
                  <a:lnTo>
                    <a:pt x="390" y="585"/>
                  </a:lnTo>
                  <a:lnTo>
                    <a:pt x="388" y="585"/>
                  </a:lnTo>
                  <a:lnTo>
                    <a:pt x="384" y="586"/>
                  </a:lnTo>
                  <a:lnTo>
                    <a:pt x="383" y="586"/>
                  </a:lnTo>
                  <a:lnTo>
                    <a:pt x="380" y="587"/>
                  </a:lnTo>
                  <a:lnTo>
                    <a:pt x="378" y="587"/>
                  </a:lnTo>
                  <a:lnTo>
                    <a:pt x="376" y="587"/>
                  </a:lnTo>
                  <a:lnTo>
                    <a:pt x="375" y="587"/>
                  </a:lnTo>
                  <a:lnTo>
                    <a:pt x="375" y="592"/>
                  </a:lnTo>
                  <a:lnTo>
                    <a:pt x="375" y="595"/>
                  </a:lnTo>
                  <a:lnTo>
                    <a:pt x="375" y="599"/>
                  </a:lnTo>
                  <a:lnTo>
                    <a:pt x="373" y="604"/>
                  </a:lnTo>
                  <a:lnTo>
                    <a:pt x="371" y="606"/>
                  </a:lnTo>
                  <a:lnTo>
                    <a:pt x="370" y="607"/>
                  </a:lnTo>
                  <a:lnTo>
                    <a:pt x="368" y="610"/>
                  </a:lnTo>
                  <a:lnTo>
                    <a:pt x="367" y="611"/>
                  </a:lnTo>
                  <a:lnTo>
                    <a:pt x="365" y="616"/>
                  </a:lnTo>
                  <a:lnTo>
                    <a:pt x="364" y="617"/>
                  </a:lnTo>
                  <a:lnTo>
                    <a:pt x="360" y="619"/>
                  </a:lnTo>
                  <a:lnTo>
                    <a:pt x="357" y="619"/>
                  </a:lnTo>
                  <a:lnTo>
                    <a:pt x="351" y="619"/>
                  </a:lnTo>
                  <a:lnTo>
                    <a:pt x="345" y="621"/>
                  </a:lnTo>
                  <a:lnTo>
                    <a:pt x="341" y="620"/>
                  </a:lnTo>
                  <a:lnTo>
                    <a:pt x="339" y="621"/>
                  </a:lnTo>
                  <a:lnTo>
                    <a:pt x="337" y="622"/>
                  </a:lnTo>
                  <a:lnTo>
                    <a:pt x="332" y="623"/>
                  </a:lnTo>
                  <a:lnTo>
                    <a:pt x="326" y="625"/>
                  </a:lnTo>
                  <a:lnTo>
                    <a:pt x="282" y="629"/>
                  </a:lnTo>
                  <a:lnTo>
                    <a:pt x="278" y="632"/>
                  </a:lnTo>
                  <a:lnTo>
                    <a:pt x="269" y="647"/>
                  </a:lnTo>
                  <a:lnTo>
                    <a:pt x="266" y="651"/>
                  </a:lnTo>
                  <a:lnTo>
                    <a:pt x="260" y="653"/>
                  </a:lnTo>
                  <a:lnTo>
                    <a:pt x="253" y="654"/>
                  </a:lnTo>
                  <a:lnTo>
                    <a:pt x="252" y="654"/>
                  </a:lnTo>
                  <a:lnTo>
                    <a:pt x="249" y="655"/>
                  </a:lnTo>
                  <a:lnTo>
                    <a:pt x="247" y="653"/>
                  </a:lnTo>
                  <a:lnTo>
                    <a:pt x="245" y="651"/>
                  </a:lnTo>
                  <a:lnTo>
                    <a:pt x="242" y="645"/>
                  </a:lnTo>
                  <a:lnTo>
                    <a:pt x="241" y="643"/>
                  </a:lnTo>
                  <a:lnTo>
                    <a:pt x="240" y="642"/>
                  </a:lnTo>
                  <a:lnTo>
                    <a:pt x="232" y="640"/>
                  </a:lnTo>
                  <a:lnTo>
                    <a:pt x="230" y="637"/>
                  </a:lnTo>
                  <a:lnTo>
                    <a:pt x="228" y="635"/>
                  </a:lnTo>
                  <a:lnTo>
                    <a:pt x="227" y="634"/>
                  </a:lnTo>
                  <a:lnTo>
                    <a:pt x="227" y="632"/>
                  </a:lnTo>
                  <a:lnTo>
                    <a:pt x="226" y="630"/>
                  </a:lnTo>
                  <a:lnTo>
                    <a:pt x="225" y="629"/>
                  </a:lnTo>
                  <a:lnTo>
                    <a:pt x="223" y="627"/>
                  </a:lnTo>
                  <a:lnTo>
                    <a:pt x="219" y="624"/>
                  </a:lnTo>
                  <a:lnTo>
                    <a:pt x="219" y="624"/>
                  </a:lnTo>
                  <a:lnTo>
                    <a:pt x="217" y="623"/>
                  </a:lnTo>
                  <a:lnTo>
                    <a:pt x="212" y="623"/>
                  </a:lnTo>
                  <a:lnTo>
                    <a:pt x="207" y="623"/>
                  </a:lnTo>
                  <a:lnTo>
                    <a:pt x="205" y="623"/>
                  </a:lnTo>
                  <a:lnTo>
                    <a:pt x="203" y="623"/>
                  </a:lnTo>
                  <a:lnTo>
                    <a:pt x="200" y="627"/>
                  </a:lnTo>
                  <a:lnTo>
                    <a:pt x="195" y="627"/>
                  </a:lnTo>
                  <a:lnTo>
                    <a:pt x="189" y="629"/>
                  </a:lnTo>
                  <a:lnTo>
                    <a:pt x="187" y="629"/>
                  </a:lnTo>
                  <a:lnTo>
                    <a:pt x="182" y="628"/>
                  </a:lnTo>
                  <a:lnTo>
                    <a:pt x="180" y="628"/>
                  </a:lnTo>
                  <a:lnTo>
                    <a:pt x="177" y="624"/>
                  </a:lnTo>
                  <a:lnTo>
                    <a:pt x="175" y="623"/>
                  </a:lnTo>
                  <a:lnTo>
                    <a:pt x="171" y="623"/>
                  </a:lnTo>
                  <a:lnTo>
                    <a:pt x="169" y="621"/>
                  </a:lnTo>
                  <a:lnTo>
                    <a:pt x="166" y="621"/>
                  </a:lnTo>
                  <a:lnTo>
                    <a:pt x="157" y="625"/>
                  </a:lnTo>
                  <a:lnTo>
                    <a:pt x="155" y="625"/>
                  </a:lnTo>
                  <a:lnTo>
                    <a:pt x="154" y="623"/>
                  </a:lnTo>
                  <a:lnTo>
                    <a:pt x="150" y="618"/>
                  </a:lnTo>
                  <a:lnTo>
                    <a:pt x="148" y="617"/>
                  </a:lnTo>
                  <a:lnTo>
                    <a:pt x="142" y="618"/>
                  </a:lnTo>
                  <a:lnTo>
                    <a:pt x="140" y="617"/>
                  </a:lnTo>
                  <a:lnTo>
                    <a:pt x="136" y="617"/>
                  </a:lnTo>
                  <a:lnTo>
                    <a:pt x="130" y="616"/>
                  </a:lnTo>
                  <a:lnTo>
                    <a:pt x="128" y="615"/>
                  </a:lnTo>
                  <a:lnTo>
                    <a:pt x="125" y="616"/>
                  </a:lnTo>
                  <a:lnTo>
                    <a:pt x="124" y="616"/>
                  </a:lnTo>
                  <a:lnTo>
                    <a:pt x="123" y="617"/>
                  </a:lnTo>
                  <a:lnTo>
                    <a:pt x="122" y="617"/>
                  </a:lnTo>
                  <a:lnTo>
                    <a:pt x="122" y="618"/>
                  </a:lnTo>
                  <a:lnTo>
                    <a:pt x="122" y="619"/>
                  </a:lnTo>
                  <a:lnTo>
                    <a:pt x="122" y="620"/>
                  </a:lnTo>
                  <a:lnTo>
                    <a:pt x="119" y="620"/>
                  </a:lnTo>
                  <a:lnTo>
                    <a:pt x="114" y="617"/>
                  </a:lnTo>
                  <a:lnTo>
                    <a:pt x="113" y="617"/>
                  </a:lnTo>
                  <a:lnTo>
                    <a:pt x="112" y="617"/>
                  </a:lnTo>
                  <a:lnTo>
                    <a:pt x="111" y="617"/>
                  </a:lnTo>
                  <a:lnTo>
                    <a:pt x="110" y="617"/>
                  </a:lnTo>
                  <a:lnTo>
                    <a:pt x="108" y="615"/>
                  </a:lnTo>
                  <a:lnTo>
                    <a:pt x="104" y="611"/>
                  </a:lnTo>
                  <a:lnTo>
                    <a:pt x="100" y="606"/>
                  </a:lnTo>
                  <a:lnTo>
                    <a:pt x="98" y="605"/>
                  </a:lnTo>
                  <a:lnTo>
                    <a:pt x="92" y="603"/>
                  </a:lnTo>
                  <a:lnTo>
                    <a:pt x="91" y="603"/>
                  </a:lnTo>
                  <a:lnTo>
                    <a:pt x="88" y="604"/>
                  </a:lnTo>
                  <a:lnTo>
                    <a:pt x="86" y="606"/>
                  </a:lnTo>
                  <a:lnTo>
                    <a:pt x="85" y="612"/>
                  </a:lnTo>
                  <a:lnTo>
                    <a:pt x="84" y="615"/>
                  </a:lnTo>
                  <a:lnTo>
                    <a:pt x="80" y="618"/>
                  </a:lnTo>
                  <a:lnTo>
                    <a:pt x="78" y="618"/>
                  </a:lnTo>
                  <a:lnTo>
                    <a:pt x="77" y="617"/>
                  </a:lnTo>
                  <a:lnTo>
                    <a:pt x="75" y="617"/>
                  </a:lnTo>
                  <a:lnTo>
                    <a:pt x="74" y="616"/>
                  </a:lnTo>
                  <a:lnTo>
                    <a:pt x="73" y="615"/>
                  </a:lnTo>
                  <a:lnTo>
                    <a:pt x="71" y="616"/>
                  </a:lnTo>
                  <a:lnTo>
                    <a:pt x="70" y="617"/>
                  </a:lnTo>
                  <a:lnTo>
                    <a:pt x="71" y="620"/>
                  </a:lnTo>
                  <a:lnTo>
                    <a:pt x="70" y="622"/>
                  </a:lnTo>
                  <a:lnTo>
                    <a:pt x="68" y="623"/>
                  </a:lnTo>
                  <a:lnTo>
                    <a:pt x="67" y="623"/>
                  </a:lnTo>
                  <a:lnTo>
                    <a:pt x="63" y="621"/>
                  </a:lnTo>
                  <a:lnTo>
                    <a:pt x="62" y="619"/>
                  </a:lnTo>
                  <a:lnTo>
                    <a:pt x="64" y="617"/>
                  </a:lnTo>
                  <a:lnTo>
                    <a:pt x="64" y="615"/>
                  </a:lnTo>
                  <a:lnTo>
                    <a:pt x="65" y="613"/>
                  </a:lnTo>
                  <a:lnTo>
                    <a:pt x="65" y="612"/>
                  </a:lnTo>
                  <a:lnTo>
                    <a:pt x="65" y="610"/>
                  </a:lnTo>
                  <a:lnTo>
                    <a:pt x="64" y="608"/>
                  </a:lnTo>
                  <a:lnTo>
                    <a:pt x="62" y="606"/>
                  </a:lnTo>
                  <a:lnTo>
                    <a:pt x="60" y="604"/>
                  </a:lnTo>
                  <a:lnTo>
                    <a:pt x="56" y="602"/>
                  </a:lnTo>
                  <a:lnTo>
                    <a:pt x="56" y="601"/>
                  </a:lnTo>
                  <a:lnTo>
                    <a:pt x="55" y="600"/>
                  </a:lnTo>
                  <a:lnTo>
                    <a:pt x="53" y="601"/>
                  </a:lnTo>
                  <a:lnTo>
                    <a:pt x="52" y="602"/>
                  </a:lnTo>
                  <a:lnTo>
                    <a:pt x="50" y="602"/>
                  </a:lnTo>
                  <a:lnTo>
                    <a:pt x="44" y="602"/>
                  </a:lnTo>
                  <a:lnTo>
                    <a:pt x="43" y="603"/>
                  </a:lnTo>
                  <a:lnTo>
                    <a:pt x="42" y="603"/>
                  </a:lnTo>
                  <a:lnTo>
                    <a:pt x="42" y="602"/>
                  </a:lnTo>
                  <a:lnTo>
                    <a:pt x="40" y="599"/>
                  </a:lnTo>
                  <a:lnTo>
                    <a:pt x="39" y="595"/>
                  </a:lnTo>
                  <a:lnTo>
                    <a:pt x="38" y="592"/>
                  </a:lnTo>
                  <a:lnTo>
                    <a:pt x="31" y="583"/>
                  </a:lnTo>
                  <a:lnTo>
                    <a:pt x="30" y="583"/>
                  </a:lnTo>
                  <a:lnTo>
                    <a:pt x="28" y="584"/>
                  </a:lnTo>
                  <a:lnTo>
                    <a:pt x="26" y="584"/>
                  </a:lnTo>
                  <a:lnTo>
                    <a:pt x="26" y="584"/>
                  </a:lnTo>
                  <a:lnTo>
                    <a:pt x="24" y="583"/>
                  </a:lnTo>
                  <a:lnTo>
                    <a:pt x="23" y="583"/>
                  </a:lnTo>
                  <a:lnTo>
                    <a:pt x="22" y="583"/>
                  </a:lnTo>
                  <a:lnTo>
                    <a:pt x="22" y="584"/>
                  </a:lnTo>
                  <a:lnTo>
                    <a:pt x="21" y="584"/>
                  </a:lnTo>
                  <a:lnTo>
                    <a:pt x="20" y="584"/>
                  </a:lnTo>
                  <a:lnTo>
                    <a:pt x="20" y="583"/>
                  </a:lnTo>
                  <a:lnTo>
                    <a:pt x="15" y="576"/>
                  </a:lnTo>
                  <a:lnTo>
                    <a:pt x="14" y="574"/>
                  </a:lnTo>
                  <a:lnTo>
                    <a:pt x="14" y="572"/>
                  </a:lnTo>
                  <a:lnTo>
                    <a:pt x="14" y="570"/>
                  </a:lnTo>
                  <a:lnTo>
                    <a:pt x="14" y="568"/>
                  </a:lnTo>
                  <a:lnTo>
                    <a:pt x="14" y="568"/>
                  </a:lnTo>
                  <a:lnTo>
                    <a:pt x="11" y="568"/>
                  </a:lnTo>
                  <a:lnTo>
                    <a:pt x="11" y="565"/>
                  </a:lnTo>
                  <a:lnTo>
                    <a:pt x="12" y="562"/>
                  </a:lnTo>
                  <a:lnTo>
                    <a:pt x="9" y="560"/>
                  </a:lnTo>
                  <a:lnTo>
                    <a:pt x="6" y="559"/>
                  </a:lnTo>
                  <a:lnTo>
                    <a:pt x="3" y="561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1" y="549"/>
                  </a:lnTo>
                  <a:lnTo>
                    <a:pt x="1" y="547"/>
                  </a:lnTo>
                  <a:lnTo>
                    <a:pt x="0" y="541"/>
                  </a:lnTo>
                  <a:lnTo>
                    <a:pt x="0" y="538"/>
                  </a:lnTo>
                  <a:lnTo>
                    <a:pt x="2" y="537"/>
                  </a:lnTo>
                  <a:lnTo>
                    <a:pt x="8" y="532"/>
                  </a:lnTo>
                  <a:lnTo>
                    <a:pt x="8" y="531"/>
                  </a:lnTo>
                  <a:lnTo>
                    <a:pt x="9" y="528"/>
                  </a:lnTo>
                  <a:lnTo>
                    <a:pt x="9" y="527"/>
                  </a:lnTo>
                  <a:lnTo>
                    <a:pt x="11" y="526"/>
                  </a:lnTo>
                  <a:lnTo>
                    <a:pt x="13" y="526"/>
                  </a:lnTo>
                  <a:lnTo>
                    <a:pt x="14" y="526"/>
                  </a:lnTo>
                  <a:lnTo>
                    <a:pt x="15" y="523"/>
                  </a:lnTo>
                  <a:lnTo>
                    <a:pt x="17" y="520"/>
                  </a:lnTo>
                  <a:lnTo>
                    <a:pt x="17" y="518"/>
                  </a:lnTo>
                  <a:lnTo>
                    <a:pt x="17" y="515"/>
                  </a:lnTo>
                  <a:lnTo>
                    <a:pt x="18" y="514"/>
                  </a:lnTo>
                  <a:lnTo>
                    <a:pt x="18" y="512"/>
                  </a:lnTo>
                  <a:lnTo>
                    <a:pt x="19" y="512"/>
                  </a:lnTo>
                  <a:lnTo>
                    <a:pt x="20" y="510"/>
                  </a:lnTo>
                  <a:lnTo>
                    <a:pt x="20" y="509"/>
                  </a:lnTo>
                  <a:lnTo>
                    <a:pt x="20" y="508"/>
                  </a:lnTo>
                  <a:lnTo>
                    <a:pt x="20" y="503"/>
                  </a:lnTo>
                  <a:lnTo>
                    <a:pt x="20" y="502"/>
                  </a:lnTo>
                  <a:lnTo>
                    <a:pt x="20" y="501"/>
                  </a:lnTo>
                  <a:lnTo>
                    <a:pt x="21" y="500"/>
                  </a:lnTo>
                  <a:lnTo>
                    <a:pt x="21" y="499"/>
                  </a:lnTo>
                  <a:lnTo>
                    <a:pt x="22" y="498"/>
                  </a:lnTo>
                  <a:lnTo>
                    <a:pt x="24" y="496"/>
                  </a:lnTo>
                  <a:lnTo>
                    <a:pt x="25" y="496"/>
                  </a:lnTo>
                  <a:lnTo>
                    <a:pt x="25" y="495"/>
                  </a:lnTo>
                  <a:lnTo>
                    <a:pt x="25" y="492"/>
                  </a:lnTo>
                  <a:lnTo>
                    <a:pt x="26" y="490"/>
                  </a:lnTo>
                  <a:lnTo>
                    <a:pt x="28" y="484"/>
                  </a:lnTo>
                  <a:lnTo>
                    <a:pt x="30" y="483"/>
                  </a:lnTo>
                  <a:lnTo>
                    <a:pt x="33" y="482"/>
                  </a:lnTo>
                  <a:lnTo>
                    <a:pt x="35" y="481"/>
                  </a:lnTo>
                  <a:lnTo>
                    <a:pt x="34" y="478"/>
                  </a:lnTo>
                  <a:lnTo>
                    <a:pt x="35" y="475"/>
                  </a:lnTo>
                  <a:lnTo>
                    <a:pt x="36" y="472"/>
                  </a:lnTo>
                  <a:lnTo>
                    <a:pt x="37" y="470"/>
                  </a:lnTo>
                  <a:lnTo>
                    <a:pt x="38" y="468"/>
                  </a:lnTo>
                  <a:lnTo>
                    <a:pt x="40" y="468"/>
                  </a:lnTo>
                  <a:lnTo>
                    <a:pt x="44" y="472"/>
                  </a:lnTo>
                  <a:lnTo>
                    <a:pt x="45" y="474"/>
                  </a:lnTo>
                  <a:lnTo>
                    <a:pt x="48" y="474"/>
                  </a:lnTo>
                  <a:lnTo>
                    <a:pt x="50" y="474"/>
                  </a:lnTo>
                  <a:lnTo>
                    <a:pt x="53" y="474"/>
                  </a:lnTo>
                  <a:lnTo>
                    <a:pt x="55" y="473"/>
                  </a:lnTo>
                  <a:lnTo>
                    <a:pt x="56" y="473"/>
                  </a:lnTo>
                  <a:lnTo>
                    <a:pt x="56" y="474"/>
                  </a:lnTo>
                  <a:lnTo>
                    <a:pt x="58" y="477"/>
                  </a:lnTo>
                  <a:lnTo>
                    <a:pt x="59" y="478"/>
                  </a:lnTo>
                  <a:lnTo>
                    <a:pt x="61" y="478"/>
                  </a:lnTo>
                  <a:lnTo>
                    <a:pt x="63" y="480"/>
                  </a:lnTo>
                  <a:lnTo>
                    <a:pt x="65" y="481"/>
                  </a:lnTo>
                  <a:lnTo>
                    <a:pt x="66" y="478"/>
                  </a:lnTo>
                  <a:lnTo>
                    <a:pt x="66" y="478"/>
                  </a:lnTo>
                  <a:lnTo>
                    <a:pt x="64" y="475"/>
                  </a:lnTo>
                  <a:lnTo>
                    <a:pt x="63" y="474"/>
                  </a:lnTo>
                  <a:lnTo>
                    <a:pt x="64" y="472"/>
                  </a:lnTo>
                  <a:lnTo>
                    <a:pt x="65" y="469"/>
                  </a:lnTo>
                  <a:lnTo>
                    <a:pt x="65" y="468"/>
                  </a:lnTo>
                  <a:lnTo>
                    <a:pt x="63" y="466"/>
                  </a:lnTo>
                  <a:lnTo>
                    <a:pt x="60" y="465"/>
                  </a:lnTo>
                  <a:lnTo>
                    <a:pt x="58" y="463"/>
                  </a:lnTo>
                  <a:lnTo>
                    <a:pt x="56" y="460"/>
                  </a:lnTo>
                  <a:lnTo>
                    <a:pt x="52" y="458"/>
                  </a:lnTo>
                  <a:lnTo>
                    <a:pt x="53" y="458"/>
                  </a:lnTo>
                  <a:lnTo>
                    <a:pt x="51" y="456"/>
                  </a:lnTo>
                  <a:lnTo>
                    <a:pt x="50" y="458"/>
                  </a:lnTo>
                  <a:lnTo>
                    <a:pt x="50" y="459"/>
                  </a:lnTo>
                  <a:lnTo>
                    <a:pt x="49" y="458"/>
                  </a:lnTo>
                  <a:lnTo>
                    <a:pt x="50" y="456"/>
                  </a:lnTo>
                  <a:lnTo>
                    <a:pt x="51" y="453"/>
                  </a:lnTo>
                  <a:lnTo>
                    <a:pt x="52" y="448"/>
                  </a:lnTo>
                  <a:lnTo>
                    <a:pt x="54" y="444"/>
                  </a:lnTo>
                  <a:lnTo>
                    <a:pt x="54" y="442"/>
                  </a:lnTo>
                  <a:lnTo>
                    <a:pt x="53" y="429"/>
                  </a:lnTo>
                  <a:lnTo>
                    <a:pt x="52" y="427"/>
                  </a:lnTo>
                  <a:lnTo>
                    <a:pt x="52" y="426"/>
                  </a:lnTo>
                  <a:lnTo>
                    <a:pt x="50" y="424"/>
                  </a:lnTo>
                  <a:lnTo>
                    <a:pt x="49" y="422"/>
                  </a:lnTo>
                  <a:lnTo>
                    <a:pt x="49" y="421"/>
                  </a:lnTo>
                  <a:lnTo>
                    <a:pt x="49" y="419"/>
                  </a:lnTo>
                  <a:lnTo>
                    <a:pt x="48" y="413"/>
                  </a:lnTo>
                  <a:lnTo>
                    <a:pt x="47" y="412"/>
                  </a:lnTo>
                  <a:lnTo>
                    <a:pt x="45" y="406"/>
                  </a:lnTo>
                  <a:lnTo>
                    <a:pt x="48" y="401"/>
                  </a:lnTo>
                  <a:lnTo>
                    <a:pt x="55" y="392"/>
                  </a:lnTo>
                  <a:lnTo>
                    <a:pt x="56" y="388"/>
                  </a:lnTo>
                  <a:lnTo>
                    <a:pt x="56" y="387"/>
                  </a:lnTo>
                  <a:lnTo>
                    <a:pt x="58" y="386"/>
                  </a:lnTo>
                  <a:lnTo>
                    <a:pt x="60" y="385"/>
                  </a:lnTo>
                  <a:lnTo>
                    <a:pt x="61" y="385"/>
                  </a:lnTo>
                  <a:lnTo>
                    <a:pt x="62" y="383"/>
                  </a:lnTo>
                  <a:lnTo>
                    <a:pt x="68" y="373"/>
                  </a:lnTo>
                  <a:lnTo>
                    <a:pt x="68" y="372"/>
                  </a:lnTo>
                  <a:lnTo>
                    <a:pt x="69" y="371"/>
                  </a:lnTo>
                  <a:lnTo>
                    <a:pt x="71" y="371"/>
                  </a:lnTo>
                  <a:lnTo>
                    <a:pt x="72" y="370"/>
                  </a:lnTo>
                  <a:lnTo>
                    <a:pt x="72" y="370"/>
                  </a:lnTo>
                  <a:lnTo>
                    <a:pt x="73" y="366"/>
                  </a:lnTo>
                  <a:lnTo>
                    <a:pt x="74" y="365"/>
                  </a:lnTo>
                  <a:lnTo>
                    <a:pt x="77" y="361"/>
                  </a:lnTo>
                  <a:lnTo>
                    <a:pt x="87" y="347"/>
                  </a:lnTo>
                  <a:lnTo>
                    <a:pt x="91" y="343"/>
                  </a:lnTo>
                  <a:lnTo>
                    <a:pt x="94" y="340"/>
                  </a:lnTo>
                  <a:lnTo>
                    <a:pt x="97" y="336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126" y="307"/>
                  </a:lnTo>
                  <a:lnTo>
                    <a:pt x="128" y="304"/>
                  </a:lnTo>
                  <a:lnTo>
                    <a:pt x="136" y="297"/>
                  </a:lnTo>
                  <a:lnTo>
                    <a:pt x="137" y="295"/>
                  </a:lnTo>
                  <a:lnTo>
                    <a:pt x="139" y="292"/>
                  </a:lnTo>
                  <a:lnTo>
                    <a:pt x="140" y="289"/>
                  </a:lnTo>
                  <a:lnTo>
                    <a:pt x="140" y="288"/>
                  </a:lnTo>
                  <a:lnTo>
                    <a:pt x="142" y="287"/>
                  </a:lnTo>
                  <a:lnTo>
                    <a:pt x="146" y="286"/>
                  </a:lnTo>
                  <a:lnTo>
                    <a:pt x="162" y="286"/>
                  </a:lnTo>
                  <a:lnTo>
                    <a:pt x="166" y="284"/>
                  </a:lnTo>
                  <a:lnTo>
                    <a:pt x="168" y="279"/>
                  </a:lnTo>
                  <a:lnTo>
                    <a:pt x="169" y="278"/>
                  </a:lnTo>
                  <a:lnTo>
                    <a:pt x="169" y="276"/>
                  </a:lnTo>
                  <a:lnTo>
                    <a:pt x="169" y="273"/>
                  </a:lnTo>
                  <a:lnTo>
                    <a:pt x="169" y="272"/>
                  </a:lnTo>
                  <a:lnTo>
                    <a:pt x="175" y="268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77" y="264"/>
                  </a:lnTo>
                  <a:lnTo>
                    <a:pt x="177" y="262"/>
                  </a:lnTo>
                  <a:lnTo>
                    <a:pt x="176" y="255"/>
                  </a:lnTo>
                  <a:lnTo>
                    <a:pt x="178" y="252"/>
                  </a:lnTo>
                  <a:lnTo>
                    <a:pt x="176" y="246"/>
                  </a:lnTo>
                  <a:lnTo>
                    <a:pt x="175" y="243"/>
                  </a:lnTo>
                  <a:lnTo>
                    <a:pt x="176" y="240"/>
                  </a:lnTo>
                  <a:lnTo>
                    <a:pt x="173" y="239"/>
                  </a:lnTo>
                  <a:lnTo>
                    <a:pt x="171" y="238"/>
                  </a:lnTo>
                  <a:lnTo>
                    <a:pt x="169" y="236"/>
                  </a:lnTo>
                  <a:lnTo>
                    <a:pt x="171" y="233"/>
                  </a:lnTo>
                  <a:lnTo>
                    <a:pt x="171" y="232"/>
                  </a:lnTo>
                  <a:lnTo>
                    <a:pt x="168" y="232"/>
                  </a:lnTo>
                  <a:lnTo>
                    <a:pt x="165" y="231"/>
                  </a:lnTo>
                  <a:lnTo>
                    <a:pt x="165" y="229"/>
                  </a:lnTo>
                  <a:lnTo>
                    <a:pt x="165" y="226"/>
                  </a:lnTo>
                  <a:lnTo>
                    <a:pt x="165" y="224"/>
                  </a:lnTo>
                  <a:lnTo>
                    <a:pt x="167" y="223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74" y="223"/>
                  </a:lnTo>
                  <a:lnTo>
                    <a:pt x="177" y="223"/>
                  </a:lnTo>
                  <a:lnTo>
                    <a:pt x="180" y="222"/>
                  </a:lnTo>
                  <a:lnTo>
                    <a:pt x="181" y="219"/>
                  </a:lnTo>
                  <a:lnTo>
                    <a:pt x="180" y="218"/>
                  </a:lnTo>
                  <a:lnTo>
                    <a:pt x="172" y="213"/>
                  </a:lnTo>
                  <a:lnTo>
                    <a:pt x="166" y="208"/>
                  </a:lnTo>
                  <a:lnTo>
                    <a:pt x="165" y="206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4" y="201"/>
                  </a:lnTo>
                  <a:lnTo>
                    <a:pt x="163" y="200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59" y="190"/>
                  </a:lnTo>
                  <a:lnTo>
                    <a:pt x="159" y="188"/>
                  </a:lnTo>
                  <a:lnTo>
                    <a:pt x="156" y="184"/>
                  </a:lnTo>
                  <a:lnTo>
                    <a:pt x="155" y="182"/>
                  </a:lnTo>
                  <a:lnTo>
                    <a:pt x="155" y="180"/>
                  </a:lnTo>
                  <a:lnTo>
                    <a:pt x="157" y="179"/>
                  </a:lnTo>
                  <a:lnTo>
                    <a:pt x="156" y="177"/>
                  </a:lnTo>
                  <a:lnTo>
                    <a:pt x="152" y="173"/>
                  </a:lnTo>
                  <a:lnTo>
                    <a:pt x="147" y="171"/>
                  </a:lnTo>
                  <a:lnTo>
                    <a:pt x="145" y="168"/>
                  </a:lnTo>
                  <a:lnTo>
                    <a:pt x="140" y="157"/>
                  </a:lnTo>
                  <a:lnTo>
                    <a:pt x="138" y="156"/>
                  </a:lnTo>
                  <a:lnTo>
                    <a:pt x="136" y="156"/>
                  </a:lnTo>
                  <a:lnTo>
                    <a:pt x="135" y="155"/>
                  </a:lnTo>
                  <a:lnTo>
                    <a:pt x="134" y="153"/>
                  </a:lnTo>
                  <a:lnTo>
                    <a:pt x="135" y="150"/>
                  </a:lnTo>
                  <a:lnTo>
                    <a:pt x="136" y="148"/>
                  </a:lnTo>
                  <a:lnTo>
                    <a:pt x="138" y="147"/>
                  </a:lnTo>
                  <a:lnTo>
                    <a:pt x="140" y="146"/>
                  </a:lnTo>
                  <a:lnTo>
                    <a:pt x="139" y="144"/>
                  </a:lnTo>
                  <a:lnTo>
                    <a:pt x="139" y="142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0" y="139"/>
                  </a:lnTo>
                  <a:lnTo>
                    <a:pt x="136" y="134"/>
                  </a:lnTo>
                  <a:lnTo>
                    <a:pt x="136" y="133"/>
                  </a:lnTo>
                  <a:lnTo>
                    <a:pt x="138" y="130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4" y="128"/>
                  </a:lnTo>
                  <a:lnTo>
                    <a:pt x="133" y="125"/>
                  </a:lnTo>
                  <a:lnTo>
                    <a:pt x="133" y="124"/>
                  </a:lnTo>
                  <a:lnTo>
                    <a:pt x="134" y="125"/>
                  </a:lnTo>
                  <a:lnTo>
                    <a:pt x="134" y="124"/>
                  </a:lnTo>
                  <a:lnTo>
                    <a:pt x="134" y="123"/>
                  </a:lnTo>
                  <a:lnTo>
                    <a:pt x="134" y="121"/>
                  </a:lnTo>
                  <a:lnTo>
                    <a:pt x="132" y="114"/>
                  </a:lnTo>
                  <a:lnTo>
                    <a:pt x="131" y="113"/>
                  </a:lnTo>
                  <a:lnTo>
                    <a:pt x="131" y="111"/>
                  </a:lnTo>
                  <a:lnTo>
                    <a:pt x="133" y="110"/>
                  </a:lnTo>
                  <a:lnTo>
                    <a:pt x="134" y="109"/>
                  </a:lnTo>
                  <a:lnTo>
                    <a:pt x="134" y="108"/>
                  </a:lnTo>
                  <a:lnTo>
                    <a:pt x="143" y="106"/>
                  </a:lnTo>
                  <a:lnTo>
                    <a:pt x="146" y="106"/>
                  </a:lnTo>
                  <a:lnTo>
                    <a:pt x="152" y="108"/>
                  </a:lnTo>
                  <a:lnTo>
                    <a:pt x="154" y="108"/>
                  </a:lnTo>
                  <a:lnTo>
                    <a:pt x="158" y="110"/>
                  </a:lnTo>
                  <a:lnTo>
                    <a:pt x="160" y="112"/>
                  </a:lnTo>
                  <a:lnTo>
                    <a:pt x="163" y="115"/>
                  </a:lnTo>
                  <a:lnTo>
                    <a:pt x="166" y="115"/>
                  </a:lnTo>
                  <a:lnTo>
                    <a:pt x="180" y="102"/>
                  </a:lnTo>
                  <a:lnTo>
                    <a:pt x="190" y="95"/>
                  </a:lnTo>
                  <a:lnTo>
                    <a:pt x="193" y="92"/>
                  </a:lnTo>
                  <a:lnTo>
                    <a:pt x="195" y="82"/>
                  </a:lnTo>
                  <a:lnTo>
                    <a:pt x="196" y="80"/>
                  </a:lnTo>
                  <a:lnTo>
                    <a:pt x="200" y="75"/>
                  </a:lnTo>
                  <a:lnTo>
                    <a:pt x="201" y="73"/>
                  </a:lnTo>
                  <a:lnTo>
                    <a:pt x="203" y="72"/>
                  </a:lnTo>
                  <a:lnTo>
                    <a:pt x="225" y="70"/>
                  </a:lnTo>
                  <a:lnTo>
                    <a:pt x="231" y="71"/>
                  </a:lnTo>
                  <a:lnTo>
                    <a:pt x="233" y="71"/>
                  </a:lnTo>
                  <a:lnTo>
                    <a:pt x="259" y="67"/>
                  </a:lnTo>
                  <a:lnTo>
                    <a:pt x="267" y="63"/>
                  </a:lnTo>
                  <a:lnTo>
                    <a:pt x="271" y="62"/>
                  </a:lnTo>
                  <a:lnTo>
                    <a:pt x="275" y="62"/>
                  </a:lnTo>
                  <a:lnTo>
                    <a:pt x="290" y="66"/>
                  </a:lnTo>
                  <a:lnTo>
                    <a:pt x="308" y="66"/>
                  </a:lnTo>
                  <a:lnTo>
                    <a:pt x="320" y="66"/>
                  </a:lnTo>
                  <a:lnTo>
                    <a:pt x="327" y="64"/>
                  </a:lnTo>
                  <a:lnTo>
                    <a:pt x="347" y="69"/>
                  </a:lnTo>
                  <a:lnTo>
                    <a:pt x="353" y="68"/>
                  </a:lnTo>
                  <a:lnTo>
                    <a:pt x="356" y="69"/>
                  </a:lnTo>
                  <a:lnTo>
                    <a:pt x="362" y="74"/>
                  </a:lnTo>
                  <a:lnTo>
                    <a:pt x="364" y="75"/>
                  </a:lnTo>
                  <a:lnTo>
                    <a:pt x="385" y="76"/>
                  </a:lnTo>
                  <a:lnTo>
                    <a:pt x="387" y="76"/>
                  </a:lnTo>
                  <a:lnTo>
                    <a:pt x="387" y="78"/>
                  </a:lnTo>
                  <a:lnTo>
                    <a:pt x="386" y="79"/>
                  </a:lnTo>
                  <a:lnTo>
                    <a:pt x="387" y="81"/>
                  </a:lnTo>
                  <a:lnTo>
                    <a:pt x="387" y="82"/>
                  </a:lnTo>
                  <a:lnTo>
                    <a:pt x="388" y="82"/>
                  </a:lnTo>
                  <a:lnTo>
                    <a:pt x="409" y="83"/>
                  </a:lnTo>
                  <a:lnTo>
                    <a:pt x="425" y="91"/>
                  </a:lnTo>
                  <a:lnTo>
                    <a:pt x="431" y="92"/>
                  </a:lnTo>
                  <a:lnTo>
                    <a:pt x="441" y="88"/>
                  </a:lnTo>
                  <a:lnTo>
                    <a:pt x="448" y="89"/>
                  </a:lnTo>
                  <a:lnTo>
                    <a:pt x="453" y="90"/>
                  </a:lnTo>
                  <a:lnTo>
                    <a:pt x="454" y="91"/>
                  </a:lnTo>
                  <a:lnTo>
                    <a:pt x="455" y="93"/>
                  </a:lnTo>
                  <a:lnTo>
                    <a:pt x="455" y="97"/>
                  </a:lnTo>
                  <a:lnTo>
                    <a:pt x="455" y="100"/>
                  </a:lnTo>
                  <a:lnTo>
                    <a:pt x="456" y="103"/>
                  </a:lnTo>
                  <a:lnTo>
                    <a:pt x="457" y="105"/>
                  </a:lnTo>
                  <a:lnTo>
                    <a:pt x="459" y="105"/>
                  </a:lnTo>
                  <a:lnTo>
                    <a:pt x="461" y="105"/>
                  </a:lnTo>
                  <a:lnTo>
                    <a:pt x="464" y="105"/>
                  </a:lnTo>
                  <a:lnTo>
                    <a:pt x="464" y="108"/>
                  </a:lnTo>
                  <a:lnTo>
                    <a:pt x="462" y="111"/>
                  </a:lnTo>
                  <a:lnTo>
                    <a:pt x="461" y="113"/>
                  </a:lnTo>
                  <a:lnTo>
                    <a:pt x="463" y="114"/>
                  </a:lnTo>
                  <a:lnTo>
                    <a:pt x="465" y="114"/>
                  </a:lnTo>
                  <a:lnTo>
                    <a:pt x="468" y="113"/>
                  </a:lnTo>
                  <a:lnTo>
                    <a:pt x="474" y="114"/>
                  </a:lnTo>
                  <a:lnTo>
                    <a:pt x="476" y="114"/>
                  </a:lnTo>
                  <a:lnTo>
                    <a:pt x="477" y="113"/>
                  </a:lnTo>
                  <a:lnTo>
                    <a:pt x="480" y="110"/>
                  </a:lnTo>
                  <a:lnTo>
                    <a:pt x="482" y="109"/>
                  </a:lnTo>
                  <a:lnTo>
                    <a:pt x="485" y="109"/>
                  </a:lnTo>
                  <a:lnTo>
                    <a:pt x="495" y="113"/>
                  </a:lnTo>
                  <a:lnTo>
                    <a:pt x="500" y="113"/>
                  </a:lnTo>
                  <a:lnTo>
                    <a:pt x="501" y="114"/>
                  </a:lnTo>
                  <a:lnTo>
                    <a:pt x="502" y="117"/>
                  </a:lnTo>
                  <a:lnTo>
                    <a:pt x="501" y="121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29"/>
                  </a:lnTo>
                  <a:lnTo>
                    <a:pt x="501" y="130"/>
                  </a:lnTo>
                  <a:lnTo>
                    <a:pt x="501" y="132"/>
                  </a:lnTo>
                  <a:lnTo>
                    <a:pt x="503" y="132"/>
                  </a:lnTo>
                  <a:lnTo>
                    <a:pt x="505" y="132"/>
                  </a:lnTo>
                  <a:lnTo>
                    <a:pt x="506" y="131"/>
                  </a:lnTo>
                  <a:lnTo>
                    <a:pt x="510" y="125"/>
                  </a:lnTo>
                  <a:lnTo>
                    <a:pt x="510" y="124"/>
                  </a:lnTo>
                  <a:lnTo>
                    <a:pt x="511" y="123"/>
                  </a:lnTo>
                  <a:lnTo>
                    <a:pt x="510" y="121"/>
                  </a:lnTo>
                  <a:lnTo>
                    <a:pt x="510" y="119"/>
                  </a:lnTo>
                  <a:lnTo>
                    <a:pt x="510" y="117"/>
                  </a:lnTo>
                  <a:lnTo>
                    <a:pt x="511" y="115"/>
                  </a:lnTo>
                  <a:lnTo>
                    <a:pt x="512" y="112"/>
                  </a:lnTo>
                  <a:lnTo>
                    <a:pt x="513" y="111"/>
                  </a:lnTo>
                  <a:lnTo>
                    <a:pt x="516" y="111"/>
                  </a:lnTo>
                  <a:lnTo>
                    <a:pt x="518" y="111"/>
                  </a:lnTo>
                  <a:lnTo>
                    <a:pt x="523" y="117"/>
                  </a:lnTo>
                  <a:lnTo>
                    <a:pt x="525" y="118"/>
                  </a:lnTo>
                  <a:lnTo>
                    <a:pt x="526" y="118"/>
                  </a:lnTo>
                  <a:lnTo>
                    <a:pt x="535" y="118"/>
                  </a:lnTo>
                  <a:lnTo>
                    <a:pt x="537" y="118"/>
                  </a:lnTo>
                  <a:lnTo>
                    <a:pt x="539" y="116"/>
                  </a:lnTo>
                  <a:lnTo>
                    <a:pt x="542" y="111"/>
                  </a:lnTo>
                  <a:lnTo>
                    <a:pt x="543" y="108"/>
                  </a:lnTo>
                  <a:lnTo>
                    <a:pt x="546" y="106"/>
                  </a:lnTo>
                  <a:lnTo>
                    <a:pt x="548" y="105"/>
                  </a:lnTo>
                  <a:lnTo>
                    <a:pt x="549" y="105"/>
                  </a:lnTo>
                  <a:lnTo>
                    <a:pt x="551" y="106"/>
                  </a:lnTo>
                  <a:lnTo>
                    <a:pt x="551" y="108"/>
                  </a:lnTo>
                  <a:lnTo>
                    <a:pt x="551" y="110"/>
                  </a:lnTo>
                  <a:lnTo>
                    <a:pt x="551" y="111"/>
                  </a:lnTo>
                  <a:lnTo>
                    <a:pt x="552" y="112"/>
                  </a:lnTo>
                  <a:lnTo>
                    <a:pt x="553" y="113"/>
                  </a:lnTo>
                  <a:lnTo>
                    <a:pt x="555" y="115"/>
                  </a:lnTo>
                  <a:lnTo>
                    <a:pt x="557" y="117"/>
                  </a:lnTo>
                  <a:lnTo>
                    <a:pt x="557" y="117"/>
                  </a:lnTo>
                  <a:lnTo>
                    <a:pt x="558" y="122"/>
                  </a:lnTo>
                  <a:lnTo>
                    <a:pt x="559" y="123"/>
                  </a:lnTo>
                  <a:lnTo>
                    <a:pt x="560" y="123"/>
                  </a:lnTo>
                  <a:lnTo>
                    <a:pt x="561" y="123"/>
                  </a:lnTo>
                  <a:lnTo>
                    <a:pt x="563" y="121"/>
                  </a:lnTo>
                  <a:lnTo>
                    <a:pt x="568" y="117"/>
                  </a:lnTo>
                  <a:lnTo>
                    <a:pt x="570" y="117"/>
                  </a:lnTo>
                  <a:lnTo>
                    <a:pt x="573" y="117"/>
                  </a:lnTo>
                  <a:lnTo>
                    <a:pt x="581" y="118"/>
                  </a:lnTo>
                  <a:lnTo>
                    <a:pt x="583" y="119"/>
                  </a:lnTo>
                  <a:lnTo>
                    <a:pt x="584" y="121"/>
                  </a:lnTo>
                  <a:lnTo>
                    <a:pt x="585" y="124"/>
                  </a:lnTo>
                  <a:lnTo>
                    <a:pt x="585" y="132"/>
                  </a:lnTo>
                  <a:lnTo>
                    <a:pt x="586" y="135"/>
                  </a:lnTo>
                  <a:lnTo>
                    <a:pt x="587" y="135"/>
                  </a:lnTo>
                  <a:lnTo>
                    <a:pt x="589" y="136"/>
                  </a:lnTo>
                  <a:lnTo>
                    <a:pt x="590" y="136"/>
                  </a:lnTo>
                  <a:lnTo>
                    <a:pt x="591" y="135"/>
                  </a:lnTo>
                  <a:lnTo>
                    <a:pt x="592" y="135"/>
                  </a:lnTo>
                  <a:lnTo>
                    <a:pt x="593" y="137"/>
                  </a:lnTo>
                  <a:lnTo>
                    <a:pt x="593" y="140"/>
                  </a:lnTo>
                  <a:lnTo>
                    <a:pt x="595" y="141"/>
                  </a:lnTo>
                  <a:lnTo>
                    <a:pt x="596" y="140"/>
                  </a:lnTo>
                  <a:lnTo>
                    <a:pt x="597" y="137"/>
                  </a:lnTo>
                  <a:lnTo>
                    <a:pt x="597" y="132"/>
                  </a:lnTo>
                  <a:lnTo>
                    <a:pt x="597" y="129"/>
                  </a:lnTo>
                  <a:lnTo>
                    <a:pt x="598" y="125"/>
                  </a:lnTo>
                  <a:lnTo>
                    <a:pt x="601" y="123"/>
                  </a:lnTo>
                  <a:lnTo>
                    <a:pt x="603" y="120"/>
                  </a:lnTo>
                  <a:lnTo>
                    <a:pt x="607" y="118"/>
                  </a:lnTo>
                  <a:lnTo>
                    <a:pt x="609" y="118"/>
                  </a:lnTo>
                  <a:lnTo>
                    <a:pt x="615" y="117"/>
                  </a:lnTo>
                  <a:lnTo>
                    <a:pt x="617" y="117"/>
                  </a:lnTo>
                  <a:lnTo>
                    <a:pt x="619" y="115"/>
                  </a:lnTo>
                  <a:lnTo>
                    <a:pt x="621" y="111"/>
                  </a:lnTo>
                  <a:lnTo>
                    <a:pt x="623" y="109"/>
                  </a:lnTo>
                  <a:lnTo>
                    <a:pt x="625" y="108"/>
                  </a:lnTo>
                  <a:lnTo>
                    <a:pt x="627" y="108"/>
                  </a:lnTo>
                  <a:lnTo>
                    <a:pt x="630" y="109"/>
                  </a:lnTo>
                  <a:lnTo>
                    <a:pt x="633" y="111"/>
                  </a:lnTo>
                  <a:lnTo>
                    <a:pt x="633" y="112"/>
                  </a:lnTo>
                  <a:lnTo>
                    <a:pt x="635" y="117"/>
                  </a:lnTo>
                  <a:lnTo>
                    <a:pt x="639" y="122"/>
                  </a:lnTo>
                  <a:lnTo>
                    <a:pt x="639" y="124"/>
                  </a:lnTo>
                  <a:lnTo>
                    <a:pt x="639" y="128"/>
                  </a:lnTo>
                  <a:lnTo>
                    <a:pt x="639" y="132"/>
                  </a:lnTo>
                  <a:lnTo>
                    <a:pt x="639" y="134"/>
                  </a:lnTo>
                  <a:lnTo>
                    <a:pt x="641" y="135"/>
                  </a:lnTo>
                  <a:lnTo>
                    <a:pt x="643" y="136"/>
                  </a:lnTo>
                  <a:lnTo>
                    <a:pt x="644" y="140"/>
                  </a:lnTo>
                  <a:lnTo>
                    <a:pt x="645" y="142"/>
                  </a:lnTo>
                  <a:lnTo>
                    <a:pt x="645" y="145"/>
                  </a:lnTo>
                  <a:lnTo>
                    <a:pt x="648" y="147"/>
                  </a:lnTo>
                  <a:lnTo>
                    <a:pt x="650" y="146"/>
                  </a:lnTo>
                  <a:lnTo>
                    <a:pt x="651" y="145"/>
                  </a:lnTo>
                  <a:lnTo>
                    <a:pt x="653" y="142"/>
                  </a:lnTo>
                  <a:lnTo>
                    <a:pt x="655" y="142"/>
                  </a:lnTo>
                  <a:lnTo>
                    <a:pt x="659" y="144"/>
                  </a:lnTo>
                  <a:lnTo>
                    <a:pt x="661" y="144"/>
                  </a:lnTo>
                  <a:lnTo>
                    <a:pt x="663" y="141"/>
                  </a:lnTo>
                  <a:lnTo>
                    <a:pt x="663" y="138"/>
                  </a:lnTo>
                  <a:lnTo>
                    <a:pt x="664" y="136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70" y="135"/>
                  </a:lnTo>
                  <a:lnTo>
                    <a:pt x="671" y="133"/>
                  </a:lnTo>
                  <a:lnTo>
                    <a:pt x="673" y="131"/>
                  </a:lnTo>
                  <a:lnTo>
                    <a:pt x="675" y="129"/>
                  </a:lnTo>
                  <a:lnTo>
                    <a:pt x="676" y="129"/>
                  </a:lnTo>
                  <a:lnTo>
                    <a:pt x="679" y="128"/>
                  </a:lnTo>
                  <a:lnTo>
                    <a:pt x="681" y="129"/>
                  </a:lnTo>
                  <a:lnTo>
                    <a:pt x="682" y="129"/>
                  </a:lnTo>
                  <a:lnTo>
                    <a:pt x="683" y="132"/>
                  </a:lnTo>
                  <a:lnTo>
                    <a:pt x="684" y="135"/>
                  </a:lnTo>
                  <a:lnTo>
                    <a:pt x="686" y="135"/>
                  </a:lnTo>
                  <a:lnTo>
                    <a:pt x="694" y="137"/>
                  </a:lnTo>
                  <a:lnTo>
                    <a:pt x="695" y="136"/>
                  </a:lnTo>
                  <a:lnTo>
                    <a:pt x="696" y="135"/>
                  </a:lnTo>
                  <a:lnTo>
                    <a:pt x="698" y="133"/>
                  </a:lnTo>
                  <a:lnTo>
                    <a:pt x="699" y="132"/>
                  </a:lnTo>
                  <a:lnTo>
                    <a:pt x="700" y="132"/>
                  </a:lnTo>
                  <a:lnTo>
                    <a:pt x="701" y="133"/>
                  </a:lnTo>
                  <a:lnTo>
                    <a:pt x="702" y="133"/>
                  </a:lnTo>
                  <a:lnTo>
                    <a:pt x="708" y="130"/>
                  </a:lnTo>
                  <a:lnTo>
                    <a:pt x="710" y="129"/>
                  </a:lnTo>
                  <a:lnTo>
                    <a:pt x="723" y="129"/>
                  </a:lnTo>
                  <a:lnTo>
                    <a:pt x="725" y="130"/>
                  </a:lnTo>
                  <a:lnTo>
                    <a:pt x="728" y="132"/>
                  </a:lnTo>
                  <a:lnTo>
                    <a:pt x="731" y="136"/>
                  </a:lnTo>
                  <a:lnTo>
                    <a:pt x="732" y="138"/>
                  </a:lnTo>
                  <a:lnTo>
                    <a:pt x="737" y="140"/>
                  </a:lnTo>
                  <a:lnTo>
                    <a:pt x="738" y="141"/>
                  </a:lnTo>
                  <a:lnTo>
                    <a:pt x="739" y="142"/>
                  </a:lnTo>
                  <a:lnTo>
                    <a:pt x="739" y="143"/>
                  </a:lnTo>
                  <a:lnTo>
                    <a:pt x="739" y="144"/>
                  </a:lnTo>
                  <a:lnTo>
                    <a:pt x="739" y="146"/>
                  </a:lnTo>
                  <a:lnTo>
                    <a:pt x="739" y="147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2" y="155"/>
                  </a:lnTo>
                  <a:lnTo>
                    <a:pt x="742" y="156"/>
                  </a:lnTo>
                  <a:lnTo>
                    <a:pt x="744" y="157"/>
                  </a:lnTo>
                  <a:lnTo>
                    <a:pt x="747" y="157"/>
                  </a:lnTo>
                  <a:lnTo>
                    <a:pt x="748" y="157"/>
                  </a:lnTo>
                  <a:lnTo>
                    <a:pt x="749" y="159"/>
                  </a:lnTo>
                  <a:lnTo>
                    <a:pt x="751" y="161"/>
                  </a:lnTo>
                  <a:lnTo>
                    <a:pt x="753" y="162"/>
                  </a:lnTo>
                  <a:lnTo>
                    <a:pt x="754" y="162"/>
                  </a:lnTo>
                  <a:lnTo>
                    <a:pt x="755" y="162"/>
                  </a:lnTo>
                  <a:lnTo>
                    <a:pt x="756" y="163"/>
                  </a:lnTo>
                  <a:lnTo>
                    <a:pt x="757" y="164"/>
                  </a:lnTo>
                  <a:lnTo>
                    <a:pt x="758" y="165"/>
                  </a:lnTo>
                  <a:lnTo>
                    <a:pt x="759" y="165"/>
                  </a:lnTo>
                  <a:lnTo>
                    <a:pt x="760" y="165"/>
                  </a:lnTo>
                  <a:lnTo>
                    <a:pt x="760" y="164"/>
                  </a:lnTo>
                  <a:lnTo>
                    <a:pt x="760" y="160"/>
                  </a:lnTo>
                  <a:lnTo>
                    <a:pt x="761" y="158"/>
                  </a:lnTo>
                  <a:lnTo>
                    <a:pt x="761" y="155"/>
                  </a:lnTo>
                  <a:lnTo>
                    <a:pt x="765" y="153"/>
                  </a:lnTo>
                  <a:lnTo>
                    <a:pt x="766" y="151"/>
                  </a:lnTo>
                  <a:lnTo>
                    <a:pt x="766" y="147"/>
                  </a:lnTo>
                  <a:lnTo>
                    <a:pt x="767" y="147"/>
                  </a:lnTo>
                  <a:lnTo>
                    <a:pt x="767" y="146"/>
                  </a:lnTo>
                  <a:lnTo>
                    <a:pt x="766" y="145"/>
                  </a:lnTo>
                  <a:lnTo>
                    <a:pt x="766" y="144"/>
                  </a:lnTo>
                  <a:lnTo>
                    <a:pt x="766" y="140"/>
                  </a:lnTo>
                  <a:lnTo>
                    <a:pt x="765" y="139"/>
                  </a:lnTo>
                  <a:lnTo>
                    <a:pt x="764" y="138"/>
                  </a:lnTo>
                  <a:lnTo>
                    <a:pt x="763" y="138"/>
                  </a:lnTo>
                  <a:lnTo>
                    <a:pt x="762" y="137"/>
                  </a:lnTo>
                  <a:lnTo>
                    <a:pt x="762" y="135"/>
                  </a:lnTo>
                  <a:lnTo>
                    <a:pt x="762" y="134"/>
                  </a:lnTo>
                  <a:lnTo>
                    <a:pt x="763" y="133"/>
                  </a:lnTo>
                  <a:lnTo>
                    <a:pt x="764" y="133"/>
                  </a:lnTo>
                  <a:lnTo>
                    <a:pt x="765" y="133"/>
                  </a:lnTo>
                  <a:lnTo>
                    <a:pt x="765" y="132"/>
                  </a:lnTo>
                  <a:lnTo>
                    <a:pt x="764" y="131"/>
                  </a:lnTo>
                  <a:lnTo>
                    <a:pt x="763" y="131"/>
                  </a:lnTo>
                  <a:lnTo>
                    <a:pt x="762" y="129"/>
                  </a:lnTo>
                  <a:lnTo>
                    <a:pt x="762" y="128"/>
                  </a:lnTo>
                  <a:lnTo>
                    <a:pt x="762" y="127"/>
                  </a:lnTo>
                  <a:lnTo>
                    <a:pt x="762" y="126"/>
                  </a:lnTo>
                  <a:lnTo>
                    <a:pt x="761" y="124"/>
                  </a:lnTo>
                  <a:lnTo>
                    <a:pt x="760" y="123"/>
                  </a:lnTo>
                  <a:lnTo>
                    <a:pt x="760" y="123"/>
                  </a:lnTo>
                  <a:lnTo>
                    <a:pt x="761" y="123"/>
                  </a:lnTo>
                  <a:lnTo>
                    <a:pt x="762" y="121"/>
                  </a:lnTo>
                  <a:lnTo>
                    <a:pt x="760" y="120"/>
                  </a:lnTo>
                  <a:lnTo>
                    <a:pt x="757" y="119"/>
                  </a:lnTo>
                  <a:lnTo>
                    <a:pt x="756" y="118"/>
                  </a:lnTo>
                  <a:lnTo>
                    <a:pt x="756" y="117"/>
                  </a:lnTo>
                  <a:lnTo>
                    <a:pt x="757" y="117"/>
                  </a:lnTo>
                  <a:lnTo>
                    <a:pt x="758" y="116"/>
                  </a:lnTo>
                  <a:lnTo>
                    <a:pt x="758" y="115"/>
                  </a:lnTo>
                  <a:lnTo>
                    <a:pt x="755" y="113"/>
                  </a:lnTo>
                  <a:lnTo>
                    <a:pt x="755" y="112"/>
                  </a:lnTo>
                  <a:lnTo>
                    <a:pt x="758" y="110"/>
                  </a:lnTo>
                  <a:lnTo>
                    <a:pt x="760" y="109"/>
                  </a:lnTo>
                  <a:lnTo>
                    <a:pt x="759" y="108"/>
                  </a:lnTo>
                  <a:lnTo>
                    <a:pt x="759" y="107"/>
                  </a:lnTo>
                  <a:lnTo>
                    <a:pt x="760" y="107"/>
                  </a:lnTo>
                  <a:lnTo>
                    <a:pt x="760" y="105"/>
                  </a:lnTo>
                  <a:lnTo>
                    <a:pt x="760" y="103"/>
                  </a:lnTo>
                  <a:lnTo>
                    <a:pt x="761" y="100"/>
                  </a:lnTo>
                  <a:lnTo>
                    <a:pt x="760" y="98"/>
                  </a:lnTo>
                  <a:lnTo>
                    <a:pt x="762" y="98"/>
                  </a:lnTo>
                  <a:lnTo>
                    <a:pt x="765" y="98"/>
                  </a:lnTo>
                  <a:lnTo>
                    <a:pt x="766" y="97"/>
                  </a:lnTo>
                  <a:lnTo>
                    <a:pt x="766" y="96"/>
                  </a:lnTo>
                  <a:lnTo>
                    <a:pt x="766" y="94"/>
                  </a:lnTo>
                  <a:lnTo>
                    <a:pt x="766" y="93"/>
                  </a:lnTo>
                  <a:lnTo>
                    <a:pt x="767" y="91"/>
                  </a:lnTo>
                  <a:lnTo>
                    <a:pt x="767" y="90"/>
                  </a:lnTo>
                  <a:lnTo>
                    <a:pt x="766" y="90"/>
                  </a:lnTo>
                  <a:lnTo>
                    <a:pt x="765" y="89"/>
                  </a:lnTo>
                  <a:lnTo>
                    <a:pt x="766" y="87"/>
                  </a:lnTo>
                  <a:lnTo>
                    <a:pt x="768" y="87"/>
                  </a:lnTo>
                  <a:lnTo>
                    <a:pt x="770" y="85"/>
                  </a:lnTo>
                  <a:lnTo>
                    <a:pt x="770" y="82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0"/>
                  </a:lnTo>
                  <a:lnTo>
                    <a:pt x="770" y="79"/>
                  </a:lnTo>
                  <a:lnTo>
                    <a:pt x="772" y="76"/>
                  </a:lnTo>
                  <a:lnTo>
                    <a:pt x="772" y="76"/>
                  </a:lnTo>
                  <a:lnTo>
                    <a:pt x="772" y="75"/>
                  </a:lnTo>
                  <a:lnTo>
                    <a:pt x="773" y="75"/>
                  </a:lnTo>
                  <a:lnTo>
                    <a:pt x="773" y="74"/>
                  </a:lnTo>
                  <a:lnTo>
                    <a:pt x="776" y="73"/>
                  </a:lnTo>
                  <a:lnTo>
                    <a:pt x="776" y="71"/>
                  </a:lnTo>
                  <a:lnTo>
                    <a:pt x="776" y="70"/>
                  </a:lnTo>
                  <a:lnTo>
                    <a:pt x="776" y="69"/>
                  </a:lnTo>
                  <a:lnTo>
                    <a:pt x="777" y="69"/>
                  </a:lnTo>
                  <a:lnTo>
                    <a:pt x="779" y="69"/>
                  </a:lnTo>
                  <a:lnTo>
                    <a:pt x="780" y="69"/>
                  </a:lnTo>
                  <a:lnTo>
                    <a:pt x="781" y="68"/>
                  </a:lnTo>
                  <a:lnTo>
                    <a:pt x="783" y="66"/>
                  </a:lnTo>
                  <a:lnTo>
                    <a:pt x="783" y="65"/>
                  </a:lnTo>
                  <a:lnTo>
                    <a:pt x="782" y="64"/>
                  </a:lnTo>
                  <a:lnTo>
                    <a:pt x="782" y="63"/>
                  </a:lnTo>
                  <a:lnTo>
                    <a:pt x="784" y="62"/>
                  </a:lnTo>
                  <a:lnTo>
                    <a:pt x="785" y="62"/>
                  </a:lnTo>
                  <a:lnTo>
                    <a:pt x="787" y="60"/>
                  </a:lnTo>
                  <a:lnTo>
                    <a:pt x="788" y="59"/>
                  </a:lnTo>
                  <a:lnTo>
                    <a:pt x="789" y="58"/>
                  </a:lnTo>
                  <a:lnTo>
                    <a:pt x="789" y="57"/>
                  </a:lnTo>
                  <a:lnTo>
                    <a:pt x="789" y="57"/>
                  </a:lnTo>
                  <a:lnTo>
                    <a:pt x="789" y="56"/>
                  </a:lnTo>
                  <a:lnTo>
                    <a:pt x="790" y="55"/>
                  </a:lnTo>
                  <a:lnTo>
                    <a:pt x="790" y="54"/>
                  </a:lnTo>
                  <a:lnTo>
                    <a:pt x="791" y="54"/>
                  </a:lnTo>
                  <a:lnTo>
                    <a:pt x="792" y="55"/>
                  </a:lnTo>
                  <a:lnTo>
                    <a:pt x="794" y="55"/>
                  </a:lnTo>
                  <a:lnTo>
                    <a:pt x="795" y="53"/>
                  </a:lnTo>
                  <a:lnTo>
                    <a:pt x="794" y="51"/>
                  </a:lnTo>
                  <a:lnTo>
                    <a:pt x="791" y="51"/>
                  </a:lnTo>
                  <a:lnTo>
                    <a:pt x="791" y="50"/>
                  </a:lnTo>
                  <a:lnTo>
                    <a:pt x="792" y="50"/>
                  </a:lnTo>
                  <a:lnTo>
                    <a:pt x="792" y="49"/>
                  </a:lnTo>
                  <a:lnTo>
                    <a:pt x="793" y="48"/>
                  </a:lnTo>
                  <a:lnTo>
                    <a:pt x="792" y="45"/>
                  </a:lnTo>
                  <a:lnTo>
                    <a:pt x="794" y="44"/>
                  </a:lnTo>
                  <a:lnTo>
                    <a:pt x="796" y="43"/>
                  </a:lnTo>
                  <a:lnTo>
                    <a:pt x="808" y="43"/>
                  </a:lnTo>
                  <a:lnTo>
                    <a:pt x="812" y="43"/>
                  </a:lnTo>
                  <a:lnTo>
                    <a:pt x="814" y="45"/>
                  </a:lnTo>
                  <a:lnTo>
                    <a:pt x="818" y="48"/>
                  </a:lnTo>
                  <a:lnTo>
                    <a:pt x="820" y="49"/>
                  </a:lnTo>
                  <a:lnTo>
                    <a:pt x="822" y="48"/>
                  </a:lnTo>
                  <a:lnTo>
                    <a:pt x="824" y="45"/>
                  </a:lnTo>
                  <a:lnTo>
                    <a:pt x="825" y="42"/>
                  </a:lnTo>
                  <a:lnTo>
                    <a:pt x="827" y="40"/>
                  </a:lnTo>
                  <a:lnTo>
                    <a:pt x="834" y="37"/>
                  </a:lnTo>
                  <a:lnTo>
                    <a:pt x="842" y="37"/>
                  </a:lnTo>
                  <a:lnTo>
                    <a:pt x="858" y="40"/>
                  </a:lnTo>
                  <a:lnTo>
                    <a:pt x="868" y="39"/>
                  </a:lnTo>
                  <a:close/>
                  <a:moveTo>
                    <a:pt x="702" y="921"/>
                  </a:moveTo>
                  <a:lnTo>
                    <a:pt x="716" y="907"/>
                  </a:lnTo>
                  <a:lnTo>
                    <a:pt x="721" y="905"/>
                  </a:lnTo>
                  <a:lnTo>
                    <a:pt x="701" y="924"/>
                  </a:lnTo>
                  <a:lnTo>
                    <a:pt x="692" y="930"/>
                  </a:lnTo>
                  <a:lnTo>
                    <a:pt x="685" y="934"/>
                  </a:lnTo>
                  <a:lnTo>
                    <a:pt x="689" y="931"/>
                  </a:lnTo>
                  <a:lnTo>
                    <a:pt x="691" y="930"/>
                  </a:lnTo>
                  <a:lnTo>
                    <a:pt x="692" y="928"/>
                  </a:lnTo>
                  <a:lnTo>
                    <a:pt x="693" y="927"/>
                  </a:lnTo>
                  <a:lnTo>
                    <a:pt x="694" y="926"/>
                  </a:lnTo>
                  <a:lnTo>
                    <a:pt x="695" y="926"/>
                  </a:lnTo>
                  <a:lnTo>
                    <a:pt x="696" y="926"/>
                  </a:lnTo>
                  <a:lnTo>
                    <a:pt x="698" y="924"/>
                  </a:lnTo>
                  <a:lnTo>
                    <a:pt x="700" y="922"/>
                  </a:lnTo>
                  <a:lnTo>
                    <a:pt x="702" y="921"/>
                  </a:lnTo>
                  <a:close/>
                  <a:moveTo>
                    <a:pt x="979" y="875"/>
                  </a:moveTo>
                  <a:lnTo>
                    <a:pt x="980" y="876"/>
                  </a:lnTo>
                  <a:lnTo>
                    <a:pt x="984" y="875"/>
                  </a:lnTo>
                  <a:lnTo>
                    <a:pt x="985" y="877"/>
                  </a:lnTo>
                  <a:lnTo>
                    <a:pt x="983" y="879"/>
                  </a:lnTo>
                  <a:lnTo>
                    <a:pt x="946" y="873"/>
                  </a:lnTo>
                  <a:lnTo>
                    <a:pt x="946" y="872"/>
                  </a:lnTo>
                  <a:lnTo>
                    <a:pt x="947" y="873"/>
                  </a:lnTo>
                  <a:lnTo>
                    <a:pt x="960" y="875"/>
                  </a:lnTo>
                  <a:lnTo>
                    <a:pt x="966" y="873"/>
                  </a:lnTo>
                  <a:lnTo>
                    <a:pt x="969" y="873"/>
                  </a:lnTo>
                  <a:lnTo>
                    <a:pt x="972" y="875"/>
                  </a:lnTo>
                  <a:lnTo>
                    <a:pt x="976" y="874"/>
                  </a:lnTo>
                  <a:lnTo>
                    <a:pt x="978" y="874"/>
                  </a:lnTo>
                  <a:lnTo>
                    <a:pt x="979" y="875"/>
                  </a:lnTo>
                  <a:close/>
                  <a:moveTo>
                    <a:pt x="884" y="854"/>
                  </a:moveTo>
                  <a:lnTo>
                    <a:pt x="896" y="857"/>
                  </a:lnTo>
                  <a:lnTo>
                    <a:pt x="904" y="860"/>
                  </a:lnTo>
                  <a:lnTo>
                    <a:pt x="904" y="861"/>
                  </a:lnTo>
                  <a:lnTo>
                    <a:pt x="903" y="861"/>
                  </a:lnTo>
                  <a:lnTo>
                    <a:pt x="898" y="859"/>
                  </a:lnTo>
                  <a:lnTo>
                    <a:pt x="866" y="851"/>
                  </a:lnTo>
                  <a:lnTo>
                    <a:pt x="852" y="846"/>
                  </a:lnTo>
                  <a:lnTo>
                    <a:pt x="849" y="844"/>
                  </a:lnTo>
                  <a:lnTo>
                    <a:pt x="846" y="839"/>
                  </a:lnTo>
                  <a:lnTo>
                    <a:pt x="846" y="838"/>
                  </a:lnTo>
                  <a:lnTo>
                    <a:pt x="845" y="834"/>
                  </a:lnTo>
                  <a:lnTo>
                    <a:pt x="845" y="832"/>
                  </a:lnTo>
                  <a:lnTo>
                    <a:pt x="846" y="833"/>
                  </a:lnTo>
                  <a:lnTo>
                    <a:pt x="848" y="838"/>
                  </a:lnTo>
                  <a:lnTo>
                    <a:pt x="850" y="842"/>
                  </a:lnTo>
                  <a:lnTo>
                    <a:pt x="851" y="845"/>
                  </a:lnTo>
                  <a:lnTo>
                    <a:pt x="856" y="847"/>
                  </a:lnTo>
                  <a:lnTo>
                    <a:pt x="884" y="85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1" name="Freeform 18">
              <a:extLst>
                <a:ext uri="{FF2B5EF4-FFF2-40B4-BE49-F238E27FC236}">
                  <a16:creationId xmlns:a16="http://schemas.microsoft.com/office/drawing/2014/main" id="{03326504-CE0E-CD2D-0B0B-F7916DA65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228" y="1461609"/>
              <a:ext cx="1220237" cy="1063107"/>
            </a:xfrm>
            <a:custGeom>
              <a:avLst/>
              <a:gdLst>
                <a:gd name="T0" fmla="*/ 36 w 862"/>
                <a:gd name="T1" fmla="*/ 686 h 751"/>
                <a:gd name="T2" fmla="*/ 42 w 862"/>
                <a:gd name="T3" fmla="*/ 658 h 751"/>
                <a:gd name="T4" fmla="*/ 38 w 862"/>
                <a:gd name="T5" fmla="*/ 622 h 751"/>
                <a:gd name="T6" fmla="*/ 19 w 862"/>
                <a:gd name="T7" fmla="*/ 611 h 751"/>
                <a:gd name="T8" fmla="*/ 64 w 862"/>
                <a:gd name="T9" fmla="*/ 541 h 751"/>
                <a:gd name="T10" fmla="*/ 64 w 862"/>
                <a:gd name="T11" fmla="*/ 484 h 751"/>
                <a:gd name="T12" fmla="*/ 39 w 862"/>
                <a:gd name="T13" fmla="*/ 400 h 751"/>
                <a:gd name="T14" fmla="*/ 57 w 862"/>
                <a:gd name="T15" fmla="*/ 352 h 751"/>
                <a:gd name="T16" fmla="*/ 104 w 862"/>
                <a:gd name="T17" fmla="*/ 357 h 751"/>
                <a:gd name="T18" fmla="*/ 147 w 862"/>
                <a:gd name="T19" fmla="*/ 329 h 751"/>
                <a:gd name="T20" fmla="*/ 184 w 862"/>
                <a:gd name="T21" fmla="*/ 303 h 751"/>
                <a:gd name="T22" fmla="*/ 213 w 862"/>
                <a:gd name="T23" fmla="*/ 312 h 751"/>
                <a:gd name="T24" fmla="*/ 237 w 862"/>
                <a:gd name="T25" fmla="*/ 303 h 751"/>
                <a:gd name="T26" fmla="*/ 216 w 862"/>
                <a:gd name="T27" fmla="*/ 283 h 751"/>
                <a:gd name="T28" fmla="*/ 231 w 862"/>
                <a:gd name="T29" fmla="*/ 231 h 751"/>
                <a:gd name="T30" fmla="*/ 244 w 862"/>
                <a:gd name="T31" fmla="*/ 196 h 751"/>
                <a:gd name="T32" fmla="*/ 295 w 862"/>
                <a:gd name="T33" fmla="*/ 165 h 751"/>
                <a:gd name="T34" fmla="*/ 328 w 862"/>
                <a:gd name="T35" fmla="*/ 144 h 751"/>
                <a:gd name="T36" fmla="*/ 304 w 862"/>
                <a:gd name="T37" fmla="*/ 103 h 751"/>
                <a:gd name="T38" fmla="*/ 356 w 862"/>
                <a:gd name="T39" fmla="*/ 52 h 751"/>
                <a:gd name="T40" fmla="*/ 416 w 862"/>
                <a:gd name="T41" fmla="*/ 27 h 751"/>
                <a:gd name="T42" fmla="*/ 463 w 862"/>
                <a:gd name="T43" fmla="*/ 18 h 751"/>
                <a:gd name="T44" fmla="*/ 512 w 862"/>
                <a:gd name="T45" fmla="*/ 32 h 751"/>
                <a:gd name="T46" fmla="*/ 565 w 862"/>
                <a:gd name="T47" fmla="*/ 42 h 751"/>
                <a:gd name="T48" fmla="*/ 591 w 862"/>
                <a:gd name="T49" fmla="*/ 62 h 751"/>
                <a:gd name="T50" fmla="*/ 660 w 862"/>
                <a:gd name="T51" fmla="*/ 63 h 751"/>
                <a:gd name="T52" fmla="*/ 686 w 862"/>
                <a:gd name="T53" fmla="*/ 91 h 751"/>
                <a:gd name="T54" fmla="*/ 693 w 862"/>
                <a:gd name="T55" fmla="*/ 130 h 751"/>
                <a:gd name="T56" fmla="*/ 706 w 862"/>
                <a:gd name="T57" fmla="*/ 165 h 751"/>
                <a:gd name="T58" fmla="*/ 693 w 862"/>
                <a:gd name="T59" fmla="*/ 195 h 751"/>
                <a:gd name="T60" fmla="*/ 722 w 862"/>
                <a:gd name="T61" fmla="*/ 244 h 751"/>
                <a:gd name="T62" fmla="*/ 753 w 862"/>
                <a:gd name="T63" fmla="*/ 318 h 751"/>
                <a:gd name="T64" fmla="*/ 783 w 862"/>
                <a:gd name="T65" fmla="*/ 344 h 751"/>
                <a:gd name="T66" fmla="*/ 837 w 862"/>
                <a:gd name="T67" fmla="*/ 384 h 751"/>
                <a:gd name="T68" fmla="*/ 849 w 862"/>
                <a:gd name="T69" fmla="*/ 419 h 751"/>
                <a:gd name="T70" fmla="*/ 859 w 862"/>
                <a:gd name="T71" fmla="*/ 443 h 751"/>
                <a:gd name="T72" fmla="*/ 833 w 862"/>
                <a:gd name="T73" fmla="*/ 464 h 751"/>
                <a:gd name="T74" fmla="*/ 794 w 862"/>
                <a:gd name="T75" fmla="*/ 479 h 751"/>
                <a:gd name="T76" fmla="*/ 749 w 862"/>
                <a:gd name="T77" fmla="*/ 462 h 751"/>
                <a:gd name="T78" fmla="*/ 745 w 862"/>
                <a:gd name="T79" fmla="*/ 511 h 751"/>
                <a:gd name="T80" fmla="*/ 763 w 862"/>
                <a:gd name="T81" fmla="*/ 558 h 751"/>
                <a:gd name="T82" fmla="*/ 762 w 862"/>
                <a:gd name="T83" fmla="*/ 585 h 751"/>
                <a:gd name="T84" fmla="*/ 775 w 862"/>
                <a:gd name="T85" fmla="*/ 616 h 751"/>
                <a:gd name="T86" fmla="*/ 700 w 862"/>
                <a:gd name="T87" fmla="*/ 631 h 751"/>
                <a:gd name="T88" fmla="*/ 695 w 862"/>
                <a:gd name="T89" fmla="*/ 646 h 751"/>
                <a:gd name="T90" fmla="*/ 680 w 862"/>
                <a:gd name="T91" fmla="*/ 662 h 751"/>
                <a:gd name="T92" fmla="*/ 673 w 862"/>
                <a:gd name="T93" fmla="*/ 684 h 751"/>
                <a:gd name="T94" fmla="*/ 665 w 862"/>
                <a:gd name="T95" fmla="*/ 705 h 751"/>
                <a:gd name="T96" fmla="*/ 670 w 862"/>
                <a:gd name="T97" fmla="*/ 721 h 751"/>
                <a:gd name="T98" fmla="*/ 667 w 862"/>
                <a:gd name="T99" fmla="*/ 751 h 751"/>
                <a:gd name="T100" fmla="*/ 647 w 862"/>
                <a:gd name="T101" fmla="*/ 730 h 751"/>
                <a:gd name="T102" fmla="*/ 603 w 862"/>
                <a:gd name="T103" fmla="*/ 722 h 751"/>
                <a:gd name="T104" fmla="*/ 569 w 862"/>
                <a:gd name="T105" fmla="*/ 730 h 751"/>
                <a:gd name="T106" fmla="*/ 541 w 862"/>
                <a:gd name="T107" fmla="*/ 698 h 751"/>
                <a:gd name="T108" fmla="*/ 504 w 862"/>
                <a:gd name="T109" fmla="*/ 726 h 751"/>
                <a:gd name="T110" fmla="*/ 471 w 862"/>
                <a:gd name="T111" fmla="*/ 707 h 751"/>
                <a:gd name="T112" fmla="*/ 450 w 862"/>
                <a:gd name="T113" fmla="*/ 697 h 751"/>
                <a:gd name="T114" fmla="*/ 414 w 862"/>
                <a:gd name="T115" fmla="*/ 717 h 751"/>
                <a:gd name="T116" fmla="*/ 382 w 862"/>
                <a:gd name="T117" fmla="*/ 700 h 751"/>
                <a:gd name="T118" fmla="*/ 349 w 862"/>
                <a:gd name="T119" fmla="*/ 674 h 751"/>
                <a:gd name="T120" fmla="*/ 216 w 862"/>
                <a:gd name="T121" fmla="*/ 652 h 751"/>
                <a:gd name="T122" fmla="*/ 71 w 862"/>
                <a:gd name="T123" fmla="*/ 70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2" h="751">
                  <a:moveTo>
                    <a:pt x="41" y="710"/>
                  </a:moveTo>
                  <a:lnTo>
                    <a:pt x="40" y="709"/>
                  </a:lnTo>
                  <a:lnTo>
                    <a:pt x="39" y="708"/>
                  </a:lnTo>
                  <a:lnTo>
                    <a:pt x="37" y="707"/>
                  </a:lnTo>
                  <a:lnTo>
                    <a:pt x="36" y="705"/>
                  </a:lnTo>
                  <a:lnTo>
                    <a:pt x="37" y="705"/>
                  </a:lnTo>
                  <a:lnTo>
                    <a:pt x="36" y="702"/>
                  </a:lnTo>
                  <a:lnTo>
                    <a:pt x="35" y="699"/>
                  </a:lnTo>
                  <a:lnTo>
                    <a:pt x="35" y="697"/>
                  </a:lnTo>
                  <a:lnTo>
                    <a:pt x="35" y="693"/>
                  </a:lnTo>
                  <a:lnTo>
                    <a:pt x="35" y="692"/>
                  </a:lnTo>
                  <a:lnTo>
                    <a:pt x="34" y="691"/>
                  </a:lnTo>
                  <a:lnTo>
                    <a:pt x="34" y="690"/>
                  </a:lnTo>
                  <a:lnTo>
                    <a:pt x="35" y="690"/>
                  </a:lnTo>
                  <a:lnTo>
                    <a:pt x="36" y="690"/>
                  </a:lnTo>
                  <a:lnTo>
                    <a:pt x="36" y="688"/>
                  </a:lnTo>
                  <a:lnTo>
                    <a:pt x="36" y="687"/>
                  </a:lnTo>
                  <a:lnTo>
                    <a:pt x="36" y="686"/>
                  </a:lnTo>
                  <a:lnTo>
                    <a:pt x="35" y="685"/>
                  </a:lnTo>
                  <a:lnTo>
                    <a:pt x="36" y="685"/>
                  </a:lnTo>
                  <a:lnTo>
                    <a:pt x="36" y="685"/>
                  </a:lnTo>
                  <a:lnTo>
                    <a:pt x="36" y="684"/>
                  </a:lnTo>
                  <a:lnTo>
                    <a:pt x="36" y="683"/>
                  </a:lnTo>
                  <a:lnTo>
                    <a:pt x="35" y="682"/>
                  </a:lnTo>
                  <a:lnTo>
                    <a:pt x="36" y="679"/>
                  </a:lnTo>
                  <a:lnTo>
                    <a:pt x="36" y="677"/>
                  </a:lnTo>
                  <a:lnTo>
                    <a:pt x="36" y="676"/>
                  </a:lnTo>
                  <a:lnTo>
                    <a:pt x="38" y="674"/>
                  </a:lnTo>
                  <a:lnTo>
                    <a:pt x="40" y="673"/>
                  </a:lnTo>
                  <a:lnTo>
                    <a:pt x="42" y="672"/>
                  </a:lnTo>
                  <a:lnTo>
                    <a:pt x="42" y="668"/>
                  </a:lnTo>
                  <a:lnTo>
                    <a:pt x="41" y="666"/>
                  </a:lnTo>
                  <a:lnTo>
                    <a:pt x="39" y="663"/>
                  </a:lnTo>
                  <a:lnTo>
                    <a:pt x="41" y="662"/>
                  </a:lnTo>
                  <a:lnTo>
                    <a:pt x="41" y="659"/>
                  </a:lnTo>
                  <a:lnTo>
                    <a:pt x="42" y="658"/>
                  </a:lnTo>
                  <a:lnTo>
                    <a:pt x="42" y="657"/>
                  </a:lnTo>
                  <a:lnTo>
                    <a:pt x="42" y="655"/>
                  </a:lnTo>
                  <a:lnTo>
                    <a:pt x="42" y="651"/>
                  </a:lnTo>
                  <a:lnTo>
                    <a:pt x="42" y="648"/>
                  </a:lnTo>
                  <a:lnTo>
                    <a:pt x="44" y="644"/>
                  </a:lnTo>
                  <a:lnTo>
                    <a:pt x="45" y="642"/>
                  </a:lnTo>
                  <a:lnTo>
                    <a:pt x="47" y="641"/>
                  </a:lnTo>
                  <a:lnTo>
                    <a:pt x="46" y="638"/>
                  </a:lnTo>
                  <a:lnTo>
                    <a:pt x="44" y="633"/>
                  </a:lnTo>
                  <a:lnTo>
                    <a:pt x="44" y="631"/>
                  </a:lnTo>
                  <a:lnTo>
                    <a:pt x="43" y="630"/>
                  </a:lnTo>
                  <a:lnTo>
                    <a:pt x="43" y="628"/>
                  </a:lnTo>
                  <a:lnTo>
                    <a:pt x="42" y="627"/>
                  </a:lnTo>
                  <a:lnTo>
                    <a:pt x="42" y="626"/>
                  </a:lnTo>
                  <a:lnTo>
                    <a:pt x="41" y="625"/>
                  </a:lnTo>
                  <a:lnTo>
                    <a:pt x="41" y="625"/>
                  </a:lnTo>
                  <a:lnTo>
                    <a:pt x="40" y="624"/>
                  </a:lnTo>
                  <a:lnTo>
                    <a:pt x="38" y="622"/>
                  </a:lnTo>
                  <a:lnTo>
                    <a:pt x="34" y="623"/>
                  </a:lnTo>
                  <a:lnTo>
                    <a:pt x="32" y="622"/>
                  </a:lnTo>
                  <a:lnTo>
                    <a:pt x="30" y="617"/>
                  </a:lnTo>
                  <a:lnTo>
                    <a:pt x="30" y="616"/>
                  </a:lnTo>
                  <a:lnTo>
                    <a:pt x="30" y="614"/>
                  </a:lnTo>
                  <a:lnTo>
                    <a:pt x="30" y="613"/>
                  </a:lnTo>
                  <a:lnTo>
                    <a:pt x="28" y="615"/>
                  </a:lnTo>
                  <a:lnTo>
                    <a:pt x="28" y="614"/>
                  </a:lnTo>
                  <a:lnTo>
                    <a:pt x="27" y="613"/>
                  </a:lnTo>
                  <a:lnTo>
                    <a:pt x="26" y="613"/>
                  </a:lnTo>
                  <a:lnTo>
                    <a:pt x="25" y="614"/>
                  </a:lnTo>
                  <a:lnTo>
                    <a:pt x="24" y="614"/>
                  </a:lnTo>
                  <a:lnTo>
                    <a:pt x="24" y="613"/>
                  </a:lnTo>
                  <a:lnTo>
                    <a:pt x="23" y="613"/>
                  </a:lnTo>
                  <a:lnTo>
                    <a:pt x="21" y="613"/>
                  </a:lnTo>
                  <a:lnTo>
                    <a:pt x="22" y="612"/>
                  </a:lnTo>
                  <a:lnTo>
                    <a:pt x="22" y="611"/>
                  </a:lnTo>
                  <a:lnTo>
                    <a:pt x="19" y="611"/>
                  </a:lnTo>
                  <a:lnTo>
                    <a:pt x="14" y="608"/>
                  </a:lnTo>
                  <a:lnTo>
                    <a:pt x="12" y="607"/>
                  </a:lnTo>
                  <a:lnTo>
                    <a:pt x="12" y="608"/>
                  </a:lnTo>
                  <a:lnTo>
                    <a:pt x="5" y="607"/>
                  </a:lnTo>
                  <a:lnTo>
                    <a:pt x="3" y="605"/>
                  </a:lnTo>
                  <a:lnTo>
                    <a:pt x="4" y="602"/>
                  </a:lnTo>
                  <a:lnTo>
                    <a:pt x="3" y="601"/>
                  </a:lnTo>
                  <a:lnTo>
                    <a:pt x="2" y="599"/>
                  </a:lnTo>
                  <a:lnTo>
                    <a:pt x="1" y="598"/>
                  </a:lnTo>
                  <a:lnTo>
                    <a:pt x="0" y="598"/>
                  </a:lnTo>
                  <a:lnTo>
                    <a:pt x="5" y="589"/>
                  </a:lnTo>
                  <a:lnTo>
                    <a:pt x="6" y="587"/>
                  </a:lnTo>
                  <a:lnTo>
                    <a:pt x="10" y="582"/>
                  </a:lnTo>
                  <a:lnTo>
                    <a:pt x="21" y="565"/>
                  </a:lnTo>
                  <a:lnTo>
                    <a:pt x="29" y="559"/>
                  </a:lnTo>
                  <a:lnTo>
                    <a:pt x="37" y="553"/>
                  </a:lnTo>
                  <a:lnTo>
                    <a:pt x="52" y="549"/>
                  </a:lnTo>
                  <a:lnTo>
                    <a:pt x="64" y="541"/>
                  </a:lnTo>
                  <a:lnTo>
                    <a:pt x="68" y="537"/>
                  </a:lnTo>
                  <a:lnTo>
                    <a:pt x="69" y="530"/>
                  </a:lnTo>
                  <a:lnTo>
                    <a:pt x="69" y="526"/>
                  </a:lnTo>
                  <a:lnTo>
                    <a:pt x="68" y="508"/>
                  </a:lnTo>
                  <a:lnTo>
                    <a:pt x="68" y="507"/>
                  </a:lnTo>
                  <a:lnTo>
                    <a:pt x="67" y="506"/>
                  </a:lnTo>
                  <a:lnTo>
                    <a:pt x="67" y="505"/>
                  </a:lnTo>
                  <a:lnTo>
                    <a:pt x="67" y="504"/>
                  </a:lnTo>
                  <a:lnTo>
                    <a:pt x="67" y="502"/>
                  </a:lnTo>
                  <a:lnTo>
                    <a:pt x="68" y="500"/>
                  </a:lnTo>
                  <a:lnTo>
                    <a:pt x="69" y="499"/>
                  </a:lnTo>
                  <a:lnTo>
                    <a:pt x="68" y="498"/>
                  </a:lnTo>
                  <a:lnTo>
                    <a:pt x="68" y="494"/>
                  </a:lnTo>
                  <a:lnTo>
                    <a:pt x="68" y="493"/>
                  </a:lnTo>
                  <a:lnTo>
                    <a:pt x="68" y="492"/>
                  </a:lnTo>
                  <a:lnTo>
                    <a:pt x="68" y="490"/>
                  </a:lnTo>
                  <a:lnTo>
                    <a:pt x="67" y="488"/>
                  </a:lnTo>
                  <a:lnTo>
                    <a:pt x="64" y="484"/>
                  </a:lnTo>
                  <a:lnTo>
                    <a:pt x="63" y="482"/>
                  </a:lnTo>
                  <a:lnTo>
                    <a:pt x="63" y="479"/>
                  </a:lnTo>
                  <a:lnTo>
                    <a:pt x="64" y="477"/>
                  </a:lnTo>
                  <a:lnTo>
                    <a:pt x="66" y="475"/>
                  </a:lnTo>
                  <a:lnTo>
                    <a:pt x="67" y="473"/>
                  </a:lnTo>
                  <a:lnTo>
                    <a:pt x="67" y="469"/>
                  </a:lnTo>
                  <a:lnTo>
                    <a:pt x="66" y="468"/>
                  </a:lnTo>
                  <a:lnTo>
                    <a:pt x="64" y="466"/>
                  </a:lnTo>
                  <a:lnTo>
                    <a:pt x="62" y="464"/>
                  </a:lnTo>
                  <a:lnTo>
                    <a:pt x="61" y="462"/>
                  </a:lnTo>
                  <a:lnTo>
                    <a:pt x="61" y="460"/>
                  </a:lnTo>
                  <a:lnTo>
                    <a:pt x="60" y="457"/>
                  </a:lnTo>
                  <a:lnTo>
                    <a:pt x="58" y="456"/>
                  </a:lnTo>
                  <a:lnTo>
                    <a:pt x="56" y="451"/>
                  </a:lnTo>
                  <a:lnTo>
                    <a:pt x="53" y="437"/>
                  </a:lnTo>
                  <a:lnTo>
                    <a:pt x="51" y="432"/>
                  </a:lnTo>
                  <a:lnTo>
                    <a:pt x="47" y="423"/>
                  </a:lnTo>
                  <a:lnTo>
                    <a:pt x="39" y="400"/>
                  </a:lnTo>
                  <a:lnTo>
                    <a:pt x="37" y="389"/>
                  </a:lnTo>
                  <a:lnTo>
                    <a:pt x="36" y="380"/>
                  </a:lnTo>
                  <a:lnTo>
                    <a:pt x="35" y="377"/>
                  </a:lnTo>
                  <a:lnTo>
                    <a:pt x="34" y="373"/>
                  </a:lnTo>
                  <a:lnTo>
                    <a:pt x="33" y="366"/>
                  </a:lnTo>
                  <a:lnTo>
                    <a:pt x="32" y="361"/>
                  </a:lnTo>
                  <a:lnTo>
                    <a:pt x="30" y="358"/>
                  </a:lnTo>
                  <a:lnTo>
                    <a:pt x="30" y="354"/>
                  </a:lnTo>
                  <a:lnTo>
                    <a:pt x="30" y="349"/>
                  </a:lnTo>
                  <a:lnTo>
                    <a:pt x="33" y="350"/>
                  </a:lnTo>
                  <a:lnTo>
                    <a:pt x="41" y="355"/>
                  </a:lnTo>
                  <a:lnTo>
                    <a:pt x="42" y="356"/>
                  </a:lnTo>
                  <a:lnTo>
                    <a:pt x="44" y="356"/>
                  </a:lnTo>
                  <a:lnTo>
                    <a:pt x="48" y="354"/>
                  </a:lnTo>
                  <a:lnTo>
                    <a:pt x="54" y="353"/>
                  </a:lnTo>
                  <a:lnTo>
                    <a:pt x="55" y="352"/>
                  </a:lnTo>
                  <a:lnTo>
                    <a:pt x="57" y="351"/>
                  </a:lnTo>
                  <a:lnTo>
                    <a:pt x="57" y="352"/>
                  </a:lnTo>
                  <a:lnTo>
                    <a:pt x="59" y="353"/>
                  </a:lnTo>
                  <a:lnTo>
                    <a:pt x="60" y="353"/>
                  </a:lnTo>
                  <a:lnTo>
                    <a:pt x="61" y="353"/>
                  </a:lnTo>
                  <a:lnTo>
                    <a:pt x="67" y="348"/>
                  </a:lnTo>
                  <a:lnTo>
                    <a:pt x="69" y="348"/>
                  </a:lnTo>
                  <a:lnTo>
                    <a:pt x="70" y="349"/>
                  </a:lnTo>
                  <a:lnTo>
                    <a:pt x="73" y="351"/>
                  </a:lnTo>
                  <a:lnTo>
                    <a:pt x="74" y="351"/>
                  </a:lnTo>
                  <a:lnTo>
                    <a:pt x="80" y="351"/>
                  </a:lnTo>
                  <a:lnTo>
                    <a:pt x="83" y="350"/>
                  </a:lnTo>
                  <a:lnTo>
                    <a:pt x="89" y="348"/>
                  </a:lnTo>
                  <a:lnTo>
                    <a:pt x="91" y="347"/>
                  </a:lnTo>
                  <a:lnTo>
                    <a:pt x="94" y="348"/>
                  </a:lnTo>
                  <a:lnTo>
                    <a:pt x="97" y="351"/>
                  </a:lnTo>
                  <a:lnTo>
                    <a:pt x="98" y="355"/>
                  </a:lnTo>
                  <a:lnTo>
                    <a:pt x="99" y="356"/>
                  </a:lnTo>
                  <a:lnTo>
                    <a:pt x="101" y="357"/>
                  </a:lnTo>
                  <a:lnTo>
                    <a:pt x="104" y="357"/>
                  </a:lnTo>
                  <a:lnTo>
                    <a:pt x="107" y="358"/>
                  </a:lnTo>
                  <a:lnTo>
                    <a:pt x="110" y="358"/>
                  </a:lnTo>
                  <a:lnTo>
                    <a:pt x="114" y="356"/>
                  </a:lnTo>
                  <a:lnTo>
                    <a:pt x="124" y="347"/>
                  </a:lnTo>
                  <a:lnTo>
                    <a:pt x="128" y="344"/>
                  </a:lnTo>
                  <a:lnTo>
                    <a:pt x="134" y="343"/>
                  </a:lnTo>
                  <a:lnTo>
                    <a:pt x="136" y="342"/>
                  </a:lnTo>
                  <a:lnTo>
                    <a:pt x="137" y="342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7" y="345"/>
                  </a:lnTo>
                  <a:lnTo>
                    <a:pt x="149" y="344"/>
                  </a:lnTo>
                  <a:lnTo>
                    <a:pt x="150" y="342"/>
                  </a:lnTo>
                  <a:lnTo>
                    <a:pt x="151" y="337"/>
                  </a:lnTo>
                  <a:lnTo>
                    <a:pt x="150" y="335"/>
                  </a:lnTo>
                  <a:lnTo>
                    <a:pt x="148" y="332"/>
                  </a:lnTo>
                  <a:lnTo>
                    <a:pt x="147" y="329"/>
                  </a:lnTo>
                  <a:lnTo>
                    <a:pt x="146" y="326"/>
                  </a:lnTo>
                  <a:lnTo>
                    <a:pt x="147" y="325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0" y="323"/>
                  </a:lnTo>
                  <a:lnTo>
                    <a:pt x="150" y="322"/>
                  </a:lnTo>
                  <a:lnTo>
                    <a:pt x="150" y="321"/>
                  </a:lnTo>
                  <a:lnTo>
                    <a:pt x="151" y="319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7" y="318"/>
                  </a:lnTo>
                  <a:lnTo>
                    <a:pt x="162" y="318"/>
                  </a:lnTo>
                  <a:lnTo>
                    <a:pt x="169" y="321"/>
                  </a:lnTo>
                  <a:lnTo>
                    <a:pt x="173" y="320"/>
                  </a:lnTo>
                  <a:lnTo>
                    <a:pt x="176" y="318"/>
                  </a:lnTo>
                  <a:lnTo>
                    <a:pt x="181" y="313"/>
                  </a:lnTo>
                  <a:lnTo>
                    <a:pt x="182" y="310"/>
                  </a:lnTo>
                  <a:lnTo>
                    <a:pt x="184" y="303"/>
                  </a:lnTo>
                  <a:lnTo>
                    <a:pt x="185" y="300"/>
                  </a:lnTo>
                  <a:lnTo>
                    <a:pt x="187" y="300"/>
                  </a:lnTo>
                  <a:lnTo>
                    <a:pt x="193" y="303"/>
                  </a:lnTo>
                  <a:lnTo>
                    <a:pt x="199" y="302"/>
                  </a:lnTo>
                  <a:lnTo>
                    <a:pt x="202" y="300"/>
                  </a:lnTo>
                  <a:lnTo>
                    <a:pt x="205" y="295"/>
                  </a:lnTo>
                  <a:lnTo>
                    <a:pt x="208" y="294"/>
                  </a:lnTo>
                  <a:lnTo>
                    <a:pt x="209" y="294"/>
                  </a:lnTo>
                  <a:lnTo>
                    <a:pt x="210" y="295"/>
                  </a:lnTo>
                  <a:lnTo>
                    <a:pt x="210" y="296"/>
                  </a:lnTo>
                  <a:lnTo>
                    <a:pt x="217" y="305"/>
                  </a:lnTo>
                  <a:lnTo>
                    <a:pt x="216" y="306"/>
                  </a:lnTo>
                  <a:lnTo>
                    <a:pt x="213" y="306"/>
                  </a:lnTo>
                  <a:lnTo>
                    <a:pt x="211" y="306"/>
                  </a:lnTo>
                  <a:lnTo>
                    <a:pt x="211" y="308"/>
                  </a:lnTo>
                  <a:lnTo>
                    <a:pt x="213" y="309"/>
                  </a:lnTo>
                  <a:lnTo>
                    <a:pt x="214" y="310"/>
                  </a:lnTo>
                  <a:lnTo>
                    <a:pt x="213" y="312"/>
                  </a:lnTo>
                  <a:lnTo>
                    <a:pt x="211" y="312"/>
                  </a:lnTo>
                  <a:lnTo>
                    <a:pt x="210" y="313"/>
                  </a:lnTo>
                  <a:lnTo>
                    <a:pt x="211" y="316"/>
                  </a:lnTo>
                  <a:lnTo>
                    <a:pt x="213" y="318"/>
                  </a:lnTo>
                  <a:lnTo>
                    <a:pt x="215" y="319"/>
                  </a:lnTo>
                  <a:lnTo>
                    <a:pt x="223" y="321"/>
                  </a:lnTo>
                  <a:lnTo>
                    <a:pt x="225" y="320"/>
                  </a:lnTo>
                  <a:lnTo>
                    <a:pt x="226" y="320"/>
                  </a:lnTo>
                  <a:lnTo>
                    <a:pt x="228" y="318"/>
                  </a:lnTo>
                  <a:lnTo>
                    <a:pt x="229" y="318"/>
                  </a:lnTo>
                  <a:lnTo>
                    <a:pt x="232" y="318"/>
                  </a:lnTo>
                  <a:lnTo>
                    <a:pt x="233" y="318"/>
                  </a:lnTo>
                  <a:lnTo>
                    <a:pt x="235" y="316"/>
                  </a:lnTo>
                  <a:lnTo>
                    <a:pt x="235" y="314"/>
                  </a:lnTo>
                  <a:lnTo>
                    <a:pt x="236" y="306"/>
                  </a:lnTo>
                  <a:lnTo>
                    <a:pt x="237" y="305"/>
                  </a:lnTo>
                  <a:lnTo>
                    <a:pt x="237" y="304"/>
                  </a:lnTo>
                  <a:lnTo>
                    <a:pt x="237" y="303"/>
                  </a:lnTo>
                  <a:lnTo>
                    <a:pt x="236" y="302"/>
                  </a:lnTo>
                  <a:lnTo>
                    <a:pt x="235" y="300"/>
                  </a:lnTo>
                  <a:lnTo>
                    <a:pt x="235" y="299"/>
                  </a:lnTo>
                  <a:lnTo>
                    <a:pt x="234" y="298"/>
                  </a:lnTo>
                  <a:lnTo>
                    <a:pt x="233" y="297"/>
                  </a:lnTo>
                  <a:lnTo>
                    <a:pt x="231" y="297"/>
                  </a:lnTo>
                  <a:lnTo>
                    <a:pt x="231" y="296"/>
                  </a:lnTo>
                  <a:lnTo>
                    <a:pt x="229" y="294"/>
                  </a:lnTo>
                  <a:lnTo>
                    <a:pt x="229" y="292"/>
                  </a:lnTo>
                  <a:lnTo>
                    <a:pt x="229" y="291"/>
                  </a:lnTo>
                  <a:lnTo>
                    <a:pt x="228" y="290"/>
                  </a:lnTo>
                  <a:lnTo>
                    <a:pt x="227" y="290"/>
                  </a:lnTo>
                  <a:lnTo>
                    <a:pt x="221" y="294"/>
                  </a:lnTo>
                  <a:lnTo>
                    <a:pt x="217" y="294"/>
                  </a:lnTo>
                  <a:lnTo>
                    <a:pt x="215" y="293"/>
                  </a:lnTo>
                  <a:lnTo>
                    <a:pt x="214" y="291"/>
                  </a:lnTo>
                  <a:lnTo>
                    <a:pt x="214" y="287"/>
                  </a:lnTo>
                  <a:lnTo>
                    <a:pt x="216" y="283"/>
                  </a:lnTo>
                  <a:lnTo>
                    <a:pt x="220" y="279"/>
                  </a:lnTo>
                  <a:lnTo>
                    <a:pt x="222" y="276"/>
                  </a:lnTo>
                  <a:lnTo>
                    <a:pt x="222" y="272"/>
                  </a:lnTo>
                  <a:lnTo>
                    <a:pt x="222" y="269"/>
                  </a:lnTo>
                  <a:lnTo>
                    <a:pt x="223" y="265"/>
                  </a:lnTo>
                  <a:lnTo>
                    <a:pt x="223" y="262"/>
                  </a:lnTo>
                  <a:lnTo>
                    <a:pt x="224" y="260"/>
                  </a:lnTo>
                  <a:lnTo>
                    <a:pt x="230" y="257"/>
                  </a:lnTo>
                  <a:lnTo>
                    <a:pt x="232" y="255"/>
                  </a:lnTo>
                  <a:lnTo>
                    <a:pt x="233" y="252"/>
                  </a:lnTo>
                  <a:lnTo>
                    <a:pt x="234" y="249"/>
                  </a:lnTo>
                  <a:lnTo>
                    <a:pt x="233" y="246"/>
                  </a:lnTo>
                  <a:lnTo>
                    <a:pt x="231" y="241"/>
                  </a:lnTo>
                  <a:lnTo>
                    <a:pt x="230" y="238"/>
                  </a:lnTo>
                  <a:lnTo>
                    <a:pt x="230" y="236"/>
                  </a:lnTo>
                  <a:lnTo>
                    <a:pt x="230" y="234"/>
                  </a:lnTo>
                  <a:lnTo>
                    <a:pt x="231" y="233"/>
                  </a:lnTo>
                  <a:lnTo>
                    <a:pt x="231" y="231"/>
                  </a:lnTo>
                  <a:lnTo>
                    <a:pt x="232" y="229"/>
                  </a:lnTo>
                  <a:lnTo>
                    <a:pt x="231" y="221"/>
                  </a:lnTo>
                  <a:lnTo>
                    <a:pt x="232" y="220"/>
                  </a:lnTo>
                  <a:lnTo>
                    <a:pt x="233" y="218"/>
                  </a:lnTo>
                  <a:lnTo>
                    <a:pt x="235" y="216"/>
                  </a:lnTo>
                  <a:lnTo>
                    <a:pt x="235" y="215"/>
                  </a:lnTo>
                  <a:lnTo>
                    <a:pt x="236" y="215"/>
                  </a:lnTo>
                  <a:lnTo>
                    <a:pt x="237" y="214"/>
                  </a:lnTo>
                  <a:lnTo>
                    <a:pt x="237" y="213"/>
                  </a:lnTo>
                  <a:lnTo>
                    <a:pt x="236" y="209"/>
                  </a:lnTo>
                  <a:lnTo>
                    <a:pt x="236" y="209"/>
                  </a:lnTo>
                  <a:lnTo>
                    <a:pt x="237" y="205"/>
                  </a:lnTo>
                  <a:lnTo>
                    <a:pt x="239" y="203"/>
                  </a:lnTo>
                  <a:lnTo>
                    <a:pt x="241" y="202"/>
                  </a:lnTo>
                  <a:lnTo>
                    <a:pt x="242" y="200"/>
                  </a:lnTo>
                  <a:lnTo>
                    <a:pt x="243" y="198"/>
                  </a:lnTo>
                  <a:lnTo>
                    <a:pt x="243" y="197"/>
                  </a:lnTo>
                  <a:lnTo>
                    <a:pt x="244" y="196"/>
                  </a:lnTo>
                  <a:lnTo>
                    <a:pt x="245" y="195"/>
                  </a:lnTo>
                  <a:lnTo>
                    <a:pt x="248" y="193"/>
                  </a:lnTo>
                  <a:lnTo>
                    <a:pt x="250" y="193"/>
                  </a:lnTo>
                  <a:lnTo>
                    <a:pt x="253" y="194"/>
                  </a:lnTo>
                  <a:lnTo>
                    <a:pt x="255" y="194"/>
                  </a:lnTo>
                  <a:lnTo>
                    <a:pt x="265" y="191"/>
                  </a:lnTo>
                  <a:lnTo>
                    <a:pt x="269" y="190"/>
                  </a:lnTo>
                  <a:lnTo>
                    <a:pt x="271" y="188"/>
                  </a:lnTo>
                  <a:lnTo>
                    <a:pt x="271" y="186"/>
                  </a:lnTo>
                  <a:lnTo>
                    <a:pt x="273" y="184"/>
                  </a:lnTo>
                  <a:lnTo>
                    <a:pt x="277" y="176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69"/>
                  </a:lnTo>
                  <a:lnTo>
                    <a:pt x="277" y="167"/>
                  </a:lnTo>
                  <a:lnTo>
                    <a:pt x="280" y="163"/>
                  </a:lnTo>
                  <a:lnTo>
                    <a:pt x="284" y="162"/>
                  </a:lnTo>
                  <a:lnTo>
                    <a:pt x="295" y="165"/>
                  </a:lnTo>
                  <a:lnTo>
                    <a:pt x="295" y="165"/>
                  </a:lnTo>
                  <a:lnTo>
                    <a:pt x="296" y="165"/>
                  </a:lnTo>
                  <a:lnTo>
                    <a:pt x="296" y="164"/>
                  </a:lnTo>
                  <a:lnTo>
                    <a:pt x="297" y="163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308" y="167"/>
                  </a:lnTo>
                  <a:lnTo>
                    <a:pt x="311" y="166"/>
                  </a:lnTo>
                  <a:lnTo>
                    <a:pt x="312" y="164"/>
                  </a:lnTo>
                  <a:lnTo>
                    <a:pt x="313" y="159"/>
                  </a:lnTo>
                  <a:lnTo>
                    <a:pt x="313" y="155"/>
                  </a:lnTo>
                  <a:lnTo>
                    <a:pt x="314" y="153"/>
                  </a:lnTo>
                  <a:lnTo>
                    <a:pt x="316" y="151"/>
                  </a:lnTo>
                  <a:lnTo>
                    <a:pt x="319" y="149"/>
                  </a:lnTo>
                  <a:lnTo>
                    <a:pt x="319" y="148"/>
                  </a:lnTo>
                  <a:lnTo>
                    <a:pt x="323" y="147"/>
                  </a:lnTo>
                  <a:lnTo>
                    <a:pt x="325" y="146"/>
                  </a:lnTo>
                  <a:lnTo>
                    <a:pt x="328" y="144"/>
                  </a:lnTo>
                  <a:lnTo>
                    <a:pt x="329" y="142"/>
                  </a:lnTo>
                  <a:lnTo>
                    <a:pt x="328" y="139"/>
                  </a:lnTo>
                  <a:lnTo>
                    <a:pt x="325" y="137"/>
                  </a:lnTo>
                  <a:lnTo>
                    <a:pt x="311" y="135"/>
                  </a:lnTo>
                  <a:lnTo>
                    <a:pt x="306" y="137"/>
                  </a:lnTo>
                  <a:lnTo>
                    <a:pt x="304" y="137"/>
                  </a:lnTo>
                  <a:lnTo>
                    <a:pt x="299" y="134"/>
                  </a:lnTo>
                  <a:lnTo>
                    <a:pt x="297" y="133"/>
                  </a:lnTo>
                  <a:lnTo>
                    <a:pt x="296" y="131"/>
                  </a:lnTo>
                  <a:lnTo>
                    <a:pt x="297" y="129"/>
                  </a:lnTo>
                  <a:lnTo>
                    <a:pt x="300" y="125"/>
                  </a:lnTo>
                  <a:lnTo>
                    <a:pt x="301" y="123"/>
                  </a:lnTo>
                  <a:lnTo>
                    <a:pt x="301" y="117"/>
                  </a:lnTo>
                  <a:lnTo>
                    <a:pt x="302" y="115"/>
                  </a:lnTo>
                  <a:lnTo>
                    <a:pt x="306" y="113"/>
                  </a:lnTo>
                  <a:lnTo>
                    <a:pt x="306" y="110"/>
                  </a:lnTo>
                  <a:lnTo>
                    <a:pt x="304" y="107"/>
                  </a:lnTo>
                  <a:lnTo>
                    <a:pt x="304" y="103"/>
                  </a:lnTo>
                  <a:lnTo>
                    <a:pt x="307" y="101"/>
                  </a:lnTo>
                  <a:lnTo>
                    <a:pt x="308" y="98"/>
                  </a:lnTo>
                  <a:lnTo>
                    <a:pt x="310" y="95"/>
                  </a:lnTo>
                  <a:lnTo>
                    <a:pt x="311" y="91"/>
                  </a:lnTo>
                  <a:lnTo>
                    <a:pt x="311" y="87"/>
                  </a:lnTo>
                  <a:lnTo>
                    <a:pt x="311" y="83"/>
                  </a:lnTo>
                  <a:lnTo>
                    <a:pt x="310" y="79"/>
                  </a:lnTo>
                  <a:lnTo>
                    <a:pt x="312" y="76"/>
                  </a:lnTo>
                  <a:lnTo>
                    <a:pt x="314" y="75"/>
                  </a:lnTo>
                  <a:lnTo>
                    <a:pt x="317" y="75"/>
                  </a:lnTo>
                  <a:lnTo>
                    <a:pt x="321" y="77"/>
                  </a:lnTo>
                  <a:lnTo>
                    <a:pt x="324" y="77"/>
                  </a:lnTo>
                  <a:lnTo>
                    <a:pt x="331" y="73"/>
                  </a:lnTo>
                  <a:lnTo>
                    <a:pt x="332" y="71"/>
                  </a:lnTo>
                  <a:lnTo>
                    <a:pt x="337" y="61"/>
                  </a:lnTo>
                  <a:lnTo>
                    <a:pt x="343" y="55"/>
                  </a:lnTo>
                  <a:lnTo>
                    <a:pt x="345" y="53"/>
                  </a:lnTo>
                  <a:lnTo>
                    <a:pt x="356" y="52"/>
                  </a:lnTo>
                  <a:lnTo>
                    <a:pt x="361" y="53"/>
                  </a:lnTo>
                  <a:lnTo>
                    <a:pt x="362" y="53"/>
                  </a:lnTo>
                  <a:lnTo>
                    <a:pt x="367" y="59"/>
                  </a:lnTo>
                  <a:lnTo>
                    <a:pt x="370" y="60"/>
                  </a:lnTo>
                  <a:lnTo>
                    <a:pt x="372" y="59"/>
                  </a:lnTo>
                  <a:lnTo>
                    <a:pt x="376" y="55"/>
                  </a:lnTo>
                  <a:lnTo>
                    <a:pt x="378" y="53"/>
                  </a:lnTo>
                  <a:lnTo>
                    <a:pt x="380" y="55"/>
                  </a:lnTo>
                  <a:lnTo>
                    <a:pt x="383" y="57"/>
                  </a:lnTo>
                  <a:lnTo>
                    <a:pt x="386" y="58"/>
                  </a:lnTo>
                  <a:lnTo>
                    <a:pt x="397" y="59"/>
                  </a:lnTo>
                  <a:lnTo>
                    <a:pt x="400" y="59"/>
                  </a:lnTo>
                  <a:lnTo>
                    <a:pt x="401" y="56"/>
                  </a:lnTo>
                  <a:lnTo>
                    <a:pt x="402" y="53"/>
                  </a:lnTo>
                  <a:lnTo>
                    <a:pt x="403" y="45"/>
                  </a:lnTo>
                  <a:lnTo>
                    <a:pt x="405" y="38"/>
                  </a:lnTo>
                  <a:lnTo>
                    <a:pt x="414" y="32"/>
                  </a:lnTo>
                  <a:lnTo>
                    <a:pt x="416" y="27"/>
                  </a:lnTo>
                  <a:lnTo>
                    <a:pt x="417" y="23"/>
                  </a:lnTo>
                  <a:lnTo>
                    <a:pt x="420" y="20"/>
                  </a:lnTo>
                  <a:lnTo>
                    <a:pt x="426" y="16"/>
                  </a:lnTo>
                  <a:lnTo>
                    <a:pt x="427" y="13"/>
                  </a:lnTo>
                  <a:lnTo>
                    <a:pt x="428" y="11"/>
                  </a:lnTo>
                  <a:lnTo>
                    <a:pt x="429" y="10"/>
                  </a:lnTo>
                  <a:lnTo>
                    <a:pt x="430" y="8"/>
                  </a:lnTo>
                  <a:lnTo>
                    <a:pt x="432" y="7"/>
                  </a:lnTo>
                  <a:lnTo>
                    <a:pt x="435" y="6"/>
                  </a:lnTo>
                  <a:lnTo>
                    <a:pt x="439" y="5"/>
                  </a:lnTo>
                  <a:lnTo>
                    <a:pt x="441" y="3"/>
                  </a:lnTo>
                  <a:lnTo>
                    <a:pt x="443" y="2"/>
                  </a:lnTo>
                  <a:lnTo>
                    <a:pt x="447" y="0"/>
                  </a:lnTo>
                  <a:lnTo>
                    <a:pt x="451" y="3"/>
                  </a:lnTo>
                  <a:lnTo>
                    <a:pt x="452" y="5"/>
                  </a:lnTo>
                  <a:lnTo>
                    <a:pt x="458" y="12"/>
                  </a:lnTo>
                  <a:lnTo>
                    <a:pt x="461" y="17"/>
                  </a:lnTo>
                  <a:lnTo>
                    <a:pt x="463" y="18"/>
                  </a:lnTo>
                  <a:lnTo>
                    <a:pt x="465" y="19"/>
                  </a:lnTo>
                  <a:lnTo>
                    <a:pt x="467" y="17"/>
                  </a:lnTo>
                  <a:lnTo>
                    <a:pt x="469" y="13"/>
                  </a:lnTo>
                  <a:lnTo>
                    <a:pt x="472" y="11"/>
                  </a:lnTo>
                  <a:lnTo>
                    <a:pt x="485" y="10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3" y="12"/>
                  </a:lnTo>
                  <a:lnTo>
                    <a:pt x="494" y="15"/>
                  </a:lnTo>
                  <a:lnTo>
                    <a:pt x="498" y="20"/>
                  </a:lnTo>
                  <a:lnTo>
                    <a:pt x="498" y="22"/>
                  </a:lnTo>
                  <a:lnTo>
                    <a:pt x="499" y="25"/>
                  </a:lnTo>
                  <a:lnTo>
                    <a:pt x="499" y="29"/>
                  </a:lnTo>
                  <a:lnTo>
                    <a:pt x="500" y="32"/>
                  </a:lnTo>
                  <a:lnTo>
                    <a:pt x="503" y="35"/>
                  </a:lnTo>
                  <a:lnTo>
                    <a:pt x="510" y="36"/>
                  </a:lnTo>
                  <a:lnTo>
                    <a:pt x="511" y="35"/>
                  </a:lnTo>
                  <a:lnTo>
                    <a:pt x="512" y="32"/>
                  </a:lnTo>
                  <a:lnTo>
                    <a:pt x="514" y="29"/>
                  </a:lnTo>
                  <a:lnTo>
                    <a:pt x="520" y="27"/>
                  </a:lnTo>
                  <a:lnTo>
                    <a:pt x="525" y="23"/>
                  </a:lnTo>
                  <a:lnTo>
                    <a:pt x="529" y="22"/>
                  </a:lnTo>
                  <a:lnTo>
                    <a:pt x="535" y="22"/>
                  </a:lnTo>
                  <a:lnTo>
                    <a:pt x="540" y="23"/>
                  </a:lnTo>
                  <a:lnTo>
                    <a:pt x="544" y="27"/>
                  </a:lnTo>
                  <a:lnTo>
                    <a:pt x="547" y="29"/>
                  </a:lnTo>
                  <a:lnTo>
                    <a:pt x="561" y="33"/>
                  </a:lnTo>
                  <a:lnTo>
                    <a:pt x="563" y="34"/>
                  </a:lnTo>
                  <a:lnTo>
                    <a:pt x="565" y="35"/>
                  </a:lnTo>
                  <a:lnTo>
                    <a:pt x="565" y="38"/>
                  </a:lnTo>
                  <a:lnTo>
                    <a:pt x="566" y="40"/>
                  </a:lnTo>
                  <a:lnTo>
                    <a:pt x="567" y="41"/>
                  </a:lnTo>
                  <a:lnTo>
                    <a:pt x="566" y="41"/>
                  </a:lnTo>
                  <a:lnTo>
                    <a:pt x="566" y="42"/>
                  </a:lnTo>
                  <a:lnTo>
                    <a:pt x="565" y="41"/>
                  </a:lnTo>
                  <a:lnTo>
                    <a:pt x="565" y="42"/>
                  </a:lnTo>
                  <a:lnTo>
                    <a:pt x="564" y="43"/>
                  </a:lnTo>
                  <a:lnTo>
                    <a:pt x="563" y="43"/>
                  </a:lnTo>
                  <a:lnTo>
                    <a:pt x="562" y="44"/>
                  </a:lnTo>
                  <a:lnTo>
                    <a:pt x="562" y="45"/>
                  </a:lnTo>
                  <a:lnTo>
                    <a:pt x="561" y="47"/>
                  </a:lnTo>
                  <a:lnTo>
                    <a:pt x="561" y="50"/>
                  </a:lnTo>
                  <a:lnTo>
                    <a:pt x="560" y="52"/>
                  </a:lnTo>
                  <a:lnTo>
                    <a:pt x="559" y="58"/>
                  </a:lnTo>
                  <a:lnTo>
                    <a:pt x="558" y="60"/>
                  </a:lnTo>
                  <a:lnTo>
                    <a:pt x="559" y="64"/>
                  </a:lnTo>
                  <a:lnTo>
                    <a:pt x="559" y="65"/>
                  </a:lnTo>
                  <a:lnTo>
                    <a:pt x="565" y="70"/>
                  </a:lnTo>
                  <a:lnTo>
                    <a:pt x="569" y="76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80" y="68"/>
                  </a:lnTo>
                  <a:lnTo>
                    <a:pt x="589" y="63"/>
                  </a:lnTo>
                  <a:lnTo>
                    <a:pt x="591" y="62"/>
                  </a:lnTo>
                  <a:lnTo>
                    <a:pt x="597" y="64"/>
                  </a:lnTo>
                  <a:lnTo>
                    <a:pt x="600" y="63"/>
                  </a:lnTo>
                  <a:lnTo>
                    <a:pt x="603" y="56"/>
                  </a:lnTo>
                  <a:lnTo>
                    <a:pt x="606" y="53"/>
                  </a:lnTo>
                  <a:lnTo>
                    <a:pt x="609" y="51"/>
                  </a:lnTo>
                  <a:lnTo>
                    <a:pt x="613" y="50"/>
                  </a:lnTo>
                  <a:lnTo>
                    <a:pt x="616" y="50"/>
                  </a:lnTo>
                  <a:lnTo>
                    <a:pt x="626" y="54"/>
                  </a:lnTo>
                  <a:lnTo>
                    <a:pt x="629" y="53"/>
                  </a:lnTo>
                  <a:lnTo>
                    <a:pt x="633" y="50"/>
                  </a:lnTo>
                  <a:lnTo>
                    <a:pt x="635" y="48"/>
                  </a:lnTo>
                  <a:lnTo>
                    <a:pt x="637" y="49"/>
                  </a:lnTo>
                  <a:lnTo>
                    <a:pt x="640" y="52"/>
                  </a:lnTo>
                  <a:lnTo>
                    <a:pt x="642" y="53"/>
                  </a:lnTo>
                  <a:lnTo>
                    <a:pt x="660" y="59"/>
                  </a:lnTo>
                  <a:lnTo>
                    <a:pt x="661" y="59"/>
                  </a:lnTo>
                  <a:lnTo>
                    <a:pt x="661" y="61"/>
                  </a:lnTo>
                  <a:lnTo>
                    <a:pt x="660" y="63"/>
                  </a:lnTo>
                  <a:lnTo>
                    <a:pt x="660" y="64"/>
                  </a:lnTo>
                  <a:lnTo>
                    <a:pt x="661" y="65"/>
                  </a:lnTo>
                  <a:lnTo>
                    <a:pt x="668" y="69"/>
                  </a:lnTo>
                  <a:lnTo>
                    <a:pt x="669" y="70"/>
                  </a:lnTo>
                  <a:lnTo>
                    <a:pt x="670" y="71"/>
                  </a:lnTo>
                  <a:lnTo>
                    <a:pt x="671" y="73"/>
                  </a:lnTo>
                  <a:lnTo>
                    <a:pt x="670" y="75"/>
                  </a:lnTo>
                  <a:lnTo>
                    <a:pt x="670" y="76"/>
                  </a:lnTo>
                  <a:lnTo>
                    <a:pt x="670" y="77"/>
                  </a:lnTo>
                  <a:lnTo>
                    <a:pt x="671" y="79"/>
                  </a:lnTo>
                  <a:lnTo>
                    <a:pt x="673" y="81"/>
                  </a:lnTo>
                  <a:lnTo>
                    <a:pt x="675" y="81"/>
                  </a:lnTo>
                  <a:lnTo>
                    <a:pt x="679" y="81"/>
                  </a:lnTo>
                  <a:lnTo>
                    <a:pt x="680" y="82"/>
                  </a:lnTo>
                  <a:lnTo>
                    <a:pt x="680" y="83"/>
                  </a:lnTo>
                  <a:lnTo>
                    <a:pt x="681" y="86"/>
                  </a:lnTo>
                  <a:lnTo>
                    <a:pt x="684" y="91"/>
                  </a:lnTo>
                  <a:lnTo>
                    <a:pt x="686" y="91"/>
                  </a:lnTo>
                  <a:lnTo>
                    <a:pt x="690" y="89"/>
                  </a:lnTo>
                  <a:lnTo>
                    <a:pt x="693" y="88"/>
                  </a:lnTo>
                  <a:lnTo>
                    <a:pt x="698" y="89"/>
                  </a:lnTo>
                  <a:lnTo>
                    <a:pt x="699" y="94"/>
                  </a:lnTo>
                  <a:lnTo>
                    <a:pt x="699" y="95"/>
                  </a:lnTo>
                  <a:lnTo>
                    <a:pt x="700" y="101"/>
                  </a:lnTo>
                  <a:lnTo>
                    <a:pt x="698" y="106"/>
                  </a:lnTo>
                  <a:lnTo>
                    <a:pt x="699" y="107"/>
                  </a:lnTo>
                  <a:lnTo>
                    <a:pt x="700" y="107"/>
                  </a:lnTo>
                  <a:lnTo>
                    <a:pt x="699" y="109"/>
                  </a:lnTo>
                  <a:lnTo>
                    <a:pt x="698" y="111"/>
                  </a:lnTo>
                  <a:lnTo>
                    <a:pt x="697" y="113"/>
                  </a:lnTo>
                  <a:lnTo>
                    <a:pt x="698" y="116"/>
                  </a:lnTo>
                  <a:lnTo>
                    <a:pt x="699" y="119"/>
                  </a:lnTo>
                  <a:lnTo>
                    <a:pt x="700" y="120"/>
                  </a:lnTo>
                  <a:lnTo>
                    <a:pt x="700" y="124"/>
                  </a:lnTo>
                  <a:lnTo>
                    <a:pt x="699" y="125"/>
                  </a:lnTo>
                  <a:lnTo>
                    <a:pt x="693" y="130"/>
                  </a:lnTo>
                  <a:lnTo>
                    <a:pt x="691" y="134"/>
                  </a:lnTo>
                  <a:lnTo>
                    <a:pt x="689" y="137"/>
                  </a:lnTo>
                  <a:lnTo>
                    <a:pt x="689" y="140"/>
                  </a:lnTo>
                  <a:lnTo>
                    <a:pt x="690" y="142"/>
                  </a:lnTo>
                  <a:lnTo>
                    <a:pt x="692" y="143"/>
                  </a:lnTo>
                  <a:lnTo>
                    <a:pt x="694" y="145"/>
                  </a:lnTo>
                  <a:lnTo>
                    <a:pt x="696" y="147"/>
                  </a:lnTo>
                  <a:lnTo>
                    <a:pt x="698" y="153"/>
                  </a:lnTo>
                  <a:lnTo>
                    <a:pt x="698" y="155"/>
                  </a:lnTo>
                  <a:lnTo>
                    <a:pt x="703" y="158"/>
                  </a:lnTo>
                  <a:lnTo>
                    <a:pt x="704" y="160"/>
                  </a:lnTo>
                  <a:lnTo>
                    <a:pt x="704" y="161"/>
                  </a:lnTo>
                  <a:lnTo>
                    <a:pt x="704" y="162"/>
                  </a:lnTo>
                  <a:lnTo>
                    <a:pt x="704" y="162"/>
                  </a:lnTo>
                  <a:lnTo>
                    <a:pt x="705" y="163"/>
                  </a:lnTo>
                  <a:lnTo>
                    <a:pt x="705" y="164"/>
                  </a:lnTo>
                  <a:lnTo>
                    <a:pt x="706" y="164"/>
                  </a:lnTo>
                  <a:lnTo>
                    <a:pt x="706" y="165"/>
                  </a:lnTo>
                  <a:lnTo>
                    <a:pt x="705" y="167"/>
                  </a:lnTo>
                  <a:lnTo>
                    <a:pt x="705" y="167"/>
                  </a:lnTo>
                  <a:lnTo>
                    <a:pt x="704" y="169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4"/>
                  </a:lnTo>
                  <a:lnTo>
                    <a:pt x="708" y="179"/>
                  </a:lnTo>
                  <a:lnTo>
                    <a:pt x="708" y="181"/>
                  </a:lnTo>
                  <a:lnTo>
                    <a:pt x="705" y="182"/>
                  </a:lnTo>
                  <a:lnTo>
                    <a:pt x="701" y="181"/>
                  </a:lnTo>
                  <a:lnTo>
                    <a:pt x="699" y="181"/>
                  </a:lnTo>
                  <a:lnTo>
                    <a:pt x="699" y="183"/>
                  </a:lnTo>
                  <a:lnTo>
                    <a:pt x="700" y="185"/>
                  </a:lnTo>
                  <a:lnTo>
                    <a:pt x="701" y="187"/>
                  </a:lnTo>
                  <a:lnTo>
                    <a:pt x="702" y="189"/>
                  </a:lnTo>
                  <a:lnTo>
                    <a:pt x="700" y="192"/>
                  </a:lnTo>
                  <a:lnTo>
                    <a:pt x="698" y="193"/>
                  </a:lnTo>
                  <a:lnTo>
                    <a:pt x="693" y="195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2" y="200"/>
                  </a:lnTo>
                  <a:lnTo>
                    <a:pt x="692" y="204"/>
                  </a:lnTo>
                  <a:lnTo>
                    <a:pt x="691" y="207"/>
                  </a:lnTo>
                  <a:lnTo>
                    <a:pt x="688" y="209"/>
                  </a:lnTo>
                  <a:lnTo>
                    <a:pt x="686" y="212"/>
                  </a:lnTo>
                  <a:lnTo>
                    <a:pt x="686" y="216"/>
                  </a:lnTo>
                  <a:lnTo>
                    <a:pt x="686" y="219"/>
                  </a:lnTo>
                  <a:lnTo>
                    <a:pt x="688" y="220"/>
                  </a:lnTo>
                  <a:lnTo>
                    <a:pt x="692" y="221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6"/>
                  </a:lnTo>
                  <a:lnTo>
                    <a:pt x="710" y="236"/>
                  </a:lnTo>
                  <a:lnTo>
                    <a:pt x="717" y="237"/>
                  </a:lnTo>
                  <a:lnTo>
                    <a:pt x="719" y="241"/>
                  </a:lnTo>
                  <a:lnTo>
                    <a:pt x="722" y="244"/>
                  </a:lnTo>
                  <a:lnTo>
                    <a:pt x="720" y="250"/>
                  </a:lnTo>
                  <a:lnTo>
                    <a:pt x="716" y="258"/>
                  </a:lnTo>
                  <a:lnTo>
                    <a:pt x="713" y="264"/>
                  </a:lnTo>
                  <a:lnTo>
                    <a:pt x="716" y="266"/>
                  </a:lnTo>
                  <a:lnTo>
                    <a:pt x="722" y="268"/>
                  </a:lnTo>
                  <a:lnTo>
                    <a:pt x="723" y="270"/>
                  </a:lnTo>
                  <a:lnTo>
                    <a:pt x="726" y="271"/>
                  </a:lnTo>
                  <a:lnTo>
                    <a:pt x="728" y="275"/>
                  </a:lnTo>
                  <a:lnTo>
                    <a:pt x="730" y="282"/>
                  </a:lnTo>
                  <a:lnTo>
                    <a:pt x="731" y="284"/>
                  </a:lnTo>
                  <a:lnTo>
                    <a:pt x="732" y="285"/>
                  </a:lnTo>
                  <a:lnTo>
                    <a:pt x="733" y="287"/>
                  </a:lnTo>
                  <a:lnTo>
                    <a:pt x="734" y="289"/>
                  </a:lnTo>
                  <a:lnTo>
                    <a:pt x="734" y="299"/>
                  </a:lnTo>
                  <a:lnTo>
                    <a:pt x="735" y="303"/>
                  </a:lnTo>
                  <a:lnTo>
                    <a:pt x="737" y="305"/>
                  </a:lnTo>
                  <a:lnTo>
                    <a:pt x="751" y="316"/>
                  </a:lnTo>
                  <a:lnTo>
                    <a:pt x="753" y="318"/>
                  </a:lnTo>
                  <a:lnTo>
                    <a:pt x="755" y="319"/>
                  </a:lnTo>
                  <a:lnTo>
                    <a:pt x="760" y="320"/>
                  </a:lnTo>
                  <a:lnTo>
                    <a:pt x="768" y="324"/>
                  </a:lnTo>
                  <a:lnTo>
                    <a:pt x="770" y="325"/>
                  </a:lnTo>
                  <a:lnTo>
                    <a:pt x="773" y="325"/>
                  </a:lnTo>
                  <a:lnTo>
                    <a:pt x="774" y="326"/>
                  </a:lnTo>
                  <a:lnTo>
                    <a:pt x="775" y="327"/>
                  </a:lnTo>
                  <a:lnTo>
                    <a:pt x="776" y="329"/>
                  </a:lnTo>
                  <a:lnTo>
                    <a:pt x="776" y="331"/>
                  </a:lnTo>
                  <a:lnTo>
                    <a:pt x="777" y="333"/>
                  </a:lnTo>
                  <a:lnTo>
                    <a:pt x="778" y="333"/>
                  </a:lnTo>
                  <a:lnTo>
                    <a:pt x="781" y="332"/>
                  </a:lnTo>
                  <a:lnTo>
                    <a:pt x="781" y="331"/>
                  </a:lnTo>
                  <a:lnTo>
                    <a:pt x="782" y="332"/>
                  </a:lnTo>
                  <a:lnTo>
                    <a:pt x="782" y="333"/>
                  </a:lnTo>
                  <a:lnTo>
                    <a:pt x="784" y="342"/>
                  </a:lnTo>
                  <a:lnTo>
                    <a:pt x="783" y="342"/>
                  </a:lnTo>
                  <a:lnTo>
                    <a:pt x="783" y="344"/>
                  </a:lnTo>
                  <a:lnTo>
                    <a:pt x="783" y="345"/>
                  </a:lnTo>
                  <a:lnTo>
                    <a:pt x="783" y="346"/>
                  </a:lnTo>
                  <a:lnTo>
                    <a:pt x="782" y="349"/>
                  </a:lnTo>
                  <a:lnTo>
                    <a:pt x="781" y="359"/>
                  </a:lnTo>
                  <a:lnTo>
                    <a:pt x="779" y="362"/>
                  </a:lnTo>
                  <a:lnTo>
                    <a:pt x="776" y="368"/>
                  </a:lnTo>
                  <a:lnTo>
                    <a:pt x="775" y="372"/>
                  </a:lnTo>
                  <a:lnTo>
                    <a:pt x="778" y="372"/>
                  </a:lnTo>
                  <a:lnTo>
                    <a:pt x="786" y="374"/>
                  </a:lnTo>
                  <a:lnTo>
                    <a:pt x="805" y="370"/>
                  </a:lnTo>
                  <a:lnTo>
                    <a:pt x="807" y="370"/>
                  </a:lnTo>
                  <a:lnTo>
                    <a:pt x="812" y="374"/>
                  </a:lnTo>
                  <a:lnTo>
                    <a:pt x="824" y="377"/>
                  </a:lnTo>
                  <a:lnTo>
                    <a:pt x="827" y="379"/>
                  </a:lnTo>
                  <a:lnTo>
                    <a:pt x="830" y="384"/>
                  </a:lnTo>
                  <a:lnTo>
                    <a:pt x="831" y="384"/>
                  </a:lnTo>
                  <a:lnTo>
                    <a:pt x="836" y="384"/>
                  </a:lnTo>
                  <a:lnTo>
                    <a:pt x="837" y="384"/>
                  </a:lnTo>
                  <a:lnTo>
                    <a:pt x="839" y="385"/>
                  </a:lnTo>
                  <a:lnTo>
                    <a:pt x="841" y="387"/>
                  </a:lnTo>
                  <a:lnTo>
                    <a:pt x="842" y="389"/>
                  </a:lnTo>
                  <a:lnTo>
                    <a:pt x="842" y="390"/>
                  </a:lnTo>
                  <a:lnTo>
                    <a:pt x="842" y="390"/>
                  </a:lnTo>
                  <a:lnTo>
                    <a:pt x="841" y="392"/>
                  </a:lnTo>
                  <a:lnTo>
                    <a:pt x="834" y="396"/>
                  </a:lnTo>
                  <a:lnTo>
                    <a:pt x="834" y="396"/>
                  </a:lnTo>
                  <a:lnTo>
                    <a:pt x="834" y="397"/>
                  </a:lnTo>
                  <a:lnTo>
                    <a:pt x="834" y="400"/>
                  </a:lnTo>
                  <a:lnTo>
                    <a:pt x="835" y="404"/>
                  </a:lnTo>
                  <a:lnTo>
                    <a:pt x="836" y="408"/>
                  </a:lnTo>
                  <a:lnTo>
                    <a:pt x="838" y="409"/>
                  </a:lnTo>
                  <a:lnTo>
                    <a:pt x="841" y="411"/>
                  </a:lnTo>
                  <a:lnTo>
                    <a:pt x="846" y="414"/>
                  </a:lnTo>
                  <a:lnTo>
                    <a:pt x="848" y="415"/>
                  </a:lnTo>
                  <a:lnTo>
                    <a:pt x="849" y="418"/>
                  </a:lnTo>
                  <a:lnTo>
                    <a:pt x="849" y="419"/>
                  </a:lnTo>
                  <a:lnTo>
                    <a:pt x="850" y="419"/>
                  </a:lnTo>
                  <a:lnTo>
                    <a:pt x="851" y="419"/>
                  </a:lnTo>
                  <a:lnTo>
                    <a:pt x="852" y="418"/>
                  </a:lnTo>
                  <a:lnTo>
                    <a:pt x="854" y="418"/>
                  </a:lnTo>
                  <a:lnTo>
                    <a:pt x="855" y="418"/>
                  </a:lnTo>
                  <a:lnTo>
                    <a:pt x="856" y="419"/>
                  </a:lnTo>
                  <a:lnTo>
                    <a:pt x="856" y="420"/>
                  </a:lnTo>
                  <a:lnTo>
                    <a:pt x="855" y="421"/>
                  </a:lnTo>
                  <a:lnTo>
                    <a:pt x="856" y="423"/>
                  </a:lnTo>
                  <a:lnTo>
                    <a:pt x="857" y="423"/>
                  </a:lnTo>
                  <a:lnTo>
                    <a:pt x="860" y="422"/>
                  </a:lnTo>
                  <a:lnTo>
                    <a:pt x="860" y="422"/>
                  </a:lnTo>
                  <a:lnTo>
                    <a:pt x="862" y="426"/>
                  </a:lnTo>
                  <a:lnTo>
                    <a:pt x="862" y="427"/>
                  </a:lnTo>
                  <a:lnTo>
                    <a:pt x="861" y="437"/>
                  </a:lnTo>
                  <a:lnTo>
                    <a:pt x="862" y="442"/>
                  </a:lnTo>
                  <a:lnTo>
                    <a:pt x="860" y="443"/>
                  </a:lnTo>
                  <a:lnTo>
                    <a:pt x="859" y="443"/>
                  </a:lnTo>
                  <a:lnTo>
                    <a:pt x="858" y="442"/>
                  </a:lnTo>
                  <a:lnTo>
                    <a:pt x="856" y="442"/>
                  </a:lnTo>
                  <a:lnTo>
                    <a:pt x="850" y="443"/>
                  </a:lnTo>
                  <a:lnTo>
                    <a:pt x="850" y="444"/>
                  </a:lnTo>
                  <a:lnTo>
                    <a:pt x="851" y="445"/>
                  </a:lnTo>
                  <a:lnTo>
                    <a:pt x="849" y="447"/>
                  </a:lnTo>
                  <a:lnTo>
                    <a:pt x="846" y="448"/>
                  </a:lnTo>
                  <a:lnTo>
                    <a:pt x="843" y="447"/>
                  </a:lnTo>
                  <a:lnTo>
                    <a:pt x="841" y="446"/>
                  </a:lnTo>
                  <a:lnTo>
                    <a:pt x="839" y="447"/>
                  </a:lnTo>
                  <a:lnTo>
                    <a:pt x="838" y="449"/>
                  </a:lnTo>
                  <a:lnTo>
                    <a:pt x="839" y="450"/>
                  </a:lnTo>
                  <a:lnTo>
                    <a:pt x="841" y="450"/>
                  </a:lnTo>
                  <a:lnTo>
                    <a:pt x="840" y="454"/>
                  </a:lnTo>
                  <a:lnTo>
                    <a:pt x="839" y="456"/>
                  </a:lnTo>
                  <a:lnTo>
                    <a:pt x="836" y="462"/>
                  </a:lnTo>
                  <a:lnTo>
                    <a:pt x="834" y="463"/>
                  </a:lnTo>
                  <a:lnTo>
                    <a:pt x="833" y="464"/>
                  </a:lnTo>
                  <a:lnTo>
                    <a:pt x="830" y="465"/>
                  </a:lnTo>
                  <a:lnTo>
                    <a:pt x="826" y="468"/>
                  </a:lnTo>
                  <a:lnTo>
                    <a:pt x="824" y="471"/>
                  </a:lnTo>
                  <a:lnTo>
                    <a:pt x="822" y="474"/>
                  </a:lnTo>
                  <a:lnTo>
                    <a:pt x="817" y="473"/>
                  </a:lnTo>
                  <a:lnTo>
                    <a:pt x="817" y="474"/>
                  </a:lnTo>
                  <a:lnTo>
                    <a:pt x="817" y="474"/>
                  </a:lnTo>
                  <a:lnTo>
                    <a:pt x="816" y="475"/>
                  </a:lnTo>
                  <a:lnTo>
                    <a:pt x="816" y="476"/>
                  </a:lnTo>
                  <a:lnTo>
                    <a:pt x="816" y="477"/>
                  </a:lnTo>
                  <a:lnTo>
                    <a:pt x="815" y="477"/>
                  </a:lnTo>
                  <a:lnTo>
                    <a:pt x="812" y="478"/>
                  </a:lnTo>
                  <a:lnTo>
                    <a:pt x="809" y="480"/>
                  </a:lnTo>
                  <a:lnTo>
                    <a:pt x="808" y="480"/>
                  </a:lnTo>
                  <a:lnTo>
                    <a:pt x="805" y="480"/>
                  </a:lnTo>
                  <a:lnTo>
                    <a:pt x="799" y="477"/>
                  </a:lnTo>
                  <a:lnTo>
                    <a:pt x="796" y="477"/>
                  </a:lnTo>
                  <a:lnTo>
                    <a:pt x="794" y="479"/>
                  </a:lnTo>
                  <a:lnTo>
                    <a:pt x="791" y="479"/>
                  </a:lnTo>
                  <a:lnTo>
                    <a:pt x="789" y="478"/>
                  </a:lnTo>
                  <a:lnTo>
                    <a:pt x="784" y="475"/>
                  </a:lnTo>
                  <a:lnTo>
                    <a:pt x="783" y="475"/>
                  </a:lnTo>
                  <a:lnTo>
                    <a:pt x="780" y="475"/>
                  </a:lnTo>
                  <a:lnTo>
                    <a:pt x="779" y="475"/>
                  </a:lnTo>
                  <a:lnTo>
                    <a:pt x="778" y="473"/>
                  </a:lnTo>
                  <a:lnTo>
                    <a:pt x="776" y="467"/>
                  </a:lnTo>
                  <a:lnTo>
                    <a:pt x="776" y="464"/>
                  </a:lnTo>
                  <a:lnTo>
                    <a:pt x="774" y="463"/>
                  </a:lnTo>
                  <a:lnTo>
                    <a:pt x="770" y="463"/>
                  </a:lnTo>
                  <a:lnTo>
                    <a:pt x="768" y="462"/>
                  </a:lnTo>
                  <a:lnTo>
                    <a:pt x="763" y="461"/>
                  </a:lnTo>
                  <a:lnTo>
                    <a:pt x="761" y="460"/>
                  </a:lnTo>
                  <a:lnTo>
                    <a:pt x="759" y="461"/>
                  </a:lnTo>
                  <a:lnTo>
                    <a:pt x="756" y="462"/>
                  </a:lnTo>
                  <a:lnTo>
                    <a:pt x="753" y="462"/>
                  </a:lnTo>
                  <a:lnTo>
                    <a:pt x="749" y="462"/>
                  </a:lnTo>
                  <a:lnTo>
                    <a:pt x="745" y="462"/>
                  </a:lnTo>
                  <a:lnTo>
                    <a:pt x="741" y="465"/>
                  </a:lnTo>
                  <a:lnTo>
                    <a:pt x="740" y="472"/>
                  </a:lnTo>
                  <a:lnTo>
                    <a:pt x="740" y="474"/>
                  </a:lnTo>
                  <a:lnTo>
                    <a:pt x="740" y="474"/>
                  </a:lnTo>
                  <a:lnTo>
                    <a:pt x="740" y="475"/>
                  </a:lnTo>
                  <a:lnTo>
                    <a:pt x="740" y="477"/>
                  </a:lnTo>
                  <a:lnTo>
                    <a:pt x="740" y="479"/>
                  </a:lnTo>
                  <a:lnTo>
                    <a:pt x="740" y="480"/>
                  </a:lnTo>
                  <a:lnTo>
                    <a:pt x="737" y="480"/>
                  </a:lnTo>
                  <a:lnTo>
                    <a:pt x="736" y="480"/>
                  </a:lnTo>
                  <a:lnTo>
                    <a:pt x="732" y="487"/>
                  </a:lnTo>
                  <a:lnTo>
                    <a:pt x="729" y="490"/>
                  </a:lnTo>
                  <a:lnTo>
                    <a:pt x="736" y="495"/>
                  </a:lnTo>
                  <a:lnTo>
                    <a:pt x="738" y="498"/>
                  </a:lnTo>
                  <a:lnTo>
                    <a:pt x="740" y="505"/>
                  </a:lnTo>
                  <a:lnTo>
                    <a:pt x="742" y="509"/>
                  </a:lnTo>
                  <a:lnTo>
                    <a:pt x="745" y="511"/>
                  </a:lnTo>
                  <a:lnTo>
                    <a:pt x="748" y="513"/>
                  </a:lnTo>
                  <a:lnTo>
                    <a:pt x="751" y="514"/>
                  </a:lnTo>
                  <a:lnTo>
                    <a:pt x="753" y="515"/>
                  </a:lnTo>
                  <a:lnTo>
                    <a:pt x="753" y="516"/>
                  </a:lnTo>
                  <a:lnTo>
                    <a:pt x="754" y="517"/>
                  </a:lnTo>
                  <a:lnTo>
                    <a:pt x="755" y="520"/>
                  </a:lnTo>
                  <a:lnTo>
                    <a:pt x="756" y="522"/>
                  </a:lnTo>
                  <a:lnTo>
                    <a:pt x="757" y="522"/>
                  </a:lnTo>
                  <a:lnTo>
                    <a:pt x="758" y="524"/>
                  </a:lnTo>
                  <a:lnTo>
                    <a:pt x="758" y="527"/>
                  </a:lnTo>
                  <a:lnTo>
                    <a:pt x="758" y="533"/>
                  </a:lnTo>
                  <a:lnTo>
                    <a:pt x="757" y="536"/>
                  </a:lnTo>
                  <a:lnTo>
                    <a:pt x="751" y="540"/>
                  </a:lnTo>
                  <a:lnTo>
                    <a:pt x="752" y="541"/>
                  </a:lnTo>
                  <a:lnTo>
                    <a:pt x="756" y="547"/>
                  </a:lnTo>
                  <a:lnTo>
                    <a:pt x="758" y="553"/>
                  </a:lnTo>
                  <a:lnTo>
                    <a:pt x="759" y="555"/>
                  </a:lnTo>
                  <a:lnTo>
                    <a:pt x="763" y="558"/>
                  </a:lnTo>
                  <a:lnTo>
                    <a:pt x="764" y="559"/>
                  </a:lnTo>
                  <a:lnTo>
                    <a:pt x="764" y="561"/>
                  </a:lnTo>
                  <a:lnTo>
                    <a:pt x="763" y="561"/>
                  </a:lnTo>
                  <a:lnTo>
                    <a:pt x="759" y="560"/>
                  </a:lnTo>
                  <a:lnTo>
                    <a:pt x="758" y="560"/>
                  </a:lnTo>
                  <a:lnTo>
                    <a:pt x="758" y="561"/>
                  </a:lnTo>
                  <a:lnTo>
                    <a:pt x="759" y="563"/>
                  </a:lnTo>
                  <a:lnTo>
                    <a:pt x="758" y="564"/>
                  </a:lnTo>
                  <a:lnTo>
                    <a:pt x="757" y="565"/>
                  </a:lnTo>
                  <a:lnTo>
                    <a:pt x="758" y="566"/>
                  </a:lnTo>
                  <a:lnTo>
                    <a:pt x="758" y="568"/>
                  </a:lnTo>
                  <a:lnTo>
                    <a:pt x="760" y="569"/>
                  </a:lnTo>
                  <a:lnTo>
                    <a:pt x="760" y="573"/>
                  </a:lnTo>
                  <a:lnTo>
                    <a:pt x="760" y="577"/>
                  </a:lnTo>
                  <a:lnTo>
                    <a:pt x="760" y="581"/>
                  </a:lnTo>
                  <a:lnTo>
                    <a:pt x="761" y="583"/>
                  </a:lnTo>
                  <a:lnTo>
                    <a:pt x="762" y="583"/>
                  </a:lnTo>
                  <a:lnTo>
                    <a:pt x="762" y="585"/>
                  </a:lnTo>
                  <a:lnTo>
                    <a:pt x="762" y="588"/>
                  </a:lnTo>
                  <a:lnTo>
                    <a:pt x="762" y="590"/>
                  </a:lnTo>
                  <a:lnTo>
                    <a:pt x="761" y="592"/>
                  </a:lnTo>
                  <a:lnTo>
                    <a:pt x="759" y="594"/>
                  </a:lnTo>
                  <a:lnTo>
                    <a:pt x="758" y="595"/>
                  </a:lnTo>
                  <a:lnTo>
                    <a:pt x="761" y="598"/>
                  </a:lnTo>
                  <a:lnTo>
                    <a:pt x="763" y="600"/>
                  </a:lnTo>
                  <a:lnTo>
                    <a:pt x="764" y="601"/>
                  </a:lnTo>
                  <a:lnTo>
                    <a:pt x="766" y="601"/>
                  </a:lnTo>
                  <a:lnTo>
                    <a:pt x="769" y="602"/>
                  </a:lnTo>
                  <a:lnTo>
                    <a:pt x="770" y="603"/>
                  </a:lnTo>
                  <a:lnTo>
                    <a:pt x="770" y="605"/>
                  </a:lnTo>
                  <a:lnTo>
                    <a:pt x="769" y="607"/>
                  </a:lnTo>
                  <a:lnTo>
                    <a:pt x="769" y="608"/>
                  </a:lnTo>
                  <a:lnTo>
                    <a:pt x="769" y="611"/>
                  </a:lnTo>
                  <a:lnTo>
                    <a:pt x="770" y="612"/>
                  </a:lnTo>
                  <a:lnTo>
                    <a:pt x="770" y="613"/>
                  </a:lnTo>
                  <a:lnTo>
                    <a:pt x="775" y="616"/>
                  </a:lnTo>
                  <a:lnTo>
                    <a:pt x="776" y="619"/>
                  </a:lnTo>
                  <a:lnTo>
                    <a:pt x="776" y="621"/>
                  </a:lnTo>
                  <a:lnTo>
                    <a:pt x="776" y="625"/>
                  </a:lnTo>
                  <a:lnTo>
                    <a:pt x="766" y="626"/>
                  </a:lnTo>
                  <a:lnTo>
                    <a:pt x="750" y="623"/>
                  </a:lnTo>
                  <a:lnTo>
                    <a:pt x="742" y="623"/>
                  </a:lnTo>
                  <a:lnTo>
                    <a:pt x="735" y="626"/>
                  </a:lnTo>
                  <a:lnTo>
                    <a:pt x="733" y="628"/>
                  </a:lnTo>
                  <a:lnTo>
                    <a:pt x="732" y="631"/>
                  </a:lnTo>
                  <a:lnTo>
                    <a:pt x="730" y="634"/>
                  </a:lnTo>
                  <a:lnTo>
                    <a:pt x="728" y="635"/>
                  </a:lnTo>
                  <a:lnTo>
                    <a:pt x="726" y="634"/>
                  </a:lnTo>
                  <a:lnTo>
                    <a:pt x="722" y="631"/>
                  </a:lnTo>
                  <a:lnTo>
                    <a:pt x="720" y="629"/>
                  </a:lnTo>
                  <a:lnTo>
                    <a:pt x="716" y="629"/>
                  </a:lnTo>
                  <a:lnTo>
                    <a:pt x="704" y="629"/>
                  </a:lnTo>
                  <a:lnTo>
                    <a:pt x="702" y="630"/>
                  </a:lnTo>
                  <a:lnTo>
                    <a:pt x="700" y="631"/>
                  </a:lnTo>
                  <a:lnTo>
                    <a:pt x="701" y="634"/>
                  </a:lnTo>
                  <a:lnTo>
                    <a:pt x="700" y="635"/>
                  </a:lnTo>
                  <a:lnTo>
                    <a:pt x="700" y="636"/>
                  </a:lnTo>
                  <a:lnTo>
                    <a:pt x="699" y="636"/>
                  </a:lnTo>
                  <a:lnTo>
                    <a:pt x="699" y="637"/>
                  </a:lnTo>
                  <a:lnTo>
                    <a:pt x="702" y="637"/>
                  </a:lnTo>
                  <a:lnTo>
                    <a:pt x="703" y="639"/>
                  </a:lnTo>
                  <a:lnTo>
                    <a:pt x="702" y="641"/>
                  </a:lnTo>
                  <a:lnTo>
                    <a:pt x="700" y="641"/>
                  </a:lnTo>
                  <a:lnTo>
                    <a:pt x="699" y="640"/>
                  </a:lnTo>
                  <a:lnTo>
                    <a:pt x="698" y="640"/>
                  </a:lnTo>
                  <a:lnTo>
                    <a:pt x="698" y="641"/>
                  </a:lnTo>
                  <a:lnTo>
                    <a:pt x="697" y="642"/>
                  </a:lnTo>
                  <a:lnTo>
                    <a:pt x="697" y="643"/>
                  </a:lnTo>
                  <a:lnTo>
                    <a:pt x="697" y="643"/>
                  </a:lnTo>
                  <a:lnTo>
                    <a:pt x="697" y="644"/>
                  </a:lnTo>
                  <a:lnTo>
                    <a:pt x="696" y="645"/>
                  </a:lnTo>
                  <a:lnTo>
                    <a:pt x="695" y="646"/>
                  </a:lnTo>
                  <a:lnTo>
                    <a:pt x="693" y="648"/>
                  </a:lnTo>
                  <a:lnTo>
                    <a:pt x="692" y="648"/>
                  </a:lnTo>
                  <a:lnTo>
                    <a:pt x="690" y="649"/>
                  </a:lnTo>
                  <a:lnTo>
                    <a:pt x="690" y="650"/>
                  </a:lnTo>
                  <a:lnTo>
                    <a:pt x="691" y="651"/>
                  </a:lnTo>
                  <a:lnTo>
                    <a:pt x="691" y="652"/>
                  </a:lnTo>
                  <a:lnTo>
                    <a:pt x="689" y="654"/>
                  </a:lnTo>
                  <a:lnTo>
                    <a:pt x="688" y="655"/>
                  </a:lnTo>
                  <a:lnTo>
                    <a:pt x="687" y="655"/>
                  </a:lnTo>
                  <a:lnTo>
                    <a:pt x="685" y="655"/>
                  </a:lnTo>
                  <a:lnTo>
                    <a:pt x="684" y="655"/>
                  </a:lnTo>
                  <a:lnTo>
                    <a:pt x="684" y="656"/>
                  </a:lnTo>
                  <a:lnTo>
                    <a:pt x="684" y="657"/>
                  </a:lnTo>
                  <a:lnTo>
                    <a:pt x="684" y="659"/>
                  </a:lnTo>
                  <a:lnTo>
                    <a:pt x="681" y="660"/>
                  </a:lnTo>
                  <a:lnTo>
                    <a:pt x="681" y="661"/>
                  </a:lnTo>
                  <a:lnTo>
                    <a:pt x="680" y="661"/>
                  </a:lnTo>
                  <a:lnTo>
                    <a:pt x="680" y="662"/>
                  </a:lnTo>
                  <a:lnTo>
                    <a:pt x="680" y="662"/>
                  </a:lnTo>
                  <a:lnTo>
                    <a:pt x="678" y="665"/>
                  </a:lnTo>
                  <a:lnTo>
                    <a:pt x="677" y="666"/>
                  </a:lnTo>
                  <a:lnTo>
                    <a:pt x="677" y="667"/>
                  </a:lnTo>
                  <a:lnTo>
                    <a:pt x="677" y="667"/>
                  </a:lnTo>
                  <a:lnTo>
                    <a:pt x="678" y="668"/>
                  </a:lnTo>
                  <a:lnTo>
                    <a:pt x="678" y="671"/>
                  </a:lnTo>
                  <a:lnTo>
                    <a:pt x="676" y="673"/>
                  </a:lnTo>
                  <a:lnTo>
                    <a:pt x="674" y="673"/>
                  </a:lnTo>
                  <a:lnTo>
                    <a:pt x="673" y="675"/>
                  </a:lnTo>
                  <a:lnTo>
                    <a:pt x="674" y="676"/>
                  </a:lnTo>
                  <a:lnTo>
                    <a:pt x="675" y="676"/>
                  </a:lnTo>
                  <a:lnTo>
                    <a:pt x="675" y="677"/>
                  </a:lnTo>
                  <a:lnTo>
                    <a:pt x="674" y="679"/>
                  </a:lnTo>
                  <a:lnTo>
                    <a:pt x="674" y="680"/>
                  </a:lnTo>
                  <a:lnTo>
                    <a:pt x="674" y="682"/>
                  </a:lnTo>
                  <a:lnTo>
                    <a:pt x="674" y="683"/>
                  </a:lnTo>
                  <a:lnTo>
                    <a:pt x="673" y="684"/>
                  </a:lnTo>
                  <a:lnTo>
                    <a:pt x="670" y="684"/>
                  </a:lnTo>
                  <a:lnTo>
                    <a:pt x="668" y="684"/>
                  </a:lnTo>
                  <a:lnTo>
                    <a:pt x="669" y="686"/>
                  </a:lnTo>
                  <a:lnTo>
                    <a:pt x="668" y="689"/>
                  </a:lnTo>
                  <a:lnTo>
                    <a:pt x="668" y="691"/>
                  </a:lnTo>
                  <a:lnTo>
                    <a:pt x="668" y="693"/>
                  </a:lnTo>
                  <a:lnTo>
                    <a:pt x="667" y="693"/>
                  </a:lnTo>
                  <a:lnTo>
                    <a:pt x="667" y="694"/>
                  </a:lnTo>
                  <a:lnTo>
                    <a:pt x="668" y="695"/>
                  </a:lnTo>
                  <a:lnTo>
                    <a:pt x="666" y="696"/>
                  </a:lnTo>
                  <a:lnTo>
                    <a:pt x="663" y="698"/>
                  </a:lnTo>
                  <a:lnTo>
                    <a:pt x="663" y="699"/>
                  </a:lnTo>
                  <a:lnTo>
                    <a:pt x="666" y="701"/>
                  </a:lnTo>
                  <a:lnTo>
                    <a:pt x="666" y="702"/>
                  </a:lnTo>
                  <a:lnTo>
                    <a:pt x="665" y="703"/>
                  </a:lnTo>
                  <a:lnTo>
                    <a:pt x="664" y="703"/>
                  </a:lnTo>
                  <a:lnTo>
                    <a:pt x="664" y="704"/>
                  </a:lnTo>
                  <a:lnTo>
                    <a:pt x="665" y="705"/>
                  </a:lnTo>
                  <a:lnTo>
                    <a:pt x="668" y="706"/>
                  </a:lnTo>
                  <a:lnTo>
                    <a:pt x="670" y="707"/>
                  </a:lnTo>
                  <a:lnTo>
                    <a:pt x="669" y="709"/>
                  </a:lnTo>
                  <a:lnTo>
                    <a:pt x="668" y="709"/>
                  </a:lnTo>
                  <a:lnTo>
                    <a:pt x="668" y="709"/>
                  </a:lnTo>
                  <a:lnTo>
                    <a:pt x="669" y="710"/>
                  </a:lnTo>
                  <a:lnTo>
                    <a:pt x="670" y="712"/>
                  </a:lnTo>
                  <a:lnTo>
                    <a:pt x="670" y="713"/>
                  </a:lnTo>
                  <a:lnTo>
                    <a:pt x="670" y="714"/>
                  </a:lnTo>
                  <a:lnTo>
                    <a:pt x="670" y="715"/>
                  </a:lnTo>
                  <a:lnTo>
                    <a:pt x="671" y="717"/>
                  </a:lnTo>
                  <a:lnTo>
                    <a:pt x="672" y="717"/>
                  </a:lnTo>
                  <a:lnTo>
                    <a:pt x="673" y="718"/>
                  </a:lnTo>
                  <a:lnTo>
                    <a:pt x="673" y="719"/>
                  </a:lnTo>
                  <a:lnTo>
                    <a:pt x="672" y="719"/>
                  </a:lnTo>
                  <a:lnTo>
                    <a:pt x="671" y="719"/>
                  </a:lnTo>
                  <a:lnTo>
                    <a:pt x="670" y="720"/>
                  </a:lnTo>
                  <a:lnTo>
                    <a:pt x="670" y="721"/>
                  </a:lnTo>
                  <a:lnTo>
                    <a:pt x="670" y="723"/>
                  </a:lnTo>
                  <a:lnTo>
                    <a:pt x="671" y="724"/>
                  </a:lnTo>
                  <a:lnTo>
                    <a:pt x="672" y="724"/>
                  </a:lnTo>
                  <a:lnTo>
                    <a:pt x="673" y="725"/>
                  </a:lnTo>
                  <a:lnTo>
                    <a:pt x="674" y="726"/>
                  </a:lnTo>
                  <a:lnTo>
                    <a:pt x="674" y="730"/>
                  </a:lnTo>
                  <a:lnTo>
                    <a:pt x="674" y="731"/>
                  </a:lnTo>
                  <a:lnTo>
                    <a:pt x="675" y="732"/>
                  </a:lnTo>
                  <a:lnTo>
                    <a:pt x="675" y="733"/>
                  </a:lnTo>
                  <a:lnTo>
                    <a:pt x="674" y="733"/>
                  </a:lnTo>
                  <a:lnTo>
                    <a:pt x="674" y="737"/>
                  </a:lnTo>
                  <a:lnTo>
                    <a:pt x="673" y="739"/>
                  </a:lnTo>
                  <a:lnTo>
                    <a:pt x="669" y="741"/>
                  </a:lnTo>
                  <a:lnTo>
                    <a:pt x="669" y="744"/>
                  </a:lnTo>
                  <a:lnTo>
                    <a:pt x="668" y="746"/>
                  </a:lnTo>
                  <a:lnTo>
                    <a:pt x="668" y="750"/>
                  </a:lnTo>
                  <a:lnTo>
                    <a:pt x="668" y="751"/>
                  </a:lnTo>
                  <a:lnTo>
                    <a:pt x="667" y="751"/>
                  </a:lnTo>
                  <a:lnTo>
                    <a:pt x="666" y="751"/>
                  </a:lnTo>
                  <a:lnTo>
                    <a:pt x="665" y="750"/>
                  </a:lnTo>
                  <a:lnTo>
                    <a:pt x="664" y="749"/>
                  </a:lnTo>
                  <a:lnTo>
                    <a:pt x="663" y="748"/>
                  </a:lnTo>
                  <a:lnTo>
                    <a:pt x="662" y="748"/>
                  </a:lnTo>
                  <a:lnTo>
                    <a:pt x="661" y="748"/>
                  </a:lnTo>
                  <a:lnTo>
                    <a:pt x="659" y="747"/>
                  </a:lnTo>
                  <a:lnTo>
                    <a:pt x="657" y="745"/>
                  </a:lnTo>
                  <a:lnTo>
                    <a:pt x="656" y="743"/>
                  </a:lnTo>
                  <a:lnTo>
                    <a:pt x="655" y="743"/>
                  </a:lnTo>
                  <a:lnTo>
                    <a:pt x="652" y="743"/>
                  </a:lnTo>
                  <a:lnTo>
                    <a:pt x="650" y="742"/>
                  </a:lnTo>
                  <a:lnTo>
                    <a:pt x="650" y="741"/>
                  </a:lnTo>
                  <a:lnTo>
                    <a:pt x="646" y="738"/>
                  </a:lnTo>
                  <a:lnTo>
                    <a:pt x="646" y="736"/>
                  </a:lnTo>
                  <a:lnTo>
                    <a:pt x="647" y="733"/>
                  </a:lnTo>
                  <a:lnTo>
                    <a:pt x="647" y="732"/>
                  </a:lnTo>
                  <a:lnTo>
                    <a:pt x="647" y="730"/>
                  </a:lnTo>
                  <a:lnTo>
                    <a:pt x="647" y="729"/>
                  </a:lnTo>
                  <a:lnTo>
                    <a:pt x="647" y="728"/>
                  </a:lnTo>
                  <a:lnTo>
                    <a:pt x="646" y="727"/>
                  </a:lnTo>
                  <a:lnTo>
                    <a:pt x="645" y="726"/>
                  </a:lnTo>
                  <a:lnTo>
                    <a:pt x="640" y="724"/>
                  </a:lnTo>
                  <a:lnTo>
                    <a:pt x="639" y="722"/>
                  </a:lnTo>
                  <a:lnTo>
                    <a:pt x="636" y="718"/>
                  </a:lnTo>
                  <a:lnTo>
                    <a:pt x="633" y="716"/>
                  </a:lnTo>
                  <a:lnTo>
                    <a:pt x="631" y="715"/>
                  </a:lnTo>
                  <a:lnTo>
                    <a:pt x="618" y="715"/>
                  </a:lnTo>
                  <a:lnTo>
                    <a:pt x="616" y="716"/>
                  </a:lnTo>
                  <a:lnTo>
                    <a:pt x="610" y="719"/>
                  </a:lnTo>
                  <a:lnTo>
                    <a:pt x="609" y="719"/>
                  </a:lnTo>
                  <a:lnTo>
                    <a:pt x="608" y="718"/>
                  </a:lnTo>
                  <a:lnTo>
                    <a:pt x="607" y="718"/>
                  </a:lnTo>
                  <a:lnTo>
                    <a:pt x="606" y="719"/>
                  </a:lnTo>
                  <a:lnTo>
                    <a:pt x="604" y="721"/>
                  </a:lnTo>
                  <a:lnTo>
                    <a:pt x="603" y="722"/>
                  </a:lnTo>
                  <a:lnTo>
                    <a:pt x="602" y="723"/>
                  </a:lnTo>
                  <a:lnTo>
                    <a:pt x="594" y="721"/>
                  </a:lnTo>
                  <a:lnTo>
                    <a:pt x="592" y="721"/>
                  </a:lnTo>
                  <a:lnTo>
                    <a:pt x="591" y="718"/>
                  </a:lnTo>
                  <a:lnTo>
                    <a:pt x="590" y="715"/>
                  </a:lnTo>
                  <a:lnTo>
                    <a:pt x="589" y="715"/>
                  </a:lnTo>
                  <a:lnTo>
                    <a:pt x="587" y="714"/>
                  </a:lnTo>
                  <a:lnTo>
                    <a:pt x="584" y="715"/>
                  </a:lnTo>
                  <a:lnTo>
                    <a:pt x="583" y="715"/>
                  </a:lnTo>
                  <a:lnTo>
                    <a:pt x="581" y="717"/>
                  </a:lnTo>
                  <a:lnTo>
                    <a:pt x="579" y="719"/>
                  </a:lnTo>
                  <a:lnTo>
                    <a:pt x="578" y="721"/>
                  </a:lnTo>
                  <a:lnTo>
                    <a:pt x="576" y="721"/>
                  </a:lnTo>
                  <a:lnTo>
                    <a:pt x="574" y="721"/>
                  </a:lnTo>
                  <a:lnTo>
                    <a:pt x="572" y="722"/>
                  </a:lnTo>
                  <a:lnTo>
                    <a:pt x="571" y="724"/>
                  </a:lnTo>
                  <a:lnTo>
                    <a:pt x="571" y="727"/>
                  </a:lnTo>
                  <a:lnTo>
                    <a:pt x="569" y="730"/>
                  </a:lnTo>
                  <a:lnTo>
                    <a:pt x="567" y="730"/>
                  </a:lnTo>
                  <a:lnTo>
                    <a:pt x="563" y="728"/>
                  </a:lnTo>
                  <a:lnTo>
                    <a:pt x="561" y="728"/>
                  </a:lnTo>
                  <a:lnTo>
                    <a:pt x="559" y="731"/>
                  </a:lnTo>
                  <a:lnTo>
                    <a:pt x="558" y="732"/>
                  </a:lnTo>
                  <a:lnTo>
                    <a:pt x="556" y="733"/>
                  </a:lnTo>
                  <a:lnTo>
                    <a:pt x="553" y="731"/>
                  </a:lnTo>
                  <a:lnTo>
                    <a:pt x="553" y="728"/>
                  </a:lnTo>
                  <a:lnTo>
                    <a:pt x="552" y="726"/>
                  </a:lnTo>
                  <a:lnTo>
                    <a:pt x="551" y="722"/>
                  </a:lnTo>
                  <a:lnTo>
                    <a:pt x="549" y="721"/>
                  </a:lnTo>
                  <a:lnTo>
                    <a:pt x="547" y="720"/>
                  </a:lnTo>
                  <a:lnTo>
                    <a:pt x="547" y="718"/>
                  </a:lnTo>
                  <a:lnTo>
                    <a:pt x="547" y="714"/>
                  </a:lnTo>
                  <a:lnTo>
                    <a:pt x="547" y="710"/>
                  </a:lnTo>
                  <a:lnTo>
                    <a:pt x="547" y="708"/>
                  </a:lnTo>
                  <a:lnTo>
                    <a:pt x="543" y="703"/>
                  </a:lnTo>
                  <a:lnTo>
                    <a:pt x="541" y="698"/>
                  </a:lnTo>
                  <a:lnTo>
                    <a:pt x="541" y="697"/>
                  </a:lnTo>
                  <a:lnTo>
                    <a:pt x="538" y="695"/>
                  </a:lnTo>
                  <a:lnTo>
                    <a:pt x="535" y="694"/>
                  </a:lnTo>
                  <a:lnTo>
                    <a:pt x="533" y="694"/>
                  </a:lnTo>
                  <a:lnTo>
                    <a:pt x="531" y="695"/>
                  </a:lnTo>
                  <a:lnTo>
                    <a:pt x="529" y="697"/>
                  </a:lnTo>
                  <a:lnTo>
                    <a:pt x="527" y="701"/>
                  </a:lnTo>
                  <a:lnTo>
                    <a:pt x="525" y="703"/>
                  </a:lnTo>
                  <a:lnTo>
                    <a:pt x="523" y="703"/>
                  </a:lnTo>
                  <a:lnTo>
                    <a:pt x="517" y="704"/>
                  </a:lnTo>
                  <a:lnTo>
                    <a:pt x="515" y="704"/>
                  </a:lnTo>
                  <a:lnTo>
                    <a:pt x="511" y="706"/>
                  </a:lnTo>
                  <a:lnTo>
                    <a:pt x="509" y="709"/>
                  </a:lnTo>
                  <a:lnTo>
                    <a:pt x="506" y="711"/>
                  </a:lnTo>
                  <a:lnTo>
                    <a:pt x="505" y="715"/>
                  </a:lnTo>
                  <a:lnTo>
                    <a:pt x="505" y="718"/>
                  </a:lnTo>
                  <a:lnTo>
                    <a:pt x="505" y="723"/>
                  </a:lnTo>
                  <a:lnTo>
                    <a:pt x="504" y="726"/>
                  </a:lnTo>
                  <a:lnTo>
                    <a:pt x="503" y="727"/>
                  </a:lnTo>
                  <a:lnTo>
                    <a:pt x="501" y="726"/>
                  </a:lnTo>
                  <a:lnTo>
                    <a:pt x="501" y="723"/>
                  </a:lnTo>
                  <a:lnTo>
                    <a:pt x="500" y="721"/>
                  </a:lnTo>
                  <a:lnTo>
                    <a:pt x="499" y="721"/>
                  </a:lnTo>
                  <a:lnTo>
                    <a:pt x="498" y="722"/>
                  </a:lnTo>
                  <a:lnTo>
                    <a:pt x="497" y="722"/>
                  </a:lnTo>
                  <a:lnTo>
                    <a:pt x="495" y="721"/>
                  </a:lnTo>
                  <a:lnTo>
                    <a:pt x="494" y="721"/>
                  </a:lnTo>
                  <a:lnTo>
                    <a:pt x="493" y="718"/>
                  </a:lnTo>
                  <a:lnTo>
                    <a:pt x="493" y="710"/>
                  </a:lnTo>
                  <a:lnTo>
                    <a:pt x="492" y="707"/>
                  </a:lnTo>
                  <a:lnTo>
                    <a:pt x="491" y="705"/>
                  </a:lnTo>
                  <a:lnTo>
                    <a:pt x="489" y="704"/>
                  </a:lnTo>
                  <a:lnTo>
                    <a:pt x="481" y="703"/>
                  </a:lnTo>
                  <a:lnTo>
                    <a:pt x="478" y="703"/>
                  </a:lnTo>
                  <a:lnTo>
                    <a:pt x="476" y="703"/>
                  </a:lnTo>
                  <a:lnTo>
                    <a:pt x="471" y="707"/>
                  </a:lnTo>
                  <a:lnTo>
                    <a:pt x="469" y="709"/>
                  </a:lnTo>
                  <a:lnTo>
                    <a:pt x="468" y="709"/>
                  </a:lnTo>
                  <a:lnTo>
                    <a:pt x="467" y="709"/>
                  </a:lnTo>
                  <a:lnTo>
                    <a:pt x="466" y="708"/>
                  </a:lnTo>
                  <a:lnTo>
                    <a:pt x="465" y="703"/>
                  </a:lnTo>
                  <a:lnTo>
                    <a:pt x="465" y="703"/>
                  </a:lnTo>
                  <a:lnTo>
                    <a:pt x="463" y="701"/>
                  </a:lnTo>
                  <a:lnTo>
                    <a:pt x="461" y="699"/>
                  </a:lnTo>
                  <a:lnTo>
                    <a:pt x="460" y="698"/>
                  </a:lnTo>
                  <a:lnTo>
                    <a:pt x="459" y="697"/>
                  </a:lnTo>
                  <a:lnTo>
                    <a:pt x="459" y="696"/>
                  </a:lnTo>
                  <a:lnTo>
                    <a:pt x="459" y="694"/>
                  </a:lnTo>
                  <a:lnTo>
                    <a:pt x="459" y="692"/>
                  </a:lnTo>
                  <a:lnTo>
                    <a:pt x="457" y="691"/>
                  </a:lnTo>
                  <a:lnTo>
                    <a:pt x="456" y="691"/>
                  </a:lnTo>
                  <a:lnTo>
                    <a:pt x="454" y="692"/>
                  </a:lnTo>
                  <a:lnTo>
                    <a:pt x="451" y="694"/>
                  </a:lnTo>
                  <a:lnTo>
                    <a:pt x="450" y="697"/>
                  </a:lnTo>
                  <a:lnTo>
                    <a:pt x="447" y="702"/>
                  </a:lnTo>
                  <a:lnTo>
                    <a:pt x="445" y="704"/>
                  </a:lnTo>
                  <a:lnTo>
                    <a:pt x="443" y="704"/>
                  </a:lnTo>
                  <a:lnTo>
                    <a:pt x="434" y="704"/>
                  </a:lnTo>
                  <a:lnTo>
                    <a:pt x="433" y="704"/>
                  </a:lnTo>
                  <a:lnTo>
                    <a:pt x="431" y="703"/>
                  </a:lnTo>
                  <a:lnTo>
                    <a:pt x="426" y="697"/>
                  </a:lnTo>
                  <a:lnTo>
                    <a:pt x="424" y="697"/>
                  </a:lnTo>
                  <a:lnTo>
                    <a:pt x="421" y="697"/>
                  </a:lnTo>
                  <a:lnTo>
                    <a:pt x="420" y="698"/>
                  </a:lnTo>
                  <a:lnTo>
                    <a:pt x="419" y="701"/>
                  </a:lnTo>
                  <a:lnTo>
                    <a:pt x="418" y="703"/>
                  </a:lnTo>
                  <a:lnTo>
                    <a:pt x="418" y="705"/>
                  </a:lnTo>
                  <a:lnTo>
                    <a:pt x="418" y="707"/>
                  </a:lnTo>
                  <a:lnTo>
                    <a:pt x="419" y="709"/>
                  </a:lnTo>
                  <a:lnTo>
                    <a:pt x="418" y="710"/>
                  </a:lnTo>
                  <a:lnTo>
                    <a:pt x="418" y="711"/>
                  </a:lnTo>
                  <a:lnTo>
                    <a:pt x="414" y="717"/>
                  </a:lnTo>
                  <a:lnTo>
                    <a:pt x="413" y="718"/>
                  </a:lnTo>
                  <a:lnTo>
                    <a:pt x="411" y="718"/>
                  </a:lnTo>
                  <a:lnTo>
                    <a:pt x="409" y="718"/>
                  </a:lnTo>
                  <a:lnTo>
                    <a:pt x="409" y="716"/>
                  </a:lnTo>
                  <a:lnTo>
                    <a:pt x="407" y="715"/>
                  </a:lnTo>
                  <a:lnTo>
                    <a:pt x="407" y="715"/>
                  </a:lnTo>
                  <a:lnTo>
                    <a:pt x="407" y="714"/>
                  </a:lnTo>
                  <a:lnTo>
                    <a:pt x="409" y="707"/>
                  </a:lnTo>
                  <a:lnTo>
                    <a:pt x="410" y="703"/>
                  </a:lnTo>
                  <a:lnTo>
                    <a:pt x="409" y="700"/>
                  </a:lnTo>
                  <a:lnTo>
                    <a:pt x="408" y="699"/>
                  </a:lnTo>
                  <a:lnTo>
                    <a:pt x="403" y="699"/>
                  </a:lnTo>
                  <a:lnTo>
                    <a:pt x="393" y="695"/>
                  </a:lnTo>
                  <a:lnTo>
                    <a:pt x="390" y="695"/>
                  </a:lnTo>
                  <a:lnTo>
                    <a:pt x="388" y="696"/>
                  </a:lnTo>
                  <a:lnTo>
                    <a:pt x="385" y="699"/>
                  </a:lnTo>
                  <a:lnTo>
                    <a:pt x="384" y="700"/>
                  </a:lnTo>
                  <a:lnTo>
                    <a:pt x="382" y="700"/>
                  </a:lnTo>
                  <a:lnTo>
                    <a:pt x="376" y="699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69" y="699"/>
                  </a:lnTo>
                  <a:lnTo>
                    <a:pt x="370" y="697"/>
                  </a:lnTo>
                  <a:lnTo>
                    <a:pt x="372" y="694"/>
                  </a:lnTo>
                  <a:lnTo>
                    <a:pt x="372" y="691"/>
                  </a:lnTo>
                  <a:lnTo>
                    <a:pt x="369" y="691"/>
                  </a:lnTo>
                  <a:lnTo>
                    <a:pt x="367" y="691"/>
                  </a:lnTo>
                  <a:lnTo>
                    <a:pt x="365" y="691"/>
                  </a:lnTo>
                  <a:lnTo>
                    <a:pt x="364" y="689"/>
                  </a:lnTo>
                  <a:lnTo>
                    <a:pt x="363" y="686"/>
                  </a:lnTo>
                  <a:lnTo>
                    <a:pt x="363" y="683"/>
                  </a:lnTo>
                  <a:lnTo>
                    <a:pt x="363" y="679"/>
                  </a:lnTo>
                  <a:lnTo>
                    <a:pt x="362" y="677"/>
                  </a:lnTo>
                  <a:lnTo>
                    <a:pt x="361" y="676"/>
                  </a:lnTo>
                  <a:lnTo>
                    <a:pt x="356" y="675"/>
                  </a:lnTo>
                  <a:lnTo>
                    <a:pt x="349" y="674"/>
                  </a:lnTo>
                  <a:lnTo>
                    <a:pt x="339" y="678"/>
                  </a:lnTo>
                  <a:lnTo>
                    <a:pt x="333" y="677"/>
                  </a:lnTo>
                  <a:lnTo>
                    <a:pt x="317" y="669"/>
                  </a:lnTo>
                  <a:lnTo>
                    <a:pt x="296" y="668"/>
                  </a:lnTo>
                  <a:lnTo>
                    <a:pt x="295" y="668"/>
                  </a:lnTo>
                  <a:lnTo>
                    <a:pt x="295" y="667"/>
                  </a:lnTo>
                  <a:lnTo>
                    <a:pt x="294" y="665"/>
                  </a:lnTo>
                  <a:lnTo>
                    <a:pt x="295" y="664"/>
                  </a:lnTo>
                  <a:lnTo>
                    <a:pt x="295" y="662"/>
                  </a:lnTo>
                  <a:lnTo>
                    <a:pt x="293" y="662"/>
                  </a:lnTo>
                  <a:lnTo>
                    <a:pt x="272" y="661"/>
                  </a:lnTo>
                  <a:lnTo>
                    <a:pt x="270" y="660"/>
                  </a:lnTo>
                  <a:lnTo>
                    <a:pt x="264" y="655"/>
                  </a:lnTo>
                  <a:lnTo>
                    <a:pt x="261" y="654"/>
                  </a:lnTo>
                  <a:lnTo>
                    <a:pt x="255" y="655"/>
                  </a:lnTo>
                  <a:lnTo>
                    <a:pt x="235" y="650"/>
                  </a:lnTo>
                  <a:lnTo>
                    <a:pt x="228" y="652"/>
                  </a:lnTo>
                  <a:lnTo>
                    <a:pt x="216" y="652"/>
                  </a:lnTo>
                  <a:lnTo>
                    <a:pt x="198" y="652"/>
                  </a:lnTo>
                  <a:lnTo>
                    <a:pt x="183" y="648"/>
                  </a:lnTo>
                  <a:lnTo>
                    <a:pt x="179" y="648"/>
                  </a:lnTo>
                  <a:lnTo>
                    <a:pt x="175" y="649"/>
                  </a:lnTo>
                  <a:lnTo>
                    <a:pt x="167" y="653"/>
                  </a:lnTo>
                  <a:lnTo>
                    <a:pt x="141" y="657"/>
                  </a:lnTo>
                  <a:lnTo>
                    <a:pt x="139" y="657"/>
                  </a:lnTo>
                  <a:lnTo>
                    <a:pt x="133" y="656"/>
                  </a:lnTo>
                  <a:lnTo>
                    <a:pt x="111" y="658"/>
                  </a:lnTo>
                  <a:lnTo>
                    <a:pt x="109" y="659"/>
                  </a:lnTo>
                  <a:lnTo>
                    <a:pt x="108" y="661"/>
                  </a:lnTo>
                  <a:lnTo>
                    <a:pt x="104" y="666"/>
                  </a:lnTo>
                  <a:lnTo>
                    <a:pt x="103" y="668"/>
                  </a:lnTo>
                  <a:lnTo>
                    <a:pt x="101" y="678"/>
                  </a:lnTo>
                  <a:lnTo>
                    <a:pt x="98" y="681"/>
                  </a:lnTo>
                  <a:lnTo>
                    <a:pt x="88" y="688"/>
                  </a:lnTo>
                  <a:lnTo>
                    <a:pt x="74" y="701"/>
                  </a:lnTo>
                  <a:lnTo>
                    <a:pt x="71" y="701"/>
                  </a:lnTo>
                  <a:lnTo>
                    <a:pt x="68" y="698"/>
                  </a:lnTo>
                  <a:lnTo>
                    <a:pt x="66" y="696"/>
                  </a:lnTo>
                  <a:lnTo>
                    <a:pt x="62" y="694"/>
                  </a:lnTo>
                  <a:lnTo>
                    <a:pt x="60" y="694"/>
                  </a:lnTo>
                  <a:lnTo>
                    <a:pt x="54" y="692"/>
                  </a:lnTo>
                  <a:lnTo>
                    <a:pt x="51" y="692"/>
                  </a:lnTo>
                  <a:lnTo>
                    <a:pt x="42" y="694"/>
                  </a:lnTo>
                  <a:lnTo>
                    <a:pt x="42" y="695"/>
                  </a:lnTo>
                  <a:lnTo>
                    <a:pt x="41" y="696"/>
                  </a:lnTo>
                  <a:lnTo>
                    <a:pt x="39" y="697"/>
                  </a:lnTo>
                  <a:lnTo>
                    <a:pt x="39" y="699"/>
                  </a:lnTo>
                  <a:lnTo>
                    <a:pt x="40" y="700"/>
                  </a:lnTo>
                  <a:lnTo>
                    <a:pt x="42" y="707"/>
                  </a:lnTo>
                  <a:lnTo>
                    <a:pt x="42" y="709"/>
                  </a:lnTo>
                  <a:lnTo>
                    <a:pt x="42" y="710"/>
                  </a:lnTo>
                  <a:lnTo>
                    <a:pt x="42" y="711"/>
                  </a:lnTo>
                  <a:lnTo>
                    <a:pt x="41" y="7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2" name="Freeform 31">
              <a:extLst>
                <a:ext uri="{FF2B5EF4-FFF2-40B4-BE49-F238E27FC236}">
                  <a16:creationId xmlns:a16="http://schemas.microsoft.com/office/drawing/2014/main" id="{4A58E1A3-1964-4749-37A4-E1346DEDF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1240" y="1059582"/>
              <a:ext cx="4241101" cy="3326632"/>
            </a:xfrm>
            <a:custGeom>
              <a:avLst/>
              <a:gdLst>
                <a:gd name="T0" fmla="*/ 2893 w 2996"/>
                <a:gd name="T1" fmla="*/ 1004 h 2350"/>
                <a:gd name="T2" fmla="*/ 2795 w 2996"/>
                <a:gd name="T3" fmla="*/ 977 h 2350"/>
                <a:gd name="T4" fmla="*/ 2635 w 2996"/>
                <a:gd name="T5" fmla="*/ 1126 h 2350"/>
                <a:gd name="T6" fmla="*/ 2553 w 2996"/>
                <a:gd name="T7" fmla="*/ 1177 h 2350"/>
                <a:gd name="T8" fmla="*/ 2446 w 2996"/>
                <a:gd name="T9" fmla="*/ 1438 h 2350"/>
                <a:gd name="T10" fmla="*/ 2623 w 2996"/>
                <a:gd name="T11" fmla="*/ 1606 h 2350"/>
                <a:gd name="T12" fmla="*/ 2656 w 2996"/>
                <a:gd name="T13" fmla="*/ 1718 h 2350"/>
                <a:gd name="T14" fmla="*/ 2623 w 2996"/>
                <a:gd name="T15" fmla="*/ 1734 h 2350"/>
                <a:gd name="T16" fmla="*/ 2612 w 2996"/>
                <a:gd name="T17" fmla="*/ 1754 h 2350"/>
                <a:gd name="T18" fmla="*/ 2551 w 2996"/>
                <a:gd name="T19" fmla="*/ 1790 h 2350"/>
                <a:gd name="T20" fmla="*/ 2530 w 2996"/>
                <a:gd name="T21" fmla="*/ 1800 h 2350"/>
                <a:gd name="T22" fmla="*/ 2515 w 2996"/>
                <a:gd name="T23" fmla="*/ 1808 h 2350"/>
                <a:gd name="T24" fmla="*/ 2471 w 2996"/>
                <a:gd name="T25" fmla="*/ 1890 h 2350"/>
                <a:gd name="T26" fmla="*/ 2494 w 2996"/>
                <a:gd name="T27" fmla="*/ 1985 h 2350"/>
                <a:gd name="T28" fmla="*/ 2516 w 2996"/>
                <a:gd name="T29" fmla="*/ 2040 h 2350"/>
                <a:gd name="T30" fmla="*/ 2525 w 2996"/>
                <a:gd name="T31" fmla="*/ 2140 h 2350"/>
                <a:gd name="T32" fmla="*/ 2551 w 2996"/>
                <a:gd name="T33" fmla="*/ 2346 h 2350"/>
                <a:gd name="T34" fmla="*/ 2448 w 2996"/>
                <a:gd name="T35" fmla="*/ 2272 h 2350"/>
                <a:gd name="T36" fmla="*/ 2346 w 2996"/>
                <a:gd name="T37" fmla="*/ 2188 h 2350"/>
                <a:gd name="T38" fmla="*/ 2186 w 2996"/>
                <a:gd name="T39" fmla="*/ 2181 h 2350"/>
                <a:gd name="T40" fmla="*/ 2000 w 2996"/>
                <a:gd name="T41" fmla="*/ 2105 h 2350"/>
                <a:gd name="T42" fmla="*/ 1800 w 2996"/>
                <a:gd name="T43" fmla="*/ 2045 h 2350"/>
                <a:gd name="T44" fmla="*/ 1632 w 2996"/>
                <a:gd name="T45" fmla="*/ 1925 h 2350"/>
                <a:gd name="T46" fmla="*/ 1563 w 2996"/>
                <a:gd name="T47" fmla="*/ 1845 h 2350"/>
                <a:gd name="T48" fmla="*/ 1575 w 2996"/>
                <a:gd name="T49" fmla="*/ 1848 h 2350"/>
                <a:gd name="T50" fmla="*/ 1634 w 2996"/>
                <a:gd name="T51" fmla="*/ 1839 h 2350"/>
                <a:gd name="T52" fmla="*/ 1626 w 2996"/>
                <a:gd name="T53" fmla="*/ 1821 h 2350"/>
                <a:gd name="T54" fmla="*/ 1663 w 2996"/>
                <a:gd name="T55" fmla="*/ 1753 h 2350"/>
                <a:gd name="T56" fmla="*/ 1679 w 2996"/>
                <a:gd name="T57" fmla="*/ 1710 h 2350"/>
                <a:gd name="T58" fmla="*/ 1697 w 2996"/>
                <a:gd name="T59" fmla="*/ 1653 h 2350"/>
                <a:gd name="T60" fmla="*/ 1776 w 2996"/>
                <a:gd name="T61" fmla="*/ 1605 h 2350"/>
                <a:gd name="T62" fmla="*/ 1709 w 2996"/>
                <a:gd name="T63" fmla="*/ 1590 h 2350"/>
                <a:gd name="T64" fmla="*/ 1716 w 2996"/>
                <a:gd name="T65" fmla="*/ 1529 h 2350"/>
                <a:gd name="T66" fmla="*/ 1838 w 2996"/>
                <a:gd name="T67" fmla="*/ 1451 h 2350"/>
                <a:gd name="T68" fmla="*/ 1819 w 2996"/>
                <a:gd name="T69" fmla="*/ 1365 h 2350"/>
                <a:gd name="T70" fmla="*/ 1803 w 2996"/>
                <a:gd name="T71" fmla="*/ 1260 h 2350"/>
                <a:gd name="T72" fmla="*/ 1666 w 2996"/>
                <a:gd name="T73" fmla="*/ 1221 h 2350"/>
                <a:gd name="T74" fmla="*/ 1513 w 2996"/>
                <a:gd name="T75" fmla="*/ 1168 h 2350"/>
                <a:gd name="T76" fmla="*/ 1420 w 2996"/>
                <a:gd name="T77" fmla="*/ 1089 h 2350"/>
                <a:gd name="T78" fmla="*/ 1324 w 2996"/>
                <a:gd name="T79" fmla="*/ 1026 h 2350"/>
                <a:gd name="T80" fmla="*/ 1306 w 2996"/>
                <a:gd name="T81" fmla="*/ 931 h 2350"/>
                <a:gd name="T82" fmla="*/ 1210 w 2996"/>
                <a:gd name="T83" fmla="*/ 879 h 2350"/>
                <a:gd name="T84" fmla="*/ 1081 w 2996"/>
                <a:gd name="T85" fmla="*/ 876 h 2350"/>
                <a:gd name="T86" fmla="*/ 1061 w 2996"/>
                <a:gd name="T87" fmla="*/ 749 h 2350"/>
                <a:gd name="T88" fmla="*/ 1178 w 2996"/>
                <a:gd name="T89" fmla="*/ 726 h 2350"/>
                <a:gd name="T90" fmla="*/ 1103 w 2996"/>
                <a:gd name="T91" fmla="*/ 628 h 2350"/>
                <a:gd name="T92" fmla="*/ 1018 w 2996"/>
                <a:gd name="T93" fmla="*/ 477 h 2350"/>
                <a:gd name="T94" fmla="*/ 1001 w 2996"/>
                <a:gd name="T95" fmla="*/ 370 h 2350"/>
                <a:gd name="T96" fmla="*/ 886 w 2996"/>
                <a:gd name="T97" fmla="*/ 325 h 2350"/>
                <a:gd name="T98" fmla="*/ 765 w 2996"/>
                <a:gd name="T99" fmla="*/ 229 h 2350"/>
                <a:gd name="T100" fmla="*/ 714 w 2996"/>
                <a:gd name="T101" fmla="*/ 58 h 2350"/>
                <a:gd name="T102" fmla="*/ 0 w 2996"/>
                <a:gd name="T103" fmla="*/ 554 h 2350"/>
                <a:gd name="T104" fmla="*/ 110 w 2996"/>
                <a:gd name="T105" fmla="*/ 446 h 2350"/>
                <a:gd name="T106" fmla="*/ 171 w 2996"/>
                <a:gd name="T107" fmla="*/ 439 h 2350"/>
                <a:gd name="T108" fmla="*/ 284 w 2996"/>
                <a:gd name="T109" fmla="*/ 510 h 2350"/>
                <a:gd name="T110" fmla="*/ 1369 w 2996"/>
                <a:gd name="T111" fmla="*/ 1768 h 2350"/>
                <a:gd name="T112" fmla="*/ 1521 w 2996"/>
                <a:gd name="T113" fmla="*/ 1822 h 2350"/>
                <a:gd name="T114" fmla="*/ 1462 w 2996"/>
                <a:gd name="T115" fmla="*/ 1875 h 2350"/>
                <a:gd name="T116" fmla="*/ 1346 w 2996"/>
                <a:gd name="T117" fmla="*/ 1911 h 2350"/>
                <a:gd name="T118" fmla="*/ 1251 w 2996"/>
                <a:gd name="T119" fmla="*/ 1929 h 2350"/>
                <a:gd name="T120" fmla="*/ 1205 w 2996"/>
                <a:gd name="T121" fmla="*/ 1837 h 2350"/>
                <a:gd name="T122" fmla="*/ 1252 w 2996"/>
                <a:gd name="T123" fmla="*/ 1769 h 2350"/>
                <a:gd name="T124" fmla="*/ 2531 w 2996"/>
                <a:gd name="T125" fmla="*/ 2012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6" h="2350">
                  <a:moveTo>
                    <a:pt x="2996" y="999"/>
                  </a:moveTo>
                  <a:lnTo>
                    <a:pt x="2995" y="999"/>
                  </a:lnTo>
                  <a:lnTo>
                    <a:pt x="2995" y="999"/>
                  </a:lnTo>
                  <a:lnTo>
                    <a:pt x="2993" y="996"/>
                  </a:lnTo>
                  <a:lnTo>
                    <a:pt x="2992" y="996"/>
                  </a:lnTo>
                  <a:lnTo>
                    <a:pt x="2990" y="996"/>
                  </a:lnTo>
                  <a:lnTo>
                    <a:pt x="2989" y="998"/>
                  </a:lnTo>
                  <a:lnTo>
                    <a:pt x="2989" y="999"/>
                  </a:lnTo>
                  <a:lnTo>
                    <a:pt x="2989" y="999"/>
                  </a:lnTo>
                  <a:lnTo>
                    <a:pt x="2986" y="999"/>
                  </a:lnTo>
                  <a:lnTo>
                    <a:pt x="2985" y="999"/>
                  </a:lnTo>
                  <a:lnTo>
                    <a:pt x="2984" y="1000"/>
                  </a:lnTo>
                  <a:lnTo>
                    <a:pt x="2983" y="1001"/>
                  </a:lnTo>
                  <a:lnTo>
                    <a:pt x="2983" y="1003"/>
                  </a:lnTo>
                  <a:lnTo>
                    <a:pt x="2982" y="1004"/>
                  </a:lnTo>
                  <a:lnTo>
                    <a:pt x="2981" y="1002"/>
                  </a:lnTo>
                  <a:lnTo>
                    <a:pt x="2973" y="1002"/>
                  </a:lnTo>
                  <a:lnTo>
                    <a:pt x="2971" y="1003"/>
                  </a:lnTo>
                  <a:lnTo>
                    <a:pt x="2971" y="1003"/>
                  </a:lnTo>
                  <a:lnTo>
                    <a:pt x="2969" y="1002"/>
                  </a:lnTo>
                  <a:lnTo>
                    <a:pt x="2967" y="1000"/>
                  </a:lnTo>
                  <a:lnTo>
                    <a:pt x="2965" y="998"/>
                  </a:lnTo>
                  <a:lnTo>
                    <a:pt x="2965" y="996"/>
                  </a:lnTo>
                  <a:lnTo>
                    <a:pt x="2964" y="995"/>
                  </a:lnTo>
                  <a:lnTo>
                    <a:pt x="2961" y="986"/>
                  </a:lnTo>
                  <a:lnTo>
                    <a:pt x="2955" y="974"/>
                  </a:lnTo>
                  <a:lnTo>
                    <a:pt x="2954" y="969"/>
                  </a:lnTo>
                  <a:lnTo>
                    <a:pt x="2953" y="963"/>
                  </a:lnTo>
                  <a:lnTo>
                    <a:pt x="2952" y="958"/>
                  </a:lnTo>
                  <a:lnTo>
                    <a:pt x="2949" y="957"/>
                  </a:lnTo>
                  <a:lnTo>
                    <a:pt x="2947" y="958"/>
                  </a:lnTo>
                  <a:lnTo>
                    <a:pt x="2947" y="963"/>
                  </a:lnTo>
                  <a:lnTo>
                    <a:pt x="2945" y="964"/>
                  </a:lnTo>
                  <a:lnTo>
                    <a:pt x="2942" y="964"/>
                  </a:lnTo>
                  <a:lnTo>
                    <a:pt x="2937" y="964"/>
                  </a:lnTo>
                  <a:lnTo>
                    <a:pt x="2935" y="966"/>
                  </a:lnTo>
                  <a:lnTo>
                    <a:pt x="2934" y="968"/>
                  </a:lnTo>
                  <a:lnTo>
                    <a:pt x="2931" y="972"/>
                  </a:lnTo>
                  <a:lnTo>
                    <a:pt x="2929" y="974"/>
                  </a:lnTo>
                  <a:lnTo>
                    <a:pt x="2927" y="975"/>
                  </a:lnTo>
                  <a:lnTo>
                    <a:pt x="2924" y="975"/>
                  </a:lnTo>
                  <a:lnTo>
                    <a:pt x="2922" y="975"/>
                  </a:lnTo>
                  <a:lnTo>
                    <a:pt x="2919" y="974"/>
                  </a:lnTo>
                  <a:lnTo>
                    <a:pt x="2917" y="972"/>
                  </a:lnTo>
                  <a:lnTo>
                    <a:pt x="2915" y="971"/>
                  </a:lnTo>
                  <a:lnTo>
                    <a:pt x="2912" y="971"/>
                  </a:lnTo>
                  <a:lnTo>
                    <a:pt x="2910" y="972"/>
                  </a:lnTo>
                  <a:lnTo>
                    <a:pt x="2908" y="974"/>
                  </a:lnTo>
                  <a:lnTo>
                    <a:pt x="2905" y="978"/>
                  </a:lnTo>
                  <a:lnTo>
                    <a:pt x="2900" y="983"/>
                  </a:lnTo>
                  <a:lnTo>
                    <a:pt x="2900" y="988"/>
                  </a:lnTo>
                  <a:lnTo>
                    <a:pt x="2902" y="993"/>
                  </a:lnTo>
                  <a:lnTo>
                    <a:pt x="2902" y="998"/>
                  </a:lnTo>
                  <a:lnTo>
                    <a:pt x="2899" y="1001"/>
                  </a:lnTo>
                  <a:lnTo>
                    <a:pt x="2893" y="1004"/>
                  </a:lnTo>
                  <a:lnTo>
                    <a:pt x="2889" y="1004"/>
                  </a:lnTo>
                  <a:lnTo>
                    <a:pt x="2887" y="999"/>
                  </a:lnTo>
                  <a:lnTo>
                    <a:pt x="2887" y="996"/>
                  </a:lnTo>
                  <a:lnTo>
                    <a:pt x="2887" y="994"/>
                  </a:lnTo>
                  <a:lnTo>
                    <a:pt x="2886" y="993"/>
                  </a:lnTo>
                  <a:lnTo>
                    <a:pt x="2884" y="992"/>
                  </a:lnTo>
                  <a:lnTo>
                    <a:pt x="2881" y="992"/>
                  </a:lnTo>
                  <a:lnTo>
                    <a:pt x="2881" y="993"/>
                  </a:lnTo>
                  <a:lnTo>
                    <a:pt x="2879" y="996"/>
                  </a:lnTo>
                  <a:lnTo>
                    <a:pt x="2877" y="998"/>
                  </a:lnTo>
                  <a:lnTo>
                    <a:pt x="2873" y="1000"/>
                  </a:lnTo>
                  <a:lnTo>
                    <a:pt x="2865" y="1002"/>
                  </a:lnTo>
                  <a:lnTo>
                    <a:pt x="2858" y="1001"/>
                  </a:lnTo>
                  <a:lnTo>
                    <a:pt x="2856" y="998"/>
                  </a:lnTo>
                  <a:lnTo>
                    <a:pt x="2855" y="996"/>
                  </a:lnTo>
                  <a:lnTo>
                    <a:pt x="2853" y="994"/>
                  </a:lnTo>
                  <a:lnTo>
                    <a:pt x="2852" y="992"/>
                  </a:lnTo>
                  <a:lnTo>
                    <a:pt x="2853" y="991"/>
                  </a:lnTo>
                  <a:lnTo>
                    <a:pt x="2862" y="989"/>
                  </a:lnTo>
                  <a:lnTo>
                    <a:pt x="2863" y="988"/>
                  </a:lnTo>
                  <a:lnTo>
                    <a:pt x="2865" y="987"/>
                  </a:lnTo>
                  <a:lnTo>
                    <a:pt x="2865" y="984"/>
                  </a:lnTo>
                  <a:lnTo>
                    <a:pt x="2865" y="981"/>
                  </a:lnTo>
                  <a:lnTo>
                    <a:pt x="2864" y="978"/>
                  </a:lnTo>
                  <a:lnTo>
                    <a:pt x="2863" y="977"/>
                  </a:lnTo>
                  <a:lnTo>
                    <a:pt x="2859" y="977"/>
                  </a:lnTo>
                  <a:lnTo>
                    <a:pt x="2857" y="976"/>
                  </a:lnTo>
                  <a:lnTo>
                    <a:pt x="2856" y="975"/>
                  </a:lnTo>
                  <a:lnTo>
                    <a:pt x="2854" y="971"/>
                  </a:lnTo>
                  <a:lnTo>
                    <a:pt x="2852" y="970"/>
                  </a:lnTo>
                  <a:lnTo>
                    <a:pt x="2851" y="970"/>
                  </a:lnTo>
                  <a:lnTo>
                    <a:pt x="2848" y="972"/>
                  </a:lnTo>
                  <a:lnTo>
                    <a:pt x="2846" y="972"/>
                  </a:lnTo>
                  <a:lnTo>
                    <a:pt x="2824" y="971"/>
                  </a:lnTo>
                  <a:lnTo>
                    <a:pt x="2822" y="969"/>
                  </a:lnTo>
                  <a:lnTo>
                    <a:pt x="2821" y="967"/>
                  </a:lnTo>
                  <a:lnTo>
                    <a:pt x="2820" y="965"/>
                  </a:lnTo>
                  <a:lnTo>
                    <a:pt x="2818" y="963"/>
                  </a:lnTo>
                  <a:lnTo>
                    <a:pt x="2816" y="962"/>
                  </a:lnTo>
                  <a:lnTo>
                    <a:pt x="2815" y="960"/>
                  </a:lnTo>
                  <a:lnTo>
                    <a:pt x="2810" y="959"/>
                  </a:lnTo>
                  <a:lnTo>
                    <a:pt x="2808" y="962"/>
                  </a:lnTo>
                  <a:lnTo>
                    <a:pt x="2809" y="967"/>
                  </a:lnTo>
                  <a:lnTo>
                    <a:pt x="2813" y="979"/>
                  </a:lnTo>
                  <a:lnTo>
                    <a:pt x="2812" y="983"/>
                  </a:lnTo>
                  <a:lnTo>
                    <a:pt x="2810" y="986"/>
                  </a:lnTo>
                  <a:lnTo>
                    <a:pt x="2806" y="987"/>
                  </a:lnTo>
                  <a:lnTo>
                    <a:pt x="2803" y="987"/>
                  </a:lnTo>
                  <a:lnTo>
                    <a:pt x="2802" y="987"/>
                  </a:lnTo>
                  <a:lnTo>
                    <a:pt x="2800" y="986"/>
                  </a:lnTo>
                  <a:lnTo>
                    <a:pt x="2802" y="983"/>
                  </a:lnTo>
                  <a:lnTo>
                    <a:pt x="2803" y="981"/>
                  </a:lnTo>
                  <a:lnTo>
                    <a:pt x="2803" y="981"/>
                  </a:lnTo>
                  <a:lnTo>
                    <a:pt x="2798" y="981"/>
                  </a:lnTo>
                  <a:lnTo>
                    <a:pt x="2795" y="977"/>
                  </a:lnTo>
                  <a:lnTo>
                    <a:pt x="2793" y="977"/>
                  </a:lnTo>
                  <a:lnTo>
                    <a:pt x="2793" y="981"/>
                  </a:lnTo>
                  <a:lnTo>
                    <a:pt x="2793" y="984"/>
                  </a:lnTo>
                  <a:lnTo>
                    <a:pt x="2791" y="986"/>
                  </a:lnTo>
                  <a:lnTo>
                    <a:pt x="2790" y="986"/>
                  </a:lnTo>
                  <a:lnTo>
                    <a:pt x="2788" y="987"/>
                  </a:lnTo>
                  <a:lnTo>
                    <a:pt x="2788" y="990"/>
                  </a:lnTo>
                  <a:lnTo>
                    <a:pt x="2789" y="998"/>
                  </a:lnTo>
                  <a:lnTo>
                    <a:pt x="2789" y="1001"/>
                  </a:lnTo>
                  <a:lnTo>
                    <a:pt x="2788" y="1003"/>
                  </a:lnTo>
                  <a:lnTo>
                    <a:pt x="2786" y="1004"/>
                  </a:lnTo>
                  <a:lnTo>
                    <a:pt x="2785" y="1004"/>
                  </a:lnTo>
                  <a:lnTo>
                    <a:pt x="2784" y="1006"/>
                  </a:lnTo>
                  <a:lnTo>
                    <a:pt x="2782" y="1008"/>
                  </a:lnTo>
                  <a:lnTo>
                    <a:pt x="2780" y="1008"/>
                  </a:lnTo>
                  <a:lnTo>
                    <a:pt x="2775" y="1008"/>
                  </a:lnTo>
                  <a:lnTo>
                    <a:pt x="2774" y="1009"/>
                  </a:lnTo>
                  <a:lnTo>
                    <a:pt x="2773" y="1010"/>
                  </a:lnTo>
                  <a:lnTo>
                    <a:pt x="2773" y="1011"/>
                  </a:lnTo>
                  <a:lnTo>
                    <a:pt x="2774" y="1011"/>
                  </a:lnTo>
                  <a:lnTo>
                    <a:pt x="2775" y="1012"/>
                  </a:lnTo>
                  <a:lnTo>
                    <a:pt x="2773" y="1013"/>
                  </a:lnTo>
                  <a:lnTo>
                    <a:pt x="2773" y="1014"/>
                  </a:lnTo>
                  <a:lnTo>
                    <a:pt x="2772" y="1016"/>
                  </a:lnTo>
                  <a:lnTo>
                    <a:pt x="2772" y="1018"/>
                  </a:lnTo>
                  <a:lnTo>
                    <a:pt x="2773" y="1021"/>
                  </a:lnTo>
                  <a:lnTo>
                    <a:pt x="2773" y="1023"/>
                  </a:lnTo>
                  <a:lnTo>
                    <a:pt x="2772" y="1024"/>
                  </a:lnTo>
                  <a:lnTo>
                    <a:pt x="2770" y="1025"/>
                  </a:lnTo>
                  <a:lnTo>
                    <a:pt x="2760" y="1031"/>
                  </a:lnTo>
                  <a:lnTo>
                    <a:pt x="2743" y="1034"/>
                  </a:lnTo>
                  <a:lnTo>
                    <a:pt x="2740" y="1036"/>
                  </a:lnTo>
                  <a:lnTo>
                    <a:pt x="2727" y="1047"/>
                  </a:lnTo>
                  <a:lnTo>
                    <a:pt x="2723" y="1053"/>
                  </a:lnTo>
                  <a:lnTo>
                    <a:pt x="2721" y="1054"/>
                  </a:lnTo>
                  <a:lnTo>
                    <a:pt x="2700" y="1054"/>
                  </a:lnTo>
                  <a:lnTo>
                    <a:pt x="2692" y="1053"/>
                  </a:lnTo>
                  <a:lnTo>
                    <a:pt x="2690" y="1053"/>
                  </a:lnTo>
                  <a:lnTo>
                    <a:pt x="2689" y="1054"/>
                  </a:lnTo>
                  <a:lnTo>
                    <a:pt x="2688" y="1057"/>
                  </a:lnTo>
                  <a:lnTo>
                    <a:pt x="2687" y="1059"/>
                  </a:lnTo>
                  <a:lnTo>
                    <a:pt x="2686" y="1064"/>
                  </a:lnTo>
                  <a:lnTo>
                    <a:pt x="2685" y="1066"/>
                  </a:lnTo>
                  <a:lnTo>
                    <a:pt x="2683" y="1070"/>
                  </a:lnTo>
                  <a:lnTo>
                    <a:pt x="2682" y="1074"/>
                  </a:lnTo>
                  <a:lnTo>
                    <a:pt x="2684" y="1077"/>
                  </a:lnTo>
                  <a:lnTo>
                    <a:pt x="2688" y="1082"/>
                  </a:lnTo>
                  <a:lnTo>
                    <a:pt x="2689" y="1086"/>
                  </a:lnTo>
                  <a:lnTo>
                    <a:pt x="2688" y="1091"/>
                  </a:lnTo>
                  <a:lnTo>
                    <a:pt x="2684" y="1094"/>
                  </a:lnTo>
                  <a:lnTo>
                    <a:pt x="2677" y="1097"/>
                  </a:lnTo>
                  <a:lnTo>
                    <a:pt x="2664" y="1101"/>
                  </a:lnTo>
                  <a:lnTo>
                    <a:pt x="2660" y="1104"/>
                  </a:lnTo>
                  <a:lnTo>
                    <a:pt x="2652" y="1114"/>
                  </a:lnTo>
                  <a:lnTo>
                    <a:pt x="2635" y="1126"/>
                  </a:lnTo>
                  <a:lnTo>
                    <a:pt x="2631" y="1127"/>
                  </a:lnTo>
                  <a:lnTo>
                    <a:pt x="2628" y="1126"/>
                  </a:lnTo>
                  <a:lnTo>
                    <a:pt x="2616" y="1119"/>
                  </a:lnTo>
                  <a:lnTo>
                    <a:pt x="2613" y="1119"/>
                  </a:lnTo>
                  <a:lnTo>
                    <a:pt x="2612" y="1121"/>
                  </a:lnTo>
                  <a:lnTo>
                    <a:pt x="2612" y="1124"/>
                  </a:lnTo>
                  <a:lnTo>
                    <a:pt x="2615" y="1125"/>
                  </a:lnTo>
                  <a:lnTo>
                    <a:pt x="2619" y="1126"/>
                  </a:lnTo>
                  <a:lnTo>
                    <a:pt x="2622" y="1129"/>
                  </a:lnTo>
                  <a:lnTo>
                    <a:pt x="2622" y="1133"/>
                  </a:lnTo>
                  <a:lnTo>
                    <a:pt x="2622" y="1143"/>
                  </a:lnTo>
                  <a:lnTo>
                    <a:pt x="2624" y="1164"/>
                  </a:lnTo>
                  <a:lnTo>
                    <a:pt x="2626" y="1174"/>
                  </a:lnTo>
                  <a:lnTo>
                    <a:pt x="2630" y="1181"/>
                  </a:lnTo>
                  <a:lnTo>
                    <a:pt x="2632" y="1186"/>
                  </a:lnTo>
                  <a:lnTo>
                    <a:pt x="2631" y="1192"/>
                  </a:lnTo>
                  <a:lnTo>
                    <a:pt x="2631" y="1195"/>
                  </a:lnTo>
                  <a:lnTo>
                    <a:pt x="2637" y="1198"/>
                  </a:lnTo>
                  <a:lnTo>
                    <a:pt x="2639" y="1198"/>
                  </a:lnTo>
                  <a:lnTo>
                    <a:pt x="2640" y="1201"/>
                  </a:lnTo>
                  <a:lnTo>
                    <a:pt x="2641" y="1207"/>
                  </a:lnTo>
                  <a:lnTo>
                    <a:pt x="2641" y="1208"/>
                  </a:lnTo>
                  <a:lnTo>
                    <a:pt x="2640" y="1210"/>
                  </a:lnTo>
                  <a:lnTo>
                    <a:pt x="2638" y="1212"/>
                  </a:lnTo>
                  <a:lnTo>
                    <a:pt x="2631" y="1220"/>
                  </a:lnTo>
                  <a:lnTo>
                    <a:pt x="2623" y="1226"/>
                  </a:lnTo>
                  <a:lnTo>
                    <a:pt x="2604" y="1233"/>
                  </a:lnTo>
                  <a:lnTo>
                    <a:pt x="2603" y="1234"/>
                  </a:lnTo>
                  <a:lnTo>
                    <a:pt x="2600" y="1237"/>
                  </a:lnTo>
                  <a:lnTo>
                    <a:pt x="2599" y="1238"/>
                  </a:lnTo>
                  <a:lnTo>
                    <a:pt x="2599" y="1237"/>
                  </a:lnTo>
                  <a:lnTo>
                    <a:pt x="2593" y="1234"/>
                  </a:lnTo>
                  <a:lnTo>
                    <a:pt x="2589" y="1230"/>
                  </a:lnTo>
                  <a:lnTo>
                    <a:pt x="2588" y="1229"/>
                  </a:lnTo>
                  <a:lnTo>
                    <a:pt x="2586" y="1230"/>
                  </a:lnTo>
                  <a:lnTo>
                    <a:pt x="2582" y="1230"/>
                  </a:lnTo>
                  <a:lnTo>
                    <a:pt x="2581" y="1228"/>
                  </a:lnTo>
                  <a:lnTo>
                    <a:pt x="2581" y="1225"/>
                  </a:lnTo>
                  <a:lnTo>
                    <a:pt x="2579" y="1222"/>
                  </a:lnTo>
                  <a:lnTo>
                    <a:pt x="2575" y="1218"/>
                  </a:lnTo>
                  <a:lnTo>
                    <a:pt x="2574" y="1217"/>
                  </a:lnTo>
                  <a:lnTo>
                    <a:pt x="2574" y="1216"/>
                  </a:lnTo>
                  <a:lnTo>
                    <a:pt x="2573" y="1213"/>
                  </a:lnTo>
                  <a:lnTo>
                    <a:pt x="2572" y="1212"/>
                  </a:lnTo>
                  <a:lnTo>
                    <a:pt x="2571" y="1208"/>
                  </a:lnTo>
                  <a:lnTo>
                    <a:pt x="2570" y="1204"/>
                  </a:lnTo>
                  <a:lnTo>
                    <a:pt x="2569" y="1200"/>
                  </a:lnTo>
                  <a:lnTo>
                    <a:pt x="2568" y="1196"/>
                  </a:lnTo>
                  <a:lnTo>
                    <a:pt x="2563" y="1192"/>
                  </a:lnTo>
                  <a:lnTo>
                    <a:pt x="2562" y="1191"/>
                  </a:lnTo>
                  <a:lnTo>
                    <a:pt x="2561" y="1189"/>
                  </a:lnTo>
                  <a:lnTo>
                    <a:pt x="2561" y="1187"/>
                  </a:lnTo>
                  <a:lnTo>
                    <a:pt x="2560" y="1186"/>
                  </a:lnTo>
                  <a:lnTo>
                    <a:pt x="2557" y="1182"/>
                  </a:lnTo>
                  <a:lnTo>
                    <a:pt x="2553" y="1177"/>
                  </a:lnTo>
                  <a:lnTo>
                    <a:pt x="2549" y="1174"/>
                  </a:lnTo>
                  <a:lnTo>
                    <a:pt x="2547" y="1171"/>
                  </a:lnTo>
                  <a:lnTo>
                    <a:pt x="2544" y="1166"/>
                  </a:lnTo>
                  <a:lnTo>
                    <a:pt x="2542" y="1165"/>
                  </a:lnTo>
                  <a:lnTo>
                    <a:pt x="2540" y="1164"/>
                  </a:lnTo>
                  <a:lnTo>
                    <a:pt x="2539" y="1163"/>
                  </a:lnTo>
                  <a:lnTo>
                    <a:pt x="2539" y="1162"/>
                  </a:lnTo>
                  <a:lnTo>
                    <a:pt x="2538" y="1160"/>
                  </a:lnTo>
                  <a:lnTo>
                    <a:pt x="2537" y="1159"/>
                  </a:lnTo>
                  <a:lnTo>
                    <a:pt x="2533" y="1156"/>
                  </a:lnTo>
                  <a:lnTo>
                    <a:pt x="2527" y="1149"/>
                  </a:lnTo>
                  <a:lnTo>
                    <a:pt x="2525" y="1147"/>
                  </a:lnTo>
                  <a:lnTo>
                    <a:pt x="2521" y="1147"/>
                  </a:lnTo>
                  <a:lnTo>
                    <a:pt x="2516" y="1149"/>
                  </a:lnTo>
                  <a:lnTo>
                    <a:pt x="2513" y="1153"/>
                  </a:lnTo>
                  <a:lnTo>
                    <a:pt x="2510" y="1157"/>
                  </a:lnTo>
                  <a:lnTo>
                    <a:pt x="2509" y="1158"/>
                  </a:lnTo>
                  <a:lnTo>
                    <a:pt x="2507" y="1164"/>
                  </a:lnTo>
                  <a:lnTo>
                    <a:pt x="2506" y="1166"/>
                  </a:lnTo>
                  <a:lnTo>
                    <a:pt x="2500" y="1168"/>
                  </a:lnTo>
                  <a:lnTo>
                    <a:pt x="2498" y="1169"/>
                  </a:lnTo>
                  <a:lnTo>
                    <a:pt x="2497" y="1172"/>
                  </a:lnTo>
                  <a:lnTo>
                    <a:pt x="2497" y="1174"/>
                  </a:lnTo>
                  <a:lnTo>
                    <a:pt x="2499" y="1175"/>
                  </a:lnTo>
                  <a:lnTo>
                    <a:pt x="2499" y="1178"/>
                  </a:lnTo>
                  <a:lnTo>
                    <a:pt x="2498" y="1180"/>
                  </a:lnTo>
                  <a:lnTo>
                    <a:pt x="2496" y="1183"/>
                  </a:lnTo>
                  <a:lnTo>
                    <a:pt x="2494" y="1185"/>
                  </a:lnTo>
                  <a:lnTo>
                    <a:pt x="2495" y="1189"/>
                  </a:lnTo>
                  <a:lnTo>
                    <a:pt x="2500" y="1196"/>
                  </a:lnTo>
                  <a:lnTo>
                    <a:pt x="2500" y="1201"/>
                  </a:lnTo>
                  <a:lnTo>
                    <a:pt x="2498" y="1204"/>
                  </a:lnTo>
                  <a:lnTo>
                    <a:pt x="2492" y="1212"/>
                  </a:lnTo>
                  <a:lnTo>
                    <a:pt x="2486" y="1218"/>
                  </a:lnTo>
                  <a:lnTo>
                    <a:pt x="2466" y="1228"/>
                  </a:lnTo>
                  <a:lnTo>
                    <a:pt x="2463" y="1230"/>
                  </a:lnTo>
                  <a:lnTo>
                    <a:pt x="2461" y="1236"/>
                  </a:lnTo>
                  <a:lnTo>
                    <a:pt x="2455" y="1270"/>
                  </a:lnTo>
                  <a:lnTo>
                    <a:pt x="2450" y="1304"/>
                  </a:lnTo>
                  <a:lnTo>
                    <a:pt x="2455" y="1306"/>
                  </a:lnTo>
                  <a:lnTo>
                    <a:pt x="2468" y="1316"/>
                  </a:lnTo>
                  <a:lnTo>
                    <a:pt x="2473" y="1322"/>
                  </a:lnTo>
                  <a:lnTo>
                    <a:pt x="2474" y="1329"/>
                  </a:lnTo>
                  <a:lnTo>
                    <a:pt x="2472" y="1336"/>
                  </a:lnTo>
                  <a:lnTo>
                    <a:pt x="2468" y="1343"/>
                  </a:lnTo>
                  <a:lnTo>
                    <a:pt x="2464" y="1349"/>
                  </a:lnTo>
                  <a:lnTo>
                    <a:pt x="2462" y="1351"/>
                  </a:lnTo>
                  <a:lnTo>
                    <a:pt x="2460" y="1353"/>
                  </a:lnTo>
                  <a:lnTo>
                    <a:pt x="2454" y="1356"/>
                  </a:lnTo>
                  <a:lnTo>
                    <a:pt x="2450" y="1359"/>
                  </a:lnTo>
                  <a:lnTo>
                    <a:pt x="2448" y="1361"/>
                  </a:lnTo>
                  <a:lnTo>
                    <a:pt x="2436" y="1395"/>
                  </a:lnTo>
                  <a:lnTo>
                    <a:pt x="2424" y="1430"/>
                  </a:lnTo>
                  <a:lnTo>
                    <a:pt x="2424" y="1431"/>
                  </a:lnTo>
                  <a:lnTo>
                    <a:pt x="2446" y="1438"/>
                  </a:lnTo>
                  <a:lnTo>
                    <a:pt x="2468" y="1446"/>
                  </a:lnTo>
                  <a:lnTo>
                    <a:pt x="2478" y="1449"/>
                  </a:lnTo>
                  <a:lnTo>
                    <a:pt x="2479" y="1450"/>
                  </a:lnTo>
                  <a:lnTo>
                    <a:pt x="2480" y="1452"/>
                  </a:lnTo>
                  <a:lnTo>
                    <a:pt x="2480" y="1453"/>
                  </a:lnTo>
                  <a:lnTo>
                    <a:pt x="2479" y="1456"/>
                  </a:lnTo>
                  <a:lnTo>
                    <a:pt x="2478" y="1456"/>
                  </a:lnTo>
                  <a:lnTo>
                    <a:pt x="2478" y="1457"/>
                  </a:lnTo>
                  <a:lnTo>
                    <a:pt x="2477" y="1458"/>
                  </a:lnTo>
                  <a:lnTo>
                    <a:pt x="2478" y="1459"/>
                  </a:lnTo>
                  <a:lnTo>
                    <a:pt x="2479" y="1462"/>
                  </a:lnTo>
                  <a:lnTo>
                    <a:pt x="2480" y="1462"/>
                  </a:lnTo>
                  <a:lnTo>
                    <a:pt x="2481" y="1465"/>
                  </a:lnTo>
                  <a:lnTo>
                    <a:pt x="2480" y="1468"/>
                  </a:lnTo>
                  <a:lnTo>
                    <a:pt x="2479" y="1470"/>
                  </a:lnTo>
                  <a:lnTo>
                    <a:pt x="2479" y="1472"/>
                  </a:lnTo>
                  <a:lnTo>
                    <a:pt x="2481" y="1474"/>
                  </a:lnTo>
                  <a:lnTo>
                    <a:pt x="2486" y="1475"/>
                  </a:lnTo>
                  <a:lnTo>
                    <a:pt x="2488" y="1476"/>
                  </a:lnTo>
                  <a:lnTo>
                    <a:pt x="2486" y="1479"/>
                  </a:lnTo>
                  <a:lnTo>
                    <a:pt x="2483" y="1482"/>
                  </a:lnTo>
                  <a:lnTo>
                    <a:pt x="2476" y="1487"/>
                  </a:lnTo>
                  <a:lnTo>
                    <a:pt x="2474" y="1487"/>
                  </a:lnTo>
                  <a:lnTo>
                    <a:pt x="2475" y="1489"/>
                  </a:lnTo>
                  <a:lnTo>
                    <a:pt x="2481" y="1498"/>
                  </a:lnTo>
                  <a:lnTo>
                    <a:pt x="2484" y="1503"/>
                  </a:lnTo>
                  <a:lnTo>
                    <a:pt x="2484" y="1505"/>
                  </a:lnTo>
                  <a:lnTo>
                    <a:pt x="2484" y="1505"/>
                  </a:lnTo>
                  <a:lnTo>
                    <a:pt x="2483" y="1506"/>
                  </a:lnTo>
                  <a:lnTo>
                    <a:pt x="2482" y="1509"/>
                  </a:lnTo>
                  <a:lnTo>
                    <a:pt x="2481" y="1511"/>
                  </a:lnTo>
                  <a:lnTo>
                    <a:pt x="2482" y="1511"/>
                  </a:lnTo>
                  <a:lnTo>
                    <a:pt x="2483" y="1514"/>
                  </a:lnTo>
                  <a:lnTo>
                    <a:pt x="2486" y="1517"/>
                  </a:lnTo>
                  <a:lnTo>
                    <a:pt x="2502" y="1529"/>
                  </a:lnTo>
                  <a:lnTo>
                    <a:pt x="2504" y="1529"/>
                  </a:lnTo>
                  <a:lnTo>
                    <a:pt x="2505" y="1526"/>
                  </a:lnTo>
                  <a:lnTo>
                    <a:pt x="2506" y="1519"/>
                  </a:lnTo>
                  <a:lnTo>
                    <a:pt x="2505" y="1511"/>
                  </a:lnTo>
                  <a:lnTo>
                    <a:pt x="2506" y="1510"/>
                  </a:lnTo>
                  <a:lnTo>
                    <a:pt x="2508" y="1508"/>
                  </a:lnTo>
                  <a:lnTo>
                    <a:pt x="2509" y="1508"/>
                  </a:lnTo>
                  <a:lnTo>
                    <a:pt x="2529" y="1517"/>
                  </a:lnTo>
                  <a:lnTo>
                    <a:pt x="2564" y="1517"/>
                  </a:lnTo>
                  <a:lnTo>
                    <a:pt x="2571" y="1520"/>
                  </a:lnTo>
                  <a:lnTo>
                    <a:pt x="2576" y="1524"/>
                  </a:lnTo>
                  <a:lnTo>
                    <a:pt x="2593" y="1554"/>
                  </a:lnTo>
                  <a:lnTo>
                    <a:pt x="2598" y="1560"/>
                  </a:lnTo>
                  <a:lnTo>
                    <a:pt x="2600" y="1563"/>
                  </a:lnTo>
                  <a:lnTo>
                    <a:pt x="2604" y="1564"/>
                  </a:lnTo>
                  <a:lnTo>
                    <a:pt x="2606" y="1564"/>
                  </a:lnTo>
                  <a:lnTo>
                    <a:pt x="2608" y="1565"/>
                  </a:lnTo>
                  <a:lnTo>
                    <a:pt x="2609" y="1567"/>
                  </a:lnTo>
                  <a:lnTo>
                    <a:pt x="2610" y="1571"/>
                  </a:lnTo>
                  <a:lnTo>
                    <a:pt x="2623" y="1606"/>
                  </a:lnTo>
                  <a:lnTo>
                    <a:pt x="2652" y="1650"/>
                  </a:lnTo>
                  <a:lnTo>
                    <a:pt x="2646" y="1656"/>
                  </a:lnTo>
                  <a:lnTo>
                    <a:pt x="2643" y="1659"/>
                  </a:lnTo>
                  <a:lnTo>
                    <a:pt x="2629" y="1661"/>
                  </a:lnTo>
                  <a:lnTo>
                    <a:pt x="2628" y="1661"/>
                  </a:lnTo>
                  <a:lnTo>
                    <a:pt x="2625" y="1655"/>
                  </a:lnTo>
                  <a:lnTo>
                    <a:pt x="2623" y="1653"/>
                  </a:lnTo>
                  <a:lnTo>
                    <a:pt x="2622" y="1651"/>
                  </a:lnTo>
                  <a:lnTo>
                    <a:pt x="2617" y="1649"/>
                  </a:lnTo>
                  <a:lnTo>
                    <a:pt x="2611" y="1651"/>
                  </a:lnTo>
                  <a:lnTo>
                    <a:pt x="2606" y="1655"/>
                  </a:lnTo>
                  <a:lnTo>
                    <a:pt x="2604" y="1661"/>
                  </a:lnTo>
                  <a:lnTo>
                    <a:pt x="2602" y="1664"/>
                  </a:lnTo>
                  <a:lnTo>
                    <a:pt x="2604" y="1664"/>
                  </a:lnTo>
                  <a:lnTo>
                    <a:pt x="2605" y="1665"/>
                  </a:lnTo>
                  <a:lnTo>
                    <a:pt x="2608" y="1667"/>
                  </a:lnTo>
                  <a:lnTo>
                    <a:pt x="2609" y="1668"/>
                  </a:lnTo>
                  <a:lnTo>
                    <a:pt x="2610" y="1670"/>
                  </a:lnTo>
                  <a:lnTo>
                    <a:pt x="2610" y="1673"/>
                  </a:lnTo>
                  <a:lnTo>
                    <a:pt x="2611" y="1673"/>
                  </a:lnTo>
                  <a:lnTo>
                    <a:pt x="2609" y="1676"/>
                  </a:lnTo>
                  <a:lnTo>
                    <a:pt x="2612" y="1678"/>
                  </a:lnTo>
                  <a:lnTo>
                    <a:pt x="2621" y="1678"/>
                  </a:lnTo>
                  <a:lnTo>
                    <a:pt x="2624" y="1679"/>
                  </a:lnTo>
                  <a:lnTo>
                    <a:pt x="2627" y="1681"/>
                  </a:lnTo>
                  <a:lnTo>
                    <a:pt x="2629" y="1684"/>
                  </a:lnTo>
                  <a:lnTo>
                    <a:pt x="2635" y="1688"/>
                  </a:lnTo>
                  <a:lnTo>
                    <a:pt x="2637" y="1688"/>
                  </a:lnTo>
                  <a:lnTo>
                    <a:pt x="2639" y="1687"/>
                  </a:lnTo>
                  <a:lnTo>
                    <a:pt x="2641" y="1688"/>
                  </a:lnTo>
                  <a:lnTo>
                    <a:pt x="2643" y="1689"/>
                  </a:lnTo>
                  <a:lnTo>
                    <a:pt x="2647" y="1692"/>
                  </a:lnTo>
                  <a:lnTo>
                    <a:pt x="2653" y="1697"/>
                  </a:lnTo>
                  <a:lnTo>
                    <a:pt x="2671" y="1708"/>
                  </a:lnTo>
                  <a:lnTo>
                    <a:pt x="2675" y="1712"/>
                  </a:lnTo>
                  <a:lnTo>
                    <a:pt x="2677" y="1715"/>
                  </a:lnTo>
                  <a:lnTo>
                    <a:pt x="2678" y="1716"/>
                  </a:lnTo>
                  <a:lnTo>
                    <a:pt x="2677" y="1718"/>
                  </a:lnTo>
                  <a:lnTo>
                    <a:pt x="2677" y="1718"/>
                  </a:lnTo>
                  <a:lnTo>
                    <a:pt x="2675" y="1717"/>
                  </a:lnTo>
                  <a:lnTo>
                    <a:pt x="2673" y="1715"/>
                  </a:lnTo>
                  <a:lnTo>
                    <a:pt x="2671" y="1715"/>
                  </a:lnTo>
                  <a:lnTo>
                    <a:pt x="2669" y="1715"/>
                  </a:lnTo>
                  <a:lnTo>
                    <a:pt x="2665" y="1713"/>
                  </a:lnTo>
                  <a:lnTo>
                    <a:pt x="2664" y="1710"/>
                  </a:lnTo>
                  <a:lnTo>
                    <a:pt x="2666" y="1708"/>
                  </a:lnTo>
                  <a:lnTo>
                    <a:pt x="2665" y="1707"/>
                  </a:lnTo>
                  <a:lnTo>
                    <a:pt x="2663" y="1708"/>
                  </a:lnTo>
                  <a:lnTo>
                    <a:pt x="2662" y="1710"/>
                  </a:lnTo>
                  <a:lnTo>
                    <a:pt x="2659" y="1712"/>
                  </a:lnTo>
                  <a:lnTo>
                    <a:pt x="2658" y="1713"/>
                  </a:lnTo>
                  <a:lnTo>
                    <a:pt x="2658" y="1715"/>
                  </a:lnTo>
                  <a:lnTo>
                    <a:pt x="2657" y="1715"/>
                  </a:lnTo>
                  <a:lnTo>
                    <a:pt x="2657" y="1716"/>
                  </a:lnTo>
                  <a:lnTo>
                    <a:pt x="2656" y="1718"/>
                  </a:lnTo>
                  <a:lnTo>
                    <a:pt x="2659" y="1718"/>
                  </a:lnTo>
                  <a:lnTo>
                    <a:pt x="2660" y="1719"/>
                  </a:lnTo>
                  <a:lnTo>
                    <a:pt x="2661" y="1721"/>
                  </a:lnTo>
                  <a:lnTo>
                    <a:pt x="2661" y="1730"/>
                  </a:lnTo>
                  <a:lnTo>
                    <a:pt x="2661" y="1731"/>
                  </a:lnTo>
                  <a:lnTo>
                    <a:pt x="2659" y="1729"/>
                  </a:lnTo>
                  <a:lnTo>
                    <a:pt x="2659" y="1728"/>
                  </a:lnTo>
                  <a:lnTo>
                    <a:pt x="2657" y="1726"/>
                  </a:lnTo>
                  <a:lnTo>
                    <a:pt x="2656" y="1725"/>
                  </a:lnTo>
                  <a:lnTo>
                    <a:pt x="2654" y="1725"/>
                  </a:lnTo>
                  <a:lnTo>
                    <a:pt x="2653" y="1726"/>
                  </a:lnTo>
                  <a:lnTo>
                    <a:pt x="2653" y="1727"/>
                  </a:lnTo>
                  <a:lnTo>
                    <a:pt x="2653" y="1727"/>
                  </a:lnTo>
                  <a:lnTo>
                    <a:pt x="2650" y="1728"/>
                  </a:lnTo>
                  <a:lnTo>
                    <a:pt x="2647" y="1731"/>
                  </a:lnTo>
                  <a:lnTo>
                    <a:pt x="2645" y="1732"/>
                  </a:lnTo>
                  <a:lnTo>
                    <a:pt x="2645" y="1733"/>
                  </a:lnTo>
                  <a:lnTo>
                    <a:pt x="2647" y="1736"/>
                  </a:lnTo>
                  <a:lnTo>
                    <a:pt x="2647" y="1737"/>
                  </a:lnTo>
                  <a:lnTo>
                    <a:pt x="2647" y="1738"/>
                  </a:lnTo>
                  <a:lnTo>
                    <a:pt x="2646" y="1739"/>
                  </a:lnTo>
                  <a:lnTo>
                    <a:pt x="2645" y="1739"/>
                  </a:lnTo>
                  <a:lnTo>
                    <a:pt x="2644" y="1739"/>
                  </a:lnTo>
                  <a:lnTo>
                    <a:pt x="2644" y="1736"/>
                  </a:lnTo>
                  <a:lnTo>
                    <a:pt x="2643" y="1733"/>
                  </a:lnTo>
                  <a:lnTo>
                    <a:pt x="2641" y="1731"/>
                  </a:lnTo>
                  <a:lnTo>
                    <a:pt x="2640" y="1730"/>
                  </a:lnTo>
                  <a:lnTo>
                    <a:pt x="2640" y="1732"/>
                  </a:lnTo>
                  <a:lnTo>
                    <a:pt x="2641" y="1734"/>
                  </a:lnTo>
                  <a:lnTo>
                    <a:pt x="2641" y="1737"/>
                  </a:lnTo>
                  <a:lnTo>
                    <a:pt x="2640" y="1735"/>
                  </a:lnTo>
                  <a:lnTo>
                    <a:pt x="2637" y="1732"/>
                  </a:lnTo>
                  <a:lnTo>
                    <a:pt x="2636" y="1731"/>
                  </a:lnTo>
                  <a:lnTo>
                    <a:pt x="2635" y="1732"/>
                  </a:lnTo>
                  <a:lnTo>
                    <a:pt x="2637" y="1734"/>
                  </a:lnTo>
                  <a:lnTo>
                    <a:pt x="2639" y="1738"/>
                  </a:lnTo>
                  <a:lnTo>
                    <a:pt x="2640" y="1740"/>
                  </a:lnTo>
                  <a:lnTo>
                    <a:pt x="2638" y="1741"/>
                  </a:lnTo>
                  <a:lnTo>
                    <a:pt x="2636" y="1739"/>
                  </a:lnTo>
                  <a:lnTo>
                    <a:pt x="2635" y="1737"/>
                  </a:lnTo>
                  <a:lnTo>
                    <a:pt x="2635" y="1734"/>
                  </a:lnTo>
                  <a:lnTo>
                    <a:pt x="2632" y="1733"/>
                  </a:lnTo>
                  <a:lnTo>
                    <a:pt x="2635" y="1737"/>
                  </a:lnTo>
                  <a:lnTo>
                    <a:pt x="2635" y="1739"/>
                  </a:lnTo>
                  <a:lnTo>
                    <a:pt x="2635" y="1742"/>
                  </a:lnTo>
                  <a:lnTo>
                    <a:pt x="2635" y="1743"/>
                  </a:lnTo>
                  <a:lnTo>
                    <a:pt x="2634" y="1743"/>
                  </a:lnTo>
                  <a:lnTo>
                    <a:pt x="2633" y="1742"/>
                  </a:lnTo>
                  <a:lnTo>
                    <a:pt x="2633" y="1740"/>
                  </a:lnTo>
                  <a:lnTo>
                    <a:pt x="2631" y="1738"/>
                  </a:lnTo>
                  <a:lnTo>
                    <a:pt x="2628" y="1735"/>
                  </a:lnTo>
                  <a:lnTo>
                    <a:pt x="2625" y="1733"/>
                  </a:lnTo>
                  <a:lnTo>
                    <a:pt x="2624" y="1735"/>
                  </a:lnTo>
                  <a:lnTo>
                    <a:pt x="2623" y="1735"/>
                  </a:lnTo>
                  <a:lnTo>
                    <a:pt x="2623" y="1734"/>
                  </a:lnTo>
                  <a:lnTo>
                    <a:pt x="2622" y="1735"/>
                  </a:lnTo>
                  <a:lnTo>
                    <a:pt x="2621" y="1737"/>
                  </a:lnTo>
                  <a:lnTo>
                    <a:pt x="2621" y="1738"/>
                  </a:lnTo>
                  <a:lnTo>
                    <a:pt x="2621" y="1739"/>
                  </a:lnTo>
                  <a:lnTo>
                    <a:pt x="2620" y="1739"/>
                  </a:lnTo>
                  <a:lnTo>
                    <a:pt x="2617" y="1739"/>
                  </a:lnTo>
                  <a:lnTo>
                    <a:pt x="2618" y="1740"/>
                  </a:lnTo>
                  <a:lnTo>
                    <a:pt x="2622" y="1741"/>
                  </a:lnTo>
                  <a:lnTo>
                    <a:pt x="2623" y="1742"/>
                  </a:lnTo>
                  <a:lnTo>
                    <a:pt x="2625" y="1746"/>
                  </a:lnTo>
                  <a:lnTo>
                    <a:pt x="2626" y="1747"/>
                  </a:lnTo>
                  <a:lnTo>
                    <a:pt x="2626" y="1748"/>
                  </a:lnTo>
                  <a:lnTo>
                    <a:pt x="2626" y="1750"/>
                  </a:lnTo>
                  <a:lnTo>
                    <a:pt x="2624" y="1751"/>
                  </a:lnTo>
                  <a:lnTo>
                    <a:pt x="2623" y="1751"/>
                  </a:lnTo>
                  <a:lnTo>
                    <a:pt x="2623" y="1751"/>
                  </a:lnTo>
                  <a:lnTo>
                    <a:pt x="2621" y="1752"/>
                  </a:lnTo>
                  <a:lnTo>
                    <a:pt x="2619" y="1754"/>
                  </a:lnTo>
                  <a:lnTo>
                    <a:pt x="2619" y="1755"/>
                  </a:lnTo>
                  <a:lnTo>
                    <a:pt x="2619" y="1756"/>
                  </a:lnTo>
                  <a:lnTo>
                    <a:pt x="2620" y="1756"/>
                  </a:lnTo>
                  <a:lnTo>
                    <a:pt x="2622" y="1755"/>
                  </a:lnTo>
                  <a:lnTo>
                    <a:pt x="2623" y="1754"/>
                  </a:lnTo>
                  <a:lnTo>
                    <a:pt x="2628" y="1754"/>
                  </a:lnTo>
                  <a:lnTo>
                    <a:pt x="2629" y="1755"/>
                  </a:lnTo>
                  <a:lnTo>
                    <a:pt x="2629" y="1757"/>
                  </a:lnTo>
                  <a:lnTo>
                    <a:pt x="2629" y="1758"/>
                  </a:lnTo>
                  <a:lnTo>
                    <a:pt x="2628" y="1761"/>
                  </a:lnTo>
                  <a:lnTo>
                    <a:pt x="2628" y="1762"/>
                  </a:lnTo>
                  <a:lnTo>
                    <a:pt x="2629" y="1763"/>
                  </a:lnTo>
                  <a:lnTo>
                    <a:pt x="2629" y="1763"/>
                  </a:lnTo>
                  <a:lnTo>
                    <a:pt x="2629" y="1765"/>
                  </a:lnTo>
                  <a:lnTo>
                    <a:pt x="2631" y="1769"/>
                  </a:lnTo>
                  <a:lnTo>
                    <a:pt x="2632" y="1771"/>
                  </a:lnTo>
                  <a:lnTo>
                    <a:pt x="2630" y="1769"/>
                  </a:lnTo>
                  <a:lnTo>
                    <a:pt x="2629" y="1769"/>
                  </a:lnTo>
                  <a:lnTo>
                    <a:pt x="2628" y="1771"/>
                  </a:lnTo>
                  <a:lnTo>
                    <a:pt x="2626" y="1771"/>
                  </a:lnTo>
                  <a:lnTo>
                    <a:pt x="2625" y="1772"/>
                  </a:lnTo>
                  <a:lnTo>
                    <a:pt x="2625" y="1775"/>
                  </a:lnTo>
                  <a:lnTo>
                    <a:pt x="2623" y="1773"/>
                  </a:lnTo>
                  <a:lnTo>
                    <a:pt x="2623" y="1770"/>
                  </a:lnTo>
                  <a:lnTo>
                    <a:pt x="2623" y="1768"/>
                  </a:lnTo>
                  <a:lnTo>
                    <a:pt x="2624" y="1766"/>
                  </a:lnTo>
                  <a:lnTo>
                    <a:pt x="2623" y="1766"/>
                  </a:lnTo>
                  <a:lnTo>
                    <a:pt x="2622" y="1765"/>
                  </a:lnTo>
                  <a:lnTo>
                    <a:pt x="2620" y="1763"/>
                  </a:lnTo>
                  <a:lnTo>
                    <a:pt x="2619" y="1763"/>
                  </a:lnTo>
                  <a:lnTo>
                    <a:pt x="2618" y="1763"/>
                  </a:lnTo>
                  <a:lnTo>
                    <a:pt x="2617" y="1763"/>
                  </a:lnTo>
                  <a:lnTo>
                    <a:pt x="2617" y="1762"/>
                  </a:lnTo>
                  <a:lnTo>
                    <a:pt x="2617" y="1760"/>
                  </a:lnTo>
                  <a:lnTo>
                    <a:pt x="2617" y="1759"/>
                  </a:lnTo>
                  <a:lnTo>
                    <a:pt x="2614" y="1756"/>
                  </a:lnTo>
                  <a:lnTo>
                    <a:pt x="2612" y="1754"/>
                  </a:lnTo>
                  <a:lnTo>
                    <a:pt x="2611" y="1755"/>
                  </a:lnTo>
                  <a:lnTo>
                    <a:pt x="2608" y="1757"/>
                  </a:lnTo>
                  <a:lnTo>
                    <a:pt x="2607" y="1757"/>
                  </a:lnTo>
                  <a:lnTo>
                    <a:pt x="2606" y="1758"/>
                  </a:lnTo>
                  <a:lnTo>
                    <a:pt x="2605" y="1758"/>
                  </a:lnTo>
                  <a:lnTo>
                    <a:pt x="2604" y="1758"/>
                  </a:lnTo>
                  <a:lnTo>
                    <a:pt x="2603" y="1758"/>
                  </a:lnTo>
                  <a:lnTo>
                    <a:pt x="2602" y="1759"/>
                  </a:lnTo>
                  <a:lnTo>
                    <a:pt x="2599" y="1762"/>
                  </a:lnTo>
                  <a:lnTo>
                    <a:pt x="2597" y="1766"/>
                  </a:lnTo>
                  <a:lnTo>
                    <a:pt x="2596" y="1768"/>
                  </a:lnTo>
                  <a:lnTo>
                    <a:pt x="2595" y="1767"/>
                  </a:lnTo>
                  <a:lnTo>
                    <a:pt x="2593" y="1767"/>
                  </a:lnTo>
                  <a:lnTo>
                    <a:pt x="2593" y="1768"/>
                  </a:lnTo>
                  <a:lnTo>
                    <a:pt x="2593" y="1769"/>
                  </a:lnTo>
                  <a:lnTo>
                    <a:pt x="2594" y="1769"/>
                  </a:lnTo>
                  <a:lnTo>
                    <a:pt x="2598" y="1769"/>
                  </a:lnTo>
                  <a:lnTo>
                    <a:pt x="2598" y="1770"/>
                  </a:lnTo>
                  <a:lnTo>
                    <a:pt x="2597" y="1772"/>
                  </a:lnTo>
                  <a:lnTo>
                    <a:pt x="2588" y="1771"/>
                  </a:lnTo>
                  <a:lnTo>
                    <a:pt x="2587" y="1771"/>
                  </a:lnTo>
                  <a:lnTo>
                    <a:pt x="2587" y="1773"/>
                  </a:lnTo>
                  <a:lnTo>
                    <a:pt x="2587" y="1775"/>
                  </a:lnTo>
                  <a:lnTo>
                    <a:pt x="2587" y="1776"/>
                  </a:lnTo>
                  <a:lnTo>
                    <a:pt x="2586" y="1778"/>
                  </a:lnTo>
                  <a:lnTo>
                    <a:pt x="2585" y="1779"/>
                  </a:lnTo>
                  <a:lnTo>
                    <a:pt x="2583" y="1780"/>
                  </a:lnTo>
                  <a:lnTo>
                    <a:pt x="2581" y="1781"/>
                  </a:lnTo>
                  <a:lnTo>
                    <a:pt x="2581" y="1781"/>
                  </a:lnTo>
                  <a:lnTo>
                    <a:pt x="2581" y="1782"/>
                  </a:lnTo>
                  <a:lnTo>
                    <a:pt x="2581" y="1784"/>
                  </a:lnTo>
                  <a:lnTo>
                    <a:pt x="2582" y="1785"/>
                  </a:lnTo>
                  <a:lnTo>
                    <a:pt x="2582" y="1786"/>
                  </a:lnTo>
                  <a:lnTo>
                    <a:pt x="2582" y="1788"/>
                  </a:lnTo>
                  <a:lnTo>
                    <a:pt x="2580" y="1786"/>
                  </a:lnTo>
                  <a:lnTo>
                    <a:pt x="2577" y="1784"/>
                  </a:lnTo>
                  <a:lnTo>
                    <a:pt x="2574" y="1784"/>
                  </a:lnTo>
                  <a:lnTo>
                    <a:pt x="2573" y="1787"/>
                  </a:lnTo>
                  <a:lnTo>
                    <a:pt x="2569" y="1783"/>
                  </a:lnTo>
                  <a:lnTo>
                    <a:pt x="2568" y="1782"/>
                  </a:lnTo>
                  <a:lnTo>
                    <a:pt x="2566" y="1783"/>
                  </a:lnTo>
                  <a:lnTo>
                    <a:pt x="2564" y="1786"/>
                  </a:lnTo>
                  <a:lnTo>
                    <a:pt x="2563" y="1787"/>
                  </a:lnTo>
                  <a:lnTo>
                    <a:pt x="2562" y="1788"/>
                  </a:lnTo>
                  <a:lnTo>
                    <a:pt x="2562" y="1789"/>
                  </a:lnTo>
                  <a:lnTo>
                    <a:pt x="2561" y="1788"/>
                  </a:lnTo>
                  <a:lnTo>
                    <a:pt x="2560" y="1788"/>
                  </a:lnTo>
                  <a:lnTo>
                    <a:pt x="2559" y="1787"/>
                  </a:lnTo>
                  <a:lnTo>
                    <a:pt x="2558" y="1786"/>
                  </a:lnTo>
                  <a:lnTo>
                    <a:pt x="2557" y="1785"/>
                  </a:lnTo>
                  <a:lnTo>
                    <a:pt x="2557" y="1786"/>
                  </a:lnTo>
                  <a:lnTo>
                    <a:pt x="2554" y="1787"/>
                  </a:lnTo>
                  <a:lnTo>
                    <a:pt x="2553" y="1788"/>
                  </a:lnTo>
                  <a:lnTo>
                    <a:pt x="2551" y="1790"/>
                  </a:lnTo>
                  <a:lnTo>
                    <a:pt x="2551" y="1790"/>
                  </a:lnTo>
                  <a:lnTo>
                    <a:pt x="2551" y="1788"/>
                  </a:lnTo>
                  <a:lnTo>
                    <a:pt x="2550" y="1787"/>
                  </a:lnTo>
                  <a:lnTo>
                    <a:pt x="2548" y="1787"/>
                  </a:lnTo>
                  <a:lnTo>
                    <a:pt x="2547" y="1788"/>
                  </a:lnTo>
                  <a:lnTo>
                    <a:pt x="2546" y="1788"/>
                  </a:lnTo>
                  <a:lnTo>
                    <a:pt x="2546" y="1792"/>
                  </a:lnTo>
                  <a:lnTo>
                    <a:pt x="2545" y="1794"/>
                  </a:lnTo>
                  <a:lnTo>
                    <a:pt x="2545" y="1796"/>
                  </a:lnTo>
                  <a:lnTo>
                    <a:pt x="2547" y="1797"/>
                  </a:lnTo>
                  <a:lnTo>
                    <a:pt x="2547" y="1798"/>
                  </a:lnTo>
                  <a:lnTo>
                    <a:pt x="2546" y="1800"/>
                  </a:lnTo>
                  <a:lnTo>
                    <a:pt x="2545" y="1800"/>
                  </a:lnTo>
                  <a:lnTo>
                    <a:pt x="2545" y="1801"/>
                  </a:lnTo>
                  <a:lnTo>
                    <a:pt x="2540" y="1795"/>
                  </a:lnTo>
                  <a:lnTo>
                    <a:pt x="2540" y="1794"/>
                  </a:lnTo>
                  <a:lnTo>
                    <a:pt x="2539" y="1792"/>
                  </a:lnTo>
                  <a:lnTo>
                    <a:pt x="2539" y="1791"/>
                  </a:lnTo>
                  <a:lnTo>
                    <a:pt x="2535" y="1790"/>
                  </a:lnTo>
                  <a:lnTo>
                    <a:pt x="2535" y="1789"/>
                  </a:lnTo>
                  <a:lnTo>
                    <a:pt x="2534" y="1788"/>
                  </a:lnTo>
                  <a:lnTo>
                    <a:pt x="2533" y="1788"/>
                  </a:lnTo>
                  <a:lnTo>
                    <a:pt x="2533" y="1789"/>
                  </a:lnTo>
                  <a:lnTo>
                    <a:pt x="2532" y="1788"/>
                  </a:lnTo>
                  <a:lnTo>
                    <a:pt x="2531" y="1788"/>
                  </a:lnTo>
                  <a:lnTo>
                    <a:pt x="2530" y="1788"/>
                  </a:lnTo>
                  <a:lnTo>
                    <a:pt x="2529" y="1787"/>
                  </a:lnTo>
                  <a:lnTo>
                    <a:pt x="2529" y="1785"/>
                  </a:lnTo>
                  <a:lnTo>
                    <a:pt x="2528" y="1784"/>
                  </a:lnTo>
                  <a:lnTo>
                    <a:pt x="2527" y="1783"/>
                  </a:lnTo>
                  <a:lnTo>
                    <a:pt x="2527" y="1782"/>
                  </a:lnTo>
                  <a:lnTo>
                    <a:pt x="2525" y="1781"/>
                  </a:lnTo>
                  <a:lnTo>
                    <a:pt x="2523" y="1780"/>
                  </a:lnTo>
                  <a:lnTo>
                    <a:pt x="2521" y="1780"/>
                  </a:lnTo>
                  <a:lnTo>
                    <a:pt x="2521" y="1782"/>
                  </a:lnTo>
                  <a:lnTo>
                    <a:pt x="2521" y="1784"/>
                  </a:lnTo>
                  <a:lnTo>
                    <a:pt x="2521" y="1784"/>
                  </a:lnTo>
                  <a:lnTo>
                    <a:pt x="2522" y="1783"/>
                  </a:lnTo>
                  <a:lnTo>
                    <a:pt x="2524" y="1783"/>
                  </a:lnTo>
                  <a:lnTo>
                    <a:pt x="2524" y="1784"/>
                  </a:lnTo>
                  <a:lnTo>
                    <a:pt x="2525" y="1787"/>
                  </a:lnTo>
                  <a:lnTo>
                    <a:pt x="2525" y="1788"/>
                  </a:lnTo>
                  <a:lnTo>
                    <a:pt x="2526" y="1788"/>
                  </a:lnTo>
                  <a:lnTo>
                    <a:pt x="2527" y="1788"/>
                  </a:lnTo>
                  <a:lnTo>
                    <a:pt x="2527" y="1788"/>
                  </a:lnTo>
                  <a:lnTo>
                    <a:pt x="2527" y="1790"/>
                  </a:lnTo>
                  <a:lnTo>
                    <a:pt x="2527" y="1791"/>
                  </a:lnTo>
                  <a:lnTo>
                    <a:pt x="2527" y="1792"/>
                  </a:lnTo>
                  <a:lnTo>
                    <a:pt x="2527" y="1793"/>
                  </a:lnTo>
                  <a:lnTo>
                    <a:pt x="2526" y="1794"/>
                  </a:lnTo>
                  <a:lnTo>
                    <a:pt x="2525" y="1794"/>
                  </a:lnTo>
                  <a:lnTo>
                    <a:pt x="2526" y="1794"/>
                  </a:lnTo>
                  <a:lnTo>
                    <a:pt x="2526" y="1795"/>
                  </a:lnTo>
                  <a:lnTo>
                    <a:pt x="2526" y="1797"/>
                  </a:lnTo>
                  <a:lnTo>
                    <a:pt x="2527" y="1799"/>
                  </a:lnTo>
                  <a:lnTo>
                    <a:pt x="2530" y="1800"/>
                  </a:lnTo>
                  <a:lnTo>
                    <a:pt x="2528" y="1803"/>
                  </a:lnTo>
                  <a:lnTo>
                    <a:pt x="2528" y="1805"/>
                  </a:lnTo>
                  <a:lnTo>
                    <a:pt x="2529" y="1807"/>
                  </a:lnTo>
                  <a:lnTo>
                    <a:pt x="2527" y="1807"/>
                  </a:lnTo>
                  <a:lnTo>
                    <a:pt x="2526" y="1806"/>
                  </a:lnTo>
                  <a:lnTo>
                    <a:pt x="2525" y="1801"/>
                  </a:lnTo>
                  <a:lnTo>
                    <a:pt x="2523" y="1799"/>
                  </a:lnTo>
                  <a:lnTo>
                    <a:pt x="2519" y="1794"/>
                  </a:lnTo>
                  <a:lnTo>
                    <a:pt x="2518" y="1794"/>
                  </a:lnTo>
                  <a:lnTo>
                    <a:pt x="2514" y="1794"/>
                  </a:lnTo>
                  <a:lnTo>
                    <a:pt x="2513" y="1793"/>
                  </a:lnTo>
                  <a:lnTo>
                    <a:pt x="2512" y="1791"/>
                  </a:lnTo>
                  <a:lnTo>
                    <a:pt x="2509" y="1790"/>
                  </a:lnTo>
                  <a:lnTo>
                    <a:pt x="2509" y="1789"/>
                  </a:lnTo>
                  <a:lnTo>
                    <a:pt x="2511" y="1788"/>
                  </a:lnTo>
                  <a:lnTo>
                    <a:pt x="2512" y="1787"/>
                  </a:lnTo>
                  <a:lnTo>
                    <a:pt x="2516" y="1788"/>
                  </a:lnTo>
                  <a:lnTo>
                    <a:pt x="2514" y="1786"/>
                  </a:lnTo>
                  <a:lnTo>
                    <a:pt x="2509" y="1785"/>
                  </a:lnTo>
                  <a:lnTo>
                    <a:pt x="2508" y="1783"/>
                  </a:lnTo>
                  <a:lnTo>
                    <a:pt x="2508" y="1782"/>
                  </a:lnTo>
                  <a:lnTo>
                    <a:pt x="2506" y="1782"/>
                  </a:lnTo>
                  <a:lnTo>
                    <a:pt x="2505" y="1783"/>
                  </a:lnTo>
                  <a:lnTo>
                    <a:pt x="2504" y="1784"/>
                  </a:lnTo>
                  <a:lnTo>
                    <a:pt x="2505" y="1785"/>
                  </a:lnTo>
                  <a:lnTo>
                    <a:pt x="2508" y="1788"/>
                  </a:lnTo>
                  <a:lnTo>
                    <a:pt x="2508" y="1788"/>
                  </a:lnTo>
                  <a:lnTo>
                    <a:pt x="2508" y="1790"/>
                  </a:lnTo>
                  <a:lnTo>
                    <a:pt x="2508" y="1791"/>
                  </a:lnTo>
                  <a:lnTo>
                    <a:pt x="2509" y="1792"/>
                  </a:lnTo>
                  <a:lnTo>
                    <a:pt x="2509" y="1793"/>
                  </a:lnTo>
                  <a:lnTo>
                    <a:pt x="2510" y="1793"/>
                  </a:lnTo>
                  <a:lnTo>
                    <a:pt x="2511" y="1793"/>
                  </a:lnTo>
                  <a:lnTo>
                    <a:pt x="2512" y="1794"/>
                  </a:lnTo>
                  <a:lnTo>
                    <a:pt x="2513" y="1795"/>
                  </a:lnTo>
                  <a:lnTo>
                    <a:pt x="2517" y="1796"/>
                  </a:lnTo>
                  <a:lnTo>
                    <a:pt x="2519" y="1797"/>
                  </a:lnTo>
                  <a:lnTo>
                    <a:pt x="2521" y="1799"/>
                  </a:lnTo>
                  <a:lnTo>
                    <a:pt x="2520" y="1800"/>
                  </a:lnTo>
                  <a:lnTo>
                    <a:pt x="2521" y="1801"/>
                  </a:lnTo>
                  <a:lnTo>
                    <a:pt x="2521" y="1802"/>
                  </a:lnTo>
                  <a:lnTo>
                    <a:pt x="2522" y="1806"/>
                  </a:lnTo>
                  <a:lnTo>
                    <a:pt x="2522" y="1806"/>
                  </a:lnTo>
                  <a:lnTo>
                    <a:pt x="2522" y="1807"/>
                  </a:lnTo>
                  <a:lnTo>
                    <a:pt x="2521" y="1808"/>
                  </a:lnTo>
                  <a:lnTo>
                    <a:pt x="2521" y="1809"/>
                  </a:lnTo>
                  <a:lnTo>
                    <a:pt x="2521" y="1810"/>
                  </a:lnTo>
                  <a:lnTo>
                    <a:pt x="2520" y="1811"/>
                  </a:lnTo>
                  <a:lnTo>
                    <a:pt x="2518" y="1809"/>
                  </a:lnTo>
                  <a:lnTo>
                    <a:pt x="2516" y="1806"/>
                  </a:lnTo>
                  <a:lnTo>
                    <a:pt x="2516" y="1803"/>
                  </a:lnTo>
                  <a:lnTo>
                    <a:pt x="2515" y="1804"/>
                  </a:lnTo>
                  <a:lnTo>
                    <a:pt x="2515" y="1806"/>
                  </a:lnTo>
                  <a:lnTo>
                    <a:pt x="2515" y="1806"/>
                  </a:lnTo>
                  <a:lnTo>
                    <a:pt x="2515" y="1808"/>
                  </a:lnTo>
                  <a:lnTo>
                    <a:pt x="2518" y="1812"/>
                  </a:lnTo>
                  <a:lnTo>
                    <a:pt x="2519" y="1814"/>
                  </a:lnTo>
                  <a:lnTo>
                    <a:pt x="2515" y="1818"/>
                  </a:lnTo>
                  <a:lnTo>
                    <a:pt x="2515" y="1819"/>
                  </a:lnTo>
                  <a:lnTo>
                    <a:pt x="2515" y="1820"/>
                  </a:lnTo>
                  <a:lnTo>
                    <a:pt x="2515" y="1824"/>
                  </a:lnTo>
                  <a:lnTo>
                    <a:pt x="2515" y="1824"/>
                  </a:lnTo>
                  <a:lnTo>
                    <a:pt x="2514" y="1825"/>
                  </a:lnTo>
                  <a:lnTo>
                    <a:pt x="2509" y="1824"/>
                  </a:lnTo>
                  <a:lnTo>
                    <a:pt x="2506" y="1825"/>
                  </a:lnTo>
                  <a:lnTo>
                    <a:pt x="2505" y="1827"/>
                  </a:lnTo>
                  <a:lnTo>
                    <a:pt x="2506" y="1827"/>
                  </a:lnTo>
                  <a:lnTo>
                    <a:pt x="2510" y="1828"/>
                  </a:lnTo>
                  <a:lnTo>
                    <a:pt x="2512" y="1828"/>
                  </a:lnTo>
                  <a:lnTo>
                    <a:pt x="2512" y="1830"/>
                  </a:lnTo>
                  <a:lnTo>
                    <a:pt x="2511" y="1830"/>
                  </a:lnTo>
                  <a:lnTo>
                    <a:pt x="2511" y="1831"/>
                  </a:lnTo>
                  <a:lnTo>
                    <a:pt x="2509" y="1832"/>
                  </a:lnTo>
                  <a:lnTo>
                    <a:pt x="2509" y="1833"/>
                  </a:lnTo>
                  <a:lnTo>
                    <a:pt x="2509" y="1834"/>
                  </a:lnTo>
                  <a:lnTo>
                    <a:pt x="2506" y="1838"/>
                  </a:lnTo>
                  <a:lnTo>
                    <a:pt x="2505" y="1841"/>
                  </a:lnTo>
                  <a:lnTo>
                    <a:pt x="2504" y="1843"/>
                  </a:lnTo>
                  <a:lnTo>
                    <a:pt x="2504" y="1854"/>
                  </a:lnTo>
                  <a:lnTo>
                    <a:pt x="2503" y="1855"/>
                  </a:lnTo>
                  <a:lnTo>
                    <a:pt x="2502" y="1855"/>
                  </a:lnTo>
                  <a:lnTo>
                    <a:pt x="2501" y="1854"/>
                  </a:lnTo>
                  <a:lnTo>
                    <a:pt x="2499" y="1854"/>
                  </a:lnTo>
                  <a:lnTo>
                    <a:pt x="2497" y="1855"/>
                  </a:lnTo>
                  <a:lnTo>
                    <a:pt x="2496" y="1858"/>
                  </a:lnTo>
                  <a:lnTo>
                    <a:pt x="2496" y="1864"/>
                  </a:lnTo>
                  <a:lnTo>
                    <a:pt x="2494" y="1868"/>
                  </a:lnTo>
                  <a:lnTo>
                    <a:pt x="2493" y="1871"/>
                  </a:lnTo>
                  <a:lnTo>
                    <a:pt x="2491" y="1875"/>
                  </a:lnTo>
                  <a:lnTo>
                    <a:pt x="2490" y="1880"/>
                  </a:lnTo>
                  <a:lnTo>
                    <a:pt x="2489" y="1883"/>
                  </a:lnTo>
                  <a:lnTo>
                    <a:pt x="2487" y="1882"/>
                  </a:lnTo>
                  <a:lnTo>
                    <a:pt x="2485" y="1884"/>
                  </a:lnTo>
                  <a:lnTo>
                    <a:pt x="2484" y="1886"/>
                  </a:lnTo>
                  <a:lnTo>
                    <a:pt x="2484" y="1888"/>
                  </a:lnTo>
                  <a:lnTo>
                    <a:pt x="2483" y="1887"/>
                  </a:lnTo>
                  <a:lnTo>
                    <a:pt x="2482" y="1885"/>
                  </a:lnTo>
                  <a:lnTo>
                    <a:pt x="2480" y="1884"/>
                  </a:lnTo>
                  <a:lnTo>
                    <a:pt x="2479" y="1884"/>
                  </a:lnTo>
                  <a:lnTo>
                    <a:pt x="2479" y="1886"/>
                  </a:lnTo>
                  <a:lnTo>
                    <a:pt x="2480" y="1896"/>
                  </a:lnTo>
                  <a:lnTo>
                    <a:pt x="2478" y="1902"/>
                  </a:lnTo>
                  <a:lnTo>
                    <a:pt x="2478" y="1905"/>
                  </a:lnTo>
                  <a:lnTo>
                    <a:pt x="2478" y="1907"/>
                  </a:lnTo>
                  <a:lnTo>
                    <a:pt x="2477" y="1907"/>
                  </a:lnTo>
                  <a:lnTo>
                    <a:pt x="2476" y="1904"/>
                  </a:lnTo>
                  <a:lnTo>
                    <a:pt x="2472" y="1899"/>
                  </a:lnTo>
                  <a:lnTo>
                    <a:pt x="2472" y="1897"/>
                  </a:lnTo>
                  <a:lnTo>
                    <a:pt x="2472" y="1891"/>
                  </a:lnTo>
                  <a:lnTo>
                    <a:pt x="2471" y="1890"/>
                  </a:lnTo>
                  <a:lnTo>
                    <a:pt x="2469" y="1890"/>
                  </a:lnTo>
                  <a:lnTo>
                    <a:pt x="2469" y="1893"/>
                  </a:lnTo>
                  <a:lnTo>
                    <a:pt x="2470" y="1896"/>
                  </a:lnTo>
                  <a:lnTo>
                    <a:pt x="2471" y="1899"/>
                  </a:lnTo>
                  <a:lnTo>
                    <a:pt x="2472" y="1901"/>
                  </a:lnTo>
                  <a:lnTo>
                    <a:pt x="2471" y="1902"/>
                  </a:lnTo>
                  <a:lnTo>
                    <a:pt x="2468" y="1907"/>
                  </a:lnTo>
                  <a:lnTo>
                    <a:pt x="2467" y="1909"/>
                  </a:lnTo>
                  <a:lnTo>
                    <a:pt x="2466" y="1908"/>
                  </a:lnTo>
                  <a:lnTo>
                    <a:pt x="2464" y="1908"/>
                  </a:lnTo>
                  <a:lnTo>
                    <a:pt x="2460" y="1911"/>
                  </a:lnTo>
                  <a:lnTo>
                    <a:pt x="2459" y="1912"/>
                  </a:lnTo>
                  <a:lnTo>
                    <a:pt x="2457" y="1914"/>
                  </a:lnTo>
                  <a:lnTo>
                    <a:pt x="2456" y="1916"/>
                  </a:lnTo>
                  <a:lnTo>
                    <a:pt x="2455" y="1918"/>
                  </a:lnTo>
                  <a:lnTo>
                    <a:pt x="2452" y="1917"/>
                  </a:lnTo>
                  <a:lnTo>
                    <a:pt x="2449" y="1920"/>
                  </a:lnTo>
                  <a:lnTo>
                    <a:pt x="2448" y="1923"/>
                  </a:lnTo>
                  <a:lnTo>
                    <a:pt x="2445" y="1923"/>
                  </a:lnTo>
                  <a:lnTo>
                    <a:pt x="2445" y="1925"/>
                  </a:lnTo>
                  <a:lnTo>
                    <a:pt x="2444" y="1934"/>
                  </a:lnTo>
                  <a:lnTo>
                    <a:pt x="2445" y="1935"/>
                  </a:lnTo>
                  <a:lnTo>
                    <a:pt x="2445" y="1937"/>
                  </a:lnTo>
                  <a:lnTo>
                    <a:pt x="2444" y="1937"/>
                  </a:lnTo>
                  <a:lnTo>
                    <a:pt x="2442" y="1938"/>
                  </a:lnTo>
                  <a:lnTo>
                    <a:pt x="2442" y="1938"/>
                  </a:lnTo>
                  <a:lnTo>
                    <a:pt x="2442" y="1939"/>
                  </a:lnTo>
                  <a:lnTo>
                    <a:pt x="2442" y="1942"/>
                  </a:lnTo>
                  <a:lnTo>
                    <a:pt x="2443" y="1947"/>
                  </a:lnTo>
                  <a:lnTo>
                    <a:pt x="2443" y="1950"/>
                  </a:lnTo>
                  <a:lnTo>
                    <a:pt x="2444" y="1951"/>
                  </a:lnTo>
                  <a:lnTo>
                    <a:pt x="2447" y="1954"/>
                  </a:lnTo>
                  <a:lnTo>
                    <a:pt x="2448" y="1956"/>
                  </a:lnTo>
                  <a:lnTo>
                    <a:pt x="2450" y="1956"/>
                  </a:lnTo>
                  <a:lnTo>
                    <a:pt x="2454" y="1956"/>
                  </a:lnTo>
                  <a:lnTo>
                    <a:pt x="2456" y="1956"/>
                  </a:lnTo>
                  <a:lnTo>
                    <a:pt x="2457" y="1956"/>
                  </a:lnTo>
                  <a:lnTo>
                    <a:pt x="2471" y="1960"/>
                  </a:lnTo>
                  <a:lnTo>
                    <a:pt x="2472" y="1961"/>
                  </a:lnTo>
                  <a:lnTo>
                    <a:pt x="2474" y="1962"/>
                  </a:lnTo>
                  <a:lnTo>
                    <a:pt x="2475" y="1964"/>
                  </a:lnTo>
                  <a:lnTo>
                    <a:pt x="2477" y="1970"/>
                  </a:lnTo>
                  <a:lnTo>
                    <a:pt x="2478" y="1973"/>
                  </a:lnTo>
                  <a:lnTo>
                    <a:pt x="2478" y="1974"/>
                  </a:lnTo>
                  <a:lnTo>
                    <a:pt x="2480" y="1976"/>
                  </a:lnTo>
                  <a:lnTo>
                    <a:pt x="2481" y="1978"/>
                  </a:lnTo>
                  <a:lnTo>
                    <a:pt x="2483" y="1979"/>
                  </a:lnTo>
                  <a:lnTo>
                    <a:pt x="2484" y="1979"/>
                  </a:lnTo>
                  <a:lnTo>
                    <a:pt x="2485" y="1980"/>
                  </a:lnTo>
                  <a:lnTo>
                    <a:pt x="2486" y="1980"/>
                  </a:lnTo>
                  <a:lnTo>
                    <a:pt x="2488" y="1980"/>
                  </a:lnTo>
                  <a:lnTo>
                    <a:pt x="2490" y="1977"/>
                  </a:lnTo>
                  <a:lnTo>
                    <a:pt x="2490" y="1977"/>
                  </a:lnTo>
                  <a:lnTo>
                    <a:pt x="2492" y="1979"/>
                  </a:lnTo>
                  <a:lnTo>
                    <a:pt x="2494" y="1985"/>
                  </a:lnTo>
                  <a:lnTo>
                    <a:pt x="2496" y="1994"/>
                  </a:lnTo>
                  <a:lnTo>
                    <a:pt x="2499" y="1998"/>
                  </a:lnTo>
                  <a:lnTo>
                    <a:pt x="2501" y="2001"/>
                  </a:lnTo>
                  <a:lnTo>
                    <a:pt x="2502" y="2002"/>
                  </a:lnTo>
                  <a:lnTo>
                    <a:pt x="2502" y="2003"/>
                  </a:lnTo>
                  <a:lnTo>
                    <a:pt x="2505" y="2011"/>
                  </a:lnTo>
                  <a:lnTo>
                    <a:pt x="2508" y="2015"/>
                  </a:lnTo>
                  <a:lnTo>
                    <a:pt x="2509" y="2017"/>
                  </a:lnTo>
                  <a:lnTo>
                    <a:pt x="2509" y="2020"/>
                  </a:lnTo>
                  <a:lnTo>
                    <a:pt x="2509" y="2022"/>
                  </a:lnTo>
                  <a:lnTo>
                    <a:pt x="2511" y="2022"/>
                  </a:lnTo>
                  <a:lnTo>
                    <a:pt x="2512" y="2023"/>
                  </a:lnTo>
                  <a:lnTo>
                    <a:pt x="2512" y="2024"/>
                  </a:lnTo>
                  <a:lnTo>
                    <a:pt x="2510" y="2027"/>
                  </a:lnTo>
                  <a:lnTo>
                    <a:pt x="2510" y="2028"/>
                  </a:lnTo>
                  <a:lnTo>
                    <a:pt x="2511" y="2028"/>
                  </a:lnTo>
                  <a:lnTo>
                    <a:pt x="2513" y="2028"/>
                  </a:lnTo>
                  <a:lnTo>
                    <a:pt x="2514" y="2028"/>
                  </a:lnTo>
                  <a:lnTo>
                    <a:pt x="2515" y="2028"/>
                  </a:lnTo>
                  <a:lnTo>
                    <a:pt x="2515" y="2033"/>
                  </a:lnTo>
                  <a:lnTo>
                    <a:pt x="2516" y="2034"/>
                  </a:lnTo>
                  <a:lnTo>
                    <a:pt x="2515" y="2035"/>
                  </a:lnTo>
                  <a:lnTo>
                    <a:pt x="2513" y="2035"/>
                  </a:lnTo>
                  <a:lnTo>
                    <a:pt x="2512" y="2036"/>
                  </a:lnTo>
                  <a:lnTo>
                    <a:pt x="2511" y="2037"/>
                  </a:lnTo>
                  <a:lnTo>
                    <a:pt x="2510" y="2039"/>
                  </a:lnTo>
                  <a:lnTo>
                    <a:pt x="2509" y="2041"/>
                  </a:lnTo>
                  <a:lnTo>
                    <a:pt x="2511" y="2045"/>
                  </a:lnTo>
                  <a:lnTo>
                    <a:pt x="2511" y="2046"/>
                  </a:lnTo>
                  <a:lnTo>
                    <a:pt x="2510" y="2046"/>
                  </a:lnTo>
                  <a:lnTo>
                    <a:pt x="2509" y="2046"/>
                  </a:lnTo>
                  <a:lnTo>
                    <a:pt x="2509" y="2047"/>
                  </a:lnTo>
                  <a:lnTo>
                    <a:pt x="2507" y="2051"/>
                  </a:lnTo>
                  <a:lnTo>
                    <a:pt x="2506" y="2055"/>
                  </a:lnTo>
                  <a:lnTo>
                    <a:pt x="2504" y="2053"/>
                  </a:lnTo>
                  <a:lnTo>
                    <a:pt x="2503" y="2053"/>
                  </a:lnTo>
                  <a:lnTo>
                    <a:pt x="2503" y="2055"/>
                  </a:lnTo>
                  <a:lnTo>
                    <a:pt x="2504" y="2058"/>
                  </a:lnTo>
                  <a:lnTo>
                    <a:pt x="2505" y="2061"/>
                  </a:lnTo>
                  <a:lnTo>
                    <a:pt x="2506" y="2062"/>
                  </a:lnTo>
                  <a:lnTo>
                    <a:pt x="2507" y="2063"/>
                  </a:lnTo>
                  <a:lnTo>
                    <a:pt x="2507" y="2064"/>
                  </a:lnTo>
                  <a:lnTo>
                    <a:pt x="2507" y="2067"/>
                  </a:lnTo>
                  <a:lnTo>
                    <a:pt x="2509" y="2068"/>
                  </a:lnTo>
                  <a:lnTo>
                    <a:pt x="2511" y="2066"/>
                  </a:lnTo>
                  <a:lnTo>
                    <a:pt x="2512" y="2062"/>
                  </a:lnTo>
                  <a:lnTo>
                    <a:pt x="2513" y="2057"/>
                  </a:lnTo>
                  <a:lnTo>
                    <a:pt x="2514" y="2052"/>
                  </a:lnTo>
                  <a:lnTo>
                    <a:pt x="2514" y="2050"/>
                  </a:lnTo>
                  <a:lnTo>
                    <a:pt x="2514" y="2049"/>
                  </a:lnTo>
                  <a:lnTo>
                    <a:pt x="2515" y="2048"/>
                  </a:lnTo>
                  <a:lnTo>
                    <a:pt x="2515" y="2046"/>
                  </a:lnTo>
                  <a:lnTo>
                    <a:pt x="2516" y="2045"/>
                  </a:lnTo>
                  <a:lnTo>
                    <a:pt x="2515" y="2041"/>
                  </a:lnTo>
                  <a:lnTo>
                    <a:pt x="2516" y="2040"/>
                  </a:lnTo>
                  <a:lnTo>
                    <a:pt x="2518" y="2037"/>
                  </a:lnTo>
                  <a:lnTo>
                    <a:pt x="2519" y="2034"/>
                  </a:lnTo>
                  <a:lnTo>
                    <a:pt x="2519" y="2030"/>
                  </a:lnTo>
                  <a:lnTo>
                    <a:pt x="2520" y="2027"/>
                  </a:lnTo>
                  <a:lnTo>
                    <a:pt x="2520" y="2024"/>
                  </a:lnTo>
                  <a:lnTo>
                    <a:pt x="2520" y="2022"/>
                  </a:lnTo>
                  <a:lnTo>
                    <a:pt x="2521" y="2021"/>
                  </a:lnTo>
                  <a:lnTo>
                    <a:pt x="2523" y="2018"/>
                  </a:lnTo>
                  <a:lnTo>
                    <a:pt x="2524" y="2018"/>
                  </a:lnTo>
                  <a:lnTo>
                    <a:pt x="2527" y="2018"/>
                  </a:lnTo>
                  <a:lnTo>
                    <a:pt x="2529" y="2019"/>
                  </a:lnTo>
                  <a:lnTo>
                    <a:pt x="2532" y="2020"/>
                  </a:lnTo>
                  <a:lnTo>
                    <a:pt x="2533" y="2022"/>
                  </a:lnTo>
                  <a:lnTo>
                    <a:pt x="2528" y="2027"/>
                  </a:lnTo>
                  <a:lnTo>
                    <a:pt x="2525" y="2035"/>
                  </a:lnTo>
                  <a:lnTo>
                    <a:pt x="2520" y="2052"/>
                  </a:lnTo>
                  <a:lnTo>
                    <a:pt x="2517" y="2065"/>
                  </a:lnTo>
                  <a:lnTo>
                    <a:pt x="2515" y="2073"/>
                  </a:lnTo>
                  <a:lnTo>
                    <a:pt x="2514" y="2078"/>
                  </a:lnTo>
                  <a:lnTo>
                    <a:pt x="2514" y="2083"/>
                  </a:lnTo>
                  <a:lnTo>
                    <a:pt x="2515" y="2087"/>
                  </a:lnTo>
                  <a:lnTo>
                    <a:pt x="2515" y="2089"/>
                  </a:lnTo>
                  <a:lnTo>
                    <a:pt x="2515" y="2092"/>
                  </a:lnTo>
                  <a:lnTo>
                    <a:pt x="2515" y="2094"/>
                  </a:lnTo>
                  <a:lnTo>
                    <a:pt x="2516" y="2094"/>
                  </a:lnTo>
                  <a:lnTo>
                    <a:pt x="2519" y="2090"/>
                  </a:lnTo>
                  <a:lnTo>
                    <a:pt x="2521" y="2090"/>
                  </a:lnTo>
                  <a:lnTo>
                    <a:pt x="2522" y="2089"/>
                  </a:lnTo>
                  <a:lnTo>
                    <a:pt x="2522" y="2089"/>
                  </a:lnTo>
                  <a:lnTo>
                    <a:pt x="2523" y="2090"/>
                  </a:lnTo>
                  <a:lnTo>
                    <a:pt x="2523" y="2091"/>
                  </a:lnTo>
                  <a:lnTo>
                    <a:pt x="2523" y="2093"/>
                  </a:lnTo>
                  <a:lnTo>
                    <a:pt x="2523" y="2094"/>
                  </a:lnTo>
                  <a:lnTo>
                    <a:pt x="2522" y="2095"/>
                  </a:lnTo>
                  <a:lnTo>
                    <a:pt x="2521" y="2097"/>
                  </a:lnTo>
                  <a:lnTo>
                    <a:pt x="2520" y="2098"/>
                  </a:lnTo>
                  <a:lnTo>
                    <a:pt x="2517" y="2100"/>
                  </a:lnTo>
                  <a:lnTo>
                    <a:pt x="2516" y="2101"/>
                  </a:lnTo>
                  <a:lnTo>
                    <a:pt x="2515" y="2104"/>
                  </a:lnTo>
                  <a:lnTo>
                    <a:pt x="2514" y="2105"/>
                  </a:lnTo>
                  <a:lnTo>
                    <a:pt x="2515" y="2107"/>
                  </a:lnTo>
                  <a:lnTo>
                    <a:pt x="2515" y="2109"/>
                  </a:lnTo>
                  <a:lnTo>
                    <a:pt x="2514" y="2110"/>
                  </a:lnTo>
                  <a:lnTo>
                    <a:pt x="2514" y="2112"/>
                  </a:lnTo>
                  <a:lnTo>
                    <a:pt x="2514" y="2113"/>
                  </a:lnTo>
                  <a:lnTo>
                    <a:pt x="2514" y="2114"/>
                  </a:lnTo>
                  <a:lnTo>
                    <a:pt x="2514" y="2115"/>
                  </a:lnTo>
                  <a:lnTo>
                    <a:pt x="2512" y="2117"/>
                  </a:lnTo>
                  <a:lnTo>
                    <a:pt x="2511" y="2118"/>
                  </a:lnTo>
                  <a:lnTo>
                    <a:pt x="2511" y="2120"/>
                  </a:lnTo>
                  <a:lnTo>
                    <a:pt x="2512" y="2127"/>
                  </a:lnTo>
                  <a:lnTo>
                    <a:pt x="2518" y="2135"/>
                  </a:lnTo>
                  <a:lnTo>
                    <a:pt x="2524" y="2137"/>
                  </a:lnTo>
                  <a:lnTo>
                    <a:pt x="2525" y="2138"/>
                  </a:lnTo>
                  <a:lnTo>
                    <a:pt x="2525" y="2140"/>
                  </a:lnTo>
                  <a:lnTo>
                    <a:pt x="2527" y="2142"/>
                  </a:lnTo>
                  <a:lnTo>
                    <a:pt x="2533" y="2147"/>
                  </a:lnTo>
                  <a:lnTo>
                    <a:pt x="2534" y="2150"/>
                  </a:lnTo>
                  <a:lnTo>
                    <a:pt x="2534" y="2151"/>
                  </a:lnTo>
                  <a:lnTo>
                    <a:pt x="2534" y="2152"/>
                  </a:lnTo>
                  <a:lnTo>
                    <a:pt x="2535" y="2158"/>
                  </a:lnTo>
                  <a:lnTo>
                    <a:pt x="2535" y="2160"/>
                  </a:lnTo>
                  <a:lnTo>
                    <a:pt x="2535" y="2161"/>
                  </a:lnTo>
                  <a:lnTo>
                    <a:pt x="2535" y="2162"/>
                  </a:lnTo>
                  <a:lnTo>
                    <a:pt x="2535" y="2167"/>
                  </a:lnTo>
                  <a:lnTo>
                    <a:pt x="2536" y="2172"/>
                  </a:lnTo>
                  <a:lnTo>
                    <a:pt x="2539" y="2175"/>
                  </a:lnTo>
                  <a:lnTo>
                    <a:pt x="2546" y="2179"/>
                  </a:lnTo>
                  <a:lnTo>
                    <a:pt x="2549" y="2181"/>
                  </a:lnTo>
                  <a:lnTo>
                    <a:pt x="2555" y="2194"/>
                  </a:lnTo>
                  <a:lnTo>
                    <a:pt x="2560" y="2202"/>
                  </a:lnTo>
                  <a:lnTo>
                    <a:pt x="2563" y="2204"/>
                  </a:lnTo>
                  <a:lnTo>
                    <a:pt x="2568" y="2209"/>
                  </a:lnTo>
                  <a:lnTo>
                    <a:pt x="2569" y="2209"/>
                  </a:lnTo>
                  <a:lnTo>
                    <a:pt x="2581" y="2231"/>
                  </a:lnTo>
                  <a:lnTo>
                    <a:pt x="2583" y="2234"/>
                  </a:lnTo>
                  <a:lnTo>
                    <a:pt x="2587" y="2238"/>
                  </a:lnTo>
                  <a:lnTo>
                    <a:pt x="2588" y="2240"/>
                  </a:lnTo>
                  <a:lnTo>
                    <a:pt x="2589" y="2243"/>
                  </a:lnTo>
                  <a:lnTo>
                    <a:pt x="2589" y="2245"/>
                  </a:lnTo>
                  <a:lnTo>
                    <a:pt x="2590" y="2248"/>
                  </a:lnTo>
                  <a:lnTo>
                    <a:pt x="2595" y="2260"/>
                  </a:lnTo>
                  <a:lnTo>
                    <a:pt x="2599" y="2263"/>
                  </a:lnTo>
                  <a:lnTo>
                    <a:pt x="2602" y="2264"/>
                  </a:lnTo>
                  <a:lnTo>
                    <a:pt x="2606" y="2265"/>
                  </a:lnTo>
                  <a:lnTo>
                    <a:pt x="2611" y="2268"/>
                  </a:lnTo>
                  <a:lnTo>
                    <a:pt x="2613" y="2271"/>
                  </a:lnTo>
                  <a:lnTo>
                    <a:pt x="2609" y="2278"/>
                  </a:lnTo>
                  <a:lnTo>
                    <a:pt x="2602" y="2287"/>
                  </a:lnTo>
                  <a:lnTo>
                    <a:pt x="2598" y="2298"/>
                  </a:lnTo>
                  <a:lnTo>
                    <a:pt x="2596" y="2301"/>
                  </a:lnTo>
                  <a:lnTo>
                    <a:pt x="2594" y="2303"/>
                  </a:lnTo>
                  <a:lnTo>
                    <a:pt x="2587" y="2308"/>
                  </a:lnTo>
                  <a:lnTo>
                    <a:pt x="2581" y="2312"/>
                  </a:lnTo>
                  <a:lnTo>
                    <a:pt x="2579" y="2314"/>
                  </a:lnTo>
                  <a:lnTo>
                    <a:pt x="2569" y="2316"/>
                  </a:lnTo>
                  <a:lnTo>
                    <a:pt x="2565" y="2317"/>
                  </a:lnTo>
                  <a:lnTo>
                    <a:pt x="2563" y="2321"/>
                  </a:lnTo>
                  <a:lnTo>
                    <a:pt x="2561" y="2329"/>
                  </a:lnTo>
                  <a:lnTo>
                    <a:pt x="2559" y="2330"/>
                  </a:lnTo>
                  <a:lnTo>
                    <a:pt x="2557" y="2330"/>
                  </a:lnTo>
                  <a:lnTo>
                    <a:pt x="2556" y="2331"/>
                  </a:lnTo>
                  <a:lnTo>
                    <a:pt x="2555" y="2333"/>
                  </a:lnTo>
                  <a:lnTo>
                    <a:pt x="2554" y="2335"/>
                  </a:lnTo>
                  <a:lnTo>
                    <a:pt x="2553" y="2337"/>
                  </a:lnTo>
                  <a:lnTo>
                    <a:pt x="2551" y="2338"/>
                  </a:lnTo>
                  <a:lnTo>
                    <a:pt x="2551" y="2339"/>
                  </a:lnTo>
                  <a:lnTo>
                    <a:pt x="2551" y="2341"/>
                  </a:lnTo>
                  <a:lnTo>
                    <a:pt x="2551" y="2344"/>
                  </a:lnTo>
                  <a:lnTo>
                    <a:pt x="2551" y="2346"/>
                  </a:lnTo>
                  <a:lnTo>
                    <a:pt x="2551" y="2347"/>
                  </a:lnTo>
                  <a:lnTo>
                    <a:pt x="2549" y="2348"/>
                  </a:lnTo>
                  <a:lnTo>
                    <a:pt x="2545" y="2349"/>
                  </a:lnTo>
                  <a:lnTo>
                    <a:pt x="2544" y="2349"/>
                  </a:lnTo>
                  <a:lnTo>
                    <a:pt x="2538" y="2350"/>
                  </a:lnTo>
                  <a:lnTo>
                    <a:pt x="2536" y="2349"/>
                  </a:lnTo>
                  <a:lnTo>
                    <a:pt x="2533" y="2348"/>
                  </a:lnTo>
                  <a:lnTo>
                    <a:pt x="2528" y="2346"/>
                  </a:lnTo>
                  <a:lnTo>
                    <a:pt x="2527" y="2346"/>
                  </a:lnTo>
                  <a:lnTo>
                    <a:pt x="2525" y="2346"/>
                  </a:lnTo>
                  <a:lnTo>
                    <a:pt x="2521" y="2348"/>
                  </a:lnTo>
                  <a:lnTo>
                    <a:pt x="2520" y="2348"/>
                  </a:lnTo>
                  <a:lnTo>
                    <a:pt x="2518" y="2347"/>
                  </a:lnTo>
                  <a:lnTo>
                    <a:pt x="2515" y="2343"/>
                  </a:lnTo>
                  <a:lnTo>
                    <a:pt x="2514" y="2342"/>
                  </a:lnTo>
                  <a:lnTo>
                    <a:pt x="2504" y="2341"/>
                  </a:lnTo>
                  <a:lnTo>
                    <a:pt x="2503" y="2341"/>
                  </a:lnTo>
                  <a:lnTo>
                    <a:pt x="2502" y="2341"/>
                  </a:lnTo>
                  <a:lnTo>
                    <a:pt x="2495" y="2336"/>
                  </a:lnTo>
                  <a:lnTo>
                    <a:pt x="2493" y="2335"/>
                  </a:lnTo>
                  <a:lnTo>
                    <a:pt x="2492" y="2332"/>
                  </a:lnTo>
                  <a:lnTo>
                    <a:pt x="2492" y="2326"/>
                  </a:lnTo>
                  <a:lnTo>
                    <a:pt x="2492" y="2323"/>
                  </a:lnTo>
                  <a:lnTo>
                    <a:pt x="2491" y="2322"/>
                  </a:lnTo>
                  <a:lnTo>
                    <a:pt x="2489" y="2318"/>
                  </a:lnTo>
                  <a:lnTo>
                    <a:pt x="2488" y="2317"/>
                  </a:lnTo>
                  <a:lnTo>
                    <a:pt x="2488" y="2316"/>
                  </a:lnTo>
                  <a:lnTo>
                    <a:pt x="2487" y="2315"/>
                  </a:lnTo>
                  <a:lnTo>
                    <a:pt x="2486" y="2314"/>
                  </a:lnTo>
                  <a:lnTo>
                    <a:pt x="2484" y="2312"/>
                  </a:lnTo>
                  <a:lnTo>
                    <a:pt x="2484" y="2311"/>
                  </a:lnTo>
                  <a:lnTo>
                    <a:pt x="2484" y="2309"/>
                  </a:lnTo>
                  <a:lnTo>
                    <a:pt x="2483" y="2306"/>
                  </a:lnTo>
                  <a:lnTo>
                    <a:pt x="2482" y="2305"/>
                  </a:lnTo>
                  <a:lnTo>
                    <a:pt x="2480" y="2305"/>
                  </a:lnTo>
                  <a:lnTo>
                    <a:pt x="2478" y="2305"/>
                  </a:lnTo>
                  <a:lnTo>
                    <a:pt x="2477" y="2305"/>
                  </a:lnTo>
                  <a:lnTo>
                    <a:pt x="2473" y="2306"/>
                  </a:lnTo>
                  <a:lnTo>
                    <a:pt x="2472" y="2306"/>
                  </a:lnTo>
                  <a:lnTo>
                    <a:pt x="2472" y="2304"/>
                  </a:lnTo>
                  <a:lnTo>
                    <a:pt x="2471" y="2300"/>
                  </a:lnTo>
                  <a:lnTo>
                    <a:pt x="2468" y="2297"/>
                  </a:lnTo>
                  <a:lnTo>
                    <a:pt x="2464" y="2293"/>
                  </a:lnTo>
                  <a:lnTo>
                    <a:pt x="2463" y="2291"/>
                  </a:lnTo>
                  <a:lnTo>
                    <a:pt x="2462" y="2290"/>
                  </a:lnTo>
                  <a:lnTo>
                    <a:pt x="2462" y="2288"/>
                  </a:lnTo>
                  <a:lnTo>
                    <a:pt x="2461" y="2287"/>
                  </a:lnTo>
                  <a:lnTo>
                    <a:pt x="2460" y="2287"/>
                  </a:lnTo>
                  <a:lnTo>
                    <a:pt x="2458" y="2287"/>
                  </a:lnTo>
                  <a:lnTo>
                    <a:pt x="2457" y="2286"/>
                  </a:lnTo>
                  <a:lnTo>
                    <a:pt x="2455" y="2285"/>
                  </a:lnTo>
                  <a:lnTo>
                    <a:pt x="2449" y="2280"/>
                  </a:lnTo>
                  <a:lnTo>
                    <a:pt x="2448" y="2278"/>
                  </a:lnTo>
                  <a:lnTo>
                    <a:pt x="2448" y="2276"/>
                  </a:lnTo>
                  <a:lnTo>
                    <a:pt x="2448" y="2272"/>
                  </a:lnTo>
                  <a:lnTo>
                    <a:pt x="2447" y="2270"/>
                  </a:lnTo>
                  <a:lnTo>
                    <a:pt x="2446" y="2270"/>
                  </a:lnTo>
                  <a:lnTo>
                    <a:pt x="2445" y="2272"/>
                  </a:lnTo>
                  <a:lnTo>
                    <a:pt x="2444" y="2272"/>
                  </a:lnTo>
                  <a:lnTo>
                    <a:pt x="2443" y="2273"/>
                  </a:lnTo>
                  <a:lnTo>
                    <a:pt x="2439" y="2274"/>
                  </a:lnTo>
                  <a:lnTo>
                    <a:pt x="2437" y="2275"/>
                  </a:lnTo>
                  <a:lnTo>
                    <a:pt x="2435" y="2277"/>
                  </a:lnTo>
                  <a:lnTo>
                    <a:pt x="2433" y="2278"/>
                  </a:lnTo>
                  <a:lnTo>
                    <a:pt x="2431" y="2278"/>
                  </a:lnTo>
                  <a:lnTo>
                    <a:pt x="2430" y="2277"/>
                  </a:lnTo>
                  <a:lnTo>
                    <a:pt x="2430" y="2275"/>
                  </a:lnTo>
                  <a:lnTo>
                    <a:pt x="2430" y="2270"/>
                  </a:lnTo>
                  <a:lnTo>
                    <a:pt x="2430" y="2268"/>
                  </a:lnTo>
                  <a:lnTo>
                    <a:pt x="2428" y="2267"/>
                  </a:lnTo>
                  <a:lnTo>
                    <a:pt x="2424" y="2266"/>
                  </a:lnTo>
                  <a:lnTo>
                    <a:pt x="2421" y="2266"/>
                  </a:lnTo>
                  <a:lnTo>
                    <a:pt x="2419" y="2266"/>
                  </a:lnTo>
                  <a:lnTo>
                    <a:pt x="2417" y="2263"/>
                  </a:lnTo>
                  <a:lnTo>
                    <a:pt x="2415" y="2262"/>
                  </a:lnTo>
                  <a:lnTo>
                    <a:pt x="2409" y="2261"/>
                  </a:lnTo>
                  <a:lnTo>
                    <a:pt x="2406" y="2260"/>
                  </a:lnTo>
                  <a:lnTo>
                    <a:pt x="2403" y="2255"/>
                  </a:lnTo>
                  <a:lnTo>
                    <a:pt x="2400" y="2253"/>
                  </a:lnTo>
                  <a:lnTo>
                    <a:pt x="2400" y="2253"/>
                  </a:lnTo>
                  <a:lnTo>
                    <a:pt x="2399" y="2253"/>
                  </a:lnTo>
                  <a:lnTo>
                    <a:pt x="2398" y="2253"/>
                  </a:lnTo>
                  <a:lnTo>
                    <a:pt x="2397" y="2253"/>
                  </a:lnTo>
                  <a:lnTo>
                    <a:pt x="2392" y="2254"/>
                  </a:lnTo>
                  <a:lnTo>
                    <a:pt x="2389" y="2254"/>
                  </a:lnTo>
                  <a:lnTo>
                    <a:pt x="2387" y="2253"/>
                  </a:lnTo>
                  <a:lnTo>
                    <a:pt x="2387" y="2251"/>
                  </a:lnTo>
                  <a:lnTo>
                    <a:pt x="2386" y="2250"/>
                  </a:lnTo>
                  <a:lnTo>
                    <a:pt x="2384" y="2251"/>
                  </a:lnTo>
                  <a:lnTo>
                    <a:pt x="2382" y="2251"/>
                  </a:lnTo>
                  <a:lnTo>
                    <a:pt x="2382" y="2250"/>
                  </a:lnTo>
                  <a:lnTo>
                    <a:pt x="2381" y="2249"/>
                  </a:lnTo>
                  <a:lnTo>
                    <a:pt x="2380" y="2248"/>
                  </a:lnTo>
                  <a:lnTo>
                    <a:pt x="2379" y="2249"/>
                  </a:lnTo>
                  <a:lnTo>
                    <a:pt x="2378" y="2250"/>
                  </a:lnTo>
                  <a:lnTo>
                    <a:pt x="2377" y="2250"/>
                  </a:lnTo>
                  <a:lnTo>
                    <a:pt x="2376" y="2250"/>
                  </a:lnTo>
                  <a:lnTo>
                    <a:pt x="2374" y="2249"/>
                  </a:lnTo>
                  <a:lnTo>
                    <a:pt x="2373" y="2248"/>
                  </a:lnTo>
                  <a:lnTo>
                    <a:pt x="2370" y="2241"/>
                  </a:lnTo>
                  <a:lnTo>
                    <a:pt x="2370" y="2240"/>
                  </a:lnTo>
                  <a:lnTo>
                    <a:pt x="2364" y="2239"/>
                  </a:lnTo>
                  <a:lnTo>
                    <a:pt x="2353" y="2232"/>
                  </a:lnTo>
                  <a:lnTo>
                    <a:pt x="2350" y="2230"/>
                  </a:lnTo>
                  <a:lnTo>
                    <a:pt x="2347" y="2228"/>
                  </a:lnTo>
                  <a:lnTo>
                    <a:pt x="2346" y="2225"/>
                  </a:lnTo>
                  <a:lnTo>
                    <a:pt x="2357" y="2198"/>
                  </a:lnTo>
                  <a:lnTo>
                    <a:pt x="2357" y="2195"/>
                  </a:lnTo>
                  <a:lnTo>
                    <a:pt x="2353" y="2191"/>
                  </a:lnTo>
                  <a:lnTo>
                    <a:pt x="2346" y="2188"/>
                  </a:lnTo>
                  <a:lnTo>
                    <a:pt x="2339" y="2186"/>
                  </a:lnTo>
                  <a:lnTo>
                    <a:pt x="2334" y="2186"/>
                  </a:lnTo>
                  <a:lnTo>
                    <a:pt x="2326" y="2189"/>
                  </a:lnTo>
                  <a:lnTo>
                    <a:pt x="2322" y="2189"/>
                  </a:lnTo>
                  <a:lnTo>
                    <a:pt x="2319" y="2188"/>
                  </a:lnTo>
                  <a:lnTo>
                    <a:pt x="2318" y="2186"/>
                  </a:lnTo>
                  <a:lnTo>
                    <a:pt x="2317" y="2185"/>
                  </a:lnTo>
                  <a:lnTo>
                    <a:pt x="2316" y="2183"/>
                  </a:lnTo>
                  <a:lnTo>
                    <a:pt x="2316" y="2181"/>
                  </a:lnTo>
                  <a:lnTo>
                    <a:pt x="2307" y="2170"/>
                  </a:lnTo>
                  <a:lnTo>
                    <a:pt x="2304" y="2167"/>
                  </a:lnTo>
                  <a:lnTo>
                    <a:pt x="2301" y="2167"/>
                  </a:lnTo>
                  <a:lnTo>
                    <a:pt x="2299" y="2167"/>
                  </a:lnTo>
                  <a:lnTo>
                    <a:pt x="2297" y="2168"/>
                  </a:lnTo>
                  <a:lnTo>
                    <a:pt x="2296" y="2168"/>
                  </a:lnTo>
                  <a:lnTo>
                    <a:pt x="2294" y="2169"/>
                  </a:lnTo>
                  <a:lnTo>
                    <a:pt x="2292" y="2168"/>
                  </a:lnTo>
                  <a:lnTo>
                    <a:pt x="2291" y="2167"/>
                  </a:lnTo>
                  <a:lnTo>
                    <a:pt x="2281" y="2161"/>
                  </a:lnTo>
                  <a:lnTo>
                    <a:pt x="2277" y="2160"/>
                  </a:lnTo>
                  <a:lnTo>
                    <a:pt x="2275" y="2163"/>
                  </a:lnTo>
                  <a:lnTo>
                    <a:pt x="2274" y="2165"/>
                  </a:lnTo>
                  <a:lnTo>
                    <a:pt x="2272" y="2171"/>
                  </a:lnTo>
                  <a:lnTo>
                    <a:pt x="2270" y="2177"/>
                  </a:lnTo>
                  <a:lnTo>
                    <a:pt x="2269" y="2178"/>
                  </a:lnTo>
                  <a:lnTo>
                    <a:pt x="2268" y="2177"/>
                  </a:lnTo>
                  <a:lnTo>
                    <a:pt x="2266" y="2170"/>
                  </a:lnTo>
                  <a:lnTo>
                    <a:pt x="2265" y="2168"/>
                  </a:lnTo>
                  <a:lnTo>
                    <a:pt x="2262" y="2165"/>
                  </a:lnTo>
                  <a:lnTo>
                    <a:pt x="2261" y="2164"/>
                  </a:lnTo>
                  <a:lnTo>
                    <a:pt x="2258" y="2162"/>
                  </a:lnTo>
                  <a:lnTo>
                    <a:pt x="2257" y="2162"/>
                  </a:lnTo>
                  <a:lnTo>
                    <a:pt x="2254" y="2161"/>
                  </a:lnTo>
                  <a:lnTo>
                    <a:pt x="2250" y="2161"/>
                  </a:lnTo>
                  <a:lnTo>
                    <a:pt x="2245" y="2161"/>
                  </a:lnTo>
                  <a:lnTo>
                    <a:pt x="2243" y="2161"/>
                  </a:lnTo>
                  <a:lnTo>
                    <a:pt x="2236" y="2166"/>
                  </a:lnTo>
                  <a:lnTo>
                    <a:pt x="2232" y="2167"/>
                  </a:lnTo>
                  <a:lnTo>
                    <a:pt x="2225" y="2167"/>
                  </a:lnTo>
                  <a:lnTo>
                    <a:pt x="2222" y="2169"/>
                  </a:lnTo>
                  <a:lnTo>
                    <a:pt x="2220" y="2173"/>
                  </a:lnTo>
                  <a:lnTo>
                    <a:pt x="2219" y="2174"/>
                  </a:lnTo>
                  <a:lnTo>
                    <a:pt x="2218" y="2176"/>
                  </a:lnTo>
                  <a:lnTo>
                    <a:pt x="2217" y="2176"/>
                  </a:lnTo>
                  <a:lnTo>
                    <a:pt x="2214" y="2177"/>
                  </a:lnTo>
                  <a:lnTo>
                    <a:pt x="2205" y="2178"/>
                  </a:lnTo>
                  <a:lnTo>
                    <a:pt x="2201" y="2179"/>
                  </a:lnTo>
                  <a:lnTo>
                    <a:pt x="2200" y="2180"/>
                  </a:lnTo>
                  <a:lnTo>
                    <a:pt x="2197" y="2184"/>
                  </a:lnTo>
                  <a:lnTo>
                    <a:pt x="2196" y="2185"/>
                  </a:lnTo>
                  <a:lnTo>
                    <a:pt x="2195" y="2185"/>
                  </a:lnTo>
                  <a:lnTo>
                    <a:pt x="2193" y="2185"/>
                  </a:lnTo>
                  <a:lnTo>
                    <a:pt x="2191" y="2184"/>
                  </a:lnTo>
                  <a:lnTo>
                    <a:pt x="2190" y="2182"/>
                  </a:lnTo>
                  <a:lnTo>
                    <a:pt x="2186" y="2181"/>
                  </a:lnTo>
                  <a:lnTo>
                    <a:pt x="2182" y="2180"/>
                  </a:lnTo>
                  <a:lnTo>
                    <a:pt x="2178" y="2179"/>
                  </a:lnTo>
                  <a:lnTo>
                    <a:pt x="2175" y="2176"/>
                  </a:lnTo>
                  <a:lnTo>
                    <a:pt x="2175" y="2173"/>
                  </a:lnTo>
                  <a:lnTo>
                    <a:pt x="2178" y="2170"/>
                  </a:lnTo>
                  <a:lnTo>
                    <a:pt x="2181" y="2167"/>
                  </a:lnTo>
                  <a:lnTo>
                    <a:pt x="2183" y="2165"/>
                  </a:lnTo>
                  <a:lnTo>
                    <a:pt x="2182" y="2161"/>
                  </a:lnTo>
                  <a:lnTo>
                    <a:pt x="2180" y="2161"/>
                  </a:lnTo>
                  <a:lnTo>
                    <a:pt x="2178" y="2159"/>
                  </a:lnTo>
                  <a:lnTo>
                    <a:pt x="2170" y="2157"/>
                  </a:lnTo>
                  <a:lnTo>
                    <a:pt x="2168" y="2156"/>
                  </a:lnTo>
                  <a:lnTo>
                    <a:pt x="2164" y="2152"/>
                  </a:lnTo>
                  <a:lnTo>
                    <a:pt x="2162" y="2150"/>
                  </a:lnTo>
                  <a:lnTo>
                    <a:pt x="2156" y="2147"/>
                  </a:lnTo>
                  <a:lnTo>
                    <a:pt x="2153" y="2146"/>
                  </a:lnTo>
                  <a:lnTo>
                    <a:pt x="2144" y="2144"/>
                  </a:lnTo>
                  <a:lnTo>
                    <a:pt x="2127" y="2139"/>
                  </a:lnTo>
                  <a:lnTo>
                    <a:pt x="2125" y="2138"/>
                  </a:lnTo>
                  <a:lnTo>
                    <a:pt x="2124" y="2137"/>
                  </a:lnTo>
                  <a:lnTo>
                    <a:pt x="2114" y="2128"/>
                  </a:lnTo>
                  <a:lnTo>
                    <a:pt x="2110" y="2125"/>
                  </a:lnTo>
                  <a:lnTo>
                    <a:pt x="2109" y="2124"/>
                  </a:lnTo>
                  <a:lnTo>
                    <a:pt x="2109" y="2122"/>
                  </a:lnTo>
                  <a:lnTo>
                    <a:pt x="2110" y="2119"/>
                  </a:lnTo>
                  <a:lnTo>
                    <a:pt x="2110" y="2118"/>
                  </a:lnTo>
                  <a:lnTo>
                    <a:pt x="2102" y="2115"/>
                  </a:lnTo>
                  <a:lnTo>
                    <a:pt x="2100" y="2113"/>
                  </a:lnTo>
                  <a:lnTo>
                    <a:pt x="2097" y="2111"/>
                  </a:lnTo>
                  <a:lnTo>
                    <a:pt x="2094" y="2109"/>
                  </a:lnTo>
                  <a:lnTo>
                    <a:pt x="2091" y="2108"/>
                  </a:lnTo>
                  <a:lnTo>
                    <a:pt x="2088" y="2108"/>
                  </a:lnTo>
                  <a:lnTo>
                    <a:pt x="2083" y="2109"/>
                  </a:lnTo>
                  <a:lnTo>
                    <a:pt x="2080" y="2110"/>
                  </a:lnTo>
                  <a:lnTo>
                    <a:pt x="2079" y="2110"/>
                  </a:lnTo>
                  <a:lnTo>
                    <a:pt x="2076" y="2113"/>
                  </a:lnTo>
                  <a:lnTo>
                    <a:pt x="2075" y="2113"/>
                  </a:lnTo>
                  <a:lnTo>
                    <a:pt x="2073" y="2113"/>
                  </a:lnTo>
                  <a:lnTo>
                    <a:pt x="2068" y="2110"/>
                  </a:lnTo>
                  <a:lnTo>
                    <a:pt x="2065" y="2107"/>
                  </a:lnTo>
                  <a:lnTo>
                    <a:pt x="2063" y="2106"/>
                  </a:lnTo>
                  <a:lnTo>
                    <a:pt x="2058" y="2101"/>
                  </a:lnTo>
                  <a:lnTo>
                    <a:pt x="2052" y="2101"/>
                  </a:lnTo>
                  <a:lnTo>
                    <a:pt x="2052" y="2101"/>
                  </a:lnTo>
                  <a:lnTo>
                    <a:pt x="2036" y="2102"/>
                  </a:lnTo>
                  <a:lnTo>
                    <a:pt x="2034" y="2103"/>
                  </a:lnTo>
                  <a:lnTo>
                    <a:pt x="2027" y="2107"/>
                  </a:lnTo>
                  <a:lnTo>
                    <a:pt x="2023" y="2107"/>
                  </a:lnTo>
                  <a:lnTo>
                    <a:pt x="2021" y="2107"/>
                  </a:lnTo>
                  <a:lnTo>
                    <a:pt x="2017" y="2107"/>
                  </a:lnTo>
                  <a:lnTo>
                    <a:pt x="2015" y="2106"/>
                  </a:lnTo>
                  <a:lnTo>
                    <a:pt x="2012" y="2105"/>
                  </a:lnTo>
                  <a:lnTo>
                    <a:pt x="2010" y="2105"/>
                  </a:lnTo>
                  <a:lnTo>
                    <a:pt x="2004" y="2105"/>
                  </a:lnTo>
                  <a:lnTo>
                    <a:pt x="2000" y="2105"/>
                  </a:lnTo>
                  <a:lnTo>
                    <a:pt x="1995" y="2103"/>
                  </a:lnTo>
                  <a:lnTo>
                    <a:pt x="1992" y="2103"/>
                  </a:lnTo>
                  <a:lnTo>
                    <a:pt x="1985" y="2104"/>
                  </a:lnTo>
                  <a:lnTo>
                    <a:pt x="1981" y="2103"/>
                  </a:lnTo>
                  <a:lnTo>
                    <a:pt x="1979" y="2102"/>
                  </a:lnTo>
                  <a:lnTo>
                    <a:pt x="1975" y="2098"/>
                  </a:lnTo>
                  <a:lnTo>
                    <a:pt x="1973" y="2096"/>
                  </a:lnTo>
                  <a:lnTo>
                    <a:pt x="1967" y="2095"/>
                  </a:lnTo>
                  <a:lnTo>
                    <a:pt x="1967" y="2094"/>
                  </a:lnTo>
                  <a:lnTo>
                    <a:pt x="1966" y="2093"/>
                  </a:lnTo>
                  <a:lnTo>
                    <a:pt x="1964" y="2090"/>
                  </a:lnTo>
                  <a:lnTo>
                    <a:pt x="1963" y="2089"/>
                  </a:lnTo>
                  <a:lnTo>
                    <a:pt x="1961" y="2088"/>
                  </a:lnTo>
                  <a:lnTo>
                    <a:pt x="1955" y="2089"/>
                  </a:lnTo>
                  <a:lnTo>
                    <a:pt x="1951" y="2088"/>
                  </a:lnTo>
                  <a:lnTo>
                    <a:pt x="1949" y="2085"/>
                  </a:lnTo>
                  <a:lnTo>
                    <a:pt x="1945" y="2083"/>
                  </a:lnTo>
                  <a:lnTo>
                    <a:pt x="1943" y="2083"/>
                  </a:lnTo>
                  <a:lnTo>
                    <a:pt x="1933" y="2084"/>
                  </a:lnTo>
                  <a:lnTo>
                    <a:pt x="1931" y="2083"/>
                  </a:lnTo>
                  <a:lnTo>
                    <a:pt x="1918" y="2074"/>
                  </a:lnTo>
                  <a:lnTo>
                    <a:pt x="1915" y="2072"/>
                  </a:lnTo>
                  <a:lnTo>
                    <a:pt x="1906" y="2069"/>
                  </a:lnTo>
                  <a:lnTo>
                    <a:pt x="1901" y="2065"/>
                  </a:lnTo>
                  <a:lnTo>
                    <a:pt x="1901" y="2064"/>
                  </a:lnTo>
                  <a:lnTo>
                    <a:pt x="1898" y="2064"/>
                  </a:lnTo>
                  <a:lnTo>
                    <a:pt x="1895" y="2064"/>
                  </a:lnTo>
                  <a:lnTo>
                    <a:pt x="1889" y="2067"/>
                  </a:lnTo>
                  <a:lnTo>
                    <a:pt x="1886" y="2067"/>
                  </a:lnTo>
                  <a:lnTo>
                    <a:pt x="1883" y="2067"/>
                  </a:lnTo>
                  <a:lnTo>
                    <a:pt x="1860" y="2058"/>
                  </a:lnTo>
                  <a:lnTo>
                    <a:pt x="1853" y="2058"/>
                  </a:lnTo>
                  <a:lnTo>
                    <a:pt x="1847" y="2060"/>
                  </a:lnTo>
                  <a:lnTo>
                    <a:pt x="1846" y="2062"/>
                  </a:lnTo>
                  <a:lnTo>
                    <a:pt x="1844" y="2064"/>
                  </a:lnTo>
                  <a:lnTo>
                    <a:pt x="1838" y="2080"/>
                  </a:lnTo>
                  <a:lnTo>
                    <a:pt x="1838" y="2082"/>
                  </a:lnTo>
                  <a:lnTo>
                    <a:pt x="1835" y="2082"/>
                  </a:lnTo>
                  <a:lnTo>
                    <a:pt x="1833" y="2080"/>
                  </a:lnTo>
                  <a:lnTo>
                    <a:pt x="1831" y="2077"/>
                  </a:lnTo>
                  <a:lnTo>
                    <a:pt x="1829" y="2075"/>
                  </a:lnTo>
                  <a:lnTo>
                    <a:pt x="1829" y="2071"/>
                  </a:lnTo>
                  <a:lnTo>
                    <a:pt x="1827" y="2069"/>
                  </a:lnTo>
                  <a:lnTo>
                    <a:pt x="1825" y="2067"/>
                  </a:lnTo>
                  <a:lnTo>
                    <a:pt x="1817" y="2063"/>
                  </a:lnTo>
                  <a:lnTo>
                    <a:pt x="1815" y="2060"/>
                  </a:lnTo>
                  <a:lnTo>
                    <a:pt x="1814" y="2059"/>
                  </a:lnTo>
                  <a:lnTo>
                    <a:pt x="1813" y="2059"/>
                  </a:lnTo>
                  <a:lnTo>
                    <a:pt x="1812" y="2058"/>
                  </a:lnTo>
                  <a:lnTo>
                    <a:pt x="1811" y="2055"/>
                  </a:lnTo>
                  <a:lnTo>
                    <a:pt x="1811" y="2054"/>
                  </a:lnTo>
                  <a:lnTo>
                    <a:pt x="1810" y="2052"/>
                  </a:lnTo>
                  <a:lnTo>
                    <a:pt x="1806" y="2052"/>
                  </a:lnTo>
                  <a:lnTo>
                    <a:pt x="1805" y="2050"/>
                  </a:lnTo>
                  <a:lnTo>
                    <a:pt x="1800" y="2045"/>
                  </a:lnTo>
                  <a:lnTo>
                    <a:pt x="1790" y="2034"/>
                  </a:lnTo>
                  <a:lnTo>
                    <a:pt x="1784" y="2025"/>
                  </a:lnTo>
                  <a:lnTo>
                    <a:pt x="1779" y="2019"/>
                  </a:lnTo>
                  <a:lnTo>
                    <a:pt x="1759" y="2003"/>
                  </a:lnTo>
                  <a:lnTo>
                    <a:pt x="1757" y="2000"/>
                  </a:lnTo>
                  <a:lnTo>
                    <a:pt x="1754" y="1996"/>
                  </a:lnTo>
                  <a:lnTo>
                    <a:pt x="1753" y="1995"/>
                  </a:lnTo>
                  <a:lnTo>
                    <a:pt x="1751" y="1994"/>
                  </a:lnTo>
                  <a:lnTo>
                    <a:pt x="1750" y="1993"/>
                  </a:lnTo>
                  <a:lnTo>
                    <a:pt x="1748" y="1989"/>
                  </a:lnTo>
                  <a:lnTo>
                    <a:pt x="1747" y="1987"/>
                  </a:lnTo>
                  <a:lnTo>
                    <a:pt x="1745" y="1986"/>
                  </a:lnTo>
                  <a:lnTo>
                    <a:pt x="1743" y="1985"/>
                  </a:lnTo>
                  <a:lnTo>
                    <a:pt x="1739" y="1985"/>
                  </a:lnTo>
                  <a:lnTo>
                    <a:pt x="1738" y="1984"/>
                  </a:lnTo>
                  <a:lnTo>
                    <a:pt x="1736" y="1982"/>
                  </a:lnTo>
                  <a:lnTo>
                    <a:pt x="1728" y="1973"/>
                  </a:lnTo>
                  <a:lnTo>
                    <a:pt x="1727" y="1971"/>
                  </a:lnTo>
                  <a:lnTo>
                    <a:pt x="1726" y="1970"/>
                  </a:lnTo>
                  <a:lnTo>
                    <a:pt x="1721" y="1969"/>
                  </a:lnTo>
                  <a:lnTo>
                    <a:pt x="1712" y="1964"/>
                  </a:lnTo>
                  <a:lnTo>
                    <a:pt x="1686" y="1960"/>
                  </a:lnTo>
                  <a:lnTo>
                    <a:pt x="1685" y="1958"/>
                  </a:lnTo>
                  <a:lnTo>
                    <a:pt x="1685" y="1957"/>
                  </a:lnTo>
                  <a:lnTo>
                    <a:pt x="1679" y="1957"/>
                  </a:lnTo>
                  <a:lnTo>
                    <a:pt x="1675" y="1955"/>
                  </a:lnTo>
                  <a:lnTo>
                    <a:pt x="1673" y="1950"/>
                  </a:lnTo>
                  <a:lnTo>
                    <a:pt x="1671" y="1946"/>
                  </a:lnTo>
                  <a:lnTo>
                    <a:pt x="1668" y="1943"/>
                  </a:lnTo>
                  <a:lnTo>
                    <a:pt x="1665" y="1941"/>
                  </a:lnTo>
                  <a:lnTo>
                    <a:pt x="1664" y="1939"/>
                  </a:lnTo>
                  <a:lnTo>
                    <a:pt x="1664" y="1935"/>
                  </a:lnTo>
                  <a:lnTo>
                    <a:pt x="1663" y="1935"/>
                  </a:lnTo>
                  <a:lnTo>
                    <a:pt x="1660" y="1936"/>
                  </a:lnTo>
                  <a:lnTo>
                    <a:pt x="1659" y="1936"/>
                  </a:lnTo>
                  <a:lnTo>
                    <a:pt x="1657" y="1935"/>
                  </a:lnTo>
                  <a:lnTo>
                    <a:pt x="1654" y="1931"/>
                  </a:lnTo>
                  <a:lnTo>
                    <a:pt x="1652" y="1929"/>
                  </a:lnTo>
                  <a:lnTo>
                    <a:pt x="1652" y="1928"/>
                  </a:lnTo>
                  <a:lnTo>
                    <a:pt x="1652" y="1927"/>
                  </a:lnTo>
                  <a:lnTo>
                    <a:pt x="1653" y="1926"/>
                  </a:lnTo>
                  <a:lnTo>
                    <a:pt x="1653" y="1926"/>
                  </a:lnTo>
                  <a:lnTo>
                    <a:pt x="1648" y="1919"/>
                  </a:lnTo>
                  <a:lnTo>
                    <a:pt x="1647" y="1918"/>
                  </a:lnTo>
                  <a:lnTo>
                    <a:pt x="1644" y="1917"/>
                  </a:lnTo>
                  <a:lnTo>
                    <a:pt x="1641" y="1914"/>
                  </a:lnTo>
                  <a:lnTo>
                    <a:pt x="1639" y="1914"/>
                  </a:lnTo>
                  <a:lnTo>
                    <a:pt x="1640" y="1917"/>
                  </a:lnTo>
                  <a:lnTo>
                    <a:pt x="1642" y="1919"/>
                  </a:lnTo>
                  <a:lnTo>
                    <a:pt x="1643" y="1921"/>
                  </a:lnTo>
                  <a:lnTo>
                    <a:pt x="1643" y="1924"/>
                  </a:lnTo>
                  <a:lnTo>
                    <a:pt x="1641" y="1926"/>
                  </a:lnTo>
                  <a:lnTo>
                    <a:pt x="1638" y="1926"/>
                  </a:lnTo>
                  <a:lnTo>
                    <a:pt x="1635" y="1926"/>
                  </a:lnTo>
                  <a:lnTo>
                    <a:pt x="1632" y="1925"/>
                  </a:lnTo>
                  <a:lnTo>
                    <a:pt x="1628" y="1922"/>
                  </a:lnTo>
                  <a:lnTo>
                    <a:pt x="1625" y="1921"/>
                  </a:lnTo>
                  <a:lnTo>
                    <a:pt x="1623" y="1921"/>
                  </a:lnTo>
                  <a:lnTo>
                    <a:pt x="1621" y="1923"/>
                  </a:lnTo>
                  <a:lnTo>
                    <a:pt x="1620" y="1923"/>
                  </a:lnTo>
                  <a:lnTo>
                    <a:pt x="1617" y="1922"/>
                  </a:lnTo>
                  <a:lnTo>
                    <a:pt x="1616" y="1921"/>
                  </a:lnTo>
                  <a:lnTo>
                    <a:pt x="1614" y="1920"/>
                  </a:lnTo>
                  <a:lnTo>
                    <a:pt x="1613" y="1921"/>
                  </a:lnTo>
                  <a:lnTo>
                    <a:pt x="1612" y="1920"/>
                  </a:lnTo>
                  <a:lnTo>
                    <a:pt x="1610" y="1919"/>
                  </a:lnTo>
                  <a:lnTo>
                    <a:pt x="1609" y="1917"/>
                  </a:lnTo>
                  <a:lnTo>
                    <a:pt x="1608" y="1915"/>
                  </a:lnTo>
                  <a:lnTo>
                    <a:pt x="1603" y="1913"/>
                  </a:lnTo>
                  <a:lnTo>
                    <a:pt x="1602" y="1911"/>
                  </a:lnTo>
                  <a:lnTo>
                    <a:pt x="1601" y="1908"/>
                  </a:lnTo>
                  <a:lnTo>
                    <a:pt x="1597" y="1899"/>
                  </a:lnTo>
                  <a:lnTo>
                    <a:pt x="1595" y="1896"/>
                  </a:lnTo>
                  <a:lnTo>
                    <a:pt x="1595" y="1895"/>
                  </a:lnTo>
                  <a:lnTo>
                    <a:pt x="1596" y="1893"/>
                  </a:lnTo>
                  <a:lnTo>
                    <a:pt x="1596" y="1890"/>
                  </a:lnTo>
                  <a:lnTo>
                    <a:pt x="1595" y="1889"/>
                  </a:lnTo>
                  <a:lnTo>
                    <a:pt x="1586" y="1880"/>
                  </a:lnTo>
                  <a:lnTo>
                    <a:pt x="1583" y="1879"/>
                  </a:lnTo>
                  <a:lnTo>
                    <a:pt x="1583" y="1879"/>
                  </a:lnTo>
                  <a:lnTo>
                    <a:pt x="1581" y="1878"/>
                  </a:lnTo>
                  <a:lnTo>
                    <a:pt x="1579" y="1878"/>
                  </a:lnTo>
                  <a:lnTo>
                    <a:pt x="1578" y="1877"/>
                  </a:lnTo>
                  <a:lnTo>
                    <a:pt x="1575" y="1875"/>
                  </a:lnTo>
                  <a:lnTo>
                    <a:pt x="1571" y="1873"/>
                  </a:lnTo>
                  <a:lnTo>
                    <a:pt x="1564" y="1871"/>
                  </a:lnTo>
                  <a:lnTo>
                    <a:pt x="1554" y="1866"/>
                  </a:lnTo>
                  <a:lnTo>
                    <a:pt x="1550" y="1865"/>
                  </a:lnTo>
                  <a:lnTo>
                    <a:pt x="1548" y="1865"/>
                  </a:lnTo>
                  <a:lnTo>
                    <a:pt x="1545" y="1866"/>
                  </a:lnTo>
                  <a:lnTo>
                    <a:pt x="1543" y="1866"/>
                  </a:lnTo>
                  <a:lnTo>
                    <a:pt x="1541" y="1866"/>
                  </a:lnTo>
                  <a:lnTo>
                    <a:pt x="1536" y="1863"/>
                  </a:lnTo>
                  <a:lnTo>
                    <a:pt x="1532" y="1858"/>
                  </a:lnTo>
                  <a:lnTo>
                    <a:pt x="1531" y="1857"/>
                  </a:lnTo>
                  <a:lnTo>
                    <a:pt x="1531" y="1856"/>
                  </a:lnTo>
                  <a:lnTo>
                    <a:pt x="1530" y="1855"/>
                  </a:lnTo>
                  <a:lnTo>
                    <a:pt x="1530" y="1854"/>
                  </a:lnTo>
                  <a:lnTo>
                    <a:pt x="1531" y="1854"/>
                  </a:lnTo>
                  <a:lnTo>
                    <a:pt x="1532" y="1853"/>
                  </a:lnTo>
                  <a:lnTo>
                    <a:pt x="1542" y="1854"/>
                  </a:lnTo>
                  <a:lnTo>
                    <a:pt x="1544" y="1853"/>
                  </a:lnTo>
                  <a:lnTo>
                    <a:pt x="1547" y="1851"/>
                  </a:lnTo>
                  <a:lnTo>
                    <a:pt x="1549" y="1850"/>
                  </a:lnTo>
                  <a:lnTo>
                    <a:pt x="1550" y="1849"/>
                  </a:lnTo>
                  <a:lnTo>
                    <a:pt x="1553" y="1850"/>
                  </a:lnTo>
                  <a:lnTo>
                    <a:pt x="1554" y="1849"/>
                  </a:lnTo>
                  <a:lnTo>
                    <a:pt x="1555" y="1848"/>
                  </a:lnTo>
                  <a:lnTo>
                    <a:pt x="1557" y="1848"/>
                  </a:lnTo>
                  <a:lnTo>
                    <a:pt x="1563" y="1845"/>
                  </a:lnTo>
                  <a:lnTo>
                    <a:pt x="1565" y="1844"/>
                  </a:lnTo>
                  <a:lnTo>
                    <a:pt x="1565" y="1843"/>
                  </a:lnTo>
                  <a:lnTo>
                    <a:pt x="1565" y="1842"/>
                  </a:lnTo>
                  <a:lnTo>
                    <a:pt x="1566" y="1841"/>
                  </a:lnTo>
                  <a:lnTo>
                    <a:pt x="1565" y="1839"/>
                  </a:lnTo>
                  <a:lnTo>
                    <a:pt x="1565" y="1838"/>
                  </a:lnTo>
                  <a:lnTo>
                    <a:pt x="1564" y="1838"/>
                  </a:lnTo>
                  <a:lnTo>
                    <a:pt x="1564" y="1839"/>
                  </a:lnTo>
                  <a:lnTo>
                    <a:pt x="1549" y="1842"/>
                  </a:lnTo>
                  <a:lnTo>
                    <a:pt x="1548" y="1841"/>
                  </a:lnTo>
                  <a:lnTo>
                    <a:pt x="1547" y="1838"/>
                  </a:lnTo>
                  <a:lnTo>
                    <a:pt x="1547" y="1836"/>
                  </a:lnTo>
                  <a:lnTo>
                    <a:pt x="1547" y="1834"/>
                  </a:lnTo>
                  <a:lnTo>
                    <a:pt x="1548" y="1832"/>
                  </a:lnTo>
                  <a:lnTo>
                    <a:pt x="1549" y="1835"/>
                  </a:lnTo>
                  <a:lnTo>
                    <a:pt x="1550" y="1837"/>
                  </a:lnTo>
                  <a:lnTo>
                    <a:pt x="1551" y="1839"/>
                  </a:lnTo>
                  <a:lnTo>
                    <a:pt x="1552" y="1839"/>
                  </a:lnTo>
                  <a:lnTo>
                    <a:pt x="1552" y="1837"/>
                  </a:lnTo>
                  <a:lnTo>
                    <a:pt x="1552" y="1836"/>
                  </a:lnTo>
                  <a:lnTo>
                    <a:pt x="1552" y="1835"/>
                  </a:lnTo>
                  <a:lnTo>
                    <a:pt x="1553" y="1834"/>
                  </a:lnTo>
                  <a:lnTo>
                    <a:pt x="1553" y="1834"/>
                  </a:lnTo>
                  <a:lnTo>
                    <a:pt x="1555" y="1833"/>
                  </a:lnTo>
                  <a:lnTo>
                    <a:pt x="1555" y="1832"/>
                  </a:lnTo>
                  <a:lnTo>
                    <a:pt x="1552" y="1832"/>
                  </a:lnTo>
                  <a:lnTo>
                    <a:pt x="1551" y="1832"/>
                  </a:lnTo>
                  <a:lnTo>
                    <a:pt x="1549" y="1830"/>
                  </a:lnTo>
                  <a:lnTo>
                    <a:pt x="1547" y="1830"/>
                  </a:lnTo>
                  <a:lnTo>
                    <a:pt x="1547" y="1830"/>
                  </a:lnTo>
                  <a:lnTo>
                    <a:pt x="1546" y="1830"/>
                  </a:lnTo>
                  <a:lnTo>
                    <a:pt x="1544" y="1831"/>
                  </a:lnTo>
                  <a:lnTo>
                    <a:pt x="1541" y="1836"/>
                  </a:lnTo>
                  <a:lnTo>
                    <a:pt x="1539" y="1837"/>
                  </a:lnTo>
                  <a:lnTo>
                    <a:pt x="1539" y="1836"/>
                  </a:lnTo>
                  <a:lnTo>
                    <a:pt x="1540" y="1832"/>
                  </a:lnTo>
                  <a:lnTo>
                    <a:pt x="1542" y="1830"/>
                  </a:lnTo>
                  <a:lnTo>
                    <a:pt x="1553" y="1823"/>
                  </a:lnTo>
                  <a:lnTo>
                    <a:pt x="1555" y="1824"/>
                  </a:lnTo>
                  <a:lnTo>
                    <a:pt x="1556" y="1824"/>
                  </a:lnTo>
                  <a:lnTo>
                    <a:pt x="1558" y="1824"/>
                  </a:lnTo>
                  <a:lnTo>
                    <a:pt x="1559" y="1824"/>
                  </a:lnTo>
                  <a:lnTo>
                    <a:pt x="1575" y="1834"/>
                  </a:lnTo>
                  <a:lnTo>
                    <a:pt x="1578" y="1836"/>
                  </a:lnTo>
                  <a:lnTo>
                    <a:pt x="1580" y="1836"/>
                  </a:lnTo>
                  <a:lnTo>
                    <a:pt x="1581" y="1836"/>
                  </a:lnTo>
                  <a:lnTo>
                    <a:pt x="1580" y="1837"/>
                  </a:lnTo>
                  <a:lnTo>
                    <a:pt x="1579" y="1839"/>
                  </a:lnTo>
                  <a:lnTo>
                    <a:pt x="1578" y="1841"/>
                  </a:lnTo>
                  <a:lnTo>
                    <a:pt x="1578" y="1844"/>
                  </a:lnTo>
                  <a:lnTo>
                    <a:pt x="1577" y="1845"/>
                  </a:lnTo>
                  <a:lnTo>
                    <a:pt x="1575" y="1845"/>
                  </a:lnTo>
                  <a:lnTo>
                    <a:pt x="1575" y="1846"/>
                  </a:lnTo>
                  <a:lnTo>
                    <a:pt x="1575" y="1848"/>
                  </a:lnTo>
                  <a:lnTo>
                    <a:pt x="1575" y="1848"/>
                  </a:lnTo>
                  <a:lnTo>
                    <a:pt x="1576" y="1848"/>
                  </a:lnTo>
                  <a:lnTo>
                    <a:pt x="1577" y="1849"/>
                  </a:lnTo>
                  <a:lnTo>
                    <a:pt x="1578" y="1848"/>
                  </a:lnTo>
                  <a:lnTo>
                    <a:pt x="1583" y="1847"/>
                  </a:lnTo>
                  <a:lnTo>
                    <a:pt x="1588" y="1847"/>
                  </a:lnTo>
                  <a:lnTo>
                    <a:pt x="1590" y="1847"/>
                  </a:lnTo>
                  <a:lnTo>
                    <a:pt x="1590" y="1845"/>
                  </a:lnTo>
                  <a:lnTo>
                    <a:pt x="1591" y="1844"/>
                  </a:lnTo>
                  <a:lnTo>
                    <a:pt x="1597" y="1844"/>
                  </a:lnTo>
                  <a:lnTo>
                    <a:pt x="1595" y="1842"/>
                  </a:lnTo>
                  <a:lnTo>
                    <a:pt x="1593" y="1842"/>
                  </a:lnTo>
                  <a:lnTo>
                    <a:pt x="1588" y="1841"/>
                  </a:lnTo>
                  <a:lnTo>
                    <a:pt x="1585" y="1841"/>
                  </a:lnTo>
                  <a:lnTo>
                    <a:pt x="1584" y="1841"/>
                  </a:lnTo>
                  <a:lnTo>
                    <a:pt x="1583" y="1840"/>
                  </a:lnTo>
                  <a:lnTo>
                    <a:pt x="1583" y="1838"/>
                  </a:lnTo>
                  <a:lnTo>
                    <a:pt x="1583" y="1837"/>
                  </a:lnTo>
                  <a:lnTo>
                    <a:pt x="1600" y="1837"/>
                  </a:lnTo>
                  <a:lnTo>
                    <a:pt x="1602" y="1838"/>
                  </a:lnTo>
                  <a:lnTo>
                    <a:pt x="1603" y="1840"/>
                  </a:lnTo>
                  <a:lnTo>
                    <a:pt x="1604" y="1839"/>
                  </a:lnTo>
                  <a:lnTo>
                    <a:pt x="1607" y="1838"/>
                  </a:lnTo>
                  <a:lnTo>
                    <a:pt x="1609" y="1837"/>
                  </a:lnTo>
                  <a:lnTo>
                    <a:pt x="1610" y="1836"/>
                  </a:lnTo>
                  <a:lnTo>
                    <a:pt x="1614" y="1833"/>
                  </a:lnTo>
                  <a:lnTo>
                    <a:pt x="1615" y="1832"/>
                  </a:lnTo>
                  <a:lnTo>
                    <a:pt x="1615" y="1833"/>
                  </a:lnTo>
                  <a:lnTo>
                    <a:pt x="1614" y="1836"/>
                  </a:lnTo>
                  <a:lnTo>
                    <a:pt x="1615" y="1836"/>
                  </a:lnTo>
                  <a:lnTo>
                    <a:pt x="1617" y="1835"/>
                  </a:lnTo>
                  <a:lnTo>
                    <a:pt x="1618" y="1835"/>
                  </a:lnTo>
                  <a:lnTo>
                    <a:pt x="1619" y="1835"/>
                  </a:lnTo>
                  <a:lnTo>
                    <a:pt x="1620" y="1836"/>
                  </a:lnTo>
                  <a:lnTo>
                    <a:pt x="1621" y="1836"/>
                  </a:lnTo>
                  <a:lnTo>
                    <a:pt x="1622" y="1836"/>
                  </a:lnTo>
                  <a:lnTo>
                    <a:pt x="1623" y="1836"/>
                  </a:lnTo>
                  <a:lnTo>
                    <a:pt x="1624" y="1838"/>
                  </a:lnTo>
                  <a:lnTo>
                    <a:pt x="1624" y="1839"/>
                  </a:lnTo>
                  <a:lnTo>
                    <a:pt x="1623" y="1840"/>
                  </a:lnTo>
                  <a:lnTo>
                    <a:pt x="1622" y="1841"/>
                  </a:lnTo>
                  <a:lnTo>
                    <a:pt x="1619" y="1841"/>
                  </a:lnTo>
                  <a:lnTo>
                    <a:pt x="1622" y="1842"/>
                  </a:lnTo>
                  <a:lnTo>
                    <a:pt x="1624" y="1842"/>
                  </a:lnTo>
                  <a:lnTo>
                    <a:pt x="1625" y="1839"/>
                  </a:lnTo>
                  <a:lnTo>
                    <a:pt x="1625" y="1836"/>
                  </a:lnTo>
                  <a:lnTo>
                    <a:pt x="1626" y="1837"/>
                  </a:lnTo>
                  <a:lnTo>
                    <a:pt x="1626" y="1838"/>
                  </a:lnTo>
                  <a:lnTo>
                    <a:pt x="1627" y="1839"/>
                  </a:lnTo>
                  <a:lnTo>
                    <a:pt x="1628" y="1839"/>
                  </a:lnTo>
                  <a:lnTo>
                    <a:pt x="1629" y="1840"/>
                  </a:lnTo>
                  <a:lnTo>
                    <a:pt x="1632" y="1841"/>
                  </a:lnTo>
                  <a:lnTo>
                    <a:pt x="1633" y="1841"/>
                  </a:lnTo>
                  <a:lnTo>
                    <a:pt x="1634" y="1841"/>
                  </a:lnTo>
                  <a:lnTo>
                    <a:pt x="1635" y="1840"/>
                  </a:lnTo>
                  <a:lnTo>
                    <a:pt x="1634" y="1839"/>
                  </a:lnTo>
                  <a:lnTo>
                    <a:pt x="1633" y="1837"/>
                  </a:lnTo>
                  <a:lnTo>
                    <a:pt x="1632" y="1836"/>
                  </a:lnTo>
                  <a:lnTo>
                    <a:pt x="1631" y="1836"/>
                  </a:lnTo>
                  <a:lnTo>
                    <a:pt x="1631" y="1836"/>
                  </a:lnTo>
                  <a:lnTo>
                    <a:pt x="1632" y="1835"/>
                  </a:lnTo>
                  <a:lnTo>
                    <a:pt x="1633" y="1834"/>
                  </a:lnTo>
                  <a:lnTo>
                    <a:pt x="1635" y="1831"/>
                  </a:lnTo>
                  <a:lnTo>
                    <a:pt x="1636" y="1830"/>
                  </a:lnTo>
                  <a:lnTo>
                    <a:pt x="1636" y="1830"/>
                  </a:lnTo>
                  <a:lnTo>
                    <a:pt x="1636" y="1829"/>
                  </a:lnTo>
                  <a:lnTo>
                    <a:pt x="1637" y="1829"/>
                  </a:lnTo>
                  <a:lnTo>
                    <a:pt x="1637" y="1828"/>
                  </a:lnTo>
                  <a:lnTo>
                    <a:pt x="1636" y="1828"/>
                  </a:lnTo>
                  <a:lnTo>
                    <a:pt x="1634" y="1830"/>
                  </a:lnTo>
                  <a:lnTo>
                    <a:pt x="1633" y="1830"/>
                  </a:lnTo>
                  <a:lnTo>
                    <a:pt x="1634" y="1826"/>
                  </a:lnTo>
                  <a:lnTo>
                    <a:pt x="1633" y="1824"/>
                  </a:lnTo>
                  <a:lnTo>
                    <a:pt x="1632" y="1824"/>
                  </a:lnTo>
                  <a:lnTo>
                    <a:pt x="1632" y="1821"/>
                  </a:lnTo>
                  <a:lnTo>
                    <a:pt x="1633" y="1821"/>
                  </a:lnTo>
                  <a:lnTo>
                    <a:pt x="1635" y="1822"/>
                  </a:lnTo>
                  <a:lnTo>
                    <a:pt x="1636" y="1823"/>
                  </a:lnTo>
                  <a:lnTo>
                    <a:pt x="1636" y="1822"/>
                  </a:lnTo>
                  <a:lnTo>
                    <a:pt x="1634" y="1821"/>
                  </a:lnTo>
                  <a:lnTo>
                    <a:pt x="1631" y="1818"/>
                  </a:lnTo>
                  <a:lnTo>
                    <a:pt x="1631" y="1818"/>
                  </a:lnTo>
                  <a:lnTo>
                    <a:pt x="1631" y="1816"/>
                  </a:lnTo>
                  <a:lnTo>
                    <a:pt x="1632" y="1810"/>
                  </a:lnTo>
                  <a:lnTo>
                    <a:pt x="1631" y="1807"/>
                  </a:lnTo>
                  <a:lnTo>
                    <a:pt x="1631" y="1806"/>
                  </a:lnTo>
                  <a:lnTo>
                    <a:pt x="1630" y="1806"/>
                  </a:lnTo>
                  <a:lnTo>
                    <a:pt x="1629" y="1805"/>
                  </a:lnTo>
                  <a:lnTo>
                    <a:pt x="1628" y="1805"/>
                  </a:lnTo>
                  <a:lnTo>
                    <a:pt x="1627" y="1804"/>
                  </a:lnTo>
                  <a:lnTo>
                    <a:pt x="1626" y="1802"/>
                  </a:lnTo>
                  <a:lnTo>
                    <a:pt x="1625" y="1801"/>
                  </a:lnTo>
                  <a:lnTo>
                    <a:pt x="1625" y="1802"/>
                  </a:lnTo>
                  <a:lnTo>
                    <a:pt x="1625" y="1804"/>
                  </a:lnTo>
                  <a:lnTo>
                    <a:pt x="1626" y="1806"/>
                  </a:lnTo>
                  <a:lnTo>
                    <a:pt x="1628" y="1806"/>
                  </a:lnTo>
                  <a:lnTo>
                    <a:pt x="1628" y="1807"/>
                  </a:lnTo>
                  <a:lnTo>
                    <a:pt x="1626" y="1808"/>
                  </a:lnTo>
                  <a:lnTo>
                    <a:pt x="1625" y="1808"/>
                  </a:lnTo>
                  <a:lnTo>
                    <a:pt x="1625" y="1809"/>
                  </a:lnTo>
                  <a:lnTo>
                    <a:pt x="1626" y="1810"/>
                  </a:lnTo>
                  <a:lnTo>
                    <a:pt x="1626" y="1811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8" y="1814"/>
                  </a:lnTo>
                  <a:lnTo>
                    <a:pt x="1627" y="1815"/>
                  </a:lnTo>
                  <a:lnTo>
                    <a:pt x="1626" y="1814"/>
                  </a:lnTo>
                  <a:lnTo>
                    <a:pt x="1626" y="1815"/>
                  </a:lnTo>
                  <a:lnTo>
                    <a:pt x="1626" y="1821"/>
                  </a:lnTo>
                  <a:lnTo>
                    <a:pt x="1625" y="1824"/>
                  </a:lnTo>
                  <a:lnTo>
                    <a:pt x="1625" y="1825"/>
                  </a:lnTo>
                  <a:lnTo>
                    <a:pt x="1624" y="1826"/>
                  </a:lnTo>
                  <a:lnTo>
                    <a:pt x="1622" y="1825"/>
                  </a:lnTo>
                  <a:lnTo>
                    <a:pt x="1621" y="1824"/>
                  </a:lnTo>
                  <a:lnTo>
                    <a:pt x="1621" y="1823"/>
                  </a:lnTo>
                  <a:lnTo>
                    <a:pt x="1622" y="1818"/>
                  </a:lnTo>
                  <a:lnTo>
                    <a:pt x="1622" y="1814"/>
                  </a:lnTo>
                  <a:lnTo>
                    <a:pt x="1621" y="1806"/>
                  </a:lnTo>
                  <a:lnTo>
                    <a:pt x="1621" y="1802"/>
                  </a:lnTo>
                  <a:lnTo>
                    <a:pt x="1622" y="1798"/>
                  </a:lnTo>
                  <a:lnTo>
                    <a:pt x="1623" y="1795"/>
                  </a:lnTo>
                  <a:lnTo>
                    <a:pt x="1624" y="1794"/>
                  </a:lnTo>
                  <a:lnTo>
                    <a:pt x="1625" y="1794"/>
                  </a:lnTo>
                  <a:lnTo>
                    <a:pt x="1625" y="1794"/>
                  </a:lnTo>
                  <a:lnTo>
                    <a:pt x="1625" y="1796"/>
                  </a:lnTo>
                  <a:lnTo>
                    <a:pt x="1624" y="1797"/>
                  </a:lnTo>
                  <a:lnTo>
                    <a:pt x="1626" y="1798"/>
                  </a:lnTo>
                  <a:lnTo>
                    <a:pt x="1627" y="1800"/>
                  </a:lnTo>
                  <a:lnTo>
                    <a:pt x="1629" y="1801"/>
                  </a:lnTo>
                  <a:lnTo>
                    <a:pt x="1630" y="1801"/>
                  </a:lnTo>
                  <a:lnTo>
                    <a:pt x="1630" y="1799"/>
                  </a:lnTo>
                  <a:lnTo>
                    <a:pt x="1631" y="1800"/>
                  </a:lnTo>
                  <a:lnTo>
                    <a:pt x="1632" y="1800"/>
                  </a:lnTo>
                  <a:lnTo>
                    <a:pt x="1631" y="1798"/>
                  </a:lnTo>
                  <a:lnTo>
                    <a:pt x="1631" y="1797"/>
                  </a:lnTo>
                  <a:lnTo>
                    <a:pt x="1631" y="1797"/>
                  </a:lnTo>
                  <a:lnTo>
                    <a:pt x="1630" y="1796"/>
                  </a:lnTo>
                  <a:lnTo>
                    <a:pt x="1629" y="1794"/>
                  </a:lnTo>
                  <a:lnTo>
                    <a:pt x="1629" y="1794"/>
                  </a:lnTo>
                  <a:lnTo>
                    <a:pt x="1630" y="1793"/>
                  </a:lnTo>
                  <a:lnTo>
                    <a:pt x="1637" y="1786"/>
                  </a:lnTo>
                  <a:lnTo>
                    <a:pt x="1641" y="1784"/>
                  </a:lnTo>
                  <a:lnTo>
                    <a:pt x="1643" y="1783"/>
                  </a:lnTo>
                  <a:lnTo>
                    <a:pt x="1643" y="1782"/>
                  </a:lnTo>
                  <a:lnTo>
                    <a:pt x="1644" y="1780"/>
                  </a:lnTo>
                  <a:lnTo>
                    <a:pt x="1646" y="1776"/>
                  </a:lnTo>
                  <a:lnTo>
                    <a:pt x="1648" y="1771"/>
                  </a:lnTo>
                  <a:lnTo>
                    <a:pt x="1650" y="1757"/>
                  </a:lnTo>
                  <a:lnTo>
                    <a:pt x="1651" y="1751"/>
                  </a:lnTo>
                  <a:lnTo>
                    <a:pt x="1654" y="1748"/>
                  </a:lnTo>
                  <a:lnTo>
                    <a:pt x="1656" y="1745"/>
                  </a:lnTo>
                  <a:lnTo>
                    <a:pt x="1662" y="1743"/>
                  </a:lnTo>
                  <a:lnTo>
                    <a:pt x="1667" y="1743"/>
                  </a:lnTo>
                  <a:lnTo>
                    <a:pt x="1667" y="1743"/>
                  </a:lnTo>
                  <a:lnTo>
                    <a:pt x="1667" y="1744"/>
                  </a:lnTo>
                  <a:lnTo>
                    <a:pt x="1663" y="1745"/>
                  </a:lnTo>
                  <a:lnTo>
                    <a:pt x="1662" y="1746"/>
                  </a:lnTo>
                  <a:lnTo>
                    <a:pt x="1661" y="1747"/>
                  </a:lnTo>
                  <a:lnTo>
                    <a:pt x="1664" y="1746"/>
                  </a:lnTo>
                  <a:lnTo>
                    <a:pt x="1665" y="1746"/>
                  </a:lnTo>
                  <a:lnTo>
                    <a:pt x="1666" y="1747"/>
                  </a:lnTo>
                  <a:lnTo>
                    <a:pt x="1665" y="1749"/>
                  </a:lnTo>
                  <a:lnTo>
                    <a:pt x="1663" y="1751"/>
                  </a:lnTo>
                  <a:lnTo>
                    <a:pt x="1663" y="1753"/>
                  </a:lnTo>
                  <a:lnTo>
                    <a:pt x="1662" y="1756"/>
                  </a:lnTo>
                  <a:lnTo>
                    <a:pt x="1663" y="1757"/>
                  </a:lnTo>
                  <a:lnTo>
                    <a:pt x="1664" y="1757"/>
                  </a:lnTo>
                  <a:lnTo>
                    <a:pt x="1666" y="1757"/>
                  </a:lnTo>
                  <a:lnTo>
                    <a:pt x="1666" y="1757"/>
                  </a:lnTo>
                  <a:lnTo>
                    <a:pt x="1666" y="1759"/>
                  </a:lnTo>
                  <a:lnTo>
                    <a:pt x="1666" y="1763"/>
                  </a:lnTo>
                  <a:lnTo>
                    <a:pt x="1664" y="1765"/>
                  </a:lnTo>
                  <a:lnTo>
                    <a:pt x="1660" y="1769"/>
                  </a:lnTo>
                  <a:lnTo>
                    <a:pt x="1659" y="1772"/>
                  </a:lnTo>
                  <a:lnTo>
                    <a:pt x="1660" y="1774"/>
                  </a:lnTo>
                  <a:lnTo>
                    <a:pt x="1662" y="1775"/>
                  </a:lnTo>
                  <a:lnTo>
                    <a:pt x="1664" y="1773"/>
                  </a:lnTo>
                  <a:lnTo>
                    <a:pt x="1663" y="1771"/>
                  </a:lnTo>
                  <a:lnTo>
                    <a:pt x="1663" y="1769"/>
                  </a:lnTo>
                  <a:lnTo>
                    <a:pt x="1666" y="1766"/>
                  </a:lnTo>
                  <a:lnTo>
                    <a:pt x="1667" y="1758"/>
                  </a:lnTo>
                  <a:lnTo>
                    <a:pt x="1667" y="1757"/>
                  </a:lnTo>
                  <a:lnTo>
                    <a:pt x="1668" y="1756"/>
                  </a:lnTo>
                  <a:lnTo>
                    <a:pt x="1670" y="1754"/>
                  </a:lnTo>
                  <a:lnTo>
                    <a:pt x="1671" y="1751"/>
                  </a:lnTo>
                  <a:lnTo>
                    <a:pt x="1671" y="1746"/>
                  </a:lnTo>
                  <a:lnTo>
                    <a:pt x="1672" y="1745"/>
                  </a:lnTo>
                  <a:lnTo>
                    <a:pt x="1673" y="1745"/>
                  </a:lnTo>
                  <a:lnTo>
                    <a:pt x="1673" y="1743"/>
                  </a:lnTo>
                  <a:lnTo>
                    <a:pt x="1673" y="1737"/>
                  </a:lnTo>
                  <a:lnTo>
                    <a:pt x="1673" y="1735"/>
                  </a:lnTo>
                  <a:lnTo>
                    <a:pt x="1675" y="1733"/>
                  </a:lnTo>
                  <a:lnTo>
                    <a:pt x="1678" y="1733"/>
                  </a:lnTo>
                  <a:lnTo>
                    <a:pt x="1679" y="1733"/>
                  </a:lnTo>
                  <a:lnTo>
                    <a:pt x="1681" y="1732"/>
                  </a:lnTo>
                  <a:lnTo>
                    <a:pt x="1683" y="1733"/>
                  </a:lnTo>
                  <a:lnTo>
                    <a:pt x="1687" y="1739"/>
                  </a:lnTo>
                  <a:lnTo>
                    <a:pt x="1691" y="1739"/>
                  </a:lnTo>
                  <a:lnTo>
                    <a:pt x="1696" y="1745"/>
                  </a:lnTo>
                  <a:lnTo>
                    <a:pt x="1697" y="1745"/>
                  </a:lnTo>
                  <a:lnTo>
                    <a:pt x="1699" y="1746"/>
                  </a:lnTo>
                  <a:lnTo>
                    <a:pt x="1703" y="1746"/>
                  </a:lnTo>
                  <a:lnTo>
                    <a:pt x="1703" y="1746"/>
                  </a:lnTo>
                  <a:lnTo>
                    <a:pt x="1705" y="1745"/>
                  </a:lnTo>
                  <a:lnTo>
                    <a:pt x="1706" y="1745"/>
                  </a:lnTo>
                  <a:lnTo>
                    <a:pt x="1708" y="1746"/>
                  </a:lnTo>
                  <a:lnTo>
                    <a:pt x="1709" y="1746"/>
                  </a:lnTo>
                  <a:lnTo>
                    <a:pt x="1709" y="1746"/>
                  </a:lnTo>
                  <a:lnTo>
                    <a:pt x="1709" y="1745"/>
                  </a:lnTo>
                  <a:lnTo>
                    <a:pt x="1710" y="1742"/>
                  </a:lnTo>
                  <a:lnTo>
                    <a:pt x="1710" y="1739"/>
                  </a:lnTo>
                  <a:lnTo>
                    <a:pt x="1710" y="1737"/>
                  </a:lnTo>
                  <a:lnTo>
                    <a:pt x="1709" y="1735"/>
                  </a:lnTo>
                  <a:lnTo>
                    <a:pt x="1685" y="1722"/>
                  </a:lnTo>
                  <a:lnTo>
                    <a:pt x="1685" y="1721"/>
                  </a:lnTo>
                  <a:lnTo>
                    <a:pt x="1684" y="1717"/>
                  </a:lnTo>
                  <a:lnTo>
                    <a:pt x="1683" y="1715"/>
                  </a:lnTo>
                  <a:lnTo>
                    <a:pt x="1681" y="1713"/>
                  </a:lnTo>
                  <a:lnTo>
                    <a:pt x="1679" y="1710"/>
                  </a:lnTo>
                  <a:lnTo>
                    <a:pt x="1670" y="1701"/>
                  </a:lnTo>
                  <a:lnTo>
                    <a:pt x="1667" y="1699"/>
                  </a:lnTo>
                  <a:lnTo>
                    <a:pt x="1665" y="1698"/>
                  </a:lnTo>
                  <a:lnTo>
                    <a:pt x="1658" y="1698"/>
                  </a:lnTo>
                  <a:lnTo>
                    <a:pt x="1657" y="1698"/>
                  </a:lnTo>
                  <a:lnTo>
                    <a:pt x="1656" y="1699"/>
                  </a:lnTo>
                  <a:lnTo>
                    <a:pt x="1656" y="1701"/>
                  </a:lnTo>
                  <a:lnTo>
                    <a:pt x="1660" y="1702"/>
                  </a:lnTo>
                  <a:lnTo>
                    <a:pt x="1661" y="1703"/>
                  </a:lnTo>
                  <a:lnTo>
                    <a:pt x="1658" y="1704"/>
                  </a:lnTo>
                  <a:lnTo>
                    <a:pt x="1656" y="1703"/>
                  </a:lnTo>
                  <a:lnTo>
                    <a:pt x="1650" y="1697"/>
                  </a:lnTo>
                  <a:lnTo>
                    <a:pt x="1646" y="1691"/>
                  </a:lnTo>
                  <a:lnTo>
                    <a:pt x="1645" y="1690"/>
                  </a:lnTo>
                  <a:lnTo>
                    <a:pt x="1643" y="1688"/>
                  </a:lnTo>
                  <a:lnTo>
                    <a:pt x="1642" y="1685"/>
                  </a:lnTo>
                  <a:lnTo>
                    <a:pt x="1641" y="1680"/>
                  </a:lnTo>
                  <a:lnTo>
                    <a:pt x="1638" y="1673"/>
                  </a:lnTo>
                  <a:lnTo>
                    <a:pt x="1637" y="1670"/>
                  </a:lnTo>
                  <a:lnTo>
                    <a:pt x="1637" y="1666"/>
                  </a:lnTo>
                  <a:lnTo>
                    <a:pt x="1634" y="1664"/>
                  </a:lnTo>
                  <a:lnTo>
                    <a:pt x="1634" y="1663"/>
                  </a:lnTo>
                  <a:lnTo>
                    <a:pt x="1635" y="1663"/>
                  </a:lnTo>
                  <a:lnTo>
                    <a:pt x="1635" y="1662"/>
                  </a:lnTo>
                  <a:lnTo>
                    <a:pt x="1637" y="1664"/>
                  </a:lnTo>
                  <a:lnTo>
                    <a:pt x="1642" y="1667"/>
                  </a:lnTo>
                  <a:lnTo>
                    <a:pt x="1645" y="1669"/>
                  </a:lnTo>
                  <a:lnTo>
                    <a:pt x="1648" y="1668"/>
                  </a:lnTo>
                  <a:lnTo>
                    <a:pt x="1652" y="1670"/>
                  </a:lnTo>
                  <a:lnTo>
                    <a:pt x="1657" y="1670"/>
                  </a:lnTo>
                  <a:lnTo>
                    <a:pt x="1662" y="1668"/>
                  </a:lnTo>
                  <a:lnTo>
                    <a:pt x="1665" y="1666"/>
                  </a:lnTo>
                  <a:lnTo>
                    <a:pt x="1668" y="1662"/>
                  </a:lnTo>
                  <a:lnTo>
                    <a:pt x="1670" y="1661"/>
                  </a:lnTo>
                  <a:lnTo>
                    <a:pt x="1672" y="1661"/>
                  </a:lnTo>
                  <a:lnTo>
                    <a:pt x="1676" y="1660"/>
                  </a:lnTo>
                  <a:lnTo>
                    <a:pt x="1678" y="1660"/>
                  </a:lnTo>
                  <a:lnTo>
                    <a:pt x="1679" y="1659"/>
                  </a:lnTo>
                  <a:lnTo>
                    <a:pt x="1682" y="1655"/>
                  </a:lnTo>
                  <a:lnTo>
                    <a:pt x="1683" y="1655"/>
                  </a:lnTo>
                  <a:lnTo>
                    <a:pt x="1684" y="1655"/>
                  </a:lnTo>
                  <a:lnTo>
                    <a:pt x="1685" y="1657"/>
                  </a:lnTo>
                  <a:lnTo>
                    <a:pt x="1685" y="1658"/>
                  </a:lnTo>
                  <a:lnTo>
                    <a:pt x="1686" y="1661"/>
                  </a:lnTo>
                  <a:lnTo>
                    <a:pt x="1687" y="1662"/>
                  </a:lnTo>
                  <a:lnTo>
                    <a:pt x="1700" y="1666"/>
                  </a:lnTo>
                  <a:lnTo>
                    <a:pt x="1710" y="1665"/>
                  </a:lnTo>
                  <a:lnTo>
                    <a:pt x="1712" y="1664"/>
                  </a:lnTo>
                  <a:lnTo>
                    <a:pt x="1713" y="1662"/>
                  </a:lnTo>
                  <a:lnTo>
                    <a:pt x="1711" y="1660"/>
                  </a:lnTo>
                  <a:lnTo>
                    <a:pt x="1709" y="1658"/>
                  </a:lnTo>
                  <a:lnTo>
                    <a:pt x="1709" y="1657"/>
                  </a:lnTo>
                  <a:lnTo>
                    <a:pt x="1705" y="1655"/>
                  </a:lnTo>
                  <a:lnTo>
                    <a:pt x="1701" y="1653"/>
                  </a:lnTo>
                  <a:lnTo>
                    <a:pt x="1697" y="1653"/>
                  </a:lnTo>
                  <a:lnTo>
                    <a:pt x="1694" y="1655"/>
                  </a:lnTo>
                  <a:lnTo>
                    <a:pt x="1694" y="1655"/>
                  </a:lnTo>
                  <a:lnTo>
                    <a:pt x="1693" y="1657"/>
                  </a:lnTo>
                  <a:lnTo>
                    <a:pt x="1693" y="1658"/>
                  </a:lnTo>
                  <a:lnTo>
                    <a:pt x="1692" y="1655"/>
                  </a:lnTo>
                  <a:lnTo>
                    <a:pt x="1692" y="1653"/>
                  </a:lnTo>
                  <a:lnTo>
                    <a:pt x="1692" y="1652"/>
                  </a:lnTo>
                  <a:lnTo>
                    <a:pt x="1692" y="1651"/>
                  </a:lnTo>
                  <a:lnTo>
                    <a:pt x="1694" y="1649"/>
                  </a:lnTo>
                  <a:lnTo>
                    <a:pt x="1695" y="1649"/>
                  </a:lnTo>
                  <a:lnTo>
                    <a:pt x="1695" y="1647"/>
                  </a:lnTo>
                  <a:lnTo>
                    <a:pt x="1695" y="1644"/>
                  </a:lnTo>
                  <a:lnTo>
                    <a:pt x="1695" y="1643"/>
                  </a:lnTo>
                  <a:lnTo>
                    <a:pt x="1696" y="1642"/>
                  </a:lnTo>
                  <a:lnTo>
                    <a:pt x="1698" y="1640"/>
                  </a:lnTo>
                  <a:lnTo>
                    <a:pt x="1700" y="1638"/>
                  </a:lnTo>
                  <a:lnTo>
                    <a:pt x="1702" y="1637"/>
                  </a:lnTo>
                  <a:lnTo>
                    <a:pt x="1709" y="1639"/>
                  </a:lnTo>
                  <a:lnTo>
                    <a:pt x="1710" y="1639"/>
                  </a:lnTo>
                  <a:lnTo>
                    <a:pt x="1714" y="1638"/>
                  </a:lnTo>
                  <a:lnTo>
                    <a:pt x="1721" y="1637"/>
                  </a:lnTo>
                  <a:lnTo>
                    <a:pt x="1723" y="1637"/>
                  </a:lnTo>
                  <a:lnTo>
                    <a:pt x="1727" y="1634"/>
                  </a:lnTo>
                  <a:lnTo>
                    <a:pt x="1731" y="1633"/>
                  </a:lnTo>
                  <a:lnTo>
                    <a:pt x="1733" y="1632"/>
                  </a:lnTo>
                  <a:lnTo>
                    <a:pt x="1735" y="1629"/>
                  </a:lnTo>
                  <a:lnTo>
                    <a:pt x="1737" y="1627"/>
                  </a:lnTo>
                  <a:lnTo>
                    <a:pt x="1739" y="1626"/>
                  </a:lnTo>
                  <a:lnTo>
                    <a:pt x="1742" y="1627"/>
                  </a:lnTo>
                  <a:lnTo>
                    <a:pt x="1743" y="1626"/>
                  </a:lnTo>
                  <a:lnTo>
                    <a:pt x="1745" y="1625"/>
                  </a:lnTo>
                  <a:lnTo>
                    <a:pt x="1748" y="1622"/>
                  </a:lnTo>
                  <a:lnTo>
                    <a:pt x="1752" y="1618"/>
                  </a:lnTo>
                  <a:lnTo>
                    <a:pt x="1754" y="1617"/>
                  </a:lnTo>
                  <a:lnTo>
                    <a:pt x="1755" y="1616"/>
                  </a:lnTo>
                  <a:lnTo>
                    <a:pt x="1756" y="1615"/>
                  </a:lnTo>
                  <a:lnTo>
                    <a:pt x="1757" y="1615"/>
                  </a:lnTo>
                  <a:lnTo>
                    <a:pt x="1757" y="1616"/>
                  </a:lnTo>
                  <a:lnTo>
                    <a:pt x="1758" y="1617"/>
                  </a:lnTo>
                  <a:lnTo>
                    <a:pt x="1759" y="1618"/>
                  </a:lnTo>
                  <a:lnTo>
                    <a:pt x="1760" y="1618"/>
                  </a:lnTo>
                  <a:lnTo>
                    <a:pt x="1761" y="1617"/>
                  </a:lnTo>
                  <a:lnTo>
                    <a:pt x="1762" y="1616"/>
                  </a:lnTo>
                  <a:lnTo>
                    <a:pt x="1763" y="1616"/>
                  </a:lnTo>
                  <a:lnTo>
                    <a:pt x="1773" y="1619"/>
                  </a:lnTo>
                  <a:lnTo>
                    <a:pt x="1774" y="1618"/>
                  </a:lnTo>
                  <a:lnTo>
                    <a:pt x="1775" y="1616"/>
                  </a:lnTo>
                  <a:lnTo>
                    <a:pt x="1775" y="1610"/>
                  </a:lnTo>
                  <a:lnTo>
                    <a:pt x="1776" y="1608"/>
                  </a:lnTo>
                  <a:lnTo>
                    <a:pt x="1778" y="1607"/>
                  </a:lnTo>
                  <a:lnTo>
                    <a:pt x="1782" y="1606"/>
                  </a:lnTo>
                  <a:lnTo>
                    <a:pt x="1784" y="1604"/>
                  </a:lnTo>
                  <a:lnTo>
                    <a:pt x="1781" y="1602"/>
                  </a:lnTo>
                  <a:lnTo>
                    <a:pt x="1779" y="1602"/>
                  </a:lnTo>
                  <a:lnTo>
                    <a:pt x="1776" y="1605"/>
                  </a:lnTo>
                  <a:lnTo>
                    <a:pt x="1774" y="1607"/>
                  </a:lnTo>
                  <a:lnTo>
                    <a:pt x="1773" y="1607"/>
                  </a:lnTo>
                  <a:lnTo>
                    <a:pt x="1773" y="1605"/>
                  </a:lnTo>
                  <a:lnTo>
                    <a:pt x="1774" y="1601"/>
                  </a:lnTo>
                  <a:lnTo>
                    <a:pt x="1772" y="1601"/>
                  </a:lnTo>
                  <a:lnTo>
                    <a:pt x="1771" y="1600"/>
                  </a:lnTo>
                  <a:lnTo>
                    <a:pt x="1772" y="1595"/>
                  </a:lnTo>
                  <a:lnTo>
                    <a:pt x="1772" y="1595"/>
                  </a:lnTo>
                  <a:lnTo>
                    <a:pt x="1773" y="1594"/>
                  </a:lnTo>
                  <a:lnTo>
                    <a:pt x="1774" y="1594"/>
                  </a:lnTo>
                  <a:lnTo>
                    <a:pt x="1775" y="1592"/>
                  </a:lnTo>
                  <a:lnTo>
                    <a:pt x="1774" y="1589"/>
                  </a:lnTo>
                  <a:lnTo>
                    <a:pt x="1773" y="1585"/>
                  </a:lnTo>
                  <a:lnTo>
                    <a:pt x="1769" y="1584"/>
                  </a:lnTo>
                  <a:lnTo>
                    <a:pt x="1766" y="1583"/>
                  </a:lnTo>
                  <a:lnTo>
                    <a:pt x="1763" y="1583"/>
                  </a:lnTo>
                  <a:lnTo>
                    <a:pt x="1762" y="1583"/>
                  </a:lnTo>
                  <a:lnTo>
                    <a:pt x="1760" y="1583"/>
                  </a:lnTo>
                  <a:lnTo>
                    <a:pt x="1758" y="1582"/>
                  </a:lnTo>
                  <a:lnTo>
                    <a:pt x="1757" y="1582"/>
                  </a:lnTo>
                  <a:lnTo>
                    <a:pt x="1756" y="1582"/>
                  </a:lnTo>
                  <a:lnTo>
                    <a:pt x="1753" y="1584"/>
                  </a:lnTo>
                  <a:lnTo>
                    <a:pt x="1752" y="1584"/>
                  </a:lnTo>
                  <a:lnTo>
                    <a:pt x="1750" y="1586"/>
                  </a:lnTo>
                  <a:lnTo>
                    <a:pt x="1747" y="1585"/>
                  </a:lnTo>
                  <a:lnTo>
                    <a:pt x="1744" y="1586"/>
                  </a:lnTo>
                  <a:lnTo>
                    <a:pt x="1743" y="1590"/>
                  </a:lnTo>
                  <a:lnTo>
                    <a:pt x="1743" y="1593"/>
                  </a:lnTo>
                  <a:lnTo>
                    <a:pt x="1743" y="1595"/>
                  </a:lnTo>
                  <a:lnTo>
                    <a:pt x="1739" y="1595"/>
                  </a:lnTo>
                  <a:lnTo>
                    <a:pt x="1738" y="1596"/>
                  </a:lnTo>
                  <a:lnTo>
                    <a:pt x="1736" y="1597"/>
                  </a:lnTo>
                  <a:lnTo>
                    <a:pt x="1735" y="1598"/>
                  </a:lnTo>
                  <a:lnTo>
                    <a:pt x="1733" y="1598"/>
                  </a:lnTo>
                  <a:lnTo>
                    <a:pt x="1728" y="1598"/>
                  </a:lnTo>
                  <a:lnTo>
                    <a:pt x="1723" y="1600"/>
                  </a:lnTo>
                  <a:lnTo>
                    <a:pt x="1721" y="1600"/>
                  </a:lnTo>
                  <a:lnTo>
                    <a:pt x="1717" y="1601"/>
                  </a:lnTo>
                  <a:lnTo>
                    <a:pt x="1715" y="1601"/>
                  </a:lnTo>
                  <a:lnTo>
                    <a:pt x="1709" y="1601"/>
                  </a:lnTo>
                  <a:lnTo>
                    <a:pt x="1709" y="1602"/>
                  </a:lnTo>
                  <a:lnTo>
                    <a:pt x="1709" y="1602"/>
                  </a:lnTo>
                  <a:lnTo>
                    <a:pt x="1709" y="1603"/>
                  </a:lnTo>
                  <a:lnTo>
                    <a:pt x="1710" y="1603"/>
                  </a:lnTo>
                  <a:lnTo>
                    <a:pt x="1710" y="1604"/>
                  </a:lnTo>
                  <a:lnTo>
                    <a:pt x="1708" y="1604"/>
                  </a:lnTo>
                  <a:lnTo>
                    <a:pt x="1705" y="1604"/>
                  </a:lnTo>
                  <a:lnTo>
                    <a:pt x="1703" y="1602"/>
                  </a:lnTo>
                  <a:lnTo>
                    <a:pt x="1702" y="1601"/>
                  </a:lnTo>
                  <a:lnTo>
                    <a:pt x="1703" y="1600"/>
                  </a:lnTo>
                  <a:lnTo>
                    <a:pt x="1704" y="1597"/>
                  </a:lnTo>
                  <a:lnTo>
                    <a:pt x="1706" y="1596"/>
                  </a:lnTo>
                  <a:lnTo>
                    <a:pt x="1707" y="1595"/>
                  </a:lnTo>
                  <a:lnTo>
                    <a:pt x="1709" y="1592"/>
                  </a:lnTo>
                  <a:lnTo>
                    <a:pt x="1709" y="1590"/>
                  </a:lnTo>
                  <a:lnTo>
                    <a:pt x="1712" y="1589"/>
                  </a:lnTo>
                  <a:lnTo>
                    <a:pt x="1728" y="1587"/>
                  </a:lnTo>
                  <a:lnTo>
                    <a:pt x="1730" y="1586"/>
                  </a:lnTo>
                  <a:lnTo>
                    <a:pt x="1732" y="1584"/>
                  </a:lnTo>
                  <a:lnTo>
                    <a:pt x="1733" y="1583"/>
                  </a:lnTo>
                  <a:lnTo>
                    <a:pt x="1733" y="1582"/>
                  </a:lnTo>
                  <a:lnTo>
                    <a:pt x="1732" y="1582"/>
                  </a:lnTo>
                  <a:lnTo>
                    <a:pt x="1731" y="1583"/>
                  </a:lnTo>
                  <a:lnTo>
                    <a:pt x="1730" y="1584"/>
                  </a:lnTo>
                  <a:lnTo>
                    <a:pt x="1729" y="1585"/>
                  </a:lnTo>
                  <a:lnTo>
                    <a:pt x="1728" y="1585"/>
                  </a:lnTo>
                  <a:lnTo>
                    <a:pt x="1727" y="1585"/>
                  </a:lnTo>
                  <a:lnTo>
                    <a:pt x="1712" y="1588"/>
                  </a:lnTo>
                  <a:lnTo>
                    <a:pt x="1709" y="1589"/>
                  </a:lnTo>
                  <a:lnTo>
                    <a:pt x="1705" y="1591"/>
                  </a:lnTo>
                  <a:lnTo>
                    <a:pt x="1703" y="1595"/>
                  </a:lnTo>
                  <a:lnTo>
                    <a:pt x="1703" y="1596"/>
                  </a:lnTo>
                  <a:lnTo>
                    <a:pt x="1703" y="1596"/>
                  </a:lnTo>
                  <a:lnTo>
                    <a:pt x="1702" y="1597"/>
                  </a:lnTo>
                  <a:lnTo>
                    <a:pt x="1700" y="1598"/>
                  </a:lnTo>
                  <a:lnTo>
                    <a:pt x="1700" y="1599"/>
                  </a:lnTo>
                  <a:lnTo>
                    <a:pt x="1699" y="1601"/>
                  </a:lnTo>
                  <a:lnTo>
                    <a:pt x="1697" y="1601"/>
                  </a:lnTo>
                  <a:lnTo>
                    <a:pt x="1683" y="1604"/>
                  </a:lnTo>
                  <a:lnTo>
                    <a:pt x="1679" y="1605"/>
                  </a:lnTo>
                  <a:lnTo>
                    <a:pt x="1679" y="1606"/>
                  </a:lnTo>
                  <a:lnTo>
                    <a:pt x="1677" y="1602"/>
                  </a:lnTo>
                  <a:lnTo>
                    <a:pt x="1677" y="1598"/>
                  </a:lnTo>
                  <a:lnTo>
                    <a:pt x="1677" y="1594"/>
                  </a:lnTo>
                  <a:lnTo>
                    <a:pt x="1679" y="1591"/>
                  </a:lnTo>
                  <a:lnTo>
                    <a:pt x="1680" y="1589"/>
                  </a:lnTo>
                  <a:lnTo>
                    <a:pt x="1683" y="1589"/>
                  </a:lnTo>
                  <a:lnTo>
                    <a:pt x="1685" y="1588"/>
                  </a:lnTo>
                  <a:lnTo>
                    <a:pt x="1685" y="1585"/>
                  </a:lnTo>
                  <a:lnTo>
                    <a:pt x="1685" y="1583"/>
                  </a:lnTo>
                  <a:lnTo>
                    <a:pt x="1685" y="1582"/>
                  </a:lnTo>
                  <a:lnTo>
                    <a:pt x="1684" y="1581"/>
                  </a:lnTo>
                  <a:lnTo>
                    <a:pt x="1682" y="1581"/>
                  </a:lnTo>
                  <a:lnTo>
                    <a:pt x="1679" y="1581"/>
                  </a:lnTo>
                  <a:lnTo>
                    <a:pt x="1677" y="1581"/>
                  </a:lnTo>
                  <a:lnTo>
                    <a:pt x="1676" y="1579"/>
                  </a:lnTo>
                  <a:lnTo>
                    <a:pt x="1676" y="1577"/>
                  </a:lnTo>
                  <a:lnTo>
                    <a:pt x="1677" y="1575"/>
                  </a:lnTo>
                  <a:lnTo>
                    <a:pt x="1679" y="1571"/>
                  </a:lnTo>
                  <a:lnTo>
                    <a:pt x="1682" y="1567"/>
                  </a:lnTo>
                  <a:lnTo>
                    <a:pt x="1683" y="1564"/>
                  </a:lnTo>
                  <a:lnTo>
                    <a:pt x="1682" y="1554"/>
                  </a:lnTo>
                  <a:lnTo>
                    <a:pt x="1684" y="1549"/>
                  </a:lnTo>
                  <a:lnTo>
                    <a:pt x="1685" y="1545"/>
                  </a:lnTo>
                  <a:lnTo>
                    <a:pt x="1687" y="1541"/>
                  </a:lnTo>
                  <a:lnTo>
                    <a:pt x="1691" y="1539"/>
                  </a:lnTo>
                  <a:lnTo>
                    <a:pt x="1709" y="1536"/>
                  </a:lnTo>
                  <a:lnTo>
                    <a:pt x="1712" y="1535"/>
                  </a:lnTo>
                  <a:lnTo>
                    <a:pt x="1714" y="1534"/>
                  </a:lnTo>
                  <a:lnTo>
                    <a:pt x="1716" y="1529"/>
                  </a:lnTo>
                  <a:lnTo>
                    <a:pt x="1718" y="1529"/>
                  </a:lnTo>
                  <a:lnTo>
                    <a:pt x="1720" y="1529"/>
                  </a:lnTo>
                  <a:lnTo>
                    <a:pt x="1723" y="1529"/>
                  </a:lnTo>
                  <a:lnTo>
                    <a:pt x="1725" y="1529"/>
                  </a:lnTo>
                  <a:lnTo>
                    <a:pt x="1726" y="1527"/>
                  </a:lnTo>
                  <a:lnTo>
                    <a:pt x="1727" y="1522"/>
                  </a:lnTo>
                  <a:lnTo>
                    <a:pt x="1728" y="1516"/>
                  </a:lnTo>
                  <a:lnTo>
                    <a:pt x="1731" y="1511"/>
                  </a:lnTo>
                  <a:lnTo>
                    <a:pt x="1733" y="1506"/>
                  </a:lnTo>
                  <a:lnTo>
                    <a:pt x="1738" y="1505"/>
                  </a:lnTo>
                  <a:lnTo>
                    <a:pt x="1752" y="1505"/>
                  </a:lnTo>
                  <a:lnTo>
                    <a:pt x="1757" y="1509"/>
                  </a:lnTo>
                  <a:lnTo>
                    <a:pt x="1759" y="1509"/>
                  </a:lnTo>
                  <a:lnTo>
                    <a:pt x="1761" y="1509"/>
                  </a:lnTo>
                  <a:lnTo>
                    <a:pt x="1764" y="1508"/>
                  </a:lnTo>
                  <a:lnTo>
                    <a:pt x="1778" y="1506"/>
                  </a:lnTo>
                  <a:lnTo>
                    <a:pt x="1780" y="1507"/>
                  </a:lnTo>
                  <a:lnTo>
                    <a:pt x="1782" y="1509"/>
                  </a:lnTo>
                  <a:lnTo>
                    <a:pt x="1784" y="1510"/>
                  </a:lnTo>
                  <a:lnTo>
                    <a:pt x="1787" y="1510"/>
                  </a:lnTo>
                  <a:lnTo>
                    <a:pt x="1790" y="1509"/>
                  </a:lnTo>
                  <a:lnTo>
                    <a:pt x="1792" y="1510"/>
                  </a:lnTo>
                  <a:lnTo>
                    <a:pt x="1795" y="1510"/>
                  </a:lnTo>
                  <a:lnTo>
                    <a:pt x="1800" y="1509"/>
                  </a:lnTo>
                  <a:lnTo>
                    <a:pt x="1803" y="1509"/>
                  </a:lnTo>
                  <a:lnTo>
                    <a:pt x="1812" y="1511"/>
                  </a:lnTo>
                  <a:lnTo>
                    <a:pt x="1815" y="1511"/>
                  </a:lnTo>
                  <a:lnTo>
                    <a:pt x="1817" y="1509"/>
                  </a:lnTo>
                  <a:lnTo>
                    <a:pt x="1819" y="1505"/>
                  </a:lnTo>
                  <a:lnTo>
                    <a:pt x="1819" y="1501"/>
                  </a:lnTo>
                  <a:lnTo>
                    <a:pt x="1819" y="1500"/>
                  </a:lnTo>
                  <a:lnTo>
                    <a:pt x="1819" y="1499"/>
                  </a:lnTo>
                  <a:lnTo>
                    <a:pt x="1819" y="1498"/>
                  </a:lnTo>
                  <a:lnTo>
                    <a:pt x="1819" y="1496"/>
                  </a:lnTo>
                  <a:lnTo>
                    <a:pt x="1820" y="1494"/>
                  </a:lnTo>
                  <a:lnTo>
                    <a:pt x="1821" y="1493"/>
                  </a:lnTo>
                  <a:lnTo>
                    <a:pt x="1821" y="1491"/>
                  </a:lnTo>
                  <a:lnTo>
                    <a:pt x="1821" y="1490"/>
                  </a:lnTo>
                  <a:lnTo>
                    <a:pt x="1819" y="1487"/>
                  </a:lnTo>
                  <a:lnTo>
                    <a:pt x="1818" y="1486"/>
                  </a:lnTo>
                  <a:lnTo>
                    <a:pt x="1817" y="1485"/>
                  </a:lnTo>
                  <a:lnTo>
                    <a:pt x="1817" y="1484"/>
                  </a:lnTo>
                  <a:lnTo>
                    <a:pt x="1818" y="1482"/>
                  </a:lnTo>
                  <a:lnTo>
                    <a:pt x="1819" y="1482"/>
                  </a:lnTo>
                  <a:lnTo>
                    <a:pt x="1824" y="1481"/>
                  </a:lnTo>
                  <a:lnTo>
                    <a:pt x="1825" y="1481"/>
                  </a:lnTo>
                  <a:lnTo>
                    <a:pt x="1825" y="1480"/>
                  </a:lnTo>
                  <a:lnTo>
                    <a:pt x="1823" y="1475"/>
                  </a:lnTo>
                  <a:lnTo>
                    <a:pt x="1823" y="1473"/>
                  </a:lnTo>
                  <a:lnTo>
                    <a:pt x="1825" y="1469"/>
                  </a:lnTo>
                  <a:lnTo>
                    <a:pt x="1829" y="1462"/>
                  </a:lnTo>
                  <a:lnTo>
                    <a:pt x="1831" y="1459"/>
                  </a:lnTo>
                  <a:lnTo>
                    <a:pt x="1835" y="1456"/>
                  </a:lnTo>
                  <a:lnTo>
                    <a:pt x="1837" y="1454"/>
                  </a:lnTo>
                  <a:lnTo>
                    <a:pt x="1838" y="1451"/>
                  </a:lnTo>
                  <a:lnTo>
                    <a:pt x="1838" y="1449"/>
                  </a:lnTo>
                  <a:lnTo>
                    <a:pt x="1837" y="1447"/>
                  </a:lnTo>
                  <a:lnTo>
                    <a:pt x="1835" y="1446"/>
                  </a:lnTo>
                  <a:lnTo>
                    <a:pt x="1830" y="1448"/>
                  </a:lnTo>
                  <a:lnTo>
                    <a:pt x="1829" y="1448"/>
                  </a:lnTo>
                  <a:lnTo>
                    <a:pt x="1823" y="1444"/>
                  </a:lnTo>
                  <a:lnTo>
                    <a:pt x="1829" y="1439"/>
                  </a:lnTo>
                  <a:lnTo>
                    <a:pt x="1830" y="1437"/>
                  </a:lnTo>
                  <a:lnTo>
                    <a:pt x="1832" y="1435"/>
                  </a:lnTo>
                  <a:lnTo>
                    <a:pt x="1831" y="1434"/>
                  </a:lnTo>
                  <a:lnTo>
                    <a:pt x="1830" y="1432"/>
                  </a:lnTo>
                  <a:lnTo>
                    <a:pt x="1829" y="1428"/>
                  </a:lnTo>
                  <a:lnTo>
                    <a:pt x="1827" y="1422"/>
                  </a:lnTo>
                  <a:lnTo>
                    <a:pt x="1826" y="1421"/>
                  </a:lnTo>
                  <a:lnTo>
                    <a:pt x="1825" y="1420"/>
                  </a:lnTo>
                  <a:lnTo>
                    <a:pt x="1825" y="1418"/>
                  </a:lnTo>
                  <a:lnTo>
                    <a:pt x="1826" y="1418"/>
                  </a:lnTo>
                  <a:lnTo>
                    <a:pt x="1827" y="1418"/>
                  </a:lnTo>
                  <a:lnTo>
                    <a:pt x="1827" y="1417"/>
                  </a:lnTo>
                  <a:lnTo>
                    <a:pt x="1827" y="1416"/>
                  </a:lnTo>
                  <a:lnTo>
                    <a:pt x="1827" y="1415"/>
                  </a:lnTo>
                  <a:lnTo>
                    <a:pt x="1827" y="1414"/>
                  </a:lnTo>
                  <a:lnTo>
                    <a:pt x="1826" y="1410"/>
                  </a:lnTo>
                  <a:lnTo>
                    <a:pt x="1824" y="1408"/>
                  </a:lnTo>
                  <a:lnTo>
                    <a:pt x="1822" y="1407"/>
                  </a:lnTo>
                  <a:lnTo>
                    <a:pt x="1811" y="1405"/>
                  </a:lnTo>
                  <a:lnTo>
                    <a:pt x="1810" y="1406"/>
                  </a:lnTo>
                  <a:lnTo>
                    <a:pt x="1805" y="1407"/>
                  </a:lnTo>
                  <a:lnTo>
                    <a:pt x="1807" y="1403"/>
                  </a:lnTo>
                  <a:lnTo>
                    <a:pt x="1812" y="1384"/>
                  </a:lnTo>
                  <a:lnTo>
                    <a:pt x="1813" y="1384"/>
                  </a:lnTo>
                  <a:lnTo>
                    <a:pt x="1815" y="1383"/>
                  </a:lnTo>
                  <a:lnTo>
                    <a:pt x="1816" y="1381"/>
                  </a:lnTo>
                  <a:lnTo>
                    <a:pt x="1817" y="1379"/>
                  </a:lnTo>
                  <a:lnTo>
                    <a:pt x="1817" y="1378"/>
                  </a:lnTo>
                  <a:lnTo>
                    <a:pt x="1819" y="1376"/>
                  </a:lnTo>
                  <a:lnTo>
                    <a:pt x="1821" y="1375"/>
                  </a:lnTo>
                  <a:lnTo>
                    <a:pt x="1823" y="1375"/>
                  </a:lnTo>
                  <a:lnTo>
                    <a:pt x="1833" y="1379"/>
                  </a:lnTo>
                  <a:lnTo>
                    <a:pt x="1837" y="1378"/>
                  </a:lnTo>
                  <a:lnTo>
                    <a:pt x="1841" y="1375"/>
                  </a:lnTo>
                  <a:lnTo>
                    <a:pt x="1842" y="1373"/>
                  </a:lnTo>
                  <a:lnTo>
                    <a:pt x="1844" y="1371"/>
                  </a:lnTo>
                  <a:lnTo>
                    <a:pt x="1844" y="1368"/>
                  </a:lnTo>
                  <a:lnTo>
                    <a:pt x="1842" y="1366"/>
                  </a:lnTo>
                  <a:lnTo>
                    <a:pt x="1840" y="1366"/>
                  </a:lnTo>
                  <a:lnTo>
                    <a:pt x="1838" y="1366"/>
                  </a:lnTo>
                  <a:lnTo>
                    <a:pt x="1836" y="1369"/>
                  </a:lnTo>
                  <a:lnTo>
                    <a:pt x="1835" y="1370"/>
                  </a:lnTo>
                  <a:lnTo>
                    <a:pt x="1834" y="1370"/>
                  </a:lnTo>
                  <a:lnTo>
                    <a:pt x="1832" y="1367"/>
                  </a:lnTo>
                  <a:lnTo>
                    <a:pt x="1831" y="1366"/>
                  </a:lnTo>
                  <a:lnTo>
                    <a:pt x="1829" y="1366"/>
                  </a:lnTo>
                  <a:lnTo>
                    <a:pt x="1827" y="1366"/>
                  </a:lnTo>
                  <a:lnTo>
                    <a:pt x="1819" y="1365"/>
                  </a:lnTo>
                  <a:lnTo>
                    <a:pt x="1817" y="1364"/>
                  </a:lnTo>
                  <a:lnTo>
                    <a:pt x="1817" y="1363"/>
                  </a:lnTo>
                  <a:lnTo>
                    <a:pt x="1816" y="1361"/>
                  </a:lnTo>
                  <a:lnTo>
                    <a:pt x="1814" y="1359"/>
                  </a:lnTo>
                  <a:lnTo>
                    <a:pt x="1812" y="1357"/>
                  </a:lnTo>
                  <a:lnTo>
                    <a:pt x="1811" y="1355"/>
                  </a:lnTo>
                  <a:lnTo>
                    <a:pt x="1810" y="1354"/>
                  </a:lnTo>
                  <a:lnTo>
                    <a:pt x="1811" y="1347"/>
                  </a:lnTo>
                  <a:lnTo>
                    <a:pt x="1811" y="1346"/>
                  </a:lnTo>
                  <a:lnTo>
                    <a:pt x="1817" y="1346"/>
                  </a:lnTo>
                  <a:lnTo>
                    <a:pt x="1823" y="1343"/>
                  </a:lnTo>
                  <a:lnTo>
                    <a:pt x="1827" y="1343"/>
                  </a:lnTo>
                  <a:lnTo>
                    <a:pt x="1829" y="1344"/>
                  </a:lnTo>
                  <a:lnTo>
                    <a:pt x="1830" y="1344"/>
                  </a:lnTo>
                  <a:lnTo>
                    <a:pt x="1832" y="1343"/>
                  </a:lnTo>
                  <a:lnTo>
                    <a:pt x="1832" y="1342"/>
                  </a:lnTo>
                  <a:lnTo>
                    <a:pt x="1832" y="1338"/>
                  </a:lnTo>
                  <a:lnTo>
                    <a:pt x="1833" y="1336"/>
                  </a:lnTo>
                  <a:lnTo>
                    <a:pt x="1835" y="1333"/>
                  </a:lnTo>
                  <a:lnTo>
                    <a:pt x="1837" y="1330"/>
                  </a:lnTo>
                  <a:lnTo>
                    <a:pt x="1842" y="1326"/>
                  </a:lnTo>
                  <a:lnTo>
                    <a:pt x="1844" y="1324"/>
                  </a:lnTo>
                  <a:lnTo>
                    <a:pt x="1847" y="1320"/>
                  </a:lnTo>
                  <a:lnTo>
                    <a:pt x="1849" y="1318"/>
                  </a:lnTo>
                  <a:lnTo>
                    <a:pt x="1851" y="1318"/>
                  </a:lnTo>
                  <a:lnTo>
                    <a:pt x="1852" y="1316"/>
                  </a:lnTo>
                  <a:lnTo>
                    <a:pt x="1852" y="1311"/>
                  </a:lnTo>
                  <a:lnTo>
                    <a:pt x="1853" y="1306"/>
                  </a:lnTo>
                  <a:lnTo>
                    <a:pt x="1853" y="1304"/>
                  </a:lnTo>
                  <a:lnTo>
                    <a:pt x="1853" y="1301"/>
                  </a:lnTo>
                  <a:lnTo>
                    <a:pt x="1848" y="1297"/>
                  </a:lnTo>
                  <a:lnTo>
                    <a:pt x="1845" y="1291"/>
                  </a:lnTo>
                  <a:lnTo>
                    <a:pt x="1843" y="1287"/>
                  </a:lnTo>
                  <a:lnTo>
                    <a:pt x="1842" y="1282"/>
                  </a:lnTo>
                  <a:lnTo>
                    <a:pt x="1844" y="1278"/>
                  </a:lnTo>
                  <a:lnTo>
                    <a:pt x="1846" y="1276"/>
                  </a:lnTo>
                  <a:lnTo>
                    <a:pt x="1849" y="1275"/>
                  </a:lnTo>
                  <a:lnTo>
                    <a:pt x="1850" y="1272"/>
                  </a:lnTo>
                  <a:lnTo>
                    <a:pt x="1851" y="1270"/>
                  </a:lnTo>
                  <a:lnTo>
                    <a:pt x="1850" y="1269"/>
                  </a:lnTo>
                  <a:lnTo>
                    <a:pt x="1849" y="1268"/>
                  </a:lnTo>
                  <a:lnTo>
                    <a:pt x="1841" y="1265"/>
                  </a:lnTo>
                  <a:lnTo>
                    <a:pt x="1839" y="1265"/>
                  </a:lnTo>
                  <a:lnTo>
                    <a:pt x="1836" y="1266"/>
                  </a:lnTo>
                  <a:lnTo>
                    <a:pt x="1831" y="1272"/>
                  </a:lnTo>
                  <a:lnTo>
                    <a:pt x="1829" y="1273"/>
                  </a:lnTo>
                  <a:lnTo>
                    <a:pt x="1826" y="1275"/>
                  </a:lnTo>
                  <a:lnTo>
                    <a:pt x="1823" y="1275"/>
                  </a:lnTo>
                  <a:lnTo>
                    <a:pt x="1821" y="1275"/>
                  </a:lnTo>
                  <a:lnTo>
                    <a:pt x="1819" y="1274"/>
                  </a:lnTo>
                  <a:lnTo>
                    <a:pt x="1815" y="1270"/>
                  </a:lnTo>
                  <a:lnTo>
                    <a:pt x="1811" y="1268"/>
                  </a:lnTo>
                  <a:lnTo>
                    <a:pt x="1808" y="1267"/>
                  </a:lnTo>
                  <a:lnTo>
                    <a:pt x="1805" y="1265"/>
                  </a:lnTo>
                  <a:lnTo>
                    <a:pt x="1803" y="1260"/>
                  </a:lnTo>
                  <a:lnTo>
                    <a:pt x="1801" y="1254"/>
                  </a:lnTo>
                  <a:lnTo>
                    <a:pt x="1800" y="1251"/>
                  </a:lnTo>
                  <a:lnTo>
                    <a:pt x="1799" y="1250"/>
                  </a:lnTo>
                  <a:lnTo>
                    <a:pt x="1794" y="1249"/>
                  </a:lnTo>
                  <a:lnTo>
                    <a:pt x="1792" y="1248"/>
                  </a:lnTo>
                  <a:lnTo>
                    <a:pt x="1789" y="1246"/>
                  </a:lnTo>
                  <a:lnTo>
                    <a:pt x="1786" y="1246"/>
                  </a:lnTo>
                  <a:lnTo>
                    <a:pt x="1782" y="1248"/>
                  </a:lnTo>
                  <a:lnTo>
                    <a:pt x="1778" y="1249"/>
                  </a:lnTo>
                  <a:lnTo>
                    <a:pt x="1775" y="1248"/>
                  </a:lnTo>
                  <a:lnTo>
                    <a:pt x="1772" y="1246"/>
                  </a:lnTo>
                  <a:lnTo>
                    <a:pt x="1770" y="1244"/>
                  </a:lnTo>
                  <a:lnTo>
                    <a:pt x="1765" y="1231"/>
                  </a:lnTo>
                  <a:lnTo>
                    <a:pt x="1763" y="1228"/>
                  </a:lnTo>
                  <a:lnTo>
                    <a:pt x="1759" y="1230"/>
                  </a:lnTo>
                  <a:lnTo>
                    <a:pt x="1758" y="1232"/>
                  </a:lnTo>
                  <a:lnTo>
                    <a:pt x="1755" y="1236"/>
                  </a:lnTo>
                  <a:lnTo>
                    <a:pt x="1753" y="1238"/>
                  </a:lnTo>
                  <a:lnTo>
                    <a:pt x="1751" y="1238"/>
                  </a:lnTo>
                  <a:lnTo>
                    <a:pt x="1743" y="1239"/>
                  </a:lnTo>
                  <a:lnTo>
                    <a:pt x="1741" y="1236"/>
                  </a:lnTo>
                  <a:lnTo>
                    <a:pt x="1739" y="1233"/>
                  </a:lnTo>
                  <a:lnTo>
                    <a:pt x="1735" y="1230"/>
                  </a:lnTo>
                  <a:lnTo>
                    <a:pt x="1726" y="1227"/>
                  </a:lnTo>
                  <a:lnTo>
                    <a:pt x="1721" y="1223"/>
                  </a:lnTo>
                  <a:lnTo>
                    <a:pt x="1720" y="1222"/>
                  </a:lnTo>
                  <a:lnTo>
                    <a:pt x="1720" y="1222"/>
                  </a:lnTo>
                  <a:lnTo>
                    <a:pt x="1720" y="1219"/>
                  </a:lnTo>
                  <a:lnTo>
                    <a:pt x="1719" y="1216"/>
                  </a:lnTo>
                  <a:lnTo>
                    <a:pt x="1719" y="1216"/>
                  </a:lnTo>
                  <a:lnTo>
                    <a:pt x="1718" y="1216"/>
                  </a:lnTo>
                  <a:lnTo>
                    <a:pt x="1716" y="1217"/>
                  </a:lnTo>
                  <a:lnTo>
                    <a:pt x="1715" y="1217"/>
                  </a:lnTo>
                  <a:lnTo>
                    <a:pt x="1715" y="1218"/>
                  </a:lnTo>
                  <a:lnTo>
                    <a:pt x="1710" y="1217"/>
                  </a:lnTo>
                  <a:lnTo>
                    <a:pt x="1703" y="1218"/>
                  </a:lnTo>
                  <a:lnTo>
                    <a:pt x="1700" y="1217"/>
                  </a:lnTo>
                  <a:lnTo>
                    <a:pt x="1698" y="1216"/>
                  </a:lnTo>
                  <a:lnTo>
                    <a:pt x="1697" y="1215"/>
                  </a:lnTo>
                  <a:lnTo>
                    <a:pt x="1692" y="1215"/>
                  </a:lnTo>
                  <a:lnTo>
                    <a:pt x="1691" y="1214"/>
                  </a:lnTo>
                  <a:lnTo>
                    <a:pt x="1690" y="1212"/>
                  </a:lnTo>
                  <a:lnTo>
                    <a:pt x="1687" y="1204"/>
                  </a:lnTo>
                  <a:lnTo>
                    <a:pt x="1685" y="1203"/>
                  </a:lnTo>
                  <a:lnTo>
                    <a:pt x="1684" y="1202"/>
                  </a:lnTo>
                  <a:lnTo>
                    <a:pt x="1682" y="1203"/>
                  </a:lnTo>
                  <a:lnTo>
                    <a:pt x="1676" y="1202"/>
                  </a:lnTo>
                  <a:lnTo>
                    <a:pt x="1674" y="1203"/>
                  </a:lnTo>
                  <a:lnTo>
                    <a:pt x="1673" y="1207"/>
                  </a:lnTo>
                  <a:lnTo>
                    <a:pt x="1674" y="1213"/>
                  </a:lnTo>
                  <a:lnTo>
                    <a:pt x="1673" y="1219"/>
                  </a:lnTo>
                  <a:lnTo>
                    <a:pt x="1669" y="1222"/>
                  </a:lnTo>
                  <a:lnTo>
                    <a:pt x="1668" y="1222"/>
                  </a:lnTo>
                  <a:lnTo>
                    <a:pt x="1667" y="1221"/>
                  </a:lnTo>
                  <a:lnTo>
                    <a:pt x="1666" y="1221"/>
                  </a:lnTo>
                  <a:lnTo>
                    <a:pt x="1665" y="1221"/>
                  </a:lnTo>
                  <a:lnTo>
                    <a:pt x="1661" y="1223"/>
                  </a:lnTo>
                  <a:lnTo>
                    <a:pt x="1659" y="1225"/>
                  </a:lnTo>
                  <a:lnTo>
                    <a:pt x="1658" y="1224"/>
                  </a:lnTo>
                  <a:lnTo>
                    <a:pt x="1658" y="1222"/>
                  </a:lnTo>
                  <a:lnTo>
                    <a:pt x="1657" y="1219"/>
                  </a:lnTo>
                  <a:lnTo>
                    <a:pt x="1654" y="1214"/>
                  </a:lnTo>
                  <a:lnTo>
                    <a:pt x="1651" y="1210"/>
                  </a:lnTo>
                  <a:lnTo>
                    <a:pt x="1648" y="1208"/>
                  </a:lnTo>
                  <a:lnTo>
                    <a:pt x="1644" y="1205"/>
                  </a:lnTo>
                  <a:lnTo>
                    <a:pt x="1637" y="1202"/>
                  </a:lnTo>
                  <a:lnTo>
                    <a:pt x="1634" y="1200"/>
                  </a:lnTo>
                  <a:lnTo>
                    <a:pt x="1625" y="1186"/>
                  </a:lnTo>
                  <a:lnTo>
                    <a:pt x="1622" y="1183"/>
                  </a:lnTo>
                  <a:lnTo>
                    <a:pt x="1622" y="1182"/>
                  </a:lnTo>
                  <a:lnTo>
                    <a:pt x="1622" y="1180"/>
                  </a:lnTo>
                  <a:lnTo>
                    <a:pt x="1622" y="1180"/>
                  </a:lnTo>
                  <a:lnTo>
                    <a:pt x="1623" y="1176"/>
                  </a:lnTo>
                  <a:lnTo>
                    <a:pt x="1623" y="1170"/>
                  </a:lnTo>
                  <a:lnTo>
                    <a:pt x="1619" y="1167"/>
                  </a:lnTo>
                  <a:lnTo>
                    <a:pt x="1612" y="1163"/>
                  </a:lnTo>
                  <a:lnTo>
                    <a:pt x="1610" y="1159"/>
                  </a:lnTo>
                  <a:lnTo>
                    <a:pt x="1609" y="1155"/>
                  </a:lnTo>
                  <a:lnTo>
                    <a:pt x="1607" y="1151"/>
                  </a:lnTo>
                  <a:lnTo>
                    <a:pt x="1606" y="1150"/>
                  </a:lnTo>
                  <a:lnTo>
                    <a:pt x="1597" y="1151"/>
                  </a:lnTo>
                  <a:lnTo>
                    <a:pt x="1595" y="1152"/>
                  </a:lnTo>
                  <a:lnTo>
                    <a:pt x="1589" y="1158"/>
                  </a:lnTo>
                  <a:lnTo>
                    <a:pt x="1586" y="1160"/>
                  </a:lnTo>
                  <a:lnTo>
                    <a:pt x="1573" y="1164"/>
                  </a:lnTo>
                  <a:lnTo>
                    <a:pt x="1567" y="1162"/>
                  </a:lnTo>
                  <a:lnTo>
                    <a:pt x="1561" y="1163"/>
                  </a:lnTo>
                  <a:lnTo>
                    <a:pt x="1555" y="1165"/>
                  </a:lnTo>
                  <a:lnTo>
                    <a:pt x="1540" y="1174"/>
                  </a:lnTo>
                  <a:lnTo>
                    <a:pt x="1539" y="1175"/>
                  </a:lnTo>
                  <a:lnTo>
                    <a:pt x="1538" y="1177"/>
                  </a:lnTo>
                  <a:lnTo>
                    <a:pt x="1536" y="1180"/>
                  </a:lnTo>
                  <a:lnTo>
                    <a:pt x="1535" y="1180"/>
                  </a:lnTo>
                  <a:lnTo>
                    <a:pt x="1534" y="1182"/>
                  </a:lnTo>
                  <a:lnTo>
                    <a:pt x="1532" y="1182"/>
                  </a:lnTo>
                  <a:lnTo>
                    <a:pt x="1530" y="1182"/>
                  </a:lnTo>
                  <a:lnTo>
                    <a:pt x="1528" y="1181"/>
                  </a:lnTo>
                  <a:lnTo>
                    <a:pt x="1527" y="1180"/>
                  </a:lnTo>
                  <a:lnTo>
                    <a:pt x="1526" y="1179"/>
                  </a:lnTo>
                  <a:lnTo>
                    <a:pt x="1527" y="1177"/>
                  </a:lnTo>
                  <a:lnTo>
                    <a:pt x="1527" y="1174"/>
                  </a:lnTo>
                  <a:lnTo>
                    <a:pt x="1527" y="1174"/>
                  </a:lnTo>
                  <a:lnTo>
                    <a:pt x="1525" y="1173"/>
                  </a:lnTo>
                  <a:lnTo>
                    <a:pt x="1524" y="1172"/>
                  </a:lnTo>
                  <a:lnTo>
                    <a:pt x="1522" y="1171"/>
                  </a:lnTo>
                  <a:lnTo>
                    <a:pt x="1519" y="1169"/>
                  </a:lnTo>
                  <a:lnTo>
                    <a:pt x="1517" y="1169"/>
                  </a:lnTo>
                  <a:lnTo>
                    <a:pt x="1516" y="1168"/>
                  </a:lnTo>
                  <a:lnTo>
                    <a:pt x="1515" y="1168"/>
                  </a:lnTo>
                  <a:lnTo>
                    <a:pt x="1513" y="1168"/>
                  </a:lnTo>
                  <a:lnTo>
                    <a:pt x="1513" y="1168"/>
                  </a:lnTo>
                  <a:lnTo>
                    <a:pt x="1511" y="1170"/>
                  </a:lnTo>
                  <a:lnTo>
                    <a:pt x="1509" y="1171"/>
                  </a:lnTo>
                  <a:lnTo>
                    <a:pt x="1507" y="1172"/>
                  </a:lnTo>
                  <a:lnTo>
                    <a:pt x="1505" y="1173"/>
                  </a:lnTo>
                  <a:lnTo>
                    <a:pt x="1503" y="1171"/>
                  </a:lnTo>
                  <a:lnTo>
                    <a:pt x="1493" y="1157"/>
                  </a:lnTo>
                  <a:lnTo>
                    <a:pt x="1491" y="1156"/>
                  </a:lnTo>
                  <a:lnTo>
                    <a:pt x="1490" y="1153"/>
                  </a:lnTo>
                  <a:lnTo>
                    <a:pt x="1488" y="1151"/>
                  </a:lnTo>
                  <a:lnTo>
                    <a:pt x="1472" y="1150"/>
                  </a:lnTo>
                  <a:lnTo>
                    <a:pt x="1463" y="1151"/>
                  </a:lnTo>
                  <a:lnTo>
                    <a:pt x="1462" y="1152"/>
                  </a:lnTo>
                  <a:lnTo>
                    <a:pt x="1461" y="1153"/>
                  </a:lnTo>
                  <a:lnTo>
                    <a:pt x="1459" y="1156"/>
                  </a:lnTo>
                  <a:lnTo>
                    <a:pt x="1458" y="1156"/>
                  </a:lnTo>
                  <a:lnTo>
                    <a:pt x="1457" y="1156"/>
                  </a:lnTo>
                  <a:lnTo>
                    <a:pt x="1456" y="1156"/>
                  </a:lnTo>
                  <a:lnTo>
                    <a:pt x="1455" y="1157"/>
                  </a:lnTo>
                  <a:lnTo>
                    <a:pt x="1453" y="1159"/>
                  </a:lnTo>
                  <a:lnTo>
                    <a:pt x="1452" y="1161"/>
                  </a:lnTo>
                  <a:lnTo>
                    <a:pt x="1451" y="1162"/>
                  </a:lnTo>
                  <a:lnTo>
                    <a:pt x="1451" y="1162"/>
                  </a:lnTo>
                  <a:lnTo>
                    <a:pt x="1449" y="1163"/>
                  </a:lnTo>
                  <a:lnTo>
                    <a:pt x="1447" y="1163"/>
                  </a:lnTo>
                  <a:lnTo>
                    <a:pt x="1445" y="1162"/>
                  </a:lnTo>
                  <a:lnTo>
                    <a:pt x="1444" y="1162"/>
                  </a:lnTo>
                  <a:lnTo>
                    <a:pt x="1442" y="1160"/>
                  </a:lnTo>
                  <a:lnTo>
                    <a:pt x="1439" y="1158"/>
                  </a:lnTo>
                  <a:lnTo>
                    <a:pt x="1439" y="1156"/>
                  </a:lnTo>
                  <a:lnTo>
                    <a:pt x="1438" y="1153"/>
                  </a:lnTo>
                  <a:lnTo>
                    <a:pt x="1438" y="1149"/>
                  </a:lnTo>
                  <a:lnTo>
                    <a:pt x="1437" y="1148"/>
                  </a:lnTo>
                  <a:lnTo>
                    <a:pt x="1435" y="1146"/>
                  </a:lnTo>
                  <a:lnTo>
                    <a:pt x="1433" y="1145"/>
                  </a:lnTo>
                  <a:lnTo>
                    <a:pt x="1432" y="1145"/>
                  </a:lnTo>
                  <a:lnTo>
                    <a:pt x="1428" y="1143"/>
                  </a:lnTo>
                  <a:lnTo>
                    <a:pt x="1426" y="1140"/>
                  </a:lnTo>
                  <a:lnTo>
                    <a:pt x="1422" y="1123"/>
                  </a:lnTo>
                  <a:lnTo>
                    <a:pt x="1422" y="1121"/>
                  </a:lnTo>
                  <a:lnTo>
                    <a:pt x="1423" y="1119"/>
                  </a:lnTo>
                  <a:lnTo>
                    <a:pt x="1431" y="1116"/>
                  </a:lnTo>
                  <a:lnTo>
                    <a:pt x="1428" y="1113"/>
                  </a:lnTo>
                  <a:lnTo>
                    <a:pt x="1428" y="1111"/>
                  </a:lnTo>
                  <a:lnTo>
                    <a:pt x="1428" y="1107"/>
                  </a:lnTo>
                  <a:lnTo>
                    <a:pt x="1427" y="1103"/>
                  </a:lnTo>
                  <a:lnTo>
                    <a:pt x="1426" y="1101"/>
                  </a:lnTo>
                  <a:lnTo>
                    <a:pt x="1426" y="1101"/>
                  </a:lnTo>
                  <a:lnTo>
                    <a:pt x="1424" y="1099"/>
                  </a:lnTo>
                  <a:lnTo>
                    <a:pt x="1422" y="1098"/>
                  </a:lnTo>
                  <a:lnTo>
                    <a:pt x="1422" y="1096"/>
                  </a:lnTo>
                  <a:lnTo>
                    <a:pt x="1422" y="1095"/>
                  </a:lnTo>
                  <a:lnTo>
                    <a:pt x="1422" y="1093"/>
                  </a:lnTo>
                  <a:lnTo>
                    <a:pt x="1421" y="1091"/>
                  </a:lnTo>
                  <a:lnTo>
                    <a:pt x="1420" y="1089"/>
                  </a:lnTo>
                  <a:lnTo>
                    <a:pt x="1419" y="1087"/>
                  </a:lnTo>
                  <a:lnTo>
                    <a:pt x="1419" y="1084"/>
                  </a:lnTo>
                  <a:lnTo>
                    <a:pt x="1419" y="1083"/>
                  </a:lnTo>
                  <a:lnTo>
                    <a:pt x="1419" y="1081"/>
                  </a:lnTo>
                  <a:lnTo>
                    <a:pt x="1418" y="1079"/>
                  </a:lnTo>
                  <a:lnTo>
                    <a:pt x="1417" y="1078"/>
                  </a:lnTo>
                  <a:lnTo>
                    <a:pt x="1414" y="1078"/>
                  </a:lnTo>
                  <a:lnTo>
                    <a:pt x="1414" y="1077"/>
                  </a:lnTo>
                  <a:lnTo>
                    <a:pt x="1414" y="1076"/>
                  </a:lnTo>
                  <a:lnTo>
                    <a:pt x="1414" y="1075"/>
                  </a:lnTo>
                  <a:lnTo>
                    <a:pt x="1414" y="1071"/>
                  </a:lnTo>
                  <a:lnTo>
                    <a:pt x="1413" y="1070"/>
                  </a:lnTo>
                  <a:lnTo>
                    <a:pt x="1418" y="1069"/>
                  </a:lnTo>
                  <a:lnTo>
                    <a:pt x="1420" y="1068"/>
                  </a:lnTo>
                  <a:lnTo>
                    <a:pt x="1420" y="1065"/>
                  </a:lnTo>
                  <a:lnTo>
                    <a:pt x="1420" y="1064"/>
                  </a:lnTo>
                  <a:lnTo>
                    <a:pt x="1418" y="1063"/>
                  </a:lnTo>
                  <a:lnTo>
                    <a:pt x="1416" y="1062"/>
                  </a:lnTo>
                  <a:lnTo>
                    <a:pt x="1413" y="1062"/>
                  </a:lnTo>
                  <a:lnTo>
                    <a:pt x="1407" y="1064"/>
                  </a:lnTo>
                  <a:lnTo>
                    <a:pt x="1403" y="1063"/>
                  </a:lnTo>
                  <a:lnTo>
                    <a:pt x="1401" y="1060"/>
                  </a:lnTo>
                  <a:lnTo>
                    <a:pt x="1399" y="1056"/>
                  </a:lnTo>
                  <a:lnTo>
                    <a:pt x="1397" y="1043"/>
                  </a:lnTo>
                  <a:lnTo>
                    <a:pt x="1396" y="1041"/>
                  </a:lnTo>
                  <a:lnTo>
                    <a:pt x="1396" y="1039"/>
                  </a:lnTo>
                  <a:lnTo>
                    <a:pt x="1393" y="1039"/>
                  </a:lnTo>
                  <a:lnTo>
                    <a:pt x="1391" y="1039"/>
                  </a:lnTo>
                  <a:lnTo>
                    <a:pt x="1390" y="1040"/>
                  </a:lnTo>
                  <a:lnTo>
                    <a:pt x="1388" y="1040"/>
                  </a:lnTo>
                  <a:lnTo>
                    <a:pt x="1386" y="1039"/>
                  </a:lnTo>
                  <a:lnTo>
                    <a:pt x="1384" y="1038"/>
                  </a:lnTo>
                  <a:lnTo>
                    <a:pt x="1384" y="1038"/>
                  </a:lnTo>
                  <a:lnTo>
                    <a:pt x="1379" y="1041"/>
                  </a:lnTo>
                  <a:lnTo>
                    <a:pt x="1372" y="1044"/>
                  </a:lnTo>
                  <a:lnTo>
                    <a:pt x="1366" y="1046"/>
                  </a:lnTo>
                  <a:lnTo>
                    <a:pt x="1359" y="1045"/>
                  </a:lnTo>
                  <a:lnTo>
                    <a:pt x="1357" y="1044"/>
                  </a:lnTo>
                  <a:lnTo>
                    <a:pt x="1356" y="1043"/>
                  </a:lnTo>
                  <a:lnTo>
                    <a:pt x="1355" y="1041"/>
                  </a:lnTo>
                  <a:lnTo>
                    <a:pt x="1354" y="1039"/>
                  </a:lnTo>
                  <a:lnTo>
                    <a:pt x="1354" y="1037"/>
                  </a:lnTo>
                  <a:lnTo>
                    <a:pt x="1353" y="1035"/>
                  </a:lnTo>
                  <a:lnTo>
                    <a:pt x="1350" y="1035"/>
                  </a:lnTo>
                  <a:lnTo>
                    <a:pt x="1344" y="1036"/>
                  </a:lnTo>
                  <a:lnTo>
                    <a:pt x="1342" y="1035"/>
                  </a:lnTo>
                  <a:lnTo>
                    <a:pt x="1335" y="1033"/>
                  </a:lnTo>
                  <a:lnTo>
                    <a:pt x="1331" y="1032"/>
                  </a:lnTo>
                  <a:lnTo>
                    <a:pt x="1328" y="1033"/>
                  </a:lnTo>
                  <a:lnTo>
                    <a:pt x="1325" y="1035"/>
                  </a:lnTo>
                  <a:lnTo>
                    <a:pt x="1324" y="1036"/>
                  </a:lnTo>
                  <a:lnTo>
                    <a:pt x="1321" y="1036"/>
                  </a:lnTo>
                  <a:lnTo>
                    <a:pt x="1315" y="1033"/>
                  </a:lnTo>
                  <a:lnTo>
                    <a:pt x="1320" y="1029"/>
                  </a:lnTo>
                  <a:lnTo>
                    <a:pt x="1324" y="1026"/>
                  </a:lnTo>
                  <a:lnTo>
                    <a:pt x="1326" y="1021"/>
                  </a:lnTo>
                  <a:lnTo>
                    <a:pt x="1325" y="1016"/>
                  </a:lnTo>
                  <a:lnTo>
                    <a:pt x="1324" y="1017"/>
                  </a:lnTo>
                  <a:lnTo>
                    <a:pt x="1322" y="1017"/>
                  </a:lnTo>
                  <a:lnTo>
                    <a:pt x="1320" y="1017"/>
                  </a:lnTo>
                  <a:lnTo>
                    <a:pt x="1318" y="1016"/>
                  </a:lnTo>
                  <a:lnTo>
                    <a:pt x="1318" y="1015"/>
                  </a:lnTo>
                  <a:lnTo>
                    <a:pt x="1316" y="1013"/>
                  </a:lnTo>
                  <a:lnTo>
                    <a:pt x="1315" y="1012"/>
                  </a:lnTo>
                  <a:lnTo>
                    <a:pt x="1314" y="1011"/>
                  </a:lnTo>
                  <a:lnTo>
                    <a:pt x="1315" y="1011"/>
                  </a:lnTo>
                  <a:lnTo>
                    <a:pt x="1317" y="1010"/>
                  </a:lnTo>
                  <a:lnTo>
                    <a:pt x="1318" y="1009"/>
                  </a:lnTo>
                  <a:lnTo>
                    <a:pt x="1318" y="1007"/>
                  </a:lnTo>
                  <a:lnTo>
                    <a:pt x="1318" y="1006"/>
                  </a:lnTo>
                  <a:lnTo>
                    <a:pt x="1317" y="1005"/>
                  </a:lnTo>
                  <a:lnTo>
                    <a:pt x="1317" y="1004"/>
                  </a:lnTo>
                  <a:lnTo>
                    <a:pt x="1318" y="1002"/>
                  </a:lnTo>
                  <a:lnTo>
                    <a:pt x="1318" y="999"/>
                  </a:lnTo>
                  <a:lnTo>
                    <a:pt x="1318" y="998"/>
                  </a:lnTo>
                  <a:lnTo>
                    <a:pt x="1318" y="995"/>
                  </a:lnTo>
                  <a:lnTo>
                    <a:pt x="1318" y="993"/>
                  </a:lnTo>
                  <a:lnTo>
                    <a:pt x="1316" y="990"/>
                  </a:lnTo>
                  <a:lnTo>
                    <a:pt x="1312" y="986"/>
                  </a:lnTo>
                  <a:lnTo>
                    <a:pt x="1312" y="985"/>
                  </a:lnTo>
                  <a:lnTo>
                    <a:pt x="1312" y="983"/>
                  </a:lnTo>
                  <a:lnTo>
                    <a:pt x="1311" y="981"/>
                  </a:lnTo>
                  <a:lnTo>
                    <a:pt x="1311" y="980"/>
                  </a:lnTo>
                  <a:lnTo>
                    <a:pt x="1309" y="979"/>
                  </a:lnTo>
                  <a:lnTo>
                    <a:pt x="1306" y="978"/>
                  </a:lnTo>
                  <a:lnTo>
                    <a:pt x="1305" y="976"/>
                  </a:lnTo>
                  <a:lnTo>
                    <a:pt x="1306" y="973"/>
                  </a:lnTo>
                  <a:lnTo>
                    <a:pt x="1310" y="971"/>
                  </a:lnTo>
                  <a:lnTo>
                    <a:pt x="1324" y="967"/>
                  </a:lnTo>
                  <a:lnTo>
                    <a:pt x="1330" y="967"/>
                  </a:lnTo>
                  <a:lnTo>
                    <a:pt x="1332" y="967"/>
                  </a:lnTo>
                  <a:lnTo>
                    <a:pt x="1336" y="963"/>
                  </a:lnTo>
                  <a:lnTo>
                    <a:pt x="1335" y="957"/>
                  </a:lnTo>
                  <a:lnTo>
                    <a:pt x="1333" y="951"/>
                  </a:lnTo>
                  <a:lnTo>
                    <a:pt x="1331" y="950"/>
                  </a:lnTo>
                  <a:lnTo>
                    <a:pt x="1330" y="947"/>
                  </a:lnTo>
                  <a:lnTo>
                    <a:pt x="1328" y="946"/>
                  </a:lnTo>
                  <a:lnTo>
                    <a:pt x="1324" y="943"/>
                  </a:lnTo>
                  <a:lnTo>
                    <a:pt x="1323" y="941"/>
                  </a:lnTo>
                  <a:lnTo>
                    <a:pt x="1322" y="941"/>
                  </a:lnTo>
                  <a:lnTo>
                    <a:pt x="1320" y="942"/>
                  </a:lnTo>
                  <a:lnTo>
                    <a:pt x="1319" y="942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7" y="938"/>
                  </a:lnTo>
                  <a:lnTo>
                    <a:pt x="1316" y="937"/>
                  </a:lnTo>
                  <a:lnTo>
                    <a:pt x="1313" y="933"/>
                  </a:lnTo>
                  <a:lnTo>
                    <a:pt x="1311" y="931"/>
                  </a:lnTo>
                  <a:lnTo>
                    <a:pt x="1306" y="931"/>
                  </a:lnTo>
                  <a:lnTo>
                    <a:pt x="1306" y="930"/>
                  </a:lnTo>
                  <a:lnTo>
                    <a:pt x="1307" y="927"/>
                  </a:lnTo>
                  <a:lnTo>
                    <a:pt x="1307" y="925"/>
                  </a:lnTo>
                  <a:lnTo>
                    <a:pt x="1306" y="922"/>
                  </a:lnTo>
                  <a:lnTo>
                    <a:pt x="1304" y="920"/>
                  </a:lnTo>
                  <a:lnTo>
                    <a:pt x="1304" y="917"/>
                  </a:lnTo>
                  <a:lnTo>
                    <a:pt x="1303" y="912"/>
                  </a:lnTo>
                  <a:lnTo>
                    <a:pt x="1303" y="909"/>
                  </a:lnTo>
                  <a:lnTo>
                    <a:pt x="1303" y="909"/>
                  </a:lnTo>
                  <a:lnTo>
                    <a:pt x="1305" y="905"/>
                  </a:lnTo>
                  <a:lnTo>
                    <a:pt x="1305" y="903"/>
                  </a:lnTo>
                  <a:lnTo>
                    <a:pt x="1305" y="903"/>
                  </a:lnTo>
                  <a:lnTo>
                    <a:pt x="1304" y="901"/>
                  </a:lnTo>
                  <a:lnTo>
                    <a:pt x="1303" y="899"/>
                  </a:lnTo>
                  <a:lnTo>
                    <a:pt x="1301" y="897"/>
                  </a:lnTo>
                  <a:lnTo>
                    <a:pt x="1300" y="895"/>
                  </a:lnTo>
                  <a:lnTo>
                    <a:pt x="1294" y="891"/>
                  </a:lnTo>
                  <a:lnTo>
                    <a:pt x="1293" y="890"/>
                  </a:lnTo>
                  <a:lnTo>
                    <a:pt x="1291" y="885"/>
                  </a:lnTo>
                  <a:lnTo>
                    <a:pt x="1289" y="882"/>
                  </a:lnTo>
                  <a:lnTo>
                    <a:pt x="1285" y="879"/>
                  </a:lnTo>
                  <a:lnTo>
                    <a:pt x="1283" y="878"/>
                  </a:lnTo>
                  <a:lnTo>
                    <a:pt x="1282" y="875"/>
                  </a:lnTo>
                  <a:lnTo>
                    <a:pt x="1282" y="873"/>
                  </a:lnTo>
                  <a:lnTo>
                    <a:pt x="1280" y="872"/>
                  </a:lnTo>
                  <a:lnTo>
                    <a:pt x="1278" y="871"/>
                  </a:lnTo>
                  <a:lnTo>
                    <a:pt x="1274" y="871"/>
                  </a:lnTo>
                  <a:lnTo>
                    <a:pt x="1270" y="872"/>
                  </a:lnTo>
                  <a:lnTo>
                    <a:pt x="1262" y="875"/>
                  </a:lnTo>
                  <a:lnTo>
                    <a:pt x="1256" y="882"/>
                  </a:lnTo>
                  <a:lnTo>
                    <a:pt x="1254" y="882"/>
                  </a:lnTo>
                  <a:lnTo>
                    <a:pt x="1252" y="879"/>
                  </a:lnTo>
                  <a:lnTo>
                    <a:pt x="1252" y="874"/>
                  </a:lnTo>
                  <a:lnTo>
                    <a:pt x="1251" y="872"/>
                  </a:lnTo>
                  <a:lnTo>
                    <a:pt x="1250" y="873"/>
                  </a:lnTo>
                  <a:lnTo>
                    <a:pt x="1248" y="873"/>
                  </a:lnTo>
                  <a:lnTo>
                    <a:pt x="1247" y="874"/>
                  </a:lnTo>
                  <a:lnTo>
                    <a:pt x="1246" y="874"/>
                  </a:lnTo>
                  <a:lnTo>
                    <a:pt x="1244" y="873"/>
                  </a:lnTo>
                  <a:lnTo>
                    <a:pt x="1241" y="872"/>
                  </a:lnTo>
                  <a:lnTo>
                    <a:pt x="1240" y="872"/>
                  </a:lnTo>
                  <a:lnTo>
                    <a:pt x="1234" y="872"/>
                  </a:lnTo>
                  <a:lnTo>
                    <a:pt x="1226" y="870"/>
                  </a:lnTo>
                  <a:lnTo>
                    <a:pt x="1224" y="870"/>
                  </a:lnTo>
                  <a:lnTo>
                    <a:pt x="1222" y="871"/>
                  </a:lnTo>
                  <a:lnTo>
                    <a:pt x="1221" y="874"/>
                  </a:lnTo>
                  <a:lnTo>
                    <a:pt x="1219" y="875"/>
                  </a:lnTo>
                  <a:lnTo>
                    <a:pt x="1217" y="876"/>
                  </a:lnTo>
                  <a:lnTo>
                    <a:pt x="1216" y="877"/>
                  </a:lnTo>
                  <a:lnTo>
                    <a:pt x="1216" y="879"/>
                  </a:lnTo>
                  <a:lnTo>
                    <a:pt x="1215" y="879"/>
                  </a:lnTo>
                  <a:lnTo>
                    <a:pt x="1214" y="879"/>
                  </a:lnTo>
                  <a:lnTo>
                    <a:pt x="1213" y="879"/>
                  </a:lnTo>
                  <a:lnTo>
                    <a:pt x="1212" y="879"/>
                  </a:lnTo>
                  <a:lnTo>
                    <a:pt x="1210" y="879"/>
                  </a:lnTo>
                  <a:lnTo>
                    <a:pt x="1201" y="888"/>
                  </a:lnTo>
                  <a:lnTo>
                    <a:pt x="1199" y="889"/>
                  </a:lnTo>
                  <a:lnTo>
                    <a:pt x="1198" y="889"/>
                  </a:lnTo>
                  <a:lnTo>
                    <a:pt x="1195" y="886"/>
                  </a:lnTo>
                  <a:lnTo>
                    <a:pt x="1193" y="885"/>
                  </a:lnTo>
                  <a:lnTo>
                    <a:pt x="1191" y="885"/>
                  </a:lnTo>
                  <a:lnTo>
                    <a:pt x="1186" y="887"/>
                  </a:lnTo>
                  <a:lnTo>
                    <a:pt x="1183" y="887"/>
                  </a:lnTo>
                  <a:lnTo>
                    <a:pt x="1165" y="878"/>
                  </a:lnTo>
                  <a:lnTo>
                    <a:pt x="1161" y="879"/>
                  </a:lnTo>
                  <a:lnTo>
                    <a:pt x="1153" y="876"/>
                  </a:lnTo>
                  <a:lnTo>
                    <a:pt x="1150" y="877"/>
                  </a:lnTo>
                  <a:lnTo>
                    <a:pt x="1148" y="882"/>
                  </a:lnTo>
                  <a:lnTo>
                    <a:pt x="1149" y="884"/>
                  </a:lnTo>
                  <a:lnTo>
                    <a:pt x="1150" y="886"/>
                  </a:lnTo>
                  <a:lnTo>
                    <a:pt x="1150" y="888"/>
                  </a:lnTo>
                  <a:lnTo>
                    <a:pt x="1150" y="890"/>
                  </a:lnTo>
                  <a:lnTo>
                    <a:pt x="1150" y="891"/>
                  </a:lnTo>
                  <a:lnTo>
                    <a:pt x="1148" y="891"/>
                  </a:lnTo>
                  <a:lnTo>
                    <a:pt x="1147" y="892"/>
                  </a:lnTo>
                  <a:lnTo>
                    <a:pt x="1146" y="895"/>
                  </a:lnTo>
                  <a:lnTo>
                    <a:pt x="1145" y="903"/>
                  </a:lnTo>
                  <a:lnTo>
                    <a:pt x="1143" y="909"/>
                  </a:lnTo>
                  <a:lnTo>
                    <a:pt x="1138" y="912"/>
                  </a:lnTo>
                  <a:lnTo>
                    <a:pt x="1126" y="918"/>
                  </a:lnTo>
                  <a:lnTo>
                    <a:pt x="1125" y="918"/>
                  </a:lnTo>
                  <a:lnTo>
                    <a:pt x="1119" y="917"/>
                  </a:lnTo>
                  <a:lnTo>
                    <a:pt x="1116" y="917"/>
                  </a:lnTo>
                  <a:lnTo>
                    <a:pt x="1111" y="920"/>
                  </a:lnTo>
                  <a:lnTo>
                    <a:pt x="1109" y="920"/>
                  </a:lnTo>
                  <a:lnTo>
                    <a:pt x="1108" y="919"/>
                  </a:lnTo>
                  <a:lnTo>
                    <a:pt x="1108" y="916"/>
                  </a:lnTo>
                  <a:lnTo>
                    <a:pt x="1108" y="914"/>
                  </a:lnTo>
                  <a:lnTo>
                    <a:pt x="1107" y="911"/>
                  </a:lnTo>
                  <a:lnTo>
                    <a:pt x="1105" y="909"/>
                  </a:lnTo>
                  <a:lnTo>
                    <a:pt x="1102" y="909"/>
                  </a:lnTo>
                  <a:lnTo>
                    <a:pt x="1096" y="909"/>
                  </a:lnTo>
                  <a:lnTo>
                    <a:pt x="1096" y="905"/>
                  </a:lnTo>
                  <a:lnTo>
                    <a:pt x="1096" y="903"/>
                  </a:lnTo>
                  <a:lnTo>
                    <a:pt x="1095" y="900"/>
                  </a:lnTo>
                  <a:lnTo>
                    <a:pt x="1090" y="897"/>
                  </a:lnTo>
                  <a:lnTo>
                    <a:pt x="1090" y="896"/>
                  </a:lnTo>
                  <a:lnTo>
                    <a:pt x="1089" y="895"/>
                  </a:lnTo>
                  <a:lnTo>
                    <a:pt x="1089" y="892"/>
                  </a:lnTo>
                  <a:lnTo>
                    <a:pt x="1089" y="891"/>
                  </a:lnTo>
                  <a:lnTo>
                    <a:pt x="1090" y="889"/>
                  </a:lnTo>
                  <a:lnTo>
                    <a:pt x="1090" y="887"/>
                  </a:lnTo>
                  <a:lnTo>
                    <a:pt x="1089" y="886"/>
                  </a:lnTo>
                  <a:lnTo>
                    <a:pt x="1086" y="885"/>
                  </a:lnTo>
                  <a:lnTo>
                    <a:pt x="1084" y="885"/>
                  </a:lnTo>
                  <a:lnTo>
                    <a:pt x="1083" y="884"/>
                  </a:lnTo>
                  <a:lnTo>
                    <a:pt x="1081" y="882"/>
                  </a:lnTo>
                  <a:lnTo>
                    <a:pt x="1078" y="879"/>
                  </a:lnTo>
                  <a:lnTo>
                    <a:pt x="1079" y="878"/>
                  </a:lnTo>
                  <a:lnTo>
                    <a:pt x="1081" y="876"/>
                  </a:lnTo>
                  <a:lnTo>
                    <a:pt x="1082" y="874"/>
                  </a:lnTo>
                  <a:lnTo>
                    <a:pt x="1082" y="872"/>
                  </a:lnTo>
                  <a:lnTo>
                    <a:pt x="1082" y="869"/>
                  </a:lnTo>
                  <a:lnTo>
                    <a:pt x="1082" y="867"/>
                  </a:lnTo>
                  <a:lnTo>
                    <a:pt x="1081" y="867"/>
                  </a:lnTo>
                  <a:lnTo>
                    <a:pt x="1080" y="865"/>
                  </a:lnTo>
                  <a:lnTo>
                    <a:pt x="1080" y="861"/>
                  </a:lnTo>
                  <a:lnTo>
                    <a:pt x="1080" y="857"/>
                  </a:lnTo>
                  <a:lnTo>
                    <a:pt x="1080" y="853"/>
                  </a:lnTo>
                  <a:lnTo>
                    <a:pt x="1078" y="852"/>
                  </a:lnTo>
                  <a:lnTo>
                    <a:pt x="1078" y="850"/>
                  </a:lnTo>
                  <a:lnTo>
                    <a:pt x="1077" y="849"/>
                  </a:lnTo>
                  <a:lnTo>
                    <a:pt x="1078" y="848"/>
                  </a:lnTo>
                  <a:lnTo>
                    <a:pt x="1079" y="847"/>
                  </a:lnTo>
                  <a:lnTo>
                    <a:pt x="1078" y="845"/>
                  </a:lnTo>
                  <a:lnTo>
                    <a:pt x="1078" y="844"/>
                  </a:lnTo>
                  <a:lnTo>
                    <a:pt x="1079" y="844"/>
                  </a:lnTo>
                  <a:lnTo>
                    <a:pt x="1083" y="845"/>
                  </a:lnTo>
                  <a:lnTo>
                    <a:pt x="1084" y="845"/>
                  </a:lnTo>
                  <a:lnTo>
                    <a:pt x="1084" y="843"/>
                  </a:lnTo>
                  <a:lnTo>
                    <a:pt x="1083" y="842"/>
                  </a:lnTo>
                  <a:lnTo>
                    <a:pt x="1079" y="839"/>
                  </a:lnTo>
                  <a:lnTo>
                    <a:pt x="1078" y="837"/>
                  </a:lnTo>
                  <a:lnTo>
                    <a:pt x="1076" y="831"/>
                  </a:lnTo>
                  <a:lnTo>
                    <a:pt x="1072" y="825"/>
                  </a:lnTo>
                  <a:lnTo>
                    <a:pt x="1071" y="824"/>
                  </a:lnTo>
                  <a:lnTo>
                    <a:pt x="1077" y="820"/>
                  </a:lnTo>
                  <a:lnTo>
                    <a:pt x="1078" y="817"/>
                  </a:lnTo>
                  <a:lnTo>
                    <a:pt x="1078" y="811"/>
                  </a:lnTo>
                  <a:lnTo>
                    <a:pt x="1078" y="808"/>
                  </a:lnTo>
                  <a:lnTo>
                    <a:pt x="1077" y="806"/>
                  </a:lnTo>
                  <a:lnTo>
                    <a:pt x="1076" y="806"/>
                  </a:lnTo>
                  <a:lnTo>
                    <a:pt x="1075" y="804"/>
                  </a:lnTo>
                  <a:lnTo>
                    <a:pt x="1074" y="801"/>
                  </a:lnTo>
                  <a:lnTo>
                    <a:pt x="1073" y="800"/>
                  </a:lnTo>
                  <a:lnTo>
                    <a:pt x="1073" y="799"/>
                  </a:lnTo>
                  <a:lnTo>
                    <a:pt x="1071" y="798"/>
                  </a:lnTo>
                  <a:lnTo>
                    <a:pt x="1068" y="797"/>
                  </a:lnTo>
                  <a:lnTo>
                    <a:pt x="1065" y="795"/>
                  </a:lnTo>
                  <a:lnTo>
                    <a:pt x="1062" y="793"/>
                  </a:lnTo>
                  <a:lnTo>
                    <a:pt x="1060" y="789"/>
                  </a:lnTo>
                  <a:lnTo>
                    <a:pt x="1058" y="782"/>
                  </a:lnTo>
                  <a:lnTo>
                    <a:pt x="1056" y="779"/>
                  </a:lnTo>
                  <a:lnTo>
                    <a:pt x="1049" y="774"/>
                  </a:lnTo>
                  <a:lnTo>
                    <a:pt x="1052" y="771"/>
                  </a:lnTo>
                  <a:lnTo>
                    <a:pt x="1056" y="764"/>
                  </a:lnTo>
                  <a:lnTo>
                    <a:pt x="1057" y="764"/>
                  </a:lnTo>
                  <a:lnTo>
                    <a:pt x="1060" y="764"/>
                  </a:lnTo>
                  <a:lnTo>
                    <a:pt x="1060" y="763"/>
                  </a:lnTo>
                  <a:lnTo>
                    <a:pt x="1060" y="761"/>
                  </a:lnTo>
                  <a:lnTo>
                    <a:pt x="1060" y="759"/>
                  </a:lnTo>
                  <a:lnTo>
                    <a:pt x="1060" y="758"/>
                  </a:lnTo>
                  <a:lnTo>
                    <a:pt x="1060" y="758"/>
                  </a:lnTo>
                  <a:lnTo>
                    <a:pt x="1060" y="756"/>
                  </a:lnTo>
                  <a:lnTo>
                    <a:pt x="1061" y="749"/>
                  </a:lnTo>
                  <a:lnTo>
                    <a:pt x="1065" y="746"/>
                  </a:lnTo>
                  <a:lnTo>
                    <a:pt x="1069" y="746"/>
                  </a:lnTo>
                  <a:lnTo>
                    <a:pt x="1073" y="746"/>
                  </a:lnTo>
                  <a:lnTo>
                    <a:pt x="1076" y="746"/>
                  </a:lnTo>
                  <a:lnTo>
                    <a:pt x="1079" y="745"/>
                  </a:lnTo>
                  <a:lnTo>
                    <a:pt x="1081" y="744"/>
                  </a:lnTo>
                  <a:lnTo>
                    <a:pt x="1083" y="745"/>
                  </a:lnTo>
                  <a:lnTo>
                    <a:pt x="1088" y="746"/>
                  </a:lnTo>
                  <a:lnTo>
                    <a:pt x="1090" y="747"/>
                  </a:lnTo>
                  <a:lnTo>
                    <a:pt x="1094" y="747"/>
                  </a:lnTo>
                  <a:lnTo>
                    <a:pt x="1096" y="748"/>
                  </a:lnTo>
                  <a:lnTo>
                    <a:pt x="1096" y="751"/>
                  </a:lnTo>
                  <a:lnTo>
                    <a:pt x="1098" y="757"/>
                  </a:lnTo>
                  <a:lnTo>
                    <a:pt x="1099" y="759"/>
                  </a:lnTo>
                  <a:lnTo>
                    <a:pt x="1100" y="759"/>
                  </a:lnTo>
                  <a:lnTo>
                    <a:pt x="1103" y="759"/>
                  </a:lnTo>
                  <a:lnTo>
                    <a:pt x="1104" y="759"/>
                  </a:lnTo>
                  <a:lnTo>
                    <a:pt x="1109" y="762"/>
                  </a:lnTo>
                  <a:lnTo>
                    <a:pt x="1111" y="763"/>
                  </a:lnTo>
                  <a:lnTo>
                    <a:pt x="1114" y="763"/>
                  </a:lnTo>
                  <a:lnTo>
                    <a:pt x="1116" y="761"/>
                  </a:lnTo>
                  <a:lnTo>
                    <a:pt x="1119" y="761"/>
                  </a:lnTo>
                  <a:lnTo>
                    <a:pt x="1125" y="764"/>
                  </a:lnTo>
                  <a:lnTo>
                    <a:pt x="1128" y="764"/>
                  </a:lnTo>
                  <a:lnTo>
                    <a:pt x="1129" y="764"/>
                  </a:lnTo>
                  <a:lnTo>
                    <a:pt x="1132" y="762"/>
                  </a:lnTo>
                  <a:lnTo>
                    <a:pt x="1135" y="761"/>
                  </a:lnTo>
                  <a:lnTo>
                    <a:pt x="1136" y="761"/>
                  </a:lnTo>
                  <a:lnTo>
                    <a:pt x="1136" y="760"/>
                  </a:lnTo>
                  <a:lnTo>
                    <a:pt x="1136" y="759"/>
                  </a:lnTo>
                  <a:lnTo>
                    <a:pt x="1137" y="758"/>
                  </a:lnTo>
                  <a:lnTo>
                    <a:pt x="1137" y="758"/>
                  </a:lnTo>
                  <a:lnTo>
                    <a:pt x="1137" y="757"/>
                  </a:lnTo>
                  <a:lnTo>
                    <a:pt x="1142" y="758"/>
                  </a:lnTo>
                  <a:lnTo>
                    <a:pt x="1144" y="755"/>
                  </a:lnTo>
                  <a:lnTo>
                    <a:pt x="1146" y="752"/>
                  </a:lnTo>
                  <a:lnTo>
                    <a:pt x="1150" y="749"/>
                  </a:lnTo>
                  <a:lnTo>
                    <a:pt x="1153" y="748"/>
                  </a:lnTo>
                  <a:lnTo>
                    <a:pt x="1154" y="747"/>
                  </a:lnTo>
                  <a:lnTo>
                    <a:pt x="1156" y="746"/>
                  </a:lnTo>
                  <a:lnTo>
                    <a:pt x="1159" y="740"/>
                  </a:lnTo>
                  <a:lnTo>
                    <a:pt x="1160" y="738"/>
                  </a:lnTo>
                  <a:lnTo>
                    <a:pt x="1161" y="734"/>
                  </a:lnTo>
                  <a:lnTo>
                    <a:pt x="1159" y="734"/>
                  </a:lnTo>
                  <a:lnTo>
                    <a:pt x="1158" y="733"/>
                  </a:lnTo>
                  <a:lnTo>
                    <a:pt x="1159" y="731"/>
                  </a:lnTo>
                  <a:lnTo>
                    <a:pt x="1161" y="730"/>
                  </a:lnTo>
                  <a:lnTo>
                    <a:pt x="1163" y="731"/>
                  </a:lnTo>
                  <a:lnTo>
                    <a:pt x="1166" y="732"/>
                  </a:lnTo>
                  <a:lnTo>
                    <a:pt x="1169" y="731"/>
                  </a:lnTo>
                  <a:lnTo>
                    <a:pt x="1171" y="729"/>
                  </a:lnTo>
                  <a:lnTo>
                    <a:pt x="1170" y="728"/>
                  </a:lnTo>
                  <a:lnTo>
                    <a:pt x="1170" y="727"/>
                  </a:lnTo>
                  <a:lnTo>
                    <a:pt x="1176" y="726"/>
                  </a:lnTo>
                  <a:lnTo>
                    <a:pt x="1178" y="726"/>
                  </a:lnTo>
                  <a:lnTo>
                    <a:pt x="1179" y="727"/>
                  </a:lnTo>
                  <a:lnTo>
                    <a:pt x="1180" y="727"/>
                  </a:lnTo>
                  <a:lnTo>
                    <a:pt x="1182" y="726"/>
                  </a:lnTo>
                  <a:lnTo>
                    <a:pt x="1181" y="721"/>
                  </a:lnTo>
                  <a:lnTo>
                    <a:pt x="1182" y="711"/>
                  </a:lnTo>
                  <a:lnTo>
                    <a:pt x="1182" y="710"/>
                  </a:lnTo>
                  <a:lnTo>
                    <a:pt x="1180" y="706"/>
                  </a:lnTo>
                  <a:lnTo>
                    <a:pt x="1180" y="706"/>
                  </a:lnTo>
                  <a:lnTo>
                    <a:pt x="1177" y="707"/>
                  </a:lnTo>
                  <a:lnTo>
                    <a:pt x="1176" y="707"/>
                  </a:lnTo>
                  <a:lnTo>
                    <a:pt x="1175" y="705"/>
                  </a:lnTo>
                  <a:lnTo>
                    <a:pt x="1176" y="704"/>
                  </a:lnTo>
                  <a:lnTo>
                    <a:pt x="1176" y="703"/>
                  </a:lnTo>
                  <a:lnTo>
                    <a:pt x="1175" y="702"/>
                  </a:lnTo>
                  <a:lnTo>
                    <a:pt x="1174" y="702"/>
                  </a:lnTo>
                  <a:lnTo>
                    <a:pt x="1172" y="702"/>
                  </a:lnTo>
                  <a:lnTo>
                    <a:pt x="1171" y="703"/>
                  </a:lnTo>
                  <a:lnTo>
                    <a:pt x="1170" y="703"/>
                  </a:lnTo>
                  <a:lnTo>
                    <a:pt x="1169" y="703"/>
                  </a:lnTo>
                  <a:lnTo>
                    <a:pt x="1169" y="702"/>
                  </a:lnTo>
                  <a:lnTo>
                    <a:pt x="1168" y="699"/>
                  </a:lnTo>
                  <a:lnTo>
                    <a:pt x="1166" y="698"/>
                  </a:lnTo>
                  <a:lnTo>
                    <a:pt x="1161" y="695"/>
                  </a:lnTo>
                  <a:lnTo>
                    <a:pt x="1158" y="693"/>
                  </a:lnTo>
                  <a:lnTo>
                    <a:pt x="1156" y="692"/>
                  </a:lnTo>
                  <a:lnTo>
                    <a:pt x="1155" y="688"/>
                  </a:lnTo>
                  <a:lnTo>
                    <a:pt x="1154" y="684"/>
                  </a:lnTo>
                  <a:lnTo>
                    <a:pt x="1154" y="681"/>
                  </a:lnTo>
                  <a:lnTo>
                    <a:pt x="1154" y="680"/>
                  </a:lnTo>
                  <a:lnTo>
                    <a:pt x="1154" y="680"/>
                  </a:lnTo>
                  <a:lnTo>
                    <a:pt x="1161" y="676"/>
                  </a:lnTo>
                  <a:lnTo>
                    <a:pt x="1162" y="674"/>
                  </a:lnTo>
                  <a:lnTo>
                    <a:pt x="1162" y="674"/>
                  </a:lnTo>
                  <a:lnTo>
                    <a:pt x="1162" y="673"/>
                  </a:lnTo>
                  <a:lnTo>
                    <a:pt x="1161" y="671"/>
                  </a:lnTo>
                  <a:lnTo>
                    <a:pt x="1159" y="669"/>
                  </a:lnTo>
                  <a:lnTo>
                    <a:pt x="1157" y="668"/>
                  </a:lnTo>
                  <a:lnTo>
                    <a:pt x="1156" y="668"/>
                  </a:lnTo>
                  <a:lnTo>
                    <a:pt x="1151" y="668"/>
                  </a:lnTo>
                  <a:lnTo>
                    <a:pt x="1150" y="668"/>
                  </a:lnTo>
                  <a:lnTo>
                    <a:pt x="1147" y="663"/>
                  </a:lnTo>
                  <a:lnTo>
                    <a:pt x="1144" y="661"/>
                  </a:lnTo>
                  <a:lnTo>
                    <a:pt x="1132" y="658"/>
                  </a:lnTo>
                  <a:lnTo>
                    <a:pt x="1127" y="654"/>
                  </a:lnTo>
                  <a:lnTo>
                    <a:pt x="1125" y="654"/>
                  </a:lnTo>
                  <a:lnTo>
                    <a:pt x="1106" y="658"/>
                  </a:lnTo>
                  <a:lnTo>
                    <a:pt x="1098" y="656"/>
                  </a:lnTo>
                  <a:lnTo>
                    <a:pt x="1095" y="656"/>
                  </a:lnTo>
                  <a:lnTo>
                    <a:pt x="1096" y="652"/>
                  </a:lnTo>
                  <a:lnTo>
                    <a:pt x="1099" y="646"/>
                  </a:lnTo>
                  <a:lnTo>
                    <a:pt x="1101" y="643"/>
                  </a:lnTo>
                  <a:lnTo>
                    <a:pt x="1102" y="633"/>
                  </a:lnTo>
                  <a:lnTo>
                    <a:pt x="1103" y="630"/>
                  </a:lnTo>
                  <a:lnTo>
                    <a:pt x="1103" y="629"/>
                  </a:lnTo>
                  <a:lnTo>
                    <a:pt x="1103" y="628"/>
                  </a:lnTo>
                  <a:lnTo>
                    <a:pt x="1103" y="626"/>
                  </a:lnTo>
                  <a:lnTo>
                    <a:pt x="1104" y="626"/>
                  </a:lnTo>
                  <a:lnTo>
                    <a:pt x="1102" y="617"/>
                  </a:lnTo>
                  <a:lnTo>
                    <a:pt x="1102" y="616"/>
                  </a:lnTo>
                  <a:lnTo>
                    <a:pt x="1101" y="615"/>
                  </a:lnTo>
                  <a:lnTo>
                    <a:pt x="1101" y="616"/>
                  </a:lnTo>
                  <a:lnTo>
                    <a:pt x="1098" y="617"/>
                  </a:lnTo>
                  <a:lnTo>
                    <a:pt x="1097" y="617"/>
                  </a:lnTo>
                  <a:lnTo>
                    <a:pt x="1096" y="615"/>
                  </a:lnTo>
                  <a:lnTo>
                    <a:pt x="1096" y="613"/>
                  </a:lnTo>
                  <a:lnTo>
                    <a:pt x="1095" y="611"/>
                  </a:lnTo>
                  <a:lnTo>
                    <a:pt x="1094" y="610"/>
                  </a:lnTo>
                  <a:lnTo>
                    <a:pt x="1093" y="609"/>
                  </a:lnTo>
                  <a:lnTo>
                    <a:pt x="1090" y="609"/>
                  </a:lnTo>
                  <a:lnTo>
                    <a:pt x="1088" y="608"/>
                  </a:lnTo>
                  <a:lnTo>
                    <a:pt x="1080" y="604"/>
                  </a:lnTo>
                  <a:lnTo>
                    <a:pt x="1075" y="603"/>
                  </a:lnTo>
                  <a:lnTo>
                    <a:pt x="1073" y="602"/>
                  </a:lnTo>
                  <a:lnTo>
                    <a:pt x="1071" y="600"/>
                  </a:lnTo>
                  <a:lnTo>
                    <a:pt x="1057" y="589"/>
                  </a:lnTo>
                  <a:lnTo>
                    <a:pt x="1055" y="587"/>
                  </a:lnTo>
                  <a:lnTo>
                    <a:pt x="1054" y="583"/>
                  </a:lnTo>
                  <a:lnTo>
                    <a:pt x="1054" y="573"/>
                  </a:lnTo>
                  <a:lnTo>
                    <a:pt x="1053" y="571"/>
                  </a:lnTo>
                  <a:lnTo>
                    <a:pt x="1052" y="569"/>
                  </a:lnTo>
                  <a:lnTo>
                    <a:pt x="1051" y="568"/>
                  </a:lnTo>
                  <a:lnTo>
                    <a:pt x="1050" y="566"/>
                  </a:lnTo>
                  <a:lnTo>
                    <a:pt x="1048" y="559"/>
                  </a:lnTo>
                  <a:lnTo>
                    <a:pt x="1046" y="555"/>
                  </a:lnTo>
                  <a:lnTo>
                    <a:pt x="1043" y="554"/>
                  </a:lnTo>
                  <a:lnTo>
                    <a:pt x="1042" y="552"/>
                  </a:lnTo>
                  <a:lnTo>
                    <a:pt x="1036" y="550"/>
                  </a:lnTo>
                  <a:lnTo>
                    <a:pt x="1033" y="548"/>
                  </a:lnTo>
                  <a:lnTo>
                    <a:pt x="1036" y="542"/>
                  </a:lnTo>
                  <a:lnTo>
                    <a:pt x="1040" y="534"/>
                  </a:lnTo>
                  <a:lnTo>
                    <a:pt x="1042" y="528"/>
                  </a:lnTo>
                  <a:lnTo>
                    <a:pt x="1039" y="525"/>
                  </a:lnTo>
                  <a:lnTo>
                    <a:pt x="1037" y="521"/>
                  </a:lnTo>
                  <a:lnTo>
                    <a:pt x="1030" y="520"/>
                  </a:lnTo>
                  <a:lnTo>
                    <a:pt x="1027" y="520"/>
                  </a:lnTo>
                  <a:lnTo>
                    <a:pt x="1027" y="517"/>
                  </a:lnTo>
                  <a:lnTo>
                    <a:pt x="1025" y="515"/>
                  </a:lnTo>
                  <a:lnTo>
                    <a:pt x="1012" y="505"/>
                  </a:lnTo>
                  <a:lnTo>
                    <a:pt x="1008" y="504"/>
                  </a:lnTo>
                  <a:lnTo>
                    <a:pt x="1006" y="503"/>
                  </a:lnTo>
                  <a:lnTo>
                    <a:pt x="1006" y="500"/>
                  </a:lnTo>
                  <a:lnTo>
                    <a:pt x="1006" y="496"/>
                  </a:lnTo>
                  <a:lnTo>
                    <a:pt x="1008" y="493"/>
                  </a:lnTo>
                  <a:lnTo>
                    <a:pt x="1011" y="491"/>
                  </a:lnTo>
                  <a:lnTo>
                    <a:pt x="1012" y="488"/>
                  </a:lnTo>
                  <a:lnTo>
                    <a:pt x="1012" y="484"/>
                  </a:lnTo>
                  <a:lnTo>
                    <a:pt x="1011" y="481"/>
                  </a:lnTo>
                  <a:lnTo>
                    <a:pt x="1011" y="481"/>
                  </a:lnTo>
                  <a:lnTo>
                    <a:pt x="1013" y="479"/>
                  </a:lnTo>
                  <a:lnTo>
                    <a:pt x="1018" y="477"/>
                  </a:lnTo>
                  <a:lnTo>
                    <a:pt x="1020" y="476"/>
                  </a:lnTo>
                  <a:lnTo>
                    <a:pt x="1022" y="473"/>
                  </a:lnTo>
                  <a:lnTo>
                    <a:pt x="1021" y="471"/>
                  </a:lnTo>
                  <a:lnTo>
                    <a:pt x="1020" y="469"/>
                  </a:lnTo>
                  <a:lnTo>
                    <a:pt x="1019" y="467"/>
                  </a:lnTo>
                  <a:lnTo>
                    <a:pt x="1019" y="465"/>
                  </a:lnTo>
                  <a:lnTo>
                    <a:pt x="1021" y="465"/>
                  </a:lnTo>
                  <a:lnTo>
                    <a:pt x="1025" y="466"/>
                  </a:lnTo>
                  <a:lnTo>
                    <a:pt x="1028" y="465"/>
                  </a:lnTo>
                  <a:lnTo>
                    <a:pt x="1028" y="463"/>
                  </a:lnTo>
                  <a:lnTo>
                    <a:pt x="1027" y="458"/>
                  </a:lnTo>
                  <a:lnTo>
                    <a:pt x="1025" y="456"/>
                  </a:lnTo>
                  <a:lnTo>
                    <a:pt x="1025" y="454"/>
                  </a:lnTo>
                  <a:lnTo>
                    <a:pt x="1024" y="453"/>
                  </a:lnTo>
                  <a:lnTo>
                    <a:pt x="1025" y="451"/>
                  </a:lnTo>
                  <a:lnTo>
                    <a:pt x="1025" y="451"/>
                  </a:lnTo>
                  <a:lnTo>
                    <a:pt x="1026" y="449"/>
                  </a:lnTo>
                  <a:lnTo>
                    <a:pt x="1026" y="448"/>
                  </a:lnTo>
                  <a:lnTo>
                    <a:pt x="1025" y="448"/>
                  </a:lnTo>
                  <a:lnTo>
                    <a:pt x="1025" y="447"/>
                  </a:lnTo>
                  <a:lnTo>
                    <a:pt x="1024" y="446"/>
                  </a:lnTo>
                  <a:lnTo>
                    <a:pt x="1024" y="446"/>
                  </a:lnTo>
                  <a:lnTo>
                    <a:pt x="1024" y="445"/>
                  </a:lnTo>
                  <a:lnTo>
                    <a:pt x="1024" y="444"/>
                  </a:lnTo>
                  <a:lnTo>
                    <a:pt x="1023" y="442"/>
                  </a:lnTo>
                  <a:lnTo>
                    <a:pt x="1018" y="439"/>
                  </a:lnTo>
                  <a:lnTo>
                    <a:pt x="1018" y="437"/>
                  </a:lnTo>
                  <a:lnTo>
                    <a:pt x="1016" y="431"/>
                  </a:lnTo>
                  <a:lnTo>
                    <a:pt x="1014" y="429"/>
                  </a:lnTo>
                  <a:lnTo>
                    <a:pt x="1012" y="427"/>
                  </a:lnTo>
                  <a:lnTo>
                    <a:pt x="1010" y="426"/>
                  </a:lnTo>
                  <a:lnTo>
                    <a:pt x="1009" y="424"/>
                  </a:lnTo>
                  <a:lnTo>
                    <a:pt x="1009" y="421"/>
                  </a:lnTo>
                  <a:lnTo>
                    <a:pt x="1011" y="418"/>
                  </a:lnTo>
                  <a:lnTo>
                    <a:pt x="1013" y="414"/>
                  </a:lnTo>
                  <a:lnTo>
                    <a:pt x="1019" y="409"/>
                  </a:lnTo>
                  <a:lnTo>
                    <a:pt x="1020" y="408"/>
                  </a:lnTo>
                  <a:lnTo>
                    <a:pt x="1020" y="404"/>
                  </a:lnTo>
                  <a:lnTo>
                    <a:pt x="1019" y="403"/>
                  </a:lnTo>
                  <a:lnTo>
                    <a:pt x="1018" y="400"/>
                  </a:lnTo>
                  <a:lnTo>
                    <a:pt x="1017" y="397"/>
                  </a:lnTo>
                  <a:lnTo>
                    <a:pt x="1018" y="395"/>
                  </a:lnTo>
                  <a:lnTo>
                    <a:pt x="1019" y="393"/>
                  </a:lnTo>
                  <a:lnTo>
                    <a:pt x="1020" y="391"/>
                  </a:lnTo>
                  <a:lnTo>
                    <a:pt x="1019" y="391"/>
                  </a:lnTo>
                  <a:lnTo>
                    <a:pt x="1018" y="390"/>
                  </a:lnTo>
                  <a:lnTo>
                    <a:pt x="1020" y="385"/>
                  </a:lnTo>
                  <a:lnTo>
                    <a:pt x="1019" y="379"/>
                  </a:lnTo>
                  <a:lnTo>
                    <a:pt x="1019" y="378"/>
                  </a:lnTo>
                  <a:lnTo>
                    <a:pt x="1018" y="373"/>
                  </a:lnTo>
                  <a:lnTo>
                    <a:pt x="1013" y="372"/>
                  </a:lnTo>
                  <a:lnTo>
                    <a:pt x="1010" y="373"/>
                  </a:lnTo>
                  <a:lnTo>
                    <a:pt x="1006" y="375"/>
                  </a:lnTo>
                  <a:lnTo>
                    <a:pt x="1004" y="375"/>
                  </a:lnTo>
                  <a:lnTo>
                    <a:pt x="1001" y="370"/>
                  </a:lnTo>
                  <a:lnTo>
                    <a:pt x="1000" y="367"/>
                  </a:lnTo>
                  <a:lnTo>
                    <a:pt x="1000" y="366"/>
                  </a:lnTo>
                  <a:lnTo>
                    <a:pt x="999" y="365"/>
                  </a:lnTo>
                  <a:lnTo>
                    <a:pt x="995" y="365"/>
                  </a:lnTo>
                  <a:lnTo>
                    <a:pt x="993" y="365"/>
                  </a:lnTo>
                  <a:lnTo>
                    <a:pt x="991" y="363"/>
                  </a:lnTo>
                  <a:lnTo>
                    <a:pt x="990" y="361"/>
                  </a:lnTo>
                  <a:lnTo>
                    <a:pt x="990" y="360"/>
                  </a:lnTo>
                  <a:lnTo>
                    <a:pt x="990" y="359"/>
                  </a:lnTo>
                  <a:lnTo>
                    <a:pt x="991" y="357"/>
                  </a:lnTo>
                  <a:lnTo>
                    <a:pt x="990" y="355"/>
                  </a:lnTo>
                  <a:lnTo>
                    <a:pt x="989" y="354"/>
                  </a:lnTo>
                  <a:lnTo>
                    <a:pt x="988" y="353"/>
                  </a:lnTo>
                  <a:lnTo>
                    <a:pt x="981" y="349"/>
                  </a:lnTo>
                  <a:lnTo>
                    <a:pt x="980" y="348"/>
                  </a:lnTo>
                  <a:lnTo>
                    <a:pt x="980" y="347"/>
                  </a:lnTo>
                  <a:lnTo>
                    <a:pt x="981" y="345"/>
                  </a:lnTo>
                  <a:lnTo>
                    <a:pt x="981" y="343"/>
                  </a:lnTo>
                  <a:lnTo>
                    <a:pt x="980" y="343"/>
                  </a:lnTo>
                  <a:lnTo>
                    <a:pt x="962" y="337"/>
                  </a:lnTo>
                  <a:lnTo>
                    <a:pt x="960" y="336"/>
                  </a:lnTo>
                  <a:lnTo>
                    <a:pt x="957" y="333"/>
                  </a:lnTo>
                  <a:lnTo>
                    <a:pt x="955" y="332"/>
                  </a:lnTo>
                  <a:lnTo>
                    <a:pt x="953" y="334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36" y="334"/>
                  </a:lnTo>
                  <a:lnTo>
                    <a:pt x="933" y="334"/>
                  </a:lnTo>
                  <a:lnTo>
                    <a:pt x="929" y="335"/>
                  </a:lnTo>
                  <a:lnTo>
                    <a:pt x="926" y="337"/>
                  </a:lnTo>
                  <a:lnTo>
                    <a:pt x="923" y="340"/>
                  </a:lnTo>
                  <a:lnTo>
                    <a:pt x="920" y="347"/>
                  </a:lnTo>
                  <a:lnTo>
                    <a:pt x="917" y="348"/>
                  </a:lnTo>
                  <a:lnTo>
                    <a:pt x="911" y="346"/>
                  </a:lnTo>
                  <a:lnTo>
                    <a:pt x="909" y="347"/>
                  </a:lnTo>
                  <a:lnTo>
                    <a:pt x="900" y="352"/>
                  </a:lnTo>
                  <a:lnTo>
                    <a:pt x="893" y="361"/>
                  </a:lnTo>
                  <a:lnTo>
                    <a:pt x="891" y="361"/>
                  </a:lnTo>
                  <a:lnTo>
                    <a:pt x="889" y="360"/>
                  </a:lnTo>
                  <a:lnTo>
                    <a:pt x="885" y="354"/>
                  </a:lnTo>
                  <a:lnTo>
                    <a:pt x="879" y="349"/>
                  </a:lnTo>
                  <a:lnTo>
                    <a:pt x="879" y="348"/>
                  </a:lnTo>
                  <a:lnTo>
                    <a:pt x="878" y="344"/>
                  </a:lnTo>
                  <a:lnTo>
                    <a:pt x="879" y="342"/>
                  </a:lnTo>
                  <a:lnTo>
                    <a:pt x="880" y="336"/>
                  </a:lnTo>
                  <a:lnTo>
                    <a:pt x="881" y="334"/>
                  </a:lnTo>
                  <a:lnTo>
                    <a:pt x="881" y="331"/>
                  </a:lnTo>
                  <a:lnTo>
                    <a:pt x="882" y="329"/>
                  </a:lnTo>
                  <a:lnTo>
                    <a:pt x="882" y="328"/>
                  </a:lnTo>
                  <a:lnTo>
                    <a:pt x="883" y="327"/>
                  </a:lnTo>
                  <a:lnTo>
                    <a:pt x="884" y="327"/>
                  </a:lnTo>
                  <a:lnTo>
                    <a:pt x="885" y="326"/>
                  </a:lnTo>
                  <a:lnTo>
                    <a:pt x="885" y="325"/>
                  </a:lnTo>
                  <a:lnTo>
                    <a:pt x="886" y="326"/>
                  </a:lnTo>
                  <a:lnTo>
                    <a:pt x="886" y="325"/>
                  </a:lnTo>
                  <a:lnTo>
                    <a:pt x="887" y="325"/>
                  </a:lnTo>
                  <a:lnTo>
                    <a:pt x="886" y="324"/>
                  </a:lnTo>
                  <a:lnTo>
                    <a:pt x="885" y="322"/>
                  </a:lnTo>
                  <a:lnTo>
                    <a:pt x="885" y="319"/>
                  </a:lnTo>
                  <a:lnTo>
                    <a:pt x="883" y="318"/>
                  </a:lnTo>
                  <a:lnTo>
                    <a:pt x="881" y="317"/>
                  </a:lnTo>
                  <a:lnTo>
                    <a:pt x="867" y="313"/>
                  </a:lnTo>
                  <a:lnTo>
                    <a:pt x="864" y="311"/>
                  </a:lnTo>
                  <a:lnTo>
                    <a:pt x="860" y="307"/>
                  </a:lnTo>
                  <a:lnTo>
                    <a:pt x="855" y="306"/>
                  </a:lnTo>
                  <a:lnTo>
                    <a:pt x="849" y="306"/>
                  </a:lnTo>
                  <a:lnTo>
                    <a:pt x="845" y="307"/>
                  </a:lnTo>
                  <a:lnTo>
                    <a:pt x="840" y="311"/>
                  </a:lnTo>
                  <a:lnTo>
                    <a:pt x="834" y="313"/>
                  </a:lnTo>
                  <a:lnTo>
                    <a:pt x="832" y="316"/>
                  </a:lnTo>
                  <a:lnTo>
                    <a:pt x="831" y="319"/>
                  </a:lnTo>
                  <a:lnTo>
                    <a:pt x="830" y="320"/>
                  </a:lnTo>
                  <a:lnTo>
                    <a:pt x="823" y="319"/>
                  </a:lnTo>
                  <a:lnTo>
                    <a:pt x="820" y="316"/>
                  </a:lnTo>
                  <a:lnTo>
                    <a:pt x="819" y="313"/>
                  </a:lnTo>
                  <a:lnTo>
                    <a:pt x="819" y="309"/>
                  </a:lnTo>
                  <a:lnTo>
                    <a:pt x="818" y="306"/>
                  </a:lnTo>
                  <a:lnTo>
                    <a:pt x="818" y="304"/>
                  </a:lnTo>
                  <a:lnTo>
                    <a:pt x="814" y="299"/>
                  </a:lnTo>
                  <a:lnTo>
                    <a:pt x="813" y="296"/>
                  </a:lnTo>
                  <a:lnTo>
                    <a:pt x="812" y="295"/>
                  </a:lnTo>
                  <a:lnTo>
                    <a:pt x="810" y="295"/>
                  </a:lnTo>
                  <a:lnTo>
                    <a:pt x="805" y="294"/>
                  </a:lnTo>
                  <a:lnTo>
                    <a:pt x="792" y="295"/>
                  </a:lnTo>
                  <a:lnTo>
                    <a:pt x="789" y="297"/>
                  </a:lnTo>
                  <a:lnTo>
                    <a:pt x="787" y="301"/>
                  </a:lnTo>
                  <a:lnTo>
                    <a:pt x="785" y="303"/>
                  </a:lnTo>
                  <a:lnTo>
                    <a:pt x="783" y="302"/>
                  </a:lnTo>
                  <a:lnTo>
                    <a:pt x="781" y="301"/>
                  </a:lnTo>
                  <a:lnTo>
                    <a:pt x="778" y="296"/>
                  </a:lnTo>
                  <a:lnTo>
                    <a:pt x="772" y="289"/>
                  </a:lnTo>
                  <a:lnTo>
                    <a:pt x="771" y="287"/>
                  </a:lnTo>
                  <a:lnTo>
                    <a:pt x="772" y="283"/>
                  </a:lnTo>
                  <a:lnTo>
                    <a:pt x="773" y="280"/>
                  </a:lnTo>
                  <a:lnTo>
                    <a:pt x="773" y="277"/>
                  </a:lnTo>
                  <a:lnTo>
                    <a:pt x="774" y="272"/>
                  </a:lnTo>
                  <a:lnTo>
                    <a:pt x="775" y="271"/>
                  </a:lnTo>
                  <a:lnTo>
                    <a:pt x="776" y="270"/>
                  </a:lnTo>
                  <a:lnTo>
                    <a:pt x="777" y="268"/>
                  </a:lnTo>
                  <a:lnTo>
                    <a:pt x="777" y="266"/>
                  </a:lnTo>
                  <a:lnTo>
                    <a:pt x="776" y="265"/>
                  </a:lnTo>
                  <a:lnTo>
                    <a:pt x="772" y="253"/>
                  </a:lnTo>
                  <a:lnTo>
                    <a:pt x="771" y="250"/>
                  </a:lnTo>
                  <a:lnTo>
                    <a:pt x="771" y="246"/>
                  </a:lnTo>
                  <a:lnTo>
                    <a:pt x="772" y="241"/>
                  </a:lnTo>
                  <a:lnTo>
                    <a:pt x="771" y="239"/>
                  </a:lnTo>
                  <a:lnTo>
                    <a:pt x="771" y="237"/>
                  </a:lnTo>
                  <a:lnTo>
                    <a:pt x="766" y="231"/>
                  </a:lnTo>
                  <a:lnTo>
                    <a:pt x="765" y="230"/>
                  </a:lnTo>
                  <a:lnTo>
                    <a:pt x="765" y="229"/>
                  </a:lnTo>
                  <a:lnTo>
                    <a:pt x="765" y="226"/>
                  </a:lnTo>
                  <a:lnTo>
                    <a:pt x="768" y="224"/>
                  </a:lnTo>
                  <a:lnTo>
                    <a:pt x="769" y="223"/>
                  </a:lnTo>
                  <a:lnTo>
                    <a:pt x="768" y="221"/>
                  </a:lnTo>
                  <a:lnTo>
                    <a:pt x="766" y="219"/>
                  </a:lnTo>
                  <a:lnTo>
                    <a:pt x="759" y="216"/>
                  </a:lnTo>
                  <a:lnTo>
                    <a:pt x="758" y="214"/>
                  </a:lnTo>
                  <a:lnTo>
                    <a:pt x="757" y="211"/>
                  </a:lnTo>
                  <a:lnTo>
                    <a:pt x="756" y="208"/>
                  </a:lnTo>
                  <a:lnTo>
                    <a:pt x="756" y="201"/>
                  </a:lnTo>
                  <a:lnTo>
                    <a:pt x="755" y="198"/>
                  </a:lnTo>
                  <a:lnTo>
                    <a:pt x="747" y="192"/>
                  </a:lnTo>
                  <a:lnTo>
                    <a:pt x="745" y="189"/>
                  </a:lnTo>
                  <a:lnTo>
                    <a:pt x="746" y="186"/>
                  </a:lnTo>
                  <a:lnTo>
                    <a:pt x="747" y="182"/>
                  </a:lnTo>
                  <a:lnTo>
                    <a:pt x="749" y="178"/>
                  </a:lnTo>
                  <a:lnTo>
                    <a:pt x="749" y="176"/>
                  </a:lnTo>
                  <a:lnTo>
                    <a:pt x="747" y="174"/>
                  </a:lnTo>
                  <a:lnTo>
                    <a:pt x="743" y="170"/>
                  </a:lnTo>
                  <a:lnTo>
                    <a:pt x="741" y="168"/>
                  </a:lnTo>
                  <a:lnTo>
                    <a:pt x="737" y="168"/>
                  </a:lnTo>
                  <a:lnTo>
                    <a:pt x="734" y="168"/>
                  </a:lnTo>
                  <a:lnTo>
                    <a:pt x="726" y="173"/>
                  </a:lnTo>
                  <a:lnTo>
                    <a:pt x="724" y="173"/>
                  </a:lnTo>
                  <a:lnTo>
                    <a:pt x="723" y="172"/>
                  </a:lnTo>
                  <a:lnTo>
                    <a:pt x="725" y="166"/>
                  </a:lnTo>
                  <a:lnTo>
                    <a:pt x="731" y="153"/>
                  </a:lnTo>
                  <a:lnTo>
                    <a:pt x="731" y="151"/>
                  </a:lnTo>
                  <a:lnTo>
                    <a:pt x="732" y="148"/>
                  </a:lnTo>
                  <a:lnTo>
                    <a:pt x="732" y="146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5" y="139"/>
                  </a:lnTo>
                  <a:lnTo>
                    <a:pt x="734" y="135"/>
                  </a:lnTo>
                  <a:lnTo>
                    <a:pt x="732" y="133"/>
                  </a:lnTo>
                  <a:lnTo>
                    <a:pt x="729" y="132"/>
                  </a:lnTo>
                  <a:lnTo>
                    <a:pt x="728" y="129"/>
                  </a:lnTo>
                  <a:lnTo>
                    <a:pt x="729" y="126"/>
                  </a:lnTo>
                  <a:lnTo>
                    <a:pt x="738" y="122"/>
                  </a:lnTo>
                  <a:lnTo>
                    <a:pt x="741" y="120"/>
                  </a:lnTo>
                  <a:lnTo>
                    <a:pt x="741" y="116"/>
                  </a:lnTo>
                  <a:lnTo>
                    <a:pt x="742" y="111"/>
                  </a:lnTo>
                  <a:lnTo>
                    <a:pt x="743" y="102"/>
                  </a:lnTo>
                  <a:lnTo>
                    <a:pt x="742" y="98"/>
                  </a:lnTo>
                  <a:lnTo>
                    <a:pt x="741" y="96"/>
                  </a:lnTo>
                  <a:lnTo>
                    <a:pt x="740" y="94"/>
                  </a:lnTo>
                  <a:lnTo>
                    <a:pt x="730" y="89"/>
                  </a:lnTo>
                  <a:lnTo>
                    <a:pt x="729" y="87"/>
                  </a:lnTo>
                  <a:lnTo>
                    <a:pt x="724" y="82"/>
                  </a:lnTo>
                  <a:lnTo>
                    <a:pt x="715" y="77"/>
                  </a:lnTo>
                  <a:lnTo>
                    <a:pt x="712" y="74"/>
                  </a:lnTo>
                  <a:lnTo>
                    <a:pt x="713" y="72"/>
                  </a:lnTo>
                  <a:lnTo>
                    <a:pt x="714" y="68"/>
                  </a:lnTo>
                  <a:lnTo>
                    <a:pt x="714" y="64"/>
                  </a:lnTo>
                  <a:lnTo>
                    <a:pt x="714" y="58"/>
                  </a:lnTo>
                  <a:lnTo>
                    <a:pt x="699" y="58"/>
                  </a:lnTo>
                  <a:lnTo>
                    <a:pt x="698" y="56"/>
                  </a:lnTo>
                  <a:lnTo>
                    <a:pt x="697" y="54"/>
                  </a:lnTo>
                  <a:lnTo>
                    <a:pt x="696" y="51"/>
                  </a:lnTo>
                  <a:lnTo>
                    <a:pt x="696" y="49"/>
                  </a:lnTo>
                  <a:lnTo>
                    <a:pt x="697" y="48"/>
                  </a:lnTo>
                  <a:lnTo>
                    <a:pt x="698" y="47"/>
                  </a:lnTo>
                  <a:lnTo>
                    <a:pt x="699" y="47"/>
                  </a:lnTo>
                  <a:lnTo>
                    <a:pt x="700" y="47"/>
                  </a:lnTo>
                  <a:lnTo>
                    <a:pt x="701" y="46"/>
                  </a:lnTo>
                  <a:lnTo>
                    <a:pt x="701" y="45"/>
                  </a:lnTo>
                  <a:lnTo>
                    <a:pt x="701" y="42"/>
                  </a:lnTo>
                  <a:lnTo>
                    <a:pt x="701" y="41"/>
                  </a:lnTo>
                  <a:lnTo>
                    <a:pt x="701" y="40"/>
                  </a:lnTo>
                  <a:lnTo>
                    <a:pt x="701" y="38"/>
                  </a:lnTo>
                  <a:lnTo>
                    <a:pt x="700" y="37"/>
                  </a:lnTo>
                  <a:lnTo>
                    <a:pt x="700" y="36"/>
                  </a:lnTo>
                  <a:lnTo>
                    <a:pt x="701" y="35"/>
                  </a:lnTo>
                  <a:lnTo>
                    <a:pt x="701" y="34"/>
                  </a:lnTo>
                  <a:lnTo>
                    <a:pt x="702" y="32"/>
                  </a:lnTo>
                  <a:lnTo>
                    <a:pt x="704" y="31"/>
                  </a:lnTo>
                  <a:lnTo>
                    <a:pt x="711" y="29"/>
                  </a:lnTo>
                  <a:lnTo>
                    <a:pt x="712" y="27"/>
                  </a:lnTo>
                  <a:lnTo>
                    <a:pt x="712" y="24"/>
                  </a:lnTo>
                  <a:lnTo>
                    <a:pt x="711" y="20"/>
                  </a:lnTo>
                  <a:lnTo>
                    <a:pt x="712" y="17"/>
                  </a:lnTo>
                  <a:lnTo>
                    <a:pt x="713" y="16"/>
                  </a:lnTo>
                  <a:lnTo>
                    <a:pt x="714" y="14"/>
                  </a:lnTo>
                  <a:lnTo>
                    <a:pt x="717" y="13"/>
                  </a:lnTo>
                  <a:lnTo>
                    <a:pt x="715" y="12"/>
                  </a:lnTo>
                  <a:lnTo>
                    <a:pt x="714" y="11"/>
                  </a:lnTo>
                  <a:lnTo>
                    <a:pt x="715" y="11"/>
                  </a:lnTo>
                  <a:lnTo>
                    <a:pt x="717" y="10"/>
                  </a:lnTo>
                  <a:lnTo>
                    <a:pt x="729" y="8"/>
                  </a:lnTo>
                  <a:lnTo>
                    <a:pt x="735" y="6"/>
                  </a:lnTo>
                  <a:lnTo>
                    <a:pt x="737" y="4"/>
                  </a:lnTo>
                  <a:lnTo>
                    <a:pt x="739" y="2"/>
                  </a:lnTo>
                  <a:lnTo>
                    <a:pt x="738" y="0"/>
                  </a:lnTo>
                  <a:lnTo>
                    <a:pt x="2996" y="0"/>
                  </a:lnTo>
                  <a:lnTo>
                    <a:pt x="2996" y="999"/>
                  </a:lnTo>
                  <a:close/>
                  <a:moveTo>
                    <a:pt x="284" y="570"/>
                  </a:moveTo>
                  <a:lnTo>
                    <a:pt x="278" y="572"/>
                  </a:lnTo>
                  <a:lnTo>
                    <a:pt x="261" y="571"/>
                  </a:lnTo>
                  <a:lnTo>
                    <a:pt x="241" y="570"/>
                  </a:lnTo>
                  <a:lnTo>
                    <a:pt x="216" y="568"/>
                  </a:lnTo>
                  <a:lnTo>
                    <a:pt x="190" y="566"/>
                  </a:lnTo>
                  <a:lnTo>
                    <a:pt x="152" y="565"/>
                  </a:lnTo>
                  <a:lnTo>
                    <a:pt x="119" y="563"/>
                  </a:lnTo>
                  <a:lnTo>
                    <a:pt x="93" y="561"/>
                  </a:lnTo>
                  <a:lnTo>
                    <a:pt x="67" y="560"/>
                  </a:lnTo>
                  <a:lnTo>
                    <a:pt x="32" y="559"/>
                  </a:lnTo>
                  <a:lnTo>
                    <a:pt x="14" y="557"/>
                  </a:lnTo>
                  <a:lnTo>
                    <a:pt x="7" y="557"/>
                  </a:lnTo>
                  <a:lnTo>
                    <a:pt x="2" y="555"/>
                  </a:lnTo>
                  <a:lnTo>
                    <a:pt x="0" y="554"/>
                  </a:lnTo>
                  <a:lnTo>
                    <a:pt x="2" y="554"/>
                  </a:lnTo>
                  <a:lnTo>
                    <a:pt x="2" y="552"/>
                  </a:lnTo>
                  <a:lnTo>
                    <a:pt x="11" y="543"/>
                  </a:lnTo>
                  <a:lnTo>
                    <a:pt x="20" y="532"/>
                  </a:lnTo>
                  <a:lnTo>
                    <a:pt x="25" y="523"/>
                  </a:lnTo>
                  <a:lnTo>
                    <a:pt x="26" y="522"/>
                  </a:lnTo>
                  <a:lnTo>
                    <a:pt x="26" y="521"/>
                  </a:lnTo>
                  <a:lnTo>
                    <a:pt x="26" y="520"/>
                  </a:lnTo>
                  <a:lnTo>
                    <a:pt x="26" y="518"/>
                  </a:lnTo>
                  <a:lnTo>
                    <a:pt x="26" y="517"/>
                  </a:lnTo>
                  <a:lnTo>
                    <a:pt x="26" y="517"/>
                  </a:lnTo>
                  <a:lnTo>
                    <a:pt x="27" y="516"/>
                  </a:lnTo>
                  <a:lnTo>
                    <a:pt x="29" y="513"/>
                  </a:lnTo>
                  <a:lnTo>
                    <a:pt x="32" y="507"/>
                  </a:lnTo>
                  <a:lnTo>
                    <a:pt x="32" y="505"/>
                  </a:lnTo>
                  <a:lnTo>
                    <a:pt x="32" y="501"/>
                  </a:lnTo>
                  <a:lnTo>
                    <a:pt x="31" y="498"/>
                  </a:lnTo>
                  <a:lnTo>
                    <a:pt x="29" y="490"/>
                  </a:lnTo>
                  <a:lnTo>
                    <a:pt x="28" y="488"/>
                  </a:lnTo>
                  <a:lnTo>
                    <a:pt x="28" y="487"/>
                  </a:lnTo>
                  <a:lnTo>
                    <a:pt x="29" y="482"/>
                  </a:lnTo>
                  <a:lnTo>
                    <a:pt x="30" y="479"/>
                  </a:lnTo>
                  <a:lnTo>
                    <a:pt x="32" y="476"/>
                  </a:lnTo>
                  <a:lnTo>
                    <a:pt x="33" y="475"/>
                  </a:lnTo>
                  <a:lnTo>
                    <a:pt x="35" y="474"/>
                  </a:lnTo>
                  <a:lnTo>
                    <a:pt x="38" y="476"/>
                  </a:lnTo>
                  <a:lnTo>
                    <a:pt x="38" y="477"/>
                  </a:lnTo>
                  <a:lnTo>
                    <a:pt x="42" y="476"/>
                  </a:lnTo>
                  <a:lnTo>
                    <a:pt x="48" y="476"/>
                  </a:lnTo>
                  <a:lnTo>
                    <a:pt x="54" y="475"/>
                  </a:lnTo>
                  <a:lnTo>
                    <a:pt x="68" y="477"/>
                  </a:lnTo>
                  <a:lnTo>
                    <a:pt x="72" y="476"/>
                  </a:lnTo>
                  <a:lnTo>
                    <a:pt x="79" y="473"/>
                  </a:lnTo>
                  <a:lnTo>
                    <a:pt x="92" y="461"/>
                  </a:lnTo>
                  <a:lnTo>
                    <a:pt x="108" y="441"/>
                  </a:lnTo>
                  <a:lnTo>
                    <a:pt x="110" y="440"/>
                  </a:lnTo>
                  <a:lnTo>
                    <a:pt x="119" y="424"/>
                  </a:lnTo>
                  <a:lnTo>
                    <a:pt x="124" y="426"/>
                  </a:lnTo>
                  <a:lnTo>
                    <a:pt x="124" y="427"/>
                  </a:lnTo>
                  <a:lnTo>
                    <a:pt x="122" y="429"/>
                  </a:lnTo>
                  <a:lnTo>
                    <a:pt x="120" y="430"/>
                  </a:lnTo>
                  <a:lnTo>
                    <a:pt x="121" y="430"/>
                  </a:lnTo>
                  <a:lnTo>
                    <a:pt x="120" y="432"/>
                  </a:lnTo>
                  <a:lnTo>
                    <a:pt x="117" y="432"/>
                  </a:lnTo>
                  <a:lnTo>
                    <a:pt x="116" y="433"/>
                  </a:lnTo>
                  <a:lnTo>
                    <a:pt x="117" y="434"/>
                  </a:lnTo>
                  <a:lnTo>
                    <a:pt x="116" y="435"/>
                  </a:lnTo>
                  <a:lnTo>
                    <a:pt x="116" y="435"/>
                  </a:lnTo>
                  <a:lnTo>
                    <a:pt x="116" y="437"/>
                  </a:lnTo>
                  <a:lnTo>
                    <a:pt x="115" y="438"/>
                  </a:lnTo>
                  <a:lnTo>
                    <a:pt x="115" y="439"/>
                  </a:lnTo>
                  <a:lnTo>
                    <a:pt x="113" y="440"/>
                  </a:lnTo>
                  <a:lnTo>
                    <a:pt x="112" y="441"/>
                  </a:lnTo>
                  <a:lnTo>
                    <a:pt x="110" y="445"/>
                  </a:lnTo>
                  <a:lnTo>
                    <a:pt x="110" y="446"/>
                  </a:lnTo>
                  <a:lnTo>
                    <a:pt x="105" y="451"/>
                  </a:lnTo>
                  <a:lnTo>
                    <a:pt x="98" y="461"/>
                  </a:lnTo>
                  <a:lnTo>
                    <a:pt x="86" y="472"/>
                  </a:lnTo>
                  <a:lnTo>
                    <a:pt x="85" y="472"/>
                  </a:lnTo>
                  <a:lnTo>
                    <a:pt x="84" y="473"/>
                  </a:lnTo>
                  <a:lnTo>
                    <a:pt x="83" y="473"/>
                  </a:lnTo>
                  <a:lnTo>
                    <a:pt x="83" y="475"/>
                  </a:lnTo>
                  <a:lnTo>
                    <a:pt x="84" y="475"/>
                  </a:lnTo>
                  <a:lnTo>
                    <a:pt x="84" y="476"/>
                  </a:lnTo>
                  <a:lnTo>
                    <a:pt x="85" y="478"/>
                  </a:lnTo>
                  <a:lnTo>
                    <a:pt x="86" y="478"/>
                  </a:lnTo>
                  <a:lnTo>
                    <a:pt x="87" y="479"/>
                  </a:lnTo>
                  <a:lnTo>
                    <a:pt x="104" y="477"/>
                  </a:lnTo>
                  <a:lnTo>
                    <a:pt x="108" y="478"/>
                  </a:lnTo>
                  <a:lnTo>
                    <a:pt x="113" y="483"/>
                  </a:lnTo>
                  <a:lnTo>
                    <a:pt x="122" y="485"/>
                  </a:lnTo>
                  <a:lnTo>
                    <a:pt x="129" y="484"/>
                  </a:lnTo>
                  <a:lnTo>
                    <a:pt x="130" y="483"/>
                  </a:lnTo>
                  <a:lnTo>
                    <a:pt x="130" y="482"/>
                  </a:lnTo>
                  <a:lnTo>
                    <a:pt x="132" y="483"/>
                  </a:lnTo>
                  <a:lnTo>
                    <a:pt x="133" y="484"/>
                  </a:lnTo>
                  <a:lnTo>
                    <a:pt x="133" y="485"/>
                  </a:lnTo>
                  <a:lnTo>
                    <a:pt x="134" y="484"/>
                  </a:lnTo>
                  <a:lnTo>
                    <a:pt x="134" y="484"/>
                  </a:lnTo>
                  <a:lnTo>
                    <a:pt x="134" y="483"/>
                  </a:lnTo>
                  <a:lnTo>
                    <a:pt x="135" y="482"/>
                  </a:lnTo>
                  <a:lnTo>
                    <a:pt x="143" y="481"/>
                  </a:lnTo>
                  <a:lnTo>
                    <a:pt x="146" y="479"/>
                  </a:lnTo>
                  <a:lnTo>
                    <a:pt x="147" y="475"/>
                  </a:lnTo>
                  <a:lnTo>
                    <a:pt x="146" y="472"/>
                  </a:lnTo>
                  <a:lnTo>
                    <a:pt x="146" y="467"/>
                  </a:lnTo>
                  <a:lnTo>
                    <a:pt x="143" y="448"/>
                  </a:lnTo>
                  <a:lnTo>
                    <a:pt x="143" y="446"/>
                  </a:lnTo>
                  <a:lnTo>
                    <a:pt x="143" y="445"/>
                  </a:lnTo>
                  <a:lnTo>
                    <a:pt x="142" y="442"/>
                  </a:lnTo>
                  <a:lnTo>
                    <a:pt x="142" y="439"/>
                  </a:lnTo>
                  <a:lnTo>
                    <a:pt x="142" y="437"/>
                  </a:lnTo>
                  <a:lnTo>
                    <a:pt x="142" y="436"/>
                  </a:lnTo>
                  <a:lnTo>
                    <a:pt x="144" y="435"/>
                  </a:lnTo>
                  <a:lnTo>
                    <a:pt x="145" y="436"/>
                  </a:lnTo>
                  <a:lnTo>
                    <a:pt x="145" y="437"/>
                  </a:lnTo>
                  <a:lnTo>
                    <a:pt x="146" y="437"/>
                  </a:lnTo>
                  <a:lnTo>
                    <a:pt x="146" y="438"/>
                  </a:lnTo>
                  <a:lnTo>
                    <a:pt x="148" y="437"/>
                  </a:lnTo>
                  <a:lnTo>
                    <a:pt x="149" y="437"/>
                  </a:lnTo>
                  <a:lnTo>
                    <a:pt x="150" y="435"/>
                  </a:lnTo>
                  <a:lnTo>
                    <a:pt x="150" y="434"/>
                  </a:lnTo>
                  <a:lnTo>
                    <a:pt x="150" y="433"/>
                  </a:lnTo>
                  <a:lnTo>
                    <a:pt x="150" y="431"/>
                  </a:lnTo>
                  <a:lnTo>
                    <a:pt x="150" y="430"/>
                  </a:lnTo>
                  <a:lnTo>
                    <a:pt x="157" y="423"/>
                  </a:lnTo>
                  <a:lnTo>
                    <a:pt x="159" y="423"/>
                  </a:lnTo>
                  <a:lnTo>
                    <a:pt x="162" y="426"/>
                  </a:lnTo>
                  <a:lnTo>
                    <a:pt x="168" y="436"/>
                  </a:lnTo>
                  <a:lnTo>
                    <a:pt x="171" y="439"/>
                  </a:lnTo>
                  <a:lnTo>
                    <a:pt x="180" y="439"/>
                  </a:lnTo>
                  <a:lnTo>
                    <a:pt x="184" y="440"/>
                  </a:lnTo>
                  <a:lnTo>
                    <a:pt x="190" y="445"/>
                  </a:lnTo>
                  <a:lnTo>
                    <a:pt x="192" y="447"/>
                  </a:lnTo>
                  <a:lnTo>
                    <a:pt x="194" y="449"/>
                  </a:lnTo>
                  <a:lnTo>
                    <a:pt x="200" y="450"/>
                  </a:lnTo>
                  <a:lnTo>
                    <a:pt x="202" y="453"/>
                  </a:lnTo>
                  <a:lnTo>
                    <a:pt x="204" y="454"/>
                  </a:lnTo>
                  <a:lnTo>
                    <a:pt x="207" y="455"/>
                  </a:lnTo>
                  <a:lnTo>
                    <a:pt x="210" y="457"/>
                  </a:lnTo>
                  <a:lnTo>
                    <a:pt x="211" y="457"/>
                  </a:lnTo>
                  <a:lnTo>
                    <a:pt x="212" y="457"/>
                  </a:lnTo>
                  <a:lnTo>
                    <a:pt x="213" y="455"/>
                  </a:lnTo>
                  <a:lnTo>
                    <a:pt x="216" y="454"/>
                  </a:lnTo>
                  <a:lnTo>
                    <a:pt x="217" y="455"/>
                  </a:lnTo>
                  <a:lnTo>
                    <a:pt x="218" y="457"/>
                  </a:lnTo>
                  <a:lnTo>
                    <a:pt x="218" y="459"/>
                  </a:lnTo>
                  <a:lnTo>
                    <a:pt x="218" y="462"/>
                  </a:lnTo>
                  <a:lnTo>
                    <a:pt x="220" y="463"/>
                  </a:lnTo>
                  <a:lnTo>
                    <a:pt x="223" y="464"/>
                  </a:lnTo>
                  <a:lnTo>
                    <a:pt x="224" y="464"/>
                  </a:lnTo>
                  <a:lnTo>
                    <a:pt x="226" y="463"/>
                  </a:lnTo>
                  <a:lnTo>
                    <a:pt x="227" y="462"/>
                  </a:lnTo>
                  <a:lnTo>
                    <a:pt x="229" y="460"/>
                  </a:lnTo>
                  <a:lnTo>
                    <a:pt x="238" y="457"/>
                  </a:lnTo>
                  <a:lnTo>
                    <a:pt x="240" y="458"/>
                  </a:lnTo>
                  <a:lnTo>
                    <a:pt x="255" y="460"/>
                  </a:lnTo>
                  <a:lnTo>
                    <a:pt x="265" y="457"/>
                  </a:lnTo>
                  <a:lnTo>
                    <a:pt x="266" y="458"/>
                  </a:lnTo>
                  <a:lnTo>
                    <a:pt x="267" y="459"/>
                  </a:lnTo>
                  <a:lnTo>
                    <a:pt x="268" y="460"/>
                  </a:lnTo>
                  <a:lnTo>
                    <a:pt x="269" y="463"/>
                  </a:lnTo>
                  <a:lnTo>
                    <a:pt x="271" y="470"/>
                  </a:lnTo>
                  <a:lnTo>
                    <a:pt x="272" y="474"/>
                  </a:lnTo>
                  <a:lnTo>
                    <a:pt x="272" y="475"/>
                  </a:lnTo>
                  <a:lnTo>
                    <a:pt x="274" y="476"/>
                  </a:lnTo>
                  <a:lnTo>
                    <a:pt x="279" y="476"/>
                  </a:lnTo>
                  <a:lnTo>
                    <a:pt x="280" y="476"/>
                  </a:lnTo>
                  <a:lnTo>
                    <a:pt x="281" y="477"/>
                  </a:lnTo>
                  <a:lnTo>
                    <a:pt x="281" y="478"/>
                  </a:lnTo>
                  <a:lnTo>
                    <a:pt x="282" y="479"/>
                  </a:lnTo>
                  <a:lnTo>
                    <a:pt x="284" y="480"/>
                  </a:lnTo>
                  <a:lnTo>
                    <a:pt x="283" y="481"/>
                  </a:lnTo>
                  <a:lnTo>
                    <a:pt x="284" y="483"/>
                  </a:lnTo>
                  <a:lnTo>
                    <a:pt x="289" y="486"/>
                  </a:lnTo>
                  <a:lnTo>
                    <a:pt x="290" y="487"/>
                  </a:lnTo>
                  <a:lnTo>
                    <a:pt x="290" y="489"/>
                  </a:lnTo>
                  <a:lnTo>
                    <a:pt x="292" y="495"/>
                  </a:lnTo>
                  <a:lnTo>
                    <a:pt x="292" y="498"/>
                  </a:lnTo>
                  <a:lnTo>
                    <a:pt x="292" y="501"/>
                  </a:lnTo>
                  <a:lnTo>
                    <a:pt x="290" y="504"/>
                  </a:lnTo>
                  <a:lnTo>
                    <a:pt x="290" y="505"/>
                  </a:lnTo>
                  <a:lnTo>
                    <a:pt x="287" y="507"/>
                  </a:lnTo>
                  <a:lnTo>
                    <a:pt x="285" y="509"/>
                  </a:lnTo>
                  <a:lnTo>
                    <a:pt x="284" y="510"/>
                  </a:lnTo>
                  <a:lnTo>
                    <a:pt x="283" y="511"/>
                  </a:lnTo>
                  <a:lnTo>
                    <a:pt x="282" y="511"/>
                  </a:lnTo>
                  <a:lnTo>
                    <a:pt x="281" y="512"/>
                  </a:lnTo>
                  <a:lnTo>
                    <a:pt x="281" y="513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79" y="518"/>
                  </a:lnTo>
                  <a:lnTo>
                    <a:pt x="278" y="519"/>
                  </a:lnTo>
                  <a:lnTo>
                    <a:pt x="278" y="521"/>
                  </a:lnTo>
                  <a:lnTo>
                    <a:pt x="279" y="524"/>
                  </a:lnTo>
                  <a:lnTo>
                    <a:pt x="279" y="526"/>
                  </a:lnTo>
                  <a:lnTo>
                    <a:pt x="279" y="529"/>
                  </a:lnTo>
                  <a:lnTo>
                    <a:pt x="277" y="536"/>
                  </a:lnTo>
                  <a:lnTo>
                    <a:pt x="277" y="548"/>
                  </a:lnTo>
                  <a:lnTo>
                    <a:pt x="277" y="554"/>
                  </a:lnTo>
                  <a:lnTo>
                    <a:pt x="279" y="560"/>
                  </a:lnTo>
                  <a:lnTo>
                    <a:pt x="284" y="570"/>
                  </a:lnTo>
                  <a:close/>
                  <a:moveTo>
                    <a:pt x="1264" y="1734"/>
                  </a:moveTo>
                  <a:lnTo>
                    <a:pt x="1267" y="1731"/>
                  </a:lnTo>
                  <a:lnTo>
                    <a:pt x="1268" y="1728"/>
                  </a:lnTo>
                  <a:lnTo>
                    <a:pt x="1267" y="1723"/>
                  </a:lnTo>
                  <a:lnTo>
                    <a:pt x="1268" y="1722"/>
                  </a:lnTo>
                  <a:lnTo>
                    <a:pt x="1272" y="1725"/>
                  </a:lnTo>
                  <a:lnTo>
                    <a:pt x="1276" y="1726"/>
                  </a:lnTo>
                  <a:lnTo>
                    <a:pt x="1280" y="1724"/>
                  </a:lnTo>
                  <a:lnTo>
                    <a:pt x="1284" y="1725"/>
                  </a:lnTo>
                  <a:lnTo>
                    <a:pt x="1288" y="1727"/>
                  </a:lnTo>
                  <a:lnTo>
                    <a:pt x="1293" y="1731"/>
                  </a:lnTo>
                  <a:lnTo>
                    <a:pt x="1297" y="1733"/>
                  </a:lnTo>
                  <a:lnTo>
                    <a:pt x="1300" y="1735"/>
                  </a:lnTo>
                  <a:lnTo>
                    <a:pt x="1304" y="1737"/>
                  </a:lnTo>
                  <a:lnTo>
                    <a:pt x="1307" y="1738"/>
                  </a:lnTo>
                  <a:lnTo>
                    <a:pt x="1312" y="1739"/>
                  </a:lnTo>
                  <a:lnTo>
                    <a:pt x="1316" y="1738"/>
                  </a:lnTo>
                  <a:lnTo>
                    <a:pt x="1319" y="1738"/>
                  </a:lnTo>
                  <a:lnTo>
                    <a:pt x="1323" y="1739"/>
                  </a:lnTo>
                  <a:lnTo>
                    <a:pt x="1325" y="1741"/>
                  </a:lnTo>
                  <a:lnTo>
                    <a:pt x="1328" y="1741"/>
                  </a:lnTo>
                  <a:lnTo>
                    <a:pt x="1330" y="1743"/>
                  </a:lnTo>
                  <a:lnTo>
                    <a:pt x="1332" y="1746"/>
                  </a:lnTo>
                  <a:lnTo>
                    <a:pt x="1333" y="1749"/>
                  </a:lnTo>
                  <a:lnTo>
                    <a:pt x="1335" y="1752"/>
                  </a:lnTo>
                  <a:lnTo>
                    <a:pt x="1337" y="1754"/>
                  </a:lnTo>
                  <a:lnTo>
                    <a:pt x="1340" y="1757"/>
                  </a:lnTo>
                  <a:lnTo>
                    <a:pt x="1343" y="1757"/>
                  </a:lnTo>
                  <a:lnTo>
                    <a:pt x="1345" y="1754"/>
                  </a:lnTo>
                  <a:lnTo>
                    <a:pt x="1346" y="1753"/>
                  </a:lnTo>
                  <a:lnTo>
                    <a:pt x="1349" y="1753"/>
                  </a:lnTo>
                  <a:lnTo>
                    <a:pt x="1352" y="1753"/>
                  </a:lnTo>
                  <a:lnTo>
                    <a:pt x="1356" y="1753"/>
                  </a:lnTo>
                  <a:lnTo>
                    <a:pt x="1360" y="1754"/>
                  </a:lnTo>
                  <a:lnTo>
                    <a:pt x="1364" y="1757"/>
                  </a:lnTo>
                  <a:lnTo>
                    <a:pt x="1366" y="1759"/>
                  </a:lnTo>
                  <a:lnTo>
                    <a:pt x="1369" y="1763"/>
                  </a:lnTo>
                  <a:lnTo>
                    <a:pt x="1369" y="1768"/>
                  </a:lnTo>
                  <a:lnTo>
                    <a:pt x="1369" y="1773"/>
                  </a:lnTo>
                  <a:lnTo>
                    <a:pt x="1369" y="1776"/>
                  </a:lnTo>
                  <a:lnTo>
                    <a:pt x="1371" y="1778"/>
                  </a:lnTo>
                  <a:lnTo>
                    <a:pt x="1377" y="1780"/>
                  </a:lnTo>
                  <a:lnTo>
                    <a:pt x="1381" y="1783"/>
                  </a:lnTo>
                  <a:lnTo>
                    <a:pt x="1384" y="1787"/>
                  </a:lnTo>
                  <a:lnTo>
                    <a:pt x="1386" y="1788"/>
                  </a:lnTo>
                  <a:lnTo>
                    <a:pt x="1388" y="1786"/>
                  </a:lnTo>
                  <a:lnTo>
                    <a:pt x="1392" y="1794"/>
                  </a:lnTo>
                  <a:lnTo>
                    <a:pt x="1418" y="1832"/>
                  </a:lnTo>
                  <a:lnTo>
                    <a:pt x="1432" y="1842"/>
                  </a:lnTo>
                  <a:lnTo>
                    <a:pt x="1435" y="1842"/>
                  </a:lnTo>
                  <a:lnTo>
                    <a:pt x="1451" y="1837"/>
                  </a:lnTo>
                  <a:lnTo>
                    <a:pt x="1453" y="1836"/>
                  </a:lnTo>
                  <a:lnTo>
                    <a:pt x="1455" y="1833"/>
                  </a:lnTo>
                  <a:lnTo>
                    <a:pt x="1456" y="1832"/>
                  </a:lnTo>
                  <a:lnTo>
                    <a:pt x="1456" y="1830"/>
                  </a:lnTo>
                  <a:lnTo>
                    <a:pt x="1456" y="1830"/>
                  </a:lnTo>
                  <a:lnTo>
                    <a:pt x="1457" y="1830"/>
                  </a:lnTo>
                  <a:lnTo>
                    <a:pt x="1458" y="1829"/>
                  </a:lnTo>
                  <a:lnTo>
                    <a:pt x="1459" y="1827"/>
                  </a:lnTo>
                  <a:lnTo>
                    <a:pt x="1460" y="1826"/>
                  </a:lnTo>
                  <a:lnTo>
                    <a:pt x="1460" y="1824"/>
                  </a:lnTo>
                  <a:lnTo>
                    <a:pt x="1461" y="1822"/>
                  </a:lnTo>
                  <a:lnTo>
                    <a:pt x="1462" y="1820"/>
                  </a:lnTo>
                  <a:lnTo>
                    <a:pt x="1463" y="1819"/>
                  </a:lnTo>
                  <a:lnTo>
                    <a:pt x="1465" y="1819"/>
                  </a:lnTo>
                  <a:lnTo>
                    <a:pt x="1466" y="1820"/>
                  </a:lnTo>
                  <a:lnTo>
                    <a:pt x="1465" y="1823"/>
                  </a:lnTo>
                  <a:lnTo>
                    <a:pt x="1464" y="1824"/>
                  </a:lnTo>
                  <a:lnTo>
                    <a:pt x="1465" y="1826"/>
                  </a:lnTo>
                  <a:lnTo>
                    <a:pt x="1467" y="1828"/>
                  </a:lnTo>
                  <a:lnTo>
                    <a:pt x="1474" y="1831"/>
                  </a:lnTo>
                  <a:lnTo>
                    <a:pt x="1477" y="1833"/>
                  </a:lnTo>
                  <a:lnTo>
                    <a:pt x="1481" y="1832"/>
                  </a:lnTo>
                  <a:lnTo>
                    <a:pt x="1483" y="1829"/>
                  </a:lnTo>
                  <a:lnTo>
                    <a:pt x="1484" y="1824"/>
                  </a:lnTo>
                  <a:lnTo>
                    <a:pt x="1485" y="1824"/>
                  </a:lnTo>
                  <a:lnTo>
                    <a:pt x="1487" y="1823"/>
                  </a:lnTo>
                  <a:lnTo>
                    <a:pt x="1489" y="1821"/>
                  </a:lnTo>
                  <a:lnTo>
                    <a:pt x="1491" y="1820"/>
                  </a:lnTo>
                  <a:lnTo>
                    <a:pt x="1501" y="1820"/>
                  </a:lnTo>
                  <a:lnTo>
                    <a:pt x="1503" y="1819"/>
                  </a:lnTo>
                  <a:lnTo>
                    <a:pt x="1504" y="1818"/>
                  </a:lnTo>
                  <a:lnTo>
                    <a:pt x="1505" y="1818"/>
                  </a:lnTo>
                  <a:lnTo>
                    <a:pt x="1506" y="1820"/>
                  </a:lnTo>
                  <a:lnTo>
                    <a:pt x="1505" y="1823"/>
                  </a:lnTo>
                  <a:lnTo>
                    <a:pt x="1506" y="1823"/>
                  </a:lnTo>
                  <a:lnTo>
                    <a:pt x="1507" y="1822"/>
                  </a:lnTo>
                  <a:lnTo>
                    <a:pt x="1508" y="1821"/>
                  </a:lnTo>
                  <a:lnTo>
                    <a:pt x="1509" y="1821"/>
                  </a:lnTo>
                  <a:lnTo>
                    <a:pt x="1511" y="1821"/>
                  </a:lnTo>
                  <a:lnTo>
                    <a:pt x="1514" y="1823"/>
                  </a:lnTo>
                  <a:lnTo>
                    <a:pt x="1516" y="1824"/>
                  </a:lnTo>
                  <a:lnTo>
                    <a:pt x="1521" y="1822"/>
                  </a:lnTo>
                  <a:lnTo>
                    <a:pt x="1523" y="1823"/>
                  </a:lnTo>
                  <a:lnTo>
                    <a:pt x="1525" y="1825"/>
                  </a:lnTo>
                  <a:lnTo>
                    <a:pt x="1527" y="1827"/>
                  </a:lnTo>
                  <a:lnTo>
                    <a:pt x="1528" y="1826"/>
                  </a:lnTo>
                  <a:lnTo>
                    <a:pt x="1529" y="1824"/>
                  </a:lnTo>
                  <a:lnTo>
                    <a:pt x="1531" y="1824"/>
                  </a:lnTo>
                  <a:lnTo>
                    <a:pt x="1532" y="1825"/>
                  </a:lnTo>
                  <a:lnTo>
                    <a:pt x="1534" y="1827"/>
                  </a:lnTo>
                  <a:lnTo>
                    <a:pt x="1535" y="1831"/>
                  </a:lnTo>
                  <a:lnTo>
                    <a:pt x="1536" y="1835"/>
                  </a:lnTo>
                  <a:lnTo>
                    <a:pt x="1535" y="1836"/>
                  </a:lnTo>
                  <a:lnTo>
                    <a:pt x="1532" y="1836"/>
                  </a:lnTo>
                  <a:lnTo>
                    <a:pt x="1531" y="1836"/>
                  </a:lnTo>
                  <a:lnTo>
                    <a:pt x="1530" y="1836"/>
                  </a:lnTo>
                  <a:lnTo>
                    <a:pt x="1528" y="1835"/>
                  </a:lnTo>
                  <a:lnTo>
                    <a:pt x="1525" y="1835"/>
                  </a:lnTo>
                  <a:lnTo>
                    <a:pt x="1523" y="1835"/>
                  </a:lnTo>
                  <a:lnTo>
                    <a:pt x="1523" y="1836"/>
                  </a:lnTo>
                  <a:lnTo>
                    <a:pt x="1522" y="1839"/>
                  </a:lnTo>
                  <a:lnTo>
                    <a:pt x="1523" y="1840"/>
                  </a:lnTo>
                  <a:lnTo>
                    <a:pt x="1523" y="1841"/>
                  </a:lnTo>
                  <a:lnTo>
                    <a:pt x="1523" y="1842"/>
                  </a:lnTo>
                  <a:lnTo>
                    <a:pt x="1522" y="1842"/>
                  </a:lnTo>
                  <a:lnTo>
                    <a:pt x="1520" y="1842"/>
                  </a:lnTo>
                  <a:lnTo>
                    <a:pt x="1519" y="1842"/>
                  </a:lnTo>
                  <a:lnTo>
                    <a:pt x="1517" y="1844"/>
                  </a:lnTo>
                  <a:lnTo>
                    <a:pt x="1517" y="1847"/>
                  </a:lnTo>
                  <a:lnTo>
                    <a:pt x="1516" y="1850"/>
                  </a:lnTo>
                  <a:lnTo>
                    <a:pt x="1516" y="1857"/>
                  </a:lnTo>
                  <a:lnTo>
                    <a:pt x="1515" y="1860"/>
                  </a:lnTo>
                  <a:lnTo>
                    <a:pt x="1516" y="1863"/>
                  </a:lnTo>
                  <a:lnTo>
                    <a:pt x="1518" y="1866"/>
                  </a:lnTo>
                  <a:lnTo>
                    <a:pt x="1519" y="1867"/>
                  </a:lnTo>
                  <a:lnTo>
                    <a:pt x="1519" y="1870"/>
                  </a:lnTo>
                  <a:lnTo>
                    <a:pt x="1518" y="1871"/>
                  </a:lnTo>
                  <a:lnTo>
                    <a:pt x="1511" y="1873"/>
                  </a:lnTo>
                  <a:lnTo>
                    <a:pt x="1504" y="1873"/>
                  </a:lnTo>
                  <a:lnTo>
                    <a:pt x="1503" y="1873"/>
                  </a:lnTo>
                  <a:lnTo>
                    <a:pt x="1502" y="1874"/>
                  </a:lnTo>
                  <a:lnTo>
                    <a:pt x="1501" y="1875"/>
                  </a:lnTo>
                  <a:lnTo>
                    <a:pt x="1501" y="1878"/>
                  </a:lnTo>
                  <a:lnTo>
                    <a:pt x="1500" y="1878"/>
                  </a:lnTo>
                  <a:lnTo>
                    <a:pt x="1499" y="1878"/>
                  </a:lnTo>
                  <a:lnTo>
                    <a:pt x="1491" y="1877"/>
                  </a:lnTo>
                  <a:lnTo>
                    <a:pt x="1486" y="1873"/>
                  </a:lnTo>
                  <a:lnTo>
                    <a:pt x="1486" y="1874"/>
                  </a:lnTo>
                  <a:lnTo>
                    <a:pt x="1482" y="1873"/>
                  </a:lnTo>
                  <a:lnTo>
                    <a:pt x="1481" y="1875"/>
                  </a:lnTo>
                  <a:lnTo>
                    <a:pt x="1479" y="1878"/>
                  </a:lnTo>
                  <a:lnTo>
                    <a:pt x="1478" y="1879"/>
                  </a:lnTo>
                  <a:lnTo>
                    <a:pt x="1471" y="1879"/>
                  </a:lnTo>
                  <a:lnTo>
                    <a:pt x="1464" y="1880"/>
                  </a:lnTo>
                  <a:lnTo>
                    <a:pt x="1463" y="1879"/>
                  </a:lnTo>
                  <a:lnTo>
                    <a:pt x="1462" y="1877"/>
                  </a:lnTo>
                  <a:lnTo>
                    <a:pt x="1462" y="1875"/>
                  </a:lnTo>
                  <a:lnTo>
                    <a:pt x="1459" y="1872"/>
                  </a:lnTo>
                  <a:lnTo>
                    <a:pt x="1457" y="1871"/>
                  </a:lnTo>
                  <a:lnTo>
                    <a:pt x="1452" y="1867"/>
                  </a:lnTo>
                  <a:lnTo>
                    <a:pt x="1445" y="1865"/>
                  </a:lnTo>
                  <a:lnTo>
                    <a:pt x="1441" y="1864"/>
                  </a:lnTo>
                  <a:lnTo>
                    <a:pt x="1438" y="1864"/>
                  </a:lnTo>
                  <a:lnTo>
                    <a:pt x="1433" y="1865"/>
                  </a:lnTo>
                  <a:lnTo>
                    <a:pt x="1431" y="1866"/>
                  </a:lnTo>
                  <a:lnTo>
                    <a:pt x="1426" y="1870"/>
                  </a:lnTo>
                  <a:lnTo>
                    <a:pt x="1425" y="1872"/>
                  </a:lnTo>
                  <a:lnTo>
                    <a:pt x="1425" y="1872"/>
                  </a:lnTo>
                  <a:lnTo>
                    <a:pt x="1424" y="1874"/>
                  </a:lnTo>
                  <a:lnTo>
                    <a:pt x="1424" y="1875"/>
                  </a:lnTo>
                  <a:lnTo>
                    <a:pt x="1424" y="1876"/>
                  </a:lnTo>
                  <a:lnTo>
                    <a:pt x="1425" y="1877"/>
                  </a:lnTo>
                  <a:lnTo>
                    <a:pt x="1427" y="1878"/>
                  </a:lnTo>
                  <a:lnTo>
                    <a:pt x="1427" y="1878"/>
                  </a:lnTo>
                  <a:lnTo>
                    <a:pt x="1426" y="1879"/>
                  </a:lnTo>
                  <a:lnTo>
                    <a:pt x="1423" y="1879"/>
                  </a:lnTo>
                  <a:lnTo>
                    <a:pt x="1422" y="1879"/>
                  </a:lnTo>
                  <a:lnTo>
                    <a:pt x="1420" y="1881"/>
                  </a:lnTo>
                  <a:lnTo>
                    <a:pt x="1420" y="1883"/>
                  </a:lnTo>
                  <a:lnTo>
                    <a:pt x="1421" y="1886"/>
                  </a:lnTo>
                  <a:lnTo>
                    <a:pt x="1417" y="1883"/>
                  </a:lnTo>
                  <a:lnTo>
                    <a:pt x="1416" y="1884"/>
                  </a:lnTo>
                  <a:lnTo>
                    <a:pt x="1415" y="1884"/>
                  </a:lnTo>
                  <a:lnTo>
                    <a:pt x="1413" y="1884"/>
                  </a:lnTo>
                  <a:lnTo>
                    <a:pt x="1411" y="1884"/>
                  </a:lnTo>
                  <a:lnTo>
                    <a:pt x="1409" y="1889"/>
                  </a:lnTo>
                  <a:lnTo>
                    <a:pt x="1408" y="1890"/>
                  </a:lnTo>
                  <a:lnTo>
                    <a:pt x="1403" y="1891"/>
                  </a:lnTo>
                  <a:lnTo>
                    <a:pt x="1402" y="1892"/>
                  </a:lnTo>
                  <a:lnTo>
                    <a:pt x="1400" y="1896"/>
                  </a:lnTo>
                  <a:lnTo>
                    <a:pt x="1398" y="1902"/>
                  </a:lnTo>
                  <a:lnTo>
                    <a:pt x="1396" y="1906"/>
                  </a:lnTo>
                  <a:lnTo>
                    <a:pt x="1391" y="1905"/>
                  </a:lnTo>
                  <a:lnTo>
                    <a:pt x="1390" y="1903"/>
                  </a:lnTo>
                  <a:lnTo>
                    <a:pt x="1390" y="1902"/>
                  </a:lnTo>
                  <a:lnTo>
                    <a:pt x="1389" y="1900"/>
                  </a:lnTo>
                  <a:lnTo>
                    <a:pt x="1387" y="1900"/>
                  </a:lnTo>
                  <a:lnTo>
                    <a:pt x="1384" y="1899"/>
                  </a:lnTo>
                  <a:lnTo>
                    <a:pt x="1383" y="1900"/>
                  </a:lnTo>
                  <a:lnTo>
                    <a:pt x="1382" y="1900"/>
                  </a:lnTo>
                  <a:lnTo>
                    <a:pt x="1381" y="1901"/>
                  </a:lnTo>
                  <a:lnTo>
                    <a:pt x="1380" y="1902"/>
                  </a:lnTo>
                  <a:lnTo>
                    <a:pt x="1380" y="1902"/>
                  </a:lnTo>
                  <a:lnTo>
                    <a:pt x="1378" y="1902"/>
                  </a:lnTo>
                  <a:lnTo>
                    <a:pt x="1375" y="1902"/>
                  </a:lnTo>
                  <a:lnTo>
                    <a:pt x="1374" y="1902"/>
                  </a:lnTo>
                  <a:lnTo>
                    <a:pt x="1372" y="1903"/>
                  </a:lnTo>
                  <a:lnTo>
                    <a:pt x="1366" y="1902"/>
                  </a:lnTo>
                  <a:lnTo>
                    <a:pt x="1363" y="1903"/>
                  </a:lnTo>
                  <a:lnTo>
                    <a:pt x="1356" y="1908"/>
                  </a:lnTo>
                  <a:lnTo>
                    <a:pt x="1354" y="1909"/>
                  </a:lnTo>
                  <a:lnTo>
                    <a:pt x="1346" y="1911"/>
                  </a:lnTo>
                  <a:lnTo>
                    <a:pt x="1343" y="1912"/>
                  </a:lnTo>
                  <a:lnTo>
                    <a:pt x="1341" y="1914"/>
                  </a:lnTo>
                  <a:lnTo>
                    <a:pt x="1341" y="1914"/>
                  </a:lnTo>
                  <a:lnTo>
                    <a:pt x="1340" y="1914"/>
                  </a:lnTo>
                  <a:lnTo>
                    <a:pt x="1336" y="1919"/>
                  </a:lnTo>
                  <a:lnTo>
                    <a:pt x="1336" y="1920"/>
                  </a:lnTo>
                  <a:lnTo>
                    <a:pt x="1336" y="1920"/>
                  </a:lnTo>
                  <a:lnTo>
                    <a:pt x="1332" y="1926"/>
                  </a:lnTo>
                  <a:lnTo>
                    <a:pt x="1329" y="1935"/>
                  </a:lnTo>
                  <a:lnTo>
                    <a:pt x="1328" y="1937"/>
                  </a:lnTo>
                  <a:lnTo>
                    <a:pt x="1327" y="1938"/>
                  </a:lnTo>
                  <a:lnTo>
                    <a:pt x="1325" y="1937"/>
                  </a:lnTo>
                  <a:lnTo>
                    <a:pt x="1324" y="1937"/>
                  </a:lnTo>
                  <a:lnTo>
                    <a:pt x="1323" y="1937"/>
                  </a:lnTo>
                  <a:lnTo>
                    <a:pt x="1322" y="1938"/>
                  </a:lnTo>
                  <a:lnTo>
                    <a:pt x="1322" y="1938"/>
                  </a:lnTo>
                  <a:lnTo>
                    <a:pt x="1320" y="1942"/>
                  </a:lnTo>
                  <a:lnTo>
                    <a:pt x="1318" y="1943"/>
                  </a:lnTo>
                  <a:lnTo>
                    <a:pt x="1314" y="1944"/>
                  </a:lnTo>
                  <a:lnTo>
                    <a:pt x="1313" y="1945"/>
                  </a:lnTo>
                  <a:lnTo>
                    <a:pt x="1312" y="1947"/>
                  </a:lnTo>
                  <a:lnTo>
                    <a:pt x="1312" y="1949"/>
                  </a:lnTo>
                  <a:lnTo>
                    <a:pt x="1310" y="1950"/>
                  </a:lnTo>
                  <a:lnTo>
                    <a:pt x="1307" y="1952"/>
                  </a:lnTo>
                  <a:lnTo>
                    <a:pt x="1306" y="1952"/>
                  </a:lnTo>
                  <a:lnTo>
                    <a:pt x="1304" y="1953"/>
                  </a:lnTo>
                  <a:lnTo>
                    <a:pt x="1294" y="1957"/>
                  </a:lnTo>
                  <a:lnTo>
                    <a:pt x="1293" y="1958"/>
                  </a:lnTo>
                  <a:lnTo>
                    <a:pt x="1290" y="1957"/>
                  </a:lnTo>
                  <a:lnTo>
                    <a:pt x="1284" y="1956"/>
                  </a:lnTo>
                  <a:lnTo>
                    <a:pt x="1283" y="1956"/>
                  </a:lnTo>
                  <a:lnTo>
                    <a:pt x="1282" y="1956"/>
                  </a:lnTo>
                  <a:lnTo>
                    <a:pt x="1281" y="1956"/>
                  </a:lnTo>
                  <a:lnTo>
                    <a:pt x="1275" y="1956"/>
                  </a:lnTo>
                  <a:lnTo>
                    <a:pt x="1273" y="1956"/>
                  </a:lnTo>
                  <a:lnTo>
                    <a:pt x="1266" y="1952"/>
                  </a:lnTo>
                  <a:lnTo>
                    <a:pt x="1264" y="1951"/>
                  </a:lnTo>
                  <a:lnTo>
                    <a:pt x="1264" y="1949"/>
                  </a:lnTo>
                  <a:lnTo>
                    <a:pt x="1264" y="1948"/>
                  </a:lnTo>
                  <a:lnTo>
                    <a:pt x="1261" y="1944"/>
                  </a:lnTo>
                  <a:lnTo>
                    <a:pt x="1260" y="1943"/>
                  </a:lnTo>
                  <a:lnTo>
                    <a:pt x="1258" y="1944"/>
                  </a:lnTo>
                  <a:lnTo>
                    <a:pt x="1257" y="1944"/>
                  </a:lnTo>
                  <a:lnTo>
                    <a:pt x="1254" y="1944"/>
                  </a:lnTo>
                  <a:lnTo>
                    <a:pt x="1252" y="1943"/>
                  </a:lnTo>
                  <a:lnTo>
                    <a:pt x="1252" y="1941"/>
                  </a:lnTo>
                  <a:lnTo>
                    <a:pt x="1242" y="1934"/>
                  </a:lnTo>
                  <a:lnTo>
                    <a:pt x="1241" y="1933"/>
                  </a:lnTo>
                  <a:lnTo>
                    <a:pt x="1241" y="1932"/>
                  </a:lnTo>
                  <a:lnTo>
                    <a:pt x="1245" y="1932"/>
                  </a:lnTo>
                  <a:lnTo>
                    <a:pt x="1245" y="1931"/>
                  </a:lnTo>
                  <a:lnTo>
                    <a:pt x="1247" y="1929"/>
                  </a:lnTo>
                  <a:lnTo>
                    <a:pt x="1248" y="1929"/>
                  </a:lnTo>
                  <a:lnTo>
                    <a:pt x="1250" y="1929"/>
                  </a:lnTo>
                  <a:lnTo>
                    <a:pt x="1251" y="1929"/>
                  </a:lnTo>
                  <a:lnTo>
                    <a:pt x="1252" y="1929"/>
                  </a:lnTo>
                  <a:lnTo>
                    <a:pt x="1252" y="1928"/>
                  </a:lnTo>
                  <a:lnTo>
                    <a:pt x="1258" y="1928"/>
                  </a:lnTo>
                  <a:lnTo>
                    <a:pt x="1259" y="1927"/>
                  </a:lnTo>
                  <a:lnTo>
                    <a:pt x="1258" y="1927"/>
                  </a:lnTo>
                  <a:lnTo>
                    <a:pt x="1255" y="1926"/>
                  </a:lnTo>
                  <a:lnTo>
                    <a:pt x="1254" y="1926"/>
                  </a:lnTo>
                  <a:lnTo>
                    <a:pt x="1254" y="1924"/>
                  </a:lnTo>
                  <a:lnTo>
                    <a:pt x="1255" y="1922"/>
                  </a:lnTo>
                  <a:lnTo>
                    <a:pt x="1256" y="1921"/>
                  </a:lnTo>
                  <a:lnTo>
                    <a:pt x="1257" y="1920"/>
                  </a:lnTo>
                  <a:lnTo>
                    <a:pt x="1258" y="1918"/>
                  </a:lnTo>
                  <a:lnTo>
                    <a:pt x="1257" y="1916"/>
                  </a:lnTo>
                  <a:lnTo>
                    <a:pt x="1256" y="1914"/>
                  </a:lnTo>
                  <a:lnTo>
                    <a:pt x="1256" y="1910"/>
                  </a:lnTo>
                  <a:lnTo>
                    <a:pt x="1255" y="1908"/>
                  </a:lnTo>
                  <a:lnTo>
                    <a:pt x="1254" y="1907"/>
                  </a:lnTo>
                  <a:lnTo>
                    <a:pt x="1255" y="1906"/>
                  </a:lnTo>
                  <a:lnTo>
                    <a:pt x="1256" y="1905"/>
                  </a:lnTo>
                  <a:lnTo>
                    <a:pt x="1256" y="1902"/>
                  </a:lnTo>
                  <a:lnTo>
                    <a:pt x="1257" y="1900"/>
                  </a:lnTo>
                  <a:lnTo>
                    <a:pt x="1258" y="1898"/>
                  </a:lnTo>
                  <a:lnTo>
                    <a:pt x="1262" y="1897"/>
                  </a:lnTo>
                  <a:lnTo>
                    <a:pt x="1263" y="1896"/>
                  </a:lnTo>
                  <a:lnTo>
                    <a:pt x="1264" y="1893"/>
                  </a:lnTo>
                  <a:lnTo>
                    <a:pt x="1264" y="1891"/>
                  </a:lnTo>
                  <a:lnTo>
                    <a:pt x="1264" y="1888"/>
                  </a:lnTo>
                  <a:lnTo>
                    <a:pt x="1263" y="1883"/>
                  </a:lnTo>
                  <a:lnTo>
                    <a:pt x="1263" y="1881"/>
                  </a:lnTo>
                  <a:lnTo>
                    <a:pt x="1262" y="1880"/>
                  </a:lnTo>
                  <a:lnTo>
                    <a:pt x="1260" y="1877"/>
                  </a:lnTo>
                  <a:lnTo>
                    <a:pt x="1260" y="1876"/>
                  </a:lnTo>
                  <a:lnTo>
                    <a:pt x="1260" y="1872"/>
                  </a:lnTo>
                  <a:lnTo>
                    <a:pt x="1258" y="1867"/>
                  </a:lnTo>
                  <a:lnTo>
                    <a:pt x="1256" y="1864"/>
                  </a:lnTo>
                  <a:lnTo>
                    <a:pt x="1250" y="1860"/>
                  </a:lnTo>
                  <a:lnTo>
                    <a:pt x="1245" y="1855"/>
                  </a:lnTo>
                  <a:lnTo>
                    <a:pt x="1244" y="1855"/>
                  </a:lnTo>
                  <a:lnTo>
                    <a:pt x="1240" y="1855"/>
                  </a:lnTo>
                  <a:lnTo>
                    <a:pt x="1236" y="1857"/>
                  </a:lnTo>
                  <a:lnTo>
                    <a:pt x="1234" y="1859"/>
                  </a:lnTo>
                  <a:lnTo>
                    <a:pt x="1231" y="1860"/>
                  </a:lnTo>
                  <a:lnTo>
                    <a:pt x="1230" y="1858"/>
                  </a:lnTo>
                  <a:lnTo>
                    <a:pt x="1229" y="1856"/>
                  </a:lnTo>
                  <a:lnTo>
                    <a:pt x="1228" y="1855"/>
                  </a:lnTo>
                  <a:lnTo>
                    <a:pt x="1223" y="1854"/>
                  </a:lnTo>
                  <a:lnTo>
                    <a:pt x="1222" y="1853"/>
                  </a:lnTo>
                  <a:lnTo>
                    <a:pt x="1219" y="1848"/>
                  </a:lnTo>
                  <a:lnTo>
                    <a:pt x="1216" y="1848"/>
                  </a:lnTo>
                  <a:lnTo>
                    <a:pt x="1216" y="1847"/>
                  </a:lnTo>
                  <a:lnTo>
                    <a:pt x="1215" y="1844"/>
                  </a:lnTo>
                  <a:lnTo>
                    <a:pt x="1214" y="1844"/>
                  </a:lnTo>
                  <a:lnTo>
                    <a:pt x="1212" y="1843"/>
                  </a:lnTo>
                  <a:lnTo>
                    <a:pt x="1211" y="1842"/>
                  </a:lnTo>
                  <a:lnTo>
                    <a:pt x="1205" y="1837"/>
                  </a:lnTo>
                  <a:lnTo>
                    <a:pt x="1203" y="1836"/>
                  </a:lnTo>
                  <a:lnTo>
                    <a:pt x="1198" y="1834"/>
                  </a:lnTo>
                  <a:lnTo>
                    <a:pt x="1186" y="1833"/>
                  </a:lnTo>
                  <a:lnTo>
                    <a:pt x="1183" y="1833"/>
                  </a:lnTo>
                  <a:lnTo>
                    <a:pt x="1182" y="1834"/>
                  </a:lnTo>
                  <a:lnTo>
                    <a:pt x="1179" y="1837"/>
                  </a:lnTo>
                  <a:lnTo>
                    <a:pt x="1177" y="1838"/>
                  </a:lnTo>
                  <a:lnTo>
                    <a:pt x="1171" y="1838"/>
                  </a:lnTo>
                  <a:lnTo>
                    <a:pt x="1169" y="1837"/>
                  </a:lnTo>
                  <a:lnTo>
                    <a:pt x="1166" y="1836"/>
                  </a:lnTo>
                  <a:lnTo>
                    <a:pt x="1164" y="1836"/>
                  </a:lnTo>
                  <a:lnTo>
                    <a:pt x="1162" y="1829"/>
                  </a:lnTo>
                  <a:lnTo>
                    <a:pt x="1161" y="1827"/>
                  </a:lnTo>
                  <a:lnTo>
                    <a:pt x="1162" y="1824"/>
                  </a:lnTo>
                  <a:lnTo>
                    <a:pt x="1165" y="1821"/>
                  </a:lnTo>
                  <a:lnTo>
                    <a:pt x="1175" y="1812"/>
                  </a:lnTo>
                  <a:lnTo>
                    <a:pt x="1177" y="1812"/>
                  </a:lnTo>
                  <a:lnTo>
                    <a:pt x="1180" y="1812"/>
                  </a:lnTo>
                  <a:lnTo>
                    <a:pt x="1181" y="1812"/>
                  </a:lnTo>
                  <a:lnTo>
                    <a:pt x="1182" y="1811"/>
                  </a:lnTo>
                  <a:lnTo>
                    <a:pt x="1184" y="1809"/>
                  </a:lnTo>
                  <a:lnTo>
                    <a:pt x="1185" y="1808"/>
                  </a:lnTo>
                  <a:lnTo>
                    <a:pt x="1186" y="1807"/>
                  </a:lnTo>
                  <a:lnTo>
                    <a:pt x="1187" y="1806"/>
                  </a:lnTo>
                  <a:lnTo>
                    <a:pt x="1188" y="1806"/>
                  </a:lnTo>
                  <a:lnTo>
                    <a:pt x="1190" y="1807"/>
                  </a:lnTo>
                  <a:lnTo>
                    <a:pt x="1191" y="1807"/>
                  </a:lnTo>
                  <a:lnTo>
                    <a:pt x="1192" y="1807"/>
                  </a:lnTo>
                  <a:lnTo>
                    <a:pt x="1192" y="1806"/>
                  </a:lnTo>
                  <a:lnTo>
                    <a:pt x="1192" y="1805"/>
                  </a:lnTo>
                  <a:lnTo>
                    <a:pt x="1192" y="1804"/>
                  </a:lnTo>
                  <a:lnTo>
                    <a:pt x="1192" y="1803"/>
                  </a:lnTo>
                  <a:lnTo>
                    <a:pt x="1192" y="1802"/>
                  </a:lnTo>
                  <a:lnTo>
                    <a:pt x="1193" y="1801"/>
                  </a:lnTo>
                  <a:lnTo>
                    <a:pt x="1196" y="1799"/>
                  </a:lnTo>
                  <a:lnTo>
                    <a:pt x="1202" y="1794"/>
                  </a:lnTo>
                  <a:lnTo>
                    <a:pt x="1222" y="1785"/>
                  </a:lnTo>
                  <a:lnTo>
                    <a:pt x="1223" y="1784"/>
                  </a:lnTo>
                  <a:lnTo>
                    <a:pt x="1224" y="1782"/>
                  </a:lnTo>
                  <a:lnTo>
                    <a:pt x="1223" y="1782"/>
                  </a:lnTo>
                  <a:lnTo>
                    <a:pt x="1222" y="1782"/>
                  </a:lnTo>
                  <a:lnTo>
                    <a:pt x="1222" y="1781"/>
                  </a:lnTo>
                  <a:lnTo>
                    <a:pt x="1222" y="1779"/>
                  </a:lnTo>
                  <a:lnTo>
                    <a:pt x="1223" y="1778"/>
                  </a:lnTo>
                  <a:lnTo>
                    <a:pt x="1224" y="1779"/>
                  </a:lnTo>
                  <a:lnTo>
                    <a:pt x="1225" y="1781"/>
                  </a:lnTo>
                  <a:lnTo>
                    <a:pt x="1228" y="1782"/>
                  </a:lnTo>
                  <a:lnTo>
                    <a:pt x="1232" y="1782"/>
                  </a:lnTo>
                  <a:lnTo>
                    <a:pt x="1238" y="1778"/>
                  </a:lnTo>
                  <a:lnTo>
                    <a:pt x="1241" y="1777"/>
                  </a:lnTo>
                  <a:lnTo>
                    <a:pt x="1242" y="1776"/>
                  </a:lnTo>
                  <a:lnTo>
                    <a:pt x="1245" y="1773"/>
                  </a:lnTo>
                  <a:lnTo>
                    <a:pt x="1246" y="1772"/>
                  </a:lnTo>
                  <a:lnTo>
                    <a:pt x="1250" y="1770"/>
                  </a:lnTo>
                  <a:lnTo>
                    <a:pt x="1252" y="1769"/>
                  </a:lnTo>
                  <a:lnTo>
                    <a:pt x="1253" y="1771"/>
                  </a:lnTo>
                  <a:lnTo>
                    <a:pt x="1255" y="1771"/>
                  </a:lnTo>
                  <a:lnTo>
                    <a:pt x="1256" y="1771"/>
                  </a:lnTo>
                  <a:lnTo>
                    <a:pt x="1258" y="1770"/>
                  </a:lnTo>
                  <a:lnTo>
                    <a:pt x="1260" y="1768"/>
                  </a:lnTo>
                  <a:lnTo>
                    <a:pt x="1262" y="1766"/>
                  </a:lnTo>
                  <a:lnTo>
                    <a:pt x="1263" y="1766"/>
                  </a:lnTo>
                  <a:lnTo>
                    <a:pt x="1264" y="1766"/>
                  </a:lnTo>
                  <a:lnTo>
                    <a:pt x="1264" y="1766"/>
                  </a:lnTo>
                  <a:lnTo>
                    <a:pt x="1265" y="1767"/>
                  </a:lnTo>
                  <a:lnTo>
                    <a:pt x="1266" y="1767"/>
                  </a:lnTo>
                  <a:lnTo>
                    <a:pt x="1267" y="1768"/>
                  </a:lnTo>
                  <a:lnTo>
                    <a:pt x="1267" y="1769"/>
                  </a:lnTo>
                  <a:lnTo>
                    <a:pt x="1268" y="1769"/>
                  </a:lnTo>
                  <a:lnTo>
                    <a:pt x="1270" y="1769"/>
                  </a:lnTo>
                  <a:lnTo>
                    <a:pt x="1270" y="1767"/>
                  </a:lnTo>
                  <a:lnTo>
                    <a:pt x="1270" y="1764"/>
                  </a:lnTo>
                  <a:lnTo>
                    <a:pt x="1270" y="1762"/>
                  </a:lnTo>
                  <a:lnTo>
                    <a:pt x="1271" y="1763"/>
                  </a:lnTo>
                  <a:lnTo>
                    <a:pt x="1273" y="1762"/>
                  </a:lnTo>
                  <a:lnTo>
                    <a:pt x="1276" y="1761"/>
                  </a:lnTo>
                  <a:lnTo>
                    <a:pt x="1278" y="1759"/>
                  </a:lnTo>
                  <a:lnTo>
                    <a:pt x="1276" y="1758"/>
                  </a:lnTo>
                  <a:lnTo>
                    <a:pt x="1275" y="1757"/>
                  </a:lnTo>
                  <a:lnTo>
                    <a:pt x="1270" y="1756"/>
                  </a:lnTo>
                  <a:lnTo>
                    <a:pt x="1267" y="1756"/>
                  </a:lnTo>
                  <a:lnTo>
                    <a:pt x="1266" y="1757"/>
                  </a:lnTo>
                  <a:lnTo>
                    <a:pt x="1265" y="1757"/>
                  </a:lnTo>
                  <a:lnTo>
                    <a:pt x="1264" y="1757"/>
                  </a:lnTo>
                  <a:lnTo>
                    <a:pt x="1264" y="1757"/>
                  </a:lnTo>
                  <a:lnTo>
                    <a:pt x="1265" y="1755"/>
                  </a:lnTo>
                  <a:lnTo>
                    <a:pt x="1266" y="1753"/>
                  </a:lnTo>
                  <a:lnTo>
                    <a:pt x="1266" y="1752"/>
                  </a:lnTo>
                  <a:lnTo>
                    <a:pt x="1264" y="1752"/>
                  </a:lnTo>
                  <a:lnTo>
                    <a:pt x="1264" y="1751"/>
                  </a:lnTo>
                  <a:lnTo>
                    <a:pt x="1265" y="1750"/>
                  </a:lnTo>
                  <a:lnTo>
                    <a:pt x="1266" y="1749"/>
                  </a:lnTo>
                  <a:lnTo>
                    <a:pt x="1265" y="1747"/>
                  </a:lnTo>
                  <a:lnTo>
                    <a:pt x="1264" y="1743"/>
                  </a:lnTo>
                  <a:lnTo>
                    <a:pt x="1264" y="1742"/>
                  </a:lnTo>
                  <a:lnTo>
                    <a:pt x="1265" y="1740"/>
                  </a:lnTo>
                  <a:lnTo>
                    <a:pt x="1266" y="1739"/>
                  </a:lnTo>
                  <a:lnTo>
                    <a:pt x="1266" y="1737"/>
                  </a:lnTo>
                  <a:lnTo>
                    <a:pt x="1264" y="1734"/>
                  </a:lnTo>
                  <a:close/>
                  <a:moveTo>
                    <a:pt x="2547" y="2006"/>
                  </a:moveTo>
                  <a:lnTo>
                    <a:pt x="2548" y="2006"/>
                  </a:lnTo>
                  <a:lnTo>
                    <a:pt x="2549" y="2007"/>
                  </a:lnTo>
                  <a:lnTo>
                    <a:pt x="2549" y="2008"/>
                  </a:lnTo>
                  <a:lnTo>
                    <a:pt x="2539" y="2015"/>
                  </a:lnTo>
                  <a:lnTo>
                    <a:pt x="2538" y="2015"/>
                  </a:lnTo>
                  <a:lnTo>
                    <a:pt x="2534" y="2014"/>
                  </a:lnTo>
                  <a:lnTo>
                    <a:pt x="2533" y="2014"/>
                  </a:lnTo>
                  <a:lnTo>
                    <a:pt x="2533" y="2013"/>
                  </a:lnTo>
                  <a:lnTo>
                    <a:pt x="2532" y="2012"/>
                  </a:lnTo>
                  <a:lnTo>
                    <a:pt x="2531" y="2012"/>
                  </a:lnTo>
                  <a:lnTo>
                    <a:pt x="2530" y="2013"/>
                  </a:lnTo>
                  <a:lnTo>
                    <a:pt x="2528" y="2013"/>
                  </a:lnTo>
                  <a:lnTo>
                    <a:pt x="2527" y="2011"/>
                  </a:lnTo>
                  <a:lnTo>
                    <a:pt x="2527" y="2010"/>
                  </a:lnTo>
                  <a:lnTo>
                    <a:pt x="2528" y="2008"/>
                  </a:lnTo>
                  <a:lnTo>
                    <a:pt x="2531" y="2006"/>
                  </a:lnTo>
                  <a:lnTo>
                    <a:pt x="2541" y="2006"/>
                  </a:lnTo>
                  <a:lnTo>
                    <a:pt x="2544" y="2006"/>
                  </a:lnTo>
                  <a:lnTo>
                    <a:pt x="2546" y="2005"/>
                  </a:lnTo>
                  <a:lnTo>
                    <a:pt x="2547" y="2006"/>
                  </a:lnTo>
                  <a:close/>
                  <a:moveTo>
                    <a:pt x="2560" y="1819"/>
                  </a:moveTo>
                  <a:lnTo>
                    <a:pt x="2561" y="1821"/>
                  </a:lnTo>
                  <a:lnTo>
                    <a:pt x="2561" y="1822"/>
                  </a:lnTo>
                  <a:lnTo>
                    <a:pt x="2560" y="1822"/>
                  </a:lnTo>
                  <a:lnTo>
                    <a:pt x="2559" y="1821"/>
                  </a:lnTo>
                  <a:lnTo>
                    <a:pt x="2557" y="1818"/>
                  </a:lnTo>
                  <a:lnTo>
                    <a:pt x="2556" y="1815"/>
                  </a:lnTo>
                  <a:lnTo>
                    <a:pt x="2554" y="1811"/>
                  </a:lnTo>
                  <a:lnTo>
                    <a:pt x="2553" y="1806"/>
                  </a:lnTo>
                  <a:lnTo>
                    <a:pt x="2553" y="1805"/>
                  </a:lnTo>
                  <a:lnTo>
                    <a:pt x="2553" y="1803"/>
                  </a:lnTo>
                  <a:lnTo>
                    <a:pt x="2553" y="1801"/>
                  </a:lnTo>
                  <a:lnTo>
                    <a:pt x="2553" y="1800"/>
                  </a:lnTo>
                  <a:lnTo>
                    <a:pt x="2553" y="1798"/>
                  </a:lnTo>
                  <a:lnTo>
                    <a:pt x="2554" y="1798"/>
                  </a:lnTo>
                  <a:lnTo>
                    <a:pt x="2555" y="1798"/>
                  </a:lnTo>
                  <a:lnTo>
                    <a:pt x="2556" y="1796"/>
                  </a:lnTo>
                  <a:lnTo>
                    <a:pt x="2557" y="1796"/>
                  </a:lnTo>
                  <a:lnTo>
                    <a:pt x="2557" y="1797"/>
                  </a:lnTo>
                  <a:lnTo>
                    <a:pt x="2557" y="1800"/>
                  </a:lnTo>
                  <a:lnTo>
                    <a:pt x="2557" y="1801"/>
                  </a:lnTo>
                  <a:lnTo>
                    <a:pt x="2558" y="1805"/>
                  </a:lnTo>
                  <a:lnTo>
                    <a:pt x="2559" y="1807"/>
                  </a:lnTo>
                  <a:lnTo>
                    <a:pt x="2559" y="1809"/>
                  </a:lnTo>
                  <a:lnTo>
                    <a:pt x="2560" y="1811"/>
                  </a:lnTo>
                  <a:lnTo>
                    <a:pt x="2560" y="1812"/>
                  </a:lnTo>
                  <a:lnTo>
                    <a:pt x="2560" y="181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3" name="Freeform 105">
              <a:extLst>
                <a:ext uri="{FF2B5EF4-FFF2-40B4-BE49-F238E27FC236}">
                  <a16:creationId xmlns:a16="http://schemas.microsoft.com/office/drawing/2014/main" id="{AD5AC5E8-3564-D2E3-138A-88E247214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524" y="1758882"/>
              <a:ext cx="1279691" cy="1213159"/>
            </a:xfrm>
            <a:custGeom>
              <a:avLst/>
              <a:gdLst>
                <a:gd name="T0" fmla="*/ 406 w 904"/>
                <a:gd name="T1" fmla="*/ 757 h 857"/>
                <a:gd name="T2" fmla="*/ 374 w 904"/>
                <a:gd name="T3" fmla="*/ 728 h 857"/>
                <a:gd name="T4" fmla="*/ 350 w 904"/>
                <a:gd name="T5" fmla="*/ 717 h 857"/>
                <a:gd name="T6" fmla="*/ 320 w 904"/>
                <a:gd name="T7" fmla="*/ 702 h 857"/>
                <a:gd name="T8" fmla="*/ 324 w 904"/>
                <a:gd name="T9" fmla="*/ 674 h 857"/>
                <a:gd name="T10" fmla="*/ 290 w 904"/>
                <a:gd name="T11" fmla="*/ 675 h 857"/>
                <a:gd name="T12" fmla="*/ 258 w 904"/>
                <a:gd name="T13" fmla="*/ 658 h 857"/>
                <a:gd name="T14" fmla="*/ 258 w 904"/>
                <a:gd name="T15" fmla="*/ 686 h 857"/>
                <a:gd name="T16" fmla="*/ 238 w 904"/>
                <a:gd name="T17" fmla="*/ 698 h 857"/>
                <a:gd name="T18" fmla="*/ 202 w 904"/>
                <a:gd name="T19" fmla="*/ 666 h 857"/>
                <a:gd name="T20" fmla="*/ 195 w 904"/>
                <a:gd name="T21" fmla="*/ 649 h 857"/>
                <a:gd name="T22" fmla="*/ 190 w 904"/>
                <a:gd name="T23" fmla="*/ 624 h 857"/>
                <a:gd name="T24" fmla="*/ 166 w 904"/>
                <a:gd name="T25" fmla="*/ 619 h 857"/>
                <a:gd name="T26" fmla="*/ 111 w 904"/>
                <a:gd name="T27" fmla="*/ 606 h 857"/>
                <a:gd name="T28" fmla="*/ 93 w 904"/>
                <a:gd name="T29" fmla="*/ 573 h 857"/>
                <a:gd name="T30" fmla="*/ 79 w 904"/>
                <a:gd name="T31" fmla="*/ 585 h 857"/>
                <a:gd name="T32" fmla="*/ 77 w 904"/>
                <a:gd name="T33" fmla="*/ 559 h 857"/>
                <a:gd name="T34" fmla="*/ 70 w 904"/>
                <a:gd name="T35" fmla="*/ 506 h 857"/>
                <a:gd name="T36" fmla="*/ 42 w 904"/>
                <a:gd name="T37" fmla="*/ 459 h 857"/>
                <a:gd name="T38" fmla="*/ 52 w 904"/>
                <a:gd name="T39" fmla="*/ 402 h 857"/>
                <a:gd name="T40" fmla="*/ 45 w 904"/>
                <a:gd name="T41" fmla="*/ 342 h 857"/>
                <a:gd name="T42" fmla="*/ 4 w 904"/>
                <a:gd name="T43" fmla="*/ 295 h 857"/>
                <a:gd name="T44" fmla="*/ 28 w 904"/>
                <a:gd name="T45" fmla="*/ 243 h 857"/>
                <a:gd name="T46" fmla="*/ 13 w 904"/>
                <a:gd name="T47" fmla="*/ 176 h 857"/>
                <a:gd name="T48" fmla="*/ 37 w 904"/>
                <a:gd name="T49" fmla="*/ 183 h 857"/>
                <a:gd name="T50" fmla="*/ 44 w 904"/>
                <a:gd name="T51" fmla="*/ 166 h 857"/>
                <a:gd name="T52" fmla="*/ 28 w 904"/>
                <a:gd name="T53" fmla="*/ 149 h 857"/>
                <a:gd name="T54" fmla="*/ 20 w 904"/>
                <a:gd name="T55" fmla="*/ 156 h 857"/>
                <a:gd name="T56" fmla="*/ 22 w 904"/>
                <a:gd name="T57" fmla="*/ 143 h 857"/>
                <a:gd name="T58" fmla="*/ 189 w 904"/>
                <a:gd name="T59" fmla="*/ 87 h 857"/>
                <a:gd name="T60" fmla="*/ 199 w 904"/>
                <a:gd name="T61" fmla="*/ 68 h 857"/>
                <a:gd name="T62" fmla="*/ 324 w 904"/>
                <a:gd name="T63" fmla="*/ 8 h 857"/>
                <a:gd name="T64" fmla="*/ 413 w 904"/>
                <a:gd name="T65" fmla="*/ 22 h 857"/>
                <a:gd name="T66" fmla="*/ 393 w 904"/>
                <a:gd name="T67" fmla="*/ 23 h 857"/>
                <a:gd name="T68" fmla="*/ 408 w 904"/>
                <a:gd name="T69" fmla="*/ 66 h 857"/>
                <a:gd name="T70" fmla="*/ 509 w 904"/>
                <a:gd name="T71" fmla="*/ 63 h 857"/>
                <a:gd name="T72" fmla="*/ 798 w 904"/>
                <a:gd name="T73" fmla="*/ 72 h 857"/>
                <a:gd name="T74" fmla="*/ 833 w 904"/>
                <a:gd name="T75" fmla="*/ 98 h 857"/>
                <a:gd name="T76" fmla="*/ 845 w 904"/>
                <a:gd name="T77" fmla="*/ 138 h 857"/>
                <a:gd name="T78" fmla="*/ 877 w 904"/>
                <a:gd name="T79" fmla="*/ 254 h 857"/>
                <a:gd name="T80" fmla="*/ 882 w 904"/>
                <a:gd name="T81" fmla="*/ 295 h 857"/>
                <a:gd name="T82" fmla="*/ 818 w 904"/>
                <a:gd name="T83" fmla="*/ 395 h 857"/>
                <a:gd name="T84" fmla="*/ 845 w 904"/>
                <a:gd name="T85" fmla="*/ 407 h 857"/>
                <a:gd name="T86" fmla="*/ 857 w 904"/>
                <a:gd name="T87" fmla="*/ 447 h 857"/>
                <a:gd name="T88" fmla="*/ 851 w 904"/>
                <a:gd name="T89" fmla="*/ 477 h 857"/>
                <a:gd name="T90" fmla="*/ 859 w 904"/>
                <a:gd name="T91" fmla="*/ 505 h 857"/>
                <a:gd name="T92" fmla="*/ 875 w 904"/>
                <a:gd name="T93" fmla="*/ 549 h 857"/>
                <a:gd name="T94" fmla="*/ 903 w 904"/>
                <a:gd name="T95" fmla="*/ 594 h 857"/>
                <a:gd name="T96" fmla="*/ 899 w 904"/>
                <a:gd name="T97" fmla="*/ 622 h 857"/>
                <a:gd name="T98" fmla="*/ 860 w 904"/>
                <a:gd name="T99" fmla="*/ 671 h 857"/>
                <a:gd name="T100" fmla="*/ 784 w 904"/>
                <a:gd name="T101" fmla="*/ 761 h 857"/>
                <a:gd name="T102" fmla="*/ 774 w 904"/>
                <a:gd name="T103" fmla="*/ 829 h 857"/>
                <a:gd name="T104" fmla="*/ 786 w 904"/>
                <a:gd name="T105" fmla="*/ 856 h 857"/>
                <a:gd name="T106" fmla="*/ 734 w 904"/>
                <a:gd name="T107" fmla="*/ 838 h 857"/>
                <a:gd name="T108" fmla="*/ 695 w 904"/>
                <a:gd name="T109" fmla="*/ 804 h 857"/>
                <a:gd name="T110" fmla="*/ 659 w 904"/>
                <a:gd name="T111" fmla="*/ 800 h 857"/>
                <a:gd name="T112" fmla="*/ 623 w 904"/>
                <a:gd name="T113" fmla="*/ 806 h 857"/>
                <a:gd name="T114" fmla="*/ 582 w 904"/>
                <a:gd name="T115" fmla="*/ 803 h 857"/>
                <a:gd name="T116" fmla="*/ 543 w 904"/>
                <a:gd name="T117" fmla="*/ 813 h 857"/>
                <a:gd name="T118" fmla="*/ 508 w 904"/>
                <a:gd name="T119" fmla="*/ 825 h 857"/>
                <a:gd name="T120" fmla="*/ 497 w 904"/>
                <a:gd name="T121" fmla="*/ 794 h 857"/>
                <a:gd name="T122" fmla="*/ 464 w 904"/>
                <a:gd name="T123" fmla="*/ 784 h 857"/>
                <a:gd name="T124" fmla="*/ 438 w 904"/>
                <a:gd name="T125" fmla="*/ 802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4" h="857">
                  <a:moveTo>
                    <a:pt x="425" y="785"/>
                  </a:moveTo>
                  <a:lnTo>
                    <a:pt x="425" y="783"/>
                  </a:lnTo>
                  <a:lnTo>
                    <a:pt x="425" y="780"/>
                  </a:lnTo>
                  <a:lnTo>
                    <a:pt x="424" y="774"/>
                  </a:lnTo>
                  <a:lnTo>
                    <a:pt x="424" y="773"/>
                  </a:lnTo>
                  <a:lnTo>
                    <a:pt x="423" y="770"/>
                  </a:lnTo>
                  <a:lnTo>
                    <a:pt x="422" y="769"/>
                  </a:lnTo>
                  <a:lnTo>
                    <a:pt x="421" y="764"/>
                  </a:lnTo>
                  <a:lnTo>
                    <a:pt x="421" y="764"/>
                  </a:lnTo>
                  <a:lnTo>
                    <a:pt x="419" y="762"/>
                  </a:lnTo>
                  <a:lnTo>
                    <a:pt x="419" y="763"/>
                  </a:lnTo>
                  <a:lnTo>
                    <a:pt x="417" y="763"/>
                  </a:lnTo>
                  <a:lnTo>
                    <a:pt x="416" y="764"/>
                  </a:lnTo>
                  <a:lnTo>
                    <a:pt x="414" y="763"/>
                  </a:lnTo>
                  <a:lnTo>
                    <a:pt x="413" y="760"/>
                  </a:lnTo>
                  <a:lnTo>
                    <a:pt x="412" y="759"/>
                  </a:lnTo>
                  <a:lnTo>
                    <a:pt x="410" y="759"/>
                  </a:lnTo>
                  <a:lnTo>
                    <a:pt x="407" y="758"/>
                  </a:lnTo>
                  <a:lnTo>
                    <a:pt x="407" y="758"/>
                  </a:lnTo>
                  <a:lnTo>
                    <a:pt x="406" y="757"/>
                  </a:lnTo>
                  <a:lnTo>
                    <a:pt x="405" y="753"/>
                  </a:lnTo>
                  <a:lnTo>
                    <a:pt x="402" y="748"/>
                  </a:lnTo>
                  <a:lnTo>
                    <a:pt x="401" y="744"/>
                  </a:lnTo>
                  <a:lnTo>
                    <a:pt x="401" y="740"/>
                  </a:lnTo>
                  <a:lnTo>
                    <a:pt x="403" y="738"/>
                  </a:lnTo>
                  <a:lnTo>
                    <a:pt x="401" y="736"/>
                  </a:lnTo>
                  <a:lnTo>
                    <a:pt x="401" y="734"/>
                  </a:lnTo>
                  <a:lnTo>
                    <a:pt x="401" y="733"/>
                  </a:lnTo>
                  <a:lnTo>
                    <a:pt x="401" y="730"/>
                  </a:lnTo>
                  <a:lnTo>
                    <a:pt x="399" y="729"/>
                  </a:lnTo>
                  <a:lnTo>
                    <a:pt x="395" y="731"/>
                  </a:lnTo>
                  <a:lnTo>
                    <a:pt x="394" y="731"/>
                  </a:lnTo>
                  <a:lnTo>
                    <a:pt x="387" y="728"/>
                  </a:lnTo>
                  <a:lnTo>
                    <a:pt x="383" y="727"/>
                  </a:lnTo>
                  <a:lnTo>
                    <a:pt x="380" y="727"/>
                  </a:lnTo>
                  <a:lnTo>
                    <a:pt x="380" y="728"/>
                  </a:lnTo>
                  <a:lnTo>
                    <a:pt x="377" y="729"/>
                  </a:lnTo>
                  <a:lnTo>
                    <a:pt x="377" y="730"/>
                  </a:lnTo>
                  <a:lnTo>
                    <a:pt x="375" y="728"/>
                  </a:lnTo>
                  <a:lnTo>
                    <a:pt x="374" y="728"/>
                  </a:lnTo>
                  <a:lnTo>
                    <a:pt x="373" y="725"/>
                  </a:lnTo>
                  <a:lnTo>
                    <a:pt x="373" y="724"/>
                  </a:lnTo>
                  <a:lnTo>
                    <a:pt x="372" y="723"/>
                  </a:lnTo>
                  <a:lnTo>
                    <a:pt x="370" y="723"/>
                  </a:lnTo>
                  <a:lnTo>
                    <a:pt x="369" y="722"/>
                  </a:lnTo>
                  <a:lnTo>
                    <a:pt x="366" y="721"/>
                  </a:lnTo>
                  <a:lnTo>
                    <a:pt x="365" y="720"/>
                  </a:lnTo>
                  <a:lnTo>
                    <a:pt x="359" y="718"/>
                  </a:lnTo>
                  <a:lnTo>
                    <a:pt x="358" y="717"/>
                  </a:lnTo>
                  <a:lnTo>
                    <a:pt x="359" y="715"/>
                  </a:lnTo>
                  <a:lnTo>
                    <a:pt x="353" y="711"/>
                  </a:lnTo>
                  <a:lnTo>
                    <a:pt x="352" y="710"/>
                  </a:lnTo>
                  <a:lnTo>
                    <a:pt x="350" y="710"/>
                  </a:lnTo>
                  <a:lnTo>
                    <a:pt x="351" y="714"/>
                  </a:lnTo>
                  <a:lnTo>
                    <a:pt x="352" y="714"/>
                  </a:lnTo>
                  <a:lnTo>
                    <a:pt x="353" y="714"/>
                  </a:lnTo>
                  <a:lnTo>
                    <a:pt x="353" y="715"/>
                  </a:lnTo>
                  <a:lnTo>
                    <a:pt x="353" y="716"/>
                  </a:lnTo>
                  <a:lnTo>
                    <a:pt x="353" y="716"/>
                  </a:lnTo>
                  <a:lnTo>
                    <a:pt x="350" y="717"/>
                  </a:lnTo>
                  <a:lnTo>
                    <a:pt x="347" y="717"/>
                  </a:lnTo>
                  <a:lnTo>
                    <a:pt x="345" y="718"/>
                  </a:lnTo>
                  <a:lnTo>
                    <a:pt x="342" y="721"/>
                  </a:lnTo>
                  <a:lnTo>
                    <a:pt x="339" y="722"/>
                  </a:lnTo>
                  <a:lnTo>
                    <a:pt x="335" y="721"/>
                  </a:lnTo>
                  <a:lnTo>
                    <a:pt x="329" y="715"/>
                  </a:lnTo>
                  <a:lnTo>
                    <a:pt x="328" y="713"/>
                  </a:lnTo>
                  <a:lnTo>
                    <a:pt x="328" y="711"/>
                  </a:lnTo>
                  <a:lnTo>
                    <a:pt x="328" y="710"/>
                  </a:lnTo>
                  <a:lnTo>
                    <a:pt x="327" y="709"/>
                  </a:lnTo>
                  <a:lnTo>
                    <a:pt x="326" y="707"/>
                  </a:lnTo>
                  <a:lnTo>
                    <a:pt x="325" y="706"/>
                  </a:lnTo>
                  <a:lnTo>
                    <a:pt x="324" y="705"/>
                  </a:lnTo>
                  <a:lnTo>
                    <a:pt x="325" y="704"/>
                  </a:lnTo>
                  <a:lnTo>
                    <a:pt x="326" y="704"/>
                  </a:lnTo>
                  <a:lnTo>
                    <a:pt x="326" y="704"/>
                  </a:lnTo>
                  <a:lnTo>
                    <a:pt x="324" y="704"/>
                  </a:lnTo>
                  <a:lnTo>
                    <a:pt x="322" y="702"/>
                  </a:lnTo>
                  <a:lnTo>
                    <a:pt x="321" y="702"/>
                  </a:lnTo>
                  <a:lnTo>
                    <a:pt x="320" y="702"/>
                  </a:lnTo>
                  <a:lnTo>
                    <a:pt x="319" y="703"/>
                  </a:lnTo>
                  <a:lnTo>
                    <a:pt x="318" y="703"/>
                  </a:lnTo>
                  <a:lnTo>
                    <a:pt x="316" y="702"/>
                  </a:lnTo>
                  <a:lnTo>
                    <a:pt x="312" y="697"/>
                  </a:lnTo>
                  <a:lnTo>
                    <a:pt x="312" y="695"/>
                  </a:lnTo>
                  <a:lnTo>
                    <a:pt x="313" y="694"/>
                  </a:lnTo>
                  <a:lnTo>
                    <a:pt x="314" y="693"/>
                  </a:lnTo>
                  <a:lnTo>
                    <a:pt x="318" y="693"/>
                  </a:lnTo>
                  <a:lnTo>
                    <a:pt x="321" y="692"/>
                  </a:lnTo>
                  <a:lnTo>
                    <a:pt x="324" y="690"/>
                  </a:lnTo>
                  <a:lnTo>
                    <a:pt x="326" y="688"/>
                  </a:lnTo>
                  <a:lnTo>
                    <a:pt x="327" y="686"/>
                  </a:lnTo>
                  <a:lnTo>
                    <a:pt x="326" y="684"/>
                  </a:lnTo>
                  <a:lnTo>
                    <a:pt x="325" y="683"/>
                  </a:lnTo>
                  <a:lnTo>
                    <a:pt x="324" y="681"/>
                  </a:lnTo>
                  <a:lnTo>
                    <a:pt x="325" y="680"/>
                  </a:lnTo>
                  <a:lnTo>
                    <a:pt x="326" y="678"/>
                  </a:lnTo>
                  <a:lnTo>
                    <a:pt x="326" y="677"/>
                  </a:lnTo>
                  <a:lnTo>
                    <a:pt x="326" y="676"/>
                  </a:lnTo>
                  <a:lnTo>
                    <a:pt x="324" y="674"/>
                  </a:lnTo>
                  <a:lnTo>
                    <a:pt x="323" y="674"/>
                  </a:lnTo>
                  <a:lnTo>
                    <a:pt x="322" y="673"/>
                  </a:lnTo>
                  <a:lnTo>
                    <a:pt x="322" y="674"/>
                  </a:lnTo>
                  <a:lnTo>
                    <a:pt x="321" y="675"/>
                  </a:lnTo>
                  <a:lnTo>
                    <a:pt x="318" y="679"/>
                  </a:lnTo>
                  <a:lnTo>
                    <a:pt x="316" y="680"/>
                  </a:lnTo>
                  <a:lnTo>
                    <a:pt x="315" y="680"/>
                  </a:lnTo>
                  <a:lnTo>
                    <a:pt x="306" y="680"/>
                  </a:lnTo>
                  <a:lnTo>
                    <a:pt x="302" y="680"/>
                  </a:lnTo>
                  <a:lnTo>
                    <a:pt x="299" y="683"/>
                  </a:lnTo>
                  <a:lnTo>
                    <a:pt x="298" y="683"/>
                  </a:lnTo>
                  <a:lnTo>
                    <a:pt x="298" y="683"/>
                  </a:lnTo>
                  <a:lnTo>
                    <a:pt x="297" y="680"/>
                  </a:lnTo>
                  <a:lnTo>
                    <a:pt x="295" y="679"/>
                  </a:lnTo>
                  <a:lnTo>
                    <a:pt x="292" y="679"/>
                  </a:lnTo>
                  <a:lnTo>
                    <a:pt x="292" y="681"/>
                  </a:lnTo>
                  <a:lnTo>
                    <a:pt x="291" y="680"/>
                  </a:lnTo>
                  <a:lnTo>
                    <a:pt x="290" y="679"/>
                  </a:lnTo>
                  <a:lnTo>
                    <a:pt x="290" y="677"/>
                  </a:lnTo>
                  <a:lnTo>
                    <a:pt x="290" y="675"/>
                  </a:lnTo>
                  <a:lnTo>
                    <a:pt x="289" y="675"/>
                  </a:lnTo>
                  <a:lnTo>
                    <a:pt x="289" y="674"/>
                  </a:lnTo>
                  <a:lnTo>
                    <a:pt x="288" y="674"/>
                  </a:lnTo>
                  <a:lnTo>
                    <a:pt x="290" y="673"/>
                  </a:lnTo>
                  <a:lnTo>
                    <a:pt x="288" y="672"/>
                  </a:lnTo>
                  <a:lnTo>
                    <a:pt x="284" y="672"/>
                  </a:lnTo>
                  <a:lnTo>
                    <a:pt x="282" y="672"/>
                  </a:lnTo>
                  <a:lnTo>
                    <a:pt x="279" y="669"/>
                  </a:lnTo>
                  <a:lnTo>
                    <a:pt x="278" y="668"/>
                  </a:lnTo>
                  <a:lnTo>
                    <a:pt x="277" y="668"/>
                  </a:lnTo>
                  <a:lnTo>
                    <a:pt x="277" y="666"/>
                  </a:lnTo>
                  <a:lnTo>
                    <a:pt x="276" y="664"/>
                  </a:lnTo>
                  <a:lnTo>
                    <a:pt x="277" y="663"/>
                  </a:lnTo>
                  <a:lnTo>
                    <a:pt x="275" y="663"/>
                  </a:lnTo>
                  <a:lnTo>
                    <a:pt x="273" y="664"/>
                  </a:lnTo>
                  <a:lnTo>
                    <a:pt x="272" y="664"/>
                  </a:lnTo>
                  <a:lnTo>
                    <a:pt x="270" y="663"/>
                  </a:lnTo>
                  <a:lnTo>
                    <a:pt x="268" y="662"/>
                  </a:lnTo>
                  <a:lnTo>
                    <a:pt x="268" y="661"/>
                  </a:lnTo>
                  <a:lnTo>
                    <a:pt x="258" y="658"/>
                  </a:lnTo>
                  <a:lnTo>
                    <a:pt x="256" y="658"/>
                  </a:lnTo>
                  <a:lnTo>
                    <a:pt x="255" y="658"/>
                  </a:lnTo>
                  <a:lnTo>
                    <a:pt x="252" y="656"/>
                  </a:lnTo>
                  <a:lnTo>
                    <a:pt x="250" y="655"/>
                  </a:lnTo>
                  <a:lnTo>
                    <a:pt x="248" y="657"/>
                  </a:lnTo>
                  <a:lnTo>
                    <a:pt x="248" y="659"/>
                  </a:lnTo>
                  <a:lnTo>
                    <a:pt x="250" y="663"/>
                  </a:lnTo>
                  <a:lnTo>
                    <a:pt x="251" y="666"/>
                  </a:lnTo>
                  <a:lnTo>
                    <a:pt x="252" y="669"/>
                  </a:lnTo>
                  <a:lnTo>
                    <a:pt x="253" y="672"/>
                  </a:lnTo>
                  <a:lnTo>
                    <a:pt x="255" y="674"/>
                  </a:lnTo>
                  <a:lnTo>
                    <a:pt x="257" y="675"/>
                  </a:lnTo>
                  <a:lnTo>
                    <a:pt x="259" y="677"/>
                  </a:lnTo>
                  <a:lnTo>
                    <a:pt x="260" y="680"/>
                  </a:lnTo>
                  <a:lnTo>
                    <a:pt x="260" y="683"/>
                  </a:lnTo>
                  <a:lnTo>
                    <a:pt x="261" y="685"/>
                  </a:lnTo>
                  <a:lnTo>
                    <a:pt x="261" y="686"/>
                  </a:lnTo>
                  <a:lnTo>
                    <a:pt x="261" y="687"/>
                  </a:lnTo>
                  <a:lnTo>
                    <a:pt x="259" y="687"/>
                  </a:lnTo>
                  <a:lnTo>
                    <a:pt x="258" y="686"/>
                  </a:lnTo>
                  <a:lnTo>
                    <a:pt x="258" y="685"/>
                  </a:lnTo>
                  <a:lnTo>
                    <a:pt x="257" y="685"/>
                  </a:lnTo>
                  <a:lnTo>
                    <a:pt x="256" y="685"/>
                  </a:lnTo>
                  <a:lnTo>
                    <a:pt x="256" y="685"/>
                  </a:lnTo>
                  <a:lnTo>
                    <a:pt x="256" y="686"/>
                  </a:lnTo>
                  <a:lnTo>
                    <a:pt x="256" y="687"/>
                  </a:lnTo>
                  <a:lnTo>
                    <a:pt x="255" y="687"/>
                  </a:lnTo>
                  <a:lnTo>
                    <a:pt x="253" y="686"/>
                  </a:lnTo>
                  <a:lnTo>
                    <a:pt x="252" y="686"/>
                  </a:lnTo>
                  <a:lnTo>
                    <a:pt x="251" y="687"/>
                  </a:lnTo>
                  <a:lnTo>
                    <a:pt x="250" y="689"/>
                  </a:lnTo>
                  <a:lnTo>
                    <a:pt x="249" y="690"/>
                  </a:lnTo>
                  <a:lnTo>
                    <a:pt x="248" y="690"/>
                  </a:lnTo>
                  <a:lnTo>
                    <a:pt x="247" y="691"/>
                  </a:lnTo>
                  <a:lnTo>
                    <a:pt x="245" y="691"/>
                  </a:lnTo>
                  <a:lnTo>
                    <a:pt x="244" y="691"/>
                  </a:lnTo>
                  <a:lnTo>
                    <a:pt x="241" y="692"/>
                  </a:lnTo>
                  <a:lnTo>
                    <a:pt x="239" y="695"/>
                  </a:lnTo>
                  <a:lnTo>
                    <a:pt x="238" y="697"/>
                  </a:lnTo>
                  <a:lnTo>
                    <a:pt x="238" y="698"/>
                  </a:lnTo>
                  <a:lnTo>
                    <a:pt x="236" y="700"/>
                  </a:lnTo>
                  <a:lnTo>
                    <a:pt x="232" y="704"/>
                  </a:lnTo>
                  <a:lnTo>
                    <a:pt x="229" y="704"/>
                  </a:lnTo>
                  <a:lnTo>
                    <a:pt x="226" y="702"/>
                  </a:lnTo>
                  <a:lnTo>
                    <a:pt x="222" y="699"/>
                  </a:lnTo>
                  <a:lnTo>
                    <a:pt x="220" y="697"/>
                  </a:lnTo>
                  <a:lnTo>
                    <a:pt x="220" y="695"/>
                  </a:lnTo>
                  <a:lnTo>
                    <a:pt x="219" y="691"/>
                  </a:lnTo>
                  <a:lnTo>
                    <a:pt x="218" y="688"/>
                  </a:lnTo>
                  <a:lnTo>
                    <a:pt x="215" y="685"/>
                  </a:lnTo>
                  <a:lnTo>
                    <a:pt x="214" y="683"/>
                  </a:lnTo>
                  <a:lnTo>
                    <a:pt x="213" y="681"/>
                  </a:lnTo>
                  <a:lnTo>
                    <a:pt x="210" y="677"/>
                  </a:lnTo>
                  <a:lnTo>
                    <a:pt x="209" y="675"/>
                  </a:lnTo>
                  <a:lnTo>
                    <a:pt x="207" y="674"/>
                  </a:lnTo>
                  <a:lnTo>
                    <a:pt x="203" y="672"/>
                  </a:lnTo>
                  <a:lnTo>
                    <a:pt x="202" y="670"/>
                  </a:lnTo>
                  <a:lnTo>
                    <a:pt x="201" y="668"/>
                  </a:lnTo>
                  <a:lnTo>
                    <a:pt x="202" y="668"/>
                  </a:lnTo>
                  <a:lnTo>
                    <a:pt x="202" y="666"/>
                  </a:lnTo>
                  <a:lnTo>
                    <a:pt x="201" y="665"/>
                  </a:lnTo>
                  <a:lnTo>
                    <a:pt x="200" y="664"/>
                  </a:lnTo>
                  <a:lnTo>
                    <a:pt x="196" y="664"/>
                  </a:lnTo>
                  <a:lnTo>
                    <a:pt x="195" y="665"/>
                  </a:lnTo>
                  <a:lnTo>
                    <a:pt x="194" y="666"/>
                  </a:lnTo>
                  <a:lnTo>
                    <a:pt x="193" y="666"/>
                  </a:lnTo>
                  <a:lnTo>
                    <a:pt x="192" y="665"/>
                  </a:lnTo>
                  <a:lnTo>
                    <a:pt x="191" y="664"/>
                  </a:lnTo>
                  <a:lnTo>
                    <a:pt x="190" y="660"/>
                  </a:lnTo>
                  <a:lnTo>
                    <a:pt x="188" y="660"/>
                  </a:lnTo>
                  <a:lnTo>
                    <a:pt x="187" y="657"/>
                  </a:lnTo>
                  <a:lnTo>
                    <a:pt x="187" y="655"/>
                  </a:lnTo>
                  <a:lnTo>
                    <a:pt x="190" y="655"/>
                  </a:lnTo>
                  <a:lnTo>
                    <a:pt x="189" y="655"/>
                  </a:lnTo>
                  <a:lnTo>
                    <a:pt x="189" y="653"/>
                  </a:lnTo>
                  <a:lnTo>
                    <a:pt x="190" y="653"/>
                  </a:lnTo>
                  <a:lnTo>
                    <a:pt x="190" y="652"/>
                  </a:lnTo>
                  <a:lnTo>
                    <a:pt x="192" y="651"/>
                  </a:lnTo>
                  <a:lnTo>
                    <a:pt x="193" y="650"/>
                  </a:lnTo>
                  <a:lnTo>
                    <a:pt x="195" y="649"/>
                  </a:lnTo>
                  <a:lnTo>
                    <a:pt x="196" y="648"/>
                  </a:lnTo>
                  <a:lnTo>
                    <a:pt x="197" y="647"/>
                  </a:lnTo>
                  <a:lnTo>
                    <a:pt x="200" y="648"/>
                  </a:lnTo>
                  <a:lnTo>
                    <a:pt x="202" y="648"/>
                  </a:lnTo>
                  <a:lnTo>
                    <a:pt x="202" y="646"/>
                  </a:lnTo>
                  <a:lnTo>
                    <a:pt x="204" y="644"/>
                  </a:lnTo>
                  <a:lnTo>
                    <a:pt x="205" y="643"/>
                  </a:lnTo>
                  <a:lnTo>
                    <a:pt x="204" y="643"/>
                  </a:lnTo>
                  <a:lnTo>
                    <a:pt x="204" y="643"/>
                  </a:lnTo>
                  <a:lnTo>
                    <a:pt x="205" y="642"/>
                  </a:lnTo>
                  <a:lnTo>
                    <a:pt x="205" y="641"/>
                  </a:lnTo>
                  <a:lnTo>
                    <a:pt x="205" y="640"/>
                  </a:lnTo>
                  <a:lnTo>
                    <a:pt x="206" y="639"/>
                  </a:lnTo>
                  <a:lnTo>
                    <a:pt x="205" y="638"/>
                  </a:lnTo>
                  <a:lnTo>
                    <a:pt x="208" y="637"/>
                  </a:lnTo>
                  <a:lnTo>
                    <a:pt x="207" y="634"/>
                  </a:lnTo>
                  <a:lnTo>
                    <a:pt x="199" y="625"/>
                  </a:lnTo>
                  <a:lnTo>
                    <a:pt x="196" y="625"/>
                  </a:lnTo>
                  <a:lnTo>
                    <a:pt x="194" y="624"/>
                  </a:lnTo>
                  <a:lnTo>
                    <a:pt x="190" y="624"/>
                  </a:lnTo>
                  <a:lnTo>
                    <a:pt x="190" y="624"/>
                  </a:lnTo>
                  <a:lnTo>
                    <a:pt x="189" y="625"/>
                  </a:lnTo>
                  <a:lnTo>
                    <a:pt x="188" y="627"/>
                  </a:lnTo>
                  <a:lnTo>
                    <a:pt x="187" y="628"/>
                  </a:lnTo>
                  <a:lnTo>
                    <a:pt x="185" y="629"/>
                  </a:lnTo>
                  <a:lnTo>
                    <a:pt x="184" y="628"/>
                  </a:lnTo>
                  <a:lnTo>
                    <a:pt x="181" y="625"/>
                  </a:lnTo>
                  <a:lnTo>
                    <a:pt x="178" y="625"/>
                  </a:lnTo>
                  <a:lnTo>
                    <a:pt x="172" y="631"/>
                  </a:lnTo>
                  <a:lnTo>
                    <a:pt x="168" y="631"/>
                  </a:lnTo>
                  <a:lnTo>
                    <a:pt x="167" y="631"/>
                  </a:lnTo>
                  <a:lnTo>
                    <a:pt x="167" y="631"/>
                  </a:lnTo>
                  <a:lnTo>
                    <a:pt x="168" y="631"/>
                  </a:lnTo>
                  <a:lnTo>
                    <a:pt x="168" y="630"/>
                  </a:lnTo>
                  <a:lnTo>
                    <a:pt x="169" y="629"/>
                  </a:lnTo>
                  <a:lnTo>
                    <a:pt x="169" y="627"/>
                  </a:lnTo>
                  <a:lnTo>
                    <a:pt x="169" y="625"/>
                  </a:lnTo>
                  <a:lnTo>
                    <a:pt x="168" y="623"/>
                  </a:lnTo>
                  <a:lnTo>
                    <a:pt x="167" y="621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59" y="621"/>
                  </a:lnTo>
                  <a:lnTo>
                    <a:pt x="156" y="622"/>
                  </a:lnTo>
                  <a:lnTo>
                    <a:pt x="156" y="621"/>
                  </a:lnTo>
                  <a:lnTo>
                    <a:pt x="151" y="613"/>
                  </a:lnTo>
                  <a:lnTo>
                    <a:pt x="151" y="613"/>
                  </a:lnTo>
                  <a:lnTo>
                    <a:pt x="151" y="612"/>
                  </a:lnTo>
                  <a:lnTo>
                    <a:pt x="148" y="612"/>
                  </a:lnTo>
                  <a:lnTo>
                    <a:pt x="141" y="613"/>
                  </a:lnTo>
                  <a:lnTo>
                    <a:pt x="140" y="613"/>
                  </a:lnTo>
                  <a:lnTo>
                    <a:pt x="140" y="613"/>
                  </a:lnTo>
                  <a:lnTo>
                    <a:pt x="138" y="611"/>
                  </a:lnTo>
                  <a:lnTo>
                    <a:pt x="137" y="610"/>
                  </a:lnTo>
                  <a:lnTo>
                    <a:pt x="119" y="604"/>
                  </a:lnTo>
                  <a:lnTo>
                    <a:pt x="116" y="604"/>
                  </a:lnTo>
                  <a:lnTo>
                    <a:pt x="115" y="605"/>
                  </a:lnTo>
                  <a:lnTo>
                    <a:pt x="114" y="607"/>
                  </a:lnTo>
                  <a:lnTo>
                    <a:pt x="112" y="607"/>
                  </a:lnTo>
                  <a:lnTo>
                    <a:pt x="112" y="607"/>
                  </a:lnTo>
                  <a:lnTo>
                    <a:pt x="111" y="606"/>
                  </a:lnTo>
                  <a:lnTo>
                    <a:pt x="111" y="605"/>
                  </a:lnTo>
                  <a:lnTo>
                    <a:pt x="112" y="603"/>
                  </a:lnTo>
                  <a:lnTo>
                    <a:pt x="112" y="601"/>
                  </a:lnTo>
                  <a:lnTo>
                    <a:pt x="110" y="599"/>
                  </a:lnTo>
                  <a:lnTo>
                    <a:pt x="109" y="598"/>
                  </a:lnTo>
                  <a:lnTo>
                    <a:pt x="107" y="597"/>
                  </a:lnTo>
                  <a:lnTo>
                    <a:pt x="106" y="595"/>
                  </a:lnTo>
                  <a:lnTo>
                    <a:pt x="105" y="595"/>
                  </a:lnTo>
                  <a:lnTo>
                    <a:pt x="103" y="592"/>
                  </a:lnTo>
                  <a:lnTo>
                    <a:pt x="102" y="589"/>
                  </a:lnTo>
                  <a:lnTo>
                    <a:pt x="102" y="588"/>
                  </a:lnTo>
                  <a:lnTo>
                    <a:pt x="103" y="584"/>
                  </a:lnTo>
                  <a:lnTo>
                    <a:pt x="104" y="583"/>
                  </a:lnTo>
                  <a:lnTo>
                    <a:pt x="104" y="582"/>
                  </a:lnTo>
                  <a:lnTo>
                    <a:pt x="102" y="579"/>
                  </a:lnTo>
                  <a:lnTo>
                    <a:pt x="100" y="578"/>
                  </a:lnTo>
                  <a:lnTo>
                    <a:pt x="94" y="578"/>
                  </a:lnTo>
                  <a:lnTo>
                    <a:pt x="94" y="576"/>
                  </a:lnTo>
                  <a:lnTo>
                    <a:pt x="94" y="574"/>
                  </a:lnTo>
                  <a:lnTo>
                    <a:pt x="93" y="573"/>
                  </a:lnTo>
                  <a:lnTo>
                    <a:pt x="91" y="574"/>
                  </a:lnTo>
                  <a:lnTo>
                    <a:pt x="90" y="576"/>
                  </a:lnTo>
                  <a:lnTo>
                    <a:pt x="90" y="577"/>
                  </a:lnTo>
                  <a:lnTo>
                    <a:pt x="89" y="577"/>
                  </a:lnTo>
                  <a:lnTo>
                    <a:pt x="88" y="577"/>
                  </a:lnTo>
                  <a:lnTo>
                    <a:pt x="87" y="576"/>
                  </a:lnTo>
                  <a:lnTo>
                    <a:pt x="86" y="575"/>
                  </a:lnTo>
                  <a:lnTo>
                    <a:pt x="82" y="574"/>
                  </a:lnTo>
                  <a:lnTo>
                    <a:pt x="80" y="572"/>
                  </a:lnTo>
                  <a:lnTo>
                    <a:pt x="80" y="573"/>
                  </a:lnTo>
                  <a:lnTo>
                    <a:pt x="79" y="574"/>
                  </a:lnTo>
                  <a:lnTo>
                    <a:pt x="78" y="575"/>
                  </a:lnTo>
                  <a:lnTo>
                    <a:pt x="77" y="575"/>
                  </a:lnTo>
                  <a:lnTo>
                    <a:pt x="76" y="575"/>
                  </a:lnTo>
                  <a:lnTo>
                    <a:pt x="76" y="576"/>
                  </a:lnTo>
                  <a:lnTo>
                    <a:pt x="76" y="576"/>
                  </a:lnTo>
                  <a:lnTo>
                    <a:pt x="76" y="577"/>
                  </a:lnTo>
                  <a:lnTo>
                    <a:pt x="77" y="579"/>
                  </a:lnTo>
                  <a:lnTo>
                    <a:pt x="79" y="581"/>
                  </a:lnTo>
                  <a:lnTo>
                    <a:pt x="79" y="585"/>
                  </a:lnTo>
                  <a:lnTo>
                    <a:pt x="79" y="586"/>
                  </a:lnTo>
                  <a:lnTo>
                    <a:pt x="78" y="587"/>
                  </a:lnTo>
                  <a:lnTo>
                    <a:pt x="77" y="588"/>
                  </a:lnTo>
                  <a:lnTo>
                    <a:pt x="77" y="589"/>
                  </a:lnTo>
                  <a:lnTo>
                    <a:pt x="78" y="589"/>
                  </a:lnTo>
                  <a:lnTo>
                    <a:pt x="78" y="594"/>
                  </a:lnTo>
                  <a:lnTo>
                    <a:pt x="78" y="595"/>
                  </a:lnTo>
                  <a:lnTo>
                    <a:pt x="68" y="595"/>
                  </a:lnTo>
                  <a:lnTo>
                    <a:pt x="64" y="595"/>
                  </a:lnTo>
                  <a:lnTo>
                    <a:pt x="62" y="595"/>
                  </a:lnTo>
                  <a:lnTo>
                    <a:pt x="62" y="593"/>
                  </a:lnTo>
                  <a:lnTo>
                    <a:pt x="64" y="590"/>
                  </a:lnTo>
                  <a:lnTo>
                    <a:pt x="67" y="587"/>
                  </a:lnTo>
                  <a:lnTo>
                    <a:pt x="71" y="576"/>
                  </a:lnTo>
                  <a:lnTo>
                    <a:pt x="76" y="565"/>
                  </a:lnTo>
                  <a:lnTo>
                    <a:pt x="76" y="565"/>
                  </a:lnTo>
                  <a:lnTo>
                    <a:pt x="76" y="561"/>
                  </a:lnTo>
                  <a:lnTo>
                    <a:pt x="76" y="560"/>
                  </a:lnTo>
                  <a:lnTo>
                    <a:pt x="76" y="559"/>
                  </a:lnTo>
                  <a:lnTo>
                    <a:pt x="77" y="559"/>
                  </a:lnTo>
                  <a:lnTo>
                    <a:pt x="77" y="558"/>
                  </a:lnTo>
                  <a:lnTo>
                    <a:pt x="78" y="555"/>
                  </a:lnTo>
                  <a:lnTo>
                    <a:pt x="78" y="552"/>
                  </a:lnTo>
                  <a:lnTo>
                    <a:pt x="79" y="548"/>
                  </a:lnTo>
                  <a:lnTo>
                    <a:pt x="80" y="544"/>
                  </a:lnTo>
                  <a:lnTo>
                    <a:pt x="82" y="541"/>
                  </a:lnTo>
                  <a:lnTo>
                    <a:pt x="81" y="541"/>
                  </a:lnTo>
                  <a:lnTo>
                    <a:pt x="81" y="536"/>
                  </a:lnTo>
                  <a:lnTo>
                    <a:pt x="80" y="533"/>
                  </a:lnTo>
                  <a:lnTo>
                    <a:pt x="78" y="531"/>
                  </a:lnTo>
                  <a:lnTo>
                    <a:pt x="76" y="528"/>
                  </a:lnTo>
                  <a:lnTo>
                    <a:pt x="76" y="527"/>
                  </a:lnTo>
                  <a:lnTo>
                    <a:pt x="76" y="524"/>
                  </a:lnTo>
                  <a:lnTo>
                    <a:pt x="75" y="518"/>
                  </a:lnTo>
                  <a:lnTo>
                    <a:pt x="75" y="514"/>
                  </a:lnTo>
                  <a:lnTo>
                    <a:pt x="76" y="512"/>
                  </a:lnTo>
                  <a:lnTo>
                    <a:pt x="75" y="511"/>
                  </a:lnTo>
                  <a:lnTo>
                    <a:pt x="73" y="509"/>
                  </a:lnTo>
                  <a:lnTo>
                    <a:pt x="71" y="507"/>
                  </a:lnTo>
                  <a:lnTo>
                    <a:pt x="70" y="506"/>
                  </a:lnTo>
                  <a:lnTo>
                    <a:pt x="65" y="505"/>
                  </a:lnTo>
                  <a:lnTo>
                    <a:pt x="63" y="504"/>
                  </a:lnTo>
                  <a:lnTo>
                    <a:pt x="61" y="503"/>
                  </a:lnTo>
                  <a:lnTo>
                    <a:pt x="55" y="500"/>
                  </a:lnTo>
                  <a:lnTo>
                    <a:pt x="53" y="499"/>
                  </a:lnTo>
                  <a:lnTo>
                    <a:pt x="53" y="497"/>
                  </a:lnTo>
                  <a:lnTo>
                    <a:pt x="52" y="496"/>
                  </a:lnTo>
                  <a:lnTo>
                    <a:pt x="53" y="493"/>
                  </a:lnTo>
                  <a:lnTo>
                    <a:pt x="55" y="491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5" y="480"/>
                  </a:lnTo>
                  <a:lnTo>
                    <a:pt x="54" y="477"/>
                  </a:lnTo>
                  <a:lnTo>
                    <a:pt x="50" y="474"/>
                  </a:lnTo>
                  <a:lnTo>
                    <a:pt x="47" y="471"/>
                  </a:lnTo>
                  <a:lnTo>
                    <a:pt x="46" y="468"/>
                  </a:lnTo>
                  <a:lnTo>
                    <a:pt x="46" y="464"/>
                  </a:lnTo>
                  <a:lnTo>
                    <a:pt x="45" y="463"/>
                  </a:lnTo>
                  <a:lnTo>
                    <a:pt x="44" y="461"/>
                  </a:lnTo>
                  <a:lnTo>
                    <a:pt x="42" y="459"/>
                  </a:lnTo>
                  <a:lnTo>
                    <a:pt x="42" y="456"/>
                  </a:lnTo>
                  <a:lnTo>
                    <a:pt x="43" y="453"/>
                  </a:lnTo>
                  <a:lnTo>
                    <a:pt x="48" y="448"/>
                  </a:lnTo>
                  <a:lnTo>
                    <a:pt x="50" y="445"/>
                  </a:lnTo>
                  <a:lnTo>
                    <a:pt x="51" y="443"/>
                  </a:lnTo>
                  <a:lnTo>
                    <a:pt x="52" y="440"/>
                  </a:lnTo>
                  <a:lnTo>
                    <a:pt x="52" y="431"/>
                  </a:lnTo>
                  <a:lnTo>
                    <a:pt x="52" y="430"/>
                  </a:lnTo>
                  <a:lnTo>
                    <a:pt x="55" y="427"/>
                  </a:lnTo>
                  <a:lnTo>
                    <a:pt x="55" y="425"/>
                  </a:lnTo>
                  <a:lnTo>
                    <a:pt x="55" y="424"/>
                  </a:lnTo>
                  <a:lnTo>
                    <a:pt x="56" y="422"/>
                  </a:lnTo>
                  <a:lnTo>
                    <a:pt x="56" y="421"/>
                  </a:lnTo>
                  <a:lnTo>
                    <a:pt x="58" y="419"/>
                  </a:lnTo>
                  <a:lnTo>
                    <a:pt x="52" y="415"/>
                  </a:lnTo>
                  <a:lnTo>
                    <a:pt x="51" y="413"/>
                  </a:lnTo>
                  <a:lnTo>
                    <a:pt x="52" y="409"/>
                  </a:lnTo>
                  <a:lnTo>
                    <a:pt x="52" y="406"/>
                  </a:lnTo>
                  <a:lnTo>
                    <a:pt x="53" y="403"/>
                  </a:lnTo>
                  <a:lnTo>
                    <a:pt x="52" y="402"/>
                  </a:lnTo>
                  <a:lnTo>
                    <a:pt x="52" y="401"/>
                  </a:lnTo>
                  <a:lnTo>
                    <a:pt x="53" y="398"/>
                  </a:lnTo>
                  <a:lnTo>
                    <a:pt x="53" y="396"/>
                  </a:lnTo>
                  <a:lnTo>
                    <a:pt x="52" y="393"/>
                  </a:lnTo>
                  <a:lnTo>
                    <a:pt x="50" y="391"/>
                  </a:lnTo>
                  <a:lnTo>
                    <a:pt x="47" y="391"/>
                  </a:lnTo>
                  <a:lnTo>
                    <a:pt x="44" y="390"/>
                  </a:lnTo>
                  <a:lnTo>
                    <a:pt x="42" y="387"/>
                  </a:lnTo>
                  <a:lnTo>
                    <a:pt x="42" y="385"/>
                  </a:lnTo>
                  <a:lnTo>
                    <a:pt x="40" y="380"/>
                  </a:lnTo>
                  <a:lnTo>
                    <a:pt x="39" y="374"/>
                  </a:lnTo>
                  <a:lnTo>
                    <a:pt x="38" y="368"/>
                  </a:lnTo>
                  <a:lnTo>
                    <a:pt x="42" y="364"/>
                  </a:lnTo>
                  <a:lnTo>
                    <a:pt x="45" y="361"/>
                  </a:lnTo>
                  <a:lnTo>
                    <a:pt x="46" y="357"/>
                  </a:lnTo>
                  <a:lnTo>
                    <a:pt x="46" y="355"/>
                  </a:lnTo>
                  <a:lnTo>
                    <a:pt x="44" y="354"/>
                  </a:lnTo>
                  <a:lnTo>
                    <a:pt x="45" y="350"/>
                  </a:lnTo>
                  <a:lnTo>
                    <a:pt x="47" y="345"/>
                  </a:lnTo>
                  <a:lnTo>
                    <a:pt x="45" y="342"/>
                  </a:lnTo>
                  <a:lnTo>
                    <a:pt x="44" y="342"/>
                  </a:lnTo>
                  <a:lnTo>
                    <a:pt x="39" y="336"/>
                  </a:lnTo>
                  <a:lnTo>
                    <a:pt x="34" y="334"/>
                  </a:lnTo>
                  <a:lnTo>
                    <a:pt x="31" y="330"/>
                  </a:lnTo>
                  <a:lnTo>
                    <a:pt x="29" y="330"/>
                  </a:lnTo>
                  <a:lnTo>
                    <a:pt x="28" y="329"/>
                  </a:lnTo>
                  <a:lnTo>
                    <a:pt x="25" y="323"/>
                  </a:lnTo>
                  <a:lnTo>
                    <a:pt x="23" y="321"/>
                  </a:lnTo>
                  <a:lnTo>
                    <a:pt x="14" y="314"/>
                  </a:lnTo>
                  <a:lnTo>
                    <a:pt x="11" y="312"/>
                  </a:lnTo>
                  <a:lnTo>
                    <a:pt x="9" y="309"/>
                  </a:lnTo>
                  <a:lnTo>
                    <a:pt x="7" y="308"/>
                  </a:lnTo>
                  <a:lnTo>
                    <a:pt x="4" y="308"/>
                  </a:lnTo>
                  <a:lnTo>
                    <a:pt x="3" y="307"/>
                  </a:lnTo>
                  <a:lnTo>
                    <a:pt x="1" y="306"/>
                  </a:lnTo>
                  <a:lnTo>
                    <a:pt x="0" y="304"/>
                  </a:lnTo>
                  <a:lnTo>
                    <a:pt x="3" y="302"/>
                  </a:lnTo>
                  <a:lnTo>
                    <a:pt x="4" y="300"/>
                  </a:lnTo>
                  <a:lnTo>
                    <a:pt x="4" y="298"/>
                  </a:lnTo>
                  <a:lnTo>
                    <a:pt x="4" y="295"/>
                  </a:lnTo>
                  <a:lnTo>
                    <a:pt x="3" y="290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7" y="285"/>
                  </a:lnTo>
                  <a:lnTo>
                    <a:pt x="12" y="282"/>
                  </a:lnTo>
                  <a:lnTo>
                    <a:pt x="17" y="277"/>
                  </a:lnTo>
                  <a:lnTo>
                    <a:pt x="20" y="275"/>
                  </a:lnTo>
                  <a:lnTo>
                    <a:pt x="22" y="272"/>
                  </a:lnTo>
                  <a:lnTo>
                    <a:pt x="22" y="270"/>
                  </a:lnTo>
                  <a:lnTo>
                    <a:pt x="24" y="262"/>
                  </a:lnTo>
                  <a:lnTo>
                    <a:pt x="24" y="260"/>
                  </a:lnTo>
                  <a:lnTo>
                    <a:pt x="23" y="258"/>
                  </a:lnTo>
                  <a:lnTo>
                    <a:pt x="23" y="255"/>
                  </a:lnTo>
                  <a:lnTo>
                    <a:pt x="23" y="253"/>
                  </a:lnTo>
                  <a:lnTo>
                    <a:pt x="24" y="252"/>
                  </a:lnTo>
                  <a:lnTo>
                    <a:pt x="25" y="250"/>
                  </a:lnTo>
                  <a:lnTo>
                    <a:pt x="26" y="250"/>
                  </a:lnTo>
                  <a:lnTo>
                    <a:pt x="27" y="249"/>
                  </a:lnTo>
                  <a:lnTo>
                    <a:pt x="29" y="244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6" y="241"/>
                  </a:lnTo>
                  <a:lnTo>
                    <a:pt x="26" y="240"/>
                  </a:lnTo>
                  <a:lnTo>
                    <a:pt x="25" y="239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4" y="232"/>
                  </a:lnTo>
                  <a:lnTo>
                    <a:pt x="22" y="223"/>
                  </a:lnTo>
                  <a:lnTo>
                    <a:pt x="22" y="215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5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193"/>
                  </a:lnTo>
                  <a:lnTo>
                    <a:pt x="16" y="192"/>
                  </a:lnTo>
                  <a:lnTo>
                    <a:pt x="14" y="186"/>
                  </a:lnTo>
                  <a:lnTo>
                    <a:pt x="13" y="183"/>
                  </a:lnTo>
                  <a:lnTo>
                    <a:pt x="13" y="180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6" y="175"/>
                  </a:lnTo>
                  <a:lnTo>
                    <a:pt x="16" y="174"/>
                  </a:lnTo>
                  <a:lnTo>
                    <a:pt x="16" y="173"/>
                  </a:lnTo>
                  <a:lnTo>
                    <a:pt x="16" y="172"/>
                  </a:lnTo>
                  <a:lnTo>
                    <a:pt x="16" y="171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6" y="169"/>
                  </a:lnTo>
                  <a:lnTo>
                    <a:pt x="18" y="170"/>
                  </a:lnTo>
                  <a:lnTo>
                    <a:pt x="19" y="171"/>
                  </a:lnTo>
                  <a:lnTo>
                    <a:pt x="20" y="174"/>
                  </a:lnTo>
                  <a:lnTo>
                    <a:pt x="22" y="175"/>
                  </a:lnTo>
                  <a:lnTo>
                    <a:pt x="24" y="176"/>
                  </a:lnTo>
                  <a:lnTo>
                    <a:pt x="26" y="178"/>
                  </a:lnTo>
                  <a:lnTo>
                    <a:pt x="27" y="179"/>
                  </a:lnTo>
                  <a:lnTo>
                    <a:pt x="30" y="180"/>
                  </a:lnTo>
                  <a:lnTo>
                    <a:pt x="35" y="181"/>
                  </a:lnTo>
                  <a:lnTo>
                    <a:pt x="37" y="183"/>
                  </a:lnTo>
                  <a:lnTo>
                    <a:pt x="39" y="185"/>
                  </a:lnTo>
                  <a:lnTo>
                    <a:pt x="41" y="191"/>
                  </a:lnTo>
                  <a:lnTo>
                    <a:pt x="42" y="192"/>
                  </a:lnTo>
                  <a:lnTo>
                    <a:pt x="43" y="192"/>
                  </a:lnTo>
                  <a:lnTo>
                    <a:pt x="43" y="189"/>
                  </a:lnTo>
                  <a:lnTo>
                    <a:pt x="44" y="187"/>
                  </a:lnTo>
                  <a:lnTo>
                    <a:pt x="44" y="186"/>
                  </a:lnTo>
                  <a:lnTo>
                    <a:pt x="46" y="186"/>
                  </a:lnTo>
                  <a:lnTo>
                    <a:pt x="46" y="185"/>
                  </a:lnTo>
                  <a:lnTo>
                    <a:pt x="46" y="184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2" y="183"/>
                  </a:lnTo>
                  <a:lnTo>
                    <a:pt x="41" y="182"/>
                  </a:lnTo>
                  <a:lnTo>
                    <a:pt x="39" y="175"/>
                  </a:lnTo>
                  <a:lnTo>
                    <a:pt x="39" y="172"/>
                  </a:lnTo>
                  <a:lnTo>
                    <a:pt x="41" y="166"/>
                  </a:lnTo>
                  <a:lnTo>
                    <a:pt x="42" y="167"/>
                  </a:lnTo>
                  <a:lnTo>
                    <a:pt x="43" y="166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6" y="156"/>
                  </a:lnTo>
                  <a:lnTo>
                    <a:pt x="46" y="153"/>
                  </a:lnTo>
                  <a:lnTo>
                    <a:pt x="46" y="153"/>
                  </a:lnTo>
                  <a:lnTo>
                    <a:pt x="46" y="155"/>
                  </a:lnTo>
                  <a:lnTo>
                    <a:pt x="45" y="156"/>
                  </a:lnTo>
                  <a:lnTo>
                    <a:pt x="42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41" y="158"/>
                  </a:lnTo>
                  <a:lnTo>
                    <a:pt x="40" y="157"/>
                  </a:lnTo>
                  <a:lnTo>
                    <a:pt x="41" y="156"/>
                  </a:lnTo>
                  <a:lnTo>
                    <a:pt x="42" y="156"/>
                  </a:lnTo>
                  <a:lnTo>
                    <a:pt x="41" y="152"/>
                  </a:lnTo>
                  <a:lnTo>
                    <a:pt x="39" y="151"/>
                  </a:lnTo>
                  <a:lnTo>
                    <a:pt x="29" y="150"/>
                  </a:lnTo>
                  <a:lnTo>
                    <a:pt x="28" y="149"/>
                  </a:lnTo>
                  <a:lnTo>
                    <a:pt x="28" y="146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27" y="146"/>
                  </a:lnTo>
                  <a:lnTo>
                    <a:pt x="26" y="146"/>
                  </a:lnTo>
                  <a:lnTo>
                    <a:pt x="25" y="146"/>
                  </a:lnTo>
                  <a:lnTo>
                    <a:pt x="24" y="146"/>
                  </a:lnTo>
                  <a:lnTo>
                    <a:pt x="23" y="147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5" y="150"/>
                  </a:lnTo>
                  <a:lnTo>
                    <a:pt x="26" y="150"/>
                  </a:lnTo>
                  <a:lnTo>
                    <a:pt x="27" y="151"/>
                  </a:lnTo>
                  <a:lnTo>
                    <a:pt x="27" y="153"/>
                  </a:lnTo>
                  <a:lnTo>
                    <a:pt x="26" y="154"/>
                  </a:lnTo>
                  <a:lnTo>
                    <a:pt x="25" y="155"/>
                  </a:lnTo>
                  <a:lnTo>
                    <a:pt x="24" y="154"/>
                  </a:lnTo>
                  <a:lnTo>
                    <a:pt x="22" y="156"/>
                  </a:lnTo>
                  <a:lnTo>
                    <a:pt x="20" y="156"/>
                  </a:lnTo>
                  <a:lnTo>
                    <a:pt x="19" y="156"/>
                  </a:lnTo>
                  <a:lnTo>
                    <a:pt x="19" y="157"/>
                  </a:lnTo>
                  <a:lnTo>
                    <a:pt x="20" y="158"/>
                  </a:lnTo>
                  <a:lnTo>
                    <a:pt x="19" y="158"/>
                  </a:lnTo>
                  <a:lnTo>
                    <a:pt x="18" y="158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14" y="156"/>
                  </a:lnTo>
                  <a:lnTo>
                    <a:pt x="10" y="150"/>
                  </a:lnTo>
                  <a:lnTo>
                    <a:pt x="8" y="149"/>
                  </a:lnTo>
                  <a:lnTo>
                    <a:pt x="7" y="149"/>
                  </a:lnTo>
                  <a:lnTo>
                    <a:pt x="6" y="147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7" y="144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0" y="141"/>
                  </a:lnTo>
                  <a:lnTo>
                    <a:pt x="13" y="143"/>
                  </a:lnTo>
                  <a:lnTo>
                    <a:pt x="22" y="143"/>
                  </a:lnTo>
                  <a:lnTo>
                    <a:pt x="26" y="143"/>
                  </a:lnTo>
                  <a:lnTo>
                    <a:pt x="29" y="140"/>
                  </a:lnTo>
                  <a:lnTo>
                    <a:pt x="36" y="136"/>
                  </a:lnTo>
                  <a:lnTo>
                    <a:pt x="59" y="125"/>
                  </a:lnTo>
                  <a:lnTo>
                    <a:pt x="80" y="120"/>
                  </a:lnTo>
                  <a:lnTo>
                    <a:pt x="106" y="109"/>
                  </a:lnTo>
                  <a:lnTo>
                    <a:pt x="122" y="105"/>
                  </a:lnTo>
                  <a:lnTo>
                    <a:pt x="139" y="100"/>
                  </a:lnTo>
                  <a:lnTo>
                    <a:pt x="157" y="92"/>
                  </a:lnTo>
                  <a:lnTo>
                    <a:pt x="172" y="90"/>
                  </a:lnTo>
                  <a:lnTo>
                    <a:pt x="181" y="87"/>
                  </a:lnTo>
                  <a:lnTo>
                    <a:pt x="180" y="88"/>
                  </a:lnTo>
                  <a:lnTo>
                    <a:pt x="176" y="90"/>
                  </a:lnTo>
                  <a:lnTo>
                    <a:pt x="178" y="91"/>
                  </a:lnTo>
                  <a:lnTo>
                    <a:pt x="185" y="90"/>
                  </a:lnTo>
                  <a:lnTo>
                    <a:pt x="185" y="89"/>
                  </a:lnTo>
                  <a:lnTo>
                    <a:pt x="185" y="88"/>
                  </a:lnTo>
                  <a:lnTo>
                    <a:pt x="190" y="88"/>
                  </a:lnTo>
                  <a:lnTo>
                    <a:pt x="190" y="87"/>
                  </a:lnTo>
                  <a:lnTo>
                    <a:pt x="189" y="87"/>
                  </a:lnTo>
                  <a:lnTo>
                    <a:pt x="189" y="84"/>
                  </a:lnTo>
                  <a:lnTo>
                    <a:pt x="187" y="84"/>
                  </a:lnTo>
                  <a:lnTo>
                    <a:pt x="182" y="85"/>
                  </a:lnTo>
                  <a:lnTo>
                    <a:pt x="185" y="84"/>
                  </a:lnTo>
                  <a:lnTo>
                    <a:pt x="189" y="82"/>
                  </a:lnTo>
                  <a:lnTo>
                    <a:pt x="195" y="75"/>
                  </a:lnTo>
                  <a:lnTo>
                    <a:pt x="193" y="78"/>
                  </a:lnTo>
                  <a:lnTo>
                    <a:pt x="191" y="79"/>
                  </a:lnTo>
                  <a:lnTo>
                    <a:pt x="190" y="81"/>
                  </a:lnTo>
                  <a:lnTo>
                    <a:pt x="191" y="80"/>
                  </a:lnTo>
                  <a:lnTo>
                    <a:pt x="193" y="80"/>
                  </a:lnTo>
                  <a:lnTo>
                    <a:pt x="195" y="79"/>
                  </a:lnTo>
                  <a:lnTo>
                    <a:pt x="196" y="78"/>
                  </a:lnTo>
                  <a:lnTo>
                    <a:pt x="199" y="77"/>
                  </a:lnTo>
                  <a:lnTo>
                    <a:pt x="200" y="75"/>
                  </a:lnTo>
                  <a:lnTo>
                    <a:pt x="199" y="72"/>
                  </a:lnTo>
                  <a:lnTo>
                    <a:pt x="197" y="72"/>
                  </a:lnTo>
                  <a:lnTo>
                    <a:pt x="196" y="74"/>
                  </a:lnTo>
                  <a:lnTo>
                    <a:pt x="195" y="75"/>
                  </a:lnTo>
                  <a:lnTo>
                    <a:pt x="199" y="68"/>
                  </a:lnTo>
                  <a:lnTo>
                    <a:pt x="209" y="55"/>
                  </a:lnTo>
                  <a:lnTo>
                    <a:pt x="209" y="56"/>
                  </a:lnTo>
                  <a:lnTo>
                    <a:pt x="208" y="58"/>
                  </a:lnTo>
                  <a:lnTo>
                    <a:pt x="209" y="58"/>
                  </a:lnTo>
                  <a:lnTo>
                    <a:pt x="211" y="57"/>
                  </a:lnTo>
                  <a:lnTo>
                    <a:pt x="212" y="56"/>
                  </a:lnTo>
                  <a:lnTo>
                    <a:pt x="213" y="54"/>
                  </a:lnTo>
                  <a:lnTo>
                    <a:pt x="212" y="54"/>
                  </a:lnTo>
                  <a:lnTo>
                    <a:pt x="211" y="54"/>
                  </a:lnTo>
                  <a:lnTo>
                    <a:pt x="210" y="55"/>
                  </a:lnTo>
                  <a:lnTo>
                    <a:pt x="212" y="51"/>
                  </a:lnTo>
                  <a:lnTo>
                    <a:pt x="214" y="48"/>
                  </a:lnTo>
                  <a:lnTo>
                    <a:pt x="221" y="44"/>
                  </a:lnTo>
                  <a:lnTo>
                    <a:pt x="239" y="42"/>
                  </a:lnTo>
                  <a:lnTo>
                    <a:pt x="247" y="38"/>
                  </a:lnTo>
                  <a:lnTo>
                    <a:pt x="251" y="38"/>
                  </a:lnTo>
                  <a:lnTo>
                    <a:pt x="254" y="36"/>
                  </a:lnTo>
                  <a:lnTo>
                    <a:pt x="263" y="27"/>
                  </a:lnTo>
                  <a:lnTo>
                    <a:pt x="290" y="14"/>
                  </a:lnTo>
                  <a:lnTo>
                    <a:pt x="324" y="8"/>
                  </a:lnTo>
                  <a:lnTo>
                    <a:pt x="340" y="3"/>
                  </a:lnTo>
                  <a:lnTo>
                    <a:pt x="364" y="0"/>
                  </a:lnTo>
                  <a:lnTo>
                    <a:pt x="378" y="0"/>
                  </a:lnTo>
                  <a:lnTo>
                    <a:pt x="381" y="1"/>
                  </a:lnTo>
                  <a:lnTo>
                    <a:pt x="384" y="4"/>
                  </a:lnTo>
                  <a:lnTo>
                    <a:pt x="385" y="5"/>
                  </a:lnTo>
                  <a:lnTo>
                    <a:pt x="387" y="5"/>
                  </a:lnTo>
                  <a:lnTo>
                    <a:pt x="418" y="23"/>
                  </a:lnTo>
                  <a:lnTo>
                    <a:pt x="424" y="31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4" y="38"/>
                  </a:lnTo>
                  <a:lnTo>
                    <a:pt x="424" y="37"/>
                  </a:lnTo>
                  <a:lnTo>
                    <a:pt x="423" y="36"/>
                  </a:lnTo>
                  <a:lnTo>
                    <a:pt x="422" y="35"/>
                  </a:lnTo>
                  <a:lnTo>
                    <a:pt x="420" y="34"/>
                  </a:lnTo>
                  <a:lnTo>
                    <a:pt x="419" y="31"/>
                  </a:lnTo>
                  <a:lnTo>
                    <a:pt x="418" y="29"/>
                  </a:lnTo>
                  <a:lnTo>
                    <a:pt x="413" y="22"/>
                  </a:lnTo>
                  <a:lnTo>
                    <a:pt x="413" y="22"/>
                  </a:lnTo>
                  <a:lnTo>
                    <a:pt x="410" y="21"/>
                  </a:lnTo>
                  <a:lnTo>
                    <a:pt x="409" y="20"/>
                  </a:lnTo>
                  <a:lnTo>
                    <a:pt x="408" y="19"/>
                  </a:lnTo>
                  <a:lnTo>
                    <a:pt x="406" y="18"/>
                  </a:lnTo>
                  <a:lnTo>
                    <a:pt x="401" y="14"/>
                  </a:lnTo>
                  <a:lnTo>
                    <a:pt x="395" y="11"/>
                  </a:lnTo>
                  <a:lnTo>
                    <a:pt x="394" y="11"/>
                  </a:lnTo>
                  <a:lnTo>
                    <a:pt x="391" y="8"/>
                  </a:lnTo>
                  <a:lnTo>
                    <a:pt x="390" y="8"/>
                  </a:lnTo>
                  <a:lnTo>
                    <a:pt x="389" y="8"/>
                  </a:lnTo>
                  <a:lnTo>
                    <a:pt x="389" y="9"/>
                  </a:lnTo>
                  <a:lnTo>
                    <a:pt x="388" y="14"/>
                  </a:lnTo>
                  <a:lnTo>
                    <a:pt x="387" y="15"/>
                  </a:lnTo>
                  <a:lnTo>
                    <a:pt x="387" y="17"/>
                  </a:lnTo>
                  <a:lnTo>
                    <a:pt x="388" y="17"/>
                  </a:lnTo>
                  <a:lnTo>
                    <a:pt x="390" y="18"/>
                  </a:lnTo>
                  <a:lnTo>
                    <a:pt x="390" y="19"/>
                  </a:lnTo>
                  <a:lnTo>
                    <a:pt x="391" y="21"/>
                  </a:lnTo>
                  <a:lnTo>
                    <a:pt x="393" y="23"/>
                  </a:lnTo>
                  <a:lnTo>
                    <a:pt x="393" y="25"/>
                  </a:lnTo>
                  <a:lnTo>
                    <a:pt x="392" y="26"/>
                  </a:lnTo>
                  <a:lnTo>
                    <a:pt x="392" y="27"/>
                  </a:lnTo>
                  <a:lnTo>
                    <a:pt x="394" y="29"/>
                  </a:lnTo>
                  <a:lnTo>
                    <a:pt x="393" y="31"/>
                  </a:lnTo>
                  <a:lnTo>
                    <a:pt x="394" y="33"/>
                  </a:lnTo>
                  <a:lnTo>
                    <a:pt x="395" y="32"/>
                  </a:lnTo>
                  <a:lnTo>
                    <a:pt x="397" y="30"/>
                  </a:lnTo>
                  <a:lnTo>
                    <a:pt x="396" y="33"/>
                  </a:lnTo>
                  <a:lnTo>
                    <a:pt x="397" y="35"/>
                  </a:lnTo>
                  <a:lnTo>
                    <a:pt x="399" y="36"/>
                  </a:lnTo>
                  <a:lnTo>
                    <a:pt x="401" y="44"/>
                  </a:lnTo>
                  <a:lnTo>
                    <a:pt x="401" y="45"/>
                  </a:lnTo>
                  <a:lnTo>
                    <a:pt x="401" y="49"/>
                  </a:lnTo>
                  <a:lnTo>
                    <a:pt x="401" y="55"/>
                  </a:lnTo>
                  <a:lnTo>
                    <a:pt x="401" y="61"/>
                  </a:lnTo>
                  <a:lnTo>
                    <a:pt x="403" y="64"/>
                  </a:lnTo>
                  <a:lnTo>
                    <a:pt x="404" y="64"/>
                  </a:lnTo>
                  <a:lnTo>
                    <a:pt x="407" y="66"/>
                  </a:lnTo>
                  <a:lnTo>
                    <a:pt x="408" y="66"/>
                  </a:lnTo>
                  <a:lnTo>
                    <a:pt x="410" y="66"/>
                  </a:lnTo>
                  <a:lnTo>
                    <a:pt x="412" y="67"/>
                  </a:lnTo>
                  <a:lnTo>
                    <a:pt x="413" y="68"/>
                  </a:lnTo>
                  <a:lnTo>
                    <a:pt x="413" y="69"/>
                  </a:lnTo>
                  <a:lnTo>
                    <a:pt x="414" y="72"/>
                  </a:lnTo>
                  <a:lnTo>
                    <a:pt x="430" y="77"/>
                  </a:lnTo>
                  <a:lnTo>
                    <a:pt x="433" y="77"/>
                  </a:lnTo>
                  <a:lnTo>
                    <a:pt x="436" y="75"/>
                  </a:lnTo>
                  <a:lnTo>
                    <a:pt x="437" y="76"/>
                  </a:lnTo>
                  <a:lnTo>
                    <a:pt x="438" y="77"/>
                  </a:lnTo>
                  <a:lnTo>
                    <a:pt x="440" y="78"/>
                  </a:lnTo>
                  <a:lnTo>
                    <a:pt x="474" y="72"/>
                  </a:lnTo>
                  <a:lnTo>
                    <a:pt x="482" y="68"/>
                  </a:lnTo>
                  <a:lnTo>
                    <a:pt x="485" y="67"/>
                  </a:lnTo>
                  <a:lnTo>
                    <a:pt x="488" y="66"/>
                  </a:lnTo>
                  <a:lnTo>
                    <a:pt x="494" y="60"/>
                  </a:lnTo>
                  <a:lnTo>
                    <a:pt x="495" y="60"/>
                  </a:lnTo>
                  <a:lnTo>
                    <a:pt x="497" y="61"/>
                  </a:lnTo>
                  <a:lnTo>
                    <a:pt x="502" y="63"/>
                  </a:lnTo>
                  <a:lnTo>
                    <a:pt x="509" y="63"/>
                  </a:lnTo>
                  <a:lnTo>
                    <a:pt x="527" y="65"/>
                  </a:lnTo>
                  <a:lnTo>
                    <a:pt x="562" y="66"/>
                  </a:lnTo>
                  <a:lnTo>
                    <a:pt x="588" y="67"/>
                  </a:lnTo>
                  <a:lnTo>
                    <a:pt x="614" y="69"/>
                  </a:lnTo>
                  <a:lnTo>
                    <a:pt x="647" y="71"/>
                  </a:lnTo>
                  <a:lnTo>
                    <a:pt x="685" y="72"/>
                  </a:lnTo>
                  <a:lnTo>
                    <a:pt x="711" y="74"/>
                  </a:lnTo>
                  <a:lnTo>
                    <a:pt x="736" y="76"/>
                  </a:lnTo>
                  <a:lnTo>
                    <a:pt x="756" y="77"/>
                  </a:lnTo>
                  <a:lnTo>
                    <a:pt x="773" y="78"/>
                  </a:lnTo>
                  <a:lnTo>
                    <a:pt x="779" y="76"/>
                  </a:lnTo>
                  <a:lnTo>
                    <a:pt x="781" y="74"/>
                  </a:lnTo>
                  <a:lnTo>
                    <a:pt x="784" y="70"/>
                  </a:lnTo>
                  <a:lnTo>
                    <a:pt x="786" y="68"/>
                  </a:lnTo>
                  <a:lnTo>
                    <a:pt x="788" y="69"/>
                  </a:lnTo>
                  <a:lnTo>
                    <a:pt x="793" y="72"/>
                  </a:lnTo>
                  <a:lnTo>
                    <a:pt x="795" y="72"/>
                  </a:lnTo>
                  <a:lnTo>
                    <a:pt x="797" y="72"/>
                  </a:lnTo>
                  <a:lnTo>
                    <a:pt x="797" y="72"/>
                  </a:lnTo>
                  <a:lnTo>
                    <a:pt x="798" y="72"/>
                  </a:lnTo>
                  <a:lnTo>
                    <a:pt x="799" y="73"/>
                  </a:lnTo>
                  <a:lnTo>
                    <a:pt x="799" y="75"/>
                  </a:lnTo>
                  <a:lnTo>
                    <a:pt x="800" y="76"/>
                  </a:lnTo>
                  <a:lnTo>
                    <a:pt x="801" y="77"/>
                  </a:lnTo>
                  <a:lnTo>
                    <a:pt x="804" y="77"/>
                  </a:lnTo>
                  <a:lnTo>
                    <a:pt x="804" y="78"/>
                  </a:lnTo>
                  <a:lnTo>
                    <a:pt x="804" y="79"/>
                  </a:lnTo>
                  <a:lnTo>
                    <a:pt x="803" y="81"/>
                  </a:lnTo>
                  <a:lnTo>
                    <a:pt x="803" y="83"/>
                  </a:lnTo>
                  <a:lnTo>
                    <a:pt x="805" y="85"/>
                  </a:lnTo>
                  <a:lnTo>
                    <a:pt x="808" y="85"/>
                  </a:lnTo>
                  <a:lnTo>
                    <a:pt x="809" y="84"/>
                  </a:lnTo>
                  <a:lnTo>
                    <a:pt x="811" y="84"/>
                  </a:lnTo>
                  <a:lnTo>
                    <a:pt x="813" y="84"/>
                  </a:lnTo>
                  <a:lnTo>
                    <a:pt x="819" y="89"/>
                  </a:lnTo>
                  <a:lnTo>
                    <a:pt x="822" y="91"/>
                  </a:lnTo>
                  <a:lnTo>
                    <a:pt x="829" y="94"/>
                  </a:lnTo>
                  <a:lnTo>
                    <a:pt x="831" y="96"/>
                  </a:lnTo>
                  <a:lnTo>
                    <a:pt x="833" y="97"/>
                  </a:lnTo>
                  <a:lnTo>
                    <a:pt x="833" y="98"/>
                  </a:lnTo>
                  <a:lnTo>
                    <a:pt x="835" y="102"/>
                  </a:lnTo>
                  <a:lnTo>
                    <a:pt x="836" y="102"/>
                  </a:lnTo>
                  <a:lnTo>
                    <a:pt x="837" y="103"/>
                  </a:lnTo>
                  <a:lnTo>
                    <a:pt x="839" y="104"/>
                  </a:lnTo>
                  <a:lnTo>
                    <a:pt x="839" y="104"/>
                  </a:lnTo>
                  <a:lnTo>
                    <a:pt x="841" y="107"/>
                  </a:lnTo>
                  <a:lnTo>
                    <a:pt x="843" y="109"/>
                  </a:lnTo>
                  <a:lnTo>
                    <a:pt x="844" y="113"/>
                  </a:lnTo>
                  <a:lnTo>
                    <a:pt x="845" y="116"/>
                  </a:lnTo>
                  <a:lnTo>
                    <a:pt x="845" y="124"/>
                  </a:lnTo>
                  <a:lnTo>
                    <a:pt x="845" y="127"/>
                  </a:lnTo>
                  <a:lnTo>
                    <a:pt x="845" y="129"/>
                  </a:lnTo>
                  <a:lnTo>
                    <a:pt x="843" y="130"/>
                  </a:lnTo>
                  <a:lnTo>
                    <a:pt x="843" y="131"/>
                  </a:lnTo>
                  <a:lnTo>
                    <a:pt x="842" y="132"/>
                  </a:lnTo>
                  <a:lnTo>
                    <a:pt x="842" y="133"/>
                  </a:lnTo>
                  <a:lnTo>
                    <a:pt x="843" y="134"/>
                  </a:lnTo>
                  <a:lnTo>
                    <a:pt x="843" y="136"/>
                  </a:lnTo>
                  <a:lnTo>
                    <a:pt x="845" y="137"/>
                  </a:lnTo>
                  <a:lnTo>
                    <a:pt x="845" y="138"/>
                  </a:lnTo>
                  <a:lnTo>
                    <a:pt x="845" y="138"/>
                  </a:lnTo>
                  <a:lnTo>
                    <a:pt x="845" y="139"/>
                  </a:lnTo>
                  <a:lnTo>
                    <a:pt x="845" y="144"/>
                  </a:lnTo>
                  <a:lnTo>
                    <a:pt x="845" y="148"/>
                  </a:lnTo>
                  <a:lnTo>
                    <a:pt x="847" y="151"/>
                  </a:lnTo>
                  <a:lnTo>
                    <a:pt x="848" y="156"/>
                  </a:lnTo>
                  <a:lnTo>
                    <a:pt x="849" y="163"/>
                  </a:lnTo>
                  <a:lnTo>
                    <a:pt x="850" y="167"/>
                  </a:lnTo>
                  <a:lnTo>
                    <a:pt x="851" y="170"/>
                  </a:lnTo>
                  <a:lnTo>
                    <a:pt x="852" y="179"/>
                  </a:lnTo>
                  <a:lnTo>
                    <a:pt x="854" y="190"/>
                  </a:lnTo>
                  <a:lnTo>
                    <a:pt x="862" y="213"/>
                  </a:lnTo>
                  <a:lnTo>
                    <a:pt x="866" y="222"/>
                  </a:lnTo>
                  <a:lnTo>
                    <a:pt x="868" y="227"/>
                  </a:lnTo>
                  <a:lnTo>
                    <a:pt x="871" y="241"/>
                  </a:lnTo>
                  <a:lnTo>
                    <a:pt x="873" y="246"/>
                  </a:lnTo>
                  <a:lnTo>
                    <a:pt x="875" y="247"/>
                  </a:lnTo>
                  <a:lnTo>
                    <a:pt x="876" y="250"/>
                  </a:lnTo>
                  <a:lnTo>
                    <a:pt x="876" y="252"/>
                  </a:lnTo>
                  <a:lnTo>
                    <a:pt x="877" y="254"/>
                  </a:lnTo>
                  <a:lnTo>
                    <a:pt x="879" y="256"/>
                  </a:lnTo>
                  <a:lnTo>
                    <a:pt x="881" y="258"/>
                  </a:lnTo>
                  <a:lnTo>
                    <a:pt x="882" y="259"/>
                  </a:lnTo>
                  <a:lnTo>
                    <a:pt x="882" y="263"/>
                  </a:lnTo>
                  <a:lnTo>
                    <a:pt x="881" y="265"/>
                  </a:lnTo>
                  <a:lnTo>
                    <a:pt x="879" y="267"/>
                  </a:lnTo>
                  <a:lnTo>
                    <a:pt x="878" y="269"/>
                  </a:lnTo>
                  <a:lnTo>
                    <a:pt x="878" y="272"/>
                  </a:lnTo>
                  <a:lnTo>
                    <a:pt x="879" y="274"/>
                  </a:lnTo>
                  <a:lnTo>
                    <a:pt x="882" y="278"/>
                  </a:lnTo>
                  <a:lnTo>
                    <a:pt x="883" y="280"/>
                  </a:lnTo>
                  <a:lnTo>
                    <a:pt x="883" y="282"/>
                  </a:lnTo>
                  <a:lnTo>
                    <a:pt x="883" y="283"/>
                  </a:lnTo>
                  <a:lnTo>
                    <a:pt x="883" y="284"/>
                  </a:lnTo>
                  <a:lnTo>
                    <a:pt x="883" y="288"/>
                  </a:lnTo>
                  <a:lnTo>
                    <a:pt x="884" y="289"/>
                  </a:lnTo>
                  <a:lnTo>
                    <a:pt x="883" y="290"/>
                  </a:lnTo>
                  <a:lnTo>
                    <a:pt x="882" y="292"/>
                  </a:lnTo>
                  <a:lnTo>
                    <a:pt x="882" y="294"/>
                  </a:lnTo>
                  <a:lnTo>
                    <a:pt x="882" y="295"/>
                  </a:lnTo>
                  <a:lnTo>
                    <a:pt x="882" y="296"/>
                  </a:lnTo>
                  <a:lnTo>
                    <a:pt x="883" y="297"/>
                  </a:lnTo>
                  <a:lnTo>
                    <a:pt x="883" y="298"/>
                  </a:lnTo>
                  <a:lnTo>
                    <a:pt x="884" y="316"/>
                  </a:lnTo>
                  <a:lnTo>
                    <a:pt x="884" y="320"/>
                  </a:lnTo>
                  <a:lnTo>
                    <a:pt x="883" y="327"/>
                  </a:lnTo>
                  <a:lnTo>
                    <a:pt x="879" y="331"/>
                  </a:lnTo>
                  <a:lnTo>
                    <a:pt x="867" y="339"/>
                  </a:lnTo>
                  <a:lnTo>
                    <a:pt x="852" y="343"/>
                  </a:lnTo>
                  <a:lnTo>
                    <a:pt x="844" y="349"/>
                  </a:lnTo>
                  <a:lnTo>
                    <a:pt x="836" y="355"/>
                  </a:lnTo>
                  <a:lnTo>
                    <a:pt x="825" y="372"/>
                  </a:lnTo>
                  <a:lnTo>
                    <a:pt x="821" y="377"/>
                  </a:lnTo>
                  <a:lnTo>
                    <a:pt x="820" y="379"/>
                  </a:lnTo>
                  <a:lnTo>
                    <a:pt x="815" y="388"/>
                  </a:lnTo>
                  <a:lnTo>
                    <a:pt x="816" y="388"/>
                  </a:lnTo>
                  <a:lnTo>
                    <a:pt x="817" y="389"/>
                  </a:lnTo>
                  <a:lnTo>
                    <a:pt x="818" y="391"/>
                  </a:lnTo>
                  <a:lnTo>
                    <a:pt x="819" y="392"/>
                  </a:lnTo>
                  <a:lnTo>
                    <a:pt x="818" y="395"/>
                  </a:lnTo>
                  <a:lnTo>
                    <a:pt x="820" y="397"/>
                  </a:lnTo>
                  <a:lnTo>
                    <a:pt x="827" y="398"/>
                  </a:lnTo>
                  <a:lnTo>
                    <a:pt x="827" y="397"/>
                  </a:lnTo>
                  <a:lnTo>
                    <a:pt x="829" y="398"/>
                  </a:lnTo>
                  <a:lnTo>
                    <a:pt x="834" y="401"/>
                  </a:lnTo>
                  <a:lnTo>
                    <a:pt x="837" y="401"/>
                  </a:lnTo>
                  <a:lnTo>
                    <a:pt x="837" y="402"/>
                  </a:lnTo>
                  <a:lnTo>
                    <a:pt x="836" y="403"/>
                  </a:lnTo>
                  <a:lnTo>
                    <a:pt x="838" y="403"/>
                  </a:lnTo>
                  <a:lnTo>
                    <a:pt x="839" y="403"/>
                  </a:lnTo>
                  <a:lnTo>
                    <a:pt x="839" y="404"/>
                  </a:lnTo>
                  <a:lnTo>
                    <a:pt x="840" y="404"/>
                  </a:lnTo>
                  <a:lnTo>
                    <a:pt x="841" y="403"/>
                  </a:lnTo>
                  <a:lnTo>
                    <a:pt x="842" y="403"/>
                  </a:lnTo>
                  <a:lnTo>
                    <a:pt x="843" y="404"/>
                  </a:lnTo>
                  <a:lnTo>
                    <a:pt x="843" y="405"/>
                  </a:lnTo>
                  <a:lnTo>
                    <a:pt x="845" y="403"/>
                  </a:lnTo>
                  <a:lnTo>
                    <a:pt x="845" y="404"/>
                  </a:lnTo>
                  <a:lnTo>
                    <a:pt x="845" y="406"/>
                  </a:lnTo>
                  <a:lnTo>
                    <a:pt x="845" y="407"/>
                  </a:lnTo>
                  <a:lnTo>
                    <a:pt x="847" y="412"/>
                  </a:lnTo>
                  <a:lnTo>
                    <a:pt x="849" y="413"/>
                  </a:lnTo>
                  <a:lnTo>
                    <a:pt x="853" y="412"/>
                  </a:lnTo>
                  <a:lnTo>
                    <a:pt x="855" y="414"/>
                  </a:lnTo>
                  <a:lnTo>
                    <a:pt x="856" y="415"/>
                  </a:lnTo>
                  <a:lnTo>
                    <a:pt x="856" y="415"/>
                  </a:lnTo>
                  <a:lnTo>
                    <a:pt x="857" y="416"/>
                  </a:lnTo>
                  <a:lnTo>
                    <a:pt x="857" y="417"/>
                  </a:lnTo>
                  <a:lnTo>
                    <a:pt x="858" y="418"/>
                  </a:lnTo>
                  <a:lnTo>
                    <a:pt x="858" y="420"/>
                  </a:lnTo>
                  <a:lnTo>
                    <a:pt x="859" y="421"/>
                  </a:lnTo>
                  <a:lnTo>
                    <a:pt x="859" y="423"/>
                  </a:lnTo>
                  <a:lnTo>
                    <a:pt x="861" y="428"/>
                  </a:lnTo>
                  <a:lnTo>
                    <a:pt x="862" y="431"/>
                  </a:lnTo>
                  <a:lnTo>
                    <a:pt x="860" y="432"/>
                  </a:lnTo>
                  <a:lnTo>
                    <a:pt x="859" y="434"/>
                  </a:lnTo>
                  <a:lnTo>
                    <a:pt x="857" y="438"/>
                  </a:lnTo>
                  <a:lnTo>
                    <a:pt x="857" y="441"/>
                  </a:lnTo>
                  <a:lnTo>
                    <a:pt x="857" y="445"/>
                  </a:lnTo>
                  <a:lnTo>
                    <a:pt x="857" y="447"/>
                  </a:lnTo>
                  <a:lnTo>
                    <a:pt x="857" y="448"/>
                  </a:lnTo>
                  <a:lnTo>
                    <a:pt x="856" y="449"/>
                  </a:lnTo>
                  <a:lnTo>
                    <a:pt x="856" y="452"/>
                  </a:lnTo>
                  <a:lnTo>
                    <a:pt x="854" y="453"/>
                  </a:lnTo>
                  <a:lnTo>
                    <a:pt x="856" y="456"/>
                  </a:lnTo>
                  <a:lnTo>
                    <a:pt x="857" y="458"/>
                  </a:lnTo>
                  <a:lnTo>
                    <a:pt x="857" y="462"/>
                  </a:lnTo>
                  <a:lnTo>
                    <a:pt x="855" y="463"/>
                  </a:lnTo>
                  <a:lnTo>
                    <a:pt x="853" y="464"/>
                  </a:lnTo>
                  <a:lnTo>
                    <a:pt x="851" y="466"/>
                  </a:lnTo>
                  <a:lnTo>
                    <a:pt x="851" y="467"/>
                  </a:lnTo>
                  <a:lnTo>
                    <a:pt x="851" y="469"/>
                  </a:lnTo>
                  <a:lnTo>
                    <a:pt x="850" y="472"/>
                  </a:lnTo>
                  <a:lnTo>
                    <a:pt x="851" y="473"/>
                  </a:lnTo>
                  <a:lnTo>
                    <a:pt x="851" y="474"/>
                  </a:lnTo>
                  <a:lnTo>
                    <a:pt x="851" y="475"/>
                  </a:lnTo>
                  <a:lnTo>
                    <a:pt x="851" y="475"/>
                  </a:lnTo>
                  <a:lnTo>
                    <a:pt x="850" y="475"/>
                  </a:lnTo>
                  <a:lnTo>
                    <a:pt x="851" y="476"/>
                  </a:lnTo>
                  <a:lnTo>
                    <a:pt x="851" y="477"/>
                  </a:lnTo>
                  <a:lnTo>
                    <a:pt x="851" y="478"/>
                  </a:lnTo>
                  <a:lnTo>
                    <a:pt x="851" y="480"/>
                  </a:lnTo>
                  <a:lnTo>
                    <a:pt x="850" y="480"/>
                  </a:lnTo>
                  <a:lnTo>
                    <a:pt x="849" y="480"/>
                  </a:lnTo>
                  <a:lnTo>
                    <a:pt x="849" y="481"/>
                  </a:lnTo>
                  <a:lnTo>
                    <a:pt x="850" y="482"/>
                  </a:lnTo>
                  <a:lnTo>
                    <a:pt x="850" y="483"/>
                  </a:lnTo>
                  <a:lnTo>
                    <a:pt x="850" y="487"/>
                  </a:lnTo>
                  <a:lnTo>
                    <a:pt x="850" y="489"/>
                  </a:lnTo>
                  <a:lnTo>
                    <a:pt x="851" y="492"/>
                  </a:lnTo>
                  <a:lnTo>
                    <a:pt x="852" y="495"/>
                  </a:lnTo>
                  <a:lnTo>
                    <a:pt x="851" y="495"/>
                  </a:lnTo>
                  <a:lnTo>
                    <a:pt x="852" y="497"/>
                  </a:lnTo>
                  <a:lnTo>
                    <a:pt x="854" y="498"/>
                  </a:lnTo>
                  <a:lnTo>
                    <a:pt x="855" y="499"/>
                  </a:lnTo>
                  <a:lnTo>
                    <a:pt x="856" y="500"/>
                  </a:lnTo>
                  <a:lnTo>
                    <a:pt x="856" y="501"/>
                  </a:lnTo>
                  <a:lnTo>
                    <a:pt x="857" y="504"/>
                  </a:lnTo>
                  <a:lnTo>
                    <a:pt x="857" y="505"/>
                  </a:lnTo>
                  <a:lnTo>
                    <a:pt x="859" y="505"/>
                  </a:lnTo>
                  <a:lnTo>
                    <a:pt x="861" y="506"/>
                  </a:lnTo>
                  <a:lnTo>
                    <a:pt x="859" y="509"/>
                  </a:lnTo>
                  <a:lnTo>
                    <a:pt x="859" y="510"/>
                  </a:lnTo>
                  <a:lnTo>
                    <a:pt x="863" y="515"/>
                  </a:lnTo>
                  <a:lnTo>
                    <a:pt x="863" y="517"/>
                  </a:lnTo>
                  <a:lnTo>
                    <a:pt x="863" y="517"/>
                  </a:lnTo>
                  <a:lnTo>
                    <a:pt x="862" y="518"/>
                  </a:lnTo>
                  <a:lnTo>
                    <a:pt x="862" y="520"/>
                  </a:lnTo>
                  <a:lnTo>
                    <a:pt x="863" y="522"/>
                  </a:lnTo>
                  <a:lnTo>
                    <a:pt x="861" y="523"/>
                  </a:lnTo>
                  <a:lnTo>
                    <a:pt x="859" y="524"/>
                  </a:lnTo>
                  <a:lnTo>
                    <a:pt x="858" y="526"/>
                  </a:lnTo>
                  <a:lnTo>
                    <a:pt x="857" y="529"/>
                  </a:lnTo>
                  <a:lnTo>
                    <a:pt x="858" y="531"/>
                  </a:lnTo>
                  <a:lnTo>
                    <a:pt x="859" y="532"/>
                  </a:lnTo>
                  <a:lnTo>
                    <a:pt x="861" y="532"/>
                  </a:lnTo>
                  <a:lnTo>
                    <a:pt x="863" y="533"/>
                  </a:lnTo>
                  <a:lnTo>
                    <a:pt x="868" y="544"/>
                  </a:lnTo>
                  <a:lnTo>
                    <a:pt x="870" y="547"/>
                  </a:lnTo>
                  <a:lnTo>
                    <a:pt x="875" y="549"/>
                  </a:lnTo>
                  <a:lnTo>
                    <a:pt x="879" y="553"/>
                  </a:lnTo>
                  <a:lnTo>
                    <a:pt x="880" y="555"/>
                  </a:lnTo>
                  <a:lnTo>
                    <a:pt x="878" y="556"/>
                  </a:lnTo>
                  <a:lnTo>
                    <a:pt x="878" y="558"/>
                  </a:lnTo>
                  <a:lnTo>
                    <a:pt x="879" y="560"/>
                  </a:lnTo>
                  <a:lnTo>
                    <a:pt x="882" y="564"/>
                  </a:lnTo>
                  <a:lnTo>
                    <a:pt x="882" y="566"/>
                  </a:lnTo>
                  <a:lnTo>
                    <a:pt x="883" y="572"/>
                  </a:lnTo>
                  <a:lnTo>
                    <a:pt x="883" y="573"/>
                  </a:lnTo>
                  <a:lnTo>
                    <a:pt x="883" y="574"/>
                  </a:lnTo>
                  <a:lnTo>
                    <a:pt x="884" y="575"/>
                  </a:lnTo>
                  <a:lnTo>
                    <a:pt x="885" y="575"/>
                  </a:lnTo>
                  <a:lnTo>
                    <a:pt x="886" y="576"/>
                  </a:lnTo>
                  <a:lnTo>
                    <a:pt x="887" y="577"/>
                  </a:lnTo>
                  <a:lnTo>
                    <a:pt x="888" y="578"/>
                  </a:lnTo>
                  <a:lnTo>
                    <a:pt x="888" y="580"/>
                  </a:lnTo>
                  <a:lnTo>
                    <a:pt x="888" y="582"/>
                  </a:lnTo>
                  <a:lnTo>
                    <a:pt x="889" y="584"/>
                  </a:lnTo>
                  <a:lnTo>
                    <a:pt x="895" y="589"/>
                  </a:lnTo>
                  <a:lnTo>
                    <a:pt x="903" y="594"/>
                  </a:lnTo>
                  <a:lnTo>
                    <a:pt x="904" y="595"/>
                  </a:lnTo>
                  <a:lnTo>
                    <a:pt x="903" y="598"/>
                  </a:lnTo>
                  <a:lnTo>
                    <a:pt x="900" y="599"/>
                  </a:lnTo>
                  <a:lnTo>
                    <a:pt x="897" y="599"/>
                  </a:lnTo>
                  <a:lnTo>
                    <a:pt x="895" y="600"/>
                  </a:lnTo>
                  <a:lnTo>
                    <a:pt x="893" y="598"/>
                  </a:lnTo>
                  <a:lnTo>
                    <a:pt x="890" y="599"/>
                  </a:lnTo>
                  <a:lnTo>
                    <a:pt x="888" y="600"/>
                  </a:lnTo>
                  <a:lnTo>
                    <a:pt x="888" y="602"/>
                  </a:lnTo>
                  <a:lnTo>
                    <a:pt x="888" y="605"/>
                  </a:lnTo>
                  <a:lnTo>
                    <a:pt x="888" y="607"/>
                  </a:lnTo>
                  <a:lnTo>
                    <a:pt x="891" y="608"/>
                  </a:lnTo>
                  <a:lnTo>
                    <a:pt x="894" y="608"/>
                  </a:lnTo>
                  <a:lnTo>
                    <a:pt x="894" y="609"/>
                  </a:lnTo>
                  <a:lnTo>
                    <a:pt x="892" y="612"/>
                  </a:lnTo>
                  <a:lnTo>
                    <a:pt x="894" y="614"/>
                  </a:lnTo>
                  <a:lnTo>
                    <a:pt x="896" y="615"/>
                  </a:lnTo>
                  <a:lnTo>
                    <a:pt x="899" y="616"/>
                  </a:lnTo>
                  <a:lnTo>
                    <a:pt x="898" y="619"/>
                  </a:lnTo>
                  <a:lnTo>
                    <a:pt x="899" y="622"/>
                  </a:lnTo>
                  <a:lnTo>
                    <a:pt x="901" y="628"/>
                  </a:lnTo>
                  <a:lnTo>
                    <a:pt x="899" y="631"/>
                  </a:lnTo>
                  <a:lnTo>
                    <a:pt x="900" y="638"/>
                  </a:lnTo>
                  <a:lnTo>
                    <a:pt x="900" y="640"/>
                  </a:lnTo>
                  <a:lnTo>
                    <a:pt x="900" y="641"/>
                  </a:lnTo>
                  <a:lnTo>
                    <a:pt x="900" y="643"/>
                  </a:lnTo>
                  <a:lnTo>
                    <a:pt x="898" y="644"/>
                  </a:lnTo>
                  <a:lnTo>
                    <a:pt x="892" y="648"/>
                  </a:lnTo>
                  <a:lnTo>
                    <a:pt x="892" y="649"/>
                  </a:lnTo>
                  <a:lnTo>
                    <a:pt x="892" y="652"/>
                  </a:lnTo>
                  <a:lnTo>
                    <a:pt x="892" y="654"/>
                  </a:lnTo>
                  <a:lnTo>
                    <a:pt x="891" y="655"/>
                  </a:lnTo>
                  <a:lnTo>
                    <a:pt x="889" y="660"/>
                  </a:lnTo>
                  <a:lnTo>
                    <a:pt x="885" y="662"/>
                  </a:lnTo>
                  <a:lnTo>
                    <a:pt x="869" y="662"/>
                  </a:lnTo>
                  <a:lnTo>
                    <a:pt x="865" y="663"/>
                  </a:lnTo>
                  <a:lnTo>
                    <a:pt x="863" y="664"/>
                  </a:lnTo>
                  <a:lnTo>
                    <a:pt x="863" y="665"/>
                  </a:lnTo>
                  <a:lnTo>
                    <a:pt x="862" y="668"/>
                  </a:lnTo>
                  <a:lnTo>
                    <a:pt x="860" y="671"/>
                  </a:lnTo>
                  <a:lnTo>
                    <a:pt x="859" y="673"/>
                  </a:lnTo>
                  <a:lnTo>
                    <a:pt x="851" y="680"/>
                  </a:lnTo>
                  <a:lnTo>
                    <a:pt x="849" y="683"/>
                  </a:lnTo>
                  <a:lnTo>
                    <a:pt x="845" y="686"/>
                  </a:lnTo>
                  <a:lnTo>
                    <a:pt x="840" y="690"/>
                  </a:lnTo>
                  <a:lnTo>
                    <a:pt x="820" y="712"/>
                  </a:lnTo>
                  <a:lnTo>
                    <a:pt x="817" y="716"/>
                  </a:lnTo>
                  <a:lnTo>
                    <a:pt x="814" y="719"/>
                  </a:lnTo>
                  <a:lnTo>
                    <a:pt x="810" y="723"/>
                  </a:lnTo>
                  <a:lnTo>
                    <a:pt x="800" y="737"/>
                  </a:lnTo>
                  <a:lnTo>
                    <a:pt x="797" y="741"/>
                  </a:lnTo>
                  <a:lnTo>
                    <a:pt x="796" y="742"/>
                  </a:lnTo>
                  <a:lnTo>
                    <a:pt x="795" y="746"/>
                  </a:lnTo>
                  <a:lnTo>
                    <a:pt x="795" y="746"/>
                  </a:lnTo>
                  <a:lnTo>
                    <a:pt x="794" y="747"/>
                  </a:lnTo>
                  <a:lnTo>
                    <a:pt x="792" y="747"/>
                  </a:lnTo>
                  <a:lnTo>
                    <a:pt x="791" y="748"/>
                  </a:lnTo>
                  <a:lnTo>
                    <a:pt x="791" y="749"/>
                  </a:lnTo>
                  <a:lnTo>
                    <a:pt x="785" y="759"/>
                  </a:lnTo>
                  <a:lnTo>
                    <a:pt x="784" y="761"/>
                  </a:lnTo>
                  <a:lnTo>
                    <a:pt x="783" y="761"/>
                  </a:lnTo>
                  <a:lnTo>
                    <a:pt x="781" y="762"/>
                  </a:lnTo>
                  <a:lnTo>
                    <a:pt x="779" y="763"/>
                  </a:lnTo>
                  <a:lnTo>
                    <a:pt x="779" y="764"/>
                  </a:lnTo>
                  <a:lnTo>
                    <a:pt x="778" y="768"/>
                  </a:lnTo>
                  <a:lnTo>
                    <a:pt x="771" y="777"/>
                  </a:lnTo>
                  <a:lnTo>
                    <a:pt x="768" y="782"/>
                  </a:lnTo>
                  <a:lnTo>
                    <a:pt x="770" y="788"/>
                  </a:lnTo>
                  <a:lnTo>
                    <a:pt x="771" y="789"/>
                  </a:lnTo>
                  <a:lnTo>
                    <a:pt x="772" y="795"/>
                  </a:lnTo>
                  <a:lnTo>
                    <a:pt x="772" y="797"/>
                  </a:lnTo>
                  <a:lnTo>
                    <a:pt x="772" y="798"/>
                  </a:lnTo>
                  <a:lnTo>
                    <a:pt x="773" y="800"/>
                  </a:lnTo>
                  <a:lnTo>
                    <a:pt x="775" y="802"/>
                  </a:lnTo>
                  <a:lnTo>
                    <a:pt x="775" y="803"/>
                  </a:lnTo>
                  <a:lnTo>
                    <a:pt x="776" y="805"/>
                  </a:lnTo>
                  <a:lnTo>
                    <a:pt x="777" y="818"/>
                  </a:lnTo>
                  <a:lnTo>
                    <a:pt x="777" y="820"/>
                  </a:lnTo>
                  <a:lnTo>
                    <a:pt x="775" y="824"/>
                  </a:lnTo>
                  <a:lnTo>
                    <a:pt x="774" y="829"/>
                  </a:lnTo>
                  <a:lnTo>
                    <a:pt x="773" y="832"/>
                  </a:lnTo>
                  <a:lnTo>
                    <a:pt x="772" y="834"/>
                  </a:lnTo>
                  <a:lnTo>
                    <a:pt x="773" y="835"/>
                  </a:lnTo>
                  <a:lnTo>
                    <a:pt x="773" y="834"/>
                  </a:lnTo>
                  <a:lnTo>
                    <a:pt x="774" y="832"/>
                  </a:lnTo>
                  <a:lnTo>
                    <a:pt x="776" y="834"/>
                  </a:lnTo>
                  <a:lnTo>
                    <a:pt x="775" y="834"/>
                  </a:lnTo>
                  <a:lnTo>
                    <a:pt x="779" y="836"/>
                  </a:lnTo>
                  <a:lnTo>
                    <a:pt x="781" y="839"/>
                  </a:lnTo>
                  <a:lnTo>
                    <a:pt x="783" y="841"/>
                  </a:lnTo>
                  <a:lnTo>
                    <a:pt x="786" y="842"/>
                  </a:lnTo>
                  <a:lnTo>
                    <a:pt x="788" y="844"/>
                  </a:lnTo>
                  <a:lnTo>
                    <a:pt x="788" y="845"/>
                  </a:lnTo>
                  <a:lnTo>
                    <a:pt x="787" y="848"/>
                  </a:lnTo>
                  <a:lnTo>
                    <a:pt x="786" y="850"/>
                  </a:lnTo>
                  <a:lnTo>
                    <a:pt x="787" y="851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8" y="857"/>
                  </a:lnTo>
                  <a:lnTo>
                    <a:pt x="786" y="856"/>
                  </a:lnTo>
                  <a:lnTo>
                    <a:pt x="784" y="854"/>
                  </a:lnTo>
                  <a:lnTo>
                    <a:pt x="782" y="854"/>
                  </a:lnTo>
                  <a:lnTo>
                    <a:pt x="781" y="853"/>
                  </a:lnTo>
                  <a:lnTo>
                    <a:pt x="779" y="850"/>
                  </a:lnTo>
                  <a:lnTo>
                    <a:pt x="779" y="849"/>
                  </a:lnTo>
                  <a:lnTo>
                    <a:pt x="778" y="849"/>
                  </a:lnTo>
                  <a:lnTo>
                    <a:pt x="776" y="850"/>
                  </a:lnTo>
                  <a:lnTo>
                    <a:pt x="773" y="850"/>
                  </a:lnTo>
                  <a:lnTo>
                    <a:pt x="771" y="850"/>
                  </a:lnTo>
                  <a:lnTo>
                    <a:pt x="768" y="850"/>
                  </a:lnTo>
                  <a:lnTo>
                    <a:pt x="767" y="848"/>
                  </a:lnTo>
                  <a:lnTo>
                    <a:pt x="763" y="844"/>
                  </a:lnTo>
                  <a:lnTo>
                    <a:pt x="761" y="844"/>
                  </a:lnTo>
                  <a:lnTo>
                    <a:pt x="760" y="846"/>
                  </a:lnTo>
                  <a:lnTo>
                    <a:pt x="756" y="844"/>
                  </a:lnTo>
                  <a:lnTo>
                    <a:pt x="749" y="844"/>
                  </a:lnTo>
                  <a:lnTo>
                    <a:pt x="746" y="843"/>
                  </a:lnTo>
                  <a:lnTo>
                    <a:pt x="741" y="838"/>
                  </a:lnTo>
                  <a:lnTo>
                    <a:pt x="739" y="837"/>
                  </a:lnTo>
                  <a:lnTo>
                    <a:pt x="734" y="838"/>
                  </a:lnTo>
                  <a:lnTo>
                    <a:pt x="730" y="836"/>
                  </a:lnTo>
                  <a:lnTo>
                    <a:pt x="730" y="836"/>
                  </a:lnTo>
                  <a:lnTo>
                    <a:pt x="729" y="835"/>
                  </a:lnTo>
                  <a:lnTo>
                    <a:pt x="730" y="834"/>
                  </a:lnTo>
                  <a:lnTo>
                    <a:pt x="730" y="833"/>
                  </a:lnTo>
                  <a:lnTo>
                    <a:pt x="729" y="832"/>
                  </a:lnTo>
                  <a:lnTo>
                    <a:pt x="728" y="832"/>
                  </a:lnTo>
                  <a:lnTo>
                    <a:pt x="725" y="832"/>
                  </a:lnTo>
                  <a:lnTo>
                    <a:pt x="725" y="832"/>
                  </a:lnTo>
                  <a:lnTo>
                    <a:pt x="724" y="831"/>
                  </a:lnTo>
                  <a:lnTo>
                    <a:pt x="720" y="830"/>
                  </a:lnTo>
                  <a:lnTo>
                    <a:pt x="714" y="829"/>
                  </a:lnTo>
                  <a:lnTo>
                    <a:pt x="712" y="827"/>
                  </a:lnTo>
                  <a:lnTo>
                    <a:pt x="711" y="823"/>
                  </a:lnTo>
                  <a:lnTo>
                    <a:pt x="710" y="818"/>
                  </a:lnTo>
                  <a:lnTo>
                    <a:pt x="707" y="813"/>
                  </a:lnTo>
                  <a:lnTo>
                    <a:pt x="704" y="810"/>
                  </a:lnTo>
                  <a:lnTo>
                    <a:pt x="700" y="808"/>
                  </a:lnTo>
                  <a:lnTo>
                    <a:pt x="696" y="805"/>
                  </a:lnTo>
                  <a:lnTo>
                    <a:pt x="695" y="804"/>
                  </a:lnTo>
                  <a:lnTo>
                    <a:pt x="693" y="804"/>
                  </a:lnTo>
                  <a:lnTo>
                    <a:pt x="691" y="806"/>
                  </a:lnTo>
                  <a:lnTo>
                    <a:pt x="689" y="807"/>
                  </a:lnTo>
                  <a:lnTo>
                    <a:pt x="689" y="807"/>
                  </a:lnTo>
                  <a:lnTo>
                    <a:pt x="688" y="806"/>
                  </a:lnTo>
                  <a:lnTo>
                    <a:pt x="684" y="802"/>
                  </a:lnTo>
                  <a:lnTo>
                    <a:pt x="683" y="800"/>
                  </a:lnTo>
                  <a:lnTo>
                    <a:pt x="682" y="800"/>
                  </a:lnTo>
                  <a:lnTo>
                    <a:pt x="681" y="800"/>
                  </a:lnTo>
                  <a:lnTo>
                    <a:pt x="680" y="800"/>
                  </a:lnTo>
                  <a:lnTo>
                    <a:pt x="679" y="800"/>
                  </a:lnTo>
                  <a:lnTo>
                    <a:pt x="677" y="798"/>
                  </a:lnTo>
                  <a:lnTo>
                    <a:pt x="677" y="797"/>
                  </a:lnTo>
                  <a:lnTo>
                    <a:pt x="675" y="797"/>
                  </a:lnTo>
                  <a:lnTo>
                    <a:pt x="668" y="798"/>
                  </a:lnTo>
                  <a:lnTo>
                    <a:pt x="667" y="798"/>
                  </a:lnTo>
                  <a:lnTo>
                    <a:pt x="665" y="799"/>
                  </a:lnTo>
                  <a:lnTo>
                    <a:pt x="664" y="799"/>
                  </a:lnTo>
                  <a:lnTo>
                    <a:pt x="660" y="800"/>
                  </a:lnTo>
                  <a:lnTo>
                    <a:pt x="659" y="800"/>
                  </a:lnTo>
                  <a:lnTo>
                    <a:pt x="650" y="797"/>
                  </a:lnTo>
                  <a:lnTo>
                    <a:pt x="645" y="794"/>
                  </a:lnTo>
                  <a:lnTo>
                    <a:pt x="644" y="794"/>
                  </a:lnTo>
                  <a:lnTo>
                    <a:pt x="642" y="794"/>
                  </a:lnTo>
                  <a:lnTo>
                    <a:pt x="640" y="799"/>
                  </a:lnTo>
                  <a:lnTo>
                    <a:pt x="638" y="800"/>
                  </a:lnTo>
                  <a:lnTo>
                    <a:pt x="636" y="800"/>
                  </a:lnTo>
                  <a:lnTo>
                    <a:pt x="635" y="800"/>
                  </a:lnTo>
                  <a:lnTo>
                    <a:pt x="634" y="799"/>
                  </a:lnTo>
                  <a:lnTo>
                    <a:pt x="632" y="797"/>
                  </a:lnTo>
                  <a:lnTo>
                    <a:pt x="630" y="797"/>
                  </a:lnTo>
                  <a:lnTo>
                    <a:pt x="627" y="798"/>
                  </a:lnTo>
                  <a:lnTo>
                    <a:pt x="625" y="799"/>
                  </a:lnTo>
                  <a:lnTo>
                    <a:pt x="623" y="800"/>
                  </a:lnTo>
                  <a:lnTo>
                    <a:pt x="624" y="802"/>
                  </a:lnTo>
                  <a:lnTo>
                    <a:pt x="627" y="803"/>
                  </a:lnTo>
                  <a:lnTo>
                    <a:pt x="628" y="806"/>
                  </a:lnTo>
                  <a:lnTo>
                    <a:pt x="627" y="806"/>
                  </a:lnTo>
                  <a:lnTo>
                    <a:pt x="625" y="806"/>
                  </a:lnTo>
                  <a:lnTo>
                    <a:pt x="623" y="806"/>
                  </a:lnTo>
                  <a:lnTo>
                    <a:pt x="622" y="807"/>
                  </a:lnTo>
                  <a:lnTo>
                    <a:pt x="620" y="809"/>
                  </a:lnTo>
                  <a:lnTo>
                    <a:pt x="617" y="813"/>
                  </a:lnTo>
                  <a:lnTo>
                    <a:pt x="616" y="815"/>
                  </a:lnTo>
                  <a:lnTo>
                    <a:pt x="613" y="816"/>
                  </a:lnTo>
                  <a:lnTo>
                    <a:pt x="611" y="816"/>
                  </a:lnTo>
                  <a:lnTo>
                    <a:pt x="610" y="814"/>
                  </a:lnTo>
                  <a:lnTo>
                    <a:pt x="609" y="812"/>
                  </a:lnTo>
                  <a:lnTo>
                    <a:pt x="607" y="812"/>
                  </a:lnTo>
                  <a:lnTo>
                    <a:pt x="605" y="812"/>
                  </a:lnTo>
                  <a:lnTo>
                    <a:pt x="604" y="812"/>
                  </a:lnTo>
                  <a:lnTo>
                    <a:pt x="602" y="811"/>
                  </a:lnTo>
                  <a:lnTo>
                    <a:pt x="600" y="810"/>
                  </a:lnTo>
                  <a:lnTo>
                    <a:pt x="593" y="800"/>
                  </a:lnTo>
                  <a:lnTo>
                    <a:pt x="591" y="800"/>
                  </a:lnTo>
                  <a:lnTo>
                    <a:pt x="587" y="800"/>
                  </a:lnTo>
                  <a:lnTo>
                    <a:pt x="586" y="800"/>
                  </a:lnTo>
                  <a:lnTo>
                    <a:pt x="585" y="800"/>
                  </a:lnTo>
                  <a:lnTo>
                    <a:pt x="584" y="801"/>
                  </a:lnTo>
                  <a:lnTo>
                    <a:pt x="582" y="803"/>
                  </a:lnTo>
                  <a:lnTo>
                    <a:pt x="581" y="804"/>
                  </a:lnTo>
                  <a:lnTo>
                    <a:pt x="580" y="805"/>
                  </a:lnTo>
                  <a:lnTo>
                    <a:pt x="577" y="804"/>
                  </a:lnTo>
                  <a:lnTo>
                    <a:pt x="569" y="800"/>
                  </a:lnTo>
                  <a:lnTo>
                    <a:pt x="569" y="800"/>
                  </a:lnTo>
                  <a:lnTo>
                    <a:pt x="569" y="803"/>
                  </a:lnTo>
                  <a:lnTo>
                    <a:pt x="563" y="803"/>
                  </a:lnTo>
                  <a:lnTo>
                    <a:pt x="560" y="801"/>
                  </a:lnTo>
                  <a:lnTo>
                    <a:pt x="559" y="802"/>
                  </a:lnTo>
                  <a:lnTo>
                    <a:pt x="558" y="802"/>
                  </a:lnTo>
                  <a:lnTo>
                    <a:pt x="557" y="803"/>
                  </a:lnTo>
                  <a:lnTo>
                    <a:pt x="557" y="805"/>
                  </a:lnTo>
                  <a:lnTo>
                    <a:pt x="557" y="806"/>
                  </a:lnTo>
                  <a:lnTo>
                    <a:pt x="557" y="808"/>
                  </a:lnTo>
                  <a:lnTo>
                    <a:pt x="556" y="809"/>
                  </a:lnTo>
                  <a:lnTo>
                    <a:pt x="549" y="810"/>
                  </a:lnTo>
                  <a:lnTo>
                    <a:pt x="548" y="811"/>
                  </a:lnTo>
                  <a:lnTo>
                    <a:pt x="545" y="812"/>
                  </a:lnTo>
                  <a:lnTo>
                    <a:pt x="545" y="813"/>
                  </a:lnTo>
                  <a:lnTo>
                    <a:pt x="543" y="813"/>
                  </a:lnTo>
                  <a:lnTo>
                    <a:pt x="542" y="814"/>
                  </a:lnTo>
                  <a:lnTo>
                    <a:pt x="540" y="818"/>
                  </a:lnTo>
                  <a:lnTo>
                    <a:pt x="539" y="819"/>
                  </a:lnTo>
                  <a:lnTo>
                    <a:pt x="539" y="821"/>
                  </a:lnTo>
                  <a:lnTo>
                    <a:pt x="538" y="822"/>
                  </a:lnTo>
                  <a:lnTo>
                    <a:pt x="538" y="827"/>
                  </a:lnTo>
                  <a:lnTo>
                    <a:pt x="537" y="830"/>
                  </a:lnTo>
                  <a:lnTo>
                    <a:pt x="535" y="832"/>
                  </a:lnTo>
                  <a:lnTo>
                    <a:pt x="532" y="830"/>
                  </a:lnTo>
                  <a:lnTo>
                    <a:pt x="527" y="826"/>
                  </a:lnTo>
                  <a:lnTo>
                    <a:pt x="525" y="824"/>
                  </a:lnTo>
                  <a:lnTo>
                    <a:pt x="521" y="825"/>
                  </a:lnTo>
                  <a:lnTo>
                    <a:pt x="521" y="826"/>
                  </a:lnTo>
                  <a:lnTo>
                    <a:pt x="519" y="828"/>
                  </a:lnTo>
                  <a:lnTo>
                    <a:pt x="517" y="830"/>
                  </a:lnTo>
                  <a:lnTo>
                    <a:pt x="515" y="830"/>
                  </a:lnTo>
                  <a:lnTo>
                    <a:pt x="511" y="830"/>
                  </a:lnTo>
                  <a:lnTo>
                    <a:pt x="509" y="829"/>
                  </a:lnTo>
                  <a:lnTo>
                    <a:pt x="508" y="827"/>
                  </a:lnTo>
                  <a:lnTo>
                    <a:pt x="508" y="825"/>
                  </a:lnTo>
                  <a:lnTo>
                    <a:pt x="511" y="820"/>
                  </a:lnTo>
                  <a:lnTo>
                    <a:pt x="512" y="819"/>
                  </a:lnTo>
                  <a:lnTo>
                    <a:pt x="513" y="819"/>
                  </a:lnTo>
                  <a:lnTo>
                    <a:pt x="513" y="818"/>
                  </a:lnTo>
                  <a:lnTo>
                    <a:pt x="513" y="818"/>
                  </a:lnTo>
                  <a:lnTo>
                    <a:pt x="512" y="817"/>
                  </a:lnTo>
                  <a:lnTo>
                    <a:pt x="511" y="816"/>
                  </a:lnTo>
                  <a:lnTo>
                    <a:pt x="510" y="815"/>
                  </a:lnTo>
                  <a:lnTo>
                    <a:pt x="511" y="813"/>
                  </a:lnTo>
                  <a:lnTo>
                    <a:pt x="511" y="806"/>
                  </a:lnTo>
                  <a:lnTo>
                    <a:pt x="510" y="804"/>
                  </a:lnTo>
                  <a:lnTo>
                    <a:pt x="509" y="801"/>
                  </a:lnTo>
                  <a:lnTo>
                    <a:pt x="509" y="801"/>
                  </a:lnTo>
                  <a:lnTo>
                    <a:pt x="506" y="802"/>
                  </a:lnTo>
                  <a:lnTo>
                    <a:pt x="503" y="802"/>
                  </a:lnTo>
                  <a:lnTo>
                    <a:pt x="502" y="802"/>
                  </a:lnTo>
                  <a:lnTo>
                    <a:pt x="497" y="800"/>
                  </a:lnTo>
                  <a:lnTo>
                    <a:pt x="497" y="799"/>
                  </a:lnTo>
                  <a:lnTo>
                    <a:pt x="497" y="796"/>
                  </a:lnTo>
                  <a:lnTo>
                    <a:pt x="497" y="794"/>
                  </a:lnTo>
                  <a:lnTo>
                    <a:pt x="494" y="794"/>
                  </a:lnTo>
                  <a:lnTo>
                    <a:pt x="492" y="794"/>
                  </a:lnTo>
                  <a:lnTo>
                    <a:pt x="491" y="793"/>
                  </a:lnTo>
                  <a:lnTo>
                    <a:pt x="490" y="792"/>
                  </a:lnTo>
                  <a:lnTo>
                    <a:pt x="489" y="788"/>
                  </a:lnTo>
                  <a:lnTo>
                    <a:pt x="487" y="781"/>
                  </a:lnTo>
                  <a:lnTo>
                    <a:pt x="485" y="778"/>
                  </a:lnTo>
                  <a:lnTo>
                    <a:pt x="484" y="776"/>
                  </a:lnTo>
                  <a:lnTo>
                    <a:pt x="483" y="776"/>
                  </a:lnTo>
                  <a:lnTo>
                    <a:pt x="481" y="773"/>
                  </a:lnTo>
                  <a:lnTo>
                    <a:pt x="480" y="773"/>
                  </a:lnTo>
                  <a:lnTo>
                    <a:pt x="480" y="772"/>
                  </a:lnTo>
                  <a:lnTo>
                    <a:pt x="479" y="773"/>
                  </a:lnTo>
                  <a:lnTo>
                    <a:pt x="479" y="774"/>
                  </a:lnTo>
                  <a:lnTo>
                    <a:pt x="472" y="782"/>
                  </a:lnTo>
                  <a:lnTo>
                    <a:pt x="471" y="782"/>
                  </a:lnTo>
                  <a:lnTo>
                    <a:pt x="469" y="783"/>
                  </a:lnTo>
                  <a:lnTo>
                    <a:pt x="468" y="783"/>
                  </a:lnTo>
                  <a:lnTo>
                    <a:pt x="466" y="783"/>
                  </a:lnTo>
                  <a:lnTo>
                    <a:pt x="464" y="784"/>
                  </a:lnTo>
                  <a:lnTo>
                    <a:pt x="462" y="784"/>
                  </a:lnTo>
                  <a:lnTo>
                    <a:pt x="461" y="786"/>
                  </a:lnTo>
                  <a:lnTo>
                    <a:pt x="460" y="788"/>
                  </a:lnTo>
                  <a:lnTo>
                    <a:pt x="459" y="792"/>
                  </a:lnTo>
                  <a:lnTo>
                    <a:pt x="459" y="793"/>
                  </a:lnTo>
                  <a:lnTo>
                    <a:pt x="459" y="794"/>
                  </a:lnTo>
                  <a:lnTo>
                    <a:pt x="459" y="794"/>
                  </a:lnTo>
                  <a:lnTo>
                    <a:pt x="457" y="794"/>
                  </a:lnTo>
                  <a:lnTo>
                    <a:pt x="456" y="797"/>
                  </a:lnTo>
                  <a:lnTo>
                    <a:pt x="456" y="800"/>
                  </a:lnTo>
                  <a:lnTo>
                    <a:pt x="455" y="800"/>
                  </a:lnTo>
                  <a:lnTo>
                    <a:pt x="453" y="801"/>
                  </a:lnTo>
                  <a:lnTo>
                    <a:pt x="450" y="802"/>
                  </a:lnTo>
                  <a:lnTo>
                    <a:pt x="449" y="802"/>
                  </a:lnTo>
                  <a:lnTo>
                    <a:pt x="449" y="801"/>
                  </a:lnTo>
                  <a:lnTo>
                    <a:pt x="447" y="800"/>
                  </a:lnTo>
                  <a:lnTo>
                    <a:pt x="446" y="800"/>
                  </a:lnTo>
                  <a:lnTo>
                    <a:pt x="444" y="800"/>
                  </a:lnTo>
                  <a:lnTo>
                    <a:pt x="441" y="802"/>
                  </a:lnTo>
                  <a:lnTo>
                    <a:pt x="438" y="802"/>
                  </a:lnTo>
                  <a:lnTo>
                    <a:pt x="437" y="802"/>
                  </a:lnTo>
                  <a:lnTo>
                    <a:pt x="437" y="800"/>
                  </a:lnTo>
                  <a:lnTo>
                    <a:pt x="437" y="796"/>
                  </a:lnTo>
                  <a:lnTo>
                    <a:pt x="437" y="794"/>
                  </a:lnTo>
                  <a:lnTo>
                    <a:pt x="436" y="792"/>
                  </a:lnTo>
                  <a:lnTo>
                    <a:pt x="436" y="790"/>
                  </a:lnTo>
                  <a:lnTo>
                    <a:pt x="437" y="788"/>
                  </a:lnTo>
                  <a:lnTo>
                    <a:pt x="434" y="786"/>
                  </a:lnTo>
                  <a:lnTo>
                    <a:pt x="425" y="78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4" name="Freeform 39">
              <a:extLst>
                <a:ext uri="{FF2B5EF4-FFF2-40B4-BE49-F238E27FC236}">
                  <a16:creationId xmlns:a16="http://schemas.microsoft.com/office/drawing/2014/main" id="{B2E5F500-EBA9-18C8-D85D-CB485622C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056" y="2565767"/>
              <a:ext cx="862093" cy="489793"/>
            </a:xfrm>
            <a:custGeom>
              <a:avLst/>
              <a:gdLst>
                <a:gd name="T0" fmla="*/ 260 w 609"/>
                <a:gd name="T1" fmla="*/ 7 h 346"/>
                <a:gd name="T2" fmla="*/ 274 w 609"/>
                <a:gd name="T3" fmla="*/ 7 h 346"/>
                <a:gd name="T4" fmla="*/ 287 w 609"/>
                <a:gd name="T5" fmla="*/ 22 h 346"/>
                <a:gd name="T6" fmla="*/ 300 w 609"/>
                <a:gd name="T7" fmla="*/ 34 h 346"/>
                <a:gd name="T8" fmla="*/ 348 w 609"/>
                <a:gd name="T9" fmla="*/ 49 h 346"/>
                <a:gd name="T10" fmla="*/ 365 w 609"/>
                <a:gd name="T11" fmla="*/ 55 h 346"/>
                <a:gd name="T12" fmla="*/ 390 w 609"/>
                <a:gd name="T13" fmla="*/ 69 h 346"/>
                <a:gd name="T14" fmla="*/ 377 w 609"/>
                <a:gd name="T15" fmla="*/ 80 h 346"/>
                <a:gd name="T16" fmla="*/ 378 w 609"/>
                <a:gd name="T17" fmla="*/ 96 h 346"/>
                <a:gd name="T18" fmla="*/ 398 w 609"/>
                <a:gd name="T19" fmla="*/ 113 h 346"/>
                <a:gd name="T20" fmla="*/ 425 w 609"/>
                <a:gd name="T21" fmla="*/ 122 h 346"/>
                <a:gd name="T22" fmla="*/ 440 w 609"/>
                <a:gd name="T23" fmla="*/ 115 h 346"/>
                <a:gd name="T24" fmla="*/ 436 w 609"/>
                <a:gd name="T25" fmla="*/ 99 h 346"/>
                <a:gd name="T26" fmla="*/ 457 w 609"/>
                <a:gd name="T27" fmla="*/ 94 h 346"/>
                <a:gd name="T28" fmla="*/ 473 w 609"/>
                <a:gd name="T29" fmla="*/ 105 h 346"/>
                <a:gd name="T30" fmla="*/ 499 w 609"/>
                <a:gd name="T31" fmla="*/ 110 h 346"/>
                <a:gd name="T32" fmla="*/ 510 w 609"/>
                <a:gd name="T33" fmla="*/ 114 h 346"/>
                <a:gd name="T34" fmla="*/ 505 w 609"/>
                <a:gd name="T35" fmla="*/ 132 h 346"/>
                <a:gd name="T36" fmla="*/ 519 w 609"/>
                <a:gd name="T37" fmla="*/ 151 h 346"/>
                <a:gd name="T38" fmla="*/ 537 w 609"/>
                <a:gd name="T39" fmla="*/ 141 h 346"/>
                <a:gd name="T40" fmla="*/ 561 w 609"/>
                <a:gd name="T41" fmla="*/ 159 h 346"/>
                <a:gd name="T42" fmla="*/ 585 w 609"/>
                <a:gd name="T43" fmla="*/ 174 h 346"/>
                <a:gd name="T44" fmla="*/ 605 w 609"/>
                <a:gd name="T45" fmla="*/ 194 h 346"/>
                <a:gd name="T46" fmla="*/ 592 w 609"/>
                <a:gd name="T47" fmla="*/ 218 h 346"/>
                <a:gd name="T48" fmla="*/ 569 w 609"/>
                <a:gd name="T49" fmla="*/ 238 h 346"/>
                <a:gd name="T50" fmla="*/ 535 w 609"/>
                <a:gd name="T51" fmla="*/ 283 h 346"/>
                <a:gd name="T52" fmla="*/ 509 w 609"/>
                <a:gd name="T53" fmla="*/ 305 h 346"/>
                <a:gd name="T54" fmla="*/ 452 w 609"/>
                <a:gd name="T55" fmla="*/ 313 h 346"/>
                <a:gd name="T56" fmla="*/ 424 w 609"/>
                <a:gd name="T57" fmla="*/ 325 h 346"/>
                <a:gd name="T58" fmla="*/ 399 w 609"/>
                <a:gd name="T59" fmla="*/ 313 h 346"/>
                <a:gd name="T60" fmla="*/ 347 w 609"/>
                <a:gd name="T61" fmla="*/ 312 h 346"/>
                <a:gd name="T62" fmla="*/ 338 w 609"/>
                <a:gd name="T63" fmla="*/ 305 h 346"/>
                <a:gd name="T64" fmla="*/ 296 w 609"/>
                <a:gd name="T65" fmla="*/ 290 h 346"/>
                <a:gd name="T66" fmla="*/ 277 w 609"/>
                <a:gd name="T67" fmla="*/ 290 h 346"/>
                <a:gd name="T68" fmla="*/ 258 w 609"/>
                <a:gd name="T69" fmla="*/ 312 h 346"/>
                <a:gd name="T70" fmla="*/ 243 w 609"/>
                <a:gd name="T71" fmla="*/ 324 h 346"/>
                <a:gd name="T72" fmla="*/ 228 w 609"/>
                <a:gd name="T73" fmla="*/ 340 h 346"/>
                <a:gd name="T74" fmla="*/ 203 w 609"/>
                <a:gd name="T75" fmla="*/ 346 h 346"/>
                <a:gd name="T76" fmla="*/ 176 w 609"/>
                <a:gd name="T77" fmla="*/ 332 h 346"/>
                <a:gd name="T78" fmla="*/ 151 w 609"/>
                <a:gd name="T79" fmla="*/ 308 h 346"/>
                <a:gd name="T80" fmla="*/ 129 w 609"/>
                <a:gd name="T81" fmla="*/ 290 h 346"/>
                <a:gd name="T82" fmla="*/ 102 w 609"/>
                <a:gd name="T83" fmla="*/ 271 h 346"/>
                <a:gd name="T84" fmla="*/ 73 w 609"/>
                <a:gd name="T85" fmla="*/ 239 h 346"/>
                <a:gd name="T86" fmla="*/ 49 w 609"/>
                <a:gd name="T87" fmla="*/ 215 h 346"/>
                <a:gd name="T88" fmla="*/ 38 w 609"/>
                <a:gd name="T89" fmla="*/ 199 h 346"/>
                <a:gd name="T90" fmla="*/ 33 w 609"/>
                <a:gd name="T91" fmla="*/ 178 h 346"/>
                <a:gd name="T92" fmla="*/ 35 w 609"/>
                <a:gd name="T93" fmla="*/ 151 h 346"/>
                <a:gd name="T94" fmla="*/ 9 w 609"/>
                <a:gd name="T95" fmla="*/ 125 h 346"/>
                <a:gd name="T96" fmla="*/ 2 w 609"/>
                <a:gd name="T97" fmla="*/ 103 h 346"/>
                <a:gd name="T98" fmla="*/ 14 w 609"/>
                <a:gd name="T99" fmla="*/ 114 h 346"/>
                <a:gd name="T100" fmla="*/ 21 w 609"/>
                <a:gd name="T101" fmla="*/ 115 h 346"/>
                <a:gd name="T102" fmla="*/ 35 w 609"/>
                <a:gd name="T103" fmla="*/ 97 h 346"/>
                <a:gd name="T104" fmla="*/ 64 w 609"/>
                <a:gd name="T105" fmla="*/ 85 h 346"/>
                <a:gd name="T106" fmla="*/ 86 w 609"/>
                <a:gd name="T107" fmla="*/ 78 h 346"/>
                <a:gd name="T108" fmla="*/ 111 w 609"/>
                <a:gd name="T109" fmla="*/ 62 h 346"/>
                <a:gd name="T110" fmla="*/ 128 w 609"/>
                <a:gd name="T111" fmla="*/ 58 h 346"/>
                <a:gd name="T112" fmla="*/ 158 w 609"/>
                <a:gd name="T113" fmla="*/ 44 h 346"/>
                <a:gd name="T114" fmla="*/ 170 w 609"/>
                <a:gd name="T115" fmla="*/ 33 h 346"/>
                <a:gd name="T116" fmla="*/ 200 w 609"/>
                <a:gd name="T117" fmla="*/ 12 h 346"/>
                <a:gd name="T118" fmla="*/ 208 w 609"/>
                <a:gd name="T119" fmla="*/ 3 h 346"/>
                <a:gd name="T120" fmla="*/ 225 w 609"/>
                <a:gd name="T121" fmla="*/ 8 h 346"/>
                <a:gd name="T122" fmla="*/ 231 w 609"/>
                <a:gd name="T123" fmla="*/ 2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346">
                  <a:moveTo>
                    <a:pt x="246" y="25"/>
                  </a:moveTo>
                  <a:lnTo>
                    <a:pt x="248" y="25"/>
                  </a:lnTo>
                  <a:lnTo>
                    <a:pt x="252" y="25"/>
                  </a:lnTo>
                  <a:lnTo>
                    <a:pt x="262" y="25"/>
                  </a:lnTo>
                  <a:lnTo>
                    <a:pt x="262" y="24"/>
                  </a:lnTo>
                  <a:lnTo>
                    <a:pt x="262" y="19"/>
                  </a:lnTo>
                  <a:lnTo>
                    <a:pt x="261" y="19"/>
                  </a:lnTo>
                  <a:lnTo>
                    <a:pt x="261" y="18"/>
                  </a:lnTo>
                  <a:lnTo>
                    <a:pt x="262" y="17"/>
                  </a:lnTo>
                  <a:lnTo>
                    <a:pt x="263" y="16"/>
                  </a:lnTo>
                  <a:lnTo>
                    <a:pt x="263" y="15"/>
                  </a:lnTo>
                  <a:lnTo>
                    <a:pt x="263" y="11"/>
                  </a:lnTo>
                  <a:lnTo>
                    <a:pt x="261" y="9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63" y="4"/>
                  </a:lnTo>
                  <a:lnTo>
                    <a:pt x="264" y="3"/>
                  </a:lnTo>
                  <a:lnTo>
                    <a:pt x="264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1" y="6"/>
                  </a:lnTo>
                  <a:lnTo>
                    <a:pt x="272" y="7"/>
                  </a:lnTo>
                  <a:lnTo>
                    <a:pt x="273" y="7"/>
                  </a:lnTo>
                  <a:lnTo>
                    <a:pt x="274" y="7"/>
                  </a:lnTo>
                  <a:lnTo>
                    <a:pt x="274" y="6"/>
                  </a:lnTo>
                  <a:lnTo>
                    <a:pt x="275" y="4"/>
                  </a:lnTo>
                  <a:lnTo>
                    <a:pt x="277" y="3"/>
                  </a:lnTo>
                  <a:lnTo>
                    <a:pt x="278" y="4"/>
                  </a:lnTo>
                  <a:lnTo>
                    <a:pt x="278" y="6"/>
                  </a:lnTo>
                  <a:lnTo>
                    <a:pt x="278" y="8"/>
                  </a:lnTo>
                  <a:lnTo>
                    <a:pt x="284" y="8"/>
                  </a:lnTo>
                  <a:lnTo>
                    <a:pt x="286" y="9"/>
                  </a:lnTo>
                  <a:lnTo>
                    <a:pt x="288" y="12"/>
                  </a:lnTo>
                  <a:lnTo>
                    <a:pt x="288" y="13"/>
                  </a:lnTo>
                  <a:lnTo>
                    <a:pt x="287" y="14"/>
                  </a:lnTo>
                  <a:lnTo>
                    <a:pt x="286" y="18"/>
                  </a:lnTo>
                  <a:lnTo>
                    <a:pt x="286" y="19"/>
                  </a:lnTo>
                  <a:lnTo>
                    <a:pt x="287" y="22"/>
                  </a:lnTo>
                  <a:lnTo>
                    <a:pt x="289" y="25"/>
                  </a:lnTo>
                  <a:lnTo>
                    <a:pt x="290" y="25"/>
                  </a:lnTo>
                  <a:lnTo>
                    <a:pt x="291" y="27"/>
                  </a:lnTo>
                  <a:lnTo>
                    <a:pt x="293" y="28"/>
                  </a:lnTo>
                  <a:lnTo>
                    <a:pt x="294" y="29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5" y="35"/>
                  </a:lnTo>
                  <a:lnTo>
                    <a:pt x="295" y="36"/>
                  </a:lnTo>
                  <a:lnTo>
                    <a:pt x="296" y="37"/>
                  </a:lnTo>
                  <a:lnTo>
                    <a:pt x="296" y="37"/>
                  </a:lnTo>
                  <a:lnTo>
                    <a:pt x="298" y="37"/>
                  </a:lnTo>
                  <a:lnTo>
                    <a:pt x="299" y="35"/>
                  </a:lnTo>
                  <a:lnTo>
                    <a:pt x="300" y="34"/>
                  </a:lnTo>
                  <a:lnTo>
                    <a:pt x="303" y="34"/>
                  </a:lnTo>
                  <a:lnTo>
                    <a:pt x="321" y="40"/>
                  </a:lnTo>
                  <a:lnTo>
                    <a:pt x="322" y="41"/>
                  </a:lnTo>
                  <a:lnTo>
                    <a:pt x="324" y="43"/>
                  </a:lnTo>
                  <a:lnTo>
                    <a:pt x="324" y="43"/>
                  </a:lnTo>
                  <a:lnTo>
                    <a:pt x="325" y="43"/>
                  </a:lnTo>
                  <a:lnTo>
                    <a:pt x="332" y="42"/>
                  </a:lnTo>
                  <a:lnTo>
                    <a:pt x="335" y="42"/>
                  </a:lnTo>
                  <a:lnTo>
                    <a:pt x="335" y="43"/>
                  </a:lnTo>
                  <a:lnTo>
                    <a:pt x="335" y="43"/>
                  </a:lnTo>
                  <a:lnTo>
                    <a:pt x="340" y="51"/>
                  </a:lnTo>
                  <a:lnTo>
                    <a:pt x="340" y="52"/>
                  </a:lnTo>
                  <a:lnTo>
                    <a:pt x="343" y="51"/>
                  </a:lnTo>
                  <a:lnTo>
                    <a:pt x="348" y="49"/>
                  </a:lnTo>
                  <a:lnTo>
                    <a:pt x="350" y="49"/>
                  </a:lnTo>
                  <a:lnTo>
                    <a:pt x="351" y="51"/>
                  </a:lnTo>
                  <a:lnTo>
                    <a:pt x="352" y="53"/>
                  </a:lnTo>
                  <a:lnTo>
                    <a:pt x="353" y="55"/>
                  </a:lnTo>
                  <a:lnTo>
                    <a:pt x="353" y="57"/>
                  </a:lnTo>
                  <a:lnTo>
                    <a:pt x="353" y="59"/>
                  </a:lnTo>
                  <a:lnTo>
                    <a:pt x="352" y="60"/>
                  </a:lnTo>
                  <a:lnTo>
                    <a:pt x="352" y="61"/>
                  </a:lnTo>
                  <a:lnTo>
                    <a:pt x="351" y="61"/>
                  </a:lnTo>
                  <a:lnTo>
                    <a:pt x="351" y="61"/>
                  </a:lnTo>
                  <a:lnTo>
                    <a:pt x="352" y="61"/>
                  </a:lnTo>
                  <a:lnTo>
                    <a:pt x="356" y="61"/>
                  </a:lnTo>
                  <a:lnTo>
                    <a:pt x="362" y="55"/>
                  </a:lnTo>
                  <a:lnTo>
                    <a:pt x="365" y="55"/>
                  </a:lnTo>
                  <a:lnTo>
                    <a:pt x="368" y="58"/>
                  </a:lnTo>
                  <a:lnTo>
                    <a:pt x="369" y="59"/>
                  </a:lnTo>
                  <a:lnTo>
                    <a:pt x="371" y="58"/>
                  </a:lnTo>
                  <a:lnTo>
                    <a:pt x="372" y="57"/>
                  </a:lnTo>
                  <a:lnTo>
                    <a:pt x="373" y="55"/>
                  </a:lnTo>
                  <a:lnTo>
                    <a:pt x="374" y="54"/>
                  </a:lnTo>
                  <a:lnTo>
                    <a:pt x="374" y="54"/>
                  </a:lnTo>
                  <a:lnTo>
                    <a:pt x="378" y="54"/>
                  </a:lnTo>
                  <a:lnTo>
                    <a:pt x="380" y="55"/>
                  </a:lnTo>
                  <a:lnTo>
                    <a:pt x="383" y="55"/>
                  </a:lnTo>
                  <a:lnTo>
                    <a:pt x="391" y="64"/>
                  </a:lnTo>
                  <a:lnTo>
                    <a:pt x="392" y="67"/>
                  </a:lnTo>
                  <a:lnTo>
                    <a:pt x="389" y="68"/>
                  </a:lnTo>
                  <a:lnTo>
                    <a:pt x="390" y="69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89" y="72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9" y="73"/>
                  </a:lnTo>
                  <a:lnTo>
                    <a:pt x="388" y="74"/>
                  </a:lnTo>
                  <a:lnTo>
                    <a:pt x="386" y="76"/>
                  </a:lnTo>
                  <a:lnTo>
                    <a:pt x="386" y="78"/>
                  </a:lnTo>
                  <a:lnTo>
                    <a:pt x="384" y="78"/>
                  </a:lnTo>
                  <a:lnTo>
                    <a:pt x="381" y="77"/>
                  </a:lnTo>
                  <a:lnTo>
                    <a:pt x="380" y="78"/>
                  </a:lnTo>
                  <a:lnTo>
                    <a:pt x="379" y="79"/>
                  </a:lnTo>
                  <a:lnTo>
                    <a:pt x="377" y="80"/>
                  </a:lnTo>
                  <a:lnTo>
                    <a:pt x="376" y="81"/>
                  </a:lnTo>
                  <a:lnTo>
                    <a:pt x="374" y="82"/>
                  </a:lnTo>
                  <a:lnTo>
                    <a:pt x="374" y="83"/>
                  </a:lnTo>
                  <a:lnTo>
                    <a:pt x="373" y="83"/>
                  </a:lnTo>
                  <a:lnTo>
                    <a:pt x="373" y="85"/>
                  </a:lnTo>
                  <a:lnTo>
                    <a:pt x="374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5" y="94"/>
                  </a:lnTo>
                  <a:lnTo>
                    <a:pt x="376" y="95"/>
                  </a:lnTo>
                  <a:lnTo>
                    <a:pt x="377" y="96"/>
                  </a:lnTo>
                  <a:lnTo>
                    <a:pt x="378" y="96"/>
                  </a:lnTo>
                  <a:lnTo>
                    <a:pt x="379" y="95"/>
                  </a:lnTo>
                  <a:lnTo>
                    <a:pt x="380" y="94"/>
                  </a:lnTo>
                  <a:lnTo>
                    <a:pt x="384" y="94"/>
                  </a:lnTo>
                  <a:lnTo>
                    <a:pt x="385" y="95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5" y="98"/>
                  </a:lnTo>
                  <a:lnTo>
                    <a:pt x="386" y="100"/>
                  </a:lnTo>
                  <a:lnTo>
                    <a:pt x="387" y="102"/>
                  </a:lnTo>
                  <a:lnTo>
                    <a:pt x="391" y="104"/>
                  </a:lnTo>
                  <a:lnTo>
                    <a:pt x="393" y="105"/>
                  </a:lnTo>
                  <a:lnTo>
                    <a:pt x="394" y="107"/>
                  </a:lnTo>
                  <a:lnTo>
                    <a:pt x="397" y="111"/>
                  </a:lnTo>
                  <a:lnTo>
                    <a:pt x="398" y="113"/>
                  </a:lnTo>
                  <a:lnTo>
                    <a:pt x="399" y="115"/>
                  </a:lnTo>
                  <a:lnTo>
                    <a:pt x="402" y="118"/>
                  </a:lnTo>
                  <a:lnTo>
                    <a:pt x="403" y="121"/>
                  </a:lnTo>
                  <a:lnTo>
                    <a:pt x="404" y="125"/>
                  </a:lnTo>
                  <a:lnTo>
                    <a:pt x="404" y="127"/>
                  </a:lnTo>
                  <a:lnTo>
                    <a:pt x="406" y="129"/>
                  </a:lnTo>
                  <a:lnTo>
                    <a:pt x="410" y="132"/>
                  </a:lnTo>
                  <a:lnTo>
                    <a:pt x="413" y="134"/>
                  </a:lnTo>
                  <a:lnTo>
                    <a:pt x="416" y="134"/>
                  </a:lnTo>
                  <a:lnTo>
                    <a:pt x="420" y="130"/>
                  </a:lnTo>
                  <a:lnTo>
                    <a:pt x="422" y="128"/>
                  </a:lnTo>
                  <a:lnTo>
                    <a:pt x="422" y="127"/>
                  </a:lnTo>
                  <a:lnTo>
                    <a:pt x="423" y="125"/>
                  </a:lnTo>
                  <a:lnTo>
                    <a:pt x="425" y="122"/>
                  </a:lnTo>
                  <a:lnTo>
                    <a:pt x="428" y="121"/>
                  </a:lnTo>
                  <a:lnTo>
                    <a:pt x="429" y="121"/>
                  </a:lnTo>
                  <a:lnTo>
                    <a:pt x="431" y="121"/>
                  </a:lnTo>
                  <a:lnTo>
                    <a:pt x="432" y="120"/>
                  </a:lnTo>
                  <a:lnTo>
                    <a:pt x="433" y="120"/>
                  </a:lnTo>
                  <a:lnTo>
                    <a:pt x="434" y="119"/>
                  </a:lnTo>
                  <a:lnTo>
                    <a:pt x="435" y="117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9" y="117"/>
                  </a:lnTo>
                  <a:lnTo>
                    <a:pt x="440" y="117"/>
                  </a:lnTo>
                  <a:lnTo>
                    <a:pt x="440" y="116"/>
                  </a:lnTo>
                  <a:lnTo>
                    <a:pt x="440" y="115"/>
                  </a:lnTo>
                  <a:lnTo>
                    <a:pt x="440" y="115"/>
                  </a:lnTo>
                  <a:lnTo>
                    <a:pt x="441" y="115"/>
                  </a:lnTo>
                  <a:lnTo>
                    <a:pt x="442" y="115"/>
                  </a:lnTo>
                  <a:lnTo>
                    <a:pt x="442" y="116"/>
                  </a:lnTo>
                  <a:lnTo>
                    <a:pt x="443" y="117"/>
                  </a:lnTo>
                  <a:lnTo>
                    <a:pt x="445" y="117"/>
                  </a:lnTo>
                  <a:lnTo>
                    <a:pt x="445" y="116"/>
                  </a:lnTo>
                  <a:lnTo>
                    <a:pt x="445" y="115"/>
                  </a:lnTo>
                  <a:lnTo>
                    <a:pt x="444" y="113"/>
                  </a:lnTo>
                  <a:lnTo>
                    <a:pt x="444" y="110"/>
                  </a:lnTo>
                  <a:lnTo>
                    <a:pt x="443" y="107"/>
                  </a:lnTo>
                  <a:lnTo>
                    <a:pt x="441" y="105"/>
                  </a:lnTo>
                  <a:lnTo>
                    <a:pt x="439" y="104"/>
                  </a:lnTo>
                  <a:lnTo>
                    <a:pt x="437" y="102"/>
                  </a:lnTo>
                  <a:lnTo>
                    <a:pt x="436" y="99"/>
                  </a:lnTo>
                  <a:lnTo>
                    <a:pt x="435" y="96"/>
                  </a:lnTo>
                  <a:lnTo>
                    <a:pt x="434" y="93"/>
                  </a:lnTo>
                  <a:lnTo>
                    <a:pt x="432" y="89"/>
                  </a:lnTo>
                  <a:lnTo>
                    <a:pt x="432" y="87"/>
                  </a:lnTo>
                  <a:lnTo>
                    <a:pt x="434" y="85"/>
                  </a:lnTo>
                  <a:lnTo>
                    <a:pt x="436" y="86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2" y="88"/>
                  </a:lnTo>
                  <a:lnTo>
                    <a:pt x="452" y="91"/>
                  </a:lnTo>
                  <a:lnTo>
                    <a:pt x="452" y="92"/>
                  </a:lnTo>
                  <a:lnTo>
                    <a:pt x="454" y="93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9" y="93"/>
                  </a:lnTo>
                  <a:lnTo>
                    <a:pt x="461" y="93"/>
                  </a:lnTo>
                  <a:lnTo>
                    <a:pt x="460" y="94"/>
                  </a:lnTo>
                  <a:lnTo>
                    <a:pt x="461" y="96"/>
                  </a:lnTo>
                  <a:lnTo>
                    <a:pt x="461" y="98"/>
                  </a:lnTo>
                  <a:lnTo>
                    <a:pt x="462" y="98"/>
                  </a:lnTo>
                  <a:lnTo>
                    <a:pt x="463" y="99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72" y="102"/>
                  </a:lnTo>
                  <a:lnTo>
                    <a:pt x="474" y="103"/>
                  </a:lnTo>
                  <a:lnTo>
                    <a:pt x="472" y="104"/>
                  </a:lnTo>
                  <a:lnTo>
                    <a:pt x="473" y="104"/>
                  </a:lnTo>
                  <a:lnTo>
                    <a:pt x="473" y="105"/>
                  </a:lnTo>
                  <a:lnTo>
                    <a:pt x="474" y="105"/>
                  </a:lnTo>
                  <a:lnTo>
                    <a:pt x="474" y="107"/>
                  </a:lnTo>
                  <a:lnTo>
                    <a:pt x="474" y="109"/>
                  </a:lnTo>
                  <a:lnTo>
                    <a:pt x="475" y="110"/>
                  </a:lnTo>
                  <a:lnTo>
                    <a:pt x="476" y="111"/>
                  </a:lnTo>
                  <a:lnTo>
                    <a:pt x="476" y="109"/>
                  </a:lnTo>
                  <a:lnTo>
                    <a:pt x="479" y="109"/>
                  </a:lnTo>
                  <a:lnTo>
                    <a:pt x="481" y="110"/>
                  </a:lnTo>
                  <a:lnTo>
                    <a:pt x="482" y="113"/>
                  </a:lnTo>
                  <a:lnTo>
                    <a:pt x="482" y="113"/>
                  </a:lnTo>
                  <a:lnTo>
                    <a:pt x="483" y="113"/>
                  </a:lnTo>
                  <a:lnTo>
                    <a:pt x="486" y="110"/>
                  </a:lnTo>
                  <a:lnTo>
                    <a:pt x="490" y="110"/>
                  </a:lnTo>
                  <a:lnTo>
                    <a:pt x="499" y="110"/>
                  </a:lnTo>
                  <a:lnTo>
                    <a:pt x="500" y="110"/>
                  </a:lnTo>
                  <a:lnTo>
                    <a:pt x="502" y="109"/>
                  </a:lnTo>
                  <a:lnTo>
                    <a:pt x="505" y="105"/>
                  </a:lnTo>
                  <a:lnTo>
                    <a:pt x="506" y="104"/>
                  </a:lnTo>
                  <a:lnTo>
                    <a:pt x="506" y="103"/>
                  </a:lnTo>
                  <a:lnTo>
                    <a:pt x="507" y="104"/>
                  </a:lnTo>
                  <a:lnTo>
                    <a:pt x="508" y="104"/>
                  </a:lnTo>
                  <a:lnTo>
                    <a:pt x="510" y="106"/>
                  </a:lnTo>
                  <a:lnTo>
                    <a:pt x="510" y="107"/>
                  </a:lnTo>
                  <a:lnTo>
                    <a:pt x="510" y="108"/>
                  </a:lnTo>
                  <a:lnTo>
                    <a:pt x="509" y="110"/>
                  </a:lnTo>
                  <a:lnTo>
                    <a:pt x="508" y="111"/>
                  </a:lnTo>
                  <a:lnTo>
                    <a:pt x="509" y="113"/>
                  </a:lnTo>
                  <a:lnTo>
                    <a:pt x="510" y="114"/>
                  </a:lnTo>
                  <a:lnTo>
                    <a:pt x="511" y="116"/>
                  </a:lnTo>
                  <a:lnTo>
                    <a:pt x="510" y="118"/>
                  </a:lnTo>
                  <a:lnTo>
                    <a:pt x="508" y="120"/>
                  </a:lnTo>
                  <a:lnTo>
                    <a:pt x="505" y="122"/>
                  </a:lnTo>
                  <a:lnTo>
                    <a:pt x="502" y="123"/>
                  </a:lnTo>
                  <a:lnTo>
                    <a:pt x="498" y="123"/>
                  </a:lnTo>
                  <a:lnTo>
                    <a:pt x="497" y="124"/>
                  </a:lnTo>
                  <a:lnTo>
                    <a:pt x="496" y="125"/>
                  </a:lnTo>
                  <a:lnTo>
                    <a:pt x="496" y="127"/>
                  </a:lnTo>
                  <a:lnTo>
                    <a:pt x="500" y="132"/>
                  </a:lnTo>
                  <a:lnTo>
                    <a:pt x="502" y="133"/>
                  </a:lnTo>
                  <a:lnTo>
                    <a:pt x="503" y="133"/>
                  </a:lnTo>
                  <a:lnTo>
                    <a:pt x="504" y="132"/>
                  </a:lnTo>
                  <a:lnTo>
                    <a:pt x="505" y="132"/>
                  </a:lnTo>
                  <a:lnTo>
                    <a:pt x="506" y="132"/>
                  </a:lnTo>
                  <a:lnTo>
                    <a:pt x="508" y="134"/>
                  </a:lnTo>
                  <a:lnTo>
                    <a:pt x="510" y="134"/>
                  </a:lnTo>
                  <a:lnTo>
                    <a:pt x="510" y="134"/>
                  </a:lnTo>
                  <a:lnTo>
                    <a:pt x="509" y="134"/>
                  </a:lnTo>
                  <a:lnTo>
                    <a:pt x="508" y="135"/>
                  </a:lnTo>
                  <a:lnTo>
                    <a:pt x="509" y="136"/>
                  </a:lnTo>
                  <a:lnTo>
                    <a:pt x="510" y="137"/>
                  </a:lnTo>
                  <a:lnTo>
                    <a:pt x="511" y="139"/>
                  </a:lnTo>
                  <a:lnTo>
                    <a:pt x="512" y="140"/>
                  </a:lnTo>
                  <a:lnTo>
                    <a:pt x="512" y="141"/>
                  </a:lnTo>
                  <a:lnTo>
                    <a:pt x="512" y="143"/>
                  </a:lnTo>
                  <a:lnTo>
                    <a:pt x="513" y="145"/>
                  </a:lnTo>
                  <a:lnTo>
                    <a:pt x="519" y="151"/>
                  </a:lnTo>
                  <a:lnTo>
                    <a:pt x="523" y="152"/>
                  </a:lnTo>
                  <a:lnTo>
                    <a:pt x="526" y="151"/>
                  </a:lnTo>
                  <a:lnTo>
                    <a:pt x="529" y="148"/>
                  </a:lnTo>
                  <a:lnTo>
                    <a:pt x="531" y="147"/>
                  </a:lnTo>
                  <a:lnTo>
                    <a:pt x="534" y="147"/>
                  </a:lnTo>
                  <a:lnTo>
                    <a:pt x="537" y="146"/>
                  </a:lnTo>
                  <a:lnTo>
                    <a:pt x="537" y="146"/>
                  </a:lnTo>
                  <a:lnTo>
                    <a:pt x="537" y="145"/>
                  </a:lnTo>
                  <a:lnTo>
                    <a:pt x="537" y="144"/>
                  </a:lnTo>
                  <a:lnTo>
                    <a:pt x="536" y="144"/>
                  </a:lnTo>
                  <a:lnTo>
                    <a:pt x="535" y="144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37" y="141"/>
                  </a:lnTo>
                  <a:lnTo>
                    <a:pt x="543" y="145"/>
                  </a:lnTo>
                  <a:lnTo>
                    <a:pt x="542" y="147"/>
                  </a:lnTo>
                  <a:lnTo>
                    <a:pt x="543" y="148"/>
                  </a:lnTo>
                  <a:lnTo>
                    <a:pt x="549" y="150"/>
                  </a:lnTo>
                  <a:lnTo>
                    <a:pt x="550" y="151"/>
                  </a:lnTo>
                  <a:lnTo>
                    <a:pt x="553" y="152"/>
                  </a:lnTo>
                  <a:lnTo>
                    <a:pt x="554" y="153"/>
                  </a:lnTo>
                  <a:lnTo>
                    <a:pt x="556" y="153"/>
                  </a:lnTo>
                  <a:lnTo>
                    <a:pt x="557" y="154"/>
                  </a:lnTo>
                  <a:lnTo>
                    <a:pt x="557" y="155"/>
                  </a:lnTo>
                  <a:lnTo>
                    <a:pt x="558" y="158"/>
                  </a:lnTo>
                  <a:lnTo>
                    <a:pt x="559" y="158"/>
                  </a:lnTo>
                  <a:lnTo>
                    <a:pt x="561" y="160"/>
                  </a:lnTo>
                  <a:lnTo>
                    <a:pt x="561" y="159"/>
                  </a:lnTo>
                  <a:lnTo>
                    <a:pt x="564" y="158"/>
                  </a:lnTo>
                  <a:lnTo>
                    <a:pt x="564" y="157"/>
                  </a:lnTo>
                  <a:lnTo>
                    <a:pt x="567" y="157"/>
                  </a:lnTo>
                  <a:lnTo>
                    <a:pt x="571" y="158"/>
                  </a:lnTo>
                  <a:lnTo>
                    <a:pt x="578" y="161"/>
                  </a:lnTo>
                  <a:lnTo>
                    <a:pt x="579" y="161"/>
                  </a:lnTo>
                  <a:lnTo>
                    <a:pt x="583" y="159"/>
                  </a:lnTo>
                  <a:lnTo>
                    <a:pt x="585" y="160"/>
                  </a:lnTo>
                  <a:lnTo>
                    <a:pt x="585" y="163"/>
                  </a:lnTo>
                  <a:lnTo>
                    <a:pt x="585" y="164"/>
                  </a:lnTo>
                  <a:lnTo>
                    <a:pt x="585" y="166"/>
                  </a:lnTo>
                  <a:lnTo>
                    <a:pt x="587" y="168"/>
                  </a:lnTo>
                  <a:lnTo>
                    <a:pt x="585" y="170"/>
                  </a:lnTo>
                  <a:lnTo>
                    <a:pt x="585" y="174"/>
                  </a:lnTo>
                  <a:lnTo>
                    <a:pt x="586" y="178"/>
                  </a:lnTo>
                  <a:lnTo>
                    <a:pt x="589" y="183"/>
                  </a:lnTo>
                  <a:lnTo>
                    <a:pt x="590" y="187"/>
                  </a:lnTo>
                  <a:lnTo>
                    <a:pt x="591" y="188"/>
                  </a:lnTo>
                  <a:lnTo>
                    <a:pt x="591" y="188"/>
                  </a:lnTo>
                  <a:lnTo>
                    <a:pt x="594" y="189"/>
                  </a:lnTo>
                  <a:lnTo>
                    <a:pt x="596" y="189"/>
                  </a:lnTo>
                  <a:lnTo>
                    <a:pt x="597" y="190"/>
                  </a:lnTo>
                  <a:lnTo>
                    <a:pt x="598" y="193"/>
                  </a:lnTo>
                  <a:lnTo>
                    <a:pt x="600" y="194"/>
                  </a:lnTo>
                  <a:lnTo>
                    <a:pt x="601" y="193"/>
                  </a:lnTo>
                  <a:lnTo>
                    <a:pt x="603" y="193"/>
                  </a:lnTo>
                  <a:lnTo>
                    <a:pt x="603" y="192"/>
                  </a:lnTo>
                  <a:lnTo>
                    <a:pt x="605" y="194"/>
                  </a:lnTo>
                  <a:lnTo>
                    <a:pt x="605" y="194"/>
                  </a:lnTo>
                  <a:lnTo>
                    <a:pt x="606" y="199"/>
                  </a:lnTo>
                  <a:lnTo>
                    <a:pt x="607" y="200"/>
                  </a:lnTo>
                  <a:lnTo>
                    <a:pt x="608" y="203"/>
                  </a:lnTo>
                  <a:lnTo>
                    <a:pt x="608" y="204"/>
                  </a:lnTo>
                  <a:lnTo>
                    <a:pt x="609" y="210"/>
                  </a:lnTo>
                  <a:lnTo>
                    <a:pt x="609" y="213"/>
                  </a:lnTo>
                  <a:lnTo>
                    <a:pt x="609" y="215"/>
                  </a:lnTo>
                  <a:lnTo>
                    <a:pt x="605" y="215"/>
                  </a:lnTo>
                  <a:lnTo>
                    <a:pt x="603" y="216"/>
                  </a:lnTo>
                  <a:lnTo>
                    <a:pt x="600" y="219"/>
                  </a:lnTo>
                  <a:lnTo>
                    <a:pt x="597" y="219"/>
                  </a:lnTo>
                  <a:lnTo>
                    <a:pt x="595" y="218"/>
                  </a:lnTo>
                  <a:lnTo>
                    <a:pt x="592" y="218"/>
                  </a:lnTo>
                  <a:lnTo>
                    <a:pt x="591" y="218"/>
                  </a:lnTo>
                  <a:lnTo>
                    <a:pt x="591" y="218"/>
                  </a:lnTo>
                  <a:lnTo>
                    <a:pt x="588" y="218"/>
                  </a:lnTo>
                  <a:lnTo>
                    <a:pt x="584" y="218"/>
                  </a:lnTo>
                  <a:lnTo>
                    <a:pt x="582" y="219"/>
                  </a:lnTo>
                  <a:lnTo>
                    <a:pt x="582" y="220"/>
                  </a:lnTo>
                  <a:lnTo>
                    <a:pt x="582" y="223"/>
                  </a:lnTo>
                  <a:lnTo>
                    <a:pt x="581" y="224"/>
                  </a:lnTo>
                  <a:lnTo>
                    <a:pt x="580" y="225"/>
                  </a:lnTo>
                  <a:lnTo>
                    <a:pt x="578" y="226"/>
                  </a:lnTo>
                  <a:lnTo>
                    <a:pt x="573" y="231"/>
                  </a:lnTo>
                  <a:lnTo>
                    <a:pt x="572" y="233"/>
                  </a:lnTo>
                  <a:lnTo>
                    <a:pt x="569" y="232"/>
                  </a:lnTo>
                  <a:lnTo>
                    <a:pt x="569" y="238"/>
                  </a:lnTo>
                  <a:lnTo>
                    <a:pt x="567" y="240"/>
                  </a:lnTo>
                  <a:lnTo>
                    <a:pt x="563" y="242"/>
                  </a:lnTo>
                  <a:lnTo>
                    <a:pt x="551" y="248"/>
                  </a:lnTo>
                  <a:lnTo>
                    <a:pt x="549" y="250"/>
                  </a:lnTo>
                  <a:lnTo>
                    <a:pt x="546" y="254"/>
                  </a:lnTo>
                  <a:lnTo>
                    <a:pt x="544" y="258"/>
                  </a:lnTo>
                  <a:lnTo>
                    <a:pt x="543" y="262"/>
                  </a:lnTo>
                  <a:lnTo>
                    <a:pt x="543" y="266"/>
                  </a:lnTo>
                  <a:lnTo>
                    <a:pt x="543" y="267"/>
                  </a:lnTo>
                  <a:lnTo>
                    <a:pt x="543" y="273"/>
                  </a:lnTo>
                  <a:lnTo>
                    <a:pt x="543" y="276"/>
                  </a:lnTo>
                  <a:lnTo>
                    <a:pt x="541" y="279"/>
                  </a:lnTo>
                  <a:lnTo>
                    <a:pt x="538" y="282"/>
                  </a:lnTo>
                  <a:lnTo>
                    <a:pt x="535" y="283"/>
                  </a:lnTo>
                  <a:lnTo>
                    <a:pt x="531" y="283"/>
                  </a:lnTo>
                  <a:lnTo>
                    <a:pt x="528" y="283"/>
                  </a:lnTo>
                  <a:lnTo>
                    <a:pt x="526" y="284"/>
                  </a:lnTo>
                  <a:lnTo>
                    <a:pt x="525" y="287"/>
                  </a:lnTo>
                  <a:lnTo>
                    <a:pt x="525" y="289"/>
                  </a:lnTo>
                  <a:lnTo>
                    <a:pt x="524" y="293"/>
                  </a:lnTo>
                  <a:lnTo>
                    <a:pt x="523" y="295"/>
                  </a:lnTo>
                  <a:lnTo>
                    <a:pt x="521" y="296"/>
                  </a:lnTo>
                  <a:lnTo>
                    <a:pt x="519" y="296"/>
                  </a:lnTo>
                  <a:lnTo>
                    <a:pt x="518" y="296"/>
                  </a:lnTo>
                  <a:lnTo>
                    <a:pt x="515" y="296"/>
                  </a:lnTo>
                  <a:lnTo>
                    <a:pt x="514" y="298"/>
                  </a:lnTo>
                  <a:lnTo>
                    <a:pt x="511" y="303"/>
                  </a:lnTo>
                  <a:lnTo>
                    <a:pt x="509" y="305"/>
                  </a:lnTo>
                  <a:lnTo>
                    <a:pt x="492" y="311"/>
                  </a:lnTo>
                  <a:lnTo>
                    <a:pt x="488" y="311"/>
                  </a:lnTo>
                  <a:lnTo>
                    <a:pt x="486" y="308"/>
                  </a:lnTo>
                  <a:lnTo>
                    <a:pt x="484" y="308"/>
                  </a:lnTo>
                  <a:lnTo>
                    <a:pt x="482" y="308"/>
                  </a:lnTo>
                  <a:lnTo>
                    <a:pt x="481" y="309"/>
                  </a:lnTo>
                  <a:lnTo>
                    <a:pt x="479" y="310"/>
                  </a:lnTo>
                  <a:lnTo>
                    <a:pt x="477" y="310"/>
                  </a:lnTo>
                  <a:lnTo>
                    <a:pt x="467" y="305"/>
                  </a:lnTo>
                  <a:lnTo>
                    <a:pt x="463" y="304"/>
                  </a:lnTo>
                  <a:lnTo>
                    <a:pt x="458" y="305"/>
                  </a:lnTo>
                  <a:lnTo>
                    <a:pt x="454" y="308"/>
                  </a:lnTo>
                  <a:lnTo>
                    <a:pt x="453" y="310"/>
                  </a:lnTo>
                  <a:lnTo>
                    <a:pt x="452" y="313"/>
                  </a:lnTo>
                  <a:lnTo>
                    <a:pt x="452" y="314"/>
                  </a:lnTo>
                  <a:lnTo>
                    <a:pt x="448" y="317"/>
                  </a:lnTo>
                  <a:lnTo>
                    <a:pt x="446" y="320"/>
                  </a:lnTo>
                  <a:lnTo>
                    <a:pt x="441" y="334"/>
                  </a:lnTo>
                  <a:lnTo>
                    <a:pt x="440" y="336"/>
                  </a:lnTo>
                  <a:lnTo>
                    <a:pt x="439" y="338"/>
                  </a:lnTo>
                  <a:lnTo>
                    <a:pt x="439" y="340"/>
                  </a:lnTo>
                  <a:lnTo>
                    <a:pt x="435" y="337"/>
                  </a:lnTo>
                  <a:lnTo>
                    <a:pt x="434" y="327"/>
                  </a:lnTo>
                  <a:lnTo>
                    <a:pt x="432" y="324"/>
                  </a:lnTo>
                  <a:lnTo>
                    <a:pt x="431" y="324"/>
                  </a:lnTo>
                  <a:lnTo>
                    <a:pt x="428" y="326"/>
                  </a:lnTo>
                  <a:lnTo>
                    <a:pt x="426" y="326"/>
                  </a:lnTo>
                  <a:lnTo>
                    <a:pt x="424" y="325"/>
                  </a:lnTo>
                  <a:lnTo>
                    <a:pt x="421" y="323"/>
                  </a:lnTo>
                  <a:lnTo>
                    <a:pt x="419" y="322"/>
                  </a:lnTo>
                  <a:lnTo>
                    <a:pt x="416" y="322"/>
                  </a:lnTo>
                  <a:lnTo>
                    <a:pt x="415" y="322"/>
                  </a:lnTo>
                  <a:lnTo>
                    <a:pt x="413" y="321"/>
                  </a:lnTo>
                  <a:lnTo>
                    <a:pt x="412" y="320"/>
                  </a:lnTo>
                  <a:lnTo>
                    <a:pt x="412" y="318"/>
                  </a:lnTo>
                  <a:lnTo>
                    <a:pt x="411" y="316"/>
                  </a:lnTo>
                  <a:lnTo>
                    <a:pt x="410" y="315"/>
                  </a:lnTo>
                  <a:lnTo>
                    <a:pt x="408" y="315"/>
                  </a:lnTo>
                  <a:lnTo>
                    <a:pt x="403" y="314"/>
                  </a:lnTo>
                  <a:lnTo>
                    <a:pt x="401" y="313"/>
                  </a:lnTo>
                  <a:lnTo>
                    <a:pt x="400" y="313"/>
                  </a:lnTo>
                  <a:lnTo>
                    <a:pt x="399" y="313"/>
                  </a:lnTo>
                  <a:lnTo>
                    <a:pt x="398" y="314"/>
                  </a:lnTo>
                  <a:lnTo>
                    <a:pt x="397" y="314"/>
                  </a:lnTo>
                  <a:lnTo>
                    <a:pt x="394" y="313"/>
                  </a:lnTo>
                  <a:lnTo>
                    <a:pt x="392" y="314"/>
                  </a:lnTo>
                  <a:lnTo>
                    <a:pt x="388" y="322"/>
                  </a:lnTo>
                  <a:lnTo>
                    <a:pt x="387" y="323"/>
                  </a:lnTo>
                  <a:lnTo>
                    <a:pt x="386" y="323"/>
                  </a:lnTo>
                  <a:lnTo>
                    <a:pt x="384" y="322"/>
                  </a:lnTo>
                  <a:lnTo>
                    <a:pt x="382" y="322"/>
                  </a:lnTo>
                  <a:lnTo>
                    <a:pt x="369" y="320"/>
                  </a:lnTo>
                  <a:lnTo>
                    <a:pt x="362" y="321"/>
                  </a:lnTo>
                  <a:lnTo>
                    <a:pt x="356" y="319"/>
                  </a:lnTo>
                  <a:lnTo>
                    <a:pt x="347" y="313"/>
                  </a:lnTo>
                  <a:lnTo>
                    <a:pt x="347" y="312"/>
                  </a:lnTo>
                  <a:lnTo>
                    <a:pt x="347" y="311"/>
                  </a:lnTo>
                  <a:lnTo>
                    <a:pt x="347" y="310"/>
                  </a:lnTo>
                  <a:lnTo>
                    <a:pt x="345" y="310"/>
                  </a:lnTo>
                  <a:lnTo>
                    <a:pt x="345" y="309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2" y="308"/>
                  </a:lnTo>
                  <a:lnTo>
                    <a:pt x="341" y="307"/>
                  </a:lnTo>
                  <a:lnTo>
                    <a:pt x="339" y="307"/>
                  </a:lnTo>
                  <a:lnTo>
                    <a:pt x="338" y="306"/>
                  </a:lnTo>
                  <a:lnTo>
                    <a:pt x="338" y="305"/>
                  </a:lnTo>
                  <a:lnTo>
                    <a:pt x="338" y="303"/>
                  </a:lnTo>
                  <a:lnTo>
                    <a:pt x="334" y="303"/>
                  </a:lnTo>
                  <a:lnTo>
                    <a:pt x="333" y="303"/>
                  </a:lnTo>
                  <a:lnTo>
                    <a:pt x="331" y="305"/>
                  </a:lnTo>
                  <a:lnTo>
                    <a:pt x="329" y="306"/>
                  </a:lnTo>
                  <a:lnTo>
                    <a:pt x="326" y="306"/>
                  </a:lnTo>
                  <a:lnTo>
                    <a:pt x="325" y="305"/>
                  </a:lnTo>
                  <a:lnTo>
                    <a:pt x="318" y="302"/>
                  </a:lnTo>
                  <a:lnTo>
                    <a:pt x="313" y="299"/>
                  </a:lnTo>
                  <a:lnTo>
                    <a:pt x="310" y="298"/>
                  </a:lnTo>
                  <a:lnTo>
                    <a:pt x="306" y="295"/>
                  </a:lnTo>
                  <a:lnTo>
                    <a:pt x="304" y="293"/>
                  </a:lnTo>
                  <a:lnTo>
                    <a:pt x="300" y="292"/>
                  </a:lnTo>
                  <a:lnTo>
                    <a:pt x="296" y="290"/>
                  </a:lnTo>
                  <a:lnTo>
                    <a:pt x="294" y="290"/>
                  </a:lnTo>
                  <a:lnTo>
                    <a:pt x="290" y="290"/>
                  </a:lnTo>
                  <a:lnTo>
                    <a:pt x="289" y="289"/>
                  </a:lnTo>
                  <a:lnTo>
                    <a:pt x="289" y="288"/>
                  </a:lnTo>
                  <a:lnTo>
                    <a:pt x="288" y="288"/>
                  </a:lnTo>
                  <a:lnTo>
                    <a:pt x="287" y="288"/>
                  </a:lnTo>
                  <a:lnTo>
                    <a:pt x="287" y="290"/>
                  </a:lnTo>
                  <a:lnTo>
                    <a:pt x="286" y="290"/>
                  </a:lnTo>
                  <a:lnTo>
                    <a:pt x="285" y="292"/>
                  </a:lnTo>
                  <a:lnTo>
                    <a:pt x="284" y="292"/>
                  </a:lnTo>
                  <a:lnTo>
                    <a:pt x="278" y="295"/>
                  </a:lnTo>
                  <a:lnTo>
                    <a:pt x="276" y="295"/>
                  </a:lnTo>
                  <a:lnTo>
                    <a:pt x="277" y="292"/>
                  </a:lnTo>
                  <a:lnTo>
                    <a:pt x="277" y="290"/>
                  </a:lnTo>
                  <a:lnTo>
                    <a:pt x="277" y="289"/>
                  </a:lnTo>
                  <a:lnTo>
                    <a:pt x="276" y="287"/>
                  </a:lnTo>
                  <a:lnTo>
                    <a:pt x="269" y="286"/>
                  </a:lnTo>
                  <a:lnTo>
                    <a:pt x="264" y="284"/>
                  </a:lnTo>
                  <a:lnTo>
                    <a:pt x="262" y="284"/>
                  </a:lnTo>
                  <a:lnTo>
                    <a:pt x="261" y="285"/>
                  </a:lnTo>
                  <a:lnTo>
                    <a:pt x="261" y="286"/>
                  </a:lnTo>
                  <a:lnTo>
                    <a:pt x="261" y="287"/>
                  </a:lnTo>
                  <a:lnTo>
                    <a:pt x="260" y="290"/>
                  </a:lnTo>
                  <a:lnTo>
                    <a:pt x="260" y="294"/>
                  </a:lnTo>
                  <a:lnTo>
                    <a:pt x="260" y="298"/>
                  </a:lnTo>
                  <a:lnTo>
                    <a:pt x="260" y="302"/>
                  </a:lnTo>
                  <a:lnTo>
                    <a:pt x="259" y="310"/>
                  </a:lnTo>
                  <a:lnTo>
                    <a:pt x="258" y="312"/>
                  </a:lnTo>
                  <a:lnTo>
                    <a:pt x="258" y="313"/>
                  </a:lnTo>
                  <a:lnTo>
                    <a:pt x="258" y="314"/>
                  </a:lnTo>
                  <a:lnTo>
                    <a:pt x="259" y="314"/>
                  </a:lnTo>
                  <a:lnTo>
                    <a:pt x="259" y="315"/>
                  </a:lnTo>
                  <a:lnTo>
                    <a:pt x="259" y="316"/>
                  </a:lnTo>
                  <a:lnTo>
                    <a:pt x="258" y="318"/>
                  </a:lnTo>
                  <a:lnTo>
                    <a:pt x="256" y="319"/>
                  </a:lnTo>
                  <a:lnTo>
                    <a:pt x="251" y="316"/>
                  </a:lnTo>
                  <a:lnTo>
                    <a:pt x="247" y="316"/>
                  </a:lnTo>
                  <a:lnTo>
                    <a:pt x="245" y="316"/>
                  </a:lnTo>
                  <a:lnTo>
                    <a:pt x="245" y="318"/>
                  </a:lnTo>
                  <a:lnTo>
                    <a:pt x="244" y="320"/>
                  </a:lnTo>
                  <a:lnTo>
                    <a:pt x="243" y="321"/>
                  </a:lnTo>
                  <a:lnTo>
                    <a:pt x="243" y="324"/>
                  </a:lnTo>
                  <a:lnTo>
                    <a:pt x="238" y="328"/>
                  </a:lnTo>
                  <a:lnTo>
                    <a:pt x="236" y="331"/>
                  </a:lnTo>
                  <a:lnTo>
                    <a:pt x="236" y="334"/>
                  </a:lnTo>
                  <a:lnTo>
                    <a:pt x="236" y="338"/>
                  </a:lnTo>
                  <a:lnTo>
                    <a:pt x="236" y="342"/>
                  </a:lnTo>
                  <a:lnTo>
                    <a:pt x="236" y="343"/>
                  </a:lnTo>
                  <a:lnTo>
                    <a:pt x="234" y="344"/>
                  </a:lnTo>
                  <a:lnTo>
                    <a:pt x="233" y="344"/>
                  </a:lnTo>
                  <a:lnTo>
                    <a:pt x="232" y="343"/>
                  </a:lnTo>
                  <a:lnTo>
                    <a:pt x="231" y="342"/>
                  </a:lnTo>
                  <a:lnTo>
                    <a:pt x="230" y="340"/>
                  </a:lnTo>
                  <a:lnTo>
                    <a:pt x="230" y="340"/>
                  </a:lnTo>
                  <a:lnTo>
                    <a:pt x="229" y="340"/>
                  </a:lnTo>
                  <a:lnTo>
                    <a:pt x="228" y="340"/>
                  </a:lnTo>
                  <a:lnTo>
                    <a:pt x="228" y="339"/>
                  </a:lnTo>
                  <a:lnTo>
                    <a:pt x="227" y="338"/>
                  </a:lnTo>
                  <a:lnTo>
                    <a:pt x="227" y="338"/>
                  </a:lnTo>
                  <a:lnTo>
                    <a:pt x="225" y="338"/>
                  </a:lnTo>
                  <a:lnTo>
                    <a:pt x="223" y="339"/>
                  </a:lnTo>
                  <a:lnTo>
                    <a:pt x="221" y="339"/>
                  </a:lnTo>
                  <a:lnTo>
                    <a:pt x="220" y="339"/>
                  </a:lnTo>
                  <a:lnTo>
                    <a:pt x="217" y="338"/>
                  </a:lnTo>
                  <a:lnTo>
                    <a:pt x="214" y="335"/>
                  </a:lnTo>
                  <a:lnTo>
                    <a:pt x="213" y="336"/>
                  </a:lnTo>
                  <a:lnTo>
                    <a:pt x="212" y="341"/>
                  </a:lnTo>
                  <a:lnTo>
                    <a:pt x="210" y="343"/>
                  </a:lnTo>
                  <a:lnTo>
                    <a:pt x="205" y="344"/>
                  </a:lnTo>
                  <a:lnTo>
                    <a:pt x="203" y="346"/>
                  </a:lnTo>
                  <a:lnTo>
                    <a:pt x="202" y="346"/>
                  </a:lnTo>
                  <a:lnTo>
                    <a:pt x="201" y="346"/>
                  </a:lnTo>
                  <a:lnTo>
                    <a:pt x="193" y="343"/>
                  </a:lnTo>
                  <a:lnTo>
                    <a:pt x="180" y="342"/>
                  </a:lnTo>
                  <a:lnTo>
                    <a:pt x="177" y="340"/>
                  </a:lnTo>
                  <a:lnTo>
                    <a:pt x="176" y="339"/>
                  </a:lnTo>
                  <a:lnTo>
                    <a:pt x="175" y="338"/>
                  </a:lnTo>
                  <a:lnTo>
                    <a:pt x="174" y="337"/>
                  </a:lnTo>
                  <a:lnTo>
                    <a:pt x="174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6" y="333"/>
                  </a:lnTo>
                  <a:lnTo>
                    <a:pt x="176" y="333"/>
                  </a:lnTo>
                  <a:lnTo>
                    <a:pt x="176" y="332"/>
                  </a:lnTo>
                  <a:lnTo>
                    <a:pt x="176" y="332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30"/>
                  </a:lnTo>
                  <a:lnTo>
                    <a:pt x="174" y="329"/>
                  </a:lnTo>
                  <a:lnTo>
                    <a:pt x="172" y="326"/>
                  </a:lnTo>
                  <a:lnTo>
                    <a:pt x="171" y="326"/>
                  </a:lnTo>
                  <a:lnTo>
                    <a:pt x="165" y="323"/>
                  </a:lnTo>
                  <a:lnTo>
                    <a:pt x="164" y="321"/>
                  </a:lnTo>
                  <a:lnTo>
                    <a:pt x="162" y="320"/>
                  </a:lnTo>
                  <a:lnTo>
                    <a:pt x="160" y="319"/>
                  </a:lnTo>
                  <a:lnTo>
                    <a:pt x="157" y="318"/>
                  </a:lnTo>
                  <a:lnTo>
                    <a:pt x="155" y="316"/>
                  </a:lnTo>
                  <a:lnTo>
                    <a:pt x="151" y="308"/>
                  </a:lnTo>
                  <a:lnTo>
                    <a:pt x="148" y="304"/>
                  </a:lnTo>
                  <a:lnTo>
                    <a:pt x="147" y="303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1"/>
                  </a:lnTo>
                  <a:lnTo>
                    <a:pt x="139" y="298"/>
                  </a:lnTo>
                  <a:lnTo>
                    <a:pt x="138" y="296"/>
                  </a:lnTo>
                  <a:lnTo>
                    <a:pt x="138" y="293"/>
                  </a:lnTo>
                  <a:lnTo>
                    <a:pt x="136" y="293"/>
                  </a:lnTo>
                  <a:lnTo>
                    <a:pt x="134" y="292"/>
                  </a:lnTo>
                  <a:lnTo>
                    <a:pt x="134" y="291"/>
                  </a:lnTo>
                  <a:lnTo>
                    <a:pt x="132" y="290"/>
                  </a:lnTo>
                  <a:lnTo>
                    <a:pt x="130" y="290"/>
                  </a:lnTo>
                  <a:lnTo>
                    <a:pt x="129" y="290"/>
                  </a:lnTo>
                  <a:lnTo>
                    <a:pt x="128" y="290"/>
                  </a:lnTo>
                  <a:lnTo>
                    <a:pt x="128" y="292"/>
                  </a:lnTo>
                  <a:lnTo>
                    <a:pt x="127" y="295"/>
                  </a:lnTo>
                  <a:lnTo>
                    <a:pt x="124" y="293"/>
                  </a:lnTo>
                  <a:lnTo>
                    <a:pt x="122" y="291"/>
                  </a:lnTo>
                  <a:lnTo>
                    <a:pt x="119" y="289"/>
                  </a:lnTo>
                  <a:lnTo>
                    <a:pt x="117" y="287"/>
                  </a:lnTo>
                  <a:lnTo>
                    <a:pt x="117" y="283"/>
                  </a:lnTo>
                  <a:lnTo>
                    <a:pt x="116" y="280"/>
                  </a:lnTo>
                  <a:lnTo>
                    <a:pt x="113" y="277"/>
                  </a:lnTo>
                  <a:lnTo>
                    <a:pt x="110" y="273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99" y="270"/>
                  </a:lnTo>
                  <a:lnTo>
                    <a:pt x="98" y="267"/>
                  </a:lnTo>
                  <a:lnTo>
                    <a:pt x="97" y="265"/>
                  </a:lnTo>
                  <a:lnTo>
                    <a:pt x="88" y="253"/>
                  </a:lnTo>
                  <a:lnTo>
                    <a:pt x="87" y="253"/>
                  </a:lnTo>
                  <a:lnTo>
                    <a:pt x="84" y="249"/>
                  </a:lnTo>
                  <a:lnTo>
                    <a:pt x="84" y="248"/>
                  </a:lnTo>
                  <a:lnTo>
                    <a:pt x="84" y="246"/>
                  </a:lnTo>
                  <a:lnTo>
                    <a:pt x="83" y="245"/>
                  </a:lnTo>
                  <a:lnTo>
                    <a:pt x="81" y="244"/>
                  </a:lnTo>
                  <a:lnTo>
                    <a:pt x="79" y="242"/>
                  </a:lnTo>
                  <a:lnTo>
                    <a:pt x="78" y="241"/>
                  </a:lnTo>
                  <a:lnTo>
                    <a:pt x="76" y="240"/>
                  </a:lnTo>
                  <a:lnTo>
                    <a:pt x="73" y="239"/>
                  </a:lnTo>
                  <a:lnTo>
                    <a:pt x="71" y="239"/>
                  </a:lnTo>
                  <a:lnTo>
                    <a:pt x="72" y="241"/>
                  </a:lnTo>
                  <a:lnTo>
                    <a:pt x="70" y="242"/>
                  </a:lnTo>
                  <a:lnTo>
                    <a:pt x="65" y="241"/>
                  </a:lnTo>
                  <a:lnTo>
                    <a:pt x="63" y="240"/>
                  </a:lnTo>
                  <a:lnTo>
                    <a:pt x="62" y="238"/>
                  </a:lnTo>
                  <a:lnTo>
                    <a:pt x="59" y="232"/>
                  </a:lnTo>
                  <a:lnTo>
                    <a:pt x="56" y="230"/>
                  </a:lnTo>
                  <a:lnTo>
                    <a:pt x="53" y="228"/>
                  </a:lnTo>
                  <a:lnTo>
                    <a:pt x="51" y="226"/>
                  </a:lnTo>
                  <a:lnTo>
                    <a:pt x="50" y="224"/>
                  </a:lnTo>
                  <a:lnTo>
                    <a:pt x="50" y="222"/>
                  </a:lnTo>
                  <a:lnTo>
                    <a:pt x="50" y="218"/>
                  </a:lnTo>
                  <a:lnTo>
                    <a:pt x="49" y="215"/>
                  </a:lnTo>
                  <a:lnTo>
                    <a:pt x="47" y="215"/>
                  </a:lnTo>
                  <a:lnTo>
                    <a:pt x="46" y="215"/>
                  </a:lnTo>
                  <a:lnTo>
                    <a:pt x="45" y="213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3" y="205"/>
                  </a:lnTo>
                  <a:lnTo>
                    <a:pt x="42" y="203"/>
                  </a:lnTo>
                  <a:lnTo>
                    <a:pt x="41" y="202"/>
                  </a:lnTo>
                  <a:lnTo>
                    <a:pt x="39" y="201"/>
                  </a:lnTo>
                  <a:lnTo>
                    <a:pt x="38" y="200"/>
                  </a:lnTo>
                  <a:lnTo>
                    <a:pt x="38" y="200"/>
                  </a:lnTo>
                  <a:lnTo>
                    <a:pt x="38" y="199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3"/>
                  </a:lnTo>
                  <a:lnTo>
                    <a:pt x="37" y="193"/>
                  </a:lnTo>
                  <a:lnTo>
                    <a:pt x="33" y="191"/>
                  </a:lnTo>
                  <a:lnTo>
                    <a:pt x="32" y="190"/>
                  </a:lnTo>
                  <a:lnTo>
                    <a:pt x="31" y="188"/>
                  </a:lnTo>
                  <a:lnTo>
                    <a:pt x="29" y="186"/>
                  </a:lnTo>
                  <a:lnTo>
                    <a:pt x="28" y="184"/>
                  </a:lnTo>
                  <a:lnTo>
                    <a:pt x="27" y="183"/>
                  </a:lnTo>
                  <a:lnTo>
                    <a:pt x="28" y="181"/>
                  </a:lnTo>
                  <a:lnTo>
                    <a:pt x="32" y="179"/>
                  </a:lnTo>
                  <a:lnTo>
                    <a:pt x="33" y="178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7" y="171"/>
                  </a:lnTo>
                  <a:lnTo>
                    <a:pt x="37" y="169"/>
                  </a:lnTo>
                  <a:lnTo>
                    <a:pt x="39" y="165"/>
                  </a:lnTo>
                  <a:lnTo>
                    <a:pt x="40" y="163"/>
                  </a:lnTo>
                  <a:lnTo>
                    <a:pt x="40" y="160"/>
                  </a:lnTo>
                  <a:lnTo>
                    <a:pt x="39" y="159"/>
                  </a:lnTo>
                  <a:lnTo>
                    <a:pt x="38" y="158"/>
                  </a:lnTo>
                  <a:lnTo>
                    <a:pt x="35" y="157"/>
                  </a:lnTo>
                  <a:lnTo>
                    <a:pt x="35" y="155"/>
                  </a:lnTo>
                  <a:lnTo>
                    <a:pt x="35" y="153"/>
                  </a:lnTo>
                  <a:lnTo>
                    <a:pt x="35" y="151"/>
                  </a:lnTo>
                  <a:lnTo>
                    <a:pt x="33" y="150"/>
                  </a:lnTo>
                  <a:lnTo>
                    <a:pt x="30" y="149"/>
                  </a:lnTo>
                  <a:lnTo>
                    <a:pt x="29" y="148"/>
                  </a:lnTo>
                  <a:lnTo>
                    <a:pt x="15" y="140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5"/>
                  </a:lnTo>
                  <a:lnTo>
                    <a:pt x="13" y="134"/>
                  </a:lnTo>
                  <a:lnTo>
                    <a:pt x="11" y="134"/>
                  </a:lnTo>
                  <a:lnTo>
                    <a:pt x="10" y="133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5" y="117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3" y="108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7" y="103"/>
                  </a:lnTo>
                  <a:lnTo>
                    <a:pt x="8" y="104"/>
                  </a:lnTo>
                  <a:lnTo>
                    <a:pt x="8" y="105"/>
                  </a:lnTo>
                  <a:lnTo>
                    <a:pt x="8" y="108"/>
                  </a:lnTo>
                  <a:lnTo>
                    <a:pt x="9" y="109"/>
                  </a:lnTo>
                  <a:lnTo>
                    <a:pt x="10" y="110"/>
                  </a:lnTo>
                  <a:lnTo>
                    <a:pt x="11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8" y="122"/>
                  </a:lnTo>
                  <a:lnTo>
                    <a:pt x="19" y="124"/>
                  </a:lnTo>
                  <a:lnTo>
                    <a:pt x="20" y="124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0" y="121"/>
                  </a:lnTo>
                  <a:lnTo>
                    <a:pt x="20" y="119"/>
                  </a:lnTo>
                  <a:lnTo>
                    <a:pt x="20" y="116"/>
                  </a:lnTo>
                  <a:lnTo>
                    <a:pt x="21" y="115"/>
                  </a:lnTo>
                  <a:lnTo>
                    <a:pt x="23" y="113"/>
                  </a:lnTo>
                  <a:lnTo>
                    <a:pt x="23" y="110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9" y="103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5" y="99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97"/>
                  </a:lnTo>
                  <a:lnTo>
                    <a:pt x="35" y="96"/>
                  </a:lnTo>
                  <a:lnTo>
                    <a:pt x="36" y="95"/>
                  </a:lnTo>
                  <a:lnTo>
                    <a:pt x="37" y="94"/>
                  </a:lnTo>
                  <a:lnTo>
                    <a:pt x="39" y="92"/>
                  </a:lnTo>
                  <a:lnTo>
                    <a:pt x="43" y="91"/>
                  </a:lnTo>
                  <a:lnTo>
                    <a:pt x="50" y="91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6" y="91"/>
                  </a:lnTo>
                  <a:lnTo>
                    <a:pt x="58" y="87"/>
                  </a:lnTo>
                  <a:lnTo>
                    <a:pt x="59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4" y="85"/>
                  </a:lnTo>
                  <a:lnTo>
                    <a:pt x="66" y="85"/>
                  </a:lnTo>
                  <a:lnTo>
                    <a:pt x="67" y="85"/>
                  </a:lnTo>
                  <a:lnTo>
                    <a:pt x="68" y="85"/>
                  </a:lnTo>
                  <a:lnTo>
                    <a:pt x="75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7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4" y="78"/>
                  </a:lnTo>
                  <a:lnTo>
                    <a:pt x="85" y="77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90" y="78"/>
                  </a:lnTo>
                  <a:lnTo>
                    <a:pt x="92" y="76"/>
                  </a:lnTo>
                  <a:lnTo>
                    <a:pt x="98" y="77"/>
                  </a:lnTo>
                  <a:lnTo>
                    <a:pt x="99" y="75"/>
                  </a:lnTo>
                  <a:lnTo>
                    <a:pt x="101" y="7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7" y="66"/>
                  </a:lnTo>
                  <a:lnTo>
                    <a:pt x="109" y="67"/>
                  </a:lnTo>
                  <a:lnTo>
                    <a:pt x="110" y="66"/>
                  </a:lnTo>
                  <a:lnTo>
                    <a:pt x="111" y="62"/>
                  </a:lnTo>
                  <a:lnTo>
                    <a:pt x="112" y="61"/>
                  </a:lnTo>
                  <a:lnTo>
                    <a:pt x="116" y="60"/>
                  </a:lnTo>
                  <a:lnTo>
                    <a:pt x="116" y="59"/>
                  </a:lnTo>
                  <a:lnTo>
                    <a:pt x="116" y="58"/>
                  </a:lnTo>
                  <a:lnTo>
                    <a:pt x="117" y="59"/>
                  </a:lnTo>
                  <a:lnTo>
                    <a:pt x="118" y="59"/>
                  </a:lnTo>
                  <a:lnTo>
                    <a:pt x="119" y="61"/>
                  </a:lnTo>
                  <a:lnTo>
                    <a:pt x="120" y="62"/>
                  </a:lnTo>
                  <a:lnTo>
                    <a:pt x="122" y="63"/>
                  </a:lnTo>
                  <a:lnTo>
                    <a:pt x="123" y="62"/>
                  </a:lnTo>
                  <a:lnTo>
                    <a:pt x="125" y="61"/>
                  </a:lnTo>
                  <a:lnTo>
                    <a:pt x="127" y="59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28" y="57"/>
                  </a:lnTo>
                  <a:lnTo>
                    <a:pt x="128" y="56"/>
                  </a:lnTo>
                  <a:lnTo>
                    <a:pt x="129" y="55"/>
                  </a:lnTo>
                  <a:lnTo>
                    <a:pt x="130" y="53"/>
                  </a:lnTo>
                  <a:lnTo>
                    <a:pt x="130" y="51"/>
                  </a:lnTo>
                  <a:lnTo>
                    <a:pt x="129" y="49"/>
                  </a:lnTo>
                  <a:lnTo>
                    <a:pt x="134" y="47"/>
                  </a:lnTo>
                  <a:lnTo>
                    <a:pt x="137" y="46"/>
                  </a:lnTo>
                  <a:lnTo>
                    <a:pt x="146" y="46"/>
                  </a:lnTo>
                  <a:lnTo>
                    <a:pt x="147" y="46"/>
                  </a:lnTo>
                  <a:lnTo>
                    <a:pt x="151" y="44"/>
                  </a:lnTo>
                  <a:lnTo>
                    <a:pt x="152" y="44"/>
                  </a:lnTo>
                  <a:lnTo>
                    <a:pt x="157" y="45"/>
                  </a:lnTo>
                  <a:lnTo>
                    <a:pt x="158" y="44"/>
                  </a:lnTo>
                  <a:lnTo>
                    <a:pt x="161" y="43"/>
                  </a:lnTo>
                  <a:lnTo>
                    <a:pt x="162" y="43"/>
                  </a:lnTo>
                  <a:lnTo>
                    <a:pt x="163" y="42"/>
                  </a:lnTo>
                  <a:lnTo>
                    <a:pt x="163" y="41"/>
                  </a:lnTo>
                  <a:lnTo>
                    <a:pt x="163" y="40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4" y="37"/>
                  </a:lnTo>
                  <a:lnTo>
                    <a:pt x="164" y="37"/>
                  </a:lnTo>
                  <a:lnTo>
                    <a:pt x="165" y="37"/>
                  </a:lnTo>
                  <a:lnTo>
                    <a:pt x="166" y="37"/>
                  </a:lnTo>
                  <a:lnTo>
                    <a:pt x="167" y="36"/>
                  </a:lnTo>
                  <a:lnTo>
                    <a:pt x="169" y="34"/>
                  </a:lnTo>
                  <a:lnTo>
                    <a:pt x="170" y="33"/>
                  </a:lnTo>
                  <a:lnTo>
                    <a:pt x="171" y="33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90" y="27"/>
                  </a:lnTo>
                  <a:lnTo>
                    <a:pt x="192" y="25"/>
                  </a:lnTo>
                  <a:lnTo>
                    <a:pt x="193" y="23"/>
                  </a:lnTo>
                  <a:lnTo>
                    <a:pt x="194" y="22"/>
                  </a:lnTo>
                  <a:lnTo>
                    <a:pt x="197" y="22"/>
                  </a:lnTo>
                  <a:lnTo>
                    <a:pt x="205" y="22"/>
                  </a:lnTo>
                  <a:lnTo>
                    <a:pt x="207" y="20"/>
                  </a:lnTo>
                  <a:lnTo>
                    <a:pt x="207" y="16"/>
                  </a:lnTo>
                  <a:lnTo>
                    <a:pt x="206" y="15"/>
                  </a:lnTo>
                  <a:lnTo>
                    <a:pt x="202" y="14"/>
                  </a:lnTo>
                  <a:lnTo>
                    <a:pt x="200" y="12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8"/>
                  </a:lnTo>
                  <a:lnTo>
                    <a:pt x="196" y="8"/>
                  </a:lnTo>
                  <a:lnTo>
                    <a:pt x="194" y="7"/>
                  </a:lnTo>
                  <a:lnTo>
                    <a:pt x="195" y="6"/>
                  </a:lnTo>
                  <a:lnTo>
                    <a:pt x="197" y="2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7" y="2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2" y="2"/>
                  </a:lnTo>
                  <a:lnTo>
                    <a:pt x="215" y="2"/>
                  </a:lnTo>
                  <a:lnTo>
                    <a:pt x="216" y="1"/>
                  </a:lnTo>
                  <a:lnTo>
                    <a:pt x="217" y="0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2"/>
                  </a:lnTo>
                  <a:lnTo>
                    <a:pt x="218" y="4"/>
                  </a:lnTo>
                  <a:lnTo>
                    <a:pt x="219" y="5"/>
                  </a:lnTo>
                  <a:lnTo>
                    <a:pt x="222" y="5"/>
                  </a:lnTo>
                  <a:lnTo>
                    <a:pt x="224" y="6"/>
                  </a:lnTo>
                  <a:lnTo>
                    <a:pt x="224" y="7"/>
                  </a:lnTo>
                  <a:lnTo>
                    <a:pt x="225" y="8"/>
                  </a:lnTo>
                  <a:lnTo>
                    <a:pt x="225" y="10"/>
                  </a:lnTo>
                  <a:lnTo>
                    <a:pt x="225" y="12"/>
                  </a:lnTo>
                  <a:lnTo>
                    <a:pt x="224" y="13"/>
                  </a:lnTo>
                  <a:lnTo>
                    <a:pt x="224" y="16"/>
                  </a:lnTo>
                  <a:lnTo>
                    <a:pt x="223" y="18"/>
                  </a:lnTo>
                  <a:lnTo>
                    <a:pt x="224" y="19"/>
                  </a:lnTo>
                  <a:lnTo>
                    <a:pt x="229" y="16"/>
                  </a:lnTo>
                  <a:lnTo>
                    <a:pt x="230" y="16"/>
                  </a:lnTo>
                  <a:lnTo>
                    <a:pt x="230" y="18"/>
                  </a:lnTo>
                  <a:lnTo>
                    <a:pt x="230" y="20"/>
                  </a:lnTo>
                  <a:lnTo>
                    <a:pt x="229" y="24"/>
                  </a:lnTo>
                  <a:lnTo>
                    <a:pt x="228" y="26"/>
                  </a:lnTo>
                  <a:lnTo>
                    <a:pt x="229" y="27"/>
                  </a:lnTo>
                  <a:lnTo>
                    <a:pt x="231" y="28"/>
                  </a:lnTo>
                  <a:lnTo>
                    <a:pt x="233" y="29"/>
                  </a:lnTo>
                  <a:lnTo>
                    <a:pt x="236" y="31"/>
                  </a:lnTo>
                  <a:lnTo>
                    <a:pt x="240" y="32"/>
                  </a:lnTo>
                  <a:lnTo>
                    <a:pt x="242" y="32"/>
                  </a:lnTo>
                  <a:lnTo>
                    <a:pt x="243" y="31"/>
                  </a:lnTo>
                  <a:lnTo>
                    <a:pt x="244" y="31"/>
                  </a:lnTo>
                  <a:lnTo>
                    <a:pt x="245" y="29"/>
                  </a:lnTo>
                  <a:lnTo>
                    <a:pt x="246" y="2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5" name="Freeform 100">
              <a:extLst>
                <a:ext uri="{FF2B5EF4-FFF2-40B4-BE49-F238E27FC236}">
                  <a16:creationId xmlns:a16="http://schemas.microsoft.com/office/drawing/2014/main" id="{36B400AE-017B-28EC-6F2D-22F86B37B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928" y="3110769"/>
              <a:ext cx="1207497" cy="849353"/>
            </a:xfrm>
            <a:custGeom>
              <a:avLst/>
              <a:gdLst>
                <a:gd name="T0" fmla="*/ 269 w 853"/>
                <a:gd name="T1" fmla="*/ 26 h 600"/>
                <a:gd name="T2" fmla="*/ 307 w 853"/>
                <a:gd name="T3" fmla="*/ 38 h 600"/>
                <a:gd name="T4" fmla="*/ 374 w 853"/>
                <a:gd name="T5" fmla="*/ 44 h 600"/>
                <a:gd name="T6" fmla="*/ 418 w 853"/>
                <a:gd name="T7" fmla="*/ 74 h 600"/>
                <a:gd name="T8" fmla="*/ 536 w 853"/>
                <a:gd name="T9" fmla="*/ 37 h 600"/>
                <a:gd name="T10" fmla="*/ 580 w 853"/>
                <a:gd name="T11" fmla="*/ 0 h 600"/>
                <a:gd name="T12" fmla="*/ 606 w 853"/>
                <a:gd name="T13" fmla="*/ 13 h 600"/>
                <a:gd name="T14" fmla="*/ 619 w 853"/>
                <a:gd name="T15" fmla="*/ 33 h 600"/>
                <a:gd name="T16" fmla="*/ 629 w 853"/>
                <a:gd name="T17" fmla="*/ 57 h 600"/>
                <a:gd name="T18" fmla="*/ 637 w 853"/>
                <a:gd name="T19" fmla="*/ 82 h 600"/>
                <a:gd name="T20" fmla="*/ 659 w 853"/>
                <a:gd name="T21" fmla="*/ 108 h 600"/>
                <a:gd name="T22" fmla="*/ 672 w 853"/>
                <a:gd name="T23" fmla="*/ 133 h 600"/>
                <a:gd name="T24" fmla="*/ 690 w 853"/>
                <a:gd name="T25" fmla="*/ 159 h 600"/>
                <a:gd name="T26" fmla="*/ 711 w 853"/>
                <a:gd name="T27" fmla="*/ 188 h 600"/>
                <a:gd name="T28" fmla="*/ 720 w 853"/>
                <a:gd name="T29" fmla="*/ 236 h 600"/>
                <a:gd name="T30" fmla="*/ 717 w 853"/>
                <a:gd name="T31" fmla="*/ 261 h 600"/>
                <a:gd name="T32" fmla="*/ 709 w 853"/>
                <a:gd name="T33" fmla="*/ 290 h 600"/>
                <a:gd name="T34" fmla="*/ 712 w 853"/>
                <a:gd name="T35" fmla="*/ 318 h 600"/>
                <a:gd name="T36" fmla="*/ 714 w 853"/>
                <a:gd name="T37" fmla="*/ 361 h 600"/>
                <a:gd name="T38" fmla="*/ 764 w 853"/>
                <a:gd name="T39" fmla="*/ 401 h 600"/>
                <a:gd name="T40" fmla="*/ 786 w 853"/>
                <a:gd name="T41" fmla="*/ 393 h 600"/>
                <a:gd name="T42" fmla="*/ 814 w 853"/>
                <a:gd name="T43" fmla="*/ 376 h 600"/>
                <a:gd name="T44" fmla="*/ 850 w 853"/>
                <a:gd name="T45" fmla="*/ 401 h 600"/>
                <a:gd name="T46" fmla="*/ 846 w 853"/>
                <a:gd name="T47" fmla="*/ 442 h 600"/>
                <a:gd name="T48" fmla="*/ 789 w 853"/>
                <a:gd name="T49" fmla="*/ 469 h 600"/>
                <a:gd name="T50" fmla="*/ 795 w 853"/>
                <a:gd name="T51" fmla="*/ 452 h 600"/>
                <a:gd name="T52" fmla="*/ 779 w 853"/>
                <a:gd name="T53" fmla="*/ 436 h 600"/>
                <a:gd name="T54" fmla="*/ 785 w 853"/>
                <a:gd name="T55" fmla="*/ 456 h 600"/>
                <a:gd name="T56" fmla="*/ 771 w 853"/>
                <a:gd name="T57" fmla="*/ 476 h 600"/>
                <a:gd name="T58" fmla="*/ 785 w 853"/>
                <a:gd name="T59" fmla="*/ 471 h 600"/>
                <a:gd name="T60" fmla="*/ 769 w 853"/>
                <a:gd name="T61" fmla="*/ 483 h 600"/>
                <a:gd name="T62" fmla="*/ 775 w 853"/>
                <a:gd name="T63" fmla="*/ 487 h 600"/>
                <a:gd name="T64" fmla="*/ 756 w 853"/>
                <a:gd name="T65" fmla="*/ 519 h 600"/>
                <a:gd name="T66" fmla="*/ 757 w 853"/>
                <a:gd name="T67" fmla="*/ 565 h 600"/>
                <a:gd name="T68" fmla="*/ 687 w 853"/>
                <a:gd name="T69" fmla="*/ 558 h 600"/>
                <a:gd name="T70" fmla="*/ 612 w 853"/>
                <a:gd name="T71" fmla="*/ 534 h 600"/>
                <a:gd name="T72" fmla="*/ 524 w 853"/>
                <a:gd name="T73" fmla="*/ 565 h 600"/>
                <a:gd name="T74" fmla="*/ 473 w 853"/>
                <a:gd name="T75" fmla="*/ 598 h 600"/>
                <a:gd name="T76" fmla="*/ 372 w 853"/>
                <a:gd name="T77" fmla="*/ 586 h 600"/>
                <a:gd name="T78" fmla="*/ 237 w 853"/>
                <a:gd name="T79" fmla="*/ 575 h 600"/>
                <a:gd name="T80" fmla="*/ 221 w 853"/>
                <a:gd name="T81" fmla="*/ 520 h 600"/>
                <a:gd name="T82" fmla="*/ 207 w 853"/>
                <a:gd name="T83" fmla="*/ 493 h 600"/>
                <a:gd name="T84" fmla="*/ 209 w 853"/>
                <a:gd name="T85" fmla="*/ 472 h 600"/>
                <a:gd name="T86" fmla="*/ 164 w 853"/>
                <a:gd name="T87" fmla="*/ 486 h 600"/>
                <a:gd name="T88" fmla="*/ 122 w 853"/>
                <a:gd name="T89" fmla="*/ 460 h 600"/>
                <a:gd name="T90" fmla="*/ 115 w 853"/>
                <a:gd name="T91" fmla="*/ 439 h 600"/>
                <a:gd name="T92" fmla="*/ 108 w 853"/>
                <a:gd name="T93" fmla="*/ 421 h 600"/>
                <a:gd name="T94" fmla="*/ 86 w 853"/>
                <a:gd name="T95" fmla="*/ 397 h 600"/>
                <a:gd name="T96" fmla="*/ 47 w 853"/>
                <a:gd name="T97" fmla="*/ 369 h 600"/>
                <a:gd name="T98" fmla="*/ 46 w 853"/>
                <a:gd name="T99" fmla="*/ 333 h 600"/>
                <a:gd name="T100" fmla="*/ 23 w 853"/>
                <a:gd name="T101" fmla="*/ 314 h 600"/>
                <a:gd name="T102" fmla="*/ 38 w 853"/>
                <a:gd name="T103" fmla="*/ 284 h 600"/>
                <a:gd name="T104" fmla="*/ 54 w 853"/>
                <a:gd name="T105" fmla="*/ 266 h 600"/>
                <a:gd name="T106" fmla="*/ 83 w 853"/>
                <a:gd name="T107" fmla="*/ 260 h 600"/>
                <a:gd name="T108" fmla="*/ 106 w 853"/>
                <a:gd name="T109" fmla="*/ 218 h 600"/>
                <a:gd name="T110" fmla="*/ 121 w 853"/>
                <a:gd name="T111" fmla="*/ 190 h 600"/>
                <a:gd name="T112" fmla="*/ 138 w 853"/>
                <a:gd name="T113" fmla="*/ 153 h 600"/>
                <a:gd name="T114" fmla="*/ 159 w 853"/>
                <a:gd name="T115" fmla="*/ 114 h 600"/>
                <a:gd name="T116" fmla="*/ 180 w 853"/>
                <a:gd name="T117" fmla="*/ 78 h 600"/>
                <a:gd name="T118" fmla="*/ 224 w 853"/>
                <a:gd name="T119" fmla="*/ 6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3" h="600">
                  <a:moveTo>
                    <a:pt x="238" y="44"/>
                  </a:moveTo>
                  <a:lnTo>
                    <a:pt x="239" y="44"/>
                  </a:lnTo>
                  <a:lnTo>
                    <a:pt x="241" y="43"/>
                  </a:lnTo>
                  <a:lnTo>
                    <a:pt x="242" y="41"/>
                  </a:lnTo>
                  <a:lnTo>
                    <a:pt x="241" y="38"/>
                  </a:lnTo>
                  <a:lnTo>
                    <a:pt x="242" y="37"/>
                  </a:lnTo>
                  <a:lnTo>
                    <a:pt x="244" y="36"/>
                  </a:lnTo>
                  <a:lnTo>
                    <a:pt x="245" y="37"/>
                  </a:lnTo>
                  <a:lnTo>
                    <a:pt x="246" y="38"/>
                  </a:lnTo>
                  <a:lnTo>
                    <a:pt x="248" y="38"/>
                  </a:lnTo>
                  <a:lnTo>
                    <a:pt x="249" y="39"/>
                  </a:lnTo>
                  <a:lnTo>
                    <a:pt x="251" y="39"/>
                  </a:lnTo>
                  <a:lnTo>
                    <a:pt x="255" y="36"/>
                  </a:lnTo>
                  <a:lnTo>
                    <a:pt x="256" y="33"/>
                  </a:lnTo>
                  <a:lnTo>
                    <a:pt x="257" y="27"/>
                  </a:lnTo>
                  <a:lnTo>
                    <a:pt x="259" y="25"/>
                  </a:lnTo>
                  <a:lnTo>
                    <a:pt x="262" y="24"/>
                  </a:lnTo>
                  <a:lnTo>
                    <a:pt x="263" y="24"/>
                  </a:lnTo>
                  <a:lnTo>
                    <a:pt x="269" y="26"/>
                  </a:lnTo>
                  <a:lnTo>
                    <a:pt x="271" y="27"/>
                  </a:lnTo>
                  <a:lnTo>
                    <a:pt x="275" y="32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82" y="38"/>
                  </a:lnTo>
                  <a:lnTo>
                    <a:pt x="283" y="38"/>
                  </a:lnTo>
                  <a:lnTo>
                    <a:pt x="284" y="38"/>
                  </a:lnTo>
                  <a:lnTo>
                    <a:pt x="285" y="38"/>
                  </a:lnTo>
                  <a:lnTo>
                    <a:pt x="290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39"/>
                  </a:lnTo>
                  <a:lnTo>
                    <a:pt x="293" y="38"/>
                  </a:lnTo>
                  <a:lnTo>
                    <a:pt x="294" y="38"/>
                  </a:lnTo>
                  <a:lnTo>
                    <a:pt x="295" y="37"/>
                  </a:lnTo>
                  <a:lnTo>
                    <a:pt x="296" y="37"/>
                  </a:lnTo>
                  <a:lnTo>
                    <a:pt x="299" y="36"/>
                  </a:lnTo>
                  <a:lnTo>
                    <a:pt x="301" y="37"/>
                  </a:lnTo>
                  <a:lnTo>
                    <a:pt x="307" y="38"/>
                  </a:lnTo>
                  <a:lnTo>
                    <a:pt x="311" y="38"/>
                  </a:lnTo>
                  <a:lnTo>
                    <a:pt x="313" y="39"/>
                  </a:lnTo>
                  <a:lnTo>
                    <a:pt x="319" y="38"/>
                  </a:lnTo>
                  <a:lnTo>
                    <a:pt x="321" y="39"/>
                  </a:lnTo>
                  <a:lnTo>
                    <a:pt x="325" y="44"/>
                  </a:lnTo>
                  <a:lnTo>
                    <a:pt x="326" y="46"/>
                  </a:lnTo>
                  <a:lnTo>
                    <a:pt x="328" y="46"/>
                  </a:lnTo>
                  <a:lnTo>
                    <a:pt x="337" y="42"/>
                  </a:lnTo>
                  <a:lnTo>
                    <a:pt x="340" y="42"/>
                  </a:lnTo>
                  <a:lnTo>
                    <a:pt x="342" y="44"/>
                  </a:lnTo>
                  <a:lnTo>
                    <a:pt x="346" y="44"/>
                  </a:lnTo>
                  <a:lnTo>
                    <a:pt x="348" y="45"/>
                  </a:lnTo>
                  <a:lnTo>
                    <a:pt x="351" y="49"/>
                  </a:lnTo>
                  <a:lnTo>
                    <a:pt x="353" y="49"/>
                  </a:lnTo>
                  <a:lnTo>
                    <a:pt x="358" y="50"/>
                  </a:lnTo>
                  <a:lnTo>
                    <a:pt x="360" y="50"/>
                  </a:lnTo>
                  <a:lnTo>
                    <a:pt x="366" y="48"/>
                  </a:lnTo>
                  <a:lnTo>
                    <a:pt x="371" y="48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3" y="44"/>
                  </a:lnTo>
                  <a:lnTo>
                    <a:pt x="388" y="44"/>
                  </a:lnTo>
                  <a:lnTo>
                    <a:pt x="390" y="45"/>
                  </a:lnTo>
                  <a:lnTo>
                    <a:pt x="390" y="45"/>
                  </a:lnTo>
                  <a:lnTo>
                    <a:pt x="394" y="48"/>
                  </a:lnTo>
                  <a:lnTo>
                    <a:pt x="396" y="50"/>
                  </a:lnTo>
                  <a:lnTo>
                    <a:pt x="397" y="51"/>
                  </a:lnTo>
                  <a:lnTo>
                    <a:pt x="398" y="53"/>
                  </a:lnTo>
                  <a:lnTo>
                    <a:pt x="398" y="55"/>
                  </a:lnTo>
                  <a:lnTo>
                    <a:pt x="399" y="56"/>
                  </a:lnTo>
                  <a:lnTo>
                    <a:pt x="401" y="58"/>
                  </a:lnTo>
                  <a:lnTo>
                    <a:pt x="403" y="61"/>
                  </a:lnTo>
                  <a:lnTo>
                    <a:pt x="411" y="63"/>
                  </a:lnTo>
                  <a:lnTo>
                    <a:pt x="412" y="64"/>
                  </a:lnTo>
                  <a:lnTo>
                    <a:pt x="413" y="66"/>
                  </a:lnTo>
                  <a:lnTo>
                    <a:pt x="416" y="72"/>
                  </a:lnTo>
                  <a:lnTo>
                    <a:pt x="418" y="74"/>
                  </a:lnTo>
                  <a:lnTo>
                    <a:pt x="420" y="76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31" y="74"/>
                  </a:lnTo>
                  <a:lnTo>
                    <a:pt x="437" y="72"/>
                  </a:lnTo>
                  <a:lnTo>
                    <a:pt x="440" y="68"/>
                  </a:lnTo>
                  <a:lnTo>
                    <a:pt x="449" y="53"/>
                  </a:lnTo>
                  <a:lnTo>
                    <a:pt x="453" y="50"/>
                  </a:lnTo>
                  <a:lnTo>
                    <a:pt x="497" y="46"/>
                  </a:lnTo>
                  <a:lnTo>
                    <a:pt x="503" y="44"/>
                  </a:lnTo>
                  <a:lnTo>
                    <a:pt x="508" y="43"/>
                  </a:lnTo>
                  <a:lnTo>
                    <a:pt x="510" y="42"/>
                  </a:lnTo>
                  <a:lnTo>
                    <a:pt x="512" y="41"/>
                  </a:lnTo>
                  <a:lnTo>
                    <a:pt x="516" y="42"/>
                  </a:lnTo>
                  <a:lnTo>
                    <a:pt x="522" y="40"/>
                  </a:lnTo>
                  <a:lnTo>
                    <a:pt x="528" y="40"/>
                  </a:lnTo>
                  <a:lnTo>
                    <a:pt x="531" y="40"/>
                  </a:lnTo>
                  <a:lnTo>
                    <a:pt x="535" y="38"/>
                  </a:lnTo>
                  <a:lnTo>
                    <a:pt x="536" y="37"/>
                  </a:lnTo>
                  <a:lnTo>
                    <a:pt x="538" y="32"/>
                  </a:lnTo>
                  <a:lnTo>
                    <a:pt x="539" y="31"/>
                  </a:lnTo>
                  <a:lnTo>
                    <a:pt x="541" y="28"/>
                  </a:lnTo>
                  <a:lnTo>
                    <a:pt x="542" y="27"/>
                  </a:lnTo>
                  <a:lnTo>
                    <a:pt x="544" y="25"/>
                  </a:lnTo>
                  <a:lnTo>
                    <a:pt x="546" y="20"/>
                  </a:lnTo>
                  <a:lnTo>
                    <a:pt x="546" y="16"/>
                  </a:lnTo>
                  <a:lnTo>
                    <a:pt x="546" y="13"/>
                  </a:lnTo>
                  <a:lnTo>
                    <a:pt x="546" y="8"/>
                  </a:lnTo>
                  <a:lnTo>
                    <a:pt x="547" y="8"/>
                  </a:lnTo>
                  <a:lnTo>
                    <a:pt x="549" y="8"/>
                  </a:lnTo>
                  <a:lnTo>
                    <a:pt x="551" y="8"/>
                  </a:lnTo>
                  <a:lnTo>
                    <a:pt x="554" y="7"/>
                  </a:lnTo>
                  <a:lnTo>
                    <a:pt x="555" y="7"/>
                  </a:lnTo>
                  <a:lnTo>
                    <a:pt x="559" y="6"/>
                  </a:lnTo>
                  <a:lnTo>
                    <a:pt x="561" y="6"/>
                  </a:lnTo>
                  <a:lnTo>
                    <a:pt x="572" y="3"/>
                  </a:lnTo>
                  <a:lnTo>
                    <a:pt x="576" y="2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3" y="1"/>
                  </a:lnTo>
                  <a:lnTo>
                    <a:pt x="585" y="1"/>
                  </a:lnTo>
                  <a:lnTo>
                    <a:pt x="586" y="1"/>
                  </a:lnTo>
                  <a:lnTo>
                    <a:pt x="587" y="2"/>
                  </a:lnTo>
                  <a:lnTo>
                    <a:pt x="588" y="2"/>
                  </a:lnTo>
                  <a:lnTo>
                    <a:pt x="592" y="2"/>
                  </a:lnTo>
                  <a:lnTo>
                    <a:pt x="594" y="3"/>
                  </a:lnTo>
                  <a:lnTo>
                    <a:pt x="595" y="6"/>
                  </a:lnTo>
                  <a:lnTo>
                    <a:pt x="597" y="5"/>
                  </a:lnTo>
                  <a:lnTo>
                    <a:pt x="600" y="8"/>
                  </a:lnTo>
                  <a:lnTo>
                    <a:pt x="601" y="10"/>
                  </a:lnTo>
                  <a:lnTo>
                    <a:pt x="601" y="12"/>
                  </a:lnTo>
                  <a:lnTo>
                    <a:pt x="602" y="12"/>
                  </a:lnTo>
                  <a:lnTo>
                    <a:pt x="603" y="10"/>
                  </a:lnTo>
                  <a:lnTo>
                    <a:pt x="604" y="9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3"/>
                  </a:lnTo>
                  <a:lnTo>
                    <a:pt x="609" y="14"/>
                  </a:lnTo>
                  <a:lnTo>
                    <a:pt x="609" y="15"/>
                  </a:lnTo>
                  <a:lnTo>
                    <a:pt x="608" y="17"/>
                  </a:lnTo>
                  <a:lnTo>
                    <a:pt x="606" y="17"/>
                  </a:lnTo>
                  <a:lnTo>
                    <a:pt x="606" y="18"/>
                  </a:lnTo>
                  <a:lnTo>
                    <a:pt x="609" y="19"/>
                  </a:lnTo>
                  <a:lnTo>
                    <a:pt x="611" y="20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13" y="20"/>
                  </a:lnTo>
                  <a:lnTo>
                    <a:pt x="614" y="20"/>
                  </a:lnTo>
                  <a:lnTo>
                    <a:pt x="614" y="21"/>
                  </a:lnTo>
                  <a:lnTo>
                    <a:pt x="613" y="22"/>
                  </a:lnTo>
                  <a:lnTo>
                    <a:pt x="612" y="23"/>
                  </a:lnTo>
                  <a:lnTo>
                    <a:pt x="613" y="26"/>
                  </a:lnTo>
                  <a:lnTo>
                    <a:pt x="615" y="29"/>
                  </a:lnTo>
                  <a:lnTo>
                    <a:pt x="617" y="31"/>
                  </a:lnTo>
                  <a:lnTo>
                    <a:pt x="619" y="32"/>
                  </a:lnTo>
                  <a:lnTo>
                    <a:pt x="619" y="33"/>
                  </a:lnTo>
                  <a:lnTo>
                    <a:pt x="618" y="34"/>
                  </a:lnTo>
                  <a:lnTo>
                    <a:pt x="618" y="35"/>
                  </a:lnTo>
                  <a:lnTo>
                    <a:pt x="618" y="36"/>
                  </a:lnTo>
                  <a:lnTo>
                    <a:pt x="620" y="35"/>
                  </a:lnTo>
                  <a:lnTo>
                    <a:pt x="622" y="37"/>
                  </a:lnTo>
                  <a:lnTo>
                    <a:pt x="623" y="38"/>
                  </a:lnTo>
                  <a:lnTo>
                    <a:pt x="624" y="38"/>
                  </a:lnTo>
                  <a:lnTo>
                    <a:pt x="624" y="39"/>
                  </a:lnTo>
                  <a:lnTo>
                    <a:pt x="625" y="40"/>
                  </a:lnTo>
                  <a:lnTo>
                    <a:pt x="624" y="42"/>
                  </a:lnTo>
                  <a:lnTo>
                    <a:pt x="624" y="43"/>
                  </a:lnTo>
                  <a:lnTo>
                    <a:pt x="625" y="44"/>
                  </a:lnTo>
                  <a:lnTo>
                    <a:pt x="625" y="45"/>
                  </a:lnTo>
                  <a:lnTo>
                    <a:pt x="624" y="48"/>
                  </a:lnTo>
                  <a:lnTo>
                    <a:pt x="625" y="49"/>
                  </a:lnTo>
                  <a:lnTo>
                    <a:pt x="627" y="50"/>
                  </a:lnTo>
                  <a:lnTo>
                    <a:pt x="629" y="52"/>
                  </a:lnTo>
                  <a:lnTo>
                    <a:pt x="629" y="56"/>
                  </a:lnTo>
                  <a:lnTo>
                    <a:pt x="629" y="57"/>
                  </a:lnTo>
                  <a:lnTo>
                    <a:pt x="630" y="58"/>
                  </a:lnTo>
                  <a:lnTo>
                    <a:pt x="630" y="58"/>
                  </a:lnTo>
                  <a:lnTo>
                    <a:pt x="632" y="59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1" y="65"/>
                  </a:lnTo>
                  <a:lnTo>
                    <a:pt x="633" y="67"/>
                  </a:lnTo>
                  <a:lnTo>
                    <a:pt x="633" y="68"/>
                  </a:lnTo>
                  <a:lnTo>
                    <a:pt x="634" y="68"/>
                  </a:lnTo>
                  <a:lnTo>
                    <a:pt x="635" y="70"/>
                  </a:lnTo>
                  <a:lnTo>
                    <a:pt x="636" y="70"/>
                  </a:lnTo>
                  <a:lnTo>
                    <a:pt x="636" y="72"/>
                  </a:lnTo>
                  <a:lnTo>
                    <a:pt x="636" y="73"/>
                  </a:lnTo>
                  <a:lnTo>
                    <a:pt x="636" y="74"/>
                  </a:lnTo>
                  <a:lnTo>
                    <a:pt x="636" y="75"/>
                  </a:lnTo>
                  <a:lnTo>
                    <a:pt x="634" y="75"/>
                  </a:lnTo>
                  <a:lnTo>
                    <a:pt x="635" y="78"/>
                  </a:lnTo>
                  <a:lnTo>
                    <a:pt x="637" y="82"/>
                  </a:lnTo>
                  <a:lnTo>
                    <a:pt x="643" y="90"/>
                  </a:lnTo>
                  <a:lnTo>
                    <a:pt x="645" y="92"/>
                  </a:lnTo>
                  <a:lnTo>
                    <a:pt x="648" y="93"/>
                  </a:lnTo>
                  <a:lnTo>
                    <a:pt x="648" y="94"/>
                  </a:lnTo>
                  <a:lnTo>
                    <a:pt x="649" y="96"/>
                  </a:lnTo>
                  <a:lnTo>
                    <a:pt x="649" y="97"/>
                  </a:lnTo>
                  <a:lnTo>
                    <a:pt x="649" y="98"/>
                  </a:lnTo>
                  <a:lnTo>
                    <a:pt x="649" y="98"/>
                  </a:lnTo>
                  <a:lnTo>
                    <a:pt x="649" y="99"/>
                  </a:lnTo>
                  <a:lnTo>
                    <a:pt x="650" y="99"/>
                  </a:lnTo>
                  <a:lnTo>
                    <a:pt x="651" y="99"/>
                  </a:lnTo>
                  <a:lnTo>
                    <a:pt x="652" y="104"/>
                  </a:lnTo>
                  <a:lnTo>
                    <a:pt x="652" y="105"/>
                  </a:lnTo>
                  <a:lnTo>
                    <a:pt x="654" y="106"/>
                  </a:lnTo>
                  <a:lnTo>
                    <a:pt x="654" y="106"/>
                  </a:lnTo>
                  <a:lnTo>
                    <a:pt x="654" y="107"/>
                  </a:lnTo>
                  <a:lnTo>
                    <a:pt x="655" y="107"/>
                  </a:lnTo>
                  <a:lnTo>
                    <a:pt x="658" y="107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1" y="110"/>
                  </a:lnTo>
                  <a:lnTo>
                    <a:pt x="662" y="110"/>
                  </a:lnTo>
                  <a:lnTo>
                    <a:pt x="661" y="111"/>
                  </a:lnTo>
                  <a:lnTo>
                    <a:pt x="661" y="112"/>
                  </a:lnTo>
                  <a:lnTo>
                    <a:pt x="660" y="114"/>
                  </a:lnTo>
                  <a:lnTo>
                    <a:pt x="660" y="116"/>
                  </a:lnTo>
                  <a:lnTo>
                    <a:pt x="662" y="116"/>
                  </a:lnTo>
                  <a:lnTo>
                    <a:pt x="661" y="121"/>
                  </a:lnTo>
                  <a:lnTo>
                    <a:pt x="662" y="122"/>
                  </a:lnTo>
                  <a:lnTo>
                    <a:pt x="663" y="122"/>
                  </a:lnTo>
                  <a:lnTo>
                    <a:pt x="664" y="122"/>
                  </a:lnTo>
                  <a:lnTo>
                    <a:pt x="666" y="128"/>
                  </a:lnTo>
                  <a:lnTo>
                    <a:pt x="667" y="130"/>
                  </a:lnTo>
                  <a:lnTo>
                    <a:pt x="668" y="130"/>
                  </a:lnTo>
                  <a:lnTo>
                    <a:pt x="670" y="131"/>
                  </a:lnTo>
                  <a:lnTo>
                    <a:pt x="671" y="131"/>
                  </a:lnTo>
                  <a:lnTo>
                    <a:pt x="672" y="132"/>
                  </a:lnTo>
                  <a:lnTo>
                    <a:pt x="672" y="133"/>
                  </a:lnTo>
                  <a:lnTo>
                    <a:pt x="675" y="133"/>
                  </a:lnTo>
                  <a:lnTo>
                    <a:pt x="676" y="134"/>
                  </a:lnTo>
                  <a:lnTo>
                    <a:pt x="678" y="137"/>
                  </a:lnTo>
                  <a:lnTo>
                    <a:pt x="678" y="139"/>
                  </a:lnTo>
                  <a:lnTo>
                    <a:pt x="678" y="140"/>
                  </a:lnTo>
                  <a:lnTo>
                    <a:pt x="681" y="143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9"/>
                  </a:lnTo>
                  <a:lnTo>
                    <a:pt x="682" y="150"/>
                  </a:lnTo>
                  <a:lnTo>
                    <a:pt x="681" y="150"/>
                  </a:lnTo>
                  <a:lnTo>
                    <a:pt x="683" y="152"/>
                  </a:lnTo>
                  <a:lnTo>
                    <a:pt x="686" y="153"/>
                  </a:lnTo>
                  <a:lnTo>
                    <a:pt x="686" y="154"/>
                  </a:lnTo>
                  <a:lnTo>
                    <a:pt x="685" y="155"/>
                  </a:lnTo>
                  <a:lnTo>
                    <a:pt x="686" y="156"/>
                  </a:lnTo>
                  <a:lnTo>
                    <a:pt x="687" y="156"/>
                  </a:lnTo>
                  <a:lnTo>
                    <a:pt x="688" y="157"/>
                  </a:lnTo>
                  <a:lnTo>
                    <a:pt x="690" y="159"/>
                  </a:lnTo>
                  <a:lnTo>
                    <a:pt x="693" y="161"/>
                  </a:lnTo>
                  <a:lnTo>
                    <a:pt x="694" y="163"/>
                  </a:lnTo>
                  <a:lnTo>
                    <a:pt x="694" y="164"/>
                  </a:lnTo>
                  <a:lnTo>
                    <a:pt x="696" y="164"/>
                  </a:lnTo>
                  <a:lnTo>
                    <a:pt x="698" y="166"/>
                  </a:lnTo>
                  <a:lnTo>
                    <a:pt x="701" y="167"/>
                  </a:lnTo>
                  <a:lnTo>
                    <a:pt x="702" y="166"/>
                  </a:lnTo>
                  <a:lnTo>
                    <a:pt x="703" y="168"/>
                  </a:lnTo>
                  <a:lnTo>
                    <a:pt x="703" y="169"/>
                  </a:lnTo>
                  <a:lnTo>
                    <a:pt x="706" y="172"/>
                  </a:lnTo>
                  <a:lnTo>
                    <a:pt x="708" y="174"/>
                  </a:lnTo>
                  <a:lnTo>
                    <a:pt x="709" y="179"/>
                  </a:lnTo>
                  <a:lnTo>
                    <a:pt x="709" y="181"/>
                  </a:lnTo>
                  <a:lnTo>
                    <a:pt x="709" y="182"/>
                  </a:lnTo>
                  <a:lnTo>
                    <a:pt x="708" y="183"/>
                  </a:lnTo>
                  <a:lnTo>
                    <a:pt x="710" y="184"/>
                  </a:lnTo>
                  <a:lnTo>
                    <a:pt x="710" y="186"/>
                  </a:lnTo>
                  <a:lnTo>
                    <a:pt x="710" y="188"/>
                  </a:lnTo>
                  <a:lnTo>
                    <a:pt x="711" y="188"/>
                  </a:lnTo>
                  <a:lnTo>
                    <a:pt x="711" y="189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2" y="196"/>
                  </a:lnTo>
                  <a:lnTo>
                    <a:pt x="716" y="202"/>
                  </a:lnTo>
                  <a:lnTo>
                    <a:pt x="716" y="205"/>
                  </a:lnTo>
                  <a:lnTo>
                    <a:pt x="721" y="215"/>
                  </a:lnTo>
                  <a:lnTo>
                    <a:pt x="722" y="218"/>
                  </a:lnTo>
                  <a:lnTo>
                    <a:pt x="722" y="219"/>
                  </a:lnTo>
                  <a:lnTo>
                    <a:pt x="722" y="220"/>
                  </a:lnTo>
                  <a:lnTo>
                    <a:pt x="722" y="222"/>
                  </a:lnTo>
                  <a:lnTo>
                    <a:pt x="721" y="224"/>
                  </a:lnTo>
                  <a:lnTo>
                    <a:pt x="720" y="225"/>
                  </a:lnTo>
                  <a:lnTo>
                    <a:pt x="720" y="227"/>
                  </a:lnTo>
                  <a:lnTo>
                    <a:pt x="721" y="230"/>
                  </a:lnTo>
                  <a:lnTo>
                    <a:pt x="720" y="230"/>
                  </a:lnTo>
                  <a:lnTo>
                    <a:pt x="720" y="230"/>
                  </a:lnTo>
                  <a:lnTo>
                    <a:pt x="720" y="236"/>
                  </a:lnTo>
                  <a:lnTo>
                    <a:pt x="720" y="236"/>
                  </a:lnTo>
                  <a:lnTo>
                    <a:pt x="721" y="239"/>
                  </a:lnTo>
                  <a:lnTo>
                    <a:pt x="721" y="240"/>
                  </a:lnTo>
                  <a:lnTo>
                    <a:pt x="721" y="239"/>
                  </a:lnTo>
                  <a:lnTo>
                    <a:pt x="722" y="240"/>
                  </a:lnTo>
                  <a:lnTo>
                    <a:pt x="722" y="241"/>
                  </a:lnTo>
                  <a:lnTo>
                    <a:pt x="722" y="245"/>
                  </a:lnTo>
                  <a:lnTo>
                    <a:pt x="722" y="246"/>
                  </a:lnTo>
                  <a:lnTo>
                    <a:pt x="721" y="247"/>
                  </a:lnTo>
                  <a:lnTo>
                    <a:pt x="720" y="248"/>
                  </a:lnTo>
                  <a:lnTo>
                    <a:pt x="720" y="249"/>
                  </a:lnTo>
                  <a:lnTo>
                    <a:pt x="720" y="250"/>
                  </a:lnTo>
                  <a:lnTo>
                    <a:pt x="720" y="250"/>
                  </a:lnTo>
                  <a:lnTo>
                    <a:pt x="719" y="251"/>
                  </a:lnTo>
                  <a:lnTo>
                    <a:pt x="719" y="254"/>
                  </a:lnTo>
                  <a:lnTo>
                    <a:pt x="718" y="255"/>
                  </a:lnTo>
                  <a:lnTo>
                    <a:pt x="717" y="256"/>
                  </a:lnTo>
                  <a:lnTo>
                    <a:pt x="717" y="257"/>
                  </a:lnTo>
                  <a:lnTo>
                    <a:pt x="717" y="260"/>
                  </a:lnTo>
                  <a:lnTo>
                    <a:pt x="717" y="261"/>
                  </a:lnTo>
                  <a:lnTo>
                    <a:pt x="716" y="264"/>
                  </a:lnTo>
                  <a:lnTo>
                    <a:pt x="714" y="266"/>
                  </a:lnTo>
                  <a:lnTo>
                    <a:pt x="714" y="266"/>
                  </a:lnTo>
                  <a:lnTo>
                    <a:pt x="713" y="266"/>
                  </a:lnTo>
                  <a:lnTo>
                    <a:pt x="712" y="266"/>
                  </a:lnTo>
                  <a:lnTo>
                    <a:pt x="712" y="267"/>
                  </a:lnTo>
                  <a:lnTo>
                    <a:pt x="712" y="270"/>
                  </a:lnTo>
                  <a:lnTo>
                    <a:pt x="711" y="271"/>
                  </a:lnTo>
                  <a:lnTo>
                    <a:pt x="709" y="271"/>
                  </a:lnTo>
                  <a:lnTo>
                    <a:pt x="710" y="272"/>
                  </a:lnTo>
                  <a:lnTo>
                    <a:pt x="712" y="275"/>
                  </a:lnTo>
                  <a:lnTo>
                    <a:pt x="712" y="276"/>
                  </a:lnTo>
                  <a:lnTo>
                    <a:pt x="713" y="277"/>
                  </a:lnTo>
                  <a:lnTo>
                    <a:pt x="713" y="278"/>
                  </a:lnTo>
                  <a:lnTo>
                    <a:pt x="712" y="281"/>
                  </a:lnTo>
                  <a:lnTo>
                    <a:pt x="711" y="284"/>
                  </a:lnTo>
                  <a:lnTo>
                    <a:pt x="710" y="288"/>
                  </a:lnTo>
                  <a:lnTo>
                    <a:pt x="709" y="289"/>
                  </a:lnTo>
                  <a:lnTo>
                    <a:pt x="709" y="290"/>
                  </a:lnTo>
                  <a:lnTo>
                    <a:pt x="708" y="291"/>
                  </a:lnTo>
                  <a:lnTo>
                    <a:pt x="708" y="292"/>
                  </a:lnTo>
                  <a:lnTo>
                    <a:pt x="708" y="293"/>
                  </a:lnTo>
                  <a:lnTo>
                    <a:pt x="708" y="293"/>
                  </a:lnTo>
                  <a:lnTo>
                    <a:pt x="708" y="294"/>
                  </a:lnTo>
                  <a:lnTo>
                    <a:pt x="708" y="298"/>
                  </a:lnTo>
                  <a:lnTo>
                    <a:pt x="708" y="300"/>
                  </a:lnTo>
                  <a:lnTo>
                    <a:pt x="708" y="302"/>
                  </a:lnTo>
                  <a:lnTo>
                    <a:pt x="710" y="308"/>
                  </a:lnTo>
                  <a:lnTo>
                    <a:pt x="710" y="309"/>
                  </a:lnTo>
                  <a:lnTo>
                    <a:pt x="710" y="310"/>
                  </a:lnTo>
                  <a:lnTo>
                    <a:pt x="711" y="311"/>
                  </a:lnTo>
                  <a:lnTo>
                    <a:pt x="711" y="312"/>
                  </a:lnTo>
                  <a:lnTo>
                    <a:pt x="711" y="313"/>
                  </a:lnTo>
                  <a:lnTo>
                    <a:pt x="710" y="314"/>
                  </a:lnTo>
                  <a:lnTo>
                    <a:pt x="710" y="315"/>
                  </a:lnTo>
                  <a:lnTo>
                    <a:pt x="711" y="316"/>
                  </a:lnTo>
                  <a:lnTo>
                    <a:pt x="711" y="318"/>
                  </a:lnTo>
                  <a:lnTo>
                    <a:pt x="712" y="318"/>
                  </a:lnTo>
                  <a:lnTo>
                    <a:pt x="711" y="319"/>
                  </a:lnTo>
                  <a:lnTo>
                    <a:pt x="710" y="320"/>
                  </a:lnTo>
                  <a:lnTo>
                    <a:pt x="710" y="320"/>
                  </a:lnTo>
                  <a:lnTo>
                    <a:pt x="710" y="324"/>
                  </a:lnTo>
                  <a:lnTo>
                    <a:pt x="711" y="328"/>
                  </a:lnTo>
                  <a:lnTo>
                    <a:pt x="713" y="331"/>
                  </a:lnTo>
                  <a:lnTo>
                    <a:pt x="714" y="333"/>
                  </a:lnTo>
                  <a:lnTo>
                    <a:pt x="714" y="345"/>
                  </a:lnTo>
                  <a:lnTo>
                    <a:pt x="714" y="347"/>
                  </a:lnTo>
                  <a:lnTo>
                    <a:pt x="715" y="349"/>
                  </a:lnTo>
                  <a:lnTo>
                    <a:pt x="714" y="350"/>
                  </a:lnTo>
                  <a:lnTo>
                    <a:pt x="711" y="350"/>
                  </a:lnTo>
                  <a:lnTo>
                    <a:pt x="709" y="351"/>
                  </a:lnTo>
                  <a:lnTo>
                    <a:pt x="708" y="351"/>
                  </a:lnTo>
                  <a:lnTo>
                    <a:pt x="707" y="352"/>
                  </a:lnTo>
                  <a:lnTo>
                    <a:pt x="705" y="354"/>
                  </a:lnTo>
                  <a:lnTo>
                    <a:pt x="710" y="357"/>
                  </a:lnTo>
                  <a:lnTo>
                    <a:pt x="713" y="358"/>
                  </a:lnTo>
                  <a:lnTo>
                    <a:pt x="714" y="361"/>
                  </a:lnTo>
                  <a:lnTo>
                    <a:pt x="714" y="362"/>
                  </a:lnTo>
                  <a:lnTo>
                    <a:pt x="714" y="363"/>
                  </a:lnTo>
                  <a:lnTo>
                    <a:pt x="714" y="367"/>
                  </a:lnTo>
                  <a:lnTo>
                    <a:pt x="715" y="369"/>
                  </a:lnTo>
                  <a:lnTo>
                    <a:pt x="718" y="371"/>
                  </a:lnTo>
                  <a:lnTo>
                    <a:pt x="719" y="373"/>
                  </a:lnTo>
                  <a:lnTo>
                    <a:pt x="720" y="373"/>
                  </a:lnTo>
                  <a:lnTo>
                    <a:pt x="721" y="372"/>
                  </a:lnTo>
                  <a:lnTo>
                    <a:pt x="724" y="374"/>
                  </a:lnTo>
                  <a:lnTo>
                    <a:pt x="726" y="376"/>
                  </a:lnTo>
                  <a:lnTo>
                    <a:pt x="725" y="379"/>
                  </a:lnTo>
                  <a:lnTo>
                    <a:pt x="728" y="386"/>
                  </a:lnTo>
                  <a:lnTo>
                    <a:pt x="730" y="389"/>
                  </a:lnTo>
                  <a:lnTo>
                    <a:pt x="732" y="390"/>
                  </a:lnTo>
                  <a:lnTo>
                    <a:pt x="733" y="391"/>
                  </a:lnTo>
                  <a:lnTo>
                    <a:pt x="737" y="393"/>
                  </a:lnTo>
                  <a:lnTo>
                    <a:pt x="744" y="394"/>
                  </a:lnTo>
                  <a:lnTo>
                    <a:pt x="752" y="399"/>
                  </a:lnTo>
                  <a:lnTo>
                    <a:pt x="764" y="401"/>
                  </a:lnTo>
                  <a:lnTo>
                    <a:pt x="768" y="401"/>
                  </a:lnTo>
                  <a:lnTo>
                    <a:pt x="770" y="400"/>
                  </a:lnTo>
                  <a:lnTo>
                    <a:pt x="771" y="400"/>
                  </a:lnTo>
                  <a:lnTo>
                    <a:pt x="772" y="399"/>
                  </a:lnTo>
                  <a:lnTo>
                    <a:pt x="769" y="398"/>
                  </a:lnTo>
                  <a:lnTo>
                    <a:pt x="768" y="396"/>
                  </a:lnTo>
                  <a:lnTo>
                    <a:pt x="768" y="395"/>
                  </a:lnTo>
                  <a:lnTo>
                    <a:pt x="768" y="394"/>
                  </a:lnTo>
                  <a:lnTo>
                    <a:pt x="771" y="393"/>
                  </a:lnTo>
                  <a:lnTo>
                    <a:pt x="771" y="391"/>
                  </a:lnTo>
                  <a:lnTo>
                    <a:pt x="771" y="389"/>
                  </a:lnTo>
                  <a:lnTo>
                    <a:pt x="774" y="388"/>
                  </a:lnTo>
                  <a:lnTo>
                    <a:pt x="774" y="389"/>
                  </a:lnTo>
                  <a:lnTo>
                    <a:pt x="777" y="391"/>
                  </a:lnTo>
                  <a:lnTo>
                    <a:pt x="780" y="391"/>
                  </a:lnTo>
                  <a:lnTo>
                    <a:pt x="780" y="392"/>
                  </a:lnTo>
                  <a:lnTo>
                    <a:pt x="782" y="393"/>
                  </a:lnTo>
                  <a:lnTo>
                    <a:pt x="784" y="394"/>
                  </a:lnTo>
                  <a:lnTo>
                    <a:pt x="786" y="393"/>
                  </a:lnTo>
                  <a:lnTo>
                    <a:pt x="786" y="393"/>
                  </a:lnTo>
                  <a:lnTo>
                    <a:pt x="786" y="390"/>
                  </a:lnTo>
                  <a:lnTo>
                    <a:pt x="787" y="389"/>
                  </a:lnTo>
                  <a:lnTo>
                    <a:pt x="788" y="388"/>
                  </a:lnTo>
                  <a:lnTo>
                    <a:pt x="791" y="388"/>
                  </a:lnTo>
                  <a:lnTo>
                    <a:pt x="792" y="388"/>
                  </a:lnTo>
                  <a:lnTo>
                    <a:pt x="796" y="384"/>
                  </a:lnTo>
                  <a:lnTo>
                    <a:pt x="800" y="383"/>
                  </a:lnTo>
                  <a:lnTo>
                    <a:pt x="802" y="382"/>
                  </a:lnTo>
                  <a:lnTo>
                    <a:pt x="803" y="381"/>
                  </a:lnTo>
                  <a:lnTo>
                    <a:pt x="804" y="381"/>
                  </a:lnTo>
                  <a:lnTo>
                    <a:pt x="805" y="381"/>
                  </a:lnTo>
                  <a:lnTo>
                    <a:pt x="806" y="380"/>
                  </a:lnTo>
                  <a:lnTo>
                    <a:pt x="806" y="379"/>
                  </a:lnTo>
                  <a:lnTo>
                    <a:pt x="807" y="378"/>
                  </a:lnTo>
                  <a:lnTo>
                    <a:pt x="809" y="377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4" y="376"/>
                  </a:lnTo>
                  <a:lnTo>
                    <a:pt x="816" y="376"/>
                  </a:lnTo>
                  <a:lnTo>
                    <a:pt x="816" y="376"/>
                  </a:lnTo>
                  <a:lnTo>
                    <a:pt x="817" y="375"/>
                  </a:lnTo>
                  <a:lnTo>
                    <a:pt x="817" y="375"/>
                  </a:lnTo>
                  <a:lnTo>
                    <a:pt x="818" y="374"/>
                  </a:lnTo>
                  <a:lnTo>
                    <a:pt x="819" y="374"/>
                  </a:lnTo>
                  <a:lnTo>
                    <a:pt x="820" y="374"/>
                  </a:lnTo>
                  <a:lnTo>
                    <a:pt x="821" y="375"/>
                  </a:lnTo>
                  <a:lnTo>
                    <a:pt x="822" y="375"/>
                  </a:lnTo>
                  <a:lnTo>
                    <a:pt x="828" y="375"/>
                  </a:lnTo>
                  <a:lnTo>
                    <a:pt x="841" y="380"/>
                  </a:lnTo>
                  <a:lnTo>
                    <a:pt x="846" y="383"/>
                  </a:lnTo>
                  <a:lnTo>
                    <a:pt x="846" y="384"/>
                  </a:lnTo>
                  <a:lnTo>
                    <a:pt x="848" y="386"/>
                  </a:lnTo>
                  <a:lnTo>
                    <a:pt x="850" y="390"/>
                  </a:lnTo>
                  <a:lnTo>
                    <a:pt x="851" y="395"/>
                  </a:lnTo>
                  <a:lnTo>
                    <a:pt x="849" y="399"/>
                  </a:lnTo>
                  <a:lnTo>
                    <a:pt x="850" y="399"/>
                  </a:lnTo>
                  <a:lnTo>
                    <a:pt x="850" y="401"/>
                  </a:lnTo>
                  <a:lnTo>
                    <a:pt x="850" y="402"/>
                  </a:lnTo>
                  <a:lnTo>
                    <a:pt x="849" y="403"/>
                  </a:lnTo>
                  <a:lnTo>
                    <a:pt x="848" y="403"/>
                  </a:lnTo>
                  <a:lnTo>
                    <a:pt x="846" y="403"/>
                  </a:lnTo>
                  <a:lnTo>
                    <a:pt x="846" y="404"/>
                  </a:lnTo>
                  <a:lnTo>
                    <a:pt x="847" y="405"/>
                  </a:lnTo>
                  <a:lnTo>
                    <a:pt x="848" y="407"/>
                  </a:lnTo>
                  <a:lnTo>
                    <a:pt x="850" y="409"/>
                  </a:lnTo>
                  <a:lnTo>
                    <a:pt x="853" y="410"/>
                  </a:lnTo>
                  <a:lnTo>
                    <a:pt x="851" y="411"/>
                  </a:lnTo>
                  <a:lnTo>
                    <a:pt x="850" y="416"/>
                  </a:lnTo>
                  <a:lnTo>
                    <a:pt x="849" y="427"/>
                  </a:lnTo>
                  <a:lnTo>
                    <a:pt x="849" y="429"/>
                  </a:lnTo>
                  <a:lnTo>
                    <a:pt x="847" y="432"/>
                  </a:lnTo>
                  <a:lnTo>
                    <a:pt x="847" y="434"/>
                  </a:lnTo>
                  <a:lnTo>
                    <a:pt x="847" y="436"/>
                  </a:lnTo>
                  <a:lnTo>
                    <a:pt x="846" y="438"/>
                  </a:lnTo>
                  <a:lnTo>
                    <a:pt x="846" y="439"/>
                  </a:lnTo>
                  <a:lnTo>
                    <a:pt x="846" y="442"/>
                  </a:lnTo>
                  <a:lnTo>
                    <a:pt x="845" y="446"/>
                  </a:lnTo>
                  <a:lnTo>
                    <a:pt x="846" y="448"/>
                  </a:lnTo>
                  <a:lnTo>
                    <a:pt x="845" y="449"/>
                  </a:lnTo>
                  <a:lnTo>
                    <a:pt x="845" y="450"/>
                  </a:lnTo>
                  <a:lnTo>
                    <a:pt x="844" y="450"/>
                  </a:lnTo>
                  <a:lnTo>
                    <a:pt x="842" y="451"/>
                  </a:lnTo>
                  <a:lnTo>
                    <a:pt x="841" y="453"/>
                  </a:lnTo>
                  <a:lnTo>
                    <a:pt x="840" y="453"/>
                  </a:lnTo>
                  <a:lnTo>
                    <a:pt x="839" y="453"/>
                  </a:lnTo>
                  <a:lnTo>
                    <a:pt x="838" y="453"/>
                  </a:lnTo>
                  <a:lnTo>
                    <a:pt x="837" y="453"/>
                  </a:lnTo>
                  <a:lnTo>
                    <a:pt x="836" y="453"/>
                  </a:lnTo>
                  <a:lnTo>
                    <a:pt x="818" y="456"/>
                  </a:lnTo>
                  <a:lnTo>
                    <a:pt x="807" y="457"/>
                  </a:lnTo>
                  <a:lnTo>
                    <a:pt x="804" y="458"/>
                  </a:lnTo>
                  <a:lnTo>
                    <a:pt x="795" y="464"/>
                  </a:lnTo>
                  <a:lnTo>
                    <a:pt x="792" y="466"/>
                  </a:lnTo>
                  <a:lnTo>
                    <a:pt x="790" y="470"/>
                  </a:lnTo>
                  <a:lnTo>
                    <a:pt x="789" y="469"/>
                  </a:lnTo>
                  <a:lnTo>
                    <a:pt x="790" y="467"/>
                  </a:lnTo>
                  <a:lnTo>
                    <a:pt x="788" y="465"/>
                  </a:lnTo>
                  <a:lnTo>
                    <a:pt x="787" y="463"/>
                  </a:lnTo>
                  <a:lnTo>
                    <a:pt x="790" y="462"/>
                  </a:lnTo>
                  <a:lnTo>
                    <a:pt x="792" y="461"/>
                  </a:lnTo>
                  <a:lnTo>
                    <a:pt x="795" y="459"/>
                  </a:lnTo>
                  <a:lnTo>
                    <a:pt x="798" y="459"/>
                  </a:lnTo>
                  <a:lnTo>
                    <a:pt x="801" y="458"/>
                  </a:lnTo>
                  <a:lnTo>
                    <a:pt x="803" y="455"/>
                  </a:lnTo>
                  <a:lnTo>
                    <a:pt x="803" y="453"/>
                  </a:lnTo>
                  <a:lnTo>
                    <a:pt x="803" y="451"/>
                  </a:lnTo>
                  <a:lnTo>
                    <a:pt x="801" y="449"/>
                  </a:lnTo>
                  <a:lnTo>
                    <a:pt x="798" y="446"/>
                  </a:lnTo>
                  <a:lnTo>
                    <a:pt x="799" y="448"/>
                  </a:lnTo>
                  <a:lnTo>
                    <a:pt x="799" y="449"/>
                  </a:lnTo>
                  <a:lnTo>
                    <a:pt x="799" y="451"/>
                  </a:lnTo>
                  <a:lnTo>
                    <a:pt x="798" y="450"/>
                  </a:lnTo>
                  <a:lnTo>
                    <a:pt x="797" y="451"/>
                  </a:lnTo>
                  <a:lnTo>
                    <a:pt x="795" y="452"/>
                  </a:lnTo>
                  <a:lnTo>
                    <a:pt x="794" y="450"/>
                  </a:lnTo>
                  <a:lnTo>
                    <a:pt x="794" y="447"/>
                  </a:lnTo>
                  <a:lnTo>
                    <a:pt x="793" y="440"/>
                  </a:lnTo>
                  <a:lnTo>
                    <a:pt x="795" y="437"/>
                  </a:lnTo>
                  <a:lnTo>
                    <a:pt x="798" y="435"/>
                  </a:lnTo>
                  <a:lnTo>
                    <a:pt x="800" y="434"/>
                  </a:lnTo>
                  <a:lnTo>
                    <a:pt x="799" y="433"/>
                  </a:lnTo>
                  <a:lnTo>
                    <a:pt x="795" y="430"/>
                  </a:lnTo>
                  <a:lnTo>
                    <a:pt x="794" y="429"/>
                  </a:lnTo>
                  <a:lnTo>
                    <a:pt x="792" y="429"/>
                  </a:lnTo>
                  <a:lnTo>
                    <a:pt x="788" y="429"/>
                  </a:lnTo>
                  <a:lnTo>
                    <a:pt x="787" y="429"/>
                  </a:lnTo>
                  <a:lnTo>
                    <a:pt x="787" y="429"/>
                  </a:lnTo>
                  <a:lnTo>
                    <a:pt x="787" y="430"/>
                  </a:lnTo>
                  <a:lnTo>
                    <a:pt x="786" y="432"/>
                  </a:lnTo>
                  <a:lnTo>
                    <a:pt x="786" y="432"/>
                  </a:lnTo>
                  <a:lnTo>
                    <a:pt x="783" y="433"/>
                  </a:lnTo>
                  <a:lnTo>
                    <a:pt x="782" y="433"/>
                  </a:lnTo>
                  <a:lnTo>
                    <a:pt x="779" y="436"/>
                  </a:lnTo>
                  <a:lnTo>
                    <a:pt x="778" y="437"/>
                  </a:lnTo>
                  <a:lnTo>
                    <a:pt x="778" y="440"/>
                  </a:lnTo>
                  <a:lnTo>
                    <a:pt x="778" y="441"/>
                  </a:lnTo>
                  <a:lnTo>
                    <a:pt x="779" y="441"/>
                  </a:lnTo>
                  <a:lnTo>
                    <a:pt x="779" y="442"/>
                  </a:lnTo>
                  <a:lnTo>
                    <a:pt x="779" y="443"/>
                  </a:lnTo>
                  <a:lnTo>
                    <a:pt x="778" y="443"/>
                  </a:lnTo>
                  <a:lnTo>
                    <a:pt x="778" y="444"/>
                  </a:lnTo>
                  <a:lnTo>
                    <a:pt x="778" y="445"/>
                  </a:lnTo>
                  <a:lnTo>
                    <a:pt x="779" y="447"/>
                  </a:lnTo>
                  <a:lnTo>
                    <a:pt x="780" y="447"/>
                  </a:lnTo>
                  <a:lnTo>
                    <a:pt x="781" y="447"/>
                  </a:lnTo>
                  <a:lnTo>
                    <a:pt x="786" y="453"/>
                  </a:lnTo>
                  <a:lnTo>
                    <a:pt x="785" y="453"/>
                  </a:lnTo>
                  <a:lnTo>
                    <a:pt x="784" y="454"/>
                  </a:lnTo>
                  <a:lnTo>
                    <a:pt x="783" y="454"/>
                  </a:lnTo>
                  <a:lnTo>
                    <a:pt x="784" y="455"/>
                  </a:lnTo>
                  <a:lnTo>
                    <a:pt x="785" y="455"/>
                  </a:lnTo>
                  <a:lnTo>
                    <a:pt x="785" y="456"/>
                  </a:lnTo>
                  <a:lnTo>
                    <a:pt x="783" y="457"/>
                  </a:lnTo>
                  <a:lnTo>
                    <a:pt x="783" y="458"/>
                  </a:lnTo>
                  <a:lnTo>
                    <a:pt x="784" y="459"/>
                  </a:lnTo>
                  <a:lnTo>
                    <a:pt x="785" y="460"/>
                  </a:lnTo>
                  <a:lnTo>
                    <a:pt x="784" y="461"/>
                  </a:lnTo>
                  <a:lnTo>
                    <a:pt x="783" y="461"/>
                  </a:lnTo>
                  <a:lnTo>
                    <a:pt x="779" y="461"/>
                  </a:lnTo>
                  <a:lnTo>
                    <a:pt x="778" y="462"/>
                  </a:lnTo>
                  <a:lnTo>
                    <a:pt x="773" y="465"/>
                  </a:lnTo>
                  <a:lnTo>
                    <a:pt x="772" y="465"/>
                  </a:lnTo>
                  <a:lnTo>
                    <a:pt x="771" y="468"/>
                  </a:lnTo>
                  <a:lnTo>
                    <a:pt x="771" y="469"/>
                  </a:lnTo>
                  <a:lnTo>
                    <a:pt x="771" y="470"/>
                  </a:lnTo>
                  <a:lnTo>
                    <a:pt x="773" y="469"/>
                  </a:lnTo>
                  <a:lnTo>
                    <a:pt x="773" y="471"/>
                  </a:lnTo>
                  <a:lnTo>
                    <a:pt x="771" y="471"/>
                  </a:lnTo>
                  <a:lnTo>
                    <a:pt x="770" y="473"/>
                  </a:lnTo>
                  <a:lnTo>
                    <a:pt x="770" y="475"/>
                  </a:lnTo>
                  <a:lnTo>
                    <a:pt x="771" y="476"/>
                  </a:lnTo>
                  <a:lnTo>
                    <a:pt x="776" y="475"/>
                  </a:lnTo>
                  <a:lnTo>
                    <a:pt x="778" y="473"/>
                  </a:lnTo>
                  <a:lnTo>
                    <a:pt x="780" y="471"/>
                  </a:lnTo>
                  <a:lnTo>
                    <a:pt x="782" y="469"/>
                  </a:lnTo>
                  <a:lnTo>
                    <a:pt x="780" y="466"/>
                  </a:lnTo>
                  <a:lnTo>
                    <a:pt x="787" y="468"/>
                  </a:lnTo>
                  <a:lnTo>
                    <a:pt x="788" y="470"/>
                  </a:lnTo>
                  <a:lnTo>
                    <a:pt x="789" y="471"/>
                  </a:lnTo>
                  <a:lnTo>
                    <a:pt x="788" y="474"/>
                  </a:lnTo>
                  <a:lnTo>
                    <a:pt x="786" y="476"/>
                  </a:lnTo>
                  <a:lnTo>
                    <a:pt x="785" y="477"/>
                  </a:lnTo>
                  <a:lnTo>
                    <a:pt x="786" y="475"/>
                  </a:lnTo>
                  <a:lnTo>
                    <a:pt x="787" y="472"/>
                  </a:lnTo>
                  <a:lnTo>
                    <a:pt x="788" y="470"/>
                  </a:lnTo>
                  <a:lnTo>
                    <a:pt x="786" y="469"/>
                  </a:lnTo>
                  <a:lnTo>
                    <a:pt x="786" y="470"/>
                  </a:lnTo>
                  <a:lnTo>
                    <a:pt x="786" y="471"/>
                  </a:lnTo>
                  <a:lnTo>
                    <a:pt x="786" y="471"/>
                  </a:lnTo>
                  <a:lnTo>
                    <a:pt x="785" y="471"/>
                  </a:lnTo>
                  <a:lnTo>
                    <a:pt x="783" y="471"/>
                  </a:lnTo>
                  <a:lnTo>
                    <a:pt x="782" y="471"/>
                  </a:lnTo>
                  <a:lnTo>
                    <a:pt x="782" y="471"/>
                  </a:lnTo>
                  <a:lnTo>
                    <a:pt x="781" y="472"/>
                  </a:lnTo>
                  <a:lnTo>
                    <a:pt x="780" y="474"/>
                  </a:lnTo>
                  <a:lnTo>
                    <a:pt x="777" y="477"/>
                  </a:lnTo>
                  <a:lnTo>
                    <a:pt x="775" y="477"/>
                  </a:lnTo>
                  <a:lnTo>
                    <a:pt x="771" y="480"/>
                  </a:lnTo>
                  <a:lnTo>
                    <a:pt x="769" y="481"/>
                  </a:lnTo>
                  <a:lnTo>
                    <a:pt x="771" y="478"/>
                  </a:lnTo>
                  <a:lnTo>
                    <a:pt x="771" y="477"/>
                  </a:lnTo>
                  <a:lnTo>
                    <a:pt x="770" y="477"/>
                  </a:lnTo>
                  <a:lnTo>
                    <a:pt x="769" y="477"/>
                  </a:lnTo>
                  <a:lnTo>
                    <a:pt x="768" y="477"/>
                  </a:lnTo>
                  <a:lnTo>
                    <a:pt x="768" y="479"/>
                  </a:lnTo>
                  <a:lnTo>
                    <a:pt x="769" y="479"/>
                  </a:lnTo>
                  <a:lnTo>
                    <a:pt x="768" y="481"/>
                  </a:lnTo>
                  <a:lnTo>
                    <a:pt x="768" y="482"/>
                  </a:lnTo>
                  <a:lnTo>
                    <a:pt x="769" y="483"/>
                  </a:lnTo>
                  <a:lnTo>
                    <a:pt x="771" y="483"/>
                  </a:lnTo>
                  <a:lnTo>
                    <a:pt x="768" y="484"/>
                  </a:lnTo>
                  <a:lnTo>
                    <a:pt x="766" y="485"/>
                  </a:lnTo>
                  <a:lnTo>
                    <a:pt x="766" y="487"/>
                  </a:lnTo>
                  <a:lnTo>
                    <a:pt x="767" y="486"/>
                  </a:lnTo>
                  <a:lnTo>
                    <a:pt x="767" y="485"/>
                  </a:lnTo>
                  <a:lnTo>
                    <a:pt x="768" y="486"/>
                  </a:lnTo>
                  <a:lnTo>
                    <a:pt x="769" y="487"/>
                  </a:lnTo>
                  <a:lnTo>
                    <a:pt x="768" y="489"/>
                  </a:lnTo>
                  <a:lnTo>
                    <a:pt x="768" y="492"/>
                  </a:lnTo>
                  <a:lnTo>
                    <a:pt x="767" y="495"/>
                  </a:lnTo>
                  <a:lnTo>
                    <a:pt x="768" y="498"/>
                  </a:lnTo>
                  <a:lnTo>
                    <a:pt x="768" y="498"/>
                  </a:lnTo>
                  <a:lnTo>
                    <a:pt x="769" y="497"/>
                  </a:lnTo>
                  <a:lnTo>
                    <a:pt x="769" y="495"/>
                  </a:lnTo>
                  <a:lnTo>
                    <a:pt x="770" y="493"/>
                  </a:lnTo>
                  <a:lnTo>
                    <a:pt x="771" y="492"/>
                  </a:lnTo>
                  <a:lnTo>
                    <a:pt x="773" y="490"/>
                  </a:lnTo>
                  <a:lnTo>
                    <a:pt x="775" y="487"/>
                  </a:lnTo>
                  <a:lnTo>
                    <a:pt x="777" y="485"/>
                  </a:lnTo>
                  <a:lnTo>
                    <a:pt x="779" y="484"/>
                  </a:lnTo>
                  <a:lnTo>
                    <a:pt x="780" y="484"/>
                  </a:lnTo>
                  <a:lnTo>
                    <a:pt x="781" y="483"/>
                  </a:lnTo>
                  <a:lnTo>
                    <a:pt x="782" y="481"/>
                  </a:lnTo>
                  <a:lnTo>
                    <a:pt x="783" y="478"/>
                  </a:lnTo>
                  <a:lnTo>
                    <a:pt x="783" y="481"/>
                  </a:lnTo>
                  <a:lnTo>
                    <a:pt x="782" y="483"/>
                  </a:lnTo>
                  <a:lnTo>
                    <a:pt x="776" y="495"/>
                  </a:lnTo>
                  <a:lnTo>
                    <a:pt x="772" y="498"/>
                  </a:lnTo>
                  <a:lnTo>
                    <a:pt x="763" y="509"/>
                  </a:lnTo>
                  <a:lnTo>
                    <a:pt x="762" y="512"/>
                  </a:lnTo>
                  <a:lnTo>
                    <a:pt x="762" y="513"/>
                  </a:lnTo>
                  <a:lnTo>
                    <a:pt x="761" y="513"/>
                  </a:lnTo>
                  <a:lnTo>
                    <a:pt x="760" y="513"/>
                  </a:lnTo>
                  <a:lnTo>
                    <a:pt x="758" y="514"/>
                  </a:lnTo>
                  <a:lnTo>
                    <a:pt x="757" y="515"/>
                  </a:lnTo>
                  <a:lnTo>
                    <a:pt x="757" y="517"/>
                  </a:lnTo>
                  <a:lnTo>
                    <a:pt x="756" y="519"/>
                  </a:lnTo>
                  <a:lnTo>
                    <a:pt x="756" y="524"/>
                  </a:lnTo>
                  <a:lnTo>
                    <a:pt x="757" y="525"/>
                  </a:lnTo>
                  <a:lnTo>
                    <a:pt x="758" y="528"/>
                  </a:lnTo>
                  <a:lnTo>
                    <a:pt x="760" y="531"/>
                  </a:lnTo>
                  <a:lnTo>
                    <a:pt x="760" y="533"/>
                  </a:lnTo>
                  <a:lnTo>
                    <a:pt x="760" y="535"/>
                  </a:lnTo>
                  <a:lnTo>
                    <a:pt x="761" y="536"/>
                  </a:lnTo>
                  <a:lnTo>
                    <a:pt x="759" y="535"/>
                  </a:lnTo>
                  <a:lnTo>
                    <a:pt x="758" y="535"/>
                  </a:lnTo>
                  <a:lnTo>
                    <a:pt x="757" y="536"/>
                  </a:lnTo>
                  <a:lnTo>
                    <a:pt x="756" y="537"/>
                  </a:lnTo>
                  <a:lnTo>
                    <a:pt x="757" y="540"/>
                  </a:lnTo>
                  <a:lnTo>
                    <a:pt x="759" y="549"/>
                  </a:lnTo>
                  <a:lnTo>
                    <a:pt x="761" y="556"/>
                  </a:lnTo>
                  <a:lnTo>
                    <a:pt x="761" y="557"/>
                  </a:lnTo>
                  <a:lnTo>
                    <a:pt x="760" y="558"/>
                  </a:lnTo>
                  <a:lnTo>
                    <a:pt x="759" y="559"/>
                  </a:lnTo>
                  <a:lnTo>
                    <a:pt x="759" y="561"/>
                  </a:lnTo>
                  <a:lnTo>
                    <a:pt x="757" y="565"/>
                  </a:lnTo>
                  <a:lnTo>
                    <a:pt x="757" y="567"/>
                  </a:lnTo>
                  <a:lnTo>
                    <a:pt x="755" y="571"/>
                  </a:lnTo>
                  <a:lnTo>
                    <a:pt x="755" y="573"/>
                  </a:lnTo>
                  <a:lnTo>
                    <a:pt x="753" y="579"/>
                  </a:lnTo>
                  <a:lnTo>
                    <a:pt x="753" y="580"/>
                  </a:lnTo>
                  <a:lnTo>
                    <a:pt x="752" y="581"/>
                  </a:lnTo>
                  <a:lnTo>
                    <a:pt x="753" y="583"/>
                  </a:lnTo>
                  <a:lnTo>
                    <a:pt x="752" y="584"/>
                  </a:lnTo>
                  <a:lnTo>
                    <a:pt x="752" y="585"/>
                  </a:lnTo>
                  <a:lnTo>
                    <a:pt x="752" y="586"/>
                  </a:lnTo>
                  <a:lnTo>
                    <a:pt x="752" y="588"/>
                  </a:lnTo>
                  <a:lnTo>
                    <a:pt x="752" y="589"/>
                  </a:lnTo>
                  <a:lnTo>
                    <a:pt x="739" y="590"/>
                  </a:lnTo>
                  <a:lnTo>
                    <a:pt x="720" y="586"/>
                  </a:lnTo>
                  <a:lnTo>
                    <a:pt x="701" y="578"/>
                  </a:lnTo>
                  <a:lnTo>
                    <a:pt x="698" y="575"/>
                  </a:lnTo>
                  <a:lnTo>
                    <a:pt x="694" y="561"/>
                  </a:lnTo>
                  <a:lnTo>
                    <a:pt x="692" y="557"/>
                  </a:lnTo>
                  <a:lnTo>
                    <a:pt x="687" y="558"/>
                  </a:lnTo>
                  <a:lnTo>
                    <a:pt x="681" y="561"/>
                  </a:lnTo>
                  <a:lnTo>
                    <a:pt x="675" y="563"/>
                  </a:lnTo>
                  <a:lnTo>
                    <a:pt x="672" y="558"/>
                  </a:lnTo>
                  <a:lnTo>
                    <a:pt x="671" y="557"/>
                  </a:lnTo>
                  <a:lnTo>
                    <a:pt x="669" y="554"/>
                  </a:lnTo>
                  <a:lnTo>
                    <a:pt x="666" y="553"/>
                  </a:lnTo>
                  <a:lnTo>
                    <a:pt x="661" y="555"/>
                  </a:lnTo>
                  <a:lnTo>
                    <a:pt x="644" y="555"/>
                  </a:lnTo>
                  <a:lnTo>
                    <a:pt x="643" y="554"/>
                  </a:lnTo>
                  <a:lnTo>
                    <a:pt x="642" y="551"/>
                  </a:lnTo>
                  <a:lnTo>
                    <a:pt x="641" y="550"/>
                  </a:lnTo>
                  <a:lnTo>
                    <a:pt x="636" y="548"/>
                  </a:lnTo>
                  <a:lnTo>
                    <a:pt x="634" y="545"/>
                  </a:lnTo>
                  <a:lnTo>
                    <a:pt x="634" y="543"/>
                  </a:lnTo>
                  <a:lnTo>
                    <a:pt x="632" y="542"/>
                  </a:lnTo>
                  <a:lnTo>
                    <a:pt x="630" y="542"/>
                  </a:lnTo>
                  <a:lnTo>
                    <a:pt x="628" y="541"/>
                  </a:lnTo>
                  <a:lnTo>
                    <a:pt x="618" y="538"/>
                  </a:lnTo>
                  <a:lnTo>
                    <a:pt x="612" y="534"/>
                  </a:lnTo>
                  <a:lnTo>
                    <a:pt x="610" y="536"/>
                  </a:lnTo>
                  <a:lnTo>
                    <a:pt x="600" y="537"/>
                  </a:lnTo>
                  <a:lnTo>
                    <a:pt x="591" y="542"/>
                  </a:lnTo>
                  <a:lnTo>
                    <a:pt x="588" y="543"/>
                  </a:lnTo>
                  <a:lnTo>
                    <a:pt x="583" y="543"/>
                  </a:lnTo>
                  <a:lnTo>
                    <a:pt x="582" y="543"/>
                  </a:lnTo>
                  <a:lnTo>
                    <a:pt x="581" y="544"/>
                  </a:lnTo>
                  <a:lnTo>
                    <a:pt x="580" y="545"/>
                  </a:lnTo>
                  <a:lnTo>
                    <a:pt x="578" y="545"/>
                  </a:lnTo>
                  <a:lnTo>
                    <a:pt x="575" y="546"/>
                  </a:lnTo>
                  <a:lnTo>
                    <a:pt x="557" y="549"/>
                  </a:lnTo>
                  <a:lnTo>
                    <a:pt x="549" y="549"/>
                  </a:lnTo>
                  <a:lnTo>
                    <a:pt x="547" y="550"/>
                  </a:lnTo>
                  <a:lnTo>
                    <a:pt x="540" y="553"/>
                  </a:lnTo>
                  <a:lnTo>
                    <a:pt x="533" y="555"/>
                  </a:lnTo>
                  <a:lnTo>
                    <a:pt x="530" y="557"/>
                  </a:lnTo>
                  <a:lnTo>
                    <a:pt x="527" y="561"/>
                  </a:lnTo>
                  <a:lnTo>
                    <a:pt x="525" y="563"/>
                  </a:lnTo>
                  <a:lnTo>
                    <a:pt x="524" y="565"/>
                  </a:lnTo>
                  <a:lnTo>
                    <a:pt x="514" y="573"/>
                  </a:lnTo>
                  <a:lnTo>
                    <a:pt x="513" y="574"/>
                  </a:lnTo>
                  <a:lnTo>
                    <a:pt x="512" y="576"/>
                  </a:lnTo>
                  <a:lnTo>
                    <a:pt x="508" y="581"/>
                  </a:lnTo>
                  <a:lnTo>
                    <a:pt x="505" y="583"/>
                  </a:lnTo>
                  <a:lnTo>
                    <a:pt x="502" y="586"/>
                  </a:lnTo>
                  <a:lnTo>
                    <a:pt x="499" y="591"/>
                  </a:lnTo>
                  <a:lnTo>
                    <a:pt x="496" y="591"/>
                  </a:lnTo>
                  <a:lnTo>
                    <a:pt x="495" y="591"/>
                  </a:lnTo>
                  <a:lnTo>
                    <a:pt x="490" y="592"/>
                  </a:lnTo>
                  <a:lnTo>
                    <a:pt x="488" y="593"/>
                  </a:lnTo>
                  <a:lnTo>
                    <a:pt x="486" y="595"/>
                  </a:lnTo>
                  <a:lnTo>
                    <a:pt x="485" y="596"/>
                  </a:lnTo>
                  <a:lnTo>
                    <a:pt x="483" y="597"/>
                  </a:lnTo>
                  <a:lnTo>
                    <a:pt x="481" y="597"/>
                  </a:lnTo>
                  <a:lnTo>
                    <a:pt x="480" y="597"/>
                  </a:lnTo>
                  <a:lnTo>
                    <a:pt x="477" y="598"/>
                  </a:lnTo>
                  <a:lnTo>
                    <a:pt x="474" y="597"/>
                  </a:lnTo>
                  <a:lnTo>
                    <a:pt x="473" y="598"/>
                  </a:lnTo>
                  <a:lnTo>
                    <a:pt x="471" y="598"/>
                  </a:lnTo>
                  <a:lnTo>
                    <a:pt x="468" y="600"/>
                  </a:lnTo>
                  <a:lnTo>
                    <a:pt x="466" y="600"/>
                  </a:lnTo>
                  <a:lnTo>
                    <a:pt x="462" y="600"/>
                  </a:lnTo>
                  <a:lnTo>
                    <a:pt x="458" y="598"/>
                  </a:lnTo>
                  <a:lnTo>
                    <a:pt x="456" y="596"/>
                  </a:lnTo>
                  <a:lnTo>
                    <a:pt x="455" y="596"/>
                  </a:lnTo>
                  <a:lnTo>
                    <a:pt x="452" y="594"/>
                  </a:lnTo>
                  <a:lnTo>
                    <a:pt x="449" y="592"/>
                  </a:lnTo>
                  <a:lnTo>
                    <a:pt x="437" y="591"/>
                  </a:lnTo>
                  <a:lnTo>
                    <a:pt x="426" y="588"/>
                  </a:lnTo>
                  <a:lnTo>
                    <a:pt x="407" y="590"/>
                  </a:lnTo>
                  <a:lnTo>
                    <a:pt x="402" y="589"/>
                  </a:lnTo>
                  <a:lnTo>
                    <a:pt x="399" y="587"/>
                  </a:lnTo>
                  <a:lnTo>
                    <a:pt x="384" y="582"/>
                  </a:lnTo>
                  <a:lnTo>
                    <a:pt x="381" y="581"/>
                  </a:lnTo>
                  <a:lnTo>
                    <a:pt x="378" y="582"/>
                  </a:lnTo>
                  <a:lnTo>
                    <a:pt x="373" y="586"/>
                  </a:lnTo>
                  <a:lnTo>
                    <a:pt x="372" y="586"/>
                  </a:lnTo>
                  <a:lnTo>
                    <a:pt x="370" y="587"/>
                  </a:lnTo>
                  <a:lnTo>
                    <a:pt x="354" y="587"/>
                  </a:lnTo>
                  <a:lnTo>
                    <a:pt x="353" y="587"/>
                  </a:lnTo>
                  <a:lnTo>
                    <a:pt x="321" y="579"/>
                  </a:lnTo>
                  <a:lnTo>
                    <a:pt x="316" y="576"/>
                  </a:lnTo>
                  <a:lnTo>
                    <a:pt x="314" y="576"/>
                  </a:lnTo>
                  <a:lnTo>
                    <a:pt x="306" y="578"/>
                  </a:lnTo>
                  <a:lnTo>
                    <a:pt x="305" y="578"/>
                  </a:lnTo>
                  <a:lnTo>
                    <a:pt x="302" y="577"/>
                  </a:lnTo>
                  <a:lnTo>
                    <a:pt x="293" y="572"/>
                  </a:lnTo>
                  <a:lnTo>
                    <a:pt x="278" y="571"/>
                  </a:lnTo>
                  <a:lnTo>
                    <a:pt x="270" y="572"/>
                  </a:lnTo>
                  <a:lnTo>
                    <a:pt x="267" y="573"/>
                  </a:lnTo>
                  <a:lnTo>
                    <a:pt x="263" y="574"/>
                  </a:lnTo>
                  <a:lnTo>
                    <a:pt x="261" y="576"/>
                  </a:lnTo>
                  <a:lnTo>
                    <a:pt x="253" y="576"/>
                  </a:lnTo>
                  <a:lnTo>
                    <a:pt x="241" y="578"/>
                  </a:lnTo>
                  <a:lnTo>
                    <a:pt x="239" y="577"/>
                  </a:lnTo>
                  <a:lnTo>
                    <a:pt x="237" y="575"/>
                  </a:lnTo>
                  <a:lnTo>
                    <a:pt x="235" y="573"/>
                  </a:lnTo>
                  <a:lnTo>
                    <a:pt x="235" y="569"/>
                  </a:lnTo>
                  <a:lnTo>
                    <a:pt x="238" y="561"/>
                  </a:lnTo>
                  <a:lnTo>
                    <a:pt x="239" y="557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5" y="555"/>
                  </a:lnTo>
                  <a:lnTo>
                    <a:pt x="248" y="555"/>
                  </a:lnTo>
                  <a:lnTo>
                    <a:pt x="251" y="553"/>
                  </a:lnTo>
                  <a:lnTo>
                    <a:pt x="252" y="549"/>
                  </a:lnTo>
                  <a:lnTo>
                    <a:pt x="251" y="545"/>
                  </a:lnTo>
                  <a:lnTo>
                    <a:pt x="250" y="544"/>
                  </a:lnTo>
                  <a:lnTo>
                    <a:pt x="248" y="543"/>
                  </a:lnTo>
                  <a:lnTo>
                    <a:pt x="244" y="543"/>
                  </a:lnTo>
                  <a:lnTo>
                    <a:pt x="240" y="541"/>
                  </a:lnTo>
                  <a:lnTo>
                    <a:pt x="221" y="528"/>
                  </a:lnTo>
                  <a:lnTo>
                    <a:pt x="221" y="528"/>
                  </a:lnTo>
                  <a:lnTo>
                    <a:pt x="221" y="526"/>
                  </a:lnTo>
                  <a:lnTo>
                    <a:pt x="221" y="520"/>
                  </a:lnTo>
                  <a:lnTo>
                    <a:pt x="220" y="519"/>
                  </a:lnTo>
                  <a:lnTo>
                    <a:pt x="218" y="518"/>
                  </a:lnTo>
                  <a:lnTo>
                    <a:pt x="215" y="517"/>
                  </a:lnTo>
                  <a:lnTo>
                    <a:pt x="211" y="515"/>
                  </a:lnTo>
                  <a:lnTo>
                    <a:pt x="209" y="513"/>
                  </a:lnTo>
                  <a:lnTo>
                    <a:pt x="206" y="509"/>
                  </a:lnTo>
                  <a:lnTo>
                    <a:pt x="204" y="506"/>
                  </a:lnTo>
                  <a:lnTo>
                    <a:pt x="204" y="505"/>
                  </a:lnTo>
                  <a:lnTo>
                    <a:pt x="204" y="503"/>
                  </a:lnTo>
                  <a:lnTo>
                    <a:pt x="204" y="502"/>
                  </a:lnTo>
                  <a:lnTo>
                    <a:pt x="203" y="501"/>
                  </a:lnTo>
                  <a:lnTo>
                    <a:pt x="202" y="500"/>
                  </a:lnTo>
                  <a:lnTo>
                    <a:pt x="202" y="498"/>
                  </a:lnTo>
                  <a:lnTo>
                    <a:pt x="202" y="496"/>
                  </a:lnTo>
                  <a:lnTo>
                    <a:pt x="202" y="495"/>
                  </a:lnTo>
                  <a:lnTo>
                    <a:pt x="203" y="494"/>
                  </a:lnTo>
                  <a:lnTo>
                    <a:pt x="203" y="493"/>
                  </a:lnTo>
                  <a:lnTo>
                    <a:pt x="203" y="493"/>
                  </a:lnTo>
                  <a:lnTo>
                    <a:pt x="207" y="493"/>
                  </a:lnTo>
                  <a:lnTo>
                    <a:pt x="208" y="492"/>
                  </a:lnTo>
                  <a:lnTo>
                    <a:pt x="209" y="491"/>
                  </a:lnTo>
                  <a:lnTo>
                    <a:pt x="209" y="489"/>
                  </a:lnTo>
                  <a:lnTo>
                    <a:pt x="209" y="487"/>
                  </a:lnTo>
                  <a:lnTo>
                    <a:pt x="211" y="485"/>
                  </a:lnTo>
                  <a:lnTo>
                    <a:pt x="213" y="485"/>
                  </a:lnTo>
                  <a:lnTo>
                    <a:pt x="215" y="485"/>
                  </a:lnTo>
                  <a:lnTo>
                    <a:pt x="216" y="486"/>
                  </a:lnTo>
                  <a:lnTo>
                    <a:pt x="220" y="488"/>
                  </a:lnTo>
                  <a:lnTo>
                    <a:pt x="221" y="489"/>
                  </a:lnTo>
                  <a:lnTo>
                    <a:pt x="223" y="488"/>
                  </a:lnTo>
                  <a:lnTo>
                    <a:pt x="226" y="487"/>
                  </a:lnTo>
                  <a:lnTo>
                    <a:pt x="227" y="485"/>
                  </a:lnTo>
                  <a:lnTo>
                    <a:pt x="227" y="483"/>
                  </a:lnTo>
                  <a:lnTo>
                    <a:pt x="223" y="478"/>
                  </a:lnTo>
                  <a:lnTo>
                    <a:pt x="221" y="477"/>
                  </a:lnTo>
                  <a:lnTo>
                    <a:pt x="215" y="477"/>
                  </a:lnTo>
                  <a:lnTo>
                    <a:pt x="212" y="475"/>
                  </a:lnTo>
                  <a:lnTo>
                    <a:pt x="209" y="472"/>
                  </a:lnTo>
                  <a:lnTo>
                    <a:pt x="203" y="465"/>
                  </a:lnTo>
                  <a:lnTo>
                    <a:pt x="201" y="465"/>
                  </a:lnTo>
                  <a:lnTo>
                    <a:pt x="199" y="465"/>
                  </a:lnTo>
                  <a:lnTo>
                    <a:pt x="197" y="464"/>
                  </a:lnTo>
                  <a:lnTo>
                    <a:pt x="196" y="465"/>
                  </a:lnTo>
                  <a:lnTo>
                    <a:pt x="193" y="468"/>
                  </a:lnTo>
                  <a:lnTo>
                    <a:pt x="191" y="470"/>
                  </a:lnTo>
                  <a:lnTo>
                    <a:pt x="187" y="471"/>
                  </a:lnTo>
                  <a:lnTo>
                    <a:pt x="186" y="471"/>
                  </a:lnTo>
                  <a:lnTo>
                    <a:pt x="185" y="473"/>
                  </a:lnTo>
                  <a:lnTo>
                    <a:pt x="175" y="492"/>
                  </a:lnTo>
                  <a:lnTo>
                    <a:pt x="174" y="493"/>
                  </a:lnTo>
                  <a:lnTo>
                    <a:pt x="172" y="494"/>
                  </a:lnTo>
                  <a:lnTo>
                    <a:pt x="170" y="494"/>
                  </a:lnTo>
                  <a:lnTo>
                    <a:pt x="168" y="493"/>
                  </a:lnTo>
                  <a:lnTo>
                    <a:pt x="167" y="491"/>
                  </a:lnTo>
                  <a:lnTo>
                    <a:pt x="166" y="488"/>
                  </a:lnTo>
                  <a:lnTo>
                    <a:pt x="165" y="487"/>
                  </a:lnTo>
                  <a:lnTo>
                    <a:pt x="164" y="486"/>
                  </a:lnTo>
                  <a:lnTo>
                    <a:pt x="163" y="485"/>
                  </a:lnTo>
                  <a:lnTo>
                    <a:pt x="162" y="484"/>
                  </a:lnTo>
                  <a:lnTo>
                    <a:pt x="162" y="483"/>
                  </a:lnTo>
                  <a:lnTo>
                    <a:pt x="161" y="482"/>
                  </a:lnTo>
                  <a:lnTo>
                    <a:pt x="161" y="481"/>
                  </a:lnTo>
                  <a:lnTo>
                    <a:pt x="159" y="475"/>
                  </a:lnTo>
                  <a:lnTo>
                    <a:pt x="158" y="474"/>
                  </a:lnTo>
                  <a:lnTo>
                    <a:pt x="155" y="473"/>
                  </a:lnTo>
                  <a:lnTo>
                    <a:pt x="147" y="469"/>
                  </a:lnTo>
                  <a:lnTo>
                    <a:pt x="146" y="469"/>
                  </a:lnTo>
                  <a:lnTo>
                    <a:pt x="144" y="469"/>
                  </a:lnTo>
                  <a:lnTo>
                    <a:pt x="141" y="471"/>
                  </a:lnTo>
                  <a:lnTo>
                    <a:pt x="137" y="471"/>
                  </a:lnTo>
                  <a:lnTo>
                    <a:pt x="132" y="471"/>
                  </a:lnTo>
                  <a:lnTo>
                    <a:pt x="128" y="470"/>
                  </a:lnTo>
                  <a:lnTo>
                    <a:pt x="125" y="466"/>
                  </a:lnTo>
                  <a:lnTo>
                    <a:pt x="124" y="465"/>
                  </a:lnTo>
                  <a:lnTo>
                    <a:pt x="123" y="462"/>
                  </a:lnTo>
                  <a:lnTo>
                    <a:pt x="122" y="460"/>
                  </a:lnTo>
                  <a:lnTo>
                    <a:pt x="120" y="459"/>
                  </a:lnTo>
                  <a:lnTo>
                    <a:pt x="119" y="458"/>
                  </a:lnTo>
                  <a:lnTo>
                    <a:pt x="113" y="459"/>
                  </a:lnTo>
                  <a:lnTo>
                    <a:pt x="106" y="458"/>
                  </a:lnTo>
                  <a:lnTo>
                    <a:pt x="104" y="457"/>
                  </a:lnTo>
                  <a:lnTo>
                    <a:pt x="102" y="453"/>
                  </a:lnTo>
                  <a:lnTo>
                    <a:pt x="101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1" y="448"/>
                  </a:lnTo>
                  <a:lnTo>
                    <a:pt x="101" y="447"/>
                  </a:lnTo>
                  <a:lnTo>
                    <a:pt x="104" y="447"/>
                  </a:lnTo>
                  <a:lnTo>
                    <a:pt x="109" y="447"/>
                  </a:lnTo>
                  <a:lnTo>
                    <a:pt x="112" y="447"/>
                  </a:lnTo>
                  <a:lnTo>
                    <a:pt x="115" y="446"/>
                  </a:lnTo>
                  <a:lnTo>
                    <a:pt x="117" y="444"/>
                  </a:lnTo>
                  <a:lnTo>
                    <a:pt x="117" y="442"/>
                  </a:lnTo>
                  <a:lnTo>
                    <a:pt x="116" y="440"/>
                  </a:lnTo>
                  <a:lnTo>
                    <a:pt x="115" y="439"/>
                  </a:lnTo>
                  <a:lnTo>
                    <a:pt x="112" y="437"/>
                  </a:lnTo>
                  <a:lnTo>
                    <a:pt x="110" y="436"/>
                  </a:lnTo>
                  <a:lnTo>
                    <a:pt x="106" y="435"/>
                  </a:lnTo>
                  <a:lnTo>
                    <a:pt x="103" y="434"/>
                  </a:lnTo>
                  <a:lnTo>
                    <a:pt x="103" y="433"/>
                  </a:lnTo>
                  <a:lnTo>
                    <a:pt x="103" y="432"/>
                  </a:lnTo>
                  <a:lnTo>
                    <a:pt x="101" y="432"/>
                  </a:lnTo>
                  <a:lnTo>
                    <a:pt x="101" y="431"/>
                  </a:lnTo>
                  <a:lnTo>
                    <a:pt x="101" y="430"/>
                  </a:lnTo>
                  <a:lnTo>
                    <a:pt x="101" y="429"/>
                  </a:lnTo>
                  <a:lnTo>
                    <a:pt x="101" y="428"/>
                  </a:lnTo>
                  <a:lnTo>
                    <a:pt x="102" y="428"/>
                  </a:lnTo>
                  <a:lnTo>
                    <a:pt x="105" y="428"/>
                  </a:lnTo>
                  <a:lnTo>
                    <a:pt x="106" y="427"/>
                  </a:lnTo>
                  <a:lnTo>
                    <a:pt x="107" y="426"/>
                  </a:lnTo>
                  <a:lnTo>
                    <a:pt x="107" y="424"/>
                  </a:lnTo>
                  <a:lnTo>
                    <a:pt x="107" y="423"/>
                  </a:lnTo>
                  <a:lnTo>
                    <a:pt x="108" y="422"/>
                  </a:lnTo>
                  <a:lnTo>
                    <a:pt x="108" y="421"/>
                  </a:lnTo>
                  <a:lnTo>
                    <a:pt x="108" y="420"/>
                  </a:lnTo>
                  <a:lnTo>
                    <a:pt x="108" y="419"/>
                  </a:lnTo>
                  <a:lnTo>
                    <a:pt x="108" y="418"/>
                  </a:lnTo>
                  <a:lnTo>
                    <a:pt x="109" y="417"/>
                  </a:lnTo>
                  <a:lnTo>
                    <a:pt x="110" y="417"/>
                  </a:lnTo>
                  <a:lnTo>
                    <a:pt x="111" y="416"/>
                  </a:lnTo>
                  <a:lnTo>
                    <a:pt x="112" y="416"/>
                  </a:lnTo>
                  <a:lnTo>
                    <a:pt x="113" y="415"/>
                  </a:lnTo>
                  <a:lnTo>
                    <a:pt x="113" y="413"/>
                  </a:lnTo>
                  <a:lnTo>
                    <a:pt x="113" y="411"/>
                  </a:lnTo>
                  <a:lnTo>
                    <a:pt x="113" y="411"/>
                  </a:lnTo>
                  <a:lnTo>
                    <a:pt x="110" y="408"/>
                  </a:lnTo>
                  <a:lnTo>
                    <a:pt x="107" y="406"/>
                  </a:lnTo>
                  <a:lnTo>
                    <a:pt x="105" y="405"/>
                  </a:lnTo>
                  <a:lnTo>
                    <a:pt x="95" y="402"/>
                  </a:lnTo>
                  <a:lnTo>
                    <a:pt x="92" y="402"/>
                  </a:lnTo>
                  <a:lnTo>
                    <a:pt x="90" y="401"/>
                  </a:lnTo>
                  <a:lnTo>
                    <a:pt x="87" y="399"/>
                  </a:lnTo>
                  <a:lnTo>
                    <a:pt x="86" y="397"/>
                  </a:lnTo>
                  <a:lnTo>
                    <a:pt x="83" y="393"/>
                  </a:lnTo>
                  <a:lnTo>
                    <a:pt x="81" y="392"/>
                  </a:lnTo>
                  <a:lnTo>
                    <a:pt x="80" y="392"/>
                  </a:lnTo>
                  <a:lnTo>
                    <a:pt x="78" y="393"/>
                  </a:lnTo>
                  <a:lnTo>
                    <a:pt x="77" y="393"/>
                  </a:lnTo>
                  <a:lnTo>
                    <a:pt x="77" y="393"/>
                  </a:lnTo>
                  <a:lnTo>
                    <a:pt x="76" y="393"/>
                  </a:lnTo>
                  <a:lnTo>
                    <a:pt x="75" y="392"/>
                  </a:lnTo>
                  <a:lnTo>
                    <a:pt x="74" y="391"/>
                  </a:lnTo>
                  <a:lnTo>
                    <a:pt x="70" y="389"/>
                  </a:lnTo>
                  <a:lnTo>
                    <a:pt x="67" y="387"/>
                  </a:lnTo>
                  <a:lnTo>
                    <a:pt x="65" y="387"/>
                  </a:lnTo>
                  <a:lnTo>
                    <a:pt x="62" y="382"/>
                  </a:lnTo>
                  <a:lnTo>
                    <a:pt x="56" y="376"/>
                  </a:lnTo>
                  <a:lnTo>
                    <a:pt x="53" y="372"/>
                  </a:lnTo>
                  <a:lnTo>
                    <a:pt x="52" y="371"/>
                  </a:lnTo>
                  <a:lnTo>
                    <a:pt x="50" y="370"/>
                  </a:lnTo>
                  <a:lnTo>
                    <a:pt x="49" y="369"/>
                  </a:lnTo>
                  <a:lnTo>
                    <a:pt x="47" y="369"/>
                  </a:lnTo>
                  <a:lnTo>
                    <a:pt x="47" y="367"/>
                  </a:lnTo>
                  <a:lnTo>
                    <a:pt x="49" y="365"/>
                  </a:lnTo>
                  <a:lnTo>
                    <a:pt x="50" y="364"/>
                  </a:lnTo>
                  <a:lnTo>
                    <a:pt x="51" y="363"/>
                  </a:lnTo>
                  <a:lnTo>
                    <a:pt x="49" y="359"/>
                  </a:lnTo>
                  <a:lnTo>
                    <a:pt x="47" y="355"/>
                  </a:lnTo>
                  <a:lnTo>
                    <a:pt x="47" y="352"/>
                  </a:lnTo>
                  <a:lnTo>
                    <a:pt x="47" y="350"/>
                  </a:lnTo>
                  <a:lnTo>
                    <a:pt x="48" y="347"/>
                  </a:lnTo>
                  <a:lnTo>
                    <a:pt x="48" y="346"/>
                  </a:lnTo>
                  <a:lnTo>
                    <a:pt x="48" y="344"/>
                  </a:lnTo>
                  <a:lnTo>
                    <a:pt x="48" y="338"/>
                  </a:lnTo>
                  <a:lnTo>
                    <a:pt x="49" y="336"/>
                  </a:lnTo>
                  <a:lnTo>
                    <a:pt x="49" y="335"/>
                  </a:lnTo>
                  <a:lnTo>
                    <a:pt x="49" y="333"/>
                  </a:lnTo>
                  <a:lnTo>
                    <a:pt x="48" y="333"/>
                  </a:lnTo>
                  <a:lnTo>
                    <a:pt x="47" y="332"/>
                  </a:lnTo>
                  <a:lnTo>
                    <a:pt x="47" y="333"/>
                  </a:lnTo>
                  <a:lnTo>
                    <a:pt x="46" y="333"/>
                  </a:lnTo>
                  <a:lnTo>
                    <a:pt x="45" y="335"/>
                  </a:lnTo>
                  <a:lnTo>
                    <a:pt x="44" y="336"/>
                  </a:lnTo>
                  <a:lnTo>
                    <a:pt x="42" y="336"/>
                  </a:lnTo>
                  <a:lnTo>
                    <a:pt x="41" y="336"/>
                  </a:lnTo>
                  <a:lnTo>
                    <a:pt x="41" y="335"/>
                  </a:lnTo>
                  <a:lnTo>
                    <a:pt x="40" y="333"/>
                  </a:lnTo>
                  <a:lnTo>
                    <a:pt x="37" y="331"/>
                  </a:lnTo>
                  <a:lnTo>
                    <a:pt x="36" y="329"/>
                  </a:lnTo>
                  <a:lnTo>
                    <a:pt x="36" y="328"/>
                  </a:lnTo>
                  <a:lnTo>
                    <a:pt x="36" y="327"/>
                  </a:lnTo>
                  <a:lnTo>
                    <a:pt x="36" y="325"/>
                  </a:lnTo>
                  <a:lnTo>
                    <a:pt x="35" y="324"/>
                  </a:lnTo>
                  <a:lnTo>
                    <a:pt x="35" y="323"/>
                  </a:lnTo>
                  <a:lnTo>
                    <a:pt x="34" y="322"/>
                  </a:lnTo>
                  <a:lnTo>
                    <a:pt x="33" y="321"/>
                  </a:lnTo>
                  <a:lnTo>
                    <a:pt x="30" y="316"/>
                  </a:lnTo>
                  <a:lnTo>
                    <a:pt x="29" y="314"/>
                  </a:lnTo>
                  <a:lnTo>
                    <a:pt x="27" y="314"/>
                  </a:lnTo>
                  <a:lnTo>
                    <a:pt x="23" y="314"/>
                  </a:lnTo>
                  <a:lnTo>
                    <a:pt x="22" y="313"/>
                  </a:lnTo>
                  <a:lnTo>
                    <a:pt x="17" y="308"/>
                  </a:lnTo>
                  <a:lnTo>
                    <a:pt x="16" y="308"/>
                  </a:lnTo>
                  <a:lnTo>
                    <a:pt x="11" y="306"/>
                  </a:lnTo>
                  <a:lnTo>
                    <a:pt x="11" y="304"/>
                  </a:lnTo>
                  <a:lnTo>
                    <a:pt x="9" y="302"/>
                  </a:lnTo>
                  <a:lnTo>
                    <a:pt x="7" y="296"/>
                  </a:lnTo>
                  <a:lnTo>
                    <a:pt x="6" y="295"/>
                  </a:lnTo>
                  <a:lnTo>
                    <a:pt x="0" y="287"/>
                  </a:lnTo>
                  <a:lnTo>
                    <a:pt x="4" y="283"/>
                  </a:lnTo>
                  <a:lnTo>
                    <a:pt x="18" y="283"/>
                  </a:lnTo>
                  <a:lnTo>
                    <a:pt x="21" y="278"/>
                  </a:lnTo>
                  <a:lnTo>
                    <a:pt x="24" y="279"/>
                  </a:lnTo>
                  <a:lnTo>
                    <a:pt x="28" y="281"/>
                  </a:lnTo>
                  <a:lnTo>
                    <a:pt x="30" y="284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3" y="284"/>
                  </a:lnTo>
                  <a:lnTo>
                    <a:pt x="38" y="284"/>
                  </a:lnTo>
                  <a:lnTo>
                    <a:pt x="40" y="283"/>
                  </a:lnTo>
                  <a:lnTo>
                    <a:pt x="41" y="281"/>
                  </a:lnTo>
                  <a:lnTo>
                    <a:pt x="41" y="280"/>
                  </a:lnTo>
                  <a:lnTo>
                    <a:pt x="41" y="279"/>
                  </a:lnTo>
                  <a:lnTo>
                    <a:pt x="42" y="278"/>
                  </a:lnTo>
                  <a:lnTo>
                    <a:pt x="42" y="277"/>
                  </a:lnTo>
                  <a:lnTo>
                    <a:pt x="43" y="277"/>
                  </a:lnTo>
                  <a:lnTo>
                    <a:pt x="44" y="277"/>
                  </a:lnTo>
                  <a:lnTo>
                    <a:pt x="45" y="278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45" y="271"/>
                  </a:lnTo>
                  <a:lnTo>
                    <a:pt x="48" y="267"/>
                  </a:lnTo>
                  <a:lnTo>
                    <a:pt x="49" y="267"/>
                  </a:lnTo>
                  <a:lnTo>
                    <a:pt x="50" y="266"/>
                  </a:lnTo>
                  <a:lnTo>
                    <a:pt x="53" y="266"/>
                  </a:lnTo>
                  <a:lnTo>
                    <a:pt x="54" y="266"/>
                  </a:lnTo>
                  <a:lnTo>
                    <a:pt x="55" y="266"/>
                  </a:lnTo>
                  <a:lnTo>
                    <a:pt x="57" y="268"/>
                  </a:lnTo>
                  <a:lnTo>
                    <a:pt x="58" y="268"/>
                  </a:lnTo>
                  <a:lnTo>
                    <a:pt x="59" y="267"/>
                  </a:lnTo>
                  <a:lnTo>
                    <a:pt x="60" y="267"/>
                  </a:lnTo>
                  <a:lnTo>
                    <a:pt x="62" y="267"/>
                  </a:lnTo>
                  <a:lnTo>
                    <a:pt x="65" y="269"/>
                  </a:lnTo>
                  <a:lnTo>
                    <a:pt x="67" y="269"/>
                  </a:lnTo>
                  <a:lnTo>
                    <a:pt x="68" y="269"/>
                  </a:lnTo>
                  <a:lnTo>
                    <a:pt x="69" y="269"/>
                  </a:lnTo>
                  <a:lnTo>
                    <a:pt x="70" y="270"/>
                  </a:lnTo>
                  <a:lnTo>
                    <a:pt x="71" y="272"/>
                  </a:lnTo>
                  <a:lnTo>
                    <a:pt x="73" y="271"/>
                  </a:lnTo>
                  <a:lnTo>
                    <a:pt x="77" y="266"/>
                  </a:lnTo>
                  <a:lnTo>
                    <a:pt x="78" y="266"/>
                  </a:lnTo>
                  <a:lnTo>
                    <a:pt x="81" y="266"/>
                  </a:lnTo>
                  <a:lnTo>
                    <a:pt x="82" y="265"/>
                  </a:lnTo>
                  <a:lnTo>
                    <a:pt x="83" y="262"/>
                  </a:lnTo>
                  <a:lnTo>
                    <a:pt x="83" y="260"/>
                  </a:lnTo>
                  <a:lnTo>
                    <a:pt x="83" y="254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8" y="249"/>
                  </a:lnTo>
                  <a:lnTo>
                    <a:pt x="92" y="248"/>
                  </a:lnTo>
                  <a:lnTo>
                    <a:pt x="94" y="248"/>
                  </a:lnTo>
                  <a:lnTo>
                    <a:pt x="93" y="244"/>
                  </a:lnTo>
                  <a:lnTo>
                    <a:pt x="90" y="239"/>
                  </a:lnTo>
                  <a:lnTo>
                    <a:pt x="91" y="236"/>
                  </a:lnTo>
                  <a:lnTo>
                    <a:pt x="92" y="235"/>
                  </a:lnTo>
                  <a:lnTo>
                    <a:pt x="94" y="232"/>
                  </a:lnTo>
                  <a:lnTo>
                    <a:pt x="95" y="230"/>
                  </a:lnTo>
                  <a:lnTo>
                    <a:pt x="95" y="225"/>
                  </a:lnTo>
                  <a:lnTo>
                    <a:pt x="95" y="223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102" y="221"/>
                  </a:lnTo>
                  <a:lnTo>
                    <a:pt x="104" y="219"/>
                  </a:lnTo>
                  <a:lnTo>
                    <a:pt x="106" y="218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3"/>
                  </a:lnTo>
                  <a:lnTo>
                    <a:pt x="110" y="213"/>
                  </a:lnTo>
                  <a:lnTo>
                    <a:pt x="112" y="212"/>
                  </a:lnTo>
                  <a:lnTo>
                    <a:pt x="113" y="210"/>
                  </a:lnTo>
                  <a:lnTo>
                    <a:pt x="114" y="207"/>
                  </a:lnTo>
                  <a:lnTo>
                    <a:pt x="112" y="206"/>
                  </a:lnTo>
                  <a:lnTo>
                    <a:pt x="112" y="205"/>
                  </a:lnTo>
                  <a:lnTo>
                    <a:pt x="111" y="205"/>
                  </a:lnTo>
                  <a:lnTo>
                    <a:pt x="111" y="204"/>
                  </a:lnTo>
                  <a:lnTo>
                    <a:pt x="111" y="203"/>
                  </a:lnTo>
                  <a:lnTo>
                    <a:pt x="112" y="202"/>
                  </a:lnTo>
                  <a:lnTo>
                    <a:pt x="112" y="201"/>
                  </a:lnTo>
                  <a:lnTo>
                    <a:pt x="113" y="196"/>
                  </a:lnTo>
                  <a:lnTo>
                    <a:pt x="115" y="194"/>
                  </a:lnTo>
                  <a:lnTo>
                    <a:pt x="117" y="192"/>
                  </a:lnTo>
                  <a:lnTo>
                    <a:pt x="120" y="191"/>
                  </a:lnTo>
                  <a:lnTo>
                    <a:pt x="121" y="190"/>
                  </a:lnTo>
                  <a:lnTo>
                    <a:pt x="122" y="188"/>
                  </a:lnTo>
                  <a:lnTo>
                    <a:pt x="122" y="188"/>
                  </a:lnTo>
                  <a:lnTo>
                    <a:pt x="121" y="186"/>
                  </a:lnTo>
                  <a:lnTo>
                    <a:pt x="121" y="184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6" y="179"/>
                  </a:lnTo>
                  <a:lnTo>
                    <a:pt x="127" y="178"/>
                  </a:lnTo>
                  <a:lnTo>
                    <a:pt x="129" y="171"/>
                  </a:lnTo>
                  <a:lnTo>
                    <a:pt x="128" y="170"/>
                  </a:lnTo>
                  <a:lnTo>
                    <a:pt x="127" y="169"/>
                  </a:lnTo>
                  <a:lnTo>
                    <a:pt x="126" y="169"/>
                  </a:lnTo>
                  <a:lnTo>
                    <a:pt x="125" y="168"/>
                  </a:lnTo>
                  <a:lnTo>
                    <a:pt x="129" y="164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7" y="157"/>
                  </a:lnTo>
                  <a:lnTo>
                    <a:pt x="138" y="155"/>
                  </a:lnTo>
                  <a:lnTo>
                    <a:pt x="138" y="153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2" y="149"/>
                  </a:lnTo>
                  <a:lnTo>
                    <a:pt x="143" y="147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3" y="140"/>
                  </a:lnTo>
                  <a:lnTo>
                    <a:pt x="144" y="139"/>
                  </a:lnTo>
                  <a:lnTo>
                    <a:pt x="144" y="137"/>
                  </a:lnTo>
                  <a:lnTo>
                    <a:pt x="146" y="133"/>
                  </a:lnTo>
                  <a:lnTo>
                    <a:pt x="146" y="131"/>
                  </a:lnTo>
                  <a:lnTo>
                    <a:pt x="149" y="126"/>
                  </a:lnTo>
                  <a:lnTo>
                    <a:pt x="151" y="124"/>
                  </a:lnTo>
                  <a:lnTo>
                    <a:pt x="153" y="123"/>
                  </a:lnTo>
                  <a:lnTo>
                    <a:pt x="157" y="122"/>
                  </a:lnTo>
                  <a:lnTo>
                    <a:pt x="159" y="118"/>
                  </a:lnTo>
                  <a:lnTo>
                    <a:pt x="159" y="114"/>
                  </a:lnTo>
                  <a:lnTo>
                    <a:pt x="158" y="109"/>
                  </a:lnTo>
                  <a:lnTo>
                    <a:pt x="158" y="105"/>
                  </a:lnTo>
                  <a:lnTo>
                    <a:pt x="160" y="102"/>
                  </a:lnTo>
                  <a:lnTo>
                    <a:pt x="162" y="98"/>
                  </a:lnTo>
                  <a:lnTo>
                    <a:pt x="167" y="94"/>
                  </a:lnTo>
                  <a:lnTo>
                    <a:pt x="172" y="93"/>
                  </a:lnTo>
                  <a:lnTo>
                    <a:pt x="173" y="93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4" y="91"/>
                  </a:lnTo>
                  <a:lnTo>
                    <a:pt x="174" y="90"/>
                  </a:lnTo>
                  <a:lnTo>
                    <a:pt x="174" y="89"/>
                  </a:lnTo>
                  <a:lnTo>
                    <a:pt x="177" y="86"/>
                  </a:lnTo>
                  <a:lnTo>
                    <a:pt x="177" y="84"/>
                  </a:lnTo>
                  <a:lnTo>
                    <a:pt x="177" y="82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9" y="79"/>
                  </a:lnTo>
                  <a:lnTo>
                    <a:pt x="180" y="78"/>
                  </a:lnTo>
                  <a:lnTo>
                    <a:pt x="182" y="75"/>
                  </a:lnTo>
                  <a:lnTo>
                    <a:pt x="183" y="74"/>
                  </a:lnTo>
                  <a:lnTo>
                    <a:pt x="185" y="74"/>
                  </a:lnTo>
                  <a:lnTo>
                    <a:pt x="186" y="73"/>
                  </a:lnTo>
                  <a:lnTo>
                    <a:pt x="188" y="73"/>
                  </a:lnTo>
                  <a:lnTo>
                    <a:pt x="191" y="73"/>
                  </a:lnTo>
                  <a:lnTo>
                    <a:pt x="193" y="73"/>
                  </a:lnTo>
                  <a:lnTo>
                    <a:pt x="194" y="73"/>
                  </a:lnTo>
                  <a:lnTo>
                    <a:pt x="196" y="72"/>
                  </a:lnTo>
                  <a:lnTo>
                    <a:pt x="197" y="66"/>
                  </a:lnTo>
                  <a:lnTo>
                    <a:pt x="200" y="66"/>
                  </a:lnTo>
                  <a:lnTo>
                    <a:pt x="206" y="69"/>
                  </a:lnTo>
                  <a:lnTo>
                    <a:pt x="209" y="69"/>
                  </a:lnTo>
                  <a:lnTo>
                    <a:pt x="213" y="69"/>
                  </a:lnTo>
                  <a:lnTo>
                    <a:pt x="216" y="68"/>
                  </a:lnTo>
                  <a:lnTo>
                    <a:pt x="219" y="65"/>
                  </a:lnTo>
                  <a:lnTo>
                    <a:pt x="221" y="62"/>
                  </a:lnTo>
                  <a:lnTo>
                    <a:pt x="222" y="62"/>
                  </a:lnTo>
                  <a:lnTo>
                    <a:pt x="224" y="61"/>
                  </a:lnTo>
                  <a:lnTo>
                    <a:pt x="226" y="61"/>
                  </a:lnTo>
                  <a:lnTo>
                    <a:pt x="227" y="60"/>
                  </a:lnTo>
                  <a:lnTo>
                    <a:pt x="227" y="59"/>
                  </a:lnTo>
                  <a:lnTo>
                    <a:pt x="227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7" y="54"/>
                  </a:lnTo>
                  <a:lnTo>
                    <a:pt x="229" y="53"/>
                  </a:lnTo>
                  <a:lnTo>
                    <a:pt x="233" y="51"/>
                  </a:lnTo>
                  <a:lnTo>
                    <a:pt x="234" y="50"/>
                  </a:lnTo>
                  <a:lnTo>
                    <a:pt x="236" y="46"/>
                  </a:lnTo>
                  <a:lnTo>
                    <a:pt x="238" y="4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6" name="Freeform 103">
              <a:extLst>
                <a:ext uri="{FF2B5EF4-FFF2-40B4-BE49-F238E27FC236}">
                  <a16:creationId xmlns:a16="http://schemas.microsoft.com/office/drawing/2014/main" id="{EC8FC62D-5F11-BF13-5451-EC417EF01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99" y="3052730"/>
              <a:ext cx="866340" cy="532261"/>
            </a:xfrm>
            <a:custGeom>
              <a:avLst/>
              <a:gdLst>
                <a:gd name="T0" fmla="*/ 598 w 612"/>
                <a:gd name="T1" fmla="*/ 102 h 376"/>
                <a:gd name="T2" fmla="*/ 565 w 612"/>
                <a:gd name="T3" fmla="*/ 114 h 376"/>
                <a:gd name="T4" fmla="*/ 548 w 612"/>
                <a:gd name="T5" fmla="*/ 130 h 376"/>
                <a:gd name="T6" fmla="*/ 533 w 612"/>
                <a:gd name="T7" fmla="*/ 159 h 376"/>
                <a:gd name="T8" fmla="*/ 517 w 612"/>
                <a:gd name="T9" fmla="*/ 187 h 376"/>
                <a:gd name="T10" fmla="*/ 501 w 612"/>
                <a:gd name="T11" fmla="*/ 210 h 376"/>
                <a:gd name="T12" fmla="*/ 491 w 612"/>
                <a:gd name="T13" fmla="*/ 233 h 376"/>
                <a:gd name="T14" fmla="*/ 484 w 612"/>
                <a:gd name="T15" fmla="*/ 254 h 376"/>
                <a:gd name="T16" fmla="*/ 466 w 612"/>
                <a:gd name="T17" fmla="*/ 276 h 376"/>
                <a:gd name="T18" fmla="*/ 455 w 612"/>
                <a:gd name="T19" fmla="*/ 307 h 376"/>
                <a:gd name="T20" fmla="*/ 432 w 612"/>
                <a:gd name="T21" fmla="*/ 309 h 376"/>
                <a:gd name="T22" fmla="*/ 419 w 612"/>
                <a:gd name="T23" fmla="*/ 319 h 376"/>
                <a:gd name="T24" fmla="*/ 404 w 612"/>
                <a:gd name="T25" fmla="*/ 325 h 376"/>
                <a:gd name="T26" fmla="*/ 362 w 612"/>
                <a:gd name="T27" fmla="*/ 323 h 376"/>
                <a:gd name="T28" fmla="*/ 323 w 612"/>
                <a:gd name="T29" fmla="*/ 320 h 376"/>
                <a:gd name="T30" fmla="*/ 304 w 612"/>
                <a:gd name="T31" fmla="*/ 331 h 376"/>
                <a:gd name="T32" fmla="*/ 288 w 612"/>
                <a:gd name="T33" fmla="*/ 342 h 376"/>
                <a:gd name="T34" fmla="*/ 260 w 612"/>
                <a:gd name="T35" fmla="*/ 349 h 376"/>
                <a:gd name="T36" fmla="*/ 246 w 612"/>
                <a:gd name="T37" fmla="*/ 355 h 376"/>
                <a:gd name="T38" fmla="*/ 229 w 612"/>
                <a:gd name="T39" fmla="*/ 360 h 376"/>
                <a:gd name="T40" fmla="*/ 206 w 612"/>
                <a:gd name="T41" fmla="*/ 376 h 376"/>
                <a:gd name="T42" fmla="*/ 181 w 612"/>
                <a:gd name="T43" fmla="*/ 372 h 376"/>
                <a:gd name="T44" fmla="*/ 141 w 612"/>
                <a:gd name="T45" fmla="*/ 362 h 376"/>
                <a:gd name="T46" fmla="*/ 119 w 612"/>
                <a:gd name="T47" fmla="*/ 349 h 376"/>
                <a:gd name="T48" fmla="*/ 108 w 612"/>
                <a:gd name="T49" fmla="*/ 343 h 376"/>
                <a:gd name="T50" fmla="*/ 90 w 612"/>
                <a:gd name="T51" fmla="*/ 325 h 376"/>
                <a:gd name="T52" fmla="*/ 71 w 612"/>
                <a:gd name="T53" fmla="*/ 298 h 376"/>
                <a:gd name="T54" fmla="*/ 59 w 612"/>
                <a:gd name="T55" fmla="*/ 290 h 376"/>
                <a:gd name="T56" fmla="*/ 38 w 612"/>
                <a:gd name="T57" fmla="*/ 277 h 376"/>
                <a:gd name="T58" fmla="*/ 27 w 612"/>
                <a:gd name="T59" fmla="*/ 252 h 376"/>
                <a:gd name="T60" fmla="*/ 20 w 612"/>
                <a:gd name="T61" fmla="*/ 238 h 376"/>
                <a:gd name="T62" fmla="*/ 1 w 612"/>
                <a:gd name="T63" fmla="*/ 229 h 376"/>
                <a:gd name="T64" fmla="*/ 15 w 612"/>
                <a:gd name="T65" fmla="*/ 214 h 376"/>
                <a:gd name="T66" fmla="*/ 36 w 612"/>
                <a:gd name="T67" fmla="*/ 211 h 376"/>
                <a:gd name="T68" fmla="*/ 33 w 612"/>
                <a:gd name="T69" fmla="*/ 199 h 376"/>
                <a:gd name="T70" fmla="*/ 29 w 612"/>
                <a:gd name="T71" fmla="*/ 187 h 376"/>
                <a:gd name="T72" fmla="*/ 30 w 612"/>
                <a:gd name="T73" fmla="*/ 164 h 376"/>
                <a:gd name="T74" fmla="*/ 54 w 612"/>
                <a:gd name="T75" fmla="*/ 142 h 376"/>
                <a:gd name="T76" fmla="*/ 29 w 612"/>
                <a:gd name="T77" fmla="*/ 123 h 376"/>
                <a:gd name="T78" fmla="*/ 47 w 612"/>
                <a:gd name="T79" fmla="*/ 111 h 376"/>
                <a:gd name="T80" fmla="*/ 70 w 612"/>
                <a:gd name="T81" fmla="*/ 120 h 376"/>
                <a:gd name="T82" fmla="*/ 85 w 612"/>
                <a:gd name="T83" fmla="*/ 100 h 376"/>
                <a:gd name="T84" fmla="*/ 90 w 612"/>
                <a:gd name="T85" fmla="*/ 86 h 376"/>
                <a:gd name="T86" fmla="*/ 125 w 612"/>
                <a:gd name="T87" fmla="*/ 94 h 376"/>
                <a:gd name="T88" fmla="*/ 143 w 612"/>
                <a:gd name="T89" fmla="*/ 106 h 376"/>
                <a:gd name="T90" fmla="*/ 235 w 612"/>
                <a:gd name="T91" fmla="*/ 108 h 376"/>
                <a:gd name="T92" fmla="*/ 241 w 612"/>
                <a:gd name="T93" fmla="*/ 80 h 376"/>
                <a:gd name="T94" fmla="*/ 289 w 612"/>
                <a:gd name="T95" fmla="*/ 67 h 376"/>
                <a:gd name="T96" fmla="*/ 320 w 612"/>
                <a:gd name="T97" fmla="*/ 48 h 376"/>
                <a:gd name="T98" fmla="*/ 338 w 612"/>
                <a:gd name="T99" fmla="*/ 57 h 376"/>
                <a:gd name="T100" fmla="*/ 363 w 612"/>
                <a:gd name="T101" fmla="*/ 46 h 376"/>
                <a:gd name="T102" fmla="*/ 385 w 612"/>
                <a:gd name="T103" fmla="*/ 33 h 376"/>
                <a:gd name="T104" fmla="*/ 398 w 612"/>
                <a:gd name="T105" fmla="*/ 6 h 376"/>
                <a:gd name="T106" fmla="*/ 450 w 612"/>
                <a:gd name="T107" fmla="*/ 11 h 376"/>
                <a:gd name="T108" fmla="*/ 476 w 612"/>
                <a:gd name="T109" fmla="*/ 3 h 376"/>
                <a:gd name="T110" fmla="*/ 498 w 612"/>
                <a:gd name="T111" fmla="*/ 18 h 376"/>
                <a:gd name="T112" fmla="*/ 535 w 612"/>
                <a:gd name="T113" fmla="*/ 26 h 376"/>
                <a:gd name="T114" fmla="*/ 559 w 612"/>
                <a:gd name="T115" fmla="*/ 30 h 376"/>
                <a:gd name="T116" fmla="*/ 571 w 612"/>
                <a:gd name="T117" fmla="*/ 46 h 376"/>
                <a:gd name="T118" fmla="*/ 597 w 612"/>
                <a:gd name="T119" fmla="*/ 64 h 376"/>
                <a:gd name="T120" fmla="*/ 607 w 612"/>
                <a:gd name="T121" fmla="*/ 8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2" h="376">
                  <a:moveTo>
                    <a:pt x="612" y="85"/>
                  </a:moveTo>
                  <a:lnTo>
                    <a:pt x="610" y="87"/>
                  </a:lnTo>
                  <a:lnTo>
                    <a:pt x="608" y="91"/>
                  </a:lnTo>
                  <a:lnTo>
                    <a:pt x="607" y="92"/>
                  </a:lnTo>
                  <a:lnTo>
                    <a:pt x="603" y="94"/>
                  </a:lnTo>
                  <a:lnTo>
                    <a:pt x="601" y="95"/>
                  </a:lnTo>
                  <a:lnTo>
                    <a:pt x="601" y="97"/>
                  </a:lnTo>
                  <a:lnTo>
                    <a:pt x="601" y="97"/>
                  </a:lnTo>
                  <a:lnTo>
                    <a:pt x="601" y="98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0" y="102"/>
                  </a:lnTo>
                  <a:lnTo>
                    <a:pt x="598" y="102"/>
                  </a:lnTo>
                  <a:lnTo>
                    <a:pt x="596" y="103"/>
                  </a:lnTo>
                  <a:lnTo>
                    <a:pt x="595" y="103"/>
                  </a:lnTo>
                  <a:lnTo>
                    <a:pt x="593" y="106"/>
                  </a:lnTo>
                  <a:lnTo>
                    <a:pt x="590" y="109"/>
                  </a:lnTo>
                  <a:lnTo>
                    <a:pt x="587" y="110"/>
                  </a:lnTo>
                  <a:lnTo>
                    <a:pt x="583" y="110"/>
                  </a:lnTo>
                  <a:lnTo>
                    <a:pt x="580" y="110"/>
                  </a:lnTo>
                  <a:lnTo>
                    <a:pt x="574" y="107"/>
                  </a:lnTo>
                  <a:lnTo>
                    <a:pt x="571" y="107"/>
                  </a:lnTo>
                  <a:lnTo>
                    <a:pt x="570" y="113"/>
                  </a:lnTo>
                  <a:lnTo>
                    <a:pt x="568" y="114"/>
                  </a:lnTo>
                  <a:lnTo>
                    <a:pt x="567" y="114"/>
                  </a:lnTo>
                  <a:lnTo>
                    <a:pt x="565" y="114"/>
                  </a:lnTo>
                  <a:lnTo>
                    <a:pt x="562" y="114"/>
                  </a:lnTo>
                  <a:lnTo>
                    <a:pt x="560" y="114"/>
                  </a:lnTo>
                  <a:lnTo>
                    <a:pt x="559" y="115"/>
                  </a:lnTo>
                  <a:lnTo>
                    <a:pt x="557" y="115"/>
                  </a:lnTo>
                  <a:lnTo>
                    <a:pt x="556" y="116"/>
                  </a:lnTo>
                  <a:lnTo>
                    <a:pt x="554" y="119"/>
                  </a:lnTo>
                  <a:lnTo>
                    <a:pt x="553" y="120"/>
                  </a:lnTo>
                  <a:lnTo>
                    <a:pt x="552" y="121"/>
                  </a:lnTo>
                  <a:lnTo>
                    <a:pt x="552" y="121"/>
                  </a:lnTo>
                  <a:lnTo>
                    <a:pt x="551" y="123"/>
                  </a:lnTo>
                  <a:lnTo>
                    <a:pt x="551" y="125"/>
                  </a:lnTo>
                  <a:lnTo>
                    <a:pt x="551" y="127"/>
                  </a:lnTo>
                  <a:lnTo>
                    <a:pt x="548" y="130"/>
                  </a:lnTo>
                  <a:lnTo>
                    <a:pt x="548" y="131"/>
                  </a:lnTo>
                  <a:lnTo>
                    <a:pt x="548" y="132"/>
                  </a:lnTo>
                  <a:lnTo>
                    <a:pt x="547" y="133"/>
                  </a:lnTo>
                  <a:lnTo>
                    <a:pt x="547" y="133"/>
                  </a:lnTo>
                  <a:lnTo>
                    <a:pt x="547" y="134"/>
                  </a:lnTo>
                  <a:lnTo>
                    <a:pt x="546" y="134"/>
                  </a:lnTo>
                  <a:lnTo>
                    <a:pt x="541" y="135"/>
                  </a:lnTo>
                  <a:lnTo>
                    <a:pt x="536" y="139"/>
                  </a:lnTo>
                  <a:lnTo>
                    <a:pt x="534" y="143"/>
                  </a:lnTo>
                  <a:lnTo>
                    <a:pt x="532" y="146"/>
                  </a:lnTo>
                  <a:lnTo>
                    <a:pt x="532" y="150"/>
                  </a:lnTo>
                  <a:lnTo>
                    <a:pt x="533" y="155"/>
                  </a:lnTo>
                  <a:lnTo>
                    <a:pt x="533" y="159"/>
                  </a:lnTo>
                  <a:lnTo>
                    <a:pt x="531" y="163"/>
                  </a:lnTo>
                  <a:lnTo>
                    <a:pt x="527" y="164"/>
                  </a:lnTo>
                  <a:lnTo>
                    <a:pt x="525" y="165"/>
                  </a:lnTo>
                  <a:lnTo>
                    <a:pt x="523" y="167"/>
                  </a:lnTo>
                  <a:lnTo>
                    <a:pt x="520" y="172"/>
                  </a:lnTo>
                  <a:lnTo>
                    <a:pt x="520" y="174"/>
                  </a:lnTo>
                  <a:lnTo>
                    <a:pt x="518" y="178"/>
                  </a:lnTo>
                  <a:lnTo>
                    <a:pt x="518" y="180"/>
                  </a:lnTo>
                  <a:lnTo>
                    <a:pt x="517" y="181"/>
                  </a:lnTo>
                  <a:lnTo>
                    <a:pt x="517" y="183"/>
                  </a:lnTo>
                  <a:lnTo>
                    <a:pt x="517" y="185"/>
                  </a:lnTo>
                  <a:lnTo>
                    <a:pt x="517" y="186"/>
                  </a:lnTo>
                  <a:lnTo>
                    <a:pt x="517" y="187"/>
                  </a:lnTo>
                  <a:lnTo>
                    <a:pt x="517" y="188"/>
                  </a:lnTo>
                  <a:lnTo>
                    <a:pt x="516" y="190"/>
                  </a:lnTo>
                  <a:lnTo>
                    <a:pt x="514" y="192"/>
                  </a:lnTo>
                  <a:lnTo>
                    <a:pt x="513" y="193"/>
                  </a:lnTo>
                  <a:lnTo>
                    <a:pt x="512" y="194"/>
                  </a:lnTo>
                  <a:lnTo>
                    <a:pt x="512" y="196"/>
                  </a:lnTo>
                  <a:lnTo>
                    <a:pt x="511" y="198"/>
                  </a:lnTo>
                  <a:lnTo>
                    <a:pt x="510" y="199"/>
                  </a:lnTo>
                  <a:lnTo>
                    <a:pt x="505" y="202"/>
                  </a:lnTo>
                  <a:lnTo>
                    <a:pt x="503" y="205"/>
                  </a:lnTo>
                  <a:lnTo>
                    <a:pt x="499" y="209"/>
                  </a:lnTo>
                  <a:lnTo>
                    <a:pt x="500" y="210"/>
                  </a:lnTo>
                  <a:lnTo>
                    <a:pt x="501" y="210"/>
                  </a:lnTo>
                  <a:lnTo>
                    <a:pt x="502" y="211"/>
                  </a:lnTo>
                  <a:lnTo>
                    <a:pt x="503" y="212"/>
                  </a:lnTo>
                  <a:lnTo>
                    <a:pt x="501" y="219"/>
                  </a:lnTo>
                  <a:lnTo>
                    <a:pt x="500" y="220"/>
                  </a:lnTo>
                  <a:lnTo>
                    <a:pt x="496" y="223"/>
                  </a:lnTo>
                  <a:lnTo>
                    <a:pt x="495" y="223"/>
                  </a:lnTo>
                  <a:lnTo>
                    <a:pt x="495" y="225"/>
                  </a:lnTo>
                  <a:lnTo>
                    <a:pt x="495" y="227"/>
                  </a:lnTo>
                  <a:lnTo>
                    <a:pt x="496" y="229"/>
                  </a:lnTo>
                  <a:lnTo>
                    <a:pt x="496" y="229"/>
                  </a:lnTo>
                  <a:lnTo>
                    <a:pt x="495" y="231"/>
                  </a:lnTo>
                  <a:lnTo>
                    <a:pt x="494" y="232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7" y="237"/>
                  </a:lnTo>
                  <a:lnTo>
                    <a:pt x="486" y="242"/>
                  </a:lnTo>
                  <a:lnTo>
                    <a:pt x="486" y="243"/>
                  </a:lnTo>
                  <a:lnTo>
                    <a:pt x="485" y="244"/>
                  </a:lnTo>
                  <a:lnTo>
                    <a:pt x="485" y="245"/>
                  </a:lnTo>
                  <a:lnTo>
                    <a:pt x="485" y="246"/>
                  </a:lnTo>
                  <a:lnTo>
                    <a:pt x="486" y="246"/>
                  </a:lnTo>
                  <a:lnTo>
                    <a:pt x="486" y="247"/>
                  </a:lnTo>
                  <a:lnTo>
                    <a:pt x="488" y="248"/>
                  </a:lnTo>
                  <a:lnTo>
                    <a:pt x="487" y="251"/>
                  </a:lnTo>
                  <a:lnTo>
                    <a:pt x="486" y="253"/>
                  </a:lnTo>
                  <a:lnTo>
                    <a:pt x="484" y="254"/>
                  </a:lnTo>
                  <a:lnTo>
                    <a:pt x="481" y="254"/>
                  </a:lnTo>
                  <a:lnTo>
                    <a:pt x="481" y="256"/>
                  </a:lnTo>
                  <a:lnTo>
                    <a:pt x="481" y="257"/>
                  </a:lnTo>
                  <a:lnTo>
                    <a:pt x="480" y="259"/>
                  </a:lnTo>
                  <a:lnTo>
                    <a:pt x="478" y="260"/>
                  </a:lnTo>
                  <a:lnTo>
                    <a:pt x="476" y="262"/>
                  </a:lnTo>
                  <a:lnTo>
                    <a:pt x="473" y="261"/>
                  </a:lnTo>
                  <a:lnTo>
                    <a:pt x="471" y="262"/>
                  </a:lnTo>
                  <a:lnTo>
                    <a:pt x="469" y="264"/>
                  </a:lnTo>
                  <a:lnTo>
                    <a:pt x="469" y="266"/>
                  </a:lnTo>
                  <a:lnTo>
                    <a:pt x="469" y="271"/>
                  </a:lnTo>
                  <a:lnTo>
                    <a:pt x="468" y="273"/>
                  </a:lnTo>
                  <a:lnTo>
                    <a:pt x="466" y="276"/>
                  </a:lnTo>
                  <a:lnTo>
                    <a:pt x="465" y="277"/>
                  </a:lnTo>
                  <a:lnTo>
                    <a:pt x="464" y="280"/>
                  </a:lnTo>
                  <a:lnTo>
                    <a:pt x="467" y="285"/>
                  </a:lnTo>
                  <a:lnTo>
                    <a:pt x="468" y="289"/>
                  </a:lnTo>
                  <a:lnTo>
                    <a:pt x="466" y="289"/>
                  </a:lnTo>
                  <a:lnTo>
                    <a:pt x="462" y="290"/>
                  </a:lnTo>
                  <a:lnTo>
                    <a:pt x="460" y="290"/>
                  </a:lnTo>
                  <a:lnTo>
                    <a:pt x="458" y="292"/>
                  </a:lnTo>
                  <a:lnTo>
                    <a:pt x="457" y="295"/>
                  </a:lnTo>
                  <a:lnTo>
                    <a:pt x="457" y="301"/>
                  </a:lnTo>
                  <a:lnTo>
                    <a:pt x="457" y="303"/>
                  </a:lnTo>
                  <a:lnTo>
                    <a:pt x="456" y="306"/>
                  </a:lnTo>
                  <a:lnTo>
                    <a:pt x="455" y="307"/>
                  </a:lnTo>
                  <a:lnTo>
                    <a:pt x="452" y="307"/>
                  </a:lnTo>
                  <a:lnTo>
                    <a:pt x="451" y="307"/>
                  </a:lnTo>
                  <a:lnTo>
                    <a:pt x="447" y="312"/>
                  </a:lnTo>
                  <a:lnTo>
                    <a:pt x="445" y="313"/>
                  </a:lnTo>
                  <a:lnTo>
                    <a:pt x="444" y="311"/>
                  </a:lnTo>
                  <a:lnTo>
                    <a:pt x="443" y="310"/>
                  </a:lnTo>
                  <a:lnTo>
                    <a:pt x="442" y="310"/>
                  </a:lnTo>
                  <a:lnTo>
                    <a:pt x="441" y="310"/>
                  </a:lnTo>
                  <a:lnTo>
                    <a:pt x="439" y="310"/>
                  </a:lnTo>
                  <a:lnTo>
                    <a:pt x="436" y="308"/>
                  </a:lnTo>
                  <a:lnTo>
                    <a:pt x="434" y="308"/>
                  </a:lnTo>
                  <a:lnTo>
                    <a:pt x="433" y="308"/>
                  </a:lnTo>
                  <a:lnTo>
                    <a:pt x="432" y="309"/>
                  </a:lnTo>
                  <a:lnTo>
                    <a:pt x="431" y="309"/>
                  </a:lnTo>
                  <a:lnTo>
                    <a:pt x="429" y="307"/>
                  </a:lnTo>
                  <a:lnTo>
                    <a:pt x="428" y="307"/>
                  </a:lnTo>
                  <a:lnTo>
                    <a:pt x="427" y="307"/>
                  </a:lnTo>
                  <a:lnTo>
                    <a:pt x="424" y="307"/>
                  </a:lnTo>
                  <a:lnTo>
                    <a:pt x="423" y="308"/>
                  </a:lnTo>
                  <a:lnTo>
                    <a:pt x="422" y="308"/>
                  </a:lnTo>
                  <a:lnTo>
                    <a:pt x="419" y="312"/>
                  </a:lnTo>
                  <a:lnTo>
                    <a:pt x="419" y="313"/>
                  </a:lnTo>
                  <a:lnTo>
                    <a:pt x="419" y="313"/>
                  </a:lnTo>
                  <a:lnTo>
                    <a:pt x="420" y="316"/>
                  </a:lnTo>
                  <a:lnTo>
                    <a:pt x="420" y="318"/>
                  </a:lnTo>
                  <a:lnTo>
                    <a:pt x="419" y="319"/>
                  </a:lnTo>
                  <a:lnTo>
                    <a:pt x="418" y="318"/>
                  </a:lnTo>
                  <a:lnTo>
                    <a:pt x="417" y="318"/>
                  </a:lnTo>
                  <a:lnTo>
                    <a:pt x="416" y="318"/>
                  </a:lnTo>
                  <a:lnTo>
                    <a:pt x="416" y="319"/>
                  </a:lnTo>
                  <a:lnTo>
                    <a:pt x="415" y="320"/>
                  </a:lnTo>
                  <a:lnTo>
                    <a:pt x="415" y="321"/>
                  </a:lnTo>
                  <a:lnTo>
                    <a:pt x="415" y="322"/>
                  </a:lnTo>
                  <a:lnTo>
                    <a:pt x="414" y="324"/>
                  </a:lnTo>
                  <a:lnTo>
                    <a:pt x="412" y="325"/>
                  </a:lnTo>
                  <a:lnTo>
                    <a:pt x="407" y="325"/>
                  </a:lnTo>
                  <a:lnTo>
                    <a:pt x="406" y="325"/>
                  </a:lnTo>
                  <a:lnTo>
                    <a:pt x="405" y="325"/>
                  </a:lnTo>
                  <a:lnTo>
                    <a:pt x="404" y="325"/>
                  </a:lnTo>
                  <a:lnTo>
                    <a:pt x="402" y="322"/>
                  </a:lnTo>
                  <a:lnTo>
                    <a:pt x="398" y="320"/>
                  </a:lnTo>
                  <a:lnTo>
                    <a:pt x="395" y="319"/>
                  </a:lnTo>
                  <a:lnTo>
                    <a:pt x="392" y="324"/>
                  </a:lnTo>
                  <a:lnTo>
                    <a:pt x="378" y="324"/>
                  </a:lnTo>
                  <a:lnTo>
                    <a:pt x="374" y="328"/>
                  </a:lnTo>
                  <a:lnTo>
                    <a:pt x="369" y="325"/>
                  </a:lnTo>
                  <a:lnTo>
                    <a:pt x="367" y="324"/>
                  </a:lnTo>
                  <a:lnTo>
                    <a:pt x="366" y="325"/>
                  </a:lnTo>
                  <a:lnTo>
                    <a:pt x="365" y="325"/>
                  </a:lnTo>
                  <a:lnTo>
                    <a:pt x="364" y="325"/>
                  </a:lnTo>
                  <a:lnTo>
                    <a:pt x="363" y="323"/>
                  </a:lnTo>
                  <a:lnTo>
                    <a:pt x="362" y="323"/>
                  </a:lnTo>
                  <a:lnTo>
                    <a:pt x="361" y="322"/>
                  </a:lnTo>
                  <a:lnTo>
                    <a:pt x="361" y="322"/>
                  </a:lnTo>
                  <a:lnTo>
                    <a:pt x="358" y="324"/>
                  </a:lnTo>
                  <a:lnTo>
                    <a:pt x="355" y="324"/>
                  </a:lnTo>
                  <a:lnTo>
                    <a:pt x="352" y="322"/>
                  </a:lnTo>
                  <a:lnTo>
                    <a:pt x="346" y="321"/>
                  </a:lnTo>
                  <a:lnTo>
                    <a:pt x="343" y="322"/>
                  </a:lnTo>
                  <a:lnTo>
                    <a:pt x="341" y="323"/>
                  </a:lnTo>
                  <a:lnTo>
                    <a:pt x="333" y="325"/>
                  </a:lnTo>
                  <a:lnTo>
                    <a:pt x="331" y="325"/>
                  </a:lnTo>
                  <a:lnTo>
                    <a:pt x="326" y="322"/>
                  </a:lnTo>
                  <a:lnTo>
                    <a:pt x="325" y="320"/>
                  </a:lnTo>
                  <a:lnTo>
                    <a:pt x="323" y="320"/>
                  </a:lnTo>
                  <a:lnTo>
                    <a:pt x="320" y="319"/>
                  </a:lnTo>
                  <a:lnTo>
                    <a:pt x="315" y="321"/>
                  </a:lnTo>
                  <a:lnTo>
                    <a:pt x="313" y="321"/>
                  </a:lnTo>
                  <a:lnTo>
                    <a:pt x="312" y="321"/>
                  </a:lnTo>
                  <a:lnTo>
                    <a:pt x="309" y="322"/>
                  </a:lnTo>
                  <a:lnTo>
                    <a:pt x="307" y="324"/>
                  </a:lnTo>
                  <a:lnTo>
                    <a:pt x="306" y="325"/>
                  </a:lnTo>
                  <a:lnTo>
                    <a:pt x="307" y="326"/>
                  </a:lnTo>
                  <a:lnTo>
                    <a:pt x="307" y="327"/>
                  </a:lnTo>
                  <a:lnTo>
                    <a:pt x="307" y="328"/>
                  </a:lnTo>
                  <a:lnTo>
                    <a:pt x="305" y="330"/>
                  </a:lnTo>
                  <a:lnTo>
                    <a:pt x="304" y="331"/>
                  </a:lnTo>
                  <a:lnTo>
                    <a:pt x="304" y="331"/>
                  </a:lnTo>
                  <a:lnTo>
                    <a:pt x="303" y="332"/>
                  </a:lnTo>
                  <a:lnTo>
                    <a:pt x="301" y="334"/>
                  </a:lnTo>
                  <a:lnTo>
                    <a:pt x="301" y="334"/>
                  </a:lnTo>
                  <a:lnTo>
                    <a:pt x="300" y="334"/>
                  </a:lnTo>
                  <a:lnTo>
                    <a:pt x="299" y="335"/>
                  </a:lnTo>
                  <a:lnTo>
                    <a:pt x="298" y="336"/>
                  </a:lnTo>
                  <a:lnTo>
                    <a:pt x="297" y="337"/>
                  </a:lnTo>
                  <a:lnTo>
                    <a:pt x="296" y="338"/>
                  </a:lnTo>
                  <a:lnTo>
                    <a:pt x="295" y="338"/>
                  </a:lnTo>
                  <a:lnTo>
                    <a:pt x="291" y="338"/>
                  </a:lnTo>
                  <a:lnTo>
                    <a:pt x="289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7" y="343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6" y="344"/>
                  </a:lnTo>
                  <a:lnTo>
                    <a:pt x="273" y="343"/>
                  </a:lnTo>
                  <a:lnTo>
                    <a:pt x="272" y="341"/>
                  </a:lnTo>
                  <a:lnTo>
                    <a:pt x="270" y="340"/>
                  </a:lnTo>
                  <a:lnTo>
                    <a:pt x="268" y="341"/>
                  </a:lnTo>
                  <a:lnTo>
                    <a:pt x="266" y="343"/>
                  </a:lnTo>
                  <a:lnTo>
                    <a:pt x="266" y="347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0" y="349"/>
                  </a:lnTo>
                  <a:lnTo>
                    <a:pt x="260" y="349"/>
                  </a:lnTo>
                  <a:lnTo>
                    <a:pt x="260" y="350"/>
                  </a:lnTo>
                  <a:lnTo>
                    <a:pt x="261" y="351"/>
                  </a:lnTo>
                  <a:lnTo>
                    <a:pt x="261" y="352"/>
                  </a:lnTo>
                  <a:lnTo>
                    <a:pt x="260" y="353"/>
                  </a:lnTo>
                  <a:lnTo>
                    <a:pt x="259" y="352"/>
                  </a:lnTo>
                  <a:lnTo>
                    <a:pt x="253" y="351"/>
                  </a:lnTo>
                  <a:lnTo>
                    <a:pt x="252" y="351"/>
                  </a:lnTo>
                  <a:lnTo>
                    <a:pt x="251" y="353"/>
                  </a:lnTo>
                  <a:lnTo>
                    <a:pt x="250" y="353"/>
                  </a:lnTo>
                  <a:lnTo>
                    <a:pt x="248" y="354"/>
                  </a:lnTo>
                  <a:lnTo>
                    <a:pt x="247" y="355"/>
                  </a:lnTo>
                  <a:lnTo>
                    <a:pt x="246" y="355"/>
                  </a:lnTo>
                  <a:lnTo>
                    <a:pt x="245" y="354"/>
                  </a:lnTo>
                  <a:lnTo>
                    <a:pt x="244" y="355"/>
                  </a:lnTo>
                  <a:lnTo>
                    <a:pt x="243" y="356"/>
                  </a:lnTo>
                  <a:lnTo>
                    <a:pt x="243" y="357"/>
                  </a:lnTo>
                  <a:lnTo>
                    <a:pt x="242" y="358"/>
                  </a:lnTo>
                  <a:lnTo>
                    <a:pt x="241" y="357"/>
                  </a:lnTo>
                  <a:lnTo>
                    <a:pt x="237" y="355"/>
                  </a:lnTo>
                  <a:lnTo>
                    <a:pt x="233" y="354"/>
                  </a:lnTo>
                  <a:lnTo>
                    <a:pt x="231" y="355"/>
                  </a:lnTo>
                  <a:lnTo>
                    <a:pt x="229" y="356"/>
                  </a:lnTo>
                  <a:lnTo>
                    <a:pt x="229" y="357"/>
                  </a:lnTo>
                  <a:lnTo>
                    <a:pt x="229" y="359"/>
                  </a:lnTo>
                  <a:lnTo>
                    <a:pt x="229" y="360"/>
                  </a:lnTo>
                  <a:lnTo>
                    <a:pt x="228" y="360"/>
                  </a:lnTo>
                  <a:lnTo>
                    <a:pt x="227" y="361"/>
                  </a:lnTo>
                  <a:lnTo>
                    <a:pt x="225" y="365"/>
                  </a:lnTo>
                  <a:lnTo>
                    <a:pt x="223" y="367"/>
                  </a:lnTo>
                  <a:lnTo>
                    <a:pt x="220" y="369"/>
                  </a:lnTo>
                  <a:lnTo>
                    <a:pt x="217" y="370"/>
                  </a:lnTo>
                  <a:lnTo>
                    <a:pt x="216" y="369"/>
                  </a:lnTo>
                  <a:lnTo>
                    <a:pt x="214" y="371"/>
                  </a:lnTo>
                  <a:lnTo>
                    <a:pt x="211" y="374"/>
                  </a:lnTo>
                  <a:lnTo>
                    <a:pt x="209" y="376"/>
                  </a:lnTo>
                  <a:lnTo>
                    <a:pt x="208" y="376"/>
                  </a:lnTo>
                  <a:lnTo>
                    <a:pt x="207" y="376"/>
                  </a:lnTo>
                  <a:lnTo>
                    <a:pt x="206" y="376"/>
                  </a:lnTo>
                  <a:lnTo>
                    <a:pt x="205" y="374"/>
                  </a:lnTo>
                  <a:lnTo>
                    <a:pt x="204" y="374"/>
                  </a:lnTo>
                  <a:lnTo>
                    <a:pt x="202" y="374"/>
                  </a:lnTo>
                  <a:lnTo>
                    <a:pt x="200" y="375"/>
                  </a:lnTo>
                  <a:lnTo>
                    <a:pt x="199" y="374"/>
                  </a:lnTo>
                  <a:lnTo>
                    <a:pt x="198" y="373"/>
                  </a:lnTo>
                  <a:lnTo>
                    <a:pt x="195" y="373"/>
                  </a:lnTo>
                  <a:lnTo>
                    <a:pt x="193" y="371"/>
                  </a:lnTo>
                  <a:lnTo>
                    <a:pt x="191" y="370"/>
                  </a:lnTo>
                  <a:lnTo>
                    <a:pt x="184" y="370"/>
                  </a:lnTo>
                  <a:lnTo>
                    <a:pt x="183" y="371"/>
                  </a:lnTo>
                  <a:lnTo>
                    <a:pt x="181" y="372"/>
                  </a:lnTo>
                  <a:lnTo>
                    <a:pt x="181" y="372"/>
                  </a:lnTo>
                  <a:lnTo>
                    <a:pt x="179" y="372"/>
                  </a:lnTo>
                  <a:lnTo>
                    <a:pt x="169" y="369"/>
                  </a:lnTo>
                  <a:lnTo>
                    <a:pt x="163" y="369"/>
                  </a:lnTo>
                  <a:lnTo>
                    <a:pt x="162" y="369"/>
                  </a:lnTo>
                  <a:lnTo>
                    <a:pt x="161" y="370"/>
                  </a:lnTo>
                  <a:lnTo>
                    <a:pt x="161" y="371"/>
                  </a:lnTo>
                  <a:lnTo>
                    <a:pt x="160" y="372"/>
                  </a:lnTo>
                  <a:lnTo>
                    <a:pt x="159" y="372"/>
                  </a:lnTo>
                  <a:lnTo>
                    <a:pt x="157" y="368"/>
                  </a:lnTo>
                  <a:lnTo>
                    <a:pt x="155" y="367"/>
                  </a:lnTo>
                  <a:lnTo>
                    <a:pt x="144" y="363"/>
                  </a:lnTo>
                  <a:lnTo>
                    <a:pt x="142" y="363"/>
                  </a:lnTo>
                  <a:lnTo>
                    <a:pt x="141" y="362"/>
                  </a:lnTo>
                  <a:lnTo>
                    <a:pt x="141" y="361"/>
                  </a:lnTo>
                  <a:lnTo>
                    <a:pt x="141" y="361"/>
                  </a:lnTo>
                  <a:lnTo>
                    <a:pt x="140" y="360"/>
                  </a:lnTo>
                  <a:lnTo>
                    <a:pt x="140" y="357"/>
                  </a:lnTo>
                  <a:lnTo>
                    <a:pt x="140" y="356"/>
                  </a:lnTo>
                  <a:lnTo>
                    <a:pt x="139" y="355"/>
                  </a:lnTo>
                  <a:lnTo>
                    <a:pt x="135" y="351"/>
                  </a:lnTo>
                  <a:lnTo>
                    <a:pt x="132" y="349"/>
                  </a:lnTo>
                  <a:lnTo>
                    <a:pt x="128" y="349"/>
                  </a:lnTo>
                  <a:lnTo>
                    <a:pt x="120" y="348"/>
                  </a:lnTo>
                  <a:lnTo>
                    <a:pt x="120" y="349"/>
                  </a:lnTo>
                  <a:lnTo>
                    <a:pt x="119" y="349"/>
                  </a:lnTo>
                  <a:lnTo>
                    <a:pt x="119" y="349"/>
                  </a:lnTo>
                  <a:lnTo>
                    <a:pt x="118" y="348"/>
                  </a:lnTo>
                  <a:lnTo>
                    <a:pt x="117" y="347"/>
                  </a:lnTo>
                  <a:lnTo>
                    <a:pt x="114" y="348"/>
                  </a:lnTo>
                  <a:lnTo>
                    <a:pt x="113" y="349"/>
                  </a:lnTo>
                  <a:lnTo>
                    <a:pt x="113" y="348"/>
                  </a:lnTo>
                  <a:lnTo>
                    <a:pt x="113" y="347"/>
                  </a:lnTo>
                  <a:lnTo>
                    <a:pt x="112" y="344"/>
                  </a:lnTo>
                  <a:lnTo>
                    <a:pt x="111" y="346"/>
                  </a:lnTo>
                  <a:lnTo>
                    <a:pt x="110" y="346"/>
                  </a:lnTo>
                  <a:lnTo>
                    <a:pt x="109" y="345"/>
                  </a:lnTo>
                  <a:lnTo>
                    <a:pt x="108" y="344"/>
                  </a:lnTo>
                  <a:lnTo>
                    <a:pt x="108" y="343"/>
                  </a:lnTo>
                  <a:lnTo>
                    <a:pt x="108" y="343"/>
                  </a:lnTo>
                  <a:lnTo>
                    <a:pt x="109" y="343"/>
                  </a:lnTo>
                  <a:lnTo>
                    <a:pt x="110" y="343"/>
                  </a:lnTo>
                  <a:lnTo>
                    <a:pt x="109" y="342"/>
                  </a:lnTo>
                  <a:lnTo>
                    <a:pt x="108" y="342"/>
                  </a:lnTo>
                  <a:lnTo>
                    <a:pt x="107" y="341"/>
                  </a:lnTo>
                  <a:lnTo>
                    <a:pt x="106" y="338"/>
                  </a:lnTo>
                  <a:lnTo>
                    <a:pt x="106" y="337"/>
                  </a:lnTo>
                  <a:lnTo>
                    <a:pt x="105" y="333"/>
                  </a:lnTo>
                  <a:lnTo>
                    <a:pt x="104" y="332"/>
                  </a:lnTo>
                  <a:lnTo>
                    <a:pt x="101" y="327"/>
                  </a:lnTo>
                  <a:lnTo>
                    <a:pt x="100" y="326"/>
                  </a:lnTo>
                  <a:lnTo>
                    <a:pt x="92" y="326"/>
                  </a:lnTo>
                  <a:lnTo>
                    <a:pt x="90" y="325"/>
                  </a:lnTo>
                  <a:lnTo>
                    <a:pt x="86" y="323"/>
                  </a:lnTo>
                  <a:lnTo>
                    <a:pt x="85" y="321"/>
                  </a:lnTo>
                  <a:lnTo>
                    <a:pt x="85" y="320"/>
                  </a:lnTo>
                  <a:lnTo>
                    <a:pt x="84" y="319"/>
                  </a:lnTo>
                  <a:lnTo>
                    <a:pt x="79" y="315"/>
                  </a:lnTo>
                  <a:lnTo>
                    <a:pt x="78" y="314"/>
                  </a:lnTo>
                  <a:lnTo>
                    <a:pt x="77" y="310"/>
                  </a:lnTo>
                  <a:lnTo>
                    <a:pt x="73" y="306"/>
                  </a:lnTo>
                  <a:lnTo>
                    <a:pt x="72" y="305"/>
                  </a:lnTo>
                  <a:lnTo>
                    <a:pt x="72" y="304"/>
                  </a:lnTo>
                  <a:lnTo>
                    <a:pt x="71" y="301"/>
                  </a:lnTo>
                  <a:lnTo>
                    <a:pt x="70" y="300"/>
                  </a:lnTo>
                  <a:lnTo>
                    <a:pt x="71" y="298"/>
                  </a:lnTo>
                  <a:lnTo>
                    <a:pt x="70" y="295"/>
                  </a:lnTo>
                  <a:lnTo>
                    <a:pt x="69" y="295"/>
                  </a:lnTo>
                  <a:lnTo>
                    <a:pt x="68" y="294"/>
                  </a:lnTo>
                  <a:lnTo>
                    <a:pt x="67" y="293"/>
                  </a:lnTo>
                  <a:lnTo>
                    <a:pt x="66" y="293"/>
                  </a:lnTo>
                  <a:lnTo>
                    <a:pt x="66" y="294"/>
                  </a:lnTo>
                  <a:lnTo>
                    <a:pt x="66" y="293"/>
                  </a:lnTo>
                  <a:lnTo>
                    <a:pt x="65" y="292"/>
                  </a:lnTo>
                  <a:lnTo>
                    <a:pt x="64" y="292"/>
                  </a:lnTo>
                  <a:lnTo>
                    <a:pt x="61" y="291"/>
                  </a:lnTo>
                  <a:lnTo>
                    <a:pt x="60" y="293"/>
                  </a:lnTo>
                  <a:lnTo>
                    <a:pt x="60" y="293"/>
                  </a:lnTo>
                  <a:lnTo>
                    <a:pt x="59" y="290"/>
                  </a:lnTo>
                  <a:lnTo>
                    <a:pt x="56" y="289"/>
                  </a:lnTo>
                  <a:lnTo>
                    <a:pt x="54" y="287"/>
                  </a:lnTo>
                  <a:lnTo>
                    <a:pt x="53" y="284"/>
                  </a:lnTo>
                  <a:lnTo>
                    <a:pt x="51" y="282"/>
                  </a:lnTo>
                  <a:lnTo>
                    <a:pt x="49" y="281"/>
                  </a:lnTo>
                  <a:lnTo>
                    <a:pt x="47" y="280"/>
                  </a:lnTo>
                  <a:lnTo>
                    <a:pt x="46" y="280"/>
                  </a:lnTo>
                  <a:lnTo>
                    <a:pt x="45" y="279"/>
                  </a:lnTo>
                  <a:lnTo>
                    <a:pt x="44" y="280"/>
                  </a:lnTo>
                  <a:lnTo>
                    <a:pt x="44" y="281"/>
                  </a:lnTo>
                  <a:lnTo>
                    <a:pt x="43" y="281"/>
                  </a:lnTo>
                  <a:lnTo>
                    <a:pt x="42" y="280"/>
                  </a:lnTo>
                  <a:lnTo>
                    <a:pt x="38" y="277"/>
                  </a:lnTo>
                  <a:lnTo>
                    <a:pt x="36" y="271"/>
                  </a:lnTo>
                  <a:lnTo>
                    <a:pt x="34" y="269"/>
                  </a:lnTo>
                  <a:lnTo>
                    <a:pt x="30" y="264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5" y="257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9" y="255"/>
                  </a:lnTo>
                  <a:lnTo>
                    <a:pt x="28" y="253"/>
                  </a:lnTo>
                  <a:lnTo>
                    <a:pt x="27" y="252"/>
                  </a:lnTo>
                  <a:lnTo>
                    <a:pt x="25" y="252"/>
                  </a:lnTo>
                  <a:lnTo>
                    <a:pt x="24" y="252"/>
                  </a:lnTo>
                  <a:lnTo>
                    <a:pt x="24" y="251"/>
                  </a:lnTo>
                  <a:lnTo>
                    <a:pt x="24" y="249"/>
                  </a:lnTo>
                  <a:lnTo>
                    <a:pt x="23" y="249"/>
                  </a:lnTo>
                  <a:lnTo>
                    <a:pt x="22" y="248"/>
                  </a:lnTo>
                  <a:lnTo>
                    <a:pt x="21" y="247"/>
                  </a:lnTo>
                  <a:lnTo>
                    <a:pt x="20" y="246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9" y="238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1" y="235"/>
                  </a:lnTo>
                  <a:lnTo>
                    <a:pt x="21" y="234"/>
                  </a:lnTo>
                  <a:lnTo>
                    <a:pt x="21" y="233"/>
                  </a:lnTo>
                  <a:lnTo>
                    <a:pt x="19" y="233"/>
                  </a:lnTo>
                  <a:lnTo>
                    <a:pt x="18" y="232"/>
                  </a:lnTo>
                  <a:lnTo>
                    <a:pt x="17" y="230"/>
                  </a:lnTo>
                  <a:lnTo>
                    <a:pt x="16" y="229"/>
                  </a:lnTo>
                  <a:lnTo>
                    <a:pt x="7" y="230"/>
                  </a:lnTo>
                  <a:lnTo>
                    <a:pt x="4" y="230"/>
                  </a:lnTo>
                  <a:lnTo>
                    <a:pt x="3" y="230"/>
                  </a:lnTo>
                  <a:lnTo>
                    <a:pt x="0" y="229"/>
                  </a:lnTo>
                  <a:lnTo>
                    <a:pt x="1" y="229"/>
                  </a:lnTo>
                  <a:lnTo>
                    <a:pt x="3" y="228"/>
                  </a:lnTo>
                  <a:lnTo>
                    <a:pt x="6" y="223"/>
                  </a:lnTo>
                  <a:lnTo>
                    <a:pt x="7" y="223"/>
                  </a:lnTo>
                  <a:lnTo>
                    <a:pt x="9" y="221"/>
                  </a:lnTo>
                  <a:lnTo>
                    <a:pt x="11" y="220"/>
                  </a:lnTo>
                  <a:lnTo>
                    <a:pt x="12" y="219"/>
                  </a:lnTo>
                  <a:lnTo>
                    <a:pt x="12" y="218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12" y="216"/>
                  </a:lnTo>
                  <a:lnTo>
                    <a:pt x="13" y="215"/>
                  </a:lnTo>
                  <a:lnTo>
                    <a:pt x="14" y="215"/>
                  </a:lnTo>
                  <a:lnTo>
                    <a:pt x="15" y="214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8" y="211"/>
                  </a:lnTo>
                  <a:lnTo>
                    <a:pt x="21" y="211"/>
                  </a:lnTo>
                  <a:lnTo>
                    <a:pt x="24" y="211"/>
                  </a:lnTo>
                  <a:lnTo>
                    <a:pt x="26" y="211"/>
                  </a:lnTo>
                  <a:lnTo>
                    <a:pt x="28" y="212"/>
                  </a:lnTo>
                  <a:lnTo>
                    <a:pt x="29" y="213"/>
                  </a:lnTo>
                  <a:lnTo>
                    <a:pt x="30" y="213"/>
                  </a:lnTo>
                  <a:lnTo>
                    <a:pt x="30" y="212"/>
                  </a:lnTo>
                  <a:lnTo>
                    <a:pt x="31" y="212"/>
                  </a:lnTo>
                  <a:lnTo>
                    <a:pt x="34" y="212"/>
                  </a:lnTo>
                  <a:lnTo>
                    <a:pt x="36" y="211"/>
                  </a:lnTo>
                  <a:lnTo>
                    <a:pt x="35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0" y="208"/>
                  </a:lnTo>
                  <a:lnTo>
                    <a:pt x="31" y="207"/>
                  </a:lnTo>
                  <a:lnTo>
                    <a:pt x="35" y="205"/>
                  </a:lnTo>
                  <a:lnTo>
                    <a:pt x="36" y="205"/>
                  </a:lnTo>
                  <a:lnTo>
                    <a:pt x="36" y="205"/>
                  </a:lnTo>
                  <a:lnTo>
                    <a:pt x="36" y="204"/>
                  </a:lnTo>
                  <a:lnTo>
                    <a:pt x="35" y="203"/>
                  </a:lnTo>
                  <a:lnTo>
                    <a:pt x="33" y="202"/>
                  </a:lnTo>
                  <a:lnTo>
                    <a:pt x="32" y="200"/>
                  </a:lnTo>
                  <a:lnTo>
                    <a:pt x="33" y="199"/>
                  </a:lnTo>
                  <a:lnTo>
                    <a:pt x="35" y="198"/>
                  </a:lnTo>
                  <a:lnTo>
                    <a:pt x="37" y="195"/>
                  </a:lnTo>
                  <a:lnTo>
                    <a:pt x="37" y="193"/>
                  </a:lnTo>
                  <a:lnTo>
                    <a:pt x="36" y="192"/>
                  </a:lnTo>
                  <a:lnTo>
                    <a:pt x="35" y="192"/>
                  </a:lnTo>
                  <a:lnTo>
                    <a:pt x="32" y="193"/>
                  </a:lnTo>
                  <a:lnTo>
                    <a:pt x="30" y="193"/>
                  </a:lnTo>
                  <a:lnTo>
                    <a:pt x="30" y="192"/>
                  </a:lnTo>
                  <a:lnTo>
                    <a:pt x="31" y="189"/>
                  </a:lnTo>
                  <a:lnTo>
                    <a:pt x="31" y="188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9" y="187"/>
                  </a:lnTo>
                  <a:lnTo>
                    <a:pt x="29" y="185"/>
                  </a:lnTo>
                  <a:lnTo>
                    <a:pt x="30" y="181"/>
                  </a:lnTo>
                  <a:lnTo>
                    <a:pt x="30" y="179"/>
                  </a:lnTo>
                  <a:lnTo>
                    <a:pt x="32" y="178"/>
                  </a:lnTo>
                  <a:lnTo>
                    <a:pt x="34" y="176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1" y="167"/>
                  </a:lnTo>
                  <a:lnTo>
                    <a:pt x="30" y="167"/>
                  </a:lnTo>
                  <a:lnTo>
                    <a:pt x="30" y="166"/>
                  </a:lnTo>
                  <a:lnTo>
                    <a:pt x="30" y="166"/>
                  </a:lnTo>
                  <a:lnTo>
                    <a:pt x="30" y="165"/>
                  </a:lnTo>
                  <a:lnTo>
                    <a:pt x="30" y="164"/>
                  </a:lnTo>
                  <a:lnTo>
                    <a:pt x="31" y="164"/>
                  </a:lnTo>
                  <a:lnTo>
                    <a:pt x="30" y="159"/>
                  </a:lnTo>
                  <a:lnTo>
                    <a:pt x="31" y="157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5" y="159"/>
                  </a:lnTo>
                  <a:lnTo>
                    <a:pt x="45" y="155"/>
                  </a:lnTo>
                  <a:lnTo>
                    <a:pt x="48" y="152"/>
                  </a:lnTo>
                  <a:lnTo>
                    <a:pt x="49" y="151"/>
                  </a:lnTo>
                  <a:lnTo>
                    <a:pt x="49" y="146"/>
                  </a:lnTo>
                  <a:lnTo>
                    <a:pt x="50" y="145"/>
                  </a:lnTo>
                  <a:lnTo>
                    <a:pt x="53" y="144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3" y="139"/>
                  </a:lnTo>
                  <a:lnTo>
                    <a:pt x="52" y="137"/>
                  </a:lnTo>
                  <a:lnTo>
                    <a:pt x="50" y="136"/>
                  </a:lnTo>
                  <a:lnTo>
                    <a:pt x="51" y="133"/>
                  </a:lnTo>
                  <a:lnTo>
                    <a:pt x="50" y="131"/>
                  </a:lnTo>
                  <a:lnTo>
                    <a:pt x="48" y="129"/>
                  </a:lnTo>
                  <a:lnTo>
                    <a:pt x="47" y="127"/>
                  </a:lnTo>
                  <a:lnTo>
                    <a:pt x="43" y="128"/>
                  </a:lnTo>
                  <a:lnTo>
                    <a:pt x="37" y="126"/>
                  </a:lnTo>
                  <a:lnTo>
                    <a:pt x="35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30" y="121"/>
                  </a:lnTo>
                  <a:lnTo>
                    <a:pt x="31" y="120"/>
                  </a:lnTo>
                  <a:lnTo>
                    <a:pt x="31" y="121"/>
                  </a:lnTo>
                  <a:lnTo>
                    <a:pt x="32" y="121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8" y="117"/>
                  </a:lnTo>
                  <a:lnTo>
                    <a:pt x="39" y="115"/>
                  </a:lnTo>
                  <a:lnTo>
                    <a:pt x="39" y="114"/>
                  </a:lnTo>
                  <a:lnTo>
                    <a:pt x="39" y="113"/>
                  </a:lnTo>
                  <a:lnTo>
                    <a:pt x="42" y="111"/>
                  </a:lnTo>
                  <a:lnTo>
                    <a:pt x="47" y="111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5" y="116"/>
                  </a:lnTo>
                  <a:lnTo>
                    <a:pt x="55" y="118"/>
                  </a:lnTo>
                  <a:lnTo>
                    <a:pt x="56" y="119"/>
                  </a:lnTo>
                  <a:lnTo>
                    <a:pt x="57" y="121"/>
                  </a:lnTo>
                  <a:lnTo>
                    <a:pt x="59" y="121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7" y="118"/>
                  </a:lnTo>
                  <a:lnTo>
                    <a:pt x="68" y="116"/>
                  </a:lnTo>
                  <a:lnTo>
                    <a:pt x="70" y="120"/>
                  </a:lnTo>
                  <a:lnTo>
                    <a:pt x="73" y="121"/>
                  </a:lnTo>
                  <a:lnTo>
                    <a:pt x="80" y="119"/>
                  </a:lnTo>
                  <a:lnTo>
                    <a:pt x="87" y="118"/>
                  </a:lnTo>
                  <a:lnTo>
                    <a:pt x="89" y="117"/>
                  </a:lnTo>
                  <a:lnTo>
                    <a:pt x="88" y="116"/>
                  </a:lnTo>
                  <a:lnTo>
                    <a:pt x="87" y="115"/>
                  </a:lnTo>
                  <a:lnTo>
                    <a:pt x="86" y="114"/>
                  </a:lnTo>
                  <a:lnTo>
                    <a:pt x="86" y="109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7" y="103"/>
                  </a:lnTo>
                  <a:lnTo>
                    <a:pt x="86" y="103"/>
                  </a:lnTo>
                  <a:lnTo>
                    <a:pt x="85" y="100"/>
                  </a:lnTo>
                  <a:lnTo>
                    <a:pt x="84" y="99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6"/>
                  </a:lnTo>
                  <a:lnTo>
                    <a:pt x="86" y="95"/>
                  </a:lnTo>
                  <a:lnTo>
                    <a:pt x="88" y="94"/>
                  </a:lnTo>
                  <a:lnTo>
                    <a:pt x="89" y="92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9" y="88"/>
                  </a:lnTo>
                  <a:lnTo>
                    <a:pt x="89" y="87"/>
                  </a:lnTo>
                  <a:lnTo>
                    <a:pt x="90" y="86"/>
                  </a:lnTo>
                  <a:lnTo>
                    <a:pt x="90" y="85"/>
                  </a:lnTo>
                  <a:lnTo>
                    <a:pt x="90" y="84"/>
                  </a:lnTo>
                  <a:lnTo>
                    <a:pt x="90" y="83"/>
                  </a:lnTo>
                  <a:lnTo>
                    <a:pt x="90" y="82"/>
                  </a:lnTo>
                  <a:lnTo>
                    <a:pt x="95" y="77"/>
                  </a:lnTo>
                  <a:lnTo>
                    <a:pt x="98" y="75"/>
                  </a:lnTo>
                  <a:lnTo>
                    <a:pt x="102" y="76"/>
                  </a:lnTo>
                  <a:lnTo>
                    <a:pt x="105" y="77"/>
                  </a:lnTo>
                  <a:lnTo>
                    <a:pt x="106" y="77"/>
                  </a:lnTo>
                  <a:lnTo>
                    <a:pt x="112" y="79"/>
                  </a:lnTo>
                  <a:lnTo>
                    <a:pt x="115" y="80"/>
                  </a:lnTo>
                  <a:lnTo>
                    <a:pt x="124" y="93"/>
                  </a:lnTo>
                  <a:lnTo>
                    <a:pt x="125" y="94"/>
                  </a:lnTo>
                  <a:lnTo>
                    <a:pt x="126" y="94"/>
                  </a:lnTo>
                  <a:lnTo>
                    <a:pt x="128" y="95"/>
                  </a:lnTo>
                  <a:lnTo>
                    <a:pt x="129" y="95"/>
                  </a:lnTo>
                  <a:lnTo>
                    <a:pt x="132" y="100"/>
                  </a:lnTo>
                  <a:lnTo>
                    <a:pt x="133" y="101"/>
                  </a:lnTo>
                  <a:lnTo>
                    <a:pt x="134" y="101"/>
                  </a:lnTo>
                  <a:lnTo>
                    <a:pt x="135" y="101"/>
                  </a:lnTo>
                  <a:lnTo>
                    <a:pt x="136" y="100"/>
                  </a:lnTo>
                  <a:lnTo>
                    <a:pt x="138" y="101"/>
                  </a:lnTo>
                  <a:lnTo>
                    <a:pt x="139" y="103"/>
                  </a:lnTo>
                  <a:lnTo>
                    <a:pt x="141" y="104"/>
                  </a:lnTo>
                  <a:lnTo>
                    <a:pt x="142" y="105"/>
                  </a:lnTo>
                  <a:lnTo>
                    <a:pt x="143" y="106"/>
                  </a:lnTo>
                  <a:lnTo>
                    <a:pt x="146" y="109"/>
                  </a:lnTo>
                  <a:lnTo>
                    <a:pt x="149" y="109"/>
                  </a:lnTo>
                  <a:lnTo>
                    <a:pt x="157" y="112"/>
                  </a:lnTo>
                  <a:lnTo>
                    <a:pt x="162" y="111"/>
                  </a:lnTo>
                  <a:lnTo>
                    <a:pt x="182" y="110"/>
                  </a:lnTo>
                  <a:lnTo>
                    <a:pt x="193" y="111"/>
                  </a:lnTo>
                  <a:lnTo>
                    <a:pt x="197" y="111"/>
                  </a:lnTo>
                  <a:lnTo>
                    <a:pt x="204" y="108"/>
                  </a:lnTo>
                  <a:lnTo>
                    <a:pt x="222" y="106"/>
                  </a:lnTo>
                  <a:lnTo>
                    <a:pt x="226" y="106"/>
                  </a:lnTo>
                  <a:lnTo>
                    <a:pt x="229" y="108"/>
                  </a:lnTo>
                  <a:lnTo>
                    <a:pt x="232" y="108"/>
                  </a:lnTo>
                  <a:lnTo>
                    <a:pt x="235" y="108"/>
                  </a:lnTo>
                  <a:lnTo>
                    <a:pt x="236" y="107"/>
                  </a:lnTo>
                  <a:lnTo>
                    <a:pt x="240" y="103"/>
                  </a:lnTo>
                  <a:lnTo>
                    <a:pt x="241" y="102"/>
                  </a:lnTo>
                  <a:lnTo>
                    <a:pt x="243" y="102"/>
                  </a:lnTo>
                  <a:lnTo>
                    <a:pt x="246" y="101"/>
                  </a:lnTo>
                  <a:lnTo>
                    <a:pt x="242" y="98"/>
                  </a:lnTo>
                  <a:lnTo>
                    <a:pt x="240" y="96"/>
                  </a:lnTo>
                  <a:lnTo>
                    <a:pt x="239" y="93"/>
                  </a:lnTo>
                  <a:lnTo>
                    <a:pt x="239" y="90"/>
                  </a:lnTo>
                  <a:lnTo>
                    <a:pt x="240" y="85"/>
                  </a:lnTo>
                  <a:lnTo>
                    <a:pt x="240" y="83"/>
                  </a:lnTo>
                  <a:lnTo>
                    <a:pt x="239" y="82"/>
                  </a:lnTo>
                  <a:lnTo>
                    <a:pt x="241" y="80"/>
                  </a:lnTo>
                  <a:lnTo>
                    <a:pt x="243" y="79"/>
                  </a:lnTo>
                  <a:lnTo>
                    <a:pt x="244" y="79"/>
                  </a:lnTo>
                  <a:lnTo>
                    <a:pt x="246" y="74"/>
                  </a:lnTo>
                  <a:lnTo>
                    <a:pt x="247" y="73"/>
                  </a:lnTo>
                  <a:lnTo>
                    <a:pt x="256" y="71"/>
                  </a:lnTo>
                  <a:lnTo>
                    <a:pt x="260" y="70"/>
                  </a:lnTo>
                  <a:lnTo>
                    <a:pt x="262" y="69"/>
                  </a:lnTo>
                  <a:lnTo>
                    <a:pt x="264" y="69"/>
                  </a:lnTo>
                  <a:lnTo>
                    <a:pt x="265" y="69"/>
                  </a:lnTo>
                  <a:lnTo>
                    <a:pt x="271" y="68"/>
                  </a:lnTo>
                  <a:lnTo>
                    <a:pt x="283" y="70"/>
                  </a:lnTo>
                  <a:lnTo>
                    <a:pt x="283" y="70"/>
                  </a:lnTo>
                  <a:lnTo>
                    <a:pt x="289" y="67"/>
                  </a:lnTo>
                  <a:lnTo>
                    <a:pt x="301" y="67"/>
                  </a:lnTo>
                  <a:lnTo>
                    <a:pt x="306" y="63"/>
                  </a:lnTo>
                  <a:lnTo>
                    <a:pt x="306" y="62"/>
                  </a:lnTo>
                  <a:lnTo>
                    <a:pt x="306" y="61"/>
                  </a:lnTo>
                  <a:lnTo>
                    <a:pt x="306" y="61"/>
                  </a:lnTo>
                  <a:lnTo>
                    <a:pt x="306" y="60"/>
                  </a:lnTo>
                  <a:lnTo>
                    <a:pt x="307" y="58"/>
                  </a:lnTo>
                  <a:lnTo>
                    <a:pt x="307" y="52"/>
                  </a:lnTo>
                  <a:lnTo>
                    <a:pt x="308" y="50"/>
                  </a:lnTo>
                  <a:lnTo>
                    <a:pt x="310" y="49"/>
                  </a:lnTo>
                  <a:lnTo>
                    <a:pt x="319" y="48"/>
                  </a:lnTo>
                  <a:lnTo>
                    <a:pt x="319" y="48"/>
                  </a:lnTo>
                  <a:lnTo>
                    <a:pt x="320" y="48"/>
                  </a:lnTo>
                  <a:lnTo>
                    <a:pt x="321" y="48"/>
                  </a:lnTo>
                  <a:lnTo>
                    <a:pt x="323" y="51"/>
                  </a:lnTo>
                  <a:lnTo>
                    <a:pt x="324" y="51"/>
                  </a:lnTo>
                  <a:lnTo>
                    <a:pt x="328" y="50"/>
                  </a:lnTo>
                  <a:lnTo>
                    <a:pt x="331" y="51"/>
                  </a:lnTo>
                  <a:lnTo>
                    <a:pt x="332" y="53"/>
                  </a:lnTo>
                  <a:lnTo>
                    <a:pt x="332" y="54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32" y="58"/>
                  </a:lnTo>
                  <a:lnTo>
                    <a:pt x="333" y="58"/>
                  </a:lnTo>
                  <a:lnTo>
                    <a:pt x="337" y="56"/>
                  </a:lnTo>
                  <a:lnTo>
                    <a:pt x="338" y="57"/>
                  </a:lnTo>
                  <a:lnTo>
                    <a:pt x="342" y="61"/>
                  </a:lnTo>
                  <a:lnTo>
                    <a:pt x="343" y="61"/>
                  </a:lnTo>
                  <a:lnTo>
                    <a:pt x="346" y="61"/>
                  </a:lnTo>
                  <a:lnTo>
                    <a:pt x="350" y="56"/>
                  </a:lnTo>
                  <a:lnTo>
                    <a:pt x="352" y="55"/>
                  </a:lnTo>
                  <a:lnTo>
                    <a:pt x="355" y="54"/>
                  </a:lnTo>
                  <a:lnTo>
                    <a:pt x="355" y="54"/>
                  </a:lnTo>
                  <a:lnTo>
                    <a:pt x="360" y="52"/>
                  </a:lnTo>
                  <a:lnTo>
                    <a:pt x="361" y="51"/>
                  </a:lnTo>
                  <a:lnTo>
                    <a:pt x="361" y="50"/>
                  </a:lnTo>
                  <a:lnTo>
                    <a:pt x="362" y="49"/>
                  </a:lnTo>
                  <a:lnTo>
                    <a:pt x="363" y="47"/>
                  </a:lnTo>
                  <a:lnTo>
                    <a:pt x="363" y="46"/>
                  </a:lnTo>
                  <a:lnTo>
                    <a:pt x="365" y="44"/>
                  </a:lnTo>
                  <a:lnTo>
                    <a:pt x="366" y="45"/>
                  </a:lnTo>
                  <a:lnTo>
                    <a:pt x="367" y="45"/>
                  </a:lnTo>
                  <a:lnTo>
                    <a:pt x="369" y="44"/>
                  </a:lnTo>
                  <a:lnTo>
                    <a:pt x="372" y="42"/>
                  </a:lnTo>
                  <a:lnTo>
                    <a:pt x="373" y="42"/>
                  </a:lnTo>
                  <a:lnTo>
                    <a:pt x="375" y="42"/>
                  </a:lnTo>
                  <a:lnTo>
                    <a:pt x="376" y="43"/>
                  </a:lnTo>
                  <a:lnTo>
                    <a:pt x="377" y="44"/>
                  </a:lnTo>
                  <a:lnTo>
                    <a:pt x="379" y="42"/>
                  </a:lnTo>
                  <a:lnTo>
                    <a:pt x="381" y="40"/>
                  </a:lnTo>
                  <a:lnTo>
                    <a:pt x="384" y="36"/>
                  </a:lnTo>
                  <a:lnTo>
                    <a:pt x="385" y="33"/>
                  </a:lnTo>
                  <a:lnTo>
                    <a:pt x="389" y="22"/>
                  </a:lnTo>
                  <a:lnTo>
                    <a:pt x="391" y="20"/>
                  </a:lnTo>
                  <a:lnTo>
                    <a:pt x="391" y="18"/>
                  </a:lnTo>
                  <a:lnTo>
                    <a:pt x="394" y="15"/>
                  </a:lnTo>
                  <a:lnTo>
                    <a:pt x="395" y="15"/>
                  </a:lnTo>
                  <a:lnTo>
                    <a:pt x="396" y="13"/>
                  </a:lnTo>
                  <a:lnTo>
                    <a:pt x="396" y="12"/>
                  </a:lnTo>
                  <a:lnTo>
                    <a:pt x="396" y="12"/>
                  </a:lnTo>
                  <a:lnTo>
                    <a:pt x="396" y="11"/>
                  </a:lnTo>
                  <a:lnTo>
                    <a:pt x="396" y="9"/>
                  </a:lnTo>
                  <a:lnTo>
                    <a:pt x="396" y="7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404" y="6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6" y="1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3" y="5"/>
                  </a:lnTo>
                  <a:lnTo>
                    <a:pt x="438" y="7"/>
                  </a:lnTo>
                  <a:lnTo>
                    <a:pt x="441" y="8"/>
                  </a:lnTo>
                  <a:lnTo>
                    <a:pt x="443" y="7"/>
                  </a:lnTo>
                  <a:lnTo>
                    <a:pt x="445" y="8"/>
                  </a:lnTo>
                  <a:lnTo>
                    <a:pt x="448" y="9"/>
                  </a:lnTo>
                  <a:lnTo>
                    <a:pt x="450" y="11"/>
                  </a:lnTo>
                  <a:lnTo>
                    <a:pt x="452" y="12"/>
                  </a:lnTo>
                  <a:lnTo>
                    <a:pt x="459" y="8"/>
                  </a:lnTo>
                  <a:lnTo>
                    <a:pt x="463" y="7"/>
                  </a:lnTo>
                  <a:lnTo>
                    <a:pt x="464" y="8"/>
                  </a:lnTo>
                  <a:lnTo>
                    <a:pt x="465" y="9"/>
                  </a:lnTo>
                  <a:lnTo>
                    <a:pt x="466" y="10"/>
                  </a:lnTo>
                  <a:lnTo>
                    <a:pt x="468" y="9"/>
                  </a:lnTo>
                  <a:lnTo>
                    <a:pt x="469" y="7"/>
                  </a:lnTo>
                  <a:lnTo>
                    <a:pt x="469" y="6"/>
                  </a:lnTo>
                  <a:lnTo>
                    <a:pt x="469" y="5"/>
                  </a:lnTo>
                  <a:lnTo>
                    <a:pt x="471" y="4"/>
                  </a:lnTo>
                  <a:lnTo>
                    <a:pt x="473" y="3"/>
                  </a:lnTo>
                  <a:lnTo>
                    <a:pt x="476" y="3"/>
                  </a:lnTo>
                  <a:lnTo>
                    <a:pt x="481" y="2"/>
                  </a:lnTo>
                  <a:lnTo>
                    <a:pt x="482" y="2"/>
                  </a:lnTo>
                  <a:lnTo>
                    <a:pt x="485" y="4"/>
                  </a:lnTo>
                  <a:lnTo>
                    <a:pt x="487" y="5"/>
                  </a:lnTo>
                  <a:lnTo>
                    <a:pt x="487" y="6"/>
                  </a:lnTo>
                  <a:lnTo>
                    <a:pt x="488" y="6"/>
                  </a:lnTo>
                  <a:lnTo>
                    <a:pt x="489" y="9"/>
                  </a:lnTo>
                  <a:lnTo>
                    <a:pt x="489" y="10"/>
                  </a:lnTo>
                  <a:lnTo>
                    <a:pt x="491" y="11"/>
                  </a:lnTo>
                  <a:lnTo>
                    <a:pt x="494" y="11"/>
                  </a:lnTo>
                  <a:lnTo>
                    <a:pt x="496" y="11"/>
                  </a:lnTo>
                  <a:lnTo>
                    <a:pt x="497" y="12"/>
                  </a:lnTo>
                  <a:lnTo>
                    <a:pt x="498" y="18"/>
                  </a:lnTo>
                  <a:lnTo>
                    <a:pt x="499" y="19"/>
                  </a:lnTo>
                  <a:lnTo>
                    <a:pt x="504" y="28"/>
                  </a:lnTo>
                  <a:lnTo>
                    <a:pt x="505" y="30"/>
                  </a:lnTo>
                  <a:lnTo>
                    <a:pt x="508" y="32"/>
                  </a:lnTo>
                  <a:lnTo>
                    <a:pt x="511" y="33"/>
                  </a:lnTo>
                  <a:lnTo>
                    <a:pt x="514" y="32"/>
                  </a:lnTo>
                  <a:lnTo>
                    <a:pt x="518" y="30"/>
                  </a:lnTo>
                  <a:lnTo>
                    <a:pt x="523" y="30"/>
                  </a:lnTo>
                  <a:lnTo>
                    <a:pt x="525" y="28"/>
                  </a:lnTo>
                  <a:lnTo>
                    <a:pt x="526" y="27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5" y="26"/>
                  </a:lnTo>
                  <a:lnTo>
                    <a:pt x="540" y="27"/>
                  </a:lnTo>
                  <a:lnTo>
                    <a:pt x="541" y="26"/>
                  </a:lnTo>
                  <a:lnTo>
                    <a:pt x="543" y="25"/>
                  </a:lnTo>
                  <a:lnTo>
                    <a:pt x="545" y="23"/>
                  </a:lnTo>
                  <a:lnTo>
                    <a:pt x="547" y="24"/>
                  </a:lnTo>
                  <a:lnTo>
                    <a:pt x="547" y="24"/>
                  </a:lnTo>
                  <a:lnTo>
                    <a:pt x="548" y="23"/>
                  </a:lnTo>
                  <a:lnTo>
                    <a:pt x="551" y="21"/>
                  </a:lnTo>
                  <a:lnTo>
                    <a:pt x="554" y="22"/>
                  </a:lnTo>
                  <a:lnTo>
                    <a:pt x="557" y="24"/>
                  </a:lnTo>
                  <a:lnTo>
                    <a:pt x="556" y="27"/>
                  </a:lnTo>
                  <a:lnTo>
                    <a:pt x="556" y="30"/>
                  </a:lnTo>
                  <a:lnTo>
                    <a:pt x="559" y="30"/>
                  </a:lnTo>
                  <a:lnTo>
                    <a:pt x="559" y="30"/>
                  </a:lnTo>
                  <a:lnTo>
                    <a:pt x="559" y="32"/>
                  </a:lnTo>
                  <a:lnTo>
                    <a:pt x="559" y="34"/>
                  </a:lnTo>
                  <a:lnTo>
                    <a:pt x="559" y="36"/>
                  </a:lnTo>
                  <a:lnTo>
                    <a:pt x="560" y="38"/>
                  </a:lnTo>
                  <a:lnTo>
                    <a:pt x="565" y="45"/>
                  </a:lnTo>
                  <a:lnTo>
                    <a:pt x="565" y="46"/>
                  </a:lnTo>
                  <a:lnTo>
                    <a:pt x="566" y="46"/>
                  </a:lnTo>
                  <a:lnTo>
                    <a:pt x="567" y="46"/>
                  </a:lnTo>
                  <a:lnTo>
                    <a:pt x="567" y="45"/>
                  </a:lnTo>
                  <a:lnTo>
                    <a:pt x="568" y="45"/>
                  </a:lnTo>
                  <a:lnTo>
                    <a:pt x="569" y="45"/>
                  </a:lnTo>
                  <a:lnTo>
                    <a:pt x="571" y="46"/>
                  </a:lnTo>
                  <a:lnTo>
                    <a:pt x="571" y="46"/>
                  </a:lnTo>
                  <a:lnTo>
                    <a:pt x="573" y="46"/>
                  </a:lnTo>
                  <a:lnTo>
                    <a:pt x="575" y="45"/>
                  </a:lnTo>
                  <a:lnTo>
                    <a:pt x="576" y="45"/>
                  </a:lnTo>
                  <a:lnTo>
                    <a:pt x="583" y="54"/>
                  </a:lnTo>
                  <a:lnTo>
                    <a:pt x="584" y="57"/>
                  </a:lnTo>
                  <a:lnTo>
                    <a:pt x="585" y="61"/>
                  </a:lnTo>
                  <a:lnTo>
                    <a:pt x="587" y="64"/>
                  </a:lnTo>
                  <a:lnTo>
                    <a:pt x="587" y="65"/>
                  </a:lnTo>
                  <a:lnTo>
                    <a:pt x="588" y="65"/>
                  </a:lnTo>
                  <a:lnTo>
                    <a:pt x="589" y="64"/>
                  </a:lnTo>
                  <a:lnTo>
                    <a:pt x="595" y="64"/>
                  </a:lnTo>
                  <a:lnTo>
                    <a:pt x="597" y="64"/>
                  </a:lnTo>
                  <a:lnTo>
                    <a:pt x="598" y="63"/>
                  </a:lnTo>
                  <a:lnTo>
                    <a:pt x="600" y="62"/>
                  </a:lnTo>
                  <a:lnTo>
                    <a:pt x="601" y="63"/>
                  </a:lnTo>
                  <a:lnTo>
                    <a:pt x="601" y="64"/>
                  </a:lnTo>
                  <a:lnTo>
                    <a:pt x="605" y="66"/>
                  </a:lnTo>
                  <a:lnTo>
                    <a:pt x="607" y="68"/>
                  </a:lnTo>
                  <a:lnTo>
                    <a:pt x="609" y="70"/>
                  </a:lnTo>
                  <a:lnTo>
                    <a:pt x="610" y="72"/>
                  </a:lnTo>
                  <a:lnTo>
                    <a:pt x="610" y="74"/>
                  </a:lnTo>
                  <a:lnTo>
                    <a:pt x="610" y="75"/>
                  </a:lnTo>
                  <a:lnTo>
                    <a:pt x="609" y="77"/>
                  </a:lnTo>
                  <a:lnTo>
                    <a:pt x="609" y="79"/>
                  </a:lnTo>
                  <a:lnTo>
                    <a:pt x="607" y="81"/>
                  </a:lnTo>
                  <a:lnTo>
                    <a:pt x="608" y="83"/>
                  </a:lnTo>
                  <a:lnTo>
                    <a:pt x="612" y="8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7" name="Freeform 104">
              <a:extLst>
                <a:ext uri="{FF2B5EF4-FFF2-40B4-BE49-F238E27FC236}">
                  <a16:creationId xmlns:a16="http://schemas.microsoft.com/office/drawing/2014/main" id="{CBDAFDC2-C237-3FED-B461-C7FD2CB21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343" y="2851716"/>
              <a:ext cx="729028" cy="359559"/>
            </a:xfrm>
            <a:custGeom>
              <a:avLst/>
              <a:gdLst>
                <a:gd name="T0" fmla="*/ 504 w 515"/>
                <a:gd name="T1" fmla="*/ 94 h 254"/>
                <a:gd name="T2" fmla="*/ 498 w 515"/>
                <a:gd name="T3" fmla="*/ 106 h 254"/>
                <a:gd name="T4" fmla="*/ 495 w 515"/>
                <a:gd name="T5" fmla="*/ 122 h 254"/>
                <a:gd name="T6" fmla="*/ 486 w 515"/>
                <a:gd name="T7" fmla="*/ 136 h 254"/>
                <a:gd name="T8" fmla="*/ 474 w 515"/>
                <a:gd name="T9" fmla="*/ 168 h 254"/>
                <a:gd name="T10" fmla="*/ 447 w 515"/>
                <a:gd name="T11" fmla="*/ 174 h 254"/>
                <a:gd name="T12" fmla="*/ 427 w 515"/>
                <a:gd name="T13" fmla="*/ 153 h 254"/>
                <a:gd name="T14" fmla="*/ 414 w 515"/>
                <a:gd name="T15" fmla="*/ 144 h 254"/>
                <a:gd name="T16" fmla="*/ 398 w 515"/>
                <a:gd name="T17" fmla="*/ 151 h 254"/>
                <a:gd name="T18" fmla="*/ 374 w 515"/>
                <a:gd name="T19" fmla="*/ 150 h 254"/>
                <a:gd name="T20" fmla="*/ 331 w 515"/>
                <a:gd name="T21" fmla="*/ 148 h 254"/>
                <a:gd name="T22" fmla="*/ 327 w 515"/>
                <a:gd name="T23" fmla="*/ 157 h 254"/>
                <a:gd name="T24" fmla="*/ 309 w 515"/>
                <a:gd name="T25" fmla="*/ 185 h 254"/>
                <a:gd name="T26" fmla="*/ 296 w 515"/>
                <a:gd name="T27" fmla="*/ 189 h 254"/>
                <a:gd name="T28" fmla="*/ 279 w 515"/>
                <a:gd name="T29" fmla="*/ 203 h 254"/>
                <a:gd name="T30" fmla="*/ 265 w 515"/>
                <a:gd name="T31" fmla="*/ 196 h 254"/>
                <a:gd name="T32" fmla="*/ 252 w 515"/>
                <a:gd name="T33" fmla="*/ 190 h 254"/>
                <a:gd name="T34" fmla="*/ 239 w 515"/>
                <a:gd name="T35" fmla="*/ 205 h 254"/>
                <a:gd name="T36" fmla="*/ 193 w 515"/>
                <a:gd name="T37" fmla="*/ 212 h 254"/>
                <a:gd name="T38" fmla="*/ 173 w 515"/>
                <a:gd name="T39" fmla="*/ 227 h 254"/>
                <a:gd name="T40" fmla="*/ 169 w 515"/>
                <a:gd name="T41" fmla="*/ 249 h 254"/>
                <a:gd name="T42" fmla="*/ 115 w 515"/>
                <a:gd name="T43" fmla="*/ 252 h 254"/>
                <a:gd name="T44" fmla="*/ 71 w 515"/>
                <a:gd name="T45" fmla="*/ 243 h 254"/>
                <a:gd name="T46" fmla="*/ 58 w 515"/>
                <a:gd name="T47" fmla="*/ 236 h 254"/>
                <a:gd name="T48" fmla="*/ 26 w 515"/>
                <a:gd name="T49" fmla="*/ 217 h 254"/>
                <a:gd name="T50" fmla="*/ 20 w 515"/>
                <a:gd name="T51" fmla="*/ 205 h 254"/>
                <a:gd name="T52" fmla="*/ 11 w 515"/>
                <a:gd name="T53" fmla="*/ 186 h 254"/>
                <a:gd name="T54" fmla="*/ 6 w 515"/>
                <a:gd name="T55" fmla="*/ 178 h 254"/>
                <a:gd name="T56" fmla="*/ 2 w 515"/>
                <a:gd name="T57" fmla="*/ 172 h 254"/>
                <a:gd name="T58" fmla="*/ 5 w 515"/>
                <a:gd name="T59" fmla="*/ 153 h 254"/>
                <a:gd name="T60" fmla="*/ 11 w 515"/>
                <a:gd name="T61" fmla="*/ 134 h 254"/>
                <a:gd name="T62" fmla="*/ 34 w 515"/>
                <a:gd name="T63" fmla="*/ 102 h 254"/>
                <a:gd name="T64" fmla="*/ 63 w 515"/>
                <a:gd name="T65" fmla="*/ 109 h 254"/>
                <a:gd name="T66" fmla="*/ 95 w 515"/>
                <a:gd name="T67" fmla="*/ 91 h 254"/>
                <a:gd name="T68" fmla="*/ 114 w 515"/>
                <a:gd name="T69" fmla="*/ 74 h 254"/>
                <a:gd name="T70" fmla="*/ 134 w 515"/>
                <a:gd name="T71" fmla="*/ 40 h 254"/>
                <a:gd name="T72" fmla="*/ 153 w 515"/>
                <a:gd name="T73" fmla="*/ 21 h 254"/>
                <a:gd name="T74" fmla="*/ 168 w 515"/>
                <a:gd name="T75" fmla="*/ 17 h 254"/>
                <a:gd name="T76" fmla="*/ 192 w 515"/>
                <a:gd name="T77" fmla="*/ 22 h 254"/>
                <a:gd name="T78" fmla="*/ 204 w 515"/>
                <a:gd name="T79" fmla="*/ 29 h 254"/>
                <a:gd name="T80" fmla="*/ 214 w 515"/>
                <a:gd name="T81" fmla="*/ 22 h 254"/>
                <a:gd name="T82" fmla="*/ 224 w 515"/>
                <a:gd name="T83" fmla="*/ 11 h 254"/>
                <a:gd name="T84" fmla="*/ 239 w 515"/>
                <a:gd name="T85" fmla="*/ 4 h 254"/>
                <a:gd name="T86" fmla="*/ 252 w 515"/>
                <a:gd name="T87" fmla="*/ 24 h 254"/>
                <a:gd name="T88" fmla="*/ 266 w 515"/>
                <a:gd name="T89" fmla="*/ 34 h 254"/>
                <a:gd name="T90" fmla="*/ 266 w 515"/>
                <a:gd name="T91" fmla="*/ 48 h 254"/>
                <a:gd name="T92" fmla="*/ 276 w 515"/>
                <a:gd name="T93" fmla="*/ 53 h 254"/>
                <a:gd name="T94" fmla="*/ 294 w 515"/>
                <a:gd name="T95" fmla="*/ 47 h 254"/>
                <a:gd name="T96" fmla="*/ 312 w 515"/>
                <a:gd name="T97" fmla="*/ 36 h 254"/>
                <a:gd name="T98" fmla="*/ 324 w 515"/>
                <a:gd name="T99" fmla="*/ 28 h 254"/>
                <a:gd name="T100" fmla="*/ 342 w 515"/>
                <a:gd name="T101" fmla="*/ 28 h 254"/>
                <a:gd name="T102" fmla="*/ 365 w 515"/>
                <a:gd name="T103" fmla="*/ 42 h 254"/>
                <a:gd name="T104" fmla="*/ 382 w 515"/>
                <a:gd name="T105" fmla="*/ 34 h 254"/>
                <a:gd name="T106" fmla="*/ 389 w 515"/>
                <a:gd name="T107" fmla="*/ 27 h 254"/>
                <a:gd name="T108" fmla="*/ 414 w 515"/>
                <a:gd name="T109" fmla="*/ 28 h 254"/>
                <a:gd name="T110" fmla="*/ 434 w 515"/>
                <a:gd name="T111" fmla="*/ 28 h 254"/>
                <a:gd name="T112" fmla="*/ 446 w 515"/>
                <a:gd name="T113" fmla="*/ 34 h 254"/>
                <a:gd name="T114" fmla="*/ 467 w 515"/>
                <a:gd name="T115" fmla="*/ 55 h 254"/>
                <a:gd name="T116" fmla="*/ 485 w 515"/>
                <a:gd name="T117" fmla="*/ 62 h 254"/>
                <a:gd name="T118" fmla="*/ 511 w 515"/>
                <a:gd name="T119" fmla="*/ 7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5" h="254">
                  <a:moveTo>
                    <a:pt x="515" y="74"/>
                  </a:moveTo>
                  <a:lnTo>
                    <a:pt x="514" y="76"/>
                  </a:lnTo>
                  <a:lnTo>
                    <a:pt x="513" y="79"/>
                  </a:lnTo>
                  <a:lnTo>
                    <a:pt x="512" y="82"/>
                  </a:lnTo>
                  <a:lnTo>
                    <a:pt x="513" y="85"/>
                  </a:lnTo>
                  <a:lnTo>
                    <a:pt x="511" y="86"/>
                  </a:lnTo>
                  <a:lnTo>
                    <a:pt x="508" y="87"/>
                  </a:lnTo>
                  <a:lnTo>
                    <a:pt x="506" y="88"/>
                  </a:lnTo>
                  <a:lnTo>
                    <a:pt x="504" y="94"/>
                  </a:lnTo>
                  <a:lnTo>
                    <a:pt x="503" y="96"/>
                  </a:lnTo>
                  <a:lnTo>
                    <a:pt x="503" y="99"/>
                  </a:lnTo>
                  <a:lnTo>
                    <a:pt x="503" y="100"/>
                  </a:lnTo>
                  <a:lnTo>
                    <a:pt x="502" y="100"/>
                  </a:lnTo>
                  <a:lnTo>
                    <a:pt x="500" y="102"/>
                  </a:lnTo>
                  <a:lnTo>
                    <a:pt x="499" y="103"/>
                  </a:lnTo>
                  <a:lnTo>
                    <a:pt x="499" y="104"/>
                  </a:lnTo>
                  <a:lnTo>
                    <a:pt x="498" y="105"/>
                  </a:lnTo>
                  <a:lnTo>
                    <a:pt x="498" y="106"/>
                  </a:lnTo>
                  <a:lnTo>
                    <a:pt x="498" y="107"/>
                  </a:lnTo>
                  <a:lnTo>
                    <a:pt x="498" y="112"/>
                  </a:lnTo>
                  <a:lnTo>
                    <a:pt x="498" y="113"/>
                  </a:lnTo>
                  <a:lnTo>
                    <a:pt x="498" y="114"/>
                  </a:lnTo>
                  <a:lnTo>
                    <a:pt x="497" y="116"/>
                  </a:lnTo>
                  <a:lnTo>
                    <a:pt x="496" y="116"/>
                  </a:lnTo>
                  <a:lnTo>
                    <a:pt x="496" y="118"/>
                  </a:lnTo>
                  <a:lnTo>
                    <a:pt x="495" y="119"/>
                  </a:lnTo>
                  <a:lnTo>
                    <a:pt x="495" y="122"/>
                  </a:lnTo>
                  <a:lnTo>
                    <a:pt x="495" y="124"/>
                  </a:lnTo>
                  <a:lnTo>
                    <a:pt x="493" y="127"/>
                  </a:lnTo>
                  <a:lnTo>
                    <a:pt x="492" y="130"/>
                  </a:lnTo>
                  <a:lnTo>
                    <a:pt x="491" y="130"/>
                  </a:lnTo>
                  <a:lnTo>
                    <a:pt x="489" y="130"/>
                  </a:lnTo>
                  <a:lnTo>
                    <a:pt x="487" y="131"/>
                  </a:lnTo>
                  <a:lnTo>
                    <a:pt x="487" y="132"/>
                  </a:lnTo>
                  <a:lnTo>
                    <a:pt x="486" y="135"/>
                  </a:lnTo>
                  <a:lnTo>
                    <a:pt x="486" y="136"/>
                  </a:lnTo>
                  <a:lnTo>
                    <a:pt x="480" y="141"/>
                  </a:lnTo>
                  <a:lnTo>
                    <a:pt x="478" y="142"/>
                  </a:lnTo>
                  <a:lnTo>
                    <a:pt x="478" y="145"/>
                  </a:lnTo>
                  <a:lnTo>
                    <a:pt x="479" y="151"/>
                  </a:lnTo>
                  <a:lnTo>
                    <a:pt x="479" y="153"/>
                  </a:lnTo>
                  <a:lnTo>
                    <a:pt x="478" y="155"/>
                  </a:lnTo>
                  <a:lnTo>
                    <a:pt x="478" y="165"/>
                  </a:lnTo>
                  <a:lnTo>
                    <a:pt x="476" y="167"/>
                  </a:lnTo>
                  <a:lnTo>
                    <a:pt x="474" y="168"/>
                  </a:lnTo>
                  <a:lnTo>
                    <a:pt x="473" y="169"/>
                  </a:lnTo>
                  <a:lnTo>
                    <a:pt x="468" y="168"/>
                  </a:lnTo>
                  <a:lnTo>
                    <a:pt x="466" y="169"/>
                  </a:lnTo>
                  <a:lnTo>
                    <a:pt x="464" y="169"/>
                  </a:lnTo>
                  <a:lnTo>
                    <a:pt x="459" y="169"/>
                  </a:lnTo>
                  <a:lnTo>
                    <a:pt x="458" y="170"/>
                  </a:lnTo>
                  <a:lnTo>
                    <a:pt x="456" y="172"/>
                  </a:lnTo>
                  <a:lnTo>
                    <a:pt x="451" y="172"/>
                  </a:lnTo>
                  <a:lnTo>
                    <a:pt x="447" y="174"/>
                  </a:lnTo>
                  <a:lnTo>
                    <a:pt x="444" y="175"/>
                  </a:lnTo>
                  <a:lnTo>
                    <a:pt x="441" y="174"/>
                  </a:lnTo>
                  <a:lnTo>
                    <a:pt x="438" y="172"/>
                  </a:lnTo>
                  <a:lnTo>
                    <a:pt x="437" y="170"/>
                  </a:lnTo>
                  <a:lnTo>
                    <a:pt x="432" y="161"/>
                  </a:lnTo>
                  <a:lnTo>
                    <a:pt x="431" y="160"/>
                  </a:lnTo>
                  <a:lnTo>
                    <a:pt x="430" y="154"/>
                  </a:lnTo>
                  <a:lnTo>
                    <a:pt x="429" y="153"/>
                  </a:lnTo>
                  <a:lnTo>
                    <a:pt x="427" y="153"/>
                  </a:lnTo>
                  <a:lnTo>
                    <a:pt x="424" y="153"/>
                  </a:lnTo>
                  <a:lnTo>
                    <a:pt x="422" y="152"/>
                  </a:lnTo>
                  <a:lnTo>
                    <a:pt x="422" y="151"/>
                  </a:lnTo>
                  <a:lnTo>
                    <a:pt x="421" y="148"/>
                  </a:lnTo>
                  <a:lnTo>
                    <a:pt x="420" y="148"/>
                  </a:lnTo>
                  <a:lnTo>
                    <a:pt x="420" y="147"/>
                  </a:lnTo>
                  <a:lnTo>
                    <a:pt x="418" y="146"/>
                  </a:lnTo>
                  <a:lnTo>
                    <a:pt x="415" y="144"/>
                  </a:lnTo>
                  <a:lnTo>
                    <a:pt x="414" y="144"/>
                  </a:lnTo>
                  <a:lnTo>
                    <a:pt x="409" y="145"/>
                  </a:lnTo>
                  <a:lnTo>
                    <a:pt x="406" y="145"/>
                  </a:lnTo>
                  <a:lnTo>
                    <a:pt x="404" y="146"/>
                  </a:lnTo>
                  <a:lnTo>
                    <a:pt x="402" y="147"/>
                  </a:lnTo>
                  <a:lnTo>
                    <a:pt x="402" y="148"/>
                  </a:lnTo>
                  <a:lnTo>
                    <a:pt x="402" y="149"/>
                  </a:lnTo>
                  <a:lnTo>
                    <a:pt x="401" y="151"/>
                  </a:lnTo>
                  <a:lnTo>
                    <a:pt x="399" y="152"/>
                  </a:lnTo>
                  <a:lnTo>
                    <a:pt x="398" y="151"/>
                  </a:lnTo>
                  <a:lnTo>
                    <a:pt x="397" y="150"/>
                  </a:lnTo>
                  <a:lnTo>
                    <a:pt x="396" y="149"/>
                  </a:lnTo>
                  <a:lnTo>
                    <a:pt x="392" y="150"/>
                  </a:lnTo>
                  <a:lnTo>
                    <a:pt x="385" y="154"/>
                  </a:lnTo>
                  <a:lnTo>
                    <a:pt x="383" y="153"/>
                  </a:lnTo>
                  <a:lnTo>
                    <a:pt x="381" y="151"/>
                  </a:lnTo>
                  <a:lnTo>
                    <a:pt x="378" y="150"/>
                  </a:lnTo>
                  <a:lnTo>
                    <a:pt x="376" y="149"/>
                  </a:lnTo>
                  <a:lnTo>
                    <a:pt x="374" y="150"/>
                  </a:lnTo>
                  <a:lnTo>
                    <a:pt x="371" y="149"/>
                  </a:lnTo>
                  <a:lnTo>
                    <a:pt x="366" y="147"/>
                  </a:lnTo>
                  <a:lnTo>
                    <a:pt x="363" y="146"/>
                  </a:lnTo>
                  <a:lnTo>
                    <a:pt x="361" y="146"/>
                  </a:lnTo>
                  <a:lnTo>
                    <a:pt x="359" y="143"/>
                  </a:lnTo>
                  <a:lnTo>
                    <a:pt x="358" y="142"/>
                  </a:lnTo>
                  <a:lnTo>
                    <a:pt x="356" y="142"/>
                  </a:lnTo>
                  <a:lnTo>
                    <a:pt x="337" y="148"/>
                  </a:lnTo>
                  <a:lnTo>
                    <a:pt x="331" y="148"/>
                  </a:lnTo>
                  <a:lnTo>
                    <a:pt x="329" y="148"/>
                  </a:lnTo>
                  <a:lnTo>
                    <a:pt x="329" y="149"/>
                  </a:lnTo>
                  <a:lnTo>
                    <a:pt x="329" y="151"/>
                  </a:lnTo>
                  <a:lnTo>
                    <a:pt x="329" y="153"/>
                  </a:lnTo>
                  <a:lnTo>
                    <a:pt x="329" y="154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7"/>
                  </a:lnTo>
                  <a:lnTo>
                    <a:pt x="327" y="157"/>
                  </a:lnTo>
                  <a:lnTo>
                    <a:pt x="324" y="160"/>
                  </a:lnTo>
                  <a:lnTo>
                    <a:pt x="324" y="162"/>
                  </a:lnTo>
                  <a:lnTo>
                    <a:pt x="322" y="164"/>
                  </a:lnTo>
                  <a:lnTo>
                    <a:pt x="318" y="175"/>
                  </a:lnTo>
                  <a:lnTo>
                    <a:pt x="317" y="178"/>
                  </a:lnTo>
                  <a:lnTo>
                    <a:pt x="314" y="182"/>
                  </a:lnTo>
                  <a:lnTo>
                    <a:pt x="312" y="184"/>
                  </a:lnTo>
                  <a:lnTo>
                    <a:pt x="310" y="186"/>
                  </a:lnTo>
                  <a:lnTo>
                    <a:pt x="309" y="185"/>
                  </a:lnTo>
                  <a:lnTo>
                    <a:pt x="308" y="184"/>
                  </a:lnTo>
                  <a:lnTo>
                    <a:pt x="306" y="184"/>
                  </a:lnTo>
                  <a:lnTo>
                    <a:pt x="305" y="184"/>
                  </a:lnTo>
                  <a:lnTo>
                    <a:pt x="302" y="186"/>
                  </a:lnTo>
                  <a:lnTo>
                    <a:pt x="300" y="187"/>
                  </a:lnTo>
                  <a:lnTo>
                    <a:pt x="299" y="187"/>
                  </a:lnTo>
                  <a:lnTo>
                    <a:pt x="298" y="186"/>
                  </a:lnTo>
                  <a:lnTo>
                    <a:pt x="296" y="188"/>
                  </a:lnTo>
                  <a:lnTo>
                    <a:pt x="296" y="189"/>
                  </a:lnTo>
                  <a:lnTo>
                    <a:pt x="295" y="191"/>
                  </a:lnTo>
                  <a:lnTo>
                    <a:pt x="294" y="192"/>
                  </a:lnTo>
                  <a:lnTo>
                    <a:pt x="294" y="193"/>
                  </a:lnTo>
                  <a:lnTo>
                    <a:pt x="293" y="194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5" y="197"/>
                  </a:lnTo>
                  <a:lnTo>
                    <a:pt x="283" y="198"/>
                  </a:lnTo>
                  <a:lnTo>
                    <a:pt x="279" y="203"/>
                  </a:lnTo>
                  <a:lnTo>
                    <a:pt x="276" y="203"/>
                  </a:lnTo>
                  <a:lnTo>
                    <a:pt x="275" y="203"/>
                  </a:lnTo>
                  <a:lnTo>
                    <a:pt x="271" y="199"/>
                  </a:lnTo>
                  <a:lnTo>
                    <a:pt x="270" y="198"/>
                  </a:lnTo>
                  <a:lnTo>
                    <a:pt x="266" y="200"/>
                  </a:lnTo>
                  <a:lnTo>
                    <a:pt x="265" y="200"/>
                  </a:lnTo>
                  <a:lnTo>
                    <a:pt x="264" y="198"/>
                  </a:lnTo>
                  <a:lnTo>
                    <a:pt x="264" y="197"/>
                  </a:lnTo>
                  <a:lnTo>
                    <a:pt x="265" y="196"/>
                  </a:lnTo>
                  <a:lnTo>
                    <a:pt x="265" y="195"/>
                  </a:lnTo>
                  <a:lnTo>
                    <a:pt x="264" y="193"/>
                  </a:lnTo>
                  <a:lnTo>
                    <a:pt x="261" y="192"/>
                  </a:lnTo>
                  <a:lnTo>
                    <a:pt x="257" y="193"/>
                  </a:lnTo>
                  <a:lnTo>
                    <a:pt x="256" y="193"/>
                  </a:lnTo>
                  <a:lnTo>
                    <a:pt x="254" y="190"/>
                  </a:lnTo>
                  <a:lnTo>
                    <a:pt x="253" y="190"/>
                  </a:lnTo>
                  <a:lnTo>
                    <a:pt x="252" y="190"/>
                  </a:lnTo>
                  <a:lnTo>
                    <a:pt x="252" y="190"/>
                  </a:lnTo>
                  <a:lnTo>
                    <a:pt x="243" y="191"/>
                  </a:lnTo>
                  <a:lnTo>
                    <a:pt x="241" y="192"/>
                  </a:lnTo>
                  <a:lnTo>
                    <a:pt x="240" y="194"/>
                  </a:lnTo>
                  <a:lnTo>
                    <a:pt x="240" y="200"/>
                  </a:lnTo>
                  <a:lnTo>
                    <a:pt x="239" y="202"/>
                  </a:lnTo>
                  <a:lnTo>
                    <a:pt x="239" y="203"/>
                  </a:lnTo>
                  <a:lnTo>
                    <a:pt x="239" y="203"/>
                  </a:lnTo>
                  <a:lnTo>
                    <a:pt x="239" y="204"/>
                  </a:lnTo>
                  <a:lnTo>
                    <a:pt x="239" y="205"/>
                  </a:lnTo>
                  <a:lnTo>
                    <a:pt x="234" y="209"/>
                  </a:lnTo>
                  <a:lnTo>
                    <a:pt x="222" y="209"/>
                  </a:lnTo>
                  <a:lnTo>
                    <a:pt x="216" y="212"/>
                  </a:lnTo>
                  <a:lnTo>
                    <a:pt x="216" y="212"/>
                  </a:lnTo>
                  <a:lnTo>
                    <a:pt x="204" y="210"/>
                  </a:lnTo>
                  <a:lnTo>
                    <a:pt x="198" y="211"/>
                  </a:lnTo>
                  <a:lnTo>
                    <a:pt x="197" y="211"/>
                  </a:lnTo>
                  <a:lnTo>
                    <a:pt x="195" y="211"/>
                  </a:lnTo>
                  <a:lnTo>
                    <a:pt x="193" y="212"/>
                  </a:lnTo>
                  <a:lnTo>
                    <a:pt x="189" y="213"/>
                  </a:lnTo>
                  <a:lnTo>
                    <a:pt x="180" y="215"/>
                  </a:lnTo>
                  <a:lnTo>
                    <a:pt x="179" y="216"/>
                  </a:lnTo>
                  <a:lnTo>
                    <a:pt x="177" y="221"/>
                  </a:lnTo>
                  <a:lnTo>
                    <a:pt x="176" y="221"/>
                  </a:lnTo>
                  <a:lnTo>
                    <a:pt x="174" y="222"/>
                  </a:lnTo>
                  <a:lnTo>
                    <a:pt x="172" y="224"/>
                  </a:lnTo>
                  <a:lnTo>
                    <a:pt x="173" y="225"/>
                  </a:lnTo>
                  <a:lnTo>
                    <a:pt x="173" y="227"/>
                  </a:lnTo>
                  <a:lnTo>
                    <a:pt x="172" y="232"/>
                  </a:lnTo>
                  <a:lnTo>
                    <a:pt x="172" y="235"/>
                  </a:lnTo>
                  <a:lnTo>
                    <a:pt x="173" y="238"/>
                  </a:lnTo>
                  <a:lnTo>
                    <a:pt x="175" y="240"/>
                  </a:lnTo>
                  <a:lnTo>
                    <a:pt x="179" y="243"/>
                  </a:lnTo>
                  <a:lnTo>
                    <a:pt x="176" y="244"/>
                  </a:lnTo>
                  <a:lnTo>
                    <a:pt x="174" y="244"/>
                  </a:lnTo>
                  <a:lnTo>
                    <a:pt x="173" y="245"/>
                  </a:lnTo>
                  <a:lnTo>
                    <a:pt x="169" y="249"/>
                  </a:lnTo>
                  <a:lnTo>
                    <a:pt x="168" y="250"/>
                  </a:lnTo>
                  <a:lnTo>
                    <a:pt x="165" y="250"/>
                  </a:lnTo>
                  <a:lnTo>
                    <a:pt x="162" y="250"/>
                  </a:lnTo>
                  <a:lnTo>
                    <a:pt x="159" y="248"/>
                  </a:lnTo>
                  <a:lnTo>
                    <a:pt x="155" y="248"/>
                  </a:lnTo>
                  <a:lnTo>
                    <a:pt x="137" y="250"/>
                  </a:lnTo>
                  <a:lnTo>
                    <a:pt x="130" y="253"/>
                  </a:lnTo>
                  <a:lnTo>
                    <a:pt x="126" y="253"/>
                  </a:lnTo>
                  <a:lnTo>
                    <a:pt x="115" y="252"/>
                  </a:lnTo>
                  <a:lnTo>
                    <a:pt x="95" y="253"/>
                  </a:lnTo>
                  <a:lnTo>
                    <a:pt x="90" y="254"/>
                  </a:lnTo>
                  <a:lnTo>
                    <a:pt x="82" y="251"/>
                  </a:lnTo>
                  <a:lnTo>
                    <a:pt x="79" y="251"/>
                  </a:lnTo>
                  <a:lnTo>
                    <a:pt x="76" y="248"/>
                  </a:lnTo>
                  <a:lnTo>
                    <a:pt x="75" y="247"/>
                  </a:lnTo>
                  <a:lnTo>
                    <a:pt x="74" y="246"/>
                  </a:lnTo>
                  <a:lnTo>
                    <a:pt x="72" y="245"/>
                  </a:lnTo>
                  <a:lnTo>
                    <a:pt x="71" y="243"/>
                  </a:lnTo>
                  <a:lnTo>
                    <a:pt x="69" y="242"/>
                  </a:lnTo>
                  <a:lnTo>
                    <a:pt x="68" y="243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5" y="242"/>
                  </a:lnTo>
                  <a:lnTo>
                    <a:pt x="62" y="237"/>
                  </a:lnTo>
                  <a:lnTo>
                    <a:pt x="61" y="237"/>
                  </a:lnTo>
                  <a:lnTo>
                    <a:pt x="59" y="236"/>
                  </a:lnTo>
                  <a:lnTo>
                    <a:pt x="58" y="236"/>
                  </a:lnTo>
                  <a:lnTo>
                    <a:pt x="57" y="235"/>
                  </a:lnTo>
                  <a:lnTo>
                    <a:pt x="48" y="222"/>
                  </a:lnTo>
                  <a:lnTo>
                    <a:pt x="45" y="221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5" y="218"/>
                  </a:lnTo>
                  <a:lnTo>
                    <a:pt x="31" y="217"/>
                  </a:lnTo>
                  <a:lnTo>
                    <a:pt x="28" y="219"/>
                  </a:lnTo>
                  <a:lnTo>
                    <a:pt x="26" y="217"/>
                  </a:lnTo>
                  <a:lnTo>
                    <a:pt x="23" y="216"/>
                  </a:lnTo>
                  <a:lnTo>
                    <a:pt x="21" y="215"/>
                  </a:lnTo>
                  <a:lnTo>
                    <a:pt x="22" y="213"/>
                  </a:lnTo>
                  <a:lnTo>
                    <a:pt x="20" y="212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22" y="207"/>
                  </a:lnTo>
                  <a:lnTo>
                    <a:pt x="21" y="205"/>
                  </a:lnTo>
                  <a:lnTo>
                    <a:pt x="20" y="205"/>
                  </a:lnTo>
                  <a:lnTo>
                    <a:pt x="19" y="203"/>
                  </a:lnTo>
                  <a:lnTo>
                    <a:pt x="18" y="202"/>
                  </a:lnTo>
                  <a:lnTo>
                    <a:pt x="17" y="202"/>
                  </a:lnTo>
                  <a:lnTo>
                    <a:pt x="16" y="201"/>
                  </a:lnTo>
                  <a:lnTo>
                    <a:pt x="13" y="198"/>
                  </a:lnTo>
                  <a:lnTo>
                    <a:pt x="12" y="196"/>
                  </a:lnTo>
                  <a:lnTo>
                    <a:pt x="12" y="193"/>
                  </a:lnTo>
                  <a:lnTo>
                    <a:pt x="12" y="190"/>
                  </a:lnTo>
                  <a:lnTo>
                    <a:pt x="11" y="186"/>
                  </a:lnTo>
                  <a:lnTo>
                    <a:pt x="11" y="185"/>
                  </a:lnTo>
                  <a:lnTo>
                    <a:pt x="11" y="184"/>
                  </a:lnTo>
                  <a:lnTo>
                    <a:pt x="11" y="183"/>
                  </a:lnTo>
                  <a:lnTo>
                    <a:pt x="10" y="182"/>
                  </a:lnTo>
                  <a:lnTo>
                    <a:pt x="9" y="181"/>
                  </a:lnTo>
                  <a:lnTo>
                    <a:pt x="8" y="181"/>
                  </a:lnTo>
                  <a:lnTo>
                    <a:pt x="7" y="180"/>
                  </a:lnTo>
                  <a:lnTo>
                    <a:pt x="7" y="179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5" y="177"/>
                  </a:lnTo>
                  <a:lnTo>
                    <a:pt x="6" y="176"/>
                  </a:lnTo>
                  <a:lnTo>
                    <a:pt x="6" y="175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2" y="172"/>
                  </a:lnTo>
                  <a:lnTo>
                    <a:pt x="1" y="172"/>
                  </a:lnTo>
                  <a:lnTo>
                    <a:pt x="0" y="171"/>
                  </a:lnTo>
                  <a:lnTo>
                    <a:pt x="1" y="169"/>
                  </a:lnTo>
                  <a:lnTo>
                    <a:pt x="1" y="168"/>
                  </a:lnTo>
                  <a:lnTo>
                    <a:pt x="1" y="167"/>
                  </a:lnTo>
                  <a:lnTo>
                    <a:pt x="2" y="160"/>
                  </a:lnTo>
                  <a:lnTo>
                    <a:pt x="3" y="158"/>
                  </a:lnTo>
                  <a:lnTo>
                    <a:pt x="4" y="156"/>
                  </a:lnTo>
                  <a:lnTo>
                    <a:pt x="5" y="153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8" y="148"/>
                  </a:lnTo>
                  <a:lnTo>
                    <a:pt x="10" y="147"/>
                  </a:lnTo>
                  <a:lnTo>
                    <a:pt x="10" y="146"/>
                  </a:lnTo>
                  <a:lnTo>
                    <a:pt x="11" y="144"/>
                  </a:lnTo>
                  <a:lnTo>
                    <a:pt x="10" y="138"/>
                  </a:lnTo>
                  <a:lnTo>
                    <a:pt x="10" y="136"/>
                  </a:lnTo>
                  <a:lnTo>
                    <a:pt x="11" y="134"/>
                  </a:lnTo>
                  <a:lnTo>
                    <a:pt x="12" y="132"/>
                  </a:lnTo>
                  <a:lnTo>
                    <a:pt x="17" y="118"/>
                  </a:lnTo>
                  <a:lnTo>
                    <a:pt x="19" y="115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4" y="108"/>
                  </a:lnTo>
                  <a:lnTo>
                    <a:pt x="25" y="106"/>
                  </a:lnTo>
                  <a:lnTo>
                    <a:pt x="29" y="103"/>
                  </a:lnTo>
                  <a:lnTo>
                    <a:pt x="34" y="102"/>
                  </a:lnTo>
                  <a:lnTo>
                    <a:pt x="38" y="103"/>
                  </a:lnTo>
                  <a:lnTo>
                    <a:pt x="48" y="108"/>
                  </a:lnTo>
                  <a:lnTo>
                    <a:pt x="50" y="108"/>
                  </a:lnTo>
                  <a:lnTo>
                    <a:pt x="52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7" y="106"/>
                  </a:lnTo>
                  <a:lnTo>
                    <a:pt x="59" y="109"/>
                  </a:lnTo>
                  <a:lnTo>
                    <a:pt x="63" y="109"/>
                  </a:lnTo>
                  <a:lnTo>
                    <a:pt x="80" y="103"/>
                  </a:lnTo>
                  <a:lnTo>
                    <a:pt x="82" y="101"/>
                  </a:lnTo>
                  <a:lnTo>
                    <a:pt x="85" y="96"/>
                  </a:lnTo>
                  <a:lnTo>
                    <a:pt x="86" y="94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4" y="93"/>
                  </a:lnTo>
                  <a:lnTo>
                    <a:pt x="95" y="91"/>
                  </a:lnTo>
                  <a:lnTo>
                    <a:pt x="96" y="87"/>
                  </a:lnTo>
                  <a:lnTo>
                    <a:pt x="96" y="85"/>
                  </a:lnTo>
                  <a:lnTo>
                    <a:pt x="97" y="82"/>
                  </a:lnTo>
                  <a:lnTo>
                    <a:pt x="99" y="81"/>
                  </a:lnTo>
                  <a:lnTo>
                    <a:pt x="102" y="81"/>
                  </a:lnTo>
                  <a:lnTo>
                    <a:pt x="106" y="81"/>
                  </a:lnTo>
                  <a:lnTo>
                    <a:pt x="109" y="80"/>
                  </a:lnTo>
                  <a:lnTo>
                    <a:pt x="112" y="77"/>
                  </a:lnTo>
                  <a:lnTo>
                    <a:pt x="114" y="74"/>
                  </a:lnTo>
                  <a:lnTo>
                    <a:pt x="114" y="71"/>
                  </a:lnTo>
                  <a:lnTo>
                    <a:pt x="114" y="65"/>
                  </a:lnTo>
                  <a:lnTo>
                    <a:pt x="114" y="64"/>
                  </a:lnTo>
                  <a:lnTo>
                    <a:pt x="114" y="60"/>
                  </a:lnTo>
                  <a:lnTo>
                    <a:pt x="115" y="56"/>
                  </a:lnTo>
                  <a:lnTo>
                    <a:pt x="117" y="52"/>
                  </a:lnTo>
                  <a:lnTo>
                    <a:pt x="120" y="48"/>
                  </a:lnTo>
                  <a:lnTo>
                    <a:pt x="122" y="46"/>
                  </a:lnTo>
                  <a:lnTo>
                    <a:pt x="134" y="40"/>
                  </a:lnTo>
                  <a:lnTo>
                    <a:pt x="138" y="38"/>
                  </a:lnTo>
                  <a:lnTo>
                    <a:pt x="140" y="36"/>
                  </a:lnTo>
                  <a:lnTo>
                    <a:pt x="140" y="30"/>
                  </a:lnTo>
                  <a:lnTo>
                    <a:pt x="143" y="31"/>
                  </a:lnTo>
                  <a:lnTo>
                    <a:pt x="144" y="29"/>
                  </a:lnTo>
                  <a:lnTo>
                    <a:pt x="149" y="24"/>
                  </a:lnTo>
                  <a:lnTo>
                    <a:pt x="151" y="23"/>
                  </a:lnTo>
                  <a:lnTo>
                    <a:pt x="152" y="22"/>
                  </a:lnTo>
                  <a:lnTo>
                    <a:pt x="153" y="21"/>
                  </a:lnTo>
                  <a:lnTo>
                    <a:pt x="153" y="18"/>
                  </a:lnTo>
                  <a:lnTo>
                    <a:pt x="153" y="17"/>
                  </a:lnTo>
                  <a:lnTo>
                    <a:pt x="155" y="16"/>
                  </a:lnTo>
                  <a:lnTo>
                    <a:pt x="159" y="16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3" y="16"/>
                  </a:lnTo>
                  <a:lnTo>
                    <a:pt x="166" y="16"/>
                  </a:lnTo>
                  <a:lnTo>
                    <a:pt x="168" y="17"/>
                  </a:lnTo>
                  <a:lnTo>
                    <a:pt x="171" y="17"/>
                  </a:lnTo>
                  <a:lnTo>
                    <a:pt x="174" y="14"/>
                  </a:lnTo>
                  <a:lnTo>
                    <a:pt x="176" y="13"/>
                  </a:lnTo>
                  <a:lnTo>
                    <a:pt x="180" y="13"/>
                  </a:lnTo>
                  <a:lnTo>
                    <a:pt x="189" y="14"/>
                  </a:lnTo>
                  <a:lnTo>
                    <a:pt x="192" y="16"/>
                  </a:lnTo>
                  <a:lnTo>
                    <a:pt x="191" y="18"/>
                  </a:lnTo>
                  <a:lnTo>
                    <a:pt x="191" y="20"/>
                  </a:lnTo>
                  <a:lnTo>
                    <a:pt x="192" y="22"/>
                  </a:lnTo>
                  <a:lnTo>
                    <a:pt x="192" y="24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6" y="30"/>
                  </a:lnTo>
                  <a:lnTo>
                    <a:pt x="199" y="28"/>
                  </a:lnTo>
                  <a:lnTo>
                    <a:pt x="201" y="28"/>
                  </a:lnTo>
                  <a:lnTo>
                    <a:pt x="202" y="28"/>
                  </a:lnTo>
                  <a:lnTo>
                    <a:pt x="204" y="29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8" y="29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5"/>
                  </a:lnTo>
                  <a:lnTo>
                    <a:pt x="212" y="22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4" y="21"/>
                  </a:lnTo>
                  <a:lnTo>
                    <a:pt x="214" y="20"/>
                  </a:lnTo>
                  <a:lnTo>
                    <a:pt x="215" y="16"/>
                  </a:lnTo>
                  <a:lnTo>
                    <a:pt x="216" y="14"/>
                  </a:lnTo>
                  <a:lnTo>
                    <a:pt x="217" y="12"/>
                  </a:lnTo>
                  <a:lnTo>
                    <a:pt x="219" y="12"/>
                  </a:lnTo>
                  <a:lnTo>
                    <a:pt x="221" y="11"/>
                  </a:lnTo>
                  <a:lnTo>
                    <a:pt x="223" y="11"/>
                  </a:lnTo>
                  <a:lnTo>
                    <a:pt x="224" y="11"/>
                  </a:lnTo>
                  <a:lnTo>
                    <a:pt x="226" y="10"/>
                  </a:lnTo>
                  <a:lnTo>
                    <a:pt x="227" y="10"/>
                  </a:lnTo>
                  <a:lnTo>
                    <a:pt x="234" y="2"/>
                  </a:lnTo>
                  <a:lnTo>
                    <a:pt x="234" y="1"/>
                  </a:lnTo>
                  <a:lnTo>
                    <a:pt x="235" y="0"/>
                  </a:lnTo>
                  <a:lnTo>
                    <a:pt x="235" y="1"/>
                  </a:lnTo>
                  <a:lnTo>
                    <a:pt x="236" y="1"/>
                  </a:lnTo>
                  <a:lnTo>
                    <a:pt x="238" y="4"/>
                  </a:lnTo>
                  <a:lnTo>
                    <a:pt x="239" y="4"/>
                  </a:lnTo>
                  <a:lnTo>
                    <a:pt x="240" y="6"/>
                  </a:lnTo>
                  <a:lnTo>
                    <a:pt x="242" y="9"/>
                  </a:lnTo>
                  <a:lnTo>
                    <a:pt x="244" y="16"/>
                  </a:lnTo>
                  <a:lnTo>
                    <a:pt x="245" y="20"/>
                  </a:lnTo>
                  <a:lnTo>
                    <a:pt x="246" y="21"/>
                  </a:lnTo>
                  <a:lnTo>
                    <a:pt x="247" y="22"/>
                  </a:lnTo>
                  <a:lnTo>
                    <a:pt x="249" y="22"/>
                  </a:lnTo>
                  <a:lnTo>
                    <a:pt x="252" y="22"/>
                  </a:lnTo>
                  <a:lnTo>
                    <a:pt x="252" y="24"/>
                  </a:lnTo>
                  <a:lnTo>
                    <a:pt x="252" y="27"/>
                  </a:lnTo>
                  <a:lnTo>
                    <a:pt x="252" y="28"/>
                  </a:lnTo>
                  <a:lnTo>
                    <a:pt x="257" y="30"/>
                  </a:lnTo>
                  <a:lnTo>
                    <a:pt x="258" y="30"/>
                  </a:lnTo>
                  <a:lnTo>
                    <a:pt x="261" y="30"/>
                  </a:lnTo>
                  <a:lnTo>
                    <a:pt x="264" y="29"/>
                  </a:lnTo>
                  <a:lnTo>
                    <a:pt x="264" y="29"/>
                  </a:lnTo>
                  <a:lnTo>
                    <a:pt x="265" y="32"/>
                  </a:lnTo>
                  <a:lnTo>
                    <a:pt x="266" y="34"/>
                  </a:lnTo>
                  <a:lnTo>
                    <a:pt x="266" y="41"/>
                  </a:lnTo>
                  <a:lnTo>
                    <a:pt x="265" y="43"/>
                  </a:lnTo>
                  <a:lnTo>
                    <a:pt x="266" y="44"/>
                  </a:lnTo>
                  <a:lnTo>
                    <a:pt x="267" y="45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47"/>
                  </a:lnTo>
                  <a:lnTo>
                    <a:pt x="267" y="47"/>
                  </a:lnTo>
                  <a:lnTo>
                    <a:pt x="266" y="48"/>
                  </a:lnTo>
                  <a:lnTo>
                    <a:pt x="263" y="53"/>
                  </a:lnTo>
                  <a:lnTo>
                    <a:pt x="263" y="55"/>
                  </a:lnTo>
                  <a:lnTo>
                    <a:pt x="264" y="57"/>
                  </a:lnTo>
                  <a:lnTo>
                    <a:pt x="266" y="58"/>
                  </a:lnTo>
                  <a:lnTo>
                    <a:pt x="270" y="58"/>
                  </a:lnTo>
                  <a:lnTo>
                    <a:pt x="272" y="58"/>
                  </a:lnTo>
                  <a:lnTo>
                    <a:pt x="274" y="56"/>
                  </a:lnTo>
                  <a:lnTo>
                    <a:pt x="276" y="54"/>
                  </a:lnTo>
                  <a:lnTo>
                    <a:pt x="276" y="53"/>
                  </a:lnTo>
                  <a:lnTo>
                    <a:pt x="280" y="52"/>
                  </a:lnTo>
                  <a:lnTo>
                    <a:pt x="282" y="54"/>
                  </a:lnTo>
                  <a:lnTo>
                    <a:pt x="287" y="58"/>
                  </a:lnTo>
                  <a:lnTo>
                    <a:pt x="290" y="60"/>
                  </a:lnTo>
                  <a:lnTo>
                    <a:pt x="292" y="58"/>
                  </a:lnTo>
                  <a:lnTo>
                    <a:pt x="293" y="55"/>
                  </a:lnTo>
                  <a:lnTo>
                    <a:pt x="293" y="50"/>
                  </a:lnTo>
                  <a:lnTo>
                    <a:pt x="294" y="49"/>
                  </a:lnTo>
                  <a:lnTo>
                    <a:pt x="294" y="47"/>
                  </a:lnTo>
                  <a:lnTo>
                    <a:pt x="295" y="46"/>
                  </a:lnTo>
                  <a:lnTo>
                    <a:pt x="297" y="42"/>
                  </a:lnTo>
                  <a:lnTo>
                    <a:pt x="298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303" y="39"/>
                  </a:lnTo>
                  <a:lnTo>
                    <a:pt x="304" y="38"/>
                  </a:lnTo>
                  <a:lnTo>
                    <a:pt x="311" y="37"/>
                  </a:lnTo>
                  <a:lnTo>
                    <a:pt x="312" y="36"/>
                  </a:lnTo>
                  <a:lnTo>
                    <a:pt x="312" y="34"/>
                  </a:lnTo>
                  <a:lnTo>
                    <a:pt x="312" y="33"/>
                  </a:lnTo>
                  <a:lnTo>
                    <a:pt x="312" y="31"/>
                  </a:lnTo>
                  <a:lnTo>
                    <a:pt x="313" y="30"/>
                  </a:lnTo>
                  <a:lnTo>
                    <a:pt x="314" y="30"/>
                  </a:lnTo>
                  <a:lnTo>
                    <a:pt x="315" y="29"/>
                  </a:lnTo>
                  <a:lnTo>
                    <a:pt x="318" y="31"/>
                  </a:lnTo>
                  <a:lnTo>
                    <a:pt x="324" y="31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32" y="32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1"/>
                  </a:lnTo>
                  <a:lnTo>
                    <a:pt x="339" y="29"/>
                  </a:lnTo>
                  <a:lnTo>
                    <a:pt x="340" y="28"/>
                  </a:lnTo>
                  <a:lnTo>
                    <a:pt x="341" y="28"/>
                  </a:lnTo>
                  <a:lnTo>
                    <a:pt x="342" y="28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5" y="38"/>
                  </a:lnTo>
                  <a:lnTo>
                    <a:pt x="357" y="39"/>
                  </a:lnTo>
                  <a:lnTo>
                    <a:pt x="359" y="40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4" y="40"/>
                  </a:lnTo>
                  <a:lnTo>
                    <a:pt x="365" y="42"/>
                  </a:lnTo>
                  <a:lnTo>
                    <a:pt x="366" y="44"/>
                  </a:lnTo>
                  <a:lnTo>
                    <a:pt x="368" y="44"/>
                  </a:lnTo>
                  <a:lnTo>
                    <a:pt x="371" y="43"/>
                  </a:lnTo>
                  <a:lnTo>
                    <a:pt x="372" y="41"/>
                  </a:lnTo>
                  <a:lnTo>
                    <a:pt x="375" y="37"/>
                  </a:lnTo>
                  <a:lnTo>
                    <a:pt x="377" y="35"/>
                  </a:lnTo>
                  <a:lnTo>
                    <a:pt x="378" y="34"/>
                  </a:lnTo>
                  <a:lnTo>
                    <a:pt x="380" y="34"/>
                  </a:lnTo>
                  <a:lnTo>
                    <a:pt x="382" y="34"/>
                  </a:lnTo>
                  <a:lnTo>
                    <a:pt x="383" y="34"/>
                  </a:lnTo>
                  <a:lnTo>
                    <a:pt x="382" y="31"/>
                  </a:lnTo>
                  <a:lnTo>
                    <a:pt x="379" y="30"/>
                  </a:lnTo>
                  <a:lnTo>
                    <a:pt x="378" y="28"/>
                  </a:lnTo>
                  <a:lnTo>
                    <a:pt x="380" y="27"/>
                  </a:lnTo>
                  <a:lnTo>
                    <a:pt x="382" y="26"/>
                  </a:lnTo>
                  <a:lnTo>
                    <a:pt x="385" y="25"/>
                  </a:lnTo>
                  <a:lnTo>
                    <a:pt x="387" y="25"/>
                  </a:lnTo>
                  <a:lnTo>
                    <a:pt x="389" y="27"/>
                  </a:lnTo>
                  <a:lnTo>
                    <a:pt x="390" y="28"/>
                  </a:lnTo>
                  <a:lnTo>
                    <a:pt x="391" y="28"/>
                  </a:lnTo>
                  <a:lnTo>
                    <a:pt x="393" y="28"/>
                  </a:lnTo>
                  <a:lnTo>
                    <a:pt x="395" y="27"/>
                  </a:lnTo>
                  <a:lnTo>
                    <a:pt x="397" y="22"/>
                  </a:lnTo>
                  <a:lnTo>
                    <a:pt x="399" y="22"/>
                  </a:lnTo>
                  <a:lnTo>
                    <a:pt x="400" y="22"/>
                  </a:lnTo>
                  <a:lnTo>
                    <a:pt x="405" y="25"/>
                  </a:lnTo>
                  <a:lnTo>
                    <a:pt x="414" y="28"/>
                  </a:lnTo>
                  <a:lnTo>
                    <a:pt x="415" y="28"/>
                  </a:lnTo>
                  <a:lnTo>
                    <a:pt x="419" y="27"/>
                  </a:lnTo>
                  <a:lnTo>
                    <a:pt x="420" y="27"/>
                  </a:lnTo>
                  <a:lnTo>
                    <a:pt x="422" y="26"/>
                  </a:lnTo>
                  <a:lnTo>
                    <a:pt x="423" y="26"/>
                  </a:lnTo>
                  <a:lnTo>
                    <a:pt x="430" y="25"/>
                  </a:lnTo>
                  <a:lnTo>
                    <a:pt x="432" y="25"/>
                  </a:lnTo>
                  <a:lnTo>
                    <a:pt x="432" y="26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6" y="28"/>
                  </a:lnTo>
                  <a:lnTo>
                    <a:pt x="437" y="28"/>
                  </a:lnTo>
                  <a:lnTo>
                    <a:pt x="438" y="28"/>
                  </a:lnTo>
                  <a:lnTo>
                    <a:pt x="439" y="30"/>
                  </a:lnTo>
                  <a:lnTo>
                    <a:pt x="443" y="34"/>
                  </a:lnTo>
                  <a:lnTo>
                    <a:pt x="444" y="35"/>
                  </a:lnTo>
                  <a:lnTo>
                    <a:pt x="444" y="35"/>
                  </a:lnTo>
                  <a:lnTo>
                    <a:pt x="446" y="34"/>
                  </a:lnTo>
                  <a:lnTo>
                    <a:pt x="448" y="32"/>
                  </a:lnTo>
                  <a:lnTo>
                    <a:pt x="450" y="32"/>
                  </a:lnTo>
                  <a:lnTo>
                    <a:pt x="451" y="33"/>
                  </a:lnTo>
                  <a:lnTo>
                    <a:pt x="455" y="36"/>
                  </a:lnTo>
                  <a:lnTo>
                    <a:pt x="459" y="38"/>
                  </a:lnTo>
                  <a:lnTo>
                    <a:pt x="462" y="41"/>
                  </a:lnTo>
                  <a:lnTo>
                    <a:pt x="465" y="46"/>
                  </a:lnTo>
                  <a:lnTo>
                    <a:pt x="466" y="51"/>
                  </a:lnTo>
                  <a:lnTo>
                    <a:pt x="467" y="55"/>
                  </a:lnTo>
                  <a:lnTo>
                    <a:pt x="469" y="57"/>
                  </a:lnTo>
                  <a:lnTo>
                    <a:pt x="475" y="58"/>
                  </a:lnTo>
                  <a:lnTo>
                    <a:pt x="479" y="59"/>
                  </a:lnTo>
                  <a:lnTo>
                    <a:pt x="480" y="60"/>
                  </a:lnTo>
                  <a:lnTo>
                    <a:pt x="480" y="60"/>
                  </a:lnTo>
                  <a:lnTo>
                    <a:pt x="483" y="60"/>
                  </a:lnTo>
                  <a:lnTo>
                    <a:pt x="484" y="60"/>
                  </a:lnTo>
                  <a:lnTo>
                    <a:pt x="485" y="61"/>
                  </a:lnTo>
                  <a:lnTo>
                    <a:pt x="485" y="62"/>
                  </a:lnTo>
                  <a:lnTo>
                    <a:pt x="484" y="63"/>
                  </a:lnTo>
                  <a:lnTo>
                    <a:pt x="485" y="64"/>
                  </a:lnTo>
                  <a:lnTo>
                    <a:pt x="485" y="64"/>
                  </a:lnTo>
                  <a:lnTo>
                    <a:pt x="489" y="66"/>
                  </a:lnTo>
                  <a:lnTo>
                    <a:pt x="494" y="65"/>
                  </a:lnTo>
                  <a:lnTo>
                    <a:pt x="496" y="66"/>
                  </a:lnTo>
                  <a:lnTo>
                    <a:pt x="501" y="71"/>
                  </a:lnTo>
                  <a:lnTo>
                    <a:pt x="504" y="72"/>
                  </a:lnTo>
                  <a:lnTo>
                    <a:pt x="511" y="72"/>
                  </a:lnTo>
                  <a:lnTo>
                    <a:pt x="515" y="7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8" name="Freeform 196">
              <a:extLst>
                <a:ext uri="{FF2B5EF4-FFF2-40B4-BE49-F238E27FC236}">
                  <a16:creationId xmlns:a16="http://schemas.microsoft.com/office/drawing/2014/main" id="{4D3DE85B-5614-670E-810D-F8E0FA5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890" y="3858199"/>
              <a:ext cx="798391" cy="519521"/>
            </a:xfrm>
            <a:custGeom>
              <a:avLst/>
              <a:gdLst>
                <a:gd name="T0" fmla="*/ 335 w 564"/>
                <a:gd name="T1" fmla="*/ 310 h 367"/>
                <a:gd name="T2" fmla="*/ 341 w 564"/>
                <a:gd name="T3" fmla="*/ 326 h 367"/>
                <a:gd name="T4" fmla="*/ 344 w 564"/>
                <a:gd name="T5" fmla="*/ 340 h 367"/>
                <a:gd name="T6" fmla="*/ 328 w 564"/>
                <a:gd name="T7" fmla="*/ 357 h 367"/>
                <a:gd name="T8" fmla="*/ 304 w 564"/>
                <a:gd name="T9" fmla="*/ 358 h 367"/>
                <a:gd name="T10" fmla="*/ 284 w 564"/>
                <a:gd name="T11" fmla="*/ 362 h 367"/>
                <a:gd name="T12" fmla="*/ 247 w 564"/>
                <a:gd name="T13" fmla="*/ 356 h 367"/>
                <a:gd name="T14" fmla="*/ 212 w 564"/>
                <a:gd name="T15" fmla="*/ 346 h 367"/>
                <a:gd name="T16" fmla="*/ 200 w 564"/>
                <a:gd name="T17" fmla="*/ 339 h 367"/>
                <a:gd name="T18" fmla="*/ 180 w 564"/>
                <a:gd name="T19" fmla="*/ 334 h 367"/>
                <a:gd name="T20" fmla="*/ 167 w 564"/>
                <a:gd name="T21" fmla="*/ 330 h 367"/>
                <a:gd name="T22" fmla="*/ 154 w 564"/>
                <a:gd name="T23" fmla="*/ 340 h 367"/>
                <a:gd name="T24" fmla="*/ 137 w 564"/>
                <a:gd name="T25" fmla="*/ 342 h 367"/>
                <a:gd name="T26" fmla="*/ 111 w 564"/>
                <a:gd name="T27" fmla="*/ 352 h 367"/>
                <a:gd name="T28" fmla="*/ 78 w 564"/>
                <a:gd name="T29" fmla="*/ 352 h 367"/>
                <a:gd name="T30" fmla="*/ 54 w 564"/>
                <a:gd name="T31" fmla="*/ 346 h 367"/>
                <a:gd name="T32" fmla="*/ 53 w 564"/>
                <a:gd name="T33" fmla="*/ 324 h 367"/>
                <a:gd name="T34" fmla="*/ 55 w 564"/>
                <a:gd name="T35" fmla="*/ 304 h 367"/>
                <a:gd name="T36" fmla="*/ 47 w 564"/>
                <a:gd name="T37" fmla="*/ 285 h 367"/>
                <a:gd name="T38" fmla="*/ 39 w 564"/>
                <a:gd name="T39" fmla="*/ 271 h 367"/>
                <a:gd name="T40" fmla="*/ 14 w 564"/>
                <a:gd name="T41" fmla="*/ 257 h 367"/>
                <a:gd name="T42" fmla="*/ 14 w 564"/>
                <a:gd name="T43" fmla="*/ 226 h 367"/>
                <a:gd name="T44" fmla="*/ 9 w 564"/>
                <a:gd name="T45" fmla="*/ 194 h 367"/>
                <a:gd name="T46" fmla="*/ 11 w 564"/>
                <a:gd name="T47" fmla="*/ 172 h 367"/>
                <a:gd name="T48" fmla="*/ 35 w 564"/>
                <a:gd name="T49" fmla="*/ 166 h 367"/>
                <a:gd name="T50" fmla="*/ 50 w 564"/>
                <a:gd name="T51" fmla="*/ 144 h 367"/>
                <a:gd name="T52" fmla="*/ 43 w 564"/>
                <a:gd name="T53" fmla="*/ 119 h 367"/>
                <a:gd name="T54" fmla="*/ 28 w 564"/>
                <a:gd name="T55" fmla="*/ 104 h 367"/>
                <a:gd name="T56" fmla="*/ 13 w 564"/>
                <a:gd name="T57" fmla="*/ 86 h 367"/>
                <a:gd name="T58" fmla="*/ 10 w 564"/>
                <a:gd name="T59" fmla="*/ 72 h 367"/>
                <a:gd name="T60" fmla="*/ 1 w 564"/>
                <a:gd name="T61" fmla="*/ 47 h 367"/>
                <a:gd name="T62" fmla="*/ 15 w 564"/>
                <a:gd name="T63" fmla="*/ 25 h 367"/>
                <a:gd name="T64" fmla="*/ 23 w 564"/>
                <a:gd name="T65" fmla="*/ 8 h 367"/>
                <a:gd name="T66" fmla="*/ 58 w 564"/>
                <a:gd name="T67" fmla="*/ 27 h 367"/>
                <a:gd name="T68" fmla="*/ 73 w 564"/>
                <a:gd name="T69" fmla="*/ 46 h 367"/>
                <a:gd name="T70" fmla="*/ 180 w 564"/>
                <a:gd name="T71" fmla="*/ 59 h 367"/>
                <a:gd name="T72" fmla="*/ 265 w 564"/>
                <a:gd name="T73" fmla="*/ 68 h 367"/>
                <a:gd name="T74" fmla="*/ 295 w 564"/>
                <a:gd name="T75" fmla="*/ 68 h 367"/>
                <a:gd name="T76" fmla="*/ 334 w 564"/>
                <a:gd name="T77" fmla="*/ 37 h 367"/>
                <a:gd name="T78" fmla="*/ 392 w 564"/>
                <a:gd name="T79" fmla="*/ 15 h 367"/>
                <a:gd name="T80" fmla="*/ 446 w 564"/>
                <a:gd name="T81" fmla="*/ 20 h 367"/>
                <a:gd name="T82" fmla="*/ 502 w 564"/>
                <a:gd name="T83" fmla="*/ 29 h 367"/>
                <a:gd name="T84" fmla="*/ 564 w 564"/>
                <a:gd name="T85" fmla="*/ 87 h 367"/>
                <a:gd name="T86" fmla="*/ 545 w 564"/>
                <a:gd name="T87" fmla="*/ 102 h 367"/>
                <a:gd name="T88" fmla="*/ 510 w 564"/>
                <a:gd name="T89" fmla="*/ 125 h 367"/>
                <a:gd name="T90" fmla="*/ 500 w 564"/>
                <a:gd name="T91" fmla="*/ 148 h 367"/>
                <a:gd name="T92" fmla="*/ 500 w 564"/>
                <a:gd name="T93" fmla="*/ 189 h 367"/>
                <a:gd name="T94" fmla="*/ 478 w 564"/>
                <a:gd name="T95" fmla="*/ 197 h 367"/>
                <a:gd name="T96" fmla="*/ 460 w 564"/>
                <a:gd name="T97" fmla="*/ 219 h 367"/>
                <a:gd name="T98" fmla="*/ 470 w 564"/>
                <a:gd name="T99" fmla="*/ 220 h 367"/>
                <a:gd name="T100" fmla="*/ 482 w 564"/>
                <a:gd name="T101" fmla="*/ 225 h 367"/>
                <a:gd name="T102" fmla="*/ 488 w 564"/>
                <a:gd name="T103" fmla="*/ 234 h 367"/>
                <a:gd name="T104" fmla="*/ 493 w 564"/>
                <a:gd name="T105" fmla="*/ 250 h 367"/>
                <a:gd name="T106" fmla="*/ 508 w 564"/>
                <a:gd name="T107" fmla="*/ 267 h 367"/>
                <a:gd name="T108" fmla="*/ 506 w 564"/>
                <a:gd name="T109" fmla="*/ 278 h 367"/>
                <a:gd name="T110" fmla="*/ 492 w 564"/>
                <a:gd name="T111" fmla="*/ 282 h 367"/>
                <a:gd name="T112" fmla="*/ 470 w 564"/>
                <a:gd name="T113" fmla="*/ 286 h 367"/>
                <a:gd name="T114" fmla="*/ 444 w 564"/>
                <a:gd name="T115" fmla="*/ 264 h 367"/>
                <a:gd name="T116" fmla="*/ 422 w 564"/>
                <a:gd name="T117" fmla="*/ 267 h 367"/>
                <a:gd name="T118" fmla="*/ 407 w 564"/>
                <a:gd name="T119" fmla="*/ 277 h 367"/>
                <a:gd name="T120" fmla="*/ 384 w 564"/>
                <a:gd name="T121" fmla="*/ 280 h 367"/>
                <a:gd name="T122" fmla="*/ 379 w 564"/>
                <a:gd name="T123" fmla="*/ 29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367">
                  <a:moveTo>
                    <a:pt x="360" y="310"/>
                  </a:moveTo>
                  <a:lnTo>
                    <a:pt x="356" y="310"/>
                  </a:lnTo>
                  <a:lnTo>
                    <a:pt x="354" y="310"/>
                  </a:lnTo>
                  <a:lnTo>
                    <a:pt x="353" y="309"/>
                  </a:lnTo>
                  <a:lnTo>
                    <a:pt x="350" y="306"/>
                  </a:lnTo>
                  <a:lnTo>
                    <a:pt x="350" y="305"/>
                  </a:lnTo>
                  <a:lnTo>
                    <a:pt x="349" y="305"/>
                  </a:lnTo>
                  <a:lnTo>
                    <a:pt x="346" y="308"/>
                  </a:lnTo>
                  <a:lnTo>
                    <a:pt x="342" y="308"/>
                  </a:lnTo>
                  <a:lnTo>
                    <a:pt x="339" y="309"/>
                  </a:lnTo>
                  <a:lnTo>
                    <a:pt x="337" y="310"/>
                  </a:lnTo>
                  <a:lnTo>
                    <a:pt x="336" y="310"/>
                  </a:lnTo>
                  <a:lnTo>
                    <a:pt x="335" y="310"/>
                  </a:lnTo>
                  <a:lnTo>
                    <a:pt x="334" y="311"/>
                  </a:lnTo>
                  <a:lnTo>
                    <a:pt x="334" y="313"/>
                  </a:lnTo>
                  <a:lnTo>
                    <a:pt x="334" y="315"/>
                  </a:lnTo>
                  <a:lnTo>
                    <a:pt x="334" y="316"/>
                  </a:lnTo>
                  <a:lnTo>
                    <a:pt x="334" y="318"/>
                  </a:lnTo>
                  <a:lnTo>
                    <a:pt x="335" y="318"/>
                  </a:lnTo>
                  <a:lnTo>
                    <a:pt x="336" y="320"/>
                  </a:lnTo>
                  <a:lnTo>
                    <a:pt x="337" y="320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0" y="322"/>
                  </a:lnTo>
                  <a:lnTo>
                    <a:pt x="341" y="326"/>
                  </a:lnTo>
                  <a:lnTo>
                    <a:pt x="341" y="327"/>
                  </a:lnTo>
                  <a:lnTo>
                    <a:pt x="341" y="328"/>
                  </a:lnTo>
                  <a:lnTo>
                    <a:pt x="341" y="329"/>
                  </a:lnTo>
                  <a:lnTo>
                    <a:pt x="342" y="330"/>
                  </a:lnTo>
                  <a:lnTo>
                    <a:pt x="344" y="330"/>
                  </a:lnTo>
                  <a:lnTo>
                    <a:pt x="344" y="331"/>
                  </a:lnTo>
                  <a:lnTo>
                    <a:pt x="344" y="333"/>
                  </a:lnTo>
                  <a:lnTo>
                    <a:pt x="344" y="334"/>
                  </a:lnTo>
                  <a:lnTo>
                    <a:pt x="344" y="335"/>
                  </a:lnTo>
                  <a:lnTo>
                    <a:pt x="344" y="336"/>
                  </a:lnTo>
                  <a:lnTo>
                    <a:pt x="343" y="338"/>
                  </a:lnTo>
                  <a:lnTo>
                    <a:pt x="343" y="339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5" y="342"/>
                  </a:lnTo>
                  <a:lnTo>
                    <a:pt x="345" y="343"/>
                  </a:lnTo>
                  <a:lnTo>
                    <a:pt x="345" y="344"/>
                  </a:lnTo>
                  <a:lnTo>
                    <a:pt x="344" y="345"/>
                  </a:lnTo>
                  <a:lnTo>
                    <a:pt x="344" y="346"/>
                  </a:lnTo>
                  <a:lnTo>
                    <a:pt x="343" y="348"/>
                  </a:lnTo>
                  <a:lnTo>
                    <a:pt x="341" y="352"/>
                  </a:lnTo>
                  <a:lnTo>
                    <a:pt x="340" y="353"/>
                  </a:lnTo>
                  <a:lnTo>
                    <a:pt x="339" y="353"/>
                  </a:lnTo>
                  <a:lnTo>
                    <a:pt x="332" y="355"/>
                  </a:lnTo>
                  <a:lnTo>
                    <a:pt x="330" y="356"/>
                  </a:lnTo>
                  <a:lnTo>
                    <a:pt x="328" y="357"/>
                  </a:lnTo>
                  <a:lnTo>
                    <a:pt x="326" y="358"/>
                  </a:lnTo>
                  <a:lnTo>
                    <a:pt x="325" y="358"/>
                  </a:lnTo>
                  <a:lnTo>
                    <a:pt x="324" y="358"/>
                  </a:lnTo>
                  <a:lnTo>
                    <a:pt x="322" y="358"/>
                  </a:lnTo>
                  <a:lnTo>
                    <a:pt x="320" y="359"/>
                  </a:lnTo>
                  <a:lnTo>
                    <a:pt x="319" y="359"/>
                  </a:lnTo>
                  <a:lnTo>
                    <a:pt x="317" y="358"/>
                  </a:lnTo>
                  <a:lnTo>
                    <a:pt x="314" y="356"/>
                  </a:lnTo>
                  <a:lnTo>
                    <a:pt x="313" y="355"/>
                  </a:lnTo>
                  <a:lnTo>
                    <a:pt x="312" y="355"/>
                  </a:lnTo>
                  <a:lnTo>
                    <a:pt x="308" y="358"/>
                  </a:lnTo>
                  <a:lnTo>
                    <a:pt x="305" y="358"/>
                  </a:lnTo>
                  <a:lnTo>
                    <a:pt x="304" y="358"/>
                  </a:lnTo>
                  <a:lnTo>
                    <a:pt x="303" y="359"/>
                  </a:lnTo>
                  <a:lnTo>
                    <a:pt x="302" y="359"/>
                  </a:lnTo>
                  <a:lnTo>
                    <a:pt x="302" y="360"/>
                  </a:lnTo>
                  <a:lnTo>
                    <a:pt x="301" y="360"/>
                  </a:lnTo>
                  <a:lnTo>
                    <a:pt x="300" y="360"/>
                  </a:lnTo>
                  <a:lnTo>
                    <a:pt x="298" y="358"/>
                  </a:lnTo>
                  <a:lnTo>
                    <a:pt x="297" y="358"/>
                  </a:lnTo>
                  <a:lnTo>
                    <a:pt x="289" y="358"/>
                  </a:lnTo>
                  <a:lnTo>
                    <a:pt x="288" y="358"/>
                  </a:lnTo>
                  <a:lnTo>
                    <a:pt x="287" y="359"/>
                  </a:lnTo>
                  <a:lnTo>
                    <a:pt x="286" y="361"/>
                  </a:lnTo>
                  <a:lnTo>
                    <a:pt x="285" y="362"/>
                  </a:lnTo>
                  <a:lnTo>
                    <a:pt x="284" y="362"/>
                  </a:lnTo>
                  <a:lnTo>
                    <a:pt x="284" y="362"/>
                  </a:lnTo>
                  <a:lnTo>
                    <a:pt x="283" y="362"/>
                  </a:lnTo>
                  <a:lnTo>
                    <a:pt x="280" y="362"/>
                  </a:lnTo>
                  <a:lnTo>
                    <a:pt x="265" y="367"/>
                  </a:lnTo>
                  <a:lnTo>
                    <a:pt x="263" y="367"/>
                  </a:lnTo>
                  <a:lnTo>
                    <a:pt x="260" y="367"/>
                  </a:lnTo>
                  <a:lnTo>
                    <a:pt x="259" y="366"/>
                  </a:lnTo>
                  <a:lnTo>
                    <a:pt x="255" y="361"/>
                  </a:lnTo>
                  <a:lnTo>
                    <a:pt x="254" y="359"/>
                  </a:lnTo>
                  <a:lnTo>
                    <a:pt x="250" y="358"/>
                  </a:lnTo>
                  <a:lnTo>
                    <a:pt x="249" y="357"/>
                  </a:lnTo>
                  <a:lnTo>
                    <a:pt x="248" y="356"/>
                  </a:lnTo>
                  <a:lnTo>
                    <a:pt x="247" y="356"/>
                  </a:lnTo>
                  <a:lnTo>
                    <a:pt x="232" y="350"/>
                  </a:lnTo>
                  <a:lnTo>
                    <a:pt x="229" y="348"/>
                  </a:lnTo>
                  <a:lnTo>
                    <a:pt x="228" y="347"/>
                  </a:lnTo>
                  <a:lnTo>
                    <a:pt x="227" y="348"/>
                  </a:lnTo>
                  <a:lnTo>
                    <a:pt x="225" y="348"/>
                  </a:lnTo>
                  <a:lnTo>
                    <a:pt x="222" y="349"/>
                  </a:lnTo>
                  <a:lnTo>
                    <a:pt x="221" y="351"/>
                  </a:lnTo>
                  <a:lnTo>
                    <a:pt x="222" y="352"/>
                  </a:lnTo>
                  <a:lnTo>
                    <a:pt x="221" y="354"/>
                  </a:lnTo>
                  <a:lnTo>
                    <a:pt x="219" y="354"/>
                  </a:lnTo>
                  <a:lnTo>
                    <a:pt x="217" y="352"/>
                  </a:lnTo>
                  <a:lnTo>
                    <a:pt x="214" y="348"/>
                  </a:lnTo>
                  <a:lnTo>
                    <a:pt x="212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06" y="346"/>
                  </a:lnTo>
                  <a:lnTo>
                    <a:pt x="207" y="345"/>
                  </a:lnTo>
                  <a:lnTo>
                    <a:pt x="204" y="345"/>
                  </a:lnTo>
                  <a:lnTo>
                    <a:pt x="203" y="344"/>
                  </a:lnTo>
                  <a:lnTo>
                    <a:pt x="201" y="343"/>
                  </a:lnTo>
                  <a:lnTo>
                    <a:pt x="201" y="342"/>
                  </a:lnTo>
                  <a:lnTo>
                    <a:pt x="201" y="341"/>
                  </a:lnTo>
                  <a:lnTo>
                    <a:pt x="201" y="340"/>
                  </a:lnTo>
                  <a:lnTo>
                    <a:pt x="200" y="340"/>
                  </a:lnTo>
                  <a:lnTo>
                    <a:pt x="200" y="340"/>
                  </a:lnTo>
                  <a:lnTo>
                    <a:pt x="200" y="339"/>
                  </a:lnTo>
                  <a:lnTo>
                    <a:pt x="199" y="338"/>
                  </a:lnTo>
                  <a:lnTo>
                    <a:pt x="199" y="337"/>
                  </a:lnTo>
                  <a:lnTo>
                    <a:pt x="198" y="334"/>
                  </a:lnTo>
                  <a:lnTo>
                    <a:pt x="197" y="330"/>
                  </a:lnTo>
                  <a:lnTo>
                    <a:pt x="195" y="328"/>
                  </a:lnTo>
                  <a:lnTo>
                    <a:pt x="193" y="329"/>
                  </a:lnTo>
                  <a:lnTo>
                    <a:pt x="190" y="330"/>
                  </a:lnTo>
                  <a:lnTo>
                    <a:pt x="188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1" y="334"/>
                  </a:lnTo>
                  <a:lnTo>
                    <a:pt x="180" y="334"/>
                  </a:lnTo>
                  <a:lnTo>
                    <a:pt x="178" y="334"/>
                  </a:lnTo>
                  <a:lnTo>
                    <a:pt x="177" y="334"/>
                  </a:lnTo>
                  <a:lnTo>
                    <a:pt x="176" y="334"/>
                  </a:lnTo>
                  <a:lnTo>
                    <a:pt x="176" y="334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5" y="332"/>
                  </a:lnTo>
                  <a:lnTo>
                    <a:pt x="175" y="331"/>
                  </a:lnTo>
                  <a:lnTo>
                    <a:pt x="173" y="330"/>
                  </a:lnTo>
                  <a:lnTo>
                    <a:pt x="172" y="328"/>
                  </a:lnTo>
                  <a:lnTo>
                    <a:pt x="170" y="328"/>
                  </a:lnTo>
                  <a:lnTo>
                    <a:pt x="169" y="329"/>
                  </a:lnTo>
                  <a:lnTo>
                    <a:pt x="167" y="330"/>
                  </a:lnTo>
                  <a:lnTo>
                    <a:pt x="165" y="331"/>
                  </a:lnTo>
                  <a:lnTo>
                    <a:pt x="165" y="332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3" y="334"/>
                  </a:lnTo>
                  <a:lnTo>
                    <a:pt x="163" y="333"/>
                  </a:lnTo>
                  <a:lnTo>
                    <a:pt x="159" y="332"/>
                  </a:lnTo>
                  <a:lnTo>
                    <a:pt x="156" y="332"/>
                  </a:lnTo>
                  <a:lnTo>
                    <a:pt x="153" y="333"/>
                  </a:lnTo>
                  <a:lnTo>
                    <a:pt x="153" y="337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53" y="341"/>
                  </a:lnTo>
                  <a:lnTo>
                    <a:pt x="152" y="341"/>
                  </a:lnTo>
                  <a:lnTo>
                    <a:pt x="152" y="341"/>
                  </a:lnTo>
                  <a:lnTo>
                    <a:pt x="149" y="340"/>
                  </a:lnTo>
                  <a:lnTo>
                    <a:pt x="149" y="341"/>
                  </a:lnTo>
                  <a:lnTo>
                    <a:pt x="148" y="341"/>
                  </a:lnTo>
                  <a:lnTo>
                    <a:pt x="147" y="342"/>
                  </a:lnTo>
                  <a:lnTo>
                    <a:pt x="146" y="343"/>
                  </a:lnTo>
                  <a:lnTo>
                    <a:pt x="145" y="343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37" y="342"/>
                  </a:lnTo>
                  <a:lnTo>
                    <a:pt x="136" y="343"/>
                  </a:lnTo>
                  <a:lnTo>
                    <a:pt x="134" y="344"/>
                  </a:lnTo>
                  <a:lnTo>
                    <a:pt x="132" y="344"/>
                  </a:lnTo>
                  <a:lnTo>
                    <a:pt x="130" y="344"/>
                  </a:lnTo>
                  <a:lnTo>
                    <a:pt x="129" y="345"/>
                  </a:lnTo>
                  <a:lnTo>
                    <a:pt x="127" y="348"/>
                  </a:lnTo>
                  <a:lnTo>
                    <a:pt x="126" y="348"/>
                  </a:lnTo>
                  <a:lnTo>
                    <a:pt x="122" y="347"/>
                  </a:lnTo>
                  <a:lnTo>
                    <a:pt x="120" y="347"/>
                  </a:lnTo>
                  <a:lnTo>
                    <a:pt x="118" y="348"/>
                  </a:lnTo>
                  <a:lnTo>
                    <a:pt x="115" y="351"/>
                  </a:lnTo>
                  <a:lnTo>
                    <a:pt x="114" y="352"/>
                  </a:lnTo>
                  <a:lnTo>
                    <a:pt x="111" y="352"/>
                  </a:lnTo>
                  <a:lnTo>
                    <a:pt x="105" y="348"/>
                  </a:lnTo>
                  <a:lnTo>
                    <a:pt x="97" y="348"/>
                  </a:lnTo>
                  <a:lnTo>
                    <a:pt x="95" y="348"/>
                  </a:lnTo>
                  <a:lnTo>
                    <a:pt x="91" y="351"/>
                  </a:lnTo>
                  <a:lnTo>
                    <a:pt x="90" y="352"/>
                  </a:lnTo>
                  <a:lnTo>
                    <a:pt x="88" y="352"/>
                  </a:lnTo>
                  <a:lnTo>
                    <a:pt x="87" y="351"/>
                  </a:lnTo>
                  <a:lnTo>
                    <a:pt x="86" y="349"/>
                  </a:lnTo>
                  <a:lnTo>
                    <a:pt x="85" y="348"/>
                  </a:lnTo>
                  <a:lnTo>
                    <a:pt x="83" y="348"/>
                  </a:lnTo>
                  <a:lnTo>
                    <a:pt x="81" y="349"/>
                  </a:lnTo>
                  <a:lnTo>
                    <a:pt x="79" y="351"/>
                  </a:lnTo>
                  <a:lnTo>
                    <a:pt x="78" y="352"/>
                  </a:lnTo>
                  <a:lnTo>
                    <a:pt x="78" y="352"/>
                  </a:lnTo>
                  <a:lnTo>
                    <a:pt x="77" y="355"/>
                  </a:lnTo>
                  <a:lnTo>
                    <a:pt x="77" y="356"/>
                  </a:lnTo>
                  <a:lnTo>
                    <a:pt x="76" y="357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69" y="358"/>
                  </a:lnTo>
                  <a:lnTo>
                    <a:pt x="51" y="356"/>
                  </a:lnTo>
                  <a:lnTo>
                    <a:pt x="54" y="354"/>
                  </a:lnTo>
                  <a:lnTo>
                    <a:pt x="54" y="352"/>
                  </a:lnTo>
                  <a:lnTo>
                    <a:pt x="54" y="349"/>
                  </a:lnTo>
                  <a:lnTo>
                    <a:pt x="53" y="346"/>
                  </a:lnTo>
                  <a:lnTo>
                    <a:pt x="54" y="346"/>
                  </a:lnTo>
                  <a:lnTo>
                    <a:pt x="55" y="345"/>
                  </a:lnTo>
                  <a:lnTo>
                    <a:pt x="55" y="344"/>
                  </a:lnTo>
                  <a:lnTo>
                    <a:pt x="55" y="343"/>
                  </a:lnTo>
                  <a:lnTo>
                    <a:pt x="54" y="342"/>
                  </a:lnTo>
                  <a:lnTo>
                    <a:pt x="54" y="341"/>
                  </a:lnTo>
                  <a:lnTo>
                    <a:pt x="54" y="333"/>
                  </a:lnTo>
                  <a:lnTo>
                    <a:pt x="54" y="331"/>
                  </a:lnTo>
                  <a:lnTo>
                    <a:pt x="54" y="329"/>
                  </a:lnTo>
                  <a:lnTo>
                    <a:pt x="55" y="328"/>
                  </a:lnTo>
                  <a:lnTo>
                    <a:pt x="54" y="328"/>
                  </a:lnTo>
                  <a:lnTo>
                    <a:pt x="53" y="327"/>
                  </a:lnTo>
                  <a:lnTo>
                    <a:pt x="53" y="326"/>
                  </a:lnTo>
                  <a:lnTo>
                    <a:pt x="53" y="324"/>
                  </a:lnTo>
                  <a:lnTo>
                    <a:pt x="53" y="322"/>
                  </a:lnTo>
                  <a:lnTo>
                    <a:pt x="53" y="321"/>
                  </a:lnTo>
                  <a:lnTo>
                    <a:pt x="54" y="319"/>
                  </a:lnTo>
                  <a:lnTo>
                    <a:pt x="55" y="318"/>
                  </a:lnTo>
                  <a:lnTo>
                    <a:pt x="56" y="317"/>
                  </a:lnTo>
                  <a:lnTo>
                    <a:pt x="56" y="316"/>
                  </a:lnTo>
                  <a:lnTo>
                    <a:pt x="57" y="315"/>
                  </a:lnTo>
                  <a:lnTo>
                    <a:pt x="59" y="312"/>
                  </a:lnTo>
                  <a:lnTo>
                    <a:pt x="60" y="310"/>
                  </a:lnTo>
                  <a:lnTo>
                    <a:pt x="60" y="307"/>
                  </a:lnTo>
                  <a:lnTo>
                    <a:pt x="58" y="304"/>
                  </a:lnTo>
                  <a:lnTo>
                    <a:pt x="57" y="304"/>
                  </a:lnTo>
                  <a:lnTo>
                    <a:pt x="55" y="304"/>
                  </a:lnTo>
                  <a:lnTo>
                    <a:pt x="54" y="304"/>
                  </a:lnTo>
                  <a:lnTo>
                    <a:pt x="54" y="303"/>
                  </a:lnTo>
                  <a:lnTo>
                    <a:pt x="51" y="298"/>
                  </a:lnTo>
                  <a:lnTo>
                    <a:pt x="50" y="294"/>
                  </a:lnTo>
                  <a:lnTo>
                    <a:pt x="50" y="292"/>
                  </a:lnTo>
                  <a:lnTo>
                    <a:pt x="49" y="292"/>
                  </a:lnTo>
                  <a:lnTo>
                    <a:pt x="49" y="292"/>
                  </a:lnTo>
                  <a:lnTo>
                    <a:pt x="49" y="291"/>
                  </a:lnTo>
                  <a:lnTo>
                    <a:pt x="48" y="291"/>
                  </a:lnTo>
                  <a:lnTo>
                    <a:pt x="48" y="290"/>
                  </a:lnTo>
                  <a:lnTo>
                    <a:pt x="48" y="288"/>
                  </a:lnTo>
                  <a:lnTo>
                    <a:pt x="48" y="287"/>
                  </a:lnTo>
                  <a:lnTo>
                    <a:pt x="47" y="285"/>
                  </a:lnTo>
                  <a:lnTo>
                    <a:pt x="46" y="281"/>
                  </a:lnTo>
                  <a:lnTo>
                    <a:pt x="46" y="279"/>
                  </a:lnTo>
                  <a:lnTo>
                    <a:pt x="46" y="278"/>
                  </a:lnTo>
                  <a:lnTo>
                    <a:pt x="45" y="276"/>
                  </a:lnTo>
                  <a:lnTo>
                    <a:pt x="45" y="274"/>
                  </a:lnTo>
                  <a:lnTo>
                    <a:pt x="45" y="274"/>
                  </a:lnTo>
                  <a:lnTo>
                    <a:pt x="44" y="273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2" y="273"/>
                  </a:lnTo>
                  <a:lnTo>
                    <a:pt x="41" y="273"/>
                  </a:lnTo>
                  <a:lnTo>
                    <a:pt x="40" y="272"/>
                  </a:lnTo>
                  <a:lnTo>
                    <a:pt x="39" y="271"/>
                  </a:lnTo>
                  <a:lnTo>
                    <a:pt x="39" y="270"/>
                  </a:lnTo>
                  <a:lnTo>
                    <a:pt x="38" y="270"/>
                  </a:lnTo>
                  <a:lnTo>
                    <a:pt x="34" y="270"/>
                  </a:lnTo>
                  <a:lnTo>
                    <a:pt x="33" y="270"/>
                  </a:lnTo>
                  <a:lnTo>
                    <a:pt x="33" y="269"/>
                  </a:lnTo>
                  <a:lnTo>
                    <a:pt x="32" y="269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25" y="266"/>
                  </a:lnTo>
                  <a:lnTo>
                    <a:pt x="25" y="265"/>
                  </a:lnTo>
                  <a:lnTo>
                    <a:pt x="17" y="260"/>
                  </a:lnTo>
                  <a:lnTo>
                    <a:pt x="14" y="258"/>
                  </a:lnTo>
                  <a:lnTo>
                    <a:pt x="14" y="257"/>
                  </a:lnTo>
                  <a:lnTo>
                    <a:pt x="13" y="256"/>
                  </a:lnTo>
                  <a:lnTo>
                    <a:pt x="12" y="252"/>
                  </a:lnTo>
                  <a:lnTo>
                    <a:pt x="8" y="250"/>
                  </a:lnTo>
                  <a:lnTo>
                    <a:pt x="0" y="238"/>
                  </a:lnTo>
                  <a:lnTo>
                    <a:pt x="1" y="237"/>
                  </a:lnTo>
                  <a:lnTo>
                    <a:pt x="5" y="236"/>
                  </a:lnTo>
                  <a:lnTo>
                    <a:pt x="7" y="236"/>
                  </a:lnTo>
                  <a:lnTo>
                    <a:pt x="8" y="234"/>
                  </a:lnTo>
                  <a:lnTo>
                    <a:pt x="10" y="230"/>
                  </a:lnTo>
                  <a:lnTo>
                    <a:pt x="11" y="228"/>
                  </a:lnTo>
                  <a:lnTo>
                    <a:pt x="13" y="227"/>
                  </a:lnTo>
                  <a:lnTo>
                    <a:pt x="13" y="226"/>
                  </a:lnTo>
                  <a:lnTo>
                    <a:pt x="14" y="226"/>
                  </a:lnTo>
                  <a:lnTo>
                    <a:pt x="15" y="224"/>
                  </a:lnTo>
                  <a:lnTo>
                    <a:pt x="17" y="220"/>
                  </a:lnTo>
                  <a:lnTo>
                    <a:pt x="17" y="217"/>
                  </a:lnTo>
                  <a:lnTo>
                    <a:pt x="17" y="215"/>
                  </a:lnTo>
                  <a:lnTo>
                    <a:pt x="16" y="214"/>
                  </a:lnTo>
                  <a:lnTo>
                    <a:pt x="15" y="212"/>
                  </a:lnTo>
                  <a:lnTo>
                    <a:pt x="12" y="210"/>
                  </a:lnTo>
                  <a:lnTo>
                    <a:pt x="7" y="206"/>
                  </a:lnTo>
                  <a:lnTo>
                    <a:pt x="7" y="206"/>
                  </a:lnTo>
                  <a:lnTo>
                    <a:pt x="7" y="203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4"/>
                  </a:lnTo>
                  <a:lnTo>
                    <a:pt x="8" y="192"/>
                  </a:lnTo>
                  <a:lnTo>
                    <a:pt x="11" y="188"/>
                  </a:lnTo>
                  <a:lnTo>
                    <a:pt x="12" y="187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2" y="185"/>
                  </a:lnTo>
                  <a:lnTo>
                    <a:pt x="11" y="184"/>
                  </a:lnTo>
                  <a:lnTo>
                    <a:pt x="9" y="182"/>
                  </a:lnTo>
                  <a:lnTo>
                    <a:pt x="7" y="177"/>
                  </a:lnTo>
                  <a:lnTo>
                    <a:pt x="7" y="176"/>
                  </a:lnTo>
                  <a:lnTo>
                    <a:pt x="8" y="175"/>
                  </a:lnTo>
                  <a:lnTo>
                    <a:pt x="9" y="174"/>
                  </a:lnTo>
                  <a:lnTo>
                    <a:pt x="11" y="172"/>
                  </a:lnTo>
                  <a:lnTo>
                    <a:pt x="12" y="172"/>
                  </a:lnTo>
                  <a:lnTo>
                    <a:pt x="13" y="170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7" y="169"/>
                  </a:lnTo>
                  <a:lnTo>
                    <a:pt x="18" y="169"/>
                  </a:lnTo>
                  <a:lnTo>
                    <a:pt x="19" y="168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9" y="169"/>
                  </a:lnTo>
                  <a:lnTo>
                    <a:pt x="31" y="168"/>
                  </a:lnTo>
                  <a:lnTo>
                    <a:pt x="34" y="167"/>
                  </a:lnTo>
                  <a:lnTo>
                    <a:pt x="35" y="166"/>
                  </a:lnTo>
                  <a:lnTo>
                    <a:pt x="36" y="166"/>
                  </a:lnTo>
                  <a:lnTo>
                    <a:pt x="36" y="164"/>
                  </a:lnTo>
                  <a:lnTo>
                    <a:pt x="37" y="158"/>
                  </a:lnTo>
                  <a:lnTo>
                    <a:pt x="38" y="157"/>
                  </a:lnTo>
                  <a:lnTo>
                    <a:pt x="38" y="155"/>
                  </a:lnTo>
                  <a:lnTo>
                    <a:pt x="40" y="155"/>
                  </a:lnTo>
                  <a:lnTo>
                    <a:pt x="43" y="154"/>
                  </a:lnTo>
                  <a:lnTo>
                    <a:pt x="43" y="154"/>
                  </a:lnTo>
                  <a:lnTo>
                    <a:pt x="44" y="152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5"/>
                  </a:lnTo>
                  <a:lnTo>
                    <a:pt x="50" y="144"/>
                  </a:lnTo>
                  <a:lnTo>
                    <a:pt x="52" y="143"/>
                  </a:lnTo>
                  <a:lnTo>
                    <a:pt x="53" y="142"/>
                  </a:lnTo>
                  <a:lnTo>
                    <a:pt x="55" y="140"/>
                  </a:lnTo>
                  <a:lnTo>
                    <a:pt x="56" y="136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5" y="128"/>
                  </a:lnTo>
                  <a:lnTo>
                    <a:pt x="51" y="127"/>
                  </a:lnTo>
                  <a:lnTo>
                    <a:pt x="49" y="126"/>
                  </a:lnTo>
                  <a:lnTo>
                    <a:pt x="49" y="124"/>
                  </a:lnTo>
                  <a:lnTo>
                    <a:pt x="46" y="121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3" y="115"/>
                  </a:lnTo>
                  <a:lnTo>
                    <a:pt x="43" y="114"/>
                  </a:lnTo>
                  <a:lnTo>
                    <a:pt x="41" y="112"/>
                  </a:lnTo>
                  <a:lnTo>
                    <a:pt x="35" y="105"/>
                  </a:lnTo>
                  <a:lnTo>
                    <a:pt x="34" y="105"/>
                  </a:lnTo>
                  <a:lnTo>
                    <a:pt x="33" y="105"/>
                  </a:lnTo>
                  <a:lnTo>
                    <a:pt x="32" y="105"/>
                  </a:lnTo>
                  <a:lnTo>
                    <a:pt x="31" y="104"/>
                  </a:lnTo>
                  <a:lnTo>
                    <a:pt x="30" y="105"/>
                  </a:lnTo>
                  <a:lnTo>
                    <a:pt x="29" y="104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7" y="101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7"/>
                  </a:lnTo>
                  <a:lnTo>
                    <a:pt x="17" y="95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2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2" y="80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1" y="74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5" y="68"/>
                  </a:lnTo>
                  <a:lnTo>
                    <a:pt x="5" y="66"/>
                  </a:lnTo>
                  <a:lnTo>
                    <a:pt x="4" y="64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1" y="56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6" y="3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50" y="13"/>
                  </a:lnTo>
                  <a:lnTo>
                    <a:pt x="54" y="15"/>
                  </a:lnTo>
                  <a:lnTo>
                    <a:pt x="58" y="15"/>
                  </a:lnTo>
                  <a:lnTo>
                    <a:pt x="60" y="16"/>
                  </a:lnTo>
                  <a:lnTo>
                    <a:pt x="61" y="17"/>
                  </a:lnTo>
                  <a:lnTo>
                    <a:pt x="62" y="21"/>
                  </a:lnTo>
                  <a:lnTo>
                    <a:pt x="61" y="25"/>
                  </a:lnTo>
                  <a:lnTo>
                    <a:pt x="58" y="27"/>
                  </a:lnTo>
                  <a:lnTo>
                    <a:pt x="55" y="27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9" y="29"/>
                  </a:lnTo>
                  <a:lnTo>
                    <a:pt x="48" y="33"/>
                  </a:lnTo>
                  <a:lnTo>
                    <a:pt x="45" y="41"/>
                  </a:lnTo>
                  <a:lnTo>
                    <a:pt x="45" y="45"/>
                  </a:lnTo>
                  <a:lnTo>
                    <a:pt x="47" y="47"/>
                  </a:lnTo>
                  <a:lnTo>
                    <a:pt x="49" y="49"/>
                  </a:lnTo>
                  <a:lnTo>
                    <a:pt x="51" y="50"/>
                  </a:lnTo>
                  <a:lnTo>
                    <a:pt x="63" y="48"/>
                  </a:lnTo>
                  <a:lnTo>
                    <a:pt x="71" y="48"/>
                  </a:lnTo>
                  <a:lnTo>
                    <a:pt x="73" y="46"/>
                  </a:lnTo>
                  <a:lnTo>
                    <a:pt x="77" y="45"/>
                  </a:lnTo>
                  <a:lnTo>
                    <a:pt x="80" y="44"/>
                  </a:lnTo>
                  <a:lnTo>
                    <a:pt x="88" y="43"/>
                  </a:lnTo>
                  <a:lnTo>
                    <a:pt x="103" y="44"/>
                  </a:lnTo>
                  <a:lnTo>
                    <a:pt x="112" y="49"/>
                  </a:lnTo>
                  <a:lnTo>
                    <a:pt x="115" y="50"/>
                  </a:lnTo>
                  <a:lnTo>
                    <a:pt x="116" y="50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31" y="51"/>
                  </a:lnTo>
                  <a:lnTo>
                    <a:pt x="163" y="59"/>
                  </a:lnTo>
                  <a:lnTo>
                    <a:pt x="164" y="59"/>
                  </a:lnTo>
                  <a:lnTo>
                    <a:pt x="180" y="59"/>
                  </a:lnTo>
                  <a:lnTo>
                    <a:pt x="182" y="58"/>
                  </a:lnTo>
                  <a:lnTo>
                    <a:pt x="183" y="58"/>
                  </a:lnTo>
                  <a:lnTo>
                    <a:pt x="188" y="54"/>
                  </a:lnTo>
                  <a:lnTo>
                    <a:pt x="191" y="53"/>
                  </a:lnTo>
                  <a:lnTo>
                    <a:pt x="194" y="54"/>
                  </a:lnTo>
                  <a:lnTo>
                    <a:pt x="209" y="59"/>
                  </a:lnTo>
                  <a:lnTo>
                    <a:pt x="212" y="61"/>
                  </a:lnTo>
                  <a:lnTo>
                    <a:pt x="217" y="62"/>
                  </a:lnTo>
                  <a:lnTo>
                    <a:pt x="236" y="60"/>
                  </a:lnTo>
                  <a:lnTo>
                    <a:pt x="247" y="63"/>
                  </a:lnTo>
                  <a:lnTo>
                    <a:pt x="259" y="64"/>
                  </a:lnTo>
                  <a:lnTo>
                    <a:pt x="262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70"/>
                  </a:lnTo>
                  <a:lnTo>
                    <a:pt x="272" y="72"/>
                  </a:lnTo>
                  <a:lnTo>
                    <a:pt x="276" y="72"/>
                  </a:lnTo>
                  <a:lnTo>
                    <a:pt x="278" y="72"/>
                  </a:lnTo>
                  <a:lnTo>
                    <a:pt x="281" y="70"/>
                  </a:lnTo>
                  <a:lnTo>
                    <a:pt x="283" y="70"/>
                  </a:lnTo>
                  <a:lnTo>
                    <a:pt x="284" y="69"/>
                  </a:lnTo>
                  <a:lnTo>
                    <a:pt x="287" y="70"/>
                  </a:lnTo>
                  <a:lnTo>
                    <a:pt x="290" y="69"/>
                  </a:lnTo>
                  <a:lnTo>
                    <a:pt x="291" y="69"/>
                  </a:lnTo>
                  <a:lnTo>
                    <a:pt x="293" y="69"/>
                  </a:lnTo>
                  <a:lnTo>
                    <a:pt x="295" y="68"/>
                  </a:lnTo>
                  <a:lnTo>
                    <a:pt x="296" y="67"/>
                  </a:lnTo>
                  <a:lnTo>
                    <a:pt x="298" y="65"/>
                  </a:lnTo>
                  <a:lnTo>
                    <a:pt x="300" y="64"/>
                  </a:lnTo>
                  <a:lnTo>
                    <a:pt x="305" y="63"/>
                  </a:lnTo>
                  <a:lnTo>
                    <a:pt x="306" y="63"/>
                  </a:lnTo>
                  <a:lnTo>
                    <a:pt x="309" y="63"/>
                  </a:lnTo>
                  <a:lnTo>
                    <a:pt x="312" y="58"/>
                  </a:lnTo>
                  <a:lnTo>
                    <a:pt x="315" y="55"/>
                  </a:lnTo>
                  <a:lnTo>
                    <a:pt x="318" y="53"/>
                  </a:lnTo>
                  <a:lnTo>
                    <a:pt x="322" y="48"/>
                  </a:lnTo>
                  <a:lnTo>
                    <a:pt x="323" y="46"/>
                  </a:lnTo>
                  <a:lnTo>
                    <a:pt x="324" y="45"/>
                  </a:lnTo>
                  <a:lnTo>
                    <a:pt x="334" y="37"/>
                  </a:lnTo>
                  <a:lnTo>
                    <a:pt x="335" y="35"/>
                  </a:lnTo>
                  <a:lnTo>
                    <a:pt x="337" y="33"/>
                  </a:lnTo>
                  <a:lnTo>
                    <a:pt x="340" y="29"/>
                  </a:lnTo>
                  <a:lnTo>
                    <a:pt x="343" y="27"/>
                  </a:lnTo>
                  <a:lnTo>
                    <a:pt x="350" y="25"/>
                  </a:lnTo>
                  <a:lnTo>
                    <a:pt x="357" y="22"/>
                  </a:lnTo>
                  <a:lnTo>
                    <a:pt x="359" y="21"/>
                  </a:lnTo>
                  <a:lnTo>
                    <a:pt x="367" y="21"/>
                  </a:lnTo>
                  <a:lnTo>
                    <a:pt x="385" y="18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1" y="16"/>
                  </a:lnTo>
                  <a:lnTo>
                    <a:pt x="392" y="15"/>
                  </a:lnTo>
                  <a:lnTo>
                    <a:pt x="393" y="15"/>
                  </a:lnTo>
                  <a:lnTo>
                    <a:pt x="398" y="15"/>
                  </a:lnTo>
                  <a:lnTo>
                    <a:pt x="401" y="14"/>
                  </a:lnTo>
                  <a:lnTo>
                    <a:pt x="410" y="9"/>
                  </a:lnTo>
                  <a:lnTo>
                    <a:pt x="420" y="8"/>
                  </a:lnTo>
                  <a:lnTo>
                    <a:pt x="422" y="6"/>
                  </a:lnTo>
                  <a:lnTo>
                    <a:pt x="428" y="10"/>
                  </a:lnTo>
                  <a:lnTo>
                    <a:pt x="438" y="13"/>
                  </a:lnTo>
                  <a:lnTo>
                    <a:pt x="440" y="14"/>
                  </a:lnTo>
                  <a:lnTo>
                    <a:pt x="442" y="14"/>
                  </a:lnTo>
                  <a:lnTo>
                    <a:pt x="444" y="15"/>
                  </a:lnTo>
                  <a:lnTo>
                    <a:pt x="444" y="17"/>
                  </a:lnTo>
                  <a:lnTo>
                    <a:pt x="446" y="20"/>
                  </a:lnTo>
                  <a:lnTo>
                    <a:pt x="451" y="22"/>
                  </a:lnTo>
                  <a:lnTo>
                    <a:pt x="452" y="23"/>
                  </a:lnTo>
                  <a:lnTo>
                    <a:pt x="453" y="26"/>
                  </a:lnTo>
                  <a:lnTo>
                    <a:pt x="454" y="27"/>
                  </a:lnTo>
                  <a:lnTo>
                    <a:pt x="471" y="27"/>
                  </a:lnTo>
                  <a:lnTo>
                    <a:pt x="476" y="25"/>
                  </a:lnTo>
                  <a:lnTo>
                    <a:pt x="479" y="26"/>
                  </a:lnTo>
                  <a:lnTo>
                    <a:pt x="481" y="29"/>
                  </a:lnTo>
                  <a:lnTo>
                    <a:pt x="482" y="30"/>
                  </a:lnTo>
                  <a:lnTo>
                    <a:pt x="485" y="35"/>
                  </a:lnTo>
                  <a:lnTo>
                    <a:pt x="491" y="33"/>
                  </a:lnTo>
                  <a:lnTo>
                    <a:pt x="497" y="30"/>
                  </a:lnTo>
                  <a:lnTo>
                    <a:pt x="502" y="29"/>
                  </a:lnTo>
                  <a:lnTo>
                    <a:pt x="504" y="33"/>
                  </a:lnTo>
                  <a:lnTo>
                    <a:pt x="508" y="47"/>
                  </a:lnTo>
                  <a:lnTo>
                    <a:pt x="511" y="50"/>
                  </a:lnTo>
                  <a:lnTo>
                    <a:pt x="530" y="58"/>
                  </a:lnTo>
                  <a:lnTo>
                    <a:pt x="549" y="62"/>
                  </a:lnTo>
                  <a:lnTo>
                    <a:pt x="562" y="61"/>
                  </a:lnTo>
                  <a:lnTo>
                    <a:pt x="562" y="63"/>
                  </a:lnTo>
                  <a:lnTo>
                    <a:pt x="561" y="78"/>
                  </a:lnTo>
                  <a:lnTo>
                    <a:pt x="561" y="80"/>
                  </a:lnTo>
                  <a:lnTo>
                    <a:pt x="563" y="81"/>
                  </a:lnTo>
                  <a:lnTo>
                    <a:pt x="564" y="83"/>
                  </a:lnTo>
                  <a:lnTo>
                    <a:pt x="564" y="85"/>
                  </a:lnTo>
                  <a:lnTo>
                    <a:pt x="564" y="87"/>
                  </a:lnTo>
                  <a:lnTo>
                    <a:pt x="563" y="89"/>
                  </a:lnTo>
                  <a:lnTo>
                    <a:pt x="562" y="93"/>
                  </a:lnTo>
                  <a:lnTo>
                    <a:pt x="560" y="97"/>
                  </a:lnTo>
                  <a:lnTo>
                    <a:pt x="559" y="99"/>
                  </a:lnTo>
                  <a:lnTo>
                    <a:pt x="558" y="99"/>
                  </a:lnTo>
                  <a:lnTo>
                    <a:pt x="554" y="103"/>
                  </a:lnTo>
                  <a:lnTo>
                    <a:pt x="553" y="104"/>
                  </a:lnTo>
                  <a:lnTo>
                    <a:pt x="553" y="105"/>
                  </a:lnTo>
                  <a:lnTo>
                    <a:pt x="553" y="108"/>
                  </a:lnTo>
                  <a:lnTo>
                    <a:pt x="551" y="106"/>
                  </a:lnTo>
                  <a:lnTo>
                    <a:pt x="548" y="104"/>
                  </a:lnTo>
                  <a:lnTo>
                    <a:pt x="547" y="103"/>
                  </a:lnTo>
                  <a:lnTo>
                    <a:pt x="545" y="102"/>
                  </a:lnTo>
                  <a:lnTo>
                    <a:pt x="543" y="101"/>
                  </a:lnTo>
                  <a:lnTo>
                    <a:pt x="539" y="100"/>
                  </a:lnTo>
                  <a:lnTo>
                    <a:pt x="536" y="100"/>
                  </a:lnTo>
                  <a:lnTo>
                    <a:pt x="533" y="102"/>
                  </a:lnTo>
                  <a:lnTo>
                    <a:pt x="531" y="103"/>
                  </a:lnTo>
                  <a:lnTo>
                    <a:pt x="526" y="102"/>
                  </a:lnTo>
                  <a:lnTo>
                    <a:pt x="524" y="103"/>
                  </a:lnTo>
                  <a:lnTo>
                    <a:pt x="520" y="105"/>
                  </a:lnTo>
                  <a:lnTo>
                    <a:pt x="518" y="108"/>
                  </a:lnTo>
                  <a:lnTo>
                    <a:pt x="518" y="109"/>
                  </a:lnTo>
                  <a:lnTo>
                    <a:pt x="512" y="123"/>
                  </a:lnTo>
                  <a:lnTo>
                    <a:pt x="512" y="124"/>
                  </a:lnTo>
                  <a:lnTo>
                    <a:pt x="510" y="125"/>
                  </a:lnTo>
                  <a:lnTo>
                    <a:pt x="504" y="127"/>
                  </a:lnTo>
                  <a:lnTo>
                    <a:pt x="503" y="128"/>
                  </a:lnTo>
                  <a:lnTo>
                    <a:pt x="502" y="128"/>
                  </a:lnTo>
                  <a:lnTo>
                    <a:pt x="501" y="128"/>
                  </a:lnTo>
                  <a:lnTo>
                    <a:pt x="501" y="129"/>
                  </a:lnTo>
                  <a:lnTo>
                    <a:pt x="504" y="131"/>
                  </a:lnTo>
                  <a:lnTo>
                    <a:pt x="505" y="132"/>
                  </a:lnTo>
                  <a:lnTo>
                    <a:pt x="505" y="134"/>
                  </a:lnTo>
                  <a:lnTo>
                    <a:pt x="503" y="139"/>
                  </a:lnTo>
                  <a:lnTo>
                    <a:pt x="502" y="145"/>
                  </a:lnTo>
                  <a:lnTo>
                    <a:pt x="501" y="146"/>
                  </a:lnTo>
                  <a:lnTo>
                    <a:pt x="500" y="147"/>
                  </a:lnTo>
                  <a:lnTo>
                    <a:pt x="500" y="148"/>
                  </a:lnTo>
                  <a:lnTo>
                    <a:pt x="500" y="149"/>
                  </a:lnTo>
                  <a:lnTo>
                    <a:pt x="500" y="152"/>
                  </a:lnTo>
                  <a:lnTo>
                    <a:pt x="500" y="158"/>
                  </a:lnTo>
                  <a:lnTo>
                    <a:pt x="501" y="160"/>
                  </a:lnTo>
                  <a:lnTo>
                    <a:pt x="500" y="168"/>
                  </a:lnTo>
                  <a:lnTo>
                    <a:pt x="501" y="171"/>
                  </a:lnTo>
                  <a:lnTo>
                    <a:pt x="500" y="172"/>
                  </a:lnTo>
                  <a:lnTo>
                    <a:pt x="500" y="174"/>
                  </a:lnTo>
                  <a:lnTo>
                    <a:pt x="500" y="177"/>
                  </a:lnTo>
                  <a:lnTo>
                    <a:pt x="500" y="179"/>
                  </a:lnTo>
                  <a:lnTo>
                    <a:pt x="500" y="185"/>
                  </a:lnTo>
                  <a:lnTo>
                    <a:pt x="500" y="188"/>
                  </a:lnTo>
                  <a:lnTo>
                    <a:pt x="500" y="189"/>
                  </a:lnTo>
                  <a:lnTo>
                    <a:pt x="495" y="189"/>
                  </a:lnTo>
                  <a:lnTo>
                    <a:pt x="491" y="188"/>
                  </a:lnTo>
                  <a:lnTo>
                    <a:pt x="487" y="188"/>
                  </a:lnTo>
                  <a:lnTo>
                    <a:pt x="486" y="188"/>
                  </a:lnTo>
                  <a:lnTo>
                    <a:pt x="485" y="189"/>
                  </a:lnTo>
                  <a:lnTo>
                    <a:pt x="484" y="190"/>
                  </a:lnTo>
                  <a:lnTo>
                    <a:pt x="484" y="192"/>
                  </a:lnTo>
                  <a:lnTo>
                    <a:pt x="484" y="193"/>
                  </a:lnTo>
                  <a:lnTo>
                    <a:pt x="485" y="194"/>
                  </a:lnTo>
                  <a:lnTo>
                    <a:pt x="487" y="195"/>
                  </a:lnTo>
                  <a:lnTo>
                    <a:pt x="484" y="196"/>
                  </a:lnTo>
                  <a:lnTo>
                    <a:pt x="480" y="197"/>
                  </a:lnTo>
                  <a:lnTo>
                    <a:pt x="478" y="197"/>
                  </a:lnTo>
                  <a:lnTo>
                    <a:pt x="476" y="199"/>
                  </a:lnTo>
                  <a:lnTo>
                    <a:pt x="476" y="202"/>
                  </a:lnTo>
                  <a:lnTo>
                    <a:pt x="477" y="205"/>
                  </a:lnTo>
                  <a:lnTo>
                    <a:pt x="478" y="208"/>
                  </a:lnTo>
                  <a:lnTo>
                    <a:pt x="476" y="207"/>
                  </a:lnTo>
                  <a:lnTo>
                    <a:pt x="469" y="207"/>
                  </a:lnTo>
                  <a:lnTo>
                    <a:pt x="466" y="208"/>
                  </a:lnTo>
                  <a:lnTo>
                    <a:pt x="464" y="210"/>
                  </a:lnTo>
                  <a:lnTo>
                    <a:pt x="464" y="214"/>
                  </a:lnTo>
                  <a:lnTo>
                    <a:pt x="463" y="217"/>
                  </a:lnTo>
                  <a:lnTo>
                    <a:pt x="461" y="216"/>
                  </a:lnTo>
                  <a:lnTo>
                    <a:pt x="460" y="217"/>
                  </a:lnTo>
                  <a:lnTo>
                    <a:pt x="460" y="219"/>
                  </a:lnTo>
                  <a:lnTo>
                    <a:pt x="462" y="220"/>
                  </a:lnTo>
                  <a:lnTo>
                    <a:pt x="461" y="220"/>
                  </a:lnTo>
                  <a:lnTo>
                    <a:pt x="461" y="221"/>
                  </a:lnTo>
                  <a:lnTo>
                    <a:pt x="462" y="223"/>
                  </a:lnTo>
                  <a:lnTo>
                    <a:pt x="462" y="222"/>
                  </a:lnTo>
                  <a:lnTo>
                    <a:pt x="462" y="221"/>
                  </a:lnTo>
                  <a:lnTo>
                    <a:pt x="462" y="220"/>
                  </a:lnTo>
                  <a:lnTo>
                    <a:pt x="465" y="222"/>
                  </a:lnTo>
                  <a:lnTo>
                    <a:pt x="466" y="222"/>
                  </a:lnTo>
                  <a:lnTo>
                    <a:pt x="467" y="221"/>
                  </a:lnTo>
                  <a:lnTo>
                    <a:pt x="468" y="220"/>
                  </a:lnTo>
                  <a:lnTo>
                    <a:pt x="469" y="220"/>
                  </a:lnTo>
                  <a:lnTo>
                    <a:pt x="470" y="220"/>
                  </a:lnTo>
                  <a:lnTo>
                    <a:pt x="471" y="220"/>
                  </a:lnTo>
                  <a:lnTo>
                    <a:pt x="472" y="220"/>
                  </a:lnTo>
                  <a:lnTo>
                    <a:pt x="473" y="220"/>
                  </a:lnTo>
                  <a:lnTo>
                    <a:pt x="475" y="220"/>
                  </a:lnTo>
                  <a:lnTo>
                    <a:pt x="476" y="220"/>
                  </a:lnTo>
                  <a:lnTo>
                    <a:pt x="476" y="220"/>
                  </a:lnTo>
                  <a:lnTo>
                    <a:pt x="477" y="220"/>
                  </a:lnTo>
                  <a:lnTo>
                    <a:pt x="477" y="220"/>
                  </a:lnTo>
                  <a:lnTo>
                    <a:pt x="477" y="223"/>
                  </a:lnTo>
                  <a:lnTo>
                    <a:pt x="478" y="225"/>
                  </a:lnTo>
                  <a:lnTo>
                    <a:pt x="480" y="225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3" y="226"/>
                  </a:lnTo>
                  <a:lnTo>
                    <a:pt x="484" y="225"/>
                  </a:lnTo>
                  <a:lnTo>
                    <a:pt x="484" y="226"/>
                  </a:lnTo>
                  <a:lnTo>
                    <a:pt x="482" y="226"/>
                  </a:lnTo>
                  <a:lnTo>
                    <a:pt x="483" y="228"/>
                  </a:lnTo>
                  <a:lnTo>
                    <a:pt x="484" y="228"/>
                  </a:lnTo>
                  <a:lnTo>
                    <a:pt x="483" y="230"/>
                  </a:lnTo>
                  <a:lnTo>
                    <a:pt x="483" y="232"/>
                  </a:lnTo>
                  <a:lnTo>
                    <a:pt x="484" y="233"/>
                  </a:lnTo>
                  <a:lnTo>
                    <a:pt x="485" y="234"/>
                  </a:lnTo>
                  <a:lnTo>
                    <a:pt x="487" y="235"/>
                  </a:lnTo>
                  <a:lnTo>
                    <a:pt x="488" y="235"/>
                  </a:lnTo>
                  <a:lnTo>
                    <a:pt x="488" y="234"/>
                  </a:lnTo>
                  <a:lnTo>
                    <a:pt x="490" y="234"/>
                  </a:lnTo>
                  <a:lnTo>
                    <a:pt x="490" y="235"/>
                  </a:lnTo>
                  <a:lnTo>
                    <a:pt x="489" y="236"/>
                  </a:lnTo>
                  <a:lnTo>
                    <a:pt x="490" y="237"/>
                  </a:lnTo>
                  <a:lnTo>
                    <a:pt x="491" y="238"/>
                  </a:lnTo>
                  <a:lnTo>
                    <a:pt x="488" y="239"/>
                  </a:lnTo>
                  <a:lnTo>
                    <a:pt x="488" y="242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89" y="246"/>
                  </a:lnTo>
                  <a:lnTo>
                    <a:pt x="489" y="247"/>
                  </a:lnTo>
                  <a:lnTo>
                    <a:pt x="493" y="249"/>
                  </a:lnTo>
                  <a:lnTo>
                    <a:pt x="493" y="250"/>
                  </a:lnTo>
                  <a:lnTo>
                    <a:pt x="494" y="250"/>
                  </a:lnTo>
                  <a:lnTo>
                    <a:pt x="494" y="251"/>
                  </a:lnTo>
                  <a:lnTo>
                    <a:pt x="496" y="253"/>
                  </a:lnTo>
                  <a:lnTo>
                    <a:pt x="497" y="253"/>
                  </a:lnTo>
                  <a:lnTo>
                    <a:pt x="497" y="254"/>
                  </a:lnTo>
                  <a:lnTo>
                    <a:pt x="496" y="255"/>
                  </a:lnTo>
                  <a:lnTo>
                    <a:pt x="499" y="256"/>
                  </a:lnTo>
                  <a:lnTo>
                    <a:pt x="500" y="257"/>
                  </a:lnTo>
                  <a:lnTo>
                    <a:pt x="501" y="261"/>
                  </a:lnTo>
                  <a:lnTo>
                    <a:pt x="506" y="264"/>
                  </a:lnTo>
                  <a:lnTo>
                    <a:pt x="506" y="265"/>
                  </a:lnTo>
                  <a:lnTo>
                    <a:pt x="507" y="266"/>
                  </a:lnTo>
                  <a:lnTo>
                    <a:pt x="508" y="267"/>
                  </a:lnTo>
                  <a:lnTo>
                    <a:pt x="508" y="268"/>
                  </a:lnTo>
                  <a:lnTo>
                    <a:pt x="509" y="269"/>
                  </a:lnTo>
                  <a:lnTo>
                    <a:pt x="510" y="270"/>
                  </a:lnTo>
                  <a:lnTo>
                    <a:pt x="511" y="271"/>
                  </a:lnTo>
                  <a:lnTo>
                    <a:pt x="511" y="272"/>
                  </a:lnTo>
                  <a:lnTo>
                    <a:pt x="510" y="272"/>
                  </a:lnTo>
                  <a:lnTo>
                    <a:pt x="511" y="273"/>
                  </a:lnTo>
                  <a:lnTo>
                    <a:pt x="512" y="274"/>
                  </a:lnTo>
                  <a:lnTo>
                    <a:pt x="512" y="276"/>
                  </a:lnTo>
                  <a:lnTo>
                    <a:pt x="511" y="278"/>
                  </a:lnTo>
                  <a:lnTo>
                    <a:pt x="512" y="279"/>
                  </a:lnTo>
                  <a:lnTo>
                    <a:pt x="508" y="278"/>
                  </a:lnTo>
                  <a:lnTo>
                    <a:pt x="506" y="278"/>
                  </a:lnTo>
                  <a:lnTo>
                    <a:pt x="502" y="278"/>
                  </a:lnTo>
                  <a:lnTo>
                    <a:pt x="501" y="278"/>
                  </a:lnTo>
                  <a:lnTo>
                    <a:pt x="499" y="276"/>
                  </a:lnTo>
                  <a:lnTo>
                    <a:pt x="496" y="276"/>
                  </a:lnTo>
                  <a:lnTo>
                    <a:pt x="495" y="276"/>
                  </a:lnTo>
                  <a:lnTo>
                    <a:pt x="494" y="276"/>
                  </a:lnTo>
                  <a:lnTo>
                    <a:pt x="493" y="276"/>
                  </a:lnTo>
                  <a:lnTo>
                    <a:pt x="492" y="277"/>
                  </a:lnTo>
                  <a:lnTo>
                    <a:pt x="492" y="279"/>
                  </a:lnTo>
                  <a:lnTo>
                    <a:pt x="492" y="280"/>
                  </a:lnTo>
                  <a:lnTo>
                    <a:pt x="494" y="281"/>
                  </a:lnTo>
                  <a:lnTo>
                    <a:pt x="493" y="282"/>
                  </a:lnTo>
                  <a:lnTo>
                    <a:pt x="492" y="282"/>
                  </a:lnTo>
                  <a:lnTo>
                    <a:pt x="491" y="282"/>
                  </a:lnTo>
                  <a:lnTo>
                    <a:pt x="489" y="282"/>
                  </a:lnTo>
                  <a:lnTo>
                    <a:pt x="485" y="280"/>
                  </a:lnTo>
                  <a:lnTo>
                    <a:pt x="482" y="280"/>
                  </a:lnTo>
                  <a:lnTo>
                    <a:pt x="475" y="281"/>
                  </a:lnTo>
                  <a:lnTo>
                    <a:pt x="475" y="282"/>
                  </a:lnTo>
                  <a:lnTo>
                    <a:pt x="474" y="283"/>
                  </a:lnTo>
                  <a:lnTo>
                    <a:pt x="473" y="282"/>
                  </a:lnTo>
                  <a:lnTo>
                    <a:pt x="472" y="283"/>
                  </a:lnTo>
                  <a:lnTo>
                    <a:pt x="471" y="284"/>
                  </a:lnTo>
                  <a:lnTo>
                    <a:pt x="470" y="285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69" y="286"/>
                  </a:lnTo>
                  <a:lnTo>
                    <a:pt x="470" y="286"/>
                  </a:lnTo>
                  <a:lnTo>
                    <a:pt x="469" y="287"/>
                  </a:lnTo>
                  <a:lnTo>
                    <a:pt x="468" y="286"/>
                  </a:lnTo>
                  <a:lnTo>
                    <a:pt x="465" y="284"/>
                  </a:lnTo>
                  <a:lnTo>
                    <a:pt x="464" y="282"/>
                  </a:lnTo>
                  <a:lnTo>
                    <a:pt x="458" y="279"/>
                  </a:lnTo>
                  <a:lnTo>
                    <a:pt x="455" y="277"/>
                  </a:lnTo>
                  <a:lnTo>
                    <a:pt x="453" y="274"/>
                  </a:lnTo>
                  <a:lnTo>
                    <a:pt x="450" y="268"/>
                  </a:lnTo>
                  <a:lnTo>
                    <a:pt x="447" y="266"/>
                  </a:lnTo>
                  <a:lnTo>
                    <a:pt x="444" y="264"/>
                  </a:lnTo>
                  <a:lnTo>
                    <a:pt x="441" y="263"/>
                  </a:lnTo>
                  <a:lnTo>
                    <a:pt x="439" y="264"/>
                  </a:lnTo>
                  <a:lnTo>
                    <a:pt x="438" y="265"/>
                  </a:lnTo>
                  <a:lnTo>
                    <a:pt x="436" y="268"/>
                  </a:lnTo>
                  <a:lnTo>
                    <a:pt x="435" y="268"/>
                  </a:lnTo>
                  <a:lnTo>
                    <a:pt x="433" y="268"/>
                  </a:lnTo>
                  <a:lnTo>
                    <a:pt x="431" y="268"/>
                  </a:lnTo>
                  <a:lnTo>
                    <a:pt x="430" y="268"/>
                  </a:lnTo>
                  <a:lnTo>
                    <a:pt x="428" y="267"/>
                  </a:lnTo>
                  <a:lnTo>
                    <a:pt x="428" y="266"/>
                  </a:lnTo>
                  <a:lnTo>
                    <a:pt x="426" y="265"/>
                  </a:lnTo>
                  <a:lnTo>
                    <a:pt x="424" y="265"/>
                  </a:lnTo>
                  <a:lnTo>
                    <a:pt x="422" y="267"/>
                  </a:lnTo>
                  <a:lnTo>
                    <a:pt x="420" y="270"/>
                  </a:lnTo>
                  <a:lnTo>
                    <a:pt x="418" y="271"/>
                  </a:lnTo>
                  <a:lnTo>
                    <a:pt x="416" y="272"/>
                  </a:lnTo>
                  <a:lnTo>
                    <a:pt x="416" y="274"/>
                  </a:lnTo>
                  <a:lnTo>
                    <a:pt x="415" y="274"/>
                  </a:lnTo>
                  <a:lnTo>
                    <a:pt x="414" y="276"/>
                  </a:lnTo>
                  <a:lnTo>
                    <a:pt x="413" y="276"/>
                  </a:lnTo>
                  <a:lnTo>
                    <a:pt x="411" y="276"/>
                  </a:lnTo>
                  <a:lnTo>
                    <a:pt x="410" y="276"/>
                  </a:lnTo>
                  <a:lnTo>
                    <a:pt x="410" y="277"/>
                  </a:lnTo>
                  <a:lnTo>
                    <a:pt x="409" y="277"/>
                  </a:lnTo>
                  <a:lnTo>
                    <a:pt x="408" y="277"/>
                  </a:lnTo>
                  <a:lnTo>
                    <a:pt x="407" y="277"/>
                  </a:lnTo>
                  <a:lnTo>
                    <a:pt x="406" y="278"/>
                  </a:lnTo>
                  <a:lnTo>
                    <a:pt x="405" y="279"/>
                  </a:lnTo>
                  <a:lnTo>
                    <a:pt x="404" y="280"/>
                  </a:lnTo>
                  <a:lnTo>
                    <a:pt x="404" y="280"/>
                  </a:lnTo>
                  <a:lnTo>
                    <a:pt x="403" y="280"/>
                  </a:lnTo>
                  <a:lnTo>
                    <a:pt x="401" y="278"/>
                  </a:lnTo>
                  <a:lnTo>
                    <a:pt x="400" y="277"/>
                  </a:lnTo>
                  <a:lnTo>
                    <a:pt x="398" y="278"/>
                  </a:lnTo>
                  <a:lnTo>
                    <a:pt x="397" y="280"/>
                  </a:lnTo>
                  <a:lnTo>
                    <a:pt x="396" y="280"/>
                  </a:lnTo>
                  <a:lnTo>
                    <a:pt x="394" y="280"/>
                  </a:lnTo>
                  <a:lnTo>
                    <a:pt x="386" y="280"/>
                  </a:lnTo>
                  <a:lnTo>
                    <a:pt x="384" y="280"/>
                  </a:lnTo>
                  <a:lnTo>
                    <a:pt x="383" y="280"/>
                  </a:lnTo>
                  <a:lnTo>
                    <a:pt x="380" y="283"/>
                  </a:lnTo>
                  <a:lnTo>
                    <a:pt x="380" y="284"/>
                  </a:lnTo>
                  <a:lnTo>
                    <a:pt x="379" y="284"/>
                  </a:lnTo>
                  <a:lnTo>
                    <a:pt x="379" y="285"/>
                  </a:lnTo>
                  <a:lnTo>
                    <a:pt x="379" y="286"/>
                  </a:lnTo>
                  <a:lnTo>
                    <a:pt x="380" y="286"/>
                  </a:lnTo>
                  <a:lnTo>
                    <a:pt x="380" y="287"/>
                  </a:lnTo>
                  <a:lnTo>
                    <a:pt x="380" y="288"/>
                  </a:lnTo>
                  <a:lnTo>
                    <a:pt x="380" y="289"/>
                  </a:lnTo>
                  <a:lnTo>
                    <a:pt x="380" y="290"/>
                  </a:lnTo>
                  <a:lnTo>
                    <a:pt x="380" y="291"/>
                  </a:lnTo>
                  <a:lnTo>
                    <a:pt x="379" y="292"/>
                  </a:lnTo>
                  <a:lnTo>
                    <a:pt x="378" y="295"/>
                  </a:lnTo>
                  <a:lnTo>
                    <a:pt x="377" y="297"/>
                  </a:lnTo>
                  <a:lnTo>
                    <a:pt x="373" y="298"/>
                  </a:lnTo>
                  <a:lnTo>
                    <a:pt x="363" y="298"/>
                  </a:lnTo>
                  <a:lnTo>
                    <a:pt x="360" y="301"/>
                  </a:lnTo>
                  <a:lnTo>
                    <a:pt x="358" y="304"/>
                  </a:lnTo>
                  <a:lnTo>
                    <a:pt x="358" y="306"/>
                  </a:lnTo>
                  <a:lnTo>
                    <a:pt x="359" y="309"/>
                  </a:lnTo>
                  <a:lnTo>
                    <a:pt x="360" y="3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9" name="Freeform 201">
              <a:extLst>
                <a:ext uri="{FF2B5EF4-FFF2-40B4-BE49-F238E27FC236}">
                  <a16:creationId xmlns:a16="http://schemas.microsoft.com/office/drawing/2014/main" id="{CD6F0BAF-B48E-EA06-76CF-DF8C4812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307" y="3069717"/>
              <a:ext cx="447326" cy="566235"/>
            </a:xfrm>
            <a:custGeom>
              <a:avLst/>
              <a:gdLst>
                <a:gd name="T0" fmla="*/ 10 w 316"/>
                <a:gd name="T1" fmla="*/ 26 h 400"/>
                <a:gd name="T2" fmla="*/ 17 w 316"/>
                <a:gd name="T3" fmla="*/ 16 h 400"/>
                <a:gd name="T4" fmla="*/ 35 w 316"/>
                <a:gd name="T5" fmla="*/ 18 h 400"/>
                <a:gd name="T6" fmla="*/ 49 w 316"/>
                <a:gd name="T7" fmla="*/ 17 h 400"/>
                <a:gd name="T8" fmla="*/ 83 w 316"/>
                <a:gd name="T9" fmla="*/ 2 h 400"/>
                <a:gd name="T10" fmla="*/ 114 w 316"/>
                <a:gd name="T11" fmla="*/ 16 h 400"/>
                <a:gd name="T12" fmla="*/ 134 w 316"/>
                <a:gd name="T13" fmla="*/ 34 h 400"/>
                <a:gd name="T14" fmla="*/ 150 w 316"/>
                <a:gd name="T15" fmla="*/ 34 h 400"/>
                <a:gd name="T16" fmla="*/ 153 w 316"/>
                <a:gd name="T17" fmla="*/ 49 h 400"/>
                <a:gd name="T18" fmla="*/ 165 w 316"/>
                <a:gd name="T19" fmla="*/ 56 h 400"/>
                <a:gd name="T20" fmla="*/ 190 w 316"/>
                <a:gd name="T21" fmla="*/ 49 h 400"/>
                <a:gd name="T22" fmla="*/ 201 w 316"/>
                <a:gd name="T23" fmla="*/ 65 h 400"/>
                <a:gd name="T24" fmla="*/ 225 w 316"/>
                <a:gd name="T25" fmla="*/ 69 h 400"/>
                <a:gd name="T26" fmla="*/ 232 w 316"/>
                <a:gd name="T27" fmla="*/ 89 h 400"/>
                <a:gd name="T28" fmla="*/ 231 w 316"/>
                <a:gd name="T29" fmla="*/ 113 h 400"/>
                <a:gd name="T30" fmla="*/ 231 w 316"/>
                <a:gd name="T31" fmla="*/ 142 h 400"/>
                <a:gd name="T32" fmla="*/ 245 w 316"/>
                <a:gd name="T33" fmla="*/ 151 h 400"/>
                <a:gd name="T34" fmla="*/ 255 w 316"/>
                <a:gd name="T35" fmla="*/ 161 h 400"/>
                <a:gd name="T36" fmla="*/ 265 w 316"/>
                <a:gd name="T37" fmla="*/ 167 h 400"/>
                <a:gd name="T38" fmla="*/ 260 w 316"/>
                <a:gd name="T39" fmla="*/ 191 h 400"/>
                <a:gd name="T40" fmla="*/ 266 w 316"/>
                <a:gd name="T41" fmla="*/ 197 h 400"/>
                <a:gd name="T42" fmla="*/ 276 w 316"/>
                <a:gd name="T43" fmla="*/ 211 h 400"/>
                <a:gd name="T44" fmla="*/ 295 w 316"/>
                <a:gd name="T45" fmla="*/ 225 h 400"/>
                <a:gd name="T46" fmla="*/ 300 w 316"/>
                <a:gd name="T47" fmla="*/ 235 h 400"/>
                <a:gd name="T48" fmla="*/ 295 w 316"/>
                <a:gd name="T49" fmla="*/ 259 h 400"/>
                <a:gd name="T50" fmla="*/ 306 w 316"/>
                <a:gd name="T51" fmla="*/ 271 h 400"/>
                <a:gd name="T52" fmla="*/ 295 w 316"/>
                <a:gd name="T53" fmla="*/ 282 h 400"/>
                <a:gd name="T54" fmla="*/ 278 w 316"/>
                <a:gd name="T55" fmla="*/ 269 h 400"/>
                <a:gd name="T56" fmla="*/ 266 w 316"/>
                <a:gd name="T57" fmla="*/ 283 h 400"/>
                <a:gd name="T58" fmla="*/ 258 w 316"/>
                <a:gd name="T59" fmla="*/ 271 h 400"/>
                <a:gd name="T60" fmla="*/ 240 w 316"/>
                <a:gd name="T61" fmla="*/ 271 h 400"/>
                <a:gd name="T62" fmla="*/ 230 w 316"/>
                <a:gd name="T63" fmla="*/ 281 h 400"/>
                <a:gd name="T64" fmla="*/ 216 w 316"/>
                <a:gd name="T65" fmla="*/ 266 h 400"/>
                <a:gd name="T66" fmla="*/ 212 w 316"/>
                <a:gd name="T67" fmla="*/ 301 h 400"/>
                <a:gd name="T68" fmla="*/ 192 w 316"/>
                <a:gd name="T69" fmla="*/ 336 h 400"/>
                <a:gd name="T70" fmla="*/ 184 w 316"/>
                <a:gd name="T71" fmla="*/ 355 h 400"/>
                <a:gd name="T72" fmla="*/ 172 w 316"/>
                <a:gd name="T73" fmla="*/ 368 h 400"/>
                <a:gd name="T74" fmla="*/ 172 w 316"/>
                <a:gd name="T75" fmla="*/ 385 h 400"/>
                <a:gd name="T76" fmla="*/ 148 w 316"/>
                <a:gd name="T77" fmla="*/ 392 h 400"/>
                <a:gd name="T78" fmla="*/ 134 w 316"/>
                <a:gd name="T79" fmla="*/ 386 h 400"/>
                <a:gd name="T80" fmla="*/ 137 w 316"/>
                <a:gd name="T81" fmla="*/ 360 h 400"/>
                <a:gd name="T82" fmla="*/ 135 w 316"/>
                <a:gd name="T83" fmla="*/ 342 h 400"/>
                <a:gd name="T84" fmla="*/ 132 w 316"/>
                <a:gd name="T85" fmla="*/ 322 h 400"/>
                <a:gd name="T86" fmla="*/ 136 w 316"/>
                <a:gd name="T87" fmla="*/ 304 h 400"/>
                <a:gd name="T88" fmla="*/ 141 w 316"/>
                <a:gd name="T89" fmla="*/ 290 h 400"/>
                <a:gd name="T90" fmla="*/ 145 w 316"/>
                <a:gd name="T91" fmla="*/ 276 h 400"/>
                <a:gd name="T92" fmla="*/ 144 w 316"/>
                <a:gd name="T93" fmla="*/ 259 h 400"/>
                <a:gd name="T94" fmla="*/ 140 w 316"/>
                <a:gd name="T95" fmla="*/ 231 h 400"/>
                <a:gd name="T96" fmla="*/ 133 w 316"/>
                <a:gd name="T97" fmla="*/ 210 h 400"/>
                <a:gd name="T98" fmla="*/ 118 w 316"/>
                <a:gd name="T99" fmla="*/ 192 h 400"/>
                <a:gd name="T100" fmla="*/ 106 w 316"/>
                <a:gd name="T101" fmla="*/ 179 h 400"/>
                <a:gd name="T102" fmla="*/ 96 w 316"/>
                <a:gd name="T103" fmla="*/ 161 h 400"/>
                <a:gd name="T104" fmla="*/ 84 w 316"/>
                <a:gd name="T105" fmla="*/ 145 h 400"/>
                <a:gd name="T106" fmla="*/ 78 w 316"/>
                <a:gd name="T107" fmla="*/ 135 h 400"/>
                <a:gd name="T108" fmla="*/ 72 w 316"/>
                <a:gd name="T109" fmla="*/ 123 h 400"/>
                <a:gd name="T110" fmla="*/ 60 w 316"/>
                <a:gd name="T111" fmla="*/ 99 h 400"/>
                <a:gd name="T112" fmla="*/ 54 w 316"/>
                <a:gd name="T113" fmla="*/ 87 h 400"/>
                <a:gd name="T114" fmla="*/ 49 w 316"/>
                <a:gd name="T115" fmla="*/ 69 h 400"/>
                <a:gd name="T116" fmla="*/ 41 w 316"/>
                <a:gd name="T117" fmla="*/ 60 h 400"/>
                <a:gd name="T118" fmla="*/ 33 w 316"/>
                <a:gd name="T119" fmla="*/ 48 h 400"/>
                <a:gd name="T120" fmla="*/ 26 w 316"/>
                <a:gd name="T121" fmla="*/ 41 h 400"/>
                <a:gd name="T122" fmla="*/ 9 w 316"/>
                <a:gd name="T123" fmla="*/ 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400">
                  <a:moveTo>
                    <a:pt x="0" y="31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23" y="14"/>
                  </a:lnTo>
                  <a:lnTo>
                    <a:pt x="25" y="17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49" y="17"/>
                  </a:lnTo>
                  <a:lnTo>
                    <a:pt x="53" y="17"/>
                  </a:lnTo>
                  <a:lnTo>
                    <a:pt x="56" y="15"/>
                  </a:lnTo>
                  <a:lnTo>
                    <a:pt x="61" y="8"/>
                  </a:lnTo>
                  <a:lnTo>
                    <a:pt x="65" y="6"/>
                  </a:lnTo>
                  <a:lnTo>
                    <a:pt x="66" y="7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2" y="9"/>
                  </a:lnTo>
                  <a:lnTo>
                    <a:pt x="77" y="5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4" y="1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10" y="11"/>
                  </a:lnTo>
                  <a:lnTo>
                    <a:pt x="112" y="12"/>
                  </a:lnTo>
                  <a:lnTo>
                    <a:pt x="114" y="15"/>
                  </a:lnTo>
                  <a:lnTo>
                    <a:pt x="114" y="16"/>
                  </a:lnTo>
                  <a:lnTo>
                    <a:pt x="115" y="17"/>
                  </a:lnTo>
                  <a:lnTo>
                    <a:pt x="117" y="20"/>
                  </a:lnTo>
                  <a:lnTo>
                    <a:pt x="120" y="21"/>
                  </a:lnTo>
                  <a:lnTo>
                    <a:pt x="124" y="22"/>
                  </a:lnTo>
                  <a:lnTo>
                    <a:pt x="129" y="23"/>
                  </a:lnTo>
                  <a:lnTo>
                    <a:pt x="131" y="24"/>
                  </a:lnTo>
                  <a:lnTo>
                    <a:pt x="132" y="25"/>
                  </a:lnTo>
                  <a:lnTo>
                    <a:pt x="132" y="28"/>
                  </a:lnTo>
                  <a:lnTo>
                    <a:pt x="131" y="33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6" y="34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3"/>
                  </a:lnTo>
                  <a:lnTo>
                    <a:pt x="141" y="36"/>
                  </a:lnTo>
                  <a:lnTo>
                    <a:pt x="142" y="37"/>
                  </a:lnTo>
                  <a:lnTo>
                    <a:pt x="144" y="38"/>
                  </a:lnTo>
                  <a:lnTo>
                    <a:pt x="145" y="37"/>
                  </a:lnTo>
                  <a:lnTo>
                    <a:pt x="147" y="36"/>
                  </a:lnTo>
                  <a:lnTo>
                    <a:pt x="149" y="35"/>
                  </a:lnTo>
                  <a:lnTo>
                    <a:pt x="150" y="34"/>
                  </a:lnTo>
                  <a:lnTo>
                    <a:pt x="155" y="33"/>
                  </a:lnTo>
                  <a:lnTo>
                    <a:pt x="156" y="34"/>
                  </a:lnTo>
                  <a:lnTo>
                    <a:pt x="157" y="35"/>
                  </a:lnTo>
                  <a:lnTo>
                    <a:pt x="157" y="37"/>
                  </a:lnTo>
                  <a:lnTo>
                    <a:pt x="156" y="40"/>
                  </a:lnTo>
                  <a:lnTo>
                    <a:pt x="156" y="42"/>
                  </a:lnTo>
                  <a:lnTo>
                    <a:pt x="154" y="42"/>
                  </a:lnTo>
                  <a:lnTo>
                    <a:pt x="153" y="44"/>
                  </a:lnTo>
                  <a:lnTo>
                    <a:pt x="152" y="46"/>
                  </a:lnTo>
                  <a:lnTo>
                    <a:pt x="152" y="48"/>
                  </a:lnTo>
                  <a:lnTo>
                    <a:pt x="153" y="49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7" y="45"/>
                  </a:lnTo>
                  <a:lnTo>
                    <a:pt x="159" y="43"/>
                  </a:lnTo>
                  <a:lnTo>
                    <a:pt x="161" y="42"/>
                  </a:lnTo>
                  <a:lnTo>
                    <a:pt x="162" y="44"/>
                  </a:lnTo>
                  <a:lnTo>
                    <a:pt x="163" y="46"/>
                  </a:lnTo>
                  <a:lnTo>
                    <a:pt x="163" y="48"/>
                  </a:lnTo>
                  <a:lnTo>
                    <a:pt x="162" y="49"/>
                  </a:lnTo>
                  <a:lnTo>
                    <a:pt x="164" y="55"/>
                  </a:lnTo>
                  <a:lnTo>
                    <a:pt x="165" y="56"/>
                  </a:lnTo>
                  <a:lnTo>
                    <a:pt x="167" y="57"/>
                  </a:lnTo>
                  <a:lnTo>
                    <a:pt x="168" y="57"/>
                  </a:lnTo>
                  <a:lnTo>
                    <a:pt x="168" y="56"/>
                  </a:lnTo>
                  <a:lnTo>
                    <a:pt x="168" y="54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71" y="46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84" y="49"/>
                  </a:lnTo>
                  <a:lnTo>
                    <a:pt x="190" y="49"/>
                  </a:lnTo>
                  <a:lnTo>
                    <a:pt x="193" y="49"/>
                  </a:lnTo>
                  <a:lnTo>
                    <a:pt x="196" y="51"/>
                  </a:lnTo>
                  <a:lnTo>
                    <a:pt x="197" y="52"/>
                  </a:lnTo>
                  <a:lnTo>
                    <a:pt x="197" y="53"/>
                  </a:lnTo>
                  <a:lnTo>
                    <a:pt x="197" y="54"/>
                  </a:lnTo>
                  <a:lnTo>
                    <a:pt x="197" y="55"/>
                  </a:lnTo>
                  <a:lnTo>
                    <a:pt x="198" y="58"/>
                  </a:lnTo>
                  <a:lnTo>
                    <a:pt x="198" y="61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201" y="65"/>
                  </a:lnTo>
                  <a:lnTo>
                    <a:pt x="202" y="66"/>
                  </a:lnTo>
                  <a:lnTo>
                    <a:pt x="204" y="69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10" y="75"/>
                  </a:lnTo>
                  <a:lnTo>
                    <a:pt x="212" y="76"/>
                  </a:lnTo>
                  <a:lnTo>
                    <a:pt x="216" y="75"/>
                  </a:lnTo>
                  <a:lnTo>
                    <a:pt x="220" y="70"/>
                  </a:lnTo>
                  <a:lnTo>
                    <a:pt x="222" y="68"/>
                  </a:lnTo>
                  <a:lnTo>
                    <a:pt x="224" y="69"/>
                  </a:lnTo>
                  <a:lnTo>
                    <a:pt x="225" y="69"/>
                  </a:lnTo>
                  <a:lnTo>
                    <a:pt x="226" y="70"/>
                  </a:lnTo>
                  <a:lnTo>
                    <a:pt x="228" y="72"/>
                  </a:lnTo>
                  <a:lnTo>
                    <a:pt x="228" y="74"/>
                  </a:lnTo>
                  <a:lnTo>
                    <a:pt x="228" y="79"/>
                  </a:lnTo>
                  <a:lnTo>
                    <a:pt x="229" y="80"/>
                  </a:lnTo>
                  <a:lnTo>
                    <a:pt x="231" y="82"/>
                  </a:lnTo>
                  <a:lnTo>
                    <a:pt x="234" y="83"/>
                  </a:lnTo>
                  <a:lnTo>
                    <a:pt x="235" y="84"/>
                  </a:lnTo>
                  <a:lnTo>
                    <a:pt x="235" y="85"/>
                  </a:lnTo>
                  <a:lnTo>
                    <a:pt x="234" y="87"/>
                  </a:lnTo>
                  <a:lnTo>
                    <a:pt x="232" y="89"/>
                  </a:lnTo>
                  <a:lnTo>
                    <a:pt x="231" y="91"/>
                  </a:lnTo>
                  <a:lnTo>
                    <a:pt x="230" y="93"/>
                  </a:lnTo>
                  <a:lnTo>
                    <a:pt x="230" y="94"/>
                  </a:lnTo>
                  <a:lnTo>
                    <a:pt x="231" y="95"/>
                  </a:lnTo>
                  <a:lnTo>
                    <a:pt x="234" y="97"/>
                  </a:lnTo>
                  <a:lnTo>
                    <a:pt x="235" y="97"/>
                  </a:lnTo>
                  <a:lnTo>
                    <a:pt x="235" y="99"/>
                  </a:lnTo>
                  <a:lnTo>
                    <a:pt x="234" y="101"/>
                  </a:lnTo>
                  <a:lnTo>
                    <a:pt x="232" y="104"/>
                  </a:lnTo>
                  <a:lnTo>
                    <a:pt x="231" y="108"/>
                  </a:lnTo>
                  <a:lnTo>
                    <a:pt x="231" y="113"/>
                  </a:lnTo>
                  <a:lnTo>
                    <a:pt x="230" y="118"/>
                  </a:lnTo>
                  <a:lnTo>
                    <a:pt x="228" y="122"/>
                  </a:lnTo>
                  <a:lnTo>
                    <a:pt x="226" y="125"/>
                  </a:lnTo>
                  <a:lnTo>
                    <a:pt x="224" y="128"/>
                  </a:lnTo>
                  <a:lnTo>
                    <a:pt x="226" y="134"/>
                  </a:lnTo>
                  <a:lnTo>
                    <a:pt x="227" y="135"/>
                  </a:lnTo>
                  <a:lnTo>
                    <a:pt x="227" y="136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30" y="142"/>
                  </a:lnTo>
                  <a:lnTo>
                    <a:pt x="231" y="142"/>
                  </a:lnTo>
                  <a:lnTo>
                    <a:pt x="232" y="140"/>
                  </a:lnTo>
                  <a:lnTo>
                    <a:pt x="234" y="139"/>
                  </a:lnTo>
                  <a:lnTo>
                    <a:pt x="235" y="140"/>
                  </a:lnTo>
                  <a:lnTo>
                    <a:pt x="236" y="143"/>
                  </a:lnTo>
                  <a:lnTo>
                    <a:pt x="240" y="145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1" y="149"/>
                  </a:lnTo>
                  <a:lnTo>
                    <a:pt x="242" y="150"/>
                  </a:lnTo>
                  <a:lnTo>
                    <a:pt x="244" y="151"/>
                  </a:lnTo>
                  <a:lnTo>
                    <a:pt x="245" y="151"/>
                  </a:lnTo>
                  <a:lnTo>
                    <a:pt x="246" y="152"/>
                  </a:lnTo>
                  <a:lnTo>
                    <a:pt x="246" y="155"/>
                  </a:lnTo>
                  <a:lnTo>
                    <a:pt x="246" y="157"/>
                  </a:lnTo>
                  <a:lnTo>
                    <a:pt x="247" y="158"/>
                  </a:lnTo>
                  <a:lnTo>
                    <a:pt x="247" y="159"/>
                  </a:lnTo>
                  <a:lnTo>
                    <a:pt x="248" y="161"/>
                  </a:lnTo>
                  <a:lnTo>
                    <a:pt x="250" y="162"/>
                  </a:lnTo>
                  <a:lnTo>
                    <a:pt x="251" y="163"/>
                  </a:lnTo>
                  <a:lnTo>
                    <a:pt x="252" y="163"/>
                  </a:lnTo>
                  <a:lnTo>
                    <a:pt x="254" y="162"/>
                  </a:lnTo>
                  <a:lnTo>
                    <a:pt x="255" y="161"/>
                  </a:lnTo>
                  <a:lnTo>
                    <a:pt x="256" y="158"/>
                  </a:lnTo>
                  <a:lnTo>
                    <a:pt x="257" y="157"/>
                  </a:lnTo>
                  <a:lnTo>
                    <a:pt x="258" y="155"/>
                  </a:lnTo>
                  <a:lnTo>
                    <a:pt x="259" y="154"/>
                  </a:lnTo>
                  <a:lnTo>
                    <a:pt x="261" y="155"/>
                  </a:lnTo>
                  <a:lnTo>
                    <a:pt x="263" y="155"/>
                  </a:lnTo>
                  <a:lnTo>
                    <a:pt x="264" y="157"/>
                  </a:lnTo>
                  <a:lnTo>
                    <a:pt x="265" y="159"/>
                  </a:lnTo>
                  <a:lnTo>
                    <a:pt x="266" y="162"/>
                  </a:lnTo>
                  <a:lnTo>
                    <a:pt x="266" y="165"/>
                  </a:lnTo>
                  <a:lnTo>
                    <a:pt x="265" y="167"/>
                  </a:lnTo>
                  <a:lnTo>
                    <a:pt x="263" y="169"/>
                  </a:lnTo>
                  <a:lnTo>
                    <a:pt x="263" y="171"/>
                  </a:lnTo>
                  <a:lnTo>
                    <a:pt x="264" y="178"/>
                  </a:lnTo>
                  <a:lnTo>
                    <a:pt x="263" y="181"/>
                  </a:lnTo>
                  <a:lnTo>
                    <a:pt x="262" y="183"/>
                  </a:lnTo>
                  <a:lnTo>
                    <a:pt x="260" y="184"/>
                  </a:lnTo>
                  <a:lnTo>
                    <a:pt x="258" y="184"/>
                  </a:lnTo>
                  <a:lnTo>
                    <a:pt x="257" y="184"/>
                  </a:lnTo>
                  <a:lnTo>
                    <a:pt x="257" y="185"/>
                  </a:lnTo>
                  <a:lnTo>
                    <a:pt x="258" y="186"/>
                  </a:lnTo>
                  <a:lnTo>
                    <a:pt x="260" y="191"/>
                  </a:lnTo>
                  <a:lnTo>
                    <a:pt x="261" y="192"/>
                  </a:lnTo>
                  <a:lnTo>
                    <a:pt x="262" y="191"/>
                  </a:lnTo>
                  <a:lnTo>
                    <a:pt x="263" y="189"/>
                  </a:lnTo>
                  <a:lnTo>
                    <a:pt x="264" y="187"/>
                  </a:lnTo>
                  <a:lnTo>
                    <a:pt x="265" y="187"/>
                  </a:lnTo>
                  <a:lnTo>
                    <a:pt x="266" y="188"/>
                  </a:lnTo>
                  <a:lnTo>
                    <a:pt x="268" y="190"/>
                  </a:lnTo>
                  <a:lnTo>
                    <a:pt x="268" y="192"/>
                  </a:lnTo>
                  <a:lnTo>
                    <a:pt x="269" y="193"/>
                  </a:lnTo>
                  <a:lnTo>
                    <a:pt x="268" y="195"/>
                  </a:lnTo>
                  <a:lnTo>
                    <a:pt x="266" y="197"/>
                  </a:lnTo>
                  <a:lnTo>
                    <a:pt x="265" y="198"/>
                  </a:lnTo>
                  <a:lnTo>
                    <a:pt x="265" y="203"/>
                  </a:lnTo>
                  <a:lnTo>
                    <a:pt x="264" y="205"/>
                  </a:lnTo>
                  <a:lnTo>
                    <a:pt x="264" y="206"/>
                  </a:lnTo>
                  <a:lnTo>
                    <a:pt x="265" y="208"/>
                  </a:lnTo>
                  <a:lnTo>
                    <a:pt x="268" y="208"/>
                  </a:lnTo>
                  <a:lnTo>
                    <a:pt x="269" y="209"/>
                  </a:lnTo>
                  <a:lnTo>
                    <a:pt x="270" y="210"/>
                  </a:lnTo>
                  <a:lnTo>
                    <a:pt x="271" y="211"/>
                  </a:lnTo>
                  <a:lnTo>
                    <a:pt x="272" y="211"/>
                  </a:lnTo>
                  <a:lnTo>
                    <a:pt x="276" y="211"/>
                  </a:lnTo>
                  <a:lnTo>
                    <a:pt x="277" y="212"/>
                  </a:lnTo>
                  <a:lnTo>
                    <a:pt x="278" y="213"/>
                  </a:lnTo>
                  <a:lnTo>
                    <a:pt x="281" y="217"/>
                  </a:lnTo>
                  <a:lnTo>
                    <a:pt x="282" y="218"/>
                  </a:lnTo>
                  <a:lnTo>
                    <a:pt x="285" y="218"/>
                  </a:lnTo>
                  <a:lnTo>
                    <a:pt x="288" y="218"/>
                  </a:lnTo>
                  <a:lnTo>
                    <a:pt x="290" y="218"/>
                  </a:lnTo>
                  <a:lnTo>
                    <a:pt x="293" y="221"/>
                  </a:lnTo>
                  <a:lnTo>
                    <a:pt x="293" y="222"/>
                  </a:lnTo>
                  <a:lnTo>
                    <a:pt x="294" y="224"/>
                  </a:lnTo>
                  <a:lnTo>
                    <a:pt x="295" y="225"/>
                  </a:lnTo>
                  <a:lnTo>
                    <a:pt x="295" y="225"/>
                  </a:lnTo>
                  <a:lnTo>
                    <a:pt x="296" y="224"/>
                  </a:lnTo>
                  <a:lnTo>
                    <a:pt x="297" y="224"/>
                  </a:lnTo>
                  <a:lnTo>
                    <a:pt x="298" y="224"/>
                  </a:lnTo>
                  <a:lnTo>
                    <a:pt x="298" y="225"/>
                  </a:lnTo>
                  <a:lnTo>
                    <a:pt x="298" y="229"/>
                  </a:lnTo>
                  <a:lnTo>
                    <a:pt x="298" y="229"/>
                  </a:lnTo>
                  <a:lnTo>
                    <a:pt x="299" y="230"/>
                  </a:lnTo>
                  <a:lnTo>
                    <a:pt x="300" y="232"/>
                  </a:lnTo>
                  <a:lnTo>
                    <a:pt x="300" y="234"/>
                  </a:lnTo>
                  <a:lnTo>
                    <a:pt x="300" y="235"/>
                  </a:lnTo>
                  <a:lnTo>
                    <a:pt x="299" y="244"/>
                  </a:lnTo>
                  <a:lnTo>
                    <a:pt x="299" y="246"/>
                  </a:lnTo>
                  <a:lnTo>
                    <a:pt x="298" y="247"/>
                  </a:lnTo>
                  <a:lnTo>
                    <a:pt x="298" y="248"/>
                  </a:lnTo>
                  <a:lnTo>
                    <a:pt x="298" y="250"/>
                  </a:lnTo>
                  <a:lnTo>
                    <a:pt x="298" y="251"/>
                  </a:lnTo>
                  <a:lnTo>
                    <a:pt x="300" y="253"/>
                  </a:lnTo>
                  <a:lnTo>
                    <a:pt x="300" y="255"/>
                  </a:lnTo>
                  <a:lnTo>
                    <a:pt x="299" y="258"/>
                  </a:lnTo>
                  <a:lnTo>
                    <a:pt x="296" y="258"/>
                  </a:lnTo>
                  <a:lnTo>
                    <a:pt x="295" y="259"/>
                  </a:lnTo>
                  <a:lnTo>
                    <a:pt x="295" y="261"/>
                  </a:lnTo>
                  <a:lnTo>
                    <a:pt x="296" y="263"/>
                  </a:lnTo>
                  <a:lnTo>
                    <a:pt x="301" y="265"/>
                  </a:lnTo>
                  <a:lnTo>
                    <a:pt x="301" y="266"/>
                  </a:lnTo>
                  <a:lnTo>
                    <a:pt x="302" y="266"/>
                  </a:lnTo>
                  <a:lnTo>
                    <a:pt x="303" y="265"/>
                  </a:lnTo>
                  <a:lnTo>
                    <a:pt x="304" y="265"/>
                  </a:lnTo>
                  <a:lnTo>
                    <a:pt x="305" y="266"/>
                  </a:lnTo>
                  <a:lnTo>
                    <a:pt x="305" y="267"/>
                  </a:lnTo>
                  <a:lnTo>
                    <a:pt x="307" y="269"/>
                  </a:lnTo>
                  <a:lnTo>
                    <a:pt x="306" y="271"/>
                  </a:lnTo>
                  <a:lnTo>
                    <a:pt x="310" y="273"/>
                  </a:lnTo>
                  <a:lnTo>
                    <a:pt x="311" y="276"/>
                  </a:lnTo>
                  <a:lnTo>
                    <a:pt x="312" y="275"/>
                  </a:lnTo>
                  <a:lnTo>
                    <a:pt x="313" y="274"/>
                  </a:lnTo>
                  <a:lnTo>
                    <a:pt x="315" y="275"/>
                  </a:lnTo>
                  <a:lnTo>
                    <a:pt x="316" y="276"/>
                  </a:lnTo>
                  <a:lnTo>
                    <a:pt x="314" y="279"/>
                  </a:lnTo>
                  <a:lnTo>
                    <a:pt x="312" y="282"/>
                  </a:lnTo>
                  <a:lnTo>
                    <a:pt x="307" y="283"/>
                  </a:lnTo>
                  <a:lnTo>
                    <a:pt x="297" y="282"/>
                  </a:lnTo>
                  <a:lnTo>
                    <a:pt x="295" y="282"/>
                  </a:lnTo>
                  <a:lnTo>
                    <a:pt x="294" y="283"/>
                  </a:lnTo>
                  <a:lnTo>
                    <a:pt x="290" y="286"/>
                  </a:lnTo>
                  <a:lnTo>
                    <a:pt x="289" y="286"/>
                  </a:lnTo>
                  <a:lnTo>
                    <a:pt x="287" y="284"/>
                  </a:lnTo>
                  <a:lnTo>
                    <a:pt x="287" y="283"/>
                  </a:lnTo>
                  <a:lnTo>
                    <a:pt x="287" y="281"/>
                  </a:lnTo>
                  <a:lnTo>
                    <a:pt x="287" y="280"/>
                  </a:lnTo>
                  <a:lnTo>
                    <a:pt x="286" y="278"/>
                  </a:lnTo>
                  <a:lnTo>
                    <a:pt x="284" y="276"/>
                  </a:lnTo>
                  <a:lnTo>
                    <a:pt x="280" y="271"/>
                  </a:lnTo>
                  <a:lnTo>
                    <a:pt x="278" y="269"/>
                  </a:lnTo>
                  <a:lnTo>
                    <a:pt x="278" y="272"/>
                  </a:lnTo>
                  <a:lnTo>
                    <a:pt x="277" y="275"/>
                  </a:lnTo>
                  <a:lnTo>
                    <a:pt x="276" y="276"/>
                  </a:lnTo>
                  <a:lnTo>
                    <a:pt x="273" y="276"/>
                  </a:lnTo>
                  <a:lnTo>
                    <a:pt x="272" y="277"/>
                  </a:lnTo>
                  <a:lnTo>
                    <a:pt x="273" y="279"/>
                  </a:lnTo>
                  <a:lnTo>
                    <a:pt x="272" y="282"/>
                  </a:lnTo>
                  <a:lnTo>
                    <a:pt x="271" y="283"/>
                  </a:lnTo>
                  <a:lnTo>
                    <a:pt x="270" y="283"/>
                  </a:lnTo>
                  <a:lnTo>
                    <a:pt x="268" y="283"/>
                  </a:lnTo>
                  <a:lnTo>
                    <a:pt x="266" y="283"/>
                  </a:lnTo>
                  <a:lnTo>
                    <a:pt x="265" y="281"/>
                  </a:lnTo>
                  <a:lnTo>
                    <a:pt x="264" y="277"/>
                  </a:lnTo>
                  <a:lnTo>
                    <a:pt x="263" y="277"/>
                  </a:lnTo>
                  <a:lnTo>
                    <a:pt x="262" y="277"/>
                  </a:lnTo>
                  <a:lnTo>
                    <a:pt x="258" y="276"/>
                  </a:lnTo>
                  <a:lnTo>
                    <a:pt x="258" y="275"/>
                  </a:lnTo>
                  <a:lnTo>
                    <a:pt x="257" y="274"/>
                  </a:lnTo>
                  <a:lnTo>
                    <a:pt x="257" y="273"/>
                  </a:lnTo>
                  <a:lnTo>
                    <a:pt x="257" y="272"/>
                  </a:lnTo>
                  <a:lnTo>
                    <a:pt x="258" y="271"/>
                  </a:lnTo>
                  <a:lnTo>
                    <a:pt x="258" y="271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55" y="267"/>
                  </a:lnTo>
                  <a:lnTo>
                    <a:pt x="253" y="268"/>
                  </a:lnTo>
                  <a:lnTo>
                    <a:pt x="252" y="271"/>
                  </a:lnTo>
                  <a:lnTo>
                    <a:pt x="248" y="277"/>
                  </a:lnTo>
                  <a:lnTo>
                    <a:pt x="246" y="277"/>
                  </a:lnTo>
                  <a:lnTo>
                    <a:pt x="245" y="274"/>
                  </a:lnTo>
                  <a:lnTo>
                    <a:pt x="243" y="270"/>
                  </a:lnTo>
                  <a:lnTo>
                    <a:pt x="241" y="269"/>
                  </a:lnTo>
                  <a:lnTo>
                    <a:pt x="240" y="271"/>
                  </a:lnTo>
                  <a:lnTo>
                    <a:pt x="240" y="273"/>
                  </a:lnTo>
                  <a:lnTo>
                    <a:pt x="240" y="276"/>
                  </a:lnTo>
                  <a:lnTo>
                    <a:pt x="240" y="277"/>
                  </a:lnTo>
                  <a:lnTo>
                    <a:pt x="240" y="278"/>
                  </a:lnTo>
                  <a:lnTo>
                    <a:pt x="239" y="279"/>
                  </a:lnTo>
                  <a:lnTo>
                    <a:pt x="239" y="278"/>
                  </a:lnTo>
                  <a:lnTo>
                    <a:pt x="237" y="279"/>
                  </a:lnTo>
                  <a:lnTo>
                    <a:pt x="234" y="283"/>
                  </a:lnTo>
                  <a:lnTo>
                    <a:pt x="232" y="284"/>
                  </a:lnTo>
                  <a:lnTo>
                    <a:pt x="230" y="283"/>
                  </a:lnTo>
                  <a:lnTo>
                    <a:pt x="230" y="281"/>
                  </a:lnTo>
                  <a:lnTo>
                    <a:pt x="231" y="280"/>
                  </a:lnTo>
                  <a:lnTo>
                    <a:pt x="232" y="279"/>
                  </a:lnTo>
                  <a:lnTo>
                    <a:pt x="233" y="277"/>
                  </a:lnTo>
                  <a:lnTo>
                    <a:pt x="233" y="276"/>
                  </a:lnTo>
                  <a:lnTo>
                    <a:pt x="233" y="265"/>
                  </a:lnTo>
                  <a:lnTo>
                    <a:pt x="232" y="262"/>
                  </a:lnTo>
                  <a:lnTo>
                    <a:pt x="230" y="260"/>
                  </a:lnTo>
                  <a:lnTo>
                    <a:pt x="228" y="260"/>
                  </a:lnTo>
                  <a:lnTo>
                    <a:pt x="221" y="265"/>
                  </a:lnTo>
                  <a:lnTo>
                    <a:pt x="219" y="265"/>
                  </a:lnTo>
                  <a:lnTo>
                    <a:pt x="216" y="266"/>
                  </a:lnTo>
                  <a:lnTo>
                    <a:pt x="209" y="271"/>
                  </a:lnTo>
                  <a:lnTo>
                    <a:pt x="207" y="274"/>
                  </a:lnTo>
                  <a:lnTo>
                    <a:pt x="207" y="277"/>
                  </a:lnTo>
                  <a:lnTo>
                    <a:pt x="207" y="283"/>
                  </a:lnTo>
                  <a:lnTo>
                    <a:pt x="209" y="289"/>
                  </a:lnTo>
                  <a:lnTo>
                    <a:pt x="209" y="291"/>
                  </a:lnTo>
                  <a:lnTo>
                    <a:pt x="209" y="293"/>
                  </a:lnTo>
                  <a:lnTo>
                    <a:pt x="208" y="295"/>
                  </a:lnTo>
                  <a:lnTo>
                    <a:pt x="208" y="297"/>
                  </a:lnTo>
                  <a:lnTo>
                    <a:pt x="210" y="299"/>
                  </a:lnTo>
                  <a:lnTo>
                    <a:pt x="212" y="301"/>
                  </a:lnTo>
                  <a:lnTo>
                    <a:pt x="215" y="304"/>
                  </a:lnTo>
                  <a:lnTo>
                    <a:pt x="216" y="307"/>
                  </a:lnTo>
                  <a:lnTo>
                    <a:pt x="214" y="310"/>
                  </a:lnTo>
                  <a:lnTo>
                    <a:pt x="212" y="313"/>
                  </a:lnTo>
                  <a:lnTo>
                    <a:pt x="209" y="317"/>
                  </a:lnTo>
                  <a:lnTo>
                    <a:pt x="209" y="319"/>
                  </a:lnTo>
                  <a:lnTo>
                    <a:pt x="209" y="322"/>
                  </a:lnTo>
                  <a:lnTo>
                    <a:pt x="210" y="328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192" y="336"/>
                  </a:lnTo>
                  <a:lnTo>
                    <a:pt x="191" y="337"/>
                  </a:lnTo>
                  <a:lnTo>
                    <a:pt x="190" y="338"/>
                  </a:lnTo>
                  <a:lnTo>
                    <a:pt x="190" y="341"/>
                  </a:lnTo>
                  <a:lnTo>
                    <a:pt x="191" y="345"/>
                  </a:lnTo>
                  <a:lnTo>
                    <a:pt x="191" y="347"/>
                  </a:lnTo>
                  <a:lnTo>
                    <a:pt x="191" y="349"/>
                  </a:lnTo>
                  <a:lnTo>
                    <a:pt x="191" y="351"/>
                  </a:lnTo>
                  <a:lnTo>
                    <a:pt x="189" y="353"/>
                  </a:lnTo>
                  <a:lnTo>
                    <a:pt x="187" y="354"/>
                  </a:lnTo>
                  <a:lnTo>
                    <a:pt x="185" y="355"/>
                  </a:lnTo>
                  <a:lnTo>
                    <a:pt x="184" y="355"/>
                  </a:lnTo>
                  <a:lnTo>
                    <a:pt x="184" y="356"/>
                  </a:lnTo>
                  <a:lnTo>
                    <a:pt x="185" y="356"/>
                  </a:lnTo>
                  <a:lnTo>
                    <a:pt x="185" y="358"/>
                  </a:lnTo>
                  <a:lnTo>
                    <a:pt x="184" y="360"/>
                  </a:lnTo>
                  <a:lnTo>
                    <a:pt x="182" y="361"/>
                  </a:lnTo>
                  <a:lnTo>
                    <a:pt x="176" y="362"/>
                  </a:lnTo>
                  <a:lnTo>
                    <a:pt x="174" y="364"/>
                  </a:lnTo>
                  <a:lnTo>
                    <a:pt x="174" y="365"/>
                  </a:lnTo>
                  <a:lnTo>
                    <a:pt x="175" y="366"/>
                  </a:lnTo>
                  <a:lnTo>
                    <a:pt x="174" y="368"/>
                  </a:lnTo>
                  <a:lnTo>
                    <a:pt x="172" y="368"/>
                  </a:lnTo>
                  <a:lnTo>
                    <a:pt x="170" y="369"/>
                  </a:lnTo>
                  <a:lnTo>
                    <a:pt x="169" y="370"/>
                  </a:lnTo>
                  <a:lnTo>
                    <a:pt x="167" y="374"/>
                  </a:lnTo>
                  <a:lnTo>
                    <a:pt x="167" y="374"/>
                  </a:lnTo>
                  <a:lnTo>
                    <a:pt x="168" y="376"/>
                  </a:lnTo>
                  <a:lnTo>
                    <a:pt x="168" y="377"/>
                  </a:lnTo>
                  <a:lnTo>
                    <a:pt x="170" y="378"/>
                  </a:lnTo>
                  <a:lnTo>
                    <a:pt x="170" y="380"/>
                  </a:lnTo>
                  <a:lnTo>
                    <a:pt x="170" y="381"/>
                  </a:lnTo>
                  <a:lnTo>
                    <a:pt x="171" y="383"/>
                  </a:lnTo>
                  <a:lnTo>
                    <a:pt x="172" y="385"/>
                  </a:lnTo>
                  <a:lnTo>
                    <a:pt x="170" y="386"/>
                  </a:lnTo>
                  <a:lnTo>
                    <a:pt x="169" y="386"/>
                  </a:lnTo>
                  <a:lnTo>
                    <a:pt x="168" y="387"/>
                  </a:lnTo>
                  <a:lnTo>
                    <a:pt x="168" y="388"/>
                  </a:lnTo>
                  <a:lnTo>
                    <a:pt x="169" y="388"/>
                  </a:lnTo>
                  <a:lnTo>
                    <a:pt x="169" y="392"/>
                  </a:lnTo>
                  <a:lnTo>
                    <a:pt x="169" y="394"/>
                  </a:lnTo>
                  <a:lnTo>
                    <a:pt x="167" y="395"/>
                  </a:lnTo>
                  <a:lnTo>
                    <a:pt x="162" y="395"/>
                  </a:lnTo>
                  <a:lnTo>
                    <a:pt x="155" y="393"/>
                  </a:lnTo>
                  <a:lnTo>
                    <a:pt x="148" y="392"/>
                  </a:lnTo>
                  <a:lnTo>
                    <a:pt x="144" y="396"/>
                  </a:lnTo>
                  <a:lnTo>
                    <a:pt x="143" y="398"/>
                  </a:lnTo>
                  <a:lnTo>
                    <a:pt x="142" y="399"/>
                  </a:lnTo>
                  <a:lnTo>
                    <a:pt x="142" y="400"/>
                  </a:lnTo>
                  <a:lnTo>
                    <a:pt x="139" y="398"/>
                  </a:lnTo>
                  <a:lnTo>
                    <a:pt x="138" y="396"/>
                  </a:lnTo>
                  <a:lnTo>
                    <a:pt x="138" y="392"/>
                  </a:lnTo>
                  <a:lnTo>
                    <a:pt x="138" y="391"/>
                  </a:lnTo>
                  <a:lnTo>
                    <a:pt x="138" y="390"/>
                  </a:lnTo>
                  <a:lnTo>
                    <a:pt x="137" y="387"/>
                  </a:lnTo>
                  <a:lnTo>
                    <a:pt x="134" y="386"/>
                  </a:lnTo>
                  <a:lnTo>
                    <a:pt x="129" y="383"/>
                  </a:lnTo>
                  <a:lnTo>
                    <a:pt x="131" y="381"/>
                  </a:lnTo>
                  <a:lnTo>
                    <a:pt x="132" y="380"/>
                  </a:lnTo>
                  <a:lnTo>
                    <a:pt x="133" y="380"/>
                  </a:lnTo>
                  <a:lnTo>
                    <a:pt x="135" y="379"/>
                  </a:lnTo>
                  <a:lnTo>
                    <a:pt x="138" y="379"/>
                  </a:lnTo>
                  <a:lnTo>
                    <a:pt x="139" y="378"/>
                  </a:lnTo>
                  <a:lnTo>
                    <a:pt x="138" y="376"/>
                  </a:lnTo>
                  <a:lnTo>
                    <a:pt x="138" y="374"/>
                  </a:lnTo>
                  <a:lnTo>
                    <a:pt x="138" y="362"/>
                  </a:lnTo>
                  <a:lnTo>
                    <a:pt x="137" y="360"/>
                  </a:lnTo>
                  <a:lnTo>
                    <a:pt x="135" y="357"/>
                  </a:lnTo>
                  <a:lnTo>
                    <a:pt x="134" y="353"/>
                  </a:lnTo>
                  <a:lnTo>
                    <a:pt x="134" y="349"/>
                  </a:lnTo>
                  <a:lnTo>
                    <a:pt x="134" y="349"/>
                  </a:lnTo>
                  <a:lnTo>
                    <a:pt x="135" y="348"/>
                  </a:lnTo>
                  <a:lnTo>
                    <a:pt x="136" y="347"/>
                  </a:lnTo>
                  <a:lnTo>
                    <a:pt x="135" y="347"/>
                  </a:lnTo>
                  <a:lnTo>
                    <a:pt x="135" y="345"/>
                  </a:lnTo>
                  <a:lnTo>
                    <a:pt x="134" y="344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5" y="341"/>
                  </a:lnTo>
                  <a:lnTo>
                    <a:pt x="135" y="340"/>
                  </a:lnTo>
                  <a:lnTo>
                    <a:pt x="134" y="339"/>
                  </a:lnTo>
                  <a:lnTo>
                    <a:pt x="134" y="338"/>
                  </a:lnTo>
                  <a:lnTo>
                    <a:pt x="134" y="337"/>
                  </a:lnTo>
                  <a:lnTo>
                    <a:pt x="132" y="331"/>
                  </a:lnTo>
                  <a:lnTo>
                    <a:pt x="132" y="329"/>
                  </a:lnTo>
                  <a:lnTo>
                    <a:pt x="132" y="327"/>
                  </a:lnTo>
                  <a:lnTo>
                    <a:pt x="132" y="323"/>
                  </a:lnTo>
                  <a:lnTo>
                    <a:pt x="132" y="322"/>
                  </a:lnTo>
                  <a:lnTo>
                    <a:pt x="132" y="322"/>
                  </a:lnTo>
                  <a:lnTo>
                    <a:pt x="132" y="321"/>
                  </a:lnTo>
                  <a:lnTo>
                    <a:pt x="132" y="320"/>
                  </a:lnTo>
                  <a:lnTo>
                    <a:pt x="133" y="319"/>
                  </a:lnTo>
                  <a:lnTo>
                    <a:pt x="133" y="318"/>
                  </a:lnTo>
                  <a:lnTo>
                    <a:pt x="134" y="317"/>
                  </a:lnTo>
                  <a:lnTo>
                    <a:pt x="135" y="313"/>
                  </a:lnTo>
                  <a:lnTo>
                    <a:pt x="136" y="310"/>
                  </a:lnTo>
                  <a:lnTo>
                    <a:pt x="137" y="307"/>
                  </a:lnTo>
                  <a:lnTo>
                    <a:pt x="137" y="306"/>
                  </a:lnTo>
                  <a:lnTo>
                    <a:pt x="136" y="305"/>
                  </a:lnTo>
                  <a:lnTo>
                    <a:pt x="136" y="304"/>
                  </a:lnTo>
                  <a:lnTo>
                    <a:pt x="134" y="301"/>
                  </a:lnTo>
                  <a:lnTo>
                    <a:pt x="133" y="300"/>
                  </a:lnTo>
                  <a:lnTo>
                    <a:pt x="135" y="300"/>
                  </a:lnTo>
                  <a:lnTo>
                    <a:pt x="136" y="299"/>
                  </a:lnTo>
                  <a:lnTo>
                    <a:pt x="136" y="296"/>
                  </a:lnTo>
                  <a:lnTo>
                    <a:pt x="136" y="295"/>
                  </a:lnTo>
                  <a:lnTo>
                    <a:pt x="137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40" y="293"/>
                  </a:lnTo>
                  <a:lnTo>
                    <a:pt x="141" y="290"/>
                  </a:lnTo>
                  <a:lnTo>
                    <a:pt x="141" y="289"/>
                  </a:lnTo>
                  <a:lnTo>
                    <a:pt x="141" y="286"/>
                  </a:lnTo>
                  <a:lnTo>
                    <a:pt x="141" y="285"/>
                  </a:lnTo>
                  <a:lnTo>
                    <a:pt x="142" y="284"/>
                  </a:lnTo>
                  <a:lnTo>
                    <a:pt x="143" y="283"/>
                  </a:lnTo>
                  <a:lnTo>
                    <a:pt x="143" y="280"/>
                  </a:lnTo>
                  <a:lnTo>
                    <a:pt x="144" y="279"/>
                  </a:lnTo>
                  <a:lnTo>
                    <a:pt x="144" y="279"/>
                  </a:lnTo>
                  <a:lnTo>
                    <a:pt x="144" y="278"/>
                  </a:lnTo>
                  <a:lnTo>
                    <a:pt x="144" y="277"/>
                  </a:lnTo>
                  <a:lnTo>
                    <a:pt x="145" y="276"/>
                  </a:lnTo>
                  <a:lnTo>
                    <a:pt x="146" y="275"/>
                  </a:lnTo>
                  <a:lnTo>
                    <a:pt x="146" y="274"/>
                  </a:lnTo>
                  <a:lnTo>
                    <a:pt x="146" y="270"/>
                  </a:lnTo>
                  <a:lnTo>
                    <a:pt x="146" y="269"/>
                  </a:lnTo>
                  <a:lnTo>
                    <a:pt x="145" y="268"/>
                  </a:lnTo>
                  <a:lnTo>
                    <a:pt x="145" y="269"/>
                  </a:lnTo>
                  <a:lnTo>
                    <a:pt x="145" y="268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5" y="259"/>
                  </a:lnTo>
                  <a:lnTo>
                    <a:pt x="144" y="256"/>
                  </a:lnTo>
                  <a:lnTo>
                    <a:pt x="144" y="254"/>
                  </a:lnTo>
                  <a:lnTo>
                    <a:pt x="145" y="253"/>
                  </a:lnTo>
                  <a:lnTo>
                    <a:pt x="146" y="251"/>
                  </a:lnTo>
                  <a:lnTo>
                    <a:pt x="146" y="249"/>
                  </a:lnTo>
                  <a:lnTo>
                    <a:pt x="146" y="248"/>
                  </a:lnTo>
                  <a:lnTo>
                    <a:pt x="146" y="247"/>
                  </a:lnTo>
                  <a:lnTo>
                    <a:pt x="145" y="244"/>
                  </a:lnTo>
                  <a:lnTo>
                    <a:pt x="140" y="234"/>
                  </a:lnTo>
                  <a:lnTo>
                    <a:pt x="140" y="231"/>
                  </a:lnTo>
                  <a:lnTo>
                    <a:pt x="136" y="225"/>
                  </a:lnTo>
                  <a:lnTo>
                    <a:pt x="135" y="222"/>
                  </a:lnTo>
                  <a:lnTo>
                    <a:pt x="135" y="220"/>
                  </a:lnTo>
                  <a:lnTo>
                    <a:pt x="135" y="218"/>
                  </a:lnTo>
                  <a:lnTo>
                    <a:pt x="135" y="217"/>
                  </a:lnTo>
                  <a:lnTo>
                    <a:pt x="134" y="217"/>
                  </a:lnTo>
                  <a:lnTo>
                    <a:pt x="134" y="215"/>
                  </a:lnTo>
                  <a:lnTo>
                    <a:pt x="134" y="213"/>
                  </a:lnTo>
                  <a:lnTo>
                    <a:pt x="132" y="212"/>
                  </a:lnTo>
                  <a:lnTo>
                    <a:pt x="133" y="211"/>
                  </a:lnTo>
                  <a:lnTo>
                    <a:pt x="133" y="210"/>
                  </a:lnTo>
                  <a:lnTo>
                    <a:pt x="133" y="208"/>
                  </a:lnTo>
                  <a:lnTo>
                    <a:pt x="132" y="203"/>
                  </a:lnTo>
                  <a:lnTo>
                    <a:pt x="130" y="201"/>
                  </a:lnTo>
                  <a:lnTo>
                    <a:pt x="127" y="198"/>
                  </a:lnTo>
                  <a:lnTo>
                    <a:pt x="127" y="197"/>
                  </a:lnTo>
                  <a:lnTo>
                    <a:pt x="126" y="195"/>
                  </a:lnTo>
                  <a:lnTo>
                    <a:pt x="125" y="196"/>
                  </a:lnTo>
                  <a:lnTo>
                    <a:pt x="122" y="195"/>
                  </a:lnTo>
                  <a:lnTo>
                    <a:pt x="120" y="193"/>
                  </a:lnTo>
                  <a:lnTo>
                    <a:pt x="118" y="193"/>
                  </a:lnTo>
                  <a:lnTo>
                    <a:pt x="118" y="192"/>
                  </a:lnTo>
                  <a:lnTo>
                    <a:pt x="117" y="190"/>
                  </a:lnTo>
                  <a:lnTo>
                    <a:pt x="114" y="188"/>
                  </a:lnTo>
                  <a:lnTo>
                    <a:pt x="112" y="186"/>
                  </a:lnTo>
                  <a:lnTo>
                    <a:pt x="111" y="185"/>
                  </a:lnTo>
                  <a:lnTo>
                    <a:pt x="110" y="185"/>
                  </a:lnTo>
                  <a:lnTo>
                    <a:pt x="109" y="184"/>
                  </a:lnTo>
                  <a:lnTo>
                    <a:pt x="110" y="183"/>
                  </a:lnTo>
                  <a:lnTo>
                    <a:pt x="110" y="182"/>
                  </a:lnTo>
                  <a:lnTo>
                    <a:pt x="107" y="181"/>
                  </a:lnTo>
                  <a:lnTo>
                    <a:pt x="105" y="179"/>
                  </a:lnTo>
                  <a:lnTo>
                    <a:pt x="106" y="179"/>
                  </a:lnTo>
                  <a:lnTo>
                    <a:pt x="107" y="178"/>
                  </a:lnTo>
                  <a:lnTo>
                    <a:pt x="106" y="177"/>
                  </a:lnTo>
                  <a:lnTo>
                    <a:pt x="106" y="176"/>
                  </a:lnTo>
                  <a:lnTo>
                    <a:pt x="105" y="172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6"/>
                  </a:lnTo>
                  <a:lnTo>
                    <a:pt x="100" y="163"/>
                  </a:lnTo>
                  <a:lnTo>
                    <a:pt x="99" y="162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60"/>
                  </a:lnTo>
                  <a:lnTo>
                    <a:pt x="94" y="160"/>
                  </a:lnTo>
                  <a:lnTo>
                    <a:pt x="92" y="159"/>
                  </a:lnTo>
                  <a:lnTo>
                    <a:pt x="91" y="159"/>
                  </a:lnTo>
                  <a:lnTo>
                    <a:pt x="90" y="157"/>
                  </a:lnTo>
                  <a:lnTo>
                    <a:pt x="88" y="151"/>
                  </a:lnTo>
                  <a:lnTo>
                    <a:pt x="87" y="151"/>
                  </a:lnTo>
                  <a:lnTo>
                    <a:pt x="86" y="151"/>
                  </a:lnTo>
                  <a:lnTo>
                    <a:pt x="85" y="150"/>
                  </a:lnTo>
                  <a:lnTo>
                    <a:pt x="86" y="145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5" y="141"/>
                  </a:lnTo>
                  <a:lnTo>
                    <a:pt x="85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37"/>
                  </a:lnTo>
                  <a:lnTo>
                    <a:pt x="83" y="137"/>
                  </a:lnTo>
                  <a:lnTo>
                    <a:pt x="82" y="136"/>
                  </a:lnTo>
                  <a:lnTo>
                    <a:pt x="79" y="136"/>
                  </a:lnTo>
                  <a:lnTo>
                    <a:pt x="78" y="136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76" y="134"/>
                  </a:lnTo>
                  <a:lnTo>
                    <a:pt x="76" y="133"/>
                  </a:lnTo>
                  <a:lnTo>
                    <a:pt x="75" y="128"/>
                  </a:lnTo>
                  <a:lnTo>
                    <a:pt x="74" y="128"/>
                  </a:lnTo>
                  <a:lnTo>
                    <a:pt x="73" y="128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2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1" y="111"/>
                  </a:lnTo>
                  <a:lnTo>
                    <a:pt x="59" y="107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60" y="101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58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5" y="94"/>
                  </a:lnTo>
                  <a:lnTo>
                    <a:pt x="54" y="92"/>
                  </a:lnTo>
                  <a:lnTo>
                    <a:pt x="54" y="91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3" y="86"/>
                  </a:lnTo>
                  <a:lnTo>
                    <a:pt x="53" y="85"/>
                  </a:lnTo>
                  <a:lnTo>
                    <a:pt x="53" y="81"/>
                  </a:lnTo>
                  <a:lnTo>
                    <a:pt x="51" y="79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9" y="74"/>
                  </a:lnTo>
                  <a:lnTo>
                    <a:pt x="49" y="73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9" y="69"/>
                  </a:lnTo>
                  <a:lnTo>
                    <a:pt x="48" y="68"/>
                  </a:lnTo>
                  <a:lnTo>
                    <a:pt x="48" y="67"/>
                  </a:lnTo>
                  <a:lnTo>
                    <a:pt x="47" y="67"/>
                  </a:lnTo>
                  <a:lnTo>
                    <a:pt x="46" y="66"/>
                  </a:lnTo>
                  <a:lnTo>
                    <a:pt x="44" y="64"/>
                  </a:lnTo>
                  <a:lnTo>
                    <a:pt x="42" y="65"/>
                  </a:lnTo>
                  <a:lnTo>
                    <a:pt x="42" y="64"/>
                  </a:lnTo>
                  <a:lnTo>
                    <a:pt x="42" y="63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1" y="60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3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8" y="38"/>
                  </a:lnTo>
                  <a:lnTo>
                    <a:pt x="27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1" y="34"/>
                  </a:lnTo>
                  <a:lnTo>
                    <a:pt x="19" y="35"/>
                  </a:lnTo>
                  <a:lnTo>
                    <a:pt x="18" y="32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cxnSp>
        <p:nvCxnSpPr>
          <p:cNvPr id="136412" name="Straight Connector 136411">
            <a:extLst>
              <a:ext uri="{FF2B5EF4-FFF2-40B4-BE49-F238E27FC236}">
                <a16:creationId xmlns:a16="http://schemas.microsoft.com/office/drawing/2014/main" id="{6DACAA41-D047-C2A2-A748-CFB98BEE6CD8}"/>
              </a:ext>
            </a:extLst>
          </p:cNvPr>
          <p:cNvCxnSpPr>
            <a:cxnSpLocks/>
          </p:cNvCxnSpPr>
          <p:nvPr/>
        </p:nvCxnSpPr>
        <p:spPr>
          <a:xfrm flipH="1" flipV="1">
            <a:off x="1601084" y="3112838"/>
            <a:ext cx="17860" cy="2143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4A1363-F0C6-CF87-30D5-4CC6D74DAB3F}"/>
              </a:ext>
            </a:extLst>
          </p:cNvPr>
          <p:cNvGrpSpPr/>
          <p:nvPr/>
        </p:nvGrpSpPr>
        <p:grpSpPr>
          <a:xfrm>
            <a:off x="2076627" y="1800723"/>
            <a:ext cx="2246995" cy="1958215"/>
            <a:chOff x="2768836" y="1543714"/>
            <a:chExt cx="2995993" cy="2610953"/>
          </a:xfrm>
        </p:grpSpPr>
        <p:sp>
          <p:nvSpPr>
            <p:cNvPr id="52" name="Oval 210">
              <a:extLst>
                <a:ext uri="{FF2B5EF4-FFF2-40B4-BE49-F238E27FC236}">
                  <a16:creationId xmlns:a16="http://schemas.microsoft.com/office/drawing/2014/main" id="{98BE8120-2B28-414F-6B63-1D94D76AD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459" y="3114099"/>
              <a:ext cx="36000" cy="36000"/>
            </a:xfrm>
            <a:prstGeom prst="star5">
              <a:avLst/>
            </a:prstGeom>
            <a:solidFill>
              <a:srgbClr val="C00000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215">
              <a:extLst>
                <a:ext uri="{FF2B5EF4-FFF2-40B4-BE49-F238E27FC236}">
                  <a16:creationId xmlns:a16="http://schemas.microsoft.com/office/drawing/2014/main" id="{8CD32A59-882B-6971-D988-E54A123F0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514" y="334009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224">
              <a:extLst>
                <a:ext uri="{FF2B5EF4-FFF2-40B4-BE49-F238E27FC236}">
                  <a16:creationId xmlns:a16="http://schemas.microsoft.com/office/drawing/2014/main" id="{C3E2072C-FA67-CBB4-9B5E-D667EC2F0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720" y="4118667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225">
              <a:extLst>
                <a:ext uri="{FF2B5EF4-FFF2-40B4-BE49-F238E27FC236}">
                  <a16:creationId xmlns:a16="http://schemas.microsoft.com/office/drawing/2014/main" id="{5A665D72-FDAE-DDA8-C8A0-FBEC23743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307" y="195423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228">
              <a:extLst>
                <a:ext uri="{FF2B5EF4-FFF2-40B4-BE49-F238E27FC236}">
                  <a16:creationId xmlns:a16="http://schemas.microsoft.com/office/drawing/2014/main" id="{BA507091-3453-0DC8-B99D-071BBC7A2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383" y="3246665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229">
              <a:extLst>
                <a:ext uri="{FF2B5EF4-FFF2-40B4-BE49-F238E27FC236}">
                  <a16:creationId xmlns:a16="http://schemas.microsoft.com/office/drawing/2014/main" id="{D3134744-1DE4-0D7D-05AF-B8A8B5295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449" y="3811485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230">
              <a:extLst>
                <a:ext uri="{FF2B5EF4-FFF2-40B4-BE49-F238E27FC236}">
                  <a16:creationId xmlns:a16="http://schemas.microsoft.com/office/drawing/2014/main" id="{3819622D-38D8-AD6F-EBBC-5891544DE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278" y="2309546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231">
              <a:extLst>
                <a:ext uri="{FF2B5EF4-FFF2-40B4-BE49-F238E27FC236}">
                  <a16:creationId xmlns:a16="http://schemas.microsoft.com/office/drawing/2014/main" id="{8C37D677-1676-D1A4-E8F3-6C70BA19E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836" y="2745547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234">
              <a:extLst>
                <a:ext uri="{FF2B5EF4-FFF2-40B4-BE49-F238E27FC236}">
                  <a16:creationId xmlns:a16="http://schemas.microsoft.com/office/drawing/2014/main" id="{92A2ABBE-B33E-B0DC-2C7F-21E14C60E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53" y="267618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238">
              <a:extLst>
                <a:ext uri="{FF2B5EF4-FFF2-40B4-BE49-F238E27FC236}">
                  <a16:creationId xmlns:a16="http://schemas.microsoft.com/office/drawing/2014/main" id="{51B5A8D3-FD30-4307-1EF7-83F91A103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8829" y="154371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802368E-4AD8-4556-7EF1-28426D78A975}"/>
              </a:ext>
            </a:extLst>
          </p:cNvPr>
          <p:cNvGrpSpPr/>
          <p:nvPr/>
        </p:nvGrpSpPr>
        <p:grpSpPr>
          <a:xfrm>
            <a:off x="1992499" y="1773317"/>
            <a:ext cx="2613432" cy="2024813"/>
            <a:chOff x="2656665" y="1507172"/>
            <a:chExt cx="3484576" cy="2699750"/>
          </a:xfrm>
        </p:grpSpPr>
        <p:sp>
          <p:nvSpPr>
            <p:cNvPr id="63" name="Rectangle 241">
              <a:extLst>
                <a:ext uri="{FF2B5EF4-FFF2-40B4-BE49-F238E27FC236}">
                  <a16:creationId xmlns:a16="http://schemas.microsoft.com/office/drawing/2014/main" id="{3551F30E-5088-F2F2-BA73-9E2A563FF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710" y="2628763"/>
              <a:ext cx="17098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Kyiv</a:t>
              </a:r>
              <a:endParaRPr lang="zh-CN" altLang="zh-CN" sz="600">
                <a:latin typeface="+mj-lt"/>
              </a:endParaRPr>
            </a:p>
          </p:txBody>
        </p:sp>
        <p:sp>
          <p:nvSpPr>
            <p:cNvPr id="136192" name="Rectangle 245">
              <a:extLst>
                <a:ext uri="{FF2B5EF4-FFF2-40B4-BE49-F238E27FC236}">
                  <a16:creationId xmlns:a16="http://schemas.microsoft.com/office/drawing/2014/main" id="{7E49BEAE-00CD-06A8-C19C-6593CBF47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099" y="1901857"/>
              <a:ext cx="25220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Minsk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3" name="Rectangle 246">
              <a:extLst>
                <a:ext uri="{FF2B5EF4-FFF2-40B4-BE49-F238E27FC236}">
                  <a16:creationId xmlns:a16="http://schemas.microsoft.com/office/drawing/2014/main" id="{01753B95-B891-6F8B-5085-004285D4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116" y="4083811"/>
              <a:ext cx="20518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Sofia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5" name="Rectangle 248">
              <a:extLst>
                <a:ext uri="{FF2B5EF4-FFF2-40B4-BE49-F238E27FC236}">
                  <a16:creationId xmlns:a16="http://schemas.microsoft.com/office/drawing/2014/main" id="{61EA91AF-6A39-ACAB-A95F-919FE122C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718" y="1507172"/>
              <a:ext cx="35052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Moscow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6" name="Rectangle 251">
              <a:extLst>
                <a:ext uri="{FF2B5EF4-FFF2-40B4-BE49-F238E27FC236}">
                  <a16:creationId xmlns:a16="http://schemas.microsoft.com/office/drawing/2014/main" id="{8280EA01-CC6E-7260-9572-750E059E4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665" y="2631986"/>
              <a:ext cx="2928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Prague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7" name="Rectangle 252">
              <a:extLst>
                <a:ext uri="{FF2B5EF4-FFF2-40B4-BE49-F238E27FC236}">
                  <a16:creationId xmlns:a16="http://schemas.microsoft.com/office/drawing/2014/main" id="{2FF975DF-7576-B351-5A77-074CB1191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076" y="2185857"/>
              <a:ext cx="33983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Warsaw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8" name="Rectangle 262">
              <a:extLst>
                <a:ext uri="{FF2B5EF4-FFF2-40B4-BE49-F238E27FC236}">
                  <a16:creationId xmlns:a16="http://schemas.microsoft.com/office/drawing/2014/main" id="{5BAE1864-E38D-02E8-FF26-C816C9824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344" y="3214654"/>
              <a:ext cx="39113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Budapest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9" name="Rectangle 265">
              <a:extLst>
                <a:ext uri="{FF2B5EF4-FFF2-40B4-BE49-F238E27FC236}">
                  <a16:creationId xmlns:a16="http://schemas.microsoft.com/office/drawing/2014/main" id="{4D010F26-2928-346B-36DA-BDE3C39BD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029" y="3295032"/>
              <a:ext cx="35266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Chisinau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200" name="Rectangle 269">
              <a:extLst>
                <a:ext uri="{FF2B5EF4-FFF2-40B4-BE49-F238E27FC236}">
                  <a16:creationId xmlns:a16="http://schemas.microsoft.com/office/drawing/2014/main" id="{1C70D270-730E-B76B-D001-0442DD1CA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242" y="3775387"/>
              <a:ext cx="41678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Bucharest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201" name="Rectangle 272">
              <a:extLst>
                <a:ext uri="{FF2B5EF4-FFF2-40B4-BE49-F238E27FC236}">
                  <a16:creationId xmlns:a16="http://schemas.microsoft.com/office/drawing/2014/main" id="{B54F103E-9546-A90B-D25B-37414C59C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496" y="3014698"/>
              <a:ext cx="40823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Bratislava</a:t>
              </a:r>
              <a:endParaRPr lang="zh-CN" altLang="zh-CN" sz="600" dirty="0">
                <a:latin typeface="+mj-lt"/>
              </a:endParaRPr>
            </a:p>
          </p:txBody>
        </p:sp>
      </p:grpSp>
      <p:grpSp>
        <p:nvGrpSpPr>
          <p:cNvPr id="136202" name="Group 136201">
            <a:extLst>
              <a:ext uri="{FF2B5EF4-FFF2-40B4-BE49-F238E27FC236}">
                <a16:creationId xmlns:a16="http://schemas.microsoft.com/office/drawing/2014/main" id="{699B0A40-43D0-56BE-9AB5-BD18BF079B78}"/>
              </a:ext>
            </a:extLst>
          </p:cNvPr>
          <p:cNvGrpSpPr/>
          <p:nvPr/>
        </p:nvGrpSpPr>
        <p:grpSpPr>
          <a:xfrm>
            <a:off x="1102137" y="1586404"/>
            <a:ext cx="4386302" cy="2516664"/>
            <a:chOff x="1469515" y="1257955"/>
            <a:chExt cx="5848403" cy="3355552"/>
          </a:xfrm>
        </p:grpSpPr>
        <p:sp>
          <p:nvSpPr>
            <p:cNvPr id="136203" name="Oval 204">
              <a:extLst>
                <a:ext uri="{FF2B5EF4-FFF2-40B4-BE49-F238E27FC236}">
                  <a16:creationId xmlns:a16="http://schemas.microsoft.com/office/drawing/2014/main" id="{37CD860E-230A-7E73-0EBC-48ED58384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973" y="3890364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4" name="Oval 206">
              <a:extLst>
                <a:ext uri="{FF2B5EF4-FFF2-40B4-BE49-F238E27FC236}">
                  <a16:creationId xmlns:a16="http://schemas.microsoft.com/office/drawing/2014/main" id="{B202F225-2982-159C-9598-5A7DBB9EE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532" y="330970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5" name="Oval 207">
              <a:extLst>
                <a:ext uri="{FF2B5EF4-FFF2-40B4-BE49-F238E27FC236}">
                  <a16:creationId xmlns:a16="http://schemas.microsoft.com/office/drawing/2014/main" id="{5432F130-8239-243A-E8F9-C696F2C34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840" y="2830673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6" name="Oval 208">
              <a:extLst>
                <a:ext uri="{FF2B5EF4-FFF2-40B4-BE49-F238E27FC236}">
                  <a16:creationId xmlns:a16="http://schemas.microsoft.com/office/drawing/2014/main" id="{F84ED1EF-E9AE-2EEB-15D6-4C5A4A716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004" y="392492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7" name="Oval 209">
              <a:extLst>
                <a:ext uri="{FF2B5EF4-FFF2-40B4-BE49-F238E27FC236}">
                  <a16:creationId xmlns:a16="http://schemas.microsoft.com/office/drawing/2014/main" id="{14E4EF9D-EE98-5E16-616F-0164FF65E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442" y="350590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8" name="Oval 211">
              <a:extLst>
                <a:ext uri="{FF2B5EF4-FFF2-40B4-BE49-F238E27FC236}">
                  <a16:creationId xmlns:a16="http://schemas.microsoft.com/office/drawing/2014/main" id="{0CAAAB1D-D0BD-C00D-2CD2-5D5E82B9A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312" y="414717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9" name="Oval 212">
              <a:extLst>
                <a:ext uri="{FF2B5EF4-FFF2-40B4-BE49-F238E27FC236}">
                  <a16:creationId xmlns:a16="http://schemas.microsoft.com/office/drawing/2014/main" id="{4D77F867-69C1-8A02-4A5D-6EF02112C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127" y="334736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0" name="Oval 213">
              <a:extLst>
                <a:ext uri="{FF2B5EF4-FFF2-40B4-BE49-F238E27FC236}">
                  <a16:creationId xmlns:a16="http://schemas.microsoft.com/office/drawing/2014/main" id="{3E88B1CF-D392-1415-B944-2F7F8C819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794" y="4111779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1" name="Oval 214">
              <a:extLst>
                <a:ext uri="{FF2B5EF4-FFF2-40B4-BE49-F238E27FC236}">
                  <a16:creationId xmlns:a16="http://schemas.microsoft.com/office/drawing/2014/main" id="{26D32247-69D2-394A-B9D6-C9805F5A4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768" y="422785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2" name="Oval 216">
              <a:extLst>
                <a:ext uri="{FF2B5EF4-FFF2-40B4-BE49-F238E27FC236}">
                  <a16:creationId xmlns:a16="http://schemas.microsoft.com/office/drawing/2014/main" id="{74DD7619-C132-0BEE-19E0-A7C516BDC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223" y="1773229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3" name="Oval 217">
              <a:extLst>
                <a:ext uri="{FF2B5EF4-FFF2-40B4-BE49-F238E27FC236}">
                  <a16:creationId xmlns:a16="http://schemas.microsoft.com/office/drawing/2014/main" id="{8C05B119-D317-63C9-83D3-0130654D7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924" y="1257955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4" name="Oval 218">
              <a:extLst>
                <a:ext uri="{FF2B5EF4-FFF2-40B4-BE49-F238E27FC236}">
                  <a16:creationId xmlns:a16="http://schemas.microsoft.com/office/drawing/2014/main" id="{DE050EA6-109E-B368-9B08-0D5339AEA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129" y="355403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5" name="Oval 220">
              <a:extLst>
                <a:ext uri="{FF2B5EF4-FFF2-40B4-BE49-F238E27FC236}">
                  <a16:creationId xmlns:a16="http://schemas.microsoft.com/office/drawing/2014/main" id="{740A25B6-C78E-2A69-057E-2BCC0F727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196" y="373240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6" name="Oval 221">
              <a:extLst>
                <a:ext uri="{FF2B5EF4-FFF2-40B4-BE49-F238E27FC236}">
                  <a16:creationId xmlns:a16="http://schemas.microsoft.com/office/drawing/2014/main" id="{BD6C122C-92C3-851A-4BFE-5050BA5C5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092" y="434252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7" name="Oval 226">
              <a:extLst>
                <a:ext uri="{FF2B5EF4-FFF2-40B4-BE49-F238E27FC236}">
                  <a16:creationId xmlns:a16="http://schemas.microsoft.com/office/drawing/2014/main" id="{1ECAC907-1533-360B-3123-36182483E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481" y="390368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8" name="Oval 227">
              <a:extLst>
                <a:ext uri="{FF2B5EF4-FFF2-40B4-BE49-F238E27FC236}">
                  <a16:creationId xmlns:a16="http://schemas.microsoft.com/office/drawing/2014/main" id="{64111F29-BF78-C21C-9E31-2DC4B86E8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823" y="457750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9" name="Oval 232">
              <a:extLst>
                <a:ext uri="{FF2B5EF4-FFF2-40B4-BE49-F238E27FC236}">
                  <a16:creationId xmlns:a16="http://schemas.microsoft.com/office/drawing/2014/main" id="{C9D5F17E-95AE-035E-3BBD-653E2B001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298" y="155098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0" name="Oval 233">
              <a:extLst>
                <a:ext uri="{FF2B5EF4-FFF2-40B4-BE49-F238E27FC236}">
                  <a16:creationId xmlns:a16="http://schemas.microsoft.com/office/drawing/2014/main" id="{F07D9052-BD8E-935A-0077-8DAAA348B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515" y="2585776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1" name="Oval 235">
              <a:extLst>
                <a:ext uri="{FF2B5EF4-FFF2-40B4-BE49-F238E27FC236}">
                  <a16:creationId xmlns:a16="http://schemas.microsoft.com/office/drawing/2014/main" id="{86A60E28-0FDC-3260-EBBD-C5473135F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542" y="227434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2" name="Oval 236">
              <a:extLst>
                <a:ext uri="{FF2B5EF4-FFF2-40B4-BE49-F238E27FC236}">
                  <a16:creationId xmlns:a16="http://schemas.microsoft.com/office/drawing/2014/main" id="{B12E6C69-369E-3301-D055-C60D7FD89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466" y="223754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3" name="Oval 237">
              <a:extLst>
                <a:ext uri="{FF2B5EF4-FFF2-40B4-BE49-F238E27FC236}">
                  <a16:creationId xmlns:a16="http://schemas.microsoft.com/office/drawing/2014/main" id="{83AD62EE-F21F-EDBF-9A6D-655723BBF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844" y="310388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4" name="Oval 239">
              <a:extLst>
                <a:ext uri="{FF2B5EF4-FFF2-40B4-BE49-F238E27FC236}">
                  <a16:creationId xmlns:a16="http://schemas.microsoft.com/office/drawing/2014/main" id="{9002AC86-39DD-1A99-C8DE-1B0B4347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972" y="4244845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5" name="Oval 219">
              <a:extLst>
                <a:ext uri="{FF2B5EF4-FFF2-40B4-BE49-F238E27FC236}">
                  <a16:creationId xmlns:a16="http://schemas.microsoft.com/office/drawing/2014/main" id="{C7DFE418-3D69-0754-2DEA-B2D6DB9BB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995" y="427457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6" name="Oval 222">
              <a:extLst>
                <a:ext uri="{FF2B5EF4-FFF2-40B4-BE49-F238E27FC236}">
                  <a16:creationId xmlns:a16="http://schemas.microsoft.com/office/drawing/2014/main" id="{DA67B7C8-6F8A-377B-5624-0242AD267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9605" y="453504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7" name="Oval 223">
              <a:extLst>
                <a:ext uri="{FF2B5EF4-FFF2-40B4-BE49-F238E27FC236}">
                  <a16:creationId xmlns:a16="http://schemas.microsoft.com/office/drawing/2014/main" id="{AAA1ACF9-BE33-63F3-52B9-1F483E126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1918" y="449965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136228" name="Group 136227">
            <a:extLst>
              <a:ext uri="{FF2B5EF4-FFF2-40B4-BE49-F238E27FC236}">
                <a16:creationId xmlns:a16="http://schemas.microsoft.com/office/drawing/2014/main" id="{BD1E7800-4F07-F1D0-FE0E-EC08243E2943}"/>
              </a:ext>
            </a:extLst>
          </p:cNvPr>
          <p:cNvGrpSpPr/>
          <p:nvPr/>
        </p:nvGrpSpPr>
        <p:grpSpPr>
          <a:xfrm>
            <a:off x="1089530" y="1577662"/>
            <a:ext cx="4497255" cy="2538802"/>
            <a:chOff x="1452706" y="1246299"/>
            <a:chExt cx="5996340" cy="3385068"/>
          </a:xfrm>
        </p:grpSpPr>
        <p:sp>
          <p:nvSpPr>
            <p:cNvPr id="136229" name="Rectangle 240">
              <a:extLst>
                <a:ext uri="{FF2B5EF4-FFF2-40B4-BE49-F238E27FC236}">
                  <a16:creationId xmlns:a16="http://schemas.microsoft.com/office/drawing/2014/main" id="{E068C4DF-92A4-22BD-E53E-FBF790553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646" y="4142025"/>
              <a:ext cx="18381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Rome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0" name="Rectangle 242">
              <a:extLst>
                <a:ext uri="{FF2B5EF4-FFF2-40B4-BE49-F238E27FC236}">
                  <a16:creationId xmlns:a16="http://schemas.microsoft.com/office/drawing/2014/main" id="{54601DA2-F1CE-9A0C-EC8C-35477BF09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158" y="4423018"/>
              <a:ext cx="1538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Baku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1" name="Rectangle 243">
              <a:extLst>
                <a:ext uri="{FF2B5EF4-FFF2-40B4-BE49-F238E27FC236}">
                  <a16:creationId xmlns:a16="http://schemas.microsoft.com/office/drawing/2014/main" id="{2959CD6D-E87B-A6AD-B531-197E1B734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457" y="1246299"/>
              <a:ext cx="13251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Riga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2" name="Rectangle 244">
              <a:extLst>
                <a:ext uri="{FF2B5EF4-FFF2-40B4-BE49-F238E27FC236}">
                  <a16:creationId xmlns:a16="http://schemas.microsoft.com/office/drawing/2014/main" id="{2CB5F3DB-0AC3-4E28-D7E3-DC6CA8EE2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013" y="3307216"/>
              <a:ext cx="14961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Bern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3" name="Rectangle 247">
              <a:extLst>
                <a:ext uri="{FF2B5EF4-FFF2-40B4-BE49-F238E27FC236}">
                  <a16:creationId xmlns:a16="http://schemas.microsoft.com/office/drawing/2014/main" id="{190469C5-8655-532B-2A05-F857BA799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881" y="3199507"/>
              <a:ext cx="19022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Vaduz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4" name="Rectangle 250">
              <a:extLst>
                <a:ext uri="{FF2B5EF4-FFF2-40B4-BE49-F238E27FC236}">
                  <a16:creationId xmlns:a16="http://schemas.microsoft.com/office/drawing/2014/main" id="{7969B466-8056-EA35-57C4-8B111C903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062" y="2140931"/>
              <a:ext cx="18381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Berlin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5" name="Rectangle 253">
              <a:extLst>
                <a:ext uri="{FF2B5EF4-FFF2-40B4-BE49-F238E27FC236}">
                  <a16:creationId xmlns:a16="http://schemas.microsoft.com/office/drawing/2014/main" id="{6261762E-EC63-6036-6314-8EE2BC203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329" y="4539034"/>
              <a:ext cx="22014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Ankara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6" name="Rectangle 254">
              <a:extLst>
                <a:ext uri="{FF2B5EF4-FFF2-40B4-BE49-F238E27FC236}">
                  <a16:creationId xmlns:a16="http://schemas.microsoft.com/office/drawing/2014/main" id="{E0E87AAF-C680-5414-40B5-8EC8BCA6F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805" y="4306391"/>
              <a:ext cx="19663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Tirana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7" name="Rectangle 256">
              <a:extLst>
                <a:ext uri="{FF2B5EF4-FFF2-40B4-BE49-F238E27FC236}">
                  <a16:creationId xmlns:a16="http://schemas.microsoft.com/office/drawing/2014/main" id="{E2D01828-FE91-CDAC-F647-E600CADBD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757" y="4198161"/>
              <a:ext cx="20945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Skopje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8" name="Rectangle 257">
              <a:extLst>
                <a:ext uri="{FF2B5EF4-FFF2-40B4-BE49-F238E27FC236}">
                  <a16:creationId xmlns:a16="http://schemas.microsoft.com/office/drawing/2014/main" id="{A1353491-79E8-4510-C71B-FCEF9A682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101" y="3933203"/>
              <a:ext cx="25648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Monaco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9" name="Rectangle 258">
              <a:extLst>
                <a:ext uri="{FF2B5EF4-FFF2-40B4-BE49-F238E27FC236}">
                  <a16:creationId xmlns:a16="http://schemas.microsoft.com/office/drawing/2014/main" id="{5B4AAA77-DB56-4A47-75C5-0A5CBA6B5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0770" y="4463270"/>
              <a:ext cx="2543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Yerevan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0" name="Rectangle 259">
              <a:extLst>
                <a:ext uri="{FF2B5EF4-FFF2-40B4-BE49-F238E27FC236}">
                  <a16:creationId xmlns:a16="http://schemas.microsoft.com/office/drawing/2014/main" id="{8B78B0FD-5038-0C72-A08A-BDA5879C5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969" y="4209604"/>
              <a:ext cx="17740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Tbilisi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1" name="Rectangle 260">
              <a:extLst>
                <a:ext uri="{FF2B5EF4-FFF2-40B4-BE49-F238E27FC236}">
                  <a16:creationId xmlns:a16="http://schemas.microsoft.com/office/drawing/2014/main" id="{F5A6FE8D-85BE-A4E9-8BEC-408969FFA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069" y="1714768"/>
              <a:ext cx="20518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Vilnius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2" name="Rectangle 261">
              <a:extLst>
                <a:ext uri="{FF2B5EF4-FFF2-40B4-BE49-F238E27FC236}">
                  <a16:creationId xmlns:a16="http://schemas.microsoft.com/office/drawing/2014/main" id="{567311BB-54BB-3C04-6CA5-AC7053325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706" y="2507305"/>
              <a:ext cx="25648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Brussels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3" name="Rectangle 263">
              <a:extLst>
                <a:ext uri="{FF2B5EF4-FFF2-40B4-BE49-F238E27FC236}">
                  <a16:creationId xmlns:a16="http://schemas.microsoft.com/office/drawing/2014/main" id="{FB9FA30D-749C-3B12-802E-5D83A2FC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402" y="3836714"/>
              <a:ext cx="26930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Sarajevo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4" name="Rectangle 266">
              <a:extLst>
                <a:ext uri="{FF2B5EF4-FFF2-40B4-BE49-F238E27FC236}">
                  <a16:creationId xmlns:a16="http://schemas.microsoft.com/office/drawing/2014/main" id="{53E76532-D482-0957-61D2-8AA33013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425" y="4041693"/>
              <a:ext cx="23510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Pristina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5" name="Rectangle 267">
              <a:extLst>
                <a:ext uri="{FF2B5EF4-FFF2-40B4-BE49-F238E27FC236}">
                  <a16:creationId xmlns:a16="http://schemas.microsoft.com/office/drawing/2014/main" id="{E1F4B809-F9A7-CCC4-E417-6F21AE87B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766" y="2177900"/>
              <a:ext cx="36762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Amsterdam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6" name="Rectangle 268">
              <a:extLst>
                <a:ext uri="{FF2B5EF4-FFF2-40B4-BE49-F238E27FC236}">
                  <a16:creationId xmlns:a16="http://schemas.microsoft.com/office/drawing/2014/main" id="{1712995D-7EFA-C4B5-CD1C-01E01C33C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26" y="1487030"/>
              <a:ext cx="39327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Copenhagen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7" name="Rectangle 270">
              <a:extLst>
                <a:ext uri="{FF2B5EF4-FFF2-40B4-BE49-F238E27FC236}">
                  <a16:creationId xmlns:a16="http://schemas.microsoft.com/office/drawing/2014/main" id="{C5E39A2D-2EEE-8986-D6A1-1C1FE281F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0" y="4153098"/>
              <a:ext cx="312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Podgorica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8" name="Rectangle 273">
              <a:extLst>
                <a:ext uri="{FF2B5EF4-FFF2-40B4-BE49-F238E27FC236}">
                  <a16:creationId xmlns:a16="http://schemas.microsoft.com/office/drawing/2014/main" id="{65CF56D9-4717-7134-423D-66A4CA8B1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182" y="2735578"/>
              <a:ext cx="39327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Luxembourg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9" name="Rectangle 263">
              <a:extLst>
                <a:ext uri="{FF2B5EF4-FFF2-40B4-BE49-F238E27FC236}">
                  <a16:creationId xmlns:a16="http://schemas.microsoft.com/office/drawing/2014/main" id="{2EFB9892-751E-F687-614F-CEB2DAB7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873" y="3550785"/>
              <a:ext cx="23407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Zagreb</a:t>
              </a:r>
            </a:p>
          </p:txBody>
        </p:sp>
        <p:sp>
          <p:nvSpPr>
            <p:cNvPr id="136250" name="Rectangle 263">
              <a:extLst>
                <a:ext uri="{FF2B5EF4-FFF2-40B4-BE49-F238E27FC236}">
                  <a16:creationId xmlns:a16="http://schemas.microsoft.com/office/drawing/2014/main" id="{970F3712-24E2-9BE5-01E8-3320B3C03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341" y="3098834"/>
              <a:ext cx="2158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Vienna</a:t>
              </a:r>
            </a:p>
          </p:txBody>
        </p:sp>
        <p:sp>
          <p:nvSpPr>
            <p:cNvPr id="136251" name="Rectangle 263">
              <a:extLst>
                <a:ext uri="{FF2B5EF4-FFF2-40B4-BE49-F238E27FC236}">
                  <a16:creationId xmlns:a16="http://schemas.microsoft.com/office/drawing/2014/main" id="{E88B30A8-4033-B14C-7A61-28D8C8E01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261" y="3420542"/>
              <a:ext cx="30220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Ljubljana</a:t>
              </a:r>
            </a:p>
          </p:txBody>
        </p:sp>
        <p:sp>
          <p:nvSpPr>
            <p:cNvPr id="136252" name="Rectangle 263">
              <a:extLst>
                <a:ext uri="{FF2B5EF4-FFF2-40B4-BE49-F238E27FC236}">
                  <a16:creationId xmlns:a16="http://schemas.microsoft.com/office/drawing/2014/main" id="{54DE53CA-A487-7273-F2A9-7806E5334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134" y="3656509"/>
              <a:ext cx="2778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Belgrade</a:t>
              </a:r>
            </a:p>
          </p:txBody>
        </p:sp>
        <p:sp>
          <p:nvSpPr>
            <p:cNvPr id="136253" name="Rectangle 240">
              <a:extLst>
                <a:ext uri="{FF2B5EF4-FFF2-40B4-BE49-F238E27FC236}">
                  <a16:creationId xmlns:a16="http://schemas.microsoft.com/office/drawing/2014/main" id="{34115C3F-42D1-640A-F1ED-11F8D6BD0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242" y="3823934"/>
              <a:ext cx="359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San Marino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15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69" name="AutoShape 3">
            <a:extLst>
              <a:ext uri="{FF2B5EF4-FFF2-40B4-BE49-F238E27FC236}">
                <a16:creationId xmlns:a16="http://schemas.microsoft.com/office/drawing/2014/main" id="{B66C69AE-DED1-AFF7-4F37-C8F1AA63CE5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90718" y="1437624"/>
            <a:ext cx="4862948" cy="2862319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36414" name="Group 136413">
            <a:extLst>
              <a:ext uri="{FF2B5EF4-FFF2-40B4-BE49-F238E27FC236}">
                <a16:creationId xmlns:a16="http://schemas.microsoft.com/office/drawing/2014/main" id="{51109DFD-4CAC-1F1E-4511-D743B5E6DB77}"/>
              </a:ext>
            </a:extLst>
          </p:cNvPr>
          <p:cNvGrpSpPr/>
          <p:nvPr/>
        </p:nvGrpSpPr>
        <p:grpSpPr>
          <a:xfrm>
            <a:off x="890718" y="1437624"/>
            <a:ext cx="4871037" cy="2862319"/>
            <a:chOff x="1187624" y="1059582"/>
            <a:chExt cx="6494716" cy="3816425"/>
          </a:xfrm>
        </p:grpSpPr>
        <p:sp>
          <p:nvSpPr>
            <p:cNvPr id="136415" name="Freeform 5">
              <a:extLst>
                <a:ext uri="{FF2B5EF4-FFF2-40B4-BE49-F238E27FC236}">
                  <a16:creationId xmlns:a16="http://schemas.microsoft.com/office/drawing/2014/main" id="{08501EE6-8F7B-EC13-FCF9-B866D6FC8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2555859"/>
              <a:ext cx="971093" cy="1800627"/>
            </a:xfrm>
            <a:custGeom>
              <a:avLst/>
              <a:gdLst>
                <a:gd name="T0" fmla="*/ 60 w 686"/>
                <a:gd name="T1" fmla="*/ 38 h 1272"/>
                <a:gd name="T2" fmla="*/ 109 w 686"/>
                <a:gd name="T3" fmla="*/ 48 h 1272"/>
                <a:gd name="T4" fmla="*/ 145 w 686"/>
                <a:gd name="T5" fmla="*/ 86 h 1272"/>
                <a:gd name="T6" fmla="*/ 191 w 686"/>
                <a:gd name="T7" fmla="*/ 111 h 1272"/>
                <a:gd name="T8" fmla="*/ 203 w 686"/>
                <a:gd name="T9" fmla="*/ 146 h 1272"/>
                <a:gd name="T10" fmla="*/ 246 w 686"/>
                <a:gd name="T11" fmla="*/ 142 h 1272"/>
                <a:gd name="T12" fmla="*/ 259 w 686"/>
                <a:gd name="T13" fmla="*/ 175 h 1272"/>
                <a:gd name="T14" fmla="*/ 301 w 686"/>
                <a:gd name="T15" fmla="*/ 208 h 1272"/>
                <a:gd name="T16" fmla="*/ 337 w 686"/>
                <a:gd name="T17" fmla="*/ 219 h 1272"/>
                <a:gd name="T18" fmla="*/ 387 w 686"/>
                <a:gd name="T19" fmla="*/ 225 h 1272"/>
                <a:gd name="T20" fmla="*/ 424 w 686"/>
                <a:gd name="T21" fmla="*/ 259 h 1272"/>
                <a:gd name="T22" fmla="*/ 457 w 686"/>
                <a:gd name="T23" fmla="*/ 276 h 1272"/>
                <a:gd name="T24" fmla="*/ 496 w 686"/>
                <a:gd name="T25" fmla="*/ 272 h 1272"/>
                <a:gd name="T26" fmla="*/ 554 w 686"/>
                <a:gd name="T27" fmla="*/ 296 h 1272"/>
                <a:gd name="T28" fmla="*/ 532 w 686"/>
                <a:gd name="T29" fmla="*/ 339 h 1272"/>
                <a:gd name="T30" fmla="*/ 510 w 686"/>
                <a:gd name="T31" fmla="*/ 405 h 1272"/>
                <a:gd name="T32" fmla="*/ 504 w 686"/>
                <a:gd name="T33" fmla="*/ 463 h 1272"/>
                <a:gd name="T34" fmla="*/ 498 w 686"/>
                <a:gd name="T35" fmla="*/ 494 h 1272"/>
                <a:gd name="T36" fmla="*/ 472 w 686"/>
                <a:gd name="T37" fmla="*/ 505 h 1272"/>
                <a:gd name="T38" fmla="*/ 453 w 686"/>
                <a:gd name="T39" fmla="*/ 514 h 1272"/>
                <a:gd name="T40" fmla="*/ 425 w 686"/>
                <a:gd name="T41" fmla="*/ 560 h 1272"/>
                <a:gd name="T42" fmla="*/ 374 w 686"/>
                <a:gd name="T43" fmla="*/ 626 h 1272"/>
                <a:gd name="T44" fmla="*/ 368 w 686"/>
                <a:gd name="T45" fmla="*/ 662 h 1272"/>
                <a:gd name="T46" fmla="*/ 386 w 686"/>
                <a:gd name="T47" fmla="*/ 648 h 1272"/>
                <a:gd name="T48" fmla="*/ 442 w 686"/>
                <a:gd name="T49" fmla="*/ 681 h 1272"/>
                <a:gd name="T50" fmla="*/ 446 w 686"/>
                <a:gd name="T51" fmla="*/ 713 h 1272"/>
                <a:gd name="T52" fmla="*/ 451 w 686"/>
                <a:gd name="T53" fmla="*/ 747 h 1272"/>
                <a:gd name="T54" fmla="*/ 458 w 686"/>
                <a:gd name="T55" fmla="*/ 793 h 1272"/>
                <a:gd name="T56" fmla="*/ 422 w 686"/>
                <a:gd name="T57" fmla="*/ 813 h 1272"/>
                <a:gd name="T58" fmla="*/ 457 w 686"/>
                <a:gd name="T59" fmla="*/ 856 h 1272"/>
                <a:gd name="T60" fmla="*/ 447 w 686"/>
                <a:gd name="T61" fmla="*/ 910 h 1272"/>
                <a:gd name="T62" fmla="*/ 512 w 686"/>
                <a:gd name="T63" fmla="*/ 926 h 1272"/>
                <a:gd name="T64" fmla="*/ 495 w 686"/>
                <a:gd name="T65" fmla="*/ 980 h 1272"/>
                <a:gd name="T66" fmla="*/ 467 w 686"/>
                <a:gd name="T67" fmla="*/ 995 h 1272"/>
                <a:gd name="T68" fmla="*/ 443 w 686"/>
                <a:gd name="T69" fmla="*/ 1020 h 1272"/>
                <a:gd name="T70" fmla="*/ 428 w 686"/>
                <a:gd name="T71" fmla="*/ 1040 h 1272"/>
                <a:gd name="T72" fmla="*/ 396 w 686"/>
                <a:gd name="T73" fmla="*/ 1062 h 1272"/>
                <a:gd name="T74" fmla="*/ 364 w 686"/>
                <a:gd name="T75" fmla="*/ 1061 h 1272"/>
                <a:gd name="T76" fmla="*/ 344 w 686"/>
                <a:gd name="T77" fmla="*/ 1057 h 1272"/>
                <a:gd name="T78" fmla="*/ 307 w 686"/>
                <a:gd name="T79" fmla="*/ 1039 h 1272"/>
                <a:gd name="T80" fmla="*/ 284 w 686"/>
                <a:gd name="T81" fmla="*/ 1007 h 1272"/>
                <a:gd name="T82" fmla="*/ 264 w 686"/>
                <a:gd name="T83" fmla="*/ 1030 h 1272"/>
                <a:gd name="T84" fmla="*/ 237 w 686"/>
                <a:gd name="T85" fmla="*/ 1023 h 1272"/>
                <a:gd name="T86" fmla="*/ 115 w 686"/>
                <a:gd name="T87" fmla="*/ 1048 h 1272"/>
                <a:gd name="T88" fmla="*/ 99 w 686"/>
                <a:gd name="T89" fmla="*/ 1128 h 1272"/>
                <a:gd name="T90" fmla="*/ 82 w 686"/>
                <a:gd name="T91" fmla="*/ 1140 h 1272"/>
                <a:gd name="T92" fmla="*/ 42 w 686"/>
                <a:gd name="T93" fmla="*/ 1149 h 1272"/>
                <a:gd name="T94" fmla="*/ 2 w 686"/>
                <a:gd name="T95" fmla="*/ 1138 h 1272"/>
                <a:gd name="T96" fmla="*/ 602 w 686"/>
                <a:gd name="T97" fmla="*/ 1158 h 1272"/>
                <a:gd name="T98" fmla="*/ 605 w 686"/>
                <a:gd name="T99" fmla="*/ 1142 h 1272"/>
                <a:gd name="T100" fmla="*/ 626 w 686"/>
                <a:gd name="T101" fmla="*/ 1118 h 1272"/>
                <a:gd name="T102" fmla="*/ 665 w 686"/>
                <a:gd name="T103" fmla="*/ 1086 h 1272"/>
                <a:gd name="T104" fmla="*/ 676 w 686"/>
                <a:gd name="T105" fmla="*/ 1112 h 1272"/>
                <a:gd name="T106" fmla="*/ 683 w 686"/>
                <a:gd name="T107" fmla="*/ 1150 h 1272"/>
                <a:gd name="T108" fmla="*/ 669 w 686"/>
                <a:gd name="T109" fmla="*/ 1238 h 1272"/>
                <a:gd name="T110" fmla="*/ 659 w 686"/>
                <a:gd name="T111" fmla="*/ 1255 h 1272"/>
                <a:gd name="T112" fmla="*/ 644 w 686"/>
                <a:gd name="T113" fmla="*/ 1267 h 1272"/>
                <a:gd name="T114" fmla="*/ 623 w 686"/>
                <a:gd name="T115" fmla="*/ 1253 h 1272"/>
                <a:gd name="T116" fmla="*/ 619 w 686"/>
                <a:gd name="T117" fmla="*/ 1230 h 1272"/>
                <a:gd name="T118" fmla="*/ 613 w 686"/>
                <a:gd name="T119" fmla="*/ 1214 h 1272"/>
                <a:gd name="T120" fmla="*/ 605 w 686"/>
                <a:gd name="T121" fmla="*/ 1194 h 1272"/>
                <a:gd name="T122" fmla="*/ 596 w 686"/>
                <a:gd name="T123" fmla="*/ 1174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6" h="1272">
                  <a:moveTo>
                    <a:pt x="0" y="12"/>
                  </a:moveTo>
                  <a:lnTo>
                    <a:pt x="1" y="11"/>
                  </a:lnTo>
                  <a:lnTo>
                    <a:pt x="16" y="9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8" y="4"/>
                  </a:lnTo>
                  <a:lnTo>
                    <a:pt x="46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2" y="2"/>
                  </a:lnTo>
                  <a:lnTo>
                    <a:pt x="53" y="9"/>
                  </a:lnTo>
                  <a:lnTo>
                    <a:pt x="55" y="12"/>
                  </a:lnTo>
                  <a:lnTo>
                    <a:pt x="57" y="15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8" y="31"/>
                  </a:lnTo>
                  <a:lnTo>
                    <a:pt x="58" y="32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1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7" y="39"/>
                  </a:lnTo>
                  <a:lnTo>
                    <a:pt x="67" y="40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71" y="45"/>
                  </a:lnTo>
                  <a:lnTo>
                    <a:pt x="72" y="46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5" y="51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4" y="56"/>
                  </a:lnTo>
                  <a:lnTo>
                    <a:pt x="85" y="55"/>
                  </a:lnTo>
                  <a:lnTo>
                    <a:pt x="88" y="50"/>
                  </a:lnTo>
                  <a:lnTo>
                    <a:pt x="90" y="48"/>
                  </a:lnTo>
                  <a:lnTo>
                    <a:pt x="91" y="47"/>
                  </a:lnTo>
                  <a:lnTo>
                    <a:pt x="97" y="45"/>
                  </a:lnTo>
                  <a:lnTo>
                    <a:pt x="103" y="43"/>
                  </a:lnTo>
                  <a:lnTo>
                    <a:pt x="106" y="44"/>
                  </a:lnTo>
                  <a:lnTo>
                    <a:pt x="107" y="45"/>
                  </a:lnTo>
                  <a:lnTo>
                    <a:pt x="109" y="48"/>
                  </a:lnTo>
                  <a:lnTo>
                    <a:pt x="110" y="50"/>
                  </a:lnTo>
                  <a:lnTo>
                    <a:pt x="111" y="53"/>
                  </a:lnTo>
                  <a:lnTo>
                    <a:pt x="112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5" y="56"/>
                  </a:lnTo>
                  <a:lnTo>
                    <a:pt x="116" y="59"/>
                  </a:lnTo>
                  <a:lnTo>
                    <a:pt x="115" y="62"/>
                  </a:lnTo>
                  <a:lnTo>
                    <a:pt x="115" y="65"/>
                  </a:lnTo>
                  <a:lnTo>
                    <a:pt x="118" y="74"/>
                  </a:lnTo>
                  <a:lnTo>
                    <a:pt x="118" y="78"/>
                  </a:lnTo>
                  <a:lnTo>
                    <a:pt x="119" y="80"/>
                  </a:lnTo>
                  <a:lnTo>
                    <a:pt x="120" y="81"/>
                  </a:lnTo>
                  <a:lnTo>
                    <a:pt x="121" y="82"/>
                  </a:lnTo>
                  <a:lnTo>
                    <a:pt x="125" y="84"/>
                  </a:lnTo>
                  <a:lnTo>
                    <a:pt x="127" y="85"/>
                  </a:lnTo>
                  <a:lnTo>
                    <a:pt x="129" y="85"/>
                  </a:lnTo>
                  <a:lnTo>
                    <a:pt x="133" y="83"/>
                  </a:lnTo>
                  <a:lnTo>
                    <a:pt x="134" y="82"/>
                  </a:lnTo>
                  <a:lnTo>
                    <a:pt x="135" y="81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39" y="81"/>
                  </a:lnTo>
                  <a:lnTo>
                    <a:pt x="139" y="83"/>
                  </a:lnTo>
                  <a:lnTo>
                    <a:pt x="138" y="85"/>
                  </a:lnTo>
                  <a:lnTo>
                    <a:pt x="139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9" y="86"/>
                  </a:lnTo>
                  <a:lnTo>
                    <a:pt x="151" y="88"/>
                  </a:lnTo>
                  <a:lnTo>
                    <a:pt x="152" y="91"/>
                  </a:lnTo>
                  <a:lnTo>
                    <a:pt x="153" y="97"/>
                  </a:lnTo>
                  <a:lnTo>
                    <a:pt x="153" y="103"/>
                  </a:lnTo>
                  <a:lnTo>
                    <a:pt x="154" y="109"/>
                  </a:lnTo>
                  <a:lnTo>
                    <a:pt x="157" y="112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0" y="106"/>
                  </a:lnTo>
                  <a:lnTo>
                    <a:pt x="161" y="105"/>
                  </a:lnTo>
                  <a:lnTo>
                    <a:pt x="163" y="105"/>
                  </a:lnTo>
                  <a:lnTo>
                    <a:pt x="166" y="105"/>
                  </a:lnTo>
                  <a:lnTo>
                    <a:pt x="169" y="105"/>
                  </a:lnTo>
                  <a:lnTo>
                    <a:pt x="172" y="106"/>
                  </a:lnTo>
                  <a:lnTo>
                    <a:pt x="173" y="107"/>
                  </a:lnTo>
                  <a:lnTo>
                    <a:pt x="175" y="108"/>
                  </a:lnTo>
                  <a:lnTo>
                    <a:pt x="177" y="108"/>
                  </a:lnTo>
                  <a:lnTo>
                    <a:pt x="182" y="105"/>
                  </a:lnTo>
                  <a:lnTo>
                    <a:pt x="185" y="105"/>
                  </a:lnTo>
                  <a:lnTo>
                    <a:pt x="187" y="106"/>
                  </a:lnTo>
                  <a:lnTo>
                    <a:pt x="189" y="110"/>
                  </a:lnTo>
                  <a:lnTo>
                    <a:pt x="191" y="111"/>
                  </a:lnTo>
                  <a:lnTo>
                    <a:pt x="193" y="112"/>
                  </a:lnTo>
                  <a:lnTo>
                    <a:pt x="195" y="117"/>
                  </a:lnTo>
                  <a:lnTo>
                    <a:pt x="197" y="118"/>
                  </a:lnTo>
                  <a:lnTo>
                    <a:pt x="198" y="118"/>
                  </a:lnTo>
                  <a:lnTo>
                    <a:pt x="198" y="117"/>
                  </a:lnTo>
                  <a:lnTo>
                    <a:pt x="198" y="116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1" y="117"/>
                  </a:lnTo>
                  <a:lnTo>
                    <a:pt x="202" y="117"/>
                  </a:lnTo>
                  <a:lnTo>
                    <a:pt x="203" y="118"/>
                  </a:lnTo>
                  <a:lnTo>
                    <a:pt x="202" y="120"/>
                  </a:lnTo>
                  <a:lnTo>
                    <a:pt x="201" y="121"/>
                  </a:lnTo>
                  <a:lnTo>
                    <a:pt x="199" y="123"/>
                  </a:lnTo>
                  <a:lnTo>
                    <a:pt x="199" y="124"/>
                  </a:lnTo>
                  <a:lnTo>
                    <a:pt x="198" y="125"/>
                  </a:lnTo>
                  <a:lnTo>
                    <a:pt x="198" y="128"/>
                  </a:lnTo>
                  <a:lnTo>
                    <a:pt x="196" y="134"/>
                  </a:lnTo>
                  <a:lnTo>
                    <a:pt x="196" y="136"/>
                  </a:lnTo>
                  <a:lnTo>
                    <a:pt x="197" y="136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200" y="136"/>
                  </a:lnTo>
                  <a:lnTo>
                    <a:pt x="202" y="142"/>
                  </a:lnTo>
                  <a:lnTo>
                    <a:pt x="203" y="143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1" y="147"/>
                  </a:lnTo>
                  <a:lnTo>
                    <a:pt x="199" y="148"/>
                  </a:lnTo>
                  <a:lnTo>
                    <a:pt x="198" y="150"/>
                  </a:lnTo>
                  <a:lnTo>
                    <a:pt x="197" y="150"/>
                  </a:lnTo>
                  <a:lnTo>
                    <a:pt x="196" y="152"/>
                  </a:lnTo>
                  <a:lnTo>
                    <a:pt x="196" y="153"/>
                  </a:lnTo>
                  <a:lnTo>
                    <a:pt x="197" y="155"/>
                  </a:lnTo>
                  <a:lnTo>
                    <a:pt x="197" y="158"/>
                  </a:lnTo>
                  <a:lnTo>
                    <a:pt x="196" y="158"/>
                  </a:lnTo>
                  <a:lnTo>
                    <a:pt x="201" y="160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10" y="159"/>
                  </a:lnTo>
                  <a:lnTo>
                    <a:pt x="223" y="163"/>
                  </a:lnTo>
                  <a:lnTo>
                    <a:pt x="223" y="164"/>
                  </a:lnTo>
                  <a:lnTo>
                    <a:pt x="226" y="163"/>
                  </a:lnTo>
                  <a:lnTo>
                    <a:pt x="239" y="157"/>
                  </a:lnTo>
                  <a:lnTo>
                    <a:pt x="242" y="156"/>
                  </a:lnTo>
                  <a:lnTo>
                    <a:pt x="243" y="155"/>
                  </a:lnTo>
                  <a:lnTo>
                    <a:pt x="244" y="153"/>
                  </a:lnTo>
                  <a:lnTo>
                    <a:pt x="245" y="152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5" y="146"/>
                  </a:lnTo>
                  <a:lnTo>
                    <a:pt x="245" y="145"/>
                  </a:lnTo>
                  <a:lnTo>
                    <a:pt x="245" y="143"/>
                  </a:lnTo>
                  <a:lnTo>
                    <a:pt x="246" y="142"/>
                  </a:lnTo>
                  <a:lnTo>
                    <a:pt x="255" y="132"/>
                  </a:lnTo>
                  <a:lnTo>
                    <a:pt x="258" y="131"/>
                  </a:lnTo>
                  <a:lnTo>
                    <a:pt x="259" y="134"/>
                  </a:lnTo>
                  <a:lnTo>
                    <a:pt x="259" y="134"/>
                  </a:lnTo>
                  <a:lnTo>
                    <a:pt x="262" y="133"/>
                  </a:lnTo>
                  <a:lnTo>
                    <a:pt x="263" y="135"/>
                  </a:lnTo>
                  <a:lnTo>
                    <a:pt x="263" y="137"/>
                  </a:lnTo>
                  <a:lnTo>
                    <a:pt x="262" y="140"/>
                  </a:lnTo>
                  <a:lnTo>
                    <a:pt x="262" y="142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59" y="145"/>
                  </a:lnTo>
                  <a:lnTo>
                    <a:pt x="259" y="147"/>
                  </a:lnTo>
                  <a:lnTo>
                    <a:pt x="259" y="147"/>
                  </a:lnTo>
                  <a:lnTo>
                    <a:pt x="259" y="149"/>
                  </a:lnTo>
                  <a:lnTo>
                    <a:pt x="255" y="158"/>
                  </a:lnTo>
                  <a:lnTo>
                    <a:pt x="255" y="159"/>
                  </a:lnTo>
                  <a:lnTo>
                    <a:pt x="256" y="162"/>
                  </a:lnTo>
                  <a:lnTo>
                    <a:pt x="260" y="164"/>
                  </a:lnTo>
                  <a:lnTo>
                    <a:pt x="262" y="166"/>
                  </a:lnTo>
                  <a:lnTo>
                    <a:pt x="262" y="168"/>
                  </a:lnTo>
                  <a:lnTo>
                    <a:pt x="262" y="169"/>
                  </a:lnTo>
                  <a:lnTo>
                    <a:pt x="261" y="171"/>
                  </a:lnTo>
                  <a:lnTo>
                    <a:pt x="261" y="172"/>
                  </a:lnTo>
                  <a:lnTo>
                    <a:pt x="260" y="173"/>
                  </a:lnTo>
                  <a:lnTo>
                    <a:pt x="259" y="174"/>
                  </a:lnTo>
                  <a:lnTo>
                    <a:pt x="259" y="175"/>
                  </a:lnTo>
                  <a:lnTo>
                    <a:pt x="260" y="177"/>
                  </a:lnTo>
                  <a:lnTo>
                    <a:pt x="261" y="177"/>
                  </a:lnTo>
                  <a:lnTo>
                    <a:pt x="261" y="183"/>
                  </a:lnTo>
                  <a:lnTo>
                    <a:pt x="262" y="183"/>
                  </a:lnTo>
                  <a:lnTo>
                    <a:pt x="264" y="184"/>
                  </a:lnTo>
                  <a:lnTo>
                    <a:pt x="266" y="183"/>
                  </a:lnTo>
                  <a:lnTo>
                    <a:pt x="270" y="183"/>
                  </a:lnTo>
                  <a:lnTo>
                    <a:pt x="271" y="183"/>
                  </a:lnTo>
                  <a:lnTo>
                    <a:pt x="273" y="183"/>
                  </a:lnTo>
                  <a:lnTo>
                    <a:pt x="277" y="187"/>
                  </a:lnTo>
                  <a:lnTo>
                    <a:pt x="278" y="188"/>
                  </a:lnTo>
                  <a:lnTo>
                    <a:pt x="282" y="189"/>
                  </a:lnTo>
                  <a:lnTo>
                    <a:pt x="283" y="189"/>
                  </a:lnTo>
                  <a:lnTo>
                    <a:pt x="287" y="195"/>
                  </a:lnTo>
                  <a:lnTo>
                    <a:pt x="288" y="196"/>
                  </a:lnTo>
                  <a:lnTo>
                    <a:pt x="289" y="198"/>
                  </a:lnTo>
                  <a:lnTo>
                    <a:pt x="292" y="198"/>
                  </a:lnTo>
                  <a:lnTo>
                    <a:pt x="295" y="197"/>
                  </a:lnTo>
                  <a:lnTo>
                    <a:pt x="298" y="197"/>
                  </a:lnTo>
                  <a:lnTo>
                    <a:pt x="300" y="199"/>
                  </a:lnTo>
                  <a:lnTo>
                    <a:pt x="301" y="201"/>
                  </a:lnTo>
                  <a:lnTo>
                    <a:pt x="302" y="203"/>
                  </a:lnTo>
                  <a:lnTo>
                    <a:pt x="301" y="204"/>
                  </a:lnTo>
                  <a:lnTo>
                    <a:pt x="301" y="204"/>
                  </a:lnTo>
                  <a:lnTo>
                    <a:pt x="301" y="206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3" y="208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5" y="207"/>
                  </a:lnTo>
                  <a:lnTo>
                    <a:pt x="307" y="207"/>
                  </a:lnTo>
                  <a:lnTo>
                    <a:pt x="309" y="208"/>
                  </a:lnTo>
                  <a:lnTo>
                    <a:pt x="310" y="208"/>
                  </a:lnTo>
                  <a:lnTo>
                    <a:pt x="311" y="209"/>
                  </a:lnTo>
                  <a:lnTo>
                    <a:pt x="315" y="218"/>
                  </a:lnTo>
                  <a:lnTo>
                    <a:pt x="315" y="219"/>
                  </a:lnTo>
                  <a:lnTo>
                    <a:pt x="315" y="220"/>
                  </a:lnTo>
                  <a:lnTo>
                    <a:pt x="315" y="221"/>
                  </a:lnTo>
                  <a:lnTo>
                    <a:pt x="315" y="223"/>
                  </a:lnTo>
                  <a:lnTo>
                    <a:pt x="315" y="224"/>
                  </a:lnTo>
                  <a:lnTo>
                    <a:pt x="318" y="225"/>
                  </a:lnTo>
                  <a:lnTo>
                    <a:pt x="319" y="223"/>
                  </a:lnTo>
                  <a:lnTo>
                    <a:pt x="322" y="221"/>
                  </a:lnTo>
                  <a:lnTo>
                    <a:pt x="324" y="220"/>
                  </a:lnTo>
                  <a:lnTo>
                    <a:pt x="326" y="222"/>
                  </a:lnTo>
                  <a:lnTo>
                    <a:pt x="327" y="222"/>
                  </a:lnTo>
                  <a:lnTo>
                    <a:pt x="329" y="222"/>
                  </a:lnTo>
                  <a:lnTo>
                    <a:pt x="329" y="221"/>
                  </a:lnTo>
                  <a:lnTo>
                    <a:pt x="329" y="220"/>
                  </a:lnTo>
                  <a:lnTo>
                    <a:pt x="331" y="219"/>
                  </a:lnTo>
                  <a:lnTo>
                    <a:pt x="332" y="218"/>
                  </a:lnTo>
                  <a:lnTo>
                    <a:pt x="335" y="218"/>
                  </a:lnTo>
                  <a:lnTo>
                    <a:pt x="337" y="219"/>
                  </a:lnTo>
                  <a:lnTo>
                    <a:pt x="338" y="219"/>
                  </a:lnTo>
                  <a:lnTo>
                    <a:pt x="340" y="219"/>
                  </a:lnTo>
                  <a:lnTo>
                    <a:pt x="341" y="218"/>
                  </a:lnTo>
                  <a:lnTo>
                    <a:pt x="342" y="217"/>
                  </a:lnTo>
                  <a:lnTo>
                    <a:pt x="343" y="217"/>
                  </a:lnTo>
                  <a:lnTo>
                    <a:pt x="344" y="219"/>
                  </a:lnTo>
                  <a:lnTo>
                    <a:pt x="346" y="219"/>
                  </a:lnTo>
                  <a:lnTo>
                    <a:pt x="349" y="222"/>
                  </a:lnTo>
                  <a:lnTo>
                    <a:pt x="350" y="224"/>
                  </a:lnTo>
                  <a:lnTo>
                    <a:pt x="352" y="225"/>
                  </a:lnTo>
                  <a:lnTo>
                    <a:pt x="358" y="226"/>
                  </a:lnTo>
                  <a:lnTo>
                    <a:pt x="360" y="228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70" y="231"/>
                  </a:lnTo>
                  <a:lnTo>
                    <a:pt x="372" y="231"/>
                  </a:lnTo>
                  <a:lnTo>
                    <a:pt x="373" y="229"/>
                  </a:lnTo>
                  <a:lnTo>
                    <a:pt x="374" y="229"/>
                  </a:lnTo>
                  <a:lnTo>
                    <a:pt x="374" y="228"/>
                  </a:lnTo>
                  <a:lnTo>
                    <a:pt x="374" y="227"/>
                  </a:lnTo>
                  <a:lnTo>
                    <a:pt x="374" y="226"/>
                  </a:lnTo>
                  <a:lnTo>
                    <a:pt x="375" y="226"/>
                  </a:lnTo>
                  <a:lnTo>
                    <a:pt x="378" y="225"/>
                  </a:lnTo>
                  <a:lnTo>
                    <a:pt x="377" y="225"/>
                  </a:lnTo>
                  <a:lnTo>
                    <a:pt x="382" y="224"/>
                  </a:lnTo>
                  <a:lnTo>
                    <a:pt x="385" y="224"/>
                  </a:lnTo>
                  <a:lnTo>
                    <a:pt x="387" y="225"/>
                  </a:lnTo>
                  <a:lnTo>
                    <a:pt x="392" y="228"/>
                  </a:lnTo>
                  <a:lnTo>
                    <a:pt x="394" y="230"/>
                  </a:lnTo>
                  <a:lnTo>
                    <a:pt x="396" y="230"/>
                  </a:lnTo>
                  <a:lnTo>
                    <a:pt x="397" y="230"/>
                  </a:lnTo>
                  <a:lnTo>
                    <a:pt x="398" y="230"/>
                  </a:lnTo>
                  <a:lnTo>
                    <a:pt x="399" y="229"/>
                  </a:lnTo>
                  <a:lnTo>
                    <a:pt x="400" y="228"/>
                  </a:lnTo>
                  <a:lnTo>
                    <a:pt x="401" y="229"/>
                  </a:lnTo>
                  <a:lnTo>
                    <a:pt x="410" y="232"/>
                  </a:lnTo>
                  <a:lnTo>
                    <a:pt x="411" y="234"/>
                  </a:lnTo>
                  <a:lnTo>
                    <a:pt x="411" y="236"/>
                  </a:lnTo>
                  <a:lnTo>
                    <a:pt x="411" y="237"/>
                  </a:lnTo>
                  <a:lnTo>
                    <a:pt x="411" y="237"/>
                  </a:lnTo>
                  <a:lnTo>
                    <a:pt x="412" y="238"/>
                  </a:lnTo>
                  <a:lnTo>
                    <a:pt x="416" y="243"/>
                  </a:lnTo>
                  <a:lnTo>
                    <a:pt x="416" y="243"/>
                  </a:lnTo>
                  <a:lnTo>
                    <a:pt x="416" y="245"/>
                  </a:lnTo>
                  <a:lnTo>
                    <a:pt x="415" y="245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6" y="249"/>
                  </a:lnTo>
                  <a:lnTo>
                    <a:pt x="422" y="255"/>
                  </a:lnTo>
                  <a:lnTo>
                    <a:pt x="422" y="256"/>
                  </a:lnTo>
                  <a:lnTo>
                    <a:pt x="422" y="257"/>
                  </a:lnTo>
                  <a:lnTo>
                    <a:pt x="422" y="258"/>
                  </a:lnTo>
                  <a:lnTo>
                    <a:pt x="423" y="258"/>
                  </a:lnTo>
                  <a:lnTo>
                    <a:pt x="424" y="259"/>
                  </a:lnTo>
                  <a:lnTo>
                    <a:pt x="425" y="259"/>
                  </a:lnTo>
                  <a:lnTo>
                    <a:pt x="425" y="261"/>
                  </a:lnTo>
                  <a:lnTo>
                    <a:pt x="426" y="262"/>
                  </a:lnTo>
                  <a:lnTo>
                    <a:pt x="426" y="264"/>
                  </a:lnTo>
                  <a:lnTo>
                    <a:pt x="427" y="264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6"/>
                  </a:lnTo>
                  <a:lnTo>
                    <a:pt x="428" y="267"/>
                  </a:lnTo>
                  <a:lnTo>
                    <a:pt x="428" y="269"/>
                  </a:lnTo>
                  <a:lnTo>
                    <a:pt x="429" y="271"/>
                  </a:lnTo>
                  <a:lnTo>
                    <a:pt x="430" y="272"/>
                  </a:lnTo>
                  <a:lnTo>
                    <a:pt x="434" y="272"/>
                  </a:lnTo>
                  <a:lnTo>
                    <a:pt x="438" y="273"/>
                  </a:lnTo>
                  <a:lnTo>
                    <a:pt x="439" y="273"/>
                  </a:lnTo>
                  <a:lnTo>
                    <a:pt x="440" y="270"/>
                  </a:lnTo>
                  <a:lnTo>
                    <a:pt x="440" y="268"/>
                  </a:lnTo>
                  <a:lnTo>
                    <a:pt x="440" y="266"/>
                  </a:lnTo>
                  <a:lnTo>
                    <a:pt x="440" y="264"/>
                  </a:lnTo>
                  <a:lnTo>
                    <a:pt x="440" y="264"/>
                  </a:lnTo>
                  <a:lnTo>
                    <a:pt x="445" y="265"/>
                  </a:lnTo>
                  <a:lnTo>
                    <a:pt x="447" y="264"/>
                  </a:lnTo>
                  <a:lnTo>
                    <a:pt x="448" y="265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73"/>
                  </a:lnTo>
                  <a:lnTo>
                    <a:pt x="457" y="276"/>
                  </a:lnTo>
                  <a:lnTo>
                    <a:pt x="458" y="278"/>
                  </a:lnTo>
                  <a:lnTo>
                    <a:pt x="462" y="276"/>
                  </a:lnTo>
                  <a:lnTo>
                    <a:pt x="462" y="275"/>
                  </a:lnTo>
                  <a:lnTo>
                    <a:pt x="461" y="275"/>
                  </a:lnTo>
                  <a:lnTo>
                    <a:pt x="461" y="274"/>
                  </a:lnTo>
                  <a:lnTo>
                    <a:pt x="462" y="273"/>
                  </a:lnTo>
                  <a:lnTo>
                    <a:pt x="463" y="273"/>
                  </a:lnTo>
                  <a:lnTo>
                    <a:pt x="466" y="276"/>
                  </a:lnTo>
                  <a:lnTo>
                    <a:pt x="468" y="277"/>
                  </a:lnTo>
                  <a:lnTo>
                    <a:pt x="469" y="277"/>
                  </a:lnTo>
                  <a:lnTo>
                    <a:pt x="476" y="277"/>
                  </a:lnTo>
                  <a:lnTo>
                    <a:pt x="479" y="279"/>
                  </a:lnTo>
                  <a:lnTo>
                    <a:pt x="480" y="279"/>
                  </a:lnTo>
                  <a:lnTo>
                    <a:pt x="480" y="278"/>
                  </a:lnTo>
                  <a:lnTo>
                    <a:pt x="481" y="276"/>
                  </a:lnTo>
                  <a:lnTo>
                    <a:pt x="482" y="275"/>
                  </a:lnTo>
                  <a:lnTo>
                    <a:pt x="482" y="275"/>
                  </a:lnTo>
                  <a:lnTo>
                    <a:pt x="484" y="274"/>
                  </a:lnTo>
                  <a:lnTo>
                    <a:pt x="485" y="274"/>
                  </a:lnTo>
                  <a:lnTo>
                    <a:pt x="486" y="273"/>
                  </a:lnTo>
                  <a:lnTo>
                    <a:pt x="486" y="272"/>
                  </a:lnTo>
                  <a:lnTo>
                    <a:pt x="487" y="271"/>
                  </a:lnTo>
                  <a:lnTo>
                    <a:pt x="488" y="270"/>
                  </a:lnTo>
                  <a:lnTo>
                    <a:pt x="490" y="269"/>
                  </a:lnTo>
                  <a:lnTo>
                    <a:pt x="492" y="269"/>
                  </a:lnTo>
                  <a:lnTo>
                    <a:pt x="493" y="271"/>
                  </a:lnTo>
                  <a:lnTo>
                    <a:pt x="496" y="272"/>
                  </a:lnTo>
                  <a:lnTo>
                    <a:pt x="498" y="272"/>
                  </a:lnTo>
                  <a:lnTo>
                    <a:pt x="499" y="274"/>
                  </a:lnTo>
                  <a:lnTo>
                    <a:pt x="498" y="274"/>
                  </a:lnTo>
                  <a:lnTo>
                    <a:pt x="497" y="275"/>
                  </a:lnTo>
                  <a:lnTo>
                    <a:pt x="499" y="277"/>
                  </a:lnTo>
                  <a:lnTo>
                    <a:pt x="500" y="279"/>
                  </a:lnTo>
                  <a:lnTo>
                    <a:pt x="502" y="281"/>
                  </a:lnTo>
                  <a:lnTo>
                    <a:pt x="504" y="283"/>
                  </a:lnTo>
                  <a:lnTo>
                    <a:pt x="508" y="283"/>
                  </a:lnTo>
                  <a:lnTo>
                    <a:pt x="510" y="285"/>
                  </a:lnTo>
                  <a:lnTo>
                    <a:pt x="511" y="285"/>
                  </a:lnTo>
                  <a:lnTo>
                    <a:pt x="512" y="287"/>
                  </a:lnTo>
                  <a:lnTo>
                    <a:pt x="512" y="287"/>
                  </a:lnTo>
                  <a:lnTo>
                    <a:pt x="513" y="288"/>
                  </a:lnTo>
                  <a:lnTo>
                    <a:pt x="514" y="288"/>
                  </a:lnTo>
                  <a:lnTo>
                    <a:pt x="516" y="287"/>
                  </a:lnTo>
                  <a:lnTo>
                    <a:pt x="517" y="287"/>
                  </a:lnTo>
                  <a:lnTo>
                    <a:pt x="518" y="287"/>
                  </a:lnTo>
                  <a:lnTo>
                    <a:pt x="519" y="288"/>
                  </a:lnTo>
                  <a:lnTo>
                    <a:pt x="520" y="288"/>
                  </a:lnTo>
                  <a:lnTo>
                    <a:pt x="522" y="288"/>
                  </a:lnTo>
                  <a:lnTo>
                    <a:pt x="524" y="286"/>
                  </a:lnTo>
                  <a:lnTo>
                    <a:pt x="524" y="286"/>
                  </a:lnTo>
                  <a:lnTo>
                    <a:pt x="532" y="288"/>
                  </a:lnTo>
                  <a:lnTo>
                    <a:pt x="537" y="288"/>
                  </a:lnTo>
                  <a:lnTo>
                    <a:pt x="539" y="288"/>
                  </a:lnTo>
                  <a:lnTo>
                    <a:pt x="554" y="296"/>
                  </a:lnTo>
                  <a:lnTo>
                    <a:pt x="562" y="297"/>
                  </a:lnTo>
                  <a:lnTo>
                    <a:pt x="563" y="298"/>
                  </a:lnTo>
                  <a:lnTo>
                    <a:pt x="561" y="301"/>
                  </a:lnTo>
                  <a:lnTo>
                    <a:pt x="559" y="306"/>
                  </a:lnTo>
                  <a:lnTo>
                    <a:pt x="554" y="317"/>
                  </a:lnTo>
                  <a:lnTo>
                    <a:pt x="554" y="319"/>
                  </a:lnTo>
                  <a:lnTo>
                    <a:pt x="553" y="320"/>
                  </a:lnTo>
                  <a:lnTo>
                    <a:pt x="549" y="321"/>
                  </a:lnTo>
                  <a:lnTo>
                    <a:pt x="548" y="321"/>
                  </a:lnTo>
                  <a:lnTo>
                    <a:pt x="548" y="322"/>
                  </a:lnTo>
                  <a:lnTo>
                    <a:pt x="548" y="323"/>
                  </a:lnTo>
                  <a:lnTo>
                    <a:pt x="548" y="324"/>
                  </a:lnTo>
                  <a:lnTo>
                    <a:pt x="547" y="325"/>
                  </a:lnTo>
                  <a:lnTo>
                    <a:pt x="547" y="326"/>
                  </a:lnTo>
                  <a:lnTo>
                    <a:pt x="546" y="326"/>
                  </a:lnTo>
                  <a:lnTo>
                    <a:pt x="543" y="326"/>
                  </a:lnTo>
                  <a:lnTo>
                    <a:pt x="542" y="326"/>
                  </a:lnTo>
                  <a:lnTo>
                    <a:pt x="542" y="327"/>
                  </a:lnTo>
                  <a:lnTo>
                    <a:pt x="542" y="330"/>
                  </a:lnTo>
                  <a:lnTo>
                    <a:pt x="542" y="331"/>
                  </a:lnTo>
                  <a:lnTo>
                    <a:pt x="541" y="333"/>
                  </a:lnTo>
                  <a:lnTo>
                    <a:pt x="539" y="333"/>
                  </a:lnTo>
                  <a:lnTo>
                    <a:pt x="538" y="334"/>
                  </a:lnTo>
                  <a:lnTo>
                    <a:pt x="536" y="337"/>
                  </a:lnTo>
                  <a:lnTo>
                    <a:pt x="535" y="339"/>
                  </a:lnTo>
                  <a:lnTo>
                    <a:pt x="533" y="339"/>
                  </a:lnTo>
                  <a:lnTo>
                    <a:pt x="532" y="339"/>
                  </a:lnTo>
                  <a:lnTo>
                    <a:pt x="528" y="345"/>
                  </a:lnTo>
                  <a:lnTo>
                    <a:pt x="527" y="350"/>
                  </a:lnTo>
                  <a:lnTo>
                    <a:pt x="527" y="355"/>
                  </a:lnTo>
                  <a:lnTo>
                    <a:pt x="528" y="357"/>
                  </a:lnTo>
                  <a:lnTo>
                    <a:pt x="528" y="358"/>
                  </a:lnTo>
                  <a:lnTo>
                    <a:pt x="526" y="360"/>
                  </a:lnTo>
                  <a:lnTo>
                    <a:pt x="525" y="362"/>
                  </a:lnTo>
                  <a:lnTo>
                    <a:pt x="524" y="363"/>
                  </a:lnTo>
                  <a:lnTo>
                    <a:pt x="524" y="365"/>
                  </a:lnTo>
                  <a:lnTo>
                    <a:pt x="524" y="367"/>
                  </a:lnTo>
                  <a:lnTo>
                    <a:pt x="524" y="368"/>
                  </a:lnTo>
                  <a:lnTo>
                    <a:pt x="523" y="369"/>
                  </a:lnTo>
                  <a:lnTo>
                    <a:pt x="522" y="370"/>
                  </a:lnTo>
                  <a:lnTo>
                    <a:pt x="522" y="374"/>
                  </a:lnTo>
                  <a:lnTo>
                    <a:pt x="521" y="375"/>
                  </a:lnTo>
                  <a:lnTo>
                    <a:pt x="522" y="377"/>
                  </a:lnTo>
                  <a:lnTo>
                    <a:pt x="522" y="379"/>
                  </a:lnTo>
                  <a:lnTo>
                    <a:pt x="523" y="381"/>
                  </a:lnTo>
                  <a:lnTo>
                    <a:pt x="523" y="382"/>
                  </a:lnTo>
                  <a:lnTo>
                    <a:pt x="521" y="385"/>
                  </a:lnTo>
                  <a:lnTo>
                    <a:pt x="519" y="386"/>
                  </a:lnTo>
                  <a:lnTo>
                    <a:pt x="518" y="387"/>
                  </a:lnTo>
                  <a:lnTo>
                    <a:pt x="518" y="390"/>
                  </a:lnTo>
                  <a:lnTo>
                    <a:pt x="518" y="393"/>
                  </a:lnTo>
                  <a:lnTo>
                    <a:pt x="517" y="394"/>
                  </a:lnTo>
                  <a:lnTo>
                    <a:pt x="516" y="397"/>
                  </a:lnTo>
                  <a:lnTo>
                    <a:pt x="510" y="405"/>
                  </a:lnTo>
                  <a:lnTo>
                    <a:pt x="510" y="406"/>
                  </a:lnTo>
                  <a:lnTo>
                    <a:pt x="509" y="408"/>
                  </a:lnTo>
                  <a:lnTo>
                    <a:pt x="509" y="410"/>
                  </a:lnTo>
                  <a:lnTo>
                    <a:pt x="508" y="410"/>
                  </a:lnTo>
                  <a:lnTo>
                    <a:pt x="507" y="412"/>
                  </a:lnTo>
                  <a:lnTo>
                    <a:pt x="507" y="413"/>
                  </a:lnTo>
                  <a:lnTo>
                    <a:pt x="506" y="416"/>
                  </a:lnTo>
                  <a:lnTo>
                    <a:pt x="506" y="422"/>
                  </a:lnTo>
                  <a:lnTo>
                    <a:pt x="511" y="429"/>
                  </a:lnTo>
                  <a:lnTo>
                    <a:pt x="511" y="433"/>
                  </a:lnTo>
                  <a:lnTo>
                    <a:pt x="510" y="435"/>
                  </a:lnTo>
                  <a:lnTo>
                    <a:pt x="507" y="437"/>
                  </a:lnTo>
                  <a:lnTo>
                    <a:pt x="507" y="439"/>
                  </a:lnTo>
                  <a:lnTo>
                    <a:pt x="507" y="441"/>
                  </a:lnTo>
                  <a:lnTo>
                    <a:pt x="507" y="442"/>
                  </a:lnTo>
                  <a:lnTo>
                    <a:pt x="506" y="443"/>
                  </a:lnTo>
                  <a:lnTo>
                    <a:pt x="506" y="444"/>
                  </a:lnTo>
                  <a:lnTo>
                    <a:pt x="506" y="445"/>
                  </a:lnTo>
                  <a:lnTo>
                    <a:pt x="506" y="446"/>
                  </a:lnTo>
                  <a:lnTo>
                    <a:pt x="506" y="447"/>
                  </a:lnTo>
                  <a:lnTo>
                    <a:pt x="506" y="449"/>
                  </a:lnTo>
                  <a:lnTo>
                    <a:pt x="506" y="451"/>
                  </a:lnTo>
                  <a:lnTo>
                    <a:pt x="505" y="451"/>
                  </a:lnTo>
                  <a:lnTo>
                    <a:pt x="504" y="452"/>
                  </a:lnTo>
                  <a:lnTo>
                    <a:pt x="502" y="456"/>
                  </a:lnTo>
                  <a:lnTo>
                    <a:pt x="502" y="458"/>
                  </a:lnTo>
                  <a:lnTo>
                    <a:pt x="504" y="463"/>
                  </a:lnTo>
                  <a:lnTo>
                    <a:pt x="503" y="465"/>
                  </a:lnTo>
                  <a:lnTo>
                    <a:pt x="503" y="466"/>
                  </a:lnTo>
                  <a:lnTo>
                    <a:pt x="501" y="467"/>
                  </a:lnTo>
                  <a:lnTo>
                    <a:pt x="501" y="468"/>
                  </a:lnTo>
                  <a:lnTo>
                    <a:pt x="501" y="472"/>
                  </a:lnTo>
                  <a:lnTo>
                    <a:pt x="501" y="472"/>
                  </a:lnTo>
                  <a:lnTo>
                    <a:pt x="502" y="473"/>
                  </a:lnTo>
                  <a:lnTo>
                    <a:pt x="503" y="474"/>
                  </a:lnTo>
                  <a:lnTo>
                    <a:pt x="505" y="476"/>
                  </a:lnTo>
                  <a:lnTo>
                    <a:pt x="506" y="480"/>
                  </a:lnTo>
                  <a:lnTo>
                    <a:pt x="507" y="480"/>
                  </a:lnTo>
                  <a:lnTo>
                    <a:pt x="507" y="481"/>
                  </a:lnTo>
                  <a:lnTo>
                    <a:pt x="508" y="482"/>
                  </a:lnTo>
                  <a:lnTo>
                    <a:pt x="508" y="483"/>
                  </a:lnTo>
                  <a:lnTo>
                    <a:pt x="508" y="484"/>
                  </a:lnTo>
                  <a:lnTo>
                    <a:pt x="508" y="484"/>
                  </a:lnTo>
                  <a:lnTo>
                    <a:pt x="507" y="484"/>
                  </a:lnTo>
                  <a:lnTo>
                    <a:pt x="505" y="486"/>
                  </a:lnTo>
                  <a:lnTo>
                    <a:pt x="502" y="487"/>
                  </a:lnTo>
                  <a:lnTo>
                    <a:pt x="502" y="488"/>
                  </a:lnTo>
                  <a:lnTo>
                    <a:pt x="499" y="490"/>
                  </a:lnTo>
                  <a:lnTo>
                    <a:pt x="500" y="491"/>
                  </a:lnTo>
                  <a:lnTo>
                    <a:pt x="500" y="493"/>
                  </a:lnTo>
                  <a:lnTo>
                    <a:pt x="500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8" y="494"/>
                  </a:lnTo>
                  <a:lnTo>
                    <a:pt x="498" y="495"/>
                  </a:lnTo>
                  <a:lnTo>
                    <a:pt x="499" y="496"/>
                  </a:lnTo>
                  <a:lnTo>
                    <a:pt x="499" y="496"/>
                  </a:lnTo>
                  <a:lnTo>
                    <a:pt x="499" y="497"/>
                  </a:lnTo>
                  <a:lnTo>
                    <a:pt x="497" y="498"/>
                  </a:lnTo>
                  <a:lnTo>
                    <a:pt x="496" y="498"/>
                  </a:lnTo>
                  <a:lnTo>
                    <a:pt x="495" y="498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2" y="497"/>
                  </a:lnTo>
                  <a:lnTo>
                    <a:pt x="492" y="498"/>
                  </a:lnTo>
                  <a:lnTo>
                    <a:pt x="493" y="499"/>
                  </a:lnTo>
                  <a:lnTo>
                    <a:pt x="494" y="500"/>
                  </a:lnTo>
                  <a:lnTo>
                    <a:pt x="494" y="501"/>
                  </a:lnTo>
                  <a:lnTo>
                    <a:pt x="494" y="502"/>
                  </a:lnTo>
                  <a:lnTo>
                    <a:pt x="493" y="502"/>
                  </a:lnTo>
                  <a:lnTo>
                    <a:pt x="492" y="504"/>
                  </a:lnTo>
                  <a:lnTo>
                    <a:pt x="490" y="505"/>
                  </a:lnTo>
                  <a:lnTo>
                    <a:pt x="489" y="505"/>
                  </a:lnTo>
                  <a:lnTo>
                    <a:pt x="485" y="505"/>
                  </a:lnTo>
                  <a:lnTo>
                    <a:pt x="482" y="505"/>
                  </a:lnTo>
                  <a:lnTo>
                    <a:pt x="481" y="506"/>
                  </a:lnTo>
                  <a:lnTo>
                    <a:pt x="477" y="507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5" y="506"/>
                  </a:lnTo>
                  <a:lnTo>
                    <a:pt x="472" y="505"/>
                  </a:lnTo>
                  <a:lnTo>
                    <a:pt x="470" y="503"/>
                  </a:lnTo>
                  <a:lnTo>
                    <a:pt x="470" y="502"/>
                  </a:lnTo>
                  <a:lnTo>
                    <a:pt x="471" y="497"/>
                  </a:lnTo>
                  <a:lnTo>
                    <a:pt x="469" y="498"/>
                  </a:lnTo>
                  <a:lnTo>
                    <a:pt x="468" y="497"/>
                  </a:lnTo>
                  <a:lnTo>
                    <a:pt x="466" y="497"/>
                  </a:lnTo>
                  <a:lnTo>
                    <a:pt x="464" y="496"/>
                  </a:lnTo>
                  <a:lnTo>
                    <a:pt x="460" y="497"/>
                  </a:lnTo>
                  <a:lnTo>
                    <a:pt x="458" y="497"/>
                  </a:lnTo>
                  <a:lnTo>
                    <a:pt x="457" y="496"/>
                  </a:lnTo>
                  <a:lnTo>
                    <a:pt x="456" y="496"/>
                  </a:lnTo>
                  <a:lnTo>
                    <a:pt x="455" y="496"/>
                  </a:lnTo>
                  <a:lnTo>
                    <a:pt x="454" y="497"/>
                  </a:lnTo>
                  <a:lnTo>
                    <a:pt x="452" y="497"/>
                  </a:lnTo>
                  <a:lnTo>
                    <a:pt x="452" y="499"/>
                  </a:lnTo>
                  <a:lnTo>
                    <a:pt x="453" y="501"/>
                  </a:lnTo>
                  <a:lnTo>
                    <a:pt x="454" y="502"/>
                  </a:lnTo>
                  <a:lnTo>
                    <a:pt x="453" y="503"/>
                  </a:lnTo>
                  <a:lnTo>
                    <a:pt x="452" y="505"/>
                  </a:lnTo>
                  <a:lnTo>
                    <a:pt x="451" y="506"/>
                  </a:lnTo>
                  <a:lnTo>
                    <a:pt x="448" y="506"/>
                  </a:lnTo>
                  <a:lnTo>
                    <a:pt x="448" y="508"/>
                  </a:lnTo>
                  <a:lnTo>
                    <a:pt x="446" y="510"/>
                  </a:lnTo>
                  <a:lnTo>
                    <a:pt x="445" y="512"/>
                  </a:lnTo>
                  <a:lnTo>
                    <a:pt x="443" y="514"/>
                  </a:lnTo>
                  <a:lnTo>
                    <a:pt x="443" y="515"/>
                  </a:lnTo>
                  <a:lnTo>
                    <a:pt x="453" y="514"/>
                  </a:lnTo>
                  <a:lnTo>
                    <a:pt x="455" y="514"/>
                  </a:lnTo>
                  <a:lnTo>
                    <a:pt x="457" y="514"/>
                  </a:lnTo>
                  <a:lnTo>
                    <a:pt x="458" y="516"/>
                  </a:lnTo>
                  <a:lnTo>
                    <a:pt x="459" y="517"/>
                  </a:lnTo>
                  <a:lnTo>
                    <a:pt x="458" y="519"/>
                  </a:lnTo>
                  <a:lnTo>
                    <a:pt x="458" y="520"/>
                  </a:lnTo>
                  <a:lnTo>
                    <a:pt x="457" y="520"/>
                  </a:lnTo>
                  <a:lnTo>
                    <a:pt x="456" y="520"/>
                  </a:lnTo>
                  <a:lnTo>
                    <a:pt x="454" y="522"/>
                  </a:lnTo>
                  <a:lnTo>
                    <a:pt x="453" y="522"/>
                  </a:lnTo>
                  <a:lnTo>
                    <a:pt x="452" y="524"/>
                  </a:lnTo>
                  <a:lnTo>
                    <a:pt x="451" y="526"/>
                  </a:lnTo>
                  <a:lnTo>
                    <a:pt x="451" y="530"/>
                  </a:lnTo>
                  <a:lnTo>
                    <a:pt x="445" y="534"/>
                  </a:lnTo>
                  <a:lnTo>
                    <a:pt x="442" y="538"/>
                  </a:lnTo>
                  <a:lnTo>
                    <a:pt x="440" y="540"/>
                  </a:lnTo>
                  <a:lnTo>
                    <a:pt x="434" y="545"/>
                  </a:lnTo>
                  <a:lnTo>
                    <a:pt x="432" y="546"/>
                  </a:lnTo>
                  <a:lnTo>
                    <a:pt x="432" y="549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30" y="550"/>
                  </a:lnTo>
                  <a:lnTo>
                    <a:pt x="428" y="551"/>
                  </a:lnTo>
                  <a:lnTo>
                    <a:pt x="427" y="552"/>
                  </a:lnTo>
                  <a:lnTo>
                    <a:pt x="426" y="554"/>
                  </a:lnTo>
                  <a:lnTo>
                    <a:pt x="427" y="556"/>
                  </a:lnTo>
                  <a:lnTo>
                    <a:pt x="425" y="560"/>
                  </a:lnTo>
                  <a:lnTo>
                    <a:pt x="419" y="564"/>
                  </a:lnTo>
                  <a:lnTo>
                    <a:pt x="409" y="568"/>
                  </a:lnTo>
                  <a:lnTo>
                    <a:pt x="404" y="570"/>
                  </a:lnTo>
                  <a:lnTo>
                    <a:pt x="404" y="574"/>
                  </a:lnTo>
                  <a:lnTo>
                    <a:pt x="404" y="575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4" y="582"/>
                  </a:lnTo>
                  <a:lnTo>
                    <a:pt x="404" y="584"/>
                  </a:lnTo>
                  <a:lnTo>
                    <a:pt x="403" y="588"/>
                  </a:lnTo>
                  <a:lnTo>
                    <a:pt x="403" y="589"/>
                  </a:lnTo>
                  <a:lnTo>
                    <a:pt x="403" y="590"/>
                  </a:lnTo>
                  <a:lnTo>
                    <a:pt x="404" y="591"/>
                  </a:lnTo>
                  <a:lnTo>
                    <a:pt x="404" y="593"/>
                  </a:lnTo>
                  <a:lnTo>
                    <a:pt x="404" y="594"/>
                  </a:lnTo>
                  <a:lnTo>
                    <a:pt x="403" y="595"/>
                  </a:lnTo>
                  <a:lnTo>
                    <a:pt x="402" y="596"/>
                  </a:lnTo>
                  <a:lnTo>
                    <a:pt x="398" y="598"/>
                  </a:lnTo>
                  <a:lnTo>
                    <a:pt x="396" y="600"/>
                  </a:lnTo>
                  <a:lnTo>
                    <a:pt x="395" y="601"/>
                  </a:lnTo>
                  <a:lnTo>
                    <a:pt x="389" y="604"/>
                  </a:lnTo>
                  <a:lnTo>
                    <a:pt x="377" y="616"/>
                  </a:lnTo>
                  <a:lnTo>
                    <a:pt x="375" y="617"/>
                  </a:lnTo>
                  <a:lnTo>
                    <a:pt x="375" y="619"/>
                  </a:lnTo>
                  <a:lnTo>
                    <a:pt x="378" y="622"/>
                  </a:lnTo>
                  <a:lnTo>
                    <a:pt x="374" y="626"/>
                  </a:lnTo>
                  <a:lnTo>
                    <a:pt x="372" y="631"/>
                  </a:lnTo>
                  <a:lnTo>
                    <a:pt x="370" y="632"/>
                  </a:lnTo>
                  <a:lnTo>
                    <a:pt x="370" y="633"/>
                  </a:lnTo>
                  <a:lnTo>
                    <a:pt x="370" y="634"/>
                  </a:lnTo>
                  <a:lnTo>
                    <a:pt x="370" y="634"/>
                  </a:lnTo>
                  <a:lnTo>
                    <a:pt x="371" y="634"/>
                  </a:lnTo>
                  <a:lnTo>
                    <a:pt x="371" y="635"/>
                  </a:lnTo>
                  <a:lnTo>
                    <a:pt x="371" y="636"/>
                  </a:lnTo>
                  <a:lnTo>
                    <a:pt x="371" y="637"/>
                  </a:lnTo>
                  <a:lnTo>
                    <a:pt x="371" y="638"/>
                  </a:lnTo>
                  <a:lnTo>
                    <a:pt x="369" y="639"/>
                  </a:lnTo>
                  <a:lnTo>
                    <a:pt x="370" y="639"/>
                  </a:lnTo>
                  <a:lnTo>
                    <a:pt x="374" y="642"/>
                  </a:lnTo>
                  <a:lnTo>
                    <a:pt x="376" y="643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5" y="650"/>
                  </a:lnTo>
                  <a:lnTo>
                    <a:pt x="374" y="653"/>
                  </a:lnTo>
                  <a:lnTo>
                    <a:pt x="374" y="654"/>
                  </a:lnTo>
                  <a:lnTo>
                    <a:pt x="374" y="658"/>
                  </a:lnTo>
                  <a:lnTo>
                    <a:pt x="373" y="659"/>
                  </a:lnTo>
                  <a:lnTo>
                    <a:pt x="374" y="660"/>
                  </a:lnTo>
                  <a:lnTo>
                    <a:pt x="373" y="661"/>
                  </a:lnTo>
                  <a:lnTo>
                    <a:pt x="371" y="662"/>
                  </a:lnTo>
                  <a:lnTo>
                    <a:pt x="370" y="662"/>
                  </a:lnTo>
                  <a:lnTo>
                    <a:pt x="369" y="662"/>
                  </a:lnTo>
                  <a:lnTo>
                    <a:pt x="368" y="662"/>
                  </a:lnTo>
                  <a:lnTo>
                    <a:pt x="363" y="664"/>
                  </a:lnTo>
                  <a:lnTo>
                    <a:pt x="361" y="666"/>
                  </a:lnTo>
                  <a:lnTo>
                    <a:pt x="361" y="668"/>
                  </a:lnTo>
                  <a:lnTo>
                    <a:pt x="362" y="670"/>
                  </a:lnTo>
                  <a:lnTo>
                    <a:pt x="363" y="671"/>
                  </a:lnTo>
                  <a:lnTo>
                    <a:pt x="363" y="672"/>
                  </a:lnTo>
                  <a:lnTo>
                    <a:pt x="362" y="674"/>
                  </a:lnTo>
                  <a:lnTo>
                    <a:pt x="361" y="676"/>
                  </a:lnTo>
                  <a:lnTo>
                    <a:pt x="363" y="676"/>
                  </a:lnTo>
                  <a:lnTo>
                    <a:pt x="368" y="674"/>
                  </a:lnTo>
                  <a:lnTo>
                    <a:pt x="371" y="674"/>
                  </a:lnTo>
                  <a:lnTo>
                    <a:pt x="374" y="676"/>
                  </a:lnTo>
                  <a:lnTo>
                    <a:pt x="377" y="674"/>
                  </a:lnTo>
                  <a:lnTo>
                    <a:pt x="382" y="669"/>
                  </a:lnTo>
                  <a:lnTo>
                    <a:pt x="388" y="664"/>
                  </a:lnTo>
                  <a:lnTo>
                    <a:pt x="390" y="662"/>
                  </a:lnTo>
                  <a:lnTo>
                    <a:pt x="390" y="659"/>
                  </a:lnTo>
                  <a:lnTo>
                    <a:pt x="389" y="659"/>
                  </a:lnTo>
                  <a:lnTo>
                    <a:pt x="387" y="659"/>
                  </a:lnTo>
                  <a:lnTo>
                    <a:pt x="386" y="659"/>
                  </a:lnTo>
                  <a:lnTo>
                    <a:pt x="386" y="658"/>
                  </a:lnTo>
                  <a:lnTo>
                    <a:pt x="386" y="657"/>
                  </a:lnTo>
                  <a:lnTo>
                    <a:pt x="386" y="656"/>
                  </a:lnTo>
                  <a:lnTo>
                    <a:pt x="385" y="653"/>
                  </a:lnTo>
                  <a:lnTo>
                    <a:pt x="384" y="652"/>
                  </a:lnTo>
                  <a:lnTo>
                    <a:pt x="385" y="651"/>
                  </a:lnTo>
                  <a:lnTo>
                    <a:pt x="386" y="648"/>
                  </a:lnTo>
                  <a:lnTo>
                    <a:pt x="389" y="645"/>
                  </a:lnTo>
                  <a:lnTo>
                    <a:pt x="392" y="642"/>
                  </a:lnTo>
                  <a:lnTo>
                    <a:pt x="395" y="641"/>
                  </a:lnTo>
                  <a:lnTo>
                    <a:pt x="398" y="641"/>
                  </a:lnTo>
                  <a:lnTo>
                    <a:pt x="401" y="640"/>
                  </a:lnTo>
                  <a:lnTo>
                    <a:pt x="408" y="635"/>
                  </a:lnTo>
                  <a:lnTo>
                    <a:pt x="414" y="634"/>
                  </a:lnTo>
                  <a:lnTo>
                    <a:pt x="420" y="634"/>
                  </a:lnTo>
                  <a:lnTo>
                    <a:pt x="434" y="638"/>
                  </a:lnTo>
                  <a:lnTo>
                    <a:pt x="434" y="638"/>
                  </a:lnTo>
                  <a:lnTo>
                    <a:pt x="435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5" y="644"/>
                  </a:lnTo>
                  <a:lnTo>
                    <a:pt x="433" y="647"/>
                  </a:lnTo>
                  <a:lnTo>
                    <a:pt x="433" y="648"/>
                  </a:lnTo>
                  <a:lnTo>
                    <a:pt x="434" y="652"/>
                  </a:lnTo>
                  <a:lnTo>
                    <a:pt x="437" y="655"/>
                  </a:lnTo>
                  <a:lnTo>
                    <a:pt x="440" y="658"/>
                  </a:lnTo>
                  <a:lnTo>
                    <a:pt x="436" y="664"/>
                  </a:lnTo>
                  <a:lnTo>
                    <a:pt x="434" y="670"/>
                  </a:lnTo>
                  <a:lnTo>
                    <a:pt x="434" y="674"/>
                  </a:lnTo>
                  <a:lnTo>
                    <a:pt x="434" y="676"/>
                  </a:lnTo>
                  <a:lnTo>
                    <a:pt x="442" y="677"/>
                  </a:lnTo>
                  <a:lnTo>
                    <a:pt x="443" y="679"/>
                  </a:lnTo>
                  <a:lnTo>
                    <a:pt x="443" y="680"/>
                  </a:lnTo>
                  <a:lnTo>
                    <a:pt x="442" y="681"/>
                  </a:lnTo>
                  <a:lnTo>
                    <a:pt x="441" y="682"/>
                  </a:lnTo>
                  <a:lnTo>
                    <a:pt x="441" y="682"/>
                  </a:lnTo>
                  <a:lnTo>
                    <a:pt x="441" y="683"/>
                  </a:lnTo>
                  <a:lnTo>
                    <a:pt x="441" y="685"/>
                  </a:lnTo>
                  <a:lnTo>
                    <a:pt x="441" y="686"/>
                  </a:lnTo>
                  <a:lnTo>
                    <a:pt x="441" y="687"/>
                  </a:lnTo>
                  <a:lnTo>
                    <a:pt x="442" y="688"/>
                  </a:lnTo>
                  <a:lnTo>
                    <a:pt x="443" y="688"/>
                  </a:lnTo>
                  <a:lnTo>
                    <a:pt x="444" y="688"/>
                  </a:lnTo>
                  <a:lnTo>
                    <a:pt x="445" y="687"/>
                  </a:lnTo>
                  <a:lnTo>
                    <a:pt x="446" y="686"/>
                  </a:lnTo>
                  <a:lnTo>
                    <a:pt x="447" y="687"/>
                  </a:lnTo>
                  <a:lnTo>
                    <a:pt x="453" y="694"/>
                  </a:lnTo>
                  <a:lnTo>
                    <a:pt x="454" y="694"/>
                  </a:lnTo>
                  <a:lnTo>
                    <a:pt x="454" y="696"/>
                  </a:lnTo>
                  <a:lnTo>
                    <a:pt x="455" y="699"/>
                  </a:lnTo>
                  <a:lnTo>
                    <a:pt x="456" y="700"/>
                  </a:lnTo>
                  <a:lnTo>
                    <a:pt x="456" y="702"/>
                  </a:lnTo>
                  <a:lnTo>
                    <a:pt x="457" y="703"/>
                  </a:lnTo>
                  <a:lnTo>
                    <a:pt x="456" y="704"/>
                  </a:lnTo>
                  <a:lnTo>
                    <a:pt x="455" y="705"/>
                  </a:lnTo>
                  <a:lnTo>
                    <a:pt x="454" y="706"/>
                  </a:lnTo>
                  <a:lnTo>
                    <a:pt x="453" y="708"/>
                  </a:lnTo>
                  <a:lnTo>
                    <a:pt x="452" y="711"/>
                  </a:lnTo>
                  <a:lnTo>
                    <a:pt x="451" y="712"/>
                  </a:lnTo>
                  <a:lnTo>
                    <a:pt x="448" y="713"/>
                  </a:lnTo>
                  <a:lnTo>
                    <a:pt x="446" y="713"/>
                  </a:lnTo>
                  <a:lnTo>
                    <a:pt x="444" y="713"/>
                  </a:lnTo>
                  <a:lnTo>
                    <a:pt x="443" y="714"/>
                  </a:lnTo>
                  <a:lnTo>
                    <a:pt x="443" y="715"/>
                  </a:lnTo>
                  <a:lnTo>
                    <a:pt x="443" y="716"/>
                  </a:lnTo>
                  <a:lnTo>
                    <a:pt x="442" y="715"/>
                  </a:lnTo>
                  <a:lnTo>
                    <a:pt x="441" y="715"/>
                  </a:lnTo>
                  <a:lnTo>
                    <a:pt x="440" y="714"/>
                  </a:lnTo>
                  <a:lnTo>
                    <a:pt x="439" y="715"/>
                  </a:lnTo>
                  <a:lnTo>
                    <a:pt x="437" y="716"/>
                  </a:lnTo>
                  <a:lnTo>
                    <a:pt x="436" y="718"/>
                  </a:lnTo>
                  <a:lnTo>
                    <a:pt x="435" y="720"/>
                  </a:lnTo>
                  <a:lnTo>
                    <a:pt x="435" y="722"/>
                  </a:lnTo>
                  <a:lnTo>
                    <a:pt x="435" y="725"/>
                  </a:lnTo>
                  <a:lnTo>
                    <a:pt x="436" y="730"/>
                  </a:lnTo>
                  <a:lnTo>
                    <a:pt x="439" y="733"/>
                  </a:lnTo>
                  <a:lnTo>
                    <a:pt x="440" y="735"/>
                  </a:lnTo>
                  <a:lnTo>
                    <a:pt x="443" y="735"/>
                  </a:lnTo>
                  <a:lnTo>
                    <a:pt x="445" y="736"/>
                  </a:lnTo>
                  <a:lnTo>
                    <a:pt x="446" y="737"/>
                  </a:lnTo>
                  <a:lnTo>
                    <a:pt x="447" y="738"/>
                  </a:lnTo>
                  <a:lnTo>
                    <a:pt x="451" y="739"/>
                  </a:lnTo>
                  <a:lnTo>
                    <a:pt x="452" y="740"/>
                  </a:lnTo>
                  <a:lnTo>
                    <a:pt x="452" y="742"/>
                  </a:lnTo>
                  <a:lnTo>
                    <a:pt x="452" y="743"/>
                  </a:lnTo>
                  <a:lnTo>
                    <a:pt x="451" y="745"/>
                  </a:lnTo>
                  <a:lnTo>
                    <a:pt x="451" y="746"/>
                  </a:lnTo>
                  <a:lnTo>
                    <a:pt x="451" y="747"/>
                  </a:lnTo>
                  <a:lnTo>
                    <a:pt x="452" y="749"/>
                  </a:lnTo>
                  <a:lnTo>
                    <a:pt x="452" y="749"/>
                  </a:lnTo>
                  <a:lnTo>
                    <a:pt x="452" y="755"/>
                  </a:lnTo>
                  <a:lnTo>
                    <a:pt x="453" y="757"/>
                  </a:lnTo>
                  <a:lnTo>
                    <a:pt x="458" y="759"/>
                  </a:lnTo>
                  <a:lnTo>
                    <a:pt x="461" y="762"/>
                  </a:lnTo>
                  <a:lnTo>
                    <a:pt x="462" y="762"/>
                  </a:lnTo>
                  <a:lnTo>
                    <a:pt x="462" y="763"/>
                  </a:lnTo>
                  <a:lnTo>
                    <a:pt x="463" y="765"/>
                  </a:lnTo>
                  <a:lnTo>
                    <a:pt x="464" y="767"/>
                  </a:lnTo>
                  <a:lnTo>
                    <a:pt x="464" y="767"/>
                  </a:lnTo>
                  <a:lnTo>
                    <a:pt x="469" y="769"/>
                  </a:lnTo>
                  <a:lnTo>
                    <a:pt x="470" y="770"/>
                  </a:lnTo>
                  <a:lnTo>
                    <a:pt x="470" y="771"/>
                  </a:lnTo>
                  <a:lnTo>
                    <a:pt x="469" y="773"/>
                  </a:lnTo>
                  <a:lnTo>
                    <a:pt x="467" y="777"/>
                  </a:lnTo>
                  <a:lnTo>
                    <a:pt x="464" y="780"/>
                  </a:lnTo>
                  <a:lnTo>
                    <a:pt x="464" y="781"/>
                  </a:lnTo>
                  <a:lnTo>
                    <a:pt x="464" y="785"/>
                  </a:lnTo>
                  <a:lnTo>
                    <a:pt x="464" y="787"/>
                  </a:lnTo>
                  <a:lnTo>
                    <a:pt x="464" y="789"/>
                  </a:lnTo>
                  <a:lnTo>
                    <a:pt x="462" y="791"/>
                  </a:lnTo>
                  <a:lnTo>
                    <a:pt x="460" y="794"/>
                  </a:lnTo>
                  <a:lnTo>
                    <a:pt x="460" y="795"/>
                  </a:lnTo>
                  <a:lnTo>
                    <a:pt x="459" y="795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54" y="794"/>
                  </a:lnTo>
                  <a:lnTo>
                    <a:pt x="452" y="796"/>
                  </a:lnTo>
                  <a:lnTo>
                    <a:pt x="450" y="797"/>
                  </a:lnTo>
                  <a:lnTo>
                    <a:pt x="448" y="799"/>
                  </a:lnTo>
                  <a:lnTo>
                    <a:pt x="447" y="801"/>
                  </a:lnTo>
                  <a:lnTo>
                    <a:pt x="446" y="801"/>
                  </a:lnTo>
                  <a:lnTo>
                    <a:pt x="444" y="801"/>
                  </a:lnTo>
                  <a:lnTo>
                    <a:pt x="443" y="802"/>
                  </a:lnTo>
                  <a:lnTo>
                    <a:pt x="444" y="803"/>
                  </a:lnTo>
                  <a:lnTo>
                    <a:pt x="444" y="803"/>
                  </a:lnTo>
                  <a:lnTo>
                    <a:pt x="444" y="804"/>
                  </a:lnTo>
                  <a:lnTo>
                    <a:pt x="440" y="806"/>
                  </a:lnTo>
                  <a:lnTo>
                    <a:pt x="438" y="804"/>
                  </a:lnTo>
                  <a:lnTo>
                    <a:pt x="434" y="803"/>
                  </a:lnTo>
                  <a:lnTo>
                    <a:pt x="431" y="802"/>
                  </a:lnTo>
                  <a:lnTo>
                    <a:pt x="430" y="803"/>
                  </a:lnTo>
                  <a:lnTo>
                    <a:pt x="428" y="803"/>
                  </a:lnTo>
                  <a:lnTo>
                    <a:pt x="428" y="804"/>
                  </a:lnTo>
                  <a:lnTo>
                    <a:pt x="428" y="804"/>
                  </a:lnTo>
                  <a:lnTo>
                    <a:pt x="426" y="804"/>
                  </a:lnTo>
                  <a:lnTo>
                    <a:pt x="425" y="804"/>
                  </a:lnTo>
                  <a:lnTo>
                    <a:pt x="422" y="806"/>
                  </a:lnTo>
                  <a:lnTo>
                    <a:pt x="422" y="807"/>
                  </a:lnTo>
                  <a:lnTo>
                    <a:pt x="420" y="808"/>
                  </a:lnTo>
                  <a:lnTo>
                    <a:pt x="419" y="809"/>
                  </a:lnTo>
                  <a:lnTo>
                    <a:pt x="421" y="811"/>
                  </a:lnTo>
                  <a:lnTo>
                    <a:pt x="422" y="813"/>
                  </a:lnTo>
                  <a:lnTo>
                    <a:pt x="422" y="814"/>
                  </a:lnTo>
                  <a:lnTo>
                    <a:pt x="422" y="815"/>
                  </a:lnTo>
                  <a:lnTo>
                    <a:pt x="422" y="815"/>
                  </a:lnTo>
                  <a:lnTo>
                    <a:pt x="423" y="818"/>
                  </a:lnTo>
                  <a:lnTo>
                    <a:pt x="424" y="819"/>
                  </a:lnTo>
                  <a:lnTo>
                    <a:pt x="428" y="819"/>
                  </a:lnTo>
                  <a:lnTo>
                    <a:pt x="430" y="821"/>
                  </a:lnTo>
                  <a:lnTo>
                    <a:pt x="430" y="824"/>
                  </a:lnTo>
                  <a:lnTo>
                    <a:pt x="430" y="832"/>
                  </a:lnTo>
                  <a:lnTo>
                    <a:pt x="432" y="834"/>
                  </a:lnTo>
                  <a:lnTo>
                    <a:pt x="435" y="837"/>
                  </a:lnTo>
                  <a:lnTo>
                    <a:pt x="441" y="840"/>
                  </a:lnTo>
                  <a:lnTo>
                    <a:pt x="443" y="840"/>
                  </a:lnTo>
                  <a:lnTo>
                    <a:pt x="447" y="839"/>
                  </a:lnTo>
                  <a:lnTo>
                    <a:pt x="449" y="839"/>
                  </a:lnTo>
                  <a:lnTo>
                    <a:pt x="453" y="842"/>
                  </a:lnTo>
                  <a:lnTo>
                    <a:pt x="455" y="844"/>
                  </a:lnTo>
                  <a:lnTo>
                    <a:pt x="456" y="845"/>
                  </a:lnTo>
                  <a:lnTo>
                    <a:pt x="456" y="845"/>
                  </a:lnTo>
                  <a:lnTo>
                    <a:pt x="455" y="845"/>
                  </a:lnTo>
                  <a:lnTo>
                    <a:pt x="456" y="846"/>
                  </a:lnTo>
                  <a:lnTo>
                    <a:pt x="455" y="846"/>
                  </a:lnTo>
                  <a:lnTo>
                    <a:pt x="455" y="848"/>
                  </a:lnTo>
                  <a:lnTo>
                    <a:pt x="455" y="849"/>
                  </a:lnTo>
                  <a:lnTo>
                    <a:pt x="456" y="851"/>
                  </a:lnTo>
                  <a:lnTo>
                    <a:pt x="456" y="854"/>
                  </a:lnTo>
                  <a:lnTo>
                    <a:pt x="457" y="856"/>
                  </a:lnTo>
                  <a:lnTo>
                    <a:pt x="459" y="861"/>
                  </a:lnTo>
                  <a:lnTo>
                    <a:pt x="460" y="863"/>
                  </a:lnTo>
                  <a:lnTo>
                    <a:pt x="458" y="863"/>
                  </a:lnTo>
                  <a:lnTo>
                    <a:pt x="455" y="862"/>
                  </a:lnTo>
                  <a:lnTo>
                    <a:pt x="453" y="862"/>
                  </a:lnTo>
                  <a:lnTo>
                    <a:pt x="452" y="863"/>
                  </a:lnTo>
                  <a:lnTo>
                    <a:pt x="450" y="864"/>
                  </a:lnTo>
                  <a:lnTo>
                    <a:pt x="449" y="867"/>
                  </a:lnTo>
                  <a:lnTo>
                    <a:pt x="450" y="869"/>
                  </a:lnTo>
                  <a:lnTo>
                    <a:pt x="449" y="871"/>
                  </a:lnTo>
                  <a:lnTo>
                    <a:pt x="446" y="876"/>
                  </a:lnTo>
                  <a:lnTo>
                    <a:pt x="441" y="880"/>
                  </a:lnTo>
                  <a:lnTo>
                    <a:pt x="440" y="881"/>
                  </a:lnTo>
                  <a:lnTo>
                    <a:pt x="440" y="886"/>
                  </a:lnTo>
                  <a:lnTo>
                    <a:pt x="442" y="889"/>
                  </a:lnTo>
                  <a:lnTo>
                    <a:pt x="445" y="892"/>
                  </a:lnTo>
                  <a:lnTo>
                    <a:pt x="447" y="893"/>
                  </a:lnTo>
                  <a:lnTo>
                    <a:pt x="445" y="895"/>
                  </a:lnTo>
                  <a:lnTo>
                    <a:pt x="444" y="897"/>
                  </a:lnTo>
                  <a:lnTo>
                    <a:pt x="443" y="900"/>
                  </a:lnTo>
                  <a:lnTo>
                    <a:pt x="443" y="901"/>
                  </a:lnTo>
                  <a:lnTo>
                    <a:pt x="443" y="902"/>
                  </a:lnTo>
                  <a:lnTo>
                    <a:pt x="443" y="903"/>
                  </a:lnTo>
                  <a:lnTo>
                    <a:pt x="444" y="904"/>
                  </a:lnTo>
                  <a:lnTo>
                    <a:pt x="446" y="906"/>
                  </a:lnTo>
                  <a:lnTo>
                    <a:pt x="446" y="907"/>
                  </a:lnTo>
                  <a:lnTo>
                    <a:pt x="447" y="910"/>
                  </a:lnTo>
                  <a:lnTo>
                    <a:pt x="448" y="911"/>
                  </a:lnTo>
                  <a:lnTo>
                    <a:pt x="449" y="911"/>
                  </a:lnTo>
                  <a:lnTo>
                    <a:pt x="451" y="913"/>
                  </a:lnTo>
                  <a:lnTo>
                    <a:pt x="452" y="914"/>
                  </a:lnTo>
                  <a:lnTo>
                    <a:pt x="452" y="915"/>
                  </a:lnTo>
                  <a:lnTo>
                    <a:pt x="452" y="917"/>
                  </a:lnTo>
                  <a:lnTo>
                    <a:pt x="452" y="917"/>
                  </a:lnTo>
                  <a:lnTo>
                    <a:pt x="453" y="918"/>
                  </a:lnTo>
                  <a:lnTo>
                    <a:pt x="454" y="919"/>
                  </a:lnTo>
                  <a:lnTo>
                    <a:pt x="456" y="918"/>
                  </a:lnTo>
                  <a:lnTo>
                    <a:pt x="457" y="918"/>
                  </a:lnTo>
                  <a:lnTo>
                    <a:pt x="458" y="918"/>
                  </a:lnTo>
                  <a:lnTo>
                    <a:pt x="459" y="918"/>
                  </a:lnTo>
                  <a:lnTo>
                    <a:pt x="464" y="922"/>
                  </a:lnTo>
                  <a:lnTo>
                    <a:pt x="468" y="923"/>
                  </a:lnTo>
                  <a:lnTo>
                    <a:pt x="477" y="929"/>
                  </a:lnTo>
                  <a:lnTo>
                    <a:pt x="479" y="929"/>
                  </a:lnTo>
                  <a:lnTo>
                    <a:pt x="482" y="929"/>
                  </a:lnTo>
                  <a:lnTo>
                    <a:pt x="482" y="930"/>
                  </a:lnTo>
                  <a:lnTo>
                    <a:pt x="483" y="931"/>
                  </a:lnTo>
                  <a:lnTo>
                    <a:pt x="484" y="932"/>
                  </a:lnTo>
                  <a:lnTo>
                    <a:pt x="485" y="933"/>
                  </a:lnTo>
                  <a:lnTo>
                    <a:pt x="486" y="933"/>
                  </a:lnTo>
                  <a:lnTo>
                    <a:pt x="489" y="933"/>
                  </a:lnTo>
                  <a:lnTo>
                    <a:pt x="505" y="929"/>
                  </a:lnTo>
                  <a:lnTo>
                    <a:pt x="507" y="929"/>
                  </a:lnTo>
                  <a:lnTo>
                    <a:pt x="512" y="926"/>
                  </a:lnTo>
                  <a:lnTo>
                    <a:pt x="514" y="927"/>
                  </a:lnTo>
                  <a:lnTo>
                    <a:pt x="512" y="930"/>
                  </a:lnTo>
                  <a:lnTo>
                    <a:pt x="514" y="933"/>
                  </a:lnTo>
                  <a:lnTo>
                    <a:pt x="516" y="935"/>
                  </a:lnTo>
                  <a:lnTo>
                    <a:pt x="517" y="937"/>
                  </a:lnTo>
                  <a:lnTo>
                    <a:pt x="518" y="938"/>
                  </a:lnTo>
                  <a:lnTo>
                    <a:pt x="517" y="941"/>
                  </a:lnTo>
                  <a:lnTo>
                    <a:pt x="516" y="941"/>
                  </a:lnTo>
                  <a:lnTo>
                    <a:pt x="515" y="942"/>
                  </a:lnTo>
                  <a:lnTo>
                    <a:pt x="514" y="944"/>
                  </a:lnTo>
                  <a:lnTo>
                    <a:pt x="513" y="945"/>
                  </a:lnTo>
                  <a:lnTo>
                    <a:pt x="512" y="948"/>
                  </a:lnTo>
                  <a:lnTo>
                    <a:pt x="512" y="949"/>
                  </a:lnTo>
                  <a:lnTo>
                    <a:pt x="510" y="952"/>
                  </a:lnTo>
                  <a:lnTo>
                    <a:pt x="505" y="956"/>
                  </a:lnTo>
                  <a:lnTo>
                    <a:pt x="503" y="959"/>
                  </a:lnTo>
                  <a:lnTo>
                    <a:pt x="500" y="963"/>
                  </a:lnTo>
                  <a:lnTo>
                    <a:pt x="498" y="965"/>
                  </a:lnTo>
                  <a:lnTo>
                    <a:pt x="499" y="969"/>
                  </a:lnTo>
                  <a:lnTo>
                    <a:pt x="500" y="975"/>
                  </a:lnTo>
                  <a:lnTo>
                    <a:pt x="499" y="976"/>
                  </a:lnTo>
                  <a:lnTo>
                    <a:pt x="498" y="976"/>
                  </a:lnTo>
                  <a:lnTo>
                    <a:pt x="498" y="977"/>
                  </a:lnTo>
                  <a:lnTo>
                    <a:pt x="498" y="978"/>
                  </a:lnTo>
                  <a:lnTo>
                    <a:pt x="497" y="978"/>
                  </a:lnTo>
                  <a:lnTo>
                    <a:pt x="496" y="979"/>
                  </a:lnTo>
                  <a:lnTo>
                    <a:pt x="495" y="980"/>
                  </a:lnTo>
                  <a:lnTo>
                    <a:pt x="494" y="981"/>
                  </a:lnTo>
                  <a:lnTo>
                    <a:pt x="494" y="979"/>
                  </a:lnTo>
                  <a:lnTo>
                    <a:pt x="492" y="978"/>
                  </a:lnTo>
                  <a:lnTo>
                    <a:pt x="490" y="979"/>
                  </a:lnTo>
                  <a:lnTo>
                    <a:pt x="488" y="981"/>
                  </a:lnTo>
                  <a:lnTo>
                    <a:pt x="488" y="982"/>
                  </a:lnTo>
                  <a:lnTo>
                    <a:pt x="488" y="983"/>
                  </a:lnTo>
                  <a:lnTo>
                    <a:pt x="487" y="984"/>
                  </a:lnTo>
                  <a:lnTo>
                    <a:pt x="486" y="985"/>
                  </a:lnTo>
                  <a:lnTo>
                    <a:pt x="485" y="986"/>
                  </a:lnTo>
                  <a:lnTo>
                    <a:pt x="485" y="988"/>
                  </a:lnTo>
                  <a:lnTo>
                    <a:pt x="483" y="988"/>
                  </a:lnTo>
                  <a:lnTo>
                    <a:pt x="482" y="988"/>
                  </a:lnTo>
                  <a:lnTo>
                    <a:pt x="480" y="987"/>
                  </a:lnTo>
                  <a:lnTo>
                    <a:pt x="478" y="987"/>
                  </a:lnTo>
                  <a:lnTo>
                    <a:pt x="476" y="988"/>
                  </a:lnTo>
                  <a:lnTo>
                    <a:pt x="476" y="989"/>
                  </a:lnTo>
                  <a:lnTo>
                    <a:pt x="476" y="990"/>
                  </a:lnTo>
                  <a:lnTo>
                    <a:pt x="474" y="993"/>
                  </a:lnTo>
                  <a:lnTo>
                    <a:pt x="473" y="993"/>
                  </a:lnTo>
                  <a:lnTo>
                    <a:pt x="473" y="991"/>
                  </a:lnTo>
                  <a:lnTo>
                    <a:pt x="471" y="991"/>
                  </a:lnTo>
                  <a:lnTo>
                    <a:pt x="470" y="992"/>
                  </a:lnTo>
                  <a:lnTo>
                    <a:pt x="469" y="992"/>
                  </a:lnTo>
                  <a:lnTo>
                    <a:pt x="468" y="993"/>
                  </a:lnTo>
                  <a:lnTo>
                    <a:pt x="467" y="994"/>
                  </a:lnTo>
                  <a:lnTo>
                    <a:pt x="467" y="995"/>
                  </a:lnTo>
                  <a:lnTo>
                    <a:pt x="466" y="998"/>
                  </a:lnTo>
                  <a:lnTo>
                    <a:pt x="467" y="1001"/>
                  </a:lnTo>
                  <a:lnTo>
                    <a:pt x="467" y="1002"/>
                  </a:lnTo>
                  <a:lnTo>
                    <a:pt x="467" y="1003"/>
                  </a:lnTo>
                  <a:lnTo>
                    <a:pt x="467" y="1004"/>
                  </a:lnTo>
                  <a:lnTo>
                    <a:pt x="466" y="1005"/>
                  </a:lnTo>
                  <a:lnTo>
                    <a:pt x="465" y="1003"/>
                  </a:lnTo>
                  <a:lnTo>
                    <a:pt x="464" y="1002"/>
                  </a:lnTo>
                  <a:lnTo>
                    <a:pt x="463" y="1002"/>
                  </a:lnTo>
                  <a:lnTo>
                    <a:pt x="461" y="1003"/>
                  </a:lnTo>
                  <a:lnTo>
                    <a:pt x="460" y="1005"/>
                  </a:lnTo>
                  <a:lnTo>
                    <a:pt x="459" y="1006"/>
                  </a:lnTo>
                  <a:lnTo>
                    <a:pt x="458" y="1007"/>
                  </a:lnTo>
                  <a:lnTo>
                    <a:pt x="458" y="1005"/>
                  </a:lnTo>
                  <a:lnTo>
                    <a:pt x="456" y="1005"/>
                  </a:lnTo>
                  <a:lnTo>
                    <a:pt x="454" y="1005"/>
                  </a:lnTo>
                  <a:lnTo>
                    <a:pt x="452" y="1005"/>
                  </a:lnTo>
                  <a:lnTo>
                    <a:pt x="452" y="1006"/>
                  </a:lnTo>
                  <a:lnTo>
                    <a:pt x="450" y="1007"/>
                  </a:lnTo>
                  <a:lnTo>
                    <a:pt x="450" y="1009"/>
                  </a:lnTo>
                  <a:lnTo>
                    <a:pt x="451" y="1010"/>
                  </a:lnTo>
                  <a:lnTo>
                    <a:pt x="451" y="1011"/>
                  </a:lnTo>
                  <a:lnTo>
                    <a:pt x="448" y="1014"/>
                  </a:lnTo>
                  <a:lnTo>
                    <a:pt x="448" y="1018"/>
                  </a:lnTo>
                  <a:lnTo>
                    <a:pt x="446" y="1019"/>
                  </a:lnTo>
                  <a:lnTo>
                    <a:pt x="446" y="1020"/>
                  </a:lnTo>
                  <a:lnTo>
                    <a:pt x="443" y="1020"/>
                  </a:lnTo>
                  <a:lnTo>
                    <a:pt x="443" y="1019"/>
                  </a:lnTo>
                  <a:lnTo>
                    <a:pt x="442" y="1019"/>
                  </a:lnTo>
                  <a:lnTo>
                    <a:pt x="442" y="1020"/>
                  </a:lnTo>
                  <a:lnTo>
                    <a:pt x="442" y="1021"/>
                  </a:lnTo>
                  <a:lnTo>
                    <a:pt x="441" y="1022"/>
                  </a:lnTo>
                  <a:lnTo>
                    <a:pt x="440" y="1021"/>
                  </a:lnTo>
                  <a:lnTo>
                    <a:pt x="439" y="1021"/>
                  </a:lnTo>
                  <a:lnTo>
                    <a:pt x="435" y="1022"/>
                  </a:lnTo>
                  <a:lnTo>
                    <a:pt x="434" y="1021"/>
                  </a:lnTo>
                  <a:lnTo>
                    <a:pt x="433" y="1020"/>
                  </a:lnTo>
                  <a:lnTo>
                    <a:pt x="432" y="1021"/>
                  </a:lnTo>
                  <a:lnTo>
                    <a:pt x="431" y="1023"/>
                  </a:lnTo>
                  <a:lnTo>
                    <a:pt x="431" y="1025"/>
                  </a:lnTo>
                  <a:lnTo>
                    <a:pt x="429" y="1028"/>
                  </a:lnTo>
                  <a:lnTo>
                    <a:pt x="429" y="1030"/>
                  </a:lnTo>
                  <a:lnTo>
                    <a:pt x="428" y="1030"/>
                  </a:lnTo>
                  <a:lnTo>
                    <a:pt x="426" y="1030"/>
                  </a:lnTo>
                  <a:lnTo>
                    <a:pt x="425" y="1032"/>
                  </a:lnTo>
                  <a:lnTo>
                    <a:pt x="424" y="1033"/>
                  </a:lnTo>
                  <a:lnTo>
                    <a:pt x="423" y="1034"/>
                  </a:lnTo>
                  <a:lnTo>
                    <a:pt x="421" y="1037"/>
                  </a:lnTo>
                  <a:lnTo>
                    <a:pt x="419" y="1038"/>
                  </a:lnTo>
                  <a:lnTo>
                    <a:pt x="418" y="1040"/>
                  </a:lnTo>
                  <a:lnTo>
                    <a:pt x="420" y="1040"/>
                  </a:lnTo>
                  <a:lnTo>
                    <a:pt x="425" y="1039"/>
                  </a:lnTo>
                  <a:lnTo>
                    <a:pt x="428" y="1039"/>
                  </a:lnTo>
                  <a:lnTo>
                    <a:pt x="428" y="1040"/>
                  </a:lnTo>
                  <a:lnTo>
                    <a:pt x="427" y="1043"/>
                  </a:lnTo>
                  <a:lnTo>
                    <a:pt x="425" y="1044"/>
                  </a:lnTo>
                  <a:lnTo>
                    <a:pt x="425" y="1046"/>
                  </a:lnTo>
                  <a:lnTo>
                    <a:pt x="425" y="1047"/>
                  </a:lnTo>
                  <a:lnTo>
                    <a:pt x="426" y="1048"/>
                  </a:lnTo>
                  <a:lnTo>
                    <a:pt x="424" y="1050"/>
                  </a:lnTo>
                  <a:lnTo>
                    <a:pt x="422" y="1050"/>
                  </a:lnTo>
                  <a:lnTo>
                    <a:pt x="422" y="1051"/>
                  </a:lnTo>
                  <a:lnTo>
                    <a:pt x="420" y="1051"/>
                  </a:lnTo>
                  <a:lnTo>
                    <a:pt x="419" y="1051"/>
                  </a:lnTo>
                  <a:lnTo>
                    <a:pt x="418" y="1051"/>
                  </a:lnTo>
                  <a:lnTo>
                    <a:pt x="418" y="1050"/>
                  </a:lnTo>
                  <a:lnTo>
                    <a:pt x="417" y="1050"/>
                  </a:lnTo>
                  <a:lnTo>
                    <a:pt x="416" y="1050"/>
                  </a:lnTo>
                  <a:lnTo>
                    <a:pt x="413" y="1050"/>
                  </a:lnTo>
                  <a:lnTo>
                    <a:pt x="413" y="1052"/>
                  </a:lnTo>
                  <a:lnTo>
                    <a:pt x="412" y="1053"/>
                  </a:lnTo>
                  <a:lnTo>
                    <a:pt x="410" y="1055"/>
                  </a:lnTo>
                  <a:lnTo>
                    <a:pt x="408" y="1054"/>
                  </a:lnTo>
                  <a:lnTo>
                    <a:pt x="405" y="1054"/>
                  </a:lnTo>
                  <a:lnTo>
                    <a:pt x="403" y="1055"/>
                  </a:lnTo>
                  <a:lnTo>
                    <a:pt x="401" y="1055"/>
                  </a:lnTo>
                  <a:lnTo>
                    <a:pt x="399" y="1056"/>
                  </a:lnTo>
                  <a:lnTo>
                    <a:pt x="398" y="1058"/>
                  </a:lnTo>
                  <a:lnTo>
                    <a:pt x="398" y="1060"/>
                  </a:lnTo>
                  <a:lnTo>
                    <a:pt x="398" y="1062"/>
                  </a:lnTo>
                  <a:lnTo>
                    <a:pt x="396" y="1062"/>
                  </a:lnTo>
                  <a:lnTo>
                    <a:pt x="394" y="1061"/>
                  </a:lnTo>
                  <a:lnTo>
                    <a:pt x="394" y="1060"/>
                  </a:lnTo>
                  <a:lnTo>
                    <a:pt x="392" y="1060"/>
                  </a:lnTo>
                  <a:lnTo>
                    <a:pt x="390" y="1058"/>
                  </a:lnTo>
                  <a:lnTo>
                    <a:pt x="387" y="1058"/>
                  </a:lnTo>
                  <a:lnTo>
                    <a:pt x="385" y="1059"/>
                  </a:lnTo>
                  <a:lnTo>
                    <a:pt x="382" y="1060"/>
                  </a:lnTo>
                  <a:lnTo>
                    <a:pt x="380" y="1061"/>
                  </a:lnTo>
                  <a:lnTo>
                    <a:pt x="380" y="1062"/>
                  </a:lnTo>
                  <a:lnTo>
                    <a:pt x="379" y="1064"/>
                  </a:lnTo>
                  <a:lnTo>
                    <a:pt x="379" y="1068"/>
                  </a:lnTo>
                  <a:lnTo>
                    <a:pt x="380" y="1068"/>
                  </a:lnTo>
                  <a:lnTo>
                    <a:pt x="381" y="1068"/>
                  </a:lnTo>
                  <a:lnTo>
                    <a:pt x="381" y="1068"/>
                  </a:lnTo>
                  <a:lnTo>
                    <a:pt x="379" y="1069"/>
                  </a:lnTo>
                  <a:lnTo>
                    <a:pt x="374" y="1069"/>
                  </a:lnTo>
                  <a:lnTo>
                    <a:pt x="373" y="1068"/>
                  </a:lnTo>
                  <a:lnTo>
                    <a:pt x="374" y="1068"/>
                  </a:lnTo>
                  <a:lnTo>
                    <a:pt x="375" y="1068"/>
                  </a:lnTo>
                  <a:lnTo>
                    <a:pt x="377" y="1067"/>
                  </a:lnTo>
                  <a:lnTo>
                    <a:pt x="376" y="1064"/>
                  </a:lnTo>
                  <a:lnTo>
                    <a:pt x="374" y="1062"/>
                  </a:lnTo>
                  <a:lnTo>
                    <a:pt x="373" y="1063"/>
                  </a:lnTo>
                  <a:lnTo>
                    <a:pt x="368" y="1063"/>
                  </a:lnTo>
                  <a:lnTo>
                    <a:pt x="368" y="1063"/>
                  </a:lnTo>
                  <a:lnTo>
                    <a:pt x="366" y="1061"/>
                  </a:lnTo>
                  <a:lnTo>
                    <a:pt x="364" y="1061"/>
                  </a:lnTo>
                  <a:lnTo>
                    <a:pt x="361" y="1061"/>
                  </a:lnTo>
                  <a:lnTo>
                    <a:pt x="359" y="1059"/>
                  </a:lnTo>
                  <a:lnTo>
                    <a:pt x="359" y="1058"/>
                  </a:lnTo>
                  <a:lnTo>
                    <a:pt x="359" y="1057"/>
                  </a:lnTo>
                  <a:lnTo>
                    <a:pt x="359" y="1056"/>
                  </a:lnTo>
                  <a:lnTo>
                    <a:pt x="358" y="1056"/>
                  </a:lnTo>
                  <a:lnTo>
                    <a:pt x="356" y="1057"/>
                  </a:lnTo>
                  <a:lnTo>
                    <a:pt x="354" y="1058"/>
                  </a:lnTo>
                  <a:lnTo>
                    <a:pt x="355" y="1059"/>
                  </a:lnTo>
                  <a:lnTo>
                    <a:pt x="356" y="1062"/>
                  </a:lnTo>
                  <a:lnTo>
                    <a:pt x="358" y="1062"/>
                  </a:lnTo>
                  <a:lnTo>
                    <a:pt x="361" y="1063"/>
                  </a:lnTo>
                  <a:lnTo>
                    <a:pt x="359" y="1064"/>
                  </a:lnTo>
                  <a:lnTo>
                    <a:pt x="357" y="1064"/>
                  </a:lnTo>
                  <a:lnTo>
                    <a:pt x="355" y="1064"/>
                  </a:lnTo>
                  <a:lnTo>
                    <a:pt x="354" y="1065"/>
                  </a:lnTo>
                  <a:lnTo>
                    <a:pt x="352" y="1068"/>
                  </a:lnTo>
                  <a:lnTo>
                    <a:pt x="349" y="1067"/>
                  </a:lnTo>
                  <a:lnTo>
                    <a:pt x="346" y="1064"/>
                  </a:lnTo>
                  <a:lnTo>
                    <a:pt x="345" y="1063"/>
                  </a:lnTo>
                  <a:lnTo>
                    <a:pt x="347" y="1062"/>
                  </a:lnTo>
                  <a:lnTo>
                    <a:pt x="349" y="1061"/>
                  </a:lnTo>
                  <a:lnTo>
                    <a:pt x="348" y="1060"/>
                  </a:lnTo>
                  <a:lnTo>
                    <a:pt x="347" y="1059"/>
                  </a:lnTo>
                  <a:lnTo>
                    <a:pt x="345" y="1059"/>
                  </a:lnTo>
                  <a:lnTo>
                    <a:pt x="345" y="1058"/>
                  </a:lnTo>
                  <a:lnTo>
                    <a:pt x="344" y="1057"/>
                  </a:lnTo>
                  <a:lnTo>
                    <a:pt x="343" y="1056"/>
                  </a:lnTo>
                  <a:lnTo>
                    <a:pt x="341" y="1056"/>
                  </a:lnTo>
                  <a:lnTo>
                    <a:pt x="337" y="1055"/>
                  </a:lnTo>
                  <a:lnTo>
                    <a:pt x="337" y="1052"/>
                  </a:lnTo>
                  <a:lnTo>
                    <a:pt x="335" y="1051"/>
                  </a:lnTo>
                  <a:lnTo>
                    <a:pt x="333" y="1050"/>
                  </a:lnTo>
                  <a:lnTo>
                    <a:pt x="331" y="1050"/>
                  </a:lnTo>
                  <a:lnTo>
                    <a:pt x="331" y="1051"/>
                  </a:lnTo>
                  <a:lnTo>
                    <a:pt x="330" y="1053"/>
                  </a:lnTo>
                  <a:lnTo>
                    <a:pt x="327" y="1052"/>
                  </a:lnTo>
                  <a:lnTo>
                    <a:pt x="326" y="1052"/>
                  </a:lnTo>
                  <a:lnTo>
                    <a:pt x="325" y="1050"/>
                  </a:lnTo>
                  <a:lnTo>
                    <a:pt x="324" y="1050"/>
                  </a:lnTo>
                  <a:lnTo>
                    <a:pt x="323" y="1048"/>
                  </a:lnTo>
                  <a:lnTo>
                    <a:pt x="322" y="1047"/>
                  </a:lnTo>
                  <a:lnTo>
                    <a:pt x="321" y="1048"/>
                  </a:lnTo>
                  <a:lnTo>
                    <a:pt x="320" y="1048"/>
                  </a:lnTo>
                  <a:lnTo>
                    <a:pt x="316" y="1047"/>
                  </a:lnTo>
                  <a:lnTo>
                    <a:pt x="314" y="1048"/>
                  </a:lnTo>
                  <a:lnTo>
                    <a:pt x="312" y="1047"/>
                  </a:lnTo>
                  <a:lnTo>
                    <a:pt x="310" y="1047"/>
                  </a:lnTo>
                  <a:lnTo>
                    <a:pt x="307" y="1047"/>
                  </a:lnTo>
                  <a:lnTo>
                    <a:pt x="306" y="1046"/>
                  </a:lnTo>
                  <a:lnTo>
                    <a:pt x="306" y="1044"/>
                  </a:lnTo>
                  <a:lnTo>
                    <a:pt x="307" y="1043"/>
                  </a:lnTo>
                  <a:lnTo>
                    <a:pt x="307" y="1042"/>
                  </a:lnTo>
                  <a:lnTo>
                    <a:pt x="307" y="1039"/>
                  </a:lnTo>
                  <a:lnTo>
                    <a:pt x="307" y="1038"/>
                  </a:lnTo>
                  <a:lnTo>
                    <a:pt x="307" y="1037"/>
                  </a:lnTo>
                  <a:lnTo>
                    <a:pt x="307" y="1036"/>
                  </a:lnTo>
                  <a:lnTo>
                    <a:pt x="305" y="1032"/>
                  </a:lnTo>
                  <a:lnTo>
                    <a:pt x="301" y="1029"/>
                  </a:lnTo>
                  <a:lnTo>
                    <a:pt x="296" y="1032"/>
                  </a:lnTo>
                  <a:lnTo>
                    <a:pt x="289" y="1032"/>
                  </a:lnTo>
                  <a:lnTo>
                    <a:pt x="286" y="1032"/>
                  </a:lnTo>
                  <a:lnTo>
                    <a:pt x="280" y="1032"/>
                  </a:lnTo>
                  <a:lnTo>
                    <a:pt x="277" y="1032"/>
                  </a:lnTo>
                  <a:lnTo>
                    <a:pt x="276" y="1029"/>
                  </a:lnTo>
                  <a:lnTo>
                    <a:pt x="275" y="1025"/>
                  </a:lnTo>
                  <a:lnTo>
                    <a:pt x="277" y="1022"/>
                  </a:lnTo>
                  <a:lnTo>
                    <a:pt x="280" y="1021"/>
                  </a:lnTo>
                  <a:lnTo>
                    <a:pt x="288" y="1021"/>
                  </a:lnTo>
                  <a:lnTo>
                    <a:pt x="290" y="1020"/>
                  </a:lnTo>
                  <a:lnTo>
                    <a:pt x="292" y="1019"/>
                  </a:lnTo>
                  <a:lnTo>
                    <a:pt x="294" y="1016"/>
                  </a:lnTo>
                  <a:lnTo>
                    <a:pt x="295" y="1013"/>
                  </a:lnTo>
                  <a:lnTo>
                    <a:pt x="295" y="1011"/>
                  </a:lnTo>
                  <a:lnTo>
                    <a:pt x="292" y="1013"/>
                  </a:lnTo>
                  <a:lnTo>
                    <a:pt x="289" y="1013"/>
                  </a:lnTo>
                  <a:lnTo>
                    <a:pt x="287" y="1013"/>
                  </a:lnTo>
                  <a:lnTo>
                    <a:pt x="285" y="1011"/>
                  </a:lnTo>
                  <a:lnTo>
                    <a:pt x="284" y="1008"/>
                  </a:lnTo>
                  <a:lnTo>
                    <a:pt x="284" y="1007"/>
                  </a:lnTo>
                  <a:lnTo>
                    <a:pt x="284" y="1007"/>
                  </a:lnTo>
                  <a:lnTo>
                    <a:pt x="282" y="1007"/>
                  </a:lnTo>
                  <a:lnTo>
                    <a:pt x="279" y="1007"/>
                  </a:lnTo>
                  <a:lnTo>
                    <a:pt x="279" y="1006"/>
                  </a:lnTo>
                  <a:lnTo>
                    <a:pt x="277" y="1004"/>
                  </a:lnTo>
                  <a:lnTo>
                    <a:pt x="277" y="1005"/>
                  </a:lnTo>
                  <a:lnTo>
                    <a:pt x="276" y="1007"/>
                  </a:lnTo>
                  <a:lnTo>
                    <a:pt x="276" y="1008"/>
                  </a:lnTo>
                  <a:lnTo>
                    <a:pt x="275" y="1009"/>
                  </a:lnTo>
                  <a:lnTo>
                    <a:pt x="276" y="1011"/>
                  </a:lnTo>
                  <a:lnTo>
                    <a:pt x="277" y="1013"/>
                  </a:lnTo>
                  <a:lnTo>
                    <a:pt x="277" y="1013"/>
                  </a:lnTo>
                  <a:lnTo>
                    <a:pt x="279" y="1014"/>
                  </a:lnTo>
                  <a:lnTo>
                    <a:pt x="280" y="1017"/>
                  </a:lnTo>
                  <a:lnTo>
                    <a:pt x="279" y="1019"/>
                  </a:lnTo>
                  <a:lnTo>
                    <a:pt x="277" y="1021"/>
                  </a:lnTo>
                  <a:lnTo>
                    <a:pt x="274" y="1022"/>
                  </a:lnTo>
                  <a:lnTo>
                    <a:pt x="273" y="1021"/>
                  </a:lnTo>
                  <a:lnTo>
                    <a:pt x="268" y="1019"/>
                  </a:lnTo>
                  <a:lnTo>
                    <a:pt x="265" y="1019"/>
                  </a:lnTo>
                  <a:lnTo>
                    <a:pt x="265" y="1020"/>
                  </a:lnTo>
                  <a:lnTo>
                    <a:pt x="263" y="1021"/>
                  </a:lnTo>
                  <a:lnTo>
                    <a:pt x="262" y="1022"/>
                  </a:lnTo>
                  <a:lnTo>
                    <a:pt x="261" y="1024"/>
                  </a:lnTo>
                  <a:lnTo>
                    <a:pt x="262" y="1026"/>
                  </a:lnTo>
                  <a:lnTo>
                    <a:pt x="263" y="1028"/>
                  </a:lnTo>
                  <a:lnTo>
                    <a:pt x="265" y="1028"/>
                  </a:lnTo>
                  <a:lnTo>
                    <a:pt x="264" y="1030"/>
                  </a:lnTo>
                  <a:lnTo>
                    <a:pt x="261" y="1031"/>
                  </a:lnTo>
                  <a:lnTo>
                    <a:pt x="261" y="1029"/>
                  </a:lnTo>
                  <a:lnTo>
                    <a:pt x="259" y="1025"/>
                  </a:lnTo>
                  <a:lnTo>
                    <a:pt x="256" y="1024"/>
                  </a:lnTo>
                  <a:lnTo>
                    <a:pt x="253" y="1020"/>
                  </a:lnTo>
                  <a:lnTo>
                    <a:pt x="251" y="1018"/>
                  </a:lnTo>
                  <a:lnTo>
                    <a:pt x="252" y="1010"/>
                  </a:lnTo>
                  <a:lnTo>
                    <a:pt x="251" y="1008"/>
                  </a:lnTo>
                  <a:lnTo>
                    <a:pt x="251" y="1007"/>
                  </a:lnTo>
                  <a:lnTo>
                    <a:pt x="250" y="1004"/>
                  </a:lnTo>
                  <a:lnTo>
                    <a:pt x="248" y="1002"/>
                  </a:lnTo>
                  <a:lnTo>
                    <a:pt x="247" y="1001"/>
                  </a:lnTo>
                  <a:lnTo>
                    <a:pt x="247" y="1002"/>
                  </a:lnTo>
                  <a:lnTo>
                    <a:pt x="250" y="1007"/>
                  </a:lnTo>
                  <a:lnTo>
                    <a:pt x="250" y="1007"/>
                  </a:lnTo>
                  <a:lnTo>
                    <a:pt x="250" y="1017"/>
                  </a:lnTo>
                  <a:lnTo>
                    <a:pt x="251" y="1020"/>
                  </a:lnTo>
                  <a:lnTo>
                    <a:pt x="253" y="1023"/>
                  </a:lnTo>
                  <a:lnTo>
                    <a:pt x="256" y="1025"/>
                  </a:lnTo>
                  <a:lnTo>
                    <a:pt x="259" y="1027"/>
                  </a:lnTo>
                  <a:lnTo>
                    <a:pt x="259" y="1030"/>
                  </a:lnTo>
                  <a:lnTo>
                    <a:pt x="256" y="1031"/>
                  </a:lnTo>
                  <a:lnTo>
                    <a:pt x="244" y="1030"/>
                  </a:lnTo>
                  <a:lnTo>
                    <a:pt x="238" y="1029"/>
                  </a:lnTo>
                  <a:lnTo>
                    <a:pt x="235" y="1027"/>
                  </a:lnTo>
                  <a:lnTo>
                    <a:pt x="235" y="1025"/>
                  </a:lnTo>
                  <a:lnTo>
                    <a:pt x="237" y="1023"/>
                  </a:lnTo>
                  <a:lnTo>
                    <a:pt x="237" y="1021"/>
                  </a:lnTo>
                  <a:lnTo>
                    <a:pt x="236" y="1019"/>
                  </a:lnTo>
                  <a:lnTo>
                    <a:pt x="235" y="1018"/>
                  </a:lnTo>
                  <a:lnTo>
                    <a:pt x="230" y="1017"/>
                  </a:lnTo>
                  <a:lnTo>
                    <a:pt x="221" y="1018"/>
                  </a:lnTo>
                  <a:lnTo>
                    <a:pt x="203" y="1016"/>
                  </a:lnTo>
                  <a:lnTo>
                    <a:pt x="200" y="1015"/>
                  </a:lnTo>
                  <a:lnTo>
                    <a:pt x="199" y="1014"/>
                  </a:lnTo>
                  <a:lnTo>
                    <a:pt x="196" y="1013"/>
                  </a:lnTo>
                  <a:lnTo>
                    <a:pt x="195" y="1010"/>
                  </a:lnTo>
                  <a:lnTo>
                    <a:pt x="196" y="1007"/>
                  </a:lnTo>
                  <a:lnTo>
                    <a:pt x="193" y="1005"/>
                  </a:lnTo>
                  <a:lnTo>
                    <a:pt x="188" y="1004"/>
                  </a:lnTo>
                  <a:lnTo>
                    <a:pt x="183" y="1005"/>
                  </a:lnTo>
                  <a:lnTo>
                    <a:pt x="180" y="1006"/>
                  </a:lnTo>
                  <a:lnTo>
                    <a:pt x="179" y="1007"/>
                  </a:lnTo>
                  <a:lnTo>
                    <a:pt x="161" y="1022"/>
                  </a:lnTo>
                  <a:lnTo>
                    <a:pt x="151" y="1026"/>
                  </a:lnTo>
                  <a:lnTo>
                    <a:pt x="147" y="1029"/>
                  </a:lnTo>
                  <a:lnTo>
                    <a:pt x="140" y="1038"/>
                  </a:lnTo>
                  <a:lnTo>
                    <a:pt x="139" y="1039"/>
                  </a:lnTo>
                  <a:lnTo>
                    <a:pt x="135" y="1038"/>
                  </a:lnTo>
                  <a:lnTo>
                    <a:pt x="133" y="1038"/>
                  </a:lnTo>
                  <a:lnTo>
                    <a:pt x="129" y="1038"/>
                  </a:lnTo>
                  <a:lnTo>
                    <a:pt x="123" y="1041"/>
                  </a:lnTo>
                  <a:lnTo>
                    <a:pt x="116" y="1046"/>
                  </a:lnTo>
                  <a:lnTo>
                    <a:pt x="115" y="1048"/>
                  </a:lnTo>
                  <a:lnTo>
                    <a:pt x="114" y="1049"/>
                  </a:lnTo>
                  <a:lnTo>
                    <a:pt x="113" y="1050"/>
                  </a:lnTo>
                  <a:lnTo>
                    <a:pt x="112" y="1051"/>
                  </a:lnTo>
                  <a:lnTo>
                    <a:pt x="110" y="1053"/>
                  </a:lnTo>
                  <a:lnTo>
                    <a:pt x="109" y="1054"/>
                  </a:lnTo>
                  <a:lnTo>
                    <a:pt x="108" y="1056"/>
                  </a:lnTo>
                  <a:lnTo>
                    <a:pt x="106" y="1058"/>
                  </a:lnTo>
                  <a:lnTo>
                    <a:pt x="104" y="1060"/>
                  </a:lnTo>
                  <a:lnTo>
                    <a:pt x="103" y="1062"/>
                  </a:lnTo>
                  <a:lnTo>
                    <a:pt x="103" y="1064"/>
                  </a:lnTo>
                  <a:lnTo>
                    <a:pt x="102" y="1067"/>
                  </a:lnTo>
                  <a:lnTo>
                    <a:pt x="101" y="1070"/>
                  </a:lnTo>
                  <a:lnTo>
                    <a:pt x="100" y="1072"/>
                  </a:lnTo>
                  <a:lnTo>
                    <a:pt x="99" y="1074"/>
                  </a:lnTo>
                  <a:lnTo>
                    <a:pt x="98" y="1078"/>
                  </a:lnTo>
                  <a:lnTo>
                    <a:pt x="97" y="1080"/>
                  </a:lnTo>
                  <a:lnTo>
                    <a:pt x="98" y="1081"/>
                  </a:lnTo>
                  <a:lnTo>
                    <a:pt x="99" y="1082"/>
                  </a:lnTo>
                  <a:lnTo>
                    <a:pt x="99" y="1085"/>
                  </a:lnTo>
                  <a:lnTo>
                    <a:pt x="98" y="1092"/>
                  </a:lnTo>
                  <a:lnTo>
                    <a:pt x="97" y="1099"/>
                  </a:lnTo>
                  <a:lnTo>
                    <a:pt x="97" y="1104"/>
                  </a:lnTo>
                  <a:lnTo>
                    <a:pt x="98" y="1107"/>
                  </a:lnTo>
                  <a:lnTo>
                    <a:pt x="97" y="1112"/>
                  </a:lnTo>
                  <a:lnTo>
                    <a:pt x="98" y="1119"/>
                  </a:lnTo>
                  <a:lnTo>
                    <a:pt x="98" y="1124"/>
                  </a:lnTo>
                  <a:lnTo>
                    <a:pt x="99" y="1128"/>
                  </a:lnTo>
                  <a:lnTo>
                    <a:pt x="100" y="1129"/>
                  </a:lnTo>
                  <a:lnTo>
                    <a:pt x="102" y="1130"/>
                  </a:lnTo>
                  <a:lnTo>
                    <a:pt x="104" y="1131"/>
                  </a:lnTo>
                  <a:lnTo>
                    <a:pt x="107" y="1132"/>
                  </a:lnTo>
                  <a:lnTo>
                    <a:pt x="107" y="1133"/>
                  </a:lnTo>
                  <a:lnTo>
                    <a:pt x="107" y="1134"/>
                  </a:lnTo>
                  <a:lnTo>
                    <a:pt x="107" y="1135"/>
                  </a:lnTo>
                  <a:lnTo>
                    <a:pt x="108" y="1137"/>
                  </a:lnTo>
                  <a:lnTo>
                    <a:pt x="109" y="1138"/>
                  </a:lnTo>
                  <a:lnTo>
                    <a:pt x="110" y="1140"/>
                  </a:lnTo>
                  <a:lnTo>
                    <a:pt x="110" y="1142"/>
                  </a:lnTo>
                  <a:lnTo>
                    <a:pt x="110" y="1143"/>
                  </a:lnTo>
                  <a:lnTo>
                    <a:pt x="107" y="1144"/>
                  </a:lnTo>
                  <a:lnTo>
                    <a:pt x="104" y="1144"/>
                  </a:lnTo>
                  <a:lnTo>
                    <a:pt x="102" y="1143"/>
                  </a:lnTo>
                  <a:lnTo>
                    <a:pt x="100" y="1143"/>
                  </a:lnTo>
                  <a:lnTo>
                    <a:pt x="99" y="1142"/>
                  </a:lnTo>
                  <a:lnTo>
                    <a:pt x="98" y="1141"/>
                  </a:lnTo>
                  <a:lnTo>
                    <a:pt x="97" y="1140"/>
                  </a:lnTo>
                  <a:lnTo>
                    <a:pt x="97" y="1139"/>
                  </a:lnTo>
                  <a:lnTo>
                    <a:pt x="93" y="1139"/>
                  </a:lnTo>
                  <a:lnTo>
                    <a:pt x="92" y="1138"/>
                  </a:lnTo>
                  <a:lnTo>
                    <a:pt x="91" y="1140"/>
                  </a:lnTo>
                  <a:lnTo>
                    <a:pt x="88" y="1138"/>
                  </a:lnTo>
                  <a:lnTo>
                    <a:pt x="85" y="1140"/>
                  </a:lnTo>
                  <a:lnTo>
                    <a:pt x="84" y="1140"/>
                  </a:lnTo>
                  <a:lnTo>
                    <a:pt x="82" y="1140"/>
                  </a:lnTo>
                  <a:lnTo>
                    <a:pt x="80" y="1140"/>
                  </a:lnTo>
                  <a:lnTo>
                    <a:pt x="79" y="1141"/>
                  </a:lnTo>
                  <a:lnTo>
                    <a:pt x="77" y="1145"/>
                  </a:lnTo>
                  <a:lnTo>
                    <a:pt x="75" y="1146"/>
                  </a:lnTo>
                  <a:lnTo>
                    <a:pt x="73" y="1146"/>
                  </a:lnTo>
                  <a:lnTo>
                    <a:pt x="70" y="1145"/>
                  </a:lnTo>
                  <a:lnTo>
                    <a:pt x="67" y="1145"/>
                  </a:lnTo>
                  <a:lnTo>
                    <a:pt x="67" y="1146"/>
                  </a:lnTo>
                  <a:lnTo>
                    <a:pt x="62" y="1149"/>
                  </a:lnTo>
                  <a:lnTo>
                    <a:pt x="61" y="1150"/>
                  </a:lnTo>
                  <a:lnTo>
                    <a:pt x="62" y="1152"/>
                  </a:lnTo>
                  <a:lnTo>
                    <a:pt x="64" y="1153"/>
                  </a:lnTo>
                  <a:lnTo>
                    <a:pt x="64" y="1154"/>
                  </a:lnTo>
                  <a:lnTo>
                    <a:pt x="61" y="1154"/>
                  </a:lnTo>
                  <a:lnTo>
                    <a:pt x="59" y="1154"/>
                  </a:lnTo>
                  <a:lnTo>
                    <a:pt x="55" y="1152"/>
                  </a:lnTo>
                  <a:lnTo>
                    <a:pt x="54" y="1152"/>
                  </a:lnTo>
                  <a:lnTo>
                    <a:pt x="53" y="1153"/>
                  </a:lnTo>
                  <a:lnTo>
                    <a:pt x="52" y="1155"/>
                  </a:lnTo>
                  <a:lnTo>
                    <a:pt x="51" y="1156"/>
                  </a:lnTo>
                  <a:lnTo>
                    <a:pt x="50" y="1156"/>
                  </a:lnTo>
                  <a:lnTo>
                    <a:pt x="49" y="1156"/>
                  </a:lnTo>
                  <a:lnTo>
                    <a:pt x="48" y="1154"/>
                  </a:lnTo>
                  <a:lnTo>
                    <a:pt x="46" y="1154"/>
                  </a:lnTo>
                  <a:lnTo>
                    <a:pt x="44" y="1152"/>
                  </a:lnTo>
                  <a:lnTo>
                    <a:pt x="43" y="1151"/>
                  </a:lnTo>
                  <a:lnTo>
                    <a:pt x="42" y="1149"/>
                  </a:lnTo>
                  <a:lnTo>
                    <a:pt x="41" y="1149"/>
                  </a:lnTo>
                  <a:lnTo>
                    <a:pt x="37" y="1148"/>
                  </a:lnTo>
                  <a:lnTo>
                    <a:pt x="32" y="1146"/>
                  </a:lnTo>
                  <a:lnTo>
                    <a:pt x="31" y="1145"/>
                  </a:lnTo>
                  <a:lnTo>
                    <a:pt x="29" y="1143"/>
                  </a:lnTo>
                  <a:lnTo>
                    <a:pt x="26" y="1144"/>
                  </a:lnTo>
                  <a:lnTo>
                    <a:pt x="20" y="1146"/>
                  </a:lnTo>
                  <a:lnTo>
                    <a:pt x="16" y="1145"/>
                  </a:lnTo>
                  <a:lnTo>
                    <a:pt x="15" y="1146"/>
                  </a:lnTo>
                  <a:lnTo>
                    <a:pt x="14" y="1146"/>
                  </a:lnTo>
                  <a:lnTo>
                    <a:pt x="13" y="1148"/>
                  </a:lnTo>
                  <a:lnTo>
                    <a:pt x="11" y="1150"/>
                  </a:lnTo>
                  <a:lnTo>
                    <a:pt x="10" y="1152"/>
                  </a:lnTo>
                  <a:lnTo>
                    <a:pt x="8" y="1152"/>
                  </a:lnTo>
                  <a:lnTo>
                    <a:pt x="7" y="1153"/>
                  </a:lnTo>
                  <a:lnTo>
                    <a:pt x="5" y="1153"/>
                  </a:lnTo>
                  <a:lnTo>
                    <a:pt x="3" y="1153"/>
                  </a:lnTo>
                  <a:lnTo>
                    <a:pt x="2" y="1152"/>
                  </a:lnTo>
                  <a:lnTo>
                    <a:pt x="1" y="1151"/>
                  </a:lnTo>
                  <a:lnTo>
                    <a:pt x="0" y="1149"/>
                  </a:lnTo>
                  <a:lnTo>
                    <a:pt x="0" y="1147"/>
                  </a:lnTo>
                  <a:lnTo>
                    <a:pt x="0" y="1140"/>
                  </a:lnTo>
                  <a:lnTo>
                    <a:pt x="1" y="1141"/>
                  </a:lnTo>
                  <a:lnTo>
                    <a:pt x="2" y="1141"/>
                  </a:lnTo>
                  <a:lnTo>
                    <a:pt x="4" y="1141"/>
                  </a:lnTo>
                  <a:lnTo>
                    <a:pt x="3" y="1140"/>
                  </a:lnTo>
                  <a:lnTo>
                    <a:pt x="2" y="1138"/>
                  </a:lnTo>
                  <a:lnTo>
                    <a:pt x="1" y="1136"/>
                  </a:lnTo>
                  <a:lnTo>
                    <a:pt x="0" y="1137"/>
                  </a:lnTo>
                  <a:lnTo>
                    <a:pt x="0" y="1138"/>
                  </a:lnTo>
                  <a:lnTo>
                    <a:pt x="0" y="12"/>
                  </a:lnTo>
                  <a:close/>
                  <a:moveTo>
                    <a:pt x="676" y="1116"/>
                  </a:moveTo>
                  <a:lnTo>
                    <a:pt x="679" y="1120"/>
                  </a:lnTo>
                  <a:lnTo>
                    <a:pt x="678" y="1120"/>
                  </a:lnTo>
                  <a:lnTo>
                    <a:pt x="676" y="1116"/>
                  </a:lnTo>
                  <a:close/>
                  <a:moveTo>
                    <a:pt x="596" y="1170"/>
                  </a:moveTo>
                  <a:lnTo>
                    <a:pt x="596" y="1169"/>
                  </a:lnTo>
                  <a:lnTo>
                    <a:pt x="596" y="1168"/>
                  </a:lnTo>
                  <a:lnTo>
                    <a:pt x="595" y="1168"/>
                  </a:lnTo>
                  <a:lnTo>
                    <a:pt x="594" y="1167"/>
                  </a:lnTo>
                  <a:lnTo>
                    <a:pt x="595" y="1166"/>
                  </a:lnTo>
                  <a:lnTo>
                    <a:pt x="596" y="1165"/>
                  </a:lnTo>
                  <a:lnTo>
                    <a:pt x="598" y="1166"/>
                  </a:lnTo>
                  <a:lnTo>
                    <a:pt x="599" y="1165"/>
                  </a:lnTo>
                  <a:lnTo>
                    <a:pt x="600" y="1164"/>
                  </a:lnTo>
                  <a:lnTo>
                    <a:pt x="604" y="1164"/>
                  </a:lnTo>
                  <a:lnTo>
                    <a:pt x="605" y="1164"/>
                  </a:lnTo>
                  <a:lnTo>
                    <a:pt x="606" y="1163"/>
                  </a:lnTo>
                  <a:lnTo>
                    <a:pt x="607" y="1162"/>
                  </a:lnTo>
                  <a:lnTo>
                    <a:pt x="607" y="1163"/>
                  </a:lnTo>
                  <a:lnTo>
                    <a:pt x="607" y="1162"/>
                  </a:lnTo>
                  <a:lnTo>
                    <a:pt x="608" y="1161"/>
                  </a:lnTo>
                  <a:lnTo>
                    <a:pt x="606" y="1160"/>
                  </a:lnTo>
                  <a:lnTo>
                    <a:pt x="602" y="1158"/>
                  </a:lnTo>
                  <a:lnTo>
                    <a:pt x="602" y="1158"/>
                  </a:lnTo>
                  <a:lnTo>
                    <a:pt x="602" y="1157"/>
                  </a:lnTo>
                  <a:lnTo>
                    <a:pt x="600" y="1158"/>
                  </a:lnTo>
                  <a:lnTo>
                    <a:pt x="599" y="1157"/>
                  </a:lnTo>
                  <a:lnTo>
                    <a:pt x="599" y="1156"/>
                  </a:lnTo>
                  <a:lnTo>
                    <a:pt x="600" y="1156"/>
                  </a:lnTo>
                  <a:lnTo>
                    <a:pt x="602" y="1154"/>
                  </a:lnTo>
                  <a:lnTo>
                    <a:pt x="601" y="1152"/>
                  </a:lnTo>
                  <a:lnTo>
                    <a:pt x="598" y="1152"/>
                  </a:lnTo>
                  <a:lnTo>
                    <a:pt x="595" y="1154"/>
                  </a:lnTo>
                  <a:lnTo>
                    <a:pt x="596" y="1153"/>
                  </a:lnTo>
                  <a:lnTo>
                    <a:pt x="595" y="1152"/>
                  </a:lnTo>
                  <a:lnTo>
                    <a:pt x="595" y="1151"/>
                  </a:lnTo>
                  <a:lnTo>
                    <a:pt x="595" y="1150"/>
                  </a:lnTo>
                  <a:lnTo>
                    <a:pt x="595" y="1148"/>
                  </a:lnTo>
                  <a:lnTo>
                    <a:pt x="596" y="1149"/>
                  </a:lnTo>
                  <a:lnTo>
                    <a:pt x="596" y="1149"/>
                  </a:lnTo>
                  <a:lnTo>
                    <a:pt x="597" y="1148"/>
                  </a:lnTo>
                  <a:lnTo>
                    <a:pt x="598" y="1147"/>
                  </a:lnTo>
                  <a:lnTo>
                    <a:pt x="599" y="1148"/>
                  </a:lnTo>
                  <a:lnTo>
                    <a:pt x="599" y="1147"/>
                  </a:lnTo>
                  <a:lnTo>
                    <a:pt x="600" y="1146"/>
                  </a:lnTo>
                  <a:lnTo>
                    <a:pt x="600" y="1146"/>
                  </a:lnTo>
                  <a:lnTo>
                    <a:pt x="601" y="1145"/>
                  </a:lnTo>
                  <a:lnTo>
                    <a:pt x="604" y="1144"/>
                  </a:lnTo>
                  <a:lnTo>
                    <a:pt x="604" y="1143"/>
                  </a:lnTo>
                  <a:lnTo>
                    <a:pt x="605" y="1142"/>
                  </a:lnTo>
                  <a:lnTo>
                    <a:pt x="605" y="1140"/>
                  </a:lnTo>
                  <a:lnTo>
                    <a:pt x="606" y="1139"/>
                  </a:lnTo>
                  <a:lnTo>
                    <a:pt x="606" y="1138"/>
                  </a:lnTo>
                  <a:lnTo>
                    <a:pt x="606" y="1137"/>
                  </a:lnTo>
                  <a:lnTo>
                    <a:pt x="604" y="1137"/>
                  </a:lnTo>
                  <a:lnTo>
                    <a:pt x="604" y="1136"/>
                  </a:lnTo>
                  <a:lnTo>
                    <a:pt x="605" y="1134"/>
                  </a:lnTo>
                  <a:lnTo>
                    <a:pt x="607" y="1132"/>
                  </a:lnTo>
                  <a:lnTo>
                    <a:pt x="608" y="1131"/>
                  </a:lnTo>
                  <a:lnTo>
                    <a:pt x="609" y="1131"/>
                  </a:lnTo>
                  <a:lnTo>
                    <a:pt x="609" y="1129"/>
                  </a:lnTo>
                  <a:lnTo>
                    <a:pt x="609" y="1127"/>
                  </a:lnTo>
                  <a:lnTo>
                    <a:pt x="609" y="1126"/>
                  </a:lnTo>
                  <a:lnTo>
                    <a:pt x="609" y="1125"/>
                  </a:lnTo>
                  <a:lnTo>
                    <a:pt x="610" y="1125"/>
                  </a:lnTo>
                  <a:lnTo>
                    <a:pt x="610" y="1127"/>
                  </a:lnTo>
                  <a:lnTo>
                    <a:pt x="612" y="1126"/>
                  </a:lnTo>
                  <a:lnTo>
                    <a:pt x="613" y="1126"/>
                  </a:lnTo>
                  <a:lnTo>
                    <a:pt x="614" y="1127"/>
                  </a:lnTo>
                  <a:lnTo>
                    <a:pt x="614" y="1128"/>
                  </a:lnTo>
                  <a:lnTo>
                    <a:pt x="616" y="1127"/>
                  </a:lnTo>
                  <a:lnTo>
                    <a:pt x="617" y="1126"/>
                  </a:lnTo>
                  <a:lnTo>
                    <a:pt x="618" y="1124"/>
                  </a:lnTo>
                  <a:lnTo>
                    <a:pt x="619" y="1122"/>
                  </a:lnTo>
                  <a:lnTo>
                    <a:pt x="618" y="1122"/>
                  </a:lnTo>
                  <a:lnTo>
                    <a:pt x="621" y="1122"/>
                  </a:lnTo>
                  <a:lnTo>
                    <a:pt x="626" y="1118"/>
                  </a:lnTo>
                  <a:lnTo>
                    <a:pt x="637" y="1116"/>
                  </a:lnTo>
                  <a:lnTo>
                    <a:pt x="640" y="1115"/>
                  </a:lnTo>
                  <a:lnTo>
                    <a:pt x="640" y="1112"/>
                  </a:lnTo>
                  <a:lnTo>
                    <a:pt x="645" y="1107"/>
                  </a:lnTo>
                  <a:lnTo>
                    <a:pt x="646" y="1106"/>
                  </a:lnTo>
                  <a:lnTo>
                    <a:pt x="648" y="1105"/>
                  </a:lnTo>
                  <a:lnTo>
                    <a:pt x="650" y="1105"/>
                  </a:lnTo>
                  <a:lnTo>
                    <a:pt x="651" y="1106"/>
                  </a:lnTo>
                  <a:lnTo>
                    <a:pt x="652" y="1106"/>
                  </a:lnTo>
                  <a:lnTo>
                    <a:pt x="656" y="1107"/>
                  </a:lnTo>
                  <a:lnTo>
                    <a:pt x="658" y="1108"/>
                  </a:lnTo>
                  <a:lnTo>
                    <a:pt x="659" y="1109"/>
                  </a:lnTo>
                  <a:lnTo>
                    <a:pt x="660" y="1110"/>
                  </a:lnTo>
                  <a:lnTo>
                    <a:pt x="660" y="1110"/>
                  </a:lnTo>
                  <a:lnTo>
                    <a:pt x="661" y="1113"/>
                  </a:lnTo>
                  <a:lnTo>
                    <a:pt x="662" y="1113"/>
                  </a:lnTo>
                  <a:lnTo>
                    <a:pt x="665" y="1108"/>
                  </a:lnTo>
                  <a:lnTo>
                    <a:pt x="666" y="1104"/>
                  </a:lnTo>
                  <a:lnTo>
                    <a:pt x="665" y="1101"/>
                  </a:lnTo>
                  <a:lnTo>
                    <a:pt x="666" y="1099"/>
                  </a:lnTo>
                  <a:lnTo>
                    <a:pt x="666" y="1097"/>
                  </a:lnTo>
                  <a:lnTo>
                    <a:pt x="664" y="1095"/>
                  </a:lnTo>
                  <a:lnTo>
                    <a:pt x="662" y="1093"/>
                  </a:lnTo>
                  <a:lnTo>
                    <a:pt x="665" y="1090"/>
                  </a:lnTo>
                  <a:lnTo>
                    <a:pt x="665" y="1088"/>
                  </a:lnTo>
                  <a:lnTo>
                    <a:pt x="665" y="1087"/>
                  </a:lnTo>
                  <a:lnTo>
                    <a:pt x="665" y="1086"/>
                  </a:lnTo>
                  <a:lnTo>
                    <a:pt x="665" y="1085"/>
                  </a:lnTo>
                  <a:lnTo>
                    <a:pt x="666" y="1084"/>
                  </a:lnTo>
                  <a:lnTo>
                    <a:pt x="668" y="1082"/>
                  </a:lnTo>
                  <a:lnTo>
                    <a:pt x="668" y="1081"/>
                  </a:lnTo>
                  <a:lnTo>
                    <a:pt x="668" y="1080"/>
                  </a:lnTo>
                  <a:lnTo>
                    <a:pt x="668" y="1080"/>
                  </a:lnTo>
                  <a:lnTo>
                    <a:pt x="667" y="1079"/>
                  </a:lnTo>
                  <a:lnTo>
                    <a:pt x="666" y="1076"/>
                  </a:lnTo>
                  <a:lnTo>
                    <a:pt x="666" y="1074"/>
                  </a:lnTo>
                  <a:lnTo>
                    <a:pt x="667" y="1073"/>
                  </a:lnTo>
                  <a:lnTo>
                    <a:pt x="668" y="1072"/>
                  </a:lnTo>
                  <a:lnTo>
                    <a:pt x="672" y="1072"/>
                  </a:lnTo>
                  <a:lnTo>
                    <a:pt x="674" y="1071"/>
                  </a:lnTo>
                  <a:lnTo>
                    <a:pt x="674" y="1073"/>
                  </a:lnTo>
                  <a:lnTo>
                    <a:pt x="675" y="1074"/>
                  </a:lnTo>
                  <a:lnTo>
                    <a:pt x="677" y="1074"/>
                  </a:lnTo>
                  <a:lnTo>
                    <a:pt x="677" y="1075"/>
                  </a:lnTo>
                  <a:lnTo>
                    <a:pt x="676" y="1076"/>
                  </a:lnTo>
                  <a:lnTo>
                    <a:pt x="676" y="1078"/>
                  </a:lnTo>
                  <a:lnTo>
                    <a:pt x="677" y="1079"/>
                  </a:lnTo>
                  <a:lnTo>
                    <a:pt x="678" y="1080"/>
                  </a:lnTo>
                  <a:lnTo>
                    <a:pt x="677" y="1082"/>
                  </a:lnTo>
                  <a:lnTo>
                    <a:pt x="679" y="1094"/>
                  </a:lnTo>
                  <a:lnTo>
                    <a:pt x="679" y="1098"/>
                  </a:lnTo>
                  <a:lnTo>
                    <a:pt x="676" y="1109"/>
                  </a:lnTo>
                  <a:lnTo>
                    <a:pt x="676" y="1110"/>
                  </a:lnTo>
                  <a:lnTo>
                    <a:pt x="676" y="1112"/>
                  </a:lnTo>
                  <a:lnTo>
                    <a:pt x="676" y="1116"/>
                  </a:lnTo>
                  <a:lnTo>
                    <a:pt x="675" y="1116"/>
                  </a:lnTo>
                  <a:lnTo>
                    <a:pt x="675" y="1117"/>
                  </a:lnTo>
                  <a:lnTo>
                    <a:pt x="676" y="1118"/>
                  </a:lnTo>
                  <a:lnTo>
                    <a:pt x="677" y="1119"/>
                  </a:lnTo>
                  <a:lnTo>
                    <a:pt x="677" y="1120"/>
                  </a:lnTo>
                  <a:lnTo>
                    <a:pt x="677" y="1121"/>
                  </a:lnTo>
                  <a:lnTo>
                    <a:pt x="676" y="1122"/>
                  </a:lnTo>
                  <a:lnTo>
                    <a:pt x="677" y="1122"/>
                  </a:lnTo>
                  <a:lnTo>
                    <a:pt x="677" y="1123"/>
                  </a:lnTo>
                  <a:lnTo>
                    <a:pt x="678" y="1124"/>
                  </a:lnTo>
                  <a:lnTo>
                    <a:pt x="678" y="1125"/>
                  </a:lnTo>
                  <a:lnTo>
                    <a:pt x="679" y="1125"/>
                  </a:lnTo>
                  <a:lnTo>
                    <a:pt x="681" y="1127"/>
                  </a:lnTo>
                  <a:lnTo>
                    <a:pt x="681" y="1125"/>
                  </a:lnTo>
                  <a:lnTo>
                    <a:pt x="680" y="1124"/>
                  </a:lnTo>
                  <a:lnTo>
                    <a:pt x="680" y="1121"/>
                  </a:lnTo>
                  <a:lnTo>
                    <a:pt x="682" y="1125"/>
                  </a:lnTo>
                  <a:lnTo>
                    <a:pt x="683" y="1127"/>
                  </a:lnTo>
                  <a:lnTo>
                    <a:pt x="683" y="1129"/>
                  </a:lnTo>
                  <a:lnTo>
                    <a:pt x="683" y="1136"/>
                  </a:lnTo>
                  <a:lnTo>
                    <a:pt x="683" y="1140"/>
                  </a:lnTo>
                  <a:lnTo>
                    <a:pt x="685" y="1142"/>
                  </a:lnTo>
                  <a:lnTo>
                    <a:pt x="684" y="1144"/>
                  </a:lnTo>
                  <a:lnTo>
                    <a:pt x="684" y="1146"/>
                  </a:lnTo>
                  <a:lnTo>
                    <a:pt x="683" y="1147"/>
                  </a:lnTo>
                  <a:lnTo>
                    <a:pt x="683" y="1150"/>
                  </a:lnTo>
                  <a:lnTo>
                    <a:pt x="684" y="1152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5" y="1175"/>
                  </a:lnTo>
                  <a:lnTo>
                    <a:pt x="686" y="1177"/>
                  </a:lnTo>
                  <a:lnTo>
                    <a:pt x="686" y="1179"/>
                  </a:lnTo>
                  <a:lnTo>
                    <a:pt x="686" y="1181"/>
                  </a:lnTo>
                  <a:lnTo>
                    <a:pt x="685" y="1182"/>
                  </a:lnTo>
                  <a:lnTo>
                    <a:pt x="685" y="1182"/>
                  </a:lnTo>
                  <a:lnTo>
                    <a:pt x="682" y="1185"/>
                  </a:lnTo>
                  <a:lnTo>
                    <a:pt x="681" y="1187"/>
                  </a:lnTo>
                  <a:lnTo>
                    <a:pt x="680" y="1189"/>
                  </a:lnTo>
                  <a:lnTo>
                    <a:pt x="674" y="1199"/>
                  </a:lnTo>
                  <a:lnTo>
                    <a:pt x="672" y="1200"/>
                  </a:lnTo>
                  <a:lnTo>
                    <a:pt x="672" y="1201"/>
                  </a:lnTo>
                  <a:lnTo>
                    <a:pt x="672" y="1206"/>
                  </a:lnTo>
                  <a:lnTo>
                    <a:pt x="671" y="1214"/>
                  </a:lnTo>
                  <a:lnTo>
                    <a:pt x="672" y="1222"/>
                  </a:lnTo>
                  <a:lnTo>
                    <a:pt x="672" y="1231"/>
                  </a:lnTo>
                  <a:lnTo>
                    <a:pt x="671" y="1231"/>
                  </a:lnTo>
                  <a:lnTo>
                    <a:pt x="670" y="1232"/>
                  </a:lnTo>
                  <a:lnTo>
                    <a:pt x="669" y="1233"/>
                  </a:lnTo>
                  <a:lnTo>
                    <a:pt x="668" y="1234"/>
                  </a:lnTo>
                  <a:lnTo>
                    <a:pt x="668" y="1235"/>
                  </a:lnTo>
                  <a:lnTo>
                    <a:pt x="669" y="1235"/>
                  </a:lnTo>
                  <a:lnTo>
                    <a:pt x="669" y="1237"/>
                  </a:lnTo>
                  <a:lnTo>
                    <a:pt x="669" y="1238"/>
                  </a:lnTo>
                  <a:lnTo>
                    <a:pt x="668" y="1239"/>
                  </a:lnTo>
                  <a:lnTo>
                    <a:pt x="667" y="1239"/>
                  </a:lnTo>
                  <a:lnTo>
                    <a:pt x="666" y="1240"/>
                  </a:lnTo>
                  <a:lnTo>
                    <a:pt x="667" y="1242"/>
                  </a:lnTo>
                  <a:lnTo>
                    <a:pt x="665" y="1241"/>
                  </a:lnTo>
                  <a:lnTo>
                    <a:pt x="664" y="1241"/>
                  </a:lnTo>
                  <a:lnTo>
                    <a:pt x="662" y="1241"/>
                  </a:lnTo>
                  <a:lnTo>
                    <a:pt x="662" y="1241"/>
                  </a:lnTo>
                  <a:lnTo>
                    <a:pt x="662" y="1242"/>
                  </a:lnTo>
                  <a:lnTo>
                    <a:pt x="661" y="1242"/>
                  </a:lnTo>
                  <a:lnTo>
                    <a:pt x="661" y="1244"/>
                  </a:lnTo>
                  <a:lnTo>
                    <a:pt x="662" y="1245"/>
                  </a:lnTo>
                  <a:lnTo>
                    <a:pt x="664" y="1243"/>
                  </a:lnTo>
                  <a:lnTo>
                    <a:pt x="667" y="1243"/>
                  </a:lnTo>
                  <a:lnTo>
                    <a:pt x="668" y="1244"/>
                  </a:lnTo>
                  <a:lnTo>
                    <a:pt x="667" y="1246"/>
                  </a:lnTo>
                  <a:lnTo>
                    <a:pt x="666" y="1248"/>
                  </a:lnTo>
                  <a:lnTo>
                    <a:pt x="665" y="1248"/>
                  </a:lnTo>
                  <a:lnTo>
                    <a:pt x="663" y="1248"/>
                  </a:lnTo>
                  <a:lnTo>
                    <a:pt x="662" y="1249"/>
                  </a:lnTo>
                  <a:lnTo>
                    <a:pt x="662" y="1251"/>
                  </a:lnTo>
                  <a:lnTo>
                    <a:pt x="661" y="1252"/>
                  </a:lnTo>
                  <a:lnTo>
                    <a:pt x="659" y="1252"/>
                  </a:lnTo>
                  <a:lnTo>
                    <a:pt x="660" y="1253"/>
                  </a:lnTo>
                  <a:lnTo>
                    <a:pt x="660" y="1254"/>
                  </a:lnTo>
                  <a:lnTo>
                    <a:pt x="660" y="1254"/>
                  </a:lnTo>
                  <a:lnTo>
                    <a:pt x="659" y="1255"/>
                  </a:lnTo>
                  <a:lnTo>
                    <a:pt x="660" y="1256"/>
                  </a:lnTo>
                  <a:lnTo>
                    <a:pt x="661" y="1257"/>
                  </a:lnTo>
                  <a:lnTo>
                    <a:pt x="660" y="1258"/>
                  </a:lnTo>
                  <a:lnTo>
                    <a:pt x="659" y="1259"/>
                  </a:lnTo>
                  <a:lnTo>
                    <a:pt x="660" y="1260"/>
                  </a:lnTo>
                  <a:lnTo>
                    <a:pt x="658" y="1260"/>
                  </a:lnTo>
                  <a:lnTo>
                    <a:pt x="656" y="1262"/>
                  </a:lnTo>
                  <a:lnTo>
                    <a:pt x="654" y="1262"/>
                  </a:lnTo>
                  <a:lnTo>
                    <a:pt x="654" y="1263"/>
                  </a:lnTo>
                  <a:lnTo>
                    <a:pt x="655" y="1264"/>
                  </a:lnTo>
                  <a:lnTo>
                    <a:pt x="656" y="1265"/>
                  </a:lnTo>
                  <a:lnTo>
                    <a:pt x="655" y="1266"/>
                  </a:lnTo>
                  <a:lnTo>
                    <a:pt x="654" y="1266"/>
                  </a:lnTo>
                  <a:lnTo>
                    <a:pt x="654" y="1267"/>
                  </a:lnTo>
                  <a:lnTo>
                    <a:pt x="656" y="1266"/>
                  </a:lnTo>
                  <a:lnTo>
                    <a:pt x="656" y="1266"/>
                  </a:lnTo>
                  <a:lnTo>
                    <a:pt x="658" y="1265"/>
                  </a:lnTo>
                  <a:lnTo>
                    <a:pt x="657" y="1266"/>
                  </a:lnTo>
                  <a:lnTo>
                    <a:pt x="656" y="1268"/>
                  </a:lnTo>
                  <a:lnTo>
                    <a:pt x="656" y="1270"/>
                  </a:lnTo>
                  <a:lnTo>
                    <a:pt x="656" y="1272"/>
                  </a:lnTo>
                  <a:lnTo>
                    <a:pt x="654" y="1272"/>
                  </a:lnTo>
                  <a:lnTo>
                    <a:pt x="653" y="1272"/>
                  </a:lnTo>
                  <a:lnTo>
                    <a:pt x="650" y="1270"/>
                  </a:lnTo>
                  <a:lnTo>
                    <a:pt x="649" y="1269"/>
                  </a:lnTo>
                  <a:lnTo>
                    <a:pt x="646" y="1268"/>
                  </a:lnTo>
                  <a:lnTo>
                    <a:pt x="644" y="1267"/>
                  </a:lnTo>
                  <a:lnTo>
                    <a:pt x="645" y="1265"/>
                  </a:lnTo>
                  <a:lnTo>
                    <a:pt x="645" y="1264"/>
                  </a:lnTo>
                  <a:lnTo>
                    <a:pt x="646" y="1264"/>
                  </a:lnTo>
                  <a:lnTo>
                    <a:pt x="644" y="1262"/>
                  </a:lnTo>
                  <a:lnTo>
                    <a:pt x="643" y="1261"/>
                  </a:lnTo>
                  <a:lnTo>
                    <a:pt x="641" y="1260"/>
                  </a:lnTo>
                  <a:lnTo>
                    <a:pt x="643" y="1259"/>
                  </a:lnTo>
                  <a:lnTo>
                    <a:pt x="643" y="1258"/>
                  </a:lnTo>
                  <a:lnTo>
                    <a:pt x="641" y="1259"/>
                  </a:lnTo>
                  <a:lnTo>
                    <a:pt x="638" y="1260"/>
                  </a:lnTo>
                  <a:lnTo>
                    <a:pt x="638" y="1260"/>
                  </a:lnTo>
                  <a:lnTo>
                    <a:pt x="638" y="1259"/>
                  </a:lnTo>
                  <a:lnTo>
                    <a:pt x="638" y="1259"/>
                  </a:lnTo>
                  <a:lnTo>
                    <a:pt x="638" y="1260"/>
                  </a:lnTo>
                  <a:lnTo>
                    <a:pt x="637" y="1260"/>
                  </a:lnTo>
                  <a:lnTo>
                    <a:pt x="636" y="1259"/>
                  </a:lnTo>
                  <a:lnTo>
                    <a:pt x="635" y="1258"/>
                  </a:lnTo>
                  <a:lnTo>
                    <a:pt x="633" y="1257"/>
                  </a:lnTo>
                  <a:lnTo>
                    <a:pt x="631" y="1257"/>
                  </a:lnTo>
                  <a:lnTo>
                    <a:pt x="630" y="1257"/>
                  </a:lnTo>
                  <a:lnTo>
                    <a:pt x="628" y="1256"/>
                  </a:lnTo>
                  <a:lnTo>
                    <a:pt x="628" y="1255"/>
                  </a:lnTo>
                  <a:lnTo>
                    <a:pt x="626" y="1255"/>
                  </a:lnTo>
                  <a:lnTo>
                    <a:pt x="625" y="1254"/>
                  </a:lnTo>
                  <a:lnTo>
                    <a:pt x="625" y="1254"/>
                  </a:lnTo>
                  <a:lnTo>
                    <a:pt x="624" y="1253"/>
                  </a:lnTo>
                  <a:lnTo>
                    <a:pt x="623" y="1253"/>
                  </a:lnTo>
                  <a:lnTo>
                    <a:pt x="622" y="1253"/>
                  </a:lnTo>
                  <a:lnTo>
                    <a:pt x="621" y="1253"/>
                  </a:lnTo>
                  <a:lnTo>
                    <a:pt x="620" y="1252"/>
                  </a:lnTo>
                  <a:lnTo>
                    <a:pt x="622" y="1251"/>
                  </a:lnTo>
                  <a:lnTo>
                    <a:pt x="622" y="1250"/>
                  </a:lnTo>
                  <a:lnTo>
                    <a:pt x="620" y="1250"/>
                  </a:lnTo>
                  <a:lnTo>
                    <a:pt x="620" y="1249"/>
                  </a:lnTo>
                  <a:lnTo>
                    <a:pt x="620" y="1250"/>
                  </a:lnTo>
                  <a:lnTo>
                    <a:pt x="618" y="1249"/>
                  </a:lnTo>
                  <a:lnTo>
                    <a:pt x="617" y="1249"/>
                  </a:lnTo>
                  <a:lnTo>
                    <a:pt x="616" y="1248"/>
                  </a:lnTo>
                  <a:lnTo>
                    <a:pt x="617" y="1246"/>
                  </a:lnTo>
                  <a:lnTo>
                    <a:pt x="617" y="1245"/>
                  </a:lnTo>
                  <a:lnTo>
                    <a:pt x="615" y="1245"/>
                  </a:lnTo>
                  <a:lnTo>
                    <a:pt x="616" y="1243"/>
                  </a:lnTo>
                  <a:lnTo>
                    <a:pt x="616" y="1241"/>
                  </a:lnTo>
                  <a:lnTo>
                    <a:pt x="617" y="1239"/>
                  </a:lnTo>
                  <a:lnTo>
                    <a:pt x="619" y="1240"/>
                  </a:lnTo>
                  <a:lnTo>
                    <a:pt x="624" y="1237"/>
                  </a:lnTo>
                  <a:lnTo>
                    <a:pt x="625" y="1237"/>
                  </a:lnTo>
                  <a:lnTo>
                    <a:pt x="625" y="1236"/>
                  </a:lnTo>
                  <a:lnTo>
                    <a:pt x="626" y="1235"/>
                  </a:lnTo>
                  <a:lnTo>
                    <a:pt x="627" y="1234"/>
                  </a:lnTo>
                  <a:lnTo>
                    <a:pt x="628" y="1232"/>
                  </a:lnTo>
                  <a:lnTo>
                    <a:pt x="626" y="1232"/>
                  </a:lnTo>
                  <a:lnTo>
                    <a:pt x="620" y="1230"/>
                  </a:lnTo>
                  <a:lnTo>
                    <a:pt x="619" y="1230"/>
                  </a:lnTo>
                  <a:lnTo>
                    <a:pt x="616" y="1230"/>
                  </a:lnTo>
                  <a:lnTo>
                    <a:pt x="615" y="1229"/>
                  </a:lnTo>
                  <a:lnTo>
                    <a:pt x="616" y="1227"/>
                  </a:lnTo>
                  <a:lnTo>
                    <a:pt x="614" y="1226"/>
                  </a:lnTo>
                  <a:lnTo>
                    <a:pt x="610" y="1228"/>
                  </a:lnTo>
                  <a:lnTo>
                    <a:pt x="608" y="1228"/>
                  </a:lnTo>
                  <a:lnTo>
                    <a:pt x="608" y="1228"/>
                  </a:lnTo>
                  <a:lnTo>
                    <a:pt x="608" y="1227"/>
                  </a:lnTo>
                  <a:lnTo>
                    <a:pt x="608" y="1227"/>
                  </a:lnTo>
                  <a:lnTo>
                    <a:pt x="606" y="1226"/>
                  </a:lnTo>
                  <a:lnTo>
                    <a:pt x="605" y="1226"/>
                  </a:lnTo>
                  <a:lnTo>
                    <a:pt x="604" y="1225"/>
                  </a:lnTo>
                  <a:lnTo>
                    <a:pt x="605" y="1225"/>
                  </a:lnTo>
                  <a:lnTo>
                    <a:pt x="608" y="1224"/>
                  </a:lnTo>
                  <a:lnTo>
                    <a:pt x="609" y="1224"/>
                  </a:lnTo>
                  <a:lnTo>
                    <a:pt x="610" y="1223"/>
                  </a:lnTo>
                  <a:lnTo>
                    <a:pt x="610" y="1222"/>
                  </a:lnTo>
                  <a:lnTo>
                    <a:pt x="610" y="1221"/>
                  </a:lnTo>
                  <a:lnTo>
                    <a:pt x="609" y="1220"/>
                  </a:lnTo>
                  <a:lnTo>
                    <a:pt x="609" y="1219"/>
                  </a:lnTo>
                  <a:lnTo>
                    <a:pt x="611" y="1219"/>
                  </a:lnTo>
                  <a:lnTo>
                    <a:pt x="613" y="1218"/>
                  </a:lnTo>
                  <a:lnTo>
                    <a:pt x="616" y="1217"/>
                  </a:lnTo>
                  <a:lnTo>
                    <a:pt x="615" y="1216"/>
                  </a:lnTo>
                  <a:lnTo>
                    <a:pt x="614" y="1215"/>
                  </a:lnTo>
                  <a:lnTo>
                    <a:pt x="614" y="1214"/>
                  </a:lnTo>
                  <a:lnTo>
                    <a:pt x="613" y="1214"/>
                  </a:lnTo>
                  <a:lnTo>
                    <a:pt x="616" y="1213"/>
                  </a:lnTo>
                  <a:lnTo>
                    <a:pt x="616" y="1212"/>
                  </a:lnTo>
                  <a:lnTo>
                    <a:pt x="616" y="1212"/>
                  </a:lnTo>
                  <a:lnTo>
                    <a:pt x="615" y="1211"/>
                  </a:lnTo>
                  <a:lnTo>
                    <a:pt x="616" y="1209"/>
                  </a:lnTo>
                  <a:lnTo>
                    <a:pt x="617" y="1208"/>
                  </a:lnTo>
                  <a:lnTo>
                    <a:pt x="618" y="1207"/>
                  </a:lnTo>
                  <a:lnTo>
                    <a:pt x="618" y="1206"/>
                  </a:lnTo>
                  <a:lnTo>
                    <a:pt x="616" y="1206"/>
                  </a:lnTo>
                  <a:lnTo>
                    <a:pt x="616" y="1205"/>
                  </a:lnTo>
                  <a:lnTo>
                    <a:pt x="615" y="1204"/>
                  </a:lnTo>
                  <a:lnTo>
                    <a:pt x="614" y="1203"/>
                  </a:lnTo>
                  <a:lnTo>
                    <a:pt x="612" y="1204"/>
                  </a:lnTo>
                  <a:lnTo>
                    <a:pt x="609" y="1206"/>
                  </a:lnTo>
                  <a:lnTo>
                    <a:pt x="608" y="1206"/>
                  </a:lnTo>
                  <a:lnTo>
                    <a:pt x="603" y="1206"/>
                  </a:lnTo>
                  <a:lnTo>
                    <a:pt x="602" y="1206"/>
                  </a:lnTo>
                  <a:lnTo>
                    <a:pt x="601" y="1207"/>
                  </a:lnTo>
                  <a:lnTo>
                    <a:pt x="600" y="1206"/>
                  </a:lnTo>
                  <a:lnTo>
                    <a:pt x="601" y="1204"/>
                  </a:lnTo>
                  <a:lnTo>
                    <a:pt x="601" y="1202"/>
                  </a:lnTo>
                  <a:lnTo>
                    <a:pt x="598" y="1200"/>
                  </a:lnTo>
                  <a:lnTo>
                    <a:pt x="602" y="1199"/>
                  </a:lnTo>
                  <a:lnTo>
                    <a:pt x="604" y="1198"/>
                  </a:lnTo>
                  <a:lnTo>
                    <a:pt x="605" y="1196"/>
                  </a:lnTo>
                  <a:lnTo>
                    <a:pt x="604" y="1195"/>
                  </a:lnTo>
                  <a:lnTo>
                    <a:pt x="605" y="1194"/>
                  </a:lnTo>
                  <a:lnTo>
                    <a:pt x="607" y="1193"/>
                  </a:lnTo>
                  <a:lnTo>
                    <a:pt x="608" y="1192"/>
                  </a:lnTo>
                  <a:lnTo>
                    <a:pt x="609" y="1191"/>
                  </a:lnTo>
                  <a:lnTo>
                    <a:pt x="612" y="1190"/>
                  </a:lnTo>
                  <a:lnTo>
                    <a:pt x="612" y="1188"/>
                  </a:lnTo>
                  <a:lnTo>
                    <a:pt x="612" y="1188"/>
                  </a:lnTo>
                  <a:lnTo>
                    <a:pt x="610" y="1187"/>
                  </a:lnTo>
                  <a:lnTo>
                    <a:pt x="608" y="1183"/>
                  </a:lnTo>
                  <a:lnTo>
                    <a:pt x="608" y="1182"/>
                  </a:lnTo>
                  <a:lnTo>
                    <a:pt x="608" y="1182"/>
                  </a:lnTo>
                  <a:lnTo>
                    <a:pt x="605" y="1182"/>
                  </a:lnTo>
                  <a:lnTo>
                    <a:pt x="604" y="1182"/>
                  </a:lnTo>
                  <a:lnTo>
                    <a:pt x="603" y="1181"/>
                  </a:lnTo>
                  <a:lnTo>
                    <a:pt x="602" y="1180"/>
                  </a:lnTo>
                  <a:lnTo>
                    <a:pt x="600" y="1179"/>
                  </a:lnTo>
                  <a:lnTo>
                    <a:pt x="598" y="1179"/>
                  </a:lnTo>
                  <a:lnTo>
                    <a:pt x="598" y="1178"/>
                  </a:lnTo>
                  <a:lnTo>
                    <a:pt x="599" y="1177"/>
                  </a:lnTo>
                  <a:lnTo>
                    <a:pt x="598" y="1177"/>
                  </a:lnTo>
                  <a:lnTo>
                    <a:pt x="597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7" y="1176"/>
                  </a:lnTo>
                  <a:lnTo>
                    <a:pt x="599" y="1175"/>
                  </a:lnTo>
                  <a:lnTo>
                    <a:pt x="599" y="1174"/>
                  </a:lnTo>
                  <a:lnTo>
                    <a:pt x="596" y="1174"/>
                  </a:lnTo>
                  <a:lnTo>
                    <a:pt x="596" y="1173"/>
                  </a:lnTo>
                  <a:lnTo>
                    <a:pt x="597" y="1173"/>
                  </a:lnTo>
                  <a:lnTo>
                    <a:pt x="597" y="1172"/>
                  </a:lnTo>
                  <a:lnTo>
                    <a:pt x="597" y="1170"/>
                  </a:lnTo>
                  <a:lnTo>
                    <a:pt x="596" y="1170"/>
                  </a:lnTo>
                  <a:close/>
                  <a:moveTo>
                    <a:pt x="386" y="1070"/>
                  </a:moveTo>
                  <a:lnTo>
                    <a:pt x="386" y="1070"/>
                  </a:lnTo>
                  <a:lnTo>
                    <a:pt x="387" y="1071"/>
                  </a:lnTo>
                  <a:lnTo>
                    <a:pt x="387" y="1073"/>
                  </a:lnTo>
                  <a:lnTo>
                    <a:pt x="386" y="1074"/>
                  </a:lnTo>
                  <a:lnTo>
                    <a:pt x="384" y="1074"/>
                  </a:lnTo>
                  <a:lnTo>
                    <a:pt x="383" y="1074"/>
                  </a:lnTo>
                  <a:lnTo>
                    <a:pt x="382" y="1074"/>
                  </a:lnTo>
                  <a:lnTo>
                    <a:pt x="380" y="1073"/>
                  </a:lnTo>
                  <a:lnTo>
                    <a:pt x="380" y="1072"/>
                  </a:lnTo>
                  <a:lnTo>
                    <a:pt x="383" y="1072"/>
                  </a:lnTo>
                  <a:lnTo>
                    <a:pt x="384" y="1072"/>
                  </a:lnTo>
                  <a:lnTo>
                    <a:pt x="384" y="1071"/>
                  </a:lnTo>
                  <a:lnTo>
                    <a:pt x="385" y="1071"/>
                  </a:lnTo>
                  <a:lnTo>
                    <a:pt x="386" y="1071"/>
                  </a:lnTo>
                  <a:lnTo>
                    <a:pt x="386" y="10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6" name="Freeform 21">
              <a:extLst>
                <a:ext uri="{FF2B5EF4-FFF2-40B4-BE49-F238E27FC236}">
                  <a16:creationId xmlns:a16="http://schemas.microsoft.com/office/drawing/2014/main" id="{5BAE3617-E425-3147-948F-2B8EF6BC5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2624" y="2414300"/>
              <a:ext cx="809716" cy="1877069"/>
            </a:xfrm>
            <a:custGeom>
              <a:avLst/>
              <a:gdLst>
                <a:gd name="T0" fmla="*/ 536 w 572"/>
                <a:gd name="T1" fmla="*/ 1288 h 1326"/>
                <a:gd name="T2" fmla="*/ 552 w 572"/>
                <a:gd name="T3" fmla="*/ 1247 h 1326"/>
                <a:gd name="T4" fmla="*/ 552 w 572"/>
                <a:gd name="T5" fmla="*/ 1210 h 1326"/>
                <a:gd name="T6" fmla="*/ 554 w 572"/>
                <a:gd name="T7" fmla="*/ 1204 h 1326"/>
                <a:gd name="T8" fmla="*/ 493 w 572"/>
                <a:gd name="T9" fmla="*/ 1192 h 1326"/>
                <a:gd name="T10" fmla="*/ 469 w 572"/>
                <a:gd name="T11" fmla="*/ 1156 h 1326"/>
                <a:gd name="T12" fmla="*/ 434 w 572"/>
                <a:gd name="T13" fmla="*/ 1140 h 1326"/>
                <a:gd name="T14" fmla="*/ 420 w 572"/>
                <a:gd name="T15" fmla="*/ 1095 h 1326"/>
                <a:gd name="T16" fmla="*/ 398 w 572"/>
                <a:gd name="T17" fmla="*/ 1047 h 1326"/>
                <a:gd name="T18" fmla="*/ 338 w 572"/>
                <a:gd name="T19" fmla="*/ 1002 h 1326"/>
                <a:gd name="T20" fmla="*/ 345 w 572"/>
                <a:gd name="T21" fmla="*/ 965 h 1326"/>
                <a:gd name="T22" fmla="*/ 393 w 572"/>
                <a:gd name="T23" fmla="*/ 969 h 1326"/>
                <a:gd name="T24" fmla="*/ 427 w 572"/>
                <a:gd name="T25" fmla="*/ 986 h 1326"/>
                <a:gd name="T26" fmla="*/ 451 w 572"/>
                <a:gd name="T27" fmla="*/ 975 h 1326"/>
                <a:gd name="T28" fmla="*/ 403 w 572"/>
                <a:gd name="T29" fmla="*/ 939 h 1326"/>
                <a:gd name="T30" fmla="*/ 415 w 572"/>
                <a:gd name="T31" fmla="*/ 921 h 1326"/>
                <a:gd name="T32" fmla="*/ 430 w 572"/>
                <a:gd name="T33" fmla="*/ 905 h 1326"/>
                <a:gd name="T34" fmla="*/ 463 w 572"/>
                <a:gd name="T35" fmla="*/ 876 h 1326"/>
                <a:gd name="T36" fmla="*/ 496 w 572"/>
                <a:gd name="T37" fmla="*/ 873 h 1326"/>
                <a:gd name="T38" fmla="*/ 563 w 572"/>
                <a:gd name="T39" fmla="*/ 851 h 1326"/>
                <a:gd name="T40" fmla="*/ 553 w 572"/>
                <a:gd name="T41" fmla="*/ 669 h 1326"/>
                <a:gd name="T42" fmla="*/ 514 w 572"/>
                <a:gd name="T43" fmla="*/ 680 h 1326"/>
                <a:gd name="T44" fmla="*/ 498 w 572"/>
                <a:gd name="T45" fmla="*/ 678 h 1326"/>
                <a:gd name="T46" fmla="*/ 480 w 572"/>
                <a:gd name="T47" fmla="*/ 674 h 1326"/>
                <a:gd name="T48" fmla="*/ 455 w 572"/>
                <a:gd name="T49" fmla="*/ 656 h 1326"/>
                <a:gd name="T50" fmla="*/ 392 w 572"/>
                <a:gd name="T51" fmla="*/ 660 h 1326"/>
                <a:gd name="T52" fmla="*/ 371 w 572"/>
                <a:gd name="T53" fmla="*/ 682 h 1326"/>
                <a:gd name="T54" fmla="*/ 355 w 572"/>
                <a:gd name="T55" fmla="*/ 678 h 1326"/>
                <a:gd name="T56" fmla="*/ 337 w 572"/>
                <a:gd name="T57" fmla="*/ 695 h 1326"/>
                <a:gd name="T58" fmla="*/ 301 w 572"/>
                <a:gd name="T59" fmla="*/ 719 h 1326"/>
                <a:gd name="T60" fmla="*/ 283 w 572"/>
                <a:gd name="T61" fmla="*/ 720 h 1326"/>
                <a:gd name="T62" fmla="*/ 270 w 572"/>
                <a:gd name="T63" fmla="*/ 728 h 1326"/>
                <a:gd name="T64" fmla="*/ 262 w 572"/>
                <a:gd name="T65" fmla="*/ 731 h 1326"/>
                <a:gd name="T66" fmla="*/ 254 w 572"/>
                <a:gd name="T67" fmla="*/ 738 h 1326"/>
                <a:gd name="T68" fmla="*/ 242 w 572"/>
                <a:gd name="T69" fmla="*/ 741 h 1326"/>
                <a:gd name="T70" fmla="*/ 200 w 572"/>
                <a:gd name="T71" fmla="*/ 722 h 1326"/>
                <a:gd name="T72" fmla="*/ 201 w 572"/>
                <a:gd name="T73" fmla="*/ 698 h 1326"/>
                <a:gd name="T74" fmla="*/ 105 w 572"/>
                <a:gd name="T75" fmla="*/ 560 h 1326"/>
                <a:gd name="T76" fmla="*/ 57 w 572"/>
                <a:gd name="T77" fmla="*/ 541 h 1326"/>
                <a:gd name="T78" fmla="*/ 54 w 572"/>
                <a:gd name="T79" fmla="*/ 499 h 1326"/>
                <a:gd name="T80" fmla="*/ 48 w 572"/>
                <a:gd name="T81" fmla="*/ 379 h 1326"/>
                <a:gd name="T82" fmla="*/ 74 w 572"/>
                <a:gd name="T83" fmla="*/ 223 h 1326"/>
                <a:gd name="T84" fmla="*/ 114 w 572"/>
                <a:gd name="T85" fmla="*/ 203 h 1326"/>
                <a:gd name="T86" fmla="*/ 147 w 572"/>
                <a:gd name="T87" fmla="*/ 251 h 1326"/>
                <a:gd name="T88" fmla="*/ 180 w 572"/>
                <a:gd name="T89" fmla="*/ 276 h 1326"/>
                <a:gd name="T90" fmla="*/ 198 w 572"/>
                <a:gd name="T91" fmla="*/ 172 h 1326"/>
                <a:gd name="T92" fmla="*/ 260 w 572"/>
                <a:gd name="T93" fmla="*/ 120 h 1326"/>
                <a:gd name="T94" fmla="*/ 348 w 572"/>
                <a:gd name="T95" fmla="*/ 67 h 1326"/>
                <a:gd name="T96" fmla="*/ 364 w 572"/>
                <a:gd name="T97" fmla="*/ 46 h 1326"/>
                <a:gd name="T98" fmla="*/ 382 w 572"/>
                <a:gd name="T99" fmla="*/ 30 h 1326"/>
                <a:gd name="T100" fmla="*/ 430 w 572"/>
                <a:gd name="T101" fmla="*/ 14 h 1326"/>
                <a:gd name="T102" fmla="*/ 449 w 572"/>
                <a:gd name="T103" fmla="*/ 43 h 1326"/>
                <a:gd name="T104" fmla="*/ 484 w 572"/>
                <a:gd name="T105" fmla="*/ 17 h 1326"/>
                <a:gd name="T106" fmla="*/ 525 w 572"/>
                <a:gd name="T107" fmla="*/ 0 h 1326"/>
                <a:gd name="T108" fmla="*/ 560 w 572"/>
                <a:gd name="T109" fmla="*/ 43 h 1326"/>
                <a:gd name="T110" fmla="*/ 344 w 572"/>
                <a:gd name="T111" fmla="*/ 912 h 1326"/>
                <a:gd name="T112" fmla="*/ 332 w 572"/>
                <a:gd name="T113" fmla="*/ 944 h 1326"/>
                <a:gd name="T114" fmla="*/ 320 w 572"/>
                <a:gd name="T115" fmla="*/ 921 h 1326"/>
                <a:gd name="T116" fmla="*/ 332 w 572"/>
                <a:gd name="T117" fmla="*/ 944 h 1326"/>
                <a:gd name="T118" fmla="*/ 374 w 572"/>
                <a:gd name="T119" fmla="*/ 927 h 1326"/>
                <a:gd name="T120" fmla="*/ 559 w 572"/>
                <a:gd name="T121" fmla="*/ 872 h 1326"/>
                <a:gd name="T122" fmla="*/ 302 w 572"/>
                <a:gd name="T123" fmla="*/ 759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2" h="1326">
                  <a:moveTo>
                    <a:pt x="572" y="1291"/>
                  </a:moveTo>
                  <a:lnTo>
                    <a:pt x="566" y="1296"/>
                  </a:lnTo>
                  <a:lnTo>
                    <a:pt x="554" y="1308"/>
                  </a:lnTo>
                  <a:lnTo>
                    <a:pt x="541" y="1322"/>
                  </a:lnTo>
                  <a:lnTo>
                    <a:pt x="537" y="1326"/>
                  </a:lnTo>
                  <a:lnTo>
                    <a:pt x="536" y="1324"/>
                  </a:lnTo>
                  <a:lnTo>
                    <a:pt x="537" y="1321"/>
                  </a:lnTo>
                  <a:lnTo>
                    <a:pt x="541" y="1312"/>
                  </a:lnTo>
                  <a:lnTo>
                    <a:pt x="541" y="1307"/>
                  </a:lnTo>
                  <a:lnTo>
                    <a:pt x="541" y="1302"/>
                  </a:lnTo>
                  <a:lnTo>
                    <a:pt x="540" y="1300"/>
                  </a:lnTo>
                  <a:lnTo>
                    <a:pt x="539" y="1298"/>
                  </a:lnTo>
                  <a:lnTo>
                    <a:pt x="538" y="1297"/>
                  </a:lnTo>
                  <a:lnTo>
                    <a:pt x="537" y="1296"/>
                  </a:lnTo>
                  <a:lnTo>
                    <a:pt x="536" y="1295"/>
                  </a:lnTo>
                  <a:lnTo>
                    <a:pt x="536" y="1294"/>
                  </a:lnTo>
                  <a:lnTo>
                    <a:pt x="537" y="1289"/>
                  </a:lnTo>
                  <a:lnTo>
                    <a:pt x="536" y="1288"/>
                  </a:lnTo>
                  <a:lnTo>
                    <a:pt x="536" y="1288"/>
                  </a:lnTo>
                  <a:lnTo>
                    <a:pt x="534" y="1284"/>
                  </a:lnTo>
                  <a:lnTo>
                    <a:pt x="535" y="1282"/>
                  </a:lnTo>
                  <a:lnTo>
                    <a:pt x="535" y="1280"/>
                  </a:lnTo>
                  <a:lnTo>
                    <a:pt x="536" y="1278"/>
                  </a:lnTo>
                  <a:lnTo>
                    <a:pt x="536" y="1276"/>
                  </a:lnTo>
                  <a:lnTo>
                    <a:pt x="536" y="1274"/>
                  </a:lnTo>
                  <a:lnTo>
                    <a:pt x="538" y="1273"/>
                  </a:lnTo>
                  <a:lnTo>
                    <a:pt x="540" y="1272"/>
                  </a:lnTo>
                  <a:lnTo>
                    <a:pt x="541" y="1271"/>
                  </a:lnTo>
                  <a:lnTo>
                    <a:pt x="546" y="1263"/>
                  </a:lnTo>
                  <a:lnTo>
                    <a:pt x="550" y="1256"/>
                  </a:lnTo>
                  <a:lnTo>
                    <a:pt x="551" y="1255"/>
                  </a:lnTo>
                  <a:lnTo>
                    <a:pt x="552" y="1253"/>
                  </a:lnTo>
                  <a:lnTo>
                    <a:pt x="552" y="1252"/>
                  </a:lnTo>
                  <a:lnTo>
                    <a:pt x="552" y="1250"/>
                  </a:lnTo>
                  <a:lnTo>
                    <a:pt x="552" y="1248"/>
                  </a:lnTo>
                  <a:lnTo>
                    <a:pt x="552" y="1247"/>
                  </a:lnTo>
                  <a:lnTo>
                    <a:pt x="554" y="1245"/>
                  </a:lnTo>
                  <a:lnTo>
                    <a:pt x="555" y="1243"/>
                  </a:lnTo>
                  <a:lnTo>
                    <a:pt x="555" y="1242"/>
                  </a:lnTo>
                  <a:lnTo>
                    <a:pt x="556" y="1240"/>
                  </a:lnTo>
                  <a:lnTo>
                    <a:pt x="556" y="1240"/>
                  </a:lnTo>
                  <a:lnTo>
                    <a:pt x="558" y="1234"/>
                  </a:lnTo>
                  <a:lnTo>
                    <a:pt x="559" y="1230"/>
                  </a:lnTo>
                  <a:lnTo>
                    <a:pt x="559" y="1225"/>
                  </a:lnTo>
                  <a:lnTo>
                    <a:pt x="557" y="1221"/>
                  </a:lnTo>
                  <a:lnTo>
                    <a:pt x="555" y="1216"/>
                  </a:lnTo>
                  <a:lnTo>
                    <a:pt x="553" y="1213"/>
                  </a:lnTo>
                  <a:lnTo>
                    <a:pt x="549" y="1210"/>
                  </a:lnTo>
                  <a:lnTo>
                    <a:pt x="548" y="1207"/>
                  </a:lnTo>
                  <a:lnTo>
                    <a:pt x="548" y="1204"/>
                  </a:lnTo>
                  <a:lnTo>
                    <a:pt x="549" y="1204"/>
                  </a:lnTo>
                  <a:lnTo>
                    <a:pt x="550" y="1205"/>
                  </a:lnTo>
                  <a:lnTo>
                    <a:pt x="550" y="1208"/>
                  </a:lnTo>
                  <a:lnTo>
                    <a:pt x="552" y="1210"/>
                  </a:lnTo>
                  <a:lnTo>
                    <a:pt x="553" y="1211"/>
                  </a:lnTo>
                  <a:lnTo>
                    <a:pt x="554" y="1212"/>
                  </a:lnTo>
                  <a:lnTo>
                    <a:pt x="557" y="1214"/>
                  </a:lnTo>
                  <a:lnTo>
                    <a:pt x="558" y="1215"/>
                  </a:lnTo>
                  <a:lnTo>
                    <a:pt x="558" y="1216"/>
                  </a:lnTo>
                  <a:lnTo>
                    <a:pt x="558" y="1216"/>
                  </a:lnTo>
                  <a:lnTo>
                    <a:pt x="559" y="1216"/>
                  </a:lnTo>
                  <a:lnTo>
                    <a:pt x="559" y="1221"/>
                  </a:lnTo>
                  <a:lnTo>
                    <a:pt x="560" y="1223"/>
                  </a:lnTo>
                  <a:lnTo>
                    <a:pt x="561" y="1224"/>
                  </a:lnTo>
                  <a:lnTo>
                    <a:pt x="562" y="1223"/>
                  </a:lnTo>
                  <a:lnTo>
                    <a:pt x="564" y="1221"/>
                  </a:lnTo>
                  <a:lnTo>
                    <a:pt x="564" y="1217"/>
                  </a:lnTo>
                  <a:lnTo>
                    <a:pt x="565" y="1216"/>
                  </a:lnTo>
                  <a:lnTo>
                    <a:pt x="564" y="1210"/>
                  </a:lnTo>
                  <a:lnTo>
                    <a:pt x="561" y="1206"/>
                  </a:lnTo>
                  <a:lnTo>
                    <a:pt x="559" y="1204"/>
                  </a:lnTo>
                  <a:lnTo>
                    <a:pt x="554" y="1204"/>
                  </a:lnTo>
                  <a:lnTo>
                    <a:pt x="553" y="1201"/>
                  </a:lnTo>
                  <a:lnTo>
                    <a:pt x="549" y="1198"/>
                  </a:lnTo>
                  <a:lnTo>
                    <a:pt x="540" y="1194"/>
                  </a:lnTo>
                  <a:lnTo>
                    <a:pt x="531" y="1194"/>
                  </a:lnTo>
                  <a:lnTo>
                    <a:pt x="529" y="1194"/>
                  </a:lnTo>
                  <a:lnTo>
                    <a:pt x="529" y="1194"/>
                  </a:lnTo>
                  <a:lnTo>
                    <a:pt x="528" y="1195"/>
                  </a:lnTo>
                  <a:lnTo>
                    <a:pt x="526" y="1195"/>
                  </a:lnTo>
                  <a:lnTo>
                    <a:pt x="526" y="1196"/>
                  </a:lnTo>
                  <a:lnTo>
                    <a:pt x="525" y="1198"/>
                  </a:lnTo>
                  <a:lnTo>
                    <a:pt x="524" y="1198"/>
                  </a:lnTo>
                  <a:lnTo>
                    <a:pt x="522" y="1198"/>
                  </a:lnTo>
                  <a:lnTo>
                    <a:pt x="516" y="1190"/>
                  </a:lnTo>
                  <a:lnTo>
                    <a:pt x="512" y="1187"/>
                  </a:lnTo>
                  <a:lnTo>
                    <a:pt x="511" y="1186"/>
                  </a:lnTo>
                  <a:lnTo>
                    <a:pt x="503" y="1188"/>
                  </a:lnTo>
                  <a:lnTo>
                    <a:pt x="497" y="1191"/>
                  </a:lnTo>
                  <a:lnTo>
                    <a:pt x="493" y="1192"/>
                  </a:lnTo>
                  <a:lnTo>
                    <a:pt x="491" y="1193"/>
                  </a:lnTo>
                  <a:lnTo>
                    <a:pt x="489" y="1192"/>
                  </a:lnTo>
                  <a:lnTo>
                    <a:pt x="484" y="1186"/>
                  </a:lnTo>
                  <a:lnTo>
                    <a:pt x="483" y="1184"/>
                  </a:lnTo>
                  <a:lnTo>
                    <a:pt x="481" y="1180"/>
                  </a:lnTo>
                  <a:lnTo>
                    <a:pt x="480" y="1178"/>
                  </a:lnTo>
                  <a:lnTo>
                    <a:pt x="479" y="1176"/>
                  </a:lnTo>
                  <a:lnTo>
                    <a:pt x="478" y="1172"/>
                  </a:lnTo>
                  <a:lnTo>
                    <a:pt x="477" y="1169"/>
                  </a:lnTo>
                  <a:lnTo>
                    <a:pt x="473" y="1164"/>
                  </a:lnTo>
                  <a:lnTo>
                    <a:pt x="471" y="1162"/>
                  </a:lnTo>
                  <a:lnTo>
                    <a:pt x="470" y="1162"/>
                  </a:lnTo>
                  <a:lnTo>
                    <a:pt x="469" y="1162"/>
                  </a:lnTo>
                  <a:lnTo>
                    <a:pt x="468" y="1161"/>
                  </a:lnTo>
                  <a:lnTo>
                    <a:pt x="468" y="1159"/>
                  </a:lnTo>
                  <a:lnTo>
                    <a:pt x="468" y="1158"/>
                  </a:lnTo>
                  <a:lnTo>
                    <a:pt x="469" y="1157"/>
                  </a:lnTo>
                  <a:lnTo>
                    <a:pt x="469" y="1156"/>
                  </a:lnTo>
                  <a:lnTo>
                    <a:pt x="469" y="1153"/>
                  </a:lnTo>
                  <a:lnTo>
                    <a:pt x="468" y="1151"/>
                  </a:lnTo>
                  <a:lnTo>
                    <a:pt x="466" y="1150"/>
                  </a:lnTo>
                  <a:lnTo>
                    <a:pt x="463" y="1151"/>
                  </a:lnTo>
                  <a:lnTo>
                    <a:pt x="458" y="1151"/>
                  </a:lnTo>
                  <a:lnTo>
                    <a:pt x="456" y="1151"/>
                  </a:lnTo>
                  <a:lnTo>
                    <a:pt x="455" y="1152"/>
                  </a:lnTo>
                  <a:lnTo>
                    <a:pt x="455" y="1153"/>
                  </a:lnTo>
                  <a:lnTo>
                    <a:pt x="454" y="1154"/>
                  </a:lnTo>
                  <a:lnTo>
                    <a:pt x="453" y="1154"/>
                  </a:lnTo>
                  <a:lnTo>
                    <a:pt x="451" y="1154"/>
                  </a:lnTo>
                  <a:lnTo>
                    <a:pt x="450" y="1152"/>
                  </a:lnTo>
                  <a:lnTo>
                    <a:pt x="449" y="1152"/>
                  </a:lnTo>
                  <a:lnTo>
                    <a:pt x="440" y="1154"/>
                  </a:lnTo>
                  <a:lnTo>
                    <a:pt x="432" y="1154"/>
                  </a:lnTo>
                  <a:lnTo>
                    <a:pt x="431" y="1153"/>
                  </a:lnTo>
                  <a:lnTo>
                    <a:pt x="431" y="1150"/>
                  </a:lnTo>
                  <a:lnTo>
                    <a:pt x="434" y="1140"/>
                  </a:lnTo>
                  <a:lnTo>
                    <a:pt x="435" y="1135"/>
                  </a:lnTo>
                  <a:lnTo>
                    <a:pt x="436" y="1119"/>
                  </a:lnTo>
                  <a:lnTo>
                    <a:pt x="435" y="1116"/>
                  </a:lnTo>
                  <a:lnTo>
                    <a:pt x="433" y="1110"/>
                  </a:lnTo>
                  <a:lnTo>
                    <a:pt x="433" y="1109"/>
                  </a:lnTo>
                  <a:lnTo>
                    <a:pt x="432" y="1107"/>
                  </a:lnTo>
                  <a:lnTo>
                    <a:pt x="432" y="1105"/>
                  </a:lnTo>
                  <a:lnTo>
                    <a:pt x="432" y="1104"/>
                  </a:lnTo>
                  <a:lnTo>
                    <a:pt x="430" y="1102"/>
                  </a:lnTo>
                  <a:lnTo>
                    <a:pt x="427" y="1100"/>
                  </a:lnTo>
                  <a:lnTo>
                    <a:pt x="426" y="1097"/>
                  </a:lnTo>
                  <a:lnTo>
                    <a:pt x="426" y="1095"/>
                  </a:lnTo>
                  <a:lnTo>
                    <a:pt x="425" y="1095"/>
                  </a:lnTo>
                  <a:lnTo>
                    <a:pt x="424" y="1095"/>
                  </a:lnTo>
                  <a:lnTo>
                    <a:pt x="423" y="1096"/>
                  </a:lnTo>
                  <a:lnTo>
                    <a:pt x="422" y="1095"/>
                  </a:lnTo>
                  <a:lnTo>
                    <a:pt x="421" y="1095"/>
                  </a:lnTo>
                  <a:lnTo>
                    <a:pt x="420" y="1095"/>
                  </a:lnTo>
                  <a:lnTo>
                    <a:pt x="417" y="1091"/>
                  </a:lnTo>
                  <a:lnTo>
                    <a:pt x="409" y="1073"/>
                  </a:lnTo>
                  <a:lnTo>
                    <a:pt x="409" y="1071"/>
                  </a:lnTo>
                  <a:lnTo>
                    <a:pt x="409" y="1069"/>
                  </a:lnTo>
                  <a:lnTo>
                    <a:pt x="408" y="1068"/>
                  </a:lnTo>
                  <a:lnTo>
                    <a:pt x="408" y="1067"/>
                  </a:lnTo>
                  <a:lnTo>
                    <a:pt x="407" y="1066"/>
                  </a:lnTo>
                  <a:lnTo>
                    <a:pt x="406" y="1065"/>
                  </a:lnTo>
                  <a:lnTo>
                    <a:pt x="406" y="1064"/>
                  </a:lnTo>
                  <a:lnTo>
                    <a:pt x="407" y="1061"/>
                  </a:lnTo>
                  <a:lnTo>
                    <a:pt x="406" y="1060"/>
                  </a:lnTo>
                  <a:lnTo>
                    <a:pt x="406" y="1059"/>
                  </a:lnTo>
                  <a:lnTo>
                    <a:pt x="403" y="1056"/>
                  </a:lnTo>
                  <a:lnTo>
                    <a:pt x="403" y="1055"/>
                  </a:lnTo>
                  <a:lnTo>
                    <a:pt x="402" y="1053"/>
                  </a:lnTo>
                  <a:lnTo>
                    <a:pt x="400" y="1051"/>
                  </a:lnTo>
                  <a:lnTo>
                    <a:pt x="399" y="1048"/>
                  </a:lnTo>
                  <a:lnTo>
                    <a:pt x="398" y="1047"/>
                  </a:lnTo>
                  <a:lnTo>
                    <a:pt x="397" y="1047"/>
                  </a:lnTo>
                  <a:lnTo>
                    <a:pt x="396" y="1046"/>
                  </a:lnTo>
                  <a:lnTo>
                    <a:pt x="395" y="1046"/>
                  </a:lnTo>
                  <a:lnTo>
                    <a:pt x="394" y="1044"/>
                  </a:lnTo>
                  <a:lnTo>
                    <a:pt x="394" y="1042"/>
                  </a:lnTo>
                  <a:lnTo>
                    <a:pt x="394" y="1041"/>
                  </a:lnTo>
                  <a:lnTo>
                    <a:pt x="395" y="1040"/>
                  </a:lnTo>
                  <a:lnTo>
                    <a:pt x="394" y="1029"/>
                  </a:lnTo>
                  <a:lnTo>
                    <a:pt x="394" y="1027"/>
                  </a:lnTo>
                  <a:lnTo>
                    <a:pt x="393" y="1025"/>
                  </a:lnTo>
                  <a:lnTo>
                    <a:pt x="391" y="1022"/>
                  </a:lnTo>
                  <a:lnTo>
                    <a:pt x="387" y="1019"/>
                  </a:lnTo>
                  <a:lnTo>
                    <a:pt x="379" y="1016"/>
                  </a:lnTo>
                  <a:lnTo>
                    <a:pt x="348" y="1010"/>
                  </a:lnTo>
                  <a:lnTo>
                    <a:pt x="344" y="1008"/>
                  </a:lnTo>
                  <a:lnTo>
                    <a:pt x="342" y="1006"/>
                  </a:lnTo>
                  <a:lnTo>
                    <a:pt x="340" y="1005"/>
                  </a:lnTo>
                  <a:lnTo>
                    <a:pt x="338" y="1002"/>
                  </a:lnTo>
                  <a:lnTo>
                    <a:pt x="337" y="999"/>
                  </a:lnTo>
                  <a:lnTo>
                    <a:pt x="338" y="993"/>
                  </a:lnTo>
                  <a:lnTo>
                    <a:pt x="338" y="991"/>
                  </a:lnTo>
                  <a:lnTo>
                    <a:pt x="337" y="988"/>
                  </a:lnTo>
                  <a:lnTo>
                    <a:pt x="338" y="987"/>
                  </a:lnTo>
                  <a:lnTo>
                    <a:pt x="337" y="986"/>
                  </a:lnTo>
                  <a:lnTo>
                    <a:pt x="337" y="981"/>
                  </a:lnTo>
                  <a:lnTo>
                    <a:pt x="337" y="977"/>
                  </a:lnTo>
                  <a:lnTo>
                    <a:pt x="338" y="975"/>
                  </a:lnTo>
                  <a:lnTo>
                    <a:pt x="340" y="979"/>
                  </a:lnTo>
                  <a:lnTo>
                    <a:pt x="341" y="977"/>
                  </a:lnTo>
                  <a:lnTo>
                    <a:pt x="342" y="973"/>
                  </a:lnTo>
                  <a:lnTo>
                    <a:pt x="343" y="971"/>
                  </a:lnTo>
                  <a:lnTo>
                    <a:pt x="343" y="970"/>
                  </a:lnTo>
                  <a:lnTo>
                    <a:pt x="343" y="969"/>
                  </a:lnTo>
                  <a:lnTo>
                    <a:pt x="343" y="968"/>
                  </a:lnTo>
                  <a:lnTo>
                    <a:pt x="344" y="966"/>
                  </a:lnTo>
                  <a:lnTo>
                    <a:pt x="345" y="965"/>
                  </a:lnTo>
                  <a:lnTo>
                    <a:pt x="346" y="965"/>
                  </a:lnTo>
                  <a:lnTo>
                    <a:pt x="347" y="966"/>
                  </a:lnTo>
                  <a:lnTo>
                    <a:pt x="348" y="967"/>
                  </a:lnTo>
                  <a:lnTo>
                    <a:pt x="361" y="969"/>
                  </a:lnTo>
                  <a:lnTo>
                    <a:pt x="366" y="969"/>
                  </a:lnTo>
                  <a:lnTo>
                    <a:pt x="370" y="968"/>
                  </a:lnTo>
                  <a:lnTo>
                    <a:pt x="373" y="968"/>
                  </a:lnTo>
                  <a:lnTo>
                    <a:pt x="373" y="970"/>
                  </a:lnTo>
                  <a:lnTo>
                    <a:pt x="375" y="970"/>
                  </a:lnTo>
                  <a:lnTo>
                    <a:pt x="383" y="970"/>
                  </a:lnTo>
                  <a:lnTo>
                    <a:pt x="385" y="972"/>
                  </a:lnTo>
                  <a:lnTo>
                    <a:pt x="385" y="972"/>
                  </a:lnTo>
                  <a:lnTo>
                    <a:pt x="386" y="972"/>
                  </a:lnTo>
                  <a:lnTo>
                    <a:pt x="387" y="970"/>
                  </a:lnTo>
                  <a:lnTo>
                    <a:pt x="387" y="969"/>
                  </a:lnTo>
                  <a:lnTo>
                    <a:pt x="388" y="969"/>
                  </a:lnTo>
                  <a:lnTo>
                    <a:pt x="389" y="969"/>
                  </a:lnTo>
                  <a:lnTo>
                    <a:pt x="393" y="969"/>
                  </a:lnTo>
                  <a:lnTo>
                    <a:pt x="396" y="969"/>
                  </a:lnTo>
                  <a:lnTo>
                    <a:pt x="397" y="970"/>
                  </a:lnTo>
                  <a:lnTo>
                    <a:pt x="401" y="974"/>
                  </a:lnTo>
                  <a:lnTo>
                    <a:pt x="403" y="977"/>
                  </a:lnTo>
                  <a:lnTo>
                    <a:pt x="404" y="977"/>
                  </a:lnTo>
                  <a:lnTo>
                    <a:pt x="407" y="977"/>
                  </a:lnTo>
                  <a:lnTo>
                    <a:pt x="408" y="977"/>
                  </a:lnTo>
                  <a:lnTo>
                    <a:pt x="408" y="978"/>
                  </a:lnTo>
                  <a:lnTo>
                    <a:pt x="408" y="979"/>
                  </a:lnTo>
                  <a:lnTo>
                    <a:pt x="407" y="980"/>
                  </a:lnTo>
                  <a:lnTo>
                    <a:pt x="406" y="980"/>
                  </a:lnTo>
                  <a:lnTo>
                    <a:pt x="408" y="982"/>
                  </a:lnTo>
                  <a:lnTo>
                    <a:pt x="410" y="984"/>
                  </a:lnTo>
                  <a:lnTo>
                    <a:pt x="417" y="987"/>
                  </a:lnTo>
                  <a:lnTo>
                    <a:pt x="420" y="987"/>
                  </a:lnTo>
                  <a:lnTo>
                    <a:pt x="422" y="987"/>
                  </a:lnTo>
                  <a:lnTo>
                    <a:pt x="426" y="987"/>
                  </a:lnTo>
                  <a:lnTo>
                    <a:pt x="427" y="986"/>
                  </a:lnTo>
                  <a:lnTo>
                    <a:pt x="433" y="981"/>
                  </a:lnTo>
                  <a:lnTo>
                    <a:pt x="433" y="980"/>
                  </a:lnTo>
                  <a:lnTo>
                    <a:pt x="433" y="979"/>
                  </a:lnTo>
                  <a:lnTo>
                    <a:pt x="434" y="979"/>
                  </a:lnTo>
                  <a:lnTo>
                    <a:pt x="436" y="979"/>
                  </a:lnTo>
                  <a:lnTo>
                    <a:pt x="438" y="979"/>
                  </a:lnTo>
                  <a:lnTo>
                    <a:pt x="440" y="978"/>
                  </a:lnTo>
                  <a:lnTo>
                    <a:pt x="441" y="978"/>
                  </a:lnTo>
                  <a:lnTo>
                    <a:pt x="441" y="982"/>
                  </a:lnTo>
                  <a:lnTo>
                    <a:pt x="444" y="983"/>
                  </a:lnTo>
                  <a:lnTo>
                    <a:pt x="450" y="981"/>
                  </a:lnTo>
                  <a:lnTo>
                    <a:pt x="456" y="985"/>
                  </a:lnTo>
                  <a:lnTo>
                    <a:pt x="457" y="984"/>
                  </a:lnTo>
                  <a:lnTo>
                    <a:pt x="459" y="982"/>
                  </a:lnTo>
                  <a:lnTo>
                    <a:pt x="458" y="981"/>
                  </a:lnTo>
                  <a:lnTo>
                    <a:pt x="457" y="980"/>
                  </a:lnTo>
                  <a:lnTo>
                    <a:pt x="456" y="978"/>
                  </a:lnTo>
                  <a:lnTo>
                    <a:pt x="451" y="975"/>
                  </a:lnTo>
                  <a:lnTo>
                    <a:pt x="446" y="972"/>
                  </a:lnTo>
                  <a:lnTo>
                    <a:pt x="445" y="971"/>
                  </a:lnTo>
                  <a:lnTo>
                    <a:pt x="440" y="973"/>
                  </a:lnTo>
                  <a:lnTo>
                    <a:pt x="436" y="974"/>
                  </a:lnTo>
                  <a:lnTo>
                    <a:pt x="433" y="971"/>
                  </a:lnTo>
                  <a:lnTo>
                    <a:pt x="430" y="962"/>
                  </a:lnTo>
                  <a:lnTo>
                    <a:pt x="428" y="958"/>
                  </a:lnTo>
                  <a:lnTo>
                    <a:pt x="425" y="955"/>
                  </a:lnTo>
                  <a:lnTo>
                    <a:pt x="418" y="951"/>
                  </a:lnTo>
                  <a:lnTo>
                    <a:pt x="417" y="950"/>
                  </a:lnTo>
                  <a:lnTo>
                    <a:pt x="416" y="949"/>
                  </a:lnTo>
                  <a:lnTo>
                    <a:pt x="415" y="948"/>
                  </a:lnTo>
                  <a:lnTo>
                    <a:pt x="413" y="948"/>
                  </a:lnTo>
                  <a:lnTo>
                    <a:pt x="412" y="947"/>
                  </a:lnTo>
                  <a:lnTo>
                    <a:pt x="411" y="946"/>
                  </a:lnTo>
                  <a:lnTo>
                    <a:pt x="410" y="945"/>
                  </a:lnTo>
                  <a:lnTo>
                    <a:pt x="404" y="942"/>
                  </a:lnTo>
                  <a:lnTo>
                    <a:pt x="403" y="939"/>
                  </a:lnTo>
                  <a:lnTo>
                    <a:pt x="403" y="937"/>
                  </a:lnTo>
                  <a:lnTo>
                    <a:pt x="404" y="934"/>
                  </a:lnTo>
                  <a:lnTo>
                    <a:pt x="405" y="933"/>
                  </a:lnTo>
                  <a:lnTo>
                    <a:pt x="406" y="933"/>
                  </a:lnTo>
                  <a:lnTo>
                    <a:pt x="407" y="932"/>
                  </a:lnTo>
                  <a:lnTo>
                    <a:pt x="407" y="930"/>
                  </a:lnTo>
                  <a:lnTo>
                    <a:pt x="406" y="929"/>
                  </a:lnTo>
                  <a:lnTo>
                    <a:pt x="405" y="929"/>
                  </a:lnTo>
                  <a:lnTo>
                    <a:pt x="404" y="928"/>
                  </a:lnTo>
                  <a:lnTo>
                    <a:pt x="403" y="928"/>
                  </a:lnTo>
                  <a:lnTo>
                    <a:pt x="403" y="927"/>
                  </a:lnTo>
                  <a:lnTo>
                    <a:pt x="403" y="925"/>
                  </a:lnTo>
                  <a:lnTo>
                    <a:pt x="405" y="923"/>
                  </a:lnTo>
                  <a:lnTo>
                    <a:pt x="408" y="923"/>
                  </a:lnTo>
                  <a:lnTo>
                    <a:pt x="409" y="922"/>
                  </a:lnTo>
                  <a:lnTo>
                    <a:pt x="412" y="923"/>
                  </a:lnTo>
                  <a:lnTo>
                    <a:pt x="413" y="922"/>
                  </a:lnTo>
                  <a:lnTo>
                    <a:pt x="415" y="921"/>
                  </a:lnTo>
                  <a:lnTo>
                    <a:pt x="415" y="921"/>
                  </a:lnTo>
                  <a:lnTo>
                    <a:pt x="416" y="919"/>
                  </a:lnTo>
                  <a:lnTo>
                    <a:pt x="417" y="918"/>
                  </a:lnTo>
                  <a:lnTo>
                    <a:pt x="421" y="915"/>
                  </a:lnTo>
                  <a:lnTo>
                    <a:pt x="423" y="915"/>
                  </a:lnTo>
                  <a:lnTo>
                    <a:pt x="425" y="914"/>
                  </a:lnTo>
                  <a:lnTo>
                    <a:pt x="427" y="915"/>
                  </a:lnTo>
                  <a:lnTo>
                    <a:pt x="428" y="917"/>
                  </a:lnTo>
                  <a:lnTo>
                    <a:pt x="430" y="919"/>
                  </a:lnTo>
                  <a:lnTo>
                    <a:pt x="432" y="919"/>
                  </a:lnTo>
                  <a:lnTo>
                    <a:pt x="433" y="917"/>
                  </a:lnTo>
                  <a:lnTo>
                    <a:pt x="432" y="915"/>
                  </a:lnTo>
                  <a:lnTo>
                    <a:pt x="431" y="913"/>
                  </a:lnTo>
                  <a:lnTo>
                    <a:pt x="429" y="910"/>
                  </a:lnTo>
                  <a:lnTo>
                    <a:pt x="429" y="909"/>
                  </a:lnTo>
                  <a:lnTo>
                    <a:pt x="429" y="908"/>
                  </a:lnTo>
                  <a:lnTo>
                    <a:pt x="430" y="906"/>
                  </a:lnTo>
                  <a:lnTo>
                    <a:pt x="430" y="905"/>
                  </a:lnTo>
                  <a:lnTo>
                    <a:pt x="430" y="904"/>
                  </a:lnTo>
                  <a:lnTo>
                    <a:pt x="429" y="903"/>
                  </a:lnTo>
                  <a:lnTo>
                    <a:pt x="429" y="902"/>
                  </a:lnTo>
                  <a:lnTo>
                    <a:pt x="430" y="900"/>
                  </a:lnTo>
                  <a:lnTo>
                    <a:pt x="431" y="897"/>
                  </a:lnTo>
                  <a:lnTo>
                    <a:pt x="433" y="893"/>
                  </a:lnTo>
                  <a:lnTo>
                    <a:pt x="434" y="891"/>
                  </a:lnTo>
                  <a:lnTo>
                    <a:pt x="435" y="890"/>
                  </a:lnTo>
                  <a:lnTo>
                    <a:pt x="443" y="879"/>
                  </a:lnTo>
                  <a:lnTo>
                    <a:pt x="444" y="878"/>
                  </a:lnTo>
                  <a:lnTo>
                    <a:pt x="444" y="875"/>
                  </a:lnTo>
                  <a:lnTo>
                    <a:pt x="445" y="873"/>
                  </a:lnTo>
                  <a:lnTo>
                    <a:pt x="446" y="873"/>
                  </a:lnTo>
                  <a:lnTo>
                    <a:pt x="448" y="878"/>
                  </a:lnTo>
                  <a:lnTo>
                    <a:pt x="451" y="879"/>
                  </a:lnTo>
                  <a:lnTo>
                    <a:pt x="457" y="879"/>
                  </a:lnTo>
                  <a:lnTo>
                    <a:pt x="461" y="878"/>
                  </a:lnTo>
                  <a:lnTo>
                    <a:pt x="463" y="876"/>
                  </a:lnTo>
                  <a:lnTo>
                    <a:pt x="467" y="873"/>
                  </a:lnTo>
                  <a:lnTo>
                    <a:pt x="468" y="873"/>
                  </a:lnTo>
                  <a:lnTo>
                    <a:pt x="469" y="873"/>
                  </a:lnTo>
                  <a:lnTo>
                    <a:pt x="470" y="872"/>
                  </a:lnTo>
                  <a:lnTo>
                    <a:pt x="472" y="870"/>
                  </a:lnTo>
                  <a:lnTo>
                    <a:pt x="473" y="867"/>
                  </a:lnTo>
                  <a:lnTo>
                    <a:pt x="474" y="865"/>
                  </a:lnTo>
                  <a:lnTo>
                    <a:pt x="475" y="864"/>
                  </a:lnTo>
                  <a:lnTo>
                    <a:pt x="476" y="865"/>
                  </a:lnTo>
                  <a:lnTo>
                    <a:pt x="478" y="867"/>
                  </a:lnTo>
                  <a:lnTo>
                    <a:pt x="478" y="868"/>
                  </a:lnTo>
                  <a:lnTo>
                    <a:pt x="479" y="870"/>
                  </a:lnTo>
                  <a:lnTo>
                    <a:pt x="487" y="872"/>
                  </a:lnTo>
                  <a:lnTo>
                    <a:pt x="487" y="873"/>
                  </a:lnTo>
                  <a:lnTo>
                    <a:pt x="490" y="874"/>
                  </a:lnTo>
                  <a:lnTo>
                    <a:pt x="492" y="875"/>
                  </a:lnTo>
                  <a:lnTo>
                    <a:pt x="493" y="874"/>
                  </a:lnTo>
                  <a:lnTo>
                    <a:pt x="496" y="873"/>
                  </a:lnTo>
                  <a:lnTo>
                    <a:pt x="498" y="872"/>
                  </a:lnTo>
                  <a:lnTo>
                    <a:pt x="500" y="872"/>
                  </a:lnTo>
                  <a:lnTo>
                    <a:pt x="504" y="873"/>
                  </a:lnTo>
                  <a:lnTo>
                    <a:pt x="505" y="873"/>
                  </a:lnTo>
                  <a:lnTo>
                    <a:pt x="534" y="870"/>
                  </a:lnTo>
                  <a:lnTo>
                    <a:pt x="537" y="871"/>
                  </a:lnTo>
                  <a:lnTo>
                    <a:pt x="544" y="870"/>
                  </a:lnTo>
                  <a:lnTo>
                    <a:pt x="548" y="871"/>
                  </a:lnTo>
                  <a:lnTo>
                    <a:pt x="564" y="878"/>
                  </a:lnTo>
                  <a:lnTo>
                    <a:pt x="572" y="879"/>
                  </a:lnTo>
                  <a:lnTo>
                    <a:pt x="572" y="1291"/>
                  </a:lnTo>
                  <a:close/>
                  <a:moveTo>
                    <a:pt x="572" y="859"/>
                  </a:moveTo>
                  <a:lnTo>
                    <a:pt x="570" y="858"/>
                  </a:lnTo>
                  <a:lnTo>
                    <a:pt x="565" y="856"/>
                  </a:lnTo>
                  <a:lnTo>
                    <a:pt x="564" y="855"/>
                  </a:lnTo>
                  <a:lnTo>
                    <a:pt x="565" y="853"/>
                  </a:lnTo>
                  <a:lnTo>
                    <a:pt x="564" y="852"/>
                  </a:lnTo>
                  <a:lnTo>
                    <a:pt x="563" y="851"/>
                  </a:lnTo>
                  <a:lnTo>
                    <a:pt x="564" y="850"/>
                  </a:lnTo>
                  <a:lnTo>
                    <a:pt x="565" y="849"/>
                  </a:lnTo>
                  <a:lnTo>
                    <a:pt x="565" y="848"/>
                  </a:lnTo>
                  <a:lnTo>
                    <a:pt x="564" y="847"/>
                  </a:lnTo>
                  <a:lnTo>
                    <a:pt x="564" y="846"/>
                  </a:lnTo>
                  <a:lnTo>
                    <a:pt x="564" y="843"/>
                  </a:lnTo>
                  <a:lnTo>
                    <a:pt x="565" y="840"/>
                  </a:lnTo>
                  <a:lnTo>
                    <a:pt x="565" y="839"/>
                  </a:lnTo>
                  <a:lnTo>
                    <a:pt x="567" y="838"/>
                  </a:lnTo>
                  <a:lnTo>
                    <a:pt x="569" y="837"/>
                  </a:lnTo>
                  <a:lnTo>
                    <a:pt x="570" y="835"/>
                  </a:lnTo>
                  <a:lnTo>
                    <a:pt x="571" y="831"/>
                  </a:lnTo>
                  <a:lnTo>
                    <a:pt x="572" y="828"/>
                  </a:lnTo>
                  <a:lnTo>
                    <a:pt x="572" y="859"/>
                  </a:lnTo>
                  <a:close/>
                  <a:moveTo>
                    <a:pt x="572" y="669"/>
                  </a:moveTo>
                  <a:lnTo>
                    <a:pt x="568" y="670"/>
                  </a:lnTo>
                  <a:lnTo>
                    <a:pt x="563" y="669"/>
                  </a:lnTo>
                  <a:lnTo>
                    <a:pt x="553" y="669"/>
                  </a:lnTo>
                  <a:lnTo>
                    <a:pt x="551" y="668"/>
                  </a:lnTo>
                  <a:lnTo>
                    <a:pt x="549" y="668"/>
                  </a:lnTo>
                  <a:lnTo>
                    <a:pt x="546" y="664"/>
                  </a:lnTo>
                  <a:lnTo>
                    <a:pt x="544" y="663"/>
                  </a:lnTo>
                  <a:lnTo>
                    <a:pt x="538" y="662"/>
                  </a:lnTo>
                  <a:lnTo>
                    <a:pt x="536" y="662"/>
                  </a:lnTo>
                  <a:lnTo>
                    <a:pt x="535" y="664"/>
                  </a:lnTo>
                  <a:lnTo>
                    <a:pt x="535" y="665"/>
                  </a:lnTo>
                  <a:lnTo>
                    <a:pt x="535" y="668"/>
                  </a:lnTo>
                  <a:lnTo>
                    <a:pt x="535" y="670"/>
                  </a:lnTo>
                  <a:lnTo>
                    <a:pt x="531" y="675"/>
                  </a:lnTo>
                  <a:lnTo>
                    <a:pt x="529" y="676"/>
                  </a:lnTo>
                  <a:lnTo>
                    <a:pt x="521" y="680"/>
                  </a:lnTo>
                  <a:lnTo>
                    <a:pt x="518" y="680"/>
                  </a:lnTo>
                  <a:lnTo>
                    <a:pt x="516" y="678"/>
                  </a:lnTo>
                  <a:lnTo>
                    <a:pt x="514" y="678"/>
                  </a:lnTo>
                  <a:lnTo>
                    <a:pt x="514" y="679"/>
                  </a:lnTo>
                  <a:lnTo>
                    <a:pt x="514" y="680"/>
                  </a:lnTo>
                  <a:lnTo>
                    <a:pt x="514" y="681"/>
                  </a:lnTo>
                  <a:lnTo>
                    <a:pt x="517" y="682"/>
                  </a:lnTo>
                  <a:lnTo>
                    <a:pt x="517" y="682"/>
                  </a:lnTo>
                  <a:lnTo>
                    <a:pt x="518" y="683"/>
                  </a:lnTo>
                  <a:lnTo>
                    <a:pt x="518" y="685"/>
                  </a:lnTo>
                  <a:lnTo>
                    <a:pt x="519" y="686"/>
                  </a:lnTo>
                  <a:lnTo>
                    <a:pt x="519" y="687"/>
                  </a:lnTo>
                  <a:lnTo>
                    <a:pt x="519" y="688"/>
                  </a:lnTo>
                  <a:lnTo>
                    <a:pt x="507" y="687"/>
                  </a:lnTo>
                  <a:lnTo>
                    <a:pt x="505" y="686"/>
                  </a:lnTo>
                  <a:lnTo>
                    <a:pt x="505" y="686"/>
                  </a:lnTo>
                  <a:lnTo>
                    <a:pt x="504" y="685"/>
                  </a:lnTo>
                  <a:lnTo>
                    <a:pt x="504" y="684"/>
                  </a:lnTo>
                  <a:lnTo>
                    <a:pt x="504" y="682"/>
                  </a:lnTo>
                  <a:lnTo>
                    <a:pt x="503" y="682"/>
                  </a:lnTo>
                  <a:lnTo>
                    <a:pt x="502" y="681"/>
                  </a:lnTo>
                  <a:lnTo>
                    <a:pt x="499" y="678"/>
                  </a:lnTo>
                  <a:lnTo>
                    <a:pt x="498" y="678"/>
                  </a:lnTo>
                  <a:lnTo>
                    <a:pt x="498" y="677"/>
                  </a:lnTo>
                  <a:lnTo>
                    <a:pt x="497" y="675"/>
                  </a:lnTo>
                  <a:lnTo>
                    <a:pt x="498" y="674"/>
                  </a:lnTo>
                  <a:lnTo>
                    <a:pt x="499" y="674"/>
                  </a:lnTo>
                  <a:lnTo>
                    <a:pt x="499" y="672"/>
                  </a:lnTo>
                  <a:lnTo>
                    <a:pt x="499" y="671"/>
                  </a:lnTo>
                  <a:lnTo>
                    <a:pt x="497" y="670"/>
                  </a:lnTo>
                  <a:lnTo>
                    <a:pt x="496" y="673"/>
                  </a:lnTo>
                  <a:lnTo>
                    <a:pt x="493" y="678"/>
                  </a:lnTo>
                  <a:lnTo>
                    <a:pt x="492" y="679"/>
                  </a:lnTo>
                  <a:lnTo>
                    <a:pt x="489" y="678"/>
                  </a:lnTo>
                  <a:lnTo>
                    <a:pt x="487" y="677"/>
                  </a:lnTo>
                  <a:lnTo>
                    <a:pt x="484" y="676"/>
                  </a:lnTo>
                  <a:lnTo>
                    <a:pt x="487" y="673"/>
                  </a:lnTo>
                  <a:lnTo>
                    <a:pt x="488" y="672"/>
                  </a:lnTo>
                  <a:lnTo>
                    <a:pt x="486" y="671"/>
                  </a:lnTo>
                  <a:lnTo>
                    <a:pt x="484" y="672"/>
                  </a:lnTo>
                  <a:lnTo>
                    <a:pt x="480" y="674"/>
                  </a:lnTo>
                  <a:lnTo>
                    <a:pt x="478" y="674"/>
                  </a:lnTo>
                  <a:lnTo>
                    <a:pt x="476" y="674"/>
                  </a:lnTo>
                  <a:lnTo>
                    <a:pt x="475" y="672"/>
                  </a:lnTo>
                  <a:lnTo>
                    <a:pt x="473" y="670"/>
                  </a:lnTo>
                  <a:lnTo>
                    <a:pt x="469" y="668"/>
                  </a:lnTo>
                  <a:lnTo>
                    <a:pt x="468" y="665"/>
                  </a:lnTo>
                  <a:lnTo>
                    <a:pt x="470" y="660"/>
                  </a:lnTo>
                  <a:lnTo>
                    <a:pt x="469" y="657"/>
                  </a:lnTo>
                  <a:lnTo>
                    <a:pt x="469" y="655"/>
                  </a:lnTo>
                  <a:lnTo>
                    <a:pt x="466" y="655"/>
                  </a:lnTo>
                  <a:lnTo>
                    <a:pt x="464" y="656"/>
                  </a:lnTo>
                  <a:lnTo>
                    <a:pt x="463" y="659"/>
                  </a:lnTo>
                  <a:lnTo>
                    <a:pt x="463" y="662"/>
                  </a:lnTo>
                  <a:lnTo>
                    <a:pt x="463" y="664"/>
                  </a:lnTo>
                  <a:lnTo>
                    <a:pt x="461" y="664"/>
                  </a:lnTo>
                  <a:lnTo>
                    <a:pt x="458" y="662"/>
                  </a:lnTo>
                  <a:lnTo>
                    <a:pt x="457" y="657"/>
                  </a:lnTo>
                  <a:lnTo>
                    <a:pt x="455" y="656"/>
                  </a:lnTo>
                  <a:lnTo>
                    <a:pt x="452" y="655"/>
                  </a:lnTo>
                  <a:lnTo>
                    <a:pt x="446" y="653"/>
                  </a:lnTo>
                  <a:lnTo>
                    <a:pt x="441" y="651"/>
                  </a:lnTo>
                  <a:lnTo>
                    <a:pt x="430" y="649"/>
                  </a:lnTo>
                  <a:lnTo>
                    <a:pt x="427" y="646"/>
                  </a:lnTo>
                  <a:lnTo>
                    <a:pt x="424" y="647"/>
                  </a:lnTo>
                  <a:lnTo>
                    <a:pt x="420" y="650"/>
                  </a:lnTo>
                  <a:lnTo>
                    <a:pt x="416" y="652"/>
                  </a:lnTo>
                  <a:lnTo>
                    <a:pt x="404" y="655"/>
                  </a:lnTo>
                  <a:lnTo>
                    <a:pt x="403" y="656"/>
                  </a:lnTo>
                  <a:lnTo>
                    <a:pt x="400" y="659"/>
                  </a:lnTo>
                  <a:lnTo>
                    <a:pt x="398" y="660"/>
                  </a:lnTo>
                  <a:lnTo>
                    <a:pt x="397" y="660"/>
                  </a:lnTo>
                  <a:lnTo>
                    <a:pt x="395" y="657"/>
                  </a:lnTo>
                  <a:lnTo>
                    <a:pt x="394" y="657"/>
                  </a:lnTo>
                  <a:lnTo>
                    <a:pt x="393" y="657"/>
                  </a:lnTo>
                  <a:lnTo>
                    <a:pt x="393" y="658"/>
                  </a:lnTo>
                  <a:lnTo>
                    <a:pt x="392" y="660"/>
                  </a:lnTo>
                  <a:lnTo>
                    <a:pt x="393" y="660"/>
                  </a:lnTo>
                  <a:lnTo>
                    <a:pt x="392" y="661"/>
                  </a:lnTo>
                  <a:lnTo>
                    <a:pt x="385" y="674"/>
                  </a:lnTo>
                  <a:lnTo>
                    <a:pt x="384" y="674"/>
                  </a:lnTo>
                  <a:lnTo>
                    <a:pt x="383" y="673"/>
                  </a:lnTo>
                  <a:lnTo>
                    <a:pt x="383" y="671"/>
                  </a:lnTo>
                  <a:lnTo>
                    <a:pt x="385" y="668"/>
                  </a:lnTo>
                  <a:lnTo>
                    <a:pt x="385" y="667"/>
                  </a:lnTo>
                  <a:lnTo>
                    <a:pt x="385" y="666"/>
                  </a:lnTo>
                  <a:lnTo>
                    <a:pt x="384" y="667"/>
                  </a:lnTo>
                  <a:lnTo>
                    <a:pt x="380" y="670"/>
                  </a:lnTo>
                  <a:lnTo>
                    <a:pt x="378" y="671"/>
                  </a:lnTo>
                  <a:lnTo>
                    <a:pt x="376" y="672"/>
                  </a:lnTo>
                  <a:lnTo>
                    <a:pt x="374" y="671"/>
                  </a:lnTo>
                  <a:lnTo>
                    <a:pt x="373" y="671"/>
                  </a:lnTo>
                  <a:lnTo>
                    <a:pt x="372" y="674"/>
                  </a:lnTo>
                  <a:lnTo>
                    <a:pt x="372" y="680"/>
                  </a:lnTo>
                  <a:lnTo>
                    <a:pt x="371" y="682"/>
                  </a:lnTo>
                  <a:lnTo>
                    <a:pt x="370" y="684"/>
                  </a:lnTo>
                  <a:lnTo>
                    <a:pt x="368" y="685"/>
                  </a:lnTo>
                  <a:lnTo>
                    <a:pt x="367" y="684"/>
                  </a:lnTo>
                  <a:lnTo>
                    <a:pt x="368" y="682"/>
                  </a:lnTo>
                  <a:lnTo>
                    <a:pt x="369" y="680"/>
                  </a:lnTo>
                  <a:lnTo>
                    <a:pt x="369" y="679"/>
                  </a:lnTo>
                  <a:lnTo>
                    <a:pt x="367" y="678"/>
                  </a:lnTo>
                  <a:lnTo>
                    <a:pt x="364" y="679"/>
                  </a:lnTo>
                  <a:lnTo>
                    <a:pt x="363" y="680"/>
                  </a:lnTo>
                  <a:lnTo>
                    <a:pt x="362" y="680"/>
                  </a:lnTo>
                  <a:lnTo>
                    <a:pt x="361" y="680"/>
                  </a:lnTo>
                  <a:lnTo>
                    <a:pt x="361" y="680"/>
                  </a:lnTo>
                  <a:lnTo>
                    <a:pt x="358" y="677"/>
                  </a:lnTo>
                  <a:lnTo>
                    <a:pt x="357" y="676"/>
                  </a:lnTo>
                  <a:lnTo>
                    <a:pt x="356" y="676"/>
                  </a:lnTo>
                  <a:lnTo>
                    <a:pt x="355" y="676"/>
                  </a:lnTo>
                  <a:lnTo>
                    <a:pt x="355" y="677"/>
                  </a:lnTo>
                  <a:lnTo>
                    <a:pt x="355" y="678"/>
                  </a:lnTo>
                  <a:lnTo>
                    <a:pt x="351" y="686"/>
                  </a:lnTo>
                  <a:lnTo>
                    <a:pt x="350" y="688"/>
                  </a:lnTo>
                  <a:lnTo>
                    <a:pt x="350" y="686"/>
                  </a:lnTo>
                  <a:lnTo>
                    <a:pt x="350" y="681"/>
                  </a:lnTo>
                  <a:lnTo>
                    <a:pt x="349" y="683"/>
                  </a:lnTo>
                  <a:lnTo>
                    <a:pt x="349" y="684"/>
                  </a:lnTo>
                  <a:lnTo>
                    <a:pt x="349" y="686"/>
                  </a:lnTo>
                  <a:lnTo>
                    <a:pt x="348" y="687"/>
                  </a:lnTo>
                  <a:lnTo>
                    <a:pt x="347" y="687"/>
                  </a:lnTo>
                  <a:lnTo>
                    <a:pt x="345" y="687"/>
                  </a:lnTo>
                  <a:lnTo>
                    <a:pt x="344" y="688"/>
                  </a:lnTo>
                  <a:lnTo>
                    <a:pt x="344" y="689"/>
                  </a:lnTo>
                  <a:lnTo>
                    <a:pt x="343" y="689"/>
                  </a:lnTo>
                  <a:lnTo>
                    <a:pt x="340" y="697"/>
                  </a:lnTo>
                  <a:lnTo>
                    <a:pt x="337" y="698"/>
                  </a:lnTo>
                  <a:lnTo>
                    <a:pt x="337" y="698"/>
                  </a:lnTo>
                  <a:lnTo>
                    <a:pt x="337" y="697"/>
                  </a:lnTo>
                  <a:lnTo>
                    <a:pt x="337" y="695"/>
                  </a:lnTo>
                  <a:lnTo>
                    <a:pt x="337" y="694"/>
                  </a:lnTo>
                  <a:lnTo>
                    <a:pt x="337" y="693"/>
                  </a:lnTo>
                  <a:lnTo>
                    <a:pt x="335" y="693"/>
                  </a:lnTo>
                  <a:lnTo>
                    <a:pt x="332" y="696"/>
                  </a:lnTo>
                  <a:lnTo>
                    <a:pt x="324" y="704"/>
                  </a:lnTo>
                  <a:lnTo>
                    <a:pt x="321" y="709"/>
                  </a:lnTo>
                  <a:lnTo>
                    <a:pt x="320" y="710"/>
                  </a:lnTo>
                  <a:lnTo>
                    <a:pt x="319" y="711"/>
                  </a:lnTo>
                  <a:lnTo>
                    <a:pt x="315" y="711"/>
                  </a:lnTo>
                  <a:lnTo>
                    <a:pt x="313" y="711"/>
                  </a:lnTo>
                  <a:lnTo>
                    <a:pt x="313" y="712"/>
                  </a:lnTo>
                  <a:lnTo>
                    <a:pt x="312" y="714"/>
                  </a:lnTo>
                  <a:lnTo>
                    <a:pt x="311" y="715"/>
                  </a:lnTo>
                  <a:lnTo>
                    <a:pt x="307" y="716"/>
                  </a:lnTo>
                  <a:lnTo>
                    <a:pt x="307" y="718"/>
                  </a:lnTo>
                  <a:lnTo>
                    <a:pt x="305" y="718"/>
                  </a:lnTo>
                  <a:lnTo>
                    <a:pt x="302" y="717"/>
                  </a:lnTo>
                  <a:lnTo>
                    <a:pt x="301" y="719"/>
                  </a:lnTo>
                  <a:lnTo>
                    <a:pt x="301" y="722"/>
                  </a:lnTo>
                  <a:lnTo>
                    <a:pt x="301" y="723"/>
                  </a:lnTo>
                  <a:lnTo>
                    <a:pt x="298" y="722"/>
                  </a:lnTo>
                  <a:lnTo>
                    <a:pt x="297" y="720"/>
                  </a:lnTo>
                  <a:lnTo>
                    <a:pt x="296" y="720"/>
                  </a:lnTo>
                  <a:lnTo>
                    <a:pt x="295" y="720"/>
                  </a:lnTo>
                  <a:lnTo>
                    <a:pt x="295" y="722"/>
                  </a:lnTo>
                  <a:lnTo>
                    <a:pt x="295" y="724"/>
                  </a:lnTo>
                  <a:lnTo>
                    <a:pt x="295" y="723"/>
                  </a:lnTo>
                  <a:lnTo>
                    <a:pt x="292" y="721"/>
                  </a:lnTo>
                  <a:lnTo>
                    <a:pt x="291" y="720"/>
                  </a:lnTo>
                  <a:lnTo>
                    <a:pt x="290" y="721"/>
                  </a:lnTo>
                  <a:lnTo>
                    <a:pt x="290" y="722"/>
                  </a:lnTo>
                  <a:lnTo>
                    <a:pt x="290" y="725"/>
                  </a:lnTo>
                  <a:lnTo>
                    <a:pt x="290" y="726"/>
                  </a:lnTo>
                  <a:lnTo>
                    <a:pt x="284" y="718"/>
                  </a:lnTo>
                  <a:lnTo>
                    <a:pt x="283" y="717"/>
                  </a:lnTo>
                  <a:lnTo>
                    <a:pt x="283" y="720"/>
                  </a:lnTo>
                  <a:lnTo>
                    <a:pt x="283" y="726"/>
                  </a:lnTo>
                  <a:lnTo>
                    <a:pt x="282" y="725"/>
                  </a:lnTo>
                  <a:lnTo>
                    <a:pt x="281" y="726"/>
                  </a:lnTo>
                  <a:lnTo>
                    <a:pt x="280" y="727"/>
                  </a:lnTo>
                  <a:lnTo>
                    <a:pt x="279" y="728"/>
                  </a:lnTo>
                  <a:lnTo>
                    <a:pt x="278" y="725"/>
                  </a:lnTo>
                  <a:lnTo>
                    <a:pt x="277" y="724"/>
                  </a:lnTo>
                  <a:lnTo>
                    <a:pt x="271" y="722"/>
                  </a:lnTo>
                  <a:lnTo>
                    <a:pt x="271" y="721"/>
                  </a:lnTo>
                  <a:lnTo>
                    <a:pt x="269" y="719"/>
                  </a:lnTo>
                  <a:lnTo>
                    <a:pt x="269" y="716"/>
                  </a:lnTo>
                  <a:lnTo>
                    <a:pt x="269" y="720"/>
                  </a:lnTo>
                  <a:lnTo>
                    <a:pt x="270" y="722"/>
                  </a:lnTo>
                  <a:lnTo>
                    <a:pt x="271" y="723"/>
                  </a:lnTo>
                  <a:lnTo>
                    <a:pt x="271" y="727"/>
                  </a:lnTo>
                  <a:lnTo>
                    <a:pt x="272" y="728"/>
                  </a:lnTo>
                  <a:lnTo>
                    <a:pt x="271" y="728"/>
                  </a:lnTo>
                  <a:lnTo>
                    <a:pt x="270" y="728"/>
                  </a:lnTo>
                  <a:lnTo>
                    <a:pt x="269" y="728"/>
                  </a:lnTo>
                  <a:lnTo>
                    <a:pt x="268" y="727"/>
                  </a:lnTo>
                  <a:lnTo>
                    <a:pt x="268" y="726"/>
                  </a:lnTo>
                  <a:lnTo>
                    <a:pt x="268" y="725"/>
                  </a:lnTo>
                  <a:lnTo>
                    <a:pt x="269" y="724"/>
                  </a:lnTo>
                  <a:lnTo>
                    <a:pt x="268" y="723"/>
                  </a:lnTo>
                  <a:lnTo>
                    <a:pt x="266" y="722"/>
                  </a:lnTo>
                  <a:lnTo>
                    <a:pt x="265" y="721"/>
                  </a:lnTo>
                  <a:lnTo>
                    <a:pt x="265" y="722"/>
                  </a:lnTo>
                  <a:lnTo>
                    <a:pt x="265" y="722"/>
                  </a:lnTo>
                  <a:lnTo>
                    <a:pt x="265" y="723"/>
                  </a:lnTo>
                  <a:lnTo>
                    <a:pt x="262" y="722"/>
                  </a:lnTo>
                  <a:lnTo>
                    <a:pt x="259" y="722"/>
                  </a:lnTo>
                  <a:lnTo>
                    <a:pt x="256" y="719"/>
                  </a:lnTo>
                  <a:lnTo>
                    <a:pt x="254" y="716"/>
                  </a:lnTo>
                  <a:lnTo>
                    <a:pt x="255" y="720"/>
                  </a:lnTo>
                  <a:lnTo>
                    <a:pt x="261" y="727"/>
                  </a:lnTo>
                  <a:lnTo>
                    <a:pt x="262" y="731"/>
                  </a:lnTo>
                  <a:lnTo>
                    <a:pt x="260" y="730"/>
                  </a:lnTo>
                  <a:lnTo>
                    <a:pt x="257" y="730"/>
                  </a:lnTo>
                  <a:lnTo>
                    <a:pt x="256" y="728"/>
                  </a:lnTo>
                  <a:lnTo>
                    <a:pt x="254" y="727"/>
                  </a:lnTo>
                  <a:lnTo>
                    <a:pt x="253" y="725"/>
                  </a:lnTo>
                  <a:lnTo>
                    <a:pt x="252" y="725"/>
                  </a:lnTo>
                  <a:lnTo>
                    <a:pt x="252" y="726"/>
                  </a:lnTo>
                  <a:lnTo>
                    <a:pt x="253" y="728"/>
                  </a:lnTo>
                  <a:lnTo>
                    <a:pt x="253" y="730"/>
                  </a:lnTo>
                  <a:lnTo>
                    <a:pt x="254" y="733"/>
                  </a:lnTo>
                  <a:lnTo>
                    <a:pt x="257" y="734"/>
                  </a:lnTo>
                  <a:lnTo>
                    <a:pt x="260" y="737"/>
                  </a:lnTo>
                  <a:lnTo>
                    <a:pt x="260" y="739"/>
                  </a:lnTo>
                  <a:lnTo>
                    <a:pt x="260" y="740"/>
                  </a:lnTo>
                  <a:lnTo>
                    <a:pt x="260" y="741"/>
                  </a:lnTo>
                  <a:lnTo>
                    <a:pt x="260" y="743"/>
                  </a:lnTo>
                  <a:lnTo>
                    <a:pt x="256" y="740"/>
                  </a:lnTo>
                  <a:lnTo>
                    <a:pt x="254" y="738"/>
                  </a:lnTo>
                  <a:lnTo>
                    <a:pt x="253" y="736"/>
                  </a:lnTo>
                  <a:lnTo>
                    <a:pt x="252" y="734"/>
                  </a:lnTo>
                  <a:lnTo>
                    <a:pt x="251" y="733"/>
                  </a:lnTo>
                  <a:lnTo>
                    <a:pt x="249" y="732"/>
                  </a:lnTo>
                  <a:lnTo>
                    <a:pt x="247" y="732"/>
                  </a:lnTo>
                  <a:lnTo>
                    <a:pt x="248" y="733"/>
                  </a:lnTo>
                  <a:lnTo>
                    <a:pt x="249" y="734"/>
                  </a:lnTo>
                  <a:lnTo>
                    <a:pt x="249" y="735"/>
                  </a:lnTo>
                  <a:lnTo>
                    <a:pt x="249" y="737"/>
                  </a:lnTo>
                  <a:lnTo>
                    <a:pt x="250" y="738"/>
                  </a:lnTo>
                  <a:lnTo>
                    <a:pt x="253" y="742"/>
                  </a:lnTo>
                  <a:lnTo>
                    <a:pt x="253" y="742"/>
                  </a:lnTo>
                  <a:lnTo>
                    <a:pt x="252" y="743"/>
                  </a:lnTo>
                  <a:lnTo>
                    <a:pt x="251" y="742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2"/>
                  </a:lnTo>
                  <a:lnTo>
                    <a:pt x="244" y="743"/>
                  </a:lnTo>
                  <a:lnTo>
                    <a:pt x="245" y="743"/>
                  </a:lnTo>
                  <a:lnTo>
                    <a:pt x="247" y="744"/>
                  </a:lnTo>
                  <a:lnTo>
                    <a:pt x="247" y="746"/>
                  </a:lnTo>
                  <a:lnTo>
                    <a:pt x="247" y="749"/>
                  </a:lnTo>
                  <a:lnTo>
                    <a:pt x="247" y="750"/>
                  </a:lnTo>
                  <a:lnTo>
                    <a:pt x="247" y="751"/>
                  </a:lnTo>
                  <a:lnTo>
                    <a:pt x="229" y="740"/>
                  </a:lnTo>
                  <a:lnTo>
                    <a:pt x="223" y="735"/>
                  </a:lnTo>
                  <a:lnTo>
                    <a:pt x="219" y="732"/>
                  </a:lnTo>
                  <a:lnTo>
                    <a:pt x="217" y="731"/>
                  </a:lnTo>
                  <a:lnTo>
                    <a:pt x="215" y="730"/>
                  </a:lnTo>
                  <a:lnTo>
                    <a:pt x="213" y="731"/>
                  </a:lnTo>
                  <a:lnTo>
                    <a:pt x="211" y="731"/>
                  </a:lnTo>
                  <a:lnTo>
                    <a:pt x="205" y="727"/>
                  </a:lnTo>
                  <a:lnTo>
                    <a:pt x="203" y="724"/>
                  </a:lnTo>
                  <a:lnTo>
                    <a:pt x="200" y="722"/>
                  </a:lnTo>
                  <a:lnTo>
                    <a:pt x="197" y="721"/>
                  </a:lnTo>
                  <a:lnTo>
                    <a:pt x="188" y="721"/>
                  </a:lnTo>
                  <a:lnTo>
                    <a:pt x="185" y="719"/>
                  </a:lnTo>
                  <a:lnTo>
                    <a:pt x="187" y="716"/>
                  </a:lnTo>
                  <a:lnTo>
                    <a:pt x="186" y="716"/>
                  </a:lnTo>
                  <a:lnTo>
                    <a:pt x="186" y="713"/>
                  </a:lnTo>
                  <a:lnTo>
                    <a:pt x="185" y="711"/>
                  </a:lnTo>
                  <a:lnTo>
                    <a:pt x="184" y="710"/>
                  </a:lnTo>
                  <a:lnTo>
                    <a:pt x="181" y="708"/>
                  </a:lnTo>
                  <a:lnTo>
                    <a:pt x="180" y="707"/>
                  </a:lnTo>
                  <a:lnTo>
                    <a:pt x="178" y="707"/>
                  </a:lnTo>
                  <a:lnTo>
                    <a:pt x="180" y="704"/>
                  </a:lnTo>
                  <a:lnTo>
                    <a:pt x="182" y="698"/>
                  </a:lnTo>
                  <a:lnTo>
                    <a:pt x="187" y="694"/>
                  </a:lnTo>
                  <a:lnTo>
                    <a:pt x="193" y="692"/>
                  </a:lnTo>
                  <a:lnTo>
                    <a:pt x="198" y="694"/>
                  </a:lnTo>
                  <a:lnTo>
                    <a:pt x="199" y="696"/>
                  </a:lnTo>
                  <a:lnTo>
                    <a:pt x="201" y="698"/>
                  </a:lnTo>
                  <a:lnTo>
                    <a:pt x="204" y="704"/>
                  </a:lnTo>
                  <a:lnTo>
                    <a:pt x="205" y="704"/>
                  </a:lnTo>
                  <a:lnTo>
                    <a:pt x="219" y="702"/>
                  </a:lnTo>
                  <a:lnTo>
                    <a:pt x="222" y="699"/>
                  </a:lnTo>
                  <a:lnTo>
                    <a:pt x="228" y="693"/>
                  </a:lnTo>
                  <a:lnTo>
                    <a:pt x="199" y="649"/>
                  </a:lnTo>
                  <a:lnTo>
                    <a:pt x="186" y="614"/>
                  </a:lnTo>
                  <a:lnTo>
                    <a:pt x="185" y="610"/>
                  </a:lnTo>
                  <a:lnTo>
                    <a:pt x="184" y="608"/>
                  </a:lnTo>
                  <a:lnTo>
                    <a:pt x="182" y="607"/>
                  </a:lnTo>
                  <a:lnTo>
                    <a:pt x="180" y="607"/>
                  </a:lnTo>
                  <a:lnTo>
                    <a:pt x="176" y="606"/>
                  </a:lnTo>
                  <a:lnTo>
                    <a:pt x="174" y="603"/>
                  </a:lnTo>
                  <a:lnTo>
                    <a:pt x="169" y="597"/>
                  </a:lnTo>
                  <a:lnTo>
                    <a:pt x="152" y="567"/>
                  </a:lnTo>
                  <a:lnTo>
                    <a:pt x="147" y="563"/>
                  </a:lnTo>
                  <a:lnTo>
                    <a:pt x="140" y="560"/>
                  </a:lnTo>
                  <a:lnTo>
                    <a:pt x="105" y="560"/>
                  </a:lnTo>
                  <a:lnTo>
                    <a:pt x="85" y="551"/>
                  </a:lnTo>
                  <a:lnTo>
                    <a:pt x="84" y="551"/>
                  </a:lnTo>
                  <a:lnTo>
                    <a:pt x="82" y="553"/>
                  </a:lnTo>
                  <a:lnTo>
                    <a:pt x="81" y="554"/>
                  </a:lnTo>
                  <a:lnTo>
                    <a:pt x="82" y="562"/>
                  </a:lnTo>
                  <a:lnTo>
                    <a:pt x="81" y="569"/>
                  </a:lnTo>
                  <a:lnTo>
                    <a:pt x="80" y="572"/>
                  </a:lnTo>
                  <a:lnTo>
                    <a:pt x="78" y="572"/>
                  </a:lnTo>
                  <a:lnTo>
                    <a:pt x="62" y="560"/>
                  </a:lnTo>
                  <a:lnTo>
                    <a:pt x="59" y="557"/>
                  </a:lnTo>
                  <a:lnTo>
                    <a:pt x="58" y="554"/>
                  </a:lnTo>
                  <a:lnTo>
                    <a:pt x="57" y="554"/>
                  </a:lnTo>
                  <a:lnTo>
                    <a:pt x="58" y="552"/>
                  </a:lnTo>
                  <a:lnTo>
                    <a:pt x="59" y="549"/>
                  </a:lnTo>
                  <a:lnTo>
                    <a:pt x="60" y="548"/>
                  </a:lnTo>
                  <a:lnTo>
                    <a:pt x="60" y="548"/>
                  </a:lnTo>
                  <a:lnTo>
                    <a:pt x="60" y="546"/>
                  </a:lnTo>
                  <a:lnTo>
                    <a:pt x="57" y="541"/>
                  </a:lnTo>
                  <a:lnTo>
                    <a:pt x="51" y="532"/>
                  </a:lnTo>
                  <a:lnTo>
                    <a:pt x="50" y="530"/>
                  </a:lnTo>
                  <a:lnTo>
                    <a:pt x="52" y="530"/>
                  </a:lnTo>
                  <a:lnTo>
                    <a:pt x="59" y="525"/>
                  </a:lnTo>
                  <a:lnTo>
                    <a:pt x="62" y="522"/>
                  </a:lnTo>
                  <a:lnTo>
                    <a:pt x="64" y="519"/>
                  </a:lnTo>
                  <a:lnTo>
                    <a:pt x="62" y="518"/>
                  </a:lnTo>
                  <a:lnTo>
                    <a:pt x="57" y="517"/>
                  </a:lnTo>
                  <a:lnTo>
                    <a:pt x="55" y="515"/>
                  </a:lnTo>
                  <a:lnTo>
                    <a:pt x="55" y="513"/>
                  </a:lnTo>
                  <a:lnTo>
                    <a:pt x="56" y="511"/>
                  </a:lnTo>
                  <a:lnTo>
                    <a:pt x="57" y="508"/>
                  </a:lnTo>
                  <a:lnTo>
                    <a:pt x="56" y="505"/>
                  </a:lnTo>
                  <a:lnTo>
                    <a:pt x="55" y="505"/>
                  </a:lnTo>
                  <a:lnTo>
                    <a:pt x="54" y="502"/>
                  </a:lnTo>
                  <a:lnTo>
                    <a:pt x="53" y="501"/>
                  </a:lnTo>
                  <a:lnTo>
                    <a:pt x="54" y="500"/>
                  </a:lnTo>
                  <a:lnTo>
                    <a:pt x="54" y="499"/>
                  </a:lnTo>
                  <a:lnTo>
                    <a:pt x="55" y="499"/>
                  </a:lnTo>
                  <a:lnTo>
                    <a:pt x="56" y="496"/>
                  </a:lnTo>
                  <a:lnTo>
                    <a:pt x="56" y="495"/>
                  </a:lnTo>
                  <a:lnTo>
                    <a:pt x="55" y="493"/>
                  </a:lnTo>
                  <a:lnTo>
                    <a:pt x="54" y="492"/>
                  </a:lnTo>
                  <a:lnTo>
                    <a:pt x="44" y="489"/>
                  </a:lnTo>
                  <a:lnTo>
                    <a:pt x="22" y="481"/>
                  </a:lnTo>
                  <a:lnTo>
                    <a:pt x="0" y="474"/>
                  </a:lnTo>
                  <a:lnTo>
                    <a:pt x="0" y="473"/>
                  </a:lnTo>
                  <a:lnTo>
                    <a:pt x="12" y="438"/>
                  </a:lnTo>
                  <a:lnTo>
                    <a:pt x="24" y="404"/>
                  </a:lnTo>
                  <a:lnTo>
                    <a:pt x="26" y="402"/>
                  </a:lnTo>
                  <a:lnTo>
                    <a:pt x="30" y="399"/>
                  </a:lnTo>
                  <a:lnTo>
                    <a:pt x="36" y="396"/>
                  </a:lnTo>
                  <a:lnTo>
                    <a:pt x="38" y="394"/>
                  </a:lnTo>
                  <a:lnTo>
                    <a:pt x="40" y="392"/>
                  </a:lnTo>
                  <a:lnTo>
                    <a:pt x="44" y="386"/>
                  </a:lnTo>
                  <a:lnTo>
                    <a:pt x="48" y="379"/>
                  </a:lnTo>
                  <a:lnTo>
                    <a:pt x="50" y="372"/>
                  </a:lnTo>
                  <a:lnTo>
                    <a:pt x="49" y="365"/>
                  </a:lnTo>
                  <a:lnTo>
                    <a:pt x="44" y="359"/>
                  </a:lnTo>
                  <a:lnTo>
                    <a:pt x="31" y="349"/>
                  </a:lnTo>
                  <a:lnTo>
                    <a:pt x="26" y="347"/>
                  </a:lnTo>
                  <a:lnTo>
                    <a:pt x="31" y="313"/>
                  </a:lnTo>
                  <a:lnTo>
                    <a:pt x="37" y="279"/>
                  </a:lnTo>
                  <a:lnTo>
                    <a:pt x="39" y="273"/>
                  </a:lnTo>
                  <a:lnTo>
                    <a:pt x="42" y="271"/>
                  </a:lnTo>
                  <a:lnTo>
                    <a:pt x="62" y="261"/>
                  </a:lnTo>
                  <a:lnTo>
                    <a:pt x="68" y="255"/>
                  </a:lnTo>
                  <a:lnTo>
                    <a:pt x="74" y="247"/>
                  </a:lnTo>
                  <a:lnTo>
                    <a:pt x="76" y="244"/>
                  </a:lnTo>
                  <a:lnTo>
                    <a:pt x="76" y="239"/>
                  </a:lnTo>
                  <a:lnTo>
                    <a:pt x="71" y="232"/>
                  </a:lnTo>
                  <a:lnTo>
                    <a:pt x="70" y="228"/>
                  </a:lnTo>
                  <a:lnTo>
                    <a:pt x="72" y="226"/>
                  </a:lnTo>
                  <a:lnTo>
                    <a:pt x="74" y="223"/>
                  </a:lnTo>
                  <a:lnTo>
                    <a:pt x="75" y="221"/>
                  </a:lnTo>
                  <a:lnTo>
                    <a:pt x="75" y="218"/>
                  </a:lnTo>
                  <a:lnTo>
                    <a:pt x="73" y="217"/>
                  </a:lnTo>
                  <a:lnTo>
                    <a:pt x="73" y="215"/>
                  </a:lnTo>
                  <a:lnTo>
                    <a:pt x="74" y="212"/>
                  </a:lnTo>
                  <a:lnTo>
                    <a:pt x="76" y="211"/>
                  </a:lnTo>
                  <a:lnTo>
                    <a:pt x="82" y="209"/>
                  </a:lnTo>
                  <a:lnTo>
                    <a:pt x="83" y="207"/>
                  </a:lnTo>
                  <a:lnTo>
                    <a:pt x="85" y="201"/>
                  </a:lnTo>
                  <a:lnTo>
                    <a:pt x="86" y="200"/>
                  </a:lnTo>
                  <a:lnTo>
                    <a:pt x="89" y="196"/>
                  </a:lnTo>
                  <a:lnTo>
                    <a:pt x="92" y="192"/>
                  </a:lnTo>
                  <a:lnTo>
                    <a:pt x="97" y="190"/>
                  </a:lnTo>
                  <a:lnTo>
                    <a:pt x="101" y="190"/>
                  </a:lnTo>
                  <a:lnTo>
                    <a:pt x="103" y="192"/>
                  </a:lnTo>
                  <a:lnTo>
                    <a:pt x="109" y="199"/>
                  </a:lnTo>
                  <a:lnTo>
                    <a:pt x="113" y="202"/>
                  </a:lnTo>
                  <a:lnTo>
                    <a:pt x="114" y="203"/>
                  </a:lnTo>
                  <a:lnTo>
                    <a:pt x="115" y="205"/>
                  </a:lnTo>
                  <a:lnTo>
                    <a:pt x="115" y="206"/>
                  </a:lnTo>
                  <a:lnTo>
                    <a:pt x="116" y="207"/>
                  </a:lnTo>
                  <a:lnTo>
                    <a:pt x="118" y="208"/>
                  </a:lnTo>
                  <a:lnTo>
                    <a:pt x="120" y="209"/>
                  </a:lnTo>
                  <a:lnTo>
                    <a:pt x="123" y="214"/>
                  </a:lnTo>
                  <a:lnTo>
                    <a:pt x="125" y="217"/>
                  </a:lnTo>
                  <a:lnTo>
                    <a:pt x="129" y="220"/>
                  </a:lnTo>
                  <a:lnTo>
                    <a:pt x="133" y="225"/>
                  </a:lnTo>
                  <a:lnTo>
                    <a:pt x="136" y="229"/>
                  </a:lnTo>
                  <a:lnTo>
                    <a:pt x="137" y="230"/>
                  </a:lnTo>
                  <a:lnTo>
                    <a:pt x="137" y="232"/>
                  </a:lnTo>
                  <a:lnTo>
                    <a:pt x="138" y="234"/>
                  </a:lnTo>
                  <a:lnTo>
                    <a:pt x="139" y="235"/>
                  </a:lnTo>
                  <a:lnTo>
                    <a:pt x="144" y="239"/>
                  </a:lnTo>
                  <a:lnTo>
                    <a:pt x="145" y="243"/>
                  </a:lnTo>
                  <a:lnTo>
                    <a:pt x="146" y="247"/>
                  </a:lnTo>
                  <a:lnTo>
                    <a:pt x="147" y="251"/>
                  </a:lnTo>
                  <a:lnTo>
                    <a:pt x="148" y="255"/>
                  </a:lnTo>
                  <a:lnTo>
                    <a:pt x="149" y="256"/>
                  </a:lnTo>
                  <a:lnTo>
                    <a:pt x="150" y="259"/>
                  </a:lnTo>
                  <a:lnTo>
                    <a:pt x="150" y="260"/>
                  </a:lnTo>
                  <a:lnTo>
                    <a:pt x="151" y="261"/>
                  </a:lnTo>
                  <a:lnTo>
                    <a:pt x="155" y="265"/>
                  </a:lnTo>
                  <a:lnTo>
                    <a:pt x="157" y="268"/>
                  </a:lnTo>
                  <a:lnTo>
                    <a:pt x="157" y="271"/>
                  </a:lnTo>
                  <a:lnTo>
                    <a:pt x="158" y="273"/>
                  </a:lnTo>
                  <a:lnTo>
                    <a:pt x="162" y="273"/>
                  </a:lnTo>
                  <a:lnTo>
                    <a:pt x="164" y="272"/>
                  </a:lnTo>
                  <a:lnTo>
                    <a:pt x="165" y="273"/>
                  </a:lnTo>
                  <a:lnTo>
                    <a:pt x="169" y="277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6" y="280"/>
                  </a:lnTo>
                  <a:lnTo>
                    <a:pt x="179" y="277"/>
                  </a:lnTo>
                  <a:lnTo>
                    <a:pt x="180" y="276"/>
                  </a:lnTo>
                  <a:lnTo>
                    <a:pt x="199" y="269"/>
                  </a:lnTo>
                  <a:lnTo>
                    <a:pt x="207" y="263"/>
                  </a:lnTo>
                  <a:lnTo>
                    <a:pt x="214" y="255"/>
                  </a:lnTo>
                  <a:lnTo>
                    <a:pt x="216" y="253"/>
                  </a:lnTo>
                  <a:lnTo>
                    <a:pt x="217" y="251"/>
                  </a:lnTo>
                  <a:lnTo>
                    <a:pt x="217" y="250"/>
                  </a:lnTo>
                  <a:lnTo>
                    <a:pt x="216" y="244"/>
                  </a:lnTo>
                  <a:lnTo>
                    <a:pt x="215" y="241"/>
                  </a:lnTo>
                  <a:lnTo>
                    <a:pt x="213" y="241"/>
                  </a:lnTo>
                  <a:lnTo>
                    <a:pt x="207" y="238"/>
                  </a:lnTo>
                  <a:lnTo>
                    <a:pt x="207" y="235"/>
                  </a:lnTo>
                  <a:lnTo>
                    <a:pt x="208" y="229"/>
                  </a:lnTo>
                  <a:lnTo>
                    <a:pt x="206" y="224"/>
                  </a:lnTo>
                  <a:lnTo>
                    <a:pt x="202" y="217"/>
                  </a:lnTo>
                  <a:lnTo>
                    <a:pt x="200" y="207"/>
                  </a:lnTo>
                  <a:lnTo>
                    <a:pt x="198" y="186"/>
                  </a:lnTo>
                  <a:lnTo>
                    <a:pt x="198" y="176"/>
                  </a:lnTo>
                  <a:lnTo>
                    <a:pt x="198" y="172"/>
                  </a:lnTo>
                  <a:lnTo>
                    <a:pt x="195" y="169"/>
                  </a:lnTo>
                  <a:lnTo>
                    <a:pt x="191" y="168"/>
                  </a:lnTo>
                  <a:lnTo>
                    <a:pt x="188" y="167"/>
                  </a:lnTo>
                  <a:lnTo>
                    <a:pt x="188" y="164"/>
                  </a:lnTo>
                  <a:lnTo>
                    <a:pt x="189" y="162"/>
                  </a:lnTo>
                  <a:lnTo>
                    <a:pt x="192" y="162"/>
                  </a:lnTo>
                  <a:lnTo>
                    <a:pt x="204" y="169"/>
                  </a:lnTo>
                  <a:lnTo>
                    <a:pt x="207" y="170"/>
                  </a:lnTo>
                  <a:lnTo>
                    <a:pt x="211" y="169"/>
                  </a:lnTo>
                  <a:lnTo>
                    <a:pt x="228" y="157"/>
                  </a:lnTo>
                  <a:lnTo>
                    <a:pt x="236" y="147"/>
                  </a:lnTo>
                  <a:lnTo>
                    <a:pt x="240" y="144"/>
                  </a:lnTo>
                  <a:lnTo>
                    <a:pt x="253" y="140"/>
                  </a:lnTo>
                  <a:lnTo>
                    <a:pt x="260" y="137"/>
                  </a:lnTo>
                  <a:lnTo>
                    <a:pt x="264" y="134"/>
                  </a:lnTo>
                  <a:lnTo>
                    <a:pt x="265" y="129"/>
                  </a:lnTo>
                  <a:lnTo>
                    <a:pt x="264" y="125"/>
                  </a:lnTo>
                  <a:lnTo>
                    <a:pt x="260" y="120"/>
                  </a:lnTo>
                  <a:lnTo>
                    <a:pt x="258" y="117"/>
                  </a:lnTo>
                  <a:lnTo>
                    <a:pt x="259" y="113"/>
                  </a:lnTo>
                  <a:lnTo>
                    <a:pt x="261" y="109"/>
                  </a:lnTo>
                  <a:lnTo>
                    <a:pt x="262" y="107"/>
                  </a:lnTo>
                  <a:lnTo>
                    <a:pt x="263" y="102"/>
                  </a:lnTo>
                  <a:lnTo>
                    <a:pt x="264" y="100"/>
                  </a:lnTo>
                  <a:lnTo>
                    <a:pt x="265" y="97"/>
                  </a:lnTo>
                  <a:lnTo>
                    <a:pt x="266" y="96"/>
                  </a:lnTo>
                  <a:lnTo>
                    <a:pt x="268" y="96"/>
                  </a:lnTo>
                  <a:lnTo>
                    <a:pt x="276" y="97"/>
                  </a:lnTo>
                  <a:lnTo>
                    <a:pt x="297" y="97"/>
                  </a:lnTo>
                  <a:lnTo>
                    <a:pt x="299" y="96"/>
                  </a:lnTo>
                  <a:lnTo>
                    <a:pt x="303" y="90"/>
                  </a:lnTo>
                  <a:lnTo>
                    <a:pt x="316" y="79"/>
                  </a:lnTo>
                  <a:lnTo>
                    <a:pt x="319" y="77"/>
                  </a:lnTo>
                  <a:lnTo>
                    <a:pt x="336" y="74"/>
                  </a:lnTo>
                  <a:lnTo>
                    <a:pt x="346" y="68"/>
                  </a:lnTo>
                  <a:lnTo>
                    <a:pt x="348" y="67"/>
                  </a:lnTo>
                  <a:lnTo>
                    <a:pt x="349" y="66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8" y="59"/>
                  </a:lnTo>
                  <a:lnTo>
                    <a:pt x="349" y="57"/>
                  </a:lnTo>
                  <a:lnTo>
                    <a:pt x="349" y="56"/>
                  </a:lnTo>
                  <a:lnTo>
                    <a:pt x="351" y="55"/>
                  </a:lnTo>
                  <a:lnTo>
                    <a:pt x="350" y="54"/>
                  </a:lnTo>
                  <a:lnTo>
                    <a:pt x="349" y="54"/>
                  </a:lnTo>
                  <a:lnTo>
                    <a:pt x="349" y="53"/>
                  </a:lnTo>
                  <a:lnTo>
                    <a:pt x="350" y="52"/>
                  </a:lnTo>
                  <a:lnTo>
                    <a:pt x="351" y="51"/>
                  </a:lnTo>
                  <a:lnTo>
                    <a:pt x="356" y="51"/>
                  </a:lnTo>
                  <a:lnTo>
                    <a:pt x="358" y="51"/>
                  </a:lnTo>
                  <a:lnTo>
                    <a:pt x="360" y="49"/>
                  </a:lnTo>
                  <a:lnTo>
                    <a:pt x="361" y="47"/>
                  </a:lnTo>
                  <a:lnTo>
                    <a:pt x="362" y="47"/>
                  </a:lnTo>
                  <a:lnTo>
                    <a:pt x="364" y="46"/>
                  </a:lnTo>
                  <a:lnTo>
                    <a:pt x="365" y="44"/>
                  </a:lnTo>
                  <a:lnTo>
                    <a:pt x="365" y="41"/>
                  </a:lnTo>
                  <a:lnTo>
                    <a:pt x="364" y="33"/>
                  </a:lnTo>
                  <a:lnTo>
                    <a:pt x="364" y="30"/>
                  </a:lnTo>
                  <a:lnTo>
                    <a:pt x="366" y="29"/>
                  </a:lnTo>
                  <a:lnTo>
                    <a:pt x="367" y="29"/>
                  </a:lnTo>
                  <a:lnTo>
                    <a:pt x="369" y="27"/>
                  </a:lnTo>
                  <a:lnTo>
                    <a:pt x="369" y="24"/>
                  </a:lnTo>
                  <a:lnTo>
                    <a:pt x="369" y="20"/>
                  </a:lnTo>
                  <a:lnTo>
                    <a:pt x="371" y="20"/>
                  </a:lnTo>
                  <a:lnTo>
                    <a:pt x="374" y="24"/>
                  </a:lnTo>
                  <a:lnTo>
                    <a:pt x="379" y="24"/>
                  </a:lnTo>
                  <a:lnTo>
                    <a:pt x="379" y="24"/>
                  </a:lnTo>
                  <a:lnTo>
                    <a:pt x="378" y="26"/>
                  </a:lnTo>
                  <a:lnTo>
                    <a:pt x="376" y="29"/>
                  </a:lnTo>
                  <a:lnTo>
                    <a:pt x="378" y="30"/>
                  </a:lnTo>
                  <a:lnTo>
                    <a:pt x="379" y="30"/>
                  </a:lnTo>
                  <a:lnTo>
                    <a:pt x="382" y="30"/>
                  </a:lnTo>
                  <a:lnTo>
                    <a:pt x="386" y="29"/>
                  </a:lnTo>
                  <a:lnTo>
                    <a:pt x="388" y="26"/>
                  </a:lnTo>
                  <a:lnTo>
                    <a:pt x="389" y="22"/>
                  </a:lnTo>
                  <a:lnTo>
                    <a:pt x="385" y="10"/>
                  </a:lnTo>
                  <a:lnTo>
                    <a:pt x="384" y="5"/>
                  </a:lnTo>
                  <a:lnTo>
                    <a:pt x="386" y="2"/>
                  </a:lnTo>
                  <a:lnTo>
                    <a:pt x="391" y="3"/>
                  </a:lnTo>
                  <a:lnTo>
                    <a:pt x="392" y="5"/>
                  </a:lnTo>
                  <a:lnTo>
                    <a:pt x="394" y="6"/>
                  </a:lnTo>
                  <a:lnTo>
                    <a:pt x="396" y="8"/>
                  </a:lnTo>
                  <a:lnTo>
                    <a:pt x="397" y="10"/>
                  </a:lnTo>
                  <a:lnTo>
                    <a:pt x="398" y="12"/>
                  </a:lnTo>
                  <a:lnTo>
                    <a:pt x="400" y="14"/>
                  </a:lnTo>
                  <a:lnTo>
                    <a:pt x="422" y="15"/>
                  </a:lnTo>
                  <a:lnTo>
                    <a:pt x="424" y="15"/>
                  </a:lnTo>
                  <a:lnTo>
                    <a:pt x="427" y="13"/>
                  </a:lnTo>
                  <a:lnTo>
                    <a:pt x="428" y="13"/>
                  </a:lnTo>
                  <a:lnTo>
                    <a:pt x="430" y="14"/>
                  </a:lnTo>
                  <a:lnTo>
                    <a:pt x="432" y="18"/>
                  </a:lnTo>
                  <a:lnTo>
                    <a:pt x="433" y="19"/>
                  </a:lnTo>
                  <a:lnTo>
                    <a:pt x="435" y="20"/>
                  </a:lnTo>
                  <a:lnTo>
                    <a:pt x="439" y="20"/>
                  </a:lnTo>
                  <a:lnTo>
                    <a:pt x="440" y="21"/>
                  </a:lnTo>
                  <a:lnTo>
                    <a:pt x="441" y="24"/>
                  </a:lnTo>
                  <a:lnTo>
                    <a:pt x="441" y="27"/>
                  </a:lnTo>
                  <a:lnTo>
                    <a:pt x="441" y="30"/>
                  </a:lnTo>
                  <a:lnTo>
                    <a:pt x="439" y="31"/>
                  </a:lnTo>
                  <a:lnTo>
                    <a:pt x="438" y="32"/>
                  </a:lnTo>
                  <a:lnTo>
                    <a:pt x="429" y="34"/>
                  </a:lnTo>
                  <a:lnTo>
                    <a:pt x="428" y="35"/>
                  </a:lnTo>
                  <a:lnTo>
                    <a:pt x="429" y="37"/>
                  </a:lnTo>
                  <a:lnTo>
                    <a:pt x="431" y="39"/>
                  </a:lnTo>
                  <a:lnTo>
                    <a:pt x="432" y="41"/>
                  </a:lnTo>
                  <a:lnTo>
                    <a:pt x="434" y="44"/>
                  </a:lnTo>
                  <a:lnTo>
                    <a:pt x="441" y="45"/>
                  </a:lnTo>
                  <a:lnTo>
                    <a:pt x="449" y="43"/>
                  </a:lnTo>
                  <a:lnTo>
                    <a:pt x="453" y="41"/>
                  </a:lnTo>
                  <a:lnTo>
                    <a:pt x="455" y="39"/>
                  </a:lnTo>
                  <a:lnTo>
                    <a:pt x="457" y="36"/>
                  </a:lnTo>
                  <a:lnTo>
                    <a:pt x="457" y="35"/>
                  </a:lnTo>
                  <a:lnTo>
                    <a:pt x="460" y="35"/>
                  </a:lnTo>
                  <a:lnTo>
                    <a:pt x="462" y="36"/>
                  </a:lnTo>
                  <a:lnTo>
                    <a:pt x="463" y="37"/>
                  </a:lnTo>
                  <a:lnTo>
                    <a:pt x="463" y="39"/>
                  </a:lnTo>
                  <a:lnTo>
                    <a:pt x="463" y="42"/>
                  </a:lnTo>
                  <a:lnTo>
                    <a:pt x="465" y="47"/>
                  </a:lnTo>
                  <a:lnTo>
                    <a:pt x="469" y="47"/>
                  </a:lnTo>
                  <a:lnTo>
                    <a:pt x="475" y="44"/>
                  </a:lnTo>
                  <a:lnTo>
                    <a:pt x="478" y="41"/>
                  </a:lnTo>
                  <a:lnTo>
                    <a:pt x="478" y="36"/>
                  </a:lnTo>
                  <a:lnTo>
                    <a:pt x="476" y="31"/>
                  </a:lnTo>
                  <a:lnTo>
                    <a:pt x="476" y="26"/>
                  </a:lnTo>
                  <a:lnTo>
                    <a:pt x="481" y="21"/>
                  </a:lnTo>
                  <a:lnTo>
                    <a:pt x="484" y="17"/>
                  </a:lnTo>
                  <a:lnTo>
                    <a:pt x="486" y="15"/>
                  </a:lnTo>
                  <a:lnTo>
                    <a:pt x="488" y="14"/>
                  </a:lnTo>
                  <a:lnTo>
                    <a:pt x="491" y="14"/>
                  </a:lnTo>
                  <a:lnTo>
                    <a:pt x="493" y="15"/>
                  </a:lnTo>
                  <a:lnTo>
                    <a:pt x="495" y="17"/>
                  </a:lnTo>
                  <a:lnTo>
                    <a:pt x="498" y="18"/>
                  </a:lnTo>
                  <a:lnTo>
                    <a:pt x="500" y="18"/>
                  </a:lnTo>
                  <a:lnTo>
                    <a:pt x="503" y="18"/>
                  </a:lnTo>
                  <a:lnTo>
                    <a:pt x="505" y="17"/>
                  </a:lnTo>
                  <a:lnTo>
                    <a:pt x="507" y="15"/>
                  </a:lnTo>
                  <a:lnTo>
                    <a:pt x="510" y="11"/>
                  </a:lnTo>
                  <a:lnTo>
                    <a:pt x="511" y="9"/>
                  </a:lnTo>
                  <a:lnTo>
                    <a:pt x="513" y="7"/>
                  </a:lnTo>
                  <a:lnTo>
                    <a:pt x="518" y="7"/>
                  </a:lnTo>
                  <a:lnTo>
                    <a:pt x="521" y="7"/>
                  </a:lnTo>
                  <a:lnTo>
                    <a:pt x="523" y="6"/>
                  </a:lnTo>
                  <a:lnTo>
                    <a:pt x="523" y="1"/>
                  </a:lnTo>
                  <a:lnTo>
                    <a:pt x="525" y="0"/>
                  </a:lnTo>
                  <a:lnTo>
                    <a:pt x="528" y="1"/>
                  </a:lnTo>
                  <a:lnTo>
                    <a:pt x="529" y="6"/>
                  </a:lnTo>
                  <a:lnTo>
                    <a:pt x="530" y="12"/>
                  </a:lnTo>
                  <a:lnTo>
                    <a:pt x="531" y="17"/>
                  </a:lnTo>
                  <a:lnTo>
                    <a:pt x="537" y="29"/>
                  </a:lnTo>
                  <a:lnTo>
                    <a:pt x="540" y="38"/>
                  </a:lnTo>
                  <a:lnTo>
                    <a:pt x="541" y="39"/>
                  </a:lnTo>
                  <a:lnTo>
                    <a:pt x="541" y="41"/>
                  </a:lnTo>
                  <a:lnTo>
                    <a:pt x="543" y="43"/>
                  </a:lnTo>
                  <a:lnTo>
                    <a:pt x="545" y="45"/>
                  </a:lnTo>
                  <a:lnTo>
                    <a:pt x="547" y="46"/>
                  </a:lnTo>
                  <a:lnTo>
                    <a:pt x="547" y="46"/>
                  </a:lnTo>
                  <a:lnTo>
                    <a:pt x="549" y="45"/>
                  </a:lnTo>
                  <a:lnTo>
                    <a:pt x="557" y="45"/>
                  </a:lnTo>
                  <a:lnTo>
                    <a:pt x="558" y="47"/>
                  </a:lnTo>
                  <a:lnTo>
                    <a:pt x="559" y="46"/>
                  </a:lnTo>
                  <a:lnTo>
                    <a:pt x="559" y="44"/>
                  </a:lnTo>
                  <a:lnTo>
                    <a:pt x="560" y="43"/>
                  </a:lnTo>
                  <a:lnTo>
                    <a:pt x="561" y="42"/>
                  </a:lnTo>
                  <a:lnTo>
                    <a:pt x="562" y="42"/>
                  </a:lnTo>
                  <a:lnTo>
                    <a:pt x="565" y="42"/>
                  </a:lnTo>
                  <a:lnTo>
                    <a:pt x="565" y="42"/>
                  </a:lnTo>
                  <a:lnTo>
                    <a:pt x="565" y="41"/>
                  </a:lnTo>
                  <a:lnTo>
                    <a:pt x="566" y="39"/>
                  </a:lnTo>
                  <a:lnTo>
                    <a:pt x="568" y="39"/>
                  </a:lnTo>
                  <a:lnTo>
                    <a:pt x="569" y="39"/>
                  </a:lnTo>
                  <a:lnTo>
                    <a:pt x="571" y="42"/>
                  </a:lnTo>
                  <a:lnTo>
                    <a:pt x="571" y="42"/>
                  </a:lnTo>
                  <a:lnTo>
                    <a:pt x="572" y="42"/>
                  </a:lnTo>
                  <a:lnTo>
                    <a:pt x="572" y="669"/>
                  </a:lnTo>
                  <a:close/>
                  <a:moveTo>
                    <a:pt x="340" y="921"/>
                  </a:moveTo>
                  <a:lnTo>
                    <a:pt x="341" y="918"/>
                  </a:lnTo>
                  <a:lnTo>
                    <a:pt x="342" y="915"/>
                  </a:lnTo>
                  <a:lnTo>
                    <a:pt x="342" y="913"/>
                  </a:lnTo>
                  <a:lnTo>
                    <a:pt x="343" y="912"/>
                  </a:lnTo>
                  <a:lnTo>
                    <a:pt x="344" y="912"/>
                  </a:lnTo>
                  <a:lnTo>
                    <a:pt x="345" y="912"/>
                  </a:lnTo>
                  <a:lnTo>
                    <a:pt x="347" y="912"/>
                  </a:lnTo>
                  <a:lnTo>
                    <a:pt x="348" y="912"/>
                  </a:lnTo>
                  <a:lnTo>
                    <a:pt x="348" y="911"/>
                  </a:lnTo>
                  <a:lnTo>
                    <a:pt x="349" y="911"/>
                  </a:lnTo>
                  <a:lnTo>
                    <a:pt x="349" y="913"/>
                  </a:lnTo>
                  <a:lnTo>
                    <a:pt x="348" y="915"/>
                  </a:lnTo>
                  <a:lnTo>
                    <a:pt x="348" y="917"/>
                  </a:lnTo>
                  <a:lnTo>
                    <a:pt x="347" y="917"/>
                  </a:lnTo>
                  <a:lnTo>
                    <a:pt x="346" y="918"/>
                  </a:lnTo>
                  <a:lnTo>
                    <a:pt x="347" y="923"/>
                  </a:lnTo>
                  <a:lnTo>
                    <a:pt x="346" y="926"/>
                  </a:lnTo>
                  <a:lnTo>
                    <a:pt x="344" y="927"/>
                  </a:lnTo>
                  <a:lnTo>
                    <a:pt x="343" y="928"/>
                  </a:lnTo>
                  <a:lnTo>
                    <a:pt x="341" y="927"/>
                  </a:lnTo>
                  <a:lnTo>
                    <a:pt x="340" y="924"/>
                  </a:lnTo>
                  <a:lnTo>
                    <a:pt x="340" y="921"/>
                  </a:lnTo>
                  <a:close/>
                  <a:moveTo>
                    <a:pt x="332" y="944"/>
                  </a:moveTo>
                  <a:lnTo>
                    <a:pt x="330" y="945"/>
                  </a:lnTo>
                  <a:lnTo>
                    <a:pt x="327" y="945"/>
                  </a:lnTo>
                  <a:lnTo>
                    <a:pt x="324" y="944"/>
                  </a:lnTo>
                  <a:lnTo>
                    <a:pt x="323" y="942"/>
                  </a:lnTo>
                  <a:lnTo>
                    <a:pt x="322" y="941"/>
                  </a:lnTo>
                  <a:lnTo>
                    <a:pt x="322" y="939"/>
                  </a:lnTo>
                  <a:lnTo>
                    <a:pt x="322" y="938"/>
                  </a:lnTo>
                  <a:lnTo>
                    <a:pt x="321" y="936"/>
                  </a:lnTo>
                  <a:lnTo>
                    <a:pt x="318" y="932"/>
                  </a:lnTo>
                  <a:lnTo>
                    <a:pt x="316" y="929"/>
                  </a:lnTo>
                  <a:lnTo>
                    <a:pt x="316" y="927"/>
                  </a:lnTo>
                  <a:lnTo>
                    <a:pt x="321" y="915"/>
                  </a:lnTo>
                  <a:lnTo>
                    <a:pt x="322" y="914"/>
                  </a:lnTo>
                  <a:lnTo>
                    <a:pt x="323" y="913"/>
                  </a:lnTo>
                  <a:lnTo>
                    <a:pt x="327" y="912"/>
                  </a:lnTo>
                  <a:lnTo>
                    <a:pt x="327" y="915"/>
                  </a:lnTo>
                  <a:lnTo>
                    <a:pt x="322" y="917"/>
                  </a:lnTo>
                  <a:lnTo>
                    <a:pt x="320" y="921"/>
                  </a:lnTo>
                  <a:lnTo>
                    <a:pt x="320" y="922"/>
                  </a:lnTo>
                  <a:lnTo>
                    <a:pt x="319" y="926"/>
                  </a:lnTo>
                  <a:lnTo>
                    <a:pt x="319" y="927"/>
                  </a:lnTo>
                  <a:lnTo>
                    <a:pt x="319" y="929"/>
                  </a:lnTo>
                  <a:lnTo>
                    <a:pt x="319" y="931"/>
                  </a:lnTo>
                  <a:lnTo>
                    <a:pt x="321" y="932"/>
                  </a:lnTo>
                  <a:lnTo>
                    <a:pt x="322" y="931"/>
                  </a:lnTo>
                  <a:lnTo>
                    <a:pt x="322" y="934"/>
                  </a:lnTo>
                  <a:lnTo>
                    <a:pt x="323" y="938"/>
                  </a:lnTo>
                  <a:lnTo>
                    <a:pt x="324" y="939"/>
                  </a:lnTo>
                  <a:lnTo>
                    <a:pt x="325" y="941"/>
                  </a:lnTo>
                  <a:lnTo>
                    <a:pt x="326" y="941"/>
                  </a:lnTo>
                  <a:lnTo>
                    <a:pt x="327" y="942"/>
                  </a:lnTo>
                  <a:lnTo>
                    <a:pt x="328" y="943"/>
                  </a:lnTo>
                  <a:lnTo>
                    <a:pt x="330" y="943"/>
                  </a:lnTo>
                  <a:lnTo>
                    <a:pt x="332" y="940"/>
                  </a:lnTo>
                  <a:lnTo>
                    <a:pt x="334" y="940"/>
                  </a:lnTo>
                  <a:lnTo>
                    <a:pt x="332" y="944"/>
                  </a:lnTo>
                  <a:close/>
                  <a:moveTo>
                    <a:pt x="384" y="937"/>
                  </a:moveTo>
                  <a:lnTo>
                    <a:pt x="385" y="939"/>
                  </a:lnTo>
                  <a:lnTo>
                    <a:pt x="385" y="939"/>
                  </a:lnTo>
                  <a:lnTo>
                    <a:pt x="384" y="939"/>
                  </a:lnTo>
                  <a:lnTo>
                    <a:pt x="383" y="939"/>
                  </a:lnTo>
                  <a:lnTo>
                    <a:pt x="381" y="940"/>
                  </a:lnTo>
                  <a:lnTo>
                    <a:pt x="380" y="940"/>
                  </a:lnTo>
                  <a:lnTo>
                    <a:pt x="379" y="939"/>
                  </a:lnTo>
                  <a:lnTo>
                    <a:pt x="380" y="939"/>
                  </a:lnTo>
                  <a:lnTo>
                    <a:pt x="380" y="938"/>
                  </a:lnTo>
                  <a:lnTo>
                    <a:pt x="379" y="937"/>
                  </a:lnTo>
                  <a:lnTo>
                    <a:pt x="379" y="936"/>
                  </a:lnTo>
                  <a:lnTo>
                    <a:pt x="379" y="935"/>
                  </a:lnTo>
                  <a:lnTo>
                    <a:pt x="379" y="933"/>
                  </a:lnTo>
                  <a:lnTo>
                    <a:pt x="375" y="931"/>
                  </a:lnTo>
                  <a:lnTo>
                    <a:pt x="373" y="928"/>
                  </a:lnTo>
                  <a:lnTo>
                    <a:pt x="373" y="927"/>
                  </a:lnTo>
                  <a:lnTo>
                    <a:pt x="374" y="927"/>
                  </a:lnTo>
                  <a:lnTo>
                    <a:pt x="375" y="928"/>
                  </a:lnTo>
                  <a:lnTo>
                    <a:pt x="376" y="930"/>
                  </a:lnTo>
                  <a:lnTo>
                    <a:pt x="378" y="931"/>
                  </a:lnTo>
                  <a:lnTo>
                    <a:pt x="379" y="930"/>
                  </a:lnTo>
                  <a:lnTo>
                    <a:pt x="380" y="929"/>
                  </a:lnTo>
                  <a:lnTo>
                    <a:pt x="381" y="928"/>
                  </a:lnTo>
                  <a:lnTo>
                    <a:pt x="381" y="929"/>
                  </a:lnTo>
                  <a:lnTo>
                    <a:pt x="382" y="930"/>
                  </a:lnTo>
                  <a:lnTo>
                    <a:pt x="383" y="930"/>
                  </a:lnTo>
                  <a:lnTo>
                    <a:pt x="383" y="931"/>
                  </a:lnTo>
                  <a:lnTo>
                    <a:pt x="384" y="934"/>
                  </a:lnTo>
                  <a:lnTo>
                    <a:pt x="384" y="935"/>
                  </a:lnTo>
                  <a:lnTo>
                    <a:pt x="384" y="937"/>
                  </a:lnTo>
                  <a:close/>
                  <a:moveTo>
                    <a:pt x="559" y="863"/>
                  </a:moveTo>
                  <a:lnTo>
                    <a:pt x="560" y="866"/>
                  </a:lnTo>
                  <a:lnTo>
                    <a:pt x="560" y="867"/>
                  </a:lnTo>
                  <a:lnTo>
                    <a:pt x="560" y="870"/>
                  </a:lnTo>
                  <a:lnTo>
                    <a:pt x="559" y="872"/>
                  </a:lnTo>
                  <a:lnTo>
                    <a:pt x="554" y="870"/>
                  </a:lnTo>
                  <a:lnTo>
                    <a:pt x="550" y="867"/>
                  </a:lnTo>
                  <a:lnTo>
                    <a:pt x="548" y="864"/>
                  </a:lnTo>
                  <a:lnTo>
                    <a:pt x="547" y="861"/>
                  </a:lnTo>
                  <a:lnTo>
                    <a:pt x="548" y="859"/>
                  </a:lnTo>
                  <a:lnTo>
                    <a:pt x="550" y="858"/>
                  </a:lnTo>
                  <a:lnTo>
                    <a:pt x="551" y="857"/>
                  </a:lnTo>
                  <a:lnTo>
                    <a:pt x="551" y="856"/>
                  </a:lnTo>
                  <a:lnTo>
                    <a:pt x="551" y="855"/>
                  </a:lnTo>
                  <a:lnTo>
                    <a:pt x="552" y="855"/>
                  </a:lnTo>
                  <a:lnTo>
                    <a:pt x="554" y="855"/>
                  </a:lnTo>
                  <a:lnTo>
                    <a:pt x="556" y="855"/>
                  </a:lnTo>
                  <a:lnTo>
                    <a:pt x="558" y="858"/>
                  </a:lnTo>
                  <a:lnTo>
                    <a:pt x="559" y="861"/>
                  </a:lnTo>
                  <a:lnTo>
                    <a:pt x="559" y="863"/>
                  </a:lnTo>
                  <a:close/>
                  <a:moveTo>
                    <a:pt x="301" y="752"/>
                  </a:moveTo>
                  <a:lnTo>
                    <a:pt x="302" y="756"/>
                  </a:lnTo>
                  <a:lnTo>
                    <a:pt x="302" y="759"/>
                  </a:lnTo>
                  <a:lnTo>
                    <a:pt x="301" y="765"/>
                  </a:lnTo>
                  <a:lnTo>
                    <a:pt x="300" y="766"/>
                  </a:lnTo>
                  <a:lnTo>
                    <a:pt x="297" y="764"/>
                  </a:lnTo>
                  <a:lnTo>
                    <a:pt x="296" y="761"/>
                  </a:lnTo>
                  <a:lnTo>
                    <a:pt x="292" y="749"/>
                  </a:lnTo>
                  <a:lnTo>
                    <a:pt x="292" y="747"/>
                  </a:lnTo>
                  <a:lnTo>
                    <a:pt x="295" y="747"/>
                  </a:lnTo>
                  <a:lnTo>
                    <a:pt x="298" y="749"/>
                  </a:lnTo>
                  <a:lnTo>
                    <a:pt x="300" y="751"/>
                  </a:lnTo>
                  <a:lnTo>
                    <a:pt x="301" y="7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7" name="Freeform 30">
              <a:extLst>
                <a:ext uri="{FF2B5EF4-FFF2-40B4-BE49-F238E27FC236}">
                  <a16:creationId xmlns:a16="http://schemas.microsoft.com/office/drawing/2014/main" id="{72728B74-9C9E-A8C7-63AA-C0EDD8405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9695" y="1396492"/>
              <a:ext cx="750261" cy="571897"/>
            </a:xfrm>
            <a:custGeom>
              <a:avLst/>
              <a:gdLst>
                <a:gd name="T0" fmla="*/ 505 w 530"/>
                <a:gd name="T1" fmla="*/ 153 h 404"/>
                <a:gd name="T2" fmla="*/ 498 w 530"/>
                <a:gd name="T3" fmla="*/ 179 h 404"/>
                <a:gd name="T4" fmla="*/ 526 w 530"/>
                <a:gd name="T5" fmla="*/ 192 h 404"/>
                <a:gd name="T6" fmla="*/ 512 w 530"/>
                <a:gd name="T7" fmla="*/ 212 h 404"/>
                <a:gd name="T8" fmla="*/ 485 w 530"/>
                <a:gd name="T9" fmla="*/ 208 h 404"/>
                <a:gd name="T10" fmla="*/ 472 w 530"/>
                <a:gd name="T11" fmla="*/ 234 h 404"/>
                <a:gd name="T12" fmla="*/ 444 w 530"/>
                <a:gd name="T13" fmla="*/ 243 h 404"/>
                <a:gd name="T14" fmla="*/ 438 w 530"/>
                <a:gd name="T15" fmla="*/ 260 h 404"/>
                <a:gd name="T16" fmla="*/ 432 w 530"/>
                <a:gd name="T17" fmla="*/ 279 h 404"/>
                <a:gd name="T18" fmla="*/ 431 w 530"/>
                <a:gd name="T19" fmla="*/ 303 h 404"/>
                <a:gd name="T20" fmla="*/ 415 w 530"/>
                <a:gd name="T21" fmla="*/ 333 h 404"/>
                <a:gd name="T22" fmla="*/ 430 w 530"/>
                <a:gd name="T23" fmla="*/ 340 h 404"/>
                <a:gd name="T24" fmla="*/ 438 w 530"/>
                <a:gd name="T25" fmla="*/ 350 h 404"/>
                <a:gd name="T26" fmla="*/ 427 w 530"/>
                <a:gd name="T27" fmla="*/ 366 h 404"/>
                <a:gd name="T28" fmla="*/ 415 w 530"/>
                <a:gd name="T29" fmla="*/ 356 h 404"/>
                <a:gd name="T30" fmla="*/ 410 w 530"/>
                <a:gd name="T31" fmla="*/ 340 h 404"/>
                <a:gd name="T32" fmla="*/ 383 w 530"/>
                <a:gd name="T33" fmla="*/ 356 h 404"/>
                <a:gd name="T34" fmla="*/ 352 w 530"/>
                <a:gd name="T35" fmla="*/ 365 h 404"/>
                <a:gd name="T36" fmla="*/ 349 w 530"/>
                <a:gd name="T37" fmla="*/ 378 h 404"/>
                <a:gd name="T38" fmla="*/ 338 w 530"/>
                <a:gd name="T39" fmla="*/ 388 h 404"/>
                <a:gd name="T40" fmla="*/ 302 w 530"/>
                <a:gd name="T41" fmla="*/ 403 h 404"/>
                <a:gd name="T42" fmla="*/ 275 w 530"/>
                <a:gd name="T43" fmla="*/ 397 h 404"/>
                <a:gd name="T44" fmla="*/ 258 w 530"/>
                <a:gd name="T45" fmla="*/ 397 h 404"/>
                <a:gd name="T46" fmla="*/ 231 w 530"/>
                <a:gd name="T47" fmla="*/ 394 h 404"/>
                <a:gd name="T48" fmla="*/ 231 w 530"/>
                <a:gd name="T49" fmla="*/ 385 h 404"/>
                <a:gd name="T50" fmla="*/ 223 w 530"/>
                <a:gd name="T51" fmla="*/ 359 h 404"/>
                <a:gd name="T52" fmla="*/ 199 w 530"/>
                <a:gd name="T53" fmla="*/ 340 h 404"/>
                <a:gd name="T54" fmla="*/ 190 w 530"/>
                <a:gd name="T55" fmla="*/ 333 h 404"/>
                <a:gd name="T56" fmla="*/ 179 w 530"/>
                <a:gd name="T57" fmla="*/ 328 h 404"/>
                <a:gd name="T58" fmla="*/ 158 w 530"/>
                <a:gd name="T59" fmla="*/ 298 h 404"/>
                <a:gd name="T60" fmla="*/ 162 w 530"/>
                <a:gd name="T61" fmla="*/ 275 h 404"/>
                <a:gd name="T62" fmla="*/ 173 w 530"/>
                <a:gd name="T63" fmla="*/ 263 h 404"/>
                <a:gd name="T64" fmla="*/ 163 w 530"/>
                <a:gd name="T65" fmla="*/ 241 h 404"/>
                <a:gd name="T66" fmla="*/ 150 w 530"/>
                <a:gd name="T67" fmla="*/ 225 h 404"/>
                <a:gd name="T68" fmla="*/ 108 w 530"/>
                <a:gd name="T69" fmla="*/ 224 h 404"/>
                <a:gd name="T70" fmla="*/ 97 w 530"/>
                <a:gd name="T71" fmla="*/ 216 h 404"/>
                <a:gd name="T72" fmla="*/ 75 w 530"/>
                <a:gd name="T73" fmla="*/ 211 h 404"/>
                <a:gd name="T74" fmla="*/ 38 w 530"/>
                <a:gd name="T75" fmla="*/ 185 h 404"/>
                <a:gd name="T76" fmla="*/ 33 w 530"/>
                <a:gd name="T77" fmla="*/ 183 h 404"/>
                <a:gd name="T78" fmla="*/ 23 w 530"/>
                <a:gd name="T79" fmla="*/ 177 h 404"/>
                <a:gd name="T80" fmla="*/ 26 w 530"/>
                <a:gd name="T81" fmla="*/ 147 h 404"/>
                <a:gd name="T82" fmla="*/ 20 w 530"/>
                <a:gd name="T83" fmla="*/ 123 h 404"/>
                <a:gd name="T84" fmla="*/ 10 w 530"/>
                <a:gd name="T85" fmla="*/ 85 h 404"/>
                <a:gd name="T86" fmla="*/ 25 w 530"/>
                <a:gd name="T87" fmla="*/ 55 h 404"/>
                <a:gd name="T88" fmla="*/ 57 w 530"/>
                <a:gd name="T89" fmla="*/ 24 h 404"/>
                <a:gd name="T90" fmla="*/ 116 w 530"/>
                <a:gd name="T91" fmla="*/ 9 h 404"/>
                <a:gd name="T92" fmla="*/ 174 w 530"/>
                <a:gd name="T93" fmla="*/ 8 h 404"/>
                <a:gd name="T94" fmla="*/ 201 w 530"/>
                <a:gd name="T95" fmla="*/ 15 h 404"/>
                <a:gd name="T96" fmla="*/ 248 w 530"/>
                <a:gd name="T97" fmla="*/ 15 h 404"/>
                <a:gd name="T98" fmla="*/ 264 w 530"/>
                <a:gd name="T99" fmla="*/ 17 h 404"/>
                <a:gd name="T100" fmla="*/ 309 w 530"/>
                <a:gd name="T101" fmla="*/ 25 h 404"/>
                <a:gd name="T102" fmla="*/ 350 w 530"/>
                <a:gd name="T103" fmla="*/ 5 h 404"/>
                <a:gd name="T104" fmla="*/ 359 w 530"/>
                <a:gd name="T105" fmla="*/ 3 h 404"/>
                <a:gd name="T106" fmla="*/ 377 w 530"/>
                <a:gd name="T107" fmla="*/ 42 h 404"/>
                <a:gd name="T108" fmla="*/ 430 w 530"/>
                <a:gd name="T109" fmla="*/ 56 h 404"/>
                <a:gd name="T110" fmla="*/ 473 w 530"/>
                <a:gd name="T111" fmla="*/ 96 h 404"/>
                <a:gd name="T112" fmla="*/ 0 w 530"/>
                <a:gd name="T113" fmla="*/ 186 h 404"/>
                <a:gd name="T114" fmla="*/ 15 w 530"/>
                <a:gd name="T115" fmla="*/ 121 h 404"/>
                <a:gd name="T116" fmla="*/ 16 w 530"/>
                <a:gd name="T117" fmla="*/ 156 h 404"/>
                <a:gd name="T118" fmla="*/ 10 w 530"/>
                <a:gd name="T119" fmla="*/ 17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0" h="404">
                  <a:moveTo>
                    <a:pt x="511" y="125"/>
                  </a:moveTo>
                  <a:lnTo>
                    <a:pt x="512" y="129"/>
                  </a:lnTo>
                  <a:lnTo>
                    <a:pt x="512" y="133"/>
                  </a:lnTo>
                  <a:lnTo>
                    <a:pt x="512" y="137"/>
                  </a:lnTo>
                  <a:lnTo>
                    <a:pt x="511" y="141"/>
                  </a:lnTo>
                  <a:lnTo>
                    <a:pt x="509" y="144"/>
                  </a:lnTo>
                  <a:lnTo>
                    <a:pt x="508" y="147"/>
                  </a:lnTo>
                  <a:lnTo>
                    <a:pt x="505" y="149"/>
                  </a:lnTo>
                  <a:lnTo>
                    <a:pt x="505" y="153"/>
                  </a:lnTo>
                  <a:lnTo>
                    <a:pt x="507" y="156"/>
                  </a:lnTo>
                  <a:lnTo>
                    <a:pt x="507" y="159"/>
                  </a:lnTo>
                  <a:lnTo>
                    <a:pt x="503" y="161"/>
                  </a:lnTo>
                  <a:lnTo>
                    <a:pt x="502" y="163"/>
                  </a:lnTo>
                  <a:lnTo>
                    <a:pt x="502" y="169"/>
                  </a:lnTo>
                  <a:lnTo>
                    <a:pt x="501" y="171"/>
                  </a:lnTo>
                  <a:lnTo>
                    <a:pt x="498" y="175"/>
                  </a:lnTo>
                  <a:lnTo>
                    <a:pt x="497" y="177"/>
                  </a:lnTo>
                  <a:lnTo>
                    <a:pt x="498" y="179"/>
                  </a:lnTo>
                  <a:lnTo>
                    <a:pt x="500" y="180"/>
                  </a:lnTo>
                  <a:lnTo>
                    <a:pt x="505" y="183"/>
                  </a:lnTo>
                  <a:lnTo>
                    <a:pt x="507" y="183"/>
                  </a:lnTo>
                  <a:lnTo>
                    <a:pt x="512" y="181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0" y="188"/>
                  </a:lnTo>
                  <a:lnTo>
                    <a:pt x="529" y="190"/>
                  </a:lnTo>
                  <a:lnTo>
                    <a:pt x="526" y="192"/>
                  </a:lnTo>
                  <a:lnTo>
                    <a:pt x="524" y="193"/>
                  </a:lnTo>
                  <a:lnTo>
                    <a:pt x="520" y="194"/>
                  </a:lnTo>
                  <a:lnTo>
                    <a:pt x="520" y="195"/>
                  </a:lnTo>
                  <a:lnTo>
                    <a:pt x="517" y="197"/>
                  </a:lnTo>
                  <a:lnTo>
                    <a:pt x="515" y="199"/>
                  </a:lnTo>
                  <a:lnTo>
                    <a:pt x="514" y="201"/>
                  </a:lnTo>
                  <a:lnTo>
                    <a:pt x="514" y="205"/>
                  </a:lnTo>
                  <a:lnTo>
                    <a:pt x="513" y="210"/>
                  </a:lnTo>
                  <a:lnTo>
                    <a:pt x="512" y="212"/>
                  </a:lnTo>
                  <a:lnTo>
                    <a:pt x="509" y="213"/>
                  </a:lnTo>
                  <a:lnTo>
                    <a:pt x="500" y="208"/>
                  </a:lnTo>
                  <a:lnTo>
                    <a:pt x="499" y="208"/>
                  </a:lnTo>
                  <a:lnTo>
                    <a:pt x="498" y="209"/>
                  </a:lnTo>
                  <a:lnTo>
                    <a:pt x="497" y="210"/>
                  </a:lnTo>
                  <a:lnTo>
                    <a:pt x="497" y="211"/>
                  </a:lnTo>
                  <a:lnTo>
                    <a:pt x="496" y="211"/>
                  </a:lnTo>
                  <a:lnTo>
                    <a:pt x="496" y="211"/>
                  </a:lnTo>
                  <a:lnTo>
                    <a:pt x="485" y="208"/>
                  </a:lnTo>
                  <a:lnTo>
                    <a:pt x="481" y="209"/>
                  </a:lnTo>
                  <a:lnTo>
                    <a:pt x="478" y="213"/>
                  </a:lnTo>
                  <a:lnTo>
                    <a:pt x="478" y="215"/>
                  </a:lnTo>
                  <a:lnTo>
                    <a:pt x="478" y="219"/>
                  </a:lnTo>
                  <a:lnTo>
                    <a:pt x="478" y="221"/>
                  </a:lnTo>
                  <a:lnTo>
                    <a:pt x="478" y="222"/>
                  </a:lnTo>
                  <a:lnTo>
                    <a:pt x="474" y="230"/>
                  </a:lnTo>
                  <a:lnTo>
                    <a:pt x="472" y="232"/>
                  </a:lnTo>
                  <a:lnTo>
                    <a:pt x="472" y="234"/>
                  </a:lnTo>
                  <a:lnTo>
                    <a:pt x="470" y="236"/>
                  </a:lnTo>
                  <a:lnTo>
                    <a:pt x="466" y="237"/>
                  </a:lnTo>
                  <a:lnTo>
                    <a:pt x="456" y="240"/>
                  </a:lnTo>
                  <a:lnTo>
                    <a:pt x="454" y="240"/>
                  </a:lnTo>
                  <a:lnTo>
                    <a:pt x="451" y="239"/>
                  </a:lnTo>
                  <a:lnTo>
                    <a:pt x="449" y="239"/>
                  </a:lnTo>
                  <a:lnTo>
                    <a:pt x="446" y="241"/>
                  </a:lnTo>
                  <a:lnTo>
                    <a:pt x="445" y="242"/>
                  </a:lnTo>
                  <a:lnTo>
                    <a:pt x="444" y="243"/>
                  </a:lnTo>
                  <a:lnTo>
                    <a:pt x="444" y="244"/>
                  </a:lnTo>
                  <a:lnTo>
                    <a:pt x="443" y="246"/>
                  </a:lnTo>
                  <a:lnTo>
                    <a:pt x="442" y="248"/>
                  </a:lnTo>
                  <a:lnTo>
                    <a:pt x="440" y="249"/>
                  </a:lnTo>
                  <a:lnTo>
                    <a:pt x="438" y="251"/>
                  </a:lnTo>
                  <a:lnTo>
                    <a:pt x="437" y="255"/>
                  </a:lnTo>
                  <a:lnTo>
                    <a:pt x="437" y="255"/>
                  </a:lnTo>
                  <a:lnTo>
                    <a:pt x="438" y="259"/>
                  </a:lnTo>
                  <a:lnTo>
                    <a:pt x="438" y="260"/>
                  </a:lnTo>
                  <a:lnTo>
                    <a:pt x="437" y="261"/>
                  </a:lnTo>
                  <a:lnTo>
                    <a:pt x="436" y="261"/>
                  </a:lnTo>
                  <a:lnTo>
                    <a:pt x="436" y="262"/>
                  </a:lnTo>
                  <a:lnTo>
                    <a:pt x="434" y="264"/>
                  </a:lnTo>
                  <a:lnTo>
                    <a:pt x="433" y="266"/>
                  </a:lnTo>
                  <a:lnTo>
                    <a:pt x="432" y="267"/>
                  </a:lnTo>
                  <a:lnTo>
                    <a:pt x="433" y="275"/>
                  </a:lnTo>
                  <a:lnTo>
                    <a:pt x="432" y="277"/>
                  </a:lnTo>
                  <a:lnTo>
                    <a:pt x="432" y="279"/>
                  </a:lnTo>
                  <a:lnTo>
                    <a:pt x="431" y="280"/>
                  </a:lnTo>
                  <a:lnTo>
                    <a:pt x="431" y="282"/>
                  </a:lnTo>
                  <a:lnTo>
                    <a:pt x="431" y="284"/>
                  </a:lnTo>
                  <a:lnTo>
                    <a:pt x="432" y="287"/>
                  </a:lnTo>
                  <a:lnTo>
                    <a:pt x="434" y="292"/>
                  </a:lnTo>
                  <a:lnTo>
                    <a:pt x="435" y="295"/>
                  </a:lnTo>
                  <a:lnTo>
                    <a:pt x="434" y="298"/>
                  </a:lnTo>
                  <a:lnTo>
                    <a:pt x="433" y="301"/>
                  </a:lnTo>
                  <a:lnTo>
                    <a:pt x="431" y="303"/>
                  </a:lnTo>
                  <a:lnTo>
                    <a:pt x="425" y="306"/>
                  </a:lnTo>
                  <a:lnTo>
                    <a:pt x="424" y="308"/>
                  </a:lnTo>
                  <a:lnTo>
                    <a:pt x="424" y="311"/>
                  </a:lnTo>
                  <a:lnTo>
                    <a:pt x="423" y="315"/>
                  </a:lnTo>
                  <a:lnTo>
                    <a:pt x="423" y="318"/>
                  </a:lnTo>
                  <a:lnTo>
                    <a:pt x="423" y="322"/>
                  </a:lnTo>
                  <a:lnTo>
                    <a:pt x="421" y="325"/>
                  </a:lnTo>
                  <a:lnTo>
                    <a:pt x="417" y="329"/>
                  </a:lnTo>
                  <a:lnTo>
                    <a:pt x="415" y="333"/>
                  </a:lnTo>
                  <a:lnTo>
                    <a:pt x="415" y="337"/>
                  </a:lnTo>
                  <a:lnTo>
                    <a:pt x="416" y="339"/>
                  </a:lnTo>
                  <a:lnTo>
                    <a:pt x="418" y="340"/>
                  </a:lnTo>
                  <a:lnTo>
                    <a:pt x="422" y="340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7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2"/>
                  </a:lnTo>
                  <a:lnTo>
                    <a:pt x="432" y="343"/>
                  </a:lnTo>
                  <a:lnTo>
                    <a:pt x="434" y="343"/>
                  </a:lnTo>
                  <a:lnTo>
                    <a:pt x="435" y="344"/>
                  </a:lnTo>
                  <a:lnTo>
                    <a:pt x="436" y="345"/>
                  </a:lnTo>
                  <a:lnTo>
                    <a:pt x="436" y="346"/>
                  </a:lnTo>
                  <a:lnTo>
                    <a:pt x="437" y="348"/>
                  </a:lnTo>
                  <a:lnTo>
                    <a:pt x="438" y="349"/>
                  </a:lnTo>
                  <a:lnTo>
                    <a:pt x="438" y="350"/>
                  </a:lnTo>
                  <a:lnTo>
                    <a:pt x="438" y="351"/>
                  </a:lnTo>
                  <a:lnTo>
                    <a:pt x="437" y="352"/>
                  </a:lnTo>
                  <a:lnTo>
                    <a:pt x="436" y="360"/>
                  </a:lnTo>
                  <a:lnTo>
                    <a:pt x="436" y="362"/>
                  </a:lnTo>
                  <a:lnTo>
                    <a:pt x="434" y="364"/>
                  </a:lnTo>
                  <a:lnTo>
                    <a:pt x="433" y="364"/>
                  </a:lnTo>
                  <a:lnTo>
                    <a:pt x="430" y="364"/>
                  </a:lnTo>
                  <a:lnTo>
                    <a:pt x="429" y="364"/>
                  </a:lnTo>
                  <a:lnTo>
                    <a:pt x="427" y="366"/>
                  </a:lnTo>
                  <a:lnTo>
                    <a:pt x="426" y="366"/>
                  </a:lnTo>
                  <a:lnTo>
                    <a:pt x="424" y="367"/>
                  </a:lnTo>
                  <a:lnTo>
                    <a:pt x="416" y="365"/>
                  </a:lnTo>
                  <a:lnTo>
                    <a:pt x="414" y="364"/>
                  </a:lnTo>
                  <a:lnTo>
                    <a:pt x="412" y="362"/>
                  </a:lnTo>
                  <a:lnTo>
                    <a:pt x="411" y="359"/>
                  </a:lnTo>
                  <a:lnTo>
                    <a:pt x="412" y="358"/>
                  </a:lnTo>
                  <a:lnTo>
                    <a:pt x="414" y="358"/>
                  </a:lnTo>
                  <a:lnTo>
                    <a:pt x="415" y="356"/>
                  </a:lnTo>
                  <a:lnTo>
                    <a:pt x="414" y="355"/>
                  </a:lnTo>
                  <a:lnTo>
                    <a:pt x="412" y="354"/>
                  </a:lnTo>
                  <a:lnTo>
                    <a:pt x="412" y="352"/>
                  </a:lnTo>
                  <a:lnTo>
                    <a:pt x="414" y="352"/>
                  </a:lnTo>
                  <a:lnTo>
                    <a:pt x="417" y="352"/>
                  </a:lnTo>
                  <a:lnTo>
                    <a:pt x="418" y="351"/>
                  </a:lnTo>
                  <a:lnTo>
                    <a:pt x="411" y="342"/>
                  </a:lnTo>
                  <a:lnTo>
                    <a:pt x="411" y="341"/>
                  </a:lnTo>
                  <a:lnTo>
                    <a:pt x="410" y="340"/>
                  </a:lnTo>
                  <a:lnTo>
                    <a:pt x="409" y="340"/>
                  </a:lnTo>
                  <a:lnTo>
                    <a:pt x="406" y="341"/>
                  </a:lnTo>
                  <a:lnTo>
                    <a:pt x="403" y="346"/>
                  </a:lnTo>
                  <a:lnTo>
                    <a:pt x="400" y="348"/>
                  </a:lnTo>
                  <a:lnTo>
                    <a:pt x="394" y="349"/>
                  </a:lnTo>
                  <a:lnTo>
                    <a:pt x="388" y="346"/>
                  </a:lnTo>
                  <a:lnTo>
                    <a:pt x="386" y="346"/>
                  </a:lnTo>
                  <a:lnTo>
                    <a:pt x="385" y="349"/>
                  </a:lnTo>
                  <a:lnTo>
                    <a:pt x="383" y="356"/>
                  </a:lnTo>
                  <a:lnTo>
                    <a:pt x="382" y="359"/>
                  </a:lnTo>
                  <a:lnTo>
                    <a:pt x="377" y="364"/>
                  </a:lnTo>
                  <a:lnTo>
                    <a:pt x="374" y="366"/>
                  </a:lnTo>
                  <a:lnTo>
                    <a:pt x="370" y="367"/>
                  </a:lnTo>
                  <a:lnTo>
                    <a:pt x="363" y="364"/>
                  </a:lnTo>
                  <a:lnTo>
                    <a:pt x="358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2" y="365"/>
                  </a:lnTo>
                  <a:lnTo>
                    <a:pt x="351" y="367"/>
                  </a:lnTo>
                  <a:lnTo>
                    <a:pt x="351" y="368"/>
                  </a:lnTo>
                  <a:lnTo>
                    <a:pt x="351" y="369"/>
                  </a:lnTo>
                  <a:lnTo>
                    <a:pt x="351" y="370"/>
                  </a:lnTo>
                  <a:lnTo>
                    <a:pt x="349" y="370"/>
                  </a:lnTo>
                  <a:lnTo>
                    <a:pt x="348" y="371"/>
                  </a:lnTo>
                  <a:lnTo>
                    <a:pt x="347" y="372"/>
                  </a:lnTo>
                  <a:lnTo>
                    <a:pt x="348" y="375"/>
                  </a:lnTo>
                  <a:lnTo>
                    <a:pt x="349" y="378"/>
                  </a:lnTo>
                  <a:lnTo>
                    <a:pt x="351" y="381"/>
                  </a:lnTo>
                  <a:lnTo>
                    <a:pt x="352" y="383"/>
                  </a:lnTo>
                  <a:lnTo>
                    <a:pt x="351" y="388"/>
                  </a:lnTo>
                  <a:lnTo>
                    <a:pt x="350" y="390"/>
                  </a:lnTo>
                  <a:lnTo>
                    <a:pt x="348" y="391"/>
                  </a:lnTo>
                  <a:lnTo>
                    <a:pt x="342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88"/>
                  </a:lnTo>
                  <a:lnTo>
                    <a:pt x="337" y="388"/>
                  </a:lnTo>
                  <a:lnTo>
                    <a:pt x="335" y="389"/>
                  </a:lnTo>
                  <a:lnTo>
                    <a:pt x="329" y="390"/>
                  </a:lnTo>
                  <a:lnTo>
                    <a:pt x="325" y="393"/>
                  </a:lnTo>
                  <a:lnTo>
                    <a:pt x="315" y="402"/>
                  </a:lnTo>
                  <a:lnTo>
                    <a:pt x="311" y="404"/>
                  </a:lnTo>
                  <a:lnTo>
                    <a:pt x="308" y="404"/>
                  </a:lnTo>
                  <a:lnTo>
                    <a:pt x="305" y="403"/>
                  </a:lnTo>
                  <a:lnTo>
                    <a:pt x="302" y="403"/>
                  </a:lnTo>
                  <a:lnTo>
                    <a:pt x="300" y="402"/>
                  </a:lnTo>
                  <a:lnTo>
                    <a:pt x="299" y="401"/>
                  </a:lnTo>
                  <a:lnTo>
                    <a:pt x="298" y="397"/>
                  </a:lnTo>
                  <a:lnTo>
                    <a:pt x="295" y="394"/>
                  </a:lnTo>
                  <a:lnTo>
                    <a:pt x="292" y="393"/>
                  </a:lnTo>
                  <a:lnTo>
                    <a:pt x="290" y="394"/>
                  </a:lnTo>
                  <a:lnTo>
                    <a:pt x="284" y="396"/>
                  </a:lnTo>
                  <a:lnTo>
                    <a:pt x="281" y="397"/>
                  </a:lnTo>
                  <a:lnTo>
                    <a:pt x="275" y="397"/>
                  </a:lnTo>
                  <a:lnTo>
                    <a:pt x="274" y="397"/>
                  </a:lnTo>
                  <a:lnTo>
                    <a:pt x="271" y="395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2" y="399"/>
                  </a:lnTo>
                  <a:lnTo>
                    <a:pt x="261" y="399"/>
                  </a:lnTo>
                  <a:lnTo>
                    <a:pt x="260" y="399"/>
                  </a:lnTo>
                  <a:lnTo>
                    <a:pt x="258" y="398"/>
                  </a:lnTo>
                  <a:lnTo>
                    <a:pt x="258" y="397"/>
                  </a:lnTo>
                  <a:lnTo>
                    <a:pt x="256" y="398"/>
                  </a:lnTo>
                  <a:lnTo>
                    <a:pt x="255" y="399"/>
                  </a:lnTo>
                  <a:lnTo>
                    <a:pt x="249" y="400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2" y="401"/>
                  </a:lnTo>
                  <a:lnTo>
                    <a:pt x="234" y="396"/>
                  </a:lnTo>
                  <a:lnTo>
                    <a:pt x="231" y="395"/>
                  </a:lnTo>
                  <a:lnTo>
                    <a:pt x="231" y="394"/>
                  </a:lnTo>
                  <a:lnTo>
                    <a:pt x="231" y="394"/>
                  </a:lnTo>
                  <a:lnTo>
                    <a:pt x="231" y="393"/>
                  </a:lnTo>
                  <a:lnTo>
                    <a:pt x="229" y="392"/>
                  </a:lnTo>
                  <a:lnTo>
                    <a:pt x="229" y="390"/>
                  </a:lnTo>
                  <a:lnTo>
                    <a:pt x="228" y="389"/>
                  </a:lnTo>
                  <a:lnTo>
                    <a:pt x="228" y="388"/>
                  </a:lnTo>
                  <a:lnTo>
                    <a:pt x="229" y="387"/>
                  </a:lnTo>
                  <a:lnTo>
                    <a:pt x="229" y="386"/>
                  </a:lnTo>
                  <a:lnTo>
                    <a:pt x="231" y="385"/>
                  </a:lnTo>
                  <a:lnTo>
                    <a:pt x="231" y="383"/>
                  </a:lnTo>
                  <a:lnTo>
                    <a:pt x="231" y="380"/>
                  </a:lnTo>
                  <a:lnTo>
                    <a:pt x="231" y="372"/>
                  </a:lnTo>
                  <a:lnTo>
                    <a:pt x="230" y="369"/>
                  </a:lnTo>
                  <a:lnTo>
                    <a:pt x="229" y="365"/>
                  </a:lnTo>
                  <a:lnTo>
                    <a:pt x="227" y="363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223" y="359"/>
                  </a:lnTo>
                  <a:lnTo>
                    <a:pt x="222" y="358"/>
                  </a:lnTo>
                  <a:lnTo>
                    <a:pt x="221" y="358"/>
                  </a:lnTo>
                  <a:lnTo>
                    <a:pt x="219" y="354"/>
                  </a:lnTo>
                  <a:lnTo>
                    <a:pt x="219" y="353"/>
                  </a:lnTo>
                  <a:lnTo>
                    <a:pt x="217" y="352"/>
                  </a:lnTo>
                  <a:lnTo>
                    <a:pt x="215" y="350"/>
                  </a:lnTo>
                  <a:lnTo>
                    <a:pt x="208" y="347"/>
                  </a:lnTo>
                  <a:lnTo>
                    <a:pt x="205" y="345"/>
                  </a:lnTo>
                  <a:lnTo>
                    <a:pt x="199" y="340"/>
                  </a:lnTo>
                  <a:lnTo>
                    <a:pt x="197" y="340"/>
                  </a:lnTo>
                  <a:lnTo>
                    <a:pt x="195" y="340"/>
                  </a:lnTo>
                  <a:lnTo>
                    <a:pt x="194" y="341"/>
                  </a:lnTo>
                  <a:lnTo>
                    <a:pt x="191" y="341"/>
                  </a:lnTo>
                  <a:lnTo>
                    <a:pt x="189" y="339"/>
                  </a:lnTo>
                  <a:lnTo>
                    <a:pt x="189" y="337"/>
                  </a:lnTo>
                  <a:lnTo>
                    <a:pt x="190" y="335"/>
                  </a:lnTo>
                  <a:lnTo>
                    <a:pt x="190" y="334"/>
                  </a:lnTo>
                  <a:lnTo>
                    <a:pt x="190" y="333"/>
                  </a:lnTo>
                  <a:lnTo>
                    <a:pt x="187" y="333"/>
                  </a:lnTo>
                  <a:lnTo>
                    <a:pt x="186" y="332"/>
                  </a:lnTo>
                  <a:lnTo>
                    <a:pt x="185" y="331"/>
                  </a:lnTo>
                  <a:lnTo>
                    <a:pt x="185" y="329"/>
                  </a:lnTo>
                  <a:lnTo>
                    <a:pt x="184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1" y="328"/>
                  </a:lnTo>
                  <a:lnTo>
                    <a:pt x="179" y="328"/>
                  </a:lnTo>
                  <a:lnTo>
                    <a:pt x="174" y="325"/>
                  </a:lnTo>
                  <a:lnTo>
                    <a:pt x="172" y="324"/>
                  </a:lnTo>
                  <a:lnTo>
                    <a:pt x="170" y="326"/>
                  </a:lnTo>
                  <a:lnTo>
                    <a:pt x="167" y="330"/>
                  </a:lnTo>
                  <a:lnTo>
                    <a:pt x="165" y="332"/>
                  </a:lnTo>
                  <a:lnTo>
                    <a:pt x="160" y="322"/>
                  </a:lnTo>
                  <a:lnTo>
                    <a:pt x="158" y="316"/>
                  </a:lnTo>
                  <a:lnTo>
                    <a:pt x="158" y="310"/>
                  </a:lnTo>
                  <a:lnTo>
                    <a:pt x="158" y="298"/>
                  </a:lnTo>
                  <a:lnTo>
                    <a:pt x="160" y="291"/>
                  </a:lnTo>
                  <a:lnTo>
                    <a:pt x="160" y="288"/>
                  </a:lnTo>
                  <a:lnTo>
                    <a:pt x="160" y="286"/>
                  </a:lnTo>
                  <a:lnTo>
                    <a:pt x="159" y="283"/>
                  </a:lnTo>
                  <a:lnTo>
                    <a:pt x="159" y="281"/>
                  </a:lnTo>
                  <a:lnTo>
                    <a:pt x="160" y="280"/>
                  </a:lnTo>
                  <a:lnTo>
                    <a:pt x="162" y="277"/>
                  </a:lnTo>
                  <a:lnTo>
                    <a:pt x="162" y="276"/>
                  </a:lnTo>
                  <a:lnTo>
                    <a:pt x="162" y="275"/>
                  </a:lnTo>
                  <a:lnTo>
                    <a:pt x="162" y="274"/>
                  </a:lnTo>
                  <a:lnTo>
                    <a:pt x="163" y="273"/>
                  </a:lnTo>
                  <a:lnTo>
                    <a:pt x="164" y="273"/>
                  </a:lnTo>
                  <a:lnTo>
                    <a:pt x="165" y="272"/>
                  </a:lnTo>
                  <a:lnTo>
                    <a:pt x="166" y="271"/>
                  </a:lnTo>
                  <a:lnTo>
                    <a:pt x="168" y="269"/>
                  </a:lnTo>
                  <a:lnTo>
                    <a:pt x="171" y="267"/>
                  </a:lnTo>
                  <a:lnTo>
                    <a:pt x="171" y="266"/>
                  </a:lnTo>
                  <a:lnTo>
                    <a:pt x="173" y="263"/>
                  </a:lnTo>
                  <a:lnTo>
                    <a:pt x="173" y="260"/>
                  </a:lnTo>
                  <a:lnTo>
                    <a:pt x="173" y="257"/>
                  </a:lnTo>
                  <a:lnTo>
                    <a:pt x="171" y="251"/>
                  </a:lnTo>
                  <a:lnTo>
                    <a:pt x="171" y="249"/>
                  </a:lnTo>
                  <a:lnTo>
                    <a:pt x="170" y="248"/>
                  </a:lnTo>
                  <a:lnTo>
                    <a:pt x="165" y="245"/>
                  </a:lnTo>
                  <a:lnTo>
                    <a:pt x="164" y="243"/>
                  </a:lnTo>
                  <a:lnTo>
                    <a:pt x="165" y="242"/>
                  </a:lnTo>
                  <a:lnTo>
                    <a:pt x="163" y="241"/>
                  </a:lnTo>
                  <a:lnTo>
                    <a:pt x="162" y="240"/>
                  </a:lnTo>
                  <a:lnTo>
                    <a:pt x="162" y="239"/>
                  </a:lnTo>
                  <a:lnTo>
                    <a:pt x="161" y="238"/>
                  </a:lnTo>
                  <a:lnTo>
                    <a:pt x="160" y="238"/>
                  </a:lnTo>
                  <a:lnTo>
                    <a:pt x="155" y="238"/>
                  </a:lnTo>
                  <a:lnTo>
                    <a:pt x="153" y="237"/>
                  </a:lnTo>
                  <a:lnTo>
                    <a:pt x="153" y="236"/>
                  </a:lnTo>
                  <a:lnTo>
                    <a:pt x="152" y="232"/>
                  </a:lnTo>
                  <a:lnTo>
                    <a:pt x="150" y="225"/>
                  </a:lnTo>
                  <a:lnTo>
                    <a:pt x="149" y="222"/>
                  </a:lnTo>
                  <a:lnTo>
                    <a:pt x="148" y="221"/>
                  </a:lnTo>
                  <a:lnTo>
                    <a:pt x="147" y="220"/>
                  </a:lnTo>
                  <a:lnTo>
                    <a:pt x="146" y="219"/>
                  </a:lnTo>
                  <a:lnTo>
                    <a:pt x="136" y="222"/>
                  </a:lnTo>
                  <a:lnTo>
                    <a:pt x="121" y="220"/>
                  </a:lnTo>
                  <a:lnTo>
                    <a:pt x="119" y="219"/>
                  </a:lnTo>
                  <a:lnTo>
                    <a:pt x="110" y="222"/>
                  </a:lnTo>
                  <a:lnTo>
                    <a:pt x="108" y="224"/>
                  </a:lnTo>
                  <a:lnTo>
                    <a:pt x="107" y="225"/>
                  </a:lnTo>
                  <a:lnTo>
                    <a:pt x="105" y="226"/>
                  </a:lnTo>
                  <a:lnTo>
                    <a:pt x="104" y="226"/>
                  </a:lnTo>
                  <a:lnTo>
                    <a:pt x="101" y="225"/>
                  </a:lnTo>
                  <a:lnTo>
                    <a:pt x="99" y="224"/>
                  </a:lnTo>
                  <a:lnTo>
                    <a:pt x="99" y="221"/>
                  </a:lnTo>
                  <a:lnTo>
                    <a:pt x="99" y="219"/>
                  </a:lnTo>
                  <a:lnTo>
                    <a:pt x="98" y="217"/>
                  </a:lnTo>
                  <a:lnTo>
                    <a:pt x="97" y="216"/>
                  </a:lnTo>
                  <a:lnTo>
                    <a:pt x="94" y="217"/>
                  </a:lnTo>
                  <a:lnTo>
                    <a:pt x="93" y="219"/>
                  </a:lnTo>
                  <a:lnTo>
                    <a:pt x="92" y="219"/>
                  </a:lnTo>
                  <a:lnTo>
                    <a:pt x="91" y="219"/>
                  </a:lnTo>
                  <a:lnTo>
                    <a:pt x="88" y="217"/>
                  </a:lnTo>
                  <a:lnTo>
                    <a:pt x="85" y="216"/>
                  </a:lnTo>
                  <a:lnTo>
                    <a:pt x="83" y="215"/>
                  </a:lnTo>
                  <a:lnTo>
                    <a:pt x="81" y="212"/>
                  </a:lnTo>
                  <a:lnTo>
                    <a:pt x="75" y="211"/>
                  </a:lnTo>
                  <a:lnTo>
                    <a:pt x="73" y="209"/>
                  </a:lnTo>
                  <a:lnTo>
                    <a:pt x="71" y="207"/>
                  </a:lnTo>
                  <a:lnTo>
                    <a:pt x="65" y="202"/>
                  </a:lnTo>
                  <a:lnTo>
                    <a:pt x="61" y="201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3" y="188"/>
                  </a:lnTo>
                  <a:lnTo>
                    <a:pt x="40" y="185"/>
                  </a:lnTo>
                  <a:lnTo>
                    <a:pt x="38" y="185"/>
                  </a:lnTo>
                  <a:lnTo>
                    <a:pt x="31" y="192"/>
                  </a:lnTo>
                  <a:lnTo>
                    <a:pt x="31" y="191"/>
                  </a:lnTo>
                  <a:lnTo>
                    <a:pt x="30" y="187"/>
                  </a:lnTo>
                  <a:lnTo>
                    <a:pt x="30" y="186"/>
                  </a:lnTo>
                  <a:lnTo>
                    <a:pt x="31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3" y="183"/>
                  </a:lnTo>
                  <a:lnTo>
                    <a:pt x="32" y="181"/>
                  </a:lnTo>
                  <a:lnTo>
                    <a:pt x="31" y="179"/>
                  </a:lnTo>
                  <a:lnTo>
                    <a:pt x="31" y="178"/>
                  </a:lnTo>
                  <a:lnTo>
                    <a:pt x="30" y="177"/>
                  </a:lnTo>
                  <a:lnTo>
                    <a:pt x="30" y="177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23" y="176"/>
                  </a:lnTo>
                  <a:lnTo>
                    <a:pt x="27" y="168"/>
                  </a:lnTo>
                  <a:lnTo>
                    <a:pt x="27" y="166"/>
                  </a:lnTo>
                  <a:lnTo>
                    <a:pt x="29" y="165"/>
                  </a:lnTo>
                  <a:lnTo>
                    <a:pt x="29" y="161"/>
                  </a:lnTo>
                  <a:lnTo>
                    <a:pt x="27" y="154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6" y="147"/>
                  </a:lnTo>
                  <a:lnTo>
                    <a:pt x="25" y="146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40"/>
                  </a:lnTo>
                  <a:lnTo>
                    <a:pt x="24" y="138"/>
                  </a:lnTo>
                  <a:lnTo>
                    <a:pt x="21" y="129"/>
                  </a:lnTo>
                  <a:lnTo>
                    <a:pt x="20" y="126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3" y="112"/>
                  </a:lnTo>
                  <a:lnTo>
                    <a:pt x="13" y="109"/>
                  </a:lnTo>
                  <a:lnTo>
                    <a:pt x="12" y="105"/>
                  </a:lnTo>
                  <a:lnTo>
                    <a:pt x="10" y="92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11" y="60"/>
                  </a:lnTo>
                  <a:lnTo>
                    <a:pt x="15" y="59"/>
                  </a:lnTo>
                  <a:lnTo>
                    <a:pt x="20" y="59"/>
                  </a:lnTo>
                  <a:lnTo>
                    <a:pt x="24" y="58"/>
                  </a:lnTo>
                  <a:lnTo>
                    <a:pt x="25" y="55"/>
                  </a:lnTo>
                  <a:lnTo>
                    <a:pt x="26" y="51"/>
                  </a:lnTo>
                  <a:lnTo>
                    <a:pt x="27" y="45"/>
                  </a:lnTo>
                  <a:lnTo>
                    <a:pt x="29" y="42"/>
                  </a:lnTo>
                  <a:lnTo>
                    <a:pt x="33" y="39"/>
                  </a:lnTo>
                  <a:lnTo>
                    <a:pt x="36" y="35"/>
                  </a:lnTo>
                  <a:lnTo>
                    <a:pt x="39" y="34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57" y="24"/>
                  </a:lnTo>
                  <a:lnTo>
                    <a:pt x="60" y="22"/>
                  </a:lnTo>
                  <a:lnTo>
                    <a:pt x="69" y="21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5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43" y="8"/>
                  </a:lnTo>
                  <a:lnTo>
                    <a:pt x="148" y="9"/>
                  </a:lnTo>
                  <a:lnTo>
                    <a:pt x="149" y="9"/>
                  </a:lnTo>
                  <a:lnTo>
                    <a:pt x="151" y="10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8" y="15"/>
                  </a:lnTo>
                  <a:lnTo>
                    <a:pt x="171" y="9"/>
                  </a:lnTo>
                  <a:lnTo>
                    <a:pt x="174" y="8"/>
                  </a:lnTo>
                  <a:lnTo>
                    <a:pt x="177" y="5"/>
                  </a:lnTo>
                  <a:lnTo>
                    <a:pt x="180" y="5"/>
                  </a:lnTo>
                  <a:lnTo>
                    <a:pt x="183" y="7"/>
                  </a:lnTo>
                  <a:lnTo>
                    <a:pt x="185" y="11"/>
                  </a:lnTo>
                  <a:lnTo>
                    <a:pt x="189" y="19"/>
                  </a:lnTo>
                  <a:lnTo>
                    <a:pt x="192" y="22"/>
                  </a:lnTo>
                  <a:lnTo>
                    <a:pt x="197" y="21"/>
                  </a:lnTo>
                  <a:lnTo>
                    <a:pt x="201" y="16"/>
                  </a:lnTo>
                  <a:lnTo>
                    <a:pt x="201" y="15"/>
                  </a:lnTo>
                  <a:lnTo>
                    <a:pt x="202" y="14"/>
                  </a:lnTo>
                  <a:lnTo>
                    <a:pt x="213" y="11"/>
                  </a:lnTo>
                  <a:lnTo>
                    <a:pt x="215" y="12"/>
                  </a:lnTo>
                  <a:lnTo>
                    <a:pt x="221" y="15"/>
                  </a:lnTo>
                  <a:lnTo>
                    <a:pt x="231" y="18"/>
                  </a:lnTo>
                  <a:lnTo>
                    <a:pt x="233" y="19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15"/>
                  </a:lnTo>
                  <a:lnTo>
                    <a:pt x="252" y="17"/>
                  </a:lnTo>
                  <a:lnTo>
                    <a:pt x="252" y="18"/>
                  </a:lnTo>
                  <a:lnTo>
                    <a:pt x="252" y="19"/>
                  </a:lnTo>
                  <a:lnTo>
                    <a:pt x="255" y="19"/>
                  </a:lnTo>
                  <a:lnTo>
                    <a:pt x="262" y="17"/>
                  </a:lnTo>
                  <a:lnTo>
                    <a:pt x="264" y="17"/>
                  </a:lnTo>
                  <a:lnTo>
                    <a:pt x="266" y="18"/>
                  </a:lnTo>
                  <a:lnTo>
                    <a:pt x="275" y="21"/>
                  </a:lnTo>
                  <a:lnTo>
                    <a:pt x="284" y="27"/>
                  </a:lnTo>
                  <a:lnTo>
                    <a:pt x="287" y="29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303" y="24"/>
                  </a:lnTo>
                  <a:lnTo>
                    <a:pt x="306" y="23"/>
                  </a:lnTo>
                  <a:lnTo>
                    <a:pt x="309" y="25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21" y="28"/>
                  </a:lnTo>
                  <a:lnTo>
                    <a:pt x="326" y="25"/>
                  </a:lnTo>
                  <a:lnTo>
                    <a:pt x="328" y="23"/>
                  </a:lnTo>
                  <a:lnTo>
                    <a:pt x="334" y="14"/>
                  </a:lnTo>
                  <a:lnTo>
                    <a:pt x="339" y="10"/>
                  </a:lnTo>
                  <a:lnTo>
                    <a:pt x="341" y="9"/>
                  </a:lnTo>
                  <a:lnTo>
                    <a:pt x="350" y="5"/>
                  </a:lnTo>
                  <a:lnTo>
                    <a:pt x="351" y="5"/>
                  </a:lnTo>
                  <a:lnTo>
                    <a:pt x="352" y="6"/>
                  </a:lnTo>
                  <a:lnTo>
                    <a:pt x="353" y="6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4" y="1"/>
                  </a:lnTo>
                  <a:lnTo>
                    <a:pt x="356" y="0"/>
                  </a:lnTo>
                  <a:lnTo>
                    <a:pt x="358" y="1"/>
                  </a:lnTo>
                  <a:lnTo>
                    <a:pt x="359" y="3"/>
                  </a:lnTo>
                  <a:lnTo>
                    <a:pt x="362" y="10"/>
                  </a:lnTo>
                  <a:lnTo>
                    <a:pt x="364" y="20"/>
                  </a:lnTo>
                  <a:lnTo>
                    <a:pt x="365" y="23"/>
                  </a:lnTo>
                  <a:lnTo>
                    <a:pt x="366" y="25"/>
                  </a:lnTo>
                  <a:lnTo>
                    <a:pt x="369" y="28"/>
                  </a:lnTo>
                  <a:lnTo>
                    <a:pt x="370" y="30"/>
                  </a:lnTo>
                  <a:lnTo>
                    <a:pt x="371" y="35"/>
                  </a:lnTo>
                  <a:lnTo>
                    <a:pt x="374" y="39"/>
                  </a:lnTo>
                  <a:lnTo>
                    <a:pt x="377" y="42"/>
                  </a:lnTo>
                  <a:lnTo>
                    <a:pt x="399" y="46"/>
                  </a:lnTo>
                  <a:lnTo>
                    <a:pt x="408" y="47"/>
                  </a:lnTo>
                  <a:lnTo>
                    <a:pt x="414" y="46"/>
                  </a:lnTo>
                  <a:lnTo>
                    <a:pt x="419" y="49"/>
                  </a:lnTo>
                  <a:lnTo>
                    <a:pt x="420" y="49"/>
                  </a:lnTo>
                  <a:lnTo>
                    <a:pt x="426" y="49"/>
                  </a:lnTo>
                  <a:lnTo>
                    <a:pt x="427" y="49"/>
                  </a:lnTo>
                  <a:lnTo>
                    <a:pt x="428" y="51"/>
                  </a:lnTo>
                  <a:lnTo>
                    <a:pt x="430" y="56"/>
                  </a:lnTo>
                  <a:lnTo>
                    <a:pt x="430" y="57"/>
                  </a:lnTo>
                  <a:lnTo>
                    <a:pt x="431" y="58"/>
                  </a:lnTo>
                  <a:lnTo>
                    <a:pt x="436" y="63"/>
                  </a:lnTo>
                  <a:lnTo>
                    <a:pt x="439" y="65"/>
                  </a:lnTo>
                  <a:lnTo>
                    <a:pt x="446" y="73"/>
                  </a:lnTo>
                  <a:lnTo>
                    <a:pt x="454" y="78"/>
                  </a:lnTo>
                  <a:lnTo>
                    <a:pt x="459" y="81"/>
                  </a:lnTo>
                  <a:lnTo>
                    <a:pt x="465" y="88"/>
                  </a:lnTo>
                  <a:lnTo>
                    <a:pt x="473" y="96"/>
                  </a:lnTo>
                  <a:lnTo>
                    <a:pt x="476" y="99"/>
                  </a:lnTo>
                  <a:lnTo>
                    <a:pt x="478" y="105"/>
                  </a:lnTo>
                  <a:lnTo>
                    <a:pt x="483" y="113"/>
                  </a:lnTo>
                  <a:lnTo>
                    <a:pt x="489" y="117"/>
                  </a:lnTo>
                  <a:lnTo>
                    <a:pt x="501" y="123"/>
                  </a:lnTo>
                  <a:lnTo>
                    <a:pt x="506" y="125"/>
                  </a:lnTo>
                  <a:lnTo>
                    <a:pt x="511" y="125"/>
                  </a:lnTo>
                  <a:close/>
                  <a:moveTo>
                    <a:pt x="5" y="188"/>
                  </a:moveTo>
                  <a:lnTo>
                    <a:pt x="0" y="186"/>
                  </a:lnTo>
                  <a:lnTo>
                    <a:pt x="7" y="175"/>
                  </a:lnTo>
                  <a:lnTo>
                    <a:pt x="10" y="165"/>
                  </a:lnTo>
                  <a:lnTo>
                    <a:pt x="14" y="153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21"/>
                  </a:lnTo>
                  <a:lnTo>
                    <a:pt x="15" y="117"/>
                  </a:lnTo>
                  <a:lnTo>
                    <a:pt x="17" y="120"/>
                  </a:lnTo>
                  <a:lnTo>
                    <a:pt x="18" y="127"/>
                  </a:lnTo>
                  <a:lnTo>
                    <a:pt x="19" y="141"/>
                  </a:lnTo>
                  <a:lnTo>
                    <a:pt x="18" y="143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53"/>
                  </a:lnTo>
                  <a:lnTo>
                    <a:pt x="16" y="156"/>
                  </a:lnTo>
                  <a:lnTo>
                    <a:pt x="15" y="159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13" y="169"/>
                  </a:lnTo>
                  <a:lnTo>
                    <a:pt x="12" y="172"/>
                  </a:lnTo>
                  <a:lnTo>
                    <a:pt x="11" y="176"/>
                  </a:lnTo>
                  <a:lnTo>
                    <a:pt x="10" y="179"/>
                  </a:lnTo>
                  <a:lnTo>
                    <a:pt x="5" y="185"/>
                  </a:lnTo>
                  <a:lnTo>
                    <a:pt x="5" y="1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8" name="Freeform 40">
              <a:extLst>
                <a:ext uri="{FF2B5EF4-FFF2-40B4-BE49-F238E27FC236}">
                  <a16:creationId xmlns:a16="http://schemas.microsoft.com/office/drawing/2014/main" id="{B35CFE85-235E-F0D0-D786-2E05B2E611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496" y="1707921"/>
              <a:ext cx="1172107" cy="1592536"/>
            </a:xfrm>
            <a:custGeom>
              <a:avLst/>
              <a:gdLst>
                <a:gd name="T0" fmla="*/ 672 w 828"/>
                <a:gd name="T1" fmla="*/ 985 h 1125"/>
                <a:gd name="T2" fmla="*/ 649 w 828"/>
                <a:gd name="T3" fmla="*/ 1069 h 1125"/>
                <a:gd name="T4" fmla="*/ 605 w 828"/>
                <a:gd name="T5" fmla="*/ 1077 h 1125"/>
                <a:gd name="T6" fmla="*/ 522 w 828"/>
                <a:gd name="T7" fmla="*/ 1083 h 1125"/>
                <a:gd name="T8" fmla="*/ 446 w 828"/>
                <a:gd name="T9" fmla="*/ 1093 h 1125"/>
                <a:gd name="T10" fmla="*/ 389 w 828"/>
                <a:gd name="T11" fmla="*/ 1125 h 1125"/>
                <a:gd name="T12" fmla="*/ 357 w 828"/>
                <a:gd name="T13" fmla="*/ 1088 h 1125"/>
                <a:gd name="T14" fmla="*/ 255 w 828"/>
                <a:gd name="T15" fmla="*/ 1059 h 1125"/>
                <a:gd name="T16" fmla="*/ 246 w 828"/>
                <a:gd name="T17" fmla="*/ 1078 h 1125"/>
                <a:gd name="T18" fmla="*/ 169 w 828"/>
                <a:gd name="T19" fmla="*/ 1089 h 1125"/>
                <a:gd name="T20" fmla="*/ 156 w 828"/>
                <a:gd name="T21" fmla="*/ 1012 h 1125"/>
                <a:gd name="T22" fmla="*/ 196 w 828"/>
                <a:gd name="T23" fmla="*/ 925 h 1125"/>
                <a:gd name="T24" fmla="*/ 136 w 828"/>
                <a:gd name="T25" fmla="*/ 870 h 1125"/>
                <a:gd name="T26" fmla="*/ 75 w 828"/>
                <a:gd name="T27" fmla="*/ 861 h 1125"/>
                <a:gd name="T28" fmla="*/ 59 w 828"/>
                <a:gd name="T29" fmla="*/ 794 h 1125"/>
                <a:gd name="T30" fmla="*/ 25 w 828"/>
                <a:gd name="T31" fmla="*/ 734 h 1125"/>
                <a:gd name="T32" fmla="*/ 37 w 828"/>
                <a:gd name="T33" fmla="*/ 683 h 1125"/>
                <a:gd name="T34" fmla="*/ 17 w 828"/>
                <a:gd name="T35" fmla="*/ 633 h 1125"/>
                <a:gd name="T36" fmla="*/ 28 w 828"/>
                <a:gd name="T37" fmla="*/ 565 h 1125"/>
                <a:gd name="T38" fmla="*/ 31 w 828"/>
                <a:gd name="T39" fmla="*/ 485 h 1125"/>
                <a:gd name="T40" fmla="*/ 94 w 828"/>
                <a:gd name="T41" fmla="*/ 443 h 1125"/>
                <a:gd name="T42" fmla="*/ 107 w 828"/>
                <a:gd name="T43" fmla="*/ 371 h 1125"/>
                <a:gd name="T44" fmla="*/ 116 w 828"/>
                <a:gd name="T45" fmla="*/ 239 h 1125"/>
                <a:gd name="T46" fmla="*/ 212 w 828"/>
                <a:gd name="T47" fmla="*/ 255 h 1125"/>
                <a:gd name="T48" fmla="*/ 240 w 828"/>
                <a:gd name="T49" fmla="*/ 223 h 1125"/>
                <a:gd name="T50" fmla="*/ 355 w 828"/>
                <a:gd name="T51" fmla="*/ 232 h 1125"/>
                <a:gd name="T52" fmla="*/ 272 w 828"/>
                <a:gd name="T53" fmla="*/ 147 h 1125"/>
                <a:gd name="T54" fmla="*/ 262 w 828"/>
                <a:gd name="T55" fmla="*/ 102 h 1125"/>
                <a:gd name="T56" fmla="*/ 315 w 828"/>
                <a:gd name="T57" fmla="*/ 41 h 1125"/>
                <a:gd name="T58" fmla="*/ 377 w 828"/>
                <a:gd name="T59" fmla="*/ 62 h 1125"/>
                <a:gd name="T60" fmla="*/ 407 w 828"/>
                <a:gd name="T61" fmla="*/ 98 h 1125"/>
                <a:gd name="T62" fmla="*/ 443 w 828"/>
                <a:gd name="T63" fmla="*/ 162 h 1125"/>
                <a:gd name="T64" fmla="*/ 509 w 828"/>
                <a:gd name="T65" fmla="*/ 166 h 1125"/>
                <a:gd name="T66" fmla="*/ 584 w 828"/>
                <a:gd name="T67" fmla="*/ 121 h 1125"/>
                <a:gd name="T68" fmla="*/ 594 w 828"/>
                <a:gd name="T69" fmla="*/ 108 h 1125"/>
                <a:gd name="T70" fmla="*/ 619 w 828"/>
                <a:gd name="T71" fmla="*/ 102 h 1125"/>
                <a:gd name="T72" fmla="*/ 656 w 828"/>
                <a:gd name="T73" fmla="*/ 124 h 1125"/>
                <a:gd name="T74" fmla="*/ 718 w 828"/>
                <a:gd name="T75" fmla="*/ 151 h 1125"/>
                <a:gd name="T76" fmla="*/ 759 w 828"/>
                <a:gd name="T77" fmla="*/ 207 h 1125"/>
                <a:gd name="T78" fmla="*/ 750 w 828"/>
                <a:gd name="T79" fmla="*/ 331 h 1125"/>
                <a:gd name="T80" fmla="*/ 804 w 828"/>
                <a:gd name="T81" fmla="*/ 455 h 1125"/>
                <a:gd name="T82" fmla="*/ 827 w 828"/>
                <a:gd name="T83" fmla="*/ 572 h 1125"/>
                <a:gd name="T84" fmla="*/ 780 w 828"/>
                <a:gd name="T85" fmla="*/ 608 h 1125"/>
                <a:gd name="T86" fmla="*/ 725 w 828"/>
                <a:gd name="T87" fmla="*/ 647 h 1125"/>
                <a:gd name="T88" fmla="*/ 648 w 828"/>
                <a:gd name="T89" fmla="*/ 684 h 1125"/>
                <a:gd name="T90" fmla="*/ 583 w 828"/>
                <a:gd name="T91" fmla="*/ 728 h 1125"/>
                <a:gd name="T92" fmla="*/ 576 w 828"/>
                <a:gd name="T93" fmla="*/ 745 h 1125"/>
                <a:gd name="T94" fmla="*/ 608 w 828"/>
                <a:gd name="T95" fmla="*/ 821 h 1125"/>
                <a:gd name="T96" fmla="*/ 694 w 828"/>
                <a:gd name="T97" fmla="*/ 896 h 1125"/>
                <a:gd name="T98" fmla="*/ 738 w 828"/>
                <a:gd name="T99" fmla="*/ 172 h 1125"/>
                <a:gd name="T100" fmla="*/ 719 w 828"/>
                <a:gd name="T101" fmla="*/ 139 h 1125"/>
                <a:gd name="T102" fmla="*/ 140 w 828"/>
                <a:gd name="T103" fmla="*/ 207 h 1125"/>
                <a:gd name="T104" fmla="*/ 164 w 828"/>
                <a:gd name="T105" fmla="*/ 204 h 1125"/>
                <a:gd name="T106" fmla="*/ 277 w 828"/>
                <a:gd name="T107" fmla="*/ 91 h 1125"/>
                <a:gd name="T108" fmla="*/ 653 w 828"/>
                <a:gd name="T109" fmla="*/ 86 h 1125"/>
                <a:gd name="T110" fmla="*/ 702 w 828"/>
                <a:gd name="T111" fmla="*/ 116 h 1125"/>
                <a:gd name="T112" fmla="*/ 666 w 828"/>
                <a:gd name="T113" fmla="*/ 125 h 1125"/>
                <a:gd name="T114" fmla="*/ 662 w 828"/>
                <a:gd name="T115" fmla="*/ 88 h 1125"/>
                <a:gd name="T116" fmla="*/ 684 w 828"/>
                <a:gd name="T117" fmla="*/ 90 h 1125"/>
                <a:gd name="T118" fmla="*/ 666 w 828"/>
                <a:gd name="T119" fmla="*/ 68 h 1125"/>
                <a:gd name="T120" fmla="*/ 225 w 828"/>
                <a:gd name="T121" fmla="*/ 58 h 1125"/>
                <a:gd name="T122" fmla="*/ 219 w 828"/>
                <a:gd name="T123" fmla="*/ 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1125">
                  <a:moveTo>
                    <a:pt x="719" y="924"/>
                  </a:moveTo>
                  <a:lnTo>
                    <a:pt x="716" y="930"/>
                  </a:lnTo>
                  <a:lnTo>
                    <a:pt x="715" y="931"/>
                  </a:lnTo>
                  <a:lnTo>
                    <a:pt x="716" y="931"/>
                  </a:lnTo>
                  <a:lnTo>
                    <a:pt x="717" y="932"/>
                  </a:lnTo>
                  <a:lnTo>
                    <a:pt x="718" y="933"/>
                  </a:lnTo>
                  <a:lnTo>
                    <a:pt x="719" y="933"/>
                  </a:lnTo>
                  <a:lnTo>
                    <a:pt x="718" y="935"/>
                  </a:lnTo>
                  <a:lnTo>
                    <a:pt x="717" y="936"/>
                  </a:lnTo>
                  <a:lnTo>
                    <a:pt x="718" y="941"/>
                  </a:lnTo>
                  <a:lnTo>
                    <a:pt x="718" y="943"/>
                  </a:lnTo>
                  <a:lnTo>
                    <a:pt x="717" y="945"/>
                  </a:lnTo>
                  <a:lnTo>
                    <a:pt x="717" y="947"/>
                  </a:lnTo>
                  <a:lnTo>
                    <a:pt x="715" y="950"/>
                  </a:lnTo>
                  <a:lnTo>
                    <a:pt x="714" y="950"/>
                  </a:lnTo>
                  <a:lnTo>
                    <a:pt x="714" y="951"/>
                  </a:lnTo>
                  <a:lnTo>
                    <a:pt x="714" y="952"/>
                  </a:lnTo>
                  <a:lnTo>
                    <a:pt x="712" y="952"/>
                  </a:lnTo>
                  <a:lnTo>
                    <a:pt x="711" y="952"/>
                  </a:lnTo>
                  <a:lnTo>
                    <a:pt x="710" y="954"/>
                  </a:lnTo>
                  <a:lnTo>
                    <a:pt x="709" y="957"/>
                  </a:lnTo>
                  <a:lnTo>
                    <a:pt x="706" y="956"/>
                  </a:lnTo>
                  <a:lnTo>
                    <a:pt x="704" y="953"/>
                  </a:lnTo>
                  <a:lnTo>
                    <a:pt x="703" y="952"/>
                  </a:lnTo>
                  <a:lnTo>
                    <a:pt x="702" y="951"/>
                  </a:lnTo>
                  <a:lnTo>
                    <a:pt x="692" y="949"/>
                  </a:lnTo>
                  <a:lnTo>
                    <a:pt x="689" y="949"/>
                  </a:lnTo>
                  <a:lnTo>
                    <a:pt x="686" y="950"/>
                  </a:lnTo>
                  <a:lnTo>
                    <a:pt x="685" y="951"/>
                  </a:lnTo>
                  <a:lnTo>
                    <a:pt x="684" y="952"/>
                  </a:lnTo>
                  <a:lnTo>
                    <a:pt x="685" y="953"/>
                  </a:lnTo>
                  <a:lnTo>
                    <a:pt x="685" y="956"/>
                  </a:lnTo>
                  <a:lnTo>
                    <a:pt x="686" y="956"/>
                  </a:lnTo>
                  <a:lnTo>
                    <a:pt x="686" y="958"/>
                  </a:lnTo>
                  <a:lnTo>
                    <a:pt x="686" y="959"/>
                  </a:lnTo>
                  <a:lnTo>
                    <a:pt x="685" y="962"/>
                  </a:lnTo>
                  <a:lnTo>
                    <a:pt x="684" y="963"/>
                  </a:lnTo>
                  <a:lnTo>
                    <a:pt x="684" y="964"/>
                  </a:lnTo>
                  <a:lnTo>
                    <a:pt x="684" y="968"/>
                  </a:lnTo>
                  <a:lnTo>
                    <a:pt x="684" y="969"/>
                  </a:lnTo>
                  <a:lnTo>
                    <a:pt x="684" y="970"/>
                  </a:lnTo>
                  <a:lnTo>
                    <a:pt x="684" y="971"/>
                  </a:lnTo>
                  <a:lnTo>
                    <a:pt x="684" y="972"/>
                  </a:lnTo>
                  <a:lnTo>
                    <a:pt x="683" y="974"/>
                  </a:lnTo>
                  <a:lnTo>
                    <a:pt x="682" y="977"/>
                  </a:lnTo>
                  <a:lnTo>
                    <a:pt x="672" y="985"/>
                  </a:lnTo>
                  <a:lnTo>
                    <a:pt x="670" y="986"/>
                  </a:lnTo>
                  <a:lnTo>
                    <a:pt x="657" y="988"/>
                  </a:lnTo>
                  <a:lnTo>
                    <a:pt x="648" y="992"/>
                  </a:lnTo>
                  <a:lnTo>
                    <a:pt x="647" y="993"/>
                  </a:lnTo>
                  <a:lnTo>
                    <a:pt x="643" y="997"/>
                  </a:lnTo>
                  <a:lnTo>
                    <a:pt x="640" y="998"/>
                  </a:lnTo>
                  <a:lnTo>
                    <a:pt x="639" y="999"/>
                  </a:lnTo>
                  <a:lnTo>
                    <a:pt x="634" y="1000"/>
                  </a:lnTo>
                  <a:lnTo>
                    <a:pt x="633" y="1001"/>
                  </a:lnTo>
                  <a:lnTo>
                    <a:pt x="632" y="1002"/>
                  </a:lnTo>
                  <a:lnTo>
                    <a:pt x="630" y="1004"/>
                  </a:lnTo>
                  <a:lnTo>
                    <a:pt x="629" y="1006"/>
                  </a:lnTo>
                  <a:lnTo>
                    <a:pt x="625" y="1009"/>
                  </a:lnTo>
                  <a:lnTo>
                    <a:pt x="624" y="1011"/>
                  </a:lnTo>
                  <a:lnTo>
                    <a:pt x="623" y="1011"/>
                  </a:lnTo>
                  <a:lnTo>
                    <a:pt x="622" y="1011"/>
                  </a:lnTo>
                  <a:lnTo>
                    <a:pt x="622" y="1012"/>
                  </a:lnTo>
                  <a:lnTo>
                    <a:pt x="621" y="1015"/>
                  </a:lnTo>
                  <a:lnTo>
                    <a:pt x="622" y="1017"/>
                  </a:lnTo>
                  <a:lnTo>
                    <a:pt x="623" y="1018"/>
                  </a:lnTo>
                  <a:lnTo>
                    <a:pt x="624" y="1019"/>
                  </a:lnTo>
                  <a:lnTo>
                    <a:pt x="630" y="1026"/>
                  </a:lnTo>
                  <a:lnTo>
                    <a:pt x="631" y="1029"/>
                  </a:lnTo>
                  <a:lnTo>
                    <a:pt x="631" y="1030"/>
                  </a:lnTo>
                  <a:lnTo>
                    <a:pt x="632" y="1032"/>
                  </a:lnTo>
                  <a:lnTo>
                    <a:pt x="633" y="1033"/>
                  </a:lnTo>
                  <a:lnTo>
                    <a:pt x="635" y="1035"/>
                  </a:lnTo>
                  <a:lnTo>
                    <a:pt x="636" y="1036"/>
                  </a:lnTo>
                  <a:lnTo>
                    <a:pt x="637" y="1036"/>
                  </a:lnTo>
                  <a:lnTo>
                    <a:pt x="639" y="1038"/>
                  </a:lnTo>
                  <a:lnTo>
                    <a:pt x="642" y="1045"/>
                  </a:lnTo>
                  <a:lnTo>
                    <a:pt x="644" y="1048"/>
                  </a:lnTo>
                  <a:lnTo>
                    <a:pt x="638" y="1058"/>
                  </a:lnTo>
                  <a:lnTo>
                    <a:pt x="638" y="1059"/>
                  </a:lnTo>
                  <a:lnTo>
                    <a:pt x="638" y="1059"/>
                  </a:lnTo>
                  <a:lnTo>
                    <a:pt x="638" y="1060"/>
                  </a:lnTo>
                  <a:lnTo>
                    <a:pt x="637" y="1061"/>
                  </a:lnTo>
                  <a:lnTo>
                    <a:pt x="637" y="1063"/>
                  </a:lnTo>
                  <a:lnTo>
                    <a:pt x="636" y="1065"/>
                  </a:lnTo>
                  <a:lnTo>
                    <a:pt x="636" y="1066"/>
                  </a:lnTo>
                  <a:lnTo>
                    <a:pt x="642" y="1068"/>
                  </a:lnTo>
                  <a:lnTo>
                    <a:pt x="643" y="1067"/>
                  </a:lnTo>
                  <a:lnTo>
                    <a:pt x="645" y="1066"/>
                  </a:lnTo>
                  <a:lnTo>
                    <a:pt x="647" y="1066"/>
                  </a:lnTo>
                  <a:lnTo>
                    <a:pt x="648" y="1067"/>
                  </a:lnTo>
                  <a:lnTo>
                    <a:pt x="649" y="1069"/>
                  </a:lnTo>
                  <a:lnTo>
                    <a:pt x="651" y="1071"/>
                  </a:lnTo>
                  <a:lnTo>
                    <a:pt x="652" y="1074"/>
                  </a:lnTo>
                  <a:lnTo>
                    <a:pt x="652" y="1076"/>
                  </a:lnTo>
                  <a:lnTo>
                    <a:pt x="652" y="1077"/>
                  </a:lnTo>
                  <a:lnTo>
                    <a:pt x="652" y="1078"/>
                  </a:lnTo>
                  <a:lnTo>
                    <a:pt x="651" y="1079"/>
                  </a:lnTo>
                  <a:lnTo>
                    <a:pt x="650" y="1082"/>
                  </a:lnTo>
                  <a:lnTo>
                    <a:pt x="648" y="1084"/>
                  </a:lnTo>
                  <a:lnTo>
                    <a:pt x="648" y="1083"/>
                  </a:lnTo>
                  <a:lnTo>
                    <a:pt x="648" y="1087"/>
                  </a:lnTo>
                  <a:lnTo>
                    <a:pt x="648" y="1089"/>
                  </a:lnTo>
                  <a:lnTo>
                    <a:pt x="648" y="1092"/>
                  </a:lnTo>
                  <a:lnTo>
                    <a:pt x="648" y="1093"/>
                  </a:lnTo>
                  <a:lnTo>
                    <a:pt x="648" y="1094"/>
                  </a:lnTo>
                  <a:lnTo>
                    <a:pt x="648" y="1094"/>
                  </a:lnTo>
                  <a:lnTo>
                    <a:pt x="648" y="1095"/>
                  </a:lnTo>
                  <a:lnTo>
                    <a:pt x="648" y="1096"/>
                  </a:lnTo>
                  <a:lnTo>
                    <a:pt x="646" y="1099"/>
                  </a:lnTo>
                  <a:lnTo>
                    <a:pt x="645" y="1100"/>
                  </a:lnTo>
                  <a:lnTo>
                    <a:pt x="644" y="1100"/>
                  </a:lnTo>
                  <a:lnTo>
                    <a:pt x="643" y="1099"/>
                  </a:lnTo>
                  <a:lnTo>
                    <a:pt x="642" y="1098"/>
                  </a:lnTo>
                  <a:lnTo>
                    <a:pt x="642" y="1098"/>
                  </a:lnTo>
                  <a:lnTo>
                    <a:pt x="641" y="1099"/>
                  </a:lnTo>
                  <a:lnTo>
                    <a:pt x="640" y="1099"/>
                  </a:lnTo>
                  <a:lnTo>
                    <a:pt x="639" y="1099"/>
                  </a:lnTo>
                  <a:lnTo>
                    <a:pt x="635" y="1095"/>
                  </a:lnTo>
                  <a:lnTo>
                    <a:pt x="630" y="1090"/>
                  </a:lnTo>
                  <a:lnTo>
                    <a:pt x="630" y="1090"/>
                  </a:lnTo>
                  <a:lnTo>
                    <a:pt x="629" y="1089"/>
                  </a:lnTo>
                  <a:lnTo>
                    <a:pt x="627" y="1089"/>
                  </a:lnTo>
                  <a:lnTo>
                    <a:pt x="625" y="1088"/>
                  </a:lnTo>
                  <a:lnTo>
                    <a:pt x="624" y="1084"/>
                  </a:lnTo>
                  <a:lnTo>
                    <a:pt x="626" y="1082"/>
                  </a:lnTo>
                  <a:lnTo>
                    <a:pt x="628" y="1080"/>
                  </a:lnTo>
                  <a:lnTo>
                    <a:pt x="626" y="1078"/>
                  </a:lnTo>
                  <a:lnTo>
                    <a:pt x="624" y="1077"/>
                  </a:lnTo>
                  <a:lnTo>
                    <a:pt x="623" y="1075"/>
                  </a:lnTo>
                  <a:lnTo>
                    <a:pt x="624" y="1073"/>
                  </a:lnTo>
                  <a:lnTo>
                    <a:pt x="622" y="1073"/>
                  </a:lnTo>
                  <a:lnTo>
                    <a:pt x="617" y="1071"/>
                  </a:lnTo>
                  <a:lnTo>
                    <a:pt x="614" y="1071"/>
                  </a:lnTo>
                  <a:lnTo>
                    <a:pt x="611" y="1072"/>
                  </a:lnTo>
                  <a:lnTo>
                    <a:pt x="609" y="1073"/>
                  </a:lnTo>
                  <a:lnTo>
                    <a:pt x="606" y="1076"/>
                  </a:lnTo>
                  <a:lnTo>
                    <a:pt x="605" y="1077"/>
                  </a:lnTo>
                  <a:lnTo>
                    <a:pt x="603" y="1077"/>
                  </a:lnTo>
                  <a:lnTo>
                    <a:pt x="601" y="1078"/>
                  </a:lnTo>
                  <a:lnTo>
                    <a:pt x="600" y="1077"/>
                  </a:lnTo>
                  <a:lnTo>
                    <a:pt x="599" y="1077"/>
                  </a:lnTo>
                  <a:lnTo>
                    <a:pt x="595" y="1075"/>
                  </a:lnTo>
                  <a:lnTo>
                    <a:pt x="595" y="1074"/>
                  </a:lnTo>
                  <a:lnTo>
                    <a:pt x="594" y="1073"/>
                  </a:lnTo>
                  <a:lnTo>
                    <a:pt x="594" y="1071"/>
                  </a:lnTo>
                  <a:lnTo>
                    <a:pt x="593" y="1070"/>
                  </a:lnTo>
                  <a:lnTo>
                    <a:pt x="592" y="1069"/>
                  </a:lnTo>
                  <a:lnTo>
                    <a:pt x="588" y="1071"/>
                  </a:lnTo>
                  <a:lnTo>
                    <a:pt x="587" y="1071"/>
                  </a:lnTo>
                  <a:lnTo>
                    <a:pt x="582" y="1070"/>
                  </a:lnTo>
                  <a:lnTo>
                    <a:pt x="579" y="1070"/>
                  </a:lnTo>
                  <a:lnTo>
                    <a:pt x="577" y="1071"/>
                  </a:lnTo>
                  <a:lnTo>
                    <a:pt x="576" y="1071"/>
                  </a:lnTo>
                  <a:lnTo>
                    <a:pt x="576" y="1071"/>
                  </a:lnTo>
                  <a:lnTo>
                    <a:pt x="575" y="1069"/>
                  </a:lnTo>
                  <a:lnTo>
                    <a:pt x="576" y="1068"/>
                  </a:lnTo>
                  <a:lnTo>
                    <a:pt x="576" y="1067"/>
                  </a:lnTo>
                  <a:lnTo>
                    <a:pt x="576" y="1066"/>
                  </a:lnTo>
                  <a:lnTo>
                    <a:pt x="576" y="1065"/>
                  </a:lnTo>
                  <a:lnTo>
                    <a:pt x="576" y="1064"/>
                  </a:lnTo>
                  <a:lnTo>
                    <a:pt x="576" y="1065"/>
                  </a:lnTo>
                  <a:lnTo>
                    <a:pt x="575" y="1065"/>
                  </a:lnTo>
                  <a:lnTo>
                    <a:pt x="572" y="1067"/>
                  </a:lnTo>
                  <a:lnTo>
                    <a:pt x="570" y="1067"/>
                  </a:lnTo>
                  <a:lnTo>
                    <a:pt x="571" y="1069"/>
                  </a:lnTo>
                  <a:lnTo>
                    <a:pt x="571" y="1070"/>
                  </a:lnTo>
                  <a:lnTo>
                    <a:pt x="572" y="1071"/>
                  </a:lnTo>
                  <a:lnTo>
                    <a:pt x="573" y="1071"/>
                  </a:lnTo>
                  <a:lnTo>
                    <a:pt x="573" y="1071"/>
                  </a:lnTo>
                  <a:lnTo>
                    <a:pt x="573" y="1072"/>
                  </a:lnTo>
                  <a:lnTo>
                    <a:pt x="574" y="1076"/>
                  </a:lnTo>
                  <a:lnTo>
                    <a:pt x="573" y="1077"/>
                  </a:lnTo>
                  <a:lnTo>
                    <a:pt x="573" y="1077"/>
                  </a:lnTo>
                  <a:lnTo>
                    <a:pt x="570" y="1081"/>
                  </a:lnTo>
                  <a:lnTo>
                    <a:pt x="570" y="1081"/>
                  </a:lnTo>
                  <a:lnTo>
                    <a:pt x="549" y="1080"/>
                  </a:lnTo>
                  <a:lnTo>
                    <a:pt x="541" y="1082"/>
                  </a:lnTo>
                  <a:lnTo>
                    <a:pt x="540" y="1083"/>
                  </a:lnTo>
                  <a:lnTo>
                    <a:pt x="539" y="1084"/>
                  </a:lnTo>
                  <a:lnTo>
                    <a:pt x="539" y="1085"/>
                  </a:lnTo>
                  <a:lnTo>
                    <a:pt x="533" y="1084"/>
                  </a:lnTo>
                  <a:lnTo>
                    <a:pt x="526" y="1084"/>
                  </a:lnTo>
                  <a:lnTo>
                    <a:pt x="522" y="1083"/>
                  </a:lnTo>
                  <a:lnTo>
                    <a:pt x="521" y="1083"/>
                  </a:lnTo>
                  <a:lnTo>
                    <a:pt x="518" y="1086"/>
                  </a:lnTo>
                  <a:lnTo>
                    <a:pt x="517" y="1087"/>
                  </a:lnTo>
                  <a:lnTo>
                    <a:pt x="516" y="1090"/>
                  </a:lnTo>
                  <a:lnTo>
                    <a:pt x="516" y="1091"/>
                  </a:lnTo>
                  <a:lnTo>
                    <a:pt x="515" y="1093"/>
                  </a:lnTo>
                  <a:lnTo>
                    <a:pt x="512" y="1094"/>
                  </a:lnTo>
                  <a:lnTo>
                    <a:pt x="508" y="1095"/>
                  </a:lnTo>
                  <a:lnTo>
                    <a:pt x="506" y="1094"/>
                  </a:lnTo>
                  <a:lnTo>
                    <a:pt x="503" y="1094"/>
                  </a:lnTo>
                  <a:lnTo>
                    <a:pt x="502" y="1095"/>
                  </a:lnTo>
                  <a:lnTo>
                    <a:pt x="497" y="1099"/>
                  </a:lnTo>
                  <a:lnTo>
                    <a:pt x="498" y="1100"/>
                  </a:lnTo>
                  <a:lnTo>
                    <a:pt x="500" y="1100"/>
                  </a:lnTo>
                  <a:lnTo>
                    <a:pt x="500" y="1101"/>
                  </a:lnTo>
                  <a:lnTo>
                    <a:pt x="499" y="1102"/>
                  </a:lnTo>
                  <a:lnTo>
                    <a:pt x="497" y="1103"/>
                  </a:lnTo>
                  <a:lnTo>
                    <a:pt x="494" y="1103"/>
                  </a:lnTo>
                  <a:lnTo>
                    <a:pt x="492" y="1104"/>
                  </a:lnTo>
                  <a:lnTo>
                    <a:pt x="491" y="1105"/>
                  </a:lnTo>
                  <a:lnTo>
                    <a:pt x="489" y="1107"/>
                  </a:lnTo>
                  <a:lnTo>
                    <a:pt x="488" y="1108"/>
                  </a:lnTo>
                  <a:lnTo>
                    <a:pt x="486" y="1109"/>
                  </a:lnTo>
                  <a:lnTo>
                    <a:pt x="484" y="1109"/>
                  </a:lnTo>
                  <a:lnTo>
                    <a:pt x="484" y="1106"/>
                  </a:lnTo>
                  <a:lnTo>
                    <a:pt x="482" y="1105"/>
                  </a:lnTo>
                  <a:lnTo>
                    <a:pt x="479" y="1105"/>
                  </a:lnTo>
                  <a:lnTo>
                    <a:pt x="474" y="1109"/>
                  </a:lnTo>
                  <a:lnTo>
                    <a:pt x="472" y="1110"/>
                  </a:lnTo>
                  <a:lnTo>
                    <a:pt x="462" y="1110"/>
                  </a:lnTo>
                  <a:lnTo>
                    <a:pt x="461" y="1109"/>
                  </a:lnTo>
                  <a:lnTo>
                    <a:pt x="461" y="1107"/>
                  </a:lnTo>
                  <a:lnTo>
                    <a:pt x="461" y="1107"/>
                  </a:lnTo>
                  <a:lnTo>
                    <a:pt x="461" y="1106"/>
                  </a:lnTo>
                  <a:lnTo>
                    <a:pt x="461" y="1105"/>
                  </a:lnTo>
                  <a:lnTo>
                    <a:pt x="461" y="1104"/>
                  </a:lnTo>
                  <a:lnTo>
                    <a:pt x="456" y="1099"/>
                  </a:lnTo>
                  <a:lnTo>
                    <a:pt x="452" y="1097"/>
                  </a:lnTo>
                  <a:lnTo>
                    <a:pt x="451" y="1096"/>
                  </a:lnTo>
                  <a:lnTo>
                    <a:pt x="454" y="1094"/>
                  </a:lnTo>
                  <a:lnTo>
                    <a:pt x="455" y="1093"/>
                  </a:lnTo>
                  <a:lnTo>
                    <a:pt x="453" y="1091"/>
                  </a:lnTo>
                  <a:lnTo>
                    <a:pt x="452" y="1091"/>
                  </a:lnTo>
                  <a:lnTo>
                    <a:pt x="450" y="1091"/>
                  </a:lnTo>
                  <a:lnTo>
                    <a:pt x="449" y="1091"/>
                  </a:lnTo>
                  <a:lnTo>
                    <a:pt x="446" y="1093"/>
                  </a:lnTo>
                  <a:lnTo>
                    <a:pt x="443" y="1093"/>
                  </a:lnTo>
                  <a:lnTo>
                    <a:pt x="442" y="1092"/>
                  </a:lnTo>
                  <a:lnTo>
                    <a:pt x="441" y="1091"/>
                  </a:lnTo>
                  <a:lnTo>
                    <a:pt x="429" y="1087"/>
                  </a:lnTo>
                  <a:lnTo>
                    <a:pt x="427" y="1087"/>
                  </a:lnTo>
                  <a:lnTo>
                    <a:pt x="425" y="1088"/>
                  </a:lnTo>
                  <a:lnTo>
                    <a:pt x="424" y="1090"/>
                  </a:lnTo>
                  <a:lnTo>
                    <a:pt x="423" y="1091"/>
                  </a:lnTo>
                  <a:lnTo>
                    <a:pt x="422" y="1091"/>
                  </a:lnTo>
                  <a:lnTo>
                    <a:pt x="418" y="1090"/>
                  </a:lnTo>
                  <a:lnTo>
                    <a:pt x="417" y="1090"/>
                  </a:lnTo>
                  <a:lnTo>
                    <a:pt x="416" y="1089"/>
                  </a:lnTo>
                  <a:lnTo>
                    <a:pt x="415" y="1089"/>
                  </a:lnTo>
                  <a:lnTo>
                    <a:pt x="415" y="1088"/>
                  </a:lnTo>
                  <a:lnTo>
                    <a:pt x="415" y="1087"/>
                  </a:lnTo>
                  <a:lnTo>
                    <a:pt x="416" y="1086"/>
                  </a:lnTo>
                  <a:lnTo>
                    <a:pt x="416" y="1084"/>
                  </a:lnTo>
                  <a:lnTo>
                    <a:pt x="415" y="1084"/>
                  </a:lnTo>
                  <a:lnTo>
                    <a:pt x="414" y="1084"/>
                  </a:lnTo>
                  <a:lnTo>
                    <a:pt x="413" y="1085"/>
                  </a:lnTo>
                  <a:lnTo>
                    <a:pt x="412" y="1085"/>
                  </a:lnTo>
                  <a:lnTo>
                    <a:pt x="412" y="1087"/>
                  </a:lnTo>
                  <a:lnTo>
                    <a:pt x="413" y="1088"/>
                  </a:lnTo>
                  <a:lnTo>
                    <a:pt x="413" y="1089"/>
                  </a:lnTo>
                  <a:lnTo>
                    <a:pt x="413" y="1090"/>
                  </a:lnTo>
                  <a:lnTo>
                    <a:pt x="413" y="1096"/>
                  </a:lnTo>
                  <a:lnTo>
                    <a:pt x="413" y="1096"/>
                  </a:lnTo>
                  <a:lnTo>
                    <a:pt x="414" y="1097"/>
                  </a:lnTo>
                  <a:lnTo>
                    <a:pt x="415" y="1099"/>
                  </a:lnTo>
                  <a:lnTo>
                    <a:pt x="415" y="1101"/>
                  </a:lnTo>
                  <a:lnTo>
                    <a:pt x="415" y="1103"/>
                  </a:lnTo>
                  <a:lnTo>
                    <a:pt x="414" y="1107"/>
                  </a:lnTo>
                  <a:lnTo>
                    <a:pt x="413" y="1109"/>
                  </a:lnTo>
                  <a:lnTo>
                    <a:pt x="412" y="1111"/>
                  </a:lnTo>
                  <a:lnTo>
                    <a:pt x="411" y="1112"/>
                  </a:lnTo>
                  <a:lnTo>
                    <a:pt x="409" y="1112"/>
                  </a:lnTo>
                  <a:lnTo>
                    <a:pt x="408" y="1113"/>
                  </a:lnTo>
                  <a:lnTo>
                    <a:pt x="407" y="1113"/>
                  </a:lnTo>
                  <a:lnTo>
                    <a:pt x="406" y="1118"/>
                  </a:lnTo>
                  <a:lnTo>
                    <a:pt x="404" y="1119"/>
                  </a:lnTo>
                  <a:lnTo>
                    <a:pt x="402" y="1121"/>
                  </a:lnTo>
                  <a:lnTo>
                    <a:pt x="398" y="1124"/>
                  </a:lnTo>
                  <a:lnTo>
                    <a:pt x="396" y="1125"/>
                  </a:lnTo>
                  <a:lnTo>
                    <a:pt x="390" y="1125"/>
                  </a:lnTo>
                  <a:lnTo>
                    <a:pt x="389" y="1125"/>
                  </a:lnTo>
                  <a:lnTo>
                    <a:pt x="389" y="1125"/>
                  </a:lnTo>
                  <a:lnTo>
                    <a:pt x="389" y="1123"/>
                  </a:lnTo>
                  <a:lnTo>
                    <a:pt x="390" y="1123"/>
                  </a:lnTo>
                  <a:lnTo>
                    <a:pt x="391" y="1122"/>
                  </a:lnTo>
                  <a:lnTo>
                    <a:pt x="392" y="1122"/>
                  </a:lnTo>
                  <a:lnTo>
                    <a:pt x="392" y="1121"/>
                  </a:lnTo>
                  <a:lnTo>
                    <a:pt x="392" y="1120"/>
                  </a:lnTo>
                  <a:lnTo>
                    <a:pt x="391" y="1119"/>
                  </a:lnTo>
                  <a:lnTo>
                    <a:pt x="393" y="1114"/>
                  </a:lnTo>
                  <a:lnTo>
                    <a:pt x="393" y="1112"/>
                  </a:lnTo>
                  <a:lnTo>
                    <a:pt x="392" y="1111"/>
                  </a:lnTo>
                  <a:lnTo>
                    <a:pt x="388" y="1112"/>
                  </a:lnTo>
                  <a:lnTo>
                    <a:pt x="387" y="1113"/>
                  </a:lnTo>
                  <a:lnTo>
                    <a:pt x="386" y="1113"/>
                  </a:lnTo>
                  <a:lnTo>
                    <a:pt x="385" y="1113"/>
                  </a:lnTo>
                  <a:lnTo>
                    <a:pt x="384" y="1113"/>
                  </a:lnTo>
                  <a:lnTo>
                    <a:pt x="383" y="1113"/>
                  </a:lnTo>
                  <a:lnTo>
                    <a:pt x="383" y="1113"/>
                  </a:lnTo>
                  <a:lnTo>
                    <a:pt x="382" y="1113"/>
                  </a:lnTo>
                  <a:lnTo>
                    <a:pt x="381" y="1113"/>
                  </a:lnTo>
                  <a:lnTo>
                    <a:pt x="381" y="1112"/>
                  </a:lnTo>
                  <a:lnTo>
                    <a:pt x="380" y="1110"/>
                  </a:lnTo>
                  <a:lnTo>
                    <a:pt x="380" y="1109"/>
                  </a:lnTo>
                  <a:lnTo>
                    <a:pt x="379" y="1107"/>
                  </a:lnTo>
                  <a:lnTo>
                    <a:pt x="381" y="1106"/>
                  </a:lnTo>
                  <a:lnTo>
                    <a:pt x="382" y="1105"/>
                  </a:lnTo>
                  <a:lnTo>
                    <a:pt x="381" y="1103"/>
                  </a:lnTo>
                  <a:lnTo>
                    <a:pt x="377" y="1096"/>
                  </a:lnTo>
                  <a:lnTo>
                    <a:pt x="376" y="1097"/>
                  </a:lnTo>
                  <a:lnTo>
                    <a:pt x="375" y="1098"/>
                  </a:lnTo>
                  <a:lnTo>
                    <a:pt x="374" y="1098"/>
                  </a:lnTo>
                  <a:lnTo>
                    <a:pt x="373" y="1097"/>
                  </a:lnTo>
                  <a:lnTo>
                    <a:pt x="372" y="1097"/>
                  </a:lnTo>
                  <a:lnTo>
                    <a:pt x="372" y="1096"/>
                  </a:lnTo>
                  <a:lnTo>
                    <a:pt x="371" y="1095"/>
                  </a:lnTo>
                  <a:lnTo>
                    <a:pt x="371" y="1093"/>
                  </a:lnTo>
                  <a:lnTo>
                    <a:pt x="370" y="1092"/>
                  </a:lnTo>
                  <a:lnTo>
                    <a:pt x="370" y="1089"/>
                  </a:lnTo>
                  <a:lnTo>
                    <a:pt x="368" y="1090"/>
                  </a:lnTo>
                  <a:lnTo>
                    <a:pt x="367" y="1091"/>
                  </a:lnTo>
                  <a:lnTo>
                    <a:pt x="365" y="1090"/>
                  </a:lnTo>
                  <a:lnTo>
                    <a:pt x="362" y="1089"/>
                  </a:lnTo>
                  <a:lnTo>
                    <a:pt x="361" y="1089"/>
                  </a:lnTo>
                  <a:lnTo>
                    <a:pt x="360" y="1090"/>
                  </a:lnTo>
                  <a:lnTo>
                    <a:pt x="359" y="1090"/>
                  </a:lnTo>
                  <a:lnTo>
                    <a:pt x="358" y="1089"/>
                  </a:lnTo>
                  <a:lnTo>
                    <a:pt x="357" y="1088"/>
                  </a:lnTo>
                  <a:lnTo>
                    <a:pt x="358" y="1086"/>
                  </a:lnTo>
                  <a:lnTo>
                    <a:pt x="357" y="1085"/>
                  </a:lnTo>
                  <a:lnTo>
                    <a:pt x="356" y="1083"/>
                  </a:lnTo>
                  <a:lnTo>
                    <a:pt x="355" y="1083"/>
                  </a:lnTo>
                  <a:lnTo>
                    <a:pt x="353" y="1083"/>
                  </a:lnTo>
                  <a:lnTo>
                    <a:pt x="352" y="1084"/>
                  </a:lnTo>
                  <a:lnTo>
                    <a:pt x="350" y="1086"/>
                  </a:lnTo>
                  <a:lnTo>
                    <a:pt x="349" y="1089"/>
                  </a:lnTo>
                  <a:lnTo>
                    <a:pt x="347" y="1091"/>
                  </a:lnTo>
                  <a:lnTo>
                    <a:pt x="345" y="1092"/>
                  </a:lnTo>
                  <a:lnTo>
                    <a:pt x="340" y="1092"/>
                  </a:lnTo>
                  <a:lnTo>
                    <a:pt x="335" y="1090"/>
                  </a:lnTo>
                  <a:lnTo>
                    <a:pt x="334" y="1090"/>
                  </a:lnTo>
                  <a:lnTo>
                    <a:pt x="309" y="1075"/>
                  </a:lnTo>
                  <a:lnTo>
                    <a:pt x="305" y="1074"/>
                  </a:lnTo>
                  <a:lnTo>
                    <a:pt x="302" y="1074"/>
                  </a:lnTo>
                  <a:lnTo>
                    <a:pt x="301" y="1072"/>
                  </a:lnTo>
                  <a:lnTo>
                    <a:pt x="296" y="1072"/>
                  </a:lnTo>
                  <a:lnTo>
                    <a:pt x="286" y="1071"/>
                  </a:lnTo>
                  <a:lnTo>
                    <a:pt x="284" y="1071"/>
                  </a:lnTo>
                  <a:lnTo>
                    <a:pt x="282" y="1073"/>
                  </a:lnTo>
                  <a:lnTo>
                    <a:pt x="280" y="1074"/>
                  </a:lnTo>
                  <a:lnTo>
                    <a:pt x="275" y="1075"/>
                  </a:lnTo>
                  <a:lnTo>
                    <a:pt x="274" y="1074"/>
                  </a:lnTo>
                  <a:lnTo>
                    <a:pt x="271" y="1072"/>
                  </a:lnTo>
                  <a:lnTo>
                    <a:pt x="269" y="1071"/>
                  </a:lnTo>
                  <a:lnTo>
                    <a:pt x="269" y="1070"/>
                  </a:lnTo>
                  <a:lnTo>
                    <a:pt x="271" y="1070"/>
                  </a:lnTo>
                  <a:lnTo>
                    <a:pt x="269" y="1067"/>
                  </a:lnTo>
                  <a:lnTo>
                    <a:pt x="266" y="1065"/>
                  </a:lnTo>
                  <a:lnTo>
                    <a:pt x="263" y="1065"/>
                  </a:lnTo>
                  <a:lnTo>
                    <a:pt x="263" y="1068"/>
                  </a:lnTo>
                  <a:lnTo>
                    <a:pt x="263" y="1069"/>
                  </a:lnTo>
                  <a:lnTo>
                    <a:pt x="259" y="1069"/>
                  </a:lnTo>
                  <a:lnTo>
                    <a:pt x="258" y="1068"/>
                  </a:lnTo>
                  <a:lnTo>
                    <a:pt x="258" y="1067"/>
                  </a:lnTo>
                  <a:lnTo>
                    <a:pt x="257" y="1066"/>
                  </a:lnTo>
                  <a:lnTo>
                    <a:pt x="257" y="1065"/>
                  </a:lnTo>
                  <a:lnTo>
                    <a:pt x="257" y="1065"/>
                  </a:lnTo>
                  <a:lnTo>
                    <a:pt x="259" y="1063"/>
                  </a:lnTo>
                  <a:lnTo>
                    <a:pt x="259" y="1062"/>
                  </a:lnTo>
                  <a:lnTo>
                    <a:pt x="258" y="1060"/>
                  </a:lnTo>
                  <a:lnTo>
                    <a:pt x="257" y="1060"/>
                  </a:lnTo>
                  <a:lnTo>
                    <a:pt x="257" y="1060"/>
                  </a:lnTo>
                  <a:lnTo>
                    <a:pt x="256" y="1060"/>
                  </a:lnTo>
                  <a:lnTo>
                    <a:pt x="255" y="1059"/>
                  </a:lnTo>
                  <a:lnTo>
                    <a:pt x="254" y="1058"/>
                  </a:lnTo>
                  <a:lnTo>
                    <a:pt x="253" y="1057"/>
                  </a:lnTo>
                  <a:lnTo>
                    <a:pt x="252" y="1056"/>
                  </a:lnTo>
                  <a:lnTo>
                    <a:pt x="251" y="1057"/>
                  </a:lnTo>
                  <a:lnTo>
                    <a:pt x="251" y="1060"/>
                  </a:lnTo>
                  <a:lnTo>
                    <a:pt x="250" y="1060"/>
                  </a:lnTo>
                  <a:lnTo>
                    <a:pt x="249" y="1060"/>
                  </a:lnTo>
                  <a:lnTo>
                    <a:pt x="249" y="1059"/>
                  </a:lnTo>
                  <a:lnTo>
                    <a:pt x="249" y="1057"/>
                  </a:lnTo>
                  <a:lnTo>
                    <a:pt x="248" y="1056"/>
                  </a:lnTo>
                  <a:lnTo>
                    <a:pt x="246" y="1055"/>
                  </a:lnTo>
                  <a:lnTo>
                    <a:pt x="245" y="1055"/>
                  </a:lnTo>
                  <a:lnTo>
                    <a:pt x="243" y="1055"/>
                  </a:lnTo>
                  <a:lnTo>
                    <a:pt x="244" y="1058"/>
                  </a:lnTo>
                  <a:lnTo>
                    <a:pt x="243" y="1059"/>
                  </a:lnTo>
                  <a:lnTo>
                    <a:pt x="238" y="1059"/>
                  </a:lnTo>
                  <a:lnTo>
                    <a:pt x="237" y="1059"/>
                  </a:lnTo>
                  <a:lnTo>
                    <a:pt x="236" y="1059"/>
                  </a:lnTo>
                  <a:lnTo>
                    <a:pt x="234" y="1061"/>
                  </a:lnTo>
                  <a:lnTo>
                    <a:pt x="234" y="1063"/>
                  </a:lnTo>
                  <a:lnTo>
                    <a:pt x="233" y="1065"/>
                  </a:lnTo>
                  <a:lnTo>
                    <a:pt x="233" y="1066"/>
                  </a:lnTo>
                  <a:lnTo>
                    <a:pt x="230" y="1067"/>
                  </a:lnTo>
                  <a:lnTo>
                    <a:pt x="229" y="1068"/>
                  </a:lnTo>
                  <a:lnTo>
                    <a:pt x="229" y="1070"/>
                  </a:lnTo>
                  <a:lnTo>
                    <a:pt x="230" y="1071"/>
                  </a:lnTo>
                  <a:lnTo>
                    <a:pt x="230" y="1071"/>
                  </a:lnTo>
                  <a:lnTo>
                    <a:pt x="229" y="1073"/>
                  </a:lnTo>
                  <a:lnTo>
                    <a:pt x="231" y="1073"/>
                  </a:lnTo>
                  <a:lnTo>
                    <a:pt x="233" y="1075"/>
                  </a:lnTo>
                  <a:lnTo>
                    <a:pt x="235" y="1077"/>
                  </a:lnTo>
                  <a:lnTo>
                    <a:pt x="237" y="1077"/>
                  </a:lnTo>
                  <a:lnTo>
                    <a:pt x="239" y="1076"/>
                  </a:lnTo>
                  <a:lnTo>
                    <a:pt x="239" y="1075"/>
                  </a:lnTo>
                  <a:lnTo>
                    <a:pt x="241" y="1074"/>
                  </a:lnTo>
                  <a:lnTo>
                    <a:pt x="245" y="1073"/>
                  </a:lnTo>
                  <a:lnTo>
                    <a:pt x="246" y="1073"/>
                  </a:lnTo>
                  <a:lnTo>
                    <a:pt x="248" y="1074"/>
                  </a:lnTo>
                  <a:lnTo>
                    <a:pt x="249" y="1074"/>
                  </a:lnTo>
                  <a:lnTo>
                    <a:pt x="248" y="1077"/>
                  </a:lnTo>
                  <a:lnTo>
                    <a:pt x="248" y="1077"/>
                  </a:lnTo>
                  <a:lnTo>
                    <a:pt x="248" y="1076"/>
                  </a:lnTo>
                  <a:lnTo>
                    <a:pt x="247" y="1076"/>
                  </a:lnTo>
                  <a:lnTo>
                    <a:pt x="246" y="1077"/>
                  </a:lnTo>
                  <a:lnTo>
                    <a:pt x="246" y="1077"/>
                  </a:lnTo>
                  <a:lnTo>
                    <a:pt x="246" y="1078"/>
                  </a:lnTo>
                  <a:lnTo>
                    <a:pt x="246" y="1079"/>
                  </a:lnTo>
                  <a:lnTo>
                    <a:pt x="246" y="1080"/>
                  </a:lnTo>
                  <a:lnTo>
                    <a:pt x="246" y="1081"/>
                  </a:lnTo>
                  <a:lnTo>
                    <a:pt x="246" y="1082"/>
                  </a:lnTo>
                  <a:lnTo>
                    <a:pt x="246" y="1083"/>
                  </a:lnTo>
                  <a:lnTo>
                    <a:pt x="245" y="1083"/>
                  </a:lnTo>
                  <a:lnTo>
                    <a:pt x="245" y="1083"/>
                  </a:lnTo>
                  <a:lnTo>
                    <a:pt x="244" y="1082"/>
                  </a:lnTo>
                  <a:lnTo>
                    <a:pt x="243" y="1080"/>
                  </a:lnTo>
                  <a:lnTo>
                    <a:pt x="241" y="1079"/>
                  </a:lnTo>
                  <a:lnTo>
                    <a:pt x="239" y="1079"/>
                  </a:lnTo>
                  <a:lnTo>
                    <a:pt x="236" y="1081"/>
                  </a:lnTo>
                  <a:lnTo>
                    <a:pt x="234" y="1083"/>
                  </a:lnTo>
                  <a:lnTo>
                    <a:pt x="232" y="1084"/>
                  </a:lnTo>
                  <a:lnTo>
                    <a:pt x="226" y="1084"/>
                  </a:lnTo>
                  <a:lnTo>
                    <a:pt x="222" y="1083"/>
                  </a:lnTo>
                  <a:lnTo>
                    <a:pt x="221" y="1083"/>
                  </a:lnTo>
                  <a:lnTo>
                    <a:pt x="221" y="1082"/>
                  </a:lnTo>
                  <a:lnTo>
                    <a:pt x="221" y="1080"/>
                  </a:lnTo>
                  <a:lnTo>
                    <a:pt x="220" y="1079"/>
                  </a:lnTo>
                  <a:lnTo>
                    <a:pt x="219" y="1079"/>
                  </a:lnTo>
                  <a:lnTo>
                    <a:pt x="216" y="1079"/>
                  </a:lnTo>
                  <a:lnTo>
                    <a:pt x="215" y="1079"/>
                  </a:lnTo>
                  <a:lnTo>
                    <a:pt x="210" y="1079"/>
                  </a:lnTo>
                  <a:lnTo>
                    <a:pt x="209" y="1080"/>
                  </a:lnTo>
                  <a:lnTo>
                    <a:pt x="209" y="1081"/>
                  </a:lnTo>
                  <a:lnTo>
                    <a:pt x="209" y="1081"/>
                  </a:lnTo>
                  <a:lnTo>
                    <a:pt x="207" y="1082"/>
                  </a:lnTo>
                  <a:lnTo>
                    <a:pt x="205" y="1083"/>
                  </a:lnTo>
                  <a:lnTo>
                    <a:pt x="204" y="1083"/>
                  </a:lnTo>
                  <a:lnTo>
                    <a:pt x="203" y="1084"/>
                  </a:lnTo>
                  <a:lnTo>
                    <a:pt x="203" y="1085"/>
                  </a:lnTo>
                  <a:lnTo>
                    <a:pt x="203" y="1085"/>
                  </a:lnTo>
                  <a:lnTo>
                    <a:pt x="202" y="1086"/>
                  </a:lnTo>
                  <a:lnTo>
                    <a:pt x="198" y="1087"/>
                  </a:lnTo>
                  <a:lnTo>
                    <a:pt x="186" y="1087"/>
                  </a:lnTo>
                  <a:lnTo>
                    <a:pt x="186" y="1086"/>
                  </a:lnTo>
                  <a:lnTo>
                    <a:pt x="185" y="1085"/>
                  </a:lnTo>
                  <a:lnTo>
                    <a:pt x="185" y="1084"/>
                  </a:lnTo>
                  <a:lnTo>
                    <a:pt x="185" y="1083"/>
                  </a:lnTo>
                  <a:lnTo>
                    <a:pt x="179" y="1083"/>
                  </a:lnTo>
                  <a:lnTo>
                    <a:pt x="178" y="1083"/>
                  </a:lnTo>
                  <a:lnTo>
                    <a:pt x="176" y="1085"/>
                  </a:lnTo>
                  <a:lnTo>
                    <a:pt x="175" y="1087"/>
                  </a:lnTo>
                  <a:lnTo>
                    <a:pt x="173" y="1088"/>
                  </a:lnTo>
                  <a:lnTo>
                    <a:pt x="169" y="1089"/>
                  </a:lnTo>
                  <a:lnTo>
                    <a:pt x="166" y="1089"/>
                  </a:lnTo>
                  <a:lnTo>
                    <a:pt x="163" y="1089"/>
                  </a:lnTo>
                  <a:lnTo>
                    <a:pt x="162" y="1089"/>
                  </a:lnTo>
                  <a:lnTo>
                    <a:pt x="159" y="1086"/>
                  </a:lnTo>
                  <a:lnTo>
                    <a:pt x="161" y="1086"/>
                  </a:lnTo>
                  <a:lnTo>
                    <a:pt x="162" y="1085"/>
                  </a:lnTo>
                  <a:lnTo>
                    <a:pt x="163" y="1082"/>
                  </a:lnTo>
                  <a:lnTo>
                    <a:pt x="161" y="1083"/>
                  </a:lnTo>
                  <a:lnTo>
                    <a:pt x="157" y="1083"/>
                  </a:lnTo>
                  <a:lnTo>
                    <a:pt x="157" y="1083"/>
                  </a:lnTo>
                  <a:lnTo>
                    <a:pt x="157" y="1082"/>
                  </a:lnTo>
                  <a:lnTo>
                    <a:pt x="157" y="1081"/>
                  </a:lnTo>
                  <a:lnTo>
                    <a:pt x="156" y="1080"/>
                  </a:lnTo>
                  <a:lnTo>
                    <a:pt x="156" y="1079"/>
                  </a:lnTo>
                  <a:lnTo>
                    <a:pt x="155" y="1079"/>
                  </a:lnTo>
                  <a:lnTo>
                    <a:pt x="154" y="1075"/>
                  </a:lnTo>
                  <a:lnTo>
                    <a:pt x="152" y="1073"/>
                  </a:lnTo>
                  <a:lnTo>
                    <a:pt x="151" y="1072"/>
                  </a:lnTo>
                  <a:lnTo>
                    <a:pt x="150" y="1071"/>
                  </a:lnTo>
                  <a:lnTo>
                    <a:pt x="150" y="1071"/>
                  </a:lnTo>
                  <a:lnTo>
                    <a:pt x="150" y="1067"/>
                  </a:lnTo>
                  <a:lnTo>
                    <a:pt x="150" y="1066"/>
                  </a:lnTo>
                  <a:lnTo>
                    <a:pt x="152" y="1065"/>
                  </a:lnTo>
                  <a:lnTo>
                    <a:pt x="152" y="1064"/>
                  </a:lnTo>
                  <a:lnTo>
                    <a:pt x="153" y="1062"/>
                  </a:lnTo>
                  <a:lnTo>
                    <a:pt x="151" y="1057"/>
                  </a:lnTo>
                  <a:lnTo>
                    <a:pt x="151" y="1055"/>
                  </a:lnTo>
                  <a:lnTo>
                    <a:pt x="153" y="1051"/>
                  </a:lnTo>
                  <a:lnTo>
                    <a:pt x="154" y="1050"/>
                  </a:lnTo>
                  <a:lnTo>
                    <a:pt x="155" y="1050"/>
                  </a:lnTo>
                  <a:lnTo>
                    <a:pt x="155" y="1048"/>
                  </a:lnTo>
                  <a:lnTo>
                    <a:pt x="155" y="1046"/>
                  </a:lnTo>
                  <a:lnTo>
                    <a:pt x="155" y="1045"/>
                  </a:lnTo>
                  <a:lnTo>
                    <a:pt x="155" y="1044"/>
                  </a:lnTo>
                  <a:lnTo>
                    <a:pt x="155" y="1043"/>
                  </a:lnTo>
                  <a:lnTo>
                    <a:pt x="155" y="1042"/>
                  </a:lnTo>
                  <a:lnTo>
                    <a:pt x="156" y="1041"/>
                  </a:lnTo>
                  <a:lnTo>
                    <a:pt x="156" y="1040"/>
                  </a:lnTo>
                  <a:lnTo>
                    <a:pt x="156" y="1038"/>
                  </a:lnTo>
                  <a:lnTo>
                    <a:pt x="156" y="1036"/>
                  </a:lnTo>
                  <a:lnTo>
                    <a:pt x="159" y="1034"/>
                  </a:lnTo>
                  <a:lnTo>
                    <a:pt x="160" y="1032"/>
                  </a:lnTo>
                  <a:lnTo>
                    <a:pt x="160" y="1028"/>
                  </a:lnTo>
                  <a:lnTo>
                    <a:pt x="155" y="1021"/>
                  </a:lnTo>
                  <a:lnTo>
                    <a:pt x="155" y="1015"/>
                  </a:lnTo>
                  <a:lnTo>
                    <a:pt x="156" y="1012"/>
                  </a:lnTo>
                  <a:lnTo>
                    <a:pt x="156" y="1011"/>
                  </a:lnTo>
                  <a:lnTo>
                    <a:pt x="157" y="1009"/>
                  </a:lnTo>
                  <a:lnTo>
                    <a:pt x="158" y="1009"/>
                  </a:lnTo>
                  <a:lnTo>
                    <a:pt x="158" y="1007"/>
                  </a:lnTo>
                  <a:lnTo>
                    <a:pt x="159" y="1005"/>
                  </a:lnTo>
                  <a:lnTo>
                    <a:pt x="159" y="1004"/>
                  </a:lnTo>
                  <a:lnTo>
                    <a:pt x="165" y="996"/>
                  </a:lnTo>
                  <a:lnTo>
                    <a:pt x="166" y="993"/>
                  </a:lnTo>
                  <a:lnTo>
                    <a:pt x="167" y="992"/>
                  </a:lnTo>
                  <a:lnTo>
                    <a:pt x="167" y="989"/>
                  </a:lnTo>
                  <a:lnTo>
                    <a:pt x="167" y="986"/>
                  </a:lnTo>
                  <a:lnTo>
                    <a:pt x="168" y="985"/>
                  </a:lnTo>
                  <a:lnTo>
                    <a:pt x="170" y="984"/>
                  </a:lnTo>
                  <a:lnTo>
                    <a:pt x="172" y="981"/>
                  </a:lnTo>
                  <a:lnTo>
                    <a:pt x="172" y="980"/>
                  </a:lnTo>
                  <a:lnTo>
                    <a:pt x="171" y="978"/>
                  </a:lnTo>
                  <a:lnTo>
                    <a:pt x="171" y="976"/>
                  </a:lnTo>
                  <a:lnTo>
                    <a:pt x="170" y="974"/>
                  </a:lnTo>
                  <a:lnTo>
                    <a:pt x="171" y="973"/>
                  </a:lnTo>
                  <a:lnTo>
                    <a:pt x="171" y="969"/>
                  </a:lnTo>
                  <a:lnTo>
                    <a:pt x="172" y="968"/>
                  </a:lnTo>
                  <a:lnTo>
                    <a:pt x="173" y="967"/>
                  </a:lnTo>
                  <a:lnTo>
                    <a:pt x="173" y="966"/>
                  </a:lnTo>
                  <a:lnTo>
                    <a:pt x="173" y="964"/>
                  </a:lnTo>
                  <a:lnTo>
                    <a:pt x="173" y="962"/>
                  </a:lnTo>
                  <a:lnTo>
                    <a:pt x="174" y="961"/>
                  </a:lnTo>
                  <a:lnTo>
                    <a:pt x="175" y="959"/>
                  </a:lnTo>
                  <a:lnTo>
                    <a:pt x="177" y="957"/>
                  </a:lnTo>
                  <a:lnTo>
                    <a:pt x="177" y="956"/>
                  </a:lnTo>
                  <a:lnTo>
                    <a:pt x="176" y="954"/>
                  </a:lnTo>
                  <a:lnTo>
                    <a:pt x="176" y="949"/>
                  </a:lnTo>
                  <a:lnTo>
                    <a:pt x="177" y="944"/>
                  </a:lnTo>
                  <a:lnTo>
                    <a:pt x="181" y="938"/>
                  </a:lnTo>
                  <a:lnTo>
                    <a:pt x="182" y="938"/>
                  </a:lnTo>
                  <a:lnTo>
                    <a:pt x="184" y="938"/>
                  </a:lnTo>
                  <a:lnTo>
                    <a:pt x="185" y="936"/>
                  </a:lnTo>
                  <a:lnTo>
                    <a:pt x="187" y="933"/>
                  </a:lnTo>
                  <a:lnTo>
                    <a:pt x="188" y="932"/>
                  </a:lnTo>
                  <a:lnTo>
                    <a:pt x="190" y="932"/>
                  </a:lnTo>
                  <a:lnTo>
                    <a:pt x="191" y="930"/>
                  </a:lnTo>
                  <a:lnTo>
                    <a:pt x="191" y="929"/>
                  </a:lnTo>
                  <a:lnTo>
                    <a:pt x="191" y="926"/>
                  </a:lnTo>
                  <a:lnTo>
                    <a:pt x="191" y="925"/>
                  </a:lnTo>
                  <a:lnTo>
                    <a:pt x="192" y="925"/>
                  </a:lnTo>
                  <a:lnTo>
                    <a:pt x="195" y="925"/>
                  </a:lnTo>
                  <a:lnTo>
                    <a:pt x="196" y="925"/>
                  </a:lnTo>
                  <a:lnTo>
                    <a:pt x="196" y="924"/>
                  </a:lnTo>
                  <a:lnTo>
                    <a:pt x="197" y="923"/>
                  </a:lnTo>
                  <a:lnTo>
                    <a:pt x="197" y="922"/>
                  </a:lnTo>
                  <a:lnTo>
                    <a:pt x="197" y="921"/>
                  </a:lnTo>
                  <a:lnTo>
                    <a:pt x="197" y="920"/>
                  </a:lnTo>
                  <a:lnTo>
                    <a:pt x="198" y="920"/>
                  </a:lnTo>
                  <a:lnTo>
                    <a:pt x="202" y="919"/>
                  </a:lnTo>
                  <a:lnTo>
                    <a:pt x="203" y="918"/>
                  </a:lnTo>
                  <a:lnTo>
                    <a:pt x="203" y="916"/>
                  </a:lnTo>
                  <a:lnTo>
                    <a:pt x="208" y="905"/>
                  </a:lnTo>
                  <a:lnTo>
                    <a:pt x="210" y="900"/>
                  </a:lnTo>
                  <a:lnTo>
                    <a:pt x="212" y="897"/>
                  </a:lnTo>
                  <a:lnTo>
                    <a:pt x="211" y="896"/>
                  </a:lnTo>
                  <a:lnTo>
                    <a:pt x="203" y="895"/>
                  </a:lnTo>
                  <a:lnTo>
                    <a:pt x="188" y="887"/>
                  </a:lnTo>
                  <a:lnTo>
                    <a:pt x="186" y="887"/>
                  </a:lnTo>
                  <a:lnTo>
                    <a:pt x="181" y="887"/>
                  </a:lnTo>
                  <a:lnTo>
                    <a:pt x="173" y="885"/>
                  </a:lnTo>
                  <a:lnTo>
                    <a:pt x="173" y="885"/>
                  </a:lnTo>
                  <a:lnTo>
                    <a:pt x="171" y="887"/>
                  </a:lnTo>
                  <a:lnTo>
                    <a:pt x="169" y="887"/>
                  </a:lnTo>
                  <a:lnTo>
                    <a:pt x="168" y="887"/>
                  </a:lnTo>
                  <a:lnTo>
                    <a:pt x="167" y="886"/>
                  </a:lnTo>
                  <a:lnTo>
                    <a:pt x="166" y="886"/>
                  </a:lnTo>
                  <a:lnTo>
                    <a:pt x="165" y="886"/>
                  </a:lnTo>
                  <a:lnTo>
                    <a:pt x="163" y="887"/>
                  </a:lnTo>
                  <a:lnTo>
                    <a:pt x="162" y="887"/>
                  </a:lnTo>
                  <a:lnTo>
                    <a:pt x="161" y="886"/>
                  </a:lnTo>
                  <a:lnTo>
                    <a:pt x="161" y="886"/>
                  </a:lnTo>
                  <a:lnTo>
                    <a:pt x="160" y="884"/>
                  </a:lnTo>
                  <a:lnTo>
                    <a:pt x="159" y="884"/>
                  </a:lnTo>
                  <a:lnTo>
                    <a:pt x="157" y="882"/>
                  </a:lnTo>
                  <a:lnTo>
                    <a:pt x="153" y="882"/>
                  </a:lnTo>
                  <a:lnTo>
                    <a:pt x="151" y="880"/>
                  </a:lnTo>
                  <a:lnTo>
                    <a:pt x="149" y="878"/>
                  </a:lnTo>
                  <a:lnTo>
                    <a:pt x="148" y="876"/>
                  </a:lnTo>
                  <a:lnTo>
                    <a:pt x="146" y="874"/>
                  </a:lnTo>
                  <a:lnTo>
                    <a:pt x="147" y="873"/>
                  </a:lnTo>
                  <a:lnTo>
                    <a:pt x="148" y="873"/>
                  </a:lnTo>
                  <a:lnTo>
                    <a:pt x="147" y="871"/>
                  </a:lnTo>
                  <a:lnTo>
                    <a:pt x="145" y="871"/>
                  </a:lnTo>
                  <a:lnTo>
                    <a:pt x="142" y="870"/>
                  </a:lnTo>
                  <a:lnTo>
                    <a:pt x="141" y="868"/>
                  </a:lnTo>
                  <a:lnTo>
                    <a:pt x="139" y="868"/>
                  </a:lnTo>
                  <a:lnTo>
                    <a:pt x="137" y="869"/>
                  </a:lnTo>
                  <a:lnTo>
                    <a:pt x="136" y="870"/>
                  </a:lnTo>
                  <a:lnTo>
                    <a:pt x="135" y="871"/>
                  </a:lnTo>
                  <a:lnTo>
                    <a:pt x="135" y="872"/>
                  </a:lnTo>
                  <a:lnTo>
                    <a:pt x="134" y="873"/>
                  </a:lnTo>
                  <a:lnTo>
                    <a:pt x="133" y="873"/>
                  </a:lnTo>
                  <a:lnTo>
                    <a:pt x="131" y="874"/>
                  </a:lnTo>
                  <a:lnTo>
                    <a:pt x="131" y="874"/>
                  </a:lnTo>
                  <a:lnTo>
                    <a:pt x="130" y="875"/>
                  </a:lnTo>
                  <a:lnTo>
                    <a:pt x="129" y="877"/>
                  </a:lnTo>
                  <a:lnTo>
                    <a:pt x="129" y="878"/>
                  </a:lnTo>
                  <a:lnTo>
                    <a:pt x="128" y="878"/>
                  </a:lnTo>
                  <a:lnTo>
                    <a:pt x="125" y="876"/>
                  </a:lnTo>
                  <a:lnTo>
                    <a:pt x="118" y="876"/>
                  </a:lnTo>
                  <a:lnTo>
                    <a:pt x="117" y="876"/>
                  </a:lnTo>
                  <a:lnTo>
                    <a:pt x="115" y="875"/>
                  </a:lnTo>
                  <a:lnTo>
                    <a:pt x="112" y="872"/>
                  </a:lnTo>
                  <a:lnTo>
                    <a:pt x="111" y="872"/>
                  </a:lnTo>
                  <a:lnTo>
                    <a:pt x="110" y="873"/>
                  </a:lnTo>
                  <a:lnTo>
                    <a:pt x="110" y="874"/>
                  </a:lnTo>
                  <a:lnTo>
                    <a:pt x="111" y="874"/>
                  </a:lnTo>
                  <a:lnTo>
                    <a:pt x="111" y="875"/>
                  </a:lnTo>
                  <a:lnTo>
                    <a:pt x="107" y="877"/>
                  </a:lnTo>
                  <a:lnTo>
                    <a:pt x="106" y="875"/>
                  </a:lnTo>
                  <a:lnTo>
                    <a:pt x="105" y="872"/>
                  </a:lnTo>
                  <a:lnTo>
                    <a:pt x="105" y="866"/>
                  </a:lnTo>
                  <a:lnTo>
                    <a:pt x="103" y="866"/>
                  </a:lnTo>
                  <a:lnTo>
                    <a:pt x="97" y="864"/>
                  </a:lnTo>
                  <a:lnTo>
                    <a:pt x="96" y="863"/>
                  </a:lnTo>
                  <a:lnTo>
                    <a:pt x="94" y="864"/>
                  </a:lnTo>
                  <a:lnTo>
                    <a:pt x="89" y="863"/>
                  </a:lnTo>
                  <a:lnTo>
                    <a:pt x="89" y="863"/>
                  </a:lnTo>
                  <a:lnTo>
                    <a:pt x="89" y="865"/>
                  </a:lnTo>
                  <a:lnTo>
                    <a:pt x="89" y="867"/>
                  </a:lnTo>
                  <a:lnTo>
                    <a:pt x="89" y="869"/>
                  </a:lnTo>
                  <a:lnTo>
                    <a:pt x="88" y="872"/>
                  </a:lnTo>
                  <a:lnTo>
                    <a:pt x="87" y="872"/>
                  </a:lnTo>
                  <a:lnTo>
                    <a:pt x="83" y="871"/>
                  </a:lnTo>
                  <a:lnTo>
                    <a:pt x="79" y="871"/>
                  </a:lnTo>
                  <a:lnTo>
                    <a:pt x="78" y="870"/>
                  </a:lnTo>
                  <a:lnTo>
                    <a:pt x="77" y="868"/>
                  </a:lnTo>
                  <a:lnTo>
                    <a:pt x="77" y="866"/>
                  </a:lnTo>
                  <a:lnTo>
                    <a:pt x="77" y="865"/>
                  </a:lnTo>
                  <a:lnTo>
                    <a:pt x="77" y="862"/>
                  </a:lnTo>
                  <a:lnTo>
                    <a:pt x="77" y="862"/>
                  </a:lnTo>
                  <a:lnTo>
                    <a:pt x="76" y="863"/>
                  </a:lnTo>
                  <a:lnTo>
                    <a:pt x="75" y="863"/>
                  </a:lnTo>
                  <a:lnTo>
                    <a:pt x="75" y="861"/>
                  </a:lnTo>
                  <a:lnTo>
                    <a:pt x="74" y="860"/>
                  </a:lnTo>
                  <a:lnTo>
                    <a:pt x="74" y="858"/>
                  </a:lnTo>
                  <a:lnTo>
                    <a:pt x="73" y="858"/>
                  </a:lnTo>
                  <a:lnTo>
                    <a:pt x="72" y="857"/>
                  </a:lnTo>
                  <a:lnTo>
                    <a:pt x="71" y="857"/>
                  </a:lnTo>
                  <a:lnTo>
                    <a:pt x="71" y="856"/>
                  </a:lnTo>
                  <a:lnTo>
                    <a:pt x="71" y="855"/>
                  </a:lnTo>
                  <a:lnTo>
                    <a:pt x="71" y="854"/>
                  </a:lnTo>
                  <a:lnTo>
                    <a:pt x="65" y="848"/>
                  </a:lnTo>
                  <a:lnTo>
                    <a:pt x="64" y="847"/>
                  </a:lnTo>
                  <a:lnTo>
                    <a:pt x="64" y="845"/>
                  </a:lnTo>
                  <a:lnTo>
                    <a:pt x="64" y="844"/>
                  </a:lnTo>
                  <a:lnTo>
                    <a:pt x="65" y="844"/>
                  </a:lnTo>
                  <a:lnTo>
                    <a:pt x="65" y="842"/>
                  </a:lnTo>
                  <a:lnTo>
                    <a:pt x="65" y="842"/>
                  </a:lnTo>
                  <a:lnTo>
                    <a:pt x="61" y="837"/>
                  </a:lnTo>
                  <a:lnTo>
                    <a:pt x="60" y="836"/>
                  </a:lnTo>
                  <a:lnTo>
                    <a:pt x="60" y="836"/>
                  </a:lnTo>
                  <a:lnTo>
                    <a:pt x="60" y="835"/>
                  </a:lnTo>
                  <a:lnTo>
                    <a:pt x="60" y="833"/>
                  </a:lnTo>
                  <a:lnTo>
                    <a:pt x="59" y="831"/>
                  </a:lnTo>
                  <a:lnTo>
                    <a:pt x="50" y="828"/>
                  </a:lnTo>
                  <a:lnTo>
                    <a:pt x="49" y="827"/>
                  </a:lnTo>
                  <a:lnTo>
                    <a:pt x="48" y="828"/>
                  </a:lnTo>
                  <a:lnTo>
                    <a:pt x="47" y="829"/>
                  </a:lnTo>
                  <a:lnTo>
                    <a:pt x="46" y="829"/>
                  </a:lnTo>
                  <a:lnTo>
                    <a:pt x="45" y="829"/>
                  </a:lnTo>
                  <a:lnTo>
                    <a:pt x="45" y="828"/>
                  </a:lnTo>
                  <a:lnTo>
                    <a:pt x="45" y="824"/>
                  </a:lnTo>
                  <a:lnTo>
                    <a:pt x="45" y="819"/>
                  </a:lnTo>
                  <a:lnTo>
                    <a:pt x="46" y="818"/>
                  </a:lnTo>
                  <a:lnTo>
                    <a:pt x="46" y="813"/>
                  </a:lnTo>
                  <a:lnTo>
                    <a:pt x="46" y="812"/>
                  </a:lnTo>
                  <a:lnTo>
                    <a:pt x="47" y="810"/>
                  </a:lnTo>
                  <a:lnTo>
                    <a:pt x="50" y="807"/>
                  </a:lnTo>
                  <a:lnTo>
                    <a:pt x="51" y="805"/>
                  </a:lnTo>
                  <a:lnTo>
                    <a:pt x="51" y="804"/>
                  </a:lnTo>
                  <a:lnTo>
                    <a:pt x="52" y="803"/>
                  </a:lnTo>
                  <a:lnTo>
                    <a:pt x="52" y="802"/>
                  </a:lnTo>
                  <a:lnTo>
                    <a:pt x="51" y="802"/>
                  </a:lnTo>
                  <a:lnTo>
                    <a:pt x="50" y="801"/>
                  </a:lnTo>
                  <a:lnTo>
                    <a:pt x="52" y="799"/>
                  </a:lnTo>
                  <a:lnTo>
                    <a:pt x="58" y="794"/>
                  </a:lnTo>
                  <a:lnTo>
                    <a:pt x="57" y="794"/>
                  </a:lnTo>
                  <a:lnTo>
                    <a:pt x="58" y="793"/>
                  </a:lnTo>
                  <a:lnTo>
                    <a:pt x="59" y="794"/>
                  </a:lnTo>
                  <a:lnTo>
                    <a:pt x="59" y="793"/>
                  </a:lnTo>
                  <a:lnTo>
                    <a:pt x="58" y="791"/>
                  </a:lnTo>
                  <a:lnTo>
                    <a:pt x="58" y="790"/>
                  </a:lnTo>
                  <a:lnTo>
                    <a:pt x="58" y="789"/>
                  </a:lnTo>
                  <a:lnTo>
                    <a:pt x="59" y="788"/>
                  </a:lnTo>
                  <a:lnTo>
                    <a:pt x="59" y="788"/>
                  </a:lnTo>
                  <a:lnTo>
                    <a:pt x="59" y="787"/>
                  </a:lnTo>
                  <a:lnTo>
                    <a:pt x="59" y="786"/>
                  </a:lnTo>
                  <a:lnTo>
                    <a:pt x="59" y="783"/>
                  </a:lnTo>
                  <a:lnTo>
                    <a:pt x="59" y="782"/>
                  </a:lnTo>
                  <a:lnTo>
                    <a:pt x="59" y="782"/>
                  </a:lnTo>
                  <a:lnTo>
                    <a:pt x="59" y="781"/>
                  </a:lnTo>
                  <a:lnTo>
                    <a:pt x="55" y="780"/>
                  </a:lnTo>
                  <a:lnTo>
                    <a:pt x="51" y="780"/>
                  </a:lnTo>
                  <a:lnTo>
                    <a:pt x="49" y="780"/>
                  </a:lnTo>
                  <a:lnTo>
                    <a:pt x="48" y="779"/>
                  </a:lnTo>
                  <a:lnTo>
                    <a:pt x="46" y="776"/>
                  </a:lnTo>
                  <a:lnTo>
                    <a:pt x="44" y="776"/>
                  </a:lnTo>
                  <a:lnTo>
                    <a:pt x="43" y="776"/>
                  </a:lnTo>
                  <a:lnTo>
                    <a:pt x="41" y="776"/>
                  </a:lnTo>
                  <a:lnTo>
                    <a:pt x="41" y="776"/>
                  </a:lnTo>
                  <a:lnTo>
                    <a:pt x="41" y="774"/>
                  </a:lnTo>
                  <a:lnTo>
                    <a:pt x="40" y="773"/>
                  </a:lnTo>
                  <a:lnTo>
                    <a:pt x="40" y="772"/>
                  </a:lnTo>
                  <a:lnTo>
                    <a:pt x="38" y="771"/>
                  </a:lnTo>
                  <a:lnTo>
                    <a:pt x="35" y="770"/>
                  </a:lnTo>
                  <a:lnTo>
                    <a:pt x="34" y="769"/>
                  </a:lnTo>
                  <a:lnTo>
                    <a:pt x="31" y="762"/>
                  </a:lnTo>
                  <a:lnTo>
                    <a:pt x="29" y="759"/>
                  </a:lnTo>
                  <a:lnTo>
                    <a:pt x="29" y="761"/>
                  </a:lnTo>
                  <a:lnTo>
                    <a:pt x="28" y="760"/>
                  </a:lnTo>
                  <a:lnTo>
                    <a:pt x="26" y="756"/>
                  </a:lnTo>
                  <a:lnTo>
                    <a:pt x="24" y="753"/>
                  </a:lnTo>
                  <a:lnTo>
                    <a:pt x="24" y="752"/>
                  </a:lnTo>
                  <a:lnTo>
                    <a:pt x="24" y="751"/>
                  </a:lnTo>
                  <a:lnTo>
                    <a:pt x="24" y="748"/>
                  </a:lnTo>
                  <a:lnTo>
                    <a:pt x="23" y="746"/>
                  </a:lnTo>
                  <a:lnTo>
                    <a:pt x="23" y="746"/>
                  </a:lnTo>
                  <a:lnTo>
                    <a:pt x="23" y="745"/>
                  </a:lnTo>
                  <a:lnTo>
                    <a:pt x="23" y="744"/>
                  </a:lnTo>
                  <a:lnTo>
                    <a:pt x="23" y="744"/>
                  </a:lnTo>
                  <a:lnTo>
                    <a:pt x="23" y="740"/>
                  </a:lnTo>
                  <a:lnTo>
                    <a:pt x="23" y="738"/>
                  </a:lnTo>
                  <a:lnTo>
                    <a:pt x="24" y="736"/>
                  </a:lnTo>
                  <a:lnTo>
                    <a:pt x="25" y="735"/>
                  </a:lnTo>
                  <a:lnTo>
                    <a:pt x="25" y="734"/>
                  </a:lnTo>
                  <a:lnTo>
                    <a:pt x="25" y="734"/>
                  </a:lnTo>
                  <a:lnTo>
                    <a:pt x="24" y="733"/>
                  </a:lnTo>
                  <a:lnTo>
                    <a:pt x="24" y="732"/>
                  </a:lnTo>
                  <a:lnTo>
                    <a:pt x="24" y="730"/>
                  </a:lnTo>
                  <a:lnTo>
                    <a:pt x="25" y="730"/>
                  </a:lnTo>
                  <a:lnTo>
                    <a:pt x="26" y="729"/>
                  </a:lnTo>
                  <a:lnTo>
                    <a:pt x="28" y="729"/>
                  </a:lnTo>
                  <a:lnTo>
                    <a:pt x="28" y="728"/>
                  </a:lnTo>
                  <a:lnTo>
                    <a:pt x="29" y="728"/>
                  </a:lnTo>
                  <a:lnTo>
                    <a:pt x="29" y="726"/>
                  </a:lnTo>
                  <a:lnTo>
                    <a:pt x="29" y="724"/>
                  </a:lnTo>
                  <a:lnTo>
                    <a:pt x="27" y="722"/>
                  </a:lnTo>
                  <a:lnTo>
                    <a:pt x="28" y="722"/>
                  </a:lnTo>
                  <a:lnTo>
                    <a:pt x="30" y="720"/>
                  </a:lnTo>
                  <a:lnTo>
                    <a:pt x="31" y="719"/>
                  </a:lnTo>
                  <a:lnTo>
                    <a:pt x="33" y="718"/>
                  </a:lnTo>
                  <a:lnTo>
                    <a:pt x="36" y="716"/>
                  </a:lnTo>
                  <a:lnTo>
                    <a:pt x="38" y="716"/>
                  </a:lnTo>
                  <a:lnTo>
                    <a:pt x="38" y="714"/>
                  </a:lnTo>
                  <a:lnTo>
                    <a:pt x="38" y="713"/>
                  </a:lnTo>
                  <a:lnTo>
                    <a:pt x="39" y="711"/>
                  </a:lnTo>
                  <a:lnTo>
                    <a:pt x="40" y="710"/>
                  </a:lnTo>
                  <a:lnTo>
                    <a:pt x="41" y="710"/>
                  </a:lnTo>
                  <a:lnTo>
                    <a:pt x="41" y="710"/>
                  </a:lnTo>
                  <a:lnTo>
                    <a:pt x="43" y="710"/>
                  </a:lnTo>
                  <a:lnTo>
                    <a:pt x="44" y="710"/>
                  </a:lnTo>
                  <a:lnTo>
                    <a:pt x="47" y="710"/>
                  </a:lnTo>
                  <a:lnTo>
                    <a:pt x="47" y="709"/>
                  </a:lnTo>
                  <a:lnTo>
                    <a:pt x="47" y="708"/>
                  </a:lnTo>
                  <a:lnTo>
                    <a:pt x="47" y="706"/>
                  </a:lnTo>
                  <a:lnTo>
                    <a:pt x="44" y="701"/>
                  </a:lnTo>
                  <a:lnTo>
                    <a:pt x="44" y="699"/>
                  </a:lnTo>
                  <a:lnTo>
                    <a:pt x="45" y="698"/>
                  </a:lnTo>
                  <a:lnTo>
                    <a:pt x="46" y="694"/>
                  </a:lnTo>
                  <a:lnTo>
                    <a:pt x="46" y="691"/>
                  </a:lnTo>
                  <a:lnTo>
                    <a:pt x="45" y="691"/>
                  </a:lnTo>
                  <a:lnTo>
                    <a:pt x="44" y="691"/>
                  </a:lnTo>
                  <a:lnTo>
                    <a:pt x="44" y="690"/>
                  </a:lnTo>
                  <a:lnTo>
                    <a:pt x="43" y="688"/>
                  </a:lnTo>
                  <a:lnTo>
                    <a:pt x="43" y="687"/>
                  </a:lnTo>
                  <a:lnTo>
                    <a:pt x="43" y="686"/>
                  </a:lnTo>
                  <a:lnTo>
                    <a:pt x="44" y="685"/>
                  </a:lnTo>
                  <a:lnTo>
                    <a:pt x="42" y="685"/>
                  </a:lnTo>
                  <a:lnTo>
                    <a:pt x="39" y="684"/>
                  </a:lnTo>
                  <a:lnTo>
                    <a:pt x="37" y="684"/>
                  </a:lnTo>
                  <a:lnTo>
                    <a:pt x="37" y="683"/>
                  </a:lnTo>
                  <a:lnTo>
                    <a:pt x="36" y="683"/>
                  </a:lnTo>
                  <a:lnTo>
                    <a:pt x="36" y="684"/>
                  </a:lnTo>
                  <a:lnTo>
                    <a:pt x="34" y="685"/>
                  </a:lnTo>
                  <a:lnTo>
                    <a:pt x="32" y="685"/>
                  </a:lnTo>
                  <a:lnTo>
                    <a:pt x="32" y="684"/>
                  </a:lnTo>
                  <a:lnTo>
                    <a:pt x="31" y="682"/>
                  </a:lnTo>
                  <a:lnTo>
                    <a:pt x="30" y="681"/>
                  </a:lnTo>
                  <a:lnTo>
                    <a:pt x="31" y="680"/>
                  </a:lnTo>
                  <a:lnTo>
                    <a:pt x="30" y="680"/>
                  </a:lnTo>
                  <a:lnTo>
                    <a:pt x="29" y="679"/>
                  </a:lnTo>
                  <a:lnTo>
                    <a:pt x="29" y="678"/>
                  </a:lnTo>
                  <a:lnTo>
                    <a:pt x="29" y="676"/>
                  </a:lnTo>
                  <a:lnTo>
                    <a:pt x="30" y="673"/>
                  </a:lnTo>
                  <a:lnTo>
                    <a:pt x="33" y="671"/>
                  </a:lnTo>
                  <a:lnTo>
                    <a:pt x="35" y="670"/>
                  </a:lnTo>
                  <a:lnTo>
                    <a:pt x="35" y="669"/>
                  </a:lnTo>
                  <a:lnTo>
                    <a:pt x="35" y="668"/>
                  </a:lnTo>
                  <a:lnTo>
                    <a:pt x="36" y="667"/>
                  </a:lnTo>
                  <a:lnTo>
                    <a:pt x="36" y="666"/>
                  </a:lnTo>
                  <a:lnTo>
                    <a:pt x="30" y="666"/>
                  </a:lnTo>
                  <a:lnTo>
                    <a:pt x="28" y="665"/>
                  </a:lnTo>
                  <a:lnTo>
                    <a:pt x="27" y="663"/>
                  </a:lnTo>
                  <a:lnTo>
                    <a:pt x="29" y="662"/>
                  </a:lnTo>
                  <a:lnTo>
                    <a:pt x="23" y="654"/>
                  </a:lnTo>
                  <a:lnTo>
                    <a:pt x="21" y="652"/>
                  </a:lnTo>
                  <a:lnTo>
                    <a:pt x="19" y="652"/>
                  </a:lnTo>
                  <a:lnTo>
                    <a:pt x="16" y="653"/>
                  </a:lnTo>
                  <a:lnTo>
                    <a:pt x="15" y="653"/>
                  </a:lnTo>
                  <a:lnTo>
                    <a:pt x="14" y="651"/>
                  </a:lnTo>
                  <a:lnTo>
                    <a:pt x="15" y="650"/>
                  </a:lnTo>
                  <a:lnTo>
                    <a:pt x="15" y="649"/>
                  </a:lnTo>
                  <a:lnTo>
                    <a:pt x="13" y="648"/>
                  </a:lnTo>
                  <a:lnTo>
                    <a:pt x="13" y="647"/>
                  </a:lnTo>
                  <a:lnTo>
                    <a:pt x="13" y="645"/>
                  </a:lnTo>
                  <a:lnTo>
                    <a:pt x="13" y="644"/>
                  </a:lnTo>
                  <a:lnTo>
                    <a:pt x="12" y="643"/>
                  </a:lnTo>
                  <a:lnTo>
                    <a:pt x="11" y="643"/>
                  </a:lnTo>
                  <a:lnTo>
                    <a:pt x="11" y="640"/>
                  </a:lnTo>
                  <a:lnTo>
                    <a:pt x="12" y="641"/>
                  </a:lnTo>
                  <a:lnTo>
                    <a:pt x="14" y="639"/>
                  </a:lnTo>
                  <a:lnTo>
                    <a:pt x="14" y="637"/>
                  </a:lnTo>
                  <a:lnTo>
                    <a:pt x="14" y="637"/>
                  </a:lnTo>
                  <a:lnTo>
                    <a:pt x="14" y="635"/>
                  </a:lnTo>
                  <a:lnTo>
                    <a:pt x="15" y="634"/>
                  </a:lnTo>
                  <a:lnTo>
                    <a:pt x="16" y="633"/>
                  </a:lnTo>
                  <a:lnTo>
                    <a:pt x="17" y="633"/>
                  </a:lnTo>
                  <a:lnTo>
                    <a:pt x="19" y="632"/>
                  </a:lnTo>
                  <a:lnTo>
                    <a:pt x="19" y="631"/>
                  </a:lnTo>
                  <a:lnTo>
                    <a:pt x="19" y="630"/>
                  </a:lnTo>
                  <a:lnTo>
                    <a:pt x="18" y="626"/>
                  </a:lnTo>
                  <a:lnTo>
                    <a:pt x="19" y="625"/>
                  </a:lnTo>
                  <a:lnTo>
                    <a:pt x="19" y="625"/>
                  </a:lnTo>
                  <a:lnTo>
                    <a:pt x="17" y="623"/>
                  </a:lnTo>
                  <a:lnTo>
                    <a:pt x="14" y="622"/>
                  </a:lnTo>
                  <a:lnTo>
                    <a:pt x="14" y="621"/>
                  </a:lnTo>
                  <a:lnTo>
                    <a:pt x="13" y="620"/>
                  </a:lnTo>
                  <a:lnTo>
                    <a:pt x="13" y="618"/>
                  </a:lnTo>
                  <a:lnTo>
                    <a:pt x="14" y="617"/>
                  </a:lnTo>
                  <a:lnTo>
                    <a:pt x="14" y="615"/>
                  </a:lnTo>
                  <a:lnTo>
                    <a:pt x="11" y="615"/>
                  </a:lnTo>
                  <a:lnTo>
                    <a:pt x="9" y="614"/>
                  </a:lnTo>
                  <a:lnTo>
                    <a:pt x="7" y="614"/>
                  </a:lnTo>
                  <a:lnTo>
                    <a:pt x="6" y="614"/>
                  </a:lnTo>
                  <a:lnTo>
                    <a:pt x="4" y="616"/>
                  </a:lnTo>
                  <a:lnTo>
                    <a:pt x="2" y="616"/>
                  </a:lnTo>
                  <a:lnTo>
                    <a:pt x="2" y="613"/>
                  </a:lnTo>
                  <a:lnTo>
                    <a:pt x="1" y="608"/>
                  </a:lnTo>
                  <a:lnTo>
                    <a:pt x="0" y="605"/>
                  </a:lnTo>
                  <a:lnTo>
                    <a:pt x="3" y="603"/>
                  </a:lnTo>
                  <a:lnTo>
                    <a:pt x="4" y="604"/>
                  </a:lnTo>
                  <a:lnTo>
                    <a:pt x="5" y="606"/>
                  </a:lnTo>
                  <a:lnTo>
                    <a:pt x="6" y="607"/>
                  </a:lnTo>
                  <a:lnTo>
                    <a:pt x="8" y="607"/>
                  </a:lnTo>
                  <a:lnTo>
                    <a:pt x="9" y="606"/>
                  </a:lnTo>
                  <a:lnTo>
                    <a:pt x="11" y="601"/>
                  </a:lnTo>
                  <a:lnTo>
                    <a:pt x="12" y="601"/>
                  </a:lnTo>
                  <a:lnTo>
                    <a:pt x="21" y="594"/>
                  </a:lnTo>
                  <a:lnTo>
                    <a:pt x="26" y="591"/>
                  </a:lnTo>
                  <a:lnTo>
                    <a:pt x="27" y="589"/>
                  </a:lnTo>
                  <a:lnTo>
                    <a:pt x="25" y="588"/>
                  </a:lnTo>
                  <a:lnTo>
                    <a:pt x="27" y="586"/>
                  </a:lnTo>
                  <a:lnTo>
                    <a:pt x="28" y="585"/>
                  </a:lnTo>
                  <a:lnTo>
                    <a:pt x="26" y="584"/>
                  </a:lnTo>
                  <a:lnTo>
                    <a:pt x="22" y="588"/>
                  </a:lnTo>
                  <a:lnTo>
                    <a:pt x="19" y="587"/>
                  </a:lnTo>
                  <a:lnTo>
                    <a:pt x="18" y="583"/>
                  </a:lnTo>
                  <a:lnTo>
                    <a:pt x="19" y="581"/>
                  </a:lnTo>
                  <a:lnTo>
                    <a:pt x="20" y="577"/>
                  </a:lnTo>
                  <a:lnTo>
                    <a:pt x="21" y="577"/>
                  </a:lnTo>
                  <a:lnTo>
                    <a:pt x="23" y="574"/>
                  </a:lnTo>
                  <a:lnTo>
                    <a:pt x="27" y="565"/>
                  </a:lnTo>
                  <a:lnTo>
                    <a:pt x="28" y="565"/>
                  </a:lnTo>
                  <a:lnTo>
                    <a:pt x="30" y="563"/>
                  </a:lnTo>
                  <a:lnTo>
                    <a:pt x="31" y="561"/>
                  </a:lnTo>
                  <a:lnTo>
                    <a:pt x="32" y="559"/>
                  </a:lnTo>
                  <a:lnTo>
                    <a:pt x="32" y="557"/>
                  </a:lnTo>
                  <a:lnTo>
                    <a:pt x="33" y="555"/>
                  </a:lnTo>
                  <a:lnTo>
                    <a:pt x="31" y="553"/>
                  </a:lnTo>
                  <a:lnTo>
                    <a:pt x="31" y="551"/>
                  </a:lnTo>
                  <a:lnTo>
                    <a:pt x="32" y="548"/>
                  </a:lnTo>
                  <a:lnTo>
                    <a:pt x="32" y="545"/>
                  </a:lnTo>
                  <a:lnTo>
                    <a:pt x="32" y="542"/>
                  </a:lnTo>
                  <a:lnTo>
                    <a:pt x="31" y="538"/>
                  </a:lnTo>
                  <a:lnTo>
                    <a:pt x="28" y="534"/>
                  </a:lnTo>
                  <a:lnTo>
                    <a:pt x="22" y="525"/>
                  </a:lnTo>
                  <a:lnTo>
                    <a:pt x="21" y="523"/>
                  </a:lnTo>
                  <a:lnTo>
                    <a:pt x="22" y="522"/>
                  </a:lnTo>
                  <a:lnTo>
                    <a:pt x="23" y="518"/>
                  </a:lnTo>
                  <a:lnTo>
                    <a:pt x="17" y="516"/>
                  </a:lnTo>
                  <a:lnTo>
                    <a:pt x="15" y="512"/>
                  </a:lnTo>
                  <a:lnTo>
                    <a:pt x="16" y="509"/>
                  </a:lnTo>
                  <a:lnTo>
                    <a:pt x="15" y="508"/>
                  </a:lnTo>
                  <a:lnTo>
                    <a:pt x="13" y="506"/>
                  </a:lnTo>
                  <a:lnTo>
                    <a:pt x="11" y="505"/>
                  </a:lnTo>
                  <a:lnTo>
                    <a:pt x="9" y="505"/>
                  </a:lnTo>
                  <a:lnTo>
                    <a:pt x="8" y="505"/>
                  </a:lnTo>
                  <a:lnTo>
                    <a:pt x="8" y="504"/>
                  </a:lnTo>
                  <a:lnTo>
                    <a:pt x="9" y="503"/>
                  </a:lnTo>
                  <a:lnTo>
                    <a:pt x="11" y="502"/>
                  </a:lnTo>
                  <a:lnTo>
                    <a:pt x="11" y="499"/>
                  </a:lnTo>
                  <a:lnTo>
                    <a:pt x="10" y="496"/>
                  </a:lnTo>
                  <a:lnTo>
                    <a:pt x="7" y="494"/>
                  </a:lnTo>
                  <a:lnTo>
                    <a:pt x="7" y="493"/>
                  </a:lnTo>
                  <a:lnTo>
                    <a:pt x="9" y="492"/>
                  </a:lnTo>
                  <a:lnTo>
                    <a:pt x="13" y="492"/>
                  </a:lnTo>
                  <a:lnTo>
                    <a:pt x="15" y="491"/>
                  </a:lnTo>
                  <a:lnTo>
                    <a:pt x="17" y="489"/>
                  </a:lnTo>
                  <a:lnTo>
                    <a:pt x="17" y="488"/>
                  </a:lnTo>
                  <a:lnTo>
                    <a:pt x="22" y="487"/>
                  </a:lnTo>
                  <a:lnTo>
                    <a:pt x="24" y="488"/>
                  </a:lnTo>
                  <a:lnTo>
                    <a:pt x="26" y="489"/>
                  </a:lnTo>
                  <a:lnTo>
                    <a:pt x="28" y="489"/>
                  </a:lnTo>
                  <a:lnTo>
                    <a:pt x="27" y="487"/>
                  </a:lnTo>
                  <a:lnTo>
                    <a:pt x="23" y="484"/>
                  </a:lnTo>
                  <a:lnTo>
                    <a:pt x="22" y="483"/>
                  </a:lnTo>
                  <a:lnTo>
                    <a:pt x="25" y="481"/>
                  </a:lnTo>
                  <a:lnTo>
                    <a:pt x="28" y="482"/>
                  </a:lnTo>
                  <a:lnTo>
                    <a:pt x="31" y="485"/>
                  </a:lnTo>
                  <a:lnTo>
                    <a:pt x="34" y="487"/>
                  </a:lnTo>
                  <a:lnTo>
                    <a:pt x="37" y="486"/>
                  </a:lnTo>
                  <a:lnTo>
                    <a:pt x="38" y="486"/>
                  </a:lnTo>
                  <a:lnTo>
                    <a:pt x="38" y="487"/>
                  </a:lnTo>
                  <a:lnTo>
                    <a:pt x="39" y="488"/>
                  </a:lnTo>
                  <a:lnTo>
                    <a:pt x="40" y="488"/>
                  </a:lnTo>
                  <a:lnTo>
                    <a:pt x="43" y="489"/>
                  </a:lnTo>
                  <a:lnTo>
                    <a:pt x="45" y="490"/>
                  </a:lnTo>
                  <a:lnTo>
                    <a:pt x="45" y="493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7" y="487"/>
                  </a:lnTo>
                  <a:lnTo>
                    <a:pt x="53" y="488"/>
                  </a:lnTo>
                  <a:lnTo>
                    <a:pt x="55" y="488"/>
                  </a:lnTo>
                  <a:lnTo>
                    <a:pt x="57" y="487"/>
                  </a:lnTo>
                  <a:lnTo>
                    <a:pt x="61" y="484"/>
                  </a:lnTo>
                  <a:lnTo>
                    <a:pt x="71" y="481"/>
                  </a:lnTo>
                  <a:lnTo>
                    <a:pt x="78" y="481"/>
                  </a:lnTo>
                  <a:lnTo>
                    <a:pt x="81" y="480"/>
                  </a:lnTo>
                  <a:lnTo>
                    <a:pt x="83" y="477"/>
                  </a:lnTo>
                  <a:lnTo>
                    <a:pt x="85" y="474"/>
                  </a:lnTo>
                  <a:lnTo>
                    <a:pt x="86" y="473"/>
                  </a:lnTo>
                  <a:lnTo>
                    <a:pt x="86" y="472"/>
                  </a:lnTo>
                  <a:lnTo>
                    <a:pt x="87" y="472"/>
                  </a:lnTo>
                  <a:lnTo>
                    <a:pt x="87" y="470"/>
                  </a:lnTo>
                  <a:lnTo>
                    <a:pt x="87" y="469"/>
                  </a:lnTo>
                  <a:lnTo>
                    <a:pt x="86" y="469"/>
                  </a:lnTo>
                  <a:lnTo>
                    <a:pt x="84" y="466"/>
                  </a:lnTo>
                  <a:lnTo>
                    <a:pt x="78" y="463"/>
                  </a:lnTo>
                  <a:lnTo>
                    <a:pt x="76" y="462"/>
                  </a:lnTo>
                  <a:lnTo>
                    <a:pt x="75" y="461"/>
                  </a:lnTo>
                  <a:lnTo>
                    <a:pt x="74" y="459"/>
                  </a:lnTo>
                  <a:lnTo>
                    <a:pt x="75" y="457"/>
                  </a:lnTo>
                  <a:lnTo>
                    <a:pt x="76" y="457"/>
                  </a:lnTo>
                  <a:lnTo>
                    <a:pt x="77" y="457"/>
                  </a:lnTo>
                  <a:lnTo>
                    <a:pt x="78" y="457"/>
                  </a:lnTo>
                  <a:lnTo>
                    <a:pt x="78" y="456"/>
                  </a:lnTo>
                  <a:lnTo>
                    <a:pt x="79" y="453"/>
                  </a:lnTo>
                  <a:lnTo>
                    <a:pt x="80" y="452"/>
                  </a:lnTo>
                  <a:lnTo>
                    <a:pt x="82" y="451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9" y="450"/>
                  </a:lnTo>
                  <a:lnTo>
                    <a:pt x="89" y="449"/>
                  </a:lnTo>
                  <a:lnTo>
                    <a:pt x="92" y="445"/>
                  </a:lnTo>
                  <a:lnTo>
                    <a:pt x="94" y="443"/>
                  </a:lnTo>
                  <a:lnTo>
                    <a:pt x="97" y="441"/>
                  </a:lnTo>
                  <a:lnTo>
                    <a:pt x="99" y="439"/>
                  </a:lnTo>
                  <a:lnTo>
                    <a:pt x="101" y="436"/>
                  </a:lnTo>
                  <a:lnTo>
                    <a:pt x="102" y="435"/>
                  </a:lnTo>
                  <a:lnTo>
                    <a:pt x="107" y="433"/>
                  </a:lnTo>
                  <a:lnTo>
                    <a:pt x="107" y="432"/>
                  </a:lnTo>
                  <a:lnTo>
                    <a:pt x="107" y="431"/>
                  </a:lnTo>
                  <a:lnTo>
                    <a:pt x="106" y="430"/>
                  </a:lnTo>
                  <a:lnTo>
                    <a:pt x="105" y="427"/>
                  </a:lnTo>
                  <a:lnTo>
                    <a:pt x="105" y="424"/>
                  </a:lnTo>
                  <a:lnTo>
                    <a:pt x="106" y="422"/>
                  </a:lnTo>
                  <a:lnTo>
                    <a:pt x="107" y="418"/>
                  </a:lnTo>
                  <a:lnTo>
                    <a:pt x="108" y="413"/>
                  </a:lnTo>
                  <a:lnTo>
                    <a:pt x="107" y="409"/>
                  </a:lnTo>
                  <a:lnTo>
                    <a:pt x="101" y="400"/>
                  </a:lnTo>
                  <a:lnTo>
                    <a:pt x="101" y="400"/>
                  </a:lnTo>
                  <a:lnTo>
                    <a:pt x="101" y="401"/>
                  </a:lnTo>
                  <a:lnTo>
                    <a:pt x="100" y="402"/>
                  </a:lnTo>
                  <a:lnTo>
                    <a:pt x="97" y="403"/>
                  </a:lnTo>
                  <a:lnTo>
                    <a:pt x="95" y="403"/>
                  </a:lnTo>
                  <a:lnTo>
                    <a:pt x="92" y="403"/>
                  </a:lnTo>
                  <a:lnTo>
                    <a:pt x="88" y="400"/>
                  </a:lnTo>
                  <a:lnTo>
                    <a:pt x="81" y="399"/>
                  </a:lnTo>
                  <a:lnTo>
                    <a:pt x="78" y="398"/>
                  </a:lnTo>
                  <a:lnTo>
                    <a:pt x="77" y="397"/>
                  </a:lnTo>
                  <a:lnTo>
                    <a:pt x="76" y="394"/>
                  </a:lnTo>
                  <a:lnTo>
                    <a:pt x="76" y="391"/>
                  </a:lnTo>
                  <a:lnTo>
                    <a:pt x="76" y="389"/>
                  </a:lnTo>
                  <a:lnTo>
                    <a:pt x="74" y="386"/>
                  </a:lnTo>
                  <a:lnTo>
                    <a:pt x="76" y="386"/>
                  </a:lnTo>
                  <a:lnTo>
                    <a:pt x="81" y="384"/>
                  </a:lnTo>
                  <a:lnTo>
                    <a:pt x="77" y="381"/>
                  </a:lnTo>
                  <a:lnTo>
                    <a:pt x="77" y="380"/>
                  </a:lnTo>
                  <a:lnTo>
                    <a:pt x="77" y="378"/>
                  </a:lnTo>
                  <a:lnTo>
                    <a:pt x="77" y="378"/>
                  </a:lnTo>
                  <a:lnTo>
                    <a:pt x="77" y="376"/>
                  </a:lnTo>
                  <a:lnTo>
                    <a:pt x="77" y="375"/>
                  </a:lnTo>
                  <a:lnTo>
                    <a:pt x="78" y="373"/>
                  </a:lnTo>
                  <a:lnTo>
                    <a:pt x="80" y="372"/>
                  </a:lnTo>
                  <a:lnTo>
                    <a:pt x="83" y="372"/>
                  </a:lnTo>
                  <a:lnTo>
                    <a:pt x="92" y="372"/>
                  </a:lnTo>
                  <a:lnTo>
                    <a:pt x="96" y="372"/>
                  </a:lnTo>
                  <a:lnTo>
                    <a:pt x="101" y="372"/>
                  </a:lnTo>
                  <a:lnTo>
                    <a:pt x="102" y="372"/>
                  </a:lnTo>
                  <a:lnTo>
                    <a:pt x="106" y="373"/>
                  </a:lnTo>
                  <a:lnTo>
                    <a:pt x="107" y="371"/>
                  </a:lnTo>
                  <a:lnTo>
                    <a:pt x="108" y="366"/>
                  </a:lnTo>
                  <a:lnTo>
                    <a:pt x="108" y="349"/>
                  </a:lnTo>
                  <a:lnTo>
                    <a:pt x="109" y="344"/>
                  </a:lnTo>
                  <a:lnTo>
                    <a:pt x="110" y="342"/>
                  </a:lnTo>
                  <a:lnTo>
                    <a:pt x="111" y="340"/>
                  </a:lnTo>
                  <a:lnTo>
                    <a:pt x="119" y="328"/>
                  </a:lnTo>
                  <a:lnTo>
                    <a:pt x="120" y="323"/>
                  </a:lnTo>
                  <a:lnTo>
                    <a:pt x="121" y="318"/>
                  </a:lnTo>
                  <a:lnTo>
                    <a:pt x="121" y="312"/>
                  </a:lnTo>
                  <a:lnTo>
                    <a:pt x="120" y="302"/>
                  </a:lnTo>
                  <a:lnTo>
                    <a:pt x="120" y="300"/>
                  </a:lnTo>
                  <a:lnTo>
                    <a:pt x="119" y="300"/>
                  </a:lnTo>
                  <a:lnTo>
                    <a:pt x="119" y="299"/>
                  </a:lnTo>
                  <a:lnTo>
                    <a:pt x="119" y="297"/>
                  </a:lnTo>
                  <a:lnTo>
                    <a:pt x="119" y="296"/>
                  </a:lnTo>
                  <a:lnTo>
                    <a:pt x="121" y="293"/>
                  </a:lnTo>
                  <a:lnTo>
                    <a:pt x="121" y="290"/>
                  </a:lnTo>
                  <a:lnTo>
                    <a:pt x="122" y="288"/>
                  </a:lnTo>
                  <a:lnTo>
                    <a:pt x="122" y="285"/>
                  </a:lnTo>
                  <a:lnTo>
                    <a:pt x="121" y="281"/>
                  </a:lnTo>
                  <a:lnTo>
                    <a:pt x="122" y="281"/>
                  </a:lnTo>
                  <a:lnTo>
                    <a:pt x="124" y="280"/>
                  </a:lnTo>
                  <a:lnTo>
                    <a:pt x="125" y="278"/>
                  </a:lnTo>
                  <a:lnTo>
                    <a:pt x="125" y="276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7" y="270"/>
                  </a:lnTo>
                  <a:lnTo>
                    <a:pt x="128" y="270"/>
                  </a:lnTo>
                  <a:lnTo>
                    <a:pt x="131" y="270"/>
                  </a:lnTo>
                  <a:lnTo>
                    <a:pt x="132" y="270"/>
                  </a:lnTo>
                  <a:lnTo>
                    <a:pt x="135" y="271"/>
                  </a:lnTo>
                  <a:lnTo>
                    <a:pt x="137" y="272"/>
                  </a:lnTo>
                  <a:lnTo>
                    <a:pt x="135" y="270"/>
                  </a:lnTo>
                  <a:lnTo>
                    <a:pt x="131" y="268"/>
                  </a:lnTo>
                  <a:lnTo>
                    <a:pt x="111" y="267"/>
                  </a:lnTo>
                  <a:lnTo>
                    <a:pt x="107" y="265"/>
                  </a:lnTo>
                  <a:lnTo>
                    <a:pt x="106" y="261"/>
                  </a:lnTo>
                  <a:lnTo>
                    <a:pt x="106" y="250"/>
                  </a:lnTo>
                  <a:lnTo>
                    <a:pt x="107" y="247"/>
                  </a:lnTo>
                  <a:lnTo>
                    <a:pt x="108" y="243"/>
                  </a:lnTo>
                  <a:lnTo>
                    <a:pt x="108" y="240"/>
                  </a:lnTo>
                  <a:lnTo>
                    <a:pt x="109" y="240"/>
                  </a:lnTo>
                  <a:lnTo>
                    <a:pt x="111" y="240"/>
                  </a:lnTo>
                  <a:lnTo>
                    <a:pt x="114" y="240"/>
                  </a:lnTo>
                  <a:lnTo>
                    <a:pt x="115" y="239"/>
                  </a:lnTo>
                  <a:lnTo>
                    <a:pt x="116" y="239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3" y="233"/>
                  </a:lnTo>
                  <a:lnTo>
                    <a:pt x="112" y="231"/>
                  </a:lnTo>
                  <a:lnTo>
                    <a:pt x="112" y="229"/>
                  </a:lnTo>
                  <a:lnTo>
                    <a:pt x="113" y="228"/>
                  </a:lnTo>
                  <a:lnTo>
                    <a:pt x="116" y="226"/>
                  </a:lnTo>
                  <a:lnTo>
                    <a:pt x="119" y="222"/>
                  </a:lnTo>
                  <a:lnTo>
                    <a:pt x="121" y="221"/>
                  </a:lnTo>
                  <a:lnTo>
                    <a:pt x="125" y="217"/>
                  </a:lnTo>
                  <a:lnTo>
                    <a:pt x="131" y="215"/>
                  </a:lnTo>
                  <a:lnTo>
                    <a:pt x="145" y="213"/>
                  </a:lnTo>
                  <a:lnTo>
                    <a:pt x="146" y="214"/>
                  </a:lnTo>
                  <a:lnTo>
                    <a:pt x="147" y="215"/>
                  </a:lnTo>
                  <a:lnTo>
                    <a:pt x="149" y="216"/>
                  </a:lnTo>
                  <a:lnTo>
                    <a:pt x="162" y="213"/>
                  </a:lnTo>
                  <a:lnTo>
                    <a:pt x="190" y="209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6"/>
                  </a:lnTo>
                  <a:lnTo>
                    <a:pt x="199" y="222"/>
                  </a:lnTo>
                  <a:lnTo>
                    <a:pt x="203" y="227"/>
                  </a:lnTo>
                  <a:lnTo>
                    <a:pt x="205" y="228"/>
                  </a:lnTo>
                  <a:lnTo>
                    <a:pt x="205" y="230"/>
                  </a:lnTo>
                  <a:lnTo>
                    <a:pt x="205" y="232"/>
                  </a:lnTo>
                  <a:lnTo>
                    <a:pt x="206" y="233"/>
                  </a:lnTo>
                  <a:lnTo>
                    <a:pt x="209" y="233"/>
                  </a:lnTo>
                  <a:lnTo>
                    <a:pt x="209" y="234"/>
                  </a:lnTo>
                  <a:lnTo>
                    <a:pt x="209" y="237"/>
                  </a:lnTo>
                  <a:lnTo>
                    <a:pt x="208" y="239"/>
                  </a:lnTo>
                  <a:lnTo>
                    <a:pt x="206" y="240"/>
                  </a:lnTo>
                  <a:lnTo>
                    <a:pt x="204" y="241"/>
                  </a:lnTo>
                  <a:lnTo>
                    <a:pt x="201" y="241"/>
                  </a:lnTo>
                  <a:lnTo>
                    <a:pt x="199" y="242"/>
                  </a:lnTo>
                  <a:lnTo>
                    <a:pt x="201" y="247"/>
                  </a:lnTo>
                  <a:lnTo>
                    <a:pt x="202" y="249"/>
                  </a:lnTo>
                  <a:lnTo>
                    <a:pt x="203" y="251"/>
                  </a:lnTo>
                  <a:lnTo>
                    <a:pt x="204" y="250"/>
                  </a:lnTo>
                  <a:lnTo>
                    <a:pt x="205" y="250"/>
                  </a:lnTo>
                  <a:lnTo>
                    <a:pt x="207" y="250"/>
                  </a:lnTo>
                  <a:lnTo>
                    <a:pt x="208" y="250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11" y="253"/>
                  </a:lnTo>
                  <a:lnTo>
                    <a:pt x="212" y="255"/>
                  </a:lnTo>
                  <a:lnTo>
                    <a:pt x="213" y="256"/>
                  </a:lnTo>
                  <a:lnTo>
                    <a:pt x="214" y="257"/>
                  </a:lnTo>
                  <a:lnTo>
                    <a:pt x="215" y="257"/>
                  </a:lnTo>
                  <a:lnTo>
                    <a:pt x="216" y="257"/>
                  </a:lnTo>
                  <a:lnTo>
                    <a:pt x="217" y="256"/>
                  </a:lnTo>
                  <a:lnTo>
                    <a:pt x="219" y="255"/>
                  </a:lnTo>
                  <a:lnTo>
                    <a:pt x="221" y="252"/>
                  </a:lnTo>
                  <a:lnTo>
                    <a:pt x="222" y="246"/>
                  </a:lnTo>
                  <a:lnTo>
                    <a:pt x="223" y="241"/>
                  </a:lnTo>
                  <a:lnTo>
                    <a:pt x="221" y="238"/>
                  </a:lnTo>
                  <a:lnTo>
                    <a:pt x="217" y="239"/>
                  </a:lnTo>
                  <a:lnTo>
                    <a:pt x="215" y="239"/>
                  </a:lnTo>
                  <a:lnTo>
                    <a:pt x="215" y="236"/>
                  </a:lnTo>
                  <a:lnTo>
                    <a:pt x="215" y="234"/>
                  </a:lnTo>
                  <a:lnTo>
                    <a:pt x="216" y="229"/>
                  </a:lnTo>
                  <a:lnTo>
                    <a:pt x="217" y="227"/>
                  </a:lnTo>
                  <a:lnTo>
                    <a:pt x="219" y="226"/>
                  </a:lnTo>
                  <a:lnTo>
                    <a:pt x="220" y="225"/>
                  </a:lnTo>
                  <a:lnTo>
                    <a:pt x="224" y="225"/>
                  </a:lnTo>
                  <a:lnTo>
                    <a:pt x="226" y="226"/>
                  </a:lnTo>
                  <a:lnTo>
                    <a:pt x="227" y="228"/>
                  </a:lnTo>
                  <a:lnTo>
                    <a:pt x="228" y="229"/>
                  </a:lnTo>
                  <a:lnTo>
                    <a:pt x="229" y="231"/>
                  </a:lnTo>
                  <a:lnTo>
                    <a:pt x="233" y="233"/>
                  </a:lnTo>
                  <a:lnTo>
                    <a:pt x="240" y="234"/>
                  </a:lnTo>
                  <a:lnTo>
                    <a:pt x="244" y="236"/>
                  </a:lnTo>
                  <a:lnTo>
                    <a:pt x="244" y="237"/>
                  </a:lnTo>
                  <a:lnTo>
                    <a:pt x="242" y="239"/>
                  </a:lnTo>
                  <a:lnTo>
                    <a:pt x="239" y="241"/>
                  </a:lnTo>
                  <a:lnTo>
                    <a:pt x="239" y="245"/>
                  </a:lnTo>
                  <a:lnTo>
                    <a:pt x="238" y="249"/>
                  </a:lnTo>
                  <a:lnTo>
                    <a:pt x="238" y="258"/>
                  </a:lnTo>
                  <a:lnTo>
                    <a:pt x="239" y="261"/>
                  </a:lnTo>
                  <a:lnTo>
                    <a:pt x="239" y="264"/>
                  </a:lnTo>
                  <a:lnTo>
                    <a:pt x="239" y="260"/>
                  </a:lnTo>
                  <a:lnTo>
                    <a:pt x="239" y="251"/>
                  </a:lnTo>
                  <a:lnTo>
                    <a:pt x="239" y="246"/>
                  </a:lnTo>
                  <a:lnTo>
                    <a:pt x="240" y="243"/>
                  </a:lnTo>
                  <a:lnTo>
                    <a:pt x="242" y="241"/>
                  </a:lnTo>
                  <a:lnTo>
                    <a:pt x="245" y="240"/>
                  </a:lnTo>
                  <a:lnTo>
                    <a:pt x="245" y="235"/>
                  </a:lnTo>
                  <a:lnTo>
                    <a:pt x="245" y="234"/>
                  </a:lnTo>
                  <a:lnTo>
                    <a:pt x="242" y="228"/>
                  </a:lnTo>
                  <a:lnTo>
                    <a:pt x="242" y="228"/>
                  </a:lnTo>
                  <a:lnTo>
                    <a:pt x="240" y="226"/>
                  </a:lnTo>
                  <a:lnTo>
                    <a:pt x="240" y="223"/>
                  </a:lnTo>
                  <a:lnTo>
                    <a:pt x="239" y="221"/>
                  </a:lnTo>
                  <a:lnTo>
                    <a:pt x="238" y="217"/>
                  </a:lnTo>
                  <a:lnTo>
                    <a:pt x="238" y="215"/>
                  </a:lnTo>
                  <a:lnTo>
                    <a:pt x="238" y="212"/>
                  </a:lnTo>
                  <a:lnTo>
                    <a:pt x="239" y="210"/>
                  </a:lnTo>
                  <a:lnTo>
                    <a:pt x="242" y="201"/>
                  </a:lnTo>
                  <a:lnTo>
                    <a:pt x="245" y="192"/>
                  </a:lnTo>
                  <a:lnTo>
                    <a:pt x="245" y="188"/>
                  </a:lnTo>
                  <a:lnTo>
                    <a:pt x="247" y="186"/>
                  </a:lnTo>
                  <a:lnTo>
                    <a:pt x="249" y="185"/>
                  </a:lnTo>
                  <a:lnTo>
                    <a:pt x="251" y="183"/>
                  </a:lnTo>
                  <a:lnTo>
                    <a:pt x="253" y="183"/>
                  </a:lnTo>
                  <a:lnTo>
                    <a:pt x="255" y="183"/>
                  </a:lnTo>
                  <a:lnTo>
                    <a:pt x="256" y="183"/>
                  </a:lnTo>
                  <a:lnTo>
                    <a:pt x="258" y="186"/>
                  </a:lnTo>
                  <a:lnTo>
                    <a:pt x="261" y="189"/>
                  </a:lnTo>
                  <a:lnTo>
                    <a:pt x="264" y="191"/>
                  </a:lnTo>
                  <a:lnTo>
                    <a:pt x="272" y="192"/>
                  </a:lnTo>
                  <a:lnTo>
                    <a:pt x="275" y="192"/>
                  </a:lnTo>
                  <a:lnTo>
                    <a:pt x="282" y="191"/>
                  </a:lnTo>
                  <a:lnTo>
                    <a:pt x="286" y="191"/>
                  </a:lnTo>
                  <a:lnTo>
                    <a:pt x="287" y="189"/>
                  </a:lnTo>
                  <a:lnTo>
                    <a:pt x="294" y="187"/>
                  </a:lnTo>
                  <a:lnTo>
                    <a:pt x="302" y="187"/>
                  </a:lnTo>
                  <a:lnTo>
                    <a:pt x="303" y="186"/>
                  </a:lnTo>
                  <a:lnTo>
                    <a:pt x="305" y="187"/>
                  </a:lnTo>
                  <a:lnTo>
                    <a:pt x="306" y="187"/>
                  </a:lnTo>
                  <a:lnTo>
                    <a:pt x="309" y="187"/>
                  </a:lnTo>
                  <a:lnTo>
                    <a:pt x="310" y="187"/>
                  </a:lnTo>
                  <a:lnTo>
                    <a:pt x="311" y="190"/>
                  </a:lnTo>
                  <a:lnTo>
                    <a:pt x="321" y="206"/>
                  </a:lnTo>
                  <a:lnTo>
                    <a:pt x="324" y="210"/>
                  </a:lnTo>
                  <a:lnTo>
                    <a:pt x="327" y="212"/>
                  </a:lnTo>
                  <a:lnTo>
                    <a:pt x="328" y="214"/>
                  </a:lnTo>
                  <a:lnTo>
                    <a:pt x="329" y="218"/>
                  </a:lnTo>
                  <a:lnTo>
                    <a:pt x="335" y="228"/>
                  </a:lnTo>
                  <a:lnTo>
                    <a:pt x="337" y="228"/>
                  </a:lnTo>
                  <a:lnTo>
                    <a:pt x="338" y="229"/>
                  </a:lnTo>
                  <a:lnTo>
                    <a:pt x="341" y="230"/>
                  </a:lnTo>
                  <a:lnTo>
                    <a:pt x="341" y="230"/>
                  </a:lnTo>
                  <a:lnTo>
                    <a:pt x="347" y="234"/>
                  </a:lnTo>
                  <a:lnTo>
                    <a:pt x="353" y="235"/>
                  </a:lnTo>
                  <a:lnTo>
                    <a:pt x="358" y="236"/>
                  </a:lnTo>
                  <a:lnTo>
                    <a:pt x="359" y="236"/>
                  </a:lnTo>
                  <a:lnTo>
                    <a:pt x="358" y="234"/>
                  </a:lnTo>
                  <a:lnTo>
                    <a:pt x="355" y="232"/>
                  </a:lnTo>
                  <a:lnTo>
                    <a:pt x="347" y="231"/>
                  </a:lnTo>
                  <a:lnTo>
                    <a:pt x="343" y="230"/>
                  </a:lnTo>
                  <a:lnTo>
                    <a:pt x="337" y="226"/>
                  </a:lnTo>
                  <a:lnTo>
                    <a:pt x="334" y="222"/>
                  </a:lnTo>
                  <a:lnTo>
                    <a:pt x="333" y="217"/>
                  </a:lnTo>
                  <a:lnTo>
                    <a:pt x="333" y="213"/>
                  </a:lnTo>
                  <a:lnTo>
                    <a:pt x="332" y="210"/>
                  </a:lnTo>
                  <a:lnTo>
                    <a:pt x="331" y="210"/>
                  </a:lnTo>
                  <a:lnTo>
                    <a:pt x="327" y="207"/>
                  </a:lnTo>
                  <a:lnTo>
                    <a:pt x="326" y="207"/>
                  </a:lnTo>
                  <a:lnTo>
                    <a:pt x="323" y="204"/>
                  </a:lnTo>
                  <a:lnTo>
                    <a:pt x="322" y="200"/>
                  </a:lnTo>
                  <a:lnTo>
                    <a:pt x="320" y="195"/>
                  </a:lnTo>
                  <a:lnTo>
                    <a:pt x="320" y="192"/>
                  </a:lnTo>
                  <a:lnTo>
                    <a:pt x="317" y="191"/>
                  </a:lnTo>
                  <a:lnTo>
                    <a:pt x="311" y="186"/>
                  </a:lnTo>
                  <a:lnTo>
                    <a:pt x="307" y="184"/>
                  </a:lnTo>
                  <a:lnTo>
                    <a:pt x="304" y="183"/>
                  </a:lnTo>
                  <a:lnTo>
                    <a:pt x="293" y="183"/>
                  </a:lnTo>
                  <a:lnTo>
                    <a:pt x="289" y="181"/>
                  </a:lnTo>
                  <a:lnTo>
                    <a:pt x="287" y="180"/>
                  </a:lnTo>
                  <a:lnTo>
                    <a:pt x="286" y="181"/>
                  </a:lnTo>
                  <a:lnTo>
                    <a:pt x="285" y="183"/>
                  </a:lnTo>
                  <a:lnTo>
                    <a:pt x="283" y="182"/>
                  </a:lnTo>
                  <a:lnTo>
                    <a:pt x="280" y="180"/>
                  </a:lnTo>
                  <a:lnTo>
                    <a:pt x="276" y="176"/>
                  </a:lnTo>
                  <a:lnTo>
                    <a:pt x="269" y="161"/>
                  </a:lnTo>
                  <a:lnTo>
                    <a:pt x="273" y="159"/>
                  </a:lnTo>
                  <a:lnTo>
                    <a:pt x="275" y="159"/>
                  </a:lnTo>
                  <a:lnTo>
                    <a:pt x="276" y="160"/>
                  </a:lnTo>
                  <a:lnTo>
                    <a:pt x="280" y="162"/>
                  </a:lnTo>
                  <a:lnTo>
                    <a:pt x="282" y="162"/>
                  </a:lnTo>
                  <a:lnTo>
                    <a:pt x="284" y="162"/>
                  </a:lnTo>
                  <a:lnTo>
                    <a:pt x="285" y="160"/>
                  </a:lnTo>
                  <a:lnTo>
                    <a:pt x="286" y="157"/>
                  </a:lnTo>
                  <a:lnTo>
                    <a:pt x="286" y="154"/>
                  </a:lnTo>
                  <a:lnTo>
                    <a:pt x="286" y="151"/>
                  </a:lnTo>
                  <a:lnTo>
                    <a:pt x="285" y="150"/>
                  </a:lnTo>
                  <a:lnTo>
                    <a:pt x="283" y="148"/>
                  </a:lnTo>
                  <a:lnTo>
                    <a:pt x="282" y="147"/>
                  </a:lnTo>
                  <a:lnTo>
                    <a:pt x="282" y="145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7" y="144"/>
                  </a:lnTo>
                  <a:lnTo>
                    <a:pt x="274" y="145"/>
                  </a:lnTo>
                  <a:lnTo>
                    <a:pt x="272" y="147"/>
                  </a:lnTo>
                  <a:lnTo>
                    <a:pt x="269" y="143"/>
                  </a:lnTo>
                  <a:lnTo>
                    <a:pt x="268" y="139"/>
                  </a:lnTo>
                  <a:lnTo>
                    <a:pt x="268" y="138"/>
                  </a:lnTo>
                  <a:lnTo>
                    <a:pt x="268" y="136"/>
                  </a:lnTo>
                  <a:lnTo>
                    <a:pt x="269" y="132"/>
                  </a:lnTo>
                  <a:lnTo>
                    <a:pt x="270" y="131"/>
                  </a:lnTo>
                  <a:lnTo>
                    <a:pt x="269" y="128"/>
                  </a:lnTo>
                  <a:lnTo>
                    <a:pt x="269" y="127"/>
                  </a:lnTo>
                  <a:lnTo>
                    <a:pt x="271" y="126"/>
                  </a:lnTo>
                  <a:lnTo>
                    <a:pt x="275" y="125"/>
                  </a:lnTo>
                  <a:lnTo>
                    <a:pt x="276" y="125"/>
                  </a:lnTo>
                  <a:lnTo>
                    <a:pt x="277" y="124"/>
                  </a:lnTo>
                  <a:lnTo>
                    <a:pt x="279" y="122"/>
                  </a:lnTo>
                  <a:lnTo>
                    <a:pt x="280" y="120"/>
                  </a:lnTo>
                  <a:lnTo>
                    <a:pt x="281" y="117"/>
                  </a:lnTo>
                  <a:lnTo>
                    <a:pt x="279" y="118"/>
                  </a:lnTo>
                  <a:lnTo>
                    <a:pt x="275" y="120"/>
                  </a:lnTo>
                  <a:lnTo>
                    <a:pt x="274" y="121"/>
                  </a:lnTo>
                  <a:lnTo>
                    <a:pt x="274" y="120"/>
                  </a:lnTo>
                  <a:lnTo>
                    <a:pt x="274" y="120"/>
                  </a:lnTo>
                  <a:lnTo>
                    <a:pt x="271" y="120"/>
                  </a:lnTo>
                  <a:lnTo>
                    <a:pt x="267" y="121"/>
                  </a:lnTo>
                  <a:lnTo>
                    <a:pt x="264" y="121"/>
                  </a:lnTo>
                  <a:lnTo>
                    <a:pt x="261" y="121"/>
                  </a:lnTo>
                  <a:lnTo>
                    <a:pt x="259" y="121"/>
                  </a:lnTo>
                  <a:lnTo>
                    <a:pt x="257" y="125"/>
                  </a:lnTo>
                  <a:lnTo>
                    <a:pt x="255" y="125"/>
                  </a:lnTo>
                  <a:lnTo>
                    <a:pt x="253" y="124"/>
                  </a:lnTo>
                  <a:lnTo>
                    <a:pt x="251" y="121"/>
                  </a:lnTo>
                  <a:lnTo>
                    <a:pt x="248" y="118"/>
                  </a:lnTo>
                  <a:lnTo>
                    <a:pt x="248" y="114"/>
                  </a:lnTo>
                  <a:lnTo>
                    <a:pt x="250" y="113"/>
                  </a:lnTo>
                  <a:lnTo>
                    <a:pt x="252" y="112"/>
                  </a:lnTo>
                  <a:lnTo>
                    <a:pt x="255" y="111"/>
                  </a:lnTo>
                  <a:lnTo>
                    <a:pt x="257" y="111"/>
                  </a:lnTo>
                  <a:lnTo>
                    <a:pt x="257" y="110"/>
                  </a:lnTo>
                  <a:lnTo>
                    <a:pt x="255" y="109"/>
                  </a:lnTo>
                  <a:lnTo>
                    <a:pt x="254" y="108"/>
                  </a:lnTo>
                  <a:lnTo>
                    <a:pt x="253" y="108"/>
                  </a:lnTo>
                  <a:lnTo>
                    <a:pt x="251" y="110"/>
                  </a:lnTo>
                  <a:lnTo>
                    <a:pt x="251" y="108"/>
                  </a:lnTo>
                  <a:lnTo>
                    <a:pt x="251" y="107"/>
                  </a:lnTo>
                  <a:lnTo>
                    <a:pt x="251" y="105"/>
                  </a:lnTo>
                  <a:lnTo>
                    <a:pt x="252" y="103"/>
                  </a:lnTo>
                  <a:lnTo>
                    <a:pt x="255" y="104"/>
                  </a:lnTo>
                  <a:lnTo>
                    <a:pt x="262" y="102"/>
                  </a:lnTo>
                  <a:lnTo>
                    <a:pt x="272" y="102"/>
                  </a:lnTo>
                  <a:lnTo>
                    <a:pt x="274" y="102"/>
                  </a:lnTo>
                  <a:lnTo>
                    <a:pt x="276" y="101"/>
                  </a:lnTo>
                  <a:lnTo>
                    <a:pt x="280" y="97"/>
                  </a:lnTo>
                  <a:lnTo>
                    <a:pt x="283" y="96"/>
                  </a:lnTo>
                  <a:lnTo>
                    <a:pt x="285" y="95"/>
                  </a:lnTo>
                  <a:lnTo>
                    <a:pt x="285" y="92"/>
                  </a:lnTo>
                  <a:lnTo>
                    <a:pt x="285" y="88"/>
                  </a:lnTo>
                  <a:lnTo>
                    <a:pt x="283" y="84"/>
                  </a:lnTo>
                  <a:lnTo>
                    <a:pt x="275" y="77"/>
                  </a:lnTo>
                  <a:lnTo>
                    <a:pt x="275" y="75"/>
                  </a:lnTo>
                  <a:lnTo>
                    <a:pt x="274" y="73"/>
                  </a:lnTo>
                  <a:lnTo>
                    <a:pt x="274" y="72"/>
                  </a:lnTo>
                  <a:lnTo>
                    <a:pt x="271" y="72"/>
                  </a:lnTo>
                  <a:lnTo>
                    <a:pt x="269" y="73"/>
                  </a:lnTo>
                  <a:lnTo>
                    <a:pt x="269" y="74"/>
                  </a:lnTo>
                  <a:lnTo>
                    <a:pt x="268" y="72"/>
                  </a:lnTo>
                  <a:lnTo>
                    <a:pt x="271" y="71"/>
                  </a:lnTo>
                  <a:lnTo>
                    <a:pt x="268" y="62"/>
                  </a:lnTo>
                  <a:lnTo>
                    <a:pt x="267" y="59"/>
                  </a:lnTo>
                  <a:lnTo>
                    <a:pt x="264" y="59"/>
                  </a:lnTo>
                  <a:lnTo>
                    <a:pt x="259" y="54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7" y="48"/>
                  </a:lnTo>
                  <a:lnTo>
                    <a:pt x="256" y="46"/>
                  </a:lnTo>
                  <a:lnTo>
                    <a:pt x="254" y="42"/>
                  </a:lnTo>
                  <a:lnTo>
                    <a:pt x="252" y="40"/>
                  </a:lnTo>
                  <a:lnTo>
                    <a:pt x="252" y="35"/>
                  </a:lnTo>
                  <a:lnTo>
                    <a:pt x="252" y="32"/>
                  </a:lnTo>
                  <a:lnTo>
                    <a:pt x="254" y="27"/>
                  </a:lnTo>
                  <a:lnTo>
                    <a:pt x="257" y="29"/>
                  </a:lnTo>
                  <a:lnTo>
                    <a:pt x="260" y="29"/>
                  </a:lnTo>
                  <a:lnTo>
                    <a:pt x="266" y="26"/>
                  </a:lnTo>
                  <a:lnTo>
                    <a:pt x="269" y="26"/>
                  </a:lnTo>
                  <a:lnTo>
                    <a:pt x="275" y="27"/>
                  </a:lnTo>
                  <a:lnTo>
                    <a:pt x="282" y="29"/>
                  </a:lnTo>
                  <a:lnTo>
                    <a:pt x="302" y="35"/>
                  </a:lnTo>
                  <a:lnTo>
                    <a:pt x="304" y="35"/>
                  </a:lnTo>
                  <a:lnTo>
                    <a:pt x="304" y="37"/>
                  </a:lnTo>
                  <a:lnTo>
                    <a:pt x="304" y="40"/>
                  </a:lnTo>
                  <a:lnTo>
                    <a:pt x="305" y="41"/>
                  </a:lnTo>
                  <a:lnTo>
                    <a:pt x="306" y="42"/>
                  </a:lnTo>
                  <a:lnTo>
                    <a:pt x="313" y="42"/>
                  </a:lnTo>
                  <a:lnTo>
                    <a:pt x="314" y="41"/>
                  </a:lnTo>
                  <a:lnTo>
                    <a:pt x="315" y="41"/>
                  </a:lnTo>
                  <a:lnTo>
                    <a:pt x="317" y="41"/>
                  </a:lnTo>
                  <a:lnTo>
                    <a:pt x="317" y="40"/>
                  </a:lnTo>
                  <a:lnTo>
                    <a:pt x="319" y="39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5" y="41"/>
                  </a:lnTo>
                  <a:lnTo>
                    <a:pt x="330" y="38"/>
                  </a:lnTo>
                  <a:lnTo>
                    <a:pt x="332" y="35"/>
                  </a:lnTo>
                  <a:lnTo>
                    <a:pt x="335" y="35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7"/>
                  </a:lnTo>
                  <a:lnTo>
                    <a:pt x="341" y="39"/>
                  </a:lnTo>
                  <a:lnTo>
                    <a:pt x="347" y="40"/>
                  </a:lnTo>
                  <a:lnTo>
                    <a:pt x="351" y="41"/>
                  </a:lnTo>
                  <a:lnTo>
                    <a:pt x="352" y="42"/>
                  </a:lnTo>
                  <a:lnTo>
                    <a:pt x="354" y="43"/>
                  </a:lnTo>
                  <a:lnTo>
                    <a:pt x="357" y="45"/>
                  </a:lnTo>
                  <a:lnTo>
                    <a:pt x="358" y="47"/>
                  </a:lnTo>
                  <a:lnTo>
                    <a:pt x="359" y="49"/>
                  </a:lnTo>
                  <a:lnTo>
                    <a:pt x="361" y="48"/>
                  </a:lnTo>
                  <a:lnTo>
                    <a:pt x="365" y="47"/>
                  </a:lnTo>
                  <a:lnTo>
                    <a:pt x="365" y="44"/>
                  </a:lnTo>
                  <a:lnTo>
                    <a:pt x="367" y="44"/>
                  </a:lnTo>
                  <a:lnTo>
                    <a:pt x="370" y="46"/>
                  </a:lnTo>
                  <a:lnTo>
                    <a:pt x="371" y="48"/>
                  </a:lnTo>
                  <a:lnTo>
                    <a:pt x="373" y="53"/>
                  </a:lnTo>
                  <a:lnTo>
                    <a:pt x="373" y="54"/>
                  </a:lnTo>
                  <a:lnTo>
                    <a:pt x="374" y="56"/>
                  </a:lnTo>
                  <a:lnTo>
                    <a:pt x="376" y="58"/>
                  </a:lnTo>
                  <a:lnTo>
                    <a:pt x="375" y="59"/>
                  </a:lnTo>
                  <a:lnTo>
                    <a:pt x="374" y="59"/>
                  </a:lnTo>
                  <a:lnTo>
                    <a:pt x="372" y="58"/>
                  </a:lnTo>
                  <a:lnTo>
                    <a:pt x="371" y="58"/>
                  </a:lnTo>
                  <a:lnTo>
                    <a:pt x="370" y="59"/>
                  </a:lnTo>
                  <a:lnTo>
                    <a:pt x="369" y="59"/>
                  </a:lnTo>
                  <a:lnTo>
                    <a:pt x="369" y="60"/>
                  </a:lnTo>
                  <a:lnTo>
                    <a:pt x="368" y="60"/>
                  </a:lnTo>
                  <a:lnTo>
                    <a:pt x="368" y="62"/>
                  </a:lnTo>
                  <a:lnTo>
                    <a:pt x="370" y="62"/>
                  </a:lnTo>
                  <a:lnTo>
                    <a:pt x="371" y="61"/>
                  </a:lnTo>
                  <a:lnTo>
                    <a:pt x="374" y="61"/>
                  </a:lnTo>
                  <a:lnTo>
                    <a:pt x="376" y="63"/>
                  </a:lnTo>
                  <a:lnTo>
                    <a:pt x="377" y="62"/>
                  </a:lnTo>
                  <a:lnTo>
                    <a:pt x="377" y="62"/>
                  </a:lnTo>
                  <a:lnTo>
                    <a:pt x="378" y="63"/>
                  </a:lnTo>
                  <a:lnTo>
                    <a:pt x="377" y="65"/>
                  </a:lnTo>
                  <a:lnTo>
                    <a:pt x="377" y="67"/>
                  </a:lnTo>
                  <a:lnTo>
                    <a:pt x="377" y="71"/>
                  </a:lnTo>
                  <a:lnTo>
                    <a:pt x="377" y="77"/>
                  </a:lnTo>
                  <a:lnTo>
                    <a:pt x="377" y="80"/>
                  </a:lnTo>
                  <a:lnTo>
                    <a:pt x="377" y="82"/>
                  </a:lnTo>
                  <a:lnTo>
                    <a:pt x="376" y="84"/>
                  </a:lnTo>
                  <a:lnTo>
                    <a:pt x="374" y="85"/>
                  </a:lnTo>
                  <a:lnTo>
                    <a:pt x="371" y="88"/>
                  </a:lnTo>
                  <a:lnTo>
                    <a:pt x="368" y="90"/>
                  </a:lnTo>
                  <a:lnTo>
                    <a:pt x="364" y="91"/>
                  </a:lnTo>
                  <a:lnTo>
                    <a:pt x="360" y="92"/>
                  </a:lnTo>
                  <a:lnTo>
                    <a:pt x="360" y="93"/>
                  </a:lnTo>
                  <a:lnTo>
                    <a:pt x="364" y="95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93" y="96"/>
                  </a:lnTo>
                  <a:lnTo>
                    <a:pt x="391" y="97"/>
                  </a:lnTo>
                  <a:lnTo>
                    <a:pt x="391" y="99"/>
                  </a:lnTo>
                  <a:lnTo>
                    <a:pt x="392" y="101"/>
                  </a:lnTo>
                  <a:lnTo>
                    <a:pt x="392" y="103"/>
                  </a:lnTo>
                  <a:lnTo>
                    <a:pt x="392" y="105"/>
                  </a:lnTo>
                  <a:lnTo>
                    <a:pt x="390" y="107"/>
                  </a:lnTo>
                  <a:lnTo>
                    <a:pt x="389" y="108"/>
                  </a:lnTo>
                  <a:lnTo>
                    <a:pt x="387" y="109"/>
                  </a:lnTo>
                  <a:lnTo>
                    <a:pt x="388" y="109"/>
                  </a:lnTo>
                  <a:lnTo>
                    <a:pt x="388" y="110"/>
                  </a:lnTo>
                  <a:lnTo>
                    <a:pt x="387" y="111"/>
                  </a:lnTo>
                  <a:lnTo>
                    <a:pt x="388" y="112"/>
                  </a:lnTo>
                  <a:lnTo>
                    <a:pt x="389" y="114"/>
                  </a:lnTo>
                  <a:lnTo>
                    <a:pt x="388" y="115"/>
                  </a:lnTo>
                  <a:lnTo>
                    <a:pt x="387" y="116"/>
                  </a:lnTo>
                  <a:lnTo>
                    <a:pt x="389" y="115"/>
                  </a:lnTo>
                  <a:lnTo>
                    <a:pt x="390" y="114"/>
                  </a:lnTo>
                  <a:lnTo>
                    <a:pt x="393" y="109"/>
                  </a:lnTo>
                  <a:lnTo>
                    <a:pt x="394" y="104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9" y="102"/>
                  </a:lnTo>
                  <a:lnTo>
                    <a:pt x="401" y="101"/>
                  </a:lnTo>
                  <a:lnTo>
                    <a:pt x="401" y="100"/>
                  </a:lnTo>
                  <a:lnTo>
                    <a:pt x="401" y="99"/>
                  </a:lnTo>
                  <a:lnTo>
                    <a:pt x="402" y="98"/>
                  </a:lnTo>
                  <a:lnTo>
                    <a:pt x="403" y="98"/>
                  </a:lnTo>
                  <a:lnTo>
                    <a:pt x="407" y="98"/>
                  </a:lnTo>
                  <a:lnTo>
                    <a:pt x="409" y="99"/>
                  </a:lnTo>
                  <a:lnTo>
                    <a:pt x="414" y="103"/>
                  </a:lnTo>
                  <a:lnTo>
                    <a:pt x="429" y="110"/>
                  </a:lnTo>
                  <a:lnTo>
                    <a:pt x="437" y="118"/>
                  </a:lnTo>
                  <a:lnTo>
                    <a:pt x="440" y="119"/>
                  </a:lnTo>
                  <a:lnTo>
                    <a:pt x="444" y="118"/>
                  </a:lnTo>
                  <a:lnTo>
                    <a:pt x="448" y="116"/>
                  </a:lnTo>
                  <a:lnTo>
                    <a:pt x="453" y="111"/>
                  </a:lnTo>
                  <a:lnTo>
                    <a:pt x="455" y="109"/>
                  </a:lnTo>
                  <a:lnTo>
                    <a:pt x="459" y="108"/>
                  </a:lnTo>
                  <a:lnTo>
                    <a:pt x="467" y="107"/>
                  </a:lnTo>
                  <a:lnTo>
                    <a:pt x="467" y="108"/>
                  </a:lnTo>
                  <a:lnTo>
                    <a:pt x="465" y="108"/>
                  </a:lnTo>
                  <a:lnTo>
                    <a:pt x="462" y="108"/>
                  </a:lnTo>
                  <a:lnTo>
                    <a:pt x="464" y="108"/>
                  </a:lnTo>
                  <a:lnTo>
                    <a:pt x="466" y="108"/>
                  </a:lnTo>
                  <a:lnTo>
                    <a:pt x="467" y="109"/>
                  </a:lnTo>
                  <a:lnTo>
                    <a:pt x="474" y="106"/>
                  </a:lnTo>
                  <a:lnTo>
                    <a:pt x="477" y="107"/>
                  </a:lnTo>
                  <a:lnTo>
                    <a:pt x="473" y="111"/>
                  </a:lnTo>
                  <a:lnTo>
                    <a:pt x="473" y="112"/>
                  </a:lnTo>
                  <a:lnTo>
                    <a:pt x="472" y="112"/>
                  </a:lnTo>
                  <a:lnTo>
                    <a:pt x="471" y="111"/>
                  </a:lnTo>
                  <a:lnTo>
                    <a:pt x="472" y="114"/>
                  </a:lnTo>
                  <a:lnTo>
                    <a:pt x="473" y="120"/>
                  </a:lnTo>
                  <a:lnTo>
                    <a:pt x="473" y="123"/>
                  </a:lnTo>
                  <a:lnTo>
                    <a:pt x="473" y="125"/>
                  </a:lnTo>
                  <a:lnTo>
                    <a:pt x="473" y="127"/>
                  </a:lnTo>
                  <a:lnTo>
                    <a:pt x="473" y="132"/>
                  </a:lnTo>
                  <a:lnTo>
                    <a:pt x="473" y="134"/>
                  </a:lnTo>
                  <a:lnTo>
                    <a:pt x="472" y="136"/>
                  </a:lnTo>
                  <a:lnTo>
                    <a:pt x="471" y="137"/>
                  </a:lnTo>
                  <a:lnTo>
                    <a:pt x="471" y="138"/>
                  </a:lnTo>
                  <a:lnTo>
                    <a:pt x="460" y="145"/>
                  </a:lnTo>
                  <a:lnTo>
                    <a:pt x="456" y="150"/>
                  </a:lnTo>
                  <a:lnTo>
                    <a:pt x="455" y="150"/>
                  </a:lnTo>
                  <a:lnTo>
                    <a:pt x="451" y="152"/>
                  </a:lnTo>
                  <a:lnTo>
                    <a:pt x="450" y="152"/>
                  </a:lnTo>
                  <a:lnTo>
                    <a:pt x="449" y="152"/>
                  </a:lnTo>
                  <a:lnTo>
                    <a:pt x="449" y="151"/>
                  </a:lnTo>
                  <a:lnTo>
                    <a:pt x="448" y="151"/>
                  </a:lnTo>
                  <a:lnTo>
                    <a:pt x="447" y="152"/>
                  </a:lnTo>
                  <a:lnTo>
                    <a:pt x="443" y="157"/>
                  </a:lnTo>
                  <a:lnTo>
                    <a:pt x="443" y="159"/>
                  </a:lnTo>
                  <a:lnTo>
                    <a:pt x="443" y="160"/>
                  </a:lnTo>
                  <a:lnTo>
                    <a:pt x="443" y="162"/>
                  </a:lnTo>
                  <a:lnTo>
                    <a:pt x="445" y="165"/>
                  </a:lnTo>
                  <a:lnTo>
                    <a:pt x="447" y="166"/>
                  </a:lnTo>
                  <a:lnTo>
                    <a:pt x="449" y="167"/>
                  </a:lnTo>
                  <a:lnTo>
                    <a:pt x="453" y="167"/>
                  </a:lnTo>
                  <a:lnTo>
                    <a:pt x="454" y="167"/>
                  </a:lnTo>
                  <a:lnTo>
                    <a:pt x="454" y="168"/>
                  </a:lnTo>
                  <a:lnTo>
                    <a:pt x="454" y="170"/>
                  </a:lnTo>
                  <a:lnTo>
                    <a:pt x="455" y="172"/>
                  </a:lnTo>
                  <a:lnTo>
                    <a:pt x="455" y="172"/>
                  </a:lnTo>
                  <a:lnTo>
                    <a:pt x="456" y="172"/>
                  </a:lnTo>
                  <a:lnTo>
                    <a:pt x="457" y="173"/>
                  </a:lnTo>
                  <a:lnTo>
                    <a:pt x="458" y="172"/>
                  </a:lnTo>
                  <a:lnTo>
                    <a:pt x="459" y="171"/>
                  </a:lnTo>
                  <a:lnTo>
                    <a:pt x="461" y="168"/>
                  </a:lnTo>
                  <a:lnTo>
                    <a:pt x="463" y="168"/>
                  </a:lnTo>
                  <a:lnTo>
                    <a:pt x="465" y="168"/>
                  </a:lnTo>
                  <a:lnTo>
                    <a:pt x="469" y="165"/>
                  </a:lnTo>
                  <a:lnTo>
                    <a:pt x="480" y="163"/>
                  </a:lnTo>
                  <a:lnTo>
                    <a:pt x="481" y="164"/>
                  </a:lnTo>
                  <a:lnTo>
                    <a:pt x="482" y="165"/>
                  </a:lnTo>
                  <a:lnTo>
                    <a:pt x="482" y="167"/>
                  </a:lnTo>
                  <a:lnTo>
                    <a:pt x="483" y="168"/>
                  </a:lnTo>
                  <a:lnTo>
                    <a:pt x="486" y="169"/>
                  </a:lnTo>
                  <a:lnTo>
                    <a:pt x="486" y="173"/>
                  </a:lnTo>
                  <a:lnTo>
                    <a:pt x="486" y="174"/>
                  </a:lnTo>
                  <a:lnTo>
                    <a:pt x="488" y="175"/>
                  </a:lnTo>
                  <a:lnTo>
                    <a:pt x="491" y="175"/>
                  </a:lnTo>
                  <a:lnTo>
                    <a:pt x="491" y="175"/>
                  </a:lnTo>
                  <a:lnTo>
                    <a:pt x="495" y="172"/>
                  </a:lnTo>
                  <a:lnTo>
                    <a:pt x="496" y="173"/>
                  </a:lnTo>
                  <a:lnTo>
                    <a:pt x="497" y="175"/>
                  </a:lnTo>
                  <a:lnTo>
                    <a:pt x="501" y="175"/>
                  </a:lnTo>
                  <a:lnTo>
                    <a:pt x="501" y="176"/>
                  </a:lnTo>
                  <a:lnTo>
                    <a:pt x="504" y="180"/>
                  </a:lnTo>
                  <a:lnTo>
                    <a:pt x="505" y="180"/>
                  </a:lnTo>
                  <a:lnTo>
                    <a:pt x="506" y="180"/>
                  </a:lnTo>
                  <a:lnTo>
                    <a:pt x="506" y="179"/>
                  </a:lnTo>
                  <a:lnTo>
                    <a:pt x="507" y="177"/>
                  </a:lnTo>
                  <a:lnTo>
                    <a:pt x="508" y="174"/>
                  </a:lnTo>
                  <a:lnTo>
                    <a:pt x="507" y="171"/>
                  </a:lnTo>
                  <a:lnTo>
                    <a:pt x="508" y="170"/>
                  </a:lnTo>
                  <a:lnTo>
                    <a:pt x="509" y="169"/>
                  </a:lnTo>
                  <a:lnTo>
                    <a:pt x="509" y="169"/>
                  </a:lnTo>
                  <a:lnTo>
                    <a:pt x="509" y="168"/>
                  </a:lnTo>
                  <a:lnTo>
                    <a:pt x="509" y="167"/>
                  </a:lnTo>
                  <a:lnTo>
                    <a:pt x="509" y="166"/>
                  </a:lnTo>
                  <a:lnTo>
                    <a:pt x="512" y="162"/>
                  </a:lnTo>
                  <a:lnTo>
                    <a:pt x="512" y="162"/>
                  </a:lnTo>
                  <a:lnTo>
                    <a:pt x="511" y="162"/>
                  </a:lnTo>
                  <a:lnTo>
                    <a:pt x="511" y="161"/>
                  </a:lnTo>
                  <a:lnTo>
                    <a:pt x="514" y="162"/>
                  </a:lnTo>
                  <a:lnTo>
                    <a:pt x="515" y="162"/>
                  </a:lnTo>
                  <a:lnTo>
                    <a:pt x="516" y="161"/>
                  </a:lnTo>
                  <a:lnTo>
                    <a:pt x="518" y="156"/>
                  </a:lnTo>
                  <a:lnTo>
                    <a:pt x="519" y="156"/>
                  </a:lnTo>
                  <a:lnTo>
                    <a:pt x="520" y="155"/>
                  </a:lnTo>
                  <a:lnTo>
                    <a:pt x="521" y="155"/>
                  </a:lnTo>
                  <a:lnTo>
                    <a:pt x="521" y="154"/>
                  </a:lnTo>
                  <a:lnTo>
                    <a:pt x="521" y="152"/>
                  </a:lnTo>
                  <a:lnTo>
                    <a:pt x="521" y="151"/>
                  </a:lnTo>
                  <a:lnTo>
                    <a:pt x="521" y="151"/>
                  </a:lnTo>
                  <a:lnTo>
                    <a:pt x="521" y="150"/>
                  </a:lnTo>
                  <a:lnTo>
                    <a:pt x="521" y="150"/>
                  </a:lnTo>
                  <a:lnTo>
                    <a:pt x="521" y="149"/>
                  </a:lnTo>
                  <a:lnTo>
                    <a:pt x="524" y="144"/>
                  </a:lnTo>
                  <a:lnTo>
                    <a:pt x="527" y="143"/>
                  </a:lnTo>
                  <a:lnTo>
                    <a:pt x="530" y="142"/>
                  </a:lnTo>
                  <a:lnTo>
                    <a:pt x="538" y="144"/>
                  </a:lnTo>
                  <a:lnTo>
                    <a:pt x="559" y="138"/>
                  </a:lnTo>
                  <a:lnTo>
                    <a:pt x="563" y="137"/>
                  </a:lnTo>
                  <a:lnTo>
                    <a:pt x="564" y="141"/>
                  </a:lnTo>
                  <a:lnTo>
                    <a:pt x="563" y="145"/>
                  </a:lnTo>
                  <a:lnTo>
                    <a:pt x="563" y="149"/>
                  </a:lnTo>
                  <a:lnTo>
                    <a:pt x="565" y="151"/>
                  </a:lnTo>
                  <a:lnTo>
                    <a:pt x="564" y="150"/>
                  </a:lnTo>
                  <a:lnTo>
                    <a:pt x="564" y="145"/>
                  </a:lnTo>
                  <a:lnTo>
                    <a:pt x="564" y="144"/>
                  </a:lnTo>
                  <a:lnTo>
                    <a:pt x="564" y="142"/>
                  </a:lnTo>
                  <a:lnTo>
                    <a:pt x="567" y="141"/>
                  </a:lnTo>
                  <a:lnTo>
                    <a:pt x="568" y="138"/>
                  </a:lnTo>
                  <a:lnTo>
                    <a:pt x="567" y="138"/>
                  </a:lnTo>
                  <a:lnTo>
                    <a:pt x="566" y="138"/>
                  </a:lnTo>
                  <a:lnTo>
                    <a:pt x="564" y="139"/>
                  </a:lnTo>
                  <a:lnTo>
                    <a:pt x="564" y="139"/>
                  </a:lnTo>
                  <a:lnTo>
                    <a:pt x="564" y="138"/>
                  </a:lnTo>
                  <a:lnTo>
                    <a:pt x="568" y="134"/>
                  </a:lnTo>
                  <a:lnTo>
                    <a:pt x="570" y="132"/>
                  </a:lnTo>
                  <a:lnTo>
                    <a:pt x="571" y="129"/>
                  </a:lnTo>
                  <a:lnTo>
                    <a:pt x="573" y="128"/>
                  </a:lnTo>
                  <a:lnTo>
                    <a:pt x="574" y="127"/>
                  </a:lnTo>
                  <a:lnTo>
                    <a:pt x="581" y="124"/>
                  </a:lnTo>
                  <a:lnTo>
                    <a:pt x="584" y="121"/>
                  </a:lnTo>
                  <a:lnTo>
                    <a:pt x="586" y="120"/>
                  </a:lnTo>
                  <a:lnTo>
                    <a:pt x="589" y="114"/>
                  </a:lnTo>
                  <a:lnTo>
                    <a:pt x="594" y="105"/>
                  </a:lnTo>
                  <a:lnTo>
                    <a:pt x="595" y="104"/>
                  </a:lnTo>
                  <a:lnTo>
                    <a:pt x="599" y="97"/>
                  </a:lnTo>
                  <a:lnTo>
                    <a:pt x="600" y="93"/>
                  </a:lnTo>
                  <a:lnTo>
                    <a:pt x="601" y="92"/>
                  </a:lnTo>
                  <a:lnTo>
                    <a:pt x="603" y="91"/>
                  </a:lnTo>
                  <a:lnTo>
                    <a:pt x="603" y="92"/>
                  </a:lnTo>
                  <a:lnTo>
                    <a:pt x="602" y="92"/>
                  </a:lnTo>
                  <a:lnTo>
                    <a:pt x="605" y="95"/>
                  </a:lnTo>
                  <a:lnTo>
                    <a:pt x="608" y="96"/>
                  </a:lnTo>
                  <a:lnTo>
                    <a:pt x="629" y="96"/>
                  </a:lnTo>
                  <a:lnTo>
                    <a:pt x="632" y="98"/>
                  </a:lnTo>
                  <a:lnTo>
                    <a:pt x="634" y="97"/>
                  </a:lnTo>
                  <a:lnTo>
                    <a:pt x="636" y="98"/>
                  </a:lnTo>
                  <a:lnTo>
                    <a:pt x="638" y="100"/>
                  </a:lnTo>
                  <a:lnTo>
                    <a:pt x="636" y="102"/>
                  </a:lnTo>
                  <a:lnTo>
                    <a:pt x="633" y="102"/>
                  </a:lnTo>
                  <a:lnTo>
                    <a:pt x="624" y="102"/>
                  </a:lnTo>
                  <a:lnTo>
                    <a:pt x="620" y="100"/>
                  </a:lnTo>
                  <a:lnTo>
                    <a:pt x="618" y="100"/>
                  </a:lnTo>
                  <a:lnTo>
                    <a:pt x="617" y="100"/>
                  </a:lnTo>
                  <a:lnTo>
                    <a:pt x="616" y="102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1" y="101"/>
                  </a:lnTo>
                  <a:lnTo>
                    <a:pt x="610" y="102"/>
                  </a:lnTo>
                  <a:lnTo>
                    <a:pt x="610" y="103"/>
                  </a:lnTo>
                  <a:lnTo>
                    <a:pt x="609" y="102"/>
                  </a:lnTo>
                  <a:lnTo>
                    <a:pt x="608" y="103"/>
                  </a:lnTo>
                  <a:lnTo>
                    <a:pt x="607" y="103"/>
                  </a:lnTo>
                  <a:lnTo>
                    <a:pt x="607" y="105"/>
                  </a:lnTo>
                  <a:lnTo>
                    <a:pt x="608" y="106"/>
                  </a:lnTo>
                  <a:lnTo>
                    <a:pt x="609" y="106"/>
                  </a:lnTo>
                  <a:lnTo>
                    <a:pt x="608" y="106"/>
                  </a:lnTo>
                  <a:lnTo>
                    <a:pt x="608" y="107"/>
                  </a:lnTo>
                  <a:lnTo>
                    <a:pt x="606" y="106"/>
                  </a:lnTo>
                  <a:lnTo>
                    <a:pt x="605" y="106"/>
                  </a:lnTo>
                  <a:lnTo>
                    <a:pt x="603" y="108"/>
                  </a:lnTo>
                  <a:lnTo>
                    <a:pt x="602" y="109"/>
                  </a:lnTo>
                  <a:lnTo>
                    <a:pt x="601" y="107"/>
                  </a:lnTo>
                  <a:lnTo>
                    <a:pt x="599" y="106"/>
                  </a:lnTo>
                  <a:lnTo>
                    <a:pt x="596" y="106"/>
                  </a:lnTo>
                  <a:lnTo>
                    <a:pt x="594" y="107"/>
                  </a:lnTo>
                  <a:lnTo>
                    <a:pt x="594" y="108"/>
                  </a:lnTo>
                  <a:lnTo>
                    <a:pt x="593" y="111"/>
                  </a:lnTo>
                  <a:lnTo>
                    <a:pt x="593" y="114"/>
                  </a:lnTo>
                  <a:lnTo>
                    <a:pt x="592" y="113"/>
                  </a:lnTo>
                  <a:lnTo>
                    <a:pt x="591" y="113"/>
                  </a:lnTo>
                  <a:lnTo>
                    <a:pt x="591" y="112"/>
                  </a:lnTo>
                  <a:lnTo>
                    <a:pt x="590" y="114"/>
                  </a:lnTo>
                  <a:lnTo>
                    <a:pt x="591" y="115"/>
                  </a:lnTo>
                  <a:lnTo>
                    <a:pt x="590" y="117"/>
                  </a:lnTo>
                  <a:lnTo>
                    <a:pt x="589" y="118"/>
                  </a:lnTo>
                  <a:lnTo>
                    <a:pt x="588" y="119"/>
                  </a:lnTo>
                  <a:lnTo>
                    <a:pt x="588" y="120"/>
                  </a:lnTo>
                  <a:lnTo>
                    <a:pt x="589" y="122"/>
                  </a:lnTo>
                  <a:lnTo>
                    <a:pt x="589" y="124"/>
                  </a:lnTo>
                  <a:lnTo>
                    <a:pt x="588" y="125"/>
                  </a:lnTo>
                  <a:lnTo>
                    <a:pt x="592" y="127"/>
                  </a:lnTo>
                  <a:lnTo>
                    <a:pt x="594" y="128"/>
                  </a:lnTo>
                  <a:lnTo>
                    <a:pt x="596" y="127"/>
                  </a:lnTo>
                  <a:lnTo>
                    <a:pt x="594" y="127"/>
                  </a:lnTo>
                  <a:lnTo>
                    <a:pt x="594" y="126"/>
                  </a:lnTo>
                  <a:lnTo>
                    <a:pt x="592" y="125"/>
                  </a:lnTo>
                  <a:lnTo>
                    <a:pt x="593" y="123"/>
                  </a:lnTo>
                  <a:lnTo>
                    <a:pt x="594" y="122"/>
                  </a:lnTo>
                  <a:lnTo>
                    <a:pt x="595" y="120"/>
                  </a:lnTo>
                  <a:lnTo>
                    <a:pt x="596" y="120"/>
                  </a:lnTo>
                  <a:lnTo>
                    <a:pt x="597" y="119"/>
                  </a:lnTo>
                  <a:lnTo>
                    <a:pt x="598" y="119"/>
                  </a:lnTo>
                  <a:lnTo>
                    <a:pt x="598" y="118"/>
                  </a:lnTo>
                  <a:lnTo>
                    <a:pt x="598" y="116"/>
                  </a:lnTo>
                  <a:lnTo>
                    <a:pt x="598" y="115"/>
                  </a:lnTo>
                  <a:lnTo>
                    <a:pt x="600" y="114"/>
                  </a:lnTo>
                  <a:lnTo>
                    <a:pt x="606" y="111"/>
                  </a:lnTo>
                  <a:lnTo>
                    <a:pt x="604" y="110"/>
                  </a:lnTo>
                  <a:lnTo>
                    <a:pt x="604" y="109"/>
                  </a:lnTo>
                  <a:lnTo>
                    <a:pt x="606" y="108"/>
                  </a:lnTo>
                  <a:lnTo>
                    <a:pt x="606" y="109"/>
                  </a:lnTo>
                  <a:lnTo>
                    <a:pt x="606" y="108"/>
                  </a:lnTo>
                  <a:lnTo>
                    <a:pt x="608" y="109"/>
                  </a:lnTo>
                  <a:lnTo>
                    <a:pt x="611" y="108"/>
                  </a:lnTo>
                  <a:lnTo>
                    <a:pt x="616" y="106"/>
                  </a:lnTo>
                  <a:lnTo>
                    <a:pt x="616" y="105"/>
                  </a:lnTo>
                  <a:lnTo>
                    <a:pt x="616" y="104"/>
                  </a:lnTo>
                  <a:lnTo>
                    <a:pt x="615" y="103"/>
                  </a:lnTo>
                  <a:lnTo>
                    <a:pt x="616" y="103"/>
                  </a:lnTo>
                  <a:lnTo>
                    <a:pt x="618" y="102"/>
                  </a:lnTo>
                  <a:lnTo>
                    <a:pt x="618" y="102"/>
                  </a:lnTo>
                  <a:lnTo>
                    <a:pt x="619" y="102"/>
                  </a:lnTo>
                  <a:lnTo>
                    <a:pt x="619" y="103"/>
                  </a:lnTo>
                  <a:lnTo>
                    <a:pt x="618" y="104"/>
                  </a:lnTo>
                  <a:lnTo>
                    <a:pt x="618" y="105"/>
                  </a:lnTo>
                  <a:lnTo>
                    <a:pt x="617" y="107"/>
                  </a:lnTo>
                  <a:lnTo>
                    <a:pt x="617" y="109"/>
                  </a:lnTo>
                  <a:lnTo>
                    <a:pt x="618" y="107"/>
                  </a:lnTo>
                  <a:lnTo>
                    <a:pt x="618" y="106"/>
                  </a:lnTo>
                  <a:lnTo>
                    <a:pt x="618" y="105"/>
                  </a:lnTo>
                  <a:lnTo>
                    <a:pt x="619" y="106"/>
                  </a:lnTo>
                  <a:lnTo>
                    <a:pt x="620" y="108"/>
                  </a:lnTo>
                  <a:lnTo>
                    <a:pt x="621" y="108"/>
                  </a:lnTo>
                  <a:lnTo>
                    <a:pt x="622" y="107"/>
                  </a:lnTo>
                  <a:lnTo>
                    <a:pt x="624" y="108"/>
                  </a:lnTo>
                  <a:lnTo>
                    <a:pt x="624" y="108"/>
                  </a:lnTo>
                  <a:lnTo>
                    <a:pt x="625" y="107"/>
                  </a:lnTo>
                  <a:lnTo>
                    <a:pt x="626" y="106"/>
                  </a:lnTo>
                  <a:lnTo>
                    <a:pt x="626" y="107"/>
                  </a:lnTo>
                  <a:lnTo>
                    <a:pt x="626" y="108"/>
                  </a:lnTo>
                  <a:lnTo>
                    <a:pt x="627" y="109"/>
                  </a:lnTo>
                  <a:lnTo>
                    <a:pt x="629" y="111"/>
                  </a:lnTo>
                  <a:lnTo>
                    <a:pt x="629" y="112"/>
                  </a:lnTo>
                  <a:lnTo>
                    <a:pt x="630" y="111"/>
                  </a:lnTo>
                  <a:lnTo>
                    <a:pt x="630" y="111"/>
                  </a:lnTo>
                  <a:lnTo>
                    <a:pt x="632" y="111"/>
                  </a:lnTo>
                  <a:lnTo>
                    <a:pt x="633" y="111"/>
                  </a:lnTo>
                  <a:lnTo>
                    <a:pt x="634" y="110"/>
                  </a:lnTo>
                  <a:lnTo>
                    <a:pt x="635" y="108"/>
                  </a:lnTo>
                  <a:lnTo>
                    <a:pt x="636" y="106"/>
                  </a:lnTo>
                  <a:lnTo>
                    <a:pt x="636" y="105"/>
                  </a:lnTo>
                  <a:lnTo>
                    <a:pt x="639" y="102"/>
                  </a:lnTo>
                  <a:lnTo>
                    <a:pt x="642" y="100"/>
                  </a:lnTo>
                  <a:lnTo>
                    <a:pt x="646" y="99"/>
                  </a:lnTo>
                  <a:lnTo>
                    <a:pt x="648" y="100"/>
                  </a:lnTo>
                  <a:lnTo>
                    <a:pt x="647" y="101"/>
                  </a:lnTo>
                  <a:lnTo>
                    <a:pt x="647" y="102"/>
                  </a:lnTo>
                  <a:lnTo>
                    <a:pt x="648" y="104"/>
                  </a:lnTo>
                  <a:lnTo>
                    <a:pt x="648" y="106"/>
                  </a:lnTo>
                  <a:lnTo>
                    <a:pt x="653" y="108"/>
                  </a:lnTo>
                  <a:lnTo>
                    <a:pt x="654" y="109"/>
                  </a:lnTo>
                  <a:lnTo>
                    <a:pt x="652" y="112"/>
                  </a:lnTo>
                  <a:lnTo>
                    <a:pt x="653" y="114"/>
                  </a:lnTo>
                  <a:lnTo>
                    <a:pt x="655" y="119"/>
                  </a:lnTo>
                  <a:lnTo>
                    <a:pt x="655" y="120"/>
                  </a:lnTo>
                  <a:lnTo>
                    <a:pt x="655" y="122"/>
                  </a:lnTo>
                  <a:lnTo>
                    <a:pt x="655" y="123"/>
                  </a:lnTo>
                  <a:lnTo>
                    <a:pt x="656" y="124"/>
                  </a:lnTo>
                  <a:lnTo>
                    <a:pt x="660" y="124"/>
                  </a:lnTo>
                  <a:lnTo>
                    <a:pt x="660" y="125"/>
                  </a:lnTo>
                  <a:lnTo>
                    <a:pt x="660" y="125"/>
                  </a:lnTo>
                  <a:lnTo>
                    <a:pt x="659" y="126"/>
                  </a:lnTo>
                  <a:lnTo>
                    <a:pt x="658" y="126"/>
                  </a:lnTo>
                  <a:lnTo>
                    <a:pt x="661" y="126"/>
                  </a:lnTo>
                  <a:lnTo>
                    <a:pt x="666" y="128"/>
                  </a:lnTo>
                  <a:lnTo>
                    <a:pt x="669" y="129"/>
                  </a:lnTo>
                  <a:lnTo>
                    <a:pt x="671" y="131"/>
                  </a:lnTo>
                  <a:lnTo>
                    <a:pt x="674" y="137"/>
                  </a:lnTo>
                  <a:lnTo>
                    <a:pt x="677" y="138"/>
                  </a:lnTo>
                  <a:lnTo>
                    <a:pt x="675" y="139"/>
                  </a:lnTo>
                  <a:lnTo>
                    <a:pt x="674" y="141"/>
                  </a:lnTo>
                  <a:lnTo>
                    <a:pt x="676" y="141"/>
                  </a:lnTo>
                  <a:lnTo>
                    <a:pt x="679" y="139"/>
                  </a:lnTo>
                  <a:lnTo>
                    <a:pt x="681" y="139"/>
                  </a:lnTo>
                  <a:lnTo>
                    <a:pt x="681" y="142"/>
                  </a:lnTo>
                  <a:lnTo>
                    <a:pt x="680" y="142"/>
                  </a:lnTo>
                  <a:lnTo>
                    <a:pt x="679" y="143"/>
                  </a:lnTo>
                  <a:lnTo>
                    <a:pt x="681" y="144"/>
                  </a:lnTo>
                  <a:lnTo>
                    <a:pt x="681" y="143"/>
                  </a:lnTo>
                  <a:lnTo>
                    <a:pt x="682" y="143"/>
                  </a:lnTo>
                  <a:lnTo>
                    <a:pt x="683" y="143"/>
                  </a:lnTo>
                  <a:lnTo>
                    <a:pt x="684" y="144"/>
                  </a:lnTo>
                  <a:lnTo>
                    <a:pt x="684" y="147"/>
                  </a:lnTo>
                  <a:lnTo>
                    <a:pt x="685" y="150"/>
                  </a:lnTo>
                  <a:lnTo>
                    <a:pt x="687" y="151"/>
                  </a:lnTo>
                  <a:lnTo>
                    <a:pt x="689" y="152"/>
                  </a:lnTo>
                  <a:lnTo>
                    <a:pt x="690" y="152"/>
                  </a:lnTo>
                  <a:lnTo>
                    <a:pt x="690" y="151"/>
                  </a:lnTo>
                  <a:lnTo>
                    <a:pt x="690" y="150"/>
                  </a:lnTo>
                  <a:lnTo>
                    <a:pt x="689" y="149"/>
                  </a:lnTo>
                  <a:lnTo>
                    <a:pt x="688" y="148"/>
                  </a:lnTo>
                  <a:lnTo>
                    <a:pt x="688" y="147"/>
                  </a:lnTo>
                  <a:lnTo>
                    <a:pt x="699" y="145"/>
                  </a:lnTo>
                  <a:lnTo>
                    <a:pt x="702" y="144"/>
                  </a:lnTo>
                  <a:lnTo>
                    <a:pt x="707" y="140"/>
                  </a:lnTo>
                  <a:lnTo>
                    <a:pt x="709" y="139"/>
                  </a:lnTo>
                  <a:lnTo>
                    <a:pt x="709" y="140"/>
                  </a:lnTo>
                  <a:lnTo>
                    <a:pt x="709" y="141"/>
                  </a:lnTo>
                  <a:lnTo>
                    <a:pt x="709" y="142"/>
                  </a:lnTo>
                  <a:lnTo>
                    <a:pt x="708" y="142"/>
                  </a:lnTo>
                  <a:lnTo>
                    <a:pt x="708" y="143"/>
                  </a:lnTo>
                  <a:lnTo>
                    <a:pt x="711" y="144"/>
                  </a:lnTo>
                  <a:lnTo>
                    <a:pt x="718" y="150"/>
                  </a:lnTo>
                  <a:lnTo>
                    <a:pt x="718" y="151"/>
                  </a:lnTo>
                  <a:lnTo>
                    <a:pt x="717" y="154"/>
                  </a:lnTo>
                  <a:lnTo>
                    <a:pt x="716" y="156"/>
                  </a:lnTo>
                  <a:lnTo>
                    <a:pt x="714" y="159"/>
                  </a:lnTo>
                  <a:lnTo>
                    <a:pt x="713" y="161"/>
                  </a:lnTo>
                  <a:lnTo>
                    <a:pt x="714" y="162"/>
                  </a:lnTo>
                  <a:lnTo>
                    <a:pt x="716" y="165"/>
                  </a:lnTo>
                  <a:lnTo>
                    <a:pt x="717" y="167"/>
                  </a:lnTo>
                  <a:lnTo>
                    <a:pt x="718" y="167"/>
                  </a:lnTo>
                  <a:lnTo>
                    <a:pt x="720" y="168"/>
                  </a:lnTo>
                  <a:lnTo>
                    <a:pt x="720" y="168"/>
                  </a:lnTo>
                  <a:lnTo>
                    <a:pt x="721" y="169"/>
                  </a:lnTo>
                  <a:lnTo>
                    <a:pt x="721" y="171"/>
                  </a:lnTo>
                  <a:lnTo>
                    <a:pt x="721" y="172"/>
                  </a:lnTo>
                  <a:lnTo>
                    <a:pt x="721" y="173"/>
                  </a:lnTo>
                  <a:lnTo>
                    <a:pt x="722" y="174"/>
                  </a:lnTo>
                  <a:lnTo>
                    <a:pt x="723" y="174"/>
                  </a:lnTo>
                  <a:lnTo>
                    <a:pt x="724" y="174"/>
                  </a:lnTo>
                  <a:lnTo>
                    <a:pt x="725" y="174"/>
                  </a:lnTo>
                  <a:lnTo>
                    <a:pt x="726" y="174"/>
                  </a:lnTo>
                  <a:lnTo>
                    <a:pt x="726" y="175"/>
                  </a:lnTo>
                  <a:lnTo>
                    <a:pt x="726" y="176"/>
                  </a:lnTo>
                  <a:lnTo>
                    <a:pt x="726" y="178"/>
                  </a:lnTo>
                  <a:lnTo>
                    <a:pt x="726" y="180"/>
                  </a:lnTo>
                  <a:lnTo>
                    <a:pt x="719" y="185"/>
                  </a:lnTo>
                  <a:lnTo>
                    <a:pt x="718" y="187"/>
                  </a:lnTo>
                  <a:lnTo>
                    <a:pt x="719" y="189"/>
                  </a:lnTo>
                  <a:lnTo>
                    <a:pt x="720" y="190"/>
                  </a:lnTo>
                  <a:lnTo>
                    <a:pt x="722" y="190"/>
                  </a:lnTo>
                  <a:lnTo>
                    <a:pt x="723" y="191"/>
                  </a:lnTo>
                  <a:lnTo>
                    <a:pt x="723" y="192"/>
                  </a:lnTo>
                  <a:lnTo>
                    <a:pt x="725" y="194"/>
                  </a:lnTo>
                  <a:lnTo>
                    <a:pt x="726" y="196"/>
                  </a:lnTo>
                  <a:lnTo>
                    <a:pt x="727" y="195"/>
                  </a:lnTo>
                  <a:lnTo>
                    <a:pt x="734" y="201"/>
                  </a:lnTo>
                  <a:lnTo>
                    <a:pt x="737" y="202"/>
                  </a:lnTo>
                  <a:lnTo>
                    <a:pt x="738" y="204"/>
                  </a:lnTo>
                  <a:lnTo>
                    <a:pt x="741" y="204"/>
                  </a:lnTo>
                  <a:lnTo>
                    <a:pt x="744" y="205"/>
                  </a:lnTo>
                  <a:lnTo>
                    <a:pt x="744" y="205"/>
                  </a:lnTo>
                  <a:lnTo>
                    <a:pt x="752" y="206"/>
                  </a:lnTo>
                  <a:lnTo>
                    <a:pt x="755" y="205"/>
                  </a:lnTo>
                  <a:lnTo>
                    <a:pt x="756" y="204"/>
                  </a:lnTo>
                  <a:lnTo>
                    <a:pt x="756" y="203"/>
                  </a:lnTo>
                  <a:lnTo>
                    <a:pt x="758" y="203"/>
                  </a:lnTo>
                  <a:lnTo>
                    <a:pt x="759" y="204"/>
                  </a:lnTo>
                  <a:lnTo>
                    <a:pt x="759" y="207"/>
                  </a:lnTo>
                  <a:lnTo>
                    <a:pt x="759" y="208"/>
                  </a:lnTo>
                  <a:lnTo>
                    <a:pt x="755" y="211"/>
                  </a:lnTo>
                  <a:lnTo>
                    <a:pt x="756" y="211"/>
                  </a:lnTo>
                  <a:lnTo>
                    <a:pt x="756" y="212"/>
                  </a:lnTo>
                  <a:lnTo>
                    <a:pt x="758" y="212"/>
                  </a:lnTo>
                  <a:lnTo>
                    <a:pt x="759" y="212"/>
                  </a:lnTo>
                  <a:lnTo>
                    <a:pt x="759" y="216"/>
                  </a:lnTo>
                  <a:lnTo>
                    <a:pt x="759" y="219"/>
                  </a:lnTo>
                  <a:lnTo>
                    <a:pt x="760" y="222"/>
                  </a:lnTo>
                  <a:lnTo>
                    <a:pt x="762" y="228"/>
                  </a:lnTo>
                  <a:lnTo>
                    <a:pt x="762" y="229"/>
                  </a:lnTo>
                  <a:lnTo>
                    <a:pt x="762" y="234"/>
                  </a:lnTo>
                  <a:lnTo>
                    <a:pt x="762" y="238"/>
                  </a:lnTo>
                  <a:lnTo>
                    <a:pt x="762" y="241"/>
                  </a:lnTo>
                  <a:lnTo>
                    <a:pt x="765" y="245"/>
                  </a:lnTo>
                  <a:lnTo>
                    <a:pt x="766" y="248"/>
                  </a:lnTo>
                  <a:lnTo>
                    <a:pt x="768" y="251"/>
                  </a:lnTo>
                  <a:lnTo>
                    <a:pt x="768" y="259"/>
                  </a:lnTo>
                  <a:lnTo>
                    <a:pt x="770" y="268"/>
                  </a:lnTo>
                  <a:lnTo>
                    <a:pt x="771" y="270"/>
                  </a:lnTo>
                  <a:lnTo>
                    <a:pt x="771" y="272"/>
                  </a:lnTo>
                  <a:lnTo>
                    <a:pt x="771" y="275"/>
                  </a:lnTo>
                  <a:lnTo>
                    <a:pt x="772" y="276"/>
                  </a:lnTo>
                  <a:lnTo>
                    <a:pt x="772" y="277"/>
                  </a:lnTo>
                  <a:lnTo>
                    <a:pt x="774" y="278"/>
                  </a:lnTo>
                  <a:lnTo>
                    <a:pt x="774" y="279"/>
                  </a:lnTo>
                  <a:lnTo>
                    <a:pt x="775" y="280"/>
                  </a:lnTo>
                  <a:lnTo>
                    <a:pt x="773" y="285"/>
                  </a:lnTo>
                  <a:lnTo>
                    <a:pt x="772" y="286"/>
                  </a:lnTo>
                  <a:lnTo>
                    <a:pt x="771" y="286"/>
                  </a:lnTo>
                  <a:lnTo>
                    <a:pt x="770" y="288"/>
                  </a:lnTo>
                  <a:lnTo>
                    <a:pt x="769" y="289"/>
                  </a:lnTo>
                  <a:lnTo>
                    <a:pt x="769" y="291"/>
                  </a:lnTo>
                  <a:lnTo>
                    <a:pt x="769" y="294"/>
                  </a:lnTo>
                  <a:lnTo>
                    <a:pt x="770" y="296"/>
                  </a:lnTo>
                  <a:lnTo>
                    <a:pt x="770" y="298"/>
                  </a:lnTo>
                  <a:lnTo>
                    <a:pt x="768" y="306"/>
                  </a:lnTo>
                  <a:lnTo>
                    <a:pt x="768" y="308"/>
                  </a:lnTo>
                  <a:lnTo>
                    <a:pt x="766" y="311"/>
                  </a:lnTo>
                  <a:lnTo>
                    <a:pt x="763" y="313"/>
                  </a:lnTo>
                  <a:lnTo>
                    <a:pt x="758" y="318"/>
                  </a:lnTo>
                  <a:lnTo>
                    <a:pt x="753" y="321"/>
                  </a:lnTo>
                  <a:lnTo>
                    <a:pt x="748" y="324"/>
                  </a:lnTo>
                  <a:lnTo>
                    <a:pt x="748" y="324"/>
                  </a:lnTo>
                  <a:lnTo>
                    <a:pt x="749" y="326"/>
                  </a:lnTo>
                  <a:lnTo>
                    <a:pt x="750" y="331"/>
                  </a:lnTo>
                  <a:lnTo>
                    <a:pt x="750" y="334"/>
                  </a:lnTo>
                  <a:lnTo>
                    <a:pt x="750" y="336"/>
                  </a:lnTo>
                  <a:lnTo>
                    <a:pt x="749" y="338"/>
                  </a:lnTo>
                  <a:lnTo>
                    <a:pt x="746" y="340"/>
                  </a:lnTo>
                  <a:lnTo>
                    <a:pt x="747" y="342"/>
                  </a:lnTo>
                  <a:lnTo>
                    <a:pt x="749" y="343"/>
                  </a:lnTo>
                  <a:lnTo>
                    <a:pt x="750" y="344"/>
                  </a:lnTo>
                  <a:lnTo>
                    <a:pt x="753" y="344"/>
                  </a:lnTo>
                  <a:lnTo>
                    <a:pt x="755" y="345"/>
                  </a:lnTo>
                  <a:lnTo>
                    <a:pt x="757" y="348"/>
                  </a:lnTo>
                  <a:lnTo>
                    <a:pt x="760" y="350"/>
                  </a:lnTo>
                  <a:lnTo>
                    <a:pt x="769" y="357"/>
                  </a:lnTo>
                  <a:lnTo>
                    <a:pt x="771" y="359"/>
                  </a:lnTo>
                  <a:lnTo>
                    <a:pt x="774" y="365"/>
                  </a:lnTo>
                  <a:lnTo>
                    <a:pt x="775" y="366"/>
                  </a:lnTo>
                  <a:lnTo>
                    <a:pt x="777" y="366"/>
                  </a:lnTo>
                  <a:lnTo>
                    <a:pt x="780" y="370"/>
                  </a:lnTo>
                  <a:lnTo>
                    <a:pt x="785" y="372"/>
                  </a:lnTo>
                  <a:lnTo>
                    <a:pt x="790" y="378"/>
                  </a:lnTo>
                  <a:lnTo>
                    <a:pt x="791" y="378"/>
                  </a:lnTo>
                  <a:lnTo>
                    <a:pt x="793" y="381"/>
                  </a:lnTo>
                  <a:lnTo>
                    <a:pt x="791" y="386"/>
                  </a:lnTo>
                  <a:lnTo>
                    <a:pt x="790" y="390"/>
                  </a:lnTo>
                  <a:lnTo>
                    <a:pt x="792" y="391"/>
                  </a:lnTo>
                  <a:lnTo>
                    <a:pt x="792" y="393"/>
                  </a:lnTo>
                  <a:lnTo>
                    <a:pt x="791" y="397"/>
                  </a:lnTo>
                  <a:lnTo>
                    <a:pt x="788" y="400"/>
                  </a:lnTo>
                  <a:lnTo>
                    <a:pt x="784" y="404"/>
                  </a:lnTo>
                  <a:lnTo>
                    <a:pt x="785" y="410"/>
                  </a:lnTo>
                  <a:lnTo>
                    <a:pt x="786" y="416"/>
                  </a:lnTo>
                  <a:lnTo>
                    <a:pt x="788" y="421"/>
                  </a:lnTo>
                  <a:lnTo>
                    <a:pt x="788" y="423"/>
                  </a:lnTo>
                  <a:lnTo>
                    <a:pt x="790" y="426"/>
                  </a:lnTo>
                  <a:lnTo>
                    <a:pt x="793" y="427"/>
                  </a:lnTo>
                  <a:lnTo>
                    <a:pt x="796" y="427"/>
                  </a:lnTo>
                  <a:lnTo>
                    <a:pt x="798" y="429"/>
                  </a:lnTo>
                  <a:lnTo>
                    <a:pt x="799" y="432"/>
                  </a:lnTo>
                  <a:lnTo>
                    <a:pt x="799" y="434"/>
                  </a:lnTo>
                  <a:lnTo>
                    <a:pt x="798" y="437"/>
                  </a:lnTo>
                  <a:lnTo>
                    <a:pt x="798" y="438"/>
                  </a:lnTo>
                  <a:lnTo>
                    <a:pt x="799" y="439"/>
                  </a:lnTo>
                  <a:lnTo>
                    <a:pt x="798" y="442"/>
                  </a:lnTo>
                  <a:lnTo>
                    <a:pt x="798" y="445"/>
                  </a:lnTo>
                  <a:lnTo>
                    <a:pt x="797" y="449"/>
                  </a:lnTo>
                  <a:lnTo>
                    <a:pt x="798" y="451"/>
                  </a:lnTo>
                  <a:lnTo>
                    <a:pt x="804" y="455"/>
                  </a:lnTo>
                  <a:lnTo>
                    <a:pt x="802" y="457"/>
                  </a:lnTo>
                  <a:lnTo>
                    <a:pt x="802" y="458"/>
                  </a:lnTo>
                  <a:lnTo>
                    <a:pt x="801" y="460"/>
                  </a:lnTo>
                  <a:lnTo>
                    <a:pt x="801" y="461"/>
                  </a:lnTo>
                  <a:lnTo>
                    <a:pt x="801" y="463"/>
                  </a:lnTo>
                  <a:lnTo>
                    <a:pt x="798" y="466"/>
                  </a:lnTo>
                  <a:lnTo>
                    <a:pt x="798" y="467"/>
                  </a:lnTo>
                  <a:lnTo>
                    <a:pt x="798" y="476"/>
                  </a:lnTo>
                  <a:lnTo>
                    <a:pt x="797" y="479"/>
                  </a:lnTo>
                  <a:lnTo>
                    <a:pt x="796" y="481"/>
                  </a:lnTo>
                  <a:lnTo>
                    <a:pt x="794" y="484"/>
                  </a:lnTo>
                  <a:lnTo>
                    <a:pt x="789" y="489"/>
                  </a:lnTo>
                  <a:lnTo>
                    <a:pt x="788" y="492"/>
                  </a:lnTo>
                  <a:lnTo>
                    <a:pt x="788" y="495"/>
                  </a:lnTo>
                  <a:lnTo>
                    <a:pt x="790" y="497"/>
                  </a:lnTo>
                  <a:lnTo>
                    <a:pt x="791" y="499"/>
                  </a:lnTo>
                  <a:lnTo>
                    <a:pt x="792" y="500"/>
                  </a:lnTo>
                  <a:lnTo>
                    <a:pt x="792" y="504"/>
                  </a:lnTo>
                  <a:lnTo>
                    <a:pt x="793" y="507"/>
                  </a:lnTo>
                  <a:lnTo>
                    <a:pt x="796" y="510"/>
                  </a:lnTo>
                  <a:lnTo>
                    <a:pt x="800" y="513"/>
                  </a:lnTo>
                  <a:lnTo>
                    <a:pt x="801" y="516"/>
                  </a:lnTo>
                  <a:lnTo>
                    <a:pt x="802" y="520"/>
                  </a:lnTo>
                  <a:lnTo>
                    <a:pt x="802" y="523"/>
                  </a:lnTo>
                  <a:lnTo>
                    <a:pt x="801" y="527"/>
                  </a:lnTo>
                  <a:lnTo>
                    <a:pt x="799" y="529"/>
                  </a:lnTo>
                  <a:lnTo>
                    <a:pt x="798" y="532"/>
                  </a:lnTo>
                  <a:lnTo>
                    <a:pt x="799" y="533"/>
                  </a:lnTo>
                  <a:lnTo>
                    <a:pt x="799" y="535"/>
                  </a:lnTo>
                  <a:lnTo>
                    <a:pt x="801" y="536"/>
                  </a:lnTo>
                  <a:lnTo>
                    <a:pt x="807" y="539"/>
                  </a:lnTo>
                  <a:lnTo>
                    <a:pt x="809" y="540"/>
                  </a:lnTo>
                  <a:lnTo>
                    <a:pt x="811" y="541"/>
                  </a:lnTo>
                  <a:lnTo>
                    <a:pt x="816" y="542"/>
                  </a:lnTo>
                  <a:lnTo>
                    <a:pt x="817" y="543"/>
                  </a:lnTo>
                  <a:lnTo>
                    <a:pt x="819" y="545"/>
                  </a:lnTo>
                  <a:lnTo>
                    <a:pt x="821" y="547"/>
                  </a:lnTo>
                  <a:lnTo>
                    <a:pt x="822" y="548"/>
                  </a:lnTo>
                  <a:lnTo>
                    <a:pt x="821" y="550"/>
                  </a:lnTo>
                  <a:lnTo>
                    <a:pt x="821" y="554"/>
                  </a:lnTo>
                  <a:lnTo>
                    <a:pt x="822" y="560"/>
                  </a:lnTo>
                  <a:lnTo>
                    <a:pt x="822" y="563"/>
                  </a:lnTo>
                  <a:lnTo>
                    <a:pt x="822" y="564"/>
                  </a:lnTo>
                  <a:lnTo>
                    <a:pt x="824" y="567"/>
                  </a:lnTo>
                  <a:lnTo>
                    <a:pt x="826" y="569"/>
                  </a:lnTo>
                  <a:lnTo>
                    <a:pt x="827" y="572"/>
                  </a:lnTo>
                  <a:lnTo>
                    <a:pt x="827" y="577"/>
                  </a:lnTo>
                  <a:lnTo>
                    <a:pt x="828" y="577"/>
                  </a:lnTo>
                  <a:lnTo>
                    <a:pt x="826" y="580"/>
                  </a:lnTo>
                  <a:lnTo>
                    <a:pt x="825" y="584"/>
                  </a:lnTo>
                  <a:lnTo>
                    <a:pt x="824" y="588"/>
                  </a:lnTo>
                  <a:lnTo>
                    <a:pt x="824" y="591"/>
                  </a:lnTo>
                  <a:lnTo>
                    <a:pt x="823" y="594"/>
                  </a:lnTo>
                  <a:lnTo>
                    <a:pt x="823" y="595"/>
                  </a:lnTo>
                  <a:lnTo>
                    <a:pt x="822" y="595"/>
                  </a:lnTo>
                  <a:lnTo>
                    <a:pt x="822" y="596"/>
                  </a:lnTo>
                  <a:lnTo>
                    <a:pt x="822" y="597"/>
                  </a:lnTo>
                  <a:lnTo>
                    <a:pt x="822" y="601"/>
                  </a:lnTo>
                  <a:lnTo>
                    <a:pt x="822" y="601"/>
                  </a:lnTo>
                  <a:lnTo>
                    <a:pt x="817" y="612"/>
                  </a:lnTo>
                  <a:lnTo>
                    <a:pt x="813" y="623"/>
                  </a:lnTo>
                  <a:lnTo>
                    <a:pt x="810" y="626"/>
                  </a:lnTo>
                  <a:lnTo>
                    <a:pt x="808" y="629"/>
                  </a:lnTo>
                  <a:lnTo>
                    <a:pt x="808" y="631"/>
                  </a:lnTo>
                  <a:lnTo>
                    <a:pt x="807" y="635"/>
                  </a:lnTo>
                  <a:lnTo>
                    <a:pt x="806" y="637"/>
                  </a:lnTo>
                  <a:lnTo>
                    <a:pt x="805" y="637"/>
                  </a:lnTo>
                  <a:lnTo>
                    <a:pt x="804" y="638"/>
                  </a:lnTo>
                  <a:lnTo>
                    <a:pt x="802" y="638"/>
                  </a:lnTo>
                  <a:lnTo>
                    <a:pt x="798" y="637"/>
                  </a:lnTo>
                  <a:lnTo>
                    <a:pt x="795" y="635"/>
                  </a:lnTo>
                  <a:lnTo>
                    <a:pt x="793" y="634"/>
                  </a:lnTo>
                  <a:lnTo>
                    <a:pt x="791" y="633"/>
                  </a:lnTo>
                  <a:lnTo>
                    <a:pt x="790" y="632"/>
                  </a:lnTo>
                  <a:lnTo>
                    <a:pt x="791" y="630"/>
                  </a:lnTo>
                  <a:lnTo>
                    <a:pt x="792" y="626"/>
                  </a:lnTo>
                  <a:lnTo>
                    <a:pt x="792" y="624"/>
                  </a:lnTo>
                  <a:lnTo>
                    <a:pt x="792" y="622"/>
                  </a:lnTo>
                  <a:lnTo>
                    <a:pt x="791" y="622"/>
                  </a:lnTo>
                  <a:lnTo>
                    <a:pt x="786" y="625"/>
                  </a:lnTo>
                  <a:lnTo>
                    <a:pt x="785" y="624"/>
                  </a:lnTo>
                  <a:lnTo>
                    <a:pt x="786" y="622"/>
                  </a:lnTo>
                  <a:lnTo>
                    <a:pt x="786" y="619"/>
                  </a:lnTo>
                  <a:lnTo>
                    <a:pt x="787" y="618"/>
                  </a:lnTo>
                  <a:lnTo>
                    <a:pt x="787" y="616"/>
                  </a:lnTo>
                  <a:lnTo>
                    <a:pt x="787" y="614"/>
                  </a:lnTo>
                  <a:lnTo>
                    <a:pt x="786" y="613"/>
                  </a:lnTo>
                  <a:lnTo>
                    <a:pt x="786" y="612"/>
                  </a:lnTo>
                  <a:lnTo>
                    <a:pt x="784" y="611"/>
                  </a:lnTo>
                  <a:lnTo>
                    <a:pt x="781" y="611"/>
                  </a:lnTo>
                  <a:lnTo>
                    <a:pt x="780" y="610"/>
                  </a:lnTo>
                  <a:lnTo>
                    <a:pt x="780" y="608"/>
                  </a:lnTo>
                  <a:lnTo>
                    <a:pt x="780" y="607"/>
                  </a:lnTo>
                  <a:lnTo>
                    <a:pt x="780" y="607"/>
                  </a:lnTo>
                  <a:lnTo>
                    <a:pt x="779" y="606"/>
                  </a:lnTo>
                  <a:lnTo>
                    <a:pt x="778" y="607"/>
                  </a:lnTo>
                  <a:lnTo>
                    <a:pt x="777" y="608"/>
                  </a:lnTo>
                  <a:lnTo>
                    <a:pt x="774" y="608"/>
                  </a:lnTo>
                  <a:lnTo>
                    <a:pt x="771" y="609"/>
                  </a:lnTo>
                  <a:lnTo>
                    <a:pt x="770" y="609"/>
                  </a:lnTo>
                  <a:lnTo>
                    <a:pt x="769" y="608"/>
                  </a:lnTo>
                  <a:lnTo>
                    <a:pt x="768" y="607"/>
                  </a:lnTo>
                  <a:lnTo>
                    <a:pt x="768" y="607"/>
                  </a:lnTo>
                  <a:lnTo>
                    <a:pt x="764" y="606"/>
                  </a:lnTo>
                  <a:lnTo>
                    <a:pt x="761" y="606"/>
                  </a:lnTo>
                  <a:lnTo>
                    <a:pt x="759" y="608"/>
                  </a:lnTo>
                  <a:lnTo>
                    <a:pt x="757" y="612"/>
                  </a:lnTo>
                  <a:lnTo>
                    <a:pt x="756" y="613"/>
                  </a:lnTo>
                  <a:lnTo>
                    <a:pt x="758" y="614"/>
                  </a:lnTo>
                  <a:lnTo>
                    <a:pt x="761" y="614"/>
                  </a:lnTo>
                  <a:lnTo>
                    <a:pt x="762" y="615"/>
                  </a:lnTo>
                  <a:lnTo>
                    <a:pt x="762" y="616"/>
                  </a:lnTo>
                  <a:lnTo>
                    <a:pt x="762" y="616"/>
                  </a:lnTo>
                  <a:lnTo>
                    <a:pt x="762" y="618"/>
                  </a:lnTo>
                  <a:lnTo>
                    <a:pt x="764" y="620"/>
                  </a:lnTo>
                  <a:lnTo>
                    <a:pt x="768" y="621"/>
                  </a:lnTo>
                  <a:lnTo>
                    <a:pt x="769" y="622"/>
                  </a:lnTo>
                  <a:lnTo>
                    <a:pt x="769" y="626"/>
                  </a:lnTo>
                  <a:lnTo>
                    <a:pt x="767" y="628"/>
                  </a:lnTo>
                  <a:lnTo>
                    <a:pt x="759" y="628"/>
                  </a:lnTo>
                  <a:lnTo>
                    <a:pt x="756" y="628"/>
                  </a:lnTo>
                  <a:lnTo>
                    <a:pt x="755" y="629"/>
                  </a:lnTo>
                  <a:lnTo>
                    <a:pt x="754" y="631"/>
                  </a:lnTo>
                  <a:lnTo>
                    <a:pt x="752" y="633"/>
                  </a:lnTo>
                  <a:lnTo>
                    <a:pt x="738" y="639"/>
                  </a:lnTo>
                  <a:lnTo>
                    <a:pt x="737" y="639"/>
                  </a:lnTo>
                  <a:lnTo>
                    <a:pt x="733" y="639"/>
                  </a:lnTo>
                  <a:lnTo>
                    <a:pt x="732" y="639"/>
                  </a:lnTo>
                  <a:lnTo>
                    <a:pt x="731" y="640"/>
                  </a:lnTo>
                  <a:lnTo>
                    <a:pt x="729" y="642"/>
                  </a:lnTo>
                  <a:lnTo>
                    <a:pt x="728" y="643"/>
                  </a:lnTo>
                  <a:lnTo>
                    <a:pt x="727" y="643"/>
                  </a:lnTo>
                  <a:lnTo>
                    <a:pt x="726" y="643"/>
                  </a:lnTo>
                  <a:lnTo>
                    <a:pt x="726" y="643"/>
                  </a:lnTo>
                  <a:lnTo>
                    <a:pt x="725" y="643"/>
                  </a:lnTo>
                  <a:lnTo>
                    <a:pt x="725" y="645"/>
                  </a:lnTo>
                  <a:lnTo>
                    <a:pt x="725" y="646"/>
                  </a:lnTo>
                  <a:lnTo>
                    <a:pt x="725" y="647"/>
                  </a:lnTo>
                  <a:lnTo>
                    <a:pt x="725" y="648"/>
                  </a:lnTo>
                  <a:lnTo>
                    <a:pt x="724" y="649"/>
                  </a:lnTo>
                  <a:lnTo>
                    <a:pt x="723" y="649"/>
                  </a:lnTo>
                  <a:lnTo>
                    <a:pt x="720" y="650"/>
                  </a:lnTo>
                  <a:lnTo>
                    <a:pt x="719" y="651"/>
                  </a:lnTo>
                  <a:lnTo>
                    <a:pt x="714" y="650"/>
                  </a:lnTo>
                  <a:lnTo>
                    <a:pt x="713" y="650"/>
                  </a:lnTo>
                  <a:lnTo>
                    <a:pt x="709" y="652"/>
                  </a:lnTo>
                  <a:lnTo>
                    <a:pt x="708" y="652"/>
                  </a:lnTo>
                  <a:lnTo>
                    <a:pt x="699" y="652"/>
                  </a:lnTo>
                  <a:lnTo>
                    <a:pt x="696" y="653"/>
                  </a:lnTo>
                  <a:lnTo>
                    <a:pt x="691" y="655"/>
                  </a:lnTo>
                  <a:lnTo>
                    <a:pt x="692" y="657"/>
                  </a:lnTo>
                  <a:lnTo>
                    <a:pt x="692" y="659"/>
                  </a:lnTo>
                  <a:lnTo>
                    <a:pt x="691" y="661"/>
                  </a:lnTo>
                  <a:lnTo>
                    <a:pt x="690" y="662"/>
                  </a:lnTo>
                  <a:lnTo>
                    <a:pt x="690" y="663"/>
                  </a:lnTo>
                  <a:lnTo>
                    <a:pt x="690" y="664"/>
                  </a:lnTo>
                  <a:lnTo>
                    <a:pt x="690" y="665"/>
                  </a:lnTo>
                  <a:lnTo>
                    <a:pt x="689" y="665"/>
                  </a:lnTo>
                  <a:lnTo>
                    <a:pt x="687" y="667"/>
                  </a:lnTo>
                  <a:lnTo>
                    <a:pt x="685" y="668"/>
                  </a:lnTo>
                  <a:lnTo>
                    <a:pt x="684" y="669"/>
                  </a:lnTo>
                  <a:lnTo>
                    <a:pt x="682" y="668"/>
                  </a:lnTo>
                  <a:lnTo>
                    <a:pt x="681" y="667"/>
                  </a:lnTo>
                  <a:lnTo>
                    <a:pt x="680" y="665"/>
                  </a:lnTo>
                  <a:lnTo>
                    <a:pt x="679" y="665"/>
                  </a:lnTo>
                  <a:lnTo>
                    <a:pt x="678" y="664"/>
                  </a:lnTo>
                  <a:lnTo>
                    <a:pt x="678" y="665"/>
                  </a:lnTo>
                  <a:lnTo>
                    <a:pt x="678" y="666"/>
                  </a:lnTo>
                  <a:lnTo>
                    <a:pt x="674" y="667"/>
                  </a:lnTo>
                  <a:lnTo>
                    <a:pt x="673" y="668"/>
                  </a:lnTo>
                  <a:lnTo>
                    <a:pt x="672" y="672"/>
                  </a:lnTo>
                  <a:lnTo>
                    <a:pt x="671" y="673"/>
                  </a:lnTo>
                  <a:lnTo>
                    <a:pt x="669" y="672"/>
                  </a:lnTo>
                  <a:lnTo>
                    <a:pt x="668" y="671"/>
                  </a:lnTo>
                  <a:lnTo>
                    <a:pt x="666" y="671"/>
                  </a:lnTo>
                  <a:lnTo>
                    <a:pt x="663" y="679"/>
                  </a:lnTo>
                  <a:lnTo>
                    <a:pt x="661" y="681"/>
                  </a:lnTo>
                  <a:lnTo>
                    <a:pt x="660" y="683"/>
                  </a:lnTo>
                  <a:lnTo>
                    <a:pt x="654" y="682"/>
                  </a:lnTo>
                  <a:lnTo>
                    <a:pt x="652" y="684"/>
                  </a:lnTo>
                  <a:lnTo>
                    <a:pt x="651" y="684"/>
                  </a:lnTo>
                  <a:lnTo>
                    <a:pt x="650" y="684"/>
                  </a:lnTo>
                  <a:lnTo>
                    <a:pt x="649" y="684"/>
                  </a:lnTo>
                  <a:lnTo>
                    <a:pt x="648" y="684"/>
                  </a:lnTo>
                  <a:lnTo>
                    <a:pt x="648" y="683"/>
                  </a:lnTo>
                  <a:lnTo>
                    <a:pt x="648" y="683"/>
                  </a:lnTo>
                  <a:lnTo>
                    <a:pt x="647" y="683"/>
                  </a:lnTo>
                  <a:lnTo>
                    <a:pt x="646" y="684"/>
                  </a:lnTo>
                  <a:lnTo>
                    <a:pt x="645" y="689"/>
                  </a:lnTo>
                  <a:lnTo>
                    <a:pt x="645" y="691"/>
                  </a:lnTo>
                  <a:lnTo>
                    <a:pt x="643" y="693"/>
                  </a:lnTo>
                  <a:lnTo>
                    <a:pt x="642" y="695"/>
                  </a:lnTo>
                  <a:lnTo>
                    <a:pt x="641" y="696"/>
                  </a:lnTo>
                  <a:lnTo>
                    <a:pt x="637" y="696"/>
                  </a:lnTo>
                  <a:lnTo>
                    <a:pt x="630" y="691"/>
                  </a:lnTo>
                  <a:lnTo>
                    <a:pt x="629" y="691"/>
                  </a:lnTo>
                  <a:lnTo>
                    <a:pt x="628" y="691"/>
                  </a:lnTo>
                  <a:lnTo>
                    <a:pt x="626" y="691"/>
                  </a:lnTo>
                  <a:lnTo>
                    <a:pt x="624" y="691"/>
                  </a:lnTo>
                  <a:lnTo>
                    <a:pt x="623" y="691"/>
                  </a:lnTo>
                  <a:lnTo>
                    <a:pt x="621" y="692"/>
                  </a:lnTo>
                  <a:lnTo>
                    <a:pt x="620" y="693"/>
                  </a:lnTo>
                  <a:lnTo>
                    <a:pt x="618" y="697"/>
                  </a:lnTo>
                  <a:lnTo>
                    <a:pt x="618" y="698"/>
                  </a:lnTo>
                  <a:lnTo>
                    <a:pt x="616" y="698"/>
                  </a:lnTo>
                  <a:lnTo>
                    <a:pt x="612" y="697"/>
                  </a:lnTo>
                  <a:lnTo>
                    <a:pt x="605" y="697"/>
                  </a:lnTo>
                  <a:lnTo>
                    <a:pt x="601" y="698"/>
                  </a:lnTo>
                  <a:lnTo>
                    <a:pt x="599" y="700"/>
                  </a:lnTo>
                  <a:lnTo>
                    <a:pt x="598" y="701"/>
                  </a:lnTo>
                  <a:lnTo>
                    <a:pt x="597" y="702"/>
                  </a:lnTo>
                  <a:lnTo>
                    <a:pt x="597" y="703"/>
                  </a:lnTo>
                  <a:lnTo>
                    <a:pt x="597" y="704"/>
                  </a:lnTo>
                  <a:lnTo>
                    <a:pt x="597" y="704"/>
                  </a:lnTo>
                  <a:lnTo>
                    <a:pt x="597" y="705"/>
                  </a:lnTo>
                  <a:lnTo>
                    <a:pt x="596" y="705"/>
                  </a:lnTo>
                  <a:lnTo>
                    <a:pt x="595" y="705"/>
                  </a:lnTo>
                  <a:lnTo>
                    <a:pt x="594" y="706"/>
                  </a:lnTo>
                  <a:lnTo>
                    <a:pt x="592" y="708"/>
                  </a:lnTo>
                  <a:lnTo>
                    <a:pt x="591" y="709"/>
                  </a:lnTo>
                  <a:lnTo>
                    <a:pt x="588" y="714"/>
                  </a:lnTo>
                  <a:lnTo>
                    <a:pt x="587" y="715"/>
                  </a:lnTo>
                  <a:lnTo>
                    <a:pt x="586" y="716"/>
                  </a:lnTo>
                  <a:lnTo>
                    <a:pt x="585" y="716"/>
                  </a:lnTo>
                  <a:lnTo>
                    <a:pt x="585" y="719"/>
                  </a:lnTo>
                  <a:lnTo>
                    <a:pt x="583" y="721"/>
                  </a:lnTo>
                  <a:lnTo>
                    <a:pt x="582" y="722"/>
                  </a:lnTo>
                  <a:lnTo>
                    <a:pt x="582" y="725"/>
                  </a:lnTo>
                  <a:lnTo>
                    <a:pt x="582" y="727"/>
                  </a:lnTo>
                  <a:lnTo>
                    <a:pt x="583" y="728"/>
                  </a:lnTo>
                  <a:lnTo>
                    <a:pt x="583" y="729"/>
                  </a:lnTo>
                  <a:lnTo>
                    <a:pt x="582" y="730"/>
                  </a:lnTo>
                  <a:lnTo>
                    <a:pt x="581" y="730"/>
                  </a:lnTo>
                  <a:lnTo>
                    <a:pt x="580" y="728"/>
                  </a:lnTo>
                  <a:lnTo>
                    <a:pt x="578" y="725"/>
                  </a:lnTo>
                  <a:lnTo>
                    <a:pt x="578" y="724"/>
                  </a:lnTo>
                  <a:lnTo>
                    <a:pt x="578" y="723"/>
                  </a:lnTo>
                  <a:lnTo>
                    <a:pt x="578" y="722"/>
                  </a:lnTo>
                  <a:lnTo>
                    <a:pt x="577" y="722"/>
                  </a:lnTo>
                  <a:lnTo>
                    <a:pt x="576" y="720"/>
                  </a:lnTo>
                  <a:lnTo>
                    <a:pt x="576" y="719"/>
                  </a:lnTo>
                  <a:lnTo>
                    <a:pt x="576" y="719"/>
                  </a:lnTo>
                  <a:lnTo>
                    <a:pt x="576" y="718"/>
                  </a:lnTo>
                  <a:lnTo>
                    <a:pt x="576" y="717"/>
                  </a:lnTo>
                  <a:lnTo>
                    <a:pt x="576" y="716"/>
                  </a:lnTo>
                  <a:lnTo>
                    <a:pt x="576" y="716"/>
                  </a:lnTo>
                  <a:lnTo>
                    <a:pt x="573" y="716"/>
                  </a:lnTo>
                  <a:lnTo>
                    <a:pt x="572" y="716"/>
                  </a:lnTo>
                  <a:lnTo>
                    <a:pt x="571" y="715"/>
                  </a:lnTo>
                  <a:lnTo>
                    <a:pt x="570" y="714"/>
                  </a:lnTo>
                  <a:lnTo>
                    <a:pt x="570" y="711"/>
                  </a:lnTo>
                  <a:lnTo>
                    <a:pt x="570" y="710"/>
                  </a:lnTo>
                  <a:lnTo>
                    <a:pt x="569" y="709"/>
                  </a:lnTo>
                  <a:lnTo>
                    <a:pt x="564" y="709"/>
                  </a:lnTo>
                  <a:lnTo>
                    <a:pt x="562" y="709"/>
                  </a:lnTo>
                  <a:lnTo>
                    <a:pt x="564" y="710"/>
                  </a:lnTo>
                  <a:lnTo>
                    <a:pt x="564" y="712"/>
                  </a:lnTo>
                  <a:lnTo>
                    <a:pt x="565" y="714"/>
                  </a:lnTo>
                  <a:lnTo>
                    <a:pt x="564" y="716"/>
                  </a:lnTo>
                  <a:lnTo>
                    <a:pt x="564" y="716"/>
                  </a:lnTo>
                  <a:lnTo>
                    <a:pt x="564" y="717"/>
                  </a:lnTo>
                  <a:lnTo>
                    <a:pt x="562" y="719"/>
                  </a:lnTo>
                  <a:lnTo>
                    <a:pt x="563" y="721"/>
                  </a:lnTo>
                  <a:lnTo>
                    <a:pt x="567" y="723"/>
                  </a:lnTo>
                  <a:lnTo>
                    <a:pt x="570" y="726"/>
                  </a:lnTo>
                  <a:lnTo>
                    <a:pt x="570" y="728"/>
                  </a:lnTo>
                  <a:lnTo>
                    <a:pt x="571" y="729"/>
                  </a:lnTo>
                  <a:lnTo>
                    <a:pt x="571" y="731"/>
                  </a:lnTo>
                  <a:lnTo>
                    <a:pt x="571" y="734"/>
                  </a:lnTo>
                  <a:lnTo>
                    <a:pt x="571" y="736"/>
                  </a:lnTo>
                  <a:lnTo>
                    <a:pt x="572" y="739"/>
                  </a:lnTo>
                  <a:lnTo>
                    <a:pt x="573" y="740"/>
                  </a:lnTo>
                  <a:lnTo>
                    <a:pt x="575" y="740"/>
                  </a:lnTo>
                  <a:lnTo>
                    <a:pt x="576" y="741"/>
                  </a:lnTo>
                  <a:lnTo>
                    <a:pt x="576" y="743"/>
                  </a:lnTo>
                  <a:lnTo>
                    <a:pt x="576" y="745"/>
                  </a:lnTo>
                  <a:lnTo>
                    <a:pt x="576" y="746"/>
                  </a:lnTo>
                  <a:lnTo>
                    <a:pt x="577" y="746"/>
                  </a:lnTo>
                  <a:lnTo>
                    <a:pt x="591" y="754"/>
                  </a:lnTo>
                  <a:lnTo>
                    <a:pt x="592" y="755"/>
                  </a:lnTo>
                  <a:lnTo>
                    <a:pt x="595" y="756"/>
                  </a:lnTo>
                  <a:lnTo>
                    <a:pt x="597" y="757"/>
                  </a:lnTo>
                  <a:lnTo>
                    <a:pt x="597" y="759"/>
                  </a:lnTo>
                  <a:lnTo>
                    <a:pt x="597" y="761"/>
                  </a:lnTo>
                  <a:lnTo>
                    <a:pt x="597" y="763"/>
                  </a:lnTo>
                  <a:lnTo>
                    <a:pt x="600" y="764"/>
                  </a:lnTo>
                  <a:lnTo>
                    <a:pt x="601" y="765"/>
                  </a:lnTo>
                  <a:lnTo>
                    <a:pt x="602" y="766"/>
                  </a:lnTo>
                  <a:lnTo>
                    <a:pt x="602" y="769"/>
                  </a:lnTo>
                  <a:lnTo>
                    <a:pt x="601" y="771"/>
                  </a:lnTo>
                  <a:lnTo>
                    <a:pt x="599" y="775"/>
                  </a:lnTo>
                  <a:lnTo>
                    <a:pt x="599" y="777"/>
                  </a:lnTo>
                  <a:lnTo>
                    <a:pt x="596" y="776"/>
                  </a:lnTo>
                  <a:lnTo>
                    <a:pt x="596" y="778"/>
                  </a:lnTo>
                  <a:lnTo>
                    <a:pt x="596" y="782"/>
                  </a:lnTo>
                  <a:lnTo>
                    <a:pt x="595" y="784"/>
                  </a:lnTo>
                  <a:lnTo>
                    <a:pt x="594" y="785"/>
                  </a:lnTo>
                  <a:lnTo>
                    <a:pt x="590" y="787"/>
                  </a:lnTo>
                  <a:lnTo>
                    <a:pt x="589" y="789"/>
                  </a:lnTo>
                  <a:lnTo>
                    <a:pt x="590" y="790"/>
                  </a:lnTo>
                  <a:lnTo>
                    <a:pt x="591" y="792"/>
                  </a:lnTo>
                  <a:lnTo>
                    <a:pt x="593" y="794"/>
                  </a:lnTo>
                  <a:lnTo>
                    <a:pt x="594" y="796"/>
                  </a:lnTo>
                  <a:lnTo>
                    <a:pt x="595" y="797"/>
                  </a:lnTo>
                  <a:lnTo>
                    <a:pt x="599" y="799"/>
                  </a:lnTo>
                  <a:lnTo>
                    <a:pt x="600" y="799"/>
                  </a:lnTo>
                  <a:lnTo>
                    <a:pt x="600" y="800"/>
                  </a:lnTo>
                  <a:lnTo>
                    <a:pt x="600" y="802"/>
                  </a:lnTo>
                  <a:lnTo>
                    <a:pt x="600" y="804"/>
                  </a:lnTo>
                  <a:lnTo>
                    <a:pt x="600" y="805"/>
                  </a:lnTo>
                  <a:lnTo>
                    <a:pt x="600" y="806"/>
                  </a:lnTo>
                  <a:lnTo>
                    <a:pt x="600" y="806"/>
                  </a:lnTo>
                  <a:lnTo>
                    <a:pt x="601" y="807"/>
                  </a:lnTo>
                  <a:lnTo>
                    <a:pt x="603" y="808"/>
                  </a:lnTo>
                  <a:lnTo>
                    <a:pt x="604" y="809"/>
                  </a:lnTo>
                  <a:lnTo>
                    <a:pt x="605" y="811"/>
                  </a:lnTo>
                  <a:lnTo>
                    <a:pt x="606" y="814"/>
                  </a:lnTo>
                  <a:lnTo>
                    <a:pt x="606" y="816"/>
                  </a:lnTo>
                  <a:lnTo>
                    <a:pt x="606" y="818"/>
                  </a:lnTo>
                  <a:lnTo>
                    <a:pt x="606" y="818"/>
                  </a:lnTo>
                  <a:lnTo>
                    <a:pt x="607" y="819"/>
                  </a:lnTo>
                  <a:lnTo>
                    <a:pt x="608" y="821"/>
                  </a:lnTo>
                  <a:lnTo>
                    <a:pt x="609" y="821"/>
                  </a:lnTo>
                  <a:lnTo>
                    <a:pt x="611" y="821"/>
                  </a:lnTo>
                  <a:lnTo>
                    <a:pt x="612" y="824"/>
                  </a:lnTo>
                  <a:lnTo>
                    <a:pt x="612" y="828"/>
                  </a:lnTo>
                  <a:lnTo>
                    <a:pt x="612" y="830"/>
                  </a:lnTo>
                  <a:lnTo>
                    <a:pt x="613" y="832"/>
                  </a:lnTo>
                  <a:lnTo>
                    <a:pt x="615" y="834"/>
                  </a:lnTo>
                  <a:lnTo>
                    <a:pt x="618" y="836"/>
                  </a:lnTo>
                  <a:lnTo>
                    <a:pt x="621" y="838"/>
                  </a:lnTo>
                  <a:lnTo>
                    <a:pt x="624" y="844"/>
                  </a:lnTo>
                  <a:lnTo>
                    <a:pt x="625" y="846"/>
                  </a:lnTo>
                  <a:lnTo>
                    <a:pt x="627" y="847"/>
                  </a:lnTo>
                  <a:lnTo>
                    <a:pt x="632" y="848"/>
                  </a:lnTo>
                  <a:lnTo>
                    <a:pt x="634" y="847"/>
                  </a:lnTo>
                  <a:lnTo>
                    <a:pt x="633" y="845"/>
                  </a:lnTo>
                  <a:lnTo>
                    <a:pt x="635" y="845"/>
                  </a:lnTo>
                  <a:lnTo>
                    <a:pt x="638" y="846"/>
                  </a:lnTo>
                  <a:lnTo>
                    <a:pt x="640" y="847"/>
                  </a:lnTo>
                  <a:lnTo>
                    <a:pt x="641" y="848"/>
                  </a:lnTo>
                  <a:lnTo>
                    <a:pt x="643" y="850"/>
                  </a:lnTo>
                  <a:lnTo>
                    <a:pt x="645" y="851"/>
                  </a:lnTo>
                  <a:lnTo>
                    <a:pt x="646" y="852"/>
                  </a:lnTo>
                  <a:lnTo>
                    <a:pt x="646" y="854"/>
                  </a:lnTo>
                  <a:lnTo>
                    <a:pt x="646" y="855"/>
                  </a:lnTo>
                  <a:lnTo>
                    <a:pt x="649" y="859"/>
                  </a:lnTo>
                  <a:lnTo>
                    <a:pt x="650" y="859"/>
                  </a:lnTo>
                  <a:lnTo>
                    <a:pt x="659" y="871"/>
                  </a:lnTo>
                  <a:lnTo>
                    <a:pt x="660" y="873"/>
                  </a:lnTo>
                  <a:lnTo>
                    <a:pt x="661" y="876"/>
                  </a:lnTo>
                  <a:lnTo>
                    <a:pt x="664" y="877"/>
                  </a:lnTo>
                  <a:lnTo>
                    <a:pt x="669" y="878"/>
                  </a:lnTo>
                  <a:lnTo>
                    <a:pt x="671" y="878"/>
                  </a:lnTo>
                  <a:lnTo>
                    <a:pt x="672" y="879"/>
                  </a:lnTo>
                  <a:lnTo>
                    <a:pt x="675" y="883"/>
                  </a:lnTo>
                  <a:lnTo>
                    <a:pt x="678" y="886"/>
                  </a:lnTo>
                  <a:lnTo>
                    <a:pt x="679" y="889"/>
                  </a:lnTo>
                  <a:lnTo>
                    <a:pt x="679" y="893"/>
                  </a:lnTo>
                  <a:lnTo>
                    <a:pt x="681" y="895"/>
                  </a:lnTo>
                  <a:lnTo>
                    <a:pt x="684" y="897"/>
                  </a:lnTo>
                  <a:lnTo>
                    <a:pt x="686" y="899"/>
                  </a:lnTo>
                  <a:lnTo>
                    <a:pt x="689" y="901"/>
                  </a:lnTo>
                  <a:lnTo>
                    <a:pt x="690" y="898"/>
                  </a:lnTo>
                  <a:lnTo>
                    <a:pt x="690" y="896"/>
                  </a:lnTo>
                  <a:lnTo>
                    <a:pt x="691" y="896"/>
                  </a:lnTo>
                  <a:lnTo>
                    <a:pt x="692" y="896"/>
                  </a:lnTo>
                  <a:lnTo>
                    <a:pt x="694" y="896"/>
                  </a:lnTo>
                  <a:lnTo>
                    <a:pt x="696" y="897"/>
                  </a:lnTo>
                  <a:lnTo>
                    <a:pt x="696" y="898"/>
                  </a:lnTo>
                  <a:lnTo>
                    <a:pt x="698" y="899"/>
                  </a:lnTo>
                  <a:lnTo>
                    <a:pt x="700" y="899"/>
                  </a:lnTo>
                  <a:lnTo>
                    <a:pt x="700" y="902"/>
                  </a:lnTo>
                  <a:lnTo>
                    <a:pt x="701" y="904"/>
                  </a:lnTo>
                  <a:lnTo>
                    <a:pt x="702" y="907"/>
                  </a:lnTo>
                  <a:lnTo>
                    <a:pt x="704" y="908"/>
                  </a:lnTo>
                  <a:lnTo>
                    <a:pt x="706" y="908"/>
                  </a:lnTo>
                  <a:lnTo>
                    <a:pt x="709" y="909"/>
                  </a:lnTo>
                  <a:lnTo>
                    <a:pt x="710" y="910"/>
                  </a:lnTo>
                  <a:lnTo>
                    <a:pt x="713" y="914"/>
                  </a:lnTo>
                  <a:lnTo>
                    <a:pt x="717" y="922"/>
                  </a:lnTo>
                  <a:lnTo>
                    <a:pt x="719" y="924"/>
                  </a:lnTo>
                  <a:close/>
                  <a:moveTo>
                    <a:pt x="754" y="176"/>
                  </a:moveTo>
                  <a:lnTo>
                    <a:pt x="753" y="180"/>
                  </a:lnTo>
                  <a:lnTo>
                    <a:pt x="752" y="180"/>
                  </a:lnTo>
                  <a:lnTo>
                    <a:pt x="751" y="180"/>
                  </a:lnTo>
                  <a:lnTo>
                    <a:pt x="752" y="183"/>
                  </a:lnTo>
                  <a:lnTo>
                    <a:pt x="753" y="185"/>
                  </a:lnTo>
                  <a:lnTo>
                    <a:pt x="743" y="186"/>
                  </a:lnTo>
                  <a:lnTo>
                    <a:pt x="741" y="186"/>
                  </a:lnTo>
                  <a:lnTo>
                    <a:pt x="739" y="185"/>
                  </a:lnTo>
                  <a:lnTo>
                    <a:pt x="738" y="187"/>
                  </a:lnTo>
                  <a:lnTo>
                    <a:pt x="735" y="189"/>
                  </a:lnTo>
                  <a:lnTo>
                    <a:pt x="730" y="190"/>
                  </a:lnTo>
                  <a:lnTo>
                    <a:pt x="724" y="190"/>
                  </a:lnTo>
                  <a:lnTo>
                    <a:pt x="720" y="189"/>
                  </a:lnTo>
                  <a:lnTo>
                    <a:pt x="719" y="187"/>
                  </a:lnTo>
                  <a:lnTo>
                    <a:pt x="720" y="186"/>
                  </a:lnTo>
                  <a:lnTo>
                    <a:pt x="722" y="185"/>
                  </a:lnTo>
                  <a:lnTo>
                    <a:pt x="725" y="185"/>
                  </a:lnTo>
                  <a:lnTo>
                    <a:pt x="728" y="183"/>
                  </a:lnTo>
                  <a:lnTo>
                    <a:pt x="729" y="182"/>
                  </a:lnTo>
                  <a:lnTo>
                    <a:pt x="730" y="177"/>
                  </a:lnTo>
                  <a:lnTo>
                    <a:pt x="726" y="171"/>
                  </a:lnTo>
                  <a:lnTo>
                    <a:pt x="726" y="167"/>
                  </a:lnTo>
                  <a:lnTo>
                    <a:pt x="731" y="168"/>
                  </a:lnTo>
                  <a:lnTo>
                    <a:pt x="732" y="168"/>
                  </a:lnTo>
                  <a:lnTo>
                    <a:pt x="732" y="169"/>
                  </a:lnTo>
                  <a:lnTo>
                    <a:pt x="732" y="170"/>
                  </a:lnTo>
                  <a:lnTo>
                    <a:pt x="732" y="173"/>
                  </a:lnTo>
                  <a:lnTo>
                    <a:pt x="732" y="175"/>
                  </a:lnTo>
                  <a:lnTo>
                    <a:pt x="733" y="173"/>
                  </a:lnTo>
                  <a:lnTo>
                    <a:pt x="734" y="172"/>
                  </a:lnTo>
                  <a:lnTo>
                    <a:pt x="738" y="172"/>
                  </a:lnTo>
                  <a:lnTo>
                    <a:pt x="738" y="173"/>
                  </a:lnTo>
                  <a:lnTo>
                    <a:pt x="737" y="173"/>
                  </a:lnTo>
                  <a:lnTo>
                    <a:pt x="737" y="174"/>
                  </a:lnTo>
                  <a:lnTo>
                    <a:pt x="737" y="174"/>
                  </a:lnTo>
                  <a:lnTo>
                    <a:pt x="739" y="175"/>
                  </a:lnTo>
                  <a:lnTo>
                    <a:pt x="738" y="174"/>
                  </a:lnTo>
                  <a:lnTo>
                    <a:pt x="740" y="169"/>
                  </a:lnTo>
                  <a:lnTo>
                    <a:pt x="740" y="166"/>
                  </a:lnTo>
                  <a:lnTo>
                    <a:pt x="738" y="163"/>
                  </a:lnTo>
                  <a:lnTo>
                    <a:pt x="737" y="164"/>
                  </a:lnTo>
                  <a:lnTo>
                    <a:pt x="736" y="162"/>
                  </a:lnTo>
                  <a:lnTo>
                    <a:pt x="735" y="159"/>
                  </a:lnTo>
                  <a:lnTo>
                    <a:pt x="733" y="157"/>
                  </a:lnTo>
                  <a:lnTo>
                    <a:pt x="732" y="156"/>
                  </a:lnTo>
                  <a:lnTo>
                    <a:pt x="731" y="156"/>
                  </a:lnTo>
                  <a:lnTo>
                    <a:pt x="728" y="156"/>
                  </a:lnTo>
                  <a:lnTo>
                    <a:pt x="727" y="157"/>
                  </a:lnTo>
                  <a:lnTo>
                    <a:pt x="728" y="160"/>
                  </a:lnTo>
                  <a:lnTo>
                    <a:pt x="728" y="161"/>
                  </a:lnTo>
                  <a:lnTo>
                    <a:pt x="727" y="162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6" y="164"/>
                  </a:lnTo>
                  <a:lnTo>
                    <a:pt x="726" y="165"/>
                  </a:lnTo>
                  <a:lnTo>
                    <a:pt x="722" y="166"/>
                  </a:lnTo>
                  <a:lnTo>
                    <a:pt x="722" y="164"/>
                  </a:lnTo>
                  <a:lnTo>
                    <a:pt x="723" y="162"/>
                  </a:lnTo>
                  <a:lnTo>
                    <a:pt x="724" y="162"/>
                  </a:lnTo>
                  <a:lnTo>
                    <a:pt x="724" y="161"/>
                  </a:lnTo>
                  <a:lnTo>
                    <a:pt x="724" y="159"/>
                  </a:lnTo>
                  <a:lnTo>
                    <a:pt x="723" y="159"/>
                  </a:lnTo>
                  <a:lnTo>
                    <a:pt x="722" y="159"/>
                  </a:lnTo>
                  <a:lnTo>
                    <a:pt x="720" y="161"/>
                  </a:lnTo>
                  <a:lnTo>
                    <a:pt x="718" y="162"/>
                  </a:lnTo>
                  <a:lnTo>
                    <a:pt x="717" y="163"/>
                  </a:lnTo>
                  <a:lnTo>
                    <a:pt x="714" y="162"/>
                  </a:lnTo>
                  <a:lnTo>
                    <a:pt x="715" y="160"/>
                  </a:lnTo>
                  <a:lnTo>
                    <a:pt x="718" y="155"/>
                  </a:lnTo>
                  <a:lnTo>
                    <a:pt x="719" y="150"/>
                  </a:lnTo>
                  <a:lnTo>
                    <a:pt x="718" y="149"/>
                  </a:lnTo>
                  <a:lnTo>
                    <a:pt x="714" y="144"/>
                  </a:lnTo>
                  <a:lnTo>
                    <a:pt x="713" y="143"/>
                  </a:lnTo>
                  <a:lnTo>
                    <a:pt x="714" y="141"/>
                  </a:lnTo>
                  <a:lnTo>
                    <a:pt x="715" y="139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1" y="146"/>
                  </a:lnTo>
                  <a:lnTo>
                    <a:pt x="722" y="148"/>
                  </a:lnTo>
                  <a:lnTo>
                    <a:pt x="725" y="150"/>
                  </a:lnTo>
                  <a:lnTo>
                    <a:pt x="731" y="154"/>
                  </a:lnTo>
                  <a:lnTo>
                    <a:pt x="734" y="156"/>
                  </a:lnTo>
                  <a:lnTo>
                    <a:pt x="737" y="157"/>
                  </a:lnTo>
                  <a:lnTo>
                    <a:pt x="752" y="174"/>
                  </a:lnTo>
                  <a:lnTo>
                    <a:pt x="754" y="176"/>
                  </a:lnTo>
                  <a:close/>
                  <a:moveTo>
                    <a:pt x="86" y="227"/>
                  </a:moveTo>
                  <a:lnTo>
                    <a:pt x="83" y="227"/>
                  </a:lnTo>
                  <a:lnTo>
                    <a:pt x="81" y="228"/>
                  </a:lnTo>
                  <a:lnTo>
                    <a:pt x="79" y="228"/>
                  </a:lnTo>
                  <a:lnTo>
                    <a:pt x="79" y="230"/>
                  </a:lnTo>
                  <a:lnTo>
                    <a:pt x="80" y="230"/>
                  </a:lnTo>
                  <a:lnTo>
                    <a:pt x="81" y="231"/>
                  </a:lnTo>
                  <a:lnTo>
                    <a:pt x="82" y="232"/>
                  </a:lnTo>
                  <a:lnTo>
                    <a:pt x="82" y="233"/>
                  </a:lnTo>
                  <a:lnTo>
                    <a:pt x="81" y="233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7" y="232"/>
                  </a:lnTo>
                  <a:lnTo>
                    <a:pt x="75" y="231"/>
                  </a:lnTo>
                  <a:lnTo>
                    <a:pt x="73" y="229"/>
                  </a:lnTo>
                  <a:lnTo>
                    <a:pt x="73" y="228"/>
                  </a:lnTo>
                  <a:lnTo>
                    <a:pt x="74" y="227"/>
                  </a:lnTo>
                  <a:lnTo>
                    <a:pt x="81" y="225"/>
                  </a:lnTo>
                  <a:lnTo>
                    <a:pt x="84" y="224"/>
                  </a:lnTo>
                  <a:lnTo>
                    <a:pt x="86" y="227"/>
                  </a:lnTo>
                  <a:close/>
                  <a:moveTo>
                    <a:pt x="93" y="216"/>
                  </a:moveTo>
                  <a:lnTo>
                    <a:pt x="95" y="215"/>
                  </a:lnTo>
                  <a:lnTo>
                    <a:pt x="108" y="213"/>
                  </a:lnTo>
                  <a:lnTo>
                    <a:pt x="112" y="214"/>
                  </a:lnTo>
                  <a:lnTo>
                    <a:pt x="93" y="216"/>
                  </a:lnTo>
                  <a:close/>
                  <a:moveTo>
                    <a:pt x="116" y="211"/>
                  </a:moveTo>
                  <a:lnTo>
                    <a:pt x="120" y="209"/>
                  </a:lnTo>
                  <a:lnTo>
                    <a:pt x="125" y="208"/>
                  </a:lnTo>
                  <a:lnTo>
                    <a:pt x="135" y="208"/>
                  </a:lnTo>
                  <a:lnTo>
                    <a:pt x="135" y="209"/>
                  </a:lnTo>
                  <a:lnTo>
                    <a:pt x="131" y="210"/>
                  </a:lnTo>
                  <a:lnTo>
                    <a:pt x="119" y="212"/>
                  </a:lnTo>
                  <a:lnTo>
                    <a:pt x="116" y="211"/>
                  </a:lnTo>
                  <a:close/>
                  <a:moveTo>
                    <a:pt x="137" y="208"/>
                  </a:moveTo>
                  <a:lnTo>
                    <a:pt x="138" y="207"/>
                  </a:lnTo>
                  <a:lnTo>
                    <a:pt x="140" y="207"/>
                  </a:lnTo>
                  <a:lnTo>
                    <a:pt x="142" y="207"/>
                  </a:lnTo>
                  <a:lnTo>
                    <a:pt x="143" y="208"/>
                  </a:lnTo>
                  <a:lnTo>
                    <a:pt x="143" y="209"/>
                  </a:lnTo>
                  <a:lnTo>
                    <a:pt x="142" y="209"/>
                  </a:lnTo>
                  <a:lnTo>
                    <a:pt x="138" y="208"/>
                  </a:lnTo>
                  <a:lnTo>
                    <a:pt x="137" y="208"/>
                  </a:lnTo>
                  <a:close/>
                  <a:moveTo>
                    <a:pt x="205" y="209"/>
                  </a:moveTo>
                  <a:lnTo>
                    <a:pt x="206" y="207"/>
                  </a:lnTo>
                  <a:lnTo>
                    <a:pt x="208" y="206"/>
                  </a:lnTo>
                  <a:lnTo>
                    <a:pt x="209" y="206"/>
                  </a:lnTo>
                  <a:lnTo>
                    <a:pt x="212" y="208"/>
                  </a:lnTo>
                  <a:lnTo>
                    <a:pt x="210" y="208"/>
                  </a:lnTo>
                  <a:lnTo>
                    <a:pt x="209" y="208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7" y="210"/>
                  </a:lnTo>
                  <a:lnTo>
                    <a:pt x="206" y="210"/>
                  </a:lnTo>
                  <a:lnTo>
                    <a:pt x="205" y="210"/>
                  </a:lnTo>
                  <a:lnTo>
                    <a:pt x="205" y="209"/>
                  </a:lnTo>
                  <a:close/>
                  <a:moveTo>
                    <a:pt x="150" y="203"/>
                  </a:moveTo>
                  <a:lnTo>
                    <a:pt x="159" y="203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53" y="204"/>
                  </a:lnTo>
                  <a:lnTo>
                    <a:pt x="150" y="205"/>
                  </a:lnTo>
                  <a:lnTo>
                    <a:pt x="150" y="208"/>
                  </a:lnTo>
                  <a:lnTo>
                    <a:pt x="148" y="208"/>
                  </a:lnTo>
                  <a:lnTo>
                    <a:pt x="147" y="207"/>
                  </a:lnTo>
                  <a:lnTo>
                    <a:pt x="146" y="205"/>
                  </a:lnTo>
                  <a:lnTo>
                    <a:pt x="147" y="204"/>
                  </a:lnTo>
                  <a:lnTo>
                    <a:pt x="148" y="203"/>
                  </a:lnTo>
                  <a:lnTo>
                    <a:pt x="150" y="203"/>
                  </a:lnTo>
                  <a:close/>
                  <a:moveTo>
                    <a:pt x="163" y="203"/>
                  </a:moveTo>
                  <a:lnTo>
                    <a:pt x="166" y="200"/>
                  </a:lnTo>
                  <a:lnTo>
                    <a:pt x="169" y="199"/>
                  </a:lnTo>
                  <a:lnTo>
                    <a:pt x="177" y="199"/>
                  </a:lnTo>
                  <a:lnTo>
                    <a:pt x="177" y="200"/>
                  </a:lnTo>
                  <a:lnTo>
                    <a:pt x="176" y="200"/>
                  </a:lnTo>
                  <a:lnTo>
                    <a:pt x="174" y="202"/>
                  </a:lnTo>
                  <a:lnTo>
                    <a:pt x="172" y="203"/>
                  </a:lnTo>
                  <a:lnTo>
                    <a:pt x="169" y="203"/>
                  </a:lnTo>
                  <a:lnTo>
                    <a:pt x="167" y="202"/>
                  </a:lnTo>
                  <a:lnTo>
                    <a:pt x="166" y="203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3" y="203"/>
                  </a:lnTo>
                  <a:close/>
                  <a:moveTo>
                    <a:pt x="183" y="200"/>
                  </a:moveTo>
                  <a:lnTo>
                    <a:pt x="181" y="199"/>
                  </a:lnTo>
                  <a:lnTo>
                    <a:pt x="181" y="198"/>
                  </a:lnTo>
                  <a:lnTo>
                    <a:pt x="183" y="198"/>
                  </a:lnTo>
                  <a:lnTo>
                    <a:pt x="185" y="198"/>
                  </a:lnTo>
                  <a:lnTo>
                    <a:pt x="186" y="198"/>
                  </a:lnTo>
                  <a:lnTo>
                    <a:pt x="188" y="198"/>
                  </a:lnTo>
                  <a:lnTo>
                    <a:pt x="190" y="199"/>
                  </a:lnTo>
                  <a:lnTo>
                    <a:pt x="189" y="199"/>
                  </a:lnTo>
                  <a:lnTo>
                    <a:pt x="188" y="199"/>
                  </a:lnTo>
                  <a:lnTo>
                    <a:pt x="185" y="198"/>
                  </a:lnTo>
                  <a:lnTo>
                    <a:pt x="183" y="198"/>
                  </a:lnTo>
                  <a:lnTo>
                    <a:pt x="183" y="200"/>
                  </a:lnTo>
                  <a:close/>
                  <a:moveTo>
                    <a:pt x="498" y="169"/>
                  </a:moveTo>
                  <a:lnTo>
                    <a:pt x="500" y="166"/>
                  </a:lnTo>
                  <a:lnTo>
                    <a:pt x="503" y="162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7" y="171"/>
                  </a:lnTo>
                  <a:lnTo>
                    <a:pt x="506" y="172"/>
                  </a:lnTo>
                  <a:lnTo>
                    <a:pt x="504" y="173"/>
                  </a:lnTo>
                  <a:lnTo>
                    <a:pt x="504" y="171"/>
                  </a:lnTo>
                  <a:lnTo>
                    <a:pt x="505" y="168"/>
                  </a:lnTo>
                  <a:lnTo>
                    <a:pt x="505" y="167"/>
                  </a:lnTo>
                  <a:lnTo>
                    <a:pt x="504" y="167"/>
                  </a:lnTo>
                  <a:lnTo>
                    <a:pt x="503" y="168"/>
                  </a:lnTo>
                  <a:lnTo>
                    <a:pt x="504" y="170"/>
                  </a:lnTo>
                  <a:lnTo>
                    <a:pt x="503" y="171"/>
                  </a:lnTo>
                  <a:lnTo>
                    <a:pt x="501" y="171"/>
                  </a:lnTo>
                  <a:lnTo>
                    <a:pt x="500" y="170"/>
                  </a:lnTo>
                  <a:lnTo>
                    <a:pt x="498" y="169"/>
                  </a:lnTo>
                  <a:close/>
                  <a:moveTo>
                    <a:pt x="512" y="155"/>
                  </a:moveTo>
                  <a:lnTo>
                    <a:pt x="513" y="153"/>
                  </a:lnTo>
                  <a:lnTo>
                    <a:pt x="519" y="150"/>
                  </a:lnTo>
                  <a:lnTo>
                    <a:pt x="520" y="149"/>
                  </a:lnTo>
                  <a:lnTo>
                    <a:pt x="519" y="151"/>
                  </a:lnTo>
                  <a:lnTo>
                    <a:pt x="515" y="155"/>
                  </a:lnTo>
                  <a:lnTo>
                    <a:pt x="513" y="157"/>
                  </a:lnTo>
                  <a:lnTo>
                    <a:pt x="512" y="155"/>
                  </a:lnTo>
                  <a:close/>
                  <a:moveTo>
                    <a:pt x="281" y="85"/>
                  </a:moveTo>
                  <a:lnTo>
                    <a:pt x="281" y="86"/>
                  </a:lnTo>
                  <a:lnTo>
                    <a:pt x="281" y="87"/>
                  </a:lnTo>
                  <a:lnTo>
                    <a:pt x="281" y="88"/>
                  </a:lnTo>
                  <a:lnTo>
                    <a:pt x="279" y="90"/>
                  </a:lnTo>
                  <a:lnTo>
                    <a:pt x="277" y="91"/>
                  </a:lnTo>
                  <a:lnTo>
                    <a:pt x="276" y="93"/>
                  </a:lnTo>
                  <a:lnTo>
                    <a:pt x="274" y="94"/>
                  </a:lnTo>
                  <a:lnTo>
                    <a:pt x="270" y="95"/>
                  </a:lnTo>
                  <a:lnTo>
                    <a:pt x="269" y="94"/>
                  </a:lnTo>
                  <a:lnTo>
                    <a:pt x="268" y="92"/>
                  </a:lnTo>
                  <a:lnTo>
                    <a:pt x="269" y="91"/>
                  </a:lnTo>
                  <a:lnTo>
                    <a:pt x="269" y="90"/>
                  </a:lnTo>
                  <a:lnTo>
                    <a:pt x="268" y="90"/>
                  </a:lnTo>
                  <a:lnTo>
                    <a:pt x="268" y="89"/>
                  </a:lnTo>
                  <a:lnTo>
                    <a:pt x="270" y="86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81" y="85"/>
                  </a:lnTo>
                  <a:close/>
                  <a:moveTo>
                    <a:pt x="488" y="92"/>
                  </a:moveTo>
                  <a:lnTo>
                    <a:pt x="493" y="102"/>
                  </a:lnTo>
                  <a:lnTo>
                    <a:pt x="481" y="101"/>
                  </a:lnTo>
                  <a:lnTo>
                    <a:pt x="480" y="102"/>
                  </a:lnTo>
                  <a:lnTo>
                    <a:pt x="480" y="102"/>
                  </a:lnTo>
                  <a:lnTo>
                    <a:pt x="477" y="102"/>
                  </a:lnTo>
                  <a:lnTo>
                    <a:pt x="474" y="102"/>
                  </a:lnTo>
                  <a:lnTo>
                    <a:pt x="473" y="101"/>
                  </a:lnTo>
                  <a:lnTo>
                    <a:pt x="474" y="98"/>
                  </a:lnTo>
                  <a:lnTo>
                    <a:pt x="473" y="96"/>
                  </a:lnTo>
                  <a:lnTo>
                    <a:pt x="473" y="96"/>
                  </a:lnTo>
                  <a:lnTo>
                    <a:pt x="470" y="96"/>
                  </a:lnTo>
                  <a:lnTo>
                    <a:pt x="469" y="96"/>
                  </a:lnTo>
                  <a:lnTo>
                    <a:pt x="468" y="97"/>
                  </a:lnTo>
                  <a:lnTo>
                    <a:pt x="467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6" y="96"/>
                  </a:lnTo>
                  <a:lnTo>
                    <a:pt x="465" y="94"/>
                  </a:lnTo>
                  <a:lnTo>
                    <a:pt x="467" y="88"/>
                  </a:lnTo>
                  <a:lnTo>
                    <a:pt x="471" y="84"/>
                  </a:lnTo>
                  <a:lnTo>
                    <a:pt x="475" y="84"/>
                  </a:lnTo>
                  <a:lnTo>
                    <a:pt x="483" y="87"/>
                  </a:lnTo>
                  <a:lnTo>
                    <a:pt x="485" y="89"/>
                  </a:lnTo>
                  <a:lnTo>
                    <a:pt x="486" y="90"/>
                  </a:lnTo>
                  <a:lnTo>
                    <a:pt x="488" y="92"/>
                  </a:lnTo>
                  <a:close/>
                  <a:moveTo>
                    <a:pt x="658" y="74"/>
                  </a:moveTo>
                  <a:lnTo>
                    <a:pt x="656" y="76"/>
                  </a:lnTo>
                  <a:lnTo>
                    <a:pt x="655" y="78"/>
                  </a:lnTo>
                  <a:lnTo>
                    <a:pt x="655" y="81"/>
                  </a:lnTo>
                  <a:lnTo>
                    <a:pt x="654" y="84"/>
                  </a:lnTo>
                  <a:lnTo>
                    <a:pt x="654" y="85"/>
                  </a:lnTo>
                  <a:lnTo>
                    <a:pt x="653" y="86"/>
                  </a:lnTo>
                  <a:lnTo>
                    <a:pt x="652" y="88"/>
                  </a:lnTo>
                  <a:lnTo>
                    <a:pt x="652" y="90"/>
                  </a:lnTo>
                  <a:lnTo>
                    <a:pt x="651" y="90"/>
                  </a:lnTo>
                  <a:lnTo>
                    <a:pt x="651" y="94"/>
                  </a:lnTo>
                  <a:lnTo>
                    <a:pt x="650" y="94"/>
                  </a:lnTo>
                  <a:lnTo>
                    <a:pt x="650" y="92"/>
                  </a:lnTo>
                  <a:lnTo>
                    <a:pt x="651" y="89"/>
                  </a:lnTo>
                  <a:lnTo>
                    <a:pt x="654" y="78"/>
                  </a:lnTo>
                  <a:lnTo>
                    <a:pt x="654" y="74"/>
                  </a:lnTo>
                  <a:lnTo>
                    <a:pt x="655" y="73"/>
                  </a:lnTo>
                  <a:lnTo>
                    <a:pt x="656" y="72"/>
                  </a:lnTo>
                  <a:lnTo>
                    <a:pt x="658" y="72"/>
                  </a:lnTo>
                  <a:lnTo>
                    <a:pt x="659" y="72"/>
                  </a:lnTo>
                  <a:lnTo>
                    <a:pt x="660" y="74"/>
                  </a:lnTo>
                  <a:lnTo>
                    <a:pt x="660" y="76"/>
                  </a:lnTo>
                  <a:lnTo>
                    <a:pt x="659" y="75"/>
                  </a:lnTo>
                  <a:lnTo>
                    <a:pt x="659" y="77"/>
                  </a:lnTo>
                  <a:lnTo>
                    <a:pt x="658" y="77"/>
                  </a:lnTo>
                  <a:lnTo>
                    <a:pt x="658" y="74"/>
                  </a:lnTo>
                  <a:close/>
                  <a:moveTo>
                    <a:pt x="708" y="106"/>
                  </a:moveTo>
                  <a:lnTo>
                    <a:pt x="710" y="110"/>
                  </a:lnTo>
                  <a:lnTo>
                    <a:pt x="712" y="113"/>
                  </a:lnTo>
                  <a:lnTo>
                    <a:pt x="714" y="114"/>
                  </a:lnTo>
                  <a:lnTo>
                    <a:pt x="713" y="114"/>
                  </a:lnTo>
                  <a:lnTo>
                    <a:pt x="712" y="115"/>
                  </a:lnTo>
                  <a:lnTo>
                    <a:pt x="711" y="118"/>
                  </a:lnTo>
                  <a:lnTo>
                    <a:pt x="710" y="120"/>
                  </a:lnTo>
                  <a:lnTo>
                    <a:pt x="710" y="122"/>
                  </a:lnTo>
                  <a:lnTo>
                    <a:pt x="710" y="124"/>
                  </a:lnTo>
                  <a:lnTo>
                    <a:pt x="709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9" y="122"/>
                  </a:lnTo>
                  <a:lnTo>
                    <a:pt x="709" y="121"/>
                  </a:lnTo>
                  <a:lnTo>
                    <a:pt x="709" y="120"/>
                  </a:lnTo>
                  <a:lnTo>
                    <a:pt x="708" y="120"/>
                  </a:lnTo>
                  <a:lnTo>
                    <a:pt x="708" y="120"/>
                  </a:lnTo>
                  <a:lnTo>
                    <a:pt x="707" y="121"/>
                  </a:lnTo>
                  <a:lnTo>
                    <a:pt x="705" y="121"/>
                  </a:lnTo>
                  <a:lnTo>
                    <a:pt x="704" y="120"/>
                  </a:lnTo>
                  <a:lnTo>
                    <a:pt x="704" y="120"/>
                  </a:lnTo>
                  <a:lnTo>
                    <a:pt x="707" y="118"/>
                  </a:lnTo>
                  <a:lnTo>
                    <a:pt x="708" y="117"/>
                  </a:lnTo>
                  <a:lnTo>
                    <a:pt x="709" y="115"/>
                  </a:lnTo>
                  <a:lnTo>
                    <a:pt x="704" y="115"/>
                  </a:lnTo>
                  <a:lnTo>
                    <a:pt x="702" y="116"/>
                  </a:lnTo>
                  <a:lnTo>
                    <a:pt x="701" y="117"/>
                  </a:lnTo>
                  <a:lnTo>
                    <a:pt x="706" y="114"/>
                  </a:lnTo>
                  <a:lnTo>
                    <a:pt x="708" y="114"/>
                  </a:lnTo>
                  <a:lnTo>
                    <a:pt x="708" y="112"/>
                  </a:lnTo>
                  <a:lnTo>
                    <a:pt x="705" y="112"/>
                  </a:lnTo>
                  <a:lnTo>
                    <a:pt x="703" y="112"/>
                  </a:lnTo>
                  <a:lnTo>
                    <a:pt x="702" y="113"/>
                  </a:lnTo>
                  <a:lnTo>
                    <a:pt x="702" y="114"/>
                  </a:lnTo>
                  <a:lnTo>
                    <a:pt x="701" y="114"/>
                  </a:lnTo>
                  <a:lnTo>
                    <a:pt x="700" y="113"/>
                  </a:lnTo>
                  <a:lnTo>
                    <a:pt x="699" y="112"/>
                  </a:lnTo>
                  <a:lnTo>
                    <a:pt x="690" y="114"/>
                  </a:lnTo>
                  <a:lnTo>
                    <a:pt x="689" y="114"/>
                  </a:lnTo>
                  <a:lnTo>
                    <a:pt x="684" y="119"/>
                  </a:lnTo>
                  <a:lnTo>
                    <a:pt x="683" y="120"/>
                  </a:lnTo>
                  <a:lnTo>
                    <a:pt x="682" y="122"/>
                  </a:lnTo>
                  <a:lnTo>
                    <a:pt x="679" y="123"/>
                  </a:lnTo>
                  <a:lnTo>
                    <a:pt x="678" y="124"/>
                  </a:lnTo>
                  <a:lnTo>
                    <a:pt x="677" y="128"/>
                  </a:lnTo>
                  <a:lnTo>
                    <a:pt x="678" y="127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82" y="125"/>
                  </a:lnTo>
                  <a:lnTo>
                    <a:pt x="683" y="126"/>
                  </a:lnTo>
                  <a:lnTo>
                    <a:pt x="684" y="129"/>
                  </a:lnTo>
                  <a:lnTo>
                    <a:pt x="684" y="131"/>
                  </a:lnTo>
                  <a:lnTo>
                    <a:pt x="682" y="132"/>
                  </a:lnTo>
                  <a:lnTo>
                    <a:pt x="679" y="131"/>
                  </a:lnTo>
                  <a:lnTo>
                    <a:pt x="677" y="130"/>
                  </a:lnTo>
                  <a:lnTo>
                    <a:pt x="673" y="127"/>
                  </a:lnTo>
                  <a:lnTo>
                    <a:pt x="674" y="127"/>
                  </a:lnTo>
                  <a:lnTo>
                    <a:pt x="674" y="125"/>
                  </a:lnTo>
                  <a:lnTo>
                    <a:pt x="675" y="123"/>
                  </a:lnTo>
                  <a:lnTo>
                    <a:pt x="674" y="124"/>
                  </a:lnTo>
                  <a:lnTo>
                    <a:pt x="673" y="124"/>
                  </a:lnTo>
                  <a:lnTo>
                    <a:pt x="672" y="125"/>
                  </a:lnTo>
                  <a:lnTo>
                    <a:pt x="673" y="126"/>
                  </a:lnTo>
                  <a:lnTo>
                    <a:pt x="672" y="126"/>
                  </a:lnTo>
                  <a:lnTo>
                    <a:pt x="671" y="126"/>
                  </a:lnTo>
                  <a:lnTo>
                    <a:pt x="670" y="126"/>
                  </a:lnTo>
                  <a:lnTo>
                    <a:pt x="669" y="127"/>
                  </a:lnTo>
                  <a:lnTo>
                    <a:pt x="668" y="126"/>
                  </a:lnTo>
                  <a:lnTo>
                    <a:pt x="667" y="126"/>
                  </a:lnTo>
                  <a:lnTo>
                    <a:pt x="667" y="125"/>
                  </a:lnTo>
                  <a:lnTo>
                    <a:pt x="666" y="125"/>
                  </a:lnTo>
                  <a:lnTo>
                    <a:pt x="664" y="124"/>
                  </a:lnTo>
                  <a:lnTo>
                    <a:pt x="663" y="122"/>
                  </a:lnTo>
                  <a:lnTo>
                    <a:pt x="664" y="120"/>
                  </a:lnTo>
                  <a:lnTo>
                    <a:pt x="662" y="120"/>
                  </a:lnTo>
                  <a:lnTo>
                    <a:pt x="660" y="121"/>
                  </a:lnTo>
                  <a:lnTo>
                    <a:pt x="659" y="121"/>
                  </a:lnTo>
                  <a:lnTo>
                    <a:pt x="658" y="120"/>
                  </a:lnTo>
                  <a:lnTo>
                    <a:pt x="659" y="120"/>
                  </a:lnTo>
                  <a:lnTo>
                    <a:pt x="660" y="119"/>
                  </a:lnTo>
                  <a:lnTo>
                    <a:pt x="661" y="120"/>
                  </a:lnTo>
                  <a:lnTo>
                    <a:pt x="661" y="119"/>
                  </a:lnTo>
                  <a:lnTo>
                    <a:pt x="655" y="114"/>
                  </a:lnTo>
                  <a:lnTo>
                    <a:pt x="657" y="111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4" y="109"/>
                  </a:lnTo>
                  <a:lnTo>
                    <a:pt x="664" y="108"/>
                  </a:lnTo>
                  <a:lnTo>
                    <a:pt x="666" y="109"/>
                  </a:lnTo>
                  <a:lnTo>
                    <a:pt x="666" y="108"/>
                  </a:lnTo>
                  <a:lnTo>
                    <a:pt x="669" y="107"/>
                  </a:lnTo>
                  <a:lnTo>
                    <a:pt x="667" y="107"/>
                  </a:lnTo>
                  <a:lnTo>
                    <a:pt x="666" y="106"/>
                  </a:lnTo>
                  <a:lnTo>
                    <a:pt x="666" y="104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5" y="101"/>
                  </a:lnTo>
                  <a:lnTo>
                    <a:pt x="664" y="100"/>
                  </a:lnTo>
                  <a:lnTo>
                    <a:pt x="663" y="100"/>
                  </a:lnTo>
                  <a:lnTo>
                    <a:pt x="660" y="101"/>
                  </a:lnTo>
                  <a:lnTo>
                    <a:pt x="660" y="97"/>
                  </a:lnTo>
                  <a:lnTo>
                    <a:pt x="661" y="96"/>
                  </a:lnTo>
                  <a:lnTo>
                    <a:pt x="664" y="96"/>
                  </a:lnTo>
                  <a:lnTo>
                    <a:pt x="666" y="95"/>
                  </a:lnTo>
                  <a:lnTo>
                    <a:pt x="668" y="94"/>
                  </a:lnTo>
                  <a:lnTo>
                    <a:pt x="668" y="93"/>
                  </a:lnTo>
                  <a:lnTo>
                    <a:pt x="669" y="93"/>
                  </a:lnTo>
                  <a:lnTo>
                    <a:pt x="670" y="92"/>
                  </a:lnTo>
                  <a:lnTo>
                    <a:pt x="667" y="91"/>
                  </a:lnTo>
                  <a:lnTo>
                    <a:pt x="666" y="90"/>
                  </a:lnTo>
                  <a:lnTo>
                    <a:pt x="666" y="89"/>
                  </a:lnTo>
                  <a:lnTo>
                    <a:pt x="666" y="88"/>
                  </a:lnTo>
                  <a:lnTo>
                    <a:pt x="666" y="88"/>
                  </a:lnTo>
                  <a:lnTo>
                    <a:pt x="666" y="87"/>
                  </a:lnTo>
                  <a:lnTo>
                    <a:pt x="663" y="88"/>
                  </a:lnTo>
                  <a:lnTo>
                    <a:pt x="662" y="88"/>
                  </a:lnTo>
                  <a:lnTo>
                    <a:pt x="661" y="87"/>
                  </a:lnTo>
                  <a:lnTo>
                    <a:pt x="660" y="87"/>
                  </a:lnTo>
                  <a:lnTo>
                    <a:pt x="660" y="86"/>
                  </a:lnTo>
                  <a:lnTo>
                    <a:pt x="660" y="86"/>
                  </a:lnTo>
                  <a:lnTo>
                    <a:pt x="660" y="85"/>
                  </a:lnTo>
                  <a:lnTo>
                    <a:pt x="660" y="84"/>
                  </a:lnTo>
                  <a:lnTo>
                    <a:pt x="660" y="83"/>
                  </a:lnTo>
                  <a:lnTo>
                    <a:pt x="659" y="83"/>
                  </a:lnTo>
                  <a:lnTo>
                    <a:pt x="658" y="83"/>
                  </a:lnTo>
                  <a:lnTo>
                    <a:pt x="660" y="82"/>
                  </a:lnTo>
                  <a:lnTo>
                    <a:pt x="667" y="80"/>
                  </a:lnTo>
                  <a:lnTo>
                    <a:pt x="668" y="81"/>
                  </a:lnTo>
                  <a:lnTo>
                    <a:pt x="669" y="82"/>
                  </a:lnTo>
                  <a:lnTo>
                    <a:pt x="670" y="82"/>
                  </a:lnTo>
                  <a:lnTo>
                    <a:pt x="671" y="83"/>
                  </a:lnTo>
                  <a:lnTo>
                    <a:pt x="672" y="85"/>
                  </a:lnTo>
                  <a:lnTo>
                    <a:pt x="672" y="86"/>
                  </a:lnTo>
                  <a:lnTo>
                    <a:pt x="672" y="85"/>
                  </a:lnTo>
                  <a:lnTo>
                    <a:pt x="673" y="84"/>
                  </a:lnTo>
                  <a:lnTo>
                    <a:pt x="672" y="81"/>
                  </a:lnTo>
                  <a:lnTo>
                    <a:pt x="673" y="79"/>
                  </a:lnTo>
                  <a:lnTo>
                    <a:pt x="675" y="78"/>
                  </a:lnTo>
                  <a:lnTo>
                    <a:pt x="677" y="77"/>
                  </a:lnTo>
                  <a:lnTo>
                    <a:pt x="678" y="76"/>
                  </a:lnTo>
                  <a:lnTo>
                    <a:pt x="678" y="79"/>
                  </a:lnTo>
                  <a:lnTo>
                    <a:pt x="677" y="80"/>
                  </a:lnTo>
                  <a:lnTo>
                    <a:pt x="676" y="81"/>
                  </a:lnTo>
                  <a:lnTo>
                    <a:pt x="677" y="81"/>
                  </a:lnTo>
                  <a:lnTo>
                    <a:pt x="678" y="82"/>
                  </a:lnTo>
                  <a:lnTo>
                    <a:pt x="678" y="83"/>
                  </a:lnTo>
                  <a:lnTo>
                    <a:pt x="678" y="84"/>
                  </a:lnTo>
                  <a:lnTo>
                    <a:pt x="677" y="85"/>
                  </a:lnTo>
                  <a:lnTo>
                    <a:pt x="678" y="85"/>
                  </a:lnTo>
                  <a:lnTo>
                    <a:pt x="678" y="85"/>
                  </a:lnTo>
                  <a:lnTo>
                    <a:pt x="679" y="84"/>
                  </a:lnTo>
                  <a:lnTo>
                    <a:pt x="680" y="83"/>
                  </a:lnTo>
                  <a:lnTo>
                    <a:pt x="679" y="82"/>
                  </a:lnTo>
                  <a:lnTo>
                    <a:pt x="678" y="82"/>
                  </a:lnTo>
                  <a:lnTo>
                    <a:pt x="678" y="81"/>
                  </a:lnTo>
                  <a:lnTo>
                    <a:pt x="678" y="80"/>
                  </a:lnTo>
                  <a:lnTo>
                    <a:pt x="679" y="79"/>
                  </a:lnTo>
                  <a:lnTo>
                    <a:pt x="680" y="81"/>
                  </a:lnTo>
                  <a:lnTo>
                    <a:pt x="682" y="84"/>
                  </a:lnTo>
                  <a:lnTo>
                    <a:pt x="683" y="85"/>
                  </a:lnTo>
                  <a:lnTo>
                    <a:pt x="682" y="88"/>
                  </a:lnTo>
                  <a:lnTo>
                    <a:pt x="684" y="90"/>
                  </a:lnTo>
                  <a:lnTo>
                    <a:pt x="686" y="91"/>
                  </a:lnTo>
                  <a:lnTo>
                    <a:pt x="690" y="91"/>
                  </a:lnTo>
                  <a:lnTo>
                    <a:pt x="690" y="90"/>
                  </a:lnTo>
                  <a:lnTo>
                    <a:pt x="691" y="88"/>
                  </a:lnTo>
                  <a:lnTo>
                    <a:pt x="691" y="87"/>
                  </a:lnTo>
                  <a:lnTo>
                    <a:pt x="692" y="87"/>
                  </a:lnTo>
                  <a:lnTo>
                    <a:pt x="692" y="85"/>
                  </a:lnTo>
                  <a:lnTo>
                    <a:pt x="691" y="84"/>
                  </a:lnTo>
                  <a:lnTo>
                    <a:pt x="690" y="82"/>
                  </a:lnTo>
                  <a:lnTo>
                    <a:pt x="690" y="81"/>
                  </a:lnTo>
                  <a:lnTo>
                    <a:pt x="690" y="80"/>
                  </a:lnTo>
                  <a:lnTo>
                    <a:pt x="691" y="79"/>
                  </a:lnTo>
                  <a:lnTo>
                    <a:pt x="692" y="79"/>
                  </a:lnTo>
                  <a:lnTo>
                    <a:pt x="692" y="78"/>
                  </a:lnTo>
                  <a:lnTo>
                    <a:pt x="690" y="78"/>
                  </a:lnTo>
                  <a:lnTo>
                    <a:pt x="690" y="79"/>
                  </a:lnTo>
                  <a:lnTo>
                    <a:pt x="690" y="80"/>
                  </a:lnTo>
                  <a:lnTo>
                    <a:pt x="689" y="80"/>
                  </a:lnTo>
                  <a:lnTo>
                    <a:pt x="688" y="80"/>
                  </a:lnTo>
                  <a:lnTo>
                    <a:pt x="684" y="80"/>
                  </a:lnTo>
                  <a:lnTo>
                    <a:pt x="684" y="78"/>
                  </a:lnTo>
                  <a:lnTo>
                    <a:pt x="684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0" y="76"/>
                  </a:lnTo>
                  <a:lnTo>
                    <a:pt x="680" y="75"/>
                  </a:lnTo>
                  <a:lnTo>
                    <a:pt x="679" y="74"/>
                  </a:lnTo>
                  <a:lnTo>
                    <a:pt x="678" y="72"/>
                  </a:lnTo>
                  <a:lnTo>
                    <a:pt x="678" y="72"/>
                  </a:lnTo>
                  <a:lnTo>
                    <a:pt x="677" y="72"/>
                  </a:lnTo>
                  <a:lnTo>
                    <a:pt x="677" y="73"/>
                  </a:lnTo>
                  <a:lnTo>
                    <a:pt x="675" y="76"/>
                  </a:lnTo>
                  <a:lnTo>
                    <a:pt x="672" y="77"/>
                  </a:lnTo>
                  <a:lnTo>
                    <a:pt x="672" y="78"/>
                  </a:lnTo>
                  <a:lnTo>
                    <a:pt x="670" y="79"/>
                  </a:lnTo>
                  <a:lnTo>
                    <a:pt x="668" y="79"/>
                  </a:lnTo>
                  <a:lnTo>
                    <a:pt x="667" y="78"/>
                  </a:lnTo>
                  <a:lnTo>
                    <a:pt x="668" y="74"/>
                  </a:lnTo>
                  <a:lnTo>
                    <a:pt x="669" y="72"/>
                  </a:lnTo>
                  <a:lnTo>
                    <a:pt x="671" y="71"/>
                  </a:lnTo>
                  <a:lnTo>
                    <a:pt x="671" y="70"/>
                  </a:lnTo>
                  <a:lnTo>
                    <a:pt x="672" y="68"/>
                  </a:lnTo>
                  <a:lnTo>
                    <a:pt x="672" y="67"/>
                  </a:lnTo>
                  <a:lnTo>
                    <a:pt x="672" y="66"/>
                  </a:lnTo>
                  <a:lnTo>
                    <a:pt x="667" y="67"/>
                  </a:lnTo>
                  <a:lnTo>
                    <a:pt x="666" y="68"/>
                  </a:lnTo>
                  <a:lnTo>
                    <a:pt x="666" y="66"/>
                  </a:lnTo>
                  <a:lnTo>
                    <a:pt x="666" y="65"/>
                  </a:lnTo>
                  <a:lnTo>
                    <a:pt x="666" y="64"/>
                  </a:lnTo>
                  <a:lnTo>
                    <a:pt x="668" y="64"/>
                  </a:lnTo>
                  <a:lnTo>
                    <a:pt x="680" y="59"/>
                  </a:lnTo>
                  <a:lnTo>
                    <a:pt x="683" y="59"/>
                  </a:lnTo>
                  <a:lnTo>
                    <a:pt x="685" y="61"/>
                  </a:lnTo>
                  <a:lnTo>
                    <a:pt x="685" y="62"/>
                  </a:lnTo>
                  <a:lnTo>
                    <a:pt x="684" y="63"/>
                  </a:lnTo>
                  <a:lnTo>
                    <a:pt x="682" y="65"/>
                  </a:lnTo>
                  <a:lnTo>
                    <a:pt x="680" y="65"/>
                  </a:lnTo>
                  <a:lnTo>
                    <a:pt x="679" y="68"/>
                  </a:lnTo>
                  <a:lnTo>
                    <a:pt x="680" y="71"/>
                  </a:lnTo>
                  <a:lnTo>
                    <a:pt x="681" y="73"/>
                  </a:lnTo>
                  <a:lnTo>
                    <a:pt x="682" y="75"/>
                  </a:lnTo>
                  <a:lnTo>
                    <a:pt x="684" y="76"/>
                  </a:lnTo>
                  <a:lnTo>
                    <a:pt x="687" y="78"/>
                  </a:lnTo>
                  <a:lnTo>
                    <a:pt x="699" y="75"/>
                  </a:lnTo>
                  <a:lnTo>
                    <a:pt x="702" y="76"/>
                  </a:lnTo>
                  <a:lnTo>
                    <a:pt x="706" y="79"/>
                  </a:lnTo>
                  <a:lnTo>
                    <a:pt x="706" y="83"/>
                  </a:lnTo>
                  <a:lnTo>
                    <a:pt x="704" y="87"/>
                  </a:lnTo>
                  <a:lnTo>
                    <a:pt x="700" y="90"/>
                  </a:lnTo>
                  <a:lnTo>
                    <a:pt x="698" y="91"/>
                  </a:lnTo>
                  <a:lnTo>
                    <a:pt x="697" y="94"/>
                  </a:lnTo>
                  <a:lnTo>
                    <a:pt x="697" y="96"/>
                  </a:lnTo>
                  <a:lnTo>
                    <a:pt x="698" y="99"/>
                  </a:lnTo>
                  <a:lnTo>
                    <a:pt x="699" y="102"/>
                  </a:lnTo>
                  <a:lnTo>
                    <a:pt x="700" y="102"/>
                  </a:lnTo>
                  <a:lnTo>
                    <a:pt x="702" y="103"/>
                  </a:lnTo>
                  <a:lnTo>
                    <a:pt x="706" y="104"/>
                  </a:lnTo>
                  <a:lnTo>
                    <a:pt x="708" y="106"/>
                  </a:lnTo>
                  <a:close/>
                  <a:moveTo>
                    <a:pt x="224" y="59"/>
                  </a:moveTo>
                  <a:lnTo>
                    <a:pt x="228" y="67"/>
                  </a:lnTo>
                  <a:lnTo>
                    <a:pt x="230" y="68"/>
                  </a:lnTo>
                  <a:lnTo>
                    <a:pt x="229" y="70"/>
                  </a:lnTo>
                  <a:lnTo>
                    <a:pt x="226" y="71"/>
                  </a:lnTo>
                  <a:lnTo>
                    <a:pt x="224" y="69"/>
                  </a:lnTo>
                  <a:lnTo>
                    <a:pt x="222" y="65"/>
                  </a:lnTo>
                  <a:lnTo>
                    <a:pt x="221" y="63"/>
                  </a:lnTo>
                  <a:lnTo>
                    <a:pt x="223" y="58"/>
                  </a:lnTo>
                  <a:lnTo>
                    <a:pt x="225" y="56"/>
                  </a:lnTo>
                  <a:lnTo>
                    <a:pt x="227" y="56"/>
                  </a:lnTo>
                  <a:lnTo>
                    <a:pt x="227" y="57"/>
                  </a:lnTo>
                  <a:lnTo>
                    <a:pt x="226" y="57"/>
                  </a:lnTo>
                  <a:lnTo>
                    <a:pt x="225" y="58"/>
                  </a:lnTo>
                  <a:lnTo>
                    <a:pt x="224" y="59"/>
                  </a:lnTo>
                  <a:close/>
                  <a:moveTo>
                    <a:pt x="239" y="49"/>
                  </a:moveTo>
                  <a:lnTo>
                    <a:pt x="244" y="49"/>
                  </a:lnTo>
                  <a:lnTo>
                    <a:pt x="246" y="51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47" y="56"/>
                  </a:lnTo>
                  <a:lnTo>
                    <a:pt x="245" y="59"/>
                  </a:lnTo>
                  <a:lnTo>
                    <a:pt x="245" y="59"/>
                  </a:lnTo>
                  <a:lnTo>
                    <a:pt x="244" y="60"/>
                  </a:lnTo>
                  <a:lnTo>
                    <a:pt x="242" y="60"/>
                  </a:lnTo>
                  <a:lnTo>
                    <a:pt x="241" y="59"/>
                  </a:lnTo>
                  <a:lnTo>
                    <a:pt x="240" y="59"/>
                  </a:lnTo>
                  <a:lnTo>
                    <a:pt x="238" y="59"/>
                  </a:lnTo>
                  <a:lnTo>
                    <a:pt x="235" y="59"/>
                  </a:lnTo>
                  <a:lnTo>
                    <a:pt x="230" y="56"/>
                  </a:lnTo>
                  <a:lnTo>
                    <a:pt x="232" y="53"/>
                  </a:lnTo>
                  <a:lnTo>
                    <a:pt x="233" y="50"/>
                  </a:lnTo>
                  <a:lnTo>
                    <a:pt x="236" y="49"/>
                  </a:lnTo>
                  <a:lnTo>
                    <a:pt x="239" y="49"/>
                  </a:lnTo>
                  <a:close/>
                  <a:moveTo>
                    <a:pt x="227" y="19"/>
                  </a:moveTo>
                  <a:lnTo>
                    <a:pt x="226" y="24"/>
                  </a:lnTo>
                  <a:lnTo>
                    <a:pt x="229" y="28"/>
                  </a:lnTo>
                  <a:lnTo>
                    <a:pt x="233" y="29"/>
                  </a:lnTo>
                  <a:lnTo>
                    <a:pt x="253" y="28"/>
                  </a:lnTo>
                  <a:lnTo>
                    <a:pt x="251" y="29"/>
                  </a:lnTo>
                  <a:lnTo>
                    <a:pt x="239" y="29"/>
                  </a:lnTo>
                  <a:lnTo>
                    <a:pt x="238" y="29"/>
                  </a:lnTo>
                  <a:lnTo>
                    <a:pt x="236" y="31"/>
                  </a:lnTo>
                  <a:lnTo>
                    <a:pt x="234" y="32"/>
                  </a:lnTo>
                  <a:lnTo>
                    <a:pt x="228" y="32"/>
                  </a:lnTo>
                  <a:lnTo>
                    <a:pt x="227" y="32"/>
                  </a:lnTo>
                  <a:lnTo>
                    <a:pt x="227" y="30"/>
                  </a:lnTo>
                  <a:lnTo>
                    <a:pt x="226" y="29"/>
                  </a:lnTo>
                  <a:lnTo>
                    <a:pt x="225" y="30"/>
                  </a:lnTo>
                  <a:lnTo>
                    <a:pt x="221" y="32"/>
                  </a:lnTo>
                  <a:lnTo>
                    <a:pt x="221" y="33"/>
                  </a:lnTo>
                  <a:lnTo>
                    <a:pt x="221" y="34"/>
                  </a:lnTo>
                  <a:lnTo>
                    <a:pt x="221" y="36"/>
                  </a:lnTo>
                  <a:lnTo>
                    <a:pt x="221" y="37"/>
                  </a:lnTo>
                  <a:lnTo>
                    <a:pt x="221" y="46"/>
                  </a:lnTo>
                  <a:lnTo>
                    <a:pt x="221" y="48"/>
                  </a:lnTo>
                  <a:lnTo>
                    <a:pt x="221" y="51"/>
                  </a:lnTo>
                  <a:lnTo>
                    <a:pt x="220" y="51"/>
                  </a:lnTo>
                  <a:lnTo>
                    <a:pt x="219" y="49"/>
                  </a:lnTo>
                  <a:lnTo>
                    <a:pt x="219" y="45"/>
                  </a:lnTo>
                  <a:lnTo>
                    <a:pt x="220" y="28"/>
                  </a:lnTo>
                  <a:lnTo>
                    <a:pt x="221" y="24"/>
                  </a:lnTo>
                  <a:lnTo>
                    <a:pt x="227" y="5"/>
                  </a:lnTo>
                  <a:lnTo>
                    <a:pt x="232" y="0"/>
                  </a:lnTo>
                  <a:lnTo>
                    <a:pt x="236" y="3"/>
                  </a:lnTo>
                  <a:lnTo>
                    <a:pt x="230" y="3"/>
                  </a:lnTo>
                  <a:lnTo>
                    <a:pt x="230" y="4"/>
                  </a:lnTo>
                  <a:lnTo>
                    <a:pt x="232" y="5"/>
                  </a:lnTo>
                  <a:lnTo>
                    <a:pt x="233" y="6"/>
                  </a:lnTo>
                  <a:lnTo>
                    <a:pt x="232" y="8"/>
                  </a:lnTo>
                  <a:lnTo>
                    <a:pt x="228" y="11"/>
                  </a:lnTo>
                  <a:lnTo>
                    <a:pt x="227" y="13"/>
                  </a:lnTo>
                  <a:lnTo>
                    <a:pt x="226" y="16"/>
                  </a:lnTo>
                  <a:lnTo>
                    <a:pt x="227" y="19"/>
                  </a:lnTo>
                  <a:close/>
                  <a:moveTo>
                    <a:pt x="251" y="83"/>
                  </a:moveTo>
                  <a:lnTo>
                    <a:pt x="257" y="80"/>
                  </a:lnTo>
                  <a:lnTo>
                    <a:pt x="257" y="82"/>
                  </a:lnTo>
                  <a:lnTo>
                    <a:pt x="257" y="85"/>
                  </a:lnTo>
                  <a:lnTo>
                    <a:pt x="255" y="89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8" y="87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1" y="83"/>
                  </a:lnTo>
                  <a:lnTo>
                    <a:pt x="251" y="83"/>
                  </a:lnTo>
                  <a:close/>
                  <a:moveTo>
                    <a:pt x="185" y="138"/>
                  </a:moveTo>
                  <a:lnTo>
                    <a:pt x="185" y="139"/>
                  </a:lnTo>
                  <a:lnTo>
                    <a:pt x="185" y="138"/>
                  </a:lnTo>
                  <a:lnTo>
                    <a:pt x="185" y="138"/>
                  </a:lnTo>
                  <a:lnTo>
                    <a:pt x="184" y="137"/>
                  </a:lnTo>
                  <a:lnTo>
                    <a:pt x="183" y="137"/>
                  </a:lnTo>
                  <a:lnTo>
                    <a:pt x="185" y="137"/>
                  </a:lnTo>
                  <a:lnTo>
                    <a:pt x="185" y="137"/>
                  </a:lnTo>
                  <a:lnTo>
                    <a:pt x="185" y="138"/>
                  </a:lnTo>
                  <a:close/>
                  <a:moveTo>
                    <a:pt x="186" y="137"/>
                  </a:moveTo>
                  <a:lnTo>
                    <a:pt x="188" y="137"/>
                  </a:lnTo>
                  <a:lnTo>
                    <a:pt x="186" y="138"/>
                  </a:lnTo>
                  <a:lnTo>
                    <a:pt x="186" y="1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9" name="Freeform 65">
              <a:extLst>
                <a:ext uri="{FF2B5EF4-FFF2-40B4-BE49-F238E27FC236}">
                  <a16:creationId xmlns:a16="http://schemas.microsoft.com/office/drawing/2014/main" id="{0094547C-7B2A-E36F-94EC-E2425C1AD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941" y="1059582"/>
              <a:ext cx="927210" cy="513859"/>
            </a:xfrm>
            <a:custGeom>
              <a:avLst/>
              <a:gdLst>
                <a:gd name="T0" fmla="*/ 457 w 655"/>
                <a:gd name="T1" fmla="*/ 8 h 363"/>
                <a:gd name="T2" fmla="*/ 481 w 655"/>
                <a:gd name="T3" fmla="*/ 46 h 363"/>
                <a:gd name="T4" fmla="*/ 501 w 655"/>
                <a:gd name="T5" fmla="*/ 60 h 363"/>
                <a:gd name="T6" fmla="*/ 508 w 655"/>
                <a:gd name="T7" fmla="*/ 57 h 363"/>
                <a:gd name="T8" fmla="*/ 529 w 655"/>
                <a:gd name="T9" fmla="*/ 47 h 363"/>
                <a:gd name="T10" fmla="*/ 540 w 655"/>
                <a:gd name="T11" fmla="*/ 43 h 363"/>
                <a:gd name="T12" fmla="*/ 577 w 655"/>
                <a:gd name="T13" fmla="*/ 58 h 363"/>
                <a:gd name="T14" fmla="*/ 607 w 655"/>
                <a:gd name="T15" fmla="*/ 87 h 363"/>
                <a:gd name="T16" fmla="*/ 619 w 655"/>
                <a:gd name="T17" fmla="*/ 120 h 363"/>
                <a:gd name="T18" fmla="*/ 612 w 655"/>
                <a:gd name="T19" fmla="*/ 141 h 363"/>
                <a:gd name="T20" fmla="*/ 602 w 655"/>
                <a:gd name="T21" fmla="*/ 173 h 363"/>
                <a:gd name="T22" fmla="*/ 627 w 655"/>
                <a:gd name="T23" fmla="*/ 178 h 363"/>
                <a:gd name="T24" fmla="*/ 635 w 655"/>
                <a:gd name="T25" fmla="*/ 211 h 363"/>
                <a:gd name="T26" fmla="*/ 643 w 655"/>
                <a:gd name="T27" fmla="*/ 229 h 363"/>
                <a:gd name="T28" fmla="*/ 650 w 655"/>
                <a:gd name="T29" fmla="*/ 253 h 363"/>
                <a:gd name="T30" fmla="*/ 651 w 655"/>
                <a:gd name="T31" fmla="*/ 280 h 363"/>
                <a:gd name="T32" fmla="*/ 630 w 655"/>
                <a:gd name="T33" fmla="*/ 291 h 363"/>
                <a:gd name="T34" fmla="*/ 614 w 655"/>
                <a:gd name="T35" fmla="*/ 311 h 363"/>
                <a:gd name="T36" fmla="*/ 584 w 655"/>
                <a:gd name="T37" fmla="*/ 342 h 363"/>
                <a:gd name="T38" fmla="*/ 560 w 655"/>
                <a:gd name="T39" fmla="*/ 337 h 363"/>
                <a:gd name="T40" fmla="*/ 529 w 655"/>
                <a:gd name="T41" fmla="*/ 357 h 363"/>
                <a:gd name="T42" fmla="*/ 498 w 655"/>
                <a:gd name="T43" fmla="*/ 361 h 363"/>
                <a:gd name="T44" fmla="*/ 451 w 655"/>
                <a:gd name="T45" fmla="*/ 316 h 363"/>
                <a:gd name="T46" fmla="*/ 424 w 655"/>
                <a:gd name="T47" fmla="*/ 287 h 363"/>
                <a:gd name="T48" fmla="*/ 371 w 655"/>
                <a:gd name="T49" fmla="*/ 277 h 363"/>
                <a:gd name="T50" fmla="*/ 356 w 655"/>
                <a:gd name="T51" fmla="*/ 241 h 363"/>
                <a:gd name="T52" fmla="*/ 348 w 655"/>
                <a:gd name="T53" fmla="*/ 243 h 363"/>
                <a:gd name="T54" fmla="*/ 314 w 655"/>
                <a:gd name="T55" fmla="*/ 267 h 363"/>
                <a:gd name="T56" fmla="*/ 284 w 655"/>
                <a:gd name="T57" fmla="*/ 267 h 363"/>
                <a:gd name="T58" fmla="*/ 249 w 655"/>
                <a:gd name="T59" fmla="*/ 256 h 363"/>
                <a:gd name="T60" fmla="*/ 230 w 655"/>
                <a:gd name="T61" fmla="*/ 257 h 363"/>
                <a:gd name="T62" fmla="*/ 194 w 655"/>
                <a:gd name="T63" fmla="*/ 259 h 363"/>
                <a:gd name="T64" fmla="*/ 168 w 655"/>
                <a:gd name="T65" fmla="*/ 247 h 363"/>
                <a:gd name="T66" fmla="*/ 113 w 655"/>
                <a:gd name="T67" fmla="*/ 247 h 363"/>
                <a:gd name="T68" fmla="*/ 57 w 655"/>
                <a:gd name="T69" fmla="*/ 260 h 363"/>
                <a:gd name="T70" fmla="*/ 24 w 655"/>
                <a:gd name="T71" fmla="*/ 283 h 363"/>
                <a:gd name="T72" fmla="*/ 8 w 655"/>
                <a:gd name="T73" fmla="*/ 297 h 363"/>
                <a:gd name="T74" fmla="*/ 2 w 655"/>
                <a:gd name="T75" fmla="*/ 263 h 363"/>
                <a:gd name="T76" fmla="*/ 3 w 655"/>
                <a:gd name="T77" fmla="*/ 241 h 363"/>
                <a:gd name="T78" fmla="*/ 6 w 655"/>
                <a:gd name="T79" fmla="*/ 227 h 363"/>
                <a:gd name="T80" fmla="*/ 7 w 655"/>
                <a:gd name="T81" fmla="*/ 241 h 363"/>
                <a:gd name="T82" fmla="*/ 10 w 655"/>
                <a:gd name="T83" fmla="*/ 238 h 363"/>
                <a:gd name="T84" fmla="*/ 6 w 655"/>
                <a:gd name="T85" fmla="*/ 224 h 363"/>
                <a:gd name="T86" fmla="*/ 5 w 655"/>
                <a:gd name="T87" fmla="*/ 212 h 363"/>
                <a:gd name="T88" fmla="*/ 17 w 655"/>
                <a:gd name="T89" fmla="*/ 167 h 363"/>
                <a:gd name="T90" fmla="*/ 36 w 655"/>
                <a:gd name="T91" fmla="*/ 148 h 363"/>
                <a:gd name="T92" fmla="*/ 41 w 655"/>
                <a:gd name="T93" fmla="*/ 117 h 363"/>
                <a:gd name="T94" fmla="*/ 47 w 655"/>
                <a:gd name="T95" fmla="*/ 90 h 363"/>
                <a:gd name="T96" fmla="*/ 111 w 655"/>
                <a:gd name="T97" fmla="*/ 36 h 363"/>
                <a:gd name="T98" fmla="*/ 149 w 655"/>
                <a:gd name="T99" fmla="*/ 20 h 363"/>
                <a:gd name="T100" fmla="*/ 153 w 655"/>
                <a:gd name="T101" fmla="*/ 48 h 363"/>
                <a:gd name="T102" fmla="*/ 196 w 655"/>
                <a:gd name="T103" fmla="*/ 88 h 363"/>
                <a:gd name="T104" fmla="*/ 203 w 655"/>
                <a:gd name="T105" fmla="*/ 110 h 363"/>
                <a:gd name="T106" fmla="*/ 229 w 655"/>
                <a:gd name="T107" fmla="*/ 141 h 363"/>
                <a:gd name="T108" fmla="*/ 267 w 655"/>
                <a:gd name="T109" fmla="*/ 145 h 363"/>
                <a:gd name="T110" fmla="*/ 293 w 655"/>
                <a:gd name="T111" fmla="*/ 126 h 363"/>
                <a:gd name="T112" fmla="*/ 308 w 655"/>
                <a:gd name="T113" fmla="*/ 108 h 363"/>
                <a:gd name="T114" fmla="*/ 307 w 655"/>
                <a:gd name="T115" fmla="*/ 54 h 363"/>
                <a:gd name="T116" fmla="*/ 301 w 655"/>
                <a:gd name="T117" fmla="*/ 11 h 363"/>
                <a:gd name="T118" fmla="*/ 311 w 655"/>
                <a:gd name="T1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5" h="363">
                  <a:moveTo>
                    <a:pt x="433" y="0"/>
                  </a:moveTo>
                  <a:lnTo>
                    <a:pt x="433" y="0"/>
                  </a:lnTo>
                  <a:lnTo>
                    <a:pt x="436" y="3"/>
                  </a:lnTo>
                  <a:lnTo>
                    <a:pt x="455" y="5"/>
                  </a:lnTo>
                  <a:lnTo>
                    <a:pt x="456" y="5"/>
                  </a:lnTo>
                  <a:lnTo>
                    <a:pt x="457" y="6"/>
                  </a:lnTo>
                  <a:lnTo>
                    <a:pt x="457" y="7"/>
                  </a:lnTo>
                  <a:lnTo>
                    <a:pt x="457" y="8"/>
                  </a:lnTo>
                  <a:lnTo>
                    <a:pt x="456" y="10"/>
                  </a:lnTo>
                  <a:lnTo>
                    <a:pt x="456" y="11"/>
                  </a:lnTo>
                  <a:lnTo>
                    <a:pt x="456" y="14"/>
                  </a:lnTo>
                  <a:lnTo>
                    <a:pt x="457" y="17"/>
                  </a:lnTo>
                  <a:lnTo>
                    <a:pt x="467" y="25"/>
                  </a:lnTo>
                  <a:lnTo>
                    <a:pt x="469" y="29"/>
                  </a:lnTo>
                  <a:lnTo>
                    <a:pt x="478" y="42"/>
                  </a:lnTo>
                  <a:lnTo>
                    <a:pt x="481" y="46"/>
                  </a:lnTo>
                  <a:lnTo>
                    <a:pt x="485" y="49"/>
                  </a:lnTo>
                  <a:lnTo>
                    <a:pt x="486" y="49"/>
                  </a:lnTo>
                  <a:lnTo>
                    <a:pt x="493" y="53"/>
                  </a:lnTo>
                  <a:lnTo>
                    <a:pt x="493" y="53"/>
                  </a:lnTo>
                  <a:lnTo>
                    <a:pt x="495" y="54"/>
                  </a:lnTo>
                  <a:lnTo>
                    <a:pt x="498" y="59"/>
                  </a:lnTo>
                  <a:lnTo>
                    <a:pt x="499" y="60"/>
                  </a:lnTo>
                  <a:lnTo>
                    <a:pt x="501" y="60"/>
                  </a:lnTo>
                  <a:lnTo>
                    <a:pt x="502" y="59"/>
                  </a:lnTo>
                  <a:lnTo>
                    <a:pt x="504" y="58"/>
                  </a:lnTo>
                  <a:lnTo>
                    <a:pt x="505" y="59"/>
                  </a:lnTo>
                  <a:lnTo>
                    <a:pt x="506" y="60"/>
                  </a:lnTo>
                  <a:lnTo>
                    <a:pt x="507" y="60"/>
                  </a:lnTo>
                  <a:lnTo>
                    <a:pt x="508" y="60"/>
                  </a:lnTo>
                  <a:lnTo>
                    <a:pt x="508" y="59"/>
                  </a:lnTo>
                  <a:lnTo>
                    <a:pt x="508" y="57"/>
                  </a:lnTo>
                  <a:lnTo>
                    <a:pt x="509" y="56"/>
                  </a:lnTo>
                  <a:lnTo>
                    <a:pt x="511" y="54"/>
                  </a:lnTo>
                  <a:lnTo>
                    <a:pt x="515" y="52"/>
                  </a:lnTo>
                  <a:lnTo>
                    <a:pt x="517" y="51"/>
                  </a:lnTo>
                  <a:lnTo>
                    <a:pt x="524" y="51"/>
                  </a:lnTo>
                  <a:lnTo>
                    <a:pt x="526" y="51"/>
                  </a:lnTo>
                  <a:lnTo>
                    <a:pt x="528" y="49"/>
                  </a:lnTo>
                  <a:lnTo>
                    <a:pt x="529" y="47"/>
                  </a:lnTo>
                  <a:lnTo>
                    <a:pt x="530" y="44"/>
                  </a:lnTo>
                  <a:lnTo>
                    <a:pt x="531" y="42"/>
                  </a:lnTo>
                  <a:lnTo>
                    <a:pt x="533" y="42"/>
                  </a:lnTo>
                  <a:lnTo>
                    <a:pt x="535" y="42"/>
                  </a:lnTo>
                  <a:lnTo>
                    <a:pt x="535" y="43"/>
                  </a:lnTo>
                  <a:lnTo>
                    <a:pt x="536" y="44"/>
                  </a:lnTo>
                  <a:lnTo>
                    <a:pt x="538" y="43"/>
                  </a:lnTo>
                  <a:lnTo>
                    <a:pt x="540" y="43"/>
                  </a:lnTo>
                  <a:lnTo>
                    <a:pt x="543" y="44"/>
                  </a:lnTo>
                  <a:lnTo>
                    <a:pt x="545" y="46"/>
                  </a:lnTo>
                  <a:lnTo>
                    <a:pt x="548" y="51"/>
                  </a:lnTo>
                  <a:lnTo>
                    <a:pt x="550" y="54"/>
                  </a:lnTo>
                  <a:lnTo>
                    <a:pt x="553" y="54"/>
                  </a:lnTo>
                  <a:lnTo>
                    <a:pt x="559" y="55"/>
                  </a:lnTo>
                  <a:lnTo>
                    <a:pt x="573" y="60"/>
                  </a:lnTo>
                  <a:lnTo>
                    <a:pt x="577" y="58"/>
                  </a:lnTo>
                  <a:lnTo>
                    <a:pt x="592" y="58"/>
                  </a:lnTo>
                  <a:lnTo>
                    <a:pt x="592" y="64"/>
                  </a:lnTo>
                  <a:lnTo>
                    <a:pt x="592" y="68"/>
                  </a:lnTo>
                  <a:lnTo>
                    <a:pt x="591" y="72"/>
                  </a:lnTo>
                  <a:lnTo>
                    <a:pt x="590" y="74"/>
                  </a:lnTo>
                  <a:lnTo>
                    <a:pt x="593" y="77"/>
                  </a:lnTo>
                  <a:lnTo>
                    <a:pt x="602" y="82"/>
                  </a:lnTo>
                  <a:lnTo>
                    <a:pt x="607" y="87"/>
                  </a:lnTo>
                  <a:lnTo>
                    <a:pt x="608" y="89"/>
                  </a:lnTo>
                  <a:lnTo>
                    <a:pt x="618" y="94"/>
                  </a:lnTo>
                  <a:lnTo>
                    <a:pt x="619" y="96"/>
                  </a:lnTo>
                  <a:lnTo>
                    <a:pt x="620" y="98"/>
                  </a:lnTo>
                  <a:lnTo>
                    <a:pt x="621" y="102"/>
                  </a:lnTo>
                  <a:lnTo>
                    <a:pt x="620" y="111"/>
                  </a:lnTo>
                  <a:lnTo>
                    <a:pt x="619" y="116"/>
                  </a:lnTo>
                  <a:lnTo>
                    <a:pt x="619" y="120"/>
                  </a:lnTo>
                  <a:lnTo>
                    <a:pt x="616" y="122"/>
                  </a:lnTo>
                  <a:lnTo>
                    <a:pt x="607" y="126"/>
                  </a:lnTo>
                  <a:lnTo>
                    <a:pt x="606" y="129"/>
                  </a:lnTo>
                  <a:lnTo>
                    <a:pt x="607" y="132"/>
                  </a:lnTo>
                  <a:lnTo>
                    <a:pt x="610" y="133"/>
                  </a:lnTo>
                  <a:lnTo>
                    <a:pt x="612" y="135"/>
                  </a:lnTo>
                  <a:lnTo>
                    <a:pt x="613" y="139"/>
                  </a:lnTo>
                  <a:lnTo>
                    <a:pt x="612" y="141"/>
                  </a:lnTo>
                  <a:lnTo>
                    <a:pt x="610" y="144"/>
                  </a:lnTo>
                  <a:lnTo>
                    <a:pt x="610" y="146"/>
                  </a:lnTo>
                  <a:lnTo>
                    <a:pt x="610" y="148"/>
                  </a:lnTo>
                  <a:lnTo>
                    <a:pt x="609" y="151"/>
                  </a:lnTo>
                  <a:lnTo>
                    <a:pt x="609" y="153"/>
                  </a:lnTo>
                  <a:lnTo>
                    <a:pt x="603" y="166"/>
                  </a:lnTo>
                  <a:lnTo>
                    <a:pt x="601" y="172"/>
                  </a:lnTo>
                  <a:lnTo>
                    <a:pt x="602" y="173"/>
                  </a:lnTo>
                  <a:lnTo>
                    <a:pt x="604" y="173"/>
                  </a:lnTo>
                  <a:lnTo>
                    <a:pt x="612" y="168"/>
                  </a:lnTo>
                  <a:lnTo>
                    <a:pt x="615" y="168"/>
                  </a:lnTo>
                  <a:lnTo>
                    <a:pt x="619" y="168"/>
                  </a:lnTo>
                  <a:lnTo>
                    <a:pt x="621" y="170"/>
                  </a:lnTo>
                  <a:lnTo>
                    <a:pt x="625" y="174"/>
                  </a:lnTo>
                  <a:lnTo>
                    <a:pt x="627" y="176"/>
                  </a:lnTo>
                  <a:lnTo>
                    <a:pt x="627" y="178"/>
                  </a:lnTo>
                  <a:lnTo>
                    <a:pt x="625" y="182"/>
                  </a:lnTo>
                  <a:lnTo>
                    <a:pt x="624" y="186"/>
                  </a:lnTo>
                  <a:lnTo>
                    <a:pt x="623" y="189"/>
                  </a:lnTo>
                  <a:lnTo>
                    <a:pt x="625" y="192"/>
                  </a:lnTo>
                  <a:lnTo>
                    <a:pt x="633" y="198"/>
                  </a:lnTo>
                  <a:lnTo>
                    <a:pt x="634" y="201"/>
                  </a:lnTo>
                  <a:lnTo>
                    <a:pt x="634" y="208"/>
                  </a:lnTo>
                  <a:lnTo>
                    <a:pt x="635" y="211"/>
                  </a:lnTo>
                  <a:lnTo>
                    <a:pt x="636" y="214"/>
                  </a:lnTo>
                  <a:lnTo>
                    <a:pt x="637" y="216"/>
                  </a:lnTo>
                  <a:lnTo>
                    <a:pt x="644" y="219"/>
                  </a:lnTo>
                  <a:lnTo>
                    <a:pt x="646" y="221"/>
                  </a:lnTo>
                  <a:lnTo>
                    <a:pt x="647" y="223"/>
                  </a:lnTo>
                  <a:lnTo>
                    <a:pt x="646" y="224"/>
                  </a:lnTo>
                  <a:lnTo>
                    <a:pt x="643" y="226"/>
                  </a:lnTo>
                  <a:lnTo>
                    <a:pt x="643" y="229"/>
                  </a:lnTo>
                  <a:lnTo>
                    <a:pt x="643" y="230"/>
                  </a:lnTo>
                  <a:lnTo>
                    <a:pt x="644" y="231"/>
                  </a:lnTo>
                  <a:lnTo>
                    <a:pt x="649" y="237"/>
                  </a:lnTo>
                  <a:lnTo>
                    <a:pt x="649" y="239"/>
                  </a:lnTo>
                  <a:lnTo>
                    <a:pt x="650" y="241"/>
                  </a:lnTo>
                  <a:lnTo>
                    <a:pt x="649" y="246"/>
                  </a:lnTo>
                  <a:lnTo>
                    <a:pt x="649" y="250"/>
                  </a:lnTo>
                  <a:lnTo>
                    <a:pt x="650" y="253"/>
                  </a:lnTo>
                  <a:lnTo>
                    <a:pt x="654" y="265"/>
                  </a:lnTo>
                  <a:lnTo>
                    <a:pt x="655" y="266"/>
                  </a:lnTo>
                  <a:lnTo>
                    <a:pt x="655" y="268"/>
                  </a:lnTo>
                  <a:lnTo>
                    <a:pt x="654" y="270"/>
                  </a:lnTo>
                  <a:lnTo>
                    <a:pt x="653" y="271"/>
                  </a:lnTo>
                  <a:lnTo>
                    <a:pt x="652" y="272"/>
                  </a:lnTo>
                  <a:lnTo>
                    <a:pt x="651" y="277"/>
                  </a:lnTo>
                  <a:lnTo>
                    <a:pt x="651" y="280"/>
                  </a:lnTo>
                  <a:lnTo>
                    <a:pt x="650" y="283"/>
                  </a:lnTo>
                  <a:lnTo>
                    <a:pt x="649" y="287"/>
                  </a:lnTo>
                  <a:lnTo>
                    <a:pt x="645" y="284"/>
                  </a:lnTo>
                  <a:lnTo>
                    <a:pt x="641" y="286"/>
                  </a:lnTo>
                  <a:lnTo>
                    <a:pt x="639" y="287"/>
                  </a:lnTo>
                  <a:lnTo>
                    <a:pt x="637" y="289"/>
                  </a:lnTo>
                  <a:lnTo>
                    <a:pt x="633" y="290"/>
                  </a:lnTo>
                  <a:lnTo>
                    <a:pt x="630" y="291"/>
                  </a:lnTo>
                  <a:lnTo>
                    <a:pt x="628" y="292"/>
                  </a:lnTo>
                  <a:lnTo>
                    <a:pt x="627" y="294"/>
                  </a:lnTo>
                  <a:lnTo>
                    <a:pt x="626" y="295"/>
                  </a:lnTo>
                  <a:lnTo>
                    <a:pt x="625" y="297"/>
                  </a:lnTo>
                  <a:lnTo>
                    <a:pt x="624" y="300"/>
                  </a:lnTo>
                  <a:lnTo>
                    <a:pt x="618" y="304"/>
                  </a:lnTo>
                  <a:lnTo>
                    <a:pt x="615" y="307"/>
                  </a:lnTo>
                  <a:lnTo>
                    <a:pt x="614" y="311"/>
                  </a:lnTo>
                  <a:lnTo>
                    <a:pt x="612" y="316"/>
                  </a:lnTo>
                  <a:lnTo>
                    <a:pt x="603" y="322"/>
                  </a:lnTo>
                  <a:lnTo>
                    <a:pt x="601" y="329"/>
                  </a:lnTo>
                  <a:lnTo>
                    <a:pt x="600" y="337"/>
                  </a:lnTo>
                  <a:lnTo>
                    <a:pt x="599" y="340"/>
                  </a:lnTo>
                  <a:lnTo>
                    <a:pt x="598" y="343"/>
                  </a:lnTo>
                  <a:lnTo>
                    <a:pt x="595" y="343"/>
                  </a:lnTo>
                  <a:lnTo>
                    <a:pt x="584" y="342"/>
                  </a:lnTo>
                  <a:lnTo>
                    <a:pt x="581" y="341"/>
                  </a:lnTo>
                  <a:lnTo>
                    <a:pt x="578" y="339"/>
                  </a:lnTo>
                  <a:lnTo>
                    <a:pt x="576" y="337"/>
                  </a:lnTo>
                  <a:lnTo>
                    <a:pt x="574" y="339"/>
                  </a:lnTo>
                  <a:lnTo>
                    <a:pt x="570" y="343"/>
                  </a:lnTo>
                  <a:lnTo>
                    <a:pt x="568" y="344"/>
                  </a:lnTo>
                  <a:lnTo>
                    <a:pt x="565" y="343"/>
                  </a:lnTo>
                  <a:lnTo>
                    <a:pt x="560" y="337"/>
                  </a:lnTo>
                  <a:lnTo>
                    <a:pt x="559" y="337"/>
                  </a:lnTo>
                  <a:lnTo>
                    <a:pt x="554" y="336"/>
                  </a:lnTo>
                  <a:lnTo>
                    <a:pt x="543" y="337"/>
                  </a:lnTo>
                  <a:lnTo>
                    <a:pt x="543" y="337"/>
                  </a:lnTo>
                  <a:lnTo>
                    <a:pt x="541" y="339"/>
                  </a:lnTo>
                  <a:lnTo>
                    <a:pt x="535" y="345"/>
                  </a:lnTo>
                  <a:lnTo>
                    <a:pt x="530" y="355"/>
                  </a:lnTo>
                  <a:lnTo>
                    <a:pt x="529" y="357"/>
                  </a:lnTo>
                  <a:lnTo>
                    <a:pt x="522" y="361"/>
                  </a:lnTo>
                  <a:lnTo>
                    <a:pt x="519" y="361"/>
                  </a:lnTo>
                  <a:lnTo>
                    <a:pt x="515" y="359"/>
                  </a:lnTo>
                  <a:lnTo>
                    <a:pt x="512" y="359"/>
                  </a:lnTo>
                  <a:lnTo>
                    <a:pt x="510" y="360"/>
                  </a:lnTo>
                  <a:lnTo>
                    <a:pt x="508" y="363"/>
                  </a:lnTo>
                  <a:lnTo>
                    <a:pt x="503" y="363"/>
                  </a:lnTo>
                  <a:lnTo>
                    <a:pt x="498" y="361"/>
                  </a:lnTo>
                  <a:lnTo>
                    <a:pt x="486" y="355"/>
                  </a:lnTo>
                  <a:lnTo>
                    <a:pt x="480" y="351"/>
                  </a:lnTo>
                  <a:lnTo>
                    <a:pt x="475" y="343"/>
                  </a:lnTo>
                  <a:lnTo>
                    <a:pt x="473" y="337"/>
                  </a:lnTo>
                  <a:lnTo>
                    <a:pt x="470" y="334"/>
                  </a:lnTo>
                  <a:lnTo>
                    <a:pt x="462" y="326"/>
                  </a:lnTo>
                  <a:lnTo>
                    <a:pt x="456" y="319"/>
                  </a:lnTo>
                  <a:lnTo>
                    <a:pt x="451" y="316"/>
                  </a:lnTo>
                  <a:lnTo>
                    <a:pt x="443" y="311"/>
                  </a:lnTo>
                  <a:lnTo>
                    <a:pt x="436" y="303"/>
                  </a:lnTo>
                  <a:lnTo>
                    <a:pt x="433" y="301"/>
                  </a:lnTo>
                  <a:lnTo>
                    <a:pt x="428" y="296"/>
                  </a:lnTo>
                  <a:lnTo>
                    <a:pt x="427" y="295"/>
                  </a:lnTo>
                  <a:lnTo>
                    <a:pt x="427" y="294"/>
                  </a:lnTo>
                  <a:lnTo>
                    <a:pt x="425" y="289"/>
                  </a:lnTo>
                  <a:lnTo>
                    <a:pt x="424" y="287"/>
                  </a:lnTo>
                  <a:lnTo>
                    <a:pt x="423" y="287"/>
                  </a:lnTo>
                  <a:lnTo>
                    <a:pt x="417" y="287"/>
                  </a:lnTo>
                  <a:lnTo>
                    <a:pt x="416" y="287"/>
                  </a:lnTo>
                  <a:lnTo>
                    <a:pt x="411" y="284"/>
                  </a:lnTo>
                  <a:lnTo>
                    <a:pt x="405" y="285"/>
                  </a:lnTo>
                  <a:lnTo>
                    <a:pt x="396" y="284"/>
                  </a:lnTo>
                  <a:lnTo>
                    <a:pt x="374" y="280"/>
                  </a:lnTo>
                  <a:lnTo>
                    <a:pt x="371" y="277"/>
                  </a:lnTo>
                  <a:lnTo>
                    <a:pt x="368" y="273"/>
                  </a:lnTo>
                  <a:lnTo>
                    <a:pt x="367" y="268"/>
                  </a:lnTo>
                  <a:lnTo>
                    <a:pt x="366" y="266"/>
                  </a:lnTo>
                  <a:lnTo>
                    <a:pt x="363" y="263"/>
                  </a:lnTo>
                  <a:lnTo>
                    <a:pt x="362" y="261"/>
                  </a:lnTo>
                  <a:lnTo>
                    <a:pt x="361" y="258"/>
                  </a:lnTo>
                  <a:lnTo>
                    <a:pt x="359" y="248"/>
                  </a:lnTo>
                  <a:lnTo>
                    <a:pt x="356" y="241"/>
                  </a:lnTo>
                  <a:lnTo>
                    <a:pt x="355" y="239"/>
                  </a:lnTo>
                  <a:lnTo>
                    <a:pt x="353" y="238"/>
                  </a:lnTo>
                  <a:lnTo>
                    <a:pt x="351" y="239"/>
                  </a:lnTo>
                  <a:lnTo>
                    <a:pt x="351" y="241"/>
                  </a:lnTo>
                  <a:lnTo>
                    <a:pt x="351" y="242"/>
                  </a:lnTo>
                  <a:lnTo>
                    <a:pt x="350" y="244"/>
                  </a:lnTo>
                  <a:lnTo>
                    <a:pt x="349" y="244"/>
                  </a:lnTo>
                  <a:lnTo>
                    <a:pt x="348" y="243"/>
                  </a:lnTo>
                  <a:lnTo>
                    <a:pt x="347" y="243"/>
                  </a:lnTo>
                  <a:lnTo>
                    <a:pt x="338" y="247"/>
                  </a:lnTo>
                  <a:lnTo>
                    <a:pt x="336" y="248"/>
                  </a:lnTo>
                  <a:lnTo>
                    <a:pt x="331" y="252"/>
                  </a:lnTo>
                  <a:lnTo>
                    <a:pt x="325" y="261"/>
                  </a:lnTo>
                  <a:lnTo>
                    <a:pt x="323" y="263"/>
                  </a:lnTo>
                  <a:lnTo>
                    <a:pt x="318" y="266"/>
                  </a:lnTo>
                  <a:lnTo>
                    <a:pt x="314" y="267"/>
                  </a:lnTo>
                  <a:lnTo>
                    <a:pt x="312" y="267"/>
                  </a:lnTo>
                  <a:lnTo>
                    <a:pt x="306" y="263"/>
                  </a:lnTo>
                  <a:lnTo>
                    <a:pt x="303" y="261"/>
                  </a:lnTo>
                  <a:lnTo>
                    <a:pt x="300" y="262"/>
                  </a:lnTo>
                  <a:lnTo>
                    <a:pt x="289" y="268"/>
                  </a:lnTo>
                  <a:lnTo>
                    <a:pt x="287" y="268"/>
                  </a:lnTo>
                  <a:lnTo>
                    <a:pt x="287" y="268"/>
                  </a:lnTo>
                  <a:lnTo>
                    <a:pt x="284" y="267"/>
                  </a:lnTo>
                  <a:lnTo>
                    <a:pt x="281" y="265"/>
                  </a:lnTo>
                  <a:lnTo>
                    <a:pt x="272" y="259"/>
                  </a:lnTo>
                  <a:lnTo>
                    <a:pt x="263" y="256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2" y="257"/>
                  </a:lnTo>
                  <a:lnTo>
                    <a:pt x="249" y="257"/>
                  </a:lnTo>
                  <a:lnTo>
                    <a:pt x="249" y="256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8" y="253"/>
                  </a:lnTo>
                  <a:lnTo>
                    <a:pt x="247" y="253"/>
                  </a:lnTo>
                  <a:lnTo>
                    <a:pt x="245" y="253"/>
                  </a:lnTo>
                  <a:lnTo>
                    <a:pt x="239" y="253"/>
                  </a:lnTo>
                  <a:lnTo>
                    <a:pt x="236" y="253"/>
                  </a:lnTo>
                  <a:lnTo>
                    <a:pt x="230" y="257"/>
                  </a:lnTo>
                  <a:lnTo>
                    <a:pt x="228" y="256"/>
                  </a:lnTo>
                  <a:lnTo>
                    <a:pt x="218" y="253"/>
                  </a:lnTo>
                  <a:lnTo>
                    <a:pt x="212" y="250"/>
                  </a:lnTo>
                  <a:lnTo>
                    <a:pt x="210" y="249"/>
                  </a:lnTo>
                  <a:lnTo>
                    <a:pt x="199" y="252"/>
                  </a:lnTo>
                  <a:lnTo>
                    <a:pt x="198" y="253"/>
                  </a:lnTo>
                  <a:lnTo>
                    <a:pt x="198" y="254"/>
                  </a:lnTo>
                  <a:lnTo>
                    <a:pt x="194" y="259"/>
                  </a:lnTo>
                  <a:lnTo>
                    <a:pt x="189" y="260"/>
                  </a:lnTo>
                  <a:lnTo>
                    <a:pt x="186" y="257"/>
                  </a:lnTo>
                  <a:lnTo>
                    <a:pt x="182" y="249"/>
                  </a:lnTo>
                  <a:lnTo>
                    <a:pt x="180" y="245"/>
                  </a:lnTo>
                  <a:lnTo>
                    <a:pt x="177" y="243"/>
                  </a:lnTo>
                  <a:lnTo>
                    <a:pt x="174" y="243"/>
                  </a:lnTo>
                  <a:lnTo>
                    <a:pt x="171" y="246"/>
                  </a:lnTo>
                  <a:lnTo>
                    <a:pt x="168" y="247"/>
                  </a:lnTo>
                  <a:lnTo>
                    <a:pt x="155" y="253"/>
                  </a:lnTo>
                  <a:lnTo>
                    <a:pt x="154" y="253"/>
                  </a:lnTo>
                  <a:lnTo>
                    <a:pt x="152" y="253"/>
                  </a:lnTo>
                  <a:lnTo>
                    <a:pt x="148" y="248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0" y="246"/>
                  </a:lnTo>
                  <a:lnTo>
                    <a:pt x="113" y="247"/>
                  </a:lnTo>
                  <a:lnTo>
                    <a:pt x="111" y="246"/>
                  </a:lnTo>
                  <a:lnTo>
                    <a:pt x="108" y="243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92" y="247"/>
                  </a:lnTo>
                  <a:lnTo>
                    <a:pt x="90" y="247"/>
                  </a:lnTo>
                  <a:lnTo>
                    <a:pt x="66" y="259"/>
                  </a:lnTo>
                  <a:lnTo>
                    <a:pt x="57" y="260"/>
                  </a:lnTo>
                  <a:lnTo>
                    <a:pt x="54" y="262"/>
                  </a:lnTo>
                  <a:lnTo>
                    <a:pt x="42" y="271"/>
                  </a:lnTo>
                  <a:lnTo>
                    <a:pt x="40" y="271"/>
                  </a:lnTo>
                  <a:lnTo>
                    <a:pt x="36" y="272"/>
                  </a:lnTo>
                  <a:lnTo>
                    <a:pt x="33" y="273"/>
                  </a:lnTo>
                  <a:lnTo>
                    <a:pt x="30" y="277"/>
                  </a:lnTo>
                  <a:lnTo>
                    <a:pt x="26" y="280"/>
                  </a:lnTo>
                  <a:lnTo>
                    <a:pt x="24" y="283"/>
                  </a:lnTo>
                  <a:lnTo>
                    <a:pt x="23" y="289"/>
                  </a:lnTo>
                  <a:lnTo>
                    <a:pt x="22" y="293"/>
                  </a:lnTo>
                  <a:lnTo>
                    <a:pt x="21" y="296"/>
                  </a:lnTo>
                  <a:lnTo>
                    <a:pt x="17" y="297"/>
                  </a:lnTo>
                  <a:lnTo>
                    <a:pt x="12" y="297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7"/>
                  </a:lnTo>
                  <a:lnTo>
                    <a:pt x="7" y="291"/>
                  </a:lnTo>
                  <a:lnTo>
                    <a:pt x="6" y="286"/>
                  </a:lnTo>
                  <a:lnTo>
                    <a:pt x="2" y="276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1" y="268"/>
                  </a:lnTo>
                  <a:lnTo>
                    <a:pt x="1" y="265"/>
                  </a:lnTo>
                  <a:lnTo>
                    <a:pt x="2" y="263"/>
                  </a:lnTo>
                  <a:lnTo>
                    <a:pt x="2" y="261"/>
                  </a:lnTo>
                  <a:lnTo>
                    <a:pt x="2" y="259"/>
                  </a:lnTo>
                  <a:lnTo>
                    <a:pt x="1" y="253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1" y="244"/>
                  </a:lnTo>
                  <a:lnTo>
                    <a:pt x="3" y="242"/>
                  </a:lnTo>
                  <a:lnTo>
                    <a:pt x="3" y="241"/>
                  </a:lnTo>
                  <a:lnTo>
                    <a:pt x="4" y="239"/>
                  </a:lnTo>
                  <a:lnTo>
                    <a:pt x="4" y="237"/>
                  </a:lnTo>
                  <a:lnTo>
                    <a:pt x="4" y="235"/>
                  </a:lnTo>
                  <a:lnTo>
                    <a:pt x="5" y="233"/>
                  </a:lnTo>
                  <a:lnTo>
                    <a:pt x="4" y="229"/>
                  </a:lnTo>
                  <a:lnTo>
                    <a:pt x="4" y="227"/>
                  </a:lnTo>
                  <a:lnTo>
                    <a:pt x="4" y="225"/>
                  </a:lnTo>
                  <a:lnTo>
                    <a:pt x="6" y="227"/>
                  </a:lnTo>
                  <a:lnTo>
                    <a:pt x="6" y="229"/>
                  </a:lnTo>
                  <a:lnTo>
                    <a:pt x="6" y="233"/>
                  </a:lnTo>
                  <a:lnTo>
                    <a:pt x="7" y="235"/>
                  </a:lnTo>
                  <a:lnTo>
                    <a:pt x="6" y="237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7" y="241"/>
                  </a:lnTo>
                  <a:lnTo>
                    <a:pt x="7" y="241"/>
                  </a:lnTo>
                  <a:lnTo>
                    <a:pt x="6" y="243"/>
                  </a:lnTo>
                  <a:lnTo>
                    <a:pt x="8" y="247"/>
                  </a:lnTo>
                  <a:lnTo>
                    <a:pt x="9" y="247"/>
                  </a:lnTo>
                  <a:lnTo>
                    <a:pt x="10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0" y="241"/>
                  </a:lnTo>
                  <a:lnTo>
                    <a:pt x="10" y="238"/>
                  </a:lnTo>
                  <a:lnTo>
                    <a:pt x="10" y="235"/>
                  </a:lnTo>
                  <a:lnTo>
                    <a:pt x="10" y="234"/>
                  </a:lnTo>
                  <a:lnTo>
                    <a:pt x="10" y="232"/>
                  </a:lnTo>
                  <a:lnTo>
                    <a:pt x="9" y="229"/>
                  </a:lnTo>
                  <a:lnTo>
                    <a:pt x="9" y="228"/>
                  </a:lnTo>
                  <a:lnTo>
                    <a:pt x="8" y="227"/>
                  </a:lnTo>
                  <a:lnTo>
                    <a:pt x="8" y="22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5" y="224"/>
                  </a:lnTo>
                  <a:lnTo>
                    <a:pt x="4" y="223"/>
                  </a:lnTo>
                  <a:lnTo>
                    <a:pt x="3" y="223"/>
                  </a:lnTo>
                  <a:lnTo>
                    <a:pt x="3" y="221"/>
                  </a:lnTo>
                  <a:lnTo>
                    <a:pt x="3" y="220"/>
                  </a:lnTo>
                  <a:lnTo>
                    <a:pt x="4" y="219"/>
                  </a:lnTo>
                  <a:lnTo>
                    <a:pt x="5" y="212"/>
                  </a:lnTo>
                  <a:lnTo>
                    <a:pt x="7" y="203"/>
                  </a:lnTo>
                  <a:lnTo>
                    <a:pt x="9" y="198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8" y="177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4" y="162"/>
                  </a:lnTo>
                  <a:lnTo>
                    <a:pt x="25" y="160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0" y="153"/>
                  </a:lnTo>
                  <a:lnTo>
                    <a:pt x="33" y="150"/>
                  </a:lnTo>
                  <a:lnTo>
                    <a:pt x="36" y="148"/>
                  </a:lnTo>
                  <a:lnTo>
                    <a:pt x="38" y="144"/>
                  </a:lnTo>
                  <a:lnTo>
                    <a:pt x="40" y="140"/>
                  </a:lnTo>
                  <a:lnTo>
                    <a:pt x="41" y="134"/>
                  </a:lnTo>
                  <a:lnTo>
                    <a:pt x="41" y="127"/>
                  </a:lnTo>
                  <a:lnTo>
                    <a:pt x="41" y="126"/>
                  </a:lnTo>
                  <a:lnTo>
                    <a:pt x="40" y="121"/>
                  </a:lnTo>
                  <a:lnTo>
                    <a:pt x="40" y="120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05"/>
                  </a:lnTo>
                  <a:lnTo>
                    <a:pt x="41" y="102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4" y="93"/>
                  </a:lnTo>
                  <a:lnTo>
                    <a:pt x="46" y="92"/>
                  </a:lnTo>
                  <a:lnTo>
                    <a:pt x="47" y="90"/>
                  </a:lnTo>
                  <a:lnTo>
                    <a:pt x="50" y="82"/>
                  </a:lnTo>
                  <a:lnTo>
                    <a:pt x="57" y="73"/>
                  </a:lnTo>
                  <a:lnTo>
                    <a:pt x="66" y="54"/>
                  </a:lnTo>
                  <a:lnTo>
                    <a:pt x="69" y="50"/>
                  </a:lnTo>
                  <a:lnTo>
                    <a:pt x="73" y="48"/>
                  </a:lnTo>
                  <a:lnTo>
                    <a:pt x="90" y="48"/>
                  </a:lnTo>
                  <a:lnTo>
                    <a:pt x="94" y="46"/>
                  </a:lnTo>
                  <a:lnTo>
                    <a:pt x="111" y="36"/>
                  </a:lnTo>
                  <a:lnTo>
                    <a:pt x="138" y="22"/>
                  </a:lnTo>
                  <a:lnTo>
                    <a:pt x="141" y="21"/>
                  </a:lnTo>
                  <a:lnTo>
                    <a:pt x="144" y="21"/>
                  </a:lnTo>
                  <a:lnTo>
                    <a:pt x="144" y="20"/>
                  </a:lnTo>
                  <a:lnTo>
                    <a:pt x="145" y="19"/>
                  </a:lnTo>
                  <a:lnTo>
                    <a:pt x="146" y="19"/>
                  </a:lnTo>
                  <a:lnTo>
                    <a:pt x="148" y="19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8" y="21"/>
                  </a:lnTo>
                  <a:lnTo>
                    <a:pt x="148" y="22"/>
                  </a:lnTo>
                  <a:lnTo>
                    <a:pt x="147" y="28"/>
                  </a:lnTo>
                  <a:lnTo>
                    <a:pt x="147" y="35"/>
                  </a:lnTo>
                  <a:lnTo>
                    <a:pt x="147" y="38"/>
                  </a:lnTo>
                  <a:lnTo>
                    <a:pt x="148" y="41"/>
                  </a:lnTo>
                  <a:lnTo>
                    <a:pt x="153" y="48"/>
                  </a:lnTo>
                  <a:lnTo>
                    <a:pt x="173" y="66"/>
                  </a:lnTo>
                  <a:lnTo>
                    <a:pt x="180" y="74"/>
                  </a:lnTo>
                  <a:lnTo>
                    <a:pt x="186" y="80"/>
                  </a:lnTo>
                  <a:lnTo>
                    <a:pt x="192" y="84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89"/>
                  </a:lnTo>
                  <a:lnTo>
                    <a:pt x="198" y="93"/>
                  </a:lnTo>
                  <a:lnTo>
                    <a:pt x="198" y="94"/>
                  </a:lnTo>
                  <a:lnTo>
                    <a:pt x="199" y="96"/>
                  </a:lnTo>
                  <a:lnTo>
                    <a:pt x="200" y="100"/>
                  </a:lnTo>
                  <a:lnTo>
                    <a:pt x="201" y="106"/>
                  </a:lnTo>
                  <a:lnTo>
                    <a:pt x="202" y="109"/>
                  </a:lnTo>
                  <a:lnTo>
                    <a:pt x="203" y="110"/>
                  </a:lnTo>
                  <a:lnTo>
                    <a:pt x="204" y="112"/>
                  </a:lnTo>
                  <a:lnTo>
                    <a:pt x="206" y="127"/>
                  </a:lnTo>
                  <a:lnTo>
                    <a:pt x="207" y="130"/>
                  </a:lnTo>
                  <a:lnTo>
                    <a:pt x="209" y="131"/>
                  </a:lnTo>
                  <a:lnTo>
                    <a:pt x="210" y="132"/>
                  </a:lnTo>
                  <a:lnTo>
                    <a:pt x="215" y="137"/>
                  </a:lnTo>
                  <a:lnTo>
                    <a:pt x="222" y="139"/>
                  </a:lnTo>
                  <a:lnTo>
                    <a:pt x="229" y="141"/>
                  </a:lnTo>
                  <a:lnTo>
                    <a:pt x="231" y="142"/>
                  </a:lnTo>
                  <a:lnTo>
                    <a:pt x="235" y="149"/>
                  </a:lnTo>
                  <a:lnTo>
                    <a:pt x="236" y="150"/>
                  </a:lnTo>
                  <a:lnTo>
                    <a:pt x="236" y="150"/>
                  </a:lnTo>
                  <a:lnTo>
                    <a:pt x="240" y="151"/>
                  </a:lnTo>
                  <a:lnTo>
                    <a:pt x="246" y="151"/>
                  </a:lnTo>
                  <a:lnTo>
                    <a:pt x="262" y="148"/>
                  </a:lnTo>
                  <a:lnTo>
                    <a:pt x="267" y="145"/>
                  </a:lnTo>
                  <a:lnTo>
                    <a:pt x="270" y="144"/>
                  </a:lnTo>
                  <a:lnTo>
                    <a:pt x="273" y="141"/>
                  </a:lnTo>
                  <a:lnTo>
                    <a:pt x="275" y="138"/>
                  </a:lnTo>
                  <a:lnTo>
                    <a:pt x="276" y="137"/>
                  </a:lnTo>
                  <a:lnTo>
                    <a:pt x="277" y="135"/>
                  </a:lnTo>
                  <a:lnTo>
                    <a:pt x="281" y="134"/>
                  </a:lnTo>
                  <a:lnTo>
                    <a:pt x="284" y="132"/>
                  </a:lnTo>
                  <a:lnTo>
                    <a:pt x="293" y="126"/>
                  </a:lnTo>
                  <a:lnTo>
                    <a:pt x="294" y="123"/>
                  </a:lnTo>
                  <a:lnTo>
                    <a:pt x="295" y="121"/>
                  </a:lnTo>
                  <a:lnTo>
                    <a:pt x="298" y="120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6"/>
                  </a:lnTo>
                  <a:lnTo>
                    <a:pt x="302" y="115"/>
                  </a:lnTo>
                  <a:lnTo>
                    <a:pt x="308" y="108"/>
                  </a:lnTo>
                  <a:lnTo>
                    <a:pt x="310" y="103"/>
                  </a:lnTo>
                  <a:lnTo>
                    <a:pt x="311" y="96"/>
                  </a:lnTo>
                  <a:lnTo>
                    <a:pt x="311" y="89"/>
                  </a:lnTo>
                  <a:lnTo>
                    <a:pt x="308" y="68"/>
                  </a:lnTo>
                  <a:lnTo>
                    <a:pt x="308" y="62"/>
                  </a:lnTo>
                  <a:lnTo>
                    <a:pt x="308" y="58"/>
                  </a:lnTo>
                  <a:lnTo>
                    <a:pt x="307" y="56"/>
                  </a:lnTo>
                  <a:lnTo>
                    <a:pt x="307" y="54"/>
                  </a:lnTo>
                  <a:lnTo>
                    <a:pt x="307" y="50"/>
                  </a:lnTo>
                  <a:lnTo>
                    <a:pt x="308" y="44"/>
                  </a:lnTo>
                  <a:lnTo>
                    <a:pt x="307" y="34"/>
                  </a:lnTo>
                  <a:lnTo>
                    <a:pt x="307" y="31"/>
                  </a:lnTo>
                  <a:lnTo>
                    <a:pt x="302" y="25"/>
                  </a:lnTo>
                  <a:lnTo>
                    <a:pt x="301" y="22"/>
                  </a:lnTo>
                  <a:lnTo>
                    <a:pt x="301" y="18"/>
                  </a:lnTo>
                  <a:lnTo>
                    <a:pt x="301" y="11"/>
                  </a:lnTo>
                  <a:lnTo>
                    <a:pt x="300" y="6"/>
                  </a:lnTo>
                  <a:lnTo>
                    <a:pt x="301" y="5"/>
                  </a:lnTo>
                  <a:lnTo>
                    <a:pt x="301" y="3"/>
                  </a:lnTo>
                  <a:lnTo>
                    <a:pt x="301" y="0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10" y="1"/>
                  </a:lnTo>
                  <a:lnTo>
                    <a:pt x="311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0" name="Freeform 66">
              <a:extLst>
                <a:ext uri="{FF2B5EF4-FFF2-40B4-BE49-F238E27FC236}">
                  <a16:creationId xmlns:a16="http://schemas.microsoft.com/office/drawing/2014/main" id="{37E6BF28-FFD9-B23E-76DE-59CEBD09B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264" y="1059582"/>
              <a:ext cx="956937" cy="587469"/>
            </a:xfrm>
            <a:custGeom>
              <a:avLst/>
              <a:gdLst>
                <a:gd name="T0" fmla="*/ 444 w 676"/>
                <a:gd name="T1" fmla="*/ 14 h 415"/>
                <a:gd name="T2" fmla="*/ 449 w 676"/>
                <a:gd name="T3" fmla="*/ 30 h 415"/>
                <a:gd name="T4" fmla="*/ 447 w 676"/>
                <a:gd name="T5" fmla="*/ 42 h 415"/>
                <a:gd name="T6" fmla="*/ 439 w 676"/>
                <a:gd name="T7" fmla="*/ 47 h 415"/>
                <a:gd name="T8" fmla="*/ 449 w 676"/>
                <a:gd name="T9" fmla="*/ 72 h 415"/>
                <a:gd name="T10" fmla="*/ 442 w 676"/>
                <a:gd name="T11" fmla="*/ 93 h 415"/>
                <a:gd name="T12" fmla="*/ 442 w 676"/>
                <a:gd name="T13" fmla="*/ 135 h 415"/>
                <a:gd name="T14" fmla="*/ 435 w 676"/>
                <a:gd name="T15" fmla="*/ 138 h 415"/>
                <a:gd name="T16" fmla="*/ 430 w 676"/>
                <a:gd name="T17" fmla="*/ 162 h 415"/>
                <a:gd name="T18" fmla="*/ 430 w 676"/>
                <a:gd name="T19" fmla="*/ 183 h 415"/>
                <a:gd name="T20" fmla="*/ 417 w 676"/>
                <a:gd name="T21" fmla="*/ 203 h 415"/>
                <a:gd name="T22" fmla="*/ 398 w 676"/>
                <a:gd name="T23" fmla="*/ 255 h 415"/>
                <a:gd name="T24" fmla="*/ 376 w 676"/>
                <a:gd name="T25" fmla="*/ 284 h 415"/>
                <a:gd name="T26" fmla="*/ 355 w 676"/>
                <a:gd name="T27" fmla="*/ 278 h 415"/>
                <a:gd name="T28" fmla="*/ 335 w 676"/>
                <a:gd name="T29" fmla="*/ 283 h 415"/>
                <a:gd name="T30" fmla="*/ 314 w 676"/>
                <a:gd name="T31" fmla="*/ 283 h 415"/>
                <a:gd name="T32" fmla="*/ 287 w 676"/>
                <a:gd name="T33" fmla="*/ 283 h 415"/>
                <a:gd name="T34" fmla="*/ 276 w 676"/>
                <a:gd name="T35" fmla="*/ 296 h 415"/>
                <a:gd name="T36" fmla="*/ 268 w 676"/>
                <a:gd name="T37" fmla="*/ 308 h 415"/>
                <a:gd name="T38" fmla="*/ 251 w 676"/>
                <a:gd name="T39" fmla="*/ 309 h 415"/>
                <a:gd name="T40" fmla="*/ 235 w 676"/>
                <a:gd name="T41" fmla="*/ 361 h 415"/>
                <a:gd name="T42" fmla="*/ 229 w 676"/>
                <a:gd name="T43" fmla="*/ 406 h 415"/>
                <a:gd name="T44" fmla="*/ 177 w 676"/>
                <a:gd name="T45" fmla="*/ 404 h 415"/>
                <a:gd name="T46" fmla="*/ 119 w 676"/>
                <a:gd name="T47" fmla="*/ 405 h 415"/>
                <a:gd name="T48" fmla="*/ 111 w 676"/>
                <a:gd name="T49" fmla="*/ 402 h 415"/>
                <a:gd name="T50" fmla="*/ 125 w 676"/>
                <a:gd name="T51" fmla="*/ 367 h 415"/>
                <a:gd name="T52" fmla="*/ 116 w 676"/>
                <a:gd name="T53" fmla="*/ 343 h 415"/>
                <a:gd name="T54" fmla="*/ 97 w 676"/>
                <a:gd name="T55" fmla="*/ 308 h 415"/>
                <a:gd name="T56" fmla="*/ 90 w 676"/>
                <a:gd name="T57" fmla="*/ 269 h 415"/>
                <a:gd name="T58" fmla="*/ 100 w 676"/>
                <a:gd name="T59" fmla="*/ 259 h 415"/>
                <a:gd name="T60" fmla="*/ 106 w 676"/>
                <a:gd name="T61" fmla="*/ 204 h 415"/>
                <a:gd name="T62" fmla="*/ 79 w 676"/>
                <a:gd name="T63" fmla="*/ 171 h 415"/>
                <a:gd name="T64" fmla="*/ 63 w 676"/>
                <a:gd name="T65" fmla="*/ 149 h 415"/>
                <a:gd name="T66" fmla="*/ 49 w 676"/>
                <a:gd name="T67" fmla="*/ 117 h 415"/>
                <a:gd name="T68" fmla="*/ 42 w 676"/>
                <a:gd name="T69" fmla="*/ 105 h 415"/>
                <a:gd name="T70" fmla="*/ 40 w 676"/>
                <a:gd name="T71" fmla="*/ 89 h 415"/>
                <a:gd name="T72" fmla="*/ 34 w 676"/>
                <a:gd name="T73" fmla="*/ 70 h 415"/>
                <a:gd name="T74" fmla="*/ 22 w 676"/>
                <a:gd name="T75" fmla="*/ 74 h 415"/>
                <a:gd name="T76" fmla="*/ 22 w 676"/>
                <a:gd name="T77" fmla="*/ 42 h 415"/>
                <a:gd name="T78" fmla="*/ 10 w 676"/>
                <a:gd name="T79" fmla="*/ 27 h 415"/>
                <a:gd name="T80" fmla="*/ 3 w 676"/>
                <a:gd name="T81" fmla="*/ 6 h 415"/>
                <a:gd name="T82" fmla="*/ 647 w 676"/>
                <a:gd name="T83" fmla="*/ 0 h 415"/>
                <a:gd name="T84" fmla="*/ 653 w 676"/>
                <a:gd name="T85" fmla="*/ 25 h 415"/>
                <a:gd name="T86" fmla="*/ 645 w 676"/>
                <a:gd name="T87" fmla="*/ 45 h 415"/>
                <a:gd name="T88" fmla="*/ 650 w 676"/>
                <a:gd name="T89" fmla="*/ 73 h 415"/>
                <a:gd name="T90" fmla="*/ 644 w 676"/>
                <a:gd name="T91" fmla="*/ 84 h 415"/>
                <a:gd name="T92" fmla="*/ 624 w 676"/>
                <a:gd name="T93" fmla="*/ 113 h 415"/>
                <a:gd name="T94" fmla="*/ 605 w 676"/>
                <a:gd name="T95" fmla="*/ 148 h 415"/>
                <a:gd name="T96" fmla="*/ 598 w 676"/>
                <a:gd name="T97" fmla="*/ 132 h 415"/>
                <a:gd name="T98" fmla="*/ 581 w 676"/>
                <a:gd name="T99" fmla="*/ 103 h 415"/>
                <a:gd name="T100" fmla="*/ 584 w 676"/>
                <a:gd name="T101" fmla="*/ 72 h 415"/>
                <a:gd name="T102" fmla="*/ 629 w 676"/>
                <a:gd name="T103" fmla="*/ 0 h 415"/>
                <a:gd name="T104" fmla="*/ 486 w 676"/>
                <a:gd name="T105" fmla="*/ 113 h 415"/>
                <a:gd name="T106" fmla="*/ 476 w 676"/>
                <a:gd name="T107" fmla="*/ 144 h 415"/>
                <a:gd name="T108" fmla="*/ 460 w 676"/>
                <a:gd name="T109" fmla="*/ 185 h 415"/>
                <a:gd name="T110" fmla="*/ 448 w 676"/>
                <a:gd name="T111" fmla="*/ 228 h 415"/>
                <a:gd name="T112" fmla="*/ 432 w 676"/>
                <a:gd name="T113" fmla="*/ 274 h 415"/>
                <a:gd name="T114" fmla="*/ 430 w 676"/>
                <a:gd name="T115" fmla="*/ 215 h 415"/>
                <a:gd name="T116" fmla="*/ 474 w 676"/>
                <a:gd name="T117" fmla="*/ 112 h 415"/>
                <a:gd name="T118" fmla="*/ 491 w 676"/>
                <a:gd name="T119" fmla="*/ 89 h 415"/>
                <a:gd name="T120" fmla="*/ 364 w 676"/>
                <a:gd name="T121" fmla="*/ 29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6" h="415">
                  <a:moveTo>
                    <a:pt x="436" y="0"/>
                  </a:moveTo>
                  <a:lnTo>
                    <a:pt x="453" y="18"/>
                  </a:lnTo>
                  <a:lnTo>
                    <a:pt x="455" y="21"/>
                  </a:lnTo>
                  <a:lnTo>
                    <a:pt x="454" y="22"/>
                  </a:lnTo>
                  <a:lnTo>
                    <a:pt x="453" y="21"/>
                  </a:lnTo>
                  <a:lnTo>
                    <a:pt x="448" y="18"/>
                  </a:lnTo>
                  <a:lnTo>
                    <a:pt x="448" y="17"/>
                  </a:lnTo>
                  <a:lnTo>
                    <a:pt x="441" y="6"/>
                  </a:lnTo>
                  <a:lnTo>
                    <a:pt x="435" y="0"/>
                  </a:lnTo>
                  <a:lnTo>
                    <a:pt x="436" y="0"/>
                  </a:lnTo>
                  <a:close/>
                  <a:moveTo>
                    <a:pt x="430" y="0"/>
                  </a:moveTo>
                  <a:lnTo>
                    <a:pt x="431" y="1"/>
                  </a:lnTo>
                  <a:lnTo>
                    <a:pt x="434" y="5"/>
                  </a:lnTo>
                  <a:lnTo>
                    <a:pt x="439" y="8"/>
                  </a:lnTo>
                  <a:lnTo>
                    <a:pt x="443" y="13"/>
                  </a:lnTo>
                  <a:lnTo>
                    <a:pt x="444" y="14"/>
                  </a:lnTo>
                  <a:lnTo>
                    <a:pt x="444" y="16"/>
                  </a:lnTo>
                  <a:lnTo>
                    <a:pt x="445" y="17"/>
                  </a:lnTo>
                  <a:lnTo>
                    <a:pt x="446" y="18"/>
                  </a:lnTo>
                  <a:lnTo>
                    <a:pt x="448" y="18"/>
                  </a:lnTo>
                  <a:lnTo>
                    <a:pt x="450" y="21"/>
                  </a:lnTo>
                  <a:lnTo>
                    <a:pt x="452" y="23"/>
                  </a:lnTo>
                  <a:lnTo>
                    <a:pt x="450" y="24"/>
                  </a:lnTo>
                  <a:lnTo>
                    <a:pt x="452" y="24"/>
                  </a:lnTo>
                  <a:lnTo>
                    <a:pt x="454" y="25"/>
                  </a:lnTo>
                  <a:lnTo>
                    <a:pt x="455" y="26"/>
                  </a:lnTo>
                  <a:lnTo>
                    <a:pt x="456" y="29"/>
                  </a:lnTo>
                  <a:lnTo>
                    <a:pt x="454" y="29"/>
                  </a:lnTo>
                  <a:lnTo>
                    <a:pt x="454" y="30"/>
                  </a:lnTo>
                  <a:lnTo>
                    <a:pt x="455" y="30"/>
                  </a:lnTo>
                  <a:lnTo>
                    <a:pt x="455" y="31"/>
                  </a:lnTo>
                  <a:lnTo>
                    <a:pt x="449" y="30"/>
                  </a:lnTo>
                  <a:lnTo>
                    <a:pt x="447" y="30"/>
                  </a:lnTo>
                  <a:lnTo>
                    <a:pt x="443" y="28"/>
                  </a:lnTo>
                  <a:lnTo>
                    <a:pt x="444" y="29"/>
                  </a:lnTo>
                  <a:lnTo>
                    <a:pt x="446" y="31"/>
                  </a:lnTo>
                  <a:lnTo>
                    <a:pt x="447" y="32"/>
                  </a:lnTo>
                  <a:lnTo>
                    <a:pt x="448" y="35"/>
                  </a:lnTo>
                  <a:lnTo>
                    <a:pt x="448" y="36"/>
                  </a:lnTo>
                  <a:lnTo>
                    <a:pt x="446" y="36"/>
                  </a:lnTo>
                  <a:lnTo>
                    <a:pt x="444" y="36"/>
                  </a:lnTo>
                  <a:lnTo>
                    <a:pt x="445" y="37"/>
                  </a:lnTo>
                  <a:lnTo>
                    <a:pt x="446" y="38"/>
                  </a:lnTo>
                  <a:lnTo>
                    <a:pt x="447" y="38"/>
                  </a:lnTo>
                  <a:lnTo>
                    <a:pt x="448" y="39"/>
                  </a:lnTo>
                  <a:lnTo>
                    <a:pt x="448" y="42"/>
                  </a:lnTo>
                  <a:lnTo>
                    <a:pt x="448" y="42"/>
                  </a:lnTo>
                  <a:lnTo>
                    <a:pt x="447" y="42"/>
                  </a:lnTo>
                  <a:lnTo>
                    <a:pt x="446" y="43"/>
                  </a:lnTo>
                  <a:lnTo>
                    <a:pt x="445" y="44"/>
                  </a:lnTo>
                  <a:lnTo>
                    <a:pt x="443" y="47"/>
                  </a:lnTo>
                  <a:lnTo>
                    <a:pt x="442" y="48"/>
                  </a:lnTo>
                  <a:lnTo>
                    <a:pt x="442" y="47"/>
                  </a:lnTo>
                  <a:lnTo>
                    <a:pt x="442" y="45"/>
                  </a:lnTo>
                  <a:lnTo>
                    <a:pt x="442" y="43"/>
                  </a:lnTo>
                  <a:lnTo>
                    <a:pt x="442" y="42"/>
                  </a:lnTo>
                  <a:lnTo>
                    <a:pt x="441" y="42"/>
                  </a:lnTo>
                  <a:lnTo>
                    <a:pt x="440" y="42"/>
                  </a:lnTo>
                  <a:lnTo>
                    <a:pt x="439" y="42"/>
                  </a:lnTo>
                  <a:lnTo>
                    <a:pt x="438" y="42"/>
                  </a:lnTo>
                  <a:lnTo>
                    <a:pt x="439" y="43"/>
                  </a:lnTo>
                  <a:lnTo>
                    <a:pt x="440" y="44"/>
                  </a:lnTo>
                  <a:lnTo>
                    <a:pt x="441" y="45"/>
                  </a:lnTo>
                  <a:lnTo>
                    <a:pt x="439" y="47"/>
                  </a:lnTo>
                  <a:lnTo>
                    <a:pt x="438" y="48"/>
                  </a:lnTo>
                  <a:lnTo>
                    <a:pt x="438" y="48"/>
                  </a:lnTo>
                  <a:lnTo>
                    <a:pt x="441" y="49"/>
                  </a:lnTo>
                  <a:lnTo>
                    <a:pt x="441" y="51"/>
                  </a:lnTo>
                  <a:lnTo>
                    <a:pt x="438" y="51"/>
                  </a:lnTo>
                  <a:lnTo>
                    <a:pt x="438" y="52"/>
                  </a:lnTo>
                  <a:lnTo>
                    <a:pt x="445" y="52"/>
                  </a:lnTo>
                  <a:lnTo>
                    <a:pt x="448" y="54"/>
                  </a:lnTo>
                  <a:lnTo>
                    <a:pt x="451" y="60"/>
                  </a:lnTo>
                  <a:lnTo>
                    <a:pt x="453" y="65"/>
                  </a:lnTo>
                  <a:lnTo>
                    <a:pt x="454" y="67"/>
                  </a:lnTo>
                  <a:lnTo>
                    <a:pt x="451" y="66"/>
                  </a:lnTo>
                  <a:lnTo>
                    <a:pt x="452" y="70"/>
                  </a:lnTo>
                  <a:lnTo>
                    <a:pt x="452" y="71"/>
                  </a:lnTo>
                  <a:lnTo>
                    <a:pt x="450" y="71"/>
                  </a:lnTo>
                  <a:lnTo>
                    <a:pt x="449" y="72"/>
                  </a:lnTo>
                  <a:lnTo>
                    <a:pt x="448" y="73"/>
                  </a:lnTo>
                  <a:lnTo>
                    <a:pt x="449" y="75"/>
                  </a:lnTo>
                  <a:lnTo>
                    <a:pt x="450" y="77"/>
                  </a:lnTo>
                  <a:lnTo>
                    <a:pt x="452" y="77"/>
                  </a:lnTo>
                  <a:lnTo>
                    <a:pt x="451" y="78"/>
                  </a:lnTo>
                  <a:lnTo>
                    <a:pt x="449" y="78"/>
                  </a:lnTo>
                  <a:lnTo>
                    <a:pt x="448" y="80"/>
                  </a:lnTo>
                  <a:lnTo>
                    <a:pt x="448" y="83"/>
                  </a:lnTo>
                  <a:lnTo>
                    <a:pt x="443" y="82"/>
                  </a:lnTo>
                  <a:lnTo>
                    <a:pt x="441" y="83"/>
                  </a:lnTo>
                  <a:lnTo>
                    <a:pt x="440" y="86"/>
                  </a:lnTo>
                  <a:lnTo>
                    <a:pt x="443" y="89"/>
                  </a:lnTo>
                  <a:lnTo>
                    <a:pt x="442" y="90"/>
                  </a:lnTo>
                  <a:lnTo>
                    <a:pt x="441" y="90"/>
                  </a:lnTo>
                  <a:lnTo>
                    <a:pt x="441" y="91"/>
                  </a:lnTo>
                  <a:lnTo>
                    <a:pt x="442" y="93"/>
                  </a:lnTo>
                  <a:lnTo>
                    <a:pt x="436" y="97"/>
                  </a:lnTo>
                  <a:lnTo>
                    <a:pt x="434" y="101"/>
                  </a:lnTo>
                  <a:lnTo>
                    <a:pt x="436" y="106"/>
                  </a:lnTo>
                  <a:lnTo>
                    <a:pt x="434" y="108"/>
                  </a:lnTo>
                  <a:lnTo>
                    <a:pt x="433" y="113"/>
                  </a:lnTo>
                  <a:lnTo>
                    <a:pt x="434" y="117"/>
                  </a:lnTo>
                  <a:lnTo>
                    <a:pt x="435" y="120"/>
                  </a:lnTo>
                  <a:lnTo>
                    <a:pt x="437" y="125"/>
                  </a:lnTo>
                  <a:lnTo>
                    <a:pt x="438" y="126"/>
                  </a:lnTo>
                  <a:lnTo>
                    <a:pt x="439" y="126"/>
                  </a:lnTo>
                  <a:lnTo>
                    <a:pt x="440" y="126"/>
                  </a:lnTo>
                  <a:lnTo>
                    <a:pt x="441" y="126"/>
                  </a:lnTo>
                  <a:lnTo>
                    <a:pt x="442" y="128"/>
                  </a:lnTo>
                  <a:lnTo>
                    <a:pt x="443" y="132"/>
                  </a:lnTo>
                  <a:lnTo>
                    <a:pt x="442" y="132"/>
                  </a:lnTo>
                  <a:lnTo>
                    <a:pt x="442" y="135"/>
                  </a:lnTo>
                  <a:lnTo>
                    <a:pt x="443" y="137"/>
                  </a:lnTo>
                  <a:lnTo>
                    <a:pt x="444" y="138"/>
                  </a:lnTo>
                  <a:lnTo>
                    <a:pt x="443" y="138"/>
                  </a:lnTo>
                  <a:lnTo>
                    <a:pt x="440" y="138"/>
                  </a:lnTo>
                  <a:lnTo>
                    <a:pt x="440" y="137"/>
                  </a:lnTo>
                  <a:lnTo>
                    <a:pt x="440" y="136"/>
                  </a:lnTo>
                  <a:lnTo>
                    <a:pt x="439" y="135"/>
                  </a:lnTo>
                  <a:lnTo>
                    <a:pt x="438" y="136"/>
                  </a:lnTo>
                  <a:lnTo>
                    <a:pt x="438" y="137"/>
                  </a:lnTo>
                  <a:lnTo>
                    <a:pt x="437" y="137"/>
                  </a:lnTo>
                  <a:lnTo>
                    <a:pt x="437" y="138"/>
                  </a:lnTo>
                  <a:lnTo>
                    <a:pt x="437" y="138"/>
                  </a:lnTo>
                  <a:lnTo>
                    <a:pt x="437" y="139"/>
                  </a:lnTo>
                  <a:lnTo>
                    <a:pt x="436" y="139"/>
                  </a:lnTo>
                  <a:lnTo>
                    <a:pt x="436" y="139"/>
                  </a:lnTo>
                  <a:lnTo>
                    <a:pt x="435" y="138"/>
                  </a:lnTo>
                  <a:lnTo>
                    <a:pt x="432" y="138"/>
                  </a:lnTo>
                  <a:lnTo>
                    <a:pt x="431" y="138"/>
                  </a:lnTo>
                  <a:lnTo>
                    <a:pt x="432" y="138"/>
                  </a:lnTo>
                  <a:lnTo>
                    <a:pt x="433" y="140"/>
                  </a:lnTo>
                  <a:lnTo>
                    <a:pt x="434" y="141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31" y="144"/>
                  </a:lnTo>
                  <a:lnTo>
                    <a:pt x="430" y="146"/>
                  </a:lnTo>
                  <a:lnTo>
                    <a:pt x="431" y="150"/>
                  </a:lnTo>
                  <a:lnTo>
                    <a:pt x="432" y="152"/>
                  </a:lnTo>
                  <a:lnTo>
                    <a:pt x="433" y="153"/>
                  </a:lnTo>
                  <a:lnTo>
                    <a:pt x="434" y="155"/>
                  </a:lnTo>
                  <a:lnTo>
                    <a:pt x="433" y="156"/>
                  </a:lnTo>
                  <a:lnTo>
                    <a:pt x="431" y="161"/>
                  </a:lnTo>
                  <a:lnTo>
                    <a:pt x="430" y="162"/>
                  </a:lnTo>
                  <a:lnTo>
                    <a:pt x="431" y="167"/>
                  </a:lnTo>
                  <a:lnTo>
                    <a:pt x="431" y="168"/>
                  </a:lnTo>
                  <a:lnTo>
                    <a:pt x="430" y="170"/>
                  </a:lnTo>
                  <a:lnTo>
                    <a:pt x="429" y="178"/>
                  </a:lnTo>
                  <a:lnTo>
                    <a:pt x="429" y="180"/>
                  </a:lnTo>
                  <a:lnTo>
                    <a:pt x="429" y="181"/>
                  </a:lnTo>
                  <a:lnTo>
                    <a:pt x="430" y="182"/>
                  </a:lnTo>
                  <a:lnTo>
                    <a:pt x="431" y="181"/>
                  </a:lnTo>
                  <a:lnTo>
                    <a:pt x="432" y="180"/>
                  </a:lnTo>
                  <a:lnTo>
                    <a:pt x="433" y="180"/>
                  </a:lnTo>
                  <a:lnTo>
                    <a:pt x="434" y="180"/>
                  </a:lnTo>
                  <a:lnTo>
                    <a:pt x="435" y="181"/>
                  </a:lnTo>
                  <a:lnTo>
                    <a:pt x="434" y="183"/>
                  </a:lnTo>
                  <a:lnTo>
                    <a:pt x="434" y="184"/>
                  </a:lnTo>
                  <a:lnTo>
                    <a:pt x="432" y="185"/>
                  </a:lnTo>
                  <a:lnTo>
                    <a:pt x="430" y="183"/>
                  </a:lnTo>
                  <a:lnTo>
                    <a:pt x="429" y="183"/>
                  </a:lnTo>
                  <a:lnTo>
                    <a:pt x="427" y="183"/>
                  </a:lnTo>
                  <a:lnTo>
                    <a:pt x="425" y="185"/>
                  </a:lnTo>
                  <a:lnTo>
                    <a:pt x="424" y="186"/>
                  </a:lnTo>
                  <a:lnTo>
                    <a:pt x="424" y="186"/>
                  </a:lnTo>
                  <a:lnTo>
                    <a:pt x="424" y="188"/>
                  </a:lnTo>
                  <a:lnTo>
                    <a:pt x="425" y="192"/>
                  </a:lnTo>
                  <a:lnTo>
                    <a:pt x="426" y="197"/>
                  </a:lnTo>
                  <a:lnTo>
                    <a:pt x="425" y="199"/>
                  </a:lnTo>
                  <a:lnTo>
                    <a:pt x="425" y="202"/>
                  </a:lnTo>
                  <a:lnTo>
                    <a:pt x="424" y="203"/>
                  </a:lnTo>
                  <a:lnTo>
                    <a:pt x="423" y="204"/>
                  </a:lnTo>
                  <a:lnTo>
                    <a:pt x="421" y="204"/>
                  </a:lnTo>
                  <a:lnTo>
                    <a:pt x="418" y="202"/>
                  </a:lnTo>
                  <a:lnTo>
                    <a:pt x="418" y="202"/>
                  </a:lnTo>
                  <a:lnTo>
                    <a:pt x="417" y="203"/>
                  </a:lnTo>
                  <a:lnTo>
                    <a:pt x="415" y="204"/>
                  </a:lnTo>
                  <a:lnTo>
                    <a:pt x="414" y="204"/>
                  </a:lnTo>
                  <a:lnTo>
                    <a:pt x="414" y="205"/>
                  </a:lnTo>
                  <a:lnTo>
                    <a:pt x="412" y="210"/>
                  </a:lnTo>
                  <a:lnTo>
                    <a:pt x="412" y="210"/>
                  </a:lnTo>
                  <a:lnTo>
                    <a:pt x="412" y="211"/>
                  </a:lnTo>
                  <a:lnTo>
                    <a:pt x="412" y="213"/>
                  </a:lnTo>
                  <a:lnTo>
                    <a:pt x="411" y="217"/>
                  </a:lnTo>
                  <a:lnTo>
                    <a:pt x="411" y="221"/>
                  </a:lnTo>
                  <a:lnTo>
                    <a:pt x="410" y="223"/>
                  </a:lnTo>
                  <a:lnTo>
                    <a:pt x="407" y="223"/>
                  </a:lnTo>
                  <a:lnTo>
                    <a:pt x="407" y="224"/>
                  </a:lnTo>
                  <a:lnTo>
                    <a:pt x="406" y="227"/>
                  </a:lnTo>
                  <a:lnTo>
                    <a:pt x="402" y="236"/>
                  </a:lnTo>
                  <a:lnTo>
                    <a:pt x="400" y="241"/>
                  </a:lnTo>
                  <a:lnTo>
                    <a:pt x="398" y="255"/>
                  </a:lnTo>
                  <a:lnTo>
                    <a:pt x="395" y="269"/>
                  </a:lnTo>
                  <a:lnTo>
                    <a:pt x="394" y="270"/>
                  </a:lnTo>
                  <a:lnTo>
                    <a:pt x="394" y="270"/>
                  </a:lnTo>
                  <a:lnTo>
                    <a:pt x="393" y="271"/>
                  </a:lnTo>
                  <a:lnTo>
                    <a:pt x="393" y="273"/>
                  </a:lnTo>
                  <a:lnTo>
                    <a:pt x="392" y="274"/>
                  </a:lnTo>
                  <a:lnTo>
                    <a:pt x="390" y="276"/>
                  </a:lnTo>
                  <a:lnTo>
                    <a:pt x="387" y="279"/>
                  </a:lnTo>
                  <a:lnTo>
                    <a:pt x="385" y="282"/>
                  </a:lnTo>
                  <a:lnTo>
                    <a:pt x="380" y="293"/>
                  </a:lnTo>
                  <a:lnTo>
                    <a:pt x="378" y="295"/>
                  </a:lnTo>
                  <a:lnTo>
                    <a:pt x="376" y="295"/>
                  </a:lnTo>
                  <a:lnTo>
                    <a:pt x="375" y="294"/>
                  </a:lnTo>
                  <a:lnTo>
                    <a:pt x="372" y="293"/>
                  </a:lnTo>
                  <a:lnTo>
                    <a:pt x="376" y="287"/>
                  </a:lnTo>
                  <a:lnTo>
                    <a:pt x="376" y="284"/>
                  </a:lnTo>
                  <a:lnTo>
                    <a:pt x="374" y="283"/>
                  </a:lnTo>
                  <a:lnTo>
                    <a:pt x="370" y="284"/>
                  </a:lnTo>
                  <a:lnTo>
                    <a:pt x="367" y="284"/>
                  </a:lnTo>
                  <a:lnTo>
                    <a:pt x="365" y="282"/>
                  </a:lnTo>
                  <a:lnTo>
                    <a:pt x="364" y="283"/>
                  </a:lnTo>
                  <a:lnTo>
                    <a:pt x="364" y="282"/>
                  </a:lnTo>
                  <a:lnTo>
                    <a:pt x="364" y="281"/>
                  </a:lnTo>
                  <a:lnTo>
                    <a:pt x="363" y="280"/>
                  </a:lnTo>
                  <a:lnTo>
                    <a:pt x="362" y="280"/>
                  </a:lnTo>
                  <a:lnTo>
                    <a:pt x="360" y="278"/>
                  </a:lnTo>
                  <a:lnTo>
                    <a:pt x="358" y="280"/>
                  </a:lnTo>
                  <a:lnTo>
                    <a:pt x="357" y="283"/>
                  </a:lnTo>
                  <a:lnTo>
                    <a:pt x="355" y="283"/>
                  </a:lnTo>
                  <a:lnTo>
                    <a:pt x="353" y="282"/>
                  </a:lnTo>
                  <a:lnTo>
                    <a:pt x="354" y="281"/>
                  </a:lnTo>
                  <a:lnTo>
                    <a:pt x="355" y="278"/>
                  </a:lnTo>
                  <a:lnTo>
                    <a:pt x="355" y="277"/>
                  </a:lnTo>
                  <a:lnTo>
                    <a:pt x="354" y="276"/>
                  </a:lnTo>
                  <a:lnTo>
                    <a:pt x="353" y="277"/>
                  </a:lnTo>
                  <a:lnTo>
                    <a:pt x="350" y="279"/>
                  </a:lnTo>
                  <a:lnTo>
                    <a:pt x="346" y="281"/>
                  </a:lnTo>
                  <a:lnTo>
                    <a:pt x="346" y="282"/>
                  </a:lnTo>
                  <a:lnTo>
                    <a:pt x="345" y="284"/>
                  </a:lnTo>
                  <a:lnTo>
                    <a:pt x="345" y="285"/>
                  </a:lnTo>
                  <a:lnTo>
                    <a:pt x="343" y="283"/>
                  </a:lnTo>
                  <a:lnTo>
                    <a:pt x="342" y="283"/>
                  </a:lnTo>
                  <a:lnTo>
                    <a:pt x="341" y="282"/>
                  </a:lnTo>
                  <a:lnTo>
                    <a:pt x="340" y="281"/>
                  </a:lnTo>
                  <a:lnTo>
                    <a:pt x="339" y="280"/>
                  </a:lnTo>
                  <a:lnTo>
                    <a:pt x="338" y="281"/>
                  </a:lnTo>
                  <a:lnTo>
                    <a:pt x="337" y="282"/>
                  </a:lnTo>
                  <a:lnTo>
                    <a:pt x="335" y="283"/>
                  </a:lnTo>
                  <a:lnTo>
                    <a:pt x="334" y="285"/>
                  </a:lnTo>
                  <a:lnTo>
                    <a:pt x="334" y="286"/>
                  </a:lnTo>
                  <a:lnTo>
                    <a:pt x="334" y="287"/>
                  </a:lnTo>
                  <a:lnTo>
                    <a:pt x="330" y="287"/>
                  </a:lnTo>
                  <a:lnTo>
                    <a:pt x="329" y="287"/>
                  </a:lnTo>
                  <a:lnTo>
                    <a:pt x="328" y="286"/>
                  </a:lnTo>
                  <a:lnTo>
                    <a:pt x="330" y="285"/>
                  </a:lnTo>
                  <a:lnTo>
                    <a:pt x="330" y="283"/>
                  </a:lnTo>
                  <a:lnTo>
                    <a:pt x="328" y="279"/>
                  </a:lnTo>
                  <a:lnTo>
                    <a:pt x="326" y="282"/>
                  </a:lnTo>
                  <a:lnTo>
                    <a:pt x="322" y="284"/>
                  </a:lnTo>
                  <a:lnTo>
                    <a:pt x="319" y="285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15" y="283"/>
                  </a:lnTo>
                  <a:lnTo>
                    <a:pt x="314" y="283"/>
                  </a:lnTo>
                  <a:lnTo>
                    <a:pt x="313" y="283"/>
                  </a:lnTo>
                  <a:lnTo>
                    <a:pt x="310" y="283"/>
                  </a:lnTo>
                  <a:lnTo>
                    <a:pt x="309" y="283"/>
                  </a:lnTo>
                  <a:lnTo>
                    <a:pt x="309" y="280"/>
                  </a:lnTo>
                  <a:lnTo>
                    <a:pt x="308" y="279"/>
                  </a:lnTo>
                  <a:lnTo>
                    <a:pt x="305" y="280"/>
                  </a:lnTo>
                  <a:lnTo>
                    <a:pt x="304" y="280"/>
                  </a:lnTo>
                  <a:lnTo>
                    <a:pt x="304" y="282"/>
                  </a:lnTo>
                  <a:lnTo>
                    <a:pt x="305" y="284"/>
                  </a:lnTo>
                  <a:lnTo>
                    <a:pt x="306" y="285"/>
                  </a:lnTo>
                  <a:lnTo>
                    <a:pt x="300" y="283"/>
                  </a:lnTo>
                  <a:lnTo>
                    <a:pt x="298" y="282"/>
                  </a:lnTo>
                  <a:lnTo>
                    <a:pt x="295" y="283"/>
                  </a:lnTo>
                  <a:lnTo>
                    <a:pt x="293" y="283"/>
                  </a:lnTo>
                  <a:lnTo>
                    <a:pt x="290" y="283"/>
                  </a:lnTo>
                  <a:lnTo>
                    <a:pt x="287" y="283"/>
                  </a:lnTo>
                  <a:lnTo>
                    <a:pt x="288" y="286"/>
                  </a:lnTo>
                  <a:lnTo>
                    <a:pt x="286" y="287"/>
                  </a:lnTo>
                  <a:lnTo>
                    <a:pt x="285" y="285"/>
                  </a:lnTo>
                  <a:lnTo>
                    <a:pt x="283" y="283"/>
                  </a:lnTo>
                  <a:lnTo>
                    <a:pt x="281" y="283"/>
                  </a:lnTo>
                  <a:lnTo>
                    <a:pt x="276" y="283"/>
                  </a:lnTo>
                  <a:lnTo>
                    <a:pt x="274" y="283"/>
                  </a:lnTo>
                  <a:lnTo>
                    <a:pt x="273" y="286"/>
                  </a:lnTo>
                  <a:lnTo>
                    <a:pt x="273" y="287"/>
                  </a:lnTo>
                  <a:lnTo>
                    <a:pt x="273" y="289"/>
                  </a:lnTo>
                  <a:lnTo>
                    <a:pt x="273" y="291"/>
                  </a:lnTo>
                  <a:lnTo>
                    <a:pt x="274" y="291"/>
                  </a:lnTo>
                  <a:lnTo>
                    <a:pt x="274" y="292"/>
                  </a:lnTo>
                  <a:lnTo>
                    <a:pt x="275" y="293"/>
                  </a:lnTo>
                  <a:lnTo>
                    <a:pt x="275" y="295"/>
                  </a:lnTo>
                  <a:lnTo>
                    <a:pt x="276" y="296"/>
                  </a:lnTo>
                  <a:lnTo>
                    <a:pt x="279" y="300"/>
                  </a:lnTo>
                  <a:lnTo>
                    <a:pt x="280" y="302"/>
                  </a:lnTo>
                  <a:lnTo>
                    <a:pt x="280" y="305"/>
                  </a:lnTo>
                  <a:lnTo>
                    <a:pt x="280" y="306"/>
                  </a:lnTo>
                  <a:lnTo>
                    <a:pt x="278" y="307"/>
                  </a:lnTo>
                  <a:lnTo>
                    <a:pt x="277" y="307"/>
                  </a:lnTo>
                  <a:lnTo>
                    <a:pt x="276" y="308"/>
                  </a:lnTo>
                  <a:lnTo>
                    <a:pt x="275" y="309"/>
                  </a:lnTo>
                  <a:lnTo>
                    <a:pt x="275" y="308"/>
                  </a:lnTo>
                  <a:lnTo>
                    <a:pt x="274" y="307"/>
                  </a:lnTo>
                  <a:lnTo>
                    <a:pt x="273" y="307"/>
                  </a:lnTo>
                  <a:lnTo>
                    <a:pt x="273" y="308"/>
                  </a:lnTo>
                  <a:lnTo>
                    <a:pt x="272" y="309"/>
                  </a:lnTo>
                  <a:lnTo>
                    <a:pt x="271" y="308"/>
                  </a:lnTo>
                  <a:lnTo>
                    <a:pt x="270" y="308"/>
                  </a:lnTo>
                  <a:lnTo>
                    <a:pt x="268" y="308"/>
                  </a:lnTo>
                  <a:lnTo>
                    <a:pt x="267" y="308"/>
                  </a:lnTo>
                  <a:lnTo>
                    <a:pt x="266" y="307"/>
                  </a:lnTo>
                  <a:lnTo>
                    <a:pt x="268" y="306"/>
                  </a:lnTo>
                  <a:lnTo>
                    <a:pt x="267" y="305"/>
                  </a:lnTo>
                  <a:lnTo>
                    <a:pt x="266" y="304"/>
                  </a:lnTo>
                  <a:lnTo>
                    <a:pt x="266" y="302"/>
                  </a:lnTo>
                  <a:lnTo>
                    <a:pt x="266" y="301"/>
                  </a:lnTo>
                  <a:lnTo>
                    <a:pt x="263" y="302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59" y="302"/>
                  </a:lnTo>
                  <a:lnTo>
                    <a:pt x="258" y="302"/>
                  </a:lnTo>
                  <a:lnTo>
                    <a:pt x="256" y="303"/>
                  </a:lnTo>
                  <a:lnTo>
                    <a:pt x="255" y="305"/>
                  </a:lnTo>
                  <a:lnTo>
                    <a:pt x="251" y="309"/>
                  </a:lnTo>
                  <a:lnTo>
                    <a:pt x="248" y="313"/>
                  </a:lnTo>
                  <a:lnTo>
                    <a:pt x="246" y="315"/>
                  </a:lnTo>
                  <a:lnTo>
                    <a:pt x="244" y="316"/>
                  </a:lnTo>
                  <a:lnTo>
                    <a:pt x="243" y="317"/>
                  </a:lnTo>
                  <a:lnTo>
                    <a:pt x="241" y="320"/>
                  </a:lnTo>
                  <a:lnTo>
                    <a:pt x="240" y="323"/>
                  </a:lnTo>
                  <a:lnTo>
                    <a:pt x="239" y="325"/>
                  </a:lnTo>
                  <a:lnTo>
                    <a:pt x="236" y="326"/>
                  </a:lnTo>
                  <a:lnTo>
                    <a:pt x="232" y="331"/>
                  </a:lnTo>
                  <a:lnTo>
                    <a:pt x="230" y="338"/>
                  </a:lnTo>
                  <a:lnTo>
                    <a:pt x="229" y="345"/>
                  </a:lnTo>
                  <a:lnTo>
                    <a:pt x="229" y="351"/>
                  </a:lnTo>
                  <a:lnTo>
                    <a:pt x="229" y="354"/>
                  </a:lnTo>
                  <a:lnTo>
                    <a:pt x="230" y="356"/>
                  </a:lnTo>
                  <a:lnTo>
                    <a:pt x="232" y="358"/>
                  </a:lnTo>
                  <a:lnTo>
                    <a:pt x="235" y="361"/>
                  </a:lnTo>
                  <a:lnTo>
                    <a:pt x="236" y="363"/>
                  </a:lnTo>
                  <a:lnTo>
                    <a:pt x="236" y="365"/>
                  </a:lnTo>
                  <a:lnTo>
                    <a:pt x="236" y="367"/>
                  </a:lnTo>
                  <a:lnTo>
                    <a:pt x="236" y="368"/>
                  </a:lnTo>
                  <a:lnTo>
                    <a:pt x="237" y="370"/>
                  </a:lnTo>
                  <a:lnTo>
                    <a:pt x="238" y="372"/>
                  </a:lnTo>
                  <a:lnTo>
                    <a:pt x="240" y="373"/>
                  </a:lnTo>
                  <a:lnTo>
                    <a:pt x="244" y="379"/>
                  </a:lnTo>
                  <a:lnTo>
                    <a:pt x="244" y="383"/>
                  </a:lnTo>
                  <a:lnTo>
                    <a:pt x="244" y="386"/>
                  </a:lnTo>
                  <a:lnTo>
                    <a:pt x="243" y="388"/>
                  </a:lnTo>
                  <a:lnTo>
                    <a:pt x="238" y="394"/>
                  </a:lnTo>
                  <a:lnTo>
                    <a:pt x="236" y="395"/>
                  </a:lnTo>
                  <a:lnTo>
                    <a:pt x="235" y="396"/>
                  </a:lnTo>
                  <a:lnTo>
                    <a:pt x="231" y="403"/>
                  </a:lnTo>
                  <a:lnTo>
                    <a:pt x="229" y="406"/>
                  </a:lnTo>
                  <a:lnTo>
                    <a:pt x="227" y="407"/>
                  </a:lnTo>
                  <a:lnTo>
                    <a:pt x="226" y="408"/>
                  </a:lnTo>
                  <a:lnTo>
                    <a:pt x="220" y="408"/>
                  </a:lnTo>
                  <a:lnTo>
                    <a:pt x="217" y="407"/>
                  </a:lnTo>
                  <a:lnTo>
                    <a:pt x="214" y="406"/>
                  </a:lnTo>
                  <a:lnTo>
                    <a:pt x="208" y="402"/>
                  </a:lnTo>
                  <a:lnTo>
                    <a:pt x="205" y="401"/>
                  </a:lnTo>
                  <a:lnTo>
                    <a:pt x="202" y="400"/>
                  </a:lnTo>
                  <a:lnTo>
                    <a:pt x="201" y="401"/>
                  </a:lnTo>
                  <a:lnTo>
                    <a:pt x="198" y="402"/>
                  </a:lnTo>
                  <a:lnTo>
                    <a:pt x="197" y="403"/>
                  </a:lnTo>
                  <a:lnTo>
                    <a:pt x="196" y="403"/>
                  </a:lnTo>
                  <a:lnTo>
                    <a:pt x="191" y="402"/>
                  </a:lnTo>
                  <a:lnTo>
                    <a:pt x="179" y="403"/>
                  </a:lnTo>
                  <a:lnTo>
                    <a:pt x="178" y="403"/>
                  </a:lnTo>
                  <a:lnTo>
                    <a:pt x="177" y="404"/>
                  </a:lnTo>
                  <a:lnTo>
                    <a:pt x="176" y="405"/>
                  </a:lnTo>
                  <a:lnTo>
                    <a:pt x="175" y="407"/>
                  </a:lnTo>
                  <a:lnTo>
                    <a:pt x="173" y="408"/>
                  </a:lnTo>
                  <a:lnTo>
                    <a:pt x="170" y="407"/>
                  </a:lnTo>
                  <a:lnTo>
                    <a:pt x="166" y="408"/>
                  </a:lnTo>
                  <a:lnTo>
                    <a:pt x="158" y="413"/>
                  </a:lnTo>
                  <a:lnTo>
                    <a:pt x="155" y="415"/>
                  </a:lnTo>
                  <a:lnTo>
                    <a:pt x="149" y="415"/>
                  </a:lnTo>
                  <a:lnTo>
                    <a:pt x="147" y="415"/>
                  </a:lnTo>
                  <a:lnTo>
                    <a:pt x="131" y="409"/>
                  </a:lnTo>
                  <a:lnTo>
                    <a:pt x="127" y="409"/>
                  </a:lnTo>
                  <a:lnTo>
                    <a:pt x="124" y="408"/>
                  </a:lnTo>
                  <a:lnTo>
                    <a:pt x="124" y="408"/>
                  </a:lnTo>
                  <a:lnTo>
                    <a:pt x="122" y="406"/>
                  </a:lnTo>
                  <a:lnTo>
                    <a:pt x="121" y="406"/>
                  </a:lnTo>
                  <a:lnTo>
                    <a:pt x="119" y="405"/>
                  </a:lnTo>
                  <a:lnTo>
                    <a:pt x="118" y="406"/>
                  </a:lnTo>
                  <a:lnTo>
                    <a:pt x="116" y="406"/>
                  </a:lnTo>
                  <a:lnTo>
                    <a:pt x="115" y="408"/>
                  </a:lnTo>
                  <a:lnTo>
                    <a:pt x="114" y="408"/>
                  </a:lnTo>
                  <a:lnTo>
                    <a:pt x="113" y="408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6" y="409"/>
                  </a:lnTo>
                  <a:lnTo>
                    <a:pt x="106" y="406"/>
                  </a:lnTo>
                  <a:lnTo>
                    <a:pt x="108" y="400"/>
                  </a:lnTo>
                  <a:lnTo>
                    <a:pt x="109" y="400"/>
                  </a:lnTo>
                  <a:lnTo>
                    <a:pt x="110" y="400"/>
                  </a:lnTo>
                  <a:lnTo>
                    <a:pt x="110" y="401"/>
                  </a:lnTo>
                  <a:lnTo>
                    <a:pt x="111" y="402"/>
                  </a:lnTo>
                  <a:lnTo>
                    <a:pt x="112" y="403"/>
                  </a:lnTo>
                  <a:lnTo>
                    <a:pt x="115" y="403"/>
                  </a:lnTo>
                  <a:lnTo>
                    <a:pt x="117" y="402"/>
                  </a:lnTo>
                  <a:lnTo>
                    <a:pt x="118" y="400"/>
                  </a:lnTo>
                  <a:lnTo>
                    <a:pt x="118" y="398"/>
                  </a:lnTo>
                  <a:lnTo>
                    <a:pt x="118" y="397"/>
                  </a:lnTo>
                  <a:lnTo>
                    <a:pt x="118" y="397"/>
                  </a:lnTo>
                  <a:lnTo>
                    <a:pt x="120" y="398"/>
                  </a:lnTo>
                  <a:lnTo>
                    <a:pt x="118" y="394"/>
                  </a:lnTo>
                  <a:lnTo>
                    <a:pt x="115" y="386"/>
                  </a:lnTo>
                  <a:lnTo>
                    <a:pt x="113" y="382"/>
                  </a:lnTo>
                  <a:lnTo>
                    <a:pt x="115" y="377"/>
                  </a:lnTo>
                  <a:lnTo>
                    <a:pt x="118" y="374"/>
                  </a:lnTo>
                  <a:lnTo>
                    <a:pt x="124" y="370"/>
                  </a:lnTo>
                  <a:lnTo>
                    <a:pt x="124" y="368"/>
                  </a:lnTo>
                  <a:lnTo>
                    <a:pt x="125" y="367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6" y="359"/>
                  </a:lnTo>
                  <a:lnTo>
                    <a:pt x="124" y="357"/>
                  </a:lnTo>
                  <a:lnTo>
                    <a:pt x="124" y="356"/>
                  </a:lnTo>
                  <a:lnTo>
                    <a:pt x="122" y="354"/>
                  </a:lnTo>
                  <a:lnTo>
                    <a:pt x="120" y="354"/>
                  </a:lnTo>
                  <a:lnTo>
                    <a:pt x="118" y="354"/>
                  </a:lnTo>
                  <a:lnTo>
                    <a:pt x="118" y="350"/>
                  </a:lnTo>
                  <a:lnTo>
                    <a:pt x="116" y="350"/>
                  </a:lnTo>
                  <a:lnTo>
                    <a:pt x="114" y="350"/>
                  </a:lnTo>
                  <a:lnTo>
                    <a:pt x="113" y="348"/>
                  </a:lnTo>
                  <a:lnTo>
                    <a:pt x="114" y="348"/>
                  </a:lnTo>
                  <a:lnTo>
                    <a:pt x="115" y="347"/>
                  </a:lnTo>
                  <a:lnTo>
                    <a:pt x="115" y="345"/>
                  </a:lnTo>
                  <a:lnTo>
                    <a:pt x="116" y="343"/>
                  </a:lnTo>
                  <a:lnTo>
                    <a:pt x="114" y="337"/>
                  </a:lnTo>
                  <a:lnTo>
                    <a:pt x="112" y="333"/>
                  </a:lnTo>
                  <a:lnTo>
                    <a:pt x="107" y="331"/>
                  </a:lnTo>
                  <a:lnTo>
                    <a:pt x="105" y="328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104" y="322"/>
                  </a:lnTo>
                  <a:lnTo>
                    <a:pt x="104" y="321"/>
                  </a:lnTo>
                  <a:lnTo>
                    <a:pt x="103" y="320"/>
                  </a:lnTo>
                  <a:lnTo>
                    <a:pt x="102" y="319"/>
                  </a:lnTo>
                  <a:lnTo>
                    <a:pt x="101" y="319"/>
                  </a:lnTo>
                  <a:lnTo>
                    <a:pt x="100" y="318"/>
                  </a:lnTo>
                  <a:lnTo>
                    <a:pt x="100" y="315"/>
                  </a:lnTo>
                  <a:lnTo>
                    <a:pt x="100" y="313"/>
                  </a:lnTo>
                  <a:lnTo>
                    <a:pt x="99" y="310"/>
                  </a:lnTo>
                  <a:lnTo>
                    <a:pt x="97" y="308"/>
                  </a:lnTo>
                  <a:lnTo>
                    <a:pt x="96" y="307"/>
                  </a:lnTo>
                  <a:lnTo>
                    <a:pt x="94" y="307"/>
                  </a:lnTo>
                  <a:lnTo>
                    <a:pt x="94" y="303"/>
                  </a:lnTo>
                  <a:lnTo>
                    <a:pt x="94" y="301"/>
                  </a:lnTo>
                  <a:lnTo>
                    <a:pt x="86" y="291"/>
                  </a:lnTo>
                  <a:lnTo>
                    <a:pt x="85" y="289"/>
                  </a:lnTo>
                  <a:lnTo>
                    <a:pt x="82" y="282"/>
                  </a:lnTo>
                  <a:lnTo>
                    <a:pt x="81" y="280"/>
                  </a:lnTo>
                  <a:lnTo>
                    <a:pt x="80" y="275"/>
                  </a:lnTo>
                  <a:lnTo>
                    <a:pt x="80" y="274"/>
                  </a:lnTo>
                  <a:lnTo>
                    <a:pt x="77" y="269"/>
                  </a:lnTo>
                  <a:lnTo>
                    <a:pt x="76" y="265"/>
                  </a:lnTo>
                  <a:lnTo>
                    <a:pt x="73" y="263"/>
                  </a:lnTo>
                  <a:lnTo>
                    <a:pt x="71" y="260"/>
                  </a:lnTo>
                  <a:lnTo>
                    <a:pt x="89" y="268"/>
                  </a:lnTo>
                  <a:lnTo>
                    <a:pt x="90" y="269"/>
                  </a:lnTo>
                  <a:lnTo>
                    <a:pt x="91" y="271"/>
                  </a:lnTo>
                  <a:lnTo>
                    <a:pt x="92" y="271"/>
                  </a:lnTo>
                  <a:lnTo>
                    <a:pt x="93" y="272"/>
                  </a:lnTo>
                  <a:lnTo>
                    <a:pt x="94" y="273"/>
                  </a:lnTo>
                  <a:lnTo>
                    <a:pt x="94" y="274"/>
                  </a:lnTo>
                  <a:lnTo>
                    <a:pt x="95" y="273"/>
                  </a:lnTo>
                  <a:lnTo>
                    <a:pt x="96" y="273"/>
                  </a:lnTo>
                  <a:lnTo>
                    <a:pt x="97" y="272"/>
                  </a:lnTo>
                  <a:lnTo>
                    <a:pt x="101" y="273"/>
                  </a:lnTo>
                  <a:lnTo>
                    <a:pt x="103" y="273"/>
                  </a:lnTo>
                  <a:lnTo>
                    <a:pt x="105" y="271"/>
                  </a:lnTo>
                  <a:lnTo>
                    <a:pt x="106" y="269"/>
                  </a:lnTo>
                  <a:lnTo>
                    <a:pt x="106" y="267"/>
                  </a:lnTo>
                  <a:lnTo>
                    <a:pt x="106" y="265"/>
                  </a:lnTo>
                  <a:lnTo>
                    <a:pt x="101" y="262"/>
                  </a:lnTo>
                  <a:lnTo>
                    <a:pt x="100" y="259"/>
                  </a:lnTo>
                  <a:lnTo>
                    <a:pt x="97" y="252"/>
                  </a:lnTo>
                  <a:lnTo>
                    <a:pt x="89" y="246"/>
                  </a:lnTo>
                  <a:lnTo>
                    <a:pt x="87" y="241"/>
                  </a:lnTo>
                  <a:lnTo>
                    <a:pt x="90" y="236"/>
                  </a:lnTo>
                  <a:lnTo>
                    <a:pt x="95" y="234"/>
                  </a:lnTo>
                  <a:lnTo>
                    <a:pt x="106" y="238"/>
                  </a:lnTo>
                  <a:lnTo>
                    <a:pt x="111" y="236"/>
                  </a:lnTo>
                  <a:lnTo>
                    <a:pt x="112" y="234"/>
                  </a:lnTo>
                  <a:lnTo>
                    <a:pt x="114" y="231"/>
                  </a:lnTo>
                  <a:lnTo>
                    <a:pt x="115" y="228"/>
                  </a:lnTo>
                  <a:lnTo>
                    <a:pt x="116" y="224"/>
                  </a:lnTo>
                  <a:lnTo>
                    <a:pt x="115" y="221"/>
                  </a:lnTo>
                  <a:lnTo>
                    <a:pt x="112" y="213"/>
                  </a:lnTo>
                  <a:lnTo>
                    <a:pt x="111" y="206"/>
                  </a:lnTo>
                  <a:lnTo>
                    <a:pt x="110" y="204"/>
                  </a:lnTo>
                  <a:lnTo>
                    <a:pt x="106" y="204"/>
                  </a:lnTo>
                  <a:lnTo>
                    <a:pt x="105" y="204"/>
                  </a:lnTo>
                  <a:lnTo>
                    <a:pt x="101" y="204"/>
                  </a:lnTo>
                  <a:lnTo>
                    <a:pt x="100" y="205"/>
                  </a:lnTo>
                  <a:lnTo>
                    <a:pt x="98" y="204"/>
                  </a:lnTo>
                  <a:lnTo>
                    <a:pt x="97" y="204"/>
                  </a:lnTo>
                  <a:lnTo>
                    <a:pt x="92" y="199"/>
                  </a:lnTo>
                  <a:lnTo>
                    <a:pt x="91" y="197"/>
                  </a:lnTo>
                  <a:lnTo>
                    <a:pt x="91" y="193"/>
                  </a:lnTo>
                  <a:lnTo>
                    <a:pt x="89" y="192"/>
                  </a:lnTo>
                  <a:lnTo>
                    <a:pt x="88" y="190"/>
                  </a:lnTo>
                  <a:lnTo>
                    <a:pt x="87" y="187"/>
                  </a:lnTo>
                  <a:lnTo>
                    <a:pt x="84" y="181"/>
                  </a:lnTo>
                  <a:lnTo>
                    <a:pt x="85" y="178"/>
                  </a:lnTo>
                  <a:lnTo>
                    <a:pt x="85" y="176"/>
                  </a:lnTo>
                  <a:lnTo>
                    <a:pt x="79" y="172"/>
                  </a:lnTo>
                  <a:lnTo>
                    <a:pt x="79" y="171"/>
                  </a:lnTo>
                  <a:lnTo>
                    <a:pt x="78" y="170"/>
                  </a:lnTo>
                  <a:lnTo>
                    <a:pt x="78" y="169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74" y="165"/>
                  </a:lnTo>
                  <a:lnTo>
                    <a:pt x="73" y="164"/>
                  </a:lnTo>
                  <a:lnTo>
                    <a:pt x="70" y="163"/>
                  </a:lnTo>
                  <a:lnTo>
                    <a:pt x="68" y="162"/>
                  </a:lnTo>
                  <a:lnTo>
                    <a:pt x="64" y="161"/>
                  </a:lnTo>
                  <a:lnTo>
                    <a:pt x="63" y="159"/>
                  </a:lnTo>
                  <a:lnTo>
                    <a:pt x="62" y="156"/>
                  </a:lnTo>
                  <a:lnTo>
                    <a:pt x="62" y="152"/>
                  </a:lnTo>
                  <a:lnTo>
                    <a:pt x="62" y="151"/>
                  </a:lnTo>
                  <a:lnTo>
                    <a:pt x="63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2" y="145"/>
                  </a:lnTo>
                  <a:lnTo>
                    <a:pt x="62" y="144"/>
                  </a:lnTo>
                  <a:lnTo>
                    <a:pt x="61" y="143"/>
                  </a:lnTo>
                  <a:lnTo>
                    <a:pt x="58" y="141"/>
                  </a:lnTo>
                  <a:lnTo>
                    <a:pt x="55" y="139"/>
                  </a:lnTo>
                  <a:lnTo>
                    <a:pt x="53" y="136"/>
                  </a:lnTo>
                  <a:lnTo>
                    <a:pt x="53" y="133"/>
                  </a:lnTo>
                  <a:lnTo>
                    <a:pt x="52" y="132"/>
                  </a:lnTo>
                  <a:lnTo>
                    <a:pt x="51" y="131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7"/>
                  </a:lnTo>
                  <a:lnTo>
                    <a:pt x="49" y="115"/>
                  </a:lnTo>
                  <a:lnTo>
                    <a:pt x="48" y="115"/>
                  </a:lnTo>
                  <a:lnTo>
                    <a:pt x="46" y="115"/>
                  </a:lnTo>
                  <a:lnTo>
                    <a:pt x="45" y="115"/>
                  </a:lnTo>
                  <a:lnTo>
                    <a:pt x="47" y="113"/>
                  </a:lnTo>
                  <a:lnTo>
                    <a:pt x="48" y="111"/>
                  </a:lnTo>
                  <a:lnTo>
                    <a:pt x="47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2" y="108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7"/>
                  </a:lnTo>
                  <a:lnTo>
                    <a:pt x="45" y="106"/>
                  </a:lnTo>
                  <a:lnTo>
                    <a:pt x="44" y="105"/>
                  </a:lnTo>
                  <a:lnTo>
                    <a:pt x="42" y="105"/>
                  </a:lnTo>
                  <a:lnTo>
                    <a:pt x="40" y="105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1" y="102"/>
                  </a:lnTo>
                  <a:lnTo>
                    <a:pt x="41" y="101"/>
                  </a:lnTo>
                  <a:lnTo>
                    <a:pt x="44" y="100"/>
                  </a:lnTo>
                  <a:lnTo>
                    <a:pt x="44" y="99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3" y="93"/>
                  </a:lnTo>
                  <a:lnTo>
                    <a:pt x="42" y="92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39" y="89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5" y="88"/>
                  </a:lnTo>
                  <a:lnTo>
                    <a:pt x="37" y="85"/>
                  </a:lnTo>
                  <a:lnTo>
                    <a:pt x="39" y="84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9" y="79"/>
                  </a:lnTo>
                  <a:lnTo>
                    <a:pt x="40" y="78"/>
                  </a:lnTo>
                  <a:lnTo>
                    <a:pt x="39" y="76"/>
                  </a:lnTo>
                  <a:lnTo>
                    <a:pt x="36" y="70"/>
                  </a:lnTo>
                  <a:lnTo>
                    <a:pt x="35" y="69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1"/>
                  </a:lnTo>
                  <a:lnTo>
                    <a:pt x="33" y="72"/>
                  </a:lnTo>
                  <a:lnTo>
                    <a:pt x="32" y="74"/>
                  </a:lnTo>
                  <a:lnTo>
                    <a:pt x="30" y="85"/>
                  </a:lnTo>
                  <a:lnTo>
                    <a:pt x="29" y="89"/>
                  </a:lnTo>
                  <a:lnTo>
                    <a:pt x="28" y="85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4" y="82"/>
                  </a:lnTo>
                  <a:lnTo>
                    <a:pt x="23" y="81"/>
                  </a:lnTo>
                  <a:lnTo>
                    <a:pt x="22" y="80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69"/>
                  </a:lnTo>
                  <a:lnTo>
                    <a:pt x="23" y="66"/>
                  </a:lnTo>
                  <a:lnTo>
                    <a:pt x="24" y="66"/>
                  </a:lnTo>
                  <a:lnTo>
                    <a:pt x="26" y="65"/>
                  </a:lnTo>
                  <a:lnTo>
                    <a:pt x="24" y="63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2" y="60"/>
                  </a:lnTo>
                  <a:lnTo>
                    <a:pt x="22" y="59"/>
                  </a:lnTo>
                  <a:lnTo>
                    <a:pt x="23" y="56"/>
                  </a:lnTo>
                  <a:lnTo>
                    <a:pt x="23" y="47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4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6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6" y="12"/>
                  </a:lnTo>
                  <a:lnTo>
                    <a:pt x="4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430" y="0"/>
                  </a:lnTo>
                  <a:close/>
                  <a:moveTo>
                    <a:pt x="641" y="0"/>
                  </a:moveTo>
                  <a:lnTo>
                    <a:pt x="641" y="1"/>
                  </a:lnTo>
                  <a:lnTo>
                    <a:pt x="641" y="2"/>
                  </a:lnTo>
                  <a:lnTo>
                    <a:pt x="642" y="3"/>
                  </a:lnTo>
                  <a:lnTo>
                    <a:pt x="642" y="4"/>
                  </a:lnTo>
                  <a:lnTo>
                    <a:pt x="642" y="6"/>
                  </a:lnTo>
                  <a:lnTo>
                    <a:pt x="645" y="8"/>
                  </a:lnTo>
                  <a:lnTo>
                    <a:pt x="645" y="4"/>
                  </a:lnTo>
                  <a:lnTo>
                    <a:pt x="647" y="1"/>
                  </a:lnTo>
                  <a:lnTo>
                    <a:pt x="647" y="0"/>
                  </a:lnTo>
                  <a:lnTo>
                    <a:pt x="665" y="0"/>
                  </a:lnTo>
                  <a:lnTo>
                    <a:pt x="666" y="2"/>
                  </a:lnTo>
                  <a:lnTo>
                    <a:pt x="669" y="6"/>
                  </a:lnTo>
                  <a:lnTo>
                    <a:pt x="670" y="8"/>
                  </a:lnTo>
                  <a:lnTo>
                    <a:pt x="664" y="9"/>
                  </a:lnTo>
                  <a:lnTo>
                    <a:pt x="661" y="11"/>
                  </a:lnTo>
                  <a:lnTo>
                    <a:pt x="660" y="18"/>
                  </a:lnTo>
                  <a:lnTo>
                    <a:pt x="659" y="16"/>
                  </a:lnTo>
                  <a:lnTo>
                    <a:pt x="659" y="15"/>
                  </a:lnTo>
                  <a:lnTo>
                    <a:pt x="658" y="15"/>
                  </a:lnTo>
                  <a:lnTo>
                    <a:pt x="658" y="18"/>
                  </a:lnTo>
                  <a:lnTo>
                    <a:pt x="657" y="18"/>
                  </a:lnTo>
                  <a:lnTo>
                    <a:pt x="656" y="20"/>
                  </a:lnTo>
                  <a:lnTo>
                    <a:pt x="656" y="23"/>
                  </a:lnTo>
                  <a:lnTo>
                    <a:pt x="657" y="24"/>
                  </a:lnTo>
                  <a:lnTo>
                    <a:pt x="653" y="25"/>
                  </a:lnTo>
                  <a:lnTo>
                    <a:pt x="650" y="25"/>
                  </a:lnTo>
                  <a:lnTo>
                    <a:pt x="649" y="25"/>
                  </a:lnTo>
                  <a:lnTo>
                    <a:pt x="647" y="24"/>
                  </a:lnTo>
                  <a:lnTo>
                    <a:pt x="646" y="23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5" y="26"/>
                  </a:lnTo>
                  <a:lnTo>
                    <a:pt x="645" y="28"/>
                  </a:lnTo>
                  <a:lnTo>
                    <a:pt x="644" y="33"/>
                  </a:lnTo>
                  <a:lnTo>
                    <a:pt x="642" y="37"/>
                  </a:lnTo>
                  <a:lnTo>
                    <a:pt x="641" y="39"/>
                  </a:lnTo>
                  <a:lnTo>
                    <a:pt x="641" y="40"/>
                  </a:lnTo>
                  <a:lnTo>
                    <a:pt x="641" y="42"/>
                  </a:lnTo>
                  <a:lnTo>
                    <a:pt x="641" y="43"/>
                  </a:lnTo>
                  <a:lnTo>
                    <a:pt x="641" y="43"/>
                  </a:lnTo>
                  <a:lnTo>
                    <a:pt x="645" y="45"/>
                  </a:lnTo>
                  <a:lnTo>
                    <a:pt x="644" y="48"/>
                  </a:lnTo>
                  <a:lnTo>
                    <a:pt x="644" y="50"/>
                  </a:lnTo>
                  <a:lnTo>
                    <a:pt x="643" y="52"/>
                  </a:lnTo>
                  <a:lnTo>
                    <a:pt x="643" y="54"/>
                  </a:lnTo>
                  <a:lnTo>
                    <a:pt x="642" y="57"/>
                  </a:lnTo>
                  <a:lnTo>
                    <a:pt x="641" y="60"/>
                  </a:lnTo>
                  <a:lnTo>
                    <a:pt x="641" y="61"/>
                  </a:lnTo>
                  <a:lnTo>
                    <a:pt x="642" y="63"/>
                  </a:lnTo>
                  <a:lnTo>
                    <a:pt x="641" y="66"/>
                  </a:lnTo>
                  <a:lnTo>
                    <a:pt x="641" y="67"/>
                  </a:lnTo>
                  <a:lnTo>
                    <a:pt x="643" y="68"/>
                  </a:lnTo>
                  <a:lnTo>
                    <a:pt x="645" y="68"/>
                  </a:lnTo>
                  <a:lnTo>
                    <a:pt x="644" y="69"/>
                  </a:lnTo>
                  <a:lnTo>
                    <a:pt x="643" y="72"/>
                  </a:lnTo>
                  <a:lnTo>
                    <a:pt x="647" y="73"/>
                  </a:lnTo>
                  <a:lnTo>
                    <a:pt x="650" y="73"/>
                  </a:lnTo>
                  <a:lnTo>
                    <a:pt x="651" y="73"/>
                  </a:lnTo>
                  <a:lnTo>
                    <a:pt x="651" y="72"/>
                  </a:lnTo>
                  <a:lnTo>
                    <a:pt x="652" y="72"/>
                  </a:lnTo>
                  <a:lnTo>
                    <a:pt x="653" y="72"/>
                  </a:lnTo>
                  <a:lnTo>
                    <a:pt x="654" y="73"/>
                  </a:lnTo>
                  <a:lnTo>
                    <a:pt x="655" y="75"/>
                  </a:lnTo>
                  <a:lnTo>
                    <a:pt x="655" y="77"/>
                  </a:lnTo>
                  <a:lnTo>
                    <a:pt x="656" y="79"/>
                  </a:lnTo>
                  <a:lnTo>
                    <a:pt x="655" y="81"/>
                  </a:lnTo>
                  <a:lnTo>
                    <a:pt x="654" y="82"/>
                  </a:lnTo>
                  <a:lnTo>
                    <a:pt x="651" y="82"/>
                  </a:lnTo>
                  <a:lnTo>
                    <a:pt x="650" y="81"/>
                  </a:lnTo>
                  <a:lnTo>
                    <a:pt x="649" y="80"/>
                  </a:lnTo>
                  <a:lnTo>
                    <a:pt x="649" y="81"/>
                  </a:lnTo>
                  <a:lnTo>
                    <a:pt x="647" y="83"/>
                  </a:lnTo>
                  <a:lnTo>
                    <a:pt x="644" y="84"/>
                  </a:lnTo>
                  <a:lnTo>
                    <a:pt x="641" y="85"/>
                  </a:lnTo>
                  <a:lnTo>
                    <a:pt x="639" y="89"/>
                  </a:lnTo>
                  <a:lnTo>
                    <a:pt x="637" y="91"/>
                  </a:lnTo>
                  <a:lnTo>
                    <a:pt x="634" y="95"/>
                  </a:lnTo>
                  <a:lnTo>
                    <a:pt x="632" y="97"/>
                  </a:lnTo>
                  <a:lnTo>
                    <a:pt x="633" y="100"/>
                  </a:lnTo>
                  <a:lnTo>
                    <a:pt x="634" y="101"/>
                  </a:lnTo>
                  <a:lnTo>
                    <a:pt x="635" y="100"/>
                  </a:lnTo>
                  <a:lnTo>
                    <a:pt x="636" y="101"/>
                  </a:lnTo>
                  <a:lnTo>
                    <a:pt x="636" y="106"/>
                  </a:lnTo>
                  <a:lnTo>
                    <a:pt x="633" y="108"/>
                  </a:lnTo>
                  <a:lnTo>
                    <a:pt x="634" y="108"/>
                  </a:lnTo>
                  <a:lnTo>
                    <a:pt x="625" y="110"/>
                  </a:lnTo>
                  <a:lnTo>
                    <a:pt x="623" y="111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4" y="114"/>
                  </a:lnTo>
                  <a:lnTo>
                    <a:pt x="622" y="114"/>
                  </a:lnTo>
                  <a:lnTo>
                    <a:pt x="611" y="120"/>
                  </a:lnTo>
                  <a:lnTo>
                    <a:pt x="609" y="122"/>
                  </a:lnTo>
                  <a:lnTo>
                    <a:pt x="607" y="125"/>
                  </a:lnTo>
                  <a:lnTo>
                    <a:pt x="613" y="125"/>
                  </a:lnTo>
                  <a:lnTo>
                    <a:pt x="611" y="126"/>
                  </a:lnTo>
                  <a:lnTo>
                    <a:pt x="605" y="130"/>
                  </a:lnTo>
                  <a:lnTo>
                    <a:pt x="603" y="132"/>
                  </a:lnTo>
                  <a:lnTo>
                    <a:pt x="603" y="141"/>
                  </a:lnTo>
                  <a:lnTo>
                    <a:pt x="604" y="143"/>
                  </a:lnTo>
                  <a:lnTo>
                    <a:pt x="605" y="144"/>
                  </a:lnTo>
                  <a:lnTo>
                    <a:pt x="608" y="145"/>
                  </a:lnTo>
                  <a:lnTo>
                    <a:pt x="603" y="145"/>
                  </a:lnTo>
                  <a:lnTo>
                    <a:pt x="603" y="147"/>
                  </a:lnTo>
                  <a:lnTo>
                    <a:pt x="605" y="148"/>
                  </a:lnTo>
                  <a:lnTo>
                    <a:pt x="602" y="150"/>
                  </a:lnTo>
                  <a:lnTo>
                    <a:pt x="601" y="151"/>
                  </a:lnTo>
                  <a:lnTo>
                    <a:pt x="600" y="155"/>
                  </a:lnTo>
                  <a:lnTo>
                    <a:pt x="599" y="156"/>
                  </a:lnTo>
                  <a:lnTo>
                    <a:pt x="590" y="160"/>
                  </a:lnTo>
                  <a:lnTo>
                    <a:pt x="587" y="161"/>
                  </a:lnTo>
                  <a:lnTo>
                    <a:pt x="585" y="159"/>
                  </a:lnTo>
                  <a:lnTo>
                    <a:pt x="590" y="149"/>
                  </a:lnTo>
                  <a:lnTo>
                    <a:pt x="591" y="147"/>
                  </a:lnTo>
                  <a:lnTo>
                    <a:pt x="591" y="145"/>
                  </a:lnTo>
                  <a:lnTo>
                    <a:pt x="590" y="144"/>
                  </a:lnTo>
                  <a:lnTo>
                    <a:pt x="591" y="142"/>
                  </a:lnTo>
                  <a:lnTo>
                    <a:pt x="594" y="141"/>
                  </a:lnTo>
                  <a:lnTo>
                    <a:pt x="596" y="139"/>
                  </a:lnTo>
                  <a:lnTo>
                    <a:pt x="597" y="138"/>
                  </a:lnTo>
                  <a:lnTo>
                    <a:pt x="598" y="132"/>
                  </a:lnTo>
                  <a:lnTo>
                    <a:pt x="599" y="131"/>
                  </a:lnTo>
                  <a:lnTo>
                    <a:pt x="596" y="132"/>
                  </a:lnTo>
                  <a:lnTo>
                    <a:pt x="594" y="135"/>
                  </a:lnTo>
                  <a:lnTo>
                    <a:pt x="592" y="136"/>
                  </a:lnTo>
                  <a:lnTo>
                    <a:pt x="590" y="135"/>
                  </a:lnTo>
                  <a:lnTo>
                    <a:pt x="590" y="134"/>
                  </a:lnTo>
                  <a:lnTo>
                    <a:pt x="592" y="132"/>
                  </a:lnTo>
                  <a:lnTo>
                    <a:pt x="593" y="131"/>
                  </a:lnTo>
                  <a:lnTo>
                    <a:pt x="593" y="128"/>
                  </a:lnTo>
                  <a:lnTo>
                    <a:pt x="592" y="127"/>
                  </a:lnTo>
                  <a:lnTo>
                    <a:pt x="592" y="126"/>
                  </a:lnTo>
                  <a:lnTo>
                    <a:pt x="593" y="125"/>
                  </a:lnTo>
                  <a:lnTo>
                    <a:pt x="593" y="124"/>
                  </a:lnTo>
                  <a:lnTo>
                    <a:pt x="588" y="122"/>
                  </a:lnTo>
                  <a:lnTo>
                    <a:pt x="587" y="108"/>
                  </a:lnTo>
                  <a:lnTo>
                    <a:pt x="581" y="103"/>
                  </a:lnTo>
                  <a:lnTo>
                    <a:pt x="581" y="100"/>
                  </a:lnTo>
                  <a:lnTo>
                    <a:pt x="582" y="96"/>
                  </a:lnTo>
                  <a:lnTo>
                    <a:pt x="586" y="94"/>
                  </a:lnTo>
                  <a:lnTo>
                    <a:pt x="587" y="91"/>
                  </a:lnTo>
                  <a:lnTo>
                    <a:pt x="587" y="88"/>
                  </a:lnTo>
                  <a:lnTo>
                    <a:pt x="587" y="85"/>
                  </a:lnTo>
                  <a:lnTo>
                    <a:pt x="588" y="83"/>
                  </a:lnTo>
                  <a:lnTo>
                    <a:pt x="588" y="82"/>
                  </a:lnTo>
                  <a:lnTo>
                    <a:pt x="587" y="81"/>
                  </a:lnTo>
                  <a:lnTo>
                    <a:pt x="587" y="80"/>
                  </a:lnTo>
                  <a:lnTo>
                    <a:pt x="586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5"/>
                  </a:lnTo>
                  <a:lnTo>
                    <a:pt x="585" y="74"/>
                  </a:lnTo>
                  <a:lnTo>
                    <a:pt x="584" y="72"/>
                  </a:lnTo>
                  <a:lnTo>
                    <a:pt x="583" y="69"/>
                  </a:lnTo>
                  <a:lnTo>
                    <a:pt x="582" y="65"/>
                  </a:lnTo>
                  <a:lnTo>
                    <a:pt x="582" y="61"/>
                  </a:lnTo>
                  <a:lnTo>
                    <a:pt x="583" y="54"/>
                  </a:lnTo>
                  <a:lnTo>
                    <a:pt x="587" y="50"/>
                  </a:lnTo>
                  <a:lnTo>
                    <a:pt x="601" y="34"/>
                  </a:lnTo>
                  <a:lnTo>
                    <a:pt x="614" y="12"/>
                  </a:lnTo>
                  <a:lnTo>
                    <a:pt x="617" y="8"/>
                  </a:lnTo>
                  <a:lnTo>
                    <a:pt x="622" y="6"/>
                  </a:lnTo>
                  <a:lnTo>
                    <a:pt x="623" y="6"/>
                  </a:lnTo>
                  <a:lnTo>
                    <a:pt x="624" y="6"/>
                  </a:lnTo>
                  <a:lnTo>
                    <a:pt x="626" y="7"/>
                  </a:lnTo>
                  <a:lnTo>
                    <a:pt x="627" y="6"/>
                  </a:lnTo>
                  <a:lnTo>
                    <a:pt x="628" y="5"/>
                  </a:lnTo>
                  <a:lnTo>
                    <a:pt x="628" y="2"/>
                  </a:lnTo>
                  <a:lnTo>
                    <a:pt x="629" y="0"/>
                  </a:lnTo>
                  <a:lnTo>
                    <a:pt x="641" y="0"/>
                  </a:lnTo>
                  <a:close/>
                  <a:moveTo>
                    <a:pt x="676" y="0"/>
                  </a:moveTo>
                  <a:lnTo>
                    <a:pt x="674" y="4"/>
                  </a:lnTo>
                  <a:lnTo>
                    <a:pt x="674" y="5"/>
                  </a:lnTo>
                  <a:lnTo>
                    <a:pt x="672" y="4"/>
                  </a:lnTo>
                  <a:lnTo>
                    <a:pt x="671" y="3"/>
                  </a:lnTo>
                  <a:lnTo>
                    <a:pt x="670" y="2"/>
                  </a:lnTo>
                  <a:lnTo>
                    <a:pt x="669" y="0"/>
                  </a:lnTo>
                  <a:lnTo>
                    <a:pt x="676" y="0"/>
                  </a:lnTo>
                  <a:close/>
                  <a:moveTo>
                    <a:pt x="493" y="93"/>
                  </a:moveTo>
                  <a:lnTo>
                    <a:pt x="490" y="94"/>
                  </a:lnTo>
                  <a:lnTo>
                    <a:pt x="489" y="96"/>
                  </a:lnTo>
                  <a:lnTo>
                    <a:pt x="485" y="102"/>
                  </a:lnTo>
                  <a:lnTo>
                    <a:pt x="488" y="106"/>
                  </a:lnTo>
                  <a:lnTo>
                    <a:pt x="488" y="108"/>
                  </a:lnTo>
                  <a:lnTo>
                    <a:pt x="486" y="113"/>
                  </a:lnTo>
                  <a:lnTo>
                    <a:pt x="486" y="114"/>
                  </a:lnTo>
                  <a:lnTo>
                    <a:pt x="486" y="115"/>
                  </a:lnTo>
                  <a:lnTo>
                    <a:pt x="484" y="116"/>
                  </a:lnTo>
                  <a:lnTo>
                    <a:pt x="484" y="118"/>
                  </a:lnTo>
                  <a:lnTo>
                    <a:pt x="484" y="120"/>
                  </a:lnTo>
                  <a:lnTo>
                    <a:pt x="483" y="121"/>
                  </a:lnTo>
                  <a:lnTo>
                    <a:pt x="479" y="129"/>
                  </a:lnTo>
                  <a:lnTo>
                    <a:pt x="478" y="132"/>
                  </a:lnTo>
                  <a:lnTo>
                    <a:pt x="478" y="136"/>
                  </a:lnTo>
                  <a:lnTo>
                    <a:pt x="477" y="138"/>
                  </a:lnTo>
                  <a:lnTo>
                    <a:pt x="474" y="138"/>
                  </a:lnTo>
                  <a:lnTo>
                    <a:pt x="472" y="140"/>
                  </a:lnTo>
                  <a:lnTo>
                    <a:pt x="473" y="141"/>
                  </a:lnTo>
                  <a:lnTo>
                    <a:pt x="474" y="143"/>
                  </a:lnTo>
                  <a:lnTo>
                    <a:pt x="475" y="143"/>
                  </a:lnTo>
                  <a:lnTo>
                    <a:pt x="476" y="144"/>
                  </a:lnTo>
                  <a:lnTo>
                    <a:pt x="474" y="145"/>
                  </a:lnTo>
                  <a:lnTo>
                    <a:pt x="472" y="147"/>
                  </a:lnTo>
                  <a:lnTo>
                    <a:pt x="470" y="151"/>
                  </a:lnTo>
                  <a:lnTo>
                    <a:pt x="471" y="153"/>
                  </a:lnTo>
                  <a:lnTo>
                    <a:pt x="472" y="156"/>
                  </a:lnTo>
                  <a:lnTo>
                    <a:pt x="471" y="160"/>
                  </a:lnTo>
                  <a:lnTo>
                    <a:pt x="470" y="162"/>
                  </a:lnTo>
                  <a:lnTo>
                    <a:pt x="469" y="163"/>
                  </a:lnTo>
                  <a:lnTo>
                    <a:pt x="467" y="172"/>
                  </a:lnTo>
                  <a:lnTo>
                    <a:pt x="466" y="175"/>
                  </a:lnTo>
                  <a:lnTo>
                    <a:pt x="462" y="178"/>
                  </a:lnTo>
                  <a:lnTo>
                    <a:pt x="461" y="179"/>
                  </a:lnTo>
                  <a:lnTo>
                    <a:pt x="460" y="180"/>
                  </a:lnTo>
                  <a:lnTo>
                    <a:pt x="460" y="181"/>
                  </a:lnTo>
                  <a:lnTo>
                    <a:pt x="460" y="183"/>
                  </a:lnTo>
                  <a:lnTo>
                    <a:pt x="460" y="185"/>
                  </a:lnTo>
                  <a:lnTo>
                    <a:pt x="460" y="188"/>
                  </a:lnTo>
                  <a:lnTo>
                    <a:pt x="454" y="204"/>
                  </a:lnTo>
                  <a:lnTo>
                    <a:pt x="454" y="208"/>
                  </a:lnTo>
                  <a:lnTo>
                    <a:pt x="454" y="211"/>
                  </a:lnTo>
                  <a:lnTo>
                    <a:pt x="453" y="213"/>
                  </a:lnTo>
                  <a:lnTo>
                    <a:pt x="453" y="215"/>
                  </a:lnTo>
                  <a:lnTo>
                    <a:pt x="451" y="217"/>
                  </a:lnTo>
                  <a:lnTo>
                    <a:pt x="449" y="217"/>
                  </a:lnTo>
                  <a:lnTo>
                    <a:pt x="449" y="219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49" y="223"/>
                  </a:lnTo>
                  <a:lnTo>
                    <a:pt x="449" y="224"/>
                  </a:lnTo>
                  <a:lnTo>
                    <a:pt x="448" y="225"/>
                  </a:lnTo>
                  <a:lnTo>
                    <a:pt x="448" y="227"/>
                  </a:lnTo>
                  <a:lnTo>
                    <a:pt x="448" y="228"/>
                  </a:lnTo>
                  <a:lnTo>
                    <a:pt x="448" y="231"/>
                  </a:lnTo>
                  <a:lnTo>
                    <a:pt x="448" y="233"/>
                  </a:lnTo>
                  <a:lnTo>
                    <a:pt x="447" y="235"/>
                  </a:lnTo>
                  <a:lnTo>
                    <a:pt x="446" y="237"/>
                  </a:lnTo>
                  <a:lnTo>
                    <a:pt x="444" y="241"/>
                  </a:lnTo>
                  <a:lnTo>
                    <a:pt x="443" y="244"/>
                  </a:lnTo>
                  <a:lnTo>
                    <a:pt x="443" y="247"/>
                  </a:lnTo>
                  <a:lnTo>
                    <a:pt x="442" y="248"/>
                  </a:lnTo>
                  <a:lnTo>
                    <a:pt x="443" y="252"/>
                  </a:lnTo>
                  <a:lnTo>
                    <a:pt x="442" y="253"/>
                  </a:lnTo>
                  <a:lnTo>
                    <a:pt x="442" y="256"/>
                  </a:lnTo>
                  <a:lnTo>
                    <a:pt x="441" y="258"/>
                  </a:lnTo>
                  <a:lnTo>
                    <a:pt x="441" y="260"/>
                  </a:lnTo>
                  <a:lnTo>
                    <a:pt x="436" y="271"/>
                  </a:lnTo>
                  <a:lnTo>
                    <a:pt x="434" y="273"/>
                  </a:lnTo>
                  <a:lnTo>
                    <a:pt x="432" y="274"/>
                  </a:lnTo>
                  <a:lnTo>
                    <a:pt x="430" y="275"/>
                  </a:lnTo>
                  <a:lnTo>
                    <a:pt x="429" y="272"/>
                  </a:lnTo>
                  <a:lnTo>
                    <a:pt x="429" y="271"/>
                  </a:lnTo>
                  <a:lnTo>
                    <a:pt x="429" y="267"/>
                  </a:lnTo>
                  <a:lnTo>
                    <a:pt x="429" y="266"/>
                  </a:lnTo>
                  <a:lnTo>
                    <a:pt x="428" y="261"/>
                  </a:lnTo>
                  <a:lnTo>
                    <a:pt x="428" y="258"/>
                  </a:lnTo>
                  <a:lnTo>
                    <a:pt x="429" y="254"/>
                  </a:lnTo>
                  <a:lnTo>
                    <a:pt x="428" y="247"/>
                  </a:lnTo>
                  <a:lnTo>
                    <a:pt x="429" y="244"/>
                  </a:lnTo>
                  <a:lnTo>
                    <a:pt x="429" y="241"/>
                  </a:lnTo>
                  <a:lnTo>
                    <a:pt x="427" y="238"/>
                  </a:lnTo>
                  <a:lnTo>
                    <a:pt x="427" y="235"/>
                  </a:lnTo>
                  <a:lnTo>
                    <a:pt x="428" y="221"/>
                  </a:lnTo>
                  <a:lnTo>
                    <a:pt x="428" y="220"/>
                  </a:lnTo>
                  <a:lnTo>
                    <a:pt x="430" y="215"/>
                  </a:lnTo>
                  <a:lnTo>
                    <a:pt x="431" y="210"/>
                  </a:lnTo>
                  <a:lnTo>
                    <a:pt x="432" y="210"/>
                  </a:lnTo>
                  <a:lnTo>
                    <a:pt x="432" y="206"/>
                  </a:lnTo>
                  <a:lnTo>
                    <a:pt x="448" y="168"/>
                  </a:lnTo>
                  <a:lnTo>
                    <a:pt x="449" y="166"/>
                  </a:lnTo>
                  <a:lnTo>
                    <a:pt x="451" y="165"/>
                  </a:lnTo>
                  <a:lnTo>
                    <a:pt x="454" y="165"/>
                  </a:lnTo>
                  <a:lnTo>
                    <a:pt x="456" y="164"/>
                  </a:lnTo>
                  <a:lnTo>
                    <a:pt x="458" y="162"/>
                  </a:lnTo>
                  <a:lnTo>
                    <a:pt x="459" y="156"/>
                  </a:lnTo>
                  <a:lnTo>
                    <a:pt x="463" y="145"/>
                  </a:lnTo>
                  <a:lnTo>
                    <a:pt x="468" y="137"/>
                  </a:lnTo>
                  <a:lnTo>
                    <a:pt x="472" y="126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4" y="112"/>
                  </a:lnTo>
                  <a:lnTo>
                    <a:pt x="477" y="111"/>
                  </a:lnTo>
                  <a:lnTo>
                    <a:pt x="478" y="109"/>
                  </a:lnTo>
                  <a:lnTo>
                    <a:pt x="478" y="108"/>
                  </a:lnTo>
                  <a:lnTo>
                    <a:pt x="478" y="98"/>
                  </a:lnTo>
                  <a:lnTo>
                    <a:pt x="478" y="96"/>
                  </a:lnTo>
                  <a:lnTo>
                    <a:pt x="481" y="93"/>
                  </a:lnTo>
                  <a:lnTo>
                    <a:pt x="484" y="89"/>
                  </a:lnTo>
                  <a:lnTo>
                    <a:pt x="485" y="88"/>
                  </a:lnTo>
                  <a:lnTo>
                    <a:pt x="487" y="87"/>
                  </a:lnTo>
                  <a:lnTo>
                    <a:pt x="488" y="87"/>
                  </a:lnTo>
                  <a:lnTo>
                    <a:pt x="489" y="89"/>
                  </a:lnTo>
                  <a:lnTo>
                    <a:pt x="489" y="90"/>
                  </a:lnTo>
                  <a:lnTo>
                    <a:pt x="490" y="89"/>
                  </a:lnTo>
                  <a:lnTo>
                    <a:pt x="490" y="88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0"/>
                  </a:lnTo>
                  <a:lnTo>
                    <a:pt x="492" y="90"/>
                  </a:lnTo>
                  <a:lnTo>
                    <a:pt x="492" y="91"/>
                  </a:lnTo>
                  <a:lnTo>
                    <a:pt x="493" y="92"/>
                  </a:lnTo>
                  <a:lnTo>
                    <a:pt x="493" y="93"/>
                  </a:lnTo>
                  <a:close/>
                  <a:moveTo>
                    <a:pt x="365" y="291"/>
                  </a:moveTo>
                  <a:lnTo>
                    <a:pt x="366" y="291"/>
                  </a:lnTo>
                  <a:lnTo>
                    <a:pt x="367" y="290"/>
                  </a:lnTo>
                  <a:lnTo>
                    <a:pt x="367" y="291"/>
                  </a:lnTo>
                  <a:lnTo>
                    <a:pt x="366" y="293"/>
                  </a:lnTo>
                  <a:lnTo>
                    <a:pt x="364" y="293"/>
                  </a:lnTo>
                  <a:lnTo>
                    <a:pt x="364" y="294"/>
                  </a:lnTo>
                  <a:lnTo>
                    <a:pt x="364" y="295"/>
                  </a:lnTo>
                  <a:lnTo>
                    <a:pt x="364" y="296"/>
                  </a:lnTo>
                  <a:lnTo>
                    <a:pt x="364" y="297"/>
                  </a:lnTo>
                  <a:lnTo>
                    <a:pt x="364" y="298"/>
                  </a:lnTo>
                  <a:lnTo>
                    <a:pt x="364" y="298"/>
                  </a:lnTo>
                  <a:lnTo>
                    <a:pt x="363" y="297"/>
                  </a:lnTo>
                  <a:lnTo>
                    <a:pt x="360" y="295"/>
                  </a:lnTo>
                  <a:lnTo>
                    <a:pt x="359" y="293"/>
                  </a:lnTo>
                  <a:lnTo>
                    <a:pt x="360" y="290"/>
                  </a:lnTo>
                  <a:lnTo>
                    <a:pt x="362" y="289"/>
                  </a:lnTo>
                  <a:lnTo>
                    <a:pt x="362" y="290"/>
                  </a:lnTo>
                  <a:lnTo>
                    <a:pt x="363" y="291"/>
                  </a:lnTo>
                  <a:lnTo>
                    <a:pt x="364" y="291"/>
                  </a:lnTo>
                  <a:lnTo>
                    <a:pt x="365" y="2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1" name="Freeform 68">
              <a:extLst>
                <a:ext uri="{FF2B5EF4-FFF2-40B4-BE49-F238E27FC236}">
                  <a16:creationId xmlns:a16="http://schemas.microsoft.com/office/drawing/2014/main" id="{8E6421F1-A309-19B5-C417-05CE39A95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819" y="2472338"/>
              <a:ext cx="491209" cy="402027"/>
            </a:xfrm>
            <a:custGeom>
              <a:avLst/>
              <a:gdLst>
                <a:gd name="T0" fmla="*/ 75 w 347"/>
                <a:gd name="T1" fmla="*/ 30 h 284"/>
                <a:gd name="T2" fmla="*/ 89 w 347"/>
                <a:gd name="T3" fmla="*/ 31 h 284"/>
                <a:gd name="T4" fmla="*/ 113 w 347"/>
                <a:gd name="T5" fmla="*/ 39 h 284"/>
                <a:gd name="T6" fmla="*/ 154 w 347"/>
                <a:gd name="T7" fmla="*/ 19 h 284"/>
                <a:gd name="T8" fmla="*/ 160 w 347"/>
                <a:gd name="T9" fmla="*/ 31 h 284"/>
                <a:gd name="T10" fmla="*/ 158 w 347"/>
                <a:gd name="T11" fmla="*/ 19 h 284"/>
                <a:gd name="T12" fmla="*/ 168 w 347"/>
                <a:gd name="T13" fmla="*/ 13 h 284"/>
                <a:gd name="T14" fmla="*/ 181 w 347"/>
                <a:gd name="T15" fmla="*/ 4 h 284"/>
                <a:gd name="T16" fmla="*/ 192 w 347"/>
                <a:gd name="T17" fmla="*/ 10 h 284"/>
                <a:gd name="T18" fmla="*/ 208 w 347"/>
                <a:gd name="T19" fmla="*/ 12 h 284"/>
                <a:gd name="T20" fmla="*/ 221 w 347"/>
                <a:gd name="T21" fmla="*/ 9 h 284"/>
                <a:gd name="T22" fmla="*/ 229 w 347"/>
                <a:gd name="T23" fmla="*/ 13 h 284"/>
                <a:gd name="T24" fmla="*/ 243 w 347"/>
                <a:gd name="T25" fmla="*/ 29 h 284"/>
                <a:gd name="T26" fmla="*/ 270 w 347"/>
                <a:gd name="T27" fmla="*/ 31 h 284"/>
                <a:gd name="T28" fmla="*/ 285 w 347"/>
                <a:gd name="T29" fmla="*/ 45 h 284"/>
                <a:gd name="T30" fmla="*/ 298 w 347"/>
                <a:gd name="T31" fmla="*/ 52 h 284"/>
                <a:gd name="T32" fmla="*/ 296 w 347"/>
                <a:gd name="T33" fmla="*/ 62 h 284"/>
                <a:gd name="T34" fmla="*/ 292 w 347"/>
                <a:gd name="T35" fmla="*/ 76 h 284"/>
                <a:gd name="T36" fmla="*/ 283 w 347"/>
                <a:gd name="T37" fmla="*/ 98 h 284"/>
                <a:gd name="T38" fmla="*/ 291 w 347"/>
                <a:gd name="T39" fmla="*/ 104 h 284"/>
                <a:gd name="T40" fmla="*/ 313 w 347"/>
                <a:gd name="T41" fmla="*/ 108 h 284"/>
                <a:gd name="T42" fmla="*/ 327 w 347"/>
                <a:gd name="T43" fmla="*/ 123 h 284"/>
                <a:gd name="T44" fmla="*/ 329 w 347"/>
                <a:gd name="T45" fmla="*/ 136 h 284"/>
                <a:gd name="T46" fmla="*/ 336 w 347"/>
                <a:gd name="T47" fmla="*/ 144 h 284"/>
                <a:gd name="T48" fmla="*/ 344 w 347"/>
                <a:gd name="T49" fmla="*/ 150 h 284"/>
                <a:gd name="T50" fmla="*/ 347 w 347"/>
                <a:gd name="T51" fmla="*/ 169 h 284"/>
                <a:gd name="T52" fmla="*/ 338 w 347"/>
                <a:gd name="T53" fmla="*/ 176 h 284"/>
                <a:gd name="T54" fmla="*/ 328 w 347"/>
                <a:gd name="T55" fmla="*/ 188 h 284"/>
                <a:gd name="T56" fmla="*/ 324 w 347"/>
                <a:gd name="T57" fmla="*/ 196 h 284"/>
                <a:gd name="T58" fmla="*/ 317 w 347"/>
                <a:gd name="T59" fmla="*/ 192 h 284"/>
                <a:gd name="T60" fmla="*/ 308 w 347"/>
                <a:gd name="T61" fmla="*/ 195 h 284"/>
                <a:gd name="T62" fmla="*/ 299 w 347"/>
                <a:gd name="T63" fmla="*/ 209 h 284"/>
                <a:gd name="T64" fmla="*/ 292 w 347"/>
                <a:gd name="T65" fmla="*/ 220 h 284"/>
                <a:gd name="T66" fmla="*/ 289 w 347"/>
                <a:gd name="T67" fmla="*/ 233 h 284"/>
                <a:gd name="T68" fmla="*/ 292 w 347"/>
                <a:gd name="T69" fmla="*/ 243 h 284"/>
                <a:gd name="T70" fmla="*/ 301 w 347"/>
                <a:gd name="T71" fmla="*/ 254 h 284"/>
                <a:gd name="T72" fmla="*/ 302 w 347"/>
                <a:gd name="T73" fmla="*/ 260 h 284"/>
                <a:gd name="T74" fmla="*/ 299 w 347"/>
                <a:gd name="T75" fmla="*/ 274 h 284"/>
                <a:gd name="T76" fmla="*/ 284 w 347"/>
                <a:gd name="T77" fmla="*/ 277 h 284"/>
                <a:gd name="T78" fmla="*/ 268 w 347"/>
                <a:gd name="T79" fmla="*/ 282 h 284"/>
                <a:gd name="T80" fmla="*/ 258 w 347"/>
                <a:gd name="T81" fmla="*/ 267 h 284"/>
                <a:gd name="T82" fmla="*/ 250 w 347"/>
                <a:gd name="T83" fmla="*/ 263 h 284"/>
                <a:gd name="T84" fmla="*/ 232 w 347"/>
                <a:gd name="T85" fmla="*/ 248 h 284"/>
                <a:gd name="T86" fmla="*/ 210 w 347"/>
                <a:gd name="T87" fmla="*/ 242 h 284"/>
                <a:gd name="T88" fmla="*/ 211 w 347"/>
                <a:gd name="T89" fmla="*/ 225 h 284"/>
                <a:gd name="T90" fmla="*/ 210 w 347"/>
                <a:gd name="T91" fmla="*/ 200 h 284"/>
                <a:gd name="T92" fmla="*/ 195 w 347"/>
                <a:gd name="T93" fmla="*/ 201 h 284"/>
                <a:gd name="T94" fmla="*/ 188 w 347"/>
                <a:gd name="T95" fmla="*/ 216 h 284"/>
                <a:gd name="T96" fmla="*/ 146 w 347"/>
                <a:gd name="T97" fmla="*/ 214 h 284"/>
                <a:gd name="T98" fmla="*/ 151 w 347"/>
                <a:gd name="T99" fmla="*/ 201 h 284"/>
                <a:gd name="T100" fmla="*/ 148 w 347"/>
                <a:gd name="T101" fmla="*/ 182 h 284"/>
                <a:gd name="T102" fmla="*/ 147 w 347"/>
                <a:gd name="T103" fmla="*/ 177 h 284"/>
                <a:gd name="T104" fmla="*/ 124 w 347"/>
                <a:gd name="T105" fmla="*/ 167 h 284"/>
                <a:gd name="T106" fmla="*/ 106 w 347"/>
                <a:gd name="T107" fmla="*/ 170 h 284"/>
                <a:gd name="T108" fmla="*/ 96 w 347"/>
                <a:gd name="T109" fmla="*/ 145 h 284"/>
                <a:gd name="T110" fmla="*/ 82 w 347"/>
                <a:gd name="T111" fmla="*/ 142 h 284"/>
                <a:gd name="T112" fmla="*/ 64 w 347"/>
                <a:gd name="T113" fmla="*/ 121 h 284"/>
                <a:gd name="T114" fmla="*/ 55 w 347"/>
                <a:gd name="T115" fmla="*/ 103 h 284"/>
                <a:gd name="T116" fmla="*/ 24 w 347"/>
                <a:gd name="T117" fmla="*/ 110 h 284"/>
                <a:gd name="T118" fmla="*/ 13 w 347"/>
                <a:gd name="T119" fmla="*/ 97 h 284"/>
                <a:gd name="T120" fmla="*/ 6 w 347"/>
                <a:gd name="T121" fmla="*/ 92 h 284"/>
                <a:gd name="T122" fmla="*/ 2 w 347"/>
                <a:gd name="T123" fmla="*/ 6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" h="284">
                  <a:moveTo>
                    <a:pt x="0" y="59"/>
                  </a:moveTo>
                  <a:lnTo>
                    <a:pt x="2" y="57"/>
                  </a:lnTo>
                  <a:lnTo>
                    <a:pt x="5" y="56"/>
                  </a:lnTo>
                  <a:lnTo>
                    <a:pt x="17" y="47"/>
                  </a:lnTo>
                  <a:lnTo>
                    <a:pt x="36" y="36"/>
                  </a:lnTo>
                  <a:lnTo>
                    <a:pt x="54" y="24"/>
                  </a:lnTo>
                  <a:lnTo>
                    <a:pt x="75" y="17"/>
                  </a:lnTo>
                  <a:lnTo>
                    <a:pt x="76" y="23"/>
                  </a:lnTo>
                  <a:lnTo>
                    <a:pt x="75" y="26"/>
                  </a:lnTo>
                  <a:lnTo>
                    <a:pt x="75" y="30"/>
                  </a:lnTo>
                  <a:lnTo>
                    <a:pt x="76" y="33"/>
                  </a:lnTo>
                  <a:lnTo>
                    <a:pt x="78" y="36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4" y="37"/>
                  </a:lnTo>
                  <a:lnTo>
                    <a:pt x="88" y="37"/>
                  </a:lnTo>
                  <a:lnTo>
                    <a:pt x="88" y="35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6" y="30"/>
                  </a:lnTo>
                  <a:lnTo>
                    <a:pt x="98" y="29"/>
                  </a:lnTo>
                  <a:lnTo>
                    <a:pt x="100" y="30"/>
                  </a:lnTo>
                  <a:lnTo>
                    <a:pt x="112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3" y="38"/>
                  </a:lnTo>
                  <a:lnTo>
                    <a:pt x="113" y="39"/>
                  </a:lnTo>
                  <a:lnTo>
                    <a:pt x="115" y="41"/>
                  </a:lnTo>
                  <a:lnTo>
                    <a:pt x="116" y="42"/>
                  </a:lnTo>
                  <a:lnTo>
                    <a:pt x="127" y="42"/>
                  </a:lnTo>
                  <a:lnTo>
                    <a:pt x="129" y="41"/>
                  </a:lnTo>
                  <a:lnTo>
                    <a:pt x="133" y="37"/>
                  </a:lnTo>
                  <a:lnTo>
                    <a:pt x="144" y="32"/>
                  </a:lnTo>
                  <a:lnTo>
                    <a:pt x="148" y="28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4" y="19"/>
                  </a:lnTo>
                  <a:lnTo>
                    <a:pt x="154" y="18"/>
                  </a:lnTo>
                  <a:lnTo>
                    <a:pt x="155" y="19"/>
                  </a:lnTo>
                  <a:lnTo>
                    <a:pt x="156" y="21"/>
                  </a:lnTo>
                  <a:lnTo>
                    <a:pt x="156" y="24"/>
                  </a:lnTo>
                  <a:lnTo>
                    <a:pt x="158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2" y="31"/>
                  </a:lnTo>
                  <a:lnTo>
                    <a:pt x="163" y="29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59" y="25"/>
                  </a:lnTo>
                  <a:lnTo>
                    <a:pt x="159" y="22"/>
                  </a:lnTo>
                  <a:lnTo>
                    <a:pt x="159" y="20"/>
                  </a:lnTo>
                  <a:lnTo>
                    <a:pt x="158" y="19"/>
                  </a:lnTo>
                  <a:lnTo>
                    <a:pt x="157" y="18"/>
                  </a:lnTo>
                  <a:lnTo>
                    <a:pt x="159" y="18"/>
                  </a:lnTo>
                  <a:lnTo>
                    <a:pt x="160" y="18"/>
                  </a:lnTo>
                  <a:lnTo>
                    <a:pt x="163" y="19"/>
                  </a:lnTo>
                  <a:lnTo>
                    <a:pt x="165" y="20"/>
                  </a:lnTo>
                  <a:lnTo>
                    <a:pt x="169" y="20"/>
                  </a:lnTo>
                  <a:lnTo>
                    <a:pt x="171" y="19"/>
                  </a:lnTo>
                  <a:lnTo>
                    <a:pt x="171" y="17"/>
                  </a:lnTo>
                  <a:lnTo>
                    <a:pt x="170" y="16"/>
                  </a:lnTo>
                  <a:lnTo>
                    <a:pt x="168" y="13"/>
                  </a:lnTo>
                  <a:lnTo>
                    <a:pt x="167" y="12"/>
                  </a:lnTo>
                  <a:lnTo>
                    <a:pt x="167" y="11"/>
                  </a:lnTo>
                  <a:lnTo>
                    <a:pt x="168" y="9"/>
                  </a:lnTo>
                  <a:lnTo>
                    <a:pt x="168" y="8"/>
                  </a:lnTo>
                  <a:lnTo>
                    <a:pt x="167" y="7"/>
                  </a:lnTo>
                  <a:lnTo>
                    <a:pt x="172" y="5"/>
                  </a:lnTo>
                  <a:lnTo>
                    <a:pt x="177" y="3"/>
                  </a:lnTo>
                  <a:lnTo>
                    <a:pt x="179" y="2"/>
                  </a:lnTo>
                  <a:lnTo>
                    <a:pt x="181" y="2"/>
                  </a:lnTo>
                  <a:lnTo>
                    <a:pt x="181" y="4"/>
                  </a:lnTo>
                  <a:lnTo>
                    <a:pt x="181" y="6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6" y="10"/>
                  </a:lnTo>
                  <a:lnTo>
                    <a:pt x="189" y="11"/>
                  </a:lnTo>
                  <a:lnTo>
                    <a:pt x="190" y="11"/>
                  </a:lnTo>
                  <a:lnTo>
                    <a:pt x="191" y="10"/>
                  </a:lnTo>
                  <a:lnTo>
                    <a:pt x="192" y="10"/>
                  </a:lnTo>
                  <a:lnTo>
                    <a:pt x="199" y="1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08" y="2"/>
                  </a:lnTo>
                  <a:lnTo>
                    <a:pt x="208" y="5"/>
                  </a:lnTo>
                  <a:lnTo>
                    <a:pt x="208" y="7"/>
                  </a:lnTo>
                  <a:lnTo>
                    <a:pt x="207" y="9"/>
                  </a:lnTo>
                  <a:lnTo>
                    <a:pt x="208" y="12"/>
                  </a:lnTo>
                  <a:lnTo>
                    <a:pt x="203" y="10"/>
                  </a:lnTo>
                  <a:lnTo>
                    <a:pt x="202" y="10"/>
                  </a:lnTo>
                  <a:lnTo>
                    <a:pt x="202" y="12"/>
                  </a:lnTo>
                  <a:lnTo>
                    <a:pt x="204" y="13"/>
                  </a:lnTo>
                  <a:lnTo>
                    <a:pt x="210" y="13"/>
                  </a:lnTo>
                  <a:lnTo>
                    <a:pt x="212" y="13"/>
                  </a:lnTo>
                  <a:lnTo>
                    <a:pt x="215" y="14"/>
                  </a:lnTo>
                  <a:lnTo>
                    <a:pt x="217" y="14"/>
                  </a:lnTo>
                  <a:lnTo>
                    <a:pt x="220" y="12"/>
                  </a:lnTo>
                  <a:lnTo>
                    <a:pt x="221" y="9"/>
                  </a:lnTo>
                  <a:lnTo>
                    <a:pt x="223" y="7"/>
                  </a:lnTo>
                  <a:lnTo>
                    <a:pt x="224" y="5"/>
                  </a:lnTo>
                  <a:lnTo>
                    <a:pt x="224" y="4"/>
                  </a:lnTo>
                  <a:lnTo>
                    <a:pt x="225" y="3"/>
                  </a:lnTo>
                  <a:lnTo>
                    <a:pt x="226" y="2"/>
                  </a:lnTo>
                  <a:lnTo>
                    <a:pt x="226" y="2"/>
                  </a:lnTo>
                  <a:lnTo>
                    <a:pt x="229" y="5"/>
                  </a:lnTo>
                  <a:lnTo>
                    <a:pt x="231" y="8"/>
                  </a:lnTo>
                  <a:lnTo>
                    <a:pt x="231" y="10"/>
                  </a:lnTo>
                  <a:lnTo>
                    <a:pt x="229" y="13"/>
                  </a:lnTo>
                  <a:lnTo>
                    <a:pt x="229" y="16"/>
                  </a:lnTo>
                  <a:lnTo>
                    <a:pt x="230" y="17"/>
                  </a:lnTo>
                  <a:lnTo>
                    <a:pt x="232" y="20"/>
                  </a:lnTo>
                  <a:lnTo>
                    <a:pt x="233" y="22"/>
                  </a:lnTo>
                  <a:lnTo>
                    <a:pt x="234" y="25"/>
                  </a:lnTo>
                  <a:lnTo>
                    <a:pt x="234" y="26"/>
                  </a:lnTo>
                  <a:lnTo>
                    <a:pt x="236" y="27"/>
                  </a:lnTo>
                  <a:lnTo>
                    <a:pt x="239" y="26"/>
                  </a:lnTo>
                  <a:lnTo>
                    <a:pt x="241" y="26"/>
                  </a:lnTo>
                  <a:lnTo>
                    <a:pt x="243" y="29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5" y="34"/>
                  </a:lnTo>
                  <a:lnTo>
                    <a:pt x="248" y="33"/>
                  </a:lnTo>
                  <a:lnTo>
                    <a:pt x="258" y="34"/>
                  </a:lnTo>
                  <a:lnTo>
                    <a:pt x="261" y="33"/>
                  </a:lnTo>
                  <a:lnTo>
                    <a:pt x="264" y="31"/>
                  </a:lnTo>
                  <a:lnTo>
                    <a:pt x="266" y="30"/>
                  </a:lnTo>
                  <a:lnTo>
                    <a:pt x="268" y="30"/>
                  </a:lnTo>
                  <a:lnTo>
                    <a:pt x="270" y="31"/>
                  </a:lnTo>
                  <a:lnTo>
                    <a:pt x="272" y="33"/>
                  </a:lnTo>
                  <a:lnTo>
                    <a:pt x="273" y="37"/>
                  </a:lnTo>
                  <a:lnTo>
                    <a:pt x="273" y="39"/>
                  </a:lnTo>
                  <a:lnTo>
                    <a:pt x="273" y="40"/>
                  </a:lnTo>
                  <a:lnTo>
                    <a:pt x="274" y="41"/>
                  </a:lnTo>
                  <a:lnTo>
                    <a:pt x="280" y="43"/>
                  </a:lnTo>
                  <a:lnTo>
                    <a:pt x="281" y="43"/>
                  </a:lnTo>
                  <a:lnTo>
                    <a:pt x="282" y="44"/>
                  </a:lnTo>
                  <a:lnTo>
                    <a:pt x="283" y="45"/>
                  </a:lnTo>
                  <a:lnTo>
                    <a:pt x="285" y="45"/>
                  </a:lnTo>
                  <a:lnTo>
                    <a:pt x="288" y="44"/>
                  </a:lnTo>
                  <a:lnTo>
                    <a:pt x="289" y="44"/>
                  </a:lnTo>
                  <a:lnTo>
                    <a:pt x="291" y="45"/>
                  </a:lnTo>
                  <a:lnTo>
                    <a:pt x="292" y="48"/>
                  </a:lnTo>
                  <a:lnTo>
                    <a:pt x="294" y="49"/>
                  </a:lnTo>
                  <a:lnTo>
                    <a:pt x="297" y="49"/>
                  </a:lnTo>
                  <a:lnTo>
                    <a:pt x="298" y="49"/>
                  </a:lnTo>
                  <a:lnTo>
                    <a:pt x="299" y="50"/>
                  </a:lnTo>
                  <a:lnTo>
                    <a:pt x="299" y="51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299" y="56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7" y="57"/>
                  </a:lnTo>
                  <a:lnTo>
                    <a:pt x="296" y="57"/>
                  </a:lnTo>
                  <a:lnTo>
                    <a:pt x="296" y="58"/>
                  </a:lnTo>
                  <a:lnTo>
                    <a:pt x="297" y="59"/>
                  </a:lnTo>
                  <a:lnTo>
                    <a:pt x="296" y="61"/>
                  </a:lnTo>
                  <a:lnTo>
                    <a:pt x="296" y="62"/>
                  </a:lnTo>
                  <a:lnTo>
                    <a:pt x="295" y="63"/>
                  </a:lnTo>
                  <a:lnTo>
                    <a:pt x="294" y="62"/>
                  </a:lnTo>
                  <a:lnTo>
                    <a:pt x="293" y="62"/>
                  </a:lnTo>
                  <a:lnTo>
                    <a:pt x="292" y="64"/>
                  </a:lnTo>
                  <a:lnTo>
                    <a:pt x="292" y="66"/>
                  </a:lnTo>
                  <a:lnTo>
                    <a:pt x="293" y="67"/>
                  </a:lnTo>
                  <a:lnTo>
                    <a:pt x="292" y="71"/>
                  </a:lnTo>
                  <a:lnTo>
                    <a:pt x="288" y="77"/>
                  </a:lnTo>
                  <a:lnTo>
                    <a:pt x="291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0" y="82"/>
                  </a:lnTo>
                  <a:lnTo>
                    <a:pt x="288" y="84"/>
                  </a:lnTo>
                  <a:lnTo>
                    <a:pt x="287" y="85"/>
                  </a:lnTo>
                  <a:lnTo>
                    <a:pt x="286" y="85"/>
                  </a:lnTo>
                  <a:lnTo>
                    <a:pt x="280" y="92"/>
                  </a:lnTo>
                  <a:lnTo>
                    <a:pt x="280" y="96"/>
                  </a:lnTo>
                  <a:lnTo>
                    <a:pt x="281" y="97"/>
                  </a:lnTo>
                  <a:lnTo>
                    <a:pt x="283" y="98"/>
                  </a:lnTo>
                  <a:lnTo>
                    <a:pt x="283" y="99"/>
                  </a:lnTo>
                  <a:lnTo>
                    <a:pt x="286" y="100"/>
                  </a:lnTo>
                  <a:lnTo>
                    <a:pt x="286" y="100"/>
                  </a:lnTo>
                  <a:lnTo>
                    <a:pt x="286" y="102"/>
                  </a:lnTo>
                  <a:lnTo>
                    <a:pt x="286" y="105"/>
                  </a:lnTo>
                  <a:lnTo>
                    <a:pt x="287" y="106"/>
                  </a:lnTo>
                  <a:lnTo>
                    <a:pt x="288" y="106"/>
                  </a:lnTo>
                  <a:lnTo>
                    <a:pt x="289" y="106"/>
                  </a:lnTo>
                  <a:lnTo>
                    <a:pt x="290" y="105"/>
                  </a:lnTo>
                  <a:lnTo>
                    <a:pt x="291" y="104"/>
                  </a:lnTo>
                  <a:lnTo>
                    <a:pt x="292" y="103"/>
                  </a:lnTo>
                  <a:lnTo>
                    <a:pt x="292" y="103"/>
                  </a:lnTo>
                  <a:lnTo>
                    <a:pt x="294" y="106"/>
                  </a:lnTo>
                  <a:lnTo>
                    <a:pt x="295" y="107"/>
                  </a:lnTo>
                  <a:lnTo>
                    <a:pt x="303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11" y="107"/>
                  </a:lnTo>
                  <a:lnTo>
                    <a:pt x="313" y="107"/>
                  </a:lnTo>
                  <a:lnTo>
                    <a:pt x="313" y="108"/>
                  </a:lnTo>
                  <a:lnTo>
                    <a:pt x="315" y="109"/>
                  </a:lnTo>
                  <a:lnTo>
                    <a:pt x="315" y="110"/>
                  </a:lnTo>
                  <a:lnTo>
                    <a:pt x="314" y="111"/>
                  </a:lnTo>
                  <a:lnTo>
                    <a:pt x="315" y="113"/>
                  </a:lnTo>
                  <a:lnTo>
                    <a:pt x="316" y="113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23" y="114"/>
                  </a:lnTo>
                  <a:lnTo>
                    <a:pt x="329" y="122"/>
                  </a:lnTo>
                  <a:lnTo>
                    <a:pt x="327" y="123"/>
                  </a:lnTo>
                  <a:lnTo>
                    <a:pt x="328" y="125"/>
                  </a:lnTo>
                  <a:lnTo>
                    <a:pt x="330" y="126"/>
                  </a:lnTo>
                  <a:lnTo>
                    <a:pt x="336" y="126"/>
                  </a:lnTo>
                  <a:lnTo>
                    <a:pt x="336" y="127"/>
                  </a:lnTo>
                  <a:lnTo>
                    <a:pt x="335" y="128"/>
                  </a:lnTo>
                  <a:lnTo>
                    <a:pt x="335" y="129"/>
                  </a:lnTo>
                  <a:lnTo>
                    <a:pt x="335" y="130"/>
                  </a:lnTo>
                  <a:lnTo>
                    <a:pt x="333" y="131"/>
                  </a:lnTo>
                  <a:lnTo>
                    <a:pt x="330" y="133"/>
                  </a:lnTo>
                  <a:lnTo>
                    <a:pt x="329" y="136"/>
                  </a:lnTo>
                  <a:lnTo>
                    <a:pt x="329" y="138"/>
                  </a:lnTo>
                  <a:lnTo>
                    <a:pt x="329" y="139"/>
                  </a:lnTo>
                  <a:lnTo>
                    <a:pt x="330" y="140"/>
                  </a:lnTo>
                  <a:lnTo>
                    <a:pt x="331" y="140"/>
                  </a:lnTo>
                  <a:lnTo>
                    <a:pt x="330" y="141"/>
                  </a:lnTo>
                  <a:lnTo>
                    <a:pt x="331" y="142"/>
                  </a:lnTo>
                  <a:lnTo>
                    <a:pt x="332" y="144"/>
                  </a:lnTo>
                  <a:lnTo>
                    <a:pt x="332" y="145"/>
                  </a:lnTo>
                  <a:lnTo>
                    <a:pt x="334" y="145"/>
                  </a:lnTo>
                  <a:lnTo>
                    <a:pt x="336" y="144"/>
                  </a:lnTo>
                  <a:lnTo>
                    <a:pt x="336" y="143"/>
                  </a:lnTo>
                  <a:lnTo>
                    <a:pt x="337" y="143"/>
                  </a:lnTo>
                  <a:lnTo>
                    <a:pt x="337" y="144"/>
                  </a:lnTo>
                  <a:lnTo>
                    <a:pt x="339" y="144"/>
                  </a:lnTo>
                  <a:lnTo>
                    <a:pt x="342" y="145"/>
                  </a:lnTo>
                  <a:lnTo>
                    <a:pt x="344" y="145"/>
                  </a:lnTo>
                  <a:lnTo>
                    <a:pt x="343" y="146"/>
                  </a:lnTo>
                  <a:lnTo>
                    <a:pt x="343" y="147"/>
                  </a:lnTo>
                  <a:lnTo>
                    <a:pt x="343" y="148"/>
                  </a:lnTo>
                  <a:lnTo>
                    <a:pt x="344" y="150"/>
                  </a:lnTo>
                  <a:lnTo>
                    <a:pt x="344" y="151"/>
                  </a:lnTo>
                  <a:lnTo>
                    <a:pt x="345" y="151"/>
                  </a:lnTo>
                  <a:lnTo>
                    <a:pt x="346" y="151"/>
                  </a:lnTo>
                  <a:lnTo>
                    <a:pt x="346" y="154"/>
                  </a:lnTo>
                  <a:lnTo>
                    <a:pt x="345" y="158"/>
                  </a:lnTo>
                  <a:lnTo>
                    <a:pt x="344" y="159"/>
                  </a:lnTo>
                  <a:lnTo>
                    <a:pt x="344" y="161"/>
                  </a:lnTo>
                  <a:lnTo>
                    <a:pt x="347" y="166"/>
                  </a:lnTo>
                  <a:lnTo>
                    <a:pt x="347" y="168"/>
                  </a:lnTo>
                  <a:lnTo>
                    <a:pt x="347" y="169"/>
                  </a:lnTo>
                  <a:lnTo>
                    <a:pt x="347" y="170"/>
                  </a:lnTo>
                  <a:lnTo>
                    <a:pt x="344" y="170"/>
                  </a:lnTo>
                  <a:lnTo>
                    <a:pt x="343" y="170"/>
                  </a:lnTo>
                  <a:lnTo>
                    <a:pt x="341" y="170"/>
                  </a:lnTo>
                  <a:lnTo>
                    <a:pt x="341" y="170"/>
                  </a:lnTo>
                  <a:lnTo>
                    <a:pt x="340" y="170"/>
                  </a:lnTo>
                  <a:lnTo>
                    <a:pt x="339" y="171"/>
                  </a:lnTo>
                  <a:lnTo>
                    <a:pt x="338" y="173"/>
                  </a:lnTo>
                  <a:lnTo>
                    <a:pt x="338" y="174"/>
                  </a:lnTo>
                  <a:lnTo>
                    <a:pt x="338" y="176"/>
                  </a:lnTo>
                  <a:lnTo>
                    <a:pt x="336" y="176"/>
                  </a:lnTo>
                  <a:lnTo>
                    <a:pt x="333" y="178"/>
                  </a:lnTo>
                  <a:lnTo>
                    <a:pt x="331" y="179"/>
                  </a:lnTo>
                  <a:lnTo>
                    <a:pt x="330" y="180"/>
                  </a:lnTo>
                  <a:lnTo>
                    <a:pt x="328" y="182"/>
                  </a:lnTo>
                  <a:lnTo>
                    <a:pt x="327" y="182"/>
                  </a:lnTo>
                  <a:lnTo>
                    <a:pt x="329" y="184"/>
                  </a:lnTo>
                  <a:lnTo>
                    <a:pt x="329" y="186"/>
                  </a:lnTo>
                  <a:lnTo>
                    <a:pt x="329" y="188"/>
                  </a:lnTo>
                  <a:lnTo>
                    <a:pt x="328" y="188"/>
                  </a:lnTo>
                  <a:lnTo>
                    <a:pt x="328" y="189"/>
                  </a:lnTo>
                  <a:lnTo>
                    <a:pt x="326" y="189"/>
                  </a:lnTo>
                  <a:lnTo>
                    <a:pt x="325" y="190"/>
                  </a:lnTo>
                  <a:lnTo>
                    <a:pt x="324" y="190"/>
                  </a:lnTo>
                  <a:lnTo>
                    <a:pt x="324" y="192"/>
                  </a:lnTo>
                  <a:lnTo>
                    <a:pt x="324" y="193"/>
                  </a:lnTo>
                  <a:lnTo>
                    <a:pt x="325" y="194"/>
                  </a:lnTo>
                  <a:lnTo>
                    <a:pt x="325" y="194"/>
                  </a:lnTo>
                  <a:lnTo>
                    <a:pt x="325" y="195"/>
                  </a:lnTo>
                  <a:lnTo>
                    <a:pt x="324" y="196"/>
                  </a:lnTo>
                  <a:lnTo>
                    <a:pt x="323" y="195"/>
                  </a:lnTo>
                  <a:lnTo>
                    <a:pt x="323" y="194"/>
                  </a:lnTo>
                  <a:lnTo>
                    <a:pt x="323" y="193"/>
                  </a:lnTo>
                  <a:lnTo>
                    <a:pt x="323" y="192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20" y="191"/>
                  </a:lnTo>
                  <a:lnTo>
                    <a:pt x="319" y="192"/>
                  </a:lnTo>
                  <a:lnTo>
                    <a:pt x="317" y="192"/>
                  </a:lnTo>
                  <a:lnTo>
                    <a:pt x="317" y="192"/>
                  </a:lnTo>
                  <a:lnTo>
                    <a:pt x="316" y="192"/>
                  </a:lnTo>
                  <a:lnTo>
                    <a:pt x="315" y="191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2" y="189"/>
                  </a:lnTo>
                  <a:lnTo>
                    <a:pt x="311" y="189"/>
                  </a:lnTo>
                  <a:lnTo>
                    <a:pt x="310" y="191"/>
                  </a:lnTo>
                  <a:lnTo>
                    <a:pt x="309" y="193"/>
                  </a:lnTo>
                  <a:lnTo>
                    <a:pt x="308" y="195"/>
                  </a:lnTo>
                  <a:lnTo>
                    <a:pt x="307" y="196"/>
                  </a:lnTo>
                  <a:lnTo>
                    <a:pt x="304" y="198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1" y="204"/>
                  </a:lnTo>
                  <a:lnTo>
                    <a:pt x="299" y="206"/>
                  </a:lnTo>
                  <a:lnTo>
                    <a:pt x="299" y="206"/>
                  </a:lnTo>
                  <a:lnTo>
                    <a:pt x="299" y="208"/>
                  </a:lnTo>
                  <a:lnTo>
                    <a:pt x="299" y="209"/>
                  </a:lnTo>
                  <a:lnTo>
                    <a:pt x="298" y="211"/>
                  </a:lnTo>
                  <a:lnTo>
                    <a:pt x="297" y="212"/>
                  </a:lnTo>
                  <a:lnTo>
                    <a:pt x="296" y="212"/>
                  </a:lnTo>
                  <a:lnTo>
                    <a:pt x="296" y="214"/>
                  </a:lnTo>
                  <a:lnTo>
                    <a:pt x="297" y="215"/>
                  </a:lnTo>
                  <a:lnTo>
                    <a:pt x="297" y="216"/>
                  </a:lnTo>
                  <a:lnTo>
                    <a:pt x="296" y="218"/>
                  </a:lnTo>
                  <a:lnTo>
                    <a:pt x="295" y="218"/>
                  </a:lnTo>
                  <a:lnTo>
                    <a:pt x="293" y="219"/>
                  </a:lnTo>
                  <a:lnTo>
                    <a:pt x="292" y="220"/>
                  </a:lnTo>
                  <a:lnTo>
                    <a:pt x="292" y="221"/>
                  </a:lnTo>
                  <a:lnTo>
                    <a:pt x="292" y="222"/>
                  </a:lnTo>
                  <a:lnTo>
                    <a:pt x="292" y="223"/>
                  </a:lnTo>
                  <a:lnTo>
                    <a:pt x="288" y="228"/>
                  </a:lnTo>
                  <a:lnTo>
                    <a:pt x="288" y="230"/>
                  </a:lnTo>
                  <a:lnTo>
                    <a:pt x="289" y="230"/>
                  </a:lnTo>
                  <a:lnTo>
                    <a:pt x="291" y="231"/>
                  </a:lnTo>
                  <a:lnTo>
                    <a:pt x="292" y="233"/>
                  </a:lnTo>
                  <a:lnTo>
                    <a:pt x="289" y="232"/>
                  </a:lnTo>
                  <a:lnTo>
                    <a:pt x="289" y="233"/>
                  </a:lnTo>
                  <a:lnTo>
                    <a:pt x="289" y="234"/>
                  </a:lnTo>
                  <a:lnTo>
                    <a:pt x="289" y="235"/>
                  </a:lnTo>
                  <a:lnTo>
                    <a:pt x="290" y="236"/>
                  </a:lnTo>
                  <a:lnTo>
                    <a:pt x="289" y="236"/>
                  </a:lnTo>
                  <a:lnTo>
                    <a:pt x="288" y="237"/>
                  </a:lnTo>
                  <a:lnTo>
                    <a:pt x="288" y="239"/>
                  </a:lnTo>
                  <a:lnTo>
                    <a:pt x="289" y="241"/>
                  </a:lnTo>
                  <a:lnTo>
                    <a:pt x="290" y="242"/>
                  </a:lnTo>
                  <a:lnTo>
                    <a:pt x="291" y="243"/>
                  </a:lnTo>
                  <a:lnTo>
                    <a:pt x="292" y="243"/>
                  </a:lnTo>
                  <a:lnTo>
                    <a:pt x="293" y="244"/>
                  </a:lnTo>
                  <a:lnTo>
                    <a:pt x="293" y="245"/>
                  </a:lnTo>
                  <a:lnTo>
                    <a:pt x="296" y="249"/>
                  </a:lnTo>
                  <a:lnTo>
                    <a:pt x="296" y="252"/>
                  </a:lnTo>
                  <a:lnTo>
                    <a:pt x="297" y="253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9" y="253"/>
                  </a:lnTo>
                  <a:lnTo>
                    <a:pt x="300" y="253"/>
                  </a:lnTo>
                  <a:lnTo>
                    <a:pt x="301" y="254"/>
                  </a:lnTo>
                  <a:lnTo>
                    <a:pt x="301" y="254"/>
                  </a:lnTo>
                  <a:lnTo>
                    <a:pt x="300" y="255"/>
                  </a:lnTo>
                  <a:lnTo>
                    <a:pt x="300" y="256"/>
                  </a:lnTo>
                  <a:lnTo>
                    <a:pt x="300" y="257"/>
                  </a:lnTo>
                  <a:lnTo>
                    <a:pt x="300" y="258"/>
                  </a:lnTo>
                  <a:lnTo>
                    <a:pt x="299" y="258"/>
                  </a:lnTo>
                  <a:lnTo>
                    <a:pt x="299" y="259"/>
                  </a:lnTo>
                  <a:lnTo>
                    <a:pt x="299" y="260"/>
                  </a:lnTo>
                  <a:lnTo>
                    <a:pt x="300" y="260"/>
                  </a:lnTo>
                  <a:lnTo>
                    <a:pt x="302" y="260"/>
                  </a:lnTo>
                  <a:lnTo>
                    <a:pt x="303" y="260"/>
                  </a:lnTo>
                  <a:lnTo>
                    <a:pt x="304" y="263"/>
                  </a:lnTo>
                  <a:lnTo>
                    <a:pt x="303" y="264"/>
                  </a:lnTo>
                  <a:lnTo>
                    <a:pt x="302" y="265"/>
                  </a:lnTo>
                  <a:lnTo>
                    <a:pt x="301" y="266"/>
                  </a:lnTo>
                  <a:lnTo>
                    <a:pt x="300" y="269"/>
                  </a:lnTo>
                  <a:lnTo>
                    <a:pt x="299" y="270"/>
                  </a:lnTo>
                  <a:lnTo>
                    <a:pt x="298" y="272"/>
                  </a:lnTo>
                  <a:lnTo>
                    <a:pt x="300" y="272"/>
                  </a:lnTo>
                  <a:lnTo>
                    <a:pt x="299" y="274"/>
                  </a:lnTo>
                  <a:lnTo>
                    <a:pt x="297" y="277"/>
                  </a:lnTo>
                  <a:lnTo>
                    <a:pt x="295" y="278"/>
                  </a:lnTo>
                  <a:lnTo>
                    <a:pt x="293" y="278"/>
                  </a:lnTo>
                  <a:lnTo>
                    <a:pt x="292" y="276"/>
                  </a:lnTo>
                  <a:lnTo>
                    <a:pt x="291" y="276"/>
                  </a:lnTo>
                  <a:lnTo>
                    <a:pt x="290" y="277"/>
                  </a:lnTo>
                  <a:lnTo>
                    <a:pt x="289" y="278"/>
                  </a:lnTo>
                  <a:lnTo>
                    <a:pt x="287" y="278"/>
                  </a:lnTo>
                  <a:lnTo>
                    <a:pt x="286" y="278"/>
                  </a:lnTo>
                  <a:lnTo>
                    <a:pt x="284" y="277"/>
                  </a:lnTo>
                  <a:lnTo>
                    <a:pt x="281" y="277"/>
                  </a:lnTo>
                  <a:lnTo>
                    <a:pt x="280" y="278"/>
                  </a:lnTo>
                  <a:lnTo>
                    <a:pt x="278" y="279"/>
                  </a:lnTo>
                  <a:lnTo>
                    <a:pt x="278" y="280"/>
                  </a:lnTo>
                  <a:lnTo>
                    <a:pt x="278" y="281"/>
                  </a:lnTo>
                  <a:lnTo>
                    <a:pt x="276" y="281"/>
                  </a:lnTo>
                  <a:lnTo>
                    <a:pt x="275" y="281"/>
                  </a:lnTo>
                  <a:lnTo>
                    <a:pt x="273" y="279"/>
                  </a:lnTo>
                  <a:lnTo>
                    <a:pt x="271" y="280"/>
                  </a:lnTo>
                  <a:lnTo>
                    <a:pt x="268" y="282"/>
                  </a:lnTo>
                  <a:lnTo>
                    <a:pt x="267" y="284"/>
                  </a:lnTo>
                  <a:lnTo>
                    <a:pt x="264" y="283"/>
                  </a:lnTo>
                  <a:lnTo>
                    <a:pt x="264" y="282"/>
                  </a:lnTo>
                  <a:lnTo>
                    <a:pt x="264" y="280"/>
                  </a:lnTo>
                  <a:lnTo>
                    <a:pt x="264" y="279"/>
                  </a:lnTo>
                  <a:lnTo>
                    <a:pt x="264" y="278"/>
                  </a:lnTo>
                  <a:lnTo>
                    <a:pt x="264" y="277"/>
                  </a:lnTo>
                  <a:lnTo>
                    <a:pt x="260" y="268"/>
                  </a:lnTo>
                  <a:lnTo>
                    <a:pt x="259" y="267"/>
                  </a:lnTo>
                  <a:lnTo>
                    <a:pt x="258" y="267"/>
                  </a:lnTo>
                  <a:lnTo>
                    <a:pt x="256" y="266"/>
                  </a:lnTo>
                  <a:lnTo>
                    <a:pt x="254" y="266"/>
                  </a:lnTo>
                  <a:lnTo>
                    <a:pt x="253" y="266"/>
                  </a:lnTo>
                  <a:lnTo>
                    <a:pt x="253" y="266"/>
                  </a:lnTo>
                  <a:lnTo>
                    <a:pt x="252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50" y="263"/>
                  </a:lnTo>
                  <a:lnTo>
                    <a:pt x="251" y="262"/>
                  </a:lnTo>
                  <a:lnTo>
                    <a:pt x="250" y="260"/>
                  </a:lnTo>
                  <a:lnTo>
                    <a:pt x="249" y="258"/>
                  </a:lnTo>
                  <a:lnTo>
                    <a:pt x="247" y="256"/>
                  </a:lnTo>
                  <a:lnTo>
                    <a:pt x="244" y="256"/>
                  </a:lnTo>
                  <a:lnTo>
                    <a:pt x="241" y="257"/>
                  </a:lnTo>
                  <a:lnTo>
                    <a:pt x="238" y="257"/>
                  </a:lnTo>
                  <a:lnTo>
                    <a:pt x="237" y="255"/>
                  </a:lnTo>
                  <a:lnTo>
                    <a:pt x="236" y="254"/>
                  </a:lnTo>
                  <a:lnTo>
                    <a:pt x="232" y="248"/>
                  </a:lnTo>
                  <a:lnTo>
                    <a:pt x="231" y="248"/>
                  </a:lnTo>
                  <a:lnTo>
                    <a:pt x="227" y="247"/>
                  </a:lnTo>
                  <a:lnTo>
                    <a:pt x="226" y="246"/>
                  </a:lnTo>
                  <a:lnTo>
                    <a:pt x="222" y="242"/>
                  </a:lnTo>
                  <a:lnTo>
                    <a:pt x="220" y="242"/>
                  </a:lnTo>
                  <a:lnTo>
                    <a:pt x="219" y="242"/>
                  </a:lnTo>
                  <a:lnTo>
                    <a:pt x="215" y="242"/>
                  </a:lnTo>
                  <a:lnTo>
                    <a:pt x="213" y="243"/>
                  </a:lnTo>
                  <a:lnTo>
                    <a:pt x="211" y="242"/>
                  </a:lnTo>
                  <a:lnTo>
                    <a:pt x="210" y="242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8" y="234"/>
                  </a:lnTo>
                  <a:lnTo>
                    <a:pt x="208" y="233"/>
                  </a:lnTo>
                  <a:lnTo>
                    <a:pt x="209" y="232"/>
                  </a:lnTo>
                  <a:lnTo>
                    <a:pt x="210" y="231"/>
                  </a:lnTo>
                  <a:lnTo>
                    <a:pt x="210" y="230"/>
                  </a:lnTo>
                  <a:lnTo>
                    <a:pt x="211" y="228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09" y="223"/>
                  </a:lnTo>
                  <a:lnTo>
                    <a:pt x="205" y="221"/>
                  </a:lnTo>
                  <a:lnTo>
                    <a:pt x="204" y="218"/>
                  </a:lnTo>
                  <a:lnTo>
                    <a:pt x="204" y="217"/>
                  </a:lnTo>
                  <a:lnTo>
                    <a:pt x="208" y="208"/>
                  </a:lnTo>
                  <a:lnTo>
                    <a:pt x="208" y="206"/>
                  </a:lnTo>
                  <a:lnTo>
                    <a:pt x="208" y="206"/>
                  </a:lnTo>
                  <a:lnTo>
                    <a:pt x="208" y="204"/>
                  </a:lnTo>
                  <a:lnTo>
                    <a:pt x="209" y="200"/>
                  </a:lnTo>
                  <a:lnTo>
                    <a:pt x="210" y="200"/>
                  </a:lnTo>
                  <a:lnTo>
                    <a:pt x="211" y="201"/>
                  </a:lnTo>
                  <a:lnTo>
                    <a:pt x="211" y="199"/>
                  </a:lnTo>
                  <a:lnTo>
                    <a:pt x="212" y="196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08" y="193"/>
                  </a:lnTo>
                  <a:lnTo>
                    <a:pt x="208" y="193"/>
                  </a:lnTo>
                  <a:lnTo>
                    <a:pt x="207" y="190"/>
                  </a:lnTo>
                  <a:lnTo>
                    <a:pt x="204" y="191"/>
                  </a:lnTo>
                  <a:lnTo>
                    <a:pt x="195" y="201"/>
                  </a:lnTo>
                  <a:lnTo>
                    <a:pt x="194" y="202"/>
                  </a:lnTo>
                  <a:lnTo>
                    <a:pt x="194" y="204"/>
                  </a:lnTo>
                  <a:lnTo>
                    <a:pt x="194" y="205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4" y="211"/>
                  </a:lnTo>
                  <a:lnTo>
                    <a:pt x="193" y="212"/>
                  </a:lnTo>
                  <a:lnTo>
                    <a:pt x="192" y="214"/>
                  </a:lnTo>
                  <a:lnTo>
                    <a:pt x="191" y="215"/>
                  </a:lnTo>
                  <a:lnTo>
                    <a:pt x="188" y="216"/>
                  </a:lnTo>
                  <a:lnTo>
                    <a:pt x="175" y="222"/>
                  </a:lnTo>
                  <a:lnTo>
                    <a:pt x="172" y="223"/>
                  </a:lnTo>
                  <a:lnTo>
                    <a:pt x="172" y="222"/>
                  </a:lnTo>
                  <a:lnTo>
                    <a:pt x="159" y="218"/>
                  </a:lnTo>
                  <a:lnTo>
                    <a:pt x="153" y="219"/>
                  </a:lnTo>
                  <a:lnTo>
                    <a:pt x="151" y="219"/>
                  </a:lnTo>
                  <a:lnTo>
                    <a:pt x="150" y="219"/>
                  </a:lnTo>
                  <a:lnTo>
                    <a:pt x="145" y="217"/>
                  </a:lnTo>
                  <a:lnTo>
                    <a:pt x="146" y="217"/>
                  </a:lnTo>
                  <a:lnTo>
                    <a:pt x="146" y="214"/>
                  </a:lnTo>
                  <a:lnTo>
                    <a:pt x="145" y="212"/>
                  </a:lnTo>
                  <a:lnTo>
                    <a:pt x="145" y="211"/>
                  </a:lnTo>
                  <a:lnTo>
                    <a:pt x="146" y="209"/>
                  </a:lnTo>
                  <a:lnTo>
                    <a:pt x="147" y="209"/>
                  </a:lnTo>
                  <a:lnTo>
                    <a:pt x="148" y="207"/>
                  </a:lnTo>
                  <a:lnTo>
                    <a:pt x="150" y="206"/>
                  </a:lnTo>
                  <a:lnTo>
                    <a:pt x="152" y="205"/>
                  </a:lnTo>
                  <a:lnTo>
                    <a:pt x="152" y="204"/>
                  </a:lnTo>
                  <a:lnTo>
                    <a:pt x="152" y="202"/>
                  </a:lnTo>
                  <a:lnTo>
                    <a:pt x="151" y="201"/>
                  </a:lnTo>
                  <a:lnTo>
                    <a:pt x="149" y="195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6" y="195"/>
                  </a:lnTo>
                  <a:lnTo>
                    <a:pt x="145" y="195"/>
                  </a:lnTo>
                  <a:lnTo>
                    <a:pt x="145" y="193"/>
                  </a:lnTo>
                  <a:lnTo>
                    <a:pt x="147" y="187"/>
                  </a:lnTo>
                  <a:lnTo>
                    <a:pt x="147" y="184"/>
                  </a:lnTo>
                  <a:lnTo>
                    <a:pt x="148" y="183"/>
                  </a:lnTo>
                  <a:lnTo>
                    <a:pt x="148" y="182"/>
                  </a:lnTo>
                  <a:lnTo>
                    <a:pt x="150" y="180"/>
                  </a:lnTo>
                  <a:lnTo>
                    <a:pt x="151" y="179"/>
                  </a:lnTo>
                  <a:lnTo>
                    <a:pt x="152" y="177"/>
                  </a:lnTo>
                  <a:lnTo>
                    <a:pt x="151" y="176"/>
                  </a:lnTo>
                  <a:lnTo>
                    <a:pt x="150" y="176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5"/>
                  </a:lnTo>
                  <a:lnTo>
                    <a:pt x="147" y="176"/>
                  </a:lnTo>
                  <a:lnTo>
                    <a:pt x="147" y="177"/>
                  </a:lnTo>
                  <a:lnTo>
                    <a:pt x="146" y="177"/>
                  </a:lnTo>
                  <a:lnTo>
                    <a:pt x="144" y="176"/>
                  </a:lnTo>
                  <a:lnTo>
                    <a:pt x="142" y="171"/>
                  </a:lnTo>
                  <a:lnTo>
                    <a:pt x="140" y="170"/>
                  </a:lnTo>
                  <a:lnTo>
                    <a:pt x="138" y="169"/>
                  </a:lnTo>
                  <a:lnTo>
                    <a:pt x="136" y="165"/>
                  </a:lnTo>
                  <a:lnTo>
                    <a:pt x="134" y="164"/>
                  </a:lnTo>
                  <a:lnTo>
                    <a:pt x="131" y="164"/>
                  </a:lnTo>
                  <a:lnTo>
                    <a:pt x="126" y="167"/>
                  </a:lnTo>
                  <a:lnTo>
                    <a:pt x="124" y="167"/>
                  </a:lnTo>
                  <a:lnTo>
                    <a:pt x="122" y="166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5" y="164"/>
                  </a:lnTo>
                  <a:lnTo>
                    <a:pt x="112" y="164"/>
                  </a:lnTo>
                  <a:lnTo>
                    <a:pt x="110" y="164"/>
                  </a:lnTo>
                  <a:lnTo>
                    <a:pt x="109" y="165"/>
                  </a:lnTo>
                  <a:lnTo>
                    <a:pt x="107" y="168"/>
                  </a:lnTo>
                  <a:lnTo>
                    <a:pt x="107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1"/>
                  </a:lnTo>
                  <a:lnTo>
                    <a:pt x="103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1" y="150"/>
                  </a:lnTo>
                  <a:lnTo>
                    <a:pt x="100" y="147"/>
                  </a:lnTo>
                  <a:lnTo>
                    <a:pt x="98" y="145"/>
                  </a:lnTo>
                  <a:lnTo>
                    <a:pt x="96" y="145"/>
                  </a:lnTo>
                  <a:lnTo>
                    <a:pt x="94" y="145"/>
                  </a:lnTo>
                  <a:lnTo>
                    <a:pt x="88" y="145"/>
                  </a:lnTo>
                  <a:lnTo>
                    <a:pt x="87" y="144"/>
                  </a:lnTo>
                  <a:lnTo>
                    <a:pt x="88" y="142"/>
                  </a:lnTo>
                  <a:lnTo>
                    <a:pt x="88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40"/>
                  </a:lnTo>
                  <a:lnTo>
                    <a:pt x="83" y="141"/>
                  </a:lnTo>
                  <a:lnTo>
                    <a:pt x="82" y="142"/>
                  </a:lnTo>
                  <a:lnTo>
                    <a:pt x="78" y="144"/>
                  </a:lnTo>
                  <a:lnTo>
                    <a:pt x="76" y="144"/>
                  </a:lnTo>
                  <a:lnTo>
                    <a:pt x="74" y="143"/>
                  </a:lnTo>
                  <a:lnTo>
                    <a:pt x="70" y="141"/>
                  </a:lnTo>
                  <a:lnTo>
                    <a:pt x="69" y="140"/>
                  </a:lnTo>
                  <a:lnTo>
                    <a:pt x="68" y="139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4" y="124"/>
                  </a:lnTo>
                  <a:lnTo>
                    <a:pt x="64" y="121"/>
                  </a:lnTo>
                  <a:lnTo>
                    <a:pt x="65" y="118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60" y="112"/>
                  </a:lnTo>
                  <a:lnTo>
                    <a:pt x="59" y="109"/>
                  </a:lnTo>
                  <a:lnTo>
                    <a:pt x="58" y="107"/>
                  </a:lnTo>
                  <a:lnTo>
                    <a:pt x="56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46" y="104"/>
                  </a:lnTo>
                  <a:lnTo>
                    <a:pt x="40" y="106"/>
                  </a:lnTo>
                  <a:lnTo>
                    <a:pt x="39" y="107"/>
                  </a:lnTo>
                  <a:lnTo>
                    <a:pt x="37" y="109"/>
                  </a:lnTo>
                  <a:lnTo>
                    <a:pt x="34" y="114"/>
                  </a:lnTo>
                  <a:lnTo>
                    <a:pt x="33" y="115"/>
                  </a:lnTo>
                  <a:lnTo>
                    <a:pt x="32" y="114"/>
                  </a:lnTo>
                  <a:lnTo>
                    <a:pt x="31" y="114"/>
                  </a:lnTo>
                  <a:lnTo>
                    <a:pt x="24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1" y="105"/>
                  </a:lnTo>
                  <a:lnTo>
                    <a:pt x="20" y="104"/>
                  </a:lnTo>
                  <a:lnTo>
                    <a:pt x="16" y="101"/>
                  </a:lnTo>
                  <a:lnTo>
                    <a:pt x="16" y="100"/>
                  </a:lnTo>
                  <a:lnTo>
                    <a:pt x="16" y="99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3" y="97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0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8" y="95"/>
                  </a:lnTo>
                  <a:lnTo>
                    <a:pt x="7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7" y="90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8" y="80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6" y="74"/>
                  </a:lnTo>
                  <a:lnTo>
                    <a:pt x="4" y="71"/>
                  </a:lnTo>
                  <a:lnTo>
                    <a:pt x="2" y="68"/>
                  </a:lnTo>
                  <a:lnTo>
                    <a:pt x="1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2" name="Freeform 69">
              <a:extLst>
                <a:ext uri="{FF2B5EF4-FFF2-40B4-BE49-F238E27FC236}">
                  <a16:creationId xmlns:a16="http://schemas.microsoft.com/office/drawing/2014/main" id="{9AB37899-DE98-F4DC-AC46-DA258AA68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090" y="3972862"/>
              <a:ext cx="855015" cy="437417"/>
            </a:xfrm>
            <a:custGeom>
              <a:avLst/>
              <a:gdLst>
                <a:gd name="T0" fmla="*/ 116 w 604"/>
                <a:gd name="T1" fmla="*/ 98 h 309"/>
                <a:gd name="T2" fmla="*/ 99 w 604"/>
                <a:gd name="T3" fmla="*/ 84 h 309"/>
                <a:gd name="T4" fmla="*/ 79 w 604"/>
                <a:gd name="T5" fmla="*/ 65 h 309"/>
                <a:gd name="T6" fmla="*/ 51 w 604"/>
                <a:gd name="T7" fmla="*/ 59 h 309"/>
                <a:gd name="T8" fmla="*/ 29 w 604"/>
                <a:gd name="T9" fmla="*/ 50 h 309"/>
                <a:gd name="T10" fmla="*/ 13 w 604"/>
                <a:gd name="T11" fmla="*/ 30 h 309"/>
                <a:gd name="T12" fmla="*/ 9 w 604"/>
                <a:gd name="T13" fmla="*/ 2 h 309"/>
                <a:gd name="T14" fmla="*/ 63 w 604"/>
                <a:gd name="T15" fmla="*/ 7 h 309"/>
                <a:gd name="T16" fmla="*/ 113 w 604"/>
                <a:gd name="T17" fmla="*/ 30 h 309"/>
                <a:gd name="T18" fmla="*/ 137 w 604"/>
                <a:gd name="T19" fmla="*/ 40 h 309"/>
                <a:gd name="T20" fmla="*/ 174 w 604"/>
                <a:gd name="T21" fmla="*/ 47 h 309"/>
                <a:gd name="T22" fmla="*/ 214 w 604"/>
                <a:gd name="T23" fmla="*/ 43 h 309"/>
                <a:gd name="T24" fmla="*/ 242 w 604"/>
                <a:gd name="T25" fmla="*/ 52 h 309"/>
                <a:gd name="T26" fmla="*/ 272 w 604"/>
                <a:gd name="T27" fmla="*/ 61 h 309"/>
                <a:gd name="T28" fmla="*/ 315 w 604"/>
                <a:gd name="T29" fmla="*/ 88 h 309"/>
                <a:gd name="T30" fmla="*/ 345 w 604"/>
                <a:gd name="T31" fmla="*/ 107 h 309"/>
                <a:gd name="T32" fmla="*/ 353 w 604"/>
                <a:gd name="T33" fmla="*/ 126 h 309"/>
                <a:gd name="T34" fmla="*/ 379 w 604"/>
                <a:gd name="T35" fmla="*/ 118 h 309"/>
                <a:gd name="T36" fmla="*/ 407 w 604"/>
                <a:gd name="T37" fmla="*/ 103 h 309"/>
                <a:gd name="T38" fmla="*/ 430 w 604"/>
                <a:gd name="T39" fmla="*/ 119 h 309"/>
                <a:gd name="T40" fmla="*/ 454 w 604"/>
                <a:gd name="T41" fmla="*/ 110 h 309"/>
                <a:gd name="T42" fmla="*/ 478 w 604"/>
                <a:gd name="T43" fmla="*/ 125 h 309"/>
                <a:gd name="T44" fmla="*/ 515 w 604"/>
                <a:gd name="T45" fmla="*/ 133 h 309"/>
                <a:gd name="T46" fmla="*/ 532 w 604"/>
                <a:gd name="T47" fmla="*/ 183 h 309"/>
                <a:gd name="T48" fmla="*/ 544 w 604"/>
                <a:gd name="T49" fmla="*/ 192 h 309"/>
                <a:gd name="T50" fmla="*/ 560 w 604"/>
                <a:gd name="T51" fmla="*/ 195 h 309"/>
                <a:gd name="T52" fmla="*/ 581 w 604"/>
                <a:gd name="T53" fmla="*/ 208 h 309"/>
                <a:gd name="T54" fmla="*/ 559 w 604"/>
                <a:gd name="T55" fmla="*/ 226 h 309"/>
                <a:gd name="T56" fmla="*/ 565 w 604"/>
                <a:gd name="T57" fmla="*/ 241 h 309"/>
                <a:gd name="T58" fmla="*/ 582 w 604"/>
                <a:gd name="T59" fmla="*/ 264 h 309"/>
                <a:gd name="T60" fmla="*/ 604 w 604"/>
                <a:gd name="T61" fmla="*/ 283 h 309"/>
                <a:gd name="T62" fmla="*/ 599 w 604"/>
                <a:gd name="T63" fmla="*/ 297 h 309"/>
                <a:gd name="T64" fmla="*/ 588 w 604"/>
                <a:gd name="T65" fmla="*/ 308 h 309"/>
                <a:gd name="T66" fmla="*/ 564 w 604"/>
                <a:gd name="T67" fmla="*/ 293 h 309"/>
                <a:gd name="T68" fmla="*/ 539 w 604"/>
                <a:gd name="T69" fmla="*/ 295 h 309"/>
                <a:gd name="T70" fmla="*/ 519 w 604"/>
                <a:gd name="T71" fmla="*/ 275 h 309"/>
                <a:gd name="T72" fmla="*/ 486 w 604"/>
                <a:gd name="T73" fmla="*/ 264 h 309"/>
                <a:gd name="T74" fmla="*/ 448 w 604"/>
                <a:gd name="T75" fmla="*/ 283 h 309"/>
                <a:gd name="T76" fmla="*/ 436 w 604"/>
                <a:gd name="T77" fmla="*/ 290 h 309"/>
                <a:gd name="T78" fmla="*/ 409 w 604"/>
                <a:gd name="T79" fmla="*/ 292 h 309"/>
                <a:gd name="T80" fmla="*/ 393 w 604"/>
                <a:gd name="T81" fmla="*/ 289 h 309"/>
                <a:gd name="T82" fmla="*/ 378 w 604"/>
                <a:gd name="T83" fmla="*/ 287 h 309"/>
                <a:gd name="T84" fmla="*/ 365 w 604"/>
                <a:gd name="T85" fmla="*/ 293 h 309"/>
                <a:gd name="T86" fmla="*/ 322 w 604"/>
                <a:gd name="T87" fmla="*/ 300 h 309"/>
                <a:gd name="T88" fmla="*/ 306 w 604"/>
                <a:gd name="T89" fmla="*/ 292 h 309"/>
                <a:gd name="T90" fmla="*/ 281 w 604"/>
                <a:gd name="T91" fmla="*/ 285 h 309"/>
                <a:gd name="T92" fmla="*/ 270 w 604"/>
                <a:gd name="T93" fmla="*/ 267 h 309"/>
                <a:gd name="T94" fmla="*/ 261 w 604"/>
                <a:gd name="T95" fmla="*/ 256 h 309"/>
                <a:gd name="T96" fmla="*/ 254 w 604"/>
                <a:gd name="T97" fmla="*/ 251 h 309"/>
                <a:gd name="T98" fmla="*/ 234 w 604"/>
                <a:gd name="T99" fmla="*/ 246 h 309"/>
                <a:gd name="T100" fmla="*/ 221 w 604"/>
                <a:gd name="T101" fmla="*/ 263 h 309"/>
                <a:gd name="T102" fmla="*/ 189 w 604"/>
                <a:gd name="T103" fmla="*/ 255 h 309"/>
                <a:gd name="T104" fmla="*/ 165 w 604"/>
                <a:gd name="T105" fmla="*/ 265 h 309"/>
                <a:gd name="T106" fmla="*/ 154 w 604"/>
                <a:gd name="T107" fmla="*/ 256 h 309"/>
                <a:gd name="T108" fmla="*/ 154 w 604"/>
                <a:gd name="T109" fmla="*/ 232 h 309"/>
                <a:gd name="T110" fmla="*/ 161 w 604"/>
                <a:gd name="T111" fmla="*/ 206 h 309"/>
                <a:gd name="T112" fmla="*/ 151 w 604"/>
                <a:gd name="T113" fmla="*/ 17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4" h="309">
                  <a:moveTo>
                    <a:pt x="141" y="145"/>
                  </a:moveTo>
                  <a:lnTo>
                    <a:pt x="136" y="116"/>
                  </a:lnTo>
                  <a:lnTo>
                    <a:pt x="135" y="111"/>
                  </a:lnTo>
                  <a:lnTo>
                    <a:pt x="133" y="108"/>
                  </a:lnTo>
                  <a:lnTo>
                    <a:pt x="129" y="104"/>
                  </a:lnTo>
                  <a:lnTo>
                    <a:pt x="126" y="102"/>
                  </a:lnTo>
                  <a:lnTo>
                    <a:pt x="119" y="101"/>
                  </a:lnTo>
                  <a:lnTo>
                    <a:pt x="117" y="100"/>
                  </a:lnTo>
                  <a:lnTo>
                    <a:pt x="116" y="98"/>
                  </a:lnTo>
                  <a:lnTo>
                    <a:pt x="114" y="97"/>
                  </a:lnTo>
                  <a:lnTo>
                    <a:pt x="111" y="97"/>
                  </a:lnTo>
                  <a:lnTo>
                    <a:pt x="110" y="97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0" y="91"/>
                  </a:lnTo>
                  <a:lnTo>
                    <a:pt x="99" y="84"/>
                  </a:lnTo>
                  <a:lnTo>
                    <a:pt x="95" y="77"/>
                  </a:lnTo>
                  <a:lnTo>
                    <a:pt x="93" y="73"/>
                  </a:lnTo>
                  <a:lnTo>
                    <a:pt x="91" y="73"/>
                  </a:lnTo>
                  <a:lnTo>
                    <a:pt x="87" y="75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81" y="69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4"/>
                  </a:lnTo>
                  <a:lnTo>
                    <a:pt x="72" y="61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49" y="57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5" y="55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1" y="55"/>
                  </a:lnTo>
                  <a:lnTo>
                    <a:pt x="30" y="54"/>
                  </a:lnTo>
                  <a:lnTo>
                    <a:pt x="29" y="50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6" y="42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6" y="6"/>
                  </a:lnTo>
                  <a:lnTo>
                    <a:pt x="8" y="4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9"/>
                  </a:lnTo>
                  <a:lnTo>
                    <a:pt x="57" y="6"/>
                  </a:lnTo>
                  <a:lnTo>
                    <a:pt x="60" y="6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8" y="11"/>
                  </a:lnTo>
                  <a:lnTo>
                    <a:pt x="77" y="14"/>
                  </a:lnTo>
                  <a:lnTo>
                    <a:pt x="80" y="16"/>
                  </a:lnTo>
                  <a:lnTo>
                    <a:pt x="93" y="25"/>
                  </a:lnTo>
                  <a:lnTo>
                    <a:pt x="95" y="26"/>
                  </a:lnTo>
                  <a:lnTo>
                    <a:pt x="105" y="25"/>
                  </a:lnTo>
                  <a:lnTo>
                    <a:pt x="107" y="25"/>
                  </a:lnTo>
                  <a:lnTo>
                    <a:pt x="111" y="27"/>
                  </a:lnTo>
                  <a:lnTo>
                    <a:pt x="113" y="30"/>
                  </a:lnTo>
                  <a:lnTo>
                    <a:pt x="117" y="31"/>
                  </a:lnTo>
                  <a:lnTo>
                    <a:pt x="123" y="30"/>
                  </a:lnTo>
                  <a:lnTo>
                    <a:pt x="125" y="31"/>
                  </a:lnTo>
                  <a:lnTo>
                    <a:pt x="126" y="32"/>
                  </a:lnTo>
                  <a:lnTo>
                    <a:pt x="128" y="35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41" y="44"/>
                  </a:lnTo>
                  <a:lnTo>
                    <a:pt x="143" y="45"/>
                  </a:lnTo>
                  <a:lnTo>
                    <a:pt x="147" y="46"/>
                  </a:lnTo>
                  <a:lnTo>
                    <a:pt x="154" y="45"/>
                  </a:lnTo>
                  <a:lnTo>
                    <a:pt x="157" y="45"/>
                  </a:lnTo>
                  <a:lnTo>
                    <a:pt x="162" y="47"/>
                  </a:lnTo>
                  <a:lnTo>
                    <a:pt x="166" y="47"/>
                  </a:lnTo>
                  <a:lnTo>
                    <a:pt x="172" y="47"/>
                  </a:lnTo>
                  <a:lnTo>
                    <a:pt x="174" y="47"/>
                  </a:lnTo>
                  <a:lnTo>
                    <a:pt x="177" y="48"/>
                  </a:lnTo>
                  <a:lnTo>
                    <a:pt x="179" y="49"/>
                  </a:lnTo>
                  <a:lnTo>
                    <a:pt x="183" y="49"/>
                  </a:lnTo>
                  <a:lnTo>
                    <a:pt x="185" y="49"/>
                  </a:lnTo>
                  <a:lnTo>
                    <a:pt x="189" y="49"/>
                  </a:lnTo>
                  <a:lnTo>
                    <a:pt x="196" y="45"/>
                  </a:lnTo>
                  <a:lnTo>
                    <a:pt x="198" y="44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20" y="43"/>
                  </a:lnTo>
                  <a:lnTo>
                    <a:pt x="225" y="48"/>
                  </a:lnTo>
                  <a:lnTo>
                    <a:pt x="227" y="49"/>
                  </a:lnTo>
                  <a:lnTo>
                    <a:pt x="230" y="52"/>
                  </a:lnTo>
                  <a:lnTo>
                    <a:pt x="235" y="55"/>
                  </a:lnTo>
                  <a:lnTo>
                    <a:pt x="237" y="55"/>
                  </a:lnTo>
                  <a:lnTo>
                    <a:pt x="238" y="55"/>
                  </a:lnTo>
                  <a:lnTo>
                    <a:pt x="241" y="52"/>
                  </a:lnTo>
                  <a:lnTo>
                    <a:pt x="242" y="52"/>
                  </a:lnTo>
                  <a:lnTo>
                    <a:pt x="245" y="51"/>
                  </a:lnTo>
                  <a:lnTo>
                    <a:pt x="250" y="50"/>
                  </a:lnTo>
                  <a:lnTo>
                    <a:pt x="253" y="50"/>
                  </a:lnTo>
                  <a:lnTo>
                    <a:pt x="256" y="51"/>
                  </a:lnTo>
                  <a:lnTo>
                    <a:pt x="259" y="53"/>
                  </a:lnTo>
                  <a:lnTo>
                    <a:pt x="262" y="55"/>
                  </a:lnTo>
                  <a:lnTo>
                    <a:pt x="264" y="57"/>
                  </a:lnTo>
                  <a:lnTo>
                    <a:pt x="272" y="60"/>
                  </a:lnTo>
                  <a:lnTo>
                    <a:pt x="272" y="61"/>
                  </a:lnTo>
                  <a:lnTo>
                    <a:pt x="271" y="64"/>
                  </a:lnTo>
                  <a:lnTo>
                    <a:pt x="271" y="66"/>
                  </a:lnTo>
                  <a:lnTo>
                    <a:pt x="272" y="67"/>
                  </a:lnTo>
                  <a:lnTo>
                    <a:pt x="276" y="70"/>
                  </a:lnTo>
                  <a:lnTo>
                    <a:pt x="286" y="79"/>
                  </a:lnTo>
                  <a:lnTo>
                    <a:pt x="287" y="80"/>
                  </a:lnTo>
                  <a:lnTo>
                    <a:pt x="289" y="81"/>
                  </a:lnTo>
                  <a:lnTo>
                    <a:pt x="306" y="86"/>
                  </a:lnTo>
                  <a:lnTo>
                    <a:pt x="315" y="88"/>
                  </a:lnTo>
                  <a:lnTo>
                    <a:pt x="318" y="89"/>
                  </a:lnTo>
                  <a:lnTo>
                    <a:pt x="324" y="92"/>
                  </a:lnTo>
                  <a:lnTo>
                    <a:pt x="326" y="94"/>
                  </a:lnTo>
                  <a:lnTo>
                    <a:pt x="330" y="98"/>
                  </a:lnTo>
                  <a:lnTo>
                    <a:pt x="332" y="99"/>
                  </a:lnTo>
                  <a:lnTo>
                    <a:pt x="340" y="101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5" y="107"/>
                  </a:lnTo>
                  <a:lnTo>
                    <a:pt x="343" y="109"/>
                  </a:lnTo>
                  <a:lnTo>
                    <a:pt x="340" y="112"/>
                  </a:lnTo>
                  <a:lnTo>
                    <a:pt x="337" y="115"/>
                  </a:lnTo>
                  <a:lnTo>
                    <a:pt x="337" y="118"/>
                  </a:lnTo>
                  <a:lnTo>
                    <a:pt x="340" y="121"/>
                  </a:lnTo>
                  <a:lnTo>
                    <a:pt x="344" y="122"/>
                  </a:lnTo>
                  <a:lnTo>
                    <a:pt x="348" y="123"/>
                  </a:lnTo>
                  <a:lnTo>
                    <a:pt x="352" y="124"/>
                  </a:lnTo>
                  <a:lnTo>
                    <a:pt x="353" y="126"/>
                  </a:lnTo>
                  <a:lnTo>
                    <a:pt x="355" y="127"/>
                  </a:lnTo>
                  <a:lnTo>
                    <a:pt x="357" y="127"/>
                  </a:lnTo>
                  <a:lnTo>
                    <a:pt x="358" y="127"/>
                  </a:lnTo>
                  <a:lnTo>
                    <a:pt x="359" y="126"/>
                  </a:lnTo>
                  <a:lnTo>
                    <a:pt x="362" y="122"/>
                  </a:lnTo>
                  <a:lnTo>
                    <a:pt x="363" y="121"/>
                  </a:lnTo>
                  <a:lnTo>
                    <a:pt x="367" y="120"/>
                  </a:lnTo>
                  <a:lnTo>
                    <a:pt x="376" y="119"/>
                  </a:lnTo>
                  <a:lnTo>
                    <a:pt x="379" y="118"/>
                  </a:lnTo>
                  <a:lnTo>
                    <a:pt x="380" y="118"/>
                  </a:lnTo>
                  <a:lnTo>
                    <a:pt x="381" y="116"/>
                  </a:lnTo>
                  <a:lnTo>
                    <a:pt x="382" y="115"/>
                  </a:lnTo>
                  <a:lnTo>
                    <a:pt x="384" y="111"/>
                  </a:lnTo>
                  <a:lnTo>
                    <a:pt x="387" y="109"/>
                  </a:lnTo>
                  <a:lnTo>
                    <a:pt x="394" y="109"/>
                  </a:lnTo>
                  <a:lnTo>
                    <a:pt x="398" y="108"/>
                  </a:lnTo>
                  <a:lnTo>
                    <a:pt x="405" y="103"/>
                  </a:lnTo>
                  <a:lnTo>
                    <a:pt x="407" y="103"/>
                  </a:lnTo>
                  <a:lnTo>
                    <a:pt x="412" y="103"/>
                  </a:lnTo>
                  <a:lnTo>
                    <a:pt x="416" y="103"/>
                  </a:lnTo>
                  <a:lnTo>
                    <a:pt x="419" y="104"/>
                  </a:lnTo>
                  <a:lnTo>
                    <a:pt x="420" y="104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7" y="110"/>
                  </a:lnTo>
                  <a:lnTo>
                    <a:pt x="428" y="112"/>
                  </a:lnTo>
                  <a:lnTo>
                    <a:pt x="430" y="119"/>
                  </a:lnTo>
                  <a:lnTo>
                    <a:pt x="431" y="120"/>
                  </a:lnTo>
                  <a:lnTo>
                    <a:pt x="432" y="119"/>
                  </a:lnTo>
                  <a:lnTo>
                    <a:pt x="434" y="113"/>
                  </a:lnTo>
                  <a:lnTo>
                    <a:pt x="436" y="107"/>
                  </a:lnTo>
                  <a:lnTo>
                    <a:pt x="437" y="105"/>
                  </a:lnTo>
                  <a:lnTo>
                    <a:pt x="439" y="102"/>
                  </a:lnTo>
                  <a:lnTo>
                    <a:pt x="443" y="103"/>
                  </a:lnTo>
                  <a:lnTo>
                    <a:pt x="453" y="109"/>
                  </a:lnTo>
                  <a:lnTo>
                    <a:pt x="454" y="110"/>
                  </a:lnTo>
                  <a:lnTo>
                    <a:pt x="456" y="111"/>
                  </a:lnTo>
                  <a:lnTo>
                    <a:pt x="458" y="110"/>
                  </a:lnTo>
                  <a:lnTo>
                    <a:pt x="459" y="110"/>
                  </a:lnTo>
                  <a:lnTo>
                    <a:pt x="461" y="109"/>
                  </a:lnTo>
                  <a:lnTo>
                    <a:pt x="463" y="109"/>
                  </a:lnTo>
                  <a:lnTo>
                    <a:pt x="466" y="109"/>
                  </a:lnTo>
                  <a:lnTo>
                    <a:pt x="469" y="112"/>
                  </a:lnTo>
                  <a:lnTo>
                    <a:pt x="478" y="123"/>
                  </a:lnTo>
                  <a:lnTo>
                    <a:pt x="478" y="125"/>
                  </a:lnTo>
                  <a:lnTo>
                    <a:pt x="479" y="127"/>
                  </a:lnTo>
                  <a:lnTo>
                    <a:pt x="480" y="128"/>
                  </a:lnTo>
                  <a:lnTo>
                    <a:pt x="481" y="130"/>
                  </a:lnTo>
                  <a:lnTo>
                    <a:pt x="484" y="131"/>
                  </a:lnTo>
                  <a:lnTo>
                    <a:pt x="488" y="131"/>
                  </a:lnTo>
                  <a:lnTo>
                    <a:pt x="496" y="128"/>
                  </a:lnTo>
                  <a:lnTo>
                    <a:pt x="501" y="128"/>
                  </a:lnTo>
                  <a:lnTo>
                    <a:pt x="508" y="130"/>
                  </a:lnTo>
                  <a:lnTo>
                    <a:pt x="515" y="133"/>
                  </a:lnTo>
                  <a:lnTo>
                    <a:pt x="519" y="137"/>
                  </a:lnTo>
                  <a:lnTo>
                    <a:pt x="519" y="140"/>
                  </a:lnTo>
                  <a:lnTo>
                    <a:pt x="508" y="167"/>
                  </a:lnTo>
                  <a:lnTo>
                    <a:pt x="509" y="170"/>
                  </a:lnTo>
                  <a:lnTo>
                    <a:pt x="512" y="172"/>
                  </a:lnTo>
                  <a:lnTo>
                    <a:pt x="515" y="174"/>
                  </a:lnTo>
                  <a:lnTo>
                    <a:pt x="526" y="181"/>
                  </a:lnTo>
                  <a:lnTo>
                    <a:pt x="532" y="182"/>
                  </a:lnTo>
                  <a:lnTo>
                    <a:pt x="532" y="183"/>
                  </a:lnTo>
                  <a:lnTo>
                    <a:pt x="535" y="190"/>
                  </a:lnTo>
                  <a:lnTo>
                    <a:pt x="536" y="191"/>
                  </a:lnTo>
                  <a:lnTo>
                    <a:pt x="538" y="192"/>
                  </a:lnTo>
                  <a:lnTo>
                    <a:pt x="539" y="192"/>
                  </a:lnTo>
                  <a:lnTo>
                    <a:pt x="540" y="192"/>
                  </a:lnTo>
                  <a:lnTo>
                    <a:pt x="541" y="191"/>
                  </a:lnTo>
                  <a:lnTo>
                    <a:pt x="542" y="190"/>
                  </a:lnTo>
                  <a:lnTo>
                    <a:pt x="543" y="191"/>
                  </a:lnTo>
                  <a:lnTo>
                    <a:pt x="544" y="192"/>
                  </a:lnTo>
                  <a:lnTo>
                    <a:pt x="544" y="193"/>
                  </a:lnTo>
                  <a:lnTo>
                    <a:pt x="546" y="193"/>
                  </a:lnTo>
                  <a:lnTo>
                    <a:pt x="548" y="192"/>
                  </a:lnTo>
                  <a:lnTo>
                    <a:pt x="549" y="193"/>
                  </a:lnTo>
                  <a:lnTo>
                    <a:pt x="549" y="195"/>
                  </a:lnTo>
                  <a:lnTo>
                    <a:pt x="551" y="196"/>
                  </a:lnTo>
                  <a:lnTo>
                    <a:pt x="554" y="196"/>
                  </a:lnTo>
                  <a:lnTo>
                    <a:pt x="559" y="195"/>
                  </a:lnTo>
                  <a:lnTo>
                    <a:pt x="560" y="195"/>
                  </a:lnTo>
                  <a:lnTo>
                    <a:pt x="561" y="195"/>
                  </a:lnTo>
                  <a:lnTo>
                    <a:pt x="562" y="195"/>
                  </a:lnTo>
                  <a:lnTo>
                    <a:pt x="562" y="195"/>
                  </a:lnTo>
                  <a:lnTo>
                    <a:pt x="565" y="197"/>
                  </a:lnTo>
                  <a:lnTo>
                    <a:pt x="568" y="202"/>
                  </a:lnTo>
                  <a:lnTo>
                    <a:pt x="571" y="203"/>
                  </a:lnTo>
                  <a:lnTo>
                    <a:pt x="577" y="204"/>
                  </a:lnTo>
                  <a:lnTo>
                    <a:pt x="579" y="205"/>
                  </a:lnTo>
                  <a:lnTo>
                    <a:pt x="581" y="208"/>
                  </a:lnTo>
                  <a:lnTo>
                    <a:pt x="578" y="215"/>
                  </a:lnTo>
                  <a:lnTo>
                    <a:pt x="575" y="218"/>
                  </a:lnTo>
                  <a:lnTo>
                    <a:pt x="572" y="223"/>
                  </a:lnTo>
                  <a:lnTo>
                    <a:pt x="570" y="224"/>
                  </a:lnTo>
                  <a:lnTo>
                    <a:pt x="569" y="224"/>
                  </a:lnTo>
                  <a:lnTo>
                    <a:pt x="567" y="225"/>
                  </a:lnTo>
                  <a:lnTo>
                    <a:pt x="563" y="223"/>
                  </a:lnTo>
                  <a:lnTo>
                    <a:pt x="561" y="224"/>
                  </a:lnTo>
                  <a:lnTo>
                    <a:pt x="559" y="226"/>
                  </a:lnTo>
                  <a:lnTo>
                    <a:pt x="558" y="230"/>
                  </a:lnTo>
                  <a:lnTo>
                    <a:pt x="558" y="236"/>
                  </a:lnTo>
                  <a:lnTo>
                    <a:pt x="560" y="241"/>
                  </a:lnTo>
                  <a:lnTo>
                    <a:pt x="562" y="244"/>
                  </a:lnTo>
                  <a:lnTo>
                    <a:pt x="562" y="243"/>
                  </a:lnTo>
                  <a:lnTo>
                    <a:pt x="563" y="241"/>
                  </a:lnTo>
                  <a:lnTo>
                    <a:pt x="564" y="241"/>
                  </a:lnTo>
                  <a:lnTo>
                    <a:pt x="565" y="241"/>
                  </a:lnTo>
                  <a:lnTo>
                    <a:pt x="565" y="241"/>
                  </a:lnTo>
                  <a:lnTo>
                    <a:pt x="568" y="246"/>
                  </a:lnTo>
                  <a:lnTo>
                    <a:pt x="568" y="247"/>
                  </a:lnTo>
                  <a:lnTo>
                    <a:pt x="568" y="251"/>
                  </a:lnTo>
                  <a:lnTo>
                    <a:pt x="569" y="253"/>
                  </a:lnTo>
                  <a:lnTo>
                    <a:pt x="570" y="256"/>
                  </a:lnTo>
                  <a:lnTo>
                    <a:pt x="575" y="259"/>
                  </a:lnTo>
                  <a:lnTo>
                    <a:pt x="576" y="259"/>
                  </a:lnTo>
                  <a:lnTo>
                    <a:pt x="578" y="259"/>
                  </a:lnTo>
                  <a:lnTo>
                    <a:pt x="582" y="264"/>
                  </a:lnTo>
                  <a:lnTo>
                    <a:pt x="591" y="267"/>
                  </a:lnTo>
                  <a:lnTo>
                    <a:pt x="596" y="270"/>
                  </a:lnTo>
                  <a:lnTo>
                    <a:pt x="597" y="273"/>
                  </a:lnTo>
                  <a:lnTo>
                    <a:pt x="598" y="273"/>
                  </a:lnTo>
                  <a:lnTo>
                    <a:pt x="599" y="273"/>
                  </a:lnTo>
                  <a:lnTo>
                    <a:pt x="599" y="274"/>
                  </a:lnTo>
                  <a:lnTo>
                    <a:pt x="601" y="277"/>
                  </a:lnTo>
                  <a:lnTo>
                    <a:pt x="604" y="281"/>
                  </a:lnTo>
                  <a:lnTo>
                    <a:pt x="604" y="283"/>
                  </a:lnTo>
                  <a:lnTo>
                    <a:pt x="604" y="283"/>
                  </a:lnTo>
                  <a:lnTo>
                    <a:pt x="603" y="283"/>
                  </a:lnTo>
                  <a:lnTo>
                    <a:pt x="603" y="284"/>
                  </a:lnTo>
                  <a:lnTo>
                    <a:pt x="603" y="287"/>
                  </a:lnTo>
                  <a:lnTo>
                    <a:pt x="602" y="288"/>
                  </a:lnTo>
                  <a:lnTo>
                    <a:pt x="601" y="289"/>
                  </a:lnTo>
                  <a:lnTo>
                    <a:pt x="600" y="290"/>
                  </a:lnTo>
                  <a:lnTo>
                    <a:pt x="599" y="293"/>
                  </a:lnTo>
                  <a:lnTo>
                    <a:pt x="599" y="297"/>
                  </a:lnTo>
                  <a:lnTo>
                    <a:pt x="598" y="301"/>
                  </a:lnTo>
                  <a:lnTo>
                    <a:pt x="598" y="301"/>
                  </a:lnTo>
                  <a:lnTo>
                    <a:pt x="597" y="303"/>
                  </a:lnTo>
                  <a:lnTo>
                    <a:pt x="595" y="304"/>
                  </a:lnTo>
                  <a:lnTo>
                    <a:pt x="593" y="303"/>
                  </a:lnTo>
                  <a:lnTo>
                    <a:pt x="592" y="303"/>
                  </a:lnTo>
                  <a:lnTo>
                    <a:pt x="589" y="304"/>
                  </a:lnTo>
                  <a:lnTo>
                    <a:pt x="588" y="307"/>
                  </a:lnTo>
                  <a:lnTo>
                    <a:pt x="588" y="308"/>
                  </a:lnTo>
                  <a:lnTo>
                    <a:pt x="587" y="309"/>
                  </a:lnTo>
                  <a:lnTo>
                    <a:pt x="585" y="309"/>
                  </a:lnTo>
                  <a:lnTo>
                    <a:pt x="583" y="308"/>
                  </a:lnTo>
                  <a:lnTo>
                    <a:pt x="580" y="305"/>
                  </a:lnTo>
                  <a:lnTo>
                    <a:pt x="580" y="304"/>
                  </a:lnTo>
                  <a:lnTo>
                    <a:pt x="574" y="302"/>
                  </a:lnTo>
                  <a:lnTo>
                    <a:pt x="572" y="301"/>
                  </a:lnTo>
                  <a:lnTo>
                    <a:pt x="567" y="296"/>
                  </a:lnTo>
                  <a:lnTo>
                    <a:pt x="564" y="293"/>
                  </a:lnTo>
                  <a:lnTo>
                    <a:pt x="562" y="291"/>
                  </a:lnTo>
                  <a:lnTo>
                    <a:pt x="562" y="291"/>
                  </a:lnTo>
                  <a:lnTo>
                    <a:pt x="555" y="291"/>
                  </a:lnTo>
                  <a:lnTo>
                    <a:pt x="552" y="291"/>
                  </a:lnTo>
                  <a:lnTo>
                    <a:pt x="550" y="293"/>
                  </a:lnTo>
                  <a:lnTo>
                    <a:pt x="548" y="295"/>
                  </a:lnTo>
                  <a:lnTo>
                    <a:pt x="546" y="295"/>
                  </a:lnTo>
                  <a:lnTo>
                    <a:pt x="544" y="295"/>
                  </a:lnTo>
                  <a:lnTo>
                    <a:pt x="539" y="295"/>
                  </a:lnTo>
                  <a:lnTo>
                    <a:pt x="526" y="289"/>
                  </a:lnTo>
                  <a:lnTo>
                    <a:pt x="521" y="287"/>
                  </a:lnTo>
                  <a:lnTo>
                    <a:pt x="520" y="286"/>
                  </a:lnTo>
                  <a:lnTo>
                    <a:pt x="516" y="283"/>
                  </a:lnTo>
                  <a:lnTo>
                    <a:pt x="514" y="279"/>
                  </a:lnTo>
                  <a:lnTo>
                    <a:pt x="516" y="277"/>
                  </a:lnTo>
                  <a:lnTo>
                    <a:pt x="518" y="276"/>
                  </a:lnTo>
                  <a:lnTo>
                    <a:pt x="520" y="276"/>
                  </a:lnTo>
                  <a:lnTo>
                    <a:pt x="519" y="275"/>
                  </a:lnTo>
                  <a:lnTo>
                    <a:pt x="517" y="274"/>
                  </a:lnTo>
                  <a:lnTo>
                    <a:pt x="511" y="272"/>
                  </a:lnTo>
                  <a:lnTo>
                    <a:pt x="498" y="267"/>
                  </a:lnTo>
                  <a:lnTo>
                    <a:pt x="496" y="265"/>
                  </a:lnTo>
                  <a:lnTo>
                    <a:pt x="494" y="263"/>
                  </a:lnTo>
                  <a:lnTo>
                    <a:pt x="493" y="263"/>
                  </a:lnTo>
                  <a:lnTo>
                    <a:pt x="490" y="264"/>
                  </a:lnTo>
                  <a:lnTo>
                    <a:pt x="488" y="264"/>
                  </a:lnTo>
                  <a:lnTo>
                    <a:pt x="486" y="264"/>
                  </a:lnTo>
                  <a:lnTo>
                    <a:pt x="482" y="261"/>
                  </a:lnTo>
                  <a:lnTo>
                    <a:pt x="480" y="260"/>
                  </a:lnTo>
                  <a:lnTo>
                    <a:pt x="478" y="260"/>
                  </a:lnTo>
                  <a:lnTo>
                    <a:pt x="474" y="261"/>
                  </a:lnTo>
                  <a:lnTo>
                    <a:pt x="460" y="273"/>
                  </a:lnTo>
                  <a:lnTo>
                    <a:pt x="452" y="280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8" y="283"/>
                  </a:lnTo>
                  <a:lnTo>
                    <a:pt x="444" y="283"/>
                  </a:lnTo>
                  <a:lnTo>
                    <a:pt x="436" y="282"/>
                  </a:lnTo>
                  <a:lnTo>
                    <a:pt x="434" y="283"/>
                  </a:lnTo>
                  <a:lnTo>
                    <a:pt x="435" y="285"/>
                  </a:lnTo>
                  <a:lnTo>
                    <a:pt x="438" y="287"/>
                  </a:lnTo>
                  <a:lnTo>
                    <a:pt x="439" y="288"/>
                  </a:lnTo>
                  <a:lnTo>
                    <a:pt x="439" y="289"/>
                  </a:lnTo>
                  <a:lnTo>
                    <a:pt x="438" y="289"/>
                  </a:lnTo>
                  <a:lnTo>
                    <a:pt x="436" y="290"/>
                  </a:lnTo>
                  <a:lnTo>
                    <a:pt x="423" y="289"/>
                  </a:lnTo>
                  <a:lnTo>
                    <a:pt x="419" y="289"/>
                  </a:lnTo>
                  <a:lnTo>
                    <a:pt x="417" y="288"/>
                  </a:lnTo>
                  <a:lnTo>
                    <a:pt x="415" y="289"/>
                  </a:lnTo>
                  <a:lnTo>
                    <a:pt x="414" y="290"/>
                  </a:lnTo>
                  <a:lnTo>
                    <a:pt x="413" y="292"/>
                  </a:lnTo>
                  <a:lnTo>
                    <a:pt x="412" y="294"/>
                  </a:lnTo>
                  <a:lnTo>
                    <a:pt x="410" y="293"/>
                  </a:lnTo>
                  <a:lnTo>
                    <a:pt x="409" y="292"/>
                  </a:lnTo>
                  <a:lnTo>
                    <a:pt x="409" y="291"/>
                  </a:lnTo>
                  <a:lnTo>
                    <a:pt x="408" y="290"/>
                  </a:lnTo>
                  <a:lnTo>
                    <a:pt x="407" y="290"/>
                  </a:lnTo>
                  <a:lnTo>
                    <a:pt x="405" y="293"/>
                  </a:lnTo>
                  <a:lnTo>
                    <a:pt x="403" y="293"/>
                  </a:lnTo>
                  <a:lnTo>
                    <a:pt x="400" y="293"/>
                  </a:lnTo>
                  <a:lnTo>
                    <a:pt x="399" y="292"/>
                  </a:lnTo>
                  <a:lnTo>
                    <a:pt x="394" y="289"/>
                  </a:lnTo>
                  <a:lnTo>
                    <a:pt x="393" y="289"/>
                  </a:lnTo>
                  <a:lnTo>
                    <a:pt x="392" y="289"/>
                  </a:lnTo>
                  <a:lnTo>
                    <a:pt x="391" y="290"/>
                  </a:lnTo>
                  <a:lnTo>
                    <a:pt x="390" y="291"/>
                  </a:lnTo>
                  <a:lnTo>
                    <a:pt x="389" y="292"/>
                  </a:lnTo>
                  <a:lnTo>
                    <a:pt x="388" y="292"/>
                  </a:lnTo>
                  <a:lnTo>
                    <a:pt x="386" y="291"/>
                  </a:lnTo>
                  <a:lnTo>
                    <a:pt x="382" y="289"/>
                  </a:lnTo>
                  <a:lnTo>
                    <a:pt x="379" y="287"/>
                  </a:lnTo>
                  <a:lnTo>
                    <a:pt x="378" y="287"/>
                  </a:lnTo>
                  <a:lnTo>
                    <a:pt x="377" y="288"/>
                  </a:lnTo>
                  <a:lnTo>
                    <a:pt x="376" y="289"/>
                  </a:lnTo>
                  <a:lnTo>
                    <a:pt x="376" y="290"/>
                  </a:lnTo>
                  <a:lnTo>
                    <a:pt x="376" y="291"/>
                  </a:lnTo>
                  <a:lnTo>
                    <a:pt x="375" y="293"/>
                  </a:lnTo>
                  <a:lnTo>
                    <a:pt x="373" y="294"/>
                  </a:lnTo>
                  <a:lnTo>
                    <a:pt x="371" y="294"/>
                  </a:lnTo>
                  <a:lnTo>
                    <a:pt x="367" y="293"/>
                  </a:lnTo>
                  <a:lnTo>
                    <a:pt x="365" y="293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58" y="295"/>
                  </a:lnTo>
                  <a:lnTo>
                    <a:pt x="350" y="295"/>
                  </a:lnTo>
                  <a:lnTo>
                    <a:pt x="346" y="297"/>
                  </a:lnTo>
                  <a:lnTo>
                    <a:pt x="341" y="301"/>
                  </a:lnTo>
                  <a:lnTo>
                    <a:pt x="340" y="301"/>
                  </a:lnTo>
                  <a:lnTo>
                    <a:pt x="338" y="302"/>
                  </a:lnTo>
                  <a:lnTo>
                    <a:pt x="322" y="300"/>
                  </a:lnTo>
                  <a:lnTo>
                    <a:pt x="319" y="300"/>
                  </a:lnTo>
                  <a:lnTo>
                    <a:pt x="314" y="302"/>
                  </a:lnTo>
                  <a:lnTo>
                    <a:pt x="313" y="302"/>
                  </a:lnTo>
                  <a:lnTo>
                    <a:pt x="312" y="302"/>
                  </a:lnTo>
                  <a:lnTo>
                    <a:pt x="311" y="302"/>
                  </a:lnTo>
                  <a:lnTo>
                    <a:pt x="312" y="299"/>
                  </a:lnTo>
                  <a:lnTo>
                    <a:pt x="311" y="296"/>
                  </a:lnTo>
                  <a:lnTo>
                    <a:pt x="309" y="294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1" y="292"/>
                  </a:lnTo>
                  <a:lnTo>
                    <a:pt x="292" y="294"/>
                  </a:lnTo>
                  <a:lnTo>
                    <a:pt x="292" y="293"/>
                  </a:lnTo>
                  <a:lnTo>
                    <a:pt x="289" y="288"/>
                  </a:lnTo>
                  <a:lnTo>
                    <a:pt x="287" y="286"/>
                  </a:lnTo>
                  <a:lnTo>
                    <a:pt x="286" y="285"/>
                  </a:lnTo>
                  <a:lnTo>
                    <a:pt x="283" y="286"/>
                  </a:lnTo>
                  <a:lnTo>
                    <a:pt x="281" y="285"/>
                  </a:lnTo>
                  <a:lnTo>
                    <a:pt x="286" y="283"/>
                  </a:lnTo>
                  <a:lnTo>
                    <a:pt x="287" y="282"/>
                  </a:lnTo>
                  <a:lnTo>
                    <a:pt x="288" y="280"/>
                  </a:lnTo>
                  <a:lnTo>
                    <a:pt x="288" y="279"/>
                  </a:lnTo>
                  <a:lnTo>
                    <a:pt x="286" y="278"/>
                  </a:lnTo>
                  <a:lnTo>
                    <a:pt x="283" y="277"/>
                  </a:lnTo>
                  <a:lnTo>
                    <a:pt x="279" y="273"/>
                  </a:lnTo>
                  <a:lnTo>
                    <a:pt x="272" y="269"/>
                  </a:lnTo>
                  <a:lnTo>
                    <a:pt x="270" y="267"/>
                  </a:lnTo>
                  <a:lnTo>
                    <a:pt x="268" y="262"/>
                  </a:lnTo>
                  <a:lnTo>
                    <a:pt x="267" y="261"/>
                  </a:lnTo>
                  <a:lnTo>
                    <a:pt x="266" y="261"/>
                  </a:lnTo>
                  <a:lnTo>
                    <a:pt x="266" y="260"/>
                  </a:lnTo>
                  <a:lnTo>
                    <a:pt x="265" y="259"/>
                  </a:lnTo>
                  <a:lnTo>
                    <a:pt x="262" y="259"/>
                  </a:lnTo>
                  <a:lnTo>
                    <a:pt x="262" y="259"/>
                  </a:lnTo>
                  <a:lnTo>
                    <a:pt x="261" y="257"/>
                  </a:lnTo>
                  <a:lnTo>
                    <a:pt x="261" y="256"/>
                  </a:lnTo>
                  <a:lnTo>
                    <a:pt x="260" y="255"/>
                  </a:lnTo>
                  <a:lnTo>
                    <a:pt x="258" y="255"/>
                  </a:lnTo>
                  <a:lnTo>
                    <a:pt x="256" y="258"/>
                  </a:lnTo>
                  <a:lnTo>
                    <a:pt x="255" y="258"/>
                  </a:lnTo>
                  <a:lnTo>
                    <a:pt x="253" y="256"/>
                  </a:lnTo>
                  <a:lnTo>
                    <a:pt x="250" y="254"/>
                  </a:lnTo>
                  <a:lnTo>
                    <a:pt x="251" y="253"/>
                  </a:lnTo>
                  <a:lnTo>
                    <a:pt x="253" y="252"/>
                  </a:lnTo>
                  <a:lnTo>
                    <a:pt x="254" y="251"/>
                  </a:lnTo>
                  <a:lnTo>
                    <a:pt x="254" y="250"/>
                  </a:lnTo>
                  <a:lnTo>
                    <a:pt x="255" y="248"/>
                  </a:lnTo>
                  <a:lnTo>
                    <a:pt x="255" y="247"/>
                  </a:lnTo>
                  <a:lnTo>
                    <a:pt x="256" y="246"/>
                  </a:lnTo>
                  <a:lnTo>
                    <a:pt x="254" y="245"/>
                  </a:lnTo>
                  <a:lnTo>
                    <a:pt x="241" y="244"/>
                  </a:lnTo>
                  <a:lnTo>
                    <a:pt x="237" y="245"/>
                  </a:lnTo>
                  <a:lnTo>
                    <a:pt x="235" y="245"/>
                  </a:lnTo>
                  <a:lnTo>
                    <a:pt x="234" y="246"/>
                  </a:lnTo>
                  <a:lnTo>
                    <a:pt x="232" y="247"/>
                  </a:lnTo>
                  <a:lnTo>
                    <a:pt x="232" y="249"/>
                  </a:lnTo>
                  <a:lnTo>
                    <a:pt x="231" y="253"/>
                  </a:lnTo>
                  <a:lnTo>
                    <a:pt x="230" y="256"/>
                  </a:lnTo>
                  <a:lnTo>
                    <a:pt x="228" y="258"/>
                  </a:lnTo>
                  <a:lnTo>
                    <a:pt x="225" y="262"/>
                  </a:lnTo>
                  <a:lnTo>
                    <a:pt x="223" y="263"/>
                  </a:lnTo>
                  <a:lnTo>
                    <a:pt x="222" y="263"/>
                  </a:lnTo>
                  <a:lnTo>
                    <a:pt x="221" y="263"/>
                  </a:lnTo>
                  <a:lnTo>
                    <a:pt x="205" y="257"/>
                  </a:lnTo>
                  <a:lnTo>
                    <a:pt x="201" y="257"/>
                  </a:lnTo>
                  <a:lnTo>
                    <a:pt x="198" y="257"/>
                  </a:lnTo>
                  <a:lnTo>
                    <a:pt x="197" y="256"/>
                  </a:lnTo>
                  <a:lnTo>
                    <a:pt x="196" y="255"/>
                  </a:lnTo>
                  <a:lnTo>
                    <a:pt x="195" y="255"/>
                  </a:lnTo>
                  <a:lnTo>
                    <a:pt x="191" y="256"/>
                  </a:lnTo>
                  <a:lnTo>
                    <a:pt x="190" y="255"/>
                  </a:lnTo>
                  <a:lnTo>
                    <a:pt x="189" y="255"/>
                  </a:lnTo>
                  <a:lnTo>
                    <a:pt x="188" y="255"/>
                  </a:lnTo>
                  <a:lnTo>
                    <a:pt x="186" y="256"/>
                  </a:lnTo>
                  <a:lnTo>
                    <a:pt x="184" y="257"/>
                  </a:lnTo>
                  <a:lnTo>
                    <a:pt x="177" y="254"/>
                  </a:lnTo>
                  <a:lnTo>
                    <a:pt x="173" y="256"/>
                  </a:lnTo>
                  <a:lnTo>
                    <a:pt x="172" y="257"/>
                  </a:lnTo>
                  <a:lnTo>
                    <a:pt x="169" y="260"/>
                  </a:lnTo>
                  <a:lnTo>
                    <a:pt x="166" y="264"/>
                  </a:lnTo>
                  <a:lnTo>
                    <a:pt x="165" y="265"/>
                  </a:lnTo>
                  <a:lnTo>
                    <a:pt x="164" y="264"/>
                  </a:lnTo>
                  <a:lnTo>
                    <a:pt x="160" y="260"/>
                  </a:lnTo>
                  <a:lnTo>
                    <a:pt x="159" y="260"/>
                  </a:lnTo>
                  <a:lnTo>
                    <a:pt x="156" y="259"/>
                  </a:lnTo>
                  <a:lnTo>
                    <a:pt x="155" y="259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7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2" y="257"/>
                  </a:lnTo>
                  <a:lnTo>
                    <a:pt x="149" y="258"/>
                  </a:lnTo>
                  <a:lnTo>
                    <a:pt x="148" y="257"/>
                  </a:lnTo>
                  <a:lnTo>
                    <a:pt x="138" y="253"/>
                  </a:lnTo>
                  <a:lnTo>
                    <a:pt x="144" y="242"/>
                  </a:lnTo>
                  <a:lnTo>
                    <a:pt x="147" y="239"/>
                  </a:lnTo>
                  <a:lnTo>
                    <a:pt x="153" y="235"/>
                  </a:lnTo>
                  <a:lnTo>
                    <a:pt x="154" y="232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8" y="223"/>
                  </a:lnTo>
                  <a:lnTo>
                    <a:pt x="159" y="221"/>
                  </a:lnTo>
                  <a:lnTo>
                    <a:pt x="159" y="220"/>
                  </a:lnTo>
                  <a:lnTo>
                    <a:pt x="160" y="218"/>
                  </a:lnTo>
                  <a:lnTo>
                    <a:pt x="161" y="217"/>
                  </a:lnTo>
                  <a:lnTo>
                    <a:pt x="161" y="216"/>
                  </a:lnTo>
                  <a:lnTo>
                    <a:pt x="161" y="206"/>
                  </a:lnTo>
                  <a:lnTo>
                    <a:pt x="161" y="205"/>
                  </a:lnTo>
                  <a:lnTo>
                    <a:pt x="160" y="198"/>
                  </a:lnTo>
                  <a:lnTo>
                    <a:pt x="160" y="195"/>
                  </a:lnTo>
                  <a:lnTo>
                    <a:pt x="160" y="193"/>
                  </a:lnTo>
                  <a:lnTo>
                    <a:pt x="156" y="187"/>
                  </a:lnTo>
                  <a:lnTo>
                    <a:pt x="153" y="182"/>
                  </a:lnTo>
                  <a:lnTo>
                    <a:pt x="152" y="181"/>
                  </a:lnTo>
                  <a:lnTo>
                    <a:pt x="151" y="181"/>
                  </a:lnTo>
                  <a:lnTo>
                    <a:pt x="151" y="178"/>
                  </a:lnTo>
                  <a:lnTo>
                    <a:pt x="151" y="174"/>
                  </a:lnTo>
                  <a:lnTo>
                    <a:pt x="150" y="169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4" y="151"/>
                  </a:lnTo>
                  <a:lnTo>
                    <a:pt x="142" y="148"/>
                  </a:lnTo>
                  <a:lnTo>
                    <a:pt x="142" y="147"/>
                  </a:lnTo>
                  <a:lnTo>
                    <a:pt x="141" y="1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3" name="Freeform 74">
              <a:extLst>
                <a:ext uri="{FF2B5EF4-FFF2-40B4-BE49-F238E27FC236}">
                  <a16:creationId xmlns:a16="http://schemas.microsoft.com/office/drawing/2014/main" id="{B983CB0A-B45B-41F4-22DA-4D96C6AC6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150" y="4230499"/>
              <a:ext cx="2444720" cy="645508"/>
            </a:xfrm>
            <a:custGeom>
              <a:avLst/>
              <a:gdLst>
                <a:gd name="T0" fmla="*/ 61 w 1727"/>
                <a:gd name="T1" fmla="*/ 445 h 456"/>
                <a:gd name="T2" fmla="*/ 68 w 1727"/>
                <a:gd name="T3" fmla="*/ 432 h 456"/>
                <a:gd name="T4" fmla="*/ 87 w 1727"/>
                <a:gd name="T5" fmla="*/ 423 h 456"/>
                <a:gd name="T6" fmla="*/ 95 w 1727"/>
                <a:gd name="T7" fmla="*/ 435 h 456"/>
                <a:gd name="T8" fmla="*/ 133 w 1727"/>
                <a:gd name="T9" fmla="*/ 431 h 456"/>
                <a:gd name="T10" fmla="*/ 104 w 1727"/>
                <a:gd name="T11" fmla="*/ 415 h 456"/>
                <a:gd name="T12" fmla="*/ 111 w 1727"/>
                <a:gd name="T13" fmla="*/ 397 h 456"/>
                <a:gd name="T14" fmla="*/ 121 w 1727"/>
                <a:gd name="T15" fmla="*/ 378 h 456"/>
                <a:gd name="T16" fmla="*/ 99 w 1727"/>
                <a:gd name="T17" fmla="*/ 347 h 456"/>
                <a:gd name="T18" fmla="*/ 103 w 1727"/>
                <a:gd name="T19" fmla="*/ 319 h 456"/>
                <a:gd name="T20" fmla="*/ 54 w 1727"/>
                <a:gd name="T21" fmla="*/ 312 h 456"/>
                <a:gd name="T22" fmla="*/ 45 w 1727"/>
                <a:gd name="T23" fmla="*/ 256 h 456"/>
                <a:gd name="T24" fmla="*/ 81 w 1727"/>
                <a:gd name="T25" fmla="*/ 220 h 456"/>
                <a:gd name="T26" fmla="*/ 151 w 1727"/>
                <a:gd name="T27" fmla="*/ 208 h 456"/>
                <a:gd name="T28" fmla="*/ 188 w 1727"/>
                <a:gd name="T29" fmla="*/ 198 h 456"/>
                <a:gd name="T30" fmla="*/ 255 w 1727"/>
                <a:gd name="T31" fmla="*/ 204 h 456"/>
                <a:gd name="T32" fmla="*/ 309 w 1727"/>
                <a:gd name="T33" fmla="*/ 201 h 456"/>
                <a:gd name="T34" fmla="*/ 340 w 1727"/>
                <a:gd name="T35" fmla="*/ 169 h 456"/>
                <a:gd name="T36" fmla="*/ 338 w 1727"/>
                <a:gd name="T37" fmla="*/ 160 h 456"/>
                <a:gd name="T38" fmla="*/ 322 w 1727"/>
                <a:gd name="T39" fmla="*/ 147 h 456"/>
                <a:gd name="T40" fmla="*/ 381 w 1727"/>
                <a:gd name="T41" fmla="*/ 115 h 456"/>
                <a:gd name="T42" fmla="*/ 503 w 1727"/>
                <a:gd name="T43" fmla="*/ 120 h 456"/>
                <a:gd name="T44" fmla="*/ 593 w 1727"/>
                <a:gd name="T45" fmla="*/ 49 h 456"/>
                <a:gd name="T46" fmla="*/ 646 w 1727"/>
                <a:gd name="T47" fmla="*/ 29 h 456"/>
                <a:gd name="T48" fmla="*/ 837 w 1727"/>
                <a:gd name="T49" fmla="*/ 4 h 456"/>
                <a:gd name="T50" fmla="*/ 851 w 1727"/>
                <a:gd name="T51" fmla="*/ 23 h 456"/>
                <a:gd name="T52" fmla="*/ 928 w 1727"/>
                <a:gd name="T53" fmla="*/ 47 h 456"/>
                <a:gd name="T54" fmla="*/ 963 w 1727"/>
                <a:gd name="T55" fmla="*/ 95 h 456"/>
                <a:gd name="T56" fmla="*/ 1025 w 1727"/>
                <a:gd name="T57" fmla="*/ 104 h 456"/>
                <a:gd name="T58" fmla="*/ 1085 w 1727"/>
                <a:gd name="T59" fmla="*/ 118 h 456"/>
                <a:gd name="T60" fmla="*/ 1170 w 1727"/>
                <a:gd name="T61" fmla="*/ 136 h 456"/>
                <a:gd name="T62" fmla="*/ 1231 w 1727"/>
                <a:gd name="T63" fmla="*/ 125 h 456"/>
                <a:gd name="T64" fmla="*/ 1308 w 1727"/>
                <a:gd name="T65" fmla="*/ 141 h 456"/>
                <a:gd name="T66" fmla="*/ 1399 w 1727"/>
                <a:gd name="T67" fmla="*/ 98 h 456"/>
                <a:gd name="T68" fmla="*/ 1461 w 1727"/>
                <a:gd name="T69" fmla="*/ 78 h 456"/>
                <a:gd name="T70" fmla="*/ 1548 w 1727"/>
                <a:gd name="T71" fmla="*/ 64 h 456"/>
                <a:gd name="T72" fmla="*/ 1578 w 1727"/>
                <a:gd name="T73" fmla="*/ 101 h 456"/>
                <a:gd name="T74" fmla="*/ 1629 w 1727"/>
                <a:gd name="T75" fmla="*/ 163 h 456"/>
                <a:gd name="T76" fmla="*/ 1626 w 1727"/>
                <a:gd name="T77" fmla="*/ 223 h 456"/>
                <a:gd name="T78" fmla="*/ 1704 w 1727"/>
                <a:gd name="T79" fmla="*/ 265 h 456"/>
                <a:gd name="T80" fmla="*/ 1694 w 1727"/>
                <a:gd name="T81" fmla="*/ 295 h 456"/>
                <a:gd name="T82" fmla="*/ 1660 w 1727"/>
                <a:gd name="T83" fmla="*/ 336 h 456"/>
                <a:gd name="T84" fmla="*/ 1674 w 1727"/>
                <a:gd name="T85" fmla="*/ 384 h 456"/>
                <a:gd name="T86" fmla="*/ 1691 w 1727"/>
                <a:gd name="T87" fmla="*/ 440 h 456"/>
                <a:gd name="T88" fmla="*/ 215 w 1727"/>
                <a:gd name="T89" fmla="*/ 47 h 456"/>
                <a:gd name="T90" fmla="*/ 307 w 1727"/>
                <a:gd name="T91" fmla="*/ 112 h 456"/>
                <a:gd name="T92" fmla="*/ 288 w 1727"/>
                <a:gd name="T93" fmla="*/ 136 h 456"/>
                <a:gd name="T94" fmla="*/ 247 w 1727"/>
                <a:gd name="T95" fmla="*/ 127 h 456"/>
                <a:gd name="T96" fmla="*/ 165 w 1727"/>
                <a:gd name="T97" fmla="*/ 136 h 456"/>
                <a:gd name="T98" fmla="*/ 90 w 1727"/>
                <a:gd name="T99" fmla="*/ 203 h 456"/>
                <a:gd name="T100" fmla="*/ 45 w 1727"/>
                <a:gd name="T101" fmla="*/ 244 h 456"/>
                <a:gd name="T102" fmla="*/ 91 w 1727"/>
                <a:gd name="T103" fmla="*/ 192 h 456"/>
                <a:gd name="T104" fmla="*/ 37 w 1727"/>
                <a:gd name="T105" fmla="*/ 177 h 456"/>
                <a:gd name="T106" fmla="*/ 56 w 1727"/>
                <a:gd name="T107" fmla="*/ 144 h 456"/>
                <a:gd name="T108" fmla="*/ 59 w 1727"/>
                <a:gd name="T109" fmla="*/ 110 h 456"/>
                <a:gd name="T110" fmla="*/ 84 w 1727"/>
                <a:gd name="T111" fmla="*/ 61 h 456"/>
                <a:gd name="T112" fmla="*/ 80 w 1727"/>
                <a:gd name="T113" fmla="*/ 23 h 456"/>
                <a:gd name="T114" fmla="*/ 119 w 1727"/>
                <a:gd name="T115" fmla="*/ 8 h 456"/>
                <a:gd name="T116" fmla="*/ 171 w 1727"/>
                <a:gd name="T117" fmla="*/ 22 h 456"/>
                <a:gd name="T118" fmla="*/ 38 w 1727"/>
                <a:gd name="T119" fmla="*/ 275 h 456"/>
                <a:gd name="T120" fmla="*/ 24 w 1727"/>
                <a:gd name="T121" fmla="*/ 223 h 456"/>
                <a:gd name="T122" fmla="*/ 169 w 1727"/>
                <a:gd name="T123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7" h="456">
                  <a:moveTo>
                    <a:pt x="66" y="456"/>
                  </a:moveTo>
                  <a:lnTo>
                    <a:pt x="66" y="455"/>
                  </a:lnTo>
                  <a:lnTo>
                    <a:pt x="66" y="454"/>
                  </a:lnTo>
                  <a:lnTo>
                    <a:pt x="65" y="454"/>
                  </a:lnTo>
                  <a:lnTo>
                    <a:pt x="64" y="456"/>
                  </a:lnTo>
                  <a:lnTo>
                    <a:pt x="58" y="456"/>
                  </a:lnTo>
                  <a:lnTo>
                    <a:pt x="57" y="454"/>
                  </a:lnTo>
                  <a:lnTo>
                    <a:pt x="57" y="454"/>
                  </a:lnTo>
                  <a:lnTo>
                    <a:pt x="51" y="452"/>
                  </a:lnTo>
                  <a:lnTo>
                    <a:pt x="51" y="451"/>
                  </a:lnTo>
                  <a:lnTo>
                    <a:pt x="52" y="450"/>
                  </a:lnTo>
                  <a:lnTo>
                    <a:pt x="54" y="450"/>
                  </a:lnTo>
                  <a:lnTo>
                    <a:pt x="56" y="449"/>
                  </a:lnTo>
                  <a:lnTo>
                    <a:pt x="57" y="447"/>
                  </a:lnTo>
                  <a:lnTo>
                    <a:pt x="58" y="446"/>
                  </a:lnTo>
                  <a:lnTo>
                    <a:pt x="58" y="445"/>
                  </a:lnTo>
                  <a:lnTo>
                    <a:pt x="57" y="444"/>
                  </a:lnTo>
                  <a:lnTo>
                    <a:pt x="57" y="443"/>
                  </a:lnTo>
                  <a:lnTo>
                    <a:pt x="57" y="441"/>
                  </a:lnTo>
                  <a:lnTo>
                    <a:pt x="58" y="443"/>
                  </a:lnTo>
                  <a:lnTo>
                    <a:pt x="58" y="442"/>
                  </a:lnTo>
                  <a:lnTo>
                    <a:pt x="58" y="441"/>
                  </a:lnTo>
                  <a:lnTo>
                    <a:pt x="59" y="441"/>
                  </a:lnTo>
                  <a:lnTo>
                    <a:pt x="59" y="440"/>
                  </a:lnTo>
                  <a:lnTo>
                    <a:pt x="60" y="442"/>
                  </a:lnTo>
                  <a:lnTo>
                    <a:pt x="60" y="443"/>
                  </a:lnTo>
                  <a:lnTo>
                    <a:pt x="59" y="444"/>
                  </a:lnTo>
                  <a:lnTo>
                    <a:pt x="59" y="445"/>
                  </a:lnTo>
                  <a:lnTo>
                    <a:pt x="60" y="445"/>
                  </a:lnTo>
                  <a:lnTo>
                    <a:pt x="61" y="445"/>
                  </a:lnTo>
                  <a:lnTo>
                    <a:pt x="62" y="446"/>
                  </a:lnTo>
                  <a:lnTo>
                    <a:pt x="62" y="447"/>
                  </a:lnTo>
                  <a:lnTo>
                    <a:pt x="63" y="447"/>
                  </a:lnTo>
                  <a:lnTo>
                    <a:pt x="64" y="447"/>
                  </a:lnTo>
                  <a:lnTo>
                    <a:pt x="65" y="447"/>
                  </a:lnTo>
                  <a:lnTo>
                    <a:pt x="66" y="446"/>
                  </a:lnTo>
                  <a:lnTo>
                    <a:pt x="65" y="445"/>
                  </a:lnTo>
                  <a:lnTo>
                    <a:pt x="65" y="444"/>
                  </a:lnTo>
                  <a:lnTo>
                    <a:pt x="66" y="445"/>
                  </a:lnTo>
                  <a:lnTo>
                    <a:pt x="67" y="445"/>
                  </a:lnTo>
                  <a:lnTo>
                    <a:pt x="68" y="445"/>
                  </a:lnTo>
                  <a:lnTo>
                    <a:pt x="69" y="444"/>
                  </a:lnTo>
                  <a:lnTo>
                    <a:pt x="71" y="443"/>
                  </a:lnTo>
                  <a:lnTo>
                    <a:pt x="72" y="443"/>
                  </a:lnTo>
                  <a:lnTo>
                    <a:pt x="74" y="442"/>
                  </a:lnTo>
                  <a:lnTo>
                    <a:pt x="74" y="439"/>
                  </a:lnTo>
                  <a:lnTo>
                    <a:pt x="73" y="437"/>
                  </a:lnTo>
                  <a:lnTo>
                    <a:pt x="71" y="436"/>
                  </a:lnTo>
                  <a:lnTo>
                    <a:pt x="71" y="435"/>
                  </a:lnTo>
                  <a:lnTo>
                    <a:pt x="74" y="436"/>
                  </a:lnTo>
                  <a:lnTo>
                    <a:pt x="75" y="437"/>
                  </a:lnTo>
                  <a:lnTo>
                    <a:pt x="75" y="437"/>
                  </a:lnTo>
                  <a:lnTo>
                    <a:pt x="76" y="434"/>
                  </a:lnTo>
                  <a:lnTo>
                    <a:pt x="75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0" y="429"/>
                  </a:lnTo>
                  <a:lnTo>
                    <a:pt x="69" y="429"/>
                  </a:lnTo>
                  <a:lnTo>
                    <a:pt x="69" y="430"/>
                  </a:lnTo>
                  <a:lnTo>
                    <a:pt x="68" y="432"/>
                  </a:lnTo>
                  <a:lnTo>
                    <a:pt x="67" y="432"/>
                  </a:lnTo>
                  <a:lnTo>
                    <a:pt x="65" y="432"/>
                  </a:lnTo>
                  <a:lnTo>
                    <a:pt x="65" y="431"/>
                  </a:lnTo>
                  <a:lnTo>
                    <a:pt x="66" y="430"/>
                  </a:lnTo>
                  <a:lnTo>
                    <a:pt x="67" y="427"/>
                  </a:lnTo>
                  <a:lnTo>
                    <a:pt x="67" y="426"/>
                  </a:lnTo>
                  <a:lnTo>
                    <a:pt x="63" y="422"/>
                  </a:lnTo>
                  <a:lnTo>
                    <a:pt x="64" y="423"/>
                  </a:lnTo>
                  <a:lnTo>
                    <a:pt x="64" y="421"/>
                  </a:lnTo>
                  <a:lnTo>
                    <a:pt x="63" y="418"/>
                  </a:lnTo>
                  <a:lnTo>
                    <a:pt x="63" y="417"/>
                  </a:lnTo>
                  <a:lnTo>
                    <a:pt x="63" y="416"/>
                  </a:lnTo>
                  <a:lnTo>
                    <a:pt x="62" y="412"/>
                  </a:lnTo>
                  <a:lnTo>
                    <a:pt x="62" y="410"/>
                  </a:lnTo>
                  <a:lnTo>
                    <a:pt x="62" y="408"/>
                  </a:lnTo>
                  <a:lnTo>
                    <a:pt x="63" y="408"/>
                  </a:lnTo>
                  <a:lnTo>
                    <a:pt x="63" y="407"/>
                  </a:lnTo>
                  <a:lnTo>
                    <a:pt x="65" y="407"/>
                  </a:lnTo>
                  <a:lnTo>
                    <a:pt x="67" y="406"/>
                  </a:lnTo>
                  <a:lnTo>
                    <a:pt x="68" y="406"/>
                  </a:lnTo>
                  <a:lnTo>
                    <a:pt x="70" y="406"/>
                  </a:lnTo>
                  <a:lnTo>
                    <a:pt x="72" y="406"/>
                  </a:lnTo>
                  <a:lnTo>
                    <a:pt x="75" y="408"/>
                  </a:lnTo>
                  <a:lnTo>
                    <a:pt x="76" y="408"/>
                  </a:lnTo>
                  <a:lnTo>
                    <a:pt x="79" y="412"/>
                  </a:lnTo>
                  <a:lnTo>
                    <a:pt x="81" y="414"/>
                  </a:lnTo>
                  <a:lnTo>
                    <a:pt x="81" y="416"/>
                  </a:lnTo>
                  <a:lnTo>
                    <a:pt x="83" y="419"/>
                  </a:lnTo>
                  <a:lnTo>
                    <a:pt x="86" y="422"/>
                  </a:lnTo>
                  <a:lnTo>
                    <a:pt x="87" y="423"/>
                  </a:lnTo>
                  <a:lnTo>
                    <a:pt x="87" y="424"/>
                  </a:lnTo>
                  <a:lnTo>
                    <a:pt x="87" y="426"/>
                  </a:lnTo>
                  <a:lnTo>
                    <a:pt x="88" y="426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30"/>
                  </a:lnTo>
                  <a:lnTo>
                    <a:pt x="87" y="431"/>
                  </a:lnTo>
                  <a:lnTo>
                    <a:pt x="87" y="430"/>
                  </a:lnTo>
                  <a:lnTo>
                    <a:pt x="86" y="430"/>
                  </a:lnTo>
                  <a:lnTo>
                    <a:pt x="85" y="430"/>
                  </a:lnTo>
                  <a:lnTo>
                    <a:pt x="83" y="431"/>
                  </a:lnTo>
                  <a:lnTo>
                    <a:pt x="85" y="432"/>
                  </a:lnTo>
                  <a:lnTo>
                    <a:pt x="85" y="432"/>
                  </a:lnTo>
                  <a:lnTo>
                    <a:pt x="84" y="434"/>
                  </a:lnTo>
                  <a:lnTo>
                    <a:pt x="83" y="436"/>
                  </a:lnTo>
                  <a:lnTo>
                    <a:pt x="86" y="436"/>
                  </a:lnTo>
                  <a:lnTo>
                    <a:pt x="87" y="437"/>
                  </a:lnTo>
                  <a:lnTo>
                    <a:pt x="87" y="438"/>
                  </a:lnTo>
                  <a:lnTo>
                    <a:pt x="88" y="441"/>
                  </a:lnTo>
                  <a:lnTo>
                    <a:pt x="90" y="446"/>
                  </a:lnTo>
                  <a:lnTo>
                    <a:pt x="91" y="449"/>
                  </a:lnTo>
                  <a:lnTo>
                    <a:pt x="93" y="448"/>
                  </a:lnTo>
                  <a:lnTo>
                    <a:pt x="93" y="446"/>
                  </a:lnTo>
                  <a:lnTo>
                    <a:pt x="93" y="445"/>
                  </a:lnTo>
                  <a:lnTo>
                    <a:pt x="92" y="444"/>
                  </a:lnTo>
                  <a:lnTo>
                    <a:pt x="91" y="439"/>
                  </a:lnTo>
                  <a:lnTo>
                    <a:pt x="92" y="438"/>
                  </a:lnTo>
                  <a:lnTo>
                    <a:pt x="93" y="435"/>
                  </a:lnTo>
                  <a:lnTo>
                    <a:pt x="93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6" y="434"/>
                  </a:lnTo>
                  <a:lnTo>
                    <a:pt x="97" y="435"/>
                  </a:lnTo>
                  <a:lnTo>
                    <a:pt x="98" y="437"/>
                  </a:lnTo>
                  <a:lnTo>
                    <a:pt x="99" y="442"/>
                  </a:lnTo>
                  <a:lnTo>
                    <a:pt x="100" y="442"/>
                  </a:lnTo>
                  <a:lnTo>
                    <a:pt x="101" y="441"/>
                  </a:lnTo>
                  <a:lnTo>
                    <a:pt x="102" y="443"/>
                  </a:lnTo>
                  <a:lnTo>
                    <a:pt x="104" y="442"/>
                  </a:lnTo>
                  <a:lnTo>
                    <a:pt x="105" y="442"/>
                  </a:lnTo>
                  <a:lnTo>
                    <a:pt x="106" y="441"/>
                  </a:lnTo>
                  <a:lnTo>
                    <a:pt x="114" y="440"/>
                  </a:lnTo>
                  <a:lnTo>
                    <a:pt x="118" y="438"/>
                  </a:lnTo>
                  <a:lnTo>
                    <a:pt x="120" y="438"/>
                  </a:lnTo>
                  <a:lnTo>
                    <a:pt x="122" y="437"/>
                  </a:lnTo>
                  <a:lnTo>
                    <a:pt x="122" y="436"/>
                  </a:lnTo>
                  <a:lnTo>
                    <a:pt x="123" y="436"/>
                  </a:lnTo>
                  <a:lnTo>
                    <a:pt x="123" y="437"/>
                  </a:lnTo>
                  <a:lnTo>
                    <a:pt x="124" y="437"/>
                  </a:lnTo>
                  <a:lnTo>
                    <a:pt x="125" y="436"/>
                  </a:lnTo>
                  <a:lnTo>
                    <a:pt x="126" y="437"/>
                  </a:lnTo>
                  <a:lnTo>
                    <a:pt x="126" y="436"/>
                  </a:lnTo>
                  <a:lnTo>
                    <a:pt x="129" y="438"/>
                  </a:lnTo>
                  <a:lnTo>
                    <a:pt x="130" y="436"/>
                  </a:lnTo>
                  <a:lnTo>
                    <a:pt x="133" y="434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1"/>
                  </a:lnTo>
                  <a:lnTo>
                    <a:pt x="134" y="432"/>
                  </a:lnTo>
                  <a:lnTo>
                    <a:pt x="133" y="431"/>
                  </a:lnTo>
                  <a:lnTo>
                    <a:pt x="131" y="432"/>
                  </a:lnTo>
                  <a:lnTo>
                    <a:pt x="128" y="432"/>
                  </a:lnTo>
                  <a:lnTo>
                    <a:pt x="125" y="431"/>
                  </a:lnTo>
                  <a:lnTo>
                    <a:pt x="123" y="431"/>
                  </a:lnTo>
                  <a:lnTo>
                    <a:pt x="117" y="432"/>
                  </a:lnTo>
                  <a:lnTo>
                    <a:pt x="115" y="434"/>
                  </a:lnTo>
                  <a:lnTo>
                    <a:pt x="115" y="433"/>
                  </a:lnTo>
                  <a:lnTo>
                    <a:pt x="116" y="432"/>
                  </a:lnTo>
                  <a:lnTo>
                    <a:pt x="114" y="432"/>
                  </a:lnTo>
                  <a:lnTo>
                    <a:pt x="111" y="426"/>
                  </a:lnTo>
                  <a:lnTo>
                    <a:pt x="111" y="426"/>
                  </a:lnTo>
                  <a:lnTo>
                    <a:pt x="108" y="426"/>
                  </a:lnTo>
                  <a:lnTo>
                    <a:pt x="107" y="425"/>
                  </a:lnTo>
                  <a:lnTo>
                    <a:pt x="105" y="423"/>
                  </a:lnTo>
                  <a:lnTo>
                    <a:pt x="104" y="421"/>
                  </a:lnTo>
                  <a:lnTo>
                    <a:pt x="105" y="422"/>
                  </a:lnTo>
                  <a:lnTo>
                    <a:pt x="107" y="424"/>
                  </a:lnTo>
                  <a:lnTo>
                    <a:pt x="109" y="426"/>
                  </a:lnTo>
                  <a:lnTo>
                    <a:pt x="111" y="426"/>
                  </a:lnTo>
                  <a:lnTo>
                    <a:pt x="111" y="425"/>
                  </a:lnTo>
                  <a:lnTo>
                    <a:pt x="110" y="423"/>
                  </a:lnTo>
                  <a:lnTo>
                    <a:pt x="109" y="422"/>
                  </a:lnTo>
                  <a:lnTo>
                    <a:pt x="107" y="421"/>
                  </a:lnTo>
                  <a:lnTo>
                    <a:pt x="105" y="420"/>
                  </a:lnTo>
                  <a:lnTo>
                    <a:pt x="106" y="420"/>
                  </a:lnTo>
                  <a:lnTo>
                    <a:pt x="106" y="416"/>
                  </a:lnTo>
                  <a:lnTo>
                    <a:pt x="107" y="415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4" y="415"/>
                  </a:lnTo>
                  <a:lnTo>
                    <a:pt x="102" y="415"/>
                  </a:lnTo>
                  <a:lnTo>
                    <a:pt x="102" y="414"/>
                  </a:lnTo>
                  <a:lnTo>
                    <a:pt x="103" y="414"/>
                  </a:lnTo>
                  <a:lnTo>
                    <a:pt x="100" y="413"/>
                  </a:lnTo>
                  <a:lnTo>
                    <a:pt x="99" y="413"/>
                  </a:lnTo>
                  <a:lnTo>
                    <a:pt x="99" y="413"/>
                  </a:lnTo>
                  <a:lnTo>
                    <a:pt x="99" y="412"/>
                  </a:lnTo>
                  <a:lnTo>
                    <a:pt x="99" y="411"/>
                  </a:lnTo>
                  <a:lnTo>
                    <a:pt x="99" y="410"/>
                  </a:lnTo>
                  <a:lnTo>
                    <a:pt x="98" y="410"/>
                  </a:lnTo>
                  <a:lnTo>
                    <a:pt x="97" y="410"/>
                  </a:lnTo>
                  <a:lnTo>
                    <a:pt x="95" y="408"/>
                  </a:lnTo>
                  <a:lnTo>
                    <a:pt x="96" y="408"/>
                  </a:lnTo>
                  <a:lnTo>
                    <a:pt x="97" y="408"/>
                  </a:lnTo>
                  <a:lnTo>
                    <a:pt x="98" y="407"/>
                  </a:lnTo>
                  <a:lnTo>
                    <a:pt x="99" y="407"/>
                  </a:lnTo>
                  <a:lnTo>
                    <a:pt x="97" y="404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7" y="400"/>
                  </a:lnTo>
                  <a:lnTo>
                    <a:pt x="102" y="398"/>
                  </a:lnTo>
                  <a:lnTo>
                    <a:pt x="105" y="396"/>
                  </a:lnTo>
                  <a:lnTo>
                    <a:pt x="105" y="397"/>
                  </a:lnTo>
                  <a:lnTo>
                    <a:pt x="105" y="397"/>
                  </a:lnTo>
                  <a:lnTo>
                    <a:pt x="106" y="398"/>
                  </a:lnTo>
                  <a:lnTo>
                    <a:pt x="107" y="398"/>
                  </a:lnTo>
                  <a:lnTo>
                    <a:pt x="110" y="399"/>
                  </a:lnTo>
                  <a:lnTo>
                    <a:pt x="111" y="399"/>
                  </a:lnTo>
                  <a:lnTo>
                    <a:pt x="112" y="399"/>
                  </a:lnTo>
                  <a:lnTo>
                    <a:pt x="111" y="397"/>
                  </a:lnTo>
                  <a:lnTo>
                    <a:pt x="112" y="397"/>
                  </a:lnTo>
                  <a:lnTo>
                    <a:pt x="113" y="396"/>
                  </a:lnTo>
                  <a:lnTo>
                    <a:pt x="114" y="396"/>
                  </a:lnTo>
                  <a:lnTo>
                    <a:pt x="114" y="396"/>
                  </a:lnTo>
                  <a:lnTo>
                    <a:pt x="115" y="396"/>
                  </a:lnTo>
                  <a:lnTo>
                    <a:pt x="115" y="395"/>
                  </a:lnTo>
                  <a:lnTo>
                    <a:pt x="115" y="394"/>
                  </a:lnTo>
                  <a:lnTo>
                    <a:pt x="114" y="393"/>
                  </a:lnTo>
                  <a:lnTo>
                    <a:pt x="114" y="394"/>
                  </a:lnTo>
                  <a:lnTo>
                    <a:pt x="112" y="390"/>
                  </a:lnTo>
                  <a:lnTo>
                    <a:pt x="111" y="390"/>
                  </a:lnTo>
                  <a:lnTo>
                    <a:pt x="115" y="388"/>
                  </a:lnTo>
                  <a:lnTo>
                    <a:pt x="116" y="390"/>
                  </a:lnTo>
                  <a:lnTo>
                    <a:pt x="117" y="390"/>
                  </a:lnTo>
                  <a:lnTo>
                    <a:pt x="118" y="390"/>
                  </a:lnTo>
                  <a:lnTo>
                    <a:pt x="117" y="386"/>
                  </a:lnTo>
                  <a:lnTo>
                    <a:pt x="118" y="386"/>
                  </a:lnTo>
                  <a:lnTo>
                    <a:pt x="120" y="385"/>
                  </a:lnTo>
                  <a:lnTo>
                    <a:pt x="121" y="384"/>
                  </a:lnTo>
                  <a:lnTo>
                    <a:pt x="122" y="384"/>
                  </a:lnTo>
                  <a:lnTo>
                    <a:pt x="123" y="384"/>
                  </a:lnTo>
                  <a:lnTo>
                    <a:pt x="126" y="384"/>
                  </a:lnTo>
                  <a:lnTo>
                    <a:pt x="126" y="382"/>
                  </a:lnTo>
                  <a:lnTo>
                    <a:pt x="124" y="381"/>
                  </a:lnTo>
                  <a:lnTo>
                    <a:pt x="126" y="378"/>
                  </a:lnTo>
                  <a:lnTo>
                    <a:pt x="126" y="377"/>
                  </a:lnTo>
                  <a:lnTo>
                    <a:pt x="124" y="375"/>
                  </a:lnTo>
                  <a:lnTo>
                    <a:pt x="123" y="377"/>
                  </a:lnTo>
                  <a:lnTo>
                    <a:pt x="122" y="378"/>
                  </a:lnTo>
                  <a:lnTo>
                    <a:pt x="121" y="378"/>
                  </a:lnTo>
                  <a:lnTo>
                    <a:pt x="119" y="378"/>
                  </a:lnTo>
                  <a:lnTo>
                    <a:pt x="118" y="378"/>
                  </a:lnTo>
                  <a:lnTo>
                    <a:pt x="117" y="376"/>
                  </a:lnTo>
                  <a:lnTo>
                    <a:pt x="117" y="375"/>
                  </a:lnTo>
                  <a:lnTo>
                    <a:pt x="116" y="376"/>
                  </a:lnTo>
                  <a:lnTo>
                    <a:pt x="115" y="377"/>
                  </a:lnTo>
                  <a:lnTo>
                    <a:pt x="114" y="375"/>
                  </a:lnTo>
                  <a:lnTo>
                    <a:pt x="113" y="376"/>
                  </a:lnTo>
                  <a:lnTo>
                    <a:pt x="110" y="378"/>
                  </a:lnTo>
                  <a:lnTo>
                    <a:pt x="109" y="378"/>
                  </a:lnTo>
                  <a:lnTo>
                    <a:pt x="108" y="378"/>
                  </a:lnTo>
                  <a:lnTo>
                    <a:pt x="106" y="376"/>
                  </a:lnTo>
                  <a:lnTo>
                    <a:pt x="105" y="375"/>
                  </a:lnTo>
                  <a:lnTo>
                    <a:pt x="103" y="374"/>
                  </a:lnTo>
                  <a:lnTo>
                    <a:pt x="102" y="372"/>
                  </a:lnTo>
                  <a:lnTo>
                    <a:pt x="103" y="368"/>
                  </a:lnTo>
                  <a:lnTo>
                    <a:pt x="104" y="366"/>
                  </a:lnTo>
                  <a:lnTo>
                    <a:pt x="104" y="366"/>
                  </a:lnTo>
                  <a:lnTo>
                    <a:pt x="102" y="366"/>
                  </a:lnTo>
                  <a:lnTo>
                    <a:pt x="103" y="365"/>
                  </a:lnTo>
                  <a:lnTo>
                    <a:pt x="105" y="363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10" y="360"/>
                  </a:lnTo>
                  <a:lnTo>
                    <a:pt x="110" y="358"/>
                  </a:lnTo>
                  <a:lnTo>
                    <a:pt x="107" y="354"/>
                  </a:lnTo>
                  <a:lnTo>
                    <a:pt x="105" y="351"/>
                  </a:lnTo>
                  <a:lnTo>
                    <a:pt x="104" y="350"/>
                  </a:lnTo>
                  <a:lnTo>
                    <a:pt x="100" y="348"/>
                  </a:lnTo>
                  <a:lnTo>
                    <a:pt x="99" y="347"/>
                  </a:lnTo>
                  <a:lnTo>
                    <a:pt x="97" y="346"/>
                  </a:lnTo>
                  <a:lnTo>
                    <a:pt x="97" y="344"/>
                  </a:lnTo>
                  <a:lnTo>
                    <a:pt x="96" y="342"/>
                  </a:lnTo>
                  <a:lnTo>
                    <a:pt x="96" y="340"/>
                  </a:lnTo>
                  <a:lnTo>
                    <a:pt x="95" y="338"/>
                  </a:lnTo>
                  <a:lnTo>
                    <a:pt x="93" y="337"/>
                  </a:lnTo>
                  <a:lnTo>
                    <a:pt x="89" y="337"/>
                  </a:lnTo>
                  <a:lnTo>
                    <a:pt x="87" y="337"/>
                  </a:lnTo>
                  <a:lnTo>
                    <a:pt x="86" y="336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2"/>
                  </a:lnTo>
                  <a:lnTo>
                    <a:pt x="88" y="331"/>
                  </a:lnTo>
                  <a:lnTo>
                    <a:pt x="89" y="332"/>
                  </a:lnTo>
                  <a:lnTo>
                    <a:pt x="89" y="333"/>
                  </a:lnTo>
                  <a:lnTo>
                    <a:pt x="87" y="333"/>
                  </a:lnTo>
                  <a:lnTo>
                    <a:pt x="87" y="334"/>
                  </a:lnTo>
                  <a:lnTo>
                    <a:pt x="89" y="334"/>
                  </a:lnTo>
                  <a:lnTo>
                    <a:pt x="90" y="334"/>
                  </a:lnTo>
                  <a:lnTo>
                    <a:pt x="90" y="335"/>
                  </a:lnTo>
                  <a:lnTo>
                    <a:pt x="91" y="336"/>
                  </a:lnTo>
                  <a:lnTo>
                    <a:pt x="90" y="334"/>
                  </a:lnTo>
                  <a:lnTo>
                    <a:pt x="91" y="333"/>
                  </a:lnTo>
                  <a:lnTo>
                    <a:pt x="92" y="332"/>
                  </a:lnTo>
                  <a:lnTo>
                    <a:pt x="93" y="331"/>
                  </a:lnTo>
                  <a:lnTo>
                    <a:pt x="94" y="330"/>
                  </a:lnTo>
                  <a:lnTo>
                    <a:pt x="104" y="322"/>
                  </a:lnTo>
                  <a:lnTo>
                    <a:pt x="103" y="321"/>
                  </a:lnTo>
                  <a:lnTo>
                    <a:pt x="103" y="320"/>
                  </a:lnTo>
                  <a:lnTo>
                    <a:pt x="103" y="319"/>
                  </a:lnTo>
                  <a:lnTo>
                    <a:pt x="103" y="318"/>
                  </a:lnTo>
                  <a:lnTo>
                    <a:pt x="106" y="318"/>
                  </a:lnTo>
                  <a:lnTo>
                    <a:pt x="107" y="318"/>
                  </a:lnTo>
                  <a:lnTo>
                    <a:pt x="108" y="317"/>
                  </a:lnTo>
                  <a:lnTo>
                    <a:pt x="107" y="315"/>
                  </a:lnTo>
                  <a:lnTo>
                    <a:pt x="109" y="313"/>
                  </a:lnTo>
                  <a:lnTo>
                    <a:pt x="114" y="312"/>
                  </a:lnTo>
                  <a:lnTo>
                    <a:pt x="114" y="311"/>
                  </a:lnTo>
                  <a:lnTo>
                    <a:pt x="114" y="310"/>
                  </a:lnTo>
                  <a:lnTo>
                    <a:pt x="116" y="306"/>
                  </a:lnTo>
                  <a:lnTo>
                    <a:pt x="116" y="303"/>
                  </a:lnTo>
                  <a:lnTo>
                    <a:pt x="115" y="301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1"/>
                  </a:lnTo>
                  <a:lnTo>
                    <a:pt x="107" y="303"/>
                  </a:lnTo>
                  <a:lnTo>
                    <a:pt x="105" y="304"/>
                  </a:lnTo>
                  <a:lnTo>
                    <a:pt x="104" y="302"/>
                  </a:lnTo>
                  <a:lnTo>
                    <a:pt x="91" y="304"/>
                  </a:lnTo>
                  <a:lnTo>
                    <a:pt x="72" y="307"/>
                  </a:lnTo>
                  <a:lnTo>
                    <a:pt x="69" y="308"/>
                  </a:lnTo>
                  <a:lnTo>
                    <a:pt x="69" y="310"/>
                  </a:lnTo>
                  <a:lnTo>
                    <a:pt x="68" y="310"/>
                  </a:lnTo>
                  <a:lnTo>
                    <a:pt x="63" y="312"/>
                  </a:lnTo>
                  <a:lnTo>
                    <a:pt x="63" y="312"/>
                  </a:lnTo>
                  <a:lnTo>
                    <a:pt x="62" y="312"/>
                  </a:lnTo>
                  <a:lnTo>
                    <a:pt x="57" y="312"/>
                  </a:lnTo>
                  <a:lnTo>
                    <a:pt x="57" y="312"/>
                  </a:lnTo>
                  <a:lnTo>
                    <a:pt x="55" y="312"/>
                  </a:lnTo>
                  <a:lnTo>
                    <a:pt x="54" y="312"/>
                  </a:lnTo>
                  <a:lnTo>
                    <a:pt x="53" y="313"/>
                  </a:lnTo>
                  <a:lnTo>
                    <a:pt x="53" y="314"/>
                  </a:lnTo>
                  <a:lnTo>
                    <a:pt x="52" y="314"/>
                  </a:lnTo>
                  <a:lnTo>
                    <a:pt x="51" y="313"/>
                  </a:lnTo>
                  <a:lnTo>
                    <a:pt x="45" y="315"/>
                  </a:lnTo>
                  <a:lnTo>
                    <a:pt x="40" y="315"/>
                  </a:lnTo>
                  <a:lnTo>
                    <a:pt x="37" y="313"/>
                  </a:lnTo>
                  <a:lnTo>
                    <a:pt x="37" y="311"/>
                  </a:lnTo>
                  <a:lnTo>
                    <a:pt x="39" y="305"/>
                  </a:lnTo>
                  <a:lnTo>
                    <a:pt x="40" y="299"/>
                  </a:lnTo>
                  <a:lnTo>
                    <a:pt x="44" y="295"/>
                  </a:lnTo>
                  <a:lnTo>
                    <a:pt x="45" y="293"/>
                  </a:lnTo>
                  <a:lnTo>
                    <a:pt x="45" y="286"/>
                  </a:lnTo>
                  <a:lnTo>
                    <a:pt x="45" y="285"/>
                  </a:lnTo>
                  <a:lnTo>
                    <a:pt x="43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4" y="278"/>
                  </a:lnTo>
                  <a:lnTo>
                    <a:pt x="44" y="275"/>
                  </a:lnTo>
                  <a:lnTo>
                    <a:pt x="45" y="272"/>
                  </a:lnTo>
                  <a:lnTo>
                    <a:pt x="44" y="271"/>
                  </a:lnTo>
                  <a:lnTo>
                    <a:pt x="43" y="270"/>
                  </a:lnTo>
                  <a:lnTo>
                    <a:pt x="43" y="270"/>
                  </a:lnTo>
                  <a:lnTo>
                    <a:pt x="45" y="264"/>
                  </a:lnTo>
                  <a:lnTo>
                    <a:pt x="45" y="263"/>
                  </a:lnTo>
                  <a:lnTo>
                    <a:pt x="44" y="260"/>
                  </a:lnTo>
                  <a:lnTo>
                    <a:pt x="44" y="259"/>
                  </a:lnTo>
                  <a:lnTo>
                    <a:pt x="45" y="258"/>
                  </a:lnTo>
                  <a:lnTo>
                    <a:pt x="45" y="257"/>
                  </a:lnTo>
                  <a:lnTo>
                    <a:pt x="45" y="256"/>
                  </a:lnTo>
                  <a:lnTo>
                    <a:pt x="45" y="255"/>
                  </a:lnTo>
                  <a:lnTo>
                    <a:pt x="47" y="252"/>
                  </a:lnTo>
                  <a:lnTo>
                    <a:pt x="48" y="251"/>
                  </a:lnTo>
                  <a:lnTo>
                    <a:pt x="53" y="252"/>
                  </a:lnTo>
                  <a:lnTo>
                    <a:pt x="55" y="251"/>
                  </a:lnTo>
                  <a:lnTo>
                    <a:pt x="57" y="250"/>
                  </a:lnTo>
                  <a:lnTo>
                    <a:pt x="58" y="249"/>
                  </a:lnTo>
                  <a:lnTo>
                    <a:pt x="63" y="246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4" y="240"/>
                  </a:lnTo>
                  <a:lnTo>
                    <a:pt x="65" y="240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7" y="237"/>
                  </a:lnTo>
                  <a:lnTo>
                    <a:pt x="67" y="235"/>
                  </a:lnTo>
                  <a:lnTo>
                    <a:pt x="67" y="233"/>
                  </a:lnTo>
                  <a:lnTo>
                    <a:pt x="66" y="231"/>
                  </a:lnTo>
                  <a:lnTo>
                    <a:pt x="67" y="229"/>
                  </a:lnTo>
                  <a:lnTo>
                    <a:pt x="67" y="228"/>
                  </a:lnTo>
                  <a:lnTo>
                    <a:pt x="68" y="228"/>
                  </a:lnTo>
                  <a:lnTo>
                    <a:pt x="69" y="228"/>
                  </a:lnTo>
                  <a:lnTo>
                    <a:pt x="70" y="228"/>
                  </a:lnTo>
                  <a:lnTo>
                    <a:pt x="73" y="228"/>
                  </a:lnTo>
                  <a:lnTo>
                    <a:pt x="75" y="227"/>
                  </a:lnTo>
                  <a:lnTo>
                    <a:pt x="77" y="225"/>
                  </a:lnTo>
                  <a:lnTo>
                    <a:pt x="81" y="220"/>
                  </a:lnTo>
                  <a:lnTo>
                    <a:pt x="82" y="219"/>
                  </a:lnTo>
                  <a:lnTo>
                    <a:pt x="83" y="219"/>
                  </a:lnTo>
                  <a:lnTo>
                    <a:pt x="84" y="218"/>
                  </a:lnTo>
                  <a:lnTo>
                    <a:pt x="85" y="217"/>
                  </a:lnTo>
                  <a:lnTo>
                    <a:pt x="95" y="205"/>
                  </a:lnTo>
                  <a:lnTo>
                    <a:pt x="97" y="204"/>
                  </a:lnTo>
                  <a:lnTo>
                    <a:pt x="100" y="204"/>
                  </a:lnTo>
                  <a:lnTo>
                    <a:pt x="108" y="204"/>
                  </a:lnTo>
                  <a:lnTo>
                    <a:pt x="111" y="204"/>
                  </a:lnTo>
                  <a:lnTo>
                    <a:pt x="112" y="204"/>
                  </a:lnTo>
                  <a:lnTo>
                    <a:pt x="115" y="205"/>
                  </a:lnTo>
                  <a:lnTo>
                    <a:pt x="120" y="205"/>
                  </a:lnTo>
                  <a:lnTo>
                    <a:pt x="122" y="205"/>
                  </a:lnTo>
                  <a:lnTo>
                    <a:pt x="124" y="204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34" y="198"/>
                  </a:lnTo>
                  <a:lnTo>
                    <a:pt x="136" y="198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5" y="196"/>
                  </a:lnTo>
                  <a:lnTo>
                    <a:pt x="147" y="196"/>
                  </a:lnTo>
                  <a:lnTo>
                    <a:pt x="148" y="198"/>
                  </a:lnTo>
                  <a:lnTo>
                    <a:pt x="149" y="199"/>
                  </a:lnTo>
                  <a:lnTo>
                    <a:pt x="150" y="203"/>
                  </a:lnTo>
                  <a:lnTo>
                    <a:pt x="149" y="204"/>
                  </a:lnTo>
                  <a:lnTo>
                    <a:pt x="148" y="204"/>
                  </a:lnTo>
                  <a:lnTo>
                    <a:pt x="148" y="203"/>
                  </a:lnTo>
                  <a:lnTo>
                    <a:pt x="147" y="204"/>
                  </a:lnTo>
                  <a:lnTo>
                    <a:pt x="151" y="208"/>
                  </a:lnTo>
                  <a:lnTo>
                    <a:pt x="156" y="211"/>
                  </a:lnTo>
                  <a:lnTo>
                    <a:pt x="161" y="214"/>
                  </a:lnTo>
                  <a:lnTo>
                    <a:pt x="168" y="215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75" y="213"/>
                  </a:lnTo>
                  <a:lnTo>
                    <a:pt x="176" y="212"/>
                  </a:lnTo>
                  <a:lnTo>
                    <a:pt x="178" y="213"/>
                  </a:lnTo>
                  <a:lnTo>
                    <a:pt x="181" y="214"/>
                  </a:lnTo>
                  <a:lnTo>
                    <a:pt x="183" y="215"/>
                  </a:lnTo>
                  <a:lnTo>
                    <a:pt x="185" y="213"/>
                  </a:lnTo>
                  <a:lnTo>
                    <a:pt x="187" y="214"/>
                  </a:lnTo>
                  <a:lnTo>
                    <a:pt x="189" y="215"/>
                  </a:lnTo>
                  <a:lnTo>
                    <a:pt x="192" y="214"/>
                  </a:lnTo>
                  <a:lnTo>
                    <a:pt x="194" y="210"/>
                  </a:lnTo>
                  <a:lnTo>
                    <a:pt x="199" y="208"/>
                  </a:lnTo>
                  <a:lnTo>
                    <a:pt x="201" y="206"/>
                  </a:lnTo>
                  <a:lnTo>
                    <a:pt x="199" y="206"/>
                  </a:lnTo>
                  <a:lnTo>
                    <a:pt x="194" y="204"/>
                  </a:lnTo>
                  <a:lnTo>
                    <a:pt x="193" y="205"/>
                  </a:lnTo>
                  <a:lnTo>
                    <a:pt x="192" y="205"/>
                  </a:lnTo>
                  <a:lnTo>
                    <a:pt x="192" y="204"/>
                  </a:lnTo>
                  <a:lnTo>
                    <a:pt x="191" y="203"/>
                  </a:lnTo>
                  <a:lnTo>
                    <a:pt x="190" y="203"/>
                  </a:lnTo>
                  <a:lnTo>
                    <a:pt x="189" y="202"/>
                  </a:lnTo>
                  <a:lnTo>
                    <a:pt x="189" y="201"/>
                  </a:lnTo>
                  <a:lnTo>
                    <a:pt x="189" y="200"/>
                  </a:lnTo>
                  <a:lnTo>
                    <a:pt x="189" y="198"/>
                  </a:lnTo>
                  <a:lnTo>
                    <a:pt x="189" y="198"/>
                  </a:lnTo>
                  <a:lnTo>
                    <a:pt x="188" y="198"/>
                  </a:lnTo>
                  <a:lnTo>
                    <a:pt x="187" y="198"/>
                  </a:lnTo>
                  <a:lnTo>
                    <a:pt x="186" y="197"/>
                  </a:lnTo>
                  <a:lnTo>
                    <a:pt x="183" y="194"/>
                  </a:lnTo>
                  <a:lnTo>
                    <a:pt x="183" y="193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84" y="191"/>
                  </a:lnTo>
                  <a:lnTo>
                    <a:pt x="186" y="189"/>
                  </a:lnTo>
                  <a:lnTo>
                    <a:pt x="187" y="189"/>
                  </a:lnTo>
                  <a:lnTo>
                    <a:pt x="188" y="189"/>
                  </a:lnTo>
                  <a:lnTo>
                    <a:pt x="189" y="190"/>
                  </a:lnTo>
                  <a:lnTo>
                    <a:pt x="189" y="188"/>
                  </a:lnTo>
                  <a:lnTo>
                    <a:pt x="191" y="190"/>
                  </a:lnTo>
                  <a:lnTo>
                    <a:pt x="191" y="191"/>
                  </a:lnTo>
                  <a:lnTo>
                    <a:pt x="192" y="191"/>
                  </a:lnTo>
                  <a:lnTo>
                    <a:pt x="192" y="190"/>
                  </a:lnTo>
                  <a:lnTo>
                    <a:pt x="193" y="190"/>
                  </a:lnTo>
                  <a:lnTo>
                    <a:pt x="208" y="192"/>
                  </a:lnTo>
                  <a:lnTo>
                    <a:pt x="212" y="193"/>
                  </a:lnTo>
                  <a:lnTo>
                    <a:pt x="214" y="196"/>
                  </a:lnTo>
                  <a:lnTo>
                    <a:pt x="213" y="198"/>
                  </a:lnTo>
                  <a:lnTo>
                    <a:pt x="205" y="202"/>
                  </a:lnTo>
                  <a:lnTo>
                    <a:pt x="202" y="204"/>
                  </a:lnTo>
                  <a:lnTo>
                    <a:pt x="202" y="207"/>
                  </a:lnTo>
                  <a:lnTo>
                    <a:pt x="206" y="209"/>
                  </a:lnTo>
                  <a:lnTo>
                    <a:pt x="213" y="208"/>
                  </a:lnTo>
                  <a:lnTo>
                    <a:pt x="221" y="204"/>
                  </a:lnTo>
                  <a:lnTo>
                    <a:pt x="243" y="204"/>
                  </a:lnTo>
                  <a:lnTo>
                    <a:pt x="247" y="204"/>
                  </a:lnTo>
                  <a:lnTo>
                    <a:pt x="255" y="204"/>
                  </a:lnTo>
                  <a:lnTo>
                    <a:pt x="254" y="204"/>
                  </a:lnTo>
                  <a:lnTo>
                    <a:pt x="253" y="205"/>
                  </a:lnTo>
                  <a:lnTo>
                    <a:pt x="252" y="205"/>
                  </a:lnTo>
                  <a:lnTo>
                    <a:pt x="252" y="207"/>
                  </a:lnTo>
                  <a:lnTo>
                    <a:pt x="255" y="205"/>
                  </a:lnTo>
                  <a:lnTo>
                    <a:pt x="260" y="205"/>
                  </a:lnTo>
                  <a:lnTo>
                    <a:pt x="264" y="206"/>
                  </a:lnTo>
                  <a:lnTo>
                    <a:pt x="268" y="209"/>
                  </a:lnTo>
                  <a:lnTo>
                    <a:pt x="269" y="208"/>
                  </a:lnTo>
                  <a:lnTo>
                    <a:pt x="270" y="209"/>
                  </a:lnTo>
                  <a:lnTo>
                    <a:pt x="271" y="208"/>
                  </a:lnTo>
                  <a:lnTo>
                    <a:pt x="272" y="207"/>
                  </a:lnTo>
                  <a:lnTo>
                    <a:pt x="273" y="207"/>
                  </a:lnTo>
                  <a:lnTo>
                    <a:pt x="278" y="206"/>
                  </a:lnTo>
                  <a:lnTo>
                    <a:pt x="279" y="204"/>
                  </a:lnTo>
                  <a:lnTo>
                    <a:pt x="280" y="204"/>
                  </a:lnTo>
                  <a:lnTo>
                    <a:pt x="282" y="204"/>
                  </a:lnTo>
                  <a:lnTo>
                    <a:pt x="285" y="205"/>
                  </a:lnTo>
                  <a:lnTo>
                    <a:pt x="288" y="205"/>
                  </a:lnTo>
                  <a:lnTo>
                    <a:pt x="291" y="206"/>
                  </a:lnTo>
                  <a:lnTo>
                    <a:pt x="291" y="206"/>
                  </a:lnTo>
                  <a:lnTo>
                    <a:pt x="294" y="208"/>
                  </a:lnTo>
                  <a:lnTo>
                    <a:pt x="296" y="209"/>
                  </a:lnTo>
                  <a:lnTo>
                    <a:pt x="297" y="209"/>
                  </a:lnTo>
                  <a:lnTo>
                    <a:pt x="304" y="209"/>
                  </a:lnTo>
                  <a:lnTo>
                    <a:pt x="306" y="208"/>
                  </a:lnTo>
                  <a:lnTo>
                    <a:pt x="307" y="207"/>
                  </a:lnTo>
                  <a:lnTo>
                    <a:pt x="308" y="205"/>
                  </a:lnTo>
                  <a:lnTo>
                    <a:pt x="309" y="203"/>
                  </a:lnTo>
                  <a:lnTo>
                    <a:pt x="309" y="201"/>
                  </a:lnTo>
                  <a:lnTo>
                    <a:pt x="310" y="202"/>
                  </a:lnTo>
                  <a:lnTo>
                    <a:pt x="312" y="202"/>
                  </a:lnTo>
                  <a:lnTo>
                    <a:pt x="313" y="201"/>
                  </a:lnTo>
                  <a:lnTo>
                    <a:pt x="315" y="200"/>
                  </a:lnTo>
                  <a:lnTo>
                    <a:pt x="313" y="198"/>
                  </a:lnTo>
                  <a:lnTo>
                    <a:pt x="311" y="197"/>
                  </a:lnTo>
                  <a:lnTo>
                    <a:pt x="309" y="195"/>
                  </a:lnTo>
                  <a:lnTo>
                    <a:pt x="307" y="195"/>
                  </a:lnTo>
                  <a:lnTo>
                    <a:pt x="302" y="195"/>
                  </a:lnTo>
                  <a:lnTo>
                    <a:pt x="301" y="195"/>
                  </a:lnTo>
                  <a:lnTo>
                    <a:pt x="299" y="197"/>
                  </a:lnTo>
                  <a:lnTo>
                    <a:pt x="298" y="197"/>
                  </a:lnTo>
                  <a:lnTo>
                    <a:pt x="293" y="196"/>
                  </a:lnTo>
                  <a:lnTo>
                    <a:pt x="285" y="191"/>
                  </a:lnTo>
                  <a:lnTo>
                    <a:pt x="280" y="190"/>
                  </a:lnTo>
                  <a:lnTo>
                    <a:pt x="282" y="186"/>
                  </a:lnTo>
                  <a:lnTo>
                    <a:pt x="285" y="184"/>
                  </a:lnTo>
                  <a:lnTo>
                    <a:pt x="291" y="181"/>
                  </a:lnTo>
                  <a:lnTo>
                    <a:pt x="294" y="180"/>
                  </a:lnTo>
                  <a:lnTo>
                    <a:pt x="298" y="176"/>
                  </a:lnTo>
                  <a:lnTo>
                    <a:pt x="300" y="175"/>
                  </a:lnTo>
                  <a:lnTo>
                    <a:pt x="327" y="173"/>
                  </a:lnTo>
                  <a:lnTo>
                    <a:pt x="330" y="172"/>
                  </a:lnTo>
                  <a:lnTo>
                    <a:pt x="333" y="169"/>
                  </a:lnTo>
                  <a:lnTo>
                    <a:pt x="336" y="168"/>
                  </a:lnTo>
                  <a:lnTo>
                    <a:pt x="337" y="168"/>
                  </a:lnTo>
                  <a:lnTo>
                    <a:pt x="338" y="169"/>
                  </a:lnTo>
                  <a:lnTo>
                    <a:pt x="339" y="170"/>
                  </a:lnTo>
                  <a:lnTo>
                    <a:pt x="339" y="170"/>
                  </a:lnTo>
                  <a:lnTo>
                    <a:pt x="340" y="169"/>
                  </a:lnTo>
                  <a:lnTo>
                    <a:pt x="341" y="168"/>
                  </a:lnTo>
                  <a:lnTo>
                    <a:pt x="343" y="168"/>
                  </a:lnTo>
                  <a:lnTo>
                    <a:pt x="343" y="168"/>
                  </a:lnTo>
                  <a:lnTo>
                    <a:pt x="344" y="167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6" y="165"/>
                  </a:lnTo>
                  <a:lnTo>
                    <a:pt x="347" y="165"/>
                  </a:lnTo>
                  <a:lnTo>
                    <a:pt x="349" y="166"/>
                  </a:lnTo>
                  <a:lnTo>
                    <a:pt x="350" y="168"/>
                  </a:lnTo>
                  <a:lnTo>
                    <a:pt x="351" y="170"/>
                  </a:lnTo>
                  <a:lnTo>
                    <a:pt x="351" y="170"/>
                  </a:lnTo>
                  <a:lnTo>
                    <a:pt x="369" y="166"/>
                  </a:lnTo>
                  <a:lnTo>
                    <a:pt x="379" y="165"/>
                  </a:lnTo>
                  <a:lnTo>
                    <a:pt x="382" y="167"/>
                  </a:lnTo>
                  <a:lnTo>
                    <a:pt x="384" y="167"/>
                  </a:lnTo>
                  <a:lnTo>
                    <a:pt x="386" y="164"/>
                  </a:lnTo>
                  <a:lnTo>
                    <a:pt x="385" y="162"/>
                  </a:lnTo>
                  <a:lnTo>
                    <a:pt x="382" y="161"/>
                  </a:lnTo>
                  <a:lnTo>
                    <a:pt x="374" y="162"/>
                  </a:lnTo>
                  <a:lnTo>
                    <a:pt x="373" y="162"/>
                  </a:lnTo>
                  <a:lnTo>
                    <a:pt x="372" y="163"/>
                  </a:lnTo>
                  <a:lnTo>
                    <a:pt x="371" y="163"/>
                  </a:lnTo>
                  <a:lnTo>
                    <a:pt x="370" y="162"/>
                  </a:lnTo>
                  <a:lnTo>
                    <a:pt x="368" y="161"/>
                  </a:lnTo>
                  <a:lnTo>
                    <a:pt x="366" y="160"/>
                  </a:lnTo>
                  <a:lnTo>
                    <a:pt x="363" y="159"/>
                  </a:lnTo>
                  <a:lnTo>
                    <a:pt x="361" y="159"/>
                  </a:lnTo>
                  <a:lnTo>
                    <a:pt x="339" y="160"/>
                  </a:lnTo>
                  <a:lnTo>
                    <a:pt x="338" y="160"/>
                  </a:lnTo>
                  <a:lnTo>
                    <a:pt x="337" y="162"/>
                  </a:lnTo>
                  <a:lnTo>
                    <a:pt x="335" y="162"/>
                  </a:lnTo>
                  <a:lnTo>
                    <a:pt x="333" y="162"/>
                  </a:lnTo>
                  <a:lnTo>
                    <a:pt x="333" y="160"/>
                  </a:lnTo>
                  <a:lnTo>
                    <a:pt x="332" y="159"/>
                  </a:lnTo>
                  <a:lnTo>
                    <a:pt x="332" y="158"/>
                  </a:lnTo>
                  <a:lnTo>
                    <a:pt x="331" y="158"/>
                  </a:lnTo>
                  <a:lnTo>
                    <a:pt x="331" y="157"/>
                  </a:lnTo>
                  <a:lnTo>
                    <a:pt x="332" y="157"/>
                  </a:lnTo>
                  <a:lnTo>
                    <a:pt x="332" y="155"/>
                  </a:lnTo>
                  <a:lnTo>
                    <a:pt x="331" y="155"/>
                  </a:lnTo>
                  <a:lnTo>
                    <a:pt x="330" y="155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4"/>
                  </a:lnTo>
                  <a:lnTo>
                    <a:pt x="327" y="155"/>
                  </a:lnTo>
                  <a:lnTo>
                    <a:pt x="327" y="155"/>
                  </a:lnTo>
                  <a:lnTo>
                    <a:pt x="324" y="155"/>
                  </a:lnTo>
                  <a:lnTo>
                    <a:pt x="324" y="155"/>
                  </a:lnTo>
                  <a:lnTo>
                    <a:pt x="325" y="155"/>
                  </a:lnTo>
                  <a:lnTo>
                    <a:pt x="326" y="154"/>
                  </a:lnTo>
                  <a:lnTo>
                    <a:pt x="326" y="153"/>
                  </a:lnTo>
                  <a:lnTo>
                    <a:pt x="326" y="152"/>
                  </a:lnTo>
                  <a:lnTo>
                    <a:pt x="327" y="153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5" y="149"/>
                  </a:lnTo>
                  <a:lnTo>
                    <a:pt x="324" y="148"/>
                  </a:lnTo>
                  <a:lnTo>
                    <a:pt x="322" y="147"/>
                  </a:lnTo>
                  <a:lnTo>
                    <a:pt x="321" y="147"/>
                  </a:lnTo>
                  <a:lnTo>
                    <a:pt x="319" y="145"/>
                  </a:lnTo>
                  <a:lnTo>
                    <a:pt x="314" y="143"/>
                  </a:lnTo>
                  <a:lnTo>
                    <a:pt x="312" y="142"/>
                  </a:lnTo>
                  <a:lnTo>
                    <a:pt x="310" y="139"/>
                  </a:lnTo>
                  <a:lnTo>
                    <a:pt x="309" y="137"/>
                  </a:lnTo>
                  <a:lnTo>
                    <a:pt x="303" y="135"/>
                  </a:lnTo>
                  <a:lnTo>
                    <a:pt x="304" y="135"/>
                  </a:lnTo>
                  <a:lnTo>
                    <a:pt x="304" y="134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3" y="131"/>
                  </a:lnTo>
                  <a:lnTo>
                    <a:pt x="302" y="129"/>
                  </a:lnTo>
                  <a:lnTo>
                    <a:pt x="303" y="128"/>
                  </a:lnTo>
                  <a:lnTo>
                    <a:pt x="305" y="126"/>
                  </a:lnTo>
                  <a:lnTo>
                    <a:pt x="307" y="124"/>
                  </a:lnTo>
                  <a:lnTo>
                    <a:pt x="308" y="119"/>
                  </a:lnTo>
                  <a:lnTo>
                    <a:pt x="309" y="118"/>
                  </a:lnTo>
                  <a:lnTo>
                    <a:pt x="309" y="116"/>
                  </a:lnTo>
                  <a:lnTo>
                    <a:pt x="307" y="114"/>
                  </a:lnTo>
                  <a:lnTo>
                    <a:pt x="309" y="111"/>
                  </a:lnTo>
                  <a:lnTo>
                    <a:pt x="313" y="107"/>
                  </a:lnTo>
                  <a:lnTo>
                    <a:pt x="316" y="105"/>
                  </a:lnTo>
                  <a:lnTo>
                    <a:pt x="319" y="106"/>
                  </a:lnTo>
                  <a:lnTo>
                    <a:pt x="320" y="106"/>
                  </a:lnTo>
                  <a:lnTo>
                    <a:pt x="321" y="104"/>
                  </a:lnTo>
                  <a:lnTo>
                    <a:pt x="321" y="104"/>
                  </a:lnTo>
                  <a:lnTo>
                    <a:pt x="339" y="107"/>
                  </a:lnTo>
                  <a:lnTo>
                    <a:pt x="357" y="112"/>
                  </a:lnTo>
                  <a:lnTo>
                    <a:pt x="381" y="115"/>
                  </a:lnTo>
                  <a:lnTo>
                    <a:pt x="404" y="116"/>
                  </a:lnTo>
                  <a:lnTo>
                    <a:pt x="406" y="115"/>
                  </a:lnTo>
                  <a:lnTo>
                    <a:pt x="407" y="114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2" y="112"/>
                  </a:lnTo>
                  <a:lnTo>
                    <a:pt x="412" y="111"/>
                  </a:lnTo>
                  <a:lnTo>
                    <a:pt x="413" y="110"/>
                  </a:lnTo>
                  <a:lnTo>
                    <a:pt x="415" y="109"/>
                  </a:lnTo>
                  <a:lnTo>
                    <a:pt x="416" y="107"/>
                  </a:lnTo>
                  <a:lnTo>
                    <a:pt x="417" y="107"/>
                  </a:lnTo>
                  <a:lnTo>
                    <a:pt x="418" y="108"/>
                  </a:lnTo>
                  <a:lnTo>
                    <a:pt x="422" y="109"/>
                  </a:lnTo>
                  <a:lnTo>
                    <a:pt x="424" y="111"/>
                  </a:lnTo>
                  <a:lnTo>
                    <a:pt x="454" y="119"/>
                  </a:lnTo>
                  <a:lnTo>
                    <a:pt x="457" y="121"/>
                  </a:lnTo>
                  <a:lnTo>
                    <a:pt x="459" y="122"/>
                  </a:lnTo>
                  <a:lnTo>
                    <a:pt x="466" y="123"/>
                  </a:lnTo>
                  <a:lnTo>
                    <a:pt x="490" y="123"/>
                  </a:lnTo>
                  <a:lnTo>
                    <a:pt x="492" y="121"/>
                  </a:lnTo>
                  <a:lnTo>
                    <a:pt x="493" y="121"/>
                  </a:lnTo>
                  <a:lnTo>
                    <a:pt x="494" y="121"/>
                  </a:lnTo>
                  <a:lnTo>
                    <a:pt x="496" y="122"/>
                  </a:lnTo>
                  <a:lnTo>
                    <a:pt x="496" y="122"/>
                  </a:lnTo>
                  <a:lnTo>
                    <a:pt x="501" y="121"/>
                  </a:lnTo>
                  <a:lnTo>
                    <a:pt x="502" y="122"/>
                  </a:lnTo>
                  <a:lnTo>
                    <a:pt x="502" y="122"/>
                  </a:lnTo>
                  <a:lnTo>
                    <a:pt x="503" y="122"/>
                  </a:lnTo>
                  <a:lnTo>
                    <a:pt x="503" y="121"/>
                  </a:lnTo>
                  <a:lnTo>
                    <a:pt x="503" y="120"/>
                  </a:lnTo>
                  <a:lnTo>
                    <a:pt x="504" y="120"/>
                  </a:lnTo>
                  <a:lnTo>
                    <a:pt x="508" y="119"/>
                  </a:lnTo>
                  <a:lnTo>
                    <a:pt x="511" y="117"/>
                  </a:lnTo>
                  <a:lnTo>
                    <a:pt x="515" y="112"/>
                  </a:lnTo>
                  <a:lnTo>
                    <a:pt x="517" y="110"/>
                  </a:lnTo>
                  <a:lnTo>
                    <a:pt x="518" y="108"/>
                  </a:lnTo>
                  <a:lnTo>
                    <a:pt x="518" y="107"/>
                  </a:lnTo>
                  <a:lnTo>
                    <a:pt x="518" y="104"/>
                  </a:lnTo>
                  <a:lnTo>
                    <a:pt x="518" y="103"/>
                  </a:lnTo>
                  <a:lnTo>
                    <a:pt x="519" y="101"/>
                  </a:lnTo>
                  <a:lnTo>
                    <a:pt x="520" y="99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7" y="96"/>
                  </a:lnTo>
                  <a:lnTo>
                    <a:pt x="518" y="95"/>
                  </a:lnTo>
                  <a:lnTo>
                    <a:pt x="520" y="95"/>
                  </a:lnTo>
                  <a:lnTo>
                    <a:pt x="524" y="94"/>
                  </a:lnTo>
                  <a:lnTo>
                    <a:pt x="525" y="94"/>
                  </a:lnTo>
                  <a:lnTo>
                    <a:pt x="526" y="91"/>
                  </a:lnTo>
                  <a:lnTo>
                    <a:pt x="526" y="90"/>
                  </a:lnTo>
                  <a:lnTo>
                    <a:pt x="527" y="90"/>
                  </a:lnTo>
                  <a:lnTo>
                    <a:pt x="541" y="85"/>
                  </a:lnTo>
                  <a:lnTo>
                    <a:pt x="560" y="72"/>
                  </a:lnTo>
                  <a:lnTo>
                    <a:pt x="571" y="67"/>
                  </a:lnTo>
                  <a:lnTo>
                    <a:pt x="574" y="65"/>
                  </a:lnTo>
                  <a:lnTo>
                    <a:pt x="575" y="64"/>
                  </a:lnTo>
                  <a:lnTo>
                    <a:pt x="584" y="61"/>
                  </a:lnTo>
                  <a:lnTo>
                    <a:pt x="586" y="59"/>
                  </a:lnTo>
                  <a:lnTo>
                    <a:pt x="587" y="56"/>
                  </a:lnTo>
                  <a:lnTo>
                    <a:pt x="593" y="49"/>
                  </a:lnTo>
                  <a:lnTo>
                    <a:pt x="594" y="49"/>
                  </a:lnTo>
                  <a:lnTo>
                    <a:pt x="595" y="47"/>
                  </a:lnTo>
                  <a:lnTo>
                    <a:pt x="598" y="46"/>
                  </a:lnTo>
                  <a:lnTo>
                    <a:pt x="604" y="45"/>
                  </a:lnTo>
                  <a:lnTo>
                    <a:pt x="604" y="44"/>
                  </a:lnTo>
                  <a:lnTo>
                    <a:pt x="604" y="44"/>
                  </a:lnTo>
                  <a:lnTo>
                    <a:pt x="605" y="44"/>
                  </a:lnTo>
                  <a:lnTo>
                    <a:pt x="605" y="43"/>
                  </a:lnTo>
                  <a:lnTo>
                    <a:pt x="605" y="42"/>
                  </a:lnTo>
                  <a:lnTo>
                    <a:pt x="606" y="42"/>
                  </a:lnTo>
                  <a:lnTo>
                    <a:pt x="607" y="43"/>
                  </a:lnTo>
                  <a:lnTo>
                    <a:pt x="608" y="44"/>
                  </a:lnTo>
                  <a:lnTo>
                    <a:pt x="610" y="43"/>
                  </a:lnTo>
                  <a:lnTo>
                    <a:pt x="611" y="41"/>
                  </a:lnTo>
                  <a:lnTo>
                    <a:pt x="612" y="40"/>
                  </a:lnTo>
                  <a:lnTo>
                    <a:pt x="619" y="36"/>
                  </a:lnTo>
                  <a:lnTo>
                    <a:pt x="620" y="35"/>
                  </a:lnTo>
                  <a:lnTo>
                    <a:pt x="621" y="35"/>
                  </a:lnTo>
                  <a:lnTo>
                    <a:pt x="622" y="35"/>
                  </a:lnTo>
                  <a:lnTo>
                    <a:pt x="623" y="35"/>
                  </a:lnTo>
                  <a:lnTo>
                    <a:pt x="625" y="34"/>
                  </a:lnTo>
                  <a:lnTo>
                    <a:pt x="627" y="32"/>
                  </a:lnTo>
                  <a:lnTo>
                    <a:pt x="629" y="31"/>
                  </a:lnTo>
                  <a:lnTo>
                    <a:pt x="631" y="32"/>
                  </a:lnTo>
                  <a:lnTo>
                    <a:pt x="633" y="32"/>
                  </a:lnTo>
                  <a:lnTo>
                    <a:pt x="639" y="30"/>
                  </a:lnTo>
                  <a:lnTo>
                    <a:pt x="640" y="29"/>
                  </a:lnTo>
                  <a:lnTo>
                    <a:pt x="641" y="29"/>
                  </a:lnTo>
                  <a:lnTo>
                    <a:pt x="644" y="29"/>
                  </a:lnTo>
                  <a:lnTo>
                    <a:pt x="646" y="29"/>
                  </a:lnTo>
                  <a:lnTo>
                    <a:pt x="648" y="28"/>
                  </a:lnTo>
                  <a:lnTo>
                    <a:pt x="649" y="29"/>
                  </a:lnTo>
                  <a:lnTo>
                    <a:pt x="655" y="27"/>
                  </a:lnTo>
                  <a:lnTo>
                    <a:pt x="658" y="25"/>
                  </a:lnTo>
                  <a:lnTo>
                    <a:pt x="663" y="23"/>
                  </a:lnTo>
                  <a:lnTo>
                    <a:pt x="676" y="17"/>
                  </a:lnTo>
                  <a:lnTo>
                    <a:pt x="691" y="10"/>
                  </a:lnTo>
                  <a:lnTo>
                    <a:pt x="694" y="10"/>
                  </a:lnTo>
                  <a:lnTo>
                    <a:pt x="701" y="11"/>
                  </a:lnTo>
                  <a:lnTo>
                    <a:pt x="711" y="11"/>
                  </a:lnTo>
                  <a:lnTo>
                    <a:pt x="712" y="11"/>
                  </a:lnTo>
                  <a:lnTo>
                    <a:pt x="717" y="13"/>
                  </a:lnTo>
                  <a:lnTo>
                    <a:pt x="736" y="15"/>
                  </a:lnTo>
                  <a:lnTo>
                    <a:pt x="738" y="15"/>
                  </a:lnTo>
                  <a:lnTo>
                    <a:pt x="741" y="16"/>
                  </a:lnTo>
                  <a:lnTo>
                    <a:pt x="752" y="15"/>
                  </a:lnTo>
                  <a:lnTo>
                    <a:pt x="782" y="18"/>
                  </a:lnTo>
                  <a:lnTo>
                    <a:pt x="792" y="16"/>
                  </a:lnTo>
                  <a:lnTo>
                    <a:pt x="796" y="16"/>
                  </a:lnTo>
                  <a:lnTo>
                    <a:pt x="797" y="16"/>
                  </a:lnTo>
                  <a:lnTo>
                    <a:pt x="799" y="17"/>
                  </a:lnTo>
                  <a:lnTo>
                    <a:pt x="802" y="18"/>
                  </a:lnTo>
                  <a:lnTo>
                    <a:pt x="814" y="19"/>
                  </a:lnTo>
                  <a:lnTo>
                    <a:pt x="820" y="18"/>
                  </a:lnTo>
                  <a:lnTo>
                    <a:pt x="824" y="17"/>
                  </a:lnTo>
                  <a:lnTo>
                    <a:pt x="826" y="16"/>
                  </a:lnTo>
                  <a:lnTo>
                    <a:pt x="829" y="13"/>
                  </a:lnTo>
                  <a:lnTo>
                    <a:pt x="832" y="11"/>
                  </a:lnTo>
                  <a:lnTo>
                    <a:pt x="835" y="8"/>
                  </a:lnTo>
                  <a:lnTo>
                    <a:pt x="837" y="4"/>
                  </a:lnTo>
                  <a:lnTo>
                    <a:pt x="838" y="0"/>
                  </a:lnTo>
                  <a:lnTo>
                    <a:pt x="838" y="1"/>
                  </a:lnTo>
                  <a:lnTo>
                    <a:pt x="841" y="1"/>
                  </a:lnTo>
                  <a:lnTo>
                    <a:pt x="843" y="2"/>
                  </a:lnTo>
                  <a:lnTo>
                    <a:pt x="843" y="1"/>
                  </a:lnTo>
                  <a:lnTo>
                    <a:pt x="844" y="1"/>
                  </a:lnTo>
                  <a:lnTo>
                    <a:pt x="844" y="1"/>
                  </a:lnTo>
                  <a:lnTo>
                    <a:pt x="845" y="3"/>
                  </a:lnTo>
                  <a:lnTo>
                    <a:pt x="846" y="4"/>
                  </a:lnTo>
                  <a:lnTo>
                    <a:pt x="846" y="5"/>
                  </a:lnTo>
                  <a:lnTo>
                    <a:pt x="846" y="5"/>
                  </a:lnTo>
                  <a:lnTo>
                    <a:pt x="846" y="6"/>
                  </a:lnTo>
                  <a:lnTo>
                    <a:pt x="850" y="9"/>
                  </a:lnTo>
                  <a:lnTo>
                    <a:pt x="851" y="10"/>
                  </a:lnTo>
                  <a:lnTo>
                    <a:pt x="854" y="10"/>
                  </a:lnTo>
                  <a:lnTo>
                    <a:pt x="855" y="9"/>
                  </a:lnTo>
                  <a:lnTo>
                    <a:pt x="856" y="7"/>
                  </a:lnTo>
                  <a:lnTo>
                    <a:pt x="857" y="7"/>
                  </a:lnTo>
                  <a:lnTo>
                    <a:pt x="859" y="7"/>
                  </a:lnTo>
                  <a:lnTo>
                    <a:pt x="860" y="8"/>
                  </a:lnTo>
                  <a:lnTo>
                    <a:pt x="862" y="10"/>
                  </a:lnTo>
                  <a:lnTo>
                    <a:pt x="862" y="11"/>
                  </a:lnTo>
                  <a:lnTo>
                    <a:pt x="856" y="10"/>
                  </a:lnTo>
                  <a:lnTo>
                    <a:pt x="855" y="10"/>
                  </a:lnTo>
                  <a:lnTo>
                    <a:pt x="853" y="11"/>
                  </a:lnTo>
                  <a:lnTo>
                    <a:pt x="852" y="13"/>
                  </a:lnTo>
                  <a:lnTo>
                    <a:pt x="851" y="16"/>
                  </a:lnTo>
                  <a:lnTo>
                    <a:pt x="850" y="19"/>
                  </a:lnTo>
                  <a:lnTo>
                    <a:pt x="850" y="21"/>
                  </a:lnTo>
                  <a:lnTo>
                    <a:pt x="851" y="23"/>
                  </a:lnTo>
                  <a:lnTo>
                    <a:pt x="853" y="28"/>
                  </a:lnTo>
                  <a:lnTo>
                    <a:pt x="856" y="31"/>
                  </a:lnTo>
                  <a:lnTo>
                    <a:pt x="861" y="35"/>
                  </a:lnTo>
                  <a:lnTo>
                    <a:pt x="861" y="36"/>
                  </a:lnTo>
                  <a:lnTo>
                    <a:pt x="860" y="36"/>
                  </a:lnTo>
                  <a:lnTo>
                    <a:pt x="860" y="38"/>
                  </a:lnTo>
                  <a:lnTo>
                    <a:pt x="862" y="40"/>
                  </a:lnTo>
                  <a:lnTo>
                    <a:pt x="862" y="41"/>
                  </a:lnTo>
                  <a:lnTo>
                    <a:pt x="865" y="42"/>
                  </a:lnTo>
                  <a:lnTo>
                    <a:pt x="868" y="46"/>
                  </a:lnTo>
                  <a:lnTo>
                    <a:pt x="869" y="47"/>
                  </a:lnTo>
                  <a:lnTo>
                    <a:pt x="874" y="49"/>
                  </a:lnTo>
                  <a:lnTo>
                    <a:pt x="878" y="50"/>
                  </a:lnTo>
                  <a:lnTo>
                    <a:pt x="880" y="51"/>
                  </a:lnTo>
                  <a:lnTo>
                    <a:pt x="882" y="53"/>
                  </a:lnTo>
                  <a:lnTo>
                    <a:pt x="886" y="55"/>
                  </a:lnTo>
                  <a:lnTo>
                    <a:pt x="890" y="57"/>
                  </a:lnTo>
                  <a:lnTo>
                    <a:pt x="894" y="57"/>
                  </a:lnTo>
                  <a:lnTo>
                    <a:pt x="898" y="57"/>
                  </a:lnTo>
                  <a:lnTo>
                    <a:pt x="900" y="56"/>
                  </a:lnTo>
                  <a:lnTo>
                    <a:pt x="904" y="54"/>
                  </a:lnTo>
                  <a:lnTo>
                    <a:pt x="909" y="53"/>
                  </a:lnTo>
                  <a:lnTo>
                    <a:pt x="918" y="49"/>
                  </a:lnTo>
                  <a:lnTo>
                    <a:pt x="921" y="48"/>
                  </a:lnTo>
                  <a:lnTo>
                    <a:pt x="923" y="47"/>
                  </a:lnTo>
                  <a:lnTo>
                    <a:pt x="927" y="45"/>
                  </a:lnTo>
                  <a:lnTo>
                    <a:pt x="929" y="44"/>
                  </a:lnTo>
                  <a:lnTo>
                    <a:pt x="929" y="45"/>
                  </a:lnTo>
                  <a:lnTo>
                    <a:pt x="928" y="46"/>
                  </a:lnTo>
                  <a:lnTo>
                    <a:pt x="928" y="47"/>
                  </a:lnTo>
                  <a:lnTo>
                    <a:pt x="927" y="47"/>
                  </a:lnTo>
                  <a:lnTo>
                    <a:pt x="926" y="47"/>
                  </a:lnTo>
                  <a:lnTo>
                    <a:pt x="926" y="49"/>
                  </a:lnTo>
                  <a:lnTo>
                    <a:pt x="924" y="53"/>
                  </a:lnTo>
                  <a:lnTo>
                    <a:pt x="925" y="55"/>
                  </a:lnTo>
                  <a:lnTo>
                    <a:pt x="926" y="53"/>
                  </a:lnTo>
                  <a:lnTo>
                    <a:pt x="927" y="50"/>
                  </a:lnTo>
                  <a:lnTo>
                    <a:pt x="928" y="47"/>
                  </a:lnTo>
                  <a:lnTo>
                    <a:pt x="929" y="46"/>
                  </a:lnTo>
                  <a:lnTo>
                    <a:pt x="930" y="45"/>
                  </a:lnTo>
                  <a:lnTo>
                    <a:pt x="935" y="50"/>
                  </a:lnTo>
                  <a:lnTo>
                    <a:pt x="935" y="48"/>
                  </a:lnTo>
                  <a:lnTo>
                    <a:pt x="936" y="48"/>
                  </a:lnTo>
                  <a:lnTo>
                    <a:pt x="943" y="58"/>
                  </a:lnTo>
                  <a:lnTo>
                    <a:pt x="945" y="61"/>
                  </a:lnTo>
                  <a:lnTo>
                    <a:pt x="945" y="65"/>
                  </a:lnTo>
                  <a:lnTo>
                    <a:pt x="944" y="67"/>
                  </a:lnTo>
                  <a:lnTo>
                    <a:pt x="943" y="69"/>
                  </a:lnTo>
                  <a:lnTo>
                    <a:pt x="943" y="70"/>
                  </a:lnTo>
                  <a:lnTo>
                    <a:pt x="943" y="73"/>
                  </a:lnTo>
                  <a:lnTo>
                    <a:pt x="943" y="76"/>
                  </a:lnTo>
                  <a:lnTo>
                    <a:pt x="945" y="77"/>
                  </a:lnTo>
                  <a:lnTo>
                    <a:pt x="948" y="83"/>
                  </a:lnTo>
                  <a:lnTo>
                    <a:pt x="951" y="84"/>
                  </a:lnTo>
                  <a:lnTo>
                    <a:pt x="953" y="89"/>
                  </a:lnTo>
                  <a:lnTo>
                    <a:pt x="955" y="91"/>
                  </a:lnTo>
                  <a:lnTo>
                    <a:pt x="959" y="94"/>
                  </a:lnTo>
                  <a:lnTo>
                    <a:pt x="962" y="94"/>
                  </a:lnTo>
                  <a:lnTo>
                    <a:pt x="963" y="95"/>
                  </a:lnTo>
                  <a:lnTo>
                    <a:pt x="963" y="95"/>
                  </a:lnTo>
                  <a:lnTo>
                    <a:pt x="963" y="97"/>
                  </a:lnTo>
                  <a:lnTo>
                    <a:pt x="964" y="98"/>
                  </a:lnTo>
                  <a:lnTo>
                    <a:pt x="964" y="99"/>
                  </a:lnTo>
                  <a:lnTo>
                    <a:pt x="965" y="99"/>
                  </a:lnTo>
                  <a:lnTo>
                    <a:pt x="966" y="100"/>
                  </a:lnTo>
                  <a:lnTo>
                    <a:pt x="966" y="101"/>
                  </a:lnTo>
                  <a:lnTo>
                    <a:pt x="967" y="101"/>
                  </a:lnTo>
                  <a:lnTo>
                    <a:pt x="968" y="102"/>
                  </a:lnTo>
                  <a:lnTo>
                    <a:pt x="969" y="102"/>
                  </a:lnTo>
                  <a:lnTo>
                    <a:pt x="971" y="102"/>
                  </a:lnTo>
                  <a:lnTo>
                    <a:pt x="971" y="103"/>
                  </a:lnTo>
                  <a:lnTo>
                    <a:pt x="973" y="104"/>
                  </a:lnTo>
                  <a:lnTo>
                    <a:pt x="976" y="103"/>
                  </a:lnTo>
                  <a:lnTo>
                    <a:pt x="979" y="101"/>
                  </a:lnTo>
                  <a:lnTo>
                    <a:pt x="983" y="97"/>
                  </a:lnTo>
                  <a:lnTo>
                    <a:pt x="984" y="96"/>
                  </a:lnTo>
                  <a:lnTo>
                    <a:pt x="985" y="95"/>
                  </a:lnTo>
                  <a:lnTo>
                    <a:pt x="986" y="93"/>
                  </a:lnTo>
                  <a:lnTo>
                    <a:pt x="987" y="92"/>
                  </a:lnTo>
                  <a:lnTo>
                    <a:pt x="987" y="89"/>
                  </a:lnTo>
                  <a:lnTo>
                    <a:pt x="987" y="89"/>
                  </a:lnTo>
                  <a:lnTo>
                    <a:pt x="989" y="88"/>
                  </a:lnTo>
                  <a:lnTo>
                    <a:pt x="989" y="88"/>
                  </a:lnTo>
                  <a:lnTo>
                    <a:pt x="991" y="89"/>
                  </a:lnTo>
                  <a:lnTo>
                    <a:pt x="993" y="89"/>
                  </a:lnTo>
                  <a:lnTo>
                    <a:pt x="1001" y="89"/>
                  </a:lnTo>
                  <a:lnTo>
                    <a:pt x="1007" y="91"/>
                  </a:lnTo>
                  <a:lnTo>
                    <a:pt x="1021" y="97"/>
                  </a:lnTo>
                  <a:lnTo>
                    <a:pt x="1024" y="100"/>
                  </a:lnTo>
                  <a:lnTo>
                    <a:pt x="1025" y="104"/>
                  </a:lnTo>
                  <a:lnTo>
                    <a:pt x="1025" y="109"/>
                  </a:lnTo>
                  <a:lnTo>
                    <a:pt x="1026" y="111"/>
                  </a:lnTo>
                  <a:lnTo>
                    <a:pt x="1028" y="112"/>
                  </a:lnTo>
                  <a:lnTo>
                    <a:pt x="1030" y="113"/>
                  </a:lnTo>
                  <a:lnTo>
                    <a:pt x="1033" y="114"/>
                  </a:lnTo>
                  <a:lnTo>
                    <a:pt x="1035" y="115"/>
                  </a:lnTo>
                  <a:lnTo>
                    <a:pt x="1046" y="115"/>
                  </a:lnTo>
                  <a:lnTo>
                    <a:pt x="1049" y="116"/>
                  </a:lnTo>
                  <a:lnTo>
                    <a:pt x="1052" y="118"/>
                  </a:lnTo>
                  <a:lnTo>
                    <a:pt x="1053" y="119"/>
                  </a:lnTo>
                  <a:lnTo>
                    <a:pt x="1055" y="119"/>
                  </a:lnTo>
                  <a:lnTo>
                    <a:pt x="1056" y="119"/>
                  </a:lnTo>
                  <a:lnTo>
                    <a:pt x="1058" y="119"/>
                  </a:lnTo>
                  <a:lnTo>
                    <a:pt x="1061" y="122"/>
                  </a:lnTo>
                  <a:lnTo>
                    <a:pt x="1062" y="124"/>
                  </a:lnTo>
                  <a:lnTo>
                    <a:pt x="1066" y="125"/>
                  </a:lnTo>
                  <a:lnTo>
                    <a:pt x="1066" y="125"/>
                  </a:lnTo>
                  <a:lnTo>
                    <a:pt x="1068" y="128"/>
                  </a:lnTo>
                  <a:lnTo>
                    <a:pt x="1070" y="128"/>
                  </a:lnTo>
                  <a:lnTo>
                    <a:pt x="1073" y="128"/>
                  </a:lnTo>
                  <a:lnTo>
                    <a:pt x="1075" y="128"/>
                  </a:lnTo>
                  <a:lnTo>
                    <a:pt x="1077" y="127"/>
                  </a:lnTo>
                  <a:lnTo>
                    <a:pt x="1078" y="127"/>
                  </a:lnTo>
                  <a:lnTo>
                    <a:pt x="1078" y="125"/>
                  </a:lnTo>
                  <a:lnTo>
                    <a:pt x="1079" y="123"/>
                  </a:lnTo>
                  <a:lnTo>
                    <a:pt x="1080" y="120"/>
                  </a:lnTo>
                  <a:lnTo>
                    <a:pt x="1082" y="119"/>
                  </a:lnTo>
                  <a:lnTo>
                    <a:pt x="1083" y="117"/>
                  </a:lnTo>
                  <a:lnTo>
                    <a:pt x="1085" y="116"/>
                  </a:lnTo>
                  <a:lnTo>
                    <a:pt x="1085" y="118"/>
                  </a:lnTo>
                  <a:lnTo>
                    <a:pt x="1087" y="119"/>
                  </a:lnTo>
                  <a:lnTo>
                    <a:pt x="1089" y="119"/>
                  </a:lnTo>
                  <a:lnTo>
                    <a:pt x="1091" y="118"/>
                  </a:lnTo>
                  <a:lnTo>
                    <a:pt x="1091" y="119"/>
                  </a:lnTo>
                  <a:lnTo>
                    <a:pt x="1093" y="118"/>
                  </a:lnTo>
                  <a:lnTo>
                    <a:pt x="1093" y="125"/>
                  </a:lnTo>
                  <a:lnTo>
                    <a:pt x="1095" y="128"/>
                  </a:lnTo>
                  <a:lnTo>
                    <a:pt x="1099" y="130"/>
                  </a:lnTo>
                  <a:lnTo>
                    <a:pt x="1101" y="131"/>
                  </a:lnTo>
                  <a:lnTo>
                    <a:pt x="1102" y="132"/>
                  </a:lnTo>
                  <a:lnTo>
                    <a:pt x="1103" y="135"/>
                  </a:lnTo>
                  <a:lnTo>
                    <a:pt x="1107" y="133"/>
                  </a:lnTo>
                  <a:lnTo>
                    <a:pt x="1111" y="134"/>
                  </a:lnTo>
                  <a:lnTo>
                    <a:pt x="1122" y="137"/>
                  </a:lnTo>
                  <a:lnTo>
                    <a:pt x="1127" y="138"/>
                  </a:lnTo>
                  <a:lnTo>
                    <a:pt x="1131" y="140"/>
                  </a:lnTo>
                  <a:lnTo>
                    <a:pt x="1133" y="140"/>
                  </a:lnTo>
                  <a:lnTo>
                    <a:pt x="1137" y="138"/>
                  </a:lnTo>
                  <a:lnTo>
                    <a:pt x="1139" y="139"/>
                  </a:lnTo>
                  <a:lnTo>
                    <a:pt x="1143" y="143"/>
                  </a:lnTo>
                  <a:lnTo>
                    <a:pt x="1145" y="143"/>
                  </a:lnTo>
                  <a:lnTo>
                    <a:pt x="1148" y="142"/>
                  </a:lnTo>
                  <a:lnTo>
                    <a:pt x="1151" y="143"/>
                  </a:lnTo>
                  <a:lnTo>
                    <a:pt x="1153" y="143"/>
                  </a:lnTo>
                  <a:lnTo>
                    <a:pt x="1155" y="142"/>
                  </a:lnTo>
                  <a:lnTo>
                    <a:pt x="1162" y="142"/>
                  </a:lnTo>
                  <a:lnTo>
                    <a:pt x="1163" y="141"/>
                  </a:lnTo>
                  <a:lnTo>
                    <a:pt x="1166" y="137"/>
                  </a:lnTo>
                  <a:lnTo>
                    <a:pt x="1167" y="137"/>
                  </a:lnTo>
                  <a:lnTo>
                    <a:pt x="1170" y="136"/>
                  </a:lnTo>
                  <a:lnTo>
                    <a:pt x="1171" y="136"/>
                  </a:lnTo>
                  <a:lnTo>
                    <a:pt x="1172" y="137"/>
                  </a:lnTo>
                  <a:lnTo>
                    <a:pt x="1173" y="138"/>
                  </a:lnTo>
                  <a:lnTo>
                    <a:pt x="1174" y="139"/>
                  </a:lnTo>
                  <a:lnTo>
                    <a:pt x="1175" y="138"/>
                  </a:lnTo>
                  <a:lnTo>
                    <a:pt x="1176" y="138"/>
                  </a:lnTo>
                  <a:lnTo>
                    <a:pt x="1177" y="138"/>
                  </a:lnTo>
                  <a:lnTo>
                    <a:pt x="1178" y="137"/>
                  </a:lnTo>
                  <a:lnTo>
                    <a:pt x="1179" y="137"/>
                  </a:lnTo>
                  <a:lnTo>
                    <a:pt x="1180" y="136"/>
                  </a:lnTo>
                  <a:lnTo>
                    <a:pt x="1181" y="136"/>
                  </a:lnTo>
                  <a:lnTo>
                    <a:pt x="1182" y="134"/>
                  </a:lnTo>
                  <a:lnTo>
                    <a:pt x="1183" y="133"/>
                  </a:lnTo>
                  <a:lnTo>
                    <a:pt x="1183" y="132"/>
                  </a:lnTo>
                  <a:lnTo>
                    <a:pt x="1186" y="131"/>
                  </a:lnTo>
                  <a:lnTo>
                    <a:pt x="1192" y="131"/>
                  </a:lnTo>
                  <a:lnTo>
                    <a:pt x="1193" y="130"/>
                  </a:lnTo>
                  <a:lnTo>
                    <a:pt x="1194" y="128"/>
                  </a:lnTo>
                  <a:lnTo>
                    <a:pt x="1196" y="128"/>
                  </a:lnTo>
                  <a:lnTo>
                    <a:pt x="1206" y="128"/>
                  </a:lnTo>
                  <a:lnTo>
                    <a:pt x="1214" y="126"/>
                  </a:lnTo>
                  <a:lnTo>
                    <a:pt x="1215" y="125"/>
                  </a:lnTo>
                  <a:lnTo>
                    <a:pt x="1217" y="124"/>
                  </a:lnTo>
                  <a:lnTo>
                    <a:pt x="1218" y="123"/>
                  </a:lnTo>
                  <a:lnTo>
                    <a:pt x="1221" y="124"/>
                  </a:lnTo>
                  <a:lnTo>
                    <a:pt x="1223" y="124"/>
                  </a:lnTo>
                  <a:lnTo>
                    <a:pt x="1225" y="126"/>
                  </a:lnTo>
                  <a:lnTo>
                    <a:pt x="1228" y="127"/>
                  </a:lnTo>
                  <a:lnTo>
                    <a:pt x="1229" y="126"/>
                  </a:lnTo>
                  <a:lnTo>
                    <a:pt x="1231" y="125"/>
                  </a:lnTo>
                  <a:lnTo>
                    <a:pt x="1234" y="125"/>
                  </a:lnTo>
                  <a:lnTo>
                    <a:pt x="1235" y="124"/>
                  </a:lnTo>
                  <a:lnTo>
                    <a:pt x="1239" y="121"/>
                  </a:lnTo>
                  <a:lnTo>
                    <a:pt x="1240" y="120"/>
                  </a:lnTo>
                  <a:lnTo>
                    <a:pt x="1241" y="119"/>
                  </a:lnTo>
                  <a:lnTo>
                    <a:pt x="1241" y="119"/>
                  </a:lnTo>
                  <a:lnTo>
                    <a:pt x="1247" y="120"/>
                  </a:lnTo>
                  <a:lnTo>
                    <a:pt x="1248" y="122"/>
                  </a:lnTo>
                  <a:lnTo>
                    <a:pt x="1251" y="125"/>
                  </a:lnTo>
                  <a:lnTo>
                    <a:pt x="1256" y="130"/>
                  </a:lnTo>
                  <a:lnTo>
                    <a:pt x="1259" y="131"/>
                  </a:lnTo>
                  <a:lnTo>
                    <a:pt x="1263" y="132"/>
                  </a:lnTo>
                  <a:lnTo>
                    <a:pt x="1265" y="132"/>
                  </a:lnTo>
                  <a:lnTo>
                    <a:pt x="1267" y="131"/>
                  </a:lnTo>
                  <a:lnTo>
                    <a:pt x="1269" y="131"/>
                  </a:lnTo>
                  <a:lnTo>
                    <a:pt x="1271" y="132"/>
                  </a:lnTo>
                  <a:lnTo>
                    <a:pt x="1272" y="132"/>
                  </a:lnTo>
                  <a:lnTo>
                    <a:pt x="1274" y="132"/>
                  </a:lnTo>
                  <a:lnTo>
                    <a:pt x="1275" y="133"/>
                  </a:lnTo>
                  <a:lnTo>
                    <a:pt x="1280" y="137"/>
                  </a:lnTo>
                  <a:lnTo>
                    <a:pt x="1282" y="137"/>
                  </a:lnTo>
                  <a:lnTo>
                    <a:pt x="1283" y="138"/>
                  </a:lnTo>
                  <a:lnTo>
                    <a:pt x="1285" y="137"/>
                  </a:lnTo>
                  <a:lnTo>
                    <a:pt x="1291" y="135"/>
                  </a:lnTo>
                  <a:lnTo>
                    <a:pt x="1293" y="135"/>
                  </a:lnTo>
                  <a:lnTo>
                    <a:pt x="1298" y="140"/>
                  </a:lnTo>
                  <a:lnTo>
                    <a:pt x="1301" y="142"/>
                  </a:lnTo>
                  <a:lnTo>
                    <a:pt x="1304" y="143"/>
                  </a:lnTo>
                  <a:lnTo>
                    <a:pt x="1306" y="142"/>
                  </a:lnTo>
                  <a:lnTo>
                    <a:pt x="1308" y="141"/>
                  </a:lnTo>
                  <a:lnTo>
                    <a:pt x="1311" y="140"/>
                  </a:lnTo>
                  <a:lnTo>
                    <a:pt x="1314" y="139"/>
                  </a:lnTo>
                  <a:lnTo>
                    <a:pt x="1316" y="137"/>
                  </a:lnTo>
                  <a:lnTo>
                    <a:pt x="1320" y="137"/>
                  </a:lnTo>
                  <a:lnTo>
                    <a:pt x="1335" y="127"/>
                  </a:lnTo>
                  <a:lnTo>
                    <a:pt x="1338" y="128"/>
                  </a:lnTo>
                  <a:lnTo>
                    <a:pt x="1341" y="129"/>
                  </a:lnTo>
                  <a:lnTo>
                    <a:pt x="1343" y="128"/>
                  </a:lnTo>
                  <a:lnTo>
                    <a:pt x="1346" y="126"/>
                  </a:lnTo>
                  <a:lnTo>
                    <a:pt x="1349" y="123"/>
                  </a:lnTo>
                  <a:lnTo>
                    <a:pt x="1350" y="123"/>
                  </a:lnTo>
                  <a:lnTo>
                    <a:pt x="1354" y="122"/>
                  </a:lnTo>
                  <a:lnTo>
                    <a:pt x="1355" y="122"/>
                  </a:lnTo>
                  <a:lnTo>
                    <a:pt x="1356" y="121"/>
                  </a:lnTo>
                  <a:lnTo>
                    <a:pt x="1361" y="113"/>
                  </a:lnTo>
                  <a:lnTo>
                    <a:pt x="1367" y="109"/>
                  </a:lnTo>
                  <a:lnTo>
                    <a:pt x="1368" y="108"/>
                  </a:lnTo>
                  <a:lnTo>
                    <a:pt x="1370" y="109"/>
                  </a:lnTo>
                  <a:lnTo>
                    <a:pt x="1374" y="110"/>
                  </a:lnTo>
                  <a:lnTo>
                    <a:pt x="1376" y="110"/>
                  </a:lnTo>
                  <a:lnTo>
                    <a:pt x="1379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5" y="106"/>
                  </a:lnTo>
                  <a:lnTo>
                    <a:pt x="1387" y="105"/>
                  </a:lnTo>
                  <a:lnTo>
                    <a:pt x="1389" y="104"/>
                  </a:lnTo>
                  <a:lnTo>
                    <a:pt x="1392" y="100"/>
                  </a:lnTo>
                  <a:lnTo>
                    <a:pt x="1394" y="99"/>
                  </a:lnTo>
                  <a:lnTo>
                    <a:pt x="1397" y="98"/>
                  </a:lnTo>
                  <a:lnTo>
                    <a:pt x="1399" y="98"/>
                  </a:lnTo>
                  <a:lnTo>
                    <a:pt x="1400" y="97"/>
                  </a:lnTo>
                  <a:lnTo>
                    <a:pt x="1409" y="90"/>
                  </a:lnTo>
                  <a:lnTo>
                    <a:pt x="1411" y="89"/>
                  </a:lnTo>
                  <a:lnTo>
                    <a:pt x="1413" y="89"/>
                  </a:lnTo>
                  <a:lnTo>
                    <a:pt x="1414" y="89"/>
                  </a:lnTo>
                  <a:lnTo>
                    <a:pt x="1417" y="88"/>
                  </a:lnTo>
                  <a:lnTo>
                    <a:pt x="1418" y="88"/>
                  </a:lnTo>
                  <a:lnTo>
                    <a:pt x="1420" y="86"/>
                  </a:lnTo>
                  <a:lnTo>
                    <a:pt x="1421" y="84"/>
                  </a:lnTo>
                  <a:lnTo>
                    <a:pt x="1422" y="82"/>
                  </a:lnTo>
                  <a:lnTo>
                    <a:pt x="1422" y="78"/>
                  </a:lnTo>
                  <a:lnTo>
                    <a:pt x="1424" y="78"/>
                  </a:lnTo>
                  <a:lnTo>
                    <a:pt x="1429" y="73"/>
                  </a:lnTo>
                  <a:lnTo>
                    <a:pt x="1430" y="71"/>
                  </a:lnTo>
                  <a:lnTo>
                    <a:pt x="1440" y="75"/>
                  </a:lnTo>
                  <a:lnTo>
                    <a:pt x="1441" y="76"/>
                  </a:lnTo>
                  <a:lnTo>
                    <a:pt x="1444" y="75"/>
                  </a:lnTo>
                  <a:lnTo>
                    <a:pt x="1446" y="74"/>
                  </a:lnTo>
                  <a:lnTo>
                    <a:pt x="1446" y="74"/>
                  </a:lnTo>
                  <a:lnTo>
                    <a:pt x="1446" y="75"/>
                  </a:lnTo>
                  <a:lnTo>
                    <a:pt x="1446" y="76"/>
                  </a:lnTo>
                  <a:lnTo>
                    <a:pt x="1446" y="77"/>
                  </a:lnTo>
                  <a:lnTo>
                    <a:pt x="1447" y="77"/>
                  </a:lnTo>
                  <a:lnTo>
                    <a:pt x="1448" y="77"/>
                  </a:lnTo>
                  <a:lnTo>
                    <a:pt x="1451" y="78"/>
                  </a:lnTo>
                  <a:lnTo>
                    <a:pt x="1452" y="78"/>
                  </a:lnTo>
                  <a:lnTo>
                    <a:pt x="1456" y="82"/>
                  </a:lnTo>
                  <a:lnTo>
                    <a:pt x="1457" y="83"/>
                  </a:lnTo>
                  <a:lnTo>
                    <a:pt x="1458" y="82"/>
                  </a:lnTo>
                  <a:lnTo>
                    <a:pt x="1461" y="78"/>
                  </a:lnTo>
                  <a:lnTo>
                    <a:pt x="1464" y="75"/>
                  </a:lnTo>
                  <a:lnTo>
                    <a:pt x="1465" y="74"/>
                  </a:lnTo>
                  <a:lnTo>
                    <a:pt x="1469" y="72"/>
                  </a:lnTo>
                  <a:lnTo>
                    <a:pt x="1476" y="75"/>
                  </a:lnTo>
                  <a:lnTo>
                    <a:pt x="1478" y="74"/>
                  </a:lnTo>
                  <a:lnTo>
                    <a:pt x="1480" y="73"/>
                  </a:lnTo>
                  <a:lnTo>
                    <a:pt x="1481" y="73"/>
                  </a:lnTo>
                  <a:lnTo>
                    <a:pt x="1482" y="73"/>
                  </a:lnTo>
                  <a:lnTo>
                    <a:pt x="1483" y="74"/>
                  </a:lnTo>
                  <a:lnTo>
                    <a:pt x="1487" y="73"/>
                  </a:lnTo>
                  <a:lnTo>
                    <a:pt x="1488" y="73"/>
                  </a:lnTo>
                  <a:lnTo>
                    <a:pt x="1489" y="74"/>
                  </a:lnTo>
                  <a:lnTo>
                    <a:pt x="1490" y="75"/>
                  </a:lnTo>
                  <a:lnTo>
                    <a:pt x="1493" y="75"/>
                  </a:lnTo>
                  <a:lnTo>
                    <a:pt x="1497" y="75"/>
                  </a:lnTo>
                  <a:lnTo>
                    <a:pt x="1513" y="81"/>
                  </a:lnTo>
                  <a:lnTo>
                    <a:pt x="1514" y="81"/>
                  </a:lnTo>
                  <a:lnTo>
                    <a:pt x="1515" y="81"/>
                  </a:lnTo>
                  <a:lnTo>
                    <a:pt x="1517" y="80"/>
                  </a:lnTo>
                  <a:lnTo>
                    <a:pt x="1520" y="76"/>
                  </a:lnTo>
                  <a:lnTo>
                    <a:pt x="1522" y="74"/>
                  </a:lnTo>
                  <a:lnTo>
                    <a:pt x="1523" y="71"/>
                  </a:lnTo>
                  <a:lnTo>
                    <a:pt x="1524" y="67"/>
                  </a:lnTo>
                  <a:lnTo>
                    <a:pt x="1524" y="65"/>
                  </a:lnTo>
                  <a:lnTo>
                    <a:pt x="1526" y="64"/>
                  </a:lnTo>
                  <a:lnTo>
                    <a:pt x="1527" y="63"/>
                  </a:lnTo>
                  <a:lnTo>
                    <a:pt x="1529" y="63"/>
                  </a:lnTo>
                  <a:lnTo>
                    <a:pt x="1533" y="62"/>
                  </a:lnTo>
                  <a:lnTo>
                    <a:pt x="1546" y="63"/>
                  </a:lnTo>
                  <a:lnTo>
                    <a:pt x="1548" y="64"/>
                  </a:lnTo>
                  <a:lnTo>
                    <a:pt x="1547" y="65"/>
                  </a:lnTo>
                  <a:lnTo>
                    <a:pt x="1547" y="66"/>
                  </a:lnTo>
                  <a:lnTo>
                    <a:pt x="1546" y="68"/>
                  </a:lnTo>
                  <a:lnTo>
                    <a:pt x="1546" y="69"/>
                  </a:lnTo>
                  <a:lnTo>
                    <a:pt x="1545" y="70"/>
                  </a:lnTo>
                  <a:lnTo>
                    <a:pt x="1543" y="71"/>
                  </a:lnTo>
                  <a:lnTo>
                    <a:pt x="1542" y="72"/>
                  </a:lnTo>
                  <a:lnTo>
                    <a:pt x="1545" y="74"/>
                  </a:lnTo>
                  <a:lnTo>
                    <a:pt x="1547" y="76"/>
                  </a:lnTo>
                  <a:lnTo>
                    <a:pt x="1548" y="76"/>
                  </a:lnTo>
                  <a:lnTo>
                    <a:pt x="1550" y="73"/>
                  </a:lnTo>
                  <a:lnTo>
                    <a:pt x="1552" y="73"/>
                  </a:lnTo>
                  <a:lnTo>
                    <a:pt x="1553" y="74"/>
                  </a:lnTo>
                  <a:lnTo>
                    <a:pt x="1553" y="75"/>
                  </a:lnTo>
                  <a:lnTo>
                    <a:pt x="1554" y="77"/>
                  </a:lnTo>
                  <a:lnTo>
                    <a:pt x="1554" y="77"/>
                  </a:lnTo>
                  <a:lnTo>
                    <a:pt x="1557" y="77"/>
                  </a:lnTo>
                  <a:lnTo>
                    <a:pt x="1558" y="78"/>
                  </a:lnTo>
                  <a:lnTo>
                    <a:pt x="1558" y="79"/>
                  </a:lnTo>
                  <a:lnTo>
                    <a:pt x="1559" y="79"/>
                  </a:lnTo>
                  <a:lnTo>
                    <a:pt x="1560" y="80"/>
                  </a:lnTo>
                  <a:lnTo>
                    <a:pt x="1562" y="85"/>
                  </a:lnTo>
                  <a:lnTo>
                    <a:pt x="1564" y="87"/>
                  </a:lnTo>
                  <a:lnTo>
                    <a:pt x="1571" y="91"/>
                  </a:lnTo>
                  <a:lnTo>
                    <a:pt x="1575" y="95"/>
                  </a:lnTo>
                  <a:lnTo>
                    <a:pt x="1578" y="96"/>
                  </a:lnTo>
                  <a:lnTo>
                    <a:pt x="1580" y="97"/>
                  </a:lnTo>
                  <a:lnTo>
                    <a:pt x="1580" y="98"/>
                  </a:lnTo>
                  <a:lnTo>
                    <a:pt x="1579" y="100"/>
                  </a:lnTo>
                  <a:lnTo>
                    <a:pt x="1578" y="101"/>
                  </a:lnTo>
                  <a:lnTo>
                    <a:pt x="1573" y="103"/>
                  </a:lnTo>
                  <a:lnTo>
                    <a:pt x="1575" y="104"/>
                  </a:lnTo>
                  <a:lnTo>
                    <a:pt x="1578" y="103"/>
                  </a:lnTo>
                  <a:lnTo>
                    <a:pt x="1579" y="104"/>
                  </a:lnTo>
                  <a:lnTo>
                    <a:pt x="1581" y="106"/>
                  </a:lnTo>
                  <a:lnTo>
                    <a:pt x="1584" y="111"/>
                  </a:lnTo>
                  <a:lnTo>
                    <a:pt x="1584" y="112"/>
                  </a:lnTo>
                  <a:lnTo>
                    <a:pt x="1593" y="110"/>
                  </a:lnTo>
                  <a:lnTo>
                    <a:pt x="1596" y="110"/>
                  </a:lnTo>
                  <a:lnTo>
                    <a:pt x="1598" y="110"/>
                  </a:lnTo>
                  <a:lnTo>
                    <a:pt x="1601" y="112"/>
                  </a:lnTo>
                  <a:lnTo>
                    <a:pt x="1603" y="114"/>
                  </a:lnTo>
                  <a:lnTo>
                    <a:pt x="1604" y="117"/>
                  </a:lnTo>
                  <a:lnTo>
                    <a:pt x="1603" y="120"/>
                  </a:lnTo>
                  <a:lnTo>
                    <a:pt x="1603" y="123"/>
                  </a:lnTo>
                  <a:lnTo>
                    <a:pt x="1604" y="126"/>
                  </a:lnTo>
                  <a:lnTo>
                    <a:pt x="1605" y="130"/>
                  </a:lnTo>
                  <a:lnTo>
                    <a:pt x="1607" y="131"/>
                  </a:lnTo>
                  <a:lnTo>
                    <a:pt x="1611" y="132"/>
                  </a:lnTo>
                  <a:lnTo>
                    <a:pt x="1614" y="134"/>
                  </a:lnTo>
                  <a:lnTo>
                    <a:pt x="1618" y="137"/>
                  </a:lnTo>
                  <a:lnTo>
                    <a:pt x="1621" y="141"/>
                  </a:lnTo>
                  <a:lnTo>
                    <a:pt x="1622" y="143"/>
                  </a:lnTo>
                  <a:lnTo>
                    <a:pt x="1622" y="145"/>
                  </a:lnTo>
                  <a:lnTo>
                    <a:pt x="1623" y="148"/>
                  </a:lnTo>
                  <a:lnTo>
                    <a:pt x="1623" y="150"/>
                  </a:lnTo>
                  <a:lnTo>
                    <a:pt x="1624" y="153"/>
                  </a:lnTo>
                  <a:lnTo>
                    <a:pt x="1628" y="159"/>
                  </a:lnTo>
                  <a:lnTo>
                    <a:pt x="1629" y="162"/>
                  </a:lnTo>
                  <a:lnTo>
                    <a:pt x="1629" y="163"/>
                  </a:lnTo>
                  <a:lnTo>
                    <a:pt x="1630" y="171"/>
                  </a:lnTo>
                  <a:lnTo>
                    <a:pt x="1629" y="173"/>
                  </a:lnTo>
                  <a:lnTo>
                    <a:pt x="1627" y="176"/>
                  </a:lnTo>
                  <a:lnTo>
                    <a:pt x="1626" y="176"/>
                  </a:lnTo>
                  <a:lnTo>
                    <a:pt x="1627" y="180"/>
                  </a:lnTo>
                  <a:lnTo>
                    <a:pt x="1624" y="184"/>
                  </a:lnTo>
                  <a:lnTo>
                    <a:pt x="1622" y="186"/>
                  </a:lnTo>
                  <a:lnTo>
                    <a:pt x="1622" y="189"/>
                  </a:lnTo>
                  <a:lnTo>
                    <a:pt x="1622" y="188"/>
                  </a:lnTo>
                  <a:lnTo>
                    <a:pt x="1621" y="188"/>
                  </a:lnTo>
                  <a:lnTo>
                    <a:pt x="1620" y="188"/>
                  </a:lnTo>
                  <a:lnTo>
                    <a:pt x="1621" y="188"/>
                  </a:lnTo>
                  <a:lnTo>
                    <a:pt x="1621" y="189"/>
                  </a:lnTo>
                  <a:lnTo>
                    <a:pt x="1621" y="190"/>
                  </a:lnTo>
                  <a:lnTo>
                    <a:pt x="1620" y="190"/>
                  </a:lnTo>
                  <a:lnTo>
                    <a:pt x="1617" y="192"/>
                  </a:lnTo>
                  <a:lnTo>
                    <a:pt x="1614" y="195"/>
                  </a:lnTo>
                  <a:lnTo>
                    <a:pt x="1614" y="197"/>
                  </a:lnTo>
                  <a:lnTo>
                    <a:pt x="1616" y="198"/>
                  </a:lnTo>
                  <a:lnTo>
                    <a:pt x="1620" y="202"/>
                  </a:lnTo>
                  <a:lnTo>
                    <a:pt x="1620" y="203"/>
                  </a:lnTo>
                  <a:lnTo>
                    <a:pt x="1620" y="203"/>
                  </a:lnTo>
                  <a:lnTo>
                    <a:pt x="1619" y="208"/>
                  </a:lnTo>
                  <a:lnTo>
                    <a:pt x="1618" y="209"/>
                  </a:lnTo>
                  <a:lnTo>
                    <a:pt x="1617" y="210"/>
                  </a:lnTo>
                  <a:lnTo>
                    <a:pt x="1618" y="213"/>
                  </a:lnTo>
                  <a:lnTo>
                    <a:pt x="1620" y="215"/>
                  </a:lnTo>
                  <a:lnTo>
                    <a:pt x="1625" y="220"/>
                  </a:lnTo>
                  <a:lnTo>
                    <a:pt x="1626" y="223"/>
                  </a:lnTo>
                  <a:lnTo>
                    <a:pt x="1626" y="223"/>
                  </a:lnTo>
                  <a:lnTo>
                    <a:pt x="1625" y="225"/>
                  </a:lnTo>
                  <a:lnTo>
                    <a:pt x="1626" y="227"/>
                  </a:lnTo>
                  <a:lnTo>
                    <a:pt x="1628" y="230"/>
                  </a:lnTo>
                  <a:lnTo>
                    <a:pt x="1629" y="232"/>
                  </a:lnTo>
                  <a:lnTo>
                    <a:pt x="1628" y="233"/>
                  </a:lnTo>
                  <a:lnTo>
                    <a:pt x="1624" y="234"/>
                  </a:lnTo>
                  <a:lnTo>
                    <a:pt x="1622" y="235"/>
                  </a:lnTo>
                  <a:lnTo>
                    <a:pt x="1624" y="239"/>
                  </a:lnTo>
                  <a:lnTo>
                    <a:pt x="1628" y="240"/>
                  </a:lnTo>
                  <a:lnTo>
                    <a:pt x="1636" y="243"/>
                  </a:lnTo>
                  <a:lnTo>
                    <a:pt x="1646" y="249"/>
                  </a:lnTo>
                  <a:lnTo>
                    <a:pt x="1656" y="251"/>
                  </a:lnTo>
                  <a:lnTo>
                    <a:pt x="1658" y="250"/>
                  </a:lnTo>
                  <a:lnTo>
                    <a:pt x="1662" y="248"/>
                  </a:lnTo>
                  <a:lnTo>
                    <a:pt x="1663" y="247"/>
                  </a:lnTo>
                  <a:lnTo>
                    <a:pt x="1664" y="247"/>
                  </a:lnTo>
                  <a:lnTo>
                    <a:pt x="1665" y="249"/>
                  </a:lnTo>
                  <a:lnTo>
                    <a:pt x="1666" y="249"/>
                  </a:lnTo>
                  <a:lnTo>
                    <a:pt x="1667" y="249"/>
                  </a:lnTo>
                  <a:lnTo>
                    <a:pt x="1668" y="248"/>
                  </a:lnTo>
                  <a:lnTo>
                    <a:pt x="1671" y="248"/>
                  </a:lnTo>
                  <a:lnTo>
                    <a:pt x="1677" y="246"/>
                  </a:lnTo>
                  <a:lnTo>
                    <a:pt x="1680" y="246"/>
                  </a:lnTo>
                  <a:lnTo>
                    <a:pt x="1683" y="247"/>
                  </a:lnTo>
                  <a:lnTo>
                    <a:pt x="1688" y="251"/>
                  </a:lnTo>
                  <a:lnTo>
                    <a:pt x="1696" y="255"/>
                  </a:lnTo>
                  <a:lnTo>
                    <a:pt x="1701" y="259"/>
                  </a:lnTo>
                  <a:lnTo>
                    <a:pt x="1704" y="262"/>
                  </a:lnTo>
                  <a:lnTo>
                    <a:pt x="1704" y="264"/>
                  </a:lnTo>
                  <a:lnTo>
                    <a:pt x="1704" y="265"/>
                  </a:lnTo>
                  <a:lnTo>
                    <a:pt x="1705" y="266"/>
                  </a:lnTo>
                  <a:lnTo>
                    <a:pt x="1706" y="267"/>
                  </a:lnTo>
                  <a:lnTo>
                    <a:pt x="1707" y="268"/>
                  </a:lnTo>
                  <a:lnTo>
                    <a:pt x="1707" y="270"/>
                  </a:lnTo>
                  <a:lnTo>
                    <a:pt x="1708" y="270"/>
                  </a:lnTo>
                  <a:lnTo>
                    <a:pt x="1708" y="271"/>
                  </a:lnTo>
                  <a:lnTo>
                    <a:pt x="1709" y="270"/>
                  </a:lnTo>
                  <a:lnTo>
                    <a:pt x="1712" y="275"/>
                  </a:lnTo>
                  <a:lnTo>
                    <a:pt x="1714" y="276"/>
                  </a:lnTo>
                  <a:lnTo>
                    <a:pt x="1715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22" y="284"/>
                  </a:lnTo>
                  <a:lnTo>
                    <a:pt x="1723" y="287"/>
                  </a:lnTo>
                  <a:lnTo>
                    <a:pt x="1724" y="288"/>
                  </a:lnTo>
                  <a:lnTo>
                    <a:pt x="1726" y="293"/>
                  </a:lnTo>
                  <a:lnTo>
                    <a:pt x="1727" y="294"/>
                  </a:lnTo>
                  <a:lnTo>
                    <a:pt x="1719" y="288"/>
                  </a:lnTo>
                  <a:lnTo>
                    <a:pt x="1717" y="287"/>
                  </a:lnTo>
                  <a:lnTo>
                    <a:pt x="1712" y="284"/>
                  </a:lnTo>
                  <a:lnTo>
                    <a:pt x="1711" y="283"/>
                  </a:lnTo>
                  <a:lnTo>
                    <a:pt x="1709" y="279"/>
                  </a:lnTo>
                  <a:lnTo>
                    <a:pt x="1707" y="278"/>
                  </a:lnTo>
                  <a:lnTo>
                    <a:pt x="1704" y="279"/>
                  </a:lnTo>
                  <a:lnTo>
                    <a:pt x="1695" y="287"/>
                  </a:lnTo>
                  <a:lnTo>
                    <a:pt x="1695" y="288"/>
                  </a:lnTo>
                  <a:lnTo>
                    <a:pt x="1695" y="292"/>
                  </a:lnTo>
                  <a:lnTo>
                    <a:pt x="1695" y="294"/>
                  </a:lnTo>
                  <a:lnTo>
                    <a:pt x="1694" y="295"/>
                  </a:lnTo>
                  <a:lnTo>
                    <a:pt x="1692" y="301"/>
                  </a:lnTo>
                  <a:lnTo>
                    <a:pt x="1692" y="303"/>
                  </a:lnTo>
                  <a:lnTo>
                    <a:pt x="1691" y="305"/>
                  </a:lnTo>
                  <a:lnTo>
                    <a:pt x="1692" y="306"/>
                  </a:lnTo>
                  <a:lnTo>
                    <a:pt x="1692" y="308"/>
                  </a:lnTo>
                  <a:lnTo>
                    <a:pt x="1692" y="310"/>
                  </a:lnTo>
                  <a:lnTo>
                    <a:pt x="1691" y="311"/>
                  </a:lnTo>
                  <a:lnTo>
                    <a:pt x="1690" y="313"/>
                  </a:lnTo>
                  <a:lnTo>
                    <a:pt x="1691" y="316"/>
                  </a:lnTo>
                  <a:lnTo>
                    <a:pt x="1691" y="318"/>
                  </a:lnTo>
                  <a:lnTo>
                    <a:pt x="1689" y="320"/>
                  </a:lnTo>
                  <a:lnTo>
                    <a:pt x="1687" y="321"/>
                  </a:lnTo>
                  <a:lnTo>
                    <a:pt x="1682" y="324"/>
                  </a:lnTo>
                  <a:lnTo>
                    <a:pt x="1680" y="324"/>
                  </a:lnTo>
                  <a:lnTo>
                    <a:pt x="1678" y="324"/>
                  </a:lnTo>
                  <a:lnTo>
                    <a:pt x="1672" y="321"/>
                  </a:lnTo>
                  <a:lnTo>
                    <a:pt x="1670" y="320"/>
                  </a:lnTo>
                  <a:lnTo>
                    <a:pt x="1665" y="322"/>
                  </a:lnTo>
                  <a:lnTo>
                    <a:pt x="1662" y="322"/>
                  </a:lnTo>
                  <a:lnTo>
                    <a:pt x="1661" y="322"/>
                  </a:lnTo>
                  <a:lnTo>
                    <a:pt x="1659" y="322"/>
                  </a:lnTo>
                  <a:lnTo>
                    <a:pt x="1658" y="322"/>
                  </a:lnTo>
                  <a:lnTo>
                    <a:pt x="1656" y="324"/>
                  </a:lnTo>
                  <a:lnTo>
                    <a:pt x="1656" y="324"/>
                  </a:lnTo>
                  <a:lnTo>
                    <a:pt x="1656" y="326"/>
                  </a:lnTo>
                  <a:lnTo>
                    <a:pt x="1658" y="329"/>
                  </a:lnTo>
                  <a:lnTo>
                    <a:pt x="1658" y="330"/>
                  </a:lnTo>
                  <a:lnTo>
                    <a:pt x="1659" y="333"/>
                  </a:lnTo>
                  <a:lnTo>
                    <a:pt x="1660" y="335"/>
                  </a:lnTo>
                  <a:lnTo>
                    <a:pt x="1660" y="336"/>
                  </a:lnTo>
                  <a:lnTo>
                    <a:pt x="1660" y="336"/>
                  </a:lnTo>
                  <a:lnTo>
                    <a:pt x="1660" y="337"/>
                  </a:lnTo>
                  <a:lnTo>
                    <a:pt x="1660" y="339"/>
                  </a:lnTo>
                  <a:lnTo>
                    <a:pt x="1662" y="341"/>
                  </a:lnTo>
                  <a:lnTo>
                    <a:pt x="1662" y="342"/>
                  </a:lnTo>
                  <a:lnTo>
                    <a:pt x="1661" y="344"/>
                  </a:lnTo>
                  <a:lnTo>
                    <a:pt x="1661" y="345"/>
                  </a:lnTo>
                  <a:lnTo>
                    <a:pt x="1663" y="347"/>
                  </a:lnTo>
                  <a:lnTo>
                    <a:pt x="1668" y="349"/>
                  </a:lnTo>
                  <a:lnTo>
                    <a:pt x="1671" y="352"/>
                  </a:lnTo>
                  <a:lnTo>
                    <a:pt x="1671" y="354"/>
                  </a:lnTo>
                  <a:lnTo>
                    <a:pt x="1669" y="358"/>
                  </a:lnTo>
                  <a:lnTo>
                    <a:pt x="1669" y="360"/>
                  </a:lnTo>
                  <a:lnTo>
                    <a:pt x="1670" y="365"/>
                  </a:lnTo>
                  <a:lnTo>
                    <a:pt x="1669" y="366"/>
                  </a:lnTo>
                  <a:lnTo>
                    <a:pt x="1668" y="367"/>
                  </a:lnTo>
                  <a:lnTo>
                    <a:pt x="1667" y="369"/>
                  </a:lnTo>
                  <a:lnTo>
                    <a:pt x="1667" y="370"/>
                  </a:lnTo>
                  <a:lnTo>
                    <a:pt x="1668" y="371"/>
                  </a:lnTo>
                  <a:lnTo>
                    <a:pt x="1668" y="372"/>
                  </a:lnTo>
                  <a:lnTo>
                    <a:pt x="1668" y="373"/>
                  </a:lnTo>
                  <a:lnTo>
                    <a:pt x="1669" y="374"/>
                  </a:lnTo>
                  <a:lnTo>
                    <a:pt x="1669" y="375"/>
                  </a:lnTo>
                  <a:lnTo>
                    <a:pt x="1669" y="376"/>
                  </a:lnTo>
                  <a:lnTo>
                    <a:pt x="1669" y="377"/>
                  </a:lnTo>
                  <a:lnTo>
                    <a:pt x="1670" y="378"/>
                  </a:lnTo>
                  <a:lnTo>
                    <a:pt x="1670" y="378"/>
                  </a:lnTo>
                  <a:lnTo>
                    <a:pt x="1671" y="381"/>
                  </a:lnTo>
                  <a:lnTo>
                    <a:pt x="1673" y="383"/>
                  </a:lnTo>
                  <a:lnTo>
                    <a:pt x="1674" y="384"/>
                  </a:lnTo>
                  <a:lnTo>
                    <a:pt x="1679" y="386"/>
                  </a:lnTo>
                  <a:lnTo>
                    <a:pt x="1679" y="390"/>
                  </a:lnTo>
                  <a:lnTo>
                    <a:pt x="1677" y="398"/>
                  </a:lnTo>
                  <a:lnTo>
                    <a:pt x="1676" y="401"/>
                  </a:lnTo>
                  <a:lnTo>
                    <a:pt x="1676" y="402"/>
                  </a:lnTo>
                  <a:lnTo>
                    <a:pt x="1677" y="403"/>
                  </a:lnTo>
                  <a:lnTo>
                    <a:pt x="1677" y="406"/>
                  </a:lnTo>
                  <a:lnTo>
                    <a:pt x="1677" y="407"/>
                  </a:lnTo>
                  <a:lnTo>
                    <a:pt x="1676" y="407"/>
                  </a:lnTo>
                  <a:lnTo>
                    <a:pt x="1676" y="408"/>
                  </a:lnTo>
                  <a:lnTo>
                    <a:pt x="1677" y="408"/>
                  </a:lnTo>
                  <a:lnTo>
                    <a:pt x="1679" y="409"/>
                  </a:lnTo>
                  <a:lnTo>
                    <a:pt x="1680" y="409"/>
                  </a:lnTo>
                  <a:lnTo>
                    <a:pt x="1680" y="410"/>
                  </a:lnTo>
                  <a:lnTo>
                    <a:pt x="1680" y="412"/>
                  </a:lnTo>
                  <a:lnTo>
                    <a:pt x="1680" y="414"/>
                  </a:lnTo>
                  <a:lnTo>
                    <a:pt x="1680" y="419"/>
                  </a:lnTo>
                  <a:lnTo>
                    <a:pt x="1681" y="425"/>
                  </a:lnTo>
                  <a:lnTo>
                    <a:pt x="1681" y="426"/>
                  </a:lnTo>
                  <a:lnTo>
                    <a:pt x="1680" y="432"/>
                  </a:lnTo>
                  <a:lnTo>
                    <a:pt x="1680" y="432"/>
                  </a:lnTo>
                  <a:lnTo>
                    <a:pt x="1680" y="436"/>
                  </a:lnTo>
                  <a:lnTo>
                    <a:pt x="1680" y="437"/>
                  </a:lnTo>
                  <a:lnTo>
                    <a:pt x="1680" y="438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682" y="441"/>
                  </a:lnTo>
                  <a:lnTo>
                    <a:pt x="1686" y="442"/>
                  </a:lnTo>
                  <a:lnTo>
                    <a:pt x="1690" y="440"/>
                  </a:lnTo>
                  <a:lnTo>
                    <a:pt x="1691" y="440"/>
                  </a:lnTo>
                  <a:lnTo>
                    <a:pt x="1692" y="440"/>
                  </a:lnTo>
                  <a:lnTo>
                    <a:pt x="1693" y="441"/>
                  </a:lnTo>
                  <a:lnTo>
                    <a:pt x="1694" y="443"/>
                  </a:lnTo>
                  <a:lnTo>
                    <a:pt x="1695" y="444"/>
                  </a:lnTo>
                  <a:lnTo>
                    <a:pt x="1695" y="447"/>
                  </a:lnTo>
                  <a:lnTo>
                    <a:pt x="1693" y="450"/>
                  </a:lnTo>
                  <a:lnTo>
                    <a:pt x="1690" y="452"/>
                  </a:lnTo>
                  <a:lnTo>
                    <a:pt x="1687" y="455"/>
                  </a:lnTo>
                  <a:lnTo>
                    <a:pt x="1687" y="456"/>
                  </a:lnTo>
                  <a:lnTo>
                    <a:pt x="66" y="456"/>
                  </a:lnTo>
                  <a:close/>
                  <a:moveTo>
                    <a:pt x="213" y="16"/>
                  </a:moveTo>
                  <a:lnTo>
                    <a:pt x="213" y="22"/>
                  </a:lnTo>
                  <a:lnTo>
                    <a:pt x="213" y="23"/>
                  </a:lnTo>
                  <a:lnTo>
                    <a:pt x="214" y="23"/>
                  </a:lnTo>
                  <a:lnTo>
                    <a:pt x="214" y="24"/>
                  </a:lnTo>
                  <a:lnTo>
                    <a:pt x="215" y="25"/>
                  </a:lnTo>
                  <a:lnTo>
                    <a:pt x="215" y="26"/>
                  </a:lnTo>
                  <a:lnTo>
                    <a:pt x="214" y="26"/>
                  </a:lnTo>
                  <a:lnTo>
                    <a:pt x="213" y="26"/>
                  </a:lnTo>
                  <a:lnTo>
                    <a:pt x="212" y="25"/>
                  </a:lnTo>
                  <a:lnTo>
                    <a:pt x="210" y="25"/>
                  </a:lnTo>
                  <a:lnTo>
                    <a:pt x="209" y="26"/>
                  </a:lnTo>
                  <a:lnTo>
                    <a:pt x="208" y="28"/>
                  </a:lnTo>
                  <a:lnTo>
                    <a:pt x="207" y="30"/>
                  </a:lnTo>
                  <a:lnTo>
                    <a:pt x="208" y="34"/>
                  </a:lnTo>
                  <a:lnTo>
                    <a:pt x="210" y="36"/>
                  </a:lnTo>
                  <a:lnTo>
                    <a:pt x="211" y="38"/>
                  </a:lnTo>
                  <a:lnTo>
                    <a:pt x="213" y="41"/>
                  </a:lnTo>
                  <a:lnTo>
                    <a:pt x="214" y="46"/>
                  </a:lnTo>
                  <a:lnTo>
                    <a:pt x="215" y="47"/>
                  </a:lnTo>
                  <a:lnTo>
                    <a:pt x="217" y="49"/>
                  </a:lnTo>
                  <a:lnTo>
                    <a:pt x="218" y="50"/>
                  </a:lnTo>
                  <a:lnTo>
                    <a:pt x="219" y="51"/>
                  </a:lnTo>
                  <a:lnTo>
                    <a:pt x="219" y="52"/>
                  </a:lnTo>
                  <a:lnTo>
                    <a:pt x="219" y="53"/>
                  </a:lnTo>
                  <a:lnTo>
                    <a:pt x="218" y="53"/>
                  </a:lnTo>
                  <a:lnTo>
                    <a:pt x="218" y="53"/>
                  </a:lnTo>
                  <a:lnTo>
                    <a:pt x="219" y="55"/>
                  </a:lnTo>
                  <a:lnTo>
                    <a:pt x="219" y="58"/>
                  </a:lnTo>
                  <a:lnTo>
                    <a:pt x="221" y="59"/>
                  </a:lnTo>
                  <a:lnTo>
                    <a:pt x="224" y="61"/>
                  </a:lnTo>
                  <a:lnTo>
                    <a:pt x="225" y="63"/>
                  </a:lnTo>
                  <a:lnTo>
                    <a:pt x="227" y="65"/>
                  </a:lnTo>
                  <a:lnTo>
                    <a:pt x="231" y="71"/>
                  </a:lnTo>
                  <a:lnTo>
                    <a:pt x="245" y="79"/>
                  </a:lnTo>
                  <a:lnTo>
                    <a:pt x="265" y="88"/>
                  </a:lnTo>
                  <a:lnTo>
                    <a:pt x="292" y="101"/>
                  </a:lnTo>
                  <a:lnTo>
                    <a:pt x="302" y="103"/>
                  </a:lnTo>
                  <a:lnTo>
                    <a:pt x="303" y="103"/>
                  </a:lnTo>
                  <a:lnTo>
                    <a:pt x="303" y="104"/>
                  </a:lnTo>
                  <a:lnTo>
                    <a:pt x="303" y="104"/>
                  </a:lnTo>
                  <a:lnTo>
                    <a:pt x="303" y="103"/>
                  </a:lnTo>
                  <a:lnTo>
                    <a:pt x="304" y="102"/>
                  </a:lnTo>
                  <a:lnTo>
                    <a:pt x="305" y="102"/>
                  </a:lnTo>
                  <a:lnTo>
                    <a:pt x="307" y="102"/>
                  </a:lnTo>
                  <a:lnTo>
                    <a:pt x="309" y="103"/>
                  </a:lnTo>
                  <a:lnTo>
                    <a:pt x="311" y="105"/>
                  </a:lnTo>
                  <a:lnTo>
                    <a:pt x="310" y="107"/>
                  </a:lnTo>
                  <a:lnTo>
                    <a:pt x="309" y="110"/>
                  </a:lnTo>
                  <a:lnTo>
                    <a:pt x="307" y="112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5" y="114"/>
                  </a:lnTo>
                  <a:lnTo>
                    <a:pt x="306" y="115"/>
                  </a:lnTo>
                  <a:lnTo>
                    <a:pt x="306" y="116"/>
                  </a:lnTo>
                  <a:lnTo>
                    <a:pt x="307" y="117"/>
                  </a:lnTo>
                  <a:lnTo>
                    <a:pt x="308" y="117"/>
                  </a:lnTo>
                  <a:lnTo>
                    <a:pt x="307" y="118"/>
                  </a:lnTo>
                  <a:lnTo>
                    <a:pt x="307" y="119"/>
                  </a:lnTo>
                  <a:lnTo>
                    <a:pt x="306" y="121"/>
                  </a:lnTo>
                  <a:lnTo>
                    <a:pt x="306" y="123"/>
                  </a:lnTo>
                  <a:lnTo>
                    <a:pt x="305" y="125"/>
                  </a:lnTo>
                  <a:lnTo>
                    <a:pt x="303" y="126"/>
                  </a:lnTo>
                  <a:lnTo>
                    <a:pt x="303" y="127"/>
                  </a:lnTo>
                  <a:lnTo>
                    <a:pt x="302" y="127"/>
                  </a:lnTo>
                  <a:lnTo>
                    <a:pt x="301" y="128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299" y="132"/>
                  </a:lnTo>
                  <a:lnTo>
                    <a:pt x="297" y="132"/>
                  </a:lnTo>
                  <a:lnTo>
                    <a:pt x="297" y="131"/>
                  </a:lnTo>
                  <a:lnTo>
                    <a:pt x="296" y="131"/>
                  </a:lnTo>
                  <a:lnTo>
                    <a:pt x="296" y="132"/>
                  </a:lnTo>
                  <a:lnTo>
                    <a:pt x="295" y="133"/>
                  </a:lnTo>
                  <a:lnTo>
                    <a:pt x="293" y="133"/>
                  </a:lnTo>
                  <a:lnTo>
                    <a:pt x="291" y="135"/>
                  </a:lnTo>
                  <a:lnTo>
                    <a:pt x="288" y="136"/>
                  </a:lnTo>
                  <a:lnTo>
                    <a:pt x="287" y="136"/>
                  </a:lnTo>
                  <a:lnTo>
                    <a:pt x="286" y="137"/>
                  </a:lnTo>
                  <a:lnTo>
                    <a:pt x="286" y="137"/>
                  </a:lnTo>
                  <a:lnTo>
                    <a:pt x="285" y="137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1" y="137"/>
                  </a:lnTo>
                  <a:lnTo>
                    <a:pt x="280" y="135"/>
                  </a:lnTo>
                  <a:lnTo>
                    <a:pt x="278" y="135"/>
                  </a:lnTo>
                  <a:lnTo>
                    <a:pt x="267" y="137"/>
                  </a:lnTo>
                  <a:lnTo>
                    <a:pt x="265" y="136"/>
                  </a:lnTo>
                  <a:lnTo>
                    <a:pt x="265" y="131"/>
                  </a:lnTo>
                  <a:lnTo>
                    <a:pt x="264" y="131"/>
                  </a:lnTo>
                  <a:lnTo>
                    <a:pt x="263" y="131"/>
                  </a:lnTo>
                  <a:lnTo>
                    <a:pt x="262" y="130"/>
                  </a:lnTo>
                  <a:lnTo>
                    <a:pt x="263" y="127"/>
                  </a:lnTo>
                  <a:lnTo>
                    <a:pt x="262" y="125"/>
                  </a:lnTo>
                  <a:lnTo>
                    <a:pt x="261" y="123"/>
                  </a:lnTo>
                  <a:lnTo>
                    <a:pt x="258" y="123"/>
                  </a:lnTo>
                  <a:lnTo>
                    <a:pt x="259" y="125"/>
                  </a:lnTo>
                  <a:lnTo>
                    <a:pt x="261" y="126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60" y="134"/>
                  </a:lnTo>
                  <a:lnTo>
                    <a:pt x="257" y="134"/>
                  </a:lnTo>
                  <a:lnTo>
                    <a:pt x="252" y="129"/>
                  </a:lnTo>
                  <a:lnTo>
                    <a:pt x="250" y="128"/>
                  </a:lnTo>
                  <a:lnTo>
                    <a:pt x="247" y="127"/>
                  </a:lnTo>
                  <a:lnTo>
                    <a:pt x="241" y="125"/>
                  </a:lnTo>
                  <a:lnTo>
                    <a:pt x="237" y="125"/>
                  </a:lnTo>
                  <a:lnTo>
                    <a:pt x="235" y="125"/>
                  </a:lnTo>
                  <a:lnTo>
                    <a:pt x="234" y="124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29" y="124"/>
                  </a:lnTo>
                  <a:lnTo>
                    <a:pt x="227" y="124"/>
                  </a:lnTo>
                  <a:lnTo>
                    <a:pt x="226" y="123"/>
                  </a:lnTo>
                  <a:lnTo>
                    <a:pt x="225" y="123"/>
                  </a:lnTo>
                  <a:lnTo>
                    <a:pt x="221" y="125"/>
                  </a:lnTo>
                  <a:lnTo>
                    <a:pt x="220" y="125"/>
                  </a:lnTo>
                  <a:lnTo>
                    <a:pt x="219" y="125"/>
                  </a:lnTo>
                  <a:lnTo>
                    <a:pt x="215" y="127"/>
                  </a:lnTo>
                  <a:lnTo>
                    <a:pt x="213" y="127"/>
                  </a:lnTo>
                  <a:lnTo>
                    <a:pt x="212" y="128"/>
                  </a:lnTo>
                  <a:lnTo>
                    <a:pt x="211" y="129"/>
                  </a:lnTo>
                  <a:lnTo>
                    <a:pt x="209" y="130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6" y="137"/>
                  </a:lnTo>
                  <a:lnTo>
                    <a:pt x="198" y="136"/>
                  </a:lnTo>
                  <a:lnTo>
                    <a:pt x="197" y="135"/>
                  </a:lnTo>
                  <a:lnTo>
                    <a:pt x="195" y="133"/>
                  </a:lnTo>
                  <a:lnTo>
                    <a:pt x="194" y="132"/>
                  </a:lnTo>
                  <a:lnTo>
                    <a:pt x="190" y="131"/>
                  </a:lnTo>
                  <a:lnTo>
                    <a:pt x="187" y="131"/>
                  </a:lnTo>
                  <a:lnTo>
                    <a:pt x="168" y="134"/>
                  </a:lnTo>
                  <a:lnTo>
                    <a:pt x="165" y="136"/>
                  </a:lnTo>
                  <a:lnTo>
                    <a:pt x="163" y="140"/>
                  </a:lnTo>
                  <a:lnTo>
                    <a:pt x="161" y="149"/>
                  </a:lnTo>
                  <a:lnTo>
                    <a:pt x="159" y="153"/>
                  </a:lnTo>
                  <a:lnTo>
                    <a:pt x="151" y="162"/>
                  </a:lnTo>
                  <a:lnTo>
                    <a:pt x="147" y="168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7" y="176"/>
                  </a:lnTo>
                  <a:lnTo>
                    <a:pt x="136" y="177"/>
                  </a:lnTo>
                  <a:lnTo>
                    <a:pt x="135" y="177"/>
                  </a:lnTo>
                  <a:lnTo>
                    <a:pt x="134" y="177"/>
                  </a:lnTo>
                  <a:lnTo>
                    <a:pt x="131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3" y="180"/>
                  </a:lnTo>
                  <a:lnTo>
                    <a:pt x="121" y="184"/>
                  </a:lnTo>
                  <a:lnTo>
                    <a:pt x="120" y="185"/>
                  </a:lnTo>
                  <a:lnTo>
                    <a:pt x="117" y="186"/>
                  </a:lnTo>
                  <a:lnTo>
                    <a:pt x="116" y="186"/>
                  </a:lnTo>
                  <a:lnTo>
                    <a:pt x="112" y="186"/>
                  </a:lnTo>
                  <a:lnTo>
                    <a:pt x="107" y="190"/>
                  </a:lnTo>
                  <a:lnTo>
                    <a:pt x="106" y="191"/>
                  </a:lnTo>
                  <a:lnTo>
                    <a:pt x="105" y="192"/>
                  </a:lnTo>
                  <a:lnTo>
                    <a:pt x="99" y="193"/>
                  </a:lnTo>
                  <a:lnTo>
                    <a:pt x="97" y="194"/>
                  </a:lnTo>
                  <a:lnTo>
                    <a:pt x="94" y="197"/>
                  </a:lnTo>
                  <a:lnTo>
                    <a:pt x="93" y="197"/>
                  </a:lnTo>
                  <a:lnTo>
                    <a:pt x="92" y="198"/>
                  </a:lnTo>
                  <a:lnTo>
                    <a:pt x="91" y="201"/>
                  </a:lnTo>
                  <a:lnTo>
                    <a:pt x="90" y="203"/>
                  </a:lnTo>
                  <a:lnTo>
                    <a:pt x="87" y="204"/>
                  </a:lnTo>
                  <a:lnTo>
                    <a:pt x="87" y="205"/>
                  </a:lnTo>
                  <a:lnTo>
                    <a:pt x="87" y="207"/>
                  </a:lnTo>
                  <a:lnTo>
                    <a:pt x="86" y="209"/>
                  </a:lnTo>
                  <a:lnTo>
                    <a:pt x="85" y="210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6" y="216"/>
                  </a:lnTo>
                  <a:lnTo>
                    <a:pt x="75" y="217"/>
                  </a:lnTo>
                  <a:lnTo>
                    <a:pt x="74" y="219"/>
                  </a:lnTo>
                  <a:lnTo>
                    <a:pt x="74" y="220"/>
                  </a:lnTo>
                  <a:lnTo>
                    <a:pt x="73" y="220"/>
                  </a:lnTo>
                  <a:lnTo>
                    <a:pt x="70" y="223"/>
                  </a:lnTo>
                  <a:lnTo>
                    <a:pt x="69" y="224"/>
                  </a:lnTo>
                  <a:lnTo>
                    <a:pt x="67" y="226"/>
                  </a:lnTo>
                  <a:lnTo>
                    <a:pt x="64" y="227"/>
                  </a:lnTo>
                  <a:lnTo>
                    <a:pt x="63" y="227"/>
                  </a:lnTo>
                  <a:lnTo>
                    <a:pt x="62" y="228"/>
                  </a:lnTo>
                  <a:lnTo>
                    <a:pt x="62" y="230"/>
                  </a:lnTo>
                  <a:lnTo>
                    <a:pt x="63" y="233"/>
                  </a:lnTo>
                  <a:lnTo>
                    <a:pt x="64" y="234"/>
                  </a:lnTo>
                  <a:lnTo>
                    <a:pt x="60" y="238"/>
                  </a:lnTo>
                  <a:lnTo>
                    <a:pt x="58" y="239"/>
                  </a:lnTo>
                  <a:lnTo>
                    <a:pt x="55" y="240"/>
                  </a:lnTo>
                  <a:lnTo>
                    <a:pt x="52" y="243"/>
                  </a:lnTo>
                  <a:lnTo>
                    <a:pt x="51" y="244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5"/>
                  </a:lnTo>
                  <a:lnTo>
                    <a:pt x="45" y="244"/>
                  </a:lnTo>
                  <a:lnTo>
                    <a:pt x="45" y="242"/>
                  </a:lnTo>
                  <a:lnTo>
                    <a:pt x="46" y="241"/>
                  </a:lnTo>
                  <a:lnTo>
                    <a:pt x="48" y="240"/>
                  </a:lnTo>
                  <a:lnTo>
                    <a:pt x="49" y="238"/>
                  </a:lnTo>
                  <a:lnTo>
                    <a:pt x="50" y="235"/>
                  </a:lnTo>
                  <a:lnTo>
                    <a:pt x="50" y="234"/>
                  </a:lnTo>
                  <a:lnTo>
                    <a:pt x="54" y="228"/>
                  </a:lnTo>
                  <a:lnTo>
                    <a:pt x="55" y="224"/>
                  </a:lnTo>
                  <a:lnTo>
                    <a:pt x="55" y="221"/>
                  </a:lnTo>
                  <a:lnTo>
                    <a:pt x="53" y="219"/>
                  </a:lnTo>
                  <a:lnTo>
                    <a:pt x="50" y="216"/>
                  </a:lnTo>
                  <a:lnTo>
                    <a:pt x="51" y="216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0" y="214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52" y="211"/>
                  </a:lnTo>
                  <a:lnTo>
                    <a:pt x="53" y="210"/>
                  </a:lnTo>
                  <a:lnTo>
                    <a:pt x="57" y="209"/>
                  </a:lnTo>
                  <a:lnTo>
                    <a:pt x="59" y="209"/>
                  </a:lnTo>
                  <a:lnTo>
                    <a:pt x="61" y="206"/>
                  </a:lnTo>
                  <a:lnTo>
                    <a:pt x="65" y="203"/>
                  </a:lnTo>
                  <a:lnTo>
                    <a:pt x="69" y="199"/>
                  </a:lnTo>
                  <a:lnTo>
                    <a:pt x="75" y="198"/>
                  </a:lnTo>
                  <a:lnTo>
                    <a:pt x="79" y="194"/>
                  </a:lnTo>
                  <a:lnTo>
                    <a:pt x="81" y="192"/>
                  </a:lnTo>
                  <a:lnTo>
                    <a:pt x="84" y="192"/>
                  </a:lnTo>
                  <a:lnTo>
                    <a:pt x="87" y="191"/>
                  </a:lnTo>
                  <a:lnTo>
                    <a:pt x="91" y="192"/>
                  </a:lnTo>
                  <a:lnTo>
                    <a:pt x="92" y="191"/>
                  </a:lnTo>
                  <a:lnTo>
                    <a:pt x="93" y="189"/>
                  </a:lnTo>
                  <a:lnTo>
                    <a:pt x="95" y="186"/>
                  </a:lnTo>
                  <a:lnTo>
                    <a:pt x="97" y="185"/>
                  </a:lnTo>
                  <a:lnTo>
                    <a:pt x="99" y="186"/>
                  </a:lnTo>
                  <a:lnTo>
                    <a:pt x="101" y="185"/>
                  </a:lnTo>
                  <a:lnTo>
                    <a:pt x="104" y="183"/>
                  </a:lnTo>
                  <a:lnTo>
                    <a:pt x="105" y="180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1" y="174"/>
                  </a:lnTo>
                  <a:lnTo>
                    <a:pt x="95" y="174"/>
                  </a:lnTo>
                  <a:lnTo>
                    <a:pt x="93" y="175"/>
                  </a:lnTo>
                  <a:lnTo>
                    <a:pt x="92" y="176"/>
                  </a:lnTo>
                  <a:lnTo>
                    <a:pt x="86" y="176"/>
                  </a:lnTo>
                  <a:lnTo>
                    <a:pt x="83" y="177"/>
                  </a:lnTo>
                  <a:lnTo>
                    <a:pt x="76" y="180"/>
                  </a:lnTo>
                  <a:lnTo>
                    <a:pt x="74" y="179"/>
                  </a:lnTo>
                  <a:lnTo>
                    <a:pt x="72" y="179"/>
                  </a:lnTo>
                  <a:lnTo>
                    <a:pt x="70" y="179"/>
                  </a:lnTo>
                  <a:lnTo>
                    <a:pt x="69" y="179"/>
                  </a:lnTo>
                  <a:lnTo>
                    <a:pt x="68" y="180"/>
                  </a:lnTo>
                  <a:lnTo>
                    <a:pt x="67" y="180"/>
                  </a:lnTo>
                  <a:lnTo>
                    <a:pt x="64" y="179"/>
                  </a:lnTo>
                  <a:lnTo>
                    <a:pt x="63" y="179"/>
                  </a:lnTo>
                  <a:lnTo>
                    <a:pt x="57" y="180"/>
                  </a:lnTo>
                  <a:lnTo>
                    <a:pt x="41" y="180"/>
                  </a:lnTo>
                  <a:lnTo>
                    <a:pt x="39" y="180"/>
                  </a:lnTo>
                  <a:lnTo>
                    <a:pt x="38" y="180"/>
                  </a:lnTo>
                  <a:lnTo>
                    <a:pt x="37" y="177"/>
                  </a:lnTo>
                  <a:lnTo>
                    <a:pt x="36" y="175"/>
                  </a:lnTo>
                  <a:lnTo>
                    <a:pt x="35" y="174"/>
                  </a:lnTo>
                  <a:lnTo>
                    <a:pt x="36" y="172"/>
                  </a:lnTo>
                  <a:lnTo>
                    <a:pt x="36" y="169"/>
                  </a:lnTo>
                  <a:lnTo>
                    <a:pt x="35" y="167"/>
                  </a:lnTo>
                  <a:lnTo>
                    <a:pt x="33" y="164"/>
                  </a:lnTo>
                  <a:lnTo>
                    <a:pt x="34" y="164"/>
                  </a:lnTo>
                  <a:lnTo>
                    <a:pt x="38" y="164"/>
                  </a:lnTo>
                  <a:lnTo>
                    <a:pt x="40" y="163"/>
                  </a:lnTo>
                  <a:lnTo>
                    <a:pt x="43" y="161"/>
                  </a:lnTo>
                  <a:lnTo>
                    <a:pt x="44" y="157"/>
                  </a:lnTo>
                  <a:lnTo>
                    <a:pt x="45" y="155"/>
                  </a:lnTo>
                  <a:lnTo>
                    <a:pt x="50" y="15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51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1" y="147"/>
                  </a:lnTo>
                  <a:lnTo>
                    <a:pt x="51" y="146"/>
                  </a:lnTo>
                  <a:lnTo>
                    <a:pt x="51" y="145"/>
                  </a:lnTo>
                  <a:lnTo>
                    <a:pt x="51" y="146"/>
                  </a:lnTo>
                  <a:lnTo>
                    <a:pt x="51" y="147"/>
                  </a:lnTo>
                  <a:lnTo>
                    <a:pt x="52" y="147"/>
                  </a:lnTo>
                  <a:lnTo>
                    <a:pt x="52" y="146"/>
                  </a:lnTo>
                  <a:lnTo>
                    <a:pt x="53" y="144"/>
                  </a:lnTo>
                  <a:lnTo>
                    <a:pt x="54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7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8" y="140"/>
                  </a:lnTo>
                  <a:lnTo>
                    <a:pt x="61" y="139"/>
                  </a:lnTo>
                  <a:lnTo>
                    <a:pt x="62" y="138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2" y="137"/>
                  </a:lnTo>
                  <a:lnTo>
                    <a:pt x="61" y="135"/>
                  </a:lnTo>
                  <a:lnTo>
                    <a:pt x="61" y="134"/>
                  </a:lnTo>
                  <a:lnTo>
                    <a:pt x="61" y="133"/>
                  </a:lnTo>
                  <a:lnTo>
                    <a:pt x="62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4" y="131"/>
                  </a:lnTo>
                  <a:lnTo>
                    <a:pt x="64" y="129"/>
                  </a:lnTo>
                  <a:lnTo>
                    <a:pt x="62" y="128"/>
                  </a:lnTo>
                  <a:lnTo>
                    <a:pt x="61" y="126"/>
                  </a:lnTo>
                  <a:lnTo>
                    <a:pt x="60" y="124"/>
                  </a:lnTo>
                  <a:lnTo>
                    <a:pt x="59" y="122"/>
                  </a:lnTo>
                  <a:lnTo>
                    <a:pt x="61" y="119"/>
                  </a:lnTo>
                  <a:lnTo>
                    <a:pt x="60" y="119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61" y="114"/>
                  </a:lnTo>
                  <a:lnTo>
                    <a:pt x="60" y="113"/>
                  </a:lnTo>
                  <a:lnTo>
                    <a:pt x="59" y="110"/>
                  </a:lnTo>
                  <a:lnTo>
                    <a:pt x="60" y="108"/>
                  </a:lnTo>
                  <a:lnTo>
                    <a:pt x="61" y="106"/>
                  </a:lnTo>
                  <a:lnTo>
                    <a:pt x="59" y="103"/>
                  </a:lnTo>
                  <a:lnTo>
                    <a:pt x="60" y="102"/>
                  </a:lnTo>
                  <a:lnTo>
                    <a:pt x="66" y="101"/>
                  </a:lnTo>
                  <a:lnTo>
                    <a:pt x="68" y="101"/>
                  </a:lnTo>
                  <a:lnTo>
                    <a:pt x="70" y="99"/>
                  </a:lnTo>
                  <a:lnTo>
                    <a:pt x="73" y="97"/>
                  </a:lnTo>
                  <a:lnTo>
                    <a:pt x="73" y="96"/>
                  </a:lnTo>
                  <a:lnTo>
                    <a:pt x="74" y="95"/>
                  </a:lnTo>
                  <a:lnTo>
                    <a:pt x="75" y="95"/>
                  </a:lnTo>
                  <a:lnTo>
                    <a:pt x="79" y="90"/>
                  </a:lnTo>
                  <a:lnTo>
                    <a:pt x="80" y="92"/>
                  </a:lnTo>
                  <a:lnTo>
                    <a:pt x="81" y="93"/>
                  </a:lnTo>
                  <a:lnTo>
                    <a:pt x="84" y="94"/>
                  </a:lnTo>
                  <a:lnTo>
                    <a:pt x="86" y="93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6" y="77"/>
                  </a:lnTo>
                  <a:lnTo>
                    <a:pt x="86" y="72"/>
                  </a:lnTo>
                  <a:lnTo>
                    <a:pt x="85" y="70"/>
                  </a:lnTo>
                  <a:lnTo>
                    <a:pt x="84" y="68"/>
                  </a:lnTo>
                  <a:lnTo>
                    <a:pt x="85" y="67"/>
                  </a:lnTo>
                  <a:lnTo>
                    <a:pt x="84" y="64"/>
                  </a:lnTo>
                  <a:lnTo>
                    <a:pt x="85" y="63"/>
                  </a:lnTo>
                  <a:lnTo>
                    <a:pt x="84" y="62"/>
                  </a:lnTo>
                  <a:lnTo>
                    <a:pt x="84" y="61"/>
                  </a:lnTo>
                  <a:lnTo>
                    <a:pt x="84" y="60"/>
                  </a:lnTo>
                  <a:lnTo>
                    <a:pt x="84" y="59"/>
                  </a:lnTo>
                  <a:lnTo>
                    <a:pt x="82" y="62"/>
                  </a:lnTo>
                  <a:lnTo>
                    <a:pt x="81" y="61"/>
                  </a:lnTo>
                  <a:lnTo>
                    <a:pt x="77" y="59"/>
                  </a:lnTo>
                  <a:lnTo>
                    <a:pt x="72" y="55"/>
                  </a:lnTo>
                  <a:lnTo>
                    <a:pt x="73" y="53"/>
                  </a:lnTo>
                  <a:lnTo>
                    <a:pt x="74" y="52"/>
                  </a:lnTo>
                  <a:lnTo>
                    <a:pt x="72" y="51"/>
                  </a:lnTo>
                  <a:lnTo>
                    <a:pt x="70" y="51"/>
                  </a:lnTo>
                  <a:lnTo>
                    <a:pt x="67" y="50"/>
                  </a:lnTo>
                  <a:lnTo>
                    <a:pt x="64" y="47"/>
                  </a:lnTo>
                  <a:lnTo>
                    <a:pt x="63" y="47"/>
                  </a:lnTo>
                  <a:lnTo>
                    <a:pt x="61" y="47"/>
                  </a:lnTo>
                  <a:lnTo>
                    <a:pt x="60" y="46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61" y="38"/>
                  </a:lnTo>
                  <a:lnTo>
                    <a:pt x="64" y="35"/>
                  </a:lnTo>
                  <a:lnTo>
                    <a:pt x="74" y="35"/>
                  </a:lnTo>
                  <a:lnTo>
                    <a:pt x="78" y="34"/>
                  </a:lnTo>
                  <a:lnTo>
                    <a:pt x="79" y="32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81" y="27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1" y="23"/>
                  </a:lnTo>
                  <a:lnTo>
                    <a:pt x="80" y="23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4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95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1" y="13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7" y="9"/>
                  </a:lnTo>
                  <a:lnTo>
                    <a:pt x="119" y="8"/>
                  </a:lnTo>
                  <a:lnTo>
                    <a:pt x="121" y="7"/>
                  </a:lnTo>
                  <a:lnTo>
                    <a:pt x="123" y="4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4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37" y="5"/>
                  </a:lnTo>
                  <a:lnTo>
                    <a:pt x="139" y="2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5" y="1"/>
                  </a:lnTo>
                  <a:lnTo>
                    <a:pt x="148" y="3"/>
                  </a:lnTo>
                  <a:lnTo>
                    <a:pt x="151" y="5"/>
                  </a:lnTo>
                  <a:lnTo>
                    <a:pt x="154" y="11"/>
                  </a:lnTo>
                  <a:lnTo>
                    <a:pt x="156" y="14"/>
                  </a:lnTo>
                  <a:lnTo>
                    <a:pt x="159" y="16"/>
                  </a:lnTo>
                  <a:lnTo>
                    <a:pt x="165" y="19"/>
                  </a:lnTo>
                  <a:lnTo>
                    <a:pt x="166" y="21"/>
                  </a:lnTo>
                  <a:lnTo>
                    <a:pt x="169" y="23"/>
                  </a:lnTo>
                  <a:lnTo>
                    <a:pt x="170" y="24"/>
                  </a:lnTo>
                  <a:lnTo>
                    <a:pt x="171" y="23"/>
                  </a:lnTo>
                  <a:lnTo>
                    <a:pt x="170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2"/>
                  </a:lnTo>
                  <a:lnTo>
                    <a:pt x="172" y="21"/>
                  </a:lnTo>
                  <a:lnTo>
                    <a:pt x="173" y="20"/>
                  </a:lnTo>
                  <a:lnTo>
                    <a:pt x="174" y="19"/>
                  </a:lnTo>
                  <a:lnTo>
                    <a:pt x="175" y="20"/>
                  </a:lnTo>
                  <a:lnTo>
                    <a:pt x="176" y="19"/>
                  </a:lnTo>
                  <a:lnTo>
                    <a:pt x="176" y="18"/>
                  </a:lnTo>
                  <a:lnTo>
                    <a:pt x="183" y="17"/>
                  </a:lnTo>
                  <a:lnTo>
                    <a:pt x="186" y="17"/>
                  </a:lnTo>
                  <a:lnTo>
                    <a:pt x="190" y="19"/>
                  </a:lnTo>
                  <a:lnTo>
                    <a:pt x="192" y="19"/>
                  </a:lnTo>
                  <a:lnTo>
                    <a:pt x="193" y="19"/>
                  </a:lnTo>
                  <a:lnTo>
                    <a:pt x="194" y="19"/>
                  </a:lnTo>
                  <a:lnTo>
                    <a:pt x="195" y="18"/>
                  </a:lnTo>
                  <a:lnTo>
                    <a:pt x="193" y="17"/>
                  </a:lnTo>
                  <a:lnTo>
                    <a:pt x="193" y="16"/>
                  </a:lnTo>
                  <a:lnTo>
                    <a:pt x="193" y="14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3"/>
                  </a:lnTo>
                  <a:lnTo>
                    <a:pt x="197" y="13"/>
                  </a:lnTo>
                  <a:lnTo>
                    <a:pt x="200" y="13"/>
                  </a:lnTo>
                  <a:lnTo>
                    <a:pt x="202" y="15"/>
                  </a:lnTo>
                  <a:lnTo>
                    <a:pt x="203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13" y="16"/>
                  </a:lnTo>
                  <a:close/>
                  <a:moveTo>
                    <a:pt x="36" y="270"/>
                  </a:moveTo>
                  <a:lnTo>
                    <a:pt x="38" y="270"/>
                  </a:lnTo>
                  <a:lnTo>
                    <a:pt x="38" y="271"/>
                  </a:lnTo>
                  <a:lnTo>
                    <a:pt x="38" y="275"/>
                  </a:lnTo>
                  <a:lnTo>
                    <a:pt x="37" y="276"/>
                  </a:lnTo>
                  <a:lnTo>
                    <a:pt x="36" y="276"/>
                  </a:lnTo>
                  <a:lnTo>
                    <a:pt x="33" y="275"/>
                  </a:lnTo>
                  <a:lnTo>
                    <a:pt x="30" y="273"/>
                  </a:lnTo>
                  <a:lnTo>
                    <a:pt x="29" y="272"/>
                  </a:lnTo>
                  <a:lnTo>
                    <a:pt x="28" y="271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4" y="270"/>
                  </a:lnTo>
                  <a:lnTo>
                    <a:pt x="35" y="270"/>
                  </a:lnTo>
                  <a:lnTo>
                    <a:pt x="36" y="270"/>
                  </a:lnTo>
                  <a:close/>
                  <a:moveTo>
                    <a:pt x="32" y="232"/>
                  </a:moveTo>
                  <a:lnTo>
                    <a:pt x="32" y="234"/>
                  </a:lnTo>
                  <a:lnTo>
                    <a:pt x="29" y="235"/>
                  </a:lnTo>
                  <a:lnTo>
                    <a:pt x="27" y="236"/>
                  </a:lnTo>
                  <a:lnTo>
                    <a:pt x="21" y="237"/>
                  </a:lnTo>
                  <a:lnTo>
                    <a:pt x="17" y="239"/>
                  </a:lnTo>
                  <a:lnTo>
                    <a:pt x="9" y="240"/>
                  </a:lnTo>
                  <a:lnTo>
                    <a:pt x="8" y="240"/>
                  </a:lnTo>
                  <a:lnTo>
                    <a:pt x="5" y="240"/>
                  </a:lnTo>
                  <a:lnTo>
                    <a:pt x="4" y="239"/>
                  </a:lnTo>
                  <a:lnTo>
                    <a:pt x="3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3" y="233"/>
                  </a:lnTo>
                  <a:lnTo>
                    <a:pt x="5" y="229"/>
                  </a:lnTo>
                  <a:lnTo>
                    <a:pt x="9" y="227"/>
                  </a:lnTo>
                  <a:lnTo>
                    <a:pt x="15" y="226"/>
                  </a:lnTo>
                  <a:lnTo>
                    <a:pt x="22" y="223"/>
                  </a:lnTo>
                  <a:lnTo>
                    <a:pt x="24" y="223"/>
                  </a:lnTo>
                  <a:lnTo>
                    <a:pt x="25" y="223"/>
                  </a:lnTo>
                  <a:lnTo>
                    <a:pt x="26" y="223"/>
                  </a:lnTo>
                  <a:lnTo>
                    <a:pt x="26" y="224"/>
                  </a:lnTo>
                  <a:lnTo>
                    <a:pt x="27" y="225"/>
                  </a:lnTo>
                  <a:lnTo>
                    <a:pt x="28" y="226"/>
                  </a:lnTo>
                  <a:lnTo>
                    <a:pt x="27" y="228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8" y="231"/>
                  </a:lnTo>
                  <a:lnTo>
                    <a:pt x="27" y="233"/>
                  </a:lnTo>
                  <a:lnTo>
                    <a:pt x="28" y="234"/>
                  </a:lnTo>
                  <a:lnTo>
                    <a:pt x="30" y="233"/>
                  </a:lnTo>
                  <a:lnTo>
                    <a:pt x="31" y="232"/>
                  </a:lnTo>
                  <a:lnTo>
                    <a:pt x="32" y="232"/>
                  </a:lnTo>
                  <a:close/>
                  <a:moveTo>
                    <a:pt x="180" y="174"/>
                  </a:moveTo>
                  <a:lnTo>
                    <a:pt x="182" y="174"/>
                  </a:lnTo>
                  <a:lnTo>
                    <a:pt x="184" y="174"/>
                  </a:lnTo>
                  <a:lnTo>
                    <a:pt x="186" y="175"/>
                  </a:lnTo>
                  <a:lnTo>
                    <a:pt x="187" y="178"/>
                  </a:lnTo>
                  <a:lnTo>
                    <a:pt x="185" y="179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77" y="183"/>
                  </a:lnTo>
                  <a:lnTo>
                    <a:pt x="175" y="183"/>
                  </a:lnTo>
                  <a:lnTo>
                    <a:pt x="173" y="182"/>
                  </a:lnTo>
                  <a:lnTo>
                    <a:pt x="172" y="182"/>
                  </a:lnTo>
                  <a:lnTo>
                    <a:pt x="171" y="181"/>
                  </a:lnTo>
                  <a:lnTo>
                    <a:pt x="169" y="180"/>
                  </a:lnTo>
                  <a:lnTo>
                    <a:pt x="169" y="178"/>
                  </a:lnTo>
                  <a:lnTo>
                    <a:pt x="169" y="177"/>
                  </a:lnTo>
                  <a:lnTo>
                    <a:pt x="168" y="176"/>
                  </a:lnTo>
                  <a:lnTo>
                    <a:pt x="169" y="174"/>
                  </a:lnTo>
                  <a:lnTo>
                    <a:pt x="169" y="174"/>
                  </a:lnTo>
                  <a:lnTo>
                    <a:pt x="170" y="174"/>
                  </a:lnTo>
                  <a:lnTo>
                    <a:pt x="171" y="174"/>
                  </a:lnTo>
                  <a:lnTo>
                    <a:pt x="171" y="175"/>
                  </a:lnTo>
                  <a:lnTo>
                    <a:pt x="173" y="174"/>
                  </a:lnTo>
                  <a:lnTo>
                    <a:pt x="175" y="173"/>
                  </a:lnTo>
                  <a:lnTo>
                    <a:pt x="177" y="173"/>
                  </a:lnTo>
                  <a:lnTo>
                    <a:pt x="180" y="174"/>
                  </a:lnTo>
                  <a:close/>
                  <a:moveTo>
                    <a:pt x="179" y="198"/>
                  </a:moveTo>
                  <a:lnTo>
                    <a:pt x="179" y="197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4" y="198"/>
                  </a:lnTo>
                  <a:lnTo>
                    <a:pt x="173" y="197"/>
                  </a:lnTo>
                  <a:lnTo>
                    <a:pt x="173" y="195"/>
                  </a:lnTo>
                  <a:lnTo>
                    <a:pt x="174" y="194"/>
                  </a:lnTo>
                  <a:lnTo>
                    <a:pt x="175" y="192"/>
                  </a:lnTo>
                  <a:lnTo>
                    <a:pt x="176" y="192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9" y="1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4" name="Freeform 134">
              <a:extLst>
                <a:ext uri="{FF2B5EF4-FFF2-40B4-BE49-F238E27FC236}">
                  <a16:creationId xmlns:a16="http://schemas.microsoft.com/office/drawing/2014/main" id="{48F404DF-C31A-1ECE-B553-42D0E9ADE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0756" y="3335848"/>
              <a:ext cx="1520341" cy="1540159"/>
            </a:xfrm>
            <a:custGeom>
              <a:avLst/>
              <a:gdLst>
                <a:gd name="T0" fmla="*/ 839 w 1074"/>
                <a:gd name="T1" fmla="*/ 938 h 1088"/>
                <a:gd name="T2" fmla="*/ 776 w 1074"/>
                <a:gd name="T3" fmla="*/ 871 h 1088"/>
                <a:gd name="T4" fmla="*/ 710 w 1074"/>
                <a:gd name="T5" fmla="*/ 810 h 1088"/>
                <a:gd name="T6" fmla="*/ 671 w 1074"/>
                <a:gd name="T7" fmla="*/ 789 h 1088"/>
                <a:gd name="T8" fmla="*/ 568 w 1074"/>
                <a:gd name="T9" fmla="*/ 717 h 1088"/>
                <a:gd name="T10" fmla="*/ 466 w 1074"/>
                <a:gd name="T11" fmla="*/ 631 h 1088"/>
                <a:gd name="T12" fmla="*/ 411 w 1074"/>
                <a:gd name="T13" fmla="*/ 576 h 1088"/>
                <a:gd name="T14" fmla="*/ 356 w 1074"/>
                <a:gd name="T15" fmla="*/ 504 h 1088"/>
                <a:gd name="T16" fmla="*/ 292 w 1074"/>
                <a:gd name="T17" fmla="*/ 392 h 1088"/>
                <a:gd name="T18" fmla="*/ 201 w 1074"/>
                <a:gd name="T19" fmla="*/ 345 h 1088"/>
                <a:gd name="T20" fmla="*/ 134 w 1074"/>
                <a:gd name="T21" fmla="*/ 408 h 1088"/>
                <a:gd name="T22" fmla="*/ 63 w 1074"/>
                <a:gd name="T23" fmla="*/ 378 h 1088"/>
                <a:gd name="T24" fmla="*/ 40 w 1074"/>
                <a:gd name="T25" fmla="*/ 310 h 1088"/>
                <a:gd name="T26" fmla="*/ 25 w 1074"/>
                <a:gd name="T27" fmla="*/ 253 h 1088"/>
                <a:gd name="T28" fmla="*/ 32 w 1074"/>
                <a:gd name="T29" fmla="*/ 188 h 1088"/>
                <a:gd name="T30" fmla="*/ 83 w 1074"/>
                <a:gd name="T31" fmla="*/ 145 h 1088"/>
                <a:gd name="T32" fmla="*/ 141 w 1074"/>
                <a:gd name="T33" fmla="*/ 103 h 1088"/>
                <a:gd name="T34" fmla="*/ 197 w 1074"/>
                <a:gd name="T35" fmla="*/ 140 h 1088"/>
                <a:gd name="T36" fmla="*/ 232 w 1074"/>
                <a:gd name="T37" fmla="*/ 117 h 1088"/>
                <a:gd name="T38" fmla="*/ 280 w 1074"/>
                <a:gd name="T39" fmla="*/ 100 h 1088"/>
                <a:gd name="T40" fmla="*/ 309 w 1074"/>
                <a:gd name="T41" fmla="*/ 74 h 1088"/>
                <a:gd name="T42" fmla="*/ 346 w 1074"/>
                <a:gd name="T43" fmla="*/ 35 h 1088"/>
                <a:gd name="T44" fmla="*/ 431 w 1074"/>
                <a:gd name="T45" fmla="*/ 15 h 1088"/>
                <a:gd name="T46" fmla="*/ 498 w 1074"/>
                <a:gd name="T47" fmla="*/ 23 h 1088"/>
                <a:gd name="T48" fmla="*/ 596 w 1074"/>
                <a:gd name="T49" fmla="*/ 70 h 1088"/>
                <a:gd name="T50" fmla="*/ 619 w 1074"/>
                <a:gd name="T51" fmla="*/ 113 h 1088"/>
                <a:gd name="T52" fmla="*/ 655 w 1074"/>
                <a:gd name="T53" fmla="*/ 189 h 1088"/>
                <a:gd name="T54" fmla="*/ 611 w 1074"/>
                <a:gd name="T55" fmla="*/ 178 h 1088"/>
                <a:gd name="T56" fmla="*/ 526 w 1074"/>
                <a:gd name="T57" fmla="*/ 210 h 1088"/>
                <a:gd name="T58" fmla="*/ 524 w 1074"/>
                <a:gd name="T59" fmla="*/ 208 h 1088"/>
                <a:gd name="T60" fmla="*/ 507 w 1074"/>
                <a:gd name="T61" fmla="*/ 242 h 1088"/>
                <a:gd name="T62" fmla="*/ 527 w 1074"/>
                <a:gd name="T63" fmla="*/ 270 h 1088"/>
                <a:gd name="T64" fmla="*/ 520 w 1074"/>
                <a:gd name="T65" fmla="*/ 298 h 1088"/>
                <a:gd name="T66" fmla="*/ 572 w 1074"/>
                <a:gd name="T67" fmla="*/ 410 h 1088"/>
                <a:gd name="T68" fmla="*/ 721 w 1074"/>
                <a:gd name="T69" fmla="*/ 619 h 1088"/>
                <a:gd name="T70" fmla="*/ 857 w 1074"/>
                <a:gd name="T71" fmla="*/ 676 h 1088"/>
                <a:gd name="T72" fmla="*/ 1024 w 1074"/>
                <a:gd name="T73" fmla="*/ 804 h 1088"/>
                <a:gd name="T74" fmla="*/ 1063 w 1074"/>
                <a:gd name="T75" fmla="*/ 905 h 1088"/>
                <a:gd name="T76" fmla="*/ 977 w 1074"/>
                <a:gd name="T77" fmla="*/ 844 h 1088"/>
                <a:gd name="T78" fmla="*/ 904 w 1074"/>
                <a:gd name="T79" fmla="*/ 871 h 1088"/>
                <a:gd name="T80" fmla="*/ 951 w 1074"/>
                <a:gd name="T81" fmla="*/ 976 h 1088"/>
                <a:gd name="T82" fmla="*/ 898 w 1074"/>
                <a:gd name="T83" fmla="*/ 1068 h 1088"/>
                <a:gd name="T84" fmla="*/ 522 w 1074"/>
                <a:gd name="T85" fmla="*/ 404 h 1088"/>
                <a:gd name="T86" fmla="*/ 744 w 1074"/>
                <a:gd name="T87" fmla="*/ 1048 h 1088"/>
                <a:gd name="T88" fmla="*/ 147 w 1074"/>
                <a:gd name="T89" fmla="*/ 980 h 1088"/>
                <a:gd name="T90" fmla="*/ 154 w 1074"/>
                <a:gd name="T91" fmla="*/ 751 h 1088"/>
                <a:gd name="T92" fmla="*/ 281 w 1074"/>
                <a:gd name="T93" fmla="*/ 891 h 1088"/>
                <a:gd name="T94" fmla="*/ 268 w 1074"/>
                <a:gd name="T95" fmla="*/ 978 h 1088"/>
                <a:gd name="T96" fmla="*/ 219 w 1074"/>
                <a:gd name="T97" fmla="*/ 970 h 1088"/>
                <a:gd name="T98" fmla="*/ 185 w 1074"/>
                <a:gd name="T99" fmla="*/ 1013 h 1088"/>
                <a:gd name="T100" fmla="*/ 165 w 1074"/>
                <a:gd name="T101" fmla="*/ 968 h 1088"/>
                <a:gd name="T102" fmla="*/ 176 w 1074"/>
                <a:gd name="T103" fmla="*/ 906 h 1088"/>
                <a:gd name="T104" fmla="*/ 168 w 1074"/>
                <a:gd name="T105" fmla="*/ 866 h 1088"/>
                <a:gd name="T106" fmla="*/ 139 w 1074"/>
                <a:gd name="T107" fmla="*/ 798 h 1088"/>
                <a:gd name="T108" fmla="*/ 213 w 1074"/>
                <a:gd name="T109" fmla="*/ 757 h 1088"/>
                <a:gd name="T110" fmla="*/ 254 w 1074"/>
                <a:gd name="T111" fmla="*/ 745 h 1088"/>
                <a:gd name="T112" fmla="*/ 267 w 1074"/>
                <a:gd name="T113" fmla="*/ 763 h 1088"/>
                <a:gd name="T114" fmla="*/ 280 w 1074"/>
                <a:gd name="T115" fmla="*/ 783 h 1088"/>
                <a:gd name="T116" fmla="*/ 345 w 1074"/>
                <a:gd name="T117" fmla="*/ 550 h 1088"/>
                <a:gd name="T118" fmla="*/ 338 w 1074"/>
                <a:gd name="T119" fmla="*/ 546 h 1088"/>
                <a:gd name="T120" fmla="*/ 719 w 1074"/>
                <a:gd name="T121" fmla="*/ 1052 h 1088"/>
                <a:gd name="T122" fmla="*/ 259 w 1074"/>
                <a:gd name="T123" fmla="*/ 745 h 1088"/>
                <a:gd name="T124" fmla="*/ 312 w 1074"/>
                <a:gd name="T125" fmla="*/ 572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4" h="1088">
                  <a:moveTo>
                    <a:pt x="817" y="1088"/>
                  </a:moveTo>
                  <a:lnTo>
                    <a:pt x="819" y="1087"/>
                  </a:lnTo>
                  <a:lnTo>
                    <a:pt x="828" y="1083"/>
                  </a:lnTo>
                  <a:lnTo>
                    <a:pt x="829" y="1082"/>
                  </a:lnTo>
                  <a:lnTo>
                    <a:pt x="831" y="1081"/>
                  </a:lnTo>
                  <a:lnTo>
                    <a:pt x="832" y="1076"/>
                  </a:lnTo>
                  <a:lnTo>
                    <a:pt x="839" y="1061"/>
                  </a:lnTo>
                  <a:lnTo>
                    <a:pt x="840" y="1056"/>
                  </a:lnTo>
                  <a:lnTo>
                    <a:pt x="840" y="1052"/>
                  </a:lnTo>
                  <a:lnTo>
                    <a:pt x="838" y="1049"/>
                  </a:lnTo>
                  <a:lnTo>
                    <a:pt x="836" y="1046"/>
                  </a:lnTo>
                  <a:lnTo>
                    <a:pt x="835" y="1046"/>
                  </a:lnTo>
                  <a:lnTo>
                    <a:pt x="834" y="1045"/>
                  </a:lnTo>
                  <a:lnTo>
                    <a:pt x="833" y="1045"/>
                  </a:lnTo>
                  <a:lnTo>
                    <a:pt x="832" y="1043"/>
                  </a:lnTo>
                  <a:lnTo>
                    <a:pt x="832" y="1042"/>
                  </a:lnTo>
                  <a:lnTo>
                    <a:pt x="832" y="1041"/>
                  </a:lnTo>
                  <a:lnTo>
                    <a:pt x="833" y="1040"/>
                  </a:lnTo>
                  <a:lnTo>
                    <a:pt x="835" y="1039"/>
                  </a:lnTo>
                  <a:lnTo>
                    <a:pt x="839" y="1038"/>
                  </a:lnTo>
                  <a:lnTo>
                    <a:pt x="844" y="1034"/>
                  </a:lnTo>
                  <a:lnTo>
                    <a:pt x="848" y="1032"/>
                  </a:lnTo>
                  <a:lnTo>
                    <a:pt x="852" y="1032"/>
                  </a:lnTo>
                  <a:lnTo>
                    <a:pt x="858" y="1033"/>
                  </a:lnTo>
                  <a:lnTo>
                    <a:pt x="860" y="1033"/>
                  </a:lnTo>
                  <a:lnTo>
                    <a:pt x="862" y="1032"/>
                  </a:lnTo>
                  <a:lnTo>
                    <a:pt x="863" y="1029"/>
                  </a:lnTo>
                  <a:lnTo>
                    <a:pt x="866" y="1026"/>
                  </a:lnTo>
                  <a:lnTo>
                    <a:pt x="867" y="1022"/>
                  </a:lnTo>
                  <a:lnTo>
                    <a:pt x="868" y="1017"/>
                  </a:lnTo>
                  <a:lnTo>
                    <a:pt x="868" y="1012"/>
                  </a:lnTo>
                  <a:lnTo>
                    <a:pt x="867" y="1010"/>
                  </a:lnTo>
                  <a:lnTo>
                    <a:pt x="866" y="1008"/>
                  </a:lnTo>
                  <a:lnTo>
                    <a:pt x="865" y="1007"/>
                  </a:lnTo>
                  <a:lnTo>
                    <a:pt x="862" y="1006"/>
                  </a:lnTo>
                  <a:lnTo>
                    <a:pt x="862" y="1005"/>
                  </a:lnTo>
                  <a:lnTo>
                    <a:pt x="860" y="1004"/>
                  </a:lnTo>
                  <a:lnTo>
                    <a:pt x="855" y="992"/>
                  </a:lnTo>
                  <a:lnTo>
                    <a:pt x="851" y="964"/>
                  </a:lnTo>
                  <a:lnTo>
                    <a:pt x="850" y="960"/>
                  </a:lnTo>
                  <a:lnTo>
                    <a:pt x="847" y="950"/>
                  </a:lnTo>
                  <a:lnTo>
                    <a:pt x="844" y="944"/>
                  </a:lnTo>
                  <a:lnTo>
                    <a:pt x="842" y="940"/>
                  </a:lnTo>
                  <a:lnTo>
                    <a:pt x="839" y="938"/>
                  </a:lnTo>
                  <a:lnTo>
                    <a:pt x="837" y="936"/>
                  </a:lnTo>
                  <a:lnTo>
                    <a:pt x="836" y="935"/>
                  </a:lnTo>
                  <a:lnTo>
                    <a:pt x="835" y="932"/>
                  </a:lnTo>
                  <a:lnTo>
                    <a:pt x="834" y="929"/>
                  </a:lnTo>
                  <a:lnTo>
                    <a:pt x="832" y="924"/>
                  </a:lnTo>
                  <a:lnTo>
                    <a:pt x="831" y="921"/>
                  </a:lnTo>
                  <a:lnTo>
                    <a:pt x="830" y="920"/>
                  </a:lnTo>
                  <a:lnTo>
                    <a:pt x="828" y="908"/>
                  </a:lnTo>
                  <a:lnTo>
                    <a:pt x="828" y="908"/>
                  </a:lnTo>
                  <a:lnTo>
                    <a:pt x="828" y="906"/>
                  </a:lnTo>
                  <a:lnTo>
                    <a:pt x="827" y="905"/>
                  </a:lnTo>
                  <a:lnTo>
                    <a:pt x="827" y="904"/>
                  </a:lnTo>
                  <a:lnTo>
                    <a:pt x="826" y="903"/>
                  </a:lnTo>
                  <a:lnTo>
                    <a:pt x="828" y="899"/>
                  </a:lnTo>
                  <a:lnTo>
                    <a:pt x="827" y="896"/>
                  </a:lnTo>
                  <a:lnTo>
                    <a:pt x="824" y="892"/>
                  </a:lnTo>
                  <a:lnTo>
                    <a:pt x="824" y="890"/>
                  </a:lnTo>
                  <a:lnTo>
                    <a:pt x="823" y="888"/>
                  </a:lnTo>
                  <a:lnTo>
                    <a:pt x="821" y="886"/>
                  </a:lnTo>
                  <a:lnTo>
                    <a:pt x="819" y="883"/>
                  </a:lnTo>
                  <a:lnTo>
                    <a:pt x="816" y="878"/>
                  </a:lnTo>
                  <a:lnTo>
                    <a:pt x="814" y="877"/>
                  </a:lnTo>
                  <a:lnTo>
                    <a:pt x="814" y="876"/>
                  </a:lnTo>
                  <a:lnTo>
                    <a:pt x="814" y="874"/>
                  </a:lnTo>
                  <a:lnTo>
                    <a:pt x="813" y="875"/>
                  </a:lnTo>
                  <a:lnTo>
                    <a:pt x="806" y="874"/>
                  </a:lnTo>
                  <a:lnTo>
                    <a:pt x="803" y="876"/>
                  </a:lnTo>
                  <a:lnTo>
                    <a:pt x="802" y="878"/>
                  </a:lnTo>
                  <a:lnTo>
                    <a:pt x="799" y="880"/>
                  </a:lnTo>
                  <a:lnTo>
                    <a:pt x="796" y="884"/>
                  </a:lnTo>
                  <a:lnTo>
                    <a:pt x="795" y="884"/>
                  </a:lnTo>
                  <a:lnTo>
                    <a:pt x="790" y="884"/>
                  </a:lnTo>
                  <a:lnTo>
                    <a:pt x="789" y="883"/>
                  </a:lnTo>
                  <a:lnTo>
                    <a:pt x="785" y="879"/>
                  </a:lnTo>
                  <a:lnTo>
                    <a:pt x="784" y="879"/>
                  </a:lnTo>
                  <a:lnTo>
                    <a:pt x="784" y="879"/>
                  </a:lnTo>
                  <a:lnTo>
                    <a:pt x="783" y="880"/>
                  </a:lnTo>
                  <a:lnTo>
                    <a:pt x="782" y="880"/>
                  </a:lnTo>
                  <a:lnTo>
                    <a:pt x="781" y="880"/>
                  </a:lnTo>
                  <a:lnTo>
                    <a:pt x="781" y="879"/>
                  </a:lnTo>
                  <a:lnTo>
                    <a:pt x="783" y="878"/>
                  </a:lnTo>
                  <a:lnTo>
                    <a:pt x="781" y="875"/>
                  </a:lnTo>
                  <a:lnTo>
                    <a:pt x="778" y="872"/>
                  </a:lnTo>
                  <a:lnTo>
                    <a:pt x="776" y="871"/>
                  </a:lnTo>
                  <a:lnTo>
                    <a:pt x="774" y="870"/>
                  </a:lnTo>
                  <a:lnTo>
                    <a:pt x="769" y="864"/>
                  </a:lnTo>
                  <a:lnTo>
                    <a:pt x="767" y="863"/>
                  </a:lnTo>
                  <a:lnTo>
                    <a:pt x="766" y="863"/>
                  </a:lnTo>
                  <a:lnTo>
                    <a:pt x="763" y="864"/>
                  </a:lnTo>
                  <a:lnTo>
                    <a:pt x="761" y="864"/>
                  </a:lnTo>
                  <a:lnTo>
                    <a:pt x="760" y="863"/>
                  </a:lnTo>
                  <a:lnTo>
                    <a:pt x="760" y="860"/>
                  </a:lnTo>
                  <a:lnTo>
                    <a:pt x="758" y="859"/>
                  </a:lnTo>
                  <a:lnTo>
                    <a:pt x="755" y="858"/>
                  </a:lnTo>
                  <a:lnTo>
                    <a:pt x="754" y="857"/>
                  </a:lnTo>
                  <a:lnTo>
                    <a:pt x="754" y="856"/>
                  </a:lnTo>
                  <a:lnTo>
                    <a:pt x="752" y="857"/>
                  </a:lnTo>
                  <a:lnTo>
                    <a:pt x="750" y="855"/>
                  </a:lnTo>
                  <a:lnTo>
                    <a:pt x="749" y="855"/>
                  </a:lnTo>
                  <a:lnTo>
                    <a:pt x="749" y="853"/>
                  </a:lnTo>
                  <a:lnTo>
                    <a:pt x="751" y="850"/>
                  </a:lnTo>
                  <a:lnTo>
                    <a:pt x="752" y="848"/>
                  </a:lnTo>
                  <a:lnTo>
                    <a:pt x="751" y="845"/>
                  </a:lnTo>
                  <a:lnTo>
                    <a:pt x="751" y="844"/>
                  </a:lnTo>
                  <a:lnTo>
                    <a:pt x="752" y="843"/>
                  </a:lnTo>
                  <a:lnTo>
                    <a:pt x="754" y="843"/>
                  </a:lnTo>
                  <a:lnTo>
                    <a:pt x="754" y="842"/>
                  </a:lnTo>
                  <a:lnTo>
                    <a:pt x="755" y="842"/>
                  </a:lnTo>
                  <a:lnTo>
                    <a:pt x="757" y="842"/>
                  </a:lnTo>
                  <a:lnTo>
                    <a:pt x="757" y="840"/>
                  </a:lnTo>
                  <a:lnTo>
                    <a:pt x="757" y="836"/>
                  </a:lnTo>
                  <a:lnTo>
                    <a:pt x="755" y="832"/>
                  </a:lnTo>
                  <a:lnTo>
                    <a:pt x="748" y="816"/>
                  </a:lnTo>
                  <a:lnTo>
                    <a:pt x="745" y="812"/>
                  </a:lnTo>
                  <a:lnTo>
                    <a:pt x="742" y="809"/>
                  </a:lnTo>
                  <a:lnTo>
                    <a:pt x="740" y="806"/>
                  </a:lnTo>
                  <a:lnTo>
                    <a:pt x="737" y="804"/>
                  </a:lnTo>
                  <a:lnTo>
                    <a:pt x="735" y="804"/>
                  </a:lnTo>
                  <a:lnTo>
                    <a:pt x="732" y="805"/>
                  </a:lnTo>
                  <a:lnTo>
                    <a:pt x="730" y="806"/>
                  </a:lnTo>
                  <a:lnTo>
                    <a:pt x="729" y="807"/>
                  </a:lnTo>
                  <a:lnTo>
                    <a:pt x="724" y="806"/>
                  </a:lnTo>
                  <a:lnTo>
                    <a:pt x="723" y="807"/>
                  </a:lnTo>
                  <a:lnTo>
                    <a:pt x="718" y="811"/>
                  </a:lnTo>
                  <a:lnTo>
                    <a:pt x="716" y="811"/>
                  </a:lnTo>
                  <a:lnTo>
                    <a:pt x="714" y="810"/>
                  </a:lnTo>
                  <a:lnTo>
                    <a:pt x="711" y="809"/>
                  </a:lnTo>
                  <a:lnTo>
                    <a:pt x="710" y="810"/>
                  </a:lnTo>
                  <a:lnTo>
                    <a:pt x="706" y="811"/>
                  </a:lnTo>
                  <a:lnTo>
                    <a:pt x="703" y="812"/>
                  </a:lnTo>
                  <a:lnTo>
                    <a:pt x="700" y="814"/>
                  </a:lnTo>
                  <a:lnTo>
                    <a:pt x="698" y="816"/>
                  </a:lnTo>
                  <a:lnTo>
                    <a:pt x="697" y="814"/>
                  </a:lnTo>
                  <a:lnTo>
                    <a:pt x="697" y="812"/>
                  </a:lnTo>
                  <a:lnTo>
                    <a:pt x="698" y="810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2" y="808"/>
                  </a:lnTo>
                  <a:lnTo>
                    <a:pt x="703" y="807"/>
                  </a:lnTo>
                  <a:lnTo>
                    <a:pt x="704" y="806"/>
                  </a:lnTo>
                  <a:lnTo>
                    <a:pt x="707" y="802"/>
                  </a:lnTo>
                  <a:lnTo>
                    <a:pt x="710" y="801"/>
                  </a:lnTo>
                  <a:lnTo>
                    <a:pt x="711" y="800"/>
                  </a:lnTo>
                  <a:lnTo>
                    <a:pt x="710" y="797"/>
                  </a:lnTo>
                  <a:lnTo>
                    <a:pt x="709" y="795"/>
                  </a:lnTo>
                  <a:lnTo>
                    <a:pt x="707" y="794"/>
                  </a:lnTo>
                  <a:lnTo>
                    <a:pt x="706" y="794"/>
                  </a:lnTo>
                  <a:lnTo>
                    <a:pt x="704" y="794"/>
                  </a:lnTo>
                  <a:lnTo>
                    <a:pt x="703" y="794"/>
                  </a:lnTo>
                  <a:lnTo>
                    <a:pt x="701" y="792"/>
                  </a:lnTo>
                  <a:lnTo>
                    <a:pt x="700" y="791"/>
                  </a:lnTo>
                  <a:lnTo>
                    <a:pt x="699" y="789"/>
                  </a:lnTo>
                  <a:lnTo>
                    <a:pt x="695" y="786"/>
                  </a:lnTo>
                  <a:lnTo>
                    <a:pt x="694" y="784"/>
                  </a:lnTo>
                  <a:lnTo>
                    <a:pt x="692" y="784"/>
                  </a:lnTo>
                  <a:lnTo>
                    <a:pt x="689" y="784"/>
                  </a:lnTo>
                  <a:lnTo>
                    <a:pt x="688" y="785"/>
                  </a:lnTo>
                  <a:lnTo>
                    <a:pt x="687" y="787"/>
                  </a:lnTo>
                  <a:lnTo>
                    <a:pt x="686" y="788"/>
                  </a:lnTo>
                  <a:lnTo>
                    <a:pt x="683" y="788"/>
                  </a:lnTo>
                  <a:lnTo>
                    <a:pt x="682" y="787"/>
                  </a:lnTo>
                  <a:lnTo>
                    <a:pt x="679" y="787"/>
                  </a:lnTo>
                  <a:lnTo>
                    <a:pt x="677" y="785"/>
                  </a:lnTo>
                  <a:lnTo>
                    <a:pt x="676" y="785"/>
                  </a:lnTo>
                  <a:lnTo>
                    <a:pt x="675" y="785"/>
                  </a:lnTo>
                  <a:lnTo>
                    <a:pt x="674" y="786"/>
                  </a:lnTo>
                  <a:lnTo>
                    <a:pt x="674" y="787"/>
                  </a:lnTo>
                  <a:lnTo>
                    <a:pt x="675" y="789"/>
                  </a:lnTo>
                  <a:lnTo>
                    <a:pt x="675" y="791"/>
                  </a:lnTo>
                  <a:lnTo>
                    <a:pt x="674" y="790"/>
                  </a:lnTo>
                  <a:lnTo>
                    <a:pt x="671" y="790"/>
                  </a:lnTo>
                  <a:lnTo>
                    <a:pt x="671" y="789"/>
                  </a:lnTo>
                  <a:lnTo>
                    <a:pt x="672" y="784"/>
                  </a:lnTo>
                  <a:lnTo>
                    <a:pt x="671" y="780"/>
                  </a:lnTo>
                  <a:lnTo>
                    <a:pt x="669" y="774"/>
                  </a:lnTo>
                  <a:lnTo>
                    <a:pt x="664" y="765"/>
                  </a:lnTo>
                  <a:lnTo>
                    <a:pt x="661" y="763"/>
                  </a:lnTo>
                  <a:lnTo>
                    <a:pt x="660" y="762"/>
                  </a:lnTo>
                  <a:lnTo>
                    <a:pt x="659" y="761"/>
                  </a:lnTo>
                  <a:lnTo>
                    <a:pt x="659" y="758"/>
                  </a:lnTo>
                  <a:lnTo>
                    <a:pt x="659" y="757"/>
                  </a:lnTo>
                  <a:lnTo>
                    <a:pt x="657" y="752"/>
                  </a:lnTo>
                  <a:lnTo>
                    <a:pt x="654" y="747"/>
                  </a:lnTo>
                  <a:lnTo>
                    <a:pt x="648" y="740"/>
                  </a:lnTo>
                  <a:lnTo>
                    <a:pt x="642" y="734"/>
                  </a:lnTo>
                  <a:lnTo>
                    <a:pt x="641" y="734"/>
                  </a:lnTo>
                  <a:lnTo>
                    <a:pt x="638" y="735"/>
                  </a:lnTo>
                  <a:lnTo>
                    <a:pt x="637" y="735"/>
                  </a:lnTo>
                  <a:lnTo>
                    <a:pt x="636" y="733"/>
                  </a:lnTo>
                  <a:lnTo>
                    <a:pt x="631" y="734"/>
                  </a:lnTo>
                  <a:lnTo>
                    <a:pt x="628" y="736"/>
                  </a:lnTo>
                  <a:lnTo>
                    <a:pt x="629" y="740"/>
                  </a:lnTo>
                  <a:lnTo>
                    <a:pt x="626" y="740"/>
                  </a:lnTo>
                  <a:lnTo>
                    <a:pt x="625" y="740"/>
                  </a:lnTo>
                  <a:lnTo>
                    <a:pt x="624" y="739"/>
                  </a:lnTo>
                  <a:lnTo>
                    <a:pt x="624" y="738"/>
                  </a:lnTo>
                  <a:lnTo>
                    <a:pt x="623" y="738"/>
                  </a:lnTo>
                  <a:lnTo>
                    <a:pt x="622" y="739"/>
                  </a:lnTo>
                  <a:lnTo>
                    <a:pt x="621" y="736"/>
                  </a:lnTo>
                  <a:lnTo>
                    <a:pt x="606" y="729"/>
                  </a:lnTo>
                  <a:lnTo>
                    <a:pt x="603" y="729"/>
                  </a:lnTo>
                  <a:lnTo>
                    <a:pt x="596" y="731"/>
                  </a:lnTo>
                  <a:lnTo>
                    <a:pt x="594" y="732"/>
                  </a:lnTo>
                  <a:lnTo>
                    <a:pt x="591" y="733"/>
                  </a:lnTo>
                  <a:lnTo>
                    <a:pt x="587" y="735"/>
                  </a:lnTo>
                  <a:lnTo>
                    <a:pt x="586" y="738"/>
                  </a:lnTo>
                  <a:lnTo>
                    <a:pt x="583" y="739"/>
                  </a:lnTo>
                  <a:lnTo>
                    <a:pt x="581" y="738"/>
                  </a:lnTo>
                  <a:lnTo>
                    <a:pt x="580" y="736"/>
                  </a:lnTo>
                  <a:lnTo>
                    <a:pt x="580" y="734"/>
                  </a:lnTo>
                  <a:lnTo>
                    <a:pt x="580" y="732"/>
                  </a:lnTo>
                  <a:lnTo>
                    <a:pt x="578" y="731"/>
                  </a:lnTo>
                  <a:lnTo>
                    <a:pt x="576" y="727"/>
                  </a:lnTo>
                  <a:lnTo>
                    <a:pt x="575" y="725"/>
                  </a:lnTo>
                  <a:lnTo>
                    <a:pt x="570" y="719"/>
                  </a:lnTo>
                  <a:lnTo>
                    <a:pt x="568" y="717"/>
                  </a:lnTo>
                  <a:lnTo>
                    <a:pt x="565" y="715"/>
                  </a:lnTo>
                  <a:lnTo>
                    <a:pt x="562" y="715"/>
                  </a:lnTo>
                  <a:lnTo>
                    <a:pt x="556" y="715"/>
                  </a:lnTo>
                  <a:lnTo>
                    <a:pt x="555" y="714"/>
                  </a:lnTo>
                  <a:lnTo>
                    <a:pt x="548" y="710"/>
                  </a:lnTo>
                  <a:lnTo>
                    <a:pt x="546" y="709"/>
                  </a:lnTo>
                  <a:lnTo>
                    <a:pt x="544" y="709"/>
                  </a:lnTo>
                  <a:lnTo>
                    <a:pt x="544" y="711"/>
                  </a:lnTo>
                  <a:lnTo>
                    <a:pt x="543" y="709"/>
                  </a:lnTo>
                  <a:lnTo>
                    <a:pt x="536" y="699"/>
                  </a:lnTo>
                  <a:lnTo>
                    <a:pt x="527" y="689"/>
                  </a:lnTo>
                  <a:lnTo>
                    <a:pt x="518" y="680"/>
                  </a:lnTo>
                  <a:lnTo>
                    <a:pt x="516" y="679"/>
                  </a:lnTo>
                  <a:lnTo>
                    <a:pt x="514" y="679"/>
                  </a:lnTo>
                  <a:lnTo>
                    <a:pt x="513" y="678"/>
                  </a:lnTo>
                  <a:lnTo>
                    <a:pt x="512" y="677"/>
                  </a:lnTo>
                  <a:lnTo>
                    <a:pt x="509" y="677"/>
                  </a:lnTo>
                  <a:lnTo>
                    <a:pt x="508" y="676"/>
                  </a:lnTo>
                  <a:lnTo>
                    <a:pt x="507" y="674"/>
                  </a:lnTo>
                  <a:lnTo>
                    <a:pt x="506" y="673"/>
                  </a:lnTo>
                  <a:lnTo>
                    <a:pt x="506" y="670"/>
                  </a:lnTo>
                  <a:lnTo>
                    <a:pt x="506" y="667"/>
                  </a:lnTo>
                  <a:lnTo>
                    <a:pt x="506" y="666"/>
                  </a:lnTo>
                  <a:lnTo>
                    <a:pt x="504" y="663"/>
                  </a:lnTo>
                  <a:lnTo>
                    <a:pt x="502" y="659"/>
                  </a:lnTo>
                  <a:lnTo>
                    <a:pt x="500" y="656"/>
                  </a:lnTo>
                  <a:lnTo>
                    <a:pt x="491" y="649"/>
                  </a:lnTo>
                  <a:lnTo>
                    <a:pt x="490" y="649"/>
                  </a:lnTo>
                  <a:lnTo>
                    <a:pt x="490" y="648"/>
                  </a:lnTo>
                  <a:lnTo>
                    <a:pt x="490" y="646"/>
                  </a:lnTo>
                  <a:lnTo>
                    <a:pt x="489" y="645"/>
                  </a:lnTo>
                  <a:lnTo>
                    <a:pt x="486" y="645"/>
                  </a:lnTo>
                  <a:lnTo>
                    <a:pt x="485" y="644"/>
                  </a:lnTo>
                  <a:lnTo>
                    <a:pt x="484" y="643"/>
                  </a:lnTo>
                  <a:lnTo>
                    <a:pt x="483" y="642"/>
                  </a:lnTo>
                  <a:lnTo>
                    <a:pt x="481" y="641"/>
                  </a:lnTo>
                  <a:lnTo>
                    <a:pt x="479" y="640"/>
                  </a:lnTo>
                  <a:lnTo>
                    <a:pt x="472" y="640"/>
                  </a:lnTo>
                  <a:lnTo>
                    <a:pt x="471" y="640"/>
                  </a:lnTo>
                  <a:lnTo>
                    <a:pt x="471" y="639"/>
                  </a:lnTo>
                  <a:lnTo>
                    <a:pt x="470" y="637"/>
                  </a:lnTo>
                  <a:lnTo>
                    <a:pt x="468" y="634"/>
                  </a:lnTo>
                  <a:lnTo>
                    <a:pt x="467" y="633"/>
                  </a:lnTo>
                  <a:lnTo>
                    <a:pt x="466" y="631"/>
                  </a:lnTo>
                  <a:lnTo>
                    <a:pt x="465" y="629"/>
                  </a:lnTo>
                  <a:lnTo>
                    <a:pt x="464" y="628"/>
                  </a:lnTo>
                  <a:lnTo>
                    <a:pt x="464" y="626"/>
                  </a:lnTo>
                  <a:lnTo>
                    <a:pt x="463" y="624"/>
                  </a:lnTo>
                  <a:lnTo>
                    <a:pt x="458" y="613"/>
                  </a:lnTo>
                  <a:lnTo>
                    <a:pt x="456" y="610"/>
                  </a:lnTo>
                  <a:lnTo>
                    <a:pt x="445" y="602"/>
                  </a:lnTo>
                  <a:lnTo>
                    <a:pt x="441" y="601"/>
                  </a:lnTo>
                  <a:lnTo>
                    <a:pt x="435" y="597"/>
                  </a:lnTo>
                  <a:lnTo>
                    <a:pt x="432" y="596"/>
                  </a:lnTo>
                  <a:lnTo>
                    <a:pt x="432" y="595"/>
                  </a:lnTo>
                  <a:lnTo>
                    <a:pt x="431" y="595"/>
                  </a:lnTo>
                  <a:lnTo>
                    <a:pt x="430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7" y="595"/>
                  </a:lnTo>
                  <a:lnTo>
                    <a:pt x="420" y="593"/>
                  </a:lnTo>
                  <a:lnTo>
                    <a:pt x="418" y="593"/>
                  </a:lnTo>
                  <a:lnTo>
                    <a:pt x="417" y="593"/>
                  </a:lnTo>
                  <a:lnTo>
                    <a:pt x="416" y="594"/>
                  </a:lnTo>
                  <a:lnTo>
                    <a:pt x="415" y="595"/>
                  </a:lnTo>
                  <a:lnTo>
                    <a:pt x="415" y="596"/>
                  </a:lnTo>
                  <a:lnTo>
                    <a:pt x="413" y="598"/>
                  </a:lnTo>
                  <a:lnTo>
                    <a:pt x="413" y="600"/>
                  </a:lnTo>
                  <a:lnTo>
                    <a:pt x="412" y="600"/>
                  </a:lnTo>
                  <a:lnTo>
                    <a:pt x="411" y="600"/>
                  </a:lnTo>
                  <a:lnTo>
                    <a:pt x="411" y="600"/>
                  </a:lnTo>
                  <a:lnTo>
                    <a:pt x="410" y="599"/>
                  </a:lnTo>
                  <a:lnTo>
                    <a:pt x="409" y="598"/>
                  </a:lnTo>
                  <a:lnTo>
                    <a:pt x="406" y="597"/>
                  </a:lnTo>
                  <a:lnTo>
                    <a:pt x="405" y="595"/>
                  </a:lnTo>
                  <a:lnTo>
                    <a:pt x="405" y="594"/>
                  </a:lnTo>
                  <a:lnTo>
                    <a:pt x="405" y="592"/>
                  </a:lnTo>
                  <a:lnTo>
                    <a:pt x="405" y="590"/>
                  </a:lnTo>
                  <a:lnTo>
                    <a:pt x="407" y="590"/>
                  </a:lnTo>
                  <a:lnTo>
                    <a:pt x="410" y="591"/>
                  </a:lnTo>
                  <a:lnTo>
                    <a:pt x="411" y="591"/>
                  </a:lnTo>
                  <a:lnTo>
                    <a:pt x="413" y="589"/>
                  </a:lnTo>
                  <a:lnTo>
                    <a:pt x="413" y="586"/>
                  </a:lnTo>
                  <a:lnTo>
                    <a:pt x="414" y="583"/>
                  </a:lnTo>
                  <a:lnTo>
                    <a:pt x="413" y="581"/>
                  </a:lnTo>
                  <a:lnTo>
                    <a:pt x="411" y="577"/>
                  </a:lnTo>
                  <a:lnTo>
                    <a:pt x="411" y="576"/>
                  </a:lnTo>
                  <a:lnTo>
                    <a:pt x="410" y="576"/>
                  </a:lnTo>
                  <a:lnTo>
                    <a:pt x="409" y="577"/>
                  </a:lnTo>
                  <a:lnTo>
                    <a:pt x="408" y="577"/>
                  </a:lnTo>
                  <a:lnTo>
                    <a:pt x="407" y="575"/>
                  </a:lnTo>
                  <a:lnTo>
                    <a:pt x="406" y="572"/>
                  </a:lnTo>
                  <a:lnTo>
                    <a:pt x="405" y="571"/>
                  </a:lnTo>
                  <a:lnTo>
                    <a:pt x="404" y="570"/>
                  </a:lnTo>
                  <a:lnTo>
                    <a:pt x="404" y="567"/>
                  </a:lnTo>
                  <a:lnTo>
                    <a:pt x="401" y="565"/>
                  </a:lnTo>
                  <a:lnTo>
                    <a:pt x="397" y="563"/>
                  </a:lnTo>
                  <a:lnTo>
                    <a:pt x="397" y="561"/>
                  </a:lnTo>
                  <a:lnTo>
                    <a:pt x="396" y="559"/>
                  </a:lnTo>
                  <a:lnTo>
                    <a:pt x="396" y="558"/>
                  </a:lnTo>
                  <a:lnTo>
                    <a:pt x="395" y="557"/>
                  </a:lnTo>
                  <a:lnTo>
                    <a:pt x="394" y="557"/>
                  </a:lnTo>
                  <a:lnTo>
                    <a:pt x="392" y="553"/>
                  </a:lnTo>
                  <a:lnTo>
                    <a:pt x="387" y="551"/>
                  </a:lnTo>
                  <a:lnTo>
                    <a:pt x="372" y="547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5" y="540"/>
                  </a:lnTo>
                  <a:lnTo>
                    <a:pt x="375" y="537"/>
                  </a:lnTo>
                  <a:lnTo>
                    <a:pt x="375" y="536"/>
                  </a:lnTo>
                  <a:lnTo>
                    <a:pt x="376" y="536"/>
                  </a:lnTo>
                  <a:lnTo>
                    <a:pt x="376" y="535"/>
                  </a:lnTo>
                  <a:lnTo>
                    <a:pt x="376" y="534"/>
                  </a:lnTo>
                  <a:lnTo>
                    <a:pt x="375" y="532"/>
                  </a:lnTo>
                  <a:lnTo>
                    <a:pt x="374" y="531"/>
                  </a:lnTo>
                  <a:lnTo>
                    <a:pt x="368" y="529"/>
                  </a:lnTo>
                  <a:lnTo>
                    <a:pt x="363" y="527"/>
                  </a:lnTo>
                  <a:lnTo>
                    <a:pt x="359" y="527"/>
                  </a:lnTo>
                  <a:lnTo>
                    <a:pt x="355" y="529"/>
                  </a:lnTo>
                  <a:lnTo>
                    <a:pt x="356" y="529"/>
                  </a:lnTo>
                  <a:lnTo>
                    <a:pt x="356" y="530"/>
                  </a:lnTo>
                  <a:lnTo>
                    <a:pt x="353" y="531"/>
                  </a:lnTo>
                  <a:lnTo>
                    <a:pt x="351" y="529"/>
                  </a:lnTo>
                  <a:lnTo>
                    <a:pt x="350" y="523"/>
                  </a:lnTo>
                  <a:lnTo>
                    <a:pt x="351" y="522"/>
                  </a:lnTo>
                  <a:lnTo>
                    <a:pt x="353" y="519"/>
                  </a:lnTo>
                  <a:lnTo>
                    <a:pt x="355" y="512"/>
                  </a:lnTo>
                  <a:lnTo>
                    <a:pt x="355" y="511"/>
                  </a:lnTo>
                  <a:lnTo>
                    <a:pt x="355" y="508"/>
                  </a:lnTo>
                  <a:lnTo>
                    <a:pt x="355" y="505"/>
                  </a:lnTo>
                  <a:lnTo>
                    <a:pt x="356" y="504"/>
                  </a:lnTo>
                  <a:lnTo>
                    <a:pt x="355" y="502"/>
                  </a:lnTo>
                  <a:lnTo>
                    <a:pt x="355" y="499"/>
                  </a:lnTo>
                  <a:lnTo>
                    <a:pt x="355" y="494"/>
                  </a:lnTo>
                  <a:lnTo>
                    <a:pt x="354" y="492"/>
                  </a:lnTo>
                  <a:lnTo>
                    <a:pt x="353" y="489"/>
                  </a:lnTo>
                  <a:lnTo>
                    <a:pt x="345" y="474"/>
                  </a:lnTo>
                  <a:lnTo>
                    <a:pt x="340" y="466"/>
                  </a:lnTo>
                  <a:lnTo>
                    <a:pt x="339" y="464"/>
                  </a:lnTo>
                  <a:lnTo>
                    <a:pt x="336" y="463"/>
                  </a:lnTo>
                  <a:lnTo>
                    <a:pt x="335" y="461"/>
                  </a:lnTo>
                  <a:lnTo>
                    <a:pt x="333" y="451"/>
                  </a:lnTo>
                  <a:lnTo>
                    <a:pt x="330" y="421"/>
                  </a:lnTo>
                  <a:lnTo>
                    <a:pt x="329" y="417"/>
                  </a:lnTo>
                  <a:lnTo>
                    <a:pt x="326" y="408"/>
                  </a:lnTo>
                  <a:lnTo>
                    <a:pt x="322" y="403"/>
                  </a:lnTo>
                  <a:lnTo>
                    <a:pt x="319" y="401"/>
                  </a:lnTo>
                  <a:lnTo>
                    <a:pt x="316" y="396"/>
                  </a:lnTo>
                  <a:lnTo>
                    <a:pt x="315" y="395"/>
                  </a:lnTo>
                  <a:lnTo>
                    <a:pt x="313" y="394"/>
                  </a:lnTo>
                  <a:lnTo>
                    <a:pt x="309" y="391"/>
                  </a:lnTo>
                  <a:lnTo>
                    <a:pt x="308" y="391"/>
                  </a:lnTo>
                  <a:lnTo>
                    <a:pt x="306" y="390"/>
                  </a:lnTo>
                  <a:lnTo>
                    <a:pt x="305" y="390"/>
                  </a:lnTo>
                  <a:lnTo>
                    <a:pt x="304" y="391"/>
                  </a:lnTo>
                  <a:lnTo>
                    <a:pt x="304" y="392"/>
                  </a:lnTo>
                  <a:lnTo>
                    <a:pt x="303" y="392"/>
                  </a:lnTo>
                  <a:lnTo>
                    <a:pt x="303" y="391"/>
                  </a:lnTo>
                  <a:lnTo>
                    <a:pt x="301" y="390"/>
                  </a:lnTo>
                  <a:lnTo>
                    <a:pt x="297" y="388"/>
                  </a:lnTo>
                  <a:lnTo>
                    <a:pt x="297" y="386"/>
                  </a:lnTo>
                  <a:lnTo>
                    <a:pt x="295" y="387"/>
                  </a:lnTo>
                  <a:lnTo>
                    <a:pt x="292" y="384"/>
                  </a:lnTo>
                  <a:lnTo>
                    <a:pt x="291" y="384"/>
                  </a:lnTo>
                  <a:lnTo>
                    <a:pt x="291" y="385"/>
                  </a:lnTo>
                  <a:lnTo>
                    <a:pt x="291" y="385"/>
                  </a:lnTo>
                  <a:lnTo>
                    <a:pt x="291" y="386"/>
                  </a:lnTo>
                  <a:lnTo>
                    <a:pt x="290" y="386"/>
                  </a:lnTo>
                  <a:lnTo>
                    <a:pt x="291" y="387"/>
                  </a:lnTo>
                  <a:lnTo>
                    <a:pt x="291" y="388"/>
                  </a:lnTo>
                  <a:lnTo>
                    <a:pt x="292" y="389"/>
                  </a:lnTo>
                  <a:lnTo>
                    <a:pt x="292" y="390"/>
                  </a:lnTo>
                  <a:lnTo>
                    <a:pt x="292" y="390"/>
                  </a:lnTo>
                  <a:lnTo>
                    <a:pt x="291" y="391"/>
                  </a:lnTo>
                  <a:lnTo>
                    <a:pt x="292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85" y="388"/>
                  </a:lnTo>
                  <a:lnTo>
                    <a:pt x="281" y="384"/>
                  </a:lnTo>
                  <a:lnTo>
                    <a:pt x="280" y="383"/>
                  </a:lnTo>
                  <a:lnTo>
                    <a:pt x="278" y="380"/>
                  </a:lnTo>
                  <a:lnTo>
                    <a:pt x="277" y="380"/>
                  </a:lnTo>
                  <a:lnTo>
                    <a:pt x="274" y="380"/>
                  </a:lnTo>
                  <a:lnTo>
                    <a:pt x="273" y="379"/>
                  </a:lnTo>
                  <a:lnTo>
                    <a:pt x="273" y="379"/>
                  </a:lnTo>
                  <a:lnTo>
                    <a:pt x="269" y="375"/>
                  </a:lnTo>
                  <a:lnTo>
                    <a:pt x="268" y="375"/>
                  </a:lnTo>
                  <a:lnTo>
                    <a:pt x="268" y="373"/>
                  </a:lnTo>
                  <a:lnTo>
                    <a:pt x="267" y="372"/>
                  </a:lnTo>
                  <a:lnTo>
                    <a:pt x="262" y="371"/>
                  </a:lnTo>
                  <a:lnTo>
                    <a:pt x="261" y="370"/>
                  </a:lnTo>
                  <a:lnTo>
                    <a:pt x="261" y="369"/>
                  </a:lnTo>
                  <a:lnTo>
                    <a:pt x="260" y="367"/>
                  </a:lnTo>
                  <a:lnTo>
                    <a:pt x="259" y="367"/>
                  </a:lnTo>
                  <a:lnTo>
                    <a:pt x="257" y="368"/>
                  </a:lnTo>
                  <a:lnTo>
                    <a:pt x="255" y="367"/>
                  </a:lnTo>
                  <a:lnTo>
                    <a:pt x="255" y="366"/>
                  </a:lnTo>
                  <a:lnTo>
                    <a:pt x="255" y="366"/>
                  </a:lnTo>
                  <a:lnTo>
                    <a:pt x="250" y="364"/>
                  </a:lnTo>
                  <a:lnTo>
                    <a:pt x="249" y="360"/>
                  </a:lnTo>
                  <a:lnTo>
                    <a:pt x="240" y="355"/>
                  </a:lnTo>
                  <a:lnTo>
                    <a:pt x="237" y="354"/>
                  </a:lnTo>
                  <a:lnTo>
                    <a:pt x="237" y="354"/>
                  </a:lnTo>
                  <a:lnTo>
                    <a:pt x="236" y="356"/>
                  </a:lnTo>
                  <a:lnTo>
                    <a:pt x="235" y="357"/>
                  </a:lnTo>
                  <a:lnTo>
                    <a:pt x="235" y="360"/>
                  </a:lnTo>
                  <a:lnTo>
                    <a:pt x="231" y="358"/>
                  </a:lnTo>
                  <a:lnTo>
                    <a:pt x="230" y="356"/>
                  </a:lnTo>
                  <a:lnTo>
                    <a:pt x="230" y="355"/>
                  </a:lnTo>
                  <a:lnTo>
                    <a:pt x="228" y="352"/>
                  </a:lnTo>
                  <a:lnTo>
                    <a:pt x="225" y="351"/>
                  </a:lnTo>
                  <a:lnTo>
                    <a:pt x="216" y="349"/>
                  </a:lnTo>
                  <a:lnTo>
                    <a:pt x="212" y="348"/>
                  </a:lnTo>
                  <a:lnTo>
                    <a:pt x="209" y="346"/>
                  </a:lnTo>
                  <a:lnTo>
                    <a:pt x="208" y="346"/>
                  </a:lnTo>
                  <a:lnTo>
                    <a:pt x="204" y="346"/>
                  </a:lnTo>
                  <a:lnTo>
                    <a:pt x="202" y="346"/>
                  </a:lnTo>
                  <a:lnTo>
                    <a:pt x="201" y="345"/>
                  </a:lnTo>
                  <a:lnTo>
                    <a:pt x="201" y="344"/>
                  </a:lnTo>
                  <a:lnTo>
                    <a:pt x="195" y="343"/>
                  </a:lnTo>
                  <a:lnTo>
                    <a:pt x="193" y="343"/>
                  </a:lnTo>
                  <a:lnTo>
                    <a:pt x="191" y="344"/>
                  </a:lnTo>
                  <a:lnTo>
                    <a:pt x="189" y="347"/>
                  </a:lnTo>
                  <a:lnTo>
                    <a:pt x="188" y="348"/>
                  </a:lnTo>
                  <a:lnTo>
                    <a:pt x="187" y="348"/>
                  </a:lnTo>
                  <a:lnTo>
                    <a:pt x="186" y="348"/>
                  </a:lnTo>
                  <a:lnTo>
                    <a:pt x="185" y="348"/>
                  </a:lnTo>
                  <a:lnTo>
                    <a:pt x="180" y="352"/>
                  </a:lnTo>
                  <a:lnTo>
                    <a:pt x="178" y="353"/>
                  </a:lnTo>
                  <a:lnTo>
                    <a:pt x="177" y="353"/>
                  </a:lnTo>
                  <a:lnTo>
                    <a:pt x="175" y="355"/>
                  </a:lnTo>
                  <a:lnTo>
                    <a:pt x="168" y="360"/>
                  </a:lnTo>
                  <a:lnTo>
                    <a:pt x="166" y="362"/>
                  </a:lnTo>
                  <a:lnTo>
                    <a:pt x="166" y="365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65" y="367"/>
                  </a:lnTo>
                  <a:lnTo>
                    <a:pt x="165" y="368"/>
                  </a:lnTo>
                  <a:lnTo>
                    <a:pt x="164" y="369"/>
                  </a:lnTo>
                  <a:lnTo>
                    <a:pt x="163" y="369"/>
                  </a:lnTo>
                  <a:lnTo>
                    <a:pt x="163" y="371"/>
                  </a:lnTo>
                  <a:lnTo>
                    <a:pt x="163" y="372"/>
                  </a:lnTo>
                  <a:lnTo>
                    <a:pt x="163" y="373"/>
                  </a:lnTo>
                  <a:lnTo>
                    <a:pt x="162" y="375"/>
                  </a:lnTo>
                  <a:lnTo>
                    <a:pt x="159" y="376"/>
                  </a:lnTo>
                  <a:lnTo>
                    <a:pt x="154" y="378"/>
                  </a:lnTo>
                  <a:lnTo>
                    <a:pt x="152" y="379"/>
                  </a:lnTo>
                  <a:lnTo>
                    <a:pt x="150" y="380"/>
                  </a:lnTo>
                  <a:lnTo>
                    <a:pt x="149" y="382"/>
                  </a:lnTo>
                  <a:lnTo>
                    <a:pt x="147" y="384"/>
                  </a:lnTo>
                  <a:lnTo>
                    <a:pt x="147" y="385"/>
                  </a:lnTo>
                  <a:lnTo>
                    <a:pt x="147" y="388"/>
                  </a:lnTo>
                  <a:lnTo>
                    <a:pt x="147" y="389"/>
                  </a:lnTo>
                  <a:lnTo>
                    <a:pt x="147" y="390"/>
                  </a:lnTo>
                  <a:lnTo>
                    <a:pt x="146" y="392"/>
                  </a:lnTo>
                  <a:lnTo>
                    <a:pt x="141" y="396"/>
                  </a:lnTo>
                  <a:lnTo>
                    <a:pt x="140" y="400"/>
                  </a:lnTo>
                  <a:lnTo>
                    <a:pt x="141" y="402"/>
                  </a:lnTo>
                  <a:lnTo>
                    <a:pt x="141" y="403"/>
                  </a:lnTo>
                  <a:lnTo>
                    <a:pt x="139" y="403"/>
                  </a:lnTo>
                  <a:lnTo>
                    <a:pt x="136" y="407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3" y="409"/>
                  </a:lnTo>
                  <a:lnTo>
                    <a:pt x="132" y="411"/>
                  </a:lnTo>
                  <a:lnTo>
                    <a:pt x="131" y="411"/>
                  </a:lnTo>
                  <a:lnTo>
                    <a:pt x="129" y="412"/>
                  </a:lnTo>
                  <a:lnTo>
                    <a:pt x="123" y="416"/>
                  </a:lnTo>
                  <a:lnTo>
                    <a:pt x="107" y="420"/>
                  </a:lnTo>
                  <a:lnTo>
                    <a:pt x="102" y="423"/>
                  </a:lnTo>
                  <a:lnTo>
                    <a:pt x="99" y="424"/>
                  </a:lnTo>
                  <a:lnTo>
                    <a:pt x="87" y="424"/>
                  </a:lnTo>
                  <a:lnTo>
                    <a:pt x="85" y="425"/>
                  </a:lnTo>
                  <a:lnTo>
                    <a:pt x="84" y="425"/>
                  </a:lnTo>
                  <a:lnTo>
                    <a:pt x="83" y="424"/>
                  </a:lnTo>
                  <a:lnTo>
                    <a:pt x="82" y="424"/>
                  </a:lnTo>
                  <a:lnTo>
                    <a:pt x="81" y="424"/>
                  </a:lnTo>
                  <a:lnTo>
                    <a:pt x="80" y="418"/>
                  </a:lnTo>
                  <a:lnTo>
                    <a:pt x="79" y="414"/>
                  </a:lnTo>
                  <a:lnTo>
                    <a:pt x="81" y="412"/>
                  </a:lnTo>
                  <a:lnTo>
                    <a:pt x="84" y="408"/>
                  </a:lnTo>
                  <a:lnTo>
                    <a:pt x="86" y="405"/>
                  </a:lnTo>
                  <a:lnTo>
                    <a:pt x="91" y="401"/>
                  </a:lnTo>
                  <a:lnTo>
                    <a:pt x="93" y="398"/>
                  </a:lnTo>
                  <a:lnTo>
                    <a:pt x="93" y="397"/>
                  </a:lnTo>
                  <a:lnTo>
                    <a:pt x="94" y="394"/>
                  </a:lnTo>
                  <a:lnTo>
                    <a:pt x="95" y="393"/>
                  </a:lnTo>
                  <a:lnTo>
                    <a:pt x="96" y="391"/>
                  </a:lnTo>
                  <a:lnTo>
                    <a:pt x="97" y="390"/>
                  </a:lnTo>
                  <a:lnTo>
                    <a:pt x="98" y="390"/>
                  </a:lnTo>
                  <a:lnTo>
                    <a:pt x="99" y="387"/>
                  </a:lnTo>
                  <a:lnTo>
                    <a:pt x="98" y="386"/>
                  </a:lnTo>
                  <a:lnTo>
                    <a:pt x="97" y="384"/>
                  </a:lnTo>
                  <a:lnTo>
                    <a:pt x="95" y="382"/>
                  </a:lnTo>
                  <a:lnTo>
                    <a:pt x="93" y="379"/>
                  </a:lnTo>
                  <a:lnTo>
                    <a:pt x="95" y="376"/>
                  </a:lnTo>
                  <a:lnTo>
                    <a:pt x="93" y="375"/>
                  </a:lnTo>
                  <a:lnTo>
                    <a:pt x="88" y="378"/>
                  </a:lnTo>
                  <a:lnTo>
                    <a:pt x="86" y="378"/>
                  </a:lnTo>
                  <a:lnTo>
                    <a:pt x="70" y="382"/>
                  </a:lnTo>
                  <a:lnTo>
                    <a:pt x="67" y="382"/>
                  </a:lnTo>
                  <a:lnTo>
                    <a:pt x="66" y="382"/>
                  </a:lnTo>
                  <a:lnTo>
                    <a:pt x="65" y="381"/>
                  </a:lnTo>
                  <a:lnTo>
                    <a:pt x="64" y="380"/>
                  </a:lnTo>
                  <a:lnTo>
                    <a:pt x="63" y="379"/>
                  </a:lnTo>
                  <a:lnTo>
                    <a:pt x="63" y="378"/>
                  </a:lnTo>
                  <a:lnTo>
                    <a:pt x="60" y="378"/>
                  </a:lnTo>
                  <a:lnTo>
                    <a:pt x="58" y="378"/>
                  </a:lnTo>
                  <a:lnTo>
                    <a:pt x="49" y="372"/>
                  </a:lnTo>
                  <a:lnTo>
                    <a:pt x="45" y="371"/>
                  </a:lnTo>
                  <a:lnTo>
                    <a:pt x="40" y="367"/>
                  </a:lnTo>
                  <a:lnTo>
                    <a:pt x="39" y="367"/>
                  </a:lnTo>
                  <a:lnTo>
                    <a:pt x="38" y="367"/>
                  </a:lnTo>
                  <a:lnTo>
                    <a:pt x="37" y="367"/>
                  </a:lnTo>
                  <a:lnTo>
                    <a:pt x="35" y="368"/>
                  </a:lnTo>
                  <a:lnTo>
                    <a:pt x="34" y="367"/>
                  </a:lnTo>
                  <a:lnTo>
                    <a:pt x="33" y="366"/>
                  </a:lnTo>
                  <a:lnTo>
                    <a:pt x="33" y="366"/>
                  </a:lnTo>
                  <a:lnTo>
                    <a:pt x="33" y="364"/>
                  </a:lnTo>
                  <a:lnTo>
                    <a:pt x="33" y="363"/>
                  </a:lnTo>
                  <a:lnTo>
                    <a:pt x="32" y="362"/>
                  </a:lnTo>
                  <a:lnTo>
                    <a:pt x="30" y="360"/>
                  </a:lnTo>
                  <a:lnTo>
                    <a:pt x="29" y="360"/>
                  </a:lnTo>
                  <a:lnTo>
                    <a:pt x="28" y="359"/>
                  </a:lnTo>
                  <a:lnTo>
                    <a:pt x="27" y="356"/>
                  </a:lnTo>
                  <a:lnTo>
                    <a:pt x="27" y="355"/>
                  </a:lnTo>
                  <a:lnTo>
                    <a:pt x="25" y="353"/>
                  </a:lnTo>
                  <a:lnTo>
                    <a:pt x="24" y="352"/>
                  </a:lnTo>
                  <a:lnTo>
                    <a:pt x="24" y="351"/>
                  </a:lnTo>
                  <a:lnTo>
                    <a:pt x="24" y="350"/>
                  </a:lnTo>
                  <a:lnTo>
                    <a:pt x="24" y="349"/>
                  </a:lnTo>
                  <a:lnTo>
                    <a:pt x="25" y="346"/>
                  </a:lnTo>
                  <a:lnTo>
                    <a:pt x="26" y="344"/>
                  </a:lnTo>
                  <a:lnTo>
                    <a:pt x="28" y="342"/>
                  </a:lnTo>
                  <a:lnTo>
                    <a:pt x="26" y="341"/>
                  </a:lnTo>
                  <a:lnTo>
                    <a:pt x="23" y="338"/>
                  </a:lnTo>
                  <a:lnTo>
                    <a:pt x="21" y="335"/>
                  </a:lnTo>
                  <a:lnTo>
                    <a:pt x="21" y="330"/>
                  </a:lnTo>
                  <a:lnTo>
                    <a:pt x="22" y="329"/>
                  </a:lnTo>
                  <a:lnTo>
                    <a:pt x="27" y="325"/>
                  </a:lnTo>
                  <a:lnTo>
                    <a:pt x="30" y="320"/>
                  </a:lnTo>
                  <a:lnTo>
                    <a:pt x="31" y="318"/>
                  </a:lnTo>
                  <a:lnTo>
                    <a:pt x="30" y="316"/>
                  </a:lnTo>
                  <a:lnTo>
                    <a:pt x="31" y="313"/>
                  </a:lnTo>
                  <a:lnTo>
                    <a:pt x="33" y="312"/>
                  </a:lnTo>
                  <a:lnTo>
                    <a:pt x="34" y="311"/>
                  </a:lnTo>
                  <a:lnTo>
                    <a:pt x="36" y="311"/>
                  </a:lnTo>
                  <a:lnTo>
                    <a:pt x="39" y="312"/>
                  </a:lnTo>
                  <a:lnTo>
                    <a:pt x="41" y="312"/>
                  </a:lnTo>
                  <a:lnTo>
                    <a:pt x="40" y="310"/>
                  </a:lnTo>
                  <a:lnTo>
                    <a:pt x="38" y="305"/>
                  </a:lnTo>
                  <a:lnTo>
                    <a:pt x="37" y="303"/>
                  </a:lnTo>
                  <a:lnTo>
                    <a:pt x="37" y="300"/>
                  </a:lnTo>
                  <a:lnTo>
                    <a:pt x="36" y="298"/>
                  </a:lnTo>
                  <a:lnTo>
                    <a:pt x="36" y="297"/>
                  </a:lnTo>
                  <a:lnTo>
                    <a:pt x="36" y="295"/>
                  </a:lnTo>
                  <a:lnTo>
                    <a:pt x="37" y="295"/>
                  </a:lnTo>
                  <a:lnTo>
                    <a:pt x="36" y="294"/>
                  </a:lnTo>
                  <a:lnTo>
                    <a:pt x="37" y="294"/>
                  </a:lnTo>
                  <a:lnTo>
                    <a:pt x="37" y="294"/>
                  </a:lnTo>
                  <a:lnTo>
                    <a:pt x="36" y="293"/>
                  </a:lnTo>
                  <a:lnTo>
                    <a:pt x="34" y="291"/>
                  </a:lnTo>
                  <a:lnTo>
                    <a:pt x="30" y="288"/>
                  </a:lnTo>
                  <a:lnTo>
                    <a:pt x="28" y="288"/>
                  </a:lnTo>
                  <a:lnTo>
                    <a:pt x="24" y="289"/>
                  </a:lnTo>
                  <a:lnTo>
                    <a:pt x="22" y="289"/>
                  </a:lnTo>
                  <a:lnTo>
                    <a:pt x="16" y="286"/>
                  </a:lnTo>
                  <a:lnTo>
                    <a:pt x="13" y="283"/>
                  </a:lnTo>
                  <a:lnTo>
                    <a:pt x="11" y="281"/>
                  </a:lnTo>
                  <a:lnTo>
                    <a:pt x="11" y="273"/>
                  </a:lnTo>
                  <a:lnTo>
                    <a:pt x="11" y="270"/>
                  </a:lnTo>
                  <a:lnTo>
                    <a:pt x="9" y="268"/>
                  </a:lnTo>
                  <a:lnTo>
                    <a:pt x="5" y="268"/>
                  </a:lnTo>
                  <a:lnTo>
                    <a:pt x="4" y="267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3" y="263"/>
                  </a:lnTo>
                  <a:lnTo>
                    <a:pt x="3" y="262"/>
                  </a:lnTo>
                  <a:lnTo>
                    <a:pt x="2" y="260"/>
                  </a:lnTo>
                  <a:lnTo>
                    <a:pt x="0" y="258"/>
                  </a:lnTo>
                  <a:lnTo>
                    <a:pt x="1" y="257"/>
                  </a:lnTo>
                  <a:lnTo>
                    <a:pt x="3" y="256"/>
                  </a:lnTo>
                  <a:lnTo>
                    <a:pt x="3" y="255"/>
                  </a:lnTo>
                  <a:lnTo>
                    <a:pt x="6" y="253"/>
                  </a:lnTo>
                  <a:lnTo>
                    <a:pt x="7" y="253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9" y="252"/>
                  </a:lnTo>
                  <a:lnTo>
                    <a:pt x="11" y="252"/>
                  </a:lnTo>
                  <a:lnTo>
                    <a:pt x="12" y="251"/>
                  </a:lnTo>
                  <a:lnTo>
                    <a:pt x="15" y="252"/>
                  </a:lnTo>
                  <a:lnTo>
                    <a:pt x="19" y="253"/>
                  </a:lnTo>
                  <a:lnTo>
                    <a:pt x="21" y="255"/>
                  </a:lnTo>
                  <a:lnTo>
                    <a:pt x="25" y="253"/>
                  </a:lnTo>
                  <a:lnTo>
                    <a:pt x="25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28" y="250"/>
                  </a:lnTo>
                  <a:lnTo>
                    <a:pt x="29" y="248"/>
                  </a:lnTo>
                  <a:lnTo>
                    <a:pt x="31" y="246"/>
                  </a:lnTo>
                  <a:lnTo>
                    <a:pt x="33" y="245"/>
                  </a:lnTo>
                  <a:lnTo>
                    <a:pt x="35" y="243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40" y="244"/>
                  </a:lnTo>
                  <a:lnTo>
                    <a:pt x="41" y="244"/>
                  </a:lnTo>
                  <a:lnTo>
                    <a:pt x="41" y="243"/>
                  </a:lnTo>
                  <a:lnTo>
                    <a:pt x="43" y="240"/>
                  </a:lnTo>
                  <a:lnTo>
                    <a:pt x="45" y="238"/>
                  </a:lnTo>
                  <a:lnTo>
                    <a:pt x="45" y="236"/>
                  </a:lnTo>
                  <a:lnTo>
                    <a:pt x="45" y="234"/>
                  </a:lnTo>
                  <a:lnTo>
                    <a:pt x="45" y="230"/>
                  </a:lnTo>
                  <a:lnTo>
                    <a:pt x="45" y="229"/>
                  </a:lnTo>
                  <a:lnTo>
                    <a:pt x="48" y="226"/>
                  </a:lnTo>
                  <a:lnTo>
                    <a:pt x="50" y="222"/>
                  </a:lnTo>
                  <a:lnTo>
                    <a:pt x="51" y="220"/>
                  </a:lnTo>
                  <a:lnTo>
                    <a:pt x="51" y="219"/>
                  </a:lnTo>
                  <a:lnTo>
                    <a:pt x="50" y="218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4" y="214"/>
                  </a:lnTo>
                  <a:lnTo>
                    <a:pt x="43" y="212"/>
                  </a:lnTo>
                  <a:lnTo>
                    <a:pt x="43" y="211"/>
                  </a:lnTo>
                  <a:lnTo>
                    <a:pt x="42" y="211"/>
                  </a:lnTo>
                  <a:lnTo>
                    <a:pt x="39" y="208"/>
                  </a:lnTo>
                  <a:lnTo>
                    <a:pt x="34" y="206"/>
                  </a:lnTo>
                  <a:lnTo>
                    <a:pt x="33" y="204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2" y="196"/>
                  </a:lnTo>
                  <a:lnTo>
                    <a:pt x="32" y="195"/>
                  </a:lnTo>
                  <a:lnTo>
                    <a:pt x="32" y="194"/>
                  </a:lnTo>
                  <a:lnTo>
                    <a:pt x="33" y="192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2" y="188"/>
                  </a:lnTo>
                  <a:lnTo>
                    <a:pt x="28" y="187"/>
                  </a:lnTo>
                  <a:lnTo>
                    <a:pt x="27" y="186"/>
                  </a:lnTo>
                  <a:lnTo>
                    <a:pt x="26" y="185"/>
                  </a:lnTo>
                  <a:lnTo>
                    <a:pt x="24" y="184"/>
                  </a:lnTo>
                  <a:lnTo>
                    <a:pt x="21" y="184"/>
                  </a:lnTo>
                  <a:lnTo>
                    <a:pt x="20" y="182"/>
                  </a:lnTo>
                  <a:lnTo>
                    <a:pt x="17" y="179"/>
                  </a:lnTo>
                  <a:lnTo>
                    <a:pt x="16" y="174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4"/>
                  </a:lnTo>
                  <a:lnTo>
                    <a:pt x="23" y="164"/>
                  </a:lnTo>
                  <a:lnTo>
                    <a:pt x="24" y="165"/>
                  </a:lnTo>
                  <a:lnTo>
                    <a:pt x="24" y="164"/>
                  </a:lnTo>
                  <a:lnTo>
                    <a:pt x="24" y="163"/>
                  </a:lnTo>
                  <a:lnTo>
                    <a:pt x="25" y="162"/>
                  </a:lnTo>
                  <a:lnTo>
                    <a:pt x="27" y="162"/>
                  </a:lnTo>
                  <a:lnTo>
                    <a:pt x="29" y="162"/>
                  </a:lnTo>
                  <a:lnTo>
                    <a:pt x="32" y="161"/>
                  </a:lnTo>
                  <a:lnTo>
                    <a:pt x="33" y="160"/>
                  </a:lnTo>
                  <a:lnTo>
                    <a:pt x="34" y="157"/>
                  </a:lnTo>
                  <a:lnTo>
                    <a:pt x="35" y="155"/>
                  </a:lnTo>
                  <a:lnTo>
                    <a:pt x="36" y="154"/>
                  </a:lnTo>
                  <a:lnTo>
                    <a:pt x="37" y="153"/>
                  </a:lnTo>
                  <a:lnTo>
                    <a:pt x="38" y="152"/>
                  </a:lnTo>
                  <a:lnTo>
                    <a:pt x="42" y="156"/>
                  </a:lnTo>
                  <a:lnTo>
                    <a:pt x="44" y="158"/>
                  </a:lnTo>
                  <a:lnTo>
                    <a:pt x="47" y="159"/>
                  </a:lnTo>
                  <a:lnTo>
                    <a:pt x="50" y="159"/>
                  </a:lnTo>
                  <a:lnTo>
                    <a:pt x="52" y="158"/>
                  </a:lnTo>
                  <a:lnTo>
                    <a:pt x="58" y="155"/>
                  </a:lnTo>
                  <a:lnTo>
                    <a:pt x="61" y="154"/>
                  </a:lnTo>
                  <a:lnTo>
                    <a:pt x="62" y="154"/>
                  </a:lnTo>
                  <a:lnTo>
                    <a:pt x="69" y="155"/>
                  </a:lnTo>
                  <a:lnTo>
                    <a:pt x="71" y="154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1" y="148"/>
                  </a:lnTo>
                  <a:lnTo>
                    <a:pt x="82" y="147"/>
                  </a:lnTo>
                  <a:lnTo>
                    <a:pt x="83" y="145"/>
                  </a:lnTo>
                  <a:lnTo>
                    <a:pt x="85" y="144"/>
                  </a:lnTo>
                  <a:lnTo>
                    <a:pt x="94" y="147"/>
                  </a:lnTo>
                  <a:lnTo>
                    <a:pt x="95" y="148"/>
                  </a:lnTo>
                  <a:lnTo>
                    <a:pt x="97" y="149"/>
                  </a:lnTo>
                  <a:lnTo>
                    <a:pt x="99" y="151"/>
                  </a:lnTo>
                  <a:lnTo>
                    <a:pt x="99" y="152"/>
                  </a:lnTo>
                  <a:lnTo>
                    <a:pt x="99" y="152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2" y="151"/>
                  </a:lnTo>
                  <a:lnTo>
                    <a:pt x="106" y="153"/>
                  </a:lnTo>
                  <a:lnTo>
                    <a:pt x="109" y="153"/>
                  </a:lnTo>
                  <a:lnTo>
                    <a:pt x="111" y="154"/>
                  </a:lnTo>
                  <a:lnTo>
                    <a:pt x="112" y="153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4" y="150"/>
                  </a:lnTo>
                  <a:lnTo>
                    <a:pt x="115" y="148"/>
                  </a:lnTo>
                  <a:lnTo>
                    <a:pt x="116" y="146"/>
                  </a:lnTo>
                  <a:lnTo>
                    <a:pt x="117" y="145"/>
                  </a:lnTo>
                  <a:lnTo>
                    <a:pt x="123" y="143"/>
                  </a:lnTo>
                  <a:lnTo>
                    <a:pt x="124" y="143"/>
                  </a:lnTo>
                  <a:lnTo>
                    <a:pt x="125" y="143"/>
                  </a:lnTo>
                  <a:lnTo>
                    <a:pt x="126" y="141"/>
                  </a:lnTo>
                  <a:lnTo>
                    <a:pt x="127" y="139"/>
                  </a:lnTo>
                  <a:lnTo>
                    <a:pt x="127" y="138"/>
                  </a:lnTo>
                  <a:lnTo>
                    <a:pt x="128" y="135"/>
                  </a:lnTo>
                  <a:lnTo>
                    <a:pt x="128" y="133"/>
                  </a:lnTo>
                  <a:lnTo>
                    <a:pt x="128" y="132"/>
                  </a:lnTo>
                  <a:lnTo>
                    <a:pt x="129" y="131"/>
                  </a:lnTo>
                  <a:lnTo>
                    <a:pt x="129" y="130"/>
                  </a:lnTo>
                  <a:lnTo>
                    <a:pt x="131" y="130"/>
                  </a:lnTo>
                  <a:lnTo>
                    <a:pt x="132" y="130"/>
                  </a:lnTo>
                  <a:lnTo>
                    <a:pt x="136" y="126"/>
                  </a:lnTo>
                  <a:lnTo>
                    <a:pt x="138" y="122"/>
                  </a:lnTo>
                  <a:lnTo>
                    <a:pt x="138" y="117"/>
                  </a:lnTo>
                  <a:lnTo>
                    <a:pt x="135" y="112"/>
                  </a:lnTo>
                  <a:lnTo>
                    <a:pt x="133" y="110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4" y="107"/>
                  </a:lnTo>
                  <a:lnTo>
                    <a:pt x="135" y="105"/>
                  </a:lnTo>
                  <a:lnTo>
                    <a:pt x="138" y="104"/>
                  </a:lnTo>
                  <a:lnTo>
                    <a:pt x="141" y="103"/>
                  </a:lnTo>
                  <a:lnTo>
                    <a:pt x="143" y="102"/>
                  </a:lnTo>
                  <a:lnTo>
                    <a:pt x="148" y="96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53" y="88"/>
                  </a:lnTo>
                  <a:lnTo>
                    <a:pt x="154" y="86"/>
                  </a:lnTo>
                  <a:lnTo>
                    <a:pt x="157" y="84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5" y="84"/>
                  </a:lnTo>
                  <a:lnTo>
                    <a:pt x="166" y="86"/>
                  </a:lnTo>
                  <a:lnTo>
                    <a:pt x="166" y="89"/>
                  </a:lnTo>
                  <a:lnTo>
                    <a:pt x="166" y="93"/>
                  </a:lnTo>
                  <a:lnTo>
                    <a:pt x="166" y="96"/>
                  </a:lnTo>
                  <a:lnTo>
                    <a:pt x="165" y="103"/>
                  </a:lnTo>
                  <a:lnTo>
                    <a:pt x="165" y="107"/>
                  </a:lnTo>
                  <a:lnTo>
                    <a:pt x="165" y="110"/>
                  </a:lnTo>
                  <a:lnTo>
                    <a:pt x="165" y="112"/>
                  </a:lnTo>
                  <a:lnTo>
                    <a:pt x="167" y="113"/>
                  </a:lnTo>
                  <a:lnTo>
                    <a:pt x="170" y="114"/>
                  </a:lnTo>
                  <a:lnTo>
                    <a:pt x="172" y="115"/>
                  </a:lnTo>
                  <a:lnTo>
                    <a:pt x="175" y="118"/>
                  </a:lnTo>
                  <a:lnTo>
                    <a:pt x="180" y="126"/>
                  </a:lnTo>
                  <a:lnTo>
                    <a:pt x="181" y="127"/>
                  </a:lnTo>
                  <a:lnTo>
                    <a:pt x="183" y="127"/>
                  </a:lnTo>
                  <a:lnTo>
                    <a:pt x="187" y="130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91" y="129"/>
                  </a:lnTo>
                  <a:lnTo>
                    <a:pt x="191" y="128"/>
                  </a:lnTo>
                  <a:lnTo>
                    <a:pt x="192" y="128"/>
                  </a:lnTo>
                  <a:lnTo>
                    <a:pt x="192" y="129"/>
                  </a:lnTo>
                  <a:lnTo>
                    <a:pt x="193" y="130"/>
                  </a:lnTo>
                  <a:lnTo>
                    <a:pt x="194" y="131"/>
                  </a:lnTo>
                  <a:lnTo>
                    <a:pt x="195" y="131"/>
                  </a:lnTo>
                  <a:lnTo>
                    <a:pt x="198" y="131"/>
                  </a:lnTo>
                  <a:lnTo>
                    <a:pt x="199" y="131"/>
                  </a:lnTo>
                  <a:lnTo>
                    <a:pt x="201" y="134"/>
                  </a:lnTo>
                  <a:lnTo>
                    <a:pt x="200" y="137"/>
                  </a:lnTo>
                  <a:lnTo>
                    <a:pt x="197" y="140"/>
                  </a:lnTo>
                  <a:lnTo>
                    <a:pt x="195" y="143"/>
                  </a:lnTo>
                  <a:lnTo>
                    <a:pt x="195" y="144"/>
                  </a:lnTo>
                  <a:lnTo>
                    <a:pt x="197" y="145"/>
                  </a:lnTo>
                  <a:lnTo>
                    <a:pt x="198" y="145"/>
                  </a:lnTo>
                  <a:lnTo>
                    <a:pt x="203" y="148"/>
                  </a:lnTo>
                  <a:lnTo>
                    <a:pt x="204" y="149"/>
                  </a:lnTo>
                  <a:lnTo>
                    <a:pt x="205" y="149"/>
                  </a:lnTo>
                  <a:lnTo>
                    <a:pt x="206" y="151"/>
                  </a:lnTo>
                  <a:lnTo>
                    <a:pt x="207" y="155"/>
                  </a:lnTo>
                  <a:lnTo>
                    <a:pt x="207" y="156"/>
                  </a:lnTo>
                  <a:lnTo>
                    <a:pt x="208" y="157"/>
                  </a:lnTo>
                  <a:lnTo>
                    <a:pt x="208" y="160"/>
                  </a:lnTo>
                  <a:lnTo>
                    <a:pt x="208" y="161"/>
                  </a:lnTo>
                  <a:lnTo>
                    <a:pt x="207" y="163"/>
                  </a:lnTo>
                  <a:lnTo>
                    <a:pt x="207" y="165"/>
                  </a:lnTo>
                  <a:lnTo>
                    <a:pt x="211" y="164"/>
                  </a:lnTo>
                  <a:lnTo>
                    <a:pt x="213" y="165"/>
                  </a:lnTo>
                  <a:lnTo>
                    <a:pt x="217" y="166"/>
                  </a:lnTo>
                  <a:lnTo>
                    <a:pt x="219" y="162"/>
                  </a:lnTo>
                  <a:lnTo>
                    <a:pt x="221" y="158"/>
                  </a:lnTo>
                  <a:lnTo>
                    <a:pt x="222" y="155"/>
                  </a:lnTo>
                  <a:lnTo>
                    <a:pt x="221" y="154"/>
                  </a:lnTo>
                  <a:lnTo>
                    <a:pt x="220" y="153"/>
                  </a:lnTo>
                  <a:lnTo>
                    <a:pt x="218" y="153"/>
                  </a:lnTo>
                  <a:lnTo>
                    <a:pt x="217" y="152"/>
                  </a:lnTo>
                  <a:lnTo>
                    <a:pt x="216" y="151"/>
                  </a:lnTo>
                  <a:lnTo>
                    <a:pt x="216" y="149"/>
                  </a:lnTo>
                  <a:lnTo>
                    <a:pt x="214" y="148"/>
                  </a:lnTo>
                  <a:lnTo>
                    <a:pt x="214" y="147"/>
                  </a:lnTo>
                  <a:lnTo>
                    <a:pt x="214" y="146"/>
                  </a:lnTo>
                  <a:lnTo>
                    <a:pt x="218" y="143"/>
                  </a:lnTo>
                  <a:lnTo>
                    <a:pt x="216" y="139"/>
                  </a:lnTo>
                  <a:lnTo>
                    <a:pt x="216" y="137"/>
                  </a:lnTo>
                  <a:lnTo>
                    <a:pt x="219" y="136"/>
                  </a:lnTo>
                  <a:lnTo>
                    <a:pt x="220" y="135"/>
                  </a:lnTo>
                  <a:lnTo>
                    <a:pt x="221" y="134"/>
                  </a:lnTo>
                  <a:lnTo>
                    <a:pt x="222" y="133"/>
                  </a:lnTo>
                  <a:lnTo>
                    <a:pt x="223" y="131"/>
                  </a:lnTo>
                  <a:lnTo>
                    <a:pt x="222" y="129"/>
                  </a:lnTo>
                  <a:lnTo>
                    <a:pt x="223" y="127"/>
                  </a:lnTo>
                  <a:lnTo>
                    <a:pt x="225" y="125"/>
                  </a:lnTo>
                  <a:lnTo>
                    <a:pt x="231" y="120"/>
                  </a:lnTo>
                  <a:lnTo>
                    <a:pt x="231" y="119"/>
                  </a:lnTo>
                  <a:lnTo>
                    <a:pt x="232" y="117"/>
                  </a:lnTo>
                  <a:lnTo>
                    <a:pt x="232" y="116"/>
                  </a:lnTo>
                  <a:lnTo>
                    <a:pt x="233" y="115"/>
                  </a:lnTo>
                  <a:lnTo>
                    <a:pt x="235" y="114"/>
                  </a:lnTo>
                  <a:lnTo>
                    <a:pt x="236" y="113"/>
                  </a:lnTo>
                  <a:lnTo>
                    <a:pt x="237" y="113"/>
                  </a:lnTo>
                  <a:lnTo>
                    <a:pt x="237" y="107"/>
                  </a:lnTo>
                  <a:lnTo>
                    <a:pt x="241" y="102"/>
                  </a:lnTo>
                  <a:lnTo>
                    <a:pt x="241" y="100"/>
                  </a:lnTo>
                  <a:lnTo>
                    <a:pt x="241" y="98"/>
                  </a:lnTo>
                  <a:lnTo>
                    <a:pt x="240" y="93"/>
                  </a:lnTo>
                  <a:lnTo>
                    <a:pt x="240" y="91"/>
                  </a:lnTo>
                  <a:lnTo>
                    <a:pt x="240" y="89"/>
                  </a:lnTo>
                  <a:lnTo>
                    <a:pt x="240" y="89"/>
                  </a:lnTo>
                  <a:lnTo>
                    <a:pt x="238" y="88"/>
                  </a:lnTo>
                  <a:lnTo>
                    <a:pt x="237" y="85"/>
                  </a:lnTo>
                  <a:lnTo>
                    <a:pt x="238" y="83"/>
                  </a:lnTo>
                  <a:lnTo>
                    <a:pt x="240" y="79"/>
                  </a:lnTo>
                  <a:lnTo>
                    <a:pt x="242" y="77"/>
                  </a:lnTo>
                  <a:lnTo>
                    <a:pt x="246" y="77"/>
                  </a:lnTo>
                  <a:lnTo>
                    <a:pt x="248" y="77"/>
                  </a:lnTo>
                  <a:lnTo>
                    <a:pt x="248" y="79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2" y="81"/>
                  </a:lnTo>
                  <a:lnTo>
                    <a:pt x="253" y="79"/>
                  </a:lnTo>
                  <a:lnTo>
                    <a:pt x="253" y="78"/>
                  </a:lnTo>
                  <a:lnTo>
                    <a:pt x="255" y="77"/>
                  </a:lnTo>
                  <a:lnTo>
                    <a:pt x="255" y="77"/>
                  </a:lnTo>
                  <a:lnTo>
                    <a:pt x="255" y="78"/>
                  </a:lnTo>
                  <a:lnTo>
                    <a:pt x="256" y="91"/>
                  </a:lnTo>
                  <a:lnTo>
                    <a:pt x="256" y="93"/>
                  </a:lnTo>
                  <a:lnTo>
                    <a:pt x="256" y="94"/>
                  </a:lnTo>
                  <a:lnTo>
                    <a:pt x="257" y="95"/>
                  </a:lnTo>
                  <a:lnTo>
                    <a:pt x="259" y="95"/>
                  </a:lnTo>
                  <a:lnTo>
                    <a:pt x="260" y="96"/>
                  </a:lnTo>
                  <a:lnTo>
                    <a:pt x="261" y="101"/>
                  </a:lnTo>
                  <a:lnTo>
                    <a:pt x="262" y="102"/>
                  </a:lnTo>
                  <a:lnTo>
                    <a:pt x="265" y="104"/>
                  </a:lnTo>
                  <a:lnTo>
                    <a:pt x="267" y="104"/>
                  </a:lnTo>
                  <a:lnTo>
                    <a:pt x="277" y="105"/>
                  </a:lnTo>
                  <a:lnTo>
                    <a:pt x="279" y="104"/>
                  </a:lnTo>
                  <a:lnTo>
                    <a:pt x="280" y="102"/>
                  </a:lnTo>
                  <a:lnTo>
                    <a:pt x="280" y="101"/>
                  </a:lnTo>
                  <a:lnTo>
                    <a:pt x="280" y="100"/>
                  </a:lnTo>
                  <a:lnTo>
                    <a:pt x="280" y="98"/>
                  </a:lnTo>
                  <a:lnTo>
                    <a:pt x="281" y="97"/>
                  </a:lnTo>
                  <a:lnTo>
                    <a:pt x="282" y="97"/>
                  </a:lnTo>
                  <a:lnTo>
                    <a:pt x="285" y="98"/>
                  </a:lnTo>
                  <a:lnTo>
                    <a:pt x="285" y="98"/>
                  </a:lnTo>
                  <a:lnTo>
                    <a:pt x="287" y="98"/>
                  </a:lnTo>
                  <a:lnTo>
                    <a:pt x="293" y="95"/>
                  </a:lnTo>
                  <a:lnTo>
                    <a:pt x="297" y="94"/>
                  </a:lnTo>
                  <a:lnTo>
                    <a:pt x="299" y="94"/>
                  </a:lnTo>
                  <a:lnTo>
                    <a:pt x="301" y="95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3" y="101"/>
                  </a:lnTo>
                  <a:lnTo>
                    <a:pt x="304" y="104"/>
                  </a:lnTo>
                  <a:lnTo>
                    <a:pt x="306" y="106"/>
                  </a:lnTo>
                  <a:lnTo>
                    <a:pt x="309" y="108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13" y="113"/>
                  </a:lnTo>
                  <a:lnTo>
                    <a:pt x="317" y="113"/>
                  </a:lnTo>
                  <a:lnTo>
                    <a:pt x="320" y="111"/>
                  </a:lnTo>
                  <a:lnTo>
                    <a:pt x="321" y="108"/>
                  </a:lnTo>
                  <a:lnTo>
                    <a:pt x="320" y="106"/>
                  </a:lnTo>
                  <a:lnTo>
                    <a:pt x="315" y="102"/>
                  </a:lnTo>
                  <a:lnTo>
                    <a:pt x="315" y="101"/>
                  </a:lnTo>
                  <a:lnTo>
                    <a:pt x="315" y="100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5"/>
                  </a:lnTo>
                  <a:lnTo>
                    <a:pt x="318" y="94"/>
                  </a:lnTo>
                  <a:lnTo>
                    <a:pt x="318" y="93"/>
                  </a:lnTo>
                  <a:lnTo>
                    <a:pt x="319" y="90"/>
                  </a:lnTo>
                  <a:lnTo>
                    <a:pt x="318" y="89"/>
                  </a:lnTo>
                  <a:lnTo>
                    <a:pt x="317" y="88"/>
                  </a:lnTo>
                  <a:lnTo>
                    <a:pt x="313" y="87"/>
                  </a:lnTo>
                  <a:lnTo>
                    <a:pt x="310" y="86"/>
                  </a:lnTo>
                  <a:lnTo>
                    <a:pt x="309" y="84"/>
                  </a:lnTo>
                  <a:lnTo>
                    <a:pt x="310" y="82"/>
                  </a:lnTo>
                  <a:lnTo>
                    <a:pt x="309" y="81"/>
                  </a:lnTo>
                  <a:lnTo>
                    <a:pt x="309" y="80"/>
                  </a:lnTo>
                  <a:lnTo>
                    <a:pt x="309" y="79"/>
                  </a:lnTo>
                  <a:lnTo>
                    <a:pt x="309" y="78"/>
                  </a:lnTo>
                  <a:lnTo>
                    <a:pt x="309" y="77"/>
                  </a:lnTo>
                  <a:lnTo>
                    <a:pt x="309" y="74"/>
                  </a:lnTo>
                  <a:lnTo>
                    <a:pt x="309" y="73"/>
                  </a:lnTo>
                  <a:lnTo>
                    <a:pt x="310" y="71"/>
                  </a:lnTo>
                  <a:lnTo>
                    <a:pt x="312" y="70"/>
                  </a:lnTo>
                  <a:lnTo>
                    <a:pt x="313" y="69"/>
                  </a:lnTo>
                  <a:lnTo>
                    <a:pt x="314" y="65"/>
                  </a:lnTo>
                  <a:lnTo>
                    <a:pt x="315" y="64"/>
                  </a:lnTo>
                  <a:lnTo>
                    <a:pt x="315" y="63"/>
                  </a:lnTo>
                  <a:lnTo>
                    <a:pt x="324" y="60"/>
                  </a:lnTo>
                  <a:lnTo>
                    <a:pt x="326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7" y="66"/>
                  </a:lnTo>
                  <a:lnTo>
                    <a:pt x="327" y="67"/>
                  </a:lnTo>
                  <a:lnTo>
                    <a:pt x="331" y="69"/>
                  </a:lnTo>
                  <a:lnTo>
                    <a:pt x="332" y="70"/>
                  </a:lnTo>
                  <a:lnTo>
                    <a:pt x="333" y="70"/>
                  </a:lnTo>
                  <a:lnTo>
                    <a:pt x="333" y="71"/>
                  </a:lnTo>
                  <a:lnTo>
                    <a:pt x="334" y="71"/>
                  </a:lnTo>
                  <a:lnTo>
                    <a:pt x="335" y="71"/>
                  </a:lnTo>
                  <a:lnTo>
                    <a:pt x="339" y="71"/>
                  </a:lnTo>
                  <a:lnTo>
                    <a:pt x="345" y="72"/>
                  </a:lnTo>
                  <a:lnTo>
                    <a:pt x="346" y="72"/>
                  </a:lnTo>
                  <a:lnTo>
                    <a:pt x="347" y="71"/>
                  </a:lnTo>
                  <a:lnTo>
                    <a:pt x="348" y="71"/>
                  </a:lnTo>
                  <a:lnTo>
                    <a:pt x="348" y="67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6" y="59"/>
                  </a:lnTo>
                  <a:lnTo>
                    <a:pt x="342" y="59"/>
                  </a:lnTo>
                  <a:lnTo>
                    <a:pt x="340" y="57"/>
                  </a:lnTo>
                  <a:lnTo>
                    <a:pt x="339" y="54"/>
                  </a:lnTo>
                  <a:lnTo>
                    <a:pt x="340" y="53"/>
                  </a:lnTo>
                  <a:lnTo>
                    <a:pt x="341" y="53"/>
                  </a:lnTo>
                  <a:lnTo>
                    <a:pt x="342" y="51"/>
                  </a:lnTo>
                  <a:lnTo>
                    <a:pt x="342" y="49"/>
                  </a:lnTo>
                  <a:lnTo>
                    <a:pt x="342" y="47"/>
                  </a:lnTo>
                  <a:lnTo>
                    <a:pt x="342" y="47"/>
                  </a:lnTo>
                  <a:lnTo>
                    <a:pt x="344" y="46"/>
                  </a:lnTo>
                  <a:lnTo>
                    <a:pt x="345" y="44"/>
                  </a:lnTo>
                  <a:lnTo>
                    <a:pt x="345" y="42"/>
                  </a:lnTo>
                  <a:lnTo>
                    <a:pt x="345" y="40"/>
                  </a:lnTo>
                  <a:lnTo>
                    <a:pt x="344" y="38"/>
                  </a:lnTo>
                  <a:lnTo>
                    <a:pt x="346" y="35"/>
                  </a:lnTo>
                  <a:lnTo>
                    <a:pt x="346" y="35"/>
                  </a:lnTo>
                  <a:lnTo>
                    <a:pt x="347" y="34"/>
                  </a:lnTo>
                  <a:lnTo>
                    <a:pt x="347" y="29"/>
                  </a:lnTo>
                  <a:lnTo>
                    <a:pt x="351" y="32"/>
                  </a:lnTo>
                  <a:lnTo>
                    <a:pt x="354" y="32"/>
                  </a:lnTo>
                  <a:lnTo>
                    <a:pt x="363" y="29"/>
                  </a:lnTo>
                  <a:lnTo>
                    <a:pt x="365" y="29"/>
                  </a:lnTo>
                  <a:lnTo>
                    <a:pt x="366" y="29"/>
                  </a:lnTo>
                  <a:lnTo>
                    <a:pt x="373" y="34"/>
                  </a:lnTo>
                  <a:lnTo>
                    <a:pt x="374" y="35"/>
                  </a:lnTo>
                  <a:lnTo>
                    <a:pt x="374" y="36"/>
                  </a:lnTo>
                  <a:lnTo>
                    <a:pt x="371" y="38"/>
                  </a:lnTo>
                  <a:lnTo>
                    <a:pt x="371" y="39"/>
                  </a:lnTo>
                  <a:lnTo>
                    <a:pt x="372" y="40"/>
                  </a:lnTo>
                  <a:lnTo>
                    <a:pt x="373" y="40"/>
                  </a:lnTo>
                  <a:lnTo>
                    <a:pt x="375" y="39"/>
                  </a:lnTo>
                  <a:lnTo>
                    <a:pt x="375" y="40"/>
                  </a:lnTo>
                  <a:lnTo>
                    <a:pt x="378" y="41"/>
                  </a:lnTo>
                  <a:lnTo>
                    <a:pt x="379" y="41"/>
                  </a:lnTo>
                  <a:lnTo>
                    <a:pt x="381" y="41"/>
                  </a:lnTo>
                  <a:lnTo>
                    <a:pt x="381" y="41"/>
                  </a:lnTo>
                  <a:lnTo>
                    <a:pt x="382" y="41"/>
                  </a:lnTo>
                  <a:lnTo>
                    <a:pt x="384" y="42"/>
                  </a:lnTo>
                  <a:lnTo>
                    <a:pt x="385" y="42"/>
                  </a:lnTo>
                  <a:lnTo>
                    <a:pt x="386" y="42"/>
                  </a:lnTo>
                  <a:lnTo>
                    <a:pt x="389" y="41"/>
                  </a:lnTo>
                  <a:lnTo>
                    <a:pt x="390" y="41"/>
                  </a:lnTo>
                  <a:lnTo>
                    <a:pt x="393" y="41"/>
                  </a:lnTo>
                  <a:lnTo>
                    <a:pt x="395" y="42"/>
                  </a:lnTo>
                  <a:lnTo>
                    <a:pt x="396" y="42"/>
                  </a:lnTo>
                  <a:lnTo>
                    <a:pt x="398" y="41"/>
                  </a:lnTo>
                  <a:lnTo>
                    <a:pt x="399" y="37"/>
                  </a:lnTo>
                  <a:lnTo>
                    <a:pt x="400" y="37"/>
                  </a:lnTo>
                  <a:lnTo>
                    <a:pt x="401" y="36"/>
                  </a:lnTo>
                  <a:lnTo>
                    <a:pt x="401" y="35"/>
                  </a:lnTo>
                  <a:lnTo>
                    <a:pt x="401" y="34"/>
                  </a:lnTo>
                  <a:lnTo>
                    <a:pt x="403" y="29"/>
                  </a:lnTo>
                  <a:lnTo>
                    <a:pt x="404" y="24"/>
                  </a:lnTo>
                  <a:lnTo>
                    <a:pt x="405" y="23"/>
                  </a:lnTo>
                  <a:lnTo>
                    <a:pt x="411" y="17"/>
                  </a:lnTo>
                  <a:lnTo>
                    <a:pt x="412" y="17"/>
                  </a:lnTo>
                  <a:lnTo>
                    <a:pt x="418" y="14"/>
                  </a:lnTo>
                  <a:lnTo>
                    <a:pt x="425" y="13"/>
                  </a:lnTo>
                  <a:lnTo>
                    <a:pt x="428" y="14"/>
                  </a:lnTo>
                  <a:lnTo>
                    <a:pt x="431" y="15"/>
                  </a:lnTo>
                  <a:lnTo>
                    <a:pt x="434" y="16"/>
                  </a:lnTo>
                  <a:lnTo>
                    <a:pt x="436" y="12"/>
                  </a:lnTo>
                  <a:lnTo>
                    <a:pt x="437" y="11"/>
                  </a:lnTo>
                  <a:lnTo>
                    <a:pt x="438" y="11"/>
                  </a:lnTo>
                  <a:lnTo>
                    <a:pt x="439" y="11"/>
                  </a:lnTo>
                  <a:lnTo>
                    <a:pt x="441" y="11"/>
                  </a:lnTo>
                  <a:lnTo>
                    <a:pt x="441" y="11"/>
                  </a:lnTo>
                  <a:lnTo>
                    <a:pt x="442" y="12"/>
                  </a:lnTo>
                  <a:lnTo>
                    <a:pt x="443" y="13"/>
                  </a:lnTo>
                  <a:lnTo>
                    <a:pt x="444" y="13"/>
                  </a:lnTo>
                  <a:lnTo>
                    <a:pt x="445" y="13"/>
                  </a:lnTo>
                  <a:lnTo>
                    <a:pt x="446" y="12"/>
                  </a:lnTo>
                  <a:lnTo>
                    <a:pt x="448" y="11"/>
                  </a:lnTo>
                  <a:lnTo>
                    <a:pt x="450" y="11"/>
                  </a:lnTo>
                  <a:lnTo>
                    <a:pt x="455" y="12"/>
                  </a:lnTo>
                  <a:lnTo>
                    <a:pt x="456" y="12"/>
                  </a:lnTo>
                  <a:lnTo>
                    <a:pt x="457" y="12"/>
                  </a:lnTo>
                  <a:lnTo>
                    <a:pt x="459" y="12"/>
                  </a:lnTo>
                  <a:lnTo>
                    <a:pt x="461" y="15"/>
                  </a:lnTo>
                  <a:lnTo>
                    <a:pt x="463" y="16"/>
                  </a:lnTo>
                  <a:lnTo>
                    <a:pt x="464" y="15"/>
                  </a:lnTo>
                  <a:lnTo>
                    <a:pt x="465" y="14"/>
                  </a:lnTo>
                  <a:lnTo>
                    <a:pt x="466" y="13"/>
                  </a:lnTo>
                  <a:lnTo>
                    <a:pt x="471" y="12"/>
                  </a:lnTo>
                  <a:lnTo>
                    <a:pt x="474" y="10"/>
                  </a:lnTo>
                  <a:lnTo>
                    <a:pt x="478" y="8"/>
                  </a:lnTo>
                  <a:lnTo>
                    <a:pt x="482" y="6"/>
                  </a:lnTo>
                  <a:lnTo>
                    <a:pt x="488" y="6"/>
                  </a:lnTo>
                  <a:lnTo>
                    <a:pt x="497" y="1"/>
                  </a:lnTo>
                  <a:lnTo>
                    <a:pt x="499" y="1"/>
                  </a:lnTo>
                  <a:lnTo>
                    <a:pt x="503" y="0"/>
                  </a:lnTo>
                  <a:lnTo>
                    <a:pt x="505" y="1"/>
                  </a:lnTo>
                  <a:lnTo>
                    <a:pt x="505" y="3"/>
                  </a:lnTo>
                  <a:lnTo>
                    <a:pt x="505" y="5"/>
                  </a:lnTo>
                  <a:lnTo>
                    <a:pt x="503" y="7"/>
                  </a:lnTo>
                  <a:lnTo>
                    <a:pt x="498" y="10"/>
                  </a:lnTo>
                  <a:lnTo>
                    <a:pt x="497" y="12"/>
                  </a:lnTo>
                  <a:lnTo>
                    <a:pt x="497" y="14"/>
                  </a:lnTo>
                  <a:lnTo>
                    <a:pt x="498" y="15"/>
                  </a:lnTo>
                  <a:lnTo>
                    <a:pt x="498" y="18"/>
                  </a:lnTo>
                  <a:lnTo>
                    <a:pt x="499" y="20"/>
                  </a:lnTo>
                  <a:lnTo>
                    <a:pt x="500" y="21"/>
                  </a:lnTo>
                  <a:lnTo>
                    <a:pt x="500" y="23"/>
                  </a:lnTo>
                  <a:lnTo>
                    <a:pt x="498" y="23"/>
                  </a:lnTo>
                  <a:lnTo>
                    <a:pt x="499" y="24"/>
                  </a:lnTo>
                  <a:lnTo>
                    <a:pt x="502" y="24"/>
                  </a:lnTo>
                  <a:lnTo>
                    <a:pt x="502" y="25"/>
                  </a:lnTo>
                  <a:lnTo>
                    <a:pt x="503" y="26"/>
                  </a:lnTo>
                  <a:lnTo>
                    <a:pt x="504" y="27"/>
                  </a:lnTo>
                  <a:lnTo>
                    <a:pt x="504" y="28"/>
                  </a:lnTo>
                  <a:lnTo>
                    <a:pt x="506" y="28"/>
                  </a:lnTo>
                  <a:lnTo>
                    <a:pt x="509" y="28"/>
                  </a:lnTo>
                  <a:lnTo>
                    <a:pt x="511" y="29"/>
                  </a:lnTo>
                  <a:lnTo>
                    <a:pt x="512" y="32"/>
                  </a:lnTo>
                  <a:lnTo>
                    <a:pt x="512" y="34"/>
                  </a:lnTo>
                  <a:lnTo>
                    <a:pt x="512" y="35"/>
                  </a:lnTo>
                  <a:lnTo>
                    <a:pt x="511" y="35"/>
                  </a:lnTo>
                  <a:lnTo>
                    <a:pt x="511" y="37"/>
                  </a:lnTo>
                  <a:lnTo>
                    <a:pt x="511" y="39"/>
                  </a:lnTo>
                  <a:lnTo>
                    <a:pt x="511" y="40"/>
                  </a:lnTo>
                  <a:lnTo>
                    <a:pt x="512" y="40"/>
                  </a:lnTo>
                  <a:lnTo>
                    <a:pt x="513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2"/>
                  </a:lnTo>
                  <a:lnTo>
                    <a:pt x="519" y="46"/>
                  </a:lnTo>
                  <a:lnTo>
                    <a:pt x="520" y="49"/>
                  </a:lnTo>
                  <a:lnTo>
                    <a:pt x="523" y="53"/>
                  </a:lnTo>
                  <a:lnTo>
                    <a:pt x="527" y="53"/>
                  </a:lnTo>
                  <a:lnTo>
                    <a:pt x="529" y="54"/>
                  </a:lnTo>
                  <a:lnTo>
                    <a:pt x="532" y="54"/>
                  </a:lnTo>
                  <a:lnTo>
                    <a:pt x="535" y="57"/>
                  </a:lnTo>
                  <a:lnTo>
                    <a:pt x="536" y="57"/>
                  </a:lnTo>
                  <a:lnTo>
                    <a:pt x="538" y="58"/>
                  </a:lnTo>
                  <a:lnTo>
                    <a:pt x="543" y="57"/>
                  </a:lnTo>
                  <a:lnTo>
                    <a:pt x="547" y="57"/>
                  </a:lnTo>
                  <a:lnTo>
                    <a:pt x="548" y="58"/>
                  </a:lnTo>
                  <a:lnTo>
                    <a:pt x="550" y="59"/>
                  </a:lnTo>
                  <a:lnTo>
                    <a:pt x="550" y="59"/>
                  </a:lnTo>
                  <a:lnTo>
                    <a:pt x="551" y="59"/>
                  </a:lnTo>
                  <a:lnTo>
                    <a:pt x="553" y="59"/>
                  </a:lnTo>
                  <a:lnTo>
                    <a:pt x="554" y="59"/>
                  </a:lnTo>
                  <a:lnTo>
                    <a:pt x="555" y="59"/>
                  </a:lnTo>
                  <a:lnTo>
                    <a:pt x="556" y="59"/>
                  </a:lnTo>
                  <a:lnTo>
                    <a:pt x="562" y="63"/>
                  </a:lnTo>
                  <a:lnTo>
                    <a:pt x="583" y="65"/>
                  </a:lnTo>
                  <a:lnTo>
                    <a:pt x="590" y="66"/>
                  </a:lnTo>
                  <a:lnTo>
                    <a:pt x="596" y="70"/>
                  </a:lnTo>
                  <a:lnTo>
                    <a:pt x="598" y="71"/>
                  </a:lnTo>
                  <a:lnTo>
                    <a:pt x="602" y="71"/>
                  </a:lnTo>
                  <a:lnTo>
                    <a:pt x="610" y="69"/>
                  </a:lnTo>
                  <a:lnTo>
                    <a:pt x="615" y="70"/>
                  </a:lnTo>
                  <a:lnTo>
                    <a:pt x="620" y="69"/>
                  </a:lnTo>
                  <a:lnTo>
                    <a:pt x="621" y="69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7" y="71"/>
                  </a:lnTo>
                  <a:lnTo>
                    <a:pt x="638" y="75"/>
                  </a:lnTo>
                  <a:lnTo>
                    <a:pt x="639" y="75"/>
                  </a:lnTo>
                  <a:lnTo>
                    <a:pt x="640" y="75"/>
                  </a:lnTo>
                  <a:lnTo>
                    <a:pt x="640" y="76"/>
                  </a:lnTo>
                  <a:lnTo>
                    <a:pt x="640" y="77"/>
                  </a:lnTo>
                  <a:lnTo>
                    <a:pt x="640" y="77"/>
                  </a:lnTo>
                  <a:lnTo>
                    <a:pt x="640" y="78"/>
                  </a:lnTo>
                  <a:lnTo>
                    <a:pt x="639" y="82"/>
                  </a:lnTo>
                  <a:lnTo>
                    <a:pt x="638" y="83"/>
                  </a:lnTo>
                  <a:lnTo>
                    <a:pt x="636" y="84"/>
                  </a:lnTo>
                  <a:lnTo>
                    <a:pt x="634" y="84"/>
                  </a:lnTo>
                  <a:lnTo>
                    <a:pt x="631" y="85"/>
                  </a:lnTo>
                  <a:lnTo>
                    <a:pt x="629" y="87"/>
                  </a:lnTo>
                  <a:lnTo>
                    <a:pt x="627" y="89"/>
                  </a:lnTo>
                  <a:lnTo>
                    <a:pt x="625" y="92"/>
                  </a:lnTo>
                  <a:lnTo>
                    <a:pt x="621" y="94"/>
                  </a:lnTo>
                  <a:lnTo>
                    <a:pt x="618" y="95"/>
                  </a:lnTo>
                  <a:lnTo>
                    <a:pt x="617" y="96"/>
                  </a:lnTo>
                  <a:lnTo>
                    <a:pt x="616" y="96"/>
                  </a:lnTo>
                  <a:lnTo>
                    <a:pt x="616" y="97"/>
                  </a:lnTo>
                  <a:lnTo>
                    <a:pt x="614" y="101"/>
                  </a:lnTo>
                  <a:lnTo>
                    <a:pt x="613" y="102"/>
                  </a:lnTo>
                  <a:lnTo>
                    <a:pt x="612" y="103"/>
                  </a:lnTo>
                  <a:lnTo>
                    <a:pt x="610" y="105"/>
                  </a:lnTo>
                  <a:lnTo>
                    <a:pt x="610" y="106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2" y="111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4" y="115"/>
                  </a:lnTo>
                  <a:lnTo>
                    <a:pt x="616" y="115"/>
                  </a:lnTo>
                  <a:lnTo>
                    <a:pt x="616" y="113"/>
                  </a:lnTo>
                  <a:lnTo>
                    <a:pt x="616" y="113"/>
                  </a:lnTo>
                  <a:lnTo>
                    <a:pt x="619" y="113"/>
                  </a:lnTo>
                  <a:lnTo>
                    <a:pt x="621" y="114"/>
                  </a:lnTo>
                  <a:lnTo>
                    <a:pt x="623" y="114"/>
                  </a:lnTo>
                  <a:lnTo>
                    <a:pt x="625" y="116"/>
                  </a:lnTo>
                  <a:lnTo>
                    <a:pt x="628" y="119"/>
                  </a:lnTo>
                  <a:lnTo>
                    <a:pt x="630" y="119"/>
                  </a:lnTo>
                  <a:lnTo>
                    <a:pt x="633" y="119"/>
                  </a:lnTo>
                  <a:lnTo>
                    <a:pt x="634" y="119"/>
                  </a:lnTo>
                  <a:lnTo>
                    <a:pt x="634" y="119"/>
                  </a:lnTo>
                  <a:lnTo>
                    <a:pt x="634" y="120"/>
                  </a:lnTo>
                  <a:lnTo>
                    <a:pt x="635" y="121"/>
                  </a:lnTo>
                  <a:lnTo>
                    <a:pt x="633" y="126"/>
                  </a:lnTo>
                  <a:lnTo>
                    <a:pt x="624" y="132"/>
                  </a:lnTo>
                  <a:lnTo>
                    <a:pt x="622" y="134"/>
                  </a:lnTo>
                  <a:lnTo>
                    <a:pt x="621" y="137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2" y="139"/>
                  </a:lnTo>
                  <a:lnTo>
                    <a:pt x="621" y="140"/>
                  </a:lnTo>
                  <a:lnTo>
                    <a:pt x="620" y="140"/>
                  </a:lnTo>
                  <a:lnTo>
                    <a:pt x="619" y="142"/>
                  </a:lnTo>
                  <a:lnTo>
                    <a:pt x="620" y="143"/>
                  </a:lnTo>
                  <a:lnTo>
                    <a:pt x="620" y="143"/>
                  </a:lnTo>
                  <a:lnTo>
                    <a:pt x="621" y="143"/>
                  </a:lnTo>
                  <a:lnTo>
                    <a:pt x="623" y="147"/>
                  </a:lnTo>
                  <a:lnTo>
                    <a:pt x="626" y="147"/>
                  </a:lnTo>
                  <a:lnTo>
                    <a:pt x="628" y="145"/>
                  </a:lnTo>
                  <a:lnTo>
                    <a:pt x="631" y="144"/>
                  </a:lnTo>
                  <a:lnTo>
                    <a:pt x="632" y="144"/>
                  </a:lnTo>
                  <a:lnTo>
                    <a:pt x="634" y="147"/>
                  </a:lnTo>
                  <a:lnTo>
                    <a:pt x="633" y="149"/>
                  </a:lnTo>
                  <a:lnTo>
                    <a:pt x="632" y="152"/>
                  </a:lnTo>
                  <a:lnTo>
                    <a:pt x="631" y="154"/>
                  </a:lnTo>
                  <a:lnTo>
                    <a:pt x="628" y="160"/>
                  </a:lnTo>
                  <a:lnTo>
                    <a:pt x="628" y="165"/>
                  </a:lnTo>
                  <a:lnTo>
                    <a:pt x="628" y="166"/>
                  </a:lnTo>
                  <a:lnTo>
                    <a:pt x="629" y="168"/>
                  </a:lnTo>
                  <a:lnTo>
                    <a:pt x="632" y="168"/>
                  </a:lnTo>
                  <a:lnTo>
                    <a:pt x="635" y="169"/>
                  </a:lnTo>
                  <a:lnTo>
                    <a:pt x="636" y="169"/>
                  </a:lnTo>
                  <a:lnTo>
                    <a:pt x="640" y="173"/>
                  </a:lnTo>
                  <a:lnTo>
                    <a:pt x="641" y="173"/>
                  </a:lnTo>
                  <a:lnTo>
                    <a:pt x="647" y="176"/>
                  </a:lnTo>
                  <a:lnTo>
                    <a:pt x="654" y="188"/>
                  </a:lnTo>
                  <a:lnTo>
                    <a:pt x="655" y="189"/>
                  </a:lnTo>
                  <a:lnTo>
                    <a:pt x="657" y="190"/>
                  </a:lnTo>
                  <a:lnTo>
                    <a:pt x="658" y="190"/>
                  </a:lnTo>
                  <a:lnTo>
                    <a:pt x="657" y="192"/>
                  </a:lnTo>
                  <a:lnTo>
                    <a:pt x="655" y="194"/>
                  </a:lnTo>
                  <a:lnTo>
                    <a:pt x="653" y="197"/>
                  </a:lnTo>
                  <a:lnTo>
                    <a:pt x="649" y="197"/>
                  </a:lnTo>
                  <a:lnTo>
                    <a:pt x="646" y="195"/>
                  </a:lnTo>
                  <a:lnTo>
                    <a:pt x="641" y="195"/>
                  </a:lnTo>
                  <a:lnTo>
                    <a:pt x="642" y="194"/>
                  </a:lnTo>
                  <a:lnTo>
                    <a:pt x="643" y="192"/>
                  </a:lnTo>
                  <a:lnTo>
                    <a:pt x="646" y="192"/>
                  </a:lnTo>
                  <a:lnTo>
                    <a:pt x="648" y="193"/>
                  </a:lnTo>
                  <a:lnTo>
                    <a:pt x="650" y="192"/>
                  </a:lnTo>
                  <a:lnTo>
                    <a:pt x="649" y="192"/>
                  </a:lnTo>
                  <a:lnTo>
                    <a:pt x="648" y="192"/>
                  </a:lnTo>
                  <a:lnTo>
                    <a:pt x="647" y="190"/>
                  </a:lnTo>
                  <a:lnTo>
                    <a:pt x="644" y="188"/>
                  </a:lnTo>
                  <a:lnTo>
                    <a:pt x="646" y="187"/>
                  </a:lnTo>
                  <a:lnTo>
                    <a:pt x="645" y="185"/>
                  </a:lnTo>
                  <a:lnTo>
                    <a:pt x="644" y="182"/>
                  </a:lnTo>
                  <a:lnTo>
                    <a:pt x="642" y="181"/>
                  </a:lnTo>
                  <a:lnTo>
                    <a:pt x="635" y="174"/>
                  </a:lnTo>
                  <a:lnTo>
                    <a:pt x="634" y="172"/>
                  </a:lnTo>
                  <a:lnTo>
                    <a:pt x="628" y="170"/>
                  </a:lnTo>
                  <a:lnTo>
                    <a:pt x="627" y="169"/>
                  </a:lnTo>
                  <a:lnTo>
                    <a:pt x="625" y="171"/>
                  </a:lnTo>
                  <a:lnTo>
                    <a:pt x="624" y="174"/>
                  </a:lnTo>
                  <a:lnTo>
                    <a:pt x="625" y="176"/>
                  </a:lnTo>
                  <a:lnTo>
                    <a:pt x="627" y="177"/>
                  </a:lnTo>
                  <a:lnTo>
                    <a:pt x="624" y="178"/>
                  </a:lnTo>
                  <a:lnTo>
                    <a:pt x="623" y="179"/>
                  </a:lnTo>
                  <a:lnTo>
                    <a:pt x="622" y="180"/>
                  </a:lnTo>
                  <a:lnTo>
                    <a:pt x="621" y="180"/>
                  </a:lnTo>
                  <a:lnTo>
                    <a:pt x="619" y="180"/>
                  </a:lnTo>
                  <a:lnTo>
                    <a:pt x="618" y="182"/>
                  </a:lnTo>
                  <a:lnTo>
                    <a:pt x="616" y="184"/>
                  </a:lnTo>
                  <a:lnTo>
                    <a:pt x="613" y="185"/>
                  </a:lnTo>
                  <a:lnTo>
                    <a:pt x="611" y="184"/>
                  </a:lnTo>
                  <a:lnTo>
                    <a:pt x="612" y="183"/>
                  </a:lnTo>
                  <a:lnTo>
                    <a:pt x="614" y="182"/>
                  </a:lnTo>
                  <a:lnTo>
                    <a:pt x="616" y="181"/>
                  </a:lnTo>
                  <a:lnTo>
                    <a:pt x="616" y="180"/>
                  </a:lnTo>
                  <a:lnTo>
                    <a:pt x="615" y="179"/>
                  </a:lnTo>
                  <a:lnTo>
                    <a:pt x="611" y="178"/>
                  </a:lnTo>
                  <a:lnTo>
                    <a:pt x="610" y="175"/>
                  </a:lnTo>
                  <a:lnTo>
                    <a:pt x="609" y="176"/>
                  </a:lnTo>
                  <a:lnTo>
                    <a:pt x="600" y="174"/>
                  </a:lnTo>
                  <a:lnTo>
                    <a:pt x="599" y="174"/>
                  </a:lnTo>
                  <a:lnTo>
                    <a:pt x="597" y="172"/>
                  </a:lnTo>
                  <a:lnTo>
                    <a:pt x="597" y="171"/>
                  </a:lnTo>
                  <a:lnTo>
                    <a:pt x="596" y="171"/>
                  </a:lnTo>
                  <a:lnTo>
                    <a:pt x="592" y="173"/>
                  </a:lnTo>
                  <a:lnTo>
                    <a:pt x="592" y="174"/>
                  </a:lnTo>
                  <a:lnTo>
                    <a:pt x="591" y="174"/>
                  </a:lnTo>
                  <a:lnTo>
                    <a:pt x="590" y="174"/>
                  </a:lnTo>
                  <a:lnTo>
                    <a:pt x="589" y="173"/>
                  </a:lnTo>
                  <a:lnTo>
                    <a:pt x="588" y="172"/>
                  </a:lnTo>
                  <a:lnTo>
                    <a:pt x="587" y="173"/>
                  </a:lnTo>
                  <a:lnTo>
                    <a:pt x="586" y="174"/>
                  </a:lnTo>
                  <a:lnTo>
                    <a:pt x="587" y="175"/>
                  </a:lnTo>
                  <a:lnTo>
                    <a:pt x="588" y="175"/>
                  </a:lnTo>
                  <a:lnTo>
                    <a:pt x="588" y="177"/>
                  </a:lnTo>
                  <a:lnTo>
                    <a:pt x="586" y="177"/>
                  </a:lnTo>
                  <a:lnTo>
                    <a:pt x="585" y="178"/>
                  </a:lnTo>
                  <a:lnTo>
                    <a:pt x="583" y="180"/>
                  </a:lnTo>
                  <a:lnTo>
                    <a:pt x="584" y="182"/>
                  </a:lnTo>
                  <a:lnTo>
                    <a:pt x="586" y="183"/>
                  </a:lnTo>
                  <a:lnTo>
                    <a:pt x="587" y="182"/>
                  </a:lnTo>
                  <a:lnTo>
                    <a:pt x="591" y="181"/>
                  </a:lnTo>
                  <a:lnTo>
                    <a:pt x="590" y="183"/>
                  </a:lnTo>
                  <a:lnTo>
                    <a:pt x="586" y="186"/>
                  </a:lnTo>
                  <a:lnTo>
                    <a:pt x="586" y="187"/>
                  </a:lnTo>
                  <a:lnTo>
                    <a:pt x="585" y="189"/>
                  </a:lnTo>
                  <a:lnTo>
                    <a:pt x="582" y="190"/>
                  </a:lnTo>
                  <a:lnTo>
                    <a:pt x="575" y="190"/>
                  </a:lnTo>
                  <a:lnTo>
                    <a:pt x="572" y="191"/>
                  </a:lnTo>
                  <a:lnTo>
                    <a:pt x="557" y="200"/>
                  </a:lnTo>
                  <a:lnTo>
                    <a:pt x="542" y="208"/>
                  </a:lnTo>
                  <a:lnTo>
                    <a:pt x="533" y="211"/>
                  </a:lnTo>
                  <a:lnTo>
                    <a:pt x="532" y="212"/>
                  </a:lnTo>
                  <a:lnTo>
                    <a:pt x="531" y="213"/>
                  </a:lnTo>
                  <a:lnTo>
                    <a:pt x="527" y="214"/>
                  </a:lnTo>
                  <a:lnTo>
                    <a:pt x="525" y="216"/>
                  </a:lnTo>
                  <a:lnTo>
                    <a:pt x="524" y="216"/>
                  </a:lnTo>
                  <a:lnTo>
                    <a:pt x="525" y="214"/>
                  </a:lnTo>
                  <a:lnTo>
                    <a:pt x="526" y="212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7" y="210"/>
                  </a:lnTo>
                  <a:lnTo>
                    <a:pt x="527" y="209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9" y="209"/>
                  </a:lnTo>
                  <a:lnTo>
                    <a:pt x="530" y="209"/>
                  </a:lnTo>
                  <a:lnTo>
                    <a:pt x="529" y="207"/>
                  </a:lnTo>
                  <a:lnTo>
                    <a:pt x="530" y="207"/>
                  </a:lnTo>
                  <a:lnTo>
                    <a:pt x="531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8"/>
                  </a:lnTo>
                  <a:lnTo>
                    <a:pt x="532" y="207"/>
                  </a:lnTo>
                  <a:lnTo>
                    <a:pt x="532" y="209"/>
                  </a:lnTo>
                  <a:lnTo>
                    <a:pt x="533" y="208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5" y="204"/>
                  </a:lnTo>
                  <a:lnTo>
                    <a:pt x="536" y="204"/>
                  </a:lnTo>
                  <a:lnTo>
                    <a:pt x="538" y="203"/>
                  </a:lnTo>
                  <a:lnTo>
                    <a:pt x="538" y="202"/>
                  </a:lnTo>
                  <a:lnTo>
                    <a:pt x="539" y="200"/>
                  </a:lnTo>
                  <a:lnTo>
                    <a:pt x="538" y="201"/>
                  </a:lnTo>
                  <a:lnTo>
                    <a:pt x="536" y="203"/>
                  </a:lnTo>
                  <a:lnTo>
                    <a:pt x="535" y="203"/>
                  </a:lnTo>
                  <a:lnTo>
                    <a:pt x="533" y="201"/>
                  </a:lnTo>
                  <a:lnTo>
                    <a:pt x="533" y="199"/>
                  </a:lnTo>
                  <a:lnTo>
                    <a:pt x="532" y="198"/>
                  </a:lnTo>
                  <a:lnTo>
                    <a:pt x="531" y="198"/>
                  </a:lnTo>
                  <a:lnTo>
                    <a:pt x="528" y="201"/>
                  </a:lnTo>
                  <a:lnTo>
                    <a:pt x="526" y="204"/>
                  </a:lnTo>
                  <a:lnTo>
                    <a:pt x="527" y="205"/>
                  </a:lnTo>
                  <a:lnTo>
                    <a:pt x="526" y="205"/>
                  </a:lnTo>
                  <a:lnTo>
                    <a:pt x="525" y="204"/>
                  </a:lnTo>
                  <a:lnTo>
                    <a:pt x="524" y="205"/>
                  </a:lnTo>
                  <a:lnTo>
                    <a:pt x="523" y="205"/>
                  </a:lnTo>
                  <a:lnTo>
                    <a:pt x="523" y="202"/>
                  </a:lnTo>
                  <a:lnTo>
                    <a:pt x="521" y="204"/>
                  </a:lnTo>
                  <a:lnTo>
                    <a:pt x="522" y="205"/>
                  </a:lnTo>
                  <a:lnTo>
                    <a:pt x="525" y="207"/>
                  </a:lnTo>
                  <a:lnTo>
                    <a:pt x="524" y="208"/>
                  </a:lnTo>
                  <a:lnTo>
                    <a:pt x="522" y="208"/>
                  </a:lnTo>
                  <a:lnTo>
                    <a:pt x="521" y="208"/>
                  </a:lnTo>
                  <a:lnTo>
                    <a:pt x="521" y="207"/>
                  </a:lnTo>
                  <a:lnTo>
                    <a:pt x="519" y="206"/>
                  </a:lnTo>
                  <a:lnTo>
                    <a:pt x="514" y="209"/>
                  </a:lnTo>
                  <a:lnTo>
                    <a:pt x="512" y="212"/>
                  </a:lnTo>
                  <a:lnTo>
                    <a:pt x="509" y="216"/>
                  </a:lnTo>
                  <a:lnTo>
                    <a:pt x="509" y="216"/>
                  </a:lnTo>
                  <a:lnTo>
                    <a:pt x="510" y="216"/>
                  </a:lnTo>
                  <a:lnTo>
                    <a:pt x="509" y="217"/>
                  </a:lnTo>
                  <a:lnTo>
                    <a:pt x="509" y="219"/>
                  </a:lnTo>
                  <a:lnTo>
                    <a:pt x="509" y="220"/>
                  </a:lnTo>
                  <a:lnTo>
                    <a:pt x="510" y="221"/>
                  </a:lnTo>
                  <a:lnTo>
                    <a:pt x="509" y="222"/>
                  </a:lnTo>
                  <a:lnTo>
                    <a:pt x="509" y="222"/>
                  </a:lnTo>
                  <a:lnTo>
                    <a:pt x="509" y="224"/>
                  </a:lnTo>
                  <a:lnTo>
                    <a:pt x="509" y="225"/>
                  </a:lnTo>
                  <a:lnTo>
                    <a:pt x="508" y="226"/>
                  </a:lnTo>
                  <a:lnTo>
                    <a:pt x="508" y="226"/>
                  </a:lnTo>
                  <a:lnTo>
                    <a:pt x="507" y="226"/>
                  </a:lnTo>
                  <a:lnTo>
                    <a:pt x="508" y="228"/>
                  </a:lnTo>
                  <a:lnTo>
                    <a:pt x="507" y="229"/>
                  </a:lnTo>
                  <a:lnTo>
                    <a:pt x="507" y="231"/>
                  </a:lnTo>
                  <a:lnTo>
                    <a:pt x="506" y="232"/>
                  </a:lnTo>
                  <a:lnTo>
                    <a:pt x="504" y="232"/>
                  </a:lnTo>
                  <a:lnTo>
                    <a:pt x="502" y="232"/>
                  </a:lnTo>
                  <a:lnTo>
                    <a:pt x="502" y="231"/>
                  </a:lnTo>
                  <a:lnTo>
                    <a:pt x="501" y="231"/>
                  </a:lnTo>
                  <a:lnTo>
                    <a:pt x="501" y="234"/>
                  </a:lnTo>
                  <a:lnTo>
                    <a:pt x="502" y="235"/>
                  </a:lnTo>
                  <a:lnTo>
                    <a:pt x="502" y="238"/>
                  </a:lnTo>
                  <a:lnTo>
                    <a:pt x="503" y="238"/>
                  </a:lnTo>
                  <a:lnTo>
                    <a:pt x="504" y="238"/>
                  </a:lnTo>
                  <a:lnTo>
                    <a:pt x="505" y="236"/>
                  </a:lnTo>
                  <a:lnTo>
                    <a:pt x="505" y="234"/>
                  </a:lnTo>
                  <a:lnTo>
                    <a:pt x="505" y="233"/>
                  </a:lnTo>
                  <a:lnTo>
                    <a:pt x="507" y="234"/>
                  </a:lnTo>
                  <a:lnTo>
                    <a:pt x="507" y="235"/>
                  </a:lnTo>
                  <a:lnTo>
                    <a:pt x="507" y="237"/>
                  </a:lnTo>
                  <a:lnTo>
                    <a:pt x="507" y="239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6" y="241"/>
                  </a:lnTo>
                  <a:lnTo>
                    <a:pt x="507" y="242"/>
                  </a:lnTo>
                  <a:lnTo>
                    <a:pt x="507" y="244"/>
                  </a:lnTo>
                  <a:lnTo>
                    <a:pt x="508" y="245"/>
                  </a:lnTo>
                  <a:lnTo>
                    <a:pt x="509" y="246"/>
                  </a:lnTo>
                  <a:lnTo>
                    <a:pt x="511" y="246"/>
                  </a:lnTo>
                  <a:lnTo>
                    <a:pt x="511" y="246"/>
                  </a:lnTo>
                  <a:lnTo>
                    <a:pt x="510" y="246"/>
                  </a:lnTo>
                  <a:lnTo>
                    <a:pt x="512" y="245"/>
                  </a:lnTo>
                  <a:lnTo>
                    <a:pt x="514" y="242"/>
                  </a:lnTo>
                  <a:lnTo>
                    <a:pt x="514" y="242"/>
                  </a:lnTo>
                  <a:lnTo>
                    <a:pt x="514" y="244"/>
                  </a:lnTo>
                  <a:lnTo>
                    <a:pt x="514" y="246"/>
                  </a:lnTo>
                  <a:lnTo>
                    <a:pt x="515" y="247"/>
                  </a:lnTo>
                  <a:lnTo>
                    <a:pt x="516" y="249"/>
                  </a:lnTo>
                  <a:lnTo>
                    <a:pt x="516" y="253"/>
                  </a:lnTo>
                  <a:lnTo>
                    <a:pt x="516" y="258"/>
                  </a:lnTo>
                  <a:lnTo>
                    <a:pt x="515" y="258"/>
                  </a:lnTo>
                  <a:lnTo>
                    <a:pt x="514" y="258"/>
                  </a:lnTo>
                  <a:lnTo>
                    <a:pt x="514" y="257"/>
                  </a:lnTo>
                  <a:lnTo>
                    <a:pt x="514" y="255"/>
                  </a:lnTo>
                  <a:lnTo>
                    <a:pt x="514" y="258"/>
                  </a:lnTo>
                  <a:lnTo>
                    <a:pt x="514" y="260"/>
                  </a:lnTo>
                  <a:lnTo>
                    <a:pt x="514" y="261"/>
                  </a:lnTo>
                  <a:lnTo>
                    <a:pt x="516" y="261"/>
                  </a:lnTo>
                  <a:lnTo>
                    <a:pt x="516" y="260"/>
                  </a:lnTo>
                  <a:lnTo>
                    <a:pt x="516" y="259"/>
                  </a:lnTo>
                  <a:lnTo>
                    <a:pt x="518" y="261"/>
                  </a:lnTo>
                  <a:lnTo>
                    <a:pt x="519" y="263"/>
                  </a:lnTo>
                  <a:lnTo>
                    <a:pt x="520" y="264"/>
                  </a:lnTo>
                  <a:lnTo>
                    <a:pt x="520" y="266"/>
                  </a:lnTo>
                  <a:lnTo>
                    <a:pt x="520" y="267"/>
                  </a:lnTo>
                  <a:lnTo>
                    <a:pt x="520" y="268"/>
                  </a:lnTo>
                  <a:lnTo>
                    <a:pt x="519" y="268"/>
                  </a:lnTo>
                  <a:lnTo>
                    <a:pt x="520" y="270"/>
                  </a:lnTo>
                  <a:lnTo>
                    <a:pt x="521" y="268"/>
                  </a:lnTo>
                  <a:lnTo>
                    <a:pt x="522" y="266"/>
                  </a:lnTo>
                  <a:lnTo>
                    <a:pt x="521" y="264"/>
                  </a:lnTo>
                  <a:lnTo>
                    <a:pt x="520" y="263"/>
                  </a:lnTo>
                  <a:lnTo>
                    <a:pt x="521" y="264"/>
                  </a:lnTo>
                  <a:lnTo>
                    <a:pt x="523" y="265"/>
                  </a:lnTo>
                  <a:lnTo>
                    <a:pt x="524" y="266"/>
                  </a:lnTo>
                  <a:lnTo>
                    <a:pt x="524" y="267"/>
                  </a:lnTo>
                  <a:lnTo>
                    <a:pt x="526" y="269"/>
                  </a:lnTo>
                  <a:lnTo>
                    <a:pt x="526" y="270"/>
                  </a:lnTo>
                  <a:lnTo>
                    <a:pt x="527" y="270"/>
                  </a:lnTo>
                  <a:lnTo>
                    <a:pt x="529" y="272"/>
                  </a:lnTo>
                  <a:lnTo>
                    <a:pt x="531" y="274"/>
                  </a:lnTo>
                  <a:lnTo>
                    <a:pt x="532" y="273"/>
                  </a:lnTo>
                  <a:lnTo>
                    <a:pt x="531" y="273"/>
                  </a:lnTo>
                  <a:lnTo>
                    <a:pt x="531" y="272"/>
                  </a:lnTo>
                  <a:lnTo>
                    <a:pt x="532" y="272"/>
                  </a:lnTo>
                  <a:lnTo>
                    <a:pt x="533" y="273"/>
                  </a:lnTo>
                  <a:lnTo>
                    <a:pt x="534" y="274"/>
                  </a:lnTo>
                  <a:lnTo>
                    <a:pt x="535" y="275"/>
                  </a:lnTo>
                  <a:lnTo>
                    <a:pt x="535" y="276"/>
                  </a:lnTo>
                  <a:lnTo>
                    <a:pt x="534" y="277"/>
                  </a:lnTo>
                  <a:lnTo>
                    <a:pt x="534" y="278"/>
                  </a:lnTo>
                  <a:lnTo>
                    <a:pt x="533" y="280"/>
                  </a:lnTo>
                  <a:lnTo>
                    <a:pt x="533" y="281"/>
                  </a:lnTo>
                  <a:lnTo>
                    <a:pt x="532" y="281"/>
                  </a:lnTo>
                  <a:lnTo>
                    <a:pt x="532" y="282"/>
                  </a:lnTo>
                  <a:lnTo>
                    <a:pt x="532" y="282"/>
                  </a:lnTo>
                  <a:lnTo>
                    <a:pt x="532" y="287"/>
                  </a:lnTo>
                  <a:lnTo>
                    <a:pt x="531" y="288"/>
                  </a:lnTo>
                  <a:lnTo>
                    <a:pt x="530" y="291"/>
                  </a:lnTo>
                  <a:lnTo>
                    <a:pt x="527" y="294"/>
                  </a:lnTo>
                  <a:lnTo>
                    <a:pt x="526" y="294"/>
                  </a:lnTo>
                  <a:lnTo>
                    <a:pt x="526" y="292"/>
                  </a:lnTo>
                  <a:lnTo>
                    <a:pt x="526" y="291"/>
                  </a:lnTo>
                  <a:lnTo>
                    <a:pt x="525" y="290"/>
                  </a:lnTo>
                  <a:lnTo>
                    <a:pt x="526" y="287"/>
                  </a:lnTo>
                  <a:lnTo>
                    <a:pt x="526" y="285"/>
                  </a:lnTo>
                  <a:lnTo>
                    <a:pt x="526" y="284"/>
                  </a:lnTo>
                  <a:lnTo>
                    <a:pt x="526" y="283"/>
                  </a:lnTo>
                  <a:lnTo>
                    <a:pt x="525" y="284"/>
                  </a:lnTo>
                  <a:lnTo>
                    <a:pt x="524" y="285"/>
                  </a:lnTo>
                  <a:lnTo>
                    <a:pt x="523" y="286"/>
                  </a:lnTo>
                  <a:lnTo>
                    <a:pt x="522" y="288"/>
                  </a:lnTo>
                  <a:lnTo>
                    <a:pt x="522" y="289"/>
                  </a:lnTo>
                  <a:lnTo>
                    <a:pt x="525" y="290"/>
                  </a:lnTo>
                  <a:lnTo>
                    <a:pt x="525" y="291"/>
                  </a:lnTo>
                  <a:lnTo>
                    <a:pt x="524" y="292"/>
                  </a:lnTo>
                  <a:lnTo>
                    <a:pt x="523" y="293"/>
                  </a:lnTo>
                  <a:lnTo>
                    <a:pt x="523" y="294"/>
                  </a:lnTo>
                  <a:lnTo>
                    <a:pt x="525" y="294"/>
                  </a:lnTo>
                  <a:lnTo>
                    <a:pt x="525" y="294"/>
                  </a:lnTo>
                  <a:lnTo>
                    <a:pt x="525" y="296"/>
                  </a:lnTo>
                  <a:lnTo>
                    <a:pt x="523" y="298"/>
                  </a:lnTo>
                  <a:lnTo>
                    <a:pt x="520" y="298"/>
                  </a:lnTo>
                  <a:lnTo>
                    <a:pt x="519" y="296"/>
                  </a:lnTo>
                  <a:lnTo>
                    <a:pt x="518" y="294"/>
                  </a:lnTo>
                  <a:lnTo>
                    <a:pt x="516" y="293"/>
                  </a:lnTo>
                  <a:lnTo>
                    <a:pt x="514" y="291"/>
                  </a:lnTo>
                  <a:lnTo>
                    <a:pt x="514" y="291"/>
                  </a:lnTo>
                  <a:lnTo>
                    <a:pt x="511" y="294"/>
                  </a:lnTo>
                  <a:lnTo>
                    <a:pt x="511" y="294"/>
                  </a:lnTo>
                  <a:lnTo>
                    <a:pt x="512" y="294"/>
                  </a:lnTo>
                  <a:lnTo>
                    <a:pt x="510" y="303"/>
                  </a:lnTo>
                  <a:lnTo>
                    <a:pt x="509" y="308"/>
                  </a:lnTo>
                  <a:lnTo>
                    <a:pt x="509" y="313"/>
                  </a:lnTo>
                  <a:lnTo>
                    <a:pt x="511" y="318"/>
                  </a:lnTo>
                  <a:lnTo>
                    <a:pt x="512" y="319"/>
                  </a:lnTo>
                  <a:lnTo>
                    <a:pt x="513" y="320"/>
                  </a:lnTo>
                  <a:lnTo>
                    <a:pt x="513" y="322"/>
                  </a:lnTo>
                  <a:lnTo>
                    <a:pt x="512" y="330"/>
                  </a:lnTo>
                  <a:lnTo>
                    <a:pt x="513" y="336"/>
                  </a:lnTo>
                  <a:lnTo>
                    <a:pt x="515" y="349"/>
                  </a:lnTo>
                  <a:lnTo>
                    <a:pt x="515" y="352"/>
                  </a:lnTo>
                  <a:lnTo>
                    <a:pt x="516" y="354"/>
                  </a:lnTo>
                  <a:lnTo>
                    <a:pt x="518" y="355"/>
                  </a:lnTo>
                  <a:lnTo>
                    <a:pt x="518" y="356"/>
                  </a:lnTo>
                  <a:lnTo>
                    <a:pt x="518" y="359"/>
                  </a:lnTo>
                  <a:lnTo>
                    <a:pt x="519" y="361"/>
                  </a:lnTo>
                  <a:lnTo>
                    <a:pt x="520" y="366"/>
                  </a:lnTo>
                  <a:lnTo>
                    <a:pt x="522" y="370"/>
                  </a:lnTo>
                  <a:lnTo>
                    <a:pt x="525" y="373"/>
                  </a:lnTo>
                  <a:lnTo>
                    <a:pt x="528" y="377"/>
                  </a:lnTo>
                  <a:lnTo>
                    <a:pt x="530" y="380"/>
                  </a:lnTo>
                  <a:lnTo>
                    <a:pt x="533" y="384"/>
                  </a:lnTo>
                  <a:lnTo>
                    <a:pt x="536" y="386"/>
                  </a:lnTo>
                  <a:lnTo>
                    <a:pt x="538" y="387"/>
                  </a:lnTo>
                  <a:lnTo>
                    <a:pt x="544" y="394"/>
                  </a:lnTo>
                  <a:lnTo>
                    <a:pt x="546" y="396"/>
                  </a:lnTo>
                  <a:lnTo>
                    <a:pt x="550" y="399"/>
                  </a:lnTo>
                  <a:lnTo>
                    <a:pt x="551" y="400"/>
                  </a:lnTo>
                  <a:lnTo>
                    <a:pt x="555" y="401"/>
                  </a:lnTo>
                  <a:lnTo>
                    <a:pt x="555" y="402"/>
                  </a:lnTo>
                  <a:lnTo>
                    <a:pt x="559" y="402"/>
                  </a:lnTo>
                  <a:lnTo>
                    <a:pt x="561" y="402"/>
                  </a:lnTo>
                  <a:lnTo>
                    <a:pt x="565" y="406"/>
                  </a:lnTo>
                  <a:lnTo>
                    <a:pt x="571" y="408"/>
                  </a:lnTo>
                  <a:lnTo>
                    <a:pt x="572" y="409"/>
                  </a:lnTo>
                  <a:lnTo>
                    <a:pt x="572" y="410"/>
                  </a:lnTo>
                  <a:lnTo>
                    <a:pt x="600" y="435"/>
                  </a:lnTo>
                  <a:lnTo>
                    <a:pt x="610" y="441"/>
                  </a:lnTo>
                  <a:lnTo>
                    <a:pt x="612" y="442"/>
                  </a:lnTo>
                  <a:lnTo>
                    <a:pt x="613" y="444"/>
                  </a:lnTo>
                  <a:lnTo>
                    <a:pt x="617" y="444"/>
                  </a:lnTo>
                  <a:lnTo>
                    <a:pt x="620" y="446"/>
                  </a:lnTo>
                  <a:lnTo>
                    <a:pt x="621" y="445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3" y="444"/>
                  </a:lnTo>
                  <a:lnTo>
                    <a:pt x="624" y="444"/>
                  </a:lnTo>
                  <a:lnTo>
                    <a:pt x="624" y="445"/>
                  </a:lnTo>
                  <a:lnTo>
                    <a:pt x="626" y="446"/>
                  </a:lnTo>
                  <a:lnTo>
                    <a:pt x="628" y="448"/>
                  </a:lnTo>
                  <a:lnTo>
                    <a:pt x="628" y="450"/>
                  </a:lnTo>
                  <a:lnTo>
                    <a:pt x="629" y="451"/>
                  </a:lnTo>
                  <a:lnTo>
                    <a:pt x="631" y="451"/>
                  </a:lnTo>
                  <a:lnTo>
                    <a:pt x="633" y="452"/>
                  </a:lnTo>
                  <a:lnTo>
                    <a:pt x="634" y="454"/>
                  </a:lnTo>
                  <a:lnTo>
                    <a:pt x="633" y="456"/>
                  </a:lnTo>
                  <a:lnTo>
                    <a:pt x="646" y="489"/>
                  </a:lnTo>
                  <a:lnTo>
                    <a:pt x="647" y="492"/>
                  </a:lnTo>
                  <a:lnTo>
                    <a:pt x="647" y="493"/>
                  </a:lnTo>
                  <a:lnTo>
                    <a:pt x="648" y="498"/>
                  </a:lnTo>
                  <a:lnTo>
                    <a:pt x="648" y="499"/>
                  </a:lnTo>
                  <a:lnTo>
                    <a:pt x="649" y="500"/>
                  </a:lnTo>
                  <a:lnTo>
                    <a:pt x="652" y="506"/>
                  </a:lnTo>
                  <a:lnTo>
                    <a:pt x="653" y="511"/>
                  </a:lnTo>
                  <a:lnTo>
                    <a:pt x="655" y="521"/>
                  </a:lnTo>
                  <a:lnTo>
                    <a:pt x="658" y="535"/>
                  </a:lnTo>
                  <a:lnTo>
                    <a:pt x="662" y="547"/>
                  </a:lnTo>
                  <a:lnTo>
                    <a:pt x="665" y="555"/>
                  </a:lnTo>
                  <a:lnTo>
                    <a:pt x="667" y="559"/>
                  </a:lnTo>
                  <a:lnTo>
                    <a:pt x="673" y="568"/>
                  </a:lnTo>
                  <a:lnTo>
                    <a:pt x="673" y="570"/>
                  </a:lnTo>
                  <a:lnTo>
                    <a:pt x="674" y="571"/>
                  </a:lnTo>
                  <a:lnTo>
                    <a:pt x="687" y="587"/>
                  </a:lnTo>
                  <a:lnTo>
                    <a:pt x="693" y="592"/>
                  </a:lnTo>
                  <a:lnTo>
                    <a:pt x="700" y="596"/>
                  </a:lnTo>
                  <a:lnTo>
                    <a:pt x="702" y="599"/>
                  </a:lnTo>
                  <a:lnTo>
                    <a:pt x="706" y="605"/>
                  </a:lnTo>
                  <a:lnTo>
                    <a:pt x="718" y="617"/>
                  </a:lnTo>
                  <a:lnTo>
                    <a:pt x="721" y="619"/>
                  </a:lnTo>
                  <a:lnTo>
                    <a:pt x="726" y="621"/>
                  </a:lnTo>
                  <a:lnTo>
                    <a:pt x="730" y="622"/>
                  </a:lnTo>
                  <a:lnTo>
                    <a:pt x="731" y="623"/>
                  </a:lnTo>
                  <a:lnTo>
                    <a:pt x="732" y="625"/>
                  </a:lnTo>
                  <a:lnTo>
                    <a:pt x="732" y="630"/>
                  </a:lnTo>
                  <a:lnTo>
                    <a:pt x="733" y="632"/>
                  </a:lnTo>
                  <a:lnTo>
                    <a:pt x="734" y="634"/>
                  </a:lnTo>
                  <a:lnTo>
                    <a:pt x="736" y="635"/>
                  </a:lnTo>
                  <a:lnTo>
                    <a:pt x="736" y="635"/>
                  </a:lnTo>
                  <a:lnTo>
                    <a:pt x="737" y="635"/>
                  </a:lnTo>
                  <a:lnTo>
                    <a:pt x="739" y="637"/>
                  </a:lnTo>
                  <a:lnTo>
                    <a:pt x="742" y="639"/>
                  </a:lnTo>
                  <a:lnTo>
                    <a:pt x="746" y="641"/>
                  </a:lnTo>
                  <a:lnTo>
                    <a:pt x="753" y="642"/>
                  </a:lnTo>
                  <a:lnTo>
                    <a:pt x="757" y="643"/>
                  </a:lnTo>
                  <a:lnTo>
                    <a:pt x="758" y="644"/>
                  </a:lnTo>
                  <a:lnTo>
                    <a:pt x="760" y="648"/>
                  </a:lnTo>
                  <a:lnTo>
                    <a:pt x="761" y="649"/>
                  </a:lnTo>
                  <a:lnTo>
                    <a:pt x="763" y="649"/>
                  </a:lnTo>
                  <a:lnTo>
                    <a:pt x="766" y="651"/>
                  </a:lnTo>
                  <a:lnTo>
                    <a:pt x="768" y="652"/>
                  </a:lnTo>
                  <a:lnTo>
                    <a:pt x="771" y="653"/>
                  </a:lnTo>
                  <a:lnTo>
                    <a:pt x="772" y="653"/>
                  </a:lnTo>
                  <a:lnTo>
                    <a:pt x="783" y="653"/>
                  </a:lnTo>
                  <a:lnTo>
                    <a:pt x="794" y="655"/>
                  </a:lnTo>
                  <a:lnTo>
                    <a:pt x="797" y="655"/>
                  </a:lnTo>
                  <a:lnTo>
                    <a:pt x="813" y="653"/>
                  </a:lnTo>
                  <a:lnTo>
                    <a:pt x="827" y="654"/>
                  </a:lnTo>
                  <a:lnTo>
                    <a:pt x="850" y="651"/>
                  </a:lnTo>
                  <a:lnTo>
                    <a:pt x="857" y="653"/>
                  </a:lnTo>
                  <a:lnTo>
                    <a:pt x="857" y="654"/>
                  </a:lnTo>
                  <a:lnTo>
                    <a:pt x="860" y="654"/>
                  </a:lnTo>
                  <a:lnTo>
                    <a:pt x="862" y="657"/>
                  </a:lnTo>
                  <a:lnTo>
                    <a:pt x="863" y="657"/>
                  </a:lnTo>
                  <a:lnTo>
                    <a:pt x="863" y="659"/>
                  </a:lnTo>
                  <a:lnTo>
                    <a:pt x="864" y="661"/>
                  </a:lnTo>
                  <a:lnTo>
                    <a:pt x="865" y="666"/>
                  </a:lnTo>
                  <a:lnTo>
                    <a:pt x="865" y="667"/>
                  </a:lnTo>
                  <a:lnTo>
                    <a:pt x="865" y="670"/>
                  </a:lnTo>
                  <a:lnTo>
                    <a:pt x="864" y="671"/>
                  </a:lnTo>
                  <a:lnTo>
                    <a:pt x="862" y="673"/>
                  </a:lnTo>
                  <a:lnTo>
                    <a:pt x="861" y="675"/>
                  </a:lnTo>
                  <a:lnTo>
                    <a:pt x="859" y="676"/>
                  </a:lnTo>
                  <a:lnTo>
                    <a:pt x="857" y="676"/>
                  </a:lnTo>
                  <a:lnTo>
                    <a:pt x="856" y="678"/>
                  </a:lnTo>
                  <a:lnTo>
                    <a:pt x="853" y="680"/>
                  </a:lnTo>
                  <a:lnTo>
                    <a:pt x="850" y="683"/>
                  </a:lnTo>
                  <a:lnTo>
                    <a:pt x="841" y="688"/>
                  </a:lnTo>
                  <a:lnTo>
                    <a:pt x="838" y="691"/>
                  </a:lnTo>
                  <a:lnTo>
                    <a:pt x="838" y="696"/>
                  </a:lnTo>
                  <a:lnTo>
                    <a:pt x="838" y="701"/>
                  </a:lnTo>
                  <a:lnTo>
                    <a:pt x="839" y="704"/>
                  </a:lnTo>
                  <a:lnTo>
                    <a:pt x="842" y="708"/>
                  </a:lnTo>
                  <a:lnTo>
                    <a:pt x="844" y="709"/>
                  </a:lnTo>
                  <a:lnTo>
                    <a:pt x="850" y="714"/>
                  </a:lnTo>
                  <a:lnTo>
                    <a:pt x="856" y="715"/>
                  </a:lnTo>
                  <a:lnTo>
                    <a:pt x="856" y="716"/>
                  </a:lnTo>
                  <a:lnTo>
                    <a:pt x="858" y="718"/>
                  </a:lnTo>
                  <a:lnTo>
                    <a:pt x="874" y="726"/>
                  </a:lnTo>
                  <a:lnTo>
                    <a:pt x="889" y="733"/>
                  </a:lnTo>
                  <a:lnTo>
                    <a:pt x="894" y="735"/>
                  </a:lnTo>
                  <a:lnTo>
                    <a:pt x="896" y="736"/>
                  </a:lnTo>
                  <a:lnTo>
                    <a:pt x="898" y="738"/>
                  </a:lnTo>
                  <a:lnTo>
                    <a:pt x="901" y="740"/>
                  </a:lnTo>
                  <a:lnTo>
                    <a:pt x="922" y="747"/>
                  </a:lnTo>
                  <a:lnTo>
                    <a:pt x="924" y="749"/>
                  </a:lnTo>
                  <a:lnTo>
                    <a:pt x="925" y="749"/>
                  </a:lnTo>
                  <a:lnTo>
                    <a:pt x="925" y="748"/>
                  </a:lnTo>
                  <a:lnTo>
                    <a:pt x="926" y="748"/>
                  </a:lnTo>
                  <a:lnTo>
                    <a:pt x="928" y="750"/>
                  </a:lnTo>
                  <a:lnTo>
                    <a:pt x="943" y="755"/>
                  </a:lnTo>
                  <a:lnTo>
                    <a:pt x="956" y="763"/>
                  </a:lnTo>
                  <a:lnTo>
                    <a:pt x="963" y="767"/>
                  </a:lnTo>
                  <a:lnTo>
                    <a:pt x="965" y="770"/>
                  </a:lnTo>
                  <a:lnTo>
                    <a:pt x="969" y="775"/>
                  </a:lnTo>
                  <a:lnTo>
                    <a:pt x="970" y="776"/>
                  </a:lnTo>
                  <a:lnTo>
                    <a:pt x="972" y="776"/>
                  </a:lnTo>
                  <a:lnTo>
                    <a:pt x="975" y="779"/>
                  </a:lnTo>
                  <a:lnTo>
                    <a:pt x="981" y="785"/>
                  </a:lnTo>
                  <a:lnTo>
                    <a:pt x="982" y="786"/>
                  </a:lnTo>
                  <a:lnTo>
                    <a:pt x="984" y="787"/>
                  </a:lnTo>
                  <a:lnTo>
                    <a:pt x="987" y="788"/>
                  </a:lnTo>
                  <a:lnTo>
                    <a:pt x="995" y="791"/>
                  </a:lnTo>
                  <a:lnTo>
                    <a:pt x="996" y="791"/>
                  </a:lnTo>
                  <a:lnTo>
                    <a:pt x="1006" y="795"/>
                  </a:lnTo>
                  <a:lnTo>
                    <a:pt x="1014" y="801"/>
                  </a:lnTo>
                  <a:lnTo>
                    <a:pt x="1021" y="803"/>
                  </a:lnTo>
                  <a:lnTo>
                    <a:pt x="1024" y="804"/>
                  </a:lnTo>
                  <a:lnTo>
                    <a:pt x="1024" y="807"/>
                  </a:lnTo>
                  <a:lnTo>
                    <a:pt x="1025" y="807"/>
                  </a:lnTo>
                  <a:lnTo>
                    <a:pt x="1027" y="806"/>
                  </a:lnTo>
                  <a:lnTo>
                    <a:pt x="1029" y="806"/>
                  </a:lnTo>
                  <a:lnTo>
                    <a:pt x="1029" y="807"/>
                  </a:lnTo>
                  <a:lnTo>
                    <a:pt x="1029" y="808"/>
                  </a:lnTo>
                  <a:lnTo>
                    <a:pt x="1030" y="810"/>
                  </a:lnTo>
                  <a:lnTo>
                    <a:pt x="1031" y="812"/>
                  </a:lnTo>
                  <a:lnTo>
                    <a:pt x="1032" y="812"/>
                  </a:lnTo>
                  <a:lnTo>
                    <a:pt x="1031" y="818"/>
                  </a:lnTo>
                  <a:lnTo>
                    <a:pt x="1039" y="824"/>
                  </a:lnTo>
                  <a:lnTo>
                    <a:pt x="1047" y="829"/>
                  </a:lnTo>
                  <a:lnTo>
                    <a:pt x="1049" y="829"/>
                  </a:lnTo>
                  <a:lnTo>
                    <a:pt x="1049" y="830"/>
                  </a:lnTo>
                  <a:lnTo>
                    <a:pt x="1051" y="833"/>
                  </a:lnTo>
                  <a:lnTo>
                    <a:pt x="1052" y="834"/>
                  </a:lnTo>
                  <a:lnTo>
                    <a:pt x="1055" y="836"/>
                  </a:lnTo>
                  <a:lnTo>
                    <a:pt x="1058" y="840"/>
                  </a:lnTo>
                  <a:lnTo>
                    <a:pt x="1059" y="842"/>
                  </a:lnTo>
                  <a:lnTo>
                    <a:pt x="1061" y="842"/>
                  </a:lnTo>
                  <a:lnTo>
                    <a:pt x="1061" y="843"/>
                  </a:lnTo>
                  <a:lnTo>
                    <a:pt x="1067" y="852"/>
                  </a:lnTo>
                  <a:lnTo>
                    <a:pt x="1073" y="866"/>
                  </a:lnTo>
                  <a:lnTo>
                    <a:pt x="1073" y="866"/>
                  </a:lnTo>
                  <a:lnTo>
                    <a:pt x="1074" y="866"/>
                  </a:lnTo>
                  <a:lnTo>
                    <a:pt x="1074" y="867"/>
                  </a:lnTo>
                  <a:lnTo>
                    <a:pt x="1074" y="868"/>
                  </a:lnTo>
                  <a:lnTo>
                    <a:pt x="1074" y="869"/>
                  </a:lnTo>
                  <a:lnTo>
                    <a:pt x="1074" y="870"/>
                  </a:lnTo>
                  <a:lnTo>
                    <a:pt x="1074" y="872"/>
                  </a:lnTo>
                  <a:lnTo>
                    <a:pt x="1073" y="872"/>
                  </a:lnTo>
                  <a:lnTo>
                    <a:pt x="1073" y="873"/>
                  </a:lnTo>
                  <a:lnTo>
                    <a:pt x="1072" y="877"/>
                  </a:lnTo>
                  <a:lnTo>
                    <a:pt x="1070" y="878"/>
                  </a:lnTo>
                  <a:lnTo>
                    <a:pt x="1067" y="881"/>
                  </a:lnTo>
                  <a:lnTo>
                    <a:pt x="1065" y="886"/>
                  </a:lnTo>
                  <a:lnTo>
                    <a:pt x="1065" y="887"/>
                  </a:lnTo>
                  <a:lnTo>
                    <a:pt x="1064" y="890"/>
                  </a:lnTo>
                  <a:lnTo>
                    <a:pt x="1064" y="892"/>
                  </a:lnTo>
                  <a:lnTo>
                    <a:pt x="1063" y="893"/>
                  </a:lnTo>
                  <a:lnTo>
                    <a:pt x="1064" y="896"/>
                  </a:lnTo>
                  <a:lnTo>
                    <a:pt x="1064" y="898"/>
                  </a:lnTo>
                  <a:lnTo>
                    <a:pt x="1063" y="904"/>
                  </a:lnTo>
                  <a:lnTo>
                    <a:pt x="1063" y="905"/>
                  </a:lnTo>
                  <a:lnTo>
                    <a:pt x="1062" y="905"/>
                  </a:lnTo>
                  <a:lnTo>
                    <a:pt x="1061" y="907"/>
                  </a:lnTo>
                  <a:lnTo>
                    <a:pt x="1061" y="908"/>
                  </a:lnTo>
                  <a:lnTo>
                    <a:pt x="1059" y="908"/>
                  </a:lnTo>
                  <a:lnTo>
                    <a:pt x="1059" y="907"/>
                  </a:lnTo>
                  <a:lnTo>
                    <a:pt x="1058" y="907"/>
                  </a:lnTo>
                  <a:lnTo>
                    <a:pt x="1054" y="903"/>
                  </a:lnTo>
                  <a:lnTo>
                    <a:pt x="1052" y="902"/>
                  </a:lnTo>
                  <a:lnTo>
                    <a:pt x="1049" y="902"/>
                  </a:lnTo>
                  <a:lnTo>
                    <a:pt x="1047" y="902"/>
                  </a:lnTo>
                  <a:lnTo>
                    <a:pt x="1045" y="901"/>
                  </a:lnTo>
                  <a:lnTo>
                    <a:pt x="1043" y="900"/>
                  </a:lnTo>
                  <a:lnTo>
                    <a:pt x="1040" y="897"/>
                  </a:lnTo>
                  <a:lnTo>
                    <a:pt x="1037" y="895"/>
                  </a:lnTo>
                  <a:lnTo>
                    <a:pt x="1035" y="895"/>
                  </a:lnTo>
                  <a:lnTo>
                    <a:pt x="1035" y="894"/>
                  </a:lnTo>
                  <a:lnTo>
                    <a:pt x="1029" y="885"/>
                  </a:lnTo>
                  <a:lnTo>
                    <a:pt x="1028" y="884"/>
                  </a:lnTo>
                  <a:lnTo>
                    <a:pt x="1028" y="884"/>
                  </a:lnTo>
                  <a:lnTo>
                    <a:pt x="1029" y="883"/>
                  </a:lnTo>
                  <a:lnTo>
                    <a:pt x="1030" y="883"/>
                  </a:lnTo>
                  <a:lnTo>
                    <a:pt x="1030" y="881"/>
                  </a:lnTo>
                  <a:lnTo>
                    <a:pt x="1030" y="879"/>
                  </a:lnTo>
                  <a:lnTo>
                    <a:pt x="1029" y="878"/>
                  </a:lnTo>
                  <a:lnTo>
                    <a:pt x="1026" y="878"/>
                  </a:lnTo>
                  <a:lnTo>
                    <a:pt x="1025" y="877"/>
                  </a:lnTo>
                  <a:lnTo>
                    <a:pt x="1028" y="875"/>
                  </a:lnTo>
                  <a:lnTo>
                    <a:pt x="1029" y="872"/>
                  </a:lnTo>
                  <a:lnTo>
                    <a:pt x="1028" y="869"/>
                  </a:lnTo>
                  <a:lnTo>
                    <a:pt x="1025" y="866"/>
                  </a:lnTo>
                  <a:lnTo>
                    <a:pt x="1023" y="865"/>
                  </a:lnTo>
                  <a:lnTo>
                    <a:pt x="1021" y="863"/>
                  </a:lnTo>
                  <a:lnTo>
                    <a:pt x="1021" y="861"/>
                  </a:lnTo>
                  <a:lnTo>
                    <a:pt x="1020" y="859"/>
                  </a:lnTo>
                  <a:lnTo>
                    <a:pt x="1020" y="857"/>
                  </a:lnTo>
                  <a:lnTo>
                    <a:pt x="1020" y="855"/>
                  </a:lnTo>
                  <a:lnTo>
                    <a:pt x="1019" y="854"/>
                  </a:lnTo>
                  <a:lnTo>
                    <a:pt x="1020" y="854"/>
                  </a:lnTo>
                  <a:lnTo>
                    <a:pt x="1020" y="854"/>
                  </a:lnTo>
                  <a:lnTo>
                    <a:pt x="1016" y="850"/>
                  </a:lnTo>
                  <a:lnTo>
                    <a:pt x="1014" y="849"/>
                  </a:lnTo>
                  <a:lnTo>
                    <a:pt x="984" y="848"/>
                  </a:lnTo>
                  <a:lnTo>
                    <a:pt x="982" y="848"/>
                  </a:lnTo>
                  <a:lnTo>
                    <a:pt x="977" y="844"/>
                  </a:lnTo>
                  <a:lnTo>
                    <a:pt x="976" y="844"/>
                  </a:lnTo>
                  <a:lnTo>
                    <a:pt x="975" y="844"/>
                  </a:lnTo>
                  <a:lnTo>
                    <a:pt x="974" y="844"/>
                  </a:lnTo>
                  <a:lnTo>
                    <a:pt x="973" y="844"/>
                  </a:lnTo>
                  <a:lnTo>
                    <a:pt x="971" y="842"/>
                  </a:lnTo>
                  <a:lnTo>
                    <a:pt x="970" y="842"/>
                  </a:lnTo>
                  <a:lnTo>
                    <a:pt x="964" y="839"/>
                  </a:lnTo>
                  <a:lnTo>
                    <a:pt x="959" y="836"/>
                  </a:lnTo>
                  <a:lnTo>
                    <a:pt x="957" y="836"/>
                  </a:lnTo>
                  <a:lnTo>
                    <a:pt x="956" y="834"/>
                  </a:lnTo>
                  <a:lnTo>
                    <a:pt x="958" y="833"/>
                  </a:lnTo>
                  <a:lnTo>
                    <a:pt x="959" y="831"/>
                  </a:lnTo>
                  <a:lnTo>
                    <a:pt x="960" y="830"/>
                  </a:lnTo>
                  <a:lnTo>
                    <a:pt x="958" y="828"/>
                  </a:lnTo>
                  <a:lnTo>
                    <a:pt x="960" y="827"/>
                  </a:lnTo>
                  <a:lnTo>
                    <a:pt x="964" y="828"/>
                  </a:lnTo>
                  <a:lnTo>
                    <a:pt x="966" y="827"/>
                  </a:lnTo>
                  <a:lnTo>
                    <a:pt x="967" y="824"/>
                  </a:lnTo>
                  <a:lnTo>
                    <a:pt x="965" y="824"/>
                  </a:lnTo>
                  <a:lnTo>
                    <a:pt x="961" y="826"/>
                  </a:lnTo>
                  <a:lnTo>
                    <a:pt x="962" y="825"/>
                  </a:lnTo>
                  <a:lnTo>
                    <a:pt x="960" y="824"/>
                  </a:lnTo>
                  <a:lnTo>
                    <a:pt x="958" y="824"/>
                  </a:lnTo>
                  <a:lnTo>
                    <a:pt x="957" y="826"/>
                  </a:lnTo>
                  <a:lnTo>
                    <a:pt x="955" y="827"/>
                  </a:lnTo>
                  <a:lnTo>
                    <a:pt x="954" y="826"/>
                  </a:lnTo>
                  <a:lnTo>
                    <a:pt x="953" y="825"/>
                  </a:lnTo>
                  <a:lnTo>
                    <a:pt x="953" y="824"/>
                  </a:lnTo>
                  <a:lnTo>
                    <a:pt x="952" y="824"/>
                  </a:lnTo>
                  <a:lnTo>
                    <a:pt x="952" y="823"/>
                  </a:lnTo>
                  <a:lnTo>
                    <a:pt x="950" y="823"/>
                  </a:lnTo>
                  <a:lnTo>
                    <a:pt x="949" y="823"/>
                  </a:lnTo>
                  <a:lnTo>
                    <a:pt x="942" y="822"/>
                  </a:lnTo>
                  <a:lnTo>
                    <a:pt x="935" y="825"/>
                  </a:lnTo>
                  <a:lnTo>
                    <a:pt x="930" y="831"/>
                  </a:lnTo>
                  <a:lnTo>
                    <a:pt x="925" y="837"/>
                  </a:lnTo>
                  <a:lnTo>
                    <a:pt x="918" y="848"/>
                  </a:lnTo>
                  <a:lnTo>
                    <a:pt x="916" y="852"/>
                  </a:lnTo>
                  <a:lnTo>
                    <a:pt x="914" y="859"/>
                  </a:lnTo>
                  <a:lnTo>
                    <a:pt x="913" y="860"/>
                  </a:lnTo>
                  <a:lnTo>
                    <a:pt x="912" y="860"/>
                  </a:lnTo>
                  <a:lnTo>
                    <a:pt x="909" y="866"/>
                  </a:lnTo>
                  <a:lnTo>
                    <a:pt x="905" y="870"/>
                  </a:lnTo>
                  <a:lnTo>
                    <a:pt x="904" y="871"/>
                  </a:lnTo>
                  <a:lnTo>
                    <a:pt x="902" y="873"/>
                  </a:lnTo>
                  <a:lnTo>
                    <a:pt x="901" y="878"/>
                  </a:lnTo>
                  <a:lnTo>
                    <a:pt x="902" y="879"/>
                  </a:lnTo>
                  <a:lnTo>
                    <a:pt x="903" y="884"/>
                  </a:lnTo>
                  <a:lnTo>
                    <a:pt x="904" y="888"/>
                  </a:lnTo>
                  <a:lnTo>
                    <a:pt x="904" y="889"/>
                  </a:lnTo>
                  <a:lnTo>
                    <a:pt x="902" y="890"/>
                  </a:lnTo>
                  <a:lnTo>
                    <a:pt x="901" y="893"/>
                  </a:lnTo>
                  <a:lnTo>
                    <a:pt x="897" y="897"/>
                  </a:lnTo>
                  <a:lnTo>
                    <a:pt x="893" y="902"/>
                  </a:lnTo>
                  <a:lnTo>
                    <a:pt x="892" y="907"/>
                  </a:lnTo>
                  <a:lnTo>
                    <a:pt x="892" y="910"/>
                  </a:lnTo>
                  <a:lnTo>
                    <a:pt x="892" y="914"/>
                  </a:lnTo>
                  <a:lnTo>
                    <a:pt x="895" y="916"/>
                  </a:lnTo>
                  <a:lnTo>
                    <a:pt x="895" y="917"/>
                  </a:lnTo>
                  <a:lnTo>
                    <a:pt x="894" y="920"/>
                  </a:lnTo>
                  <a:lnTo>
                    <a:pt x="897" y="923"/>
                  </a:lnTo>
                  <a:lnTo>
                    <a:pt x="901" y="926"/>
                  </a:lnTo>
                  <a:lnTo>
                    <a:pt x="904" y="927"/>
                  </a:lnTo>
                  <a:lnTo>
                    <a:pt x="915" y="928"/>
                  </a:lnTo>
                  <a:lnTo>
                    <a:pt x="918" y="929"/>
                  </a:lnTo>
                  <a:lnTo>
                    <a:pt x="920" y="930"/>
                  </a:lnTo>
                  <a:lnTo>
                    <a:pt x="921" y="932"/>
                  </a:lnTo>
                  <a:lnTo>
                    <a:pt x="922" y="933"/>
                  </a:lnTo>
                  <a:lnTo>
                    <a:pt x="923" y="935"/>
                  </a:lnTo>
                  <a:lnTo>
                    <a:pt x="924" y="936"/>
                  </a:lnTo>
                  <a:lnTo>
                    <a:pt x="929" y="938"/>
                  </a:lnTo>
                  <a:lnTo>
                    <a:pt x="934" y="942"/>
                  </a:lnTo>
                  <a:lnTo>
                    <a:pt x="935" y="943"/>
                  </a:lnTo>
                  <a:lnTo>
                    <a:pt x="937" y="943"/>
                  </a:lnTo>
                  <a:lnTo>
                    <a:pt x="939" y="944"/>
                  </a:lnTo>
                  <a:lnTo>
                    <a:pt x="940" y="945"/>
                  </a:lnTo>
                  <a:lnTo>
                    <a:pt x="941" y="947"/>
                  </a:lnTo>
                  <a:lnTo>
                    <a:pt x="943" y="949"/>
                  </a:lnTo>
                  <a:lnTo>
                    <a:pt x="946" y="951"/>
                  </a:lnTo>
                  <a:lnTo>
                    <a:pt x="949" y="953"/>
                  </a:lnTo>
                  <a:lnTo>
                    <a:pt x="952" y="953"/>
                  </a:lnTo>
                  <a:lnTo>
                    <a:pt x="949" y="961"/>
                  </a:lnTo>
                  <a:lnTo>
                    <a:pt x="948" y="968"/>
                  </a:lnTo>
                  <a:lnTo>
                    <a:pt x="948" y="969"/>
                  </a:lnTo>
                  <a:lnTo>
                    <a:pt x="948" y="971"/>
                  </a:lnTo>
                  <a:lnTo>
                    <a:pt x="949" y="972"/>
                  </a:lnTo>
                  <a:lnTo>
                    <a:pt x="951" y="974"/>
                  </a:lnTo>
                  <a:lnTo>
                    <a:pt x="951" y="976"/>
                  </a:lnTo>
                  <a:lnTo>
                    <a:pt x="951" y="980"/>
                  </a:lnTo>
                  <a:lnTo>
                    <a:pt x="949" y="986"/>
                  </a:lnTo>
                  <a:lnTo>
                    <a:pt x="949" y="990"/>
                  </a:lnTo>
                  <a:lnTo>
                    <a:pt x="951" y="994"/>
                  </a:lnTo>
                  <a:lnTo>
                    <a:pt x="952" y="995"/>
                  </a:lnTo>
                  <a:lnTo>
                    <a:pt x="952" y="996"/>
                  </a:lnTo>
                  <a:lnTo>
                    <a:pt x="955" y="997"/>
                  </a:lnTo>
                  <a:lnTo>
                    <a:pt x="957" y="997"/>
                  </a:lnTo>
                  <a:lnTo>
                    <a:pt x="954" y="998"/>
                  </a:lnTo>
                  <a:lnTo>
                    <a:pt x="953" y="999"/>
                  </a:lnTo>
                  <a:lnTo>
                    <a:pt x="953" y="1000"/>
                  </a:lnTo>
                  <a:lnTo>
                    <a:pt x="953" y="1004"/>
                  </a:lnTo>
                  <a:lnTo>
                    <a:pt x="953" y="1005"/>
                  </a:lnTo>
                  <a:lnTo>
                    <a:pt x="950" y="1008"/>
                  </a:lnTo>
                  <a:lnTo>
                    <a:pt x="949" y="1009"/>
                  </a:lnTo>
                  <a:lnTo>
                    <a:pt x="948" y="1010"/>
                  </a:lnTo>
                  <a:lnTo>
                    <a:pt x="947" y="1012"/>
                  </a:lnTo>
                  <a:lnTo>
                    <a:pt x="946" y="1010"/>
                  </a:lnTo>
                  <a:lnTo>
                    <a:pt x="944" y="1010"/>
                  </a:lnTo>
                  <a:lnTo>
                    <a:pt x="941" y="1010"/>
                  </a:lnTo>
                  <a:lnTo>
                    <a:pt x="940" y="1011"/>
                  </a:lnTo>
                  <a:lnTo>
                    <a:pt x="937" y="1009"/>
                  </a:lnTo>
                  <a:lnTo>
                    <a:pt x="936" y="1008"/>
                  </a:lnTo>
                  <a:lnTo>
                    <a:pt x="934" y="1007"/>
                  </a:lnTo>
                  <a:lnTo>
                    <a:pt x="932" y="1008"/>
                  </a:lnTo>
                  <a:lnTo>
                    <a:pt x="923" y="1010"/>
                  </a:lnTo>
                  <a:lnTo>
                    <a:pt x="913" y="1015"/>
                  </a:lnTo>
                  <a:lnTo>
                    <a:pt x="910" y="1017"/>
                  </a:lnTo>
                  <a:lnTo>
                    <a:pt x="909" y="1018"/>
                  </a:lnTo>
                  <a:lnTo>
                    <a:pt x="908" y="1019"/>
                  </a:lnTo>
                  <a:lnTo>
                    <a:pt x="903" y="1022"/>
                  </a:lnTo>
                  <a:lnTo>
                    <a:pt x="900" y="1024"/>
                  </a:lnTo>
                  <a:lnTo>
                    <a:pt x="899" y="1025"/>
                  </a:lnTo>
                  <a:lnTo>
                    <a:pt x="898" y="1028"/>
                  </a:lnTo>
                  <a:lnTo>
                    <a:pt x="898" y="1030"/>
                  </a:lnTo>
                  <a:lnTo>
                    <a:pt x="896" y="1033"/>
                  </a:lnTo>
                  <a:lnTo>
                    <a:pt x="896" y="1035"/>
                  </a:lnTo>
                  <a:lnTo>
                    <a:pt x="897" y="1036"/>
                  </a:lnTo>
                  <a:lnTo>
                    <a:pt x="897" y="1039"/>
                  </a:lnTo>
                  <a:lnTo>
                    <a:pt x="898" y="1047"/>
                  </a:lnTo>
                  <a:lnTo>
                    <a:pt x="899" y="1055"/>
                  </a:lnTo>
                  <a:lnTo>
                    <a:pt x="899" y="1058"/>
                  </a:lnTo>
                  <a:lnTo>
                    <a:pt x="899" y="1066"/>
                  </a:lnTo>
                  <a:lnTo>
                    <a:pt x="898" y="1068"/>
                  </a:lnTo>
                  <a:lnTo>
                    <a:pt x="895" y="1071"/>
                  </a:lnTo>
                  <a:lnTo>
                    <a:pt x="893" y="1073"/>
                  </a:lnTo>
                  <a:lnTo>
                    <a:pt x="892" y="1073"/>
                  </a:lnTo>
                  <a:lnTo>
                    <a:pt x="890" y="1076"/>
                  </a:lnTo>
                  <a:lnTo>
                    <a:pt x="886" y="1076"/>
                  </a:lnTo>
                  <a:lnTo>
                    <a:pt x="878" y="1081"/>
                  </a:lnTo>
                  <a:lnTo>
                    <a:pt x="875" y="1084"/>
                  </a:lnTo>
                  <a:lnTo>
                    <a:pt x="872" y="1088"/>
                  </a:lnTo>
                  <a:lnTo>
                    <a:pt x="817" y="1088"/>
                  </a:lnTo>
                  <a:close/>
                  <a:moveTo>
                    <a:pt x="779" y="1088"/>
                  </a:moveTo>
                  <a:lnTo>
                    <a:pt x="778" y="1087"/>
                  </a:lnTo>
                  <a:lnTo>
                    <a:pt x="779" y="1086"/>
                  </a:lnTo>
                  <a:lnTo>
                    <a:pt x="778" y="1085"/>
                  </a:lnTo>
                  <a:lnTo>
                    <a:pt x="779" y="1085"/>
                  </a:lnTo>
                  <a:lnTo>
                    <a:pt x="779" y="1087"/>
                  </a:lnTo>
                  <a:lnTo>
                    <a:pt x="779" y="1088"/>
                  </a:lnTo>
                  <a:close/>
                  <a:moveTo>
                    <a:pt x="796" y="1088"/>
                  </a:moveTo>
                  <a:lnTo>
                    <a:pt x="796" y="1087"/>
                  </a:lnTo>
                  <a:lnTo>
                    <a:pt x="800" y="1085"/>
                  </a:lnTo>
                  <a:lnTo>
                    <a:pt x="803" y="1082"/>
                  </a:lnTo>
                  <a:lnTo>
                    <a:pt x="805" y="1081"/>
                  </a:lnTo>
                  <a:lnTo>
                    <a:pt x="808" y="1082"/>
                  </a:lnTo>
                  <a:lnTo>
                    <a:pt x="813" y="1083"/>
                  </a:lnTo>
                  <a:lnTo>
                    <a:pt x="816" y="1084"/>
                  </a:lnTo>
                  <a:lnTo>
                    <a:pt x="816" y="1085"/>
                  </a:lnTo>
                  <a:lnTo>
                    <a:pt x="815" y="1086"/>
                  </a:lnTo>
                  <a:lnTo>
                    <a:pt x="814" y="1086"/>
                  </a:lnTo>
                  <a:lnTo>
                    <a:pt x="814" y="1086"/>
                  </a:lnTo>
                  <a:lnTo>
                    <a:pt x="811" y="1088"/>
                  </a:lnTo>
                  <a:lnTo>
                    <a:pt x="796" y="1088"/>
                  </a:lnTo>
                  <a:close/>
                  <a:moveTo>
                    <a:pt x="526" y="411"/>
                  </a:moveTo>
                  <a:lnTo>
                    <a:pt x="528" y="411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30" y="407"/>
                  </a:lnTo>
                  <a:lnTo>
                    <a:pt x="531" y="407"/>
                  </a:lnTo>
                  <a:lnTo>
                    <a:pt x="531" y="405"/>
                  </a:lnTo>
                  <a:lnTo>
                    <a:pt x="532" y="403"/>
                  </a:lnTo>
                  <a:lnTo>
                    <a:pt x="531" y="401"/>
                  </a:lnTo>
                  <a:lnTo>
                    <a:pt x="531" y="400"/>
                  </a:lnTo>
                  <a:lnTo>
                    <a:pt x="528" y="400"/>
                  </a:lnTo>
                  <a:lnTo>
                    <a:pt x="525" y="402"/>
                  </a:lnTo>
                  <a:lnTo>
                    <a:pt x="524" y="402"/>
                  </a:lnTo>
                  <a:lnTo>
                    <a:pt x="522" y="404"/>
                  </a:lnTo>
                  <a:lnTo>
                    <a:pt x="521" y="407"/>
                  </a:lnTo>
                  <a:lnTo>
                    <a:pt x="523" y="410"/>
                  </a:lnTo>
                  <a:lnTo>
                    <a:pt x="526" y="411"/>
                  </a:lnTo>
                  <a:close/>
                  <a:moveTo>
                    <a:pt x="528" y="656"/>
                  </a:moveTo>
                  <a:lnTo>
                    <a:pt x="527" y="656"/>
                  </a:lnTo>
                  <a:lnTo>
                    <a:pt x="528" y="656"/>
                  </a:lnTo>
                  <a:close/>
                  <a:moveTo>
                    <a:pt x="754" y="1066"/>
                  </a:moveTo>
                  <a:lnTo>
                    <a:pt x="754" y="1068"/>
                  </a:lnTo>
                  <a:lnTo>
                    <a:pt x="756" y="1068"/>
                  </a:lnTo>
                  <a:lnTo>
                    <a:pt x="757" y="1070"/>
                  </a:lnTo>
                  <a:lnTo>
                    <a:pt x="758" y="1070"/>
                  </a:lnTo>
                  <a:lnTo>
                    <a:pt x="758" y="1072"/>
                  </a:lnTo>
                  <a:lnTo>
                    <a:pt x="757" y="1073"/>
                  </a:lnTo>
                  <a:lnTo>
                    <a:pt x="756" y="1074"/>
                  </a:lnTo>
                  <a:lnTo>
                    <a:pt x="754" y="1072"/>
                  </a:lnTo>
                  <a:lnTo>
                    <a:pt x="753" y="1070"/>
                  </a:lnTo>
                  <a:lnTo>
                    <a:pt x="753" y="1068"/>
                  </a:lnTo>
                  <a:lnTo>
                    <a:pt x="754" y="1066"/>
                  </a:lnTo>
                  <a:lnTo>
                    <a:pt x="754" y="1066"/>
                  </a:lnTo>
                  <a:close/>
                  <a:moveTo>
                    <a:pt x="749" y="1061"/>
                  </a:moveTo>
                  <a:lnTo>
                    <a:pt x="748" y="1060"/>
                  </a:lnTo>
                  <a:lnTo>
                    <a:pt x="748" y="1058"/>
                  </a:lnTo>
                  <a:lnTo>
                    <a:pt x="749" y="1057"/>
                  </a:lnTo>
                  <a:lnTo>
                    <a:pt x="751" y="1056"/>
                  </a:lnTo>
                  <a:lnTo>
                    <a:pt x="754" y="1056"/>
                  </a:lnTo>
                  <a:lnTo>
                    <a:pt x="754" y="1057"/>
                  </a:lnTo>
                  <a:lnTo>
                    <a:pt x="754" y="1058"/>
                  </a:lnTo>
                  <a:lnTo>
                    <a:pt x="754" y="1058"/>
                  </a:lnTo>
                  <a:lnTo>
                    <a:pt x="755" y="1059"/>
                  </a:lnTo>
                  <a:lnTo>
                    <a:pt x="755" y="1060"/>
                  </a:lnTo>
                  <a:lnTo>
                    <a:pt x="753" y="1060"/>
                  </a:lnTo>
                  <a:lnTo>
                    <a:pt x="754" y="1062"/>
                  </a:lnTo>
                  <a:lnTo>
                    <a:pt x="754" y="1063"/>
                  </a:lnTo>
                  <a:lnTo>
                    <a:pt x="754" y="1064"/>
                  </a:lnTo>
                  <a:lnTo>
                    <a:pt x="753" y="1064"/>
                  </a:lnTo>
                  <a:lnTo>
                    <a:pt x="752" y="1063"/>
                  </a:lnTo>
                  <a:lnTo>
                    <a:pt x="750" y="1062"/>
                  </a:lnTo>
                  <a:lnTo>
                    <a:pt x="749" y="1061"/>
                  </a:lnTo>
                  <a:close/>
                  <a:moveTo>
                    <a:pt x="745" y="1052"/>
                  </a:moveTo>
                  <a:lnTo>
                    <a:pt x="745" y="1053"/>
                  </a:lnTo>
                  <a:lnTo>
                    <a:pt x="742" y="1052"/>
                  </a:lnTo>
                  <a:lnTo>
                    <a:pt x="739" y="1050"/>
                  </a:lnTo>
                  <a:lnTo>
                    <a:pt x="741" y="1048"/>
                  </a:lnTo>
                  <a:lnTo>
                    <a:pt x="744" y="1048"/>
                  </a:lnTo>
                  <a:lnTo>
                    <a:pt x="745" y="1049"/>
                  </a:lnTo>
                  <a:lnTo>
                    <a:pt x="746" y="1050"/>
                  </a:lnTo>
                  <a:lnTo>
                    <a:pt x="746" y="1051"/>
                  </a:lnTo>
                  <a:lnTo>
                    <a:pt x="746" y="1052"/>
                  </a:lnTo>
                  <a:lnTo>
                    <a:pt x="745" y="1052"/>
                  </a:lnTo>
                  <a:close/>
                  <a:moveTo>
                    <a:pt x="167" y="992"/>
                  </a:moveTo>
                  <a:lnTo>
                    <a:pt x="167" y="992"/>
                  </a:lnTo>
                  <a:lnTo>
                    <a:pt x="168" y="992"/>
                  </a:lnTo>
                  <a:lnTo>
                    <a:pt x="169" y="992"/>
                  </a:lnTo>
                  <a:lnTo>
                    <a:pt x="169" y="992"/>
                  </a:lnTo>
                  <a:lnTo>
                    <a:pt x="170" y="992"/>
                  </a:lnTo>
                  <a:lnTo>
                    <a:pt x="168" y="994"/>
                  </a:lnTo>
                  <a:lnTo>
                    <a:pt x="167" y="995"/>
                  </a:lnTo>
                  <a:lnTo>
                    <a:pt x="168" y="996"/>
                  </a:lnTo>
                  <a:lnTo>
                    <a:pt x="167" y="997"/>
                  </a:lnTo>
                  <a:lnTo>
                    <a:pt x="166" y="1001"/>
                  </a:lnTo>
                  <a:lnTo>
                    <a:pt x="165" y="1004"/>
                  </a:lnTo>
                  <a:lnTo>
                    <a:pt x="164" y="1005"/>
                  </a:lnTo>
                  <a:lnTo>
                    <a:pt x="163" y="1004"/>
                  </a:lnTo>
                  <a:lnTo>
                    <a:pt x="163" y="1004"/>
                  </a:lnTo>
                  <a:lnTo>
                    <a:pt x="162" y="1003"/>
                  </a:lnTo>
                  <a:lnTo>
                    <a:pt x="159" y="997"/>
                  </a:lnTo>
                  <a:lnTo>
                    <a:pt x="158" y="993"/>
                  </a:lnTo>
                  <a:lnTo>
                    <a:pt x="158" y="991"/>
                  </a:lnTo>
                  <a:lnTo>
                    <a:pt x="158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6"/>
                  </a:lnTo>
                  <a:lnTo>
                    <a:pt x="161" y="988"/>
                  </a:lnTo>
                  <a:lnTo>
                    <a:pt x="164" y="988"/>
                  </a:lnTo>
                  <a:lnTo>
                    <a:pt x="166" y="988"/>
                  </a:lnTo>
                  <a:lnTo>
                    <a:pt x="167" y="992"/>
                  </a:lnTo>
                  <a:close/>
                  <a:moveTo>
                    <a:pt x="153" y="978"/>
                  </a:moveTo>
                  <a:lnTo>
                    <a:pt x="153" y="981"/>
                  </a:lnTo>
                  <a:lnTo>
                    <a:pt x="154" y="986"/>
                  </a:lnTo>
                  <a:lnTo>
                    <a:pt x="153" y="988"/>
                  </a:lnTo>
                  <a:lnTo>
                    <a:pt x="153" y="989"/>
                  </a:lnTo>
                  <a:lnTo>
                    <a:pt x="150" y="989"/>
                  </a:lnTo>
                  <a:lnTo>
                    <a:pt x="149" y="988"/>
                  </a:lnTo>
                  <a:lnTo>
                    <a:pt x="149" y="986"/>
                  </a:lnTo>
                  <a:lnTo>
                    <a:pt x="149" y="986"/>
                  </a:lnTo>
                  <a:lnTo>
                    <a:pt x="147" y="984"/>
                  </a:lnTo>
                  <a:lnTo>
                    <a:pt x="147" y="982"/>
                  </a:lnTo>
                  <a:lnTo>
                    <a:pt x="147" y="980"/>
                  </a:lnTo>
                  <a:lnTo>
                    <a:pt x="148" y="980"/>
                  </a:lnTo>
                  <a:lnTo>
                    <a:pt x="153" y="979"/>
                  </a:lnTo>
                  <a:lnTo>
                    <a:pt x="153" y="978"/>
                  </a:lnTo>
                  <a:close/>
                  <a:moveTo>
                    <a:pt x="662" y="800"/>
                  </a:moveTo>
                  <a:lnTo>
                    <a:pt x="661" y="800"/>
                  </a:lnTo>
                  <a:lnTo>
                    <a:pt x="660" y="800"/>
                  </a:lnTo>
                  <a:lnTo>
                    <a:pt x="658" y="800"/>
                  </a:lnTo>
                  <a:lnTo>
                    <a:pt x="658" y="801"/>
                  </a:lnTo>
                  <a:lnTo>
                    <a:pt x="657" y="800"/>
                  </a:lnTo>
                  <a:lnTo>
                    <a:pt x="654" y="800"/>
                  </a:lnTo>
                  <a:lnTo>
                    <a:pt x="653" y="799"/>
                  </a:lnTo>
                  <a:lnTo>
                    <a:pt x="654" y="796"/>
                  </a:lnTo>
                  <a:lnTo>
                    <a:pt x="655" y="795"/>
                  </a:lnTo>
                  <a:lnTo>
                    <a:pt x="656" y="795"/>
                  </a:lnTo>
                  <a:lnTo>
                    <a:pt x="655" y="794"/>
                  </a:lnTo>
                  <a:lnTo>
                    <a:pt x="655" y="794"/>
                  </a:lnTo>
                  <a:lnTo>
                    <a:pt x="657" y="794"/>
                  </a:lnTo>
                  <a:lnTo>
                    <a:pt x="663" y="795"/>
                  </a:lnTo>
                  <a:lnTo>
                    <a:pt x="664" y="796"/>
                  </a:lnTo>
                  <a:lnTo>
                    <a:pt x="664" y="797"/>
                  </a:lnTo>
                  <a:lnTo>
                    <a:pt x="664" y="798"/>
                  </a:lnTo>
                  <a:lnTo>
                    <a:pt x="664" y="799"/>
                  </a:lnTo>
                  <a:lnTo>
                    <a:pt x="664" y="800"/>
                  </a:lnTo>
                  <a:lnTo>
                    <a:pt x="662" y="800"/>
                  </a:lnTo>
                  <a:close/>
                  <a:moveTo>
                    <a:pt x="151" y="758"/>
                  </a:moveTo>
                  <a:lnTo>
                    <a:pt x="148" y="759"/>
                  </a:lnTo>
                  <a:lnTo>
                    <a:pt x="148" y="763"/>
                  </a:lnTo>
                  <a:lnTo>
                    <a:pt x="148" y="765"/>
                  </a:lnTo>
                  <a:lnTo>
                    <a:pt x="145" y="765"/>
                  </a:lnTo>
                  <a:lnTo>
                    <a:pt x="146" y="764"/>
                  </a:lnTo>
                  <a:lnTo>
                    <a:pt x="146" y="763"/>
                  </a:lnTo>
                  <a:lnTo>
                    <a:pt x="147" y="762"/>
                  </a:lnTo>
                  <a:lnTo>
                    <a:pt x="147" y="761"/>
                  </a:lnTo>
                  <a:lnTo>
                    <a:pt x="147" y="760"/>
                  </a:lnTo>
                  <a:lnTo>
                    <a:pt x="147" y="758"/>
                  </a:lnTo>
                  <a:lnTo>
                    <a:pt x="150" y="757"/>
                  </a:lnTo>
                  <a:lnTo>
                    <a:pt x="151" y="757"/>
                  </a:lnTo>
                  <a:lnTo>
                    <a:pt x="151" y="755"/>
                  </a:lnTo>
                  <a:lnTo>
                    <a:pt x="151" y="753"/>
                  </a:lnTo>
                  <a:lnTo>
                    <a:pt x="151" y="752"/>
                  </a:lnTo>
                  <a:lnTo>
                    <a:pt x="152" y="752"/>
                  </a:lnTo>
                  <a:lnTo>
                    <a:pt x="153" y="752"/>
                  </a:lnTo>
                  <a:lnTo>
                    <a:pt x="153" y="751"/>
                  </a:lnTo>
                  <a:lnTo>
                    <a:pt x="154" y="751"/>
                  </a:lnTo>
                  <a:lnTo>
                    <a:pt x="155" y="750"/>
                  </a:lnTo>
                  <a:lnTo>
                    <a:pt x="155" y="751"/>
                  </a:lnTo>
                  <a:lnTo>
                    <a:pt x="156" y="751"/>
                  </a:lnTo>
                  <a:lnTo>
                    <a:pt x="156" y="752"/>
                  </a:lnTo>
                  <a:lnTo>
                    <a:pt x="157" y="753"/>
                  </a:lnTo>
                  <a:lnTo>
                    <a:pt x="157" y="755"/>
                  </a:lnTo>
                  <a:lnTo>
                    <a:pt x="157" y="756"/>
                  </a:lnTo>
                  <a:lnTo>
                    <a:pt x="156" y="757"/>
                  </a:lnTo>
                  <a:lnTo>
                    <a:pt x="151" y="758"/>
                  </a:lnTo>
                  <a:close/>
                  <a:moveTo>
                    <a:pt x="288" y="818"/>
                  </a:moveTo>
                  <a:lnTo>
                    <a:pt x="291" y="820"/>
                  </a:lnTo>
                  <a:lnTo>
                    <a:pt x="291" y="821"/>
                  </a:lnTo>
                  <a:lnTo>
                    <a:pt x="291" y="822"/>
                  </a:lnTo>
                  <a:lnTo>
                    <a:pt x="290" y="824"/>
                  </a:lnTo>
                  <a:lnTo>
                    <a:pt x="290" y="825"/>
                  </a:lnTo>
                  <a:lnTo>
                    <a:pt x="289" y="828"/>
                  </a:lnTo>
                  <a:lnTo>
                    <a:pt x="288" y="830"/>
                  </a:lnTo>
                  <a:lnTo>
                    <a:pt x="286" y="833"/>
                  </a:lnTo>
                  <a:lnTo>
                    <a:pt x="285" y="837"/>
                  </a:lnTo>
                  <a:lnTo>
                    <a:pt x="284" y="839"/>
                  </a:lnTo>
                  <a:lnTo>
                    <a:pt x="282" y="840"/>
                  </a:lnTo>
                  <a:lnTo>
                    <a:pt x="280" y="840"/>
                  </a:lnTo>
                  <a:lnTo>
                    <a:pt x="279" y="842"/>
                  </a:lnTo>
                  <a:lnTo>
                    <a:pt x="278" y="845"/>
                  </a:lnTo>
                  <a:lnTo>
                    <a:pt x="277" y="847"/>
                  </a:lnTo>
                  <a:lnTo>
                    <a:pt x="274" y="848"/>
                  </a:lnTo>
                  <a:lnTo>
                    <a:pt x="273" y="850"/>
                  </a:lnTo>
                  <a:lnTo>
                    <a:pt x="273" y="853"/>
                  </a:lnTo>
                  <a:lnTo>
                    <a:pt x="273" y="854"/>
                  </a:lnTo>
                  <a:lnTo>
                    <a:pt x="273" y="860"/>
                  </a:lnTo>
                  <a:lnTo>
                    <a:pt x="273" y="860"/>
                  </a:lnTo>
                  <a:lnTo>
                    <a:pt x="275" y="866"/>
                  </a:lnTo>
                  <a:lnTo>
                    <a:pt x="276" y="868"/>
                  </a:lnTo>
                  <a:lnTo>
                    <a:pt x="278" y="869"/>
                  </a:lnTo>
                  <a:lnTo>
                    <a:pt x="279" y="869"/>
                  </a:lnTo>
                  <a:lnTo>
                    <a:pt x="280" y="872"/>
                  </a:lnTo>
                  <a:lnTo>
                    <a:pt x="282" y="873"/>
                  </a:lnTo>
                  <a:lnTo>
                    <a:pt x="282" y="876"/>
                  </a:lnTo>
                  <a:lnTo>
                    <a:pt x="279" y="884"/>
                  </a:lnTo>
                  <a:lnTo>
                    <a:pt x="279" y="888"/>
                  </a:lnTo>
                  <a:lnTo>
                    <a:pt x="279" y="891"/>
                  </a:lnTo>
                  <a:lnTo>
                    <a:pt x="280" y="890"/>
                  </a:lnTo>
                  <a:lnTo>
                    <a:pt x="281" y="890"/>
                  </a:lnTo>
                  <a:lnTo>
                    <a:pt x="281" y="891"/>
                  </a:lnTo>
                  <a:lnTo>
                    <a:pt x="280" y="892"/>
                  </a:lnTo>
                  <a:lnTo>
                    <a:pt x="280" y="893"/>
                  </a:lnTo>
                  <a:lnTo>
                    <a:pt x="279" y="893"/>
                  </a:lnTo>
                  <a:lnTo>
                    <a:pt x="279" y="895"/>
                  </a:lnTo>
                  <a:lnTo>
                    <a:pt x="278" y="896"/>
                  </a:lnTo>
                  <a:lnTo>
                    <a:pt x="278" y="897"/>
                  </a:lnTo>
                  <a:lnTo>
                    <a:pt x="279" y="899"/>
                  </a:lnTo>
                  <a:lnTo>
                    <a:pt x="278" y="899"/>
                  </a:lnTo>
                  <a:lnTo>
                    <a:pt x="279" y="900"/>
                  </a:lnTo>
                  <a:lnTo>
                    <a:pt x="279" y="900"/>
                  </a:lnTo>
                  <a:lnTo>
                    <a:pt x="279" y="901"/>
                  </a:lnTo>
                  <a:lnTo>
                    <a:pt x="278" y="902"/>
                  </a:lnTo>
                  <a:lnTo>
                    <a:pt x="277" y="905"/>
                  </a:lnTo>
                  <a:lnTo>
                    <a:pt x="277" y="908"/>
                  </a:lnTo>
                  <a:lnTo>
                    <a:pt x="277" y="911"/>
                  </a:lnTo>
                  <a:lnTo>
                    <a:pt x="277" y="912"/>
                  </a:lnTo>
                  <a:lnTo>
                    <a:pt x="277" y="915"/>
                  </a:lnTo>
                  <a:lnTo>
                    <a:pt x="277" y="917"/>
                  </a:lnTo>
                  <a:lnTo>
                    <a:pt x="277" y="918"/>
                  </a:lnTo>
                  <a:lnTo>
                    <a:pt x="276" y="920"/>
                  </a:lnTo>
                  <a:lnTo>
                    <a:pt x="276" y="921"/>
                  </a:lnTo>
                  <a:lnTo>
                    <a:pt x="276" y="922"/>
                  </a:lnTo>
                  <a:lnTo>
                    <a:pt x="275" y="923"/>
                  </a:lnTo>
                  <a:lnTo>
                    <a:pt x="275" y="925"/>
                  </a:lnTo>
                  <a:lnTo>
                    <a:pt x="275" y="926"/>
                  </a:lnTo>
                  <a:lnTo>
                    <a:pt x="275" y="931"/>
                  </a:lnTo>
                  <a:lnTo>
                    <a:pt x="275" y="934"/>
                  </a:lnTo>
                  <a:lnTo>
                    <a:pt x="273" y="942"/>
                  </a:lnTo>
                  <a:lnTo>
                    <a:pt x="274" y="944"/>
                  </a:lnTo>
                  <a:lnTo>
                    <a:pt x="273" y="948"/>
                  </a:lnTo>
                  <a:lnTo>
                    <a:pt x="272" y="954"/>
                  </a:lnTo>
                  <a:lnTo>
                    <a:pt x="271" y="959"/>
                  </a:lnTo>
                  <a:lnTo>
                    <a:pt x="270" y="961"/>
                  </a:lnTo>
                  <a:lnTo>
                    <a:pt x="271" y="962"/>
                  </a:lnTo>
                  <a:lnTo>
                    <a:pt x="272" y="963"/>
                  </a:lnTo>
                  <a:lnTo>
                    <a:pt x="273" y="965"/>
                  </a:lnTo>
                  <a:lnTo>
                    <a:pt x="273" y="966"/>
                  </a:lnTo>
                  <a:lnTo>
                    <a:pt x="271" y="967"/>
                  </a:lnTo>
                  <a:lnTo>
                    <a:pt x="268" y="969"/>
                  </a:lnTo>
                  <a:lnTo>
                    <a:pt x="267" y="973"/>
                  </a:lnTo>
                  <a:lnTo>
                    <a:pt x="268" y="975"/>
                  </a:lnTo>
                  <a:lnTo>
                    <a:pt x="267" y="976"/>
                  </a:lnTo>
                  <a:lnTo>
                    <a:pt x="267" y="977"/>
                  </a:lnTo>
                  <a:lnTo>
                    <a:pt x="268" y="978"/>
                  </a:lnTo>
                  <a:lnTo>
                    <a:pt x="268" y="979"/>
                  </a:lnTo>
                  <a:lnTo>
                    <a:pt x="268" y="980"/>
                  </a:lnTo>
                  <a:lnTo>
                    <a:pt x="267" y="982"/>
                  </a:lnTo>
                  <a:lnTo>
                    <a:pt x="267" y="983"/>
                  </a:lnTo>
                  <a:lnTo>
                    <a:pt x="267" y="984"/>
                  </a:lnTo>
                  <a:lnTo>
                    <a:pt x="265" y="985"/>
                  </a:lnTo>
                  <a:lnTo>
                    <a:pt x="263" y="986"/>
                  </a:lnTo>
                  <a:lnTo>
                    <a:pt x="263" y="988"/>
                  </a:lnTo>
                  <a:lnTo>
                    <a:pt x="262" y="988"/>
                  </a:lnTo>
                  <a:lnTo>
                    <a:pt x="262" y="987"/>
                  </a:lnTo>
                  <a:lnTo>
                    <a:pt x="262" y="986"/>
                  </a:lnTo>
                  <a:lnTo>
                    <a:pt x="262" y="986"/>
                  </a:lnTo>
                  <a:lnTo>
                    <a:pt x="261" y="985"/>
                  </a:lnTo>
                  <a:lnTo>
                    <a:pt x="260" y="985"/>
                  </a:lnTo>
                  <a:lnTo>
                    <a:pt x="258" y="985"/>
                  </a:lnTo>
                  <a:lnTo>
                    <a:pt x="257" y="986"/>
                  </a:lnTo>
                  <a:lnTo>
                    <a:pt x="256" y="986"/>
                  </a:lnTo>
                  <a:lnTo>
                    <a:pt x="255" y="985"/>
                  </a:lnTo>
                  <a:lnTo>
                    <a:pt x="255" y="984"/>
                  </a:lnTo>
                  <a:lnTo>
                    <a:pt x="253" y="983"/>
                  </a:lnTo>
                  <a:lnTo>
                    <a:pt x="251" y="980"/>
                  </a:lnTo>
                  <a:lnTo>
                    <a:pt x="250" y="980"/>
                  </a:lnTo>
                  <a:lnTo>
                    <a:pt x="249" y="980"/>
                  </a:lnTo>
                  <a:lnTo>
                    <a:pt x="248" y="978"/>
                  </a:lnTo>
                  <a:lnTo>
                    <a:pt x="247" y="977"/>
                  </a:lnTo>
                  <a:lnTo>
                    <a:pt x="246" y="977"/>
                  </a:lnTo>
                  <a:lnTo>
                    <a:pt x="244" y="976"/>
                  </a:lnTo>
                  <a:lnTo>
                    <a:pt x="243" y="975"/>
                  </a:lnTo>
                  <a:lnTo>
                    <a:pt x="243" y="974"/>
                  </a:lnTo>
                  <a:lnTo>
                    <a:pt x="242" y="975"/>
                  </a:lnTo>
                  <a:lnTo>
                    <a:pt x="241" y="974"/>
                  </a:lnTo>
                  <a:lnTo>
                    <a:pt x="239" y="974"/>
                  </a:lnTo>
                  <a:lnTo>
                    <a:pt x="236" y="974"/>
                  </a:lnTo>
                  <a:lnTo>
                    <a:pt x="234" y="974"/>
                  </a:lnTo>
                  <a:lnTo>
                    <a:pt x="232" y="976"/>
                  </a:lnTo>
                  <a:lnTo>
                    <a:pt x="231" y="978"/>
                  </a:lnTo>
                  <a:lnTo>
                    <a:pt x="231" y="979"/>
                  </a:lnTo>
                  <a:lnTo>
                    <a:pt x="229" y="978"/>
                  </a:lnTo>
                  <a:lnTo>
                    <a:pt x="226" y="976"/>
                  </a:lnTo>
                  <a:lnTo>
                    <a:pt x="223" y="972"/>
                  </a:lnTo>
                  <a:lnTo>
                    <a:pt x="222" y="972"/>
                  </a:lnTo>
                  <a:lnTo>
                    <a:pt x="221" y="972"/>
                  </a:lnTo>
                  <a:lnTo>
                    <a:pt x="220" y="971"/>
                  </a:lnTo>
                  <a:lnTo>
                    <a:pt x="219" y="970"/>
                  </a:lnTo>
                  <a:lnTo>
                    <a:pt x="219" y="969"/>
                  </a:lnTo>
                  <a:lnTo>
                    <a:pt x="218" y="969"/>
                  </a:lnTo>
                  <a:lnTo>
                    <a:pt x="218" y="970"/>
                  </a:lnTo>
                  <a:lnTo>
                    <a:pt x="219" y="971"/>
                  </a:lnTo>
                  <a:lnTo>
                    <a:pt x="219" y="972"/>
                  </a:lnTo>
                  <a:lnTo>
                    <a:pt x="218" y="973"/>
                  </a:lnTo>
                  <a:lnTo>
                    <a:pt x="219" y="973"/>
                  </a:lnTo>
                  <a:lnTo>
                    <a:pt x="219" y="974"/>
                  </a:lnTo>
                  <a:lnTo>
                    <a:pt x="221" y="974"/>
                  </a:lnTo>
                  <a:lnTo>
                    <a:pt x="223" y="974"/>
                  </a:lnTo>
                  <a:lnTo>
                    <a:pt x="224" y="974"/>
                  </a:lnTo>
                  <a:lnTo>
                    <a:pt x="224" y="975"/>
                  </a:lnTo>
                  <a:lnTo>
                    <a:pt x="219" y="980"/>
                  </a:lnTo>
                  <a:lnTo>
                    <a:pt x="219" y="981"/>
                  </a:lnTo>
                  <a:lnTo>
                    <a:pt x="218" y="983"/>
                  </a:lnTo>
                  <a:lnTo>
                    <a:pt x="218" y="986"/>
                  </a:lnTo>
                  <a:lnTo>
                    <a:pt x="218" y="988"/>
                  </a:lnTo>
                  <a:lnTo>
                    <a:pt x="219" y="991"/>
                  </a:lnTo>
                  <a:lnTo>
                    <a:pt x="219" y="992"/>
                  </a:lnTo>
                  <a:lnTo>
                    <a:pt x="219" y="993"/>
                  </a:lnTo>
                  <a:lnTo>
                    <a:pt x="220" y="993"/>
                  </a:lnTo>
                  <a:lnTo>
                    <a:pt x="220" y="994"/>
                  </a:lnTo>
                  <a:lnTo>
                    <a:pt x="219" y="997"/>
                  </a:lnTo>
                  <a:lnTo>
                    <a:pt x="218" y="1001"/>
                  </a:lnTo>
                  <a:lnTo>
                    <a:pt x="219" y="1001"/>
                  </a:lnTo>
                  <a:lnTo>
                    <a:pt x="218" y="1002"/>
                  </a:lnTo>
                  <a:lnTo>
                    <a:pt x="217" y="1001"/>
                  </a:lnTo>
                  <a:lnTo>
                    <a:pt x="216" y="1003"/>
                  </a:lnTo>
                  <a:lnTo>
                    <a:pt x="207" y="1011"/>
                  </a:lnTo>
                  <a:lnTo>
                    <a:pt x="206" y="1012"/>
                  </a:lnTo>
                  <a:lnTo>
                    <a:pt x="205" y="1012"/>
                  </a:lnTo>
                  <a:lnTo>
                    <a:pt x="204" y="1014"/>
                  </a:lnTo>
                  <a:lnTo>
                    <a:pt x="203" y="1015"/>
                  </a:lnTo>
                  <a:lnTo>
                    <a:pt x="202" y="1014"/>
                  </a:lnTo>
                  <a:lnTo>
                    <a:pt x="201" y="1013"/>
                  </a:lnTo>
                  <a:lnTo>
                    <a:pt x="199" y="1011"/>
                  </a:lnTo>
                  <a:lnTo>
                    <a:pt x="199" y="1014"/>
                  </a:lnTo>
                  <a:lnTo>
                    <a:pt x="197" y="1011"/>
                  </a:lnTo>
                  <a:lnTo>
                    <a:pt x="195" y="1010"/>
                  </a:lnTo>
                  <a:lnTo>
                    <a:pt x="193" y="1009"/>
                  </a:lnTo>
                  <a:lnTo>
                    <a:pt x="190" y="1008"/>
                  </a:lnTo>
                  <a:lnTo>
                    <a:pt x="189" y="1009"/>
                  </a:lnTo>
                  <a:lnTo>
                    <a:pt x="186" y="1010"/>
                  </a:lnTo>
                  <a:lnTo>
                    <a:pt x="185" y="1013"/>
                  </a:lnTo>
                  <a:lnTo>
                    <a:pt x="185" y="1016"/>
                  </a:lnTo>
                  <a:lnTo>
                    <a:pt x="183" y="1016"/>
                  </a:lnTo>
                  <a:lnTo>
                    <a:pt x="183" y="1016"/>
                  </a:lnTo>
                  <a:lnTo>
                    <a:pt x="184" y="1013"/>
                  </a:lnTo>
                  <a:lnTo>
                    <a:pt x="183" y="1012"/>
                  </a:lnTo>
                  <a:lnTo>
                    <a:pt x="182" y="1012"/>
                  </a:lnTo>
                  <a:lnTo>
                    <a:pt x="180" y="1012"/>
                  </a:lnTo>
                  <a:lnTo>
                    <a:pt x="180" y="1011"/>
                  </a:lnTo>
                  <a:lnTo>
                    <a:pt x="182" y="1010"/>
                  </a:lnTo>
                  <a:lnTo>
                    <a:pt x="182" y="1006"/>
                  </a:lnTo>
                  <a:lnTo>
                    <a:pt x="181" y="1004"/>
                  </a:lnTo>
                  <a:lnTo>
                    <a:pt x="178" y="1005"/>
                  </a:lnTo>
                  <a:lnTo>
                    <a:pt x="177" y="998"/>
                  </a:lnTo>
                  <a:lnTo>
                    <a:pt x="177" y="994"/>
                  </a:lnTo>
                  <a:lnTo>
                    <a:pt x="176" y="994"/>
                  </a:lnTo>
                  <a:lnTo>
                    <a:pt x="175" y="994"/>
                  </a:lnTo>
                  <a:lnTo>
                    <a:pt x="173" y="993"/>
                  </a:lnTo>
                  <a:lnTo>
                    <a:pt x="171" y="993"/>
                  </a:lnTo>
                  <a:lnTo>
                    <a:pt x="172" y="992"/>
                  </a:lnTo>
                  <a:lnTo>
                    <a:pt x="173" y="991"/>
                  </a:lnTo>
                  <a:lnTo>
                    <a:pt x="171" y="990"/>
                  </a:lnTo>
                  <a:lnTo>
                    <a:pt x="170" y="991"/>
                  </a:lnTo>
                  <a:lnTo>
                    <a:pt x="169" y="990"/>
                  </a:lnTo>
                  <a:lnTo>
                    <a:pt x="169" y="988"/>
                  </a:lnTo>
                  <a:lnTo>
                    <a:pt x="168" y="986"/>
                  </a:lnTo>
                  <a:lnTo>
                    <a:pt x="167" y="986"/>
                  </a:lnTo>
                  <a:lnTo>
                    <a:pt x="166" y="986"/>
                  </a:lnTo>
                  <a:lnTo>
                    <a:pt x="165" y="986"/>
                  </a:lnTo>
                  <a:lnTo>
                    <a:pt x="165" y="982"/>
                  </a:lnTo>
                  <a:lnTo>
                    <a:pt x="165" y="981"/>
                  </a:lnTo>
                  <a:lnTo>
                    <a:pt x="165" y="980"/>
                  </a:lnTo>
                  <a:lnTo>
                    <a:pt x="164" y="980"/>
                  </a:lnTo>
                  <a:lnTo>
                    <a:pt x="163" y="980"/>
                  </a:lnTo>
                  <a:lnTo>
                    <a:pt x="164" y="981"/>
                  </a:lnTo>
                  <a:lnTo>
                    <a:pt x="163" y="980"/>
                  </a:lnTo>
                  <a:lnTo>
                    <a:pt x="162" y="980"/>
                  </a:lnTo>
                  <a:lnTo>
                    <a:pt x="162" y="978"/>
                  </a:lnTo>
                  <a:lnTo>
                    <a:pt x="162" y="977"/>
                  </a:lnTo>
                  <a:lnTo>
                    <a:pt x="161" y="977"/>
                  </a:lnTo>
                  <a:lnTo>
                    <a:pt x="160" y="976"/>
                  </a:lnTo>
                  <a:lnTo>
                    <a:pt x="159" y="974"/>
                  </a:lnTo>
                  <a:lnTo>
                    <a:pt x="159" y="974"/>
                  </a:lnTo>
                  <a:lnTo>
                    <a:pt x="160" y="973"/>
                  </a:lnTo>
                  <a:lnTo>
                    <a:pt x="165" y="968"/>
                  </a:lnTo>
                  <a:lnTo>
                    <a:pt x="165" y="965"/>
                  </a:lnTo>
                  <a:lnTo>
                    <a:pt x="164" y="962"/>
                  </a:lnTo>
                  <a:lnTo>
                    <a:pt x="164" y="961"/>
                  </a:lnTo>
                  <a:lnTo>
                    <a:pt x="160" y="958"/>
                  </a:lnTo>
                  <a:lnTo>
                    <a:pt x="159" y="956"/>
                  </a:lnTo>
                  <a:lnTo>
                    <a:pt x="160" y="956"/>
                  </a:lnTo>
                  <a:lnTo>
                    <a:pt x="162" y="953"/>
                  </a:lnTo>
                  <a:lnTo>
                    <a:pt x="162" y="952"/>
                  </a:lnTo>
                  <a:lnTo>
                    <a:pt x="163" y="950"/>
                  </a:lnTo>
                  <a:lnTo>
                    <a:pt x="163" y="950"/>
                  </a:lnTo>
                  <a:lnTo>
                    <a:pt x="161" y="946"/>
                  </a:lnTo>
                  <a:lnTo>
                    <a:pt x="161" y="945"/>
                  </a:lnTo>
                  <a:lnTo>
                    <a:pt x="162" y="944"/>
                  </a:lnTo>
                  <a:lnTo>
                    <a:pt x="164" y="941"/>
                  </a:lnTo>
                  <a:lnTo>
                    <a:pt x="165" y="939"/>
                  </a:lnTo>
                  <a:lnTo>
                    <a:pt x="167" y="935"/>
                  </a:lnTo>
                  <a:lnTo>
                    <a:pt x="168" y="933"/>
                  </a:lnTo>
                  <a:lnTo>
                    <a:pt x="167" y="932"/>
                  </a:lnTo>
                  <a:lnTo>
                    <a:pt x="168" y="931"/>
                  </a:lnTo>
                  <a:lnTo>
                    <a:pt x="168" y="928"/>
                  </a:lnTo>
                  <a:lnTo>
                    <a:pt x="166" y="924"/>
                  </a:lnTo>
                  <a:lnTo>
                    <a:pt x="166" y="918"/>
                  </a:lnTo>
                  <a:lnTo>
                    <a:pt x="166" y="917"/>
                  </a:lnTo>
                  <a:lnTo>
                    <a:pt x="166" y="916"/>
                  </a:lnTo>
                  <a:lnTo>
                    <a:pt x="166" y="915"/>
                  </a:lnTo>
                  <a:lnTo>
                    <a:pt x="166" y="912"/>
                  </a:lnTo>
                  <a:lnTo>
                    <a:pt x="166" y="911"/>
                  </a:lnTo>
                  <a:lnTo>
                    <a:pt x="167" y="912"/>
                  </a:lnTo>
                  <a:lnTo>
                    <a:pt x="168" y="913"/>
                  </a:lnTo>
                  <a:lnTo>
                    <a:pt x="171" y="917"/>
                  </a:lnTo>
                  <a:lnTo>
                    <a:pt x="172" y="919"/>
                  </a:lnTo>
                  <a:lnTo>
                    <a:pt x="175" y="920"/>
                  </a:lnTo>
                  <a:lnTo>
                    <a:pt x="177" y="919"/>
                  </a:lnTo>
                  <a:lnTo>
                    <a:pt x="172" y="917"/>
                  </a:lnTo>
                  <a:lnTo>
                    <a:pt x="171" y="916"/>
                  </a:lnTo>
                  <a:lnTo>
                    <a:pt x="171" y="914"/>
                  </a:lnTo>
                  <a:lnTo>
                    <a:pt x="173" y="912"/>
                  </a:lnTo>
                  <a:lnTo>
                    <a:pt x="174" y="910"/>
                  </a:lnTo>
                  <a:lnTo>
                    <a:pt x="175" y="909"/>
                  </a:lnTo>
                  <a:lnTo>
                    <a:pt x="174" y="910"/>
                  </a:lnTo>
                  <a:lnTo>
                    <a:pt x="173" y="911"/>
                  </a:lnTo>
                  <a:lnTo>
                    <a:pt x="174" y="910"/>
                  </a:lnTo>
                  <a:lnTo>
                    <a:pt x="175" y="908"/>
                  </a:lnTo>
                  <a:lnTo>
                    <a:pt x="176" y="906"/>
                  </a:lnTo>
                  <a:lnTo>
                    <a:pt x="176" y="904"/>
                  </a:lnTo>
                  <a:lnTo>
                    <a:pt x="176" y="901"/>
                  </a:lnTo>
                  <a:lnTo>
                    <a:pt x="176" y="900"/>
                  </a:lnTo>
                  <a:lnTo>
                    <a:pt x="175" y="898"/>
                  </a:lnTo>
                  <a:lnTo>
                    <a:pt x="173" y="896"/>
                  </a:lnTo>
                  <a:lnTo>
                    <a:pt x="171" y="894"/>
                  </a:lnTo>
                  <a:lnTo>
                    <a:pt x="168" y="894"/>
                  </a:lnTo>
                  <a:lnTo>
                    <a:pt x="165" y="896"/>
                  </a:lnTo>
                  <a:lnTo>
                    <a:pt x="166" y="896"/>
                  </a:lnTo>
                  <a:lnTo>
                    <a:pt x="166" y="896"/>
                  </a:lnTo>
                  <a:lnTo>
                    <a:pt x="167" y="896"/>
                  </a:lnTo>
                  <a:lnTo>
                    <a:pt x="168" y="896"/>
                  </a:lnTo>
                  <a:lnTo>
                    <a:pt x="167" y="896"/>
                  </a:lnTo>
                  <a:lnTo>
                    <a:pt x="166" y="897"/>
                  </a:lnTo>
                  <a:lnTo>
                    <a:pt x="165" y="900"/>
                  </a:lnTo>
                  <a:lnTo>
                    <a:pt x="165" y="899"/>
                  </a:lnTo>
                  <a:lnTo>
                    <a:pt x="165" y="898"/>
                  </a:lnTo>
                  <a:lnTo>
                    <a:pt x="165" y="897"/>
                  </a:lnTo>
                  <a:lnTo>
                    <a:pt x="164" y="896"/>
                  </a:lnTo>
                  <a:lnTo>
                    <a:pt x="163" y="895"/>
                  </a:lnTo>
                  <a:lnTo>
                    <a:pt x="162" y="895"/>
                  </a:lnTo>
                  <a:lnTo>
                    <a:pt x="162" y="894"/>
                  </a:lnTo>
                  <a:lnTo>
                    <a:pt x="161" y="893"/>
                  </a:lnTo>
                  <a:lnTo>
                    <a:pt x="162" y="892"/>
                  </a:lnTo>
                  <a:lnTo>
                    <a:pt x="162" y="891"/>
                  </a:lnTo>
                  <a:lnTo>
                    <a:pt x="162" y="890"/>
                  </a:lnTo>
                  <a:lnTo>
                    <a:pt x="161" y="886"/>
                  </a:lnTo>
                  <a:lnTo>
                    <a:pt x="162" y="885"/>
                  </a:lnTo>
                  <a:lnTo>
                    <a:pt x="163" y="883"/>
                  </a:lnTo>
                  <a:lnTo>
                    <a:pt x="163" y="881"/>
                  </a:lnTo>
                  <a:lnTo>
                    <a:pt x="162" y="879"/>
                  </a:lnTo>
                  <a:lnTo>
                    <a:pt x="160" y="880"/>
                  </a:lnTo>
                  <a:lnTo>
                    <a:pt x="160" y="879"/>
                  </a:lnTo>
                  <a:lnTo>
                    <a:pt x="161" y="878"/>
                  </a:lnTo>
                  <a:lnTo>
                    <a:pt x="162" y="878"/>
                  </a:lnTo>
                  <a:lnTo>
                    <a:pt x="163" y="878"/>
                  </a:lnTo>
                  <a:lnTo>
                    <a:pt x="165" y="878"/>
                  </a:lnTo>
                  <a:lnTo>
                    <a:pt x="167" y="877"/>
                  </a:lnTo>
                  <a:lnTo>
                    <a:pt x="168" y="876"/>
                  </a:lnTo>
                  <a:lnTo>
                    <a:pt x="169" y="875"/>
                  </a:lnTo>
                  <a:lnTo>
                    <a:pt x="170" y="873"/>
                  </a:lnTo>
                  <a:lnTo>
                    <a:pt x="171" y="872"/>
                  </a:lnTo>
                  <a:lnTo>
                    <a:pt x="170" y="870"/>
                  </a:lnTo>
                  <a:lnTo>
                    <a:pt x="168" y="866"/>
                  </a:lnTo>
                  <a:lnTo>
                    <a:pt x="168" y="864"/>
                  </a:lnTo>
                  <a:lnTo>
                    <a:pt x="167" y="858"/>
                  </a:lnTo>
                  <a:lnTo>
                    <a:pt x="169" y="853"/>
                  </a:lnTo>
                  <a:lnTo>
                    <a:pt x="169" y="849"/>
                  </a:lnTo>
                  <a:lnTo>
                    <a:pt x="168" y="847"/>
                  </a:lnTo>
                  <a:lnTo>
                    <a:pt x="165" y="844"/>
                  </a:lnTo>
                  <a:lnTo>
                    <a:pt x="164" y="842"/>
                  </a:lnTo>
                  <a:lnTo>
                    <a:pt x="163" y="843"/>
                  </a:lnTo>
                  <a:lnTo>
                    <a:pt x="161" y="842"/>
                  </a:lnTo>
                  <a:lnTo>
                    <a:pt x="160" y="840"/>
                  </a:lnTo>
                  <a:lnTo>
                    <a:pt x="162" y="834"/>
                  </a:lnTo>
                  <a:lnTo>
                    <a:pt x="161" y="831"/>
                  </a:lnTo>
                  <a:lnTo>
                    <a:pt x="160" y="828"/>
                  </a:lnTo>
                  <a:lnTo>
                    <a:pt x="159" y="825"/>
                  </a:lnTo>
                  <a:lnTo>
                    <a:pt x="158" y="824"/>
                  </a:lnTo>
                  <a:lnTo>
                    <a:pt x="156" y="824"/>
                  </a:lnTo>
                  <a:lnTo>
                    <a:pt x="155" y="821"/>
                  </a:lnTo>
                  <a:lnTo>
                    <a:pt x="155" y="818"/>
                  </a:lnTo>
                  <a:lnTo>
                    <a:pt x="154" y="815"/>
                  </a:lnTo>
                  <a:lnTo>
                    <a:pt x="153" y="813"/>
                  </a:lnTo>
                  <a:lnTo>
                    <a:pt x="150" y="813"/>
                  </a:lnTo>
                  <a:lnTo>
                    <a:pt x="146" y="816"/>
                  </a:lnTo>
                  <a:lnTo>
                    <a:pt x="144" y="815"/>
                  </a:lnTo>
                  <a:lnTo>
                    <a:pt x="145" y="812"/>
                  </a:lnTo>
                  <a:lnTo>
                    <a:pt x="146" y="811"/>
                  </a:lnTo>
                  <a:lnTo>
                    <a:pt x="143" y="811"/>
                  </a:lnTo>
                  <a:lnTo>
                    <a:pt x="142" y="812"/>
                  </a:lnTo>
                  <a:lnTo>
                    <a:pt x="141" y="814"/>
                  </a:lnTo>
                  <a:lnTo>
                    <a:pt x="141" y="817"/>
                  </a:lnTo>
                  <a:lnTo>
                    <a:pt x="140" y="815"/>
                  </a:lnTo>
                  <a:lnTo>
                    <a:pt x="140" y="813"/>
                  </a:lnTo>
                  <a:lnTo>
                    <a:pt x="139" y="811"/>
                  </a:lnTo>
                  <a:lnTo>
                    <a:pt x="139" y="810"/>
                  </a:lnTo>
                  <a:lnTo>
                    <a:pt x="141" y="809"/>
                  </a:lnTo>
                  <a:lnTo>
                    <a:pt x="141" y="807"/>
                  </a:lnTo>
                  <a:lnTo>
                    <a:pt x="143" y="806"/>
                  </a:lnTo>
                  <a:lnTo>
                    <a:pt x="143" y="803"/>
                  </a:lnTo>
                  <a:lnTo>
                    <a:pt x="144" y="802"/>
                  </a:lnTo>
                  <a:lnTo>
                    <a:pt x="143" y="801"/>
                  </a:lnTo>
                  <a:lnTo>
                    <a:pt x="142" y="801"/>
                  </a:lnTo>
                  <a:lnTo>
                    <a:pt x="141" y="801"/>
                  </a:lnTo>
                  <a:lnTo>
                    <a:pt x="141" y="800"/>
                  </a:lnTo>
                  <a:lnTo>
                    <a:pt x="140" y="799"/>
                  </a:lnTo>
                  <a:lnTo>
                    <a:pt x="139" y="798"/>
                  </a:lnTo>
                  <a:lnTo>
                    <a:pt x="138" y="797"/>
                  </a:lnTo>
                  <a:lnTo>
                    <a:pt x="145" y="781"/>
                  </a:lnTo>
                  <a:lnTo>
                    <a:pt x="146" y="779"/>
                  </a:lnTo>
                  <a:lnTo>
                    <a:pt x="146" y="777"/>
                  </a:lnTo>
                  <a:lnTo>
                    <a:pt x="145" y="775"/>
                  </a:lnTo>
                  <a:lnTo>
                    <a:pt x="143" y="775"/>
                  </a:lnTo>
                  <a:lnTo>
                    <a:pt x="142" y="774"/>
                  </a:lnTo>
                  <a:lnTo>
                    <a:pt x="142" y="771"/>
                  </a:lnTo>
                  <a:lnTo>
                    <a:pt x="143" y="769"/>
                  </a:lnTo>
                  <a:lnTo>
                    <a:pt x="144" y="768"/>
                  </a:lnTo>
                  <a:lnTo>
                    <a:pt x="145" y="768"/>
                  </a:lnTo>
                  <a:lnTo>
                    <a:pt x="145" y="769"/>
                  </a:lnTo>
                  <a:lnTo>
                    <a:pt x="146" y="769"/>
                  </a:lnTo>
                  <a:lnTo>
                    <a:pt x="147" y="769"/>
                  </a:lnTo>
                  <a:lnTo>
                    <a:pt x="147" y="770"/>
                  </a:lnTo>
                  <a:lnTo>
                    <a:pt x="147" y="771"/>
                  </a:lnTo>
                  <a:lnTo>
                    <a:pt x="147" y="773"/>
                  </a:lnTo>
                  <a:lnTo>
                    <a:pt x="147" y="775"/>
                  </a:lnTo>
                  <a:lnTo>
                    <a:pt x="147" y="775"/>
                  </a:lnTo>
                  <a:lnTo>
                    <a:pt x="151" y="781"/>
                  </a:lnTo>
                  <a:lnTo>
                    <a:pt x="154" y="782"/>
                  </a:lnTo>
                  <a:lnTo>
                    <a:pt x="164" y="784"/>
                  </a:lnTo>
                  <a:lnTo>
                    <a:pt x="169" y="786"/>
                  </a:lnTo>
                  <a:lnTo>
                    <a:pt x="171" y="786"/>
                  </a:lnTo>
                  <a:lnTo>
                    <a:pt x="173" y="786"/>
                  </a:lnTo>
                  <a:lnTo>
                    <a:pt x="180" y="782"/>
                  </a:lnTo>
                  <a:lnTo>
                    <a:pt x="182" y="781"/>
                  </a:lnTo>
                  <a:lnTo>
                    <a:pt x="183" y="779"/>
                  </a:lnTo>
                  <a:lnTo>
                    <a:pt x="183" y="777"/>
                  </a:lnTo>
                  <a:lnTo>
                    <a:pt x="190" y="775"/>
                  </a:lnTo>
                  <a:lnTo>
                    <a:pt x="192" y="775"/>
                  </a:lnTo>
                  <a:lnTo>
                    <a:pt x="194" y="775"/>
                  </a:lnTo>
                  <a:lnTo>
                    <a:pt x="195" y="775"/>
                  </a:lnTo>
                  <a:lnTo>
                    <a:pt x="201" y="771"/>
                  </a:lnTo>
                  <a:lnTo>
                    <a:pt x="201" y="769"/>
                  </a:lnTo>
                  <a:lnTo>
                    <a:pt x="205" y="763"/>
                  </a:lnTo>
                  <a:lnTo>
                    <a:pt x="206" y="763"/>
                  </a:lnTo>
                  <a:lnTo>
                    <a:pt x="206" y="762"/>
                  </a:lnTo>
                  <a:lnTo>
                    <a:pt x="208" y="761"/>
                  </a:lnTo>
                  <a:lnTo>
                    <a:pt x="209" y="760"/>
                  </a:lnTo>
                  <a:lnTo>
                    <a:pt x="210" y="759"/>
                  </a:lnTo>
                  <a:lnTo>
                    <a:pt x="211" y="757"/>
                  </a:lnTo>
                  <a:lnTo>
                    <a:pt x="212" y="757"/>
                  </a:lnTo>
                  <a:lnTo>
                    <a:pt x="213" y="757"/>
                  </a:lnTo>
                  <a:lnTo>
                    <a:pt x="214" y="755"/>
                  </a:lnTo>
                  <a:lnTo>
                    <a:pt x="215" y="753"/>
                  </a:lnTo>
                  <a:lnTo>
                    <a:pt x="217" y="751"/>
                  </a:lnTo>
                  <a:lnTo>
                    <a:pt x="219" y="750"/>
                  </a:lnTo>
                  <a:lnTo>
                    <a:pt x="225" y="749"/>
                  </a:lnTo>
                  <a:lnTo>
                    <a:pt x="226" y="748"/>
                  </a:lnTo>
                  <a:lnTo>
                    <a:pt x="229" y="745"/>
                  </a:lnTo>
                  <a:lnTo>
                    <a:pt x="229" y="746"/>
                  </a:lnTo>
                  <a:lnTo>
                    <a:pt x="231" y="745"/>
                  </a:lnTo>
                  <a:lnTo>
                    <a:pt x="231" y="743"/>
                  </a:lnTo>
                  <a:lnTo>
                    <a:pt x="231" y="738"/>
                  </a:lnTo>
                  <a:lnTo>
                    <a:pt x="231" y="736"/>
                  </a:lnTo>
                  <a:lnTo>
                    <a:pt x="233" y="735"/>
                  </a:lnTo>
                  <a:lnTo>
                    <a:pt x="236" y="734"/>
                  </a:lnTo>
                  <a:lnTo>
                    <a:pt x="237" y="733"/>
                  </a:lnTo>
                  <a:lnTo>
                    <a:pt x="237" y="734"/>
                  </a:lnTo>
                  <a:lnTo>
                    <a:pt x="237" y="735"/>
                  </a:lnTo>
                  <a:lnTo>
                    <a:pt x="238" y="735"/>
                  </a:lnTo>
                  <a:lnTo>
                    <a:pt x="239" y="735"/>
                  </a:lnTo>
                  <a:lnTo>
                    <a:pt x="240" y="737"/>
                  </a:lnTo>
                  <a:lnTo>
                    <a:pt x="240" y="740"/>
                  </a:lnTo>
                  <a:lnTo>
                    <a:pt x="242" y="741"/>
                  </a:lnTo>
                  <a:lnTo>
                    <a:pt x="241" y="741"/>
                  </a:lnTo>
                  <a:lnTo>
                    <a:pt x="241" y="740"/>
                  </a:lnTo>
                  <a:lnTo>
                    <a:pt x="241" y="739"/>
                  </a:lnTo>
                  <a:lnTo>
                    <a:pt x="242" y="739"/>
                  </a:lnTo>
                  <a:lnTo>
                    <a:pt x="243" y="739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1"/>
                  </a:lnTo>
                  <a:lnTo>
                    <a:pt x="244" y="740"/>
                  </a:lnTo>
                  <a:lnTo>
                    <a:pt x="245" y="741"/>
                  </a:lnTo>
                  <a:lnTo>
                    <a:pt x="246" y="742"/>
                  </a:lnTo>
                  <a:lnTo>
                    <a:pt x="247" y="739"/>
                  </a:lnTo>
                  <a:lnTo>
                    <a:pt x="248" y="740"/>
                  </a:lnTo>
                  <a:lnTo>
                    <a:pt x="251" y="743"/>
                  </a:lnTo>
                  <a:lnTo>
                    <a:pt x="251" y="742"/>
                  </a:lnTo>
                  <a:lnTo>
                    <a:pt x="252" y="743"/>
                  </a:lnTo>
                  <a:lnTo>
                    <a:pt x="253" y="743"/>
                  </a:lnTo>
                  <a:lnTo>
                    <a:pt x="254" y="743"/>
                  </a:lnTo>
                  <a:lnTo>
                    <a:pt x="255" y="743"/>
                  </a:lnTo>
                  <a:lnTo>
                    <a:pt x="255" y="744"/>
                  </a:lnTo>
                  <a:lnTo>
                    <a:pt x="254" y="745"/>
                  </a:lnTo>
                  <a:lnTo>
                    <a:pt x="254" y="745"/>
                  </a:lnTo>
                  <a:lnTo>
                    <a:pt x="253" y="745"/>
                  </a:lnTo>
                  <a:lnTo>
                    <a:pt x="254" y="746"/>
                  </a:lnTo>
                  <a:lnTo>
                    <a:pt x="255" y="747"/>
                  </a:lnTo>
                  <a:lnTo>
                    <a:pt x="255" y="748"/>
                  </a:lnTo>
                  <a:lnTo>
                    <a:pt x="256" y="749"/>
                  </a:lnTo>
                  <a:lnTo>
                    <a:pt x="255" y="750"/>
                  </a:lnTo>
                  <a:lnTo>
                    <a:pt x="255" y="751"/>
                  </a:lnTo>
                  <a:lnTo>
                    <a:pt x="256" y="754"/>
                  </a:lnTo>
                  <a:lnTo>
                    <a:pt x="257" y="751"/>
                  </a:lnTo>
                  <a:lnTo>
                    <a:pt x="258" y="751"/>
                  </a:lnTo>
                  <a:lnTo>
                    <a:pt x="259" y="750"/>
                  </a:lnTo>
                  <a:lnTo>
                    <a:pt x="258" y="749"/>
                  </a:lnTo>
                  <a:lnTo>
                    <a:pt x="258" y="748"/>
                  </a:lnTo>
                  <a:lnTo>
                    <a:pt x="257" y="748"/>
                  </a:lnTo>
                  <a:lnTo>
                    <a:pt x="259" y="747"/>
                  </a:lnTo>
                  <a:lnTo>
                    <a:pt x="260" y="747"/>
                  </a:lnTo>
                  <a:lnTo>
                    <a:pt x="261" y="748"/>
                  </a:lnTo>
                  <a:lnTo>
                    <a:pt x="262" y="748"/>
                  </a:lnTo>
                  <a:lnTo>
                    <a:pt x="263" y="747"/>
                  </a:lnTo>
                  <a:lnTo>
                    <a:pt x="264" y="748"/>
                  </a:lnTo>
                  <a:lnTo>
                    <a:pt x="263" y="749"/>
                  </a:lnTo>
                  <a:lnTo>
                    <a:pt x="264" y="750"/>
                  </a:lnTo>
                  <a:lnTo>
                    <a:pt x="265" y="750"/>
                  </a:lnTo>
                  <a:lnTo>
                    <a:pt x="266" y="751"/>
                  </a:lnTo>
                  <a:lnTo>
                    <a:pt x="266" y="750"/>
                  </a:lnTo>
                  <a:lnTo>
                    <a:pt x="267" y="750"/>
                  </a:lnTo>
                  <a:lnTo>
                    <a:pt x="267" y="751"/>
                  </a:lnTo>
                  <a:lnTo>
                    <a:pt x="267" y="751"/>
                  </a:lnTo>
                  <a:lnTo>
                    <a:pt x="267" y="752"/>
                  </a:lnTo>
                  <a:lnTo>
                    <a:pt x="267" y="753"/>
                  </a:lnTo>
                  <a:lnTo>
                    <a:pt x="267" y="754"/>
                  </a:lnTo>
                  <a:lnTo>
                    <a:pt x="266" y="756"/>
                  </a:lnTo>
                  <a:lnTo>
                    <a:pt x="265" y="755"/>
                  </a:lnTo>
                  <a:lnTo>
                    <a:pt x="265" y="754"/>
                  </a:lnTo>
                  <a:lnTo>
                    <a:pt x="263" y="761"/>
                  </a:lnTo>
                  <a:lnTo>
                    <a:pt x="262" y="763"/>
                  </a:lnTo>
                  <a:lnTo>
                    <a:pt x="264" y="763"/>
                  </a:lnTo>
                  <a:lnTo>
                    <a:pt x="263" y="761"/>
                  </a:lnTo>
                  <a:lnTo>
                    <a:pt x="265" y="760"/>
                  </a:lnTo>
                  <a:lnTo>
                    <a:pt x="267" y="761"/>
                  </a:lnTo>
                  <a:lnTo>
                    <a:pt x="267" y="762"/>
                  </a:lnTo>
                  <a:lnTo>
                    <a:pt x="266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8" y="763"/>
                  </a:lnTo>
                  <a:lnTo>
                    <a:pt x="269" y="763"/>
                  </a:lnTo>
                  <a:lnTo>
                    <a:pt x="272" y="763"/>
                  </a:lnTo>
                  <a:lnTo>
                    <a:pt x="274" y="763"/>
                  </a:lnTo>
                  <a:lnTo>
                    <a:pt x="276" y="764"/>
                  </a:lnTo>
                  <a:lnTo>
                    <a:pt x="275" y="766"/>
                  </a:lnTo>
                  <a:lnTo>
                    <a:pt x="273" y="766"/>
                  </a:lnTo>
                  <a:lnTo>
                    <a:pt x="272" y="765"/>
                  </a:lnTo>
                  <a:lnTo>
                    <a:pt x="271" y="764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8" y="769"/>
                  </a:lnTo>
                  <a:lnTo>
                    <a:pt x="267" y="771"/>
                  </a:lnTo>
                  <a:lnTo>
                    <a:pt x="267" y="773"/>
                  </a:lnTo>
                  <a:lnTo>
                    <a:pt x="267" y="773"/>
                  </a:lnTo>
                  <a:lnTo>
                    <a:pt x="262" y="773"/>
                  </a:lnTo>
                  <a:lnTo>
                    <a:pt x="262" y="774"/>
                  </a:lnTo>
                  <a:lnTo>
                    <a:pt x="261" y="774"/>
                  </a:lnTo>
                  <a:lnTo>
                    <a:pt x="262" y="775"/>
                  </a:lnTo>
                  <a:lnTo>
                    <a:pt x="263" y="775"/>
                  </a:lnTo>
                  <a:lnTo>
                    <a:pt x="264" y="775"/>
                  </a:lnTo>
                  <a:lnTo>
                    <a:pt x="265" y="775"/>
                  </a:lnTo>
                  <a:lnTo>
                    <a:pt x="266" y="775"/>
                  </a:lnTo>
                  <a:lnTo>
                    <a:pt x="267" y="775"/>
                  </a:lnTo>
                  <a:lnTo>
                    <a:pt x="268" y="776"/>
                  </a:lnTo>
                  <a:lnTo>
                    <a:pt x="270" y="775"/>
                  </a:lnTo>
                  <a:lnTo>
                    <a:pt x="271" y="775"/>
                  </a:lnTo>
                  <a:lnTo>
                    <a:pt x="273" y="774"/>
                  </a:lnTo>
                  <a:lnTo>
                    <a:pt x="274" y="775"/>
                  </a:lnTo>
                  <a:lnTo>
                    <a:pt x="273" y="775"/>
                  </a:lnTo>
                  <a:lnTo>
                    <a:pt x="273" y="776"/>
                  </a:lnTo>
                  <a:lnTo>
                    <a:pt x="273" y="776"/>
                  </a:lnTo>
                  <a:lnTo>
                    <a:pt x="272" y="777"/>
                  </a:lnTo>
                  <a:lnTo>
                    <a:pt x="275" y="779"/>
                  </a:lnTo>
                  <a:lnTo>
                    <a:pt x="275" y="780"/>
                  </a:lnTo>
                  <a:lnTo>
                    <a:pt x="275" y="781"/>
                  </a:lnTo>
                  <a:lnTo>
                    <a:pt x="276" y="781"/>
                  </a:lnTo>
                  <a:lnTo>
                    <a:pt x="277" y="781"/>
                  </a:lnTo>
                  <a:lnTo>
                    <a:pt x="278" y="781"/>
                  </a:lnTo>
                  <a:lnTo>
                    <a:pt x="279" y="782"/>
                  </a:lnTo>
                  <a:lnTo>
                    <a:pt x="279" y="782"/>
                  </a:lnTo>
                  <a:lnTo>
                    <a:pt x="280" y="783"/>
                  </a:lnTo>
                  <a:lnTo>
                    <a:pt x="281" y="783"/>
                  </a:lnTo>
                  <a:lnTo>
                    <a:pt x="279" y="784"/>
                  </a:lnTo>
                  <a:lnTo>
                    <a:pt x="278" y="785"/>
                  </a:lnTo>
                  <a:lnTo>
                    <a:pt x="279" y="787"/>
                  </a:lnTo>
                  <a:lnTo>
                    <a:pt x="279" y="787"/>
                  </a:lnTo>
                  <a:lnTo>
                    <a:pt x="277" y="787"/>
                  </a:lnTo>
                  <a:lnTo>
                    <a:pt x="276" y="787"/>
                  </a:lnTo>
                  <a:lnTo>
                    <a:pt x="275" y="788"/>
                  </a:lnTo>
                  <a:lnTo>
                    <a:pt x="277" y="790"/>
                  </a:lnTo>
                  <a:lnTo>
                    <a:pt x="277" y="788"/>
                  </a:lnTo>
                  <a:lnTo>
                    <a:pt x="277" y="790"/>
                  </a:lnTo>
                  <a:lnTo>
                    <a:pt x="279" y="794"/>
                  </a:lnTo>
                  <a:lnTo>
                    <a:pt x="280" y="795"/>
                  </a:lnTo>
                  <a:lnTo>
                    <a:pt x="280" y="798"/>
                  </a:lnTo>
                  <a:lnTo>
                    <a:pt x="284" y="803"/>
                  </a:lnTo>
                  <a:lnTo>
                    <a:pt x="284" y="805"/>
                  </a:lnTo>
                  <a:lnTo>
                    <a:pt x="284" y="812"/>
                  </a:lnTo>
                  <a:lnTo>
                    <a:pt x="285" y="813"/>
                  </a:lnTo>
                  <a:lnTo>
                    <a:pt x="285" y="814"/>
                  </a:lnTo>
                  <a:lnTo>
                    <a:pt x="285" y="814"/>
                  </a:lnTo>
                  <a:lnTo>
                    <a:pt x="287" y="815"/>
                  </a:lnTo>
                  <a:lnTo>
                    <a:pt x="287" y="816"/>
                  </a:lnTo>
                  <a:lnTo>
                    <a:pt x="287" y="817"/>
                  </a:lnTo>
                  <a:lnTo>
                    <a:pt x="288" y="818"/>
                  </a:lnTo>
                  <a:close/>
                  <a:moveTo>
                    <a:pt x="387" y="597"/>
                  </a:moveTo>
                  <a:lnTo>
                    <a:pt x="389" y="599"/>
                  </a:lnTo>
                  <a:lnTo>
                    <a:pt x="390" y="601"/>
                  </a:lnTo>
                  <a:lnTo>
                    <a:pt x="390" y="603"/>
                  </a:lnTo>
                  <a:lnTo>
                    <a:pt x="391" y="604"/>
                  </a:lnTo>
                  <a:lnTo>
                    <a:pt x="390" y="606"/>
                  </a:lnTo>
                  <a:lnTo>
                    <a:pt x="388" y="605"/>
                  </a:lnTo>
                  <a:lnTo>
                    <a:pt x="385" y="601"/>
                  </a:lnTo>
                  <a:lnTo>
                    <a:pt x="384" y="600"/>
                  </a:lnTo>
                  <a:lnTo>
                    <a:pt x="386" y="599"/>
                  </a:lnTo>
                  <a:lnTo>
                    <a:pt x="386" y="597"/>
                  </a:lnTo>
                  <a:lnTo>
                    <a:pt x="386" y="596"/>
                  </a:lnTo>
                  <a:lnTo>
                    <a:pt x="387" y="597"/>
                  </a:lnTo>
                  <a:close/>
                  <a:moveTo>
                    <a:pt x="346" y="541"/>
                  </a:moveTo>
                  <a:lnTo>
                    <a:pt x="345" y="542"/>
                  </a:lnTo>
                  <a:lnTo>
                    <a:pt x="345" y="543"/>
                  </a:lnTo>
                  <a:lnTo>
                    <a:pt x="345" y="545"/>
                  </a:lnTo>
                  <a:lnTo>
                    <a:pt x="345" y="547"/>
                  </a:lnTo>
                  <a:lnTo>
                    <a:pt x="345" y="548"/>
                  </a:lnTo>
                  <a:lnTo>
                    <a:pt x="345" y="550"/>
                  </a:lnTo>
                  <a:lnTo>
                    <a:pt x="343" y="551"/>
                  </a:lnTo>
                  <a:lnTo>
                    <a:pt x="341" y="551"/>
                  </a:lnTo>
                  <a:lnTo>
                    <a:pt x="343" y="552"/>
                  </a:lnTo>
                  <a:lnTo>
                    <a:pt x="345" y="554"/>
                  </a:lnTo>
                  <a:lnTo>
                    <a:pt x="345" y="556"/>
                  </a:lnTo>
                  <a:lnTo>
                    <a:pt x="344" y="558"/>
                  </a:lnTo>
                  <a:lnTo>
                    <a:pt x="344" y="557"/>
                  </a:lnTo>
                  <a:lnTo>
                    <a:pt x="343" y="557"/>
                  </a:lnTo>
                  <a:lnTo>
                    <a:pt x="342" y="557"/>
                  </a:lnTo>
                  <a:lnTo>
                    <a:pt x="341" y="556"/>
                  </a:lnTo>
                  <a:lnTo>
                    <a:pt x="340" y="555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8" y="553"/>
                  </a:lnTo>
                  <a:lnTo>
                    <a:pt x="337" y="551"/>
                  </a:lnTo>
                  <a:lnTo>
                    <a:pt x="336" y="551"/>
                  </a:lnTo>
                  <a:lnTo>
                    <a:pt x="334" y="553"/>
                  </a:lnTo>
                  <a:lnTo>
                    <a:pt x="333" y="552"/>
                  </a:lnTo>
                  <a:lnTo>
                    <a:pt x="330" y="553"/>
                  </a:lnTo>
                  <a:lnTo>
                    <a:pt x="328" y="552"/>
                  </a:lnTo>
                  <a:lnTo>
                    <a:pt x="328" y="553"/>
                  </a:lnTo>
                  <a:lnTo>
                    <a:pt x="327" y="554"/>
                  </a:lnTo>
                  <a:lnTo>
                    <a:pt x="320" y="554"/>
                  </a:lnTo>
                  <a:lnTo>
                    <a:pt x="318" y="553"/>
                  </a:lnTo>
                  <a:lnTo>
                    <a:pt x="316" y="552"/>
                  </a:lnTo>
                  <a:lnTo>
                    <a:pt x="315" y="548"/>
                  </a:lnTo>
                  <a:lnTo>
                    <a:pt x="316" y="547"/>
                  </a:lnTo>
                  <a:lnTo>
                    <a:pt x="318" y="545"/>
                  </a:lnTo>
                  <a:lnTo>
                    <a:pt x="321" y="545"/>
                  </a:lnTo>
                  <a:lnTo>
                    <a:pt x="322" y="544"/>
                  </a:lnTo>
                  <a:lnTo>
                    <a:pt x="323" y="545"/>
                  </a:lnTo>
                  <a:lnTo>
                    <a:pt x="326" y="546"/>
                  </a:lnTo>
                  <a:lnTo>
                    <a:pt x="327" y="547"/>
                  </a:lnTo>
                  <a:lnTo>
                    <a:pt x="328" y="547"/>
                  </a:lnTo>
                  <a:lnTo>
                    <a:pt x="330" y="547"/>
                  </a:lnTo>
                  <a:lnTo>
                    <a:pt x="330" y="546"/>
                  </a:lnTo>
                  <a:lnTo>
                    <a:pt x="330" y="545"/>
                  </a:lnTo>
                  <a:lnTo>
                    <a:pt x="331" y="544"/>
                  </a:lnTo>
                  <a:lnTo>
                    <a:pt x="331" y="543"/>
                  </a:lnTo>
                  <a:lnTo>
                    <a:pt x="333" y="543"/>
                  </a:lnTo>
                  <a:lnTo>
                    <a:pt x="336" y="543"/>
                  </a:lnTo>
                  <a:lnTo>
                    <a:pt x="335" y="545"/>
                  </a:lnTo>
                  <a:lnTo>
                    <a:pt x="336" y="546"/>
                  </a:lnTo>
                  <a:lnTo>
                    <a:pt x="338" y="546"/>
                  </a:lnTo>
                  <a:lnTo>
                    <a:pt x="339" y="546"/>
                  </a:lnTo>
                  <a:lnTo>
                    <a:pt x="339" y="545"/>
                  </a:lnTo>
                  <a:lnTo>
                    <a:pt x="339" y="544"/>
                  </a:lnTo>
                  <a:lnTo>
                    <a:pt x="340" y="543"/>
                  </a:lnTo>
                  <a:lnTo>
                    <a:pt x="341" y="543"/>
                  </a:lnTo>
                  <a:lnTo>
                    <a:pt x="342" y="540"/>
                  </a:lnTo>
                  <a:lnTo>
                    <a:pt x="343" y="538"/>
                  </a:lnTo>
                  <a:lnTo>
                    <a:pt x="344" y="538"/>
                  </a:lnTo>
                  <a:lnTo>
                    <a:pt x="345" y="538"/>
                  </a:lnTo>
                  <a:lnTo>
                    <a:pt x="345" y="539"/>
                  </a:lnTo>
                  <a:lnTo>
                    <a:pt x="346" y="540"/>
                  </a:lnTo>
                  <a:lnTo>
                    <a:pt x="346" y="541"/>
                  </a:lnTo>
                  <a:close/>
                  <a:moveTo>
                    <a:pt x="292" y="514"/>
                  </a:moveTo>
                  <a:lnTo>
                    <a:pt x="292" y="515"/>
                  </a:lnTo>
                  <a:lnTo>
                    <a:pt x="293" y="517"/>
                  </a:lnTo>
                  <a:lnTo>
                    <a:pt x="292" y="519"/>
                  </a:lnTo>
                  <a:lnTo>
                    <a:pt x="291" y="521"/>
                  </a:lnTo>
                  <a:lnTo>
                    <a:pt x="289" y="521"/>
                  </a:lnTo>
                  <a:lnTo>
                    <a:pt x="287" y="518"/>
                  </a:lnTo>
                  <a:lnTo>
                    <a:pt x="289" y="514"/>
                  </a:lnTo>
                  <a:lnTo>
                    <a:pt x="291" y="513"/>
                  </a:lnTo>
                  <a:lnTo>
                    <a:pt x="292" y="514"/>
                  </a:lnTo>
                  <a:close/>
                  <a:moveTo>
                    <a:pt x="519" y="219"/>
                  </a:moveTo>
                  <a:lnTo>
                    <a:pt x="520" y="216"/>
                  </a:lnTo>
                  <a:lnTo>
                    <a:pt x="522" y="216"/>
                  </a:lnTo>
                  <a:lnTo>
                    <a:pt x="524" y="216"/>
                  </a:lnTo>
                  <a:lnTo>
                    <a:pt x="526" y="218"/>
                  </a:lnTo>
                  <a:lnTo>
                    <a:pt x="525" y="217"/>
                  </a:lnTo>
                  <a:lnTo>
                    <a:pt x="523" y="217"/>
                  </a:lnTo>
                  <a:lnTo>
                    <a:pt x="520" y="217"/>
                  </a:lnTo>
                  <a:lnTo>
                    <a:pt x="516" y="227"/>
                  </a:lnTo>
                  <a:lnTo>
                    <a:pt x="515" y="226"/>
                  </a:lnTo>
                  <a:lnTo>
                    <a:pt x="516" y="223"/>
                  </a:lnTo>
                  <a:lnTo>
                    <a:pt x="519" y="219"/>
                  </a:lnTo>
                  <a:close/>
                  <a:moveTo>
                    <a:pt x="699" y="1054"/>
                  </a:moveTo>
                  <a:lnTo>
                    <a:pt x="698" y="1052"/>
                  </a:lnTo>
                  <a:lnTo>
                    <a:pt x="700" y="1052"/>
                  </a:lnTo>
                  <a:lnTo>
                    <a:pt x="700" y="1053"/>
                  </a:lnTo>
                  <a:lnTo>
                    <a:pt x="699" y="1054"/>
                  </a:lnTo>
                  <a:close/>
                  <a:moveTo>
                    <a:pt x="719" y="1049"/>
                  </a:moveTo>
                  <a:lnTo>
                    <a:pt x="719" y="1051"/>
                  </a:lnTo>
                  <a:lnTo>
                    <a:pt x="720" y="1051"/>
                  </a:lnTo>
                  <a:lnTo>
                    <a:pt x="720" y="1052"/>
                  </a:lnTo>
                  <a:lnTo>
                    <a:pt x="719" y="1052"/>
                  </a:lnTo>
                  <a:lnTo>
                    <a:pt x="717" y="1051"/>
                  </a:lnTo>
                  <a:lnTo>
                    <a:pt x="716" y="1050"/>
                  </a:lnTo>
                  <a:lnTo>
                    <a:pt x="716" y="1048"/>
                  </a:lnTo>
                  <a:lnTo>
                    <a:pt x="717" y="1048"/>
                  </a:lnTo>
                  <a:lnTo>
                    <a:pt x="718" y="1048"/>
                  </a:lnTo>
                  <a:lnTo>
                    <a:pt x="719" y="1049"/>
                  </a:lnTo>
                  <a:close/>
                  <a:moveTo>
                    <a:pt x="592" y="1033"/>
                  </a:moveTo>
                  <a:lnTo>
                    <a:pt x="594" y="1033"/>
                  </a:lnTo>
                  <a:lnTo>
                    <a:pt x="595" y="1034"/>
                  </a:lnTo>
                  <a:lnTo>
                    <a:pt x="595" y="1034"/>
                  </a:lnTo>
                  <a:lnTo>
                    <a:pt x="593" y="1036"/>
                  </a:lnTo>
                  <a:lnTo>
                    <a:pt x="592" y="1036"/>
                  </a:lnTo>
                  <a:lnTo>
                    <a:pt x="591" y="1035"/>
                  </a:lnTo>
                  <a:lnTo>
                    <a:pt x="591" y="1034"/>
                  </a:lnTo>
                  <a:lnTo>
                    <a:pt x="592" y="1034"/>
                  </a:lnTo>
                  <a:lnTo>
                    <a:pt x="592" y="1033"/>
                  </a:lnTo>
                  <a:close/>
                  <a:moveTo>
                    <a:pt x="778" y="1022"/>
                  </a:moveTo>
                  <a:lnTo>
                    <a:pt x="778" y="1022"/>
                  </a:lnTo>
                  <a:lnTo>
                    <a:pt x="779" y="1023"/>
                  </a:lnTo>
                  <a:lnTo>
                    <a:pt x="778" y="1024"/>
                  </a:lnTo>
                  <a:lnTo>
                    <a:pt x="778" y="1025"/>
                  </a:lnTo>
                  <a:lnTo>
                    <a:pt x="778" y="1026"/>
                  </a:lnTo>
                  <a:lnTo>
                    <a:pt x="778" y="1026"/>
                  </a:lnTo>
                  <a:lnTo>
                    <a:pt x="777" y="1027"/>
                  </a:lnTo>
                  <a:lnTo>
                    <a:pt x="776" y="1027"/>
                  </a:lnTo>
                  <a:lnTo>
                    <a:pt x="774" y="1025"/>
                  </a:lnTo>
                  <a:lnTo>
                    <a:pt x="774" y="1024"/>
                  </a:lnTo>
                  <a:lnTo>
                    <a:pt x="775" y="1024"/>
                  </a:lnTo>
                  <a:lnTo>
                    <a:pt x="776" y="1023"/>
                  </a:lnTo>
                  <a:lnTo>
                    <a:pt x="776" y="1022"/>
                  </a:lnTo>
                  <a:lnTo>
                    <a:pt x="777" y="1022"/>
                  </a:lnTo>
                  <a:lnTo>
                    <a:pt x="778" y="1022"/>
                  </a:lnTo>
                  <a:close/>
                  <a:moveTo>
                    <a:pt x="615" y="789"/>
                  </a:moveTo>
                  <a:lnTo>
                    <a:pt x="616" y="788"/>
                  </a:lnTo>
                  <a:lnTo>
                    <a:pt x="616" y="790"/>
                  </a:lnTo>
                  <a:lnTo>
                    <a:pt x="615" y="790"/>
                  </a:lnTo>
                  <a:lnTo>
                    <a:pt x="615" y="789"/>
                  </a:lnTo>
                  <a:close/>
                  <a:moveTo>
                    <a:pt x="259" y="737"/>
                  </a:moveTo>
                  <a:lnTo>
                    <a:pt x="260" y="738"/>
                  </a:lnTo>
                  <a:lnTo>
                    <a:pt x="260" y="739"/>
                  </a:lnTo>
                  <a:lnTo>
                    <a:pt x="259" y="742"/>
                  </a:lnTo>
                  <a:lnTo>
                    <a:pt x="259" y="743"/>
                  </a:lnTo>
                  <a:lnTo>
                    <a:pt x="259" y="744"/>
                  </a:lnTo>
                  <a:lnTo>
                    <a:pt x="259" y="745"/>
                  </a:lnTo>
                  <a:lnTo>
                    <a:pt x="258" y="744"/>
                  </a:lnTo>
                  <a:lnTo>
                    <a:pt x="257" y="743"/>
                  </a:lnTo>
                  <a:lnTo>
                    <a:pt x="256" y="743"/>
                  </a:lnTo>
                  <a:lnTo>
                    <a:pt x="255" y="743"/>
                  </a:lnTo>
                  <a:lnTo>
                    <a:pt x="256" y="740"/>
                  </a:lnTo>
                  <a:lnTo>
                    <a:pt x="256" y="739"/>
                  </a:lnTo>
                  <a:lnTo>
                    <a:pt x="256" y="739"/>
                  </a:lnTo>
                  <a:lnTo>
                    <a:pt x="257" y="737"/>
                  </a:lnTo>
                  <a:lnTo>
                    <a:pt x="258" y="736"/>
                  </a:lnTo>
                  <a:lnTo>
                    <a:pt x="259" y="737"/>
                  </a:lnTo>
                  <a:close/>
                  <a:moveTo>
                    <a:pt x="255" y="738"/>
                  </a:moveTo>
                  <a:lnTo>
                    <a:pt x="255" y="739"/>
                  </a:lnTo>
                  <a:lnTo>
                    <a:pt x="252" y="739"/>
                  </a:lnTo>
                  <a:lnTo>
                    <a:pt x="250" y="739"/>
                  </a:lnTo>
                  <a:lnTo>
                    <a:pt x="250" y="739"/>
                  </a:lnTo>
                  <a:lnTo>
                    <a:pt x="250" y="737"/>
                  </a:lnTo>
                  <a:lnTo>
                    <a:pt x="251" y="737"/>
                  </a:lnTo>
                  <a:lnTo>
                    <a:pt x="251" y="736"/>
                  </a:lnTo>
                  <a:lnTo>
                    <a:pt x="252" y="735"/>
                  </a:lnTo>
                  <a:lnTo>
                    <a:pt x="252" y="734"/>
                  </a:lnTo>
                  <a:lnTo>
                    <a:pt x="253" y="734"/>
                  </a:lnTo>
                  <a:lnTo>
                    <a:pt x="254" y="733"/>
                  </a:lnTo>
                  <a:lnTo>
                    <a:pt x="255" y="733"/>
                  </a:lnTo>
                  <a:lnTo>
                    <a:pt x="255" y="734"/>
                  </a:lnTo>
                  <a:lnTo>
                    <a:pt x="255" y="735"/>
                  </a:lnTo>
                  <a:lnTo>
                    <a:pt x="255" y="736"/>
                  </a:lnTo>
                  <a:lnTo>
                    <a:pt x="255" y="738"/>
                  </a:lnTo>
                  <a:lnTo>
                    <a:pt x="255" y="738"/>
                  </a:lnTo>
                  <a:close/>
                  <a:moveTo>
                    <a:pt x="333" y="602"/>
                  </a:moveTo>
                  <a:lnTo>
                    <a:pt x="334" y="601"/>
                  </a:lnTo>
                  <a:lnTo>
                    <a:pt x="335" y="603"/>
                  </a:lnTo>
                  <a:lnTo>
                    <a:pt x="334" y="605"/>
                  </a:lnTo>
                  <a:lnTo>
                    <a:pt x="333" y="605"/>
                  </a:lnTo>
                  <a:lnTo>
                    <a:pt x="333" y="602"/>
                  </a:lnTo>
                  <a:close/>
                  <a:moveTo>
                    <a:pt x="315" y="571"/>
                  </a:moveTo>
                  <a:lnTo>
                    <a:pt x="315" y="572"/>
                  </a:lnTo>
                  <a:lnTo>
                    <a:pt x="315" y="573"/>
                  </a:lnTo>
                  <a:lnTo>
                    <a:pt x="315" y="574"/>
                  </a:lnTo>
                  <a:lnTo>
                    <a:pt x="314" y="575"/>
                  </a:lnTo>
                  <a:lnTo>
                    <a:pt x="313" y="575"/>
                  </a:lnTo>
                  <a:lnTo>
                    <a:pt x="312" y="574"/>
                  </a:lnTo>
                  <a:lnTo>
                    <a:pt x="311" y="573"/>
                  </a:lnTo>
                  <a:lnTo>
                    <a:pt x="311" y="572"/>
                  </a:lnTo>
                  <a:lnTo>
                    <a:pt x="312" y="572"/>
                  </a:lnTo>
                  <a:lnTo>
                    <a:pt x="313" y="571"/>
                  </a:lnTo>
                  <a:lnTo>
                    <a:pt x="314" y="570"/>
                  </a:lnTo>
                  <a:lnTo>
                    <a:pt x="315" y="571"/>
                  </a:lnTo>
                  <a:lnTo>
                    <a:pt x="315" y="571"/>
                  </a:lnTo>
                  <a:close/>
                  <a:moveTo>
                    <a:pt x="517" y="212"/>
                  </a:moveTo>
                  <a:lnTo>
                    <a:pt x="518" y="212"/>
                  </a:lnTo>
                  <a:lnTo>
                    <a:pt x="520" y="214"/>
                  </a:lnTo>
                  <a:lnTo>
                    <a:pt x="520" y="216"/>
                  </a:lnTo>
                  <a:lnTo>
                    <a:pt x="519" y="216"/>
                  </a:lnTo>
                  <a:lnTo>
                    <a:pt x="517" y="216"/>
                  </a:lnTo>
                  <a:lnTo>
                    <a:pt x="516" y="216"/>
                  </a:lnTo>
                  <a:lnTo>
                    <a:pt x="515" y="215"/>
                  </a:lnTo>
                  <a:lnTo>
                    <a:pt x="517" y="2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5" name="Freeform 165">
              <a:extLst>
                <a:ext uri="{FF2B5EF4-FFF2-40B4-BE49-F238E27FC236}">
                  <a16:creationId xmlns:a16="http://schemas.microsoft.com/office/drawing/2014/main" id="{AF26622B-9297-8894-13AC-C01AA0D73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5988" y="2039169"/>
              <a:ext cx="491209" cy="584638"/>
            </a:xfrm>
            <a:custGeom>
              <a:avLst/>
              <a:gdLst>
                <a:gd name="T0" fmla="*/ 346 w 347"/>
                <a:gd name="T1" fmla="*/ 84 h 413"/>
                <a:gd name="T2" fmla="*/ 317 w 347"/>
                <a:gd name="T3" fmla="*/ 138 h 413"/>
                <a:gd name="T4" fmla="*/ 301 w 347"/>
                <a:gd name="T5" fmla="*/ 155 h 413"/>
                <a:gd name="T6" fmla="*/ 326 w 347"/>
                <a:gd name="T7" fmla="*/ 166 h 413"/>
                <a:gd name="T8" fmla="*/ 324 w 347"/>
                <a:gd name="T9" fmla="*/ 205 h 413"/>
                <a:gd name="T10" fmla="*/ 302 w 347"/>
                <a:gd name="T11" fmla="*/ 223 h 413"/>
                <a:gd name="T12" fmla="*/ 311 w 347"/>
                <a:gd name="T13" fmla="*/ 239 h 413"/>
                <a:gd name="T14" fmla="*/ 270 w 347"/>
                <a:gd name="T15" fmla="*/ 259 h 413"/>
                <a:gd name="T16" fmla="*/ 248 w 347"/>
                <a:gd name="T17" fmla="*/ 250 h 413"/>
                <a:gd name="T18" fmla="*/ 235 w 347"/>
                <a:gd name="T19" fmla="*/ 262 h 413"/>
                <a:gd name="T20" fmla="*/ 248 w 347"/>
                <a:gd name="T21" fmla="*/ 284 h 413"/>
                <a:gd name="T22" fmla="*/ 257 w 347"/>
                <a:gd name="T23" fmla="*/ 325 h 413"/>
                <a:gd name="T24" fmla="*/ 253 w 347"/>
                <a:gd name="T25" fmla="*/ 351 h 413"/>
                <a:gd name="T26" fmla="*/ 228 w 347"/>
                <a:gd name="T27" fmla="*/ 369 h 413"/>
                <a:gd name="T28" fmla="*/ 238 w 347"/>
                <a:gd name="T29" fmla="*/ 386 h 413"/>
                <a:gd name="T30" fmla="*/ 239 w 347"/>
                <a:gd name="T31" fmla="*/ 401 h 413"/>
                <a:gd name="T32" fmla="*/ 229 w 347"/>
                <a:gd name="T33" fmla="*/ 413 h 413"/>
                <a:gd name="T34" fmla="*/ 211 w 347"/>
                <a:gd name="T35" fmla="*/ 406 h 413"/>
                <a:gd name="T36" fmla="*/ 217 w 347"/>
                <a:gd name="T37" fmla="*/ 382 h 413"/>
                <a:gd name="T38" fmla="*/ 221 w 347"/>
                <a:gd name="T39" fmla="*/ 364 h 413"/>
                <a:gd name="T40" fmla="*/ 217 w 347"/>
                <a:gd name="T41" fmla="*/ 354 h 413"/>
                <a:gd name="T42" fmla="*/ 197 w 347"/>
                <a:gd name="T43" fmla="*/ 339 h 413"/>
                <a:gd name="T44" fmla="*/ 164 w 347"/>
                <a:gd name="T45" fmla="*/ 332 h 413"/>
                <a:gd name="T46" fmla="*/ 151 w 347"/>
                <a:gd name="T47" fmla="*/ 308 h 413"/>
                <a:gd name="T48" fmla="*/ 127 w 347"/>
                <a:gd name="T49" fmla="*/ 316 h 413"/>
                <a:gd name="T50" fmla="*/ 116 w 347"/>
                <a:gd name="T51" fmla="*/ 316 h 413"/>
                <a:gd name="T52" fmla="*/ 97 w 347"/>
                <a:gd name="T53" fmla="*/ 311 h 413"/>
                <a:gd name="T54" fmla="*/ 85 w 347"/>
                <a:gd name="T55" fmla="*/ 324 h 413"/>
                <a:gd name="T56" fmla="*/ 65 w 347"/>
                <a:gd name="T57" fmla="*/ 317 h 413"/>
                <a:gd name="T58" fmla="*/ 34 w 347"/>
                <a:gd name="T59" fmla="*/ 315 h 413"/>
                <a:gd name="T60" fmla="*/ 9 w 347"/>
                <a:gd name="T61" fmla="*/ 297 h 413"/>
                <a:gd name="T62" fmla="*/ 60 w 347"/>
                <a:gd name="T63" fmla="*/ 301 h 413"/>
                <a:gd name="T64" fmla="*/ 85 w 347"/>
                <a:gd name="T65" fmla="*/ 306 h 413"/>
                <a:gd name="T66" fmla="*/ 73 w 347"/>
                <a:gd name="T67" fmla="*/ 289 h 413"/>
                <a:gd name="T68" fmla="*/ 70 w 347"/>
                <a:gd name="T69" fmla="*/ 279 h 413"/>
                <a:gd name="T70" fmla="*/ 50 w 347"/>
                <a:gd name="T71" fmla="*/ 262 h 413"/>
                <a:gd name="T72" fmla="*/ 64 w 347"/>
                <a:gd name="T73" fmla="*/ 256 h 413"/>
                <a:gd name="T74" fmla="*/ 60 w 347"/>
                <a:gd name="T75" fmla="*/ 234 h 413"/>
                <a:gd name="T76" fmla="*/ 117 w 347"/>
                <a:gd name="T77" fmla="*/ 121 h 413"/>
                <a:gd name="T78" fmla="*/ 133 w 347"/>
                <a:gd name="T79" fmla="*/ 97 h 413"/>
                <a:gd name="T80" fmla="*/ 185 w 347"/>
                <a:gd name="T81" fmla="*/ 66 h 413"/>
                <a:gd name="T82" fmla="*/ 229 w 347"/>
                <a:gd name="T83" fmla="*/ 26 h 413"/>
                <a:gd name="T84" fmla="*/ 314 w 347"/>
                <a:gd name="T85" fmla="*/ 16 h 413"/>
                <a:gd name="T86" fmla="*/ 334 w 347"/>
                <a:gd name="T87" fmla="*/ 38 h 413"/>
                <a:gd name="T88" fmla="*/ 14 w 347"/>
                <a:gd name="T89" fmla="*/ 319 h 413"/>
                <a:gd name="T90" fmla="*/ 57 w 347"/>
                <a:gd name="T91" fmla="*/ 318 h 413"/>
                <a:gd name="T92" fmla="*/ 76 w 347"/>
                <a:gd name="T93" fmla="*/ 323 h 413"/>
                <a:gd name="T94" fmla="*/ 38 w 347"/>
                <a:gd name="T95" fmla="*/ 344 h 413"/>
                <a:gd name="T96" fmla="*/ 13 w 347"/>
                <a:gd name="T97" fmla="*/ 343 h 413"/>
                <a:gd name="T98" fmla="*/ 67 w 347"/>
                <a:gd name="T99" fmla="*/ 283 h 413"/>
                <a:gd name="T100" fmla="*/ 42 w 347"/>
                <a:gd name="T101" fmla="*/ 277 h 413"/>
                <a:gd name="T102" fmla="*/ 44 w 347"/>
                <a:gd name="T103" fmla="*/ 270 h 413"/>
                <a:gd name="T104" fmla="*/ 136 w 347"/>
                <a:gd name="T105" fmla="*/ 77 h 413"/>
                <a:gd name="T106" fmla="*/ 139 w 347"/>
                <a:gd name="T107" fmla="*/ 57 h 413"/>
                <a:gd name="T108" fmla="*/ 156 w 347"/>
                <a:gd name="T109" fmla="*/ 38 h 413"/>
                <a:gd name="T110" fmla="*/ 192 w 347"/>
                <a:gd name="T111" fmla="*/ 20 h 413"/>
                <a:gd name="T112" fmla="*/ 173 w 347"/>
                <a:gd name="T113" fmla="*/ 23 h 413"/>
                <a:gd name="T114" fmla="*/ 208 w 347"/>
                <a:gd name="T115" fmla="*/ 12 h 413"/>
                <a:gd name="T116" fmla="*/ 252 w 347"/>
                <a:gd name="T117" fmla="*/ 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7" h="413">
                  <a:moveTo>
                    <a:pt x="346" y="47"/>
                  </a:moveTo>
                  <a:lnTo>
                    <a:pt x="347" y="51"/>
                  </a:lnTo>
                  <a:lnTo>
                    <a:pt x="347" y="54"/>
                  </a:lnTo>
                  <a:lnTo>
                    <a:pt x="346" y="56"/>
                  </a:lnTo>
                  <a:lnTo>
                    <a:pt x="346" y="59"/>
                  </a:lnTo>
                  <a:lnTo>
                    <a:pt x="344" y="62"/>
                  </a:lnTo>
                  <a:lnTo>
                    <a:pt x="344" y="63"/>
                  </a:lnTo>
                  <a:lnTo>
                    <a:pt x="344" y="65"/>
                  </a:lnTo>
                  <a:lnTo>
                    <a:pt x="344" y="66"/>
                  </a:lnTo>
                  <a:lnTo>
                    <a:pt x="345" y="66"/>
                  </a:lnTo>
                  <a:lnTo>
                    <a:pt x="345" y="68"/>
                  </a:lnTo>
                  <a:lnTo>
                    <a:pt x="346" y="78"/>
                  </a:lnTo>
                  <a:lnTo>
                    <a:pt x="346" y="84"/>
                  </a:lnTo>
                  <a:lnTo>
                    <a:pt x="345" y="89"/>
                  </a:lnTo>
                  <a:lnTo>
                    <a:pt x="344" y="94"/>
                  </a:lnTo>
                  <a:lnTo>
                    <a:pt x="336" y="106"/>
                  </a:lnTo>
                  <a:lnTo>
                    <a:pt x="335" y="108"/>
                  </a:lnTo>
                  <a:lnTo>
                    <a:pt x="334" y="110"/>
                  </a:lnTo>
                  <a:lnTo>
                    <a:pt x="333" y="115"/>
                  </a:lnTo>
                  <a:lnTo>
                    <a:pt x="333" y="132"/>
                  </a:lnTo>
                  <a:lnTo>
                    <a:pt x="332" y="137"/>
                  </a:lnTo>
                  <a:lnTo>
                    <a:pt x="331" y="139"/>
                  </a:lnTo>
                  <a:lnTo>
                    <a:pt x="327" y="138"/>
                  </a:lnTo>
                  <a:lnTo>
                    <a:pt x="326" y="138"/>
                  </a:lnTo>
                  <a:lnTo>
                    <a:pt x="321" y="138"/>
                  </a:lnTo>
                  <a:lnTo>
                    <a:pt x="317" y="138"/>
                  </a:lnTo>
                  <a:lnTo>
                    <a:pt x="308" y="138"/>
                  </a:lnTo>
                  <a:lnTo>
                    <a:pt x="305" y="138"/>
                  </a:lnTo>
                  <a:lnTo>
                    <a:pt x="303" y="139"/>
                  </a:lnTo>
                  <a:lnTo>
                    <a:pt x="302" y="141"/>
                  </a:lnTo>
                  <a:lnTo>
                    <a:pt x="302" y="142"/>
                  </a:lnTo>
                  <a:lnTo>
                    <a:pt x="302" y="144"/>
                  </a:lnTo>
                  <a:lnTo>
                    <a:pt x="302" y="144"/>
                  </a:lnTo>
                  <a:lnTo>
                    <a:pt x="302" y="146"/>
                  </a:lnTo>
                  <a:lnTo>
                    <a:pt x="302" y="147"/>
                  </a:lnTo>
                  <a:lnTo>
                    <a:pt x="306" y="150"/>
                  </a:lnTo>
                  <a:lnTo>
                    <a:pt x="301" y="152"/>
                  </a:lnTo>
                  <a:lnTo>
                    <a:pt x="299" y="152"/>
                  </a:lnTo>
                  <a:lnTo>
                    <a:pt x="301" y="155"/>
                  </a:lnTo>
                  <a:lnTo>
                    <a:pt x="301" y="157"/>
                  </a:lnTo>
                  <a:lnTo>
                    <a:pt x="301" y="160"/>
                  </a:lnTo>
                  <a:lnTo>
                    <a:pt x="302" y="163"/>
                  </a:lnTo>
                  <a:lnTo>
                    <a:pt x="303" y="164"/>
                  </a:lnTo>
                  <a:lnTo>
                    <a:pt x="306" y="165"/>
                  </a:lnTo>
                  <a:lnTo>
                    <a:pt x="313" y="166"/>
                  </a:lnTo>
                  <a:lnTo>
                    <a:pt x="317" y="169"/>
                  </a:lnTo>
                  <a:lnTo>
                    <a:pt x="320" y="169"/>
                  </a:lnTo>
                  <a:lnTo>
                    <a:pt x="322" y="169"/>
                  </a:lnTo>
                  <a:lnTo>
                    <a:pt x="325" y="168"/>
                  </a:lnTo>
                  <a:lnTo>
                    <a:pt x="326" y="167"/>
                  </a:lnTo>
                  <a:lnTo>
                    <a:pt x="326" y="166"/>
                  </a:lnTo>
                  <a:lnTo>
                    <a:pt x="326" y="166"/>
                  </a:lnTo>
                  <a:lnTo>
                    <a:pt x="332" y="175"/>
                  </a:lnTo>
                  <a:lnTo>
                    <a:pt x="333" y="179"/>
                  </a:lnTo>
                  <a:lnTo>
                    <a:pt x="332" y="184"/>
                  </a:lnTo>
                  <a:lnTo>
                    <a:pt x="331" y="188"/>
                  </a:lnTo>
                  <a:lnTo>
                    <a:pt x="330" y="190"/>
                  </a:lnTo>
                  <a:lnTo>
                    <a:pt x="330" y="193"/>
                  </a:lnTo>
                  <a:lnTo>
                    <a:pt x="331" y="196"/>
                  </a:lnTo>
                  <a:lnTo>
                    <a:pt x="332" y="197"/>
                  </a:lnTo>
                  <a:lnTo>
                    <a:pt x="332" y="198"/>
                  </a:lnTo>
                  <a:lnTo>
                    <a:pt x="332" y="199"/>
                  </a:lnTo>
                  <a:lnTo>
                    <a:pt x="327" y="201"/>
                  </a:lnTo>
                  <a:lnTo>
                    <a:pt x="326" y="202"/>
                  </a:lnTo>
                  <a:lnTo>
                    <a:pt x="324" y="205"/>
                  </a:lnTo>
                  <a:lnTo>
                    <a:pt x="322" y="207"/>
                  </a:lnTo>
                  <a:lnTo>
                    <a:pt x="319" y="209"/>
                  </a:lnTo>
                  <a:lnTo>
                    <a:pt x="317" y="211"/>
                  </a:lnTo>
                  <a:lnTo>
                    <a:pt x="314" y="215"/>
                  </a:lnTo>
                  <a:lnTo>
                    <a:pt x="314" y="216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07" y="217"/>
                  </a:lnTo>
                  <a:lnTo>
                    <a:pt x="305" y="218"/>
                  </a:lnTo>
                  <a:lnTo>
                    <a:pt x="304" y="219"/>
                  </a:lnTo>
                  <a:lnTo>
                    <a:pt x="303" y="222"/>
                  </a:lnTo>
                  <a:lnTo>
                    <a:pt x="303" y="223"/>
                  </a:lnTo>
                  <a:lnTo>
                    <a:pt x="302" y="223"/>
                  </a:lnTo>
                  <a:lnTo>
                    <a:pt x="301" y="223"/>
                  </a:lnTo>
                  <a:lnTo>
                    <a:pt x="300" y="223"/>
                  </a:lnTo>
                  <a:lnTo>
                    <a:pt x="299" y="225"/>
                  </a:lnTo>
                  <a:lnTo>
                    <a:pt x="300" y="227"/>
                  </a:lnTo>
                  <a:lnTo>
                    <a:pt x="301" y="228"/>
                  </a:lnTo>
                  <a:lnTo>
                    <a:pt x="303" y="229"/>
                  </a:lnTo>
                  <a:lnTo>
                    <a:pt x="309" y="232"/>
                  </a:lnTo>
                  <a:lnTo>
                    <a:pt x="311" y="235"/>
                  </a:lnTo>
                  <a:lnTo>
                    <a:pt x="312" y="235"/>
                  </a:lnTo>
                  <a:lnTo>
                    <a:pt x="312" y="236"/>
                  </a:lnTo>
                  <a:lnTo>
                    <a:pt x="312" y="238"/>
                  </a:lnTo>
                  <a:lnTo>
                    <a:pt x="311" y="238"/>
                  </a:lnTo>
                  <a:lnTo>
                    <a:pt x="311" y="239"/>
                  </a:lnTo>
                  <a:lnTo>
                    <a:pt x="310" y="240"/>
                  </a:lnTo>
                  <a:lnTo>
                    <a:pt x="308" y="243"/>
                  </a:lnTo>
                  <a:lnTo>
                    <a:pt x="306" y="246"/>
                  </a:lnTo>
                  <a:lnTo>
                    <a:pt x="303" y="247"/>
                  </a:lnTo>
                  <a:lnTo>
                    <a:pt x="296" y="247"/>
                  </a:lnTo>
                  <a:lnTo>
                    <a:pt x="286" y="250"/>
                  </a:lnTo>
                  <a:lnTo>
                    <a:pt x="282" y="253"/>
                  </a:lnTo>
                  <a:lnTo>
                    <a:pt x="280" y="254"/>
                  </a:lnTo>
                  <a:lnTo>
                    <a:pt x="278" y="254"/>
                  </a:lnTo>
                  <a:lnTo>
                    <a:pt x="272" y="253"/>
                  </a:lnTo>
                  <a:lnTo>
                    <a:pt x="273" y="256"/>
                  </a:lnTo>
                  <a:lnTo>
                    <a:pt x="273" y="258"/>
                  </a:lnTo>
                  <a:lnTo>
                    <a:pt x="270" y="259"/>
                  </a:lnTo>
                  <a:lnTo>
                    <a:pt x="270" y="256"/>
                  </a:lnTo>
                  <a:lnTo>
                    <a:pt x="268" y="255"/>
                  </a:lnTo>
                  <a:lnTo>
                    <a:pt x="265" y="254"/>
                  </a:lnTo>
                  <a:lnTo>
                    <a:pt x="264" y="254"/>
                  </a:lnTo>
                  <a:lnTo>
                    <a:pt x="263" y="253"/>
                  </a:lnTo>
                  <a:lnTo>
                    <a:pt x="263" y="252"/>
                  </a:lnTo>
                  <a:lnTo>
                    <a:pt x="262" y="252"/>
                  </a:lnTo>
                  <a:lnTo>
                    <a:pt x="259" y="253"/>
                  </a:lnTo>
                  <a:lnTo>
                    <a:pt x="256" y="251"/>
                  </a:lnTo>
                  <a:lnTo>
                    <a:pt x="253" y="248"/>
                  </a:lnTo>
                  <a:lnTo>
                    <a:pt x="250" y="247"/>
                  </a:lnTo>
                  <a:lnTo>
                    <a:pt x="247" y="249"/>
                  </a:lnTo>
                  <a:lnTo>
                    <a:pt x="248" y="250"/>
                  </a:lnTo>
                  <a:lnTo>
                    <a:pt x="252" y="253"/>
                  </a:lnTo>
                  <a:lnTo>
                    <a:pt x="253" y="255"/>
                  </a:lnTo>
                  <a:lnTo>
                    <a:pt x="251" y="255"/>
                  </a:lnTo>
                  <a:lnTo>
                    <a:pt x="249" y="254"/>
                  </a:lnTo>
                  <a:lnTo>
                    <a:pt x="247" y="253"/>
                  </a:lnTo>
                  <a:lnTo>
                    <a:pt x="242" y="254"/>
                  </a:lnTo>
                  <a:lnTo>
                    <a:pt x="242" y="255"/>
                  </a:lnTo>
                  <a:lnTo>
                    <a:pt x="240" y="257"/>
                  </a:lnTo>
                  <a:lnTo>
                    <a:pt x="238" y="258"/>
                  </a:lnTo>
                  <a:lnTo>
                    <a:pt x="234" y="258"/>
                  </a:lnTo>
                  <a:lnTo>
                    <a:pt x="232" y="259"/>
                  </a:lnTo>
                  <a:lnTo>
                    <a:pt x="232" y="260"/>
                  </a:lnTo>
                  <a:lnTo>
                    <a:pt x="235" y="262"/>
                  </a:lnTo>
                  <a:lnTo>
                    <a:pt x="236" y="265"/>
                  </a:lnTo>
                  <a:lnTo>
                    <a:pt x="236" y="268"/>
                  </a:lnTo>
                  <a:lnTo>
                    <a:pt x="234" y="269"/>
                  </a:lnTo>
                  <a:lnTo>
                    <a:pt x="233" y="270"/>
                  </a:lnTo>
                  <a:lnTo>
                    <a:pt x="233" y="271"/>
                  </a:lnTo>
                  <a:lnTo>
                    <a:pt x="234" y="271"/>
                  </a:lnTo>
                  <a:lnTo>
                    <a:pt x="236" y="271"/>
                  </a:lnTo>
                  <a:lnTo>
                    <a:pt x="238" y="272"/>
                  </a:lnTo>
                  <a:lnTo>
                    <a:pt x="240" y="274"/>
                  </a:lnTo>
                  <a:lnTo>
                    <a:pt x="241" y="275"/>
                  </a:lnTo>
                  <a:lnTo>
                    <a:pt x="240" y="278"/>
                  </a:lnTo>
                  <a:lnTo>
                    <a:pt x="242" y="282"/>
                  </a:lnTo>
                  <a:lnTo>
                    <a:pt x="248" y="284"/>
                  </a:lnTo>
                  <a:lnTo>
                    <a:pt x="247" y="288"/>
                  </a:lnTo>
                  <a:lnTo>
                    <a:pt x="246" y="289"/>
                  </a:lnTo>
                  <a:lnTo>
                    <a:pt x="247" y="291"/>
                  </a:lnTo>
                  <a:lnTo>
                    <a:pt x="253" y="300"/>
                  </a:lnTo>
                  <a:lnTo>
                    <a:pt x="256" y="304"/>
                  </a:lnTo>
                  <a:lnTo>
                    <a:pt x="257" y="308"/>
                  </a:lnTo>
                  <a:lnTo>
                    <a:pt x="257" y="311"/>
                  </a:lnTo>
                  <a:lnTo>
                    <a:pt x="257" y="314"/>
                  </a:lnTo>
                  <a:lnTo>
                    <a:pt x="256" y="317"/>
                  </a:lnTo>
                  <a:lnTo>
                    <a:pt x="256" y="319"/>
                  </a:lnTo>
                  <a:lnTo>
                    <a:pt x="258" y="321"/>
                  </a:lnTo>
                  <a:lnTo>
                    <a:pt x="257" y="323"/>
                  </a:lnTo>
                  <a:lnTo>
                    <a:pt x="257" y="325"/>
                  </a:lnTo>
                  <a:lnTo>
                    <a:pt x="256" y="327"/>
                  </a:lnTo>
                  <a:lnTo>
                    <a:pt x="255" y="329"/>
                  </a:lnTo>
                  <a:lnTo>
                    <a:pt x="253" y="331"/>
                  </a:lnTo>
                  <a:lnTo>
                    <a:pt x="252" y="331"/>
                  </a:lnTo>
                  <a:lnTo>
                    <a:pt x="248" y="340"/>
                  </a:lnTo>
                  <a:lnTo>
                    <a:pt x="246" y="343"/>
                  </a:lnTo>
                  <a:lnTo>
                    <a:pt x="245" y="343"/>
                  </a:lnTo>
                  <a:lnTo>
                    <a:pt x="244" y="347"/>
                  </a:lnTo>
                  <a:lnTo>
                    <a:pt x="243" y="349"/>
                  </a:lnTo>
                  <a:lnTo>
                    <a:pt x="244" y="353"/>
                  </a:lnTo>
                  <a:lnTo>
                    <a:pt x="247" y="354"/>
                  </a:lnTo>
                  <a:lnTo>
                    <a:pt x="251" y="350"/>
                  </a:lnTo>
                  <a:lnTo>
                    <a:pt x="253" y="351"/>
                  </a:lnTo>
                  <a:lnTo>
                    <a:pt x="252" y="352"/>
                  </a:lnTo>
                  <a:lnTo>
                    <a:pt x="250" y="354"/>
                  </a:lnTo>
                  <a:lnTo>
                    <a:pt x="252" y="355"/>
                  </a:lnTo>
                  <a:lnTo>
                    <a:pt x="251" y="357"/>
                  </a:lnTo>
                  <a:lnTo>
                    <a:pt x="246" y="360"/>
                  </a:lnTo>
                  <a:lnTo>
                    <a:pt x="237" y="367"/>
                  </a:lnTo>
                  <a:lnTo>
                    <a:pt x="236" y="367"/>
                  </a:lnTo>
                  <a:lnTo>
                    <a:pt x="234" y="372"/>
                  </a:lnTo>
                  <a:lnTo>
                    <a:pt x="233" y="373"/>
                  </a:lnTo>
                  <a:lnTo>
                    <a:pt x="231" y="373"/>
                  </a:lnTo>
                  <a:lnTo>
                    <a:pt x="230" y="372"/>
                  </a:lnTo>
                  <a:lnTo>
                    <a:pt x="229" y="370"/>
                  </a:lnTo>
                  <a:lnTo>
                    <a:pt x="228" y="369"/>
                  </a:lnTo>
                  <a:lnTo>
                    <a:pt x="225" y="371"/>
                  </a:lnTo>
                  <a:lnTo>
                    <a:pt x="226" y="374"/>
                  </a:lnTo>
                  <a:lnTo>
                    <a:pt x="227" y="379"/>
                  </a:lnTo>
                  <a:lnTo>
                    <a:pt x="227" y="382"/>
                  </a:lnTo>
                  <a:lnTo>
                    <a:pt x="229" y="382"/>
                  </a:lnTo>
                  <a:lnTo>
                    <a:pt x="231" y="380"/>
                  </a:lnTo>
                  <a:lnTo>
                    <a:pt x="232" y="380"/>
                  </a:lnTo>
                  <a:lnTo>
                    <a:pt x="234" y="380"/>
                  </a:lnTo>
                  <a:lnTo>
                    <a:pt x="236" y="381"/>
                  </a:lnTo>
                  <a:lnTo>
                    <a:pt x="239" y="381"/>
                  </a:lnTo>
                  <a:lnTo>
                    <a:pt x="239" y="383"/>
                  </a:lnTo>
                  <a:lnTo>
                    <a:pt x="238" y="384"/>
                  </a:lnTo>
                  <a:lnTo>
                    <a:pt x="238" y="386"/>
                  </a:lnTo>
                  <a:lnTo>
                    <a:pt x="239" y="387"/>
                  </a:lnTo>
                  <a:lnTo>
                    <a:pt x="239" y="388"/>
                  </a:lnTo>
                  <a:lnTo>
                    <a:pt x="242" y="389"/>
                  </a:lnTo>
                  <a:lnTo>
                    <a:pt x="244" y="391"/>
                  </a:lnTo>
                  <a:lnTo>
                    <a:pt x="244" y="391"/>
                  </a:lnTo>
                  <a:lnTo>
                    <a:pt x="243" y="392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8"/>
                  </a:lnTo>
                  <a:lnTo>
                    <a:pt x="242" y="399"/>
                  </a:lnTo>
                  <a:lnTo>
                    <a:pt x="241" y="399"/>
                  </a:lnTo>
                  <a:lnTo>
                    <a:pt x="240" y="400"/>
                  </a:lnTo>
                  <a:lnTo>
                    <a:pt x="239" y="401"/>
                  </a:lnTo>
                  <a:lnTo>
                    <a:pt x="239" y="403"/>
                  </a:lnTo>
                  <a:lnTo>
                    <a:pt x="239" y="403"/>
                  </a:lnTo>
                  <a:lnTo>
                    <a:pt x="239" y="405"/>
                  </a:lnTo>
                  <a:lnTo>
                    <a:pt x="237" y="407"/>
                  </a:lnTo>
                  <a:lnTo>
                    <a:pt x="236" y="406"/>
                  </a:lnTo>
                  <a:lnTo>
                    <a:pt x="236" y="409"/>
                  </a:lnTo>
                  <a:lnTo>
                    <a:pt x="237" y="409"/>
                  </a:lnTo>
                  <a:lnTo>
                    <a:pt x="238" y="410"/>
                  </a:lnTo>
                  <a:lnTo>
                    <a:pt x="238" y="411"/>
                  </a:lnTo>
                  <a:lnTo>
                    <a:pt x="238" y="413"/>
                  </a:lnTo>
                  <a:lnTo>
                    <a:pt x="236" y="413"/>
                  </a:lnTo>
                  <a:lnTo>
                    <a:pt x="229" y="413"/>
                  </a:lnTo>
                  <a:lnTo>
                    <a:pt x="229" y="413"/>
                  </a:lnTo>
                  <a:lnTo>
                    <a:pt x="228" y="412"/>
                  </a:lnTo>
                  <a:lnTo>
                    <a:pt x="220" y="413"/>
                  </a:lnTo>
                  <a:lnTo>
                    <a:pt x="219" y="412"/>
                  </a:lnTo>
                  <a:lnTo>
                    <a:pt x="217" y="409"/>
                  </a:lnTo>
                  <a:lnTo>
                    <a:pt x="217" y="409"/>
                  </a:lnTo>
                  <a:lnTo>
                    <a:pt x="216" y="410"/>
                  </a:lnTo>
                  <a:lnTo>
                    <a:pt x="215" y="411"/>
                  </a:lnTo>
                  <a:lnTo>
                    <a:pt x="214" y="412"/>
                  </a:lnTo>
                  <a:lnTo>
                    <a:pt x="213" y="412"/>
                  </a:lnTo>
                  <a:lnTo>
                    <a:pt x="212" y="412"/>
                  </a:lnTo>
                  <a:lnTo>
                    <a:pt x="211" y="411"/>
                  </a:lnTo>
                  <a:lnTo>
                    <a:pt x="211" y="408"/>
                  </a:lnTo>
                  <a:lnTo>
                    <a:pt x="211" y="406"/>
                  </a:lnTo>
                  <a:lnTo>
                    <a:pt x="211" y="406"/>
                  </a:lnTo>
                  <a:lnTo>
                    <a:pt x="208" y="405"/>
                  </a:lnTo>
                  <a:lnTo>
                    <a:pt x="208" y="404"/>
                  </a:lnTo>
                  <a:lnTo>
                    <a:pt x="206" y="403"/>
                  </a:lnTo>
                  <a:lnTo>
                    <a:pt x="205" y="402"/>
                  </a:lnTo>
                  <a:lnTo>
                    <a:pt x="205" y="398"/>
                  </a:lnTo>
                  <a:lnTo>
                    <a:pt x="211" y="391"/>
                  </a:lnTo>
                  <a:lnTo>
                    <a:pt x="212" y="391"/>
                  </a:lnTo>
                  <a:lnTo>
                    <a:pt x="213" y="390"/>
                  </a:lnTo>
                  <a:lnTo>
                    <a:pt x="215" y="388"/>
                  </a:lnTo>
                  <a:lnTo>
                    <a:pt x="217" y="385"/>
                  </a:lnTo>
                  <a:lnTo>
                    <a:pt x="217" y="383"/>
                  </a:lnTo>
                  <a:lnTo>
                    <a:pt x="217" y="382"/>
                  </a:lnTo>
                  <a:lnTo>
                    <a:pt x="216" y="382"/>
                  </a:lnTo>
                  <a:lnTo>
                    <a:pt x="213" y="383"/>
                  </a:lnTo>
                  <a:lnTo>
                    <a:pt x="217" y="377"/>
                  </a:lnTo>
                  <a:lnTo>
                    <a:pt x="218" y="373"/>
                  </a:lnTo>
                  <a:lnTo>
                    <a:pt x="217" y="372"/>
                  </a:lnTo>
                  <a:lnTo>
                    <a:pt x="217" y="370"/>
                  </a:lnTo>
                  <a:lnTo>
                    <a:pt x="218" y="368"/>
                  </a:lnTo>
                  <a:lnTo>
                    <a:pt x="219" y="368"/>
                  </a:lnTo>
                  <a:lnTo>
                    <a:pt x="220" y="369"/>
                  </a:lnTo>
                  <a:lnTo>
                    <a:pt x="221" y="368"/>
                  </a:lnTo>
                  <a:lnTo>
                    <a:pt x="221" y="367"/>
                  </a:lnTo>
                  <a:lnTo>
                    <a:pt x="222" y="365"/>
                  </a:lnTo>
                  <a:lnTo>
                    <a:pt x="221" y="364"/>
                  </a:lnTo>
                  <a:lnTo>
                    <a:pt x="221" y="363"/>
                  </a:lnTo>
                  <a:lnTo>
                    <a:pt x="222" y="363"/>
                  </a:lnTo>
                  <a:lnTo>
                    <a:pt x="223" y="363"/>
                  </a:lnTo>
                  <a:lnTo>
                    <a:pt x="224" y="363"/>
                  </a:lnTo>
                  <a:lnTo>
                    <a:pt x="224" y="362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4" y="357"/>
                  </a:lnTo>
                  <a:lnTo>
                    <a:pt x="224" y="356"/>
                  </a:lnTo>
                  <a:lnTo>
                    <a:pt x="223" y="355"/>
                  </a:lnTo>
                  <a:lnTo>
                    <a:pt x="222" y="355"/>
                  </a:lnTo>
                  <a:lnTo>
                    <a:pt x="219" y="355"/>
                  </a:lnTo>
                  <a:lnTo>
                    <a:pt x="217" y="354"/>
                  </a:lnTo>
                  <a:lnTo>
                    <a:pt x="216" y="351"/>
                  </a:lnTo>
                  <a:lnTo>
                    <a:pt x="214" y="350"/>
                  </a:lnTo>
                  <a:lnTo>
                    <a:pt x="213" y="350"/>
                  </a:lnTo>
                  <a:lnTo>
                    <a:pt x="210" y="351"/>
                  </a:lnTo>
                  <a:lnTo>
                    <a:pt x="208" y="351"/>
                  </a:lnTo>
                  <a:lnTo>
                    <a:pt x="207" y="350"/>
                  </a:lnTo>
                  <a:lnTo>
                    <a:pt x="206" y="349"/>
                  </a:lnTo>
                  <a:lnTo>
                    <a:pt x="205" y="349"/>
                  </a:lnTo>
                  <a:lnTo>
                    <a:pt x="199" y="347"/>
                  </a:lnTo>
                  <a:lnTo>
                    <a:pt x="198" y="346"/>
                  </a:lnTo>
                  <a:lnTo>
                    <a:pt x="198" y="345"/>
                  </a:lnTo>
                  <a:lnTo>
                    <a:pt x="198" y="343"/>
                  </a:lnTo>
                  <a:lnTo>
                    <a:pt x="197" y="339"/>
                  </a:lnTo>
                  <a:lnTo>
                    <a:pt x="195" y="337"/>
                  </a:lnTo>
                  <a:lnTo>
                    <a:pt x="193" y="336"/>
                  </a:lnTo>
                  <a:lnTo>
                    <a:pt x="191" y="336"/>
                  </a:lnTo>
                  <a:lnTo>
                    <a:pt x="189" y="337"/>
                  </a:lnTo>
                  <a:lnTo>
                    <a:pt x="186" y="339"/>
                  </a:lnTo>
                  <a:lnTo>
                    <a:pt x="183" y="340"/>
                  </a:lnTo>
                  <a:lnTo>
                    <a:pt x="173" y="339"/>
                  </a:lnTo>
                  <a:lnTo>
                    <a:pt x="170" y="340"/>
                  </a:lnTo>
                  <a:lnTo>
                    <a:pt x="169" y="340"/>
                  </a:lnTo>
                  <a:lnTo>
                    <a:pt x="168" y="340"/>
                  </a:lnTo>
                  <a:lnTo>
                    <a:pt x="168" y="335"/>
                  </a:lnTo>
                  <a:lnTo>
                    <a:pt x="166" y="332"/>
                  </a:lnTo>
                  <a:lnTo>
                    <a:pt x="164" y="332"/>
                  </a:lnTo>
                  <a:lnTo>
                    <a:pt x="161" y="333"/>
                  </a:lnTo>
                  <a:lnTo>
                    <a:pt x="159" y="332"/>
                  </a:lnTo>
                  <a:lnTo>
                    <a:pt x="159" y="331"/>
                  </a:lnTo>
                  <a:lnTo>
                    <a:pt x="158" y="328"/>
                  </a:lnTo>
                  <a:lnTo>
                    <a:pt x="157" y="326"/>
                  </a:lnTo>
                  <a:lnTo>
                    <a:pt x="155" y="323"/>
                  </a:lnTo>
                  <a:lnTo>
                    <a:pt x="154" y="322"/>
                  </a:lnTo>
                  <a:lnTo>
                    <a:pt x="154" y="319"/>
                  </a:lnTo>
                  <a:lnTo>
                    <a:pt x="156" y="316"/>
                  </a:lnTo>
                  <a:lnTo>
                    <a:pt x="156" y="314"/>
                  </a:lnTo>
                  <a:lnTo>
                    <a:pt x="154" y="311"/>
                  </a:lnTo>
                  <a:lnTo>
                    <a:pt x="151" y="308"/>
                  </a:lnTo>
                  <a:lnTo>
                    <a:pt x="151" y="308"/>
                  </a:lnTo>
                  <a:lnTo>
                    <a:pt x="150" y="309"/>
                  </a:lnTo>
                  <a:lnTo>
                    <a:pt x="149" y="310"/>
                  </a:lnTo>
                  <a:lnTo>
                    <a:pt x="149" y="311"/>
                  </a:lnTo>
                  <a:lnTo>
                    <a:pt x="148" y="313"/>
                  </a:lnTo>
                  <a:lnTo>
                    <a:pt x="146" y="315"/>
                  </a:lnTo>
                  <a:lnTo>
                    <a:pt x="145" y="318"/>
                  </a:lnTo>
                  <a:lnTo>
                    <a:pt x="142" y="320"/>
                  </a:lnTo>
                  <a:lnTo>
                    <a:pt x="140" y="320"/>
                  </a:lnTo>
                  <a:lnTo>
                    <a:pt x="137" y="319"/>
                  </a:lnTo>
                  <a:lnTo>
                    <a:pt x="135" y="319"/>
                  </a:lnTo>
                  <a:lnTo>
                    <a:pt x="129" y="319"/>
                  </a:lnTo>
                  <a:lnTo>
                    <a:pt x="127" y="318"/>
                  </a:lnTo>
                  <a:lnTo>
                    <a:pt x="127" y="316"/>
                  </a:lnTo>
                  <a:lnTo>
                    <a:pt x="128" y="316"/>
                  </a:lnTo>
                  <a:lnTo>
                    <a:pt x="133" y="318"/>
                  </a:lnTo>
                  <a:lnTo>
                    <a:pt x="132" y="315"/>
                  </a:lnTo>
                  <a:lnTo>
                    <a:pt x="133" y="313"/>
                  </a:lnTo>
                  <a:lnTo>
                    <a:pt x="133" y="311"/>
                  </a:lnTo>
                  <a:lnTo>
                    <a:pt x="133" y="308"/>
                  </a:lnTo>
                  <a:lnTo>
                    <a:pt x="132" y="307"/>
                  </a:lnTo>
                  <a:lnTo>
                    <a:pt x="130" y="307"/>
                  </a:lnTo>
                  <a:lnTo>
                    <a:pt x="128" y="306"/>
                  </a:lnTo>
                  <a:lnTo>
                    <a:pt x="127" y="306"/>
                  </a:lnTo>
                  <a:lnTo>
                    <a:pt x="124" y="307"/>
                  </a:lnTo>
                  <a:lnTo>
                    <a:pt x="117" y="316"/>
                  </a:lnTo>
                  <a:lnTo>
                    <a:pt x="116" y="316"/>
                  </a:lnTo>
                  <a:lnTo>
                    <a:pt x="115" y="317"/>
                  </a:lnTo>
                  <a:lnTo>
                    <a:pt x="114" y="317"/>
                  </a:lnTo>
                  <a:lnTo>
                    <a:pt x="111" y="316"/>
                  </a:lnTo>
                  <a:lnTo>
                    <a:pt x="109" y="317"/>
                  </a:lnTo>
                  <a:lnTo>
                    <a:pt x="107" y="317"/>
                  </a:lnTo>
                  <a:lnTo>
                    <a:pt x="105" y="315"/>
                  </a:lnTo>
                  <a:lnTo>
                    <a:pt x="105" y="314"/>
                  </a:lnTo>
                  <a:lnTo>
                    <a:pt x="106" y="312"/>
                  </a:lnTo>
                  <a:lnTo>
                    <a:pt x="106" y="310"/>
                  </a:lnTo>
                  <a:lnTo>
                    <a:pt x="106" y="308"/>
                  </a:lnTo>
                  <a:lnTo>
                    <a:pt x="104" y="308"/>
                  </a:lnTo>
                  <a:lnTo>
                    <a:pt x="102" y="309"/>
                  </a:lnTo>
                  <a:lnTo>
                    <a:pt x="97" y="311"/>
                  </a:lnTo>
                  <a:lnTo>
                    <a:pt x="92" y="313"/>
                  </a:lnTo>
                  <a:lnTo>
                    <a:pt x="93" y="314"/>
                  </a:lnTo>
                  <a:lnTo>
                    <a:pt x="93" y="315"/>
                  </a:lnTo>
                  <a:lnTo>
                    <a:pt x="92" y="317"/>
                  </a:lnTo>
                  <a:lnTo>
                    <a:pt x="92" y="318"/>
                  </a:lnTo>
                  <a:lnTo>
                    <a:pt x="93" y="319"/>
                  </a:lnTo>
                  <a:lnTo>
                    <a:pt x="95" y="322"/>
                  </a:lnTo>
                  <a:lnTo>
                    <a:pt x="96" y="323"/>
                  </a:lnTo>
                  <a:lnTo>
                    <a:pt x="96" y="325"/>
                  </a:lnTo>
                  <a:lnTo>
                    <a:pt x="94" y="326"/>
                  </a:lnTo>
                  <a:lnTo>
                    <a:pt x="90" y="326"/>
                  </a:lnTo>
                  <a:lnTo>
                    <a:pt x="88" y="325"/>
                  </a:lnTo>
                  <a:lnTo>
                    <a:pt x="85" y="324"/>
                  </a:lnTo>
                  <a:lnTo>
                    <a:pt x="84" y="324"/>
                  </a:lnTo>
                  <a:lnTo>
                    <a:pt x="82" y="324"/>
                  </a:lnTo>
                  <a:lnTo>
                    <a:pt x="81" y="324"/>
                  </a:lnTo>
                  <a:lnTo>
                    <a:pt x="81" y="322"/>
                  </a:lnTo>
                  <a:lnTo>
                    <a:pt x="80" y="320"/>
                  </a:lnTo>
                  <a:lnTo>
                    <a:pt x="80" y="319"/>
                  </a:lnTo>
                  <a:lnTo>
                    <a:pt x="80" y="318"/>
                  </a:lnTo>
                  <a:lnTo>
                    <a:pt x="79" y="317"/>
                  </a:lnTo>
                  <a:lnTo>
                    <a:pt x="79" y="318"/>
                  </a:lnTo>
                  <a:lnTo>
                    <a:pt x="76" y="319"/>
                  </a:lnTo>
                  <a:lnTo>
                    <a:pt x="68" y="319"/>
                  </a:lnTo>
                  <a:lnTo>
                    <a:pt x="67" y="318"/>
                  </a:lnTo>
                  <a:lnTo>
                    <a:pt x="65" y="317"/>
                  </a:lnTo>
                  <a:lnTo>
                    <a:pt x="60" y="313"/>
                  </a:lnTo>
                  <a:lnTo>
                    <a:pt x="58" y="312"/>
                  </a:lnTo>
                  <a:lnTo>
                    <a:pt x="55" y="312"/>
                  </a:lnTo>
                  <a:lnTo>
                    <a:pt x="53" y="313"/>
                  </a:lnTo>
                  <a:lnTo>
                    <a:pt x="50" y="317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5" y="319"/>
                  </a:lnTo>
                  <a:lnTo>
                    <a:pt x="43" y="320"/>
                  </a:lnTo>
                  <a:lnTo>
                    <a:pt x="43" y="321"/>
                  </a:lnTo>
                  <a:lnTo>
                    <a:pt x="42" y="320"/>
                  </a:lnTo>
                  <a:lnTo>
                    <a:pt x="39" y="318"/>
                  </a:lnTo>
                  <a:lnTo>
                    <a:pt x="34" y="315"/>
                  </a:lnTo>
                  <a:lnTo>
                    <a:pt x="31" y="312"/>
                  </a:lnTo>
                  <a:lnTo>
                    <a:pt x="29" y="312"/>
                  </a:lnTo>
                  <a:lnTo>
                    <a:pt x="25" y="313"/>
                  </a:lnTo>
                  <a:lnTo>
                    <a:pt x="23" y="313"/>
                  </a:lnTo>
                  <a:lnTo>
                    <a:pt x="18" y="312"/>
                  </a:lnTo>
                  <a:lnTo>
                    <a:pt x="16" y="311"/>
                  </a:lnTo>
                  <a:lnTo>
                    <a:pt x="15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0" y="302"/>
                  </a:lnTo>
                  <a:lnTo>
                    <a:pt x="9" y="301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19" y="291"/>
                  </a:lnTo>
                  <a:lnTo>
                    <a:pt x="43" y="289"/>
                  </a:lnTo>
                  <a:lnTo>
                    <a:pt x="45" y="289"/>
                  </a:lnTo>
                  <a:lnTo>
                    <a:pt x="46" y="289"/>
                  </a:lnTo>
                  <a:lnTo>
                    <a:pt x="48" y="291"/>
                  </a:lnTo>
                  <a:lnTo>
                    <a:pt x="49" y="293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7" y="296"/>
                  </a:lnTo>
                  <a:lnTo>
                    <a:pt x="47" y="297"/>
                  </a:lnTo>
                  <a:lnTo>
                    <a:pt x="47" y="298"/>
                  </a:lnTo>
                  <a:lnTo>
                    <a:pt x="55" y="299"/>
                  </a:lnTo>
                  <a:lnTo>
                    <a:pt x="60" y="301"/>
                  </a:lnTo>
                  <a:lnTo>
                    <a:pt x="63" y="304"/>
                  </a:lnTo>
                  <a:lnTo>
                    <a:pt x="65" y="306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70" y="313"/>
                  </a:lnTo>
                  <a:lnTo>
                    <a:pt x="74" y="313"/>
                  </a:lnTo>
                  <a:lnTo>
                    <a:pt x="76" y="313"/>
                  </a:lnTo>
                  <a:lnTo>
                    <a:pt x="78" y="313"/>
                  </a:lnTo>
                  <a:lnTo>
                    <a:pt x="81" y="313"/>
                  </a:lnTo>
                  <a:lnTo>
                    <a:pt x="82" y="313"/>
                  </a:lnTo>
                  <a:lnTo>
                    <a:pt x="84" y="313"/>
                  </a:lnTo>
                  <a:lnTo>
                    <a:pt x="85" y="309"/>
                  </a:lnTo>
                  <a:lnTo>
                    <a:pt x="85" y="306"/>
                  </a:lnTo>
                  <a:lnTo>
                    <a:pt x="82" y="304"/>
                  </a:lnTo>
                  <a:lnTo>
                    <a:pt x="80" y="302"/>
                  </a:lnTo>
                  <a:lnTo>
                    <a:pt x="79" y="302"/>
                  </a:lnTo>
                  <a:lnTo>
                    <a:pt x="76" y="301"/>
                  </a:lnTo>
                  <a:lnTo>
                    <a:pt x="72" y="300"/>
                  </a:lnTo>
                  <a:lnTo>
                    <a:pt x="71" y="300"/>
                  </a:lnTo>
                  <a:lnTo>
                    <a:pt x="67" y="301"/>
                  </a:lnTo>
                  <a:lnTo>
                    <a:pt x="67" y="300"/>
                  </a:lnTo>
                  <a:lnTo>
                    <a:pt x="64" y="299"/>
                  </a:lnTo>
                  <a:lnTo>
                    <a:pt x="57" y="292"/>
                  </a:lnTo>
                  <a:lnTo>
                    <a:pt x="62" y="289"/>
                  </a:lnTo>
                  <a:lnTo>
                    <a:pt x="64" y="289"/>
                  </a:lnTo>
                  <a:lnTo>
                    <a:pt x="73" y="289"/>
                  </a:lnTo>
                  <a:lnTo>
                    <a:pt x="75" y="290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75" y="288"/>
                  </a:lnTo>
                  <a:lnTo>
                    <a:pt x="72" y="288"/>
                  </a:lnTo>
                  <a:lnTo>
                    <a:pt x="71" y="288"/>
                  </a:lnTo>
                  <a:lnTo>
                    <a:pt x="70" y="287"/>
                  </a:lnTo>
                  <a:lnTo>
                    <a:pt x="69" y="286"/>
                  </a:lnTo>
                  <a:lnTo>
                    <a:pt x="68" y="285"/>
                  </a:lnTo>
                  <a:lnTo>
                    <a:pt x="68" y="283"/>
                  </a:lnTo>
                  <a:lnTo>
                    <a:pt x="68" y="282"/>
                  </a:lnTo>
                  <a:lnTo>
                    <a:pt x="68" y="280"/>
                  </a:lnTo>
                  <a:lnTo>
                    <a:pt x="70" y="279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3" y="277"/>
                  </a:lnTo>
                  <a:lnTo>
                    <a:pt x="71" y="276"/>
                  </a:lnTo>
                  <a:lnTo>
                    <a:pt x="65" y="273"/>
                  </a:lnTo>
                  <a:lnTo>
                    <a:pt x="63" y="271"/>
                  </a:lnTo>
                  <a:lnTo>
                    <a:pt x="63" y="267"/>
                  </a:lnTo>
                  <a:lnTo>
                    <a:pt x="61" y="264"/>
                  </a:lnTo>
                  <a:lnTo>
                    <a:pt x="59" y="262"/>
                  </a:lnTo>
                  <a:lnTo>
                    <a:pt x="56" y="260"/>
                  </a:lnTo>
                  <a:lnTo>
                    <a:pt x="55" y="261"/>
                  </a:lnTo>
                  <a:lnTo>
                    <a:pt x="53" y="262"/>
                  </a:lnTo>
                  <a:lnTo>
                    <a:pt x="50" y="262"/>
                  </a:lnTo>
                  <a:lnTo>
                    <a:pt x="49" y="263"/>
                  </a:lnTo>
                  <a:lnTo>
                    <a:pt x="48" y="263"/>
                  </a:lnTo>
                  <a:lnTo>
                    <a:pt x="47" y="263"/>
                  </a:lnTo>
                  <a:lnTo>
                    <a:pt x="46" y="259"/>
                  </a:lnTo>
                  <a:lnTo>
                    <a:pt x="49" y="257"/>
                  </a:lnTo>
                  <a:lnTo>
                    <a:pt x="54" y="255"/>
                  </a:lnTo>
                  <a:lnTo>
                    <a:pt x="55" y="254"/>
                  </a:lnTo>
                  <a:lnTo>
                    <a:pt x="56" y="254"/>
                  </a:lnTo>
                  <a:lnTo>
                    <a:pt x="60" y="255"/>
                  </a:lnTo>
                  <a:lnTo>
                    <a:pt x="62" y="256"/>
                  </a:lnTo>
                  <a:lnTo>
                    <a:pt x="62" y="257"/>
                  </a:lnTo>
                  <a:lnTo>
                    <a:pt x="63" y="256"/>
                  </a:lnTo>
                  <a:lnTo>
                    <a:pt x="64" y="256"/>
                  </a:lnTo>
                  <a:lnTo>
                    <a:pt x="65" y="255"/>
                  </a:lnTo>
                  <a:lnTo>
                    <a:pt x="65" y="253"/>
                  </a:lnTo>
                  <a:lnTo>
                    <a:pt x="62" y="251"/>
                  </a:lnTo>
                  <a:lnTo>
                    <a:pt x="61" y="250"/>
                  </a:lnTo>
                  <a:lnTo>
                    <a:pt x="61" y="249"/>
                  </a:lnTo>
                  <a:lnTo>
                    <a:pt x="61" y="248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6"/>
                  </a:lnTo>
                  <a:lnTo>
                    <a:pt x="62" y="243"/>
                  </a:lnTo>
                  <a:lnTo>
                    <a:pt x="61" y="237"/>
                  </a:lnTo>
                  <a:lnTo>
                    <a:pt x="59" y="235"/>
                  </a:lnTo>
                  <a:lnTo>
                    <a:pt x="60" y="234"/>
                  </a:lnTo>
                  <a:lnTo>
                    <a:pt x="61" y="233"/>
                  </a:lnTo>
                  <a:lnTo>
                    <a:pt x="65" y="234"/>
                  </a:lnTo>
                  <a:lnTo>
                    <a:pt x="68" y="234"/>
                  </a:lnTo>
                  <a:lnTo>
                    <a:pt x="71" y="231"/>
                  </a:lnTo>
                  <a:lnTo>
                    <a:pt x="84" y="216"/>
                  </a:lnTo>
                  <a:lnTo>
                    <a:pt x="95" y="199"/>
                  </a:lnTo>
                  <a:lnTo>
                    <a:pt x="104" y="183"/>
                  </a:lnTo>
                  <a:lnTo>
                    <a:pt x="109" y="167"/>
                  </a:lnTo>
                  <a:lnTo>
                    <a:pt x="110" y="163"/>
                  </a:lnTo>
                  <a:lnTo>
                    <a:pt x="110" y="162"/>
                  </a:lnTo>
                  <a:lnTo>
                    <a:pt x="112" y="157"/>
                  </a:lnTo>
                  <a:lnTo>
                    <a:pt x="116" y="129"/>
                  </a:lnTo>
                  <a:lnTo>
                    <a:pt x="117" y="121"/>
                  </a:lnTo>
                  <a:lnTo>
                    <a:pt x="118" y="119"/>
                  </a:lnTo>
                  <a:lnTo>
                    <a:pt x="119" y="114"/>
                  </a:lnTo>
                  <a:lnTo>
                    <a:pt x="122" y="104"/>
                  </a:lnTo>
                  <a:lnTo>
                    <a:pt x="123" y="100"/>
                  </a:lnTo>
                  <a:lnTo>
                    <a:pt x="123" y="96"/>
                  </a:lnTo>
                  <a:lnTo>
                    <a:pt x="124" y="93"/>
                  </a:lnTo>
                  <a:lnTo>
                    <a:pt x="125" y="90"/>
                  </a:lnTo>
                  <a:lnTo>
                    <a:pt x="126" y="89"/>
                  </a:lnTo>
                  <a:lnTo>
                    <a:pt x="131" y="90"/>
                  </a:lnTo>
                  <a:lnTo>
                    <a:pt x="132" y="89"/>
                  </a:lnTo>
                  <a:lnTo>
                    <a:pt x="133" y="90"/>
                  </a:lnTo>
                  <a:lnTo>
                    <a:pt x="131" y="95"/>
                  </a:lnTo>
                  <a:lnTo>
                    <a:pt x="133" y="97"/>
                  </a:lnTo>
                  <a:lnTo>
                    <a:pt x="137" y="98"/>
                  </a:lnTo>
                  <a:lnTo>
                    <a:pt x="140" y="98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93"/>
                  </a:lnTo>
                  <a:lnTo>
                    <a:pt x="152" y="92"/>
                  </a:lnTo>
                  <a:lnTo>
                    <a:pt x="156" y="90"/>
                  </a:lnTo>
                  <a:lnTo>
                    <a:pt x="174" y="74"/>
                  </a:lnTo>
                  <a:lnTo>
                    <a:pt x="175" y="73"/>
                  </a:lnTo>
                  <a:lnTo>
                    <a:pt x="176" y="72"/>
                  </a:lnTo>
                  <a:lnTo>
                    <a:pt x="181" y="71"/>
                  </a:lnTo>
                  <a:lnTo>
                    <a:pt x="182" y="69"/>
                  </a:lnTo>
                  <a:lnTo>
                    <a:pt x="185" y="66"/>
                  </a:lnTo>
                  <a:lnTo>
                    <a:pt x="187" y="55"/>
                  </a:lnTo>
                  <a:lnTo>
                    <a:pt x="189" y="51"/>
                  </a:lnTo>
                  <a:lnTo>
                    <a:pt x="192" y="47"/>
                  </a:lnTo>
                  <a:lnTo>
                    <a:pt x="194" y="45"/>
                  </a:lnTo>
                  <a:lnTo>
                    <a:pt x="197" y="44"/>
                  </a:lnTo>
                  <a:lnTo>
                    <a:pt x="199" y="42"/>
                  </a:lnTo>
                  <a:lnTo>
                    <a:pt x="200" y="40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8" y="37"/>
                  </a:lnTo>
                  <a:lnTo>
                    <a:pt x="211" y="34"/>
                  </a:lnTo>
                  <a:lnTo>
                    <a:pt x="225" y="29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7" y="23"/>
                  </a:lnTo>
                  <a:lnTo>
                    <a:pt x="246" y="23"/>
                  </a:lnTo>
                  <a:lnTo>
                    <a:pt x="255" y="22"/>
                  </a:lnTo>
                  <a:lnTo>
                    <a:pt x="264" y="22"/>
                  </a:lnTo>
                  <a:lnTo>
                    <a:pt x="265" y="22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7" y="24"/>
                  </a:lnTo>
                  <a:lnTo>
                    <a:pt x="270" y="22"/>
                  </a:lnTo>
                  <a:lnTo>
                    <a:pt x="284" y="18"/>
                  </a:lnTo>
                  <a:lnTo>
                    <a:pt x="305" y="14"/>
                  </a:lnTo>
                  <a:lnTo>
                    <a:pt x="314" y="16"/>
                  </a:lnTo>
                  <a:lnTo>
                    <a:pt x="315" y="17"/>
                  </a:lnTo>
                  <a:lnTo>
                    <a:pt x="317" y="18"/>
                  </a:lnTo>
                  <a:lnTo>
                    <a:pt x="320" y="31"/>
                  </a:lnTo>
                  <a:lnTo>
                    <a:pt x="320" y="31"/>
                  </a:lnTo>
                  <a:lnTo>
                    <a:pt x="323" y="33"/>
                  </a:lnTo>
                  <a:lnTo>
                    <a:pt x="323" y="34"/>
                  </a:lnTo>
                  <a:lnTo>
                    <a:pt x="324" y="34"/>
                  </a:lnTo>
                  <a:lnTo>
                    <a:pt x="324" y="35"/>
                  </a:lnTo>
                  <a:lnTo>
                    <a:pt x="327" y="36"/>
                  </a:lnTo>
                  <a:lnTo>
                    <a:pt x="331" y="38"/>
                  </a:lnTo>
                  <a:lnTo>
                    <a:pt x="332" y="37"/>
                  </a:lnTo>
                  <a:lnTo>
                    <a:pt x="333" y="38"/>
                  </a:lnTo>
                  <a:lnTo>
                    <a:pt x="334" y="38"/>
                  </a:lnTo>
                  <a:lnTo>
                    <a:pt x="335" y="38"/>
                  </a:lnTo>
                  <a:lnTo>
                    <a:pt x="336" y="37"/>
                  </a:lnTo>
                  <a:lnTo>
                    <a:pt x="337" y="37"/>
                  </a:lnTo>
                  <a:lnTo>
                    <a:pt x="337" y="38"/>
                  </a:lnTo>
                  <a:lnTo>
                    <a:pt x="336" y="39"/>
                  </a:lnTo>
                  <a:lnTo>
                    <a:pt x="336" y="40"/>
                  </a:lnTo>
                  <a:lnTo>
                    <a:pt x="336" y="42"/>
                  </a:lnTo>
                  <a:lnTo>
                    <a:pt x="336" y="44"/>
                  </a:lnTo>
                  <a:lnTo>
                    <a:pt x="339" y="45"/>
                  </a:lnTo>
                  <a:lnTo>
                    <a:pt x="345" y="47"/>
                  </a:lnTo>
                  <a:lnTo>
                    <a:pt x="346" y="47"/>
                  </a:lnTo>
                  <a:close/>
                  <a:moveTo>
                    <a:pt x="0" y="323"/>
                  </a:moveTo>
                  <a:lnTo>
                    <a:pt x="14" y="319"/>
                  </a:lnTo>
                  <a:lnTo>
                    <a:pt x="15" y="317"/>
                  </a:lnTo>
                  <a:lnTo>
                    <a:pt x="17" y="317"/>
                  </a:lnTo>
                  <a:lnTo>
                    <a:pt x="23" y="321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37" y="326"/>
                  </a:lnTo>
                  <a:lnTo>
                    <a:pt x="40" y="326"/>
                  </a:lnTo>
                  <a:lnTo>
                    <a:pt x="43" y="328"/>
                  </a:lnTo>
                  <a:lnTo>
                    <a:pt x="45" y="327"/>
                  </a:lnTo>
                  <a:lnTo>
                    <a:pt x="55" y="324"/>
                  </a:lnTo>
                  <a:lnTo>
                    <a:pt x="55" y="322"/>
                  </a:lnTo>
                  <a:lnTo>
                    <a:pt x="56" y="319"/>
                  </a:lnTo>
                  <a:lnTo>
                    <a:pt x="57" y="318"/>
                  </a:lnTo>
                  <a:lnTo>
                    <a:pt x="59" y="318"/>
                  </a:lnTo>
                  <a:lnTo>
                    <a:pt x="61" y="319"/>
                  </a:lnTo>
                  <a:lnTo>
                    <a:pt x="62" y="319"/>
                  </a:lnTo>
                  <a:lnTo>
                    <a:pt x="63" y="320"/>
                  </a:lnTo>
                  <a:lnTo>
                    <a:pt x="64" y="323"/>
                  </a:lnTo>
                  <a:lnTo>
                    <a:pt x="65" y="324"/>
                  </a:lnTo>
                  <a:lnTo>
                    <a:pt x="66" y="324"/>
                  </a:lnTo>
                  <a:lnTo>
                    <a:pt x="67" y="325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3" y="325"/>
                  </a:lnTo>
                  <a:lnTo>
                    <a:pt x="74" y="323"/>
                  </a:lnTo>
                  <a:lnTo>
                    <a:pt x="76" y="323"/>
                  </a:lnTo>
                  <a:lnTo>
                    <a:pt x="79" y="324"/>
                  </a:lnTo>
                  <a:lnTo>
                    <a:pt x="79" y="325"/>
                  </a:lnTo>
                  <a:lnTo>
                    <a:pt x="78" y="328"/>
                  </a:lnTo>
                  <a:lnTo>
                    <a:pt x="77" y="330"/>
                  </a:lnTo>
                  <a:lnTo>
                    <a:pt x="73" y="334"/>
                  </a:lnTo>
                  <a:lnTo>
                    <a:pt x="69" y="338"/>
                  </a:lnTo>
                  <a:lnTo>
                    <a:pt x="58" y="343"/>
                  </a:lnTo>
                  <a:lnTo>
                    <a:pt x="54" y="347"/>
                  </a:lnTo>
                  <a:lnTo>
                    <a:pt x="52" y="348"/>
                  </a:lnTo>
                  <a:lnTo>
                    <a:pt x="41" y="348"/>
                  </a:lnTo>
                  <a:lnTo>
                    <a:pt x="40" y="347"/>
                  </a:lnTo>
                  <a:lnTo>
                    <a:pt x="38" y="345"/>
                  </a:lnTo>
                  <a:lnTo>
                    <a:pt x="38" y="344"/>
                  </a:lnTo>
                  <a:lnTo>
                    <a:pt x="38" y="343"/>
                  </a:lnTo>
                  <a:lnTo>
                    <a:pt x="38" y="341"/>
                  </a:lnTo>
                  <a:lnTo>
                    <a:pt x="37" y="339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1" y="336"/>
                  </a:lnTo>
                  <a:lnTo>
                    <a:pt x="17" y="337"/>
                  </a:lnTo>
                  <a:lnTo>
                    <a:pt x="16" y="337"/>
                  </a:lnTo>
                  <a:lnTo>
                    <a:pt x="14" y="337"/>
                  </a:lnTo>
                  <a:lnTo>
                    <a:pt x="13" y="337"/>
                  </a:lnTo>
                  <a:lnTo>
                    <a:pt x="13" y="339"/>
                  </a:lnTo>
                  <a:lnTo>
                    <a:pt x="13" y="341"/>
                  </a:lnTo>
                  <a:lnTo>
                    <a:pt x="13" y="343"/>
                  </a:lnTo>
                  <a:lnTo>
                    <a:pt x="9" y="343"/>
                  </a:lnTo>
                  <a:lnTo>
                    <a:pt x="6" y="343"/>
                  </a:lnTo>
                  <a:lnTo>
                    <a:pt x="4" y="342"/>
                  </a:lnTo>
                  <a:lnTo>
                    <a:pt x="3" y="342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1" y="329"/>
                  </a:lnTo>
                  <a:lnTo>
                    <a:pt x="0" y="323"/>
                  </a:lnTo>
                  <a:close/>
                  <a:moveTo>
                    <a:pt x="61" y="278"/>
                  </a:moveTo>
                  <a:lnTo>
                    <a:pt x="66" y="279"/>
                  </a:lnTo>
                  <a:lnTo>
                    <a:pt x="67" y="280"/>
                  </a:lnTo>
                  <a:lnTo>
                    <a:pt x="67" y="283"/>
                  </a:lnTo>
                  <a:lnTo>
                    <a:pt x="67" y="284"/>
                  </a:lnTo>
                  <a:lnTo>
                    <a:pt x="65" y="285"/>
                  </a:lnTo>
                  <a:lnTo>
                    <a:pt x="63" y="286"/>
                  </a:lnTo>
                  <a:lnTo>
                    <a:pt x="56" y="287"/>
                  </a:lnTo>
                  <a:lnTo>
                    <a:pt x="55" y="287"/>
                  </a:lnTo>
                  <a:lnTo>
                    <a:pt x="51" y="286"/>
                  </a:lnTo>
                  <a:lnTo>
                    <a:pt x="49" y="284"/>
                  </a:lnTo>
                  <a:lnTo>
                    <a:pt x="49" y="283"/>
                  </a:lnTo>
                  <a:lnTo>
                    <a:pt x="48" y="281"/>
                  </a:lnTo>
                  <a:lnTo>
                    <a:pt x="47" y="279"/>
                  </a:lnTo>
                  <a:lnTo>
                    <a:pt x="43" y="278"/>
                  </a:lnTo>
                  <a:lnTo>
                    <a:pt x="43" y="277"/>
                  </a:lnTo>
                  <a:lnTo>
                    <a:pt x="42" y="277"/>
                  </a:lnTo>
                  <a:lnTo>
                    <a:pt x="41" y="276"/>
                  </a:lnTo>
                  <a:lnTo>
                    <a:pt x="40" y="276"/>
                  </a:lnTo>
                  <a:lnTo>
                    <a:pt x="37" y="278"/>
                  </a:lnTo>
                  <a:lnTo>
                    <a:pt x="37" y="279"/>
                  </a:lnTo>
                  <a:lnTo>
                    <a:pt x="33" y="279"/>
                  </a:lnTo>
                  <a:lnTo>
                    <a:pt x="31" y="279"/>
                  </a:lnTo>
                  <a:lnTo>
                    <a:pt x="30" y="277"/>
                  </a:lnTo>
                  <a:lnTo>
                    <a:pt x="31" y="272"/>
                  </a:lnTo>
                  <a:lnTo>
                    <a:pt x="33" y="271"/>
                  </a:lnTo>
                  <a:lnTo>
                    <a:pt x="41" y="269"/>
                  </a:lnTo>
                  <a:lnTo>
                    <a:pt x="42" y="269"/>
                  </a:lnTo>
                  <a:lnTo>
                    <a:pt x="43" y="269"/>
                  </a:lnTo>
                  <a:lnTo>
                    <a:pt x="44" y="270"/>
                  </a:lnTo>
                  <a:lnTo>
                    <a:pt x="53" y="270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60" y="276"/>
                  </a:lnTo>
                  <a:lnTo>
                    <a:pt x="60" y="277"/>
                  </a:lnTo>
                  <a:lnTo>
                    <a:pt x="61" y="277"/>
                  </a:lnTo>
                  <a:lnTo>
                    <a:pt x="61" y="278"/>
                  </a:lnTo>
                  <a:close/>
                  <a:moveTo>
                    <a:pt x="139" y="67"/>
                  </a:moveTo>
                  <a:lnTo>
                    <a:pt x="139" y="68"/>
                  </a:lnTo>
                  <a:lnTo>
                    <a:pt x="140" y="68"/>
                  </a:lnTo>
                  <a:lnTo>
                    <a:pt x="140" y="70"/>
                  </a:lnTo>
                  <a:lnTo>
                    <a:pt x="139" y="72"/>
                  </a:lnTo>
                  <a:lnTo>
                    <a:pt x="136" y="77"/>
                  </a:lnTo>
                  <a:lnTo>
                    <a:pt x="132" y="80"/>
                  </a:lnTo>
                  <a:lnTo>
                    <a:pt x="130" y="84"/>
                  </a:lnTo>
                  <a:lnTo>
                    <a:pt x="127" y="84"/>
                  </a:lnTo>
                  <a:lnTo>
                    <a:pt x="124" y="84"/>
                  </a:lnTo>
                  <a:lnTo>
                    <a:pt x="122" y="79"/>
                  </a:lnTo>
                  <a:lnTo>
                    <a:pt x="122" y="76"/>
                  </a:lnTo>
                  <a:lnTo>
                    <a:pt x="124" y="72"/>
                  </a:lnTo>
                  <a:lnTo>
                    <a:pt x="127" y="67"/>
                  </a:lnTo>
                  <a:lnTo>
                    <a:pt x="131" y="64"/>
                  </a:lnTo>
                  <a:lnTo>
                    <a:pt x="133" y="60"/>
                  </a:lnTo>
                  <a:lnTo>
                    <a:pt x="135" y="56"/>
                  </a:lnTo>
                  <a:lnTo>
                    <a:pt x="138" y="56"/>
                  </a:lnTo>
                  <a:lnTo>
                    <a:pt x="139" y="57"/>
                  </a:lnTo>
                  <a:lnTo>
                    <a:pt x="139" y="58"/>
                  </a:lnTo>
                  <a:lnTo>
                    <a:pt x="138" y="59"/>
                  </a:lnTo>
                  <a:lnTo>
                    <a:pt x="139" y="61"/>
                  </a:lnTo>
                  <a:lnTo>
                    <a:pt x="140" y="64"/>
                  </a:lnTo>
                  <a:lnTo>
                    <a:pt x="140" y="66"/>
                  </a:lnTo>
                  <a:lnTo>
                    <a:pt x="139" y="67"/>
                  </a:lnTo>
                  <a:close/>
                  <a:moveTo>
                    <a:pt x="138" y="51"/>
                  </a:moveTo>
                  <a:lnTo>
                    <a:pt x="141" y="46"/>
                  </a:lnTo>
                  <a:lnTo>
                    <a:pt x="147" y="41"/>
                  </a:lnTo>
                  <a:lnTo>
                    <a:pt x="153" y="36"/>
                  </a:lnTo>
                  <a:lnTo>
                    <a:pt x="158" y="37"/>
                  </a:lnTo>
                  <a:lnTo>
                    <a:pt x="158" y="38"/>
                  </a:lnTo>
                  <a:lnTo>
                    <a:pt x="156" y="38"/>
                  </a:lnTo>
                  <a:lnTo>
                    <a:pt x="154" y="39"/>
                  </a:lnTo>
                  <a:lnTo>
                    <a:pt x="151" y="40"/>
                  </a:lnTo>
                  <a:lnTo>
                    <a:pt x="145" y="47"/>
                  </a:lnTo>
                  <a:lnTo>
                    <a:pt x="143" y="50"/>
                  </a:lnTo>
                  <a:lnTo>
                    <a:pt x="140" y="52"/>
                  </a:lnTo>
                  <a:lnTo>
                    <a:pt x="138" y="51"/>
                  </a:lnTo>
                  <a:close/>
                  <a:moveTo>
                    <a:pt x="187" y="19"/>
                  </a:moveTo>
                  <a:lnTo>
                    <a:pt x="187" y="18"/>
                  </a:lnTo>
                  <a:lnTo>
                    <a:pt x="201" y="16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2" y="19"/>
                  </a:lnTo>
                  <a:lnTo>
                    <a:pt x="192" y="20"/>
                  </a:lnTo>
                  <a:lnTo>
                    <a:pt x="192" y="21"/>
                  </a:lnTo>
                  <a:lnTo>
                    <a:pt x="192" y="22"/>
                  </a:lnTo>
                  <a:lnTo>
                    <a:pt x="191" y="23"/>
                  </a:lnTo>
                  <a:lnTo>
                    <a:pt x="187" y="23"/>
                  </a:lnTo>
                  <a:lnTo>
                    <a:pt x="183" y="24"/>
                  </a:lnTo>
                  <a:lnTo>
                    <a:pt x="180" y="25"/>
                  </a:lnTo>
                  <a:lnTo>
                    <a:pt x="167" y="31"/>
                  </a:lnTo>
                  <a:lnTo>
                    <a:pt x="164" y="30"/>
                  </a:lnTo>
                  <a:lnTo>
                    <a:pt x="163" y="29"/>
                  </a:lnTo>
                  <a:lnTo>
                    <a:pt x="164" y="26"/>
                  </a:lnTo>
                  <a:lnTo>
                    <a:pt x="169" y="24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85" y="20"/>
                  </a:lnTo>
                  <a:lnTo>
                    <a:pt x="187" y="19"/>
                  </a:lnTo>
                  <a:close/>
                  <a:moveTo>
                    <a:pt x="209" y="13"/>
                  </a:moveTo>
                  <a:lnTo>
                    <a:pt x="231" y="12"/>
                  </a:lnTo>
                  <a:lnTo>
                    <a:pt x="235" y="14"/>
                  </a:lnTo>
                  <a:lnTo>
                    <a:pt x="226" y="17"/>
                  </a:lnTo>
                  <a:lnTo>
                    <a:pt x="217" y="17"/>
                  </a:lnTo>
                  <a:lnTo>
                    <a:pt x="214" y="18"/>
                  </a:lnTo>
                  <a:lnTo>
                    <a:pt x="210" y="19"/>
                  </a:lnTo>
                  <a:lnTo>
                    <a:pt x="207" y="18"/>
                  </a:lnTo>
                  <a:lnTo>
                    <a:pt x="205" y="17"/>
                  </a:lnTo>
                  <a:lnTo>
                    <a:pt x="206" y="14"/>
                  </a:lnTo>
                  <a:lnTo>
                    <a:pt x="208" y="12"/>
                  </a:lnTo>
                  <a:lnTo>
                    <a:pt x="209" y="13"/>
                  </a:lnTo>
                  <a:close/>
                  <a:moveTo>
                    <a:pt x="258" y="7"/>
                  </a:moveTo>
                  <a:lnTo>
                    <a:pt x="266" y="6"/>
                  </a:lnTo>
                  <a:lnTo>
                    <a:pt x="269" y="7"/>
                  </a:lnTo>
                  <a:lnTo>
                    <a:pt x="269" y="8"/>
                  </a:lnTo>
                  <a:lnTo>
                    <a:pt x="268" y="8"/>
                  </a:lnTo>
                  <a:lnTo>
                    <a:pt x="253" y="13"/>
                  </a:lnTo>
                  <a:lnTo>
                    <a:pt x="251" y="16"/>
                  </a:lnTo>
                  <a:lnTo>
                    <a:pt x="250" y="15"/>
                  </a:lnTo>
                  <a:lnTo>
                    <a:pt x="250" y="14"/>
                  </a:lnTo>
                  <a:lnTo>
                    <a:pt x="251" y="13"/>
                  </a:lnTo>
                  <a:lnTo>
                    <a:pt x="250" y="12"/>
                  </a:lnTo>
                  <a:lnTo>
                    <a:pt x="252" y="9"/>
                  </a:lnTo>
                  <a:lnTo>
                    <a:pt x="255" y="8"/>
                  </a:lnTo>
                  <a:lnTo>
                    <a:pt x="258" y="7"/>
                  </a:lnTo>
                  <a:close/>
                  <a:moveTo>
                    <a:pt x="278" y="0"/>
                  </a:moveTo>
                  <a:lnTo>
                    <a:pt x="280" y="0"/>
                  </a:lnTo>
                  <a:lnTo>
                    <a:pt x="284" y="2"/>
                  </a:lnTo>
                  <a:lnTo>
                    <a:pt x="284" y="2"/>
                  </a:lnTo>
                  <a:lnTo>
                    <a:pt x="284" y="3"/>
                  </a:lnTo>
                  <a:lnTo>
                    <a:pt x="280" y="2"/>
                  </a:lnTo>
                  <a:lnTo>
                    <a:pt x="278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6" name="Freeform 167">
              <a:extLst>
                <a:ext uri="{FF2B5EF4-FFF2-40B4-BE49-F238E27FC236}">
                  <a16:creationId xmlns:a16="http://schemas.microsoft.com/office/drawing/2014/main" id="{8A371313-B39A-851D-425D-F4CA3A3E7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564" y="3504302"/>
              <a:ext cx="528015" cy="703547"/>
            </a:xfrm>
            <a:custGeom>
              <a:avLst/>
              <a:gdLst>
                <a:gd name="T0" fmla="*/ 159 w 373"/>
                <a:gd name="T1" fmla="*/ 43 h 497"/>
                <a:gd name="T2" fmla="*/ 171 w 373"/>
                <a:gd name="T3" fmla="*/ 57 h 497"/>
                <a:gd name="T4" fmla="*/ 173 w 373"/>
                <a:gd name="T5" fmla="*/ 77 h 497"/>
                <a:gd name="T6" fmla="*/ 193 w 373"/>
                <a:gd name="T7" fmla="*/ 109 h 497"/>
                <a:gd name="T8" fmla="*/ 218 w 373"/>
                <a:gd name="T9" fmla="*/ 124 h 497"/>
                <a:gd name="T10" fmla="*/ 234 w 373"/>
                <a:gd name="T11" fmla="*/ 141 h 497"/>
                <a:gd name="T12" fmla="*/ 227 w 373"/>
                <a:gd name="T13" fmla="*/ 154 h 497"/>
                <a:gd name="T14" fmla="*/ 230 w 373"/>
                <a:gd name="T15" fmla="*/ 169 h 497"/>
                <a:gd name="T16" fmla="*/ 250 w 373"/>
                <a:gd name="T17" fmla="*/ 187 h 497"/>
                <a:gd name="T18" fmla="*/ 288 w 373"/>
                <a:gd name="T19" fmla="*/ 205 h 497"/>
                <a:gd name="T20" fmla="*/ 313 w 373"/>
                <a:gd name="T21" fmla="*/ 193 h 497"/>
                <a:gd name="T22" fmla="*/ 353 w 373"/>
                <a:gd name="T23" fmla="*/ 207 h 497"/>
                <a:gd name="T24" fmla="*/ 329 w 373"/>
                <a:gd name="T25" fmla="*/ 215 h 497"/>
                <a:gd name="T26" fmla="*/ 337 w 373"/>
                <a:gd name="T27" fmla="*/ 237 h 497"/>
                <a:gd name="T28" fmla="*/ 340 w 373"/>
                <a:gd name="T29" fmla="*/ 259 h 497"/>
                <a:gd name="T30" fmla="*/ 327 w 373"/>
                <a:gd name="T31" fmla="*/ 277 h 497"/>
                <a:gd name="T32" fmla="*/ 320 w 373"/>
                <a:gd name="T33" fmla="*/ 309 h 497"/>
                <a:gd name="T34" fmla="*/ 328 w 373"/>
                <a:gd name="T35" fmla="*/ 330 h 497"/>
                <a:gd name="T36" fmla="*/ 337 w 373"/>
                <a:gd name="T37" fmla="*/ 349 h 497"/>
                <a:gd name="T38" fmla="*/ 351 w 373"/>
                <a:gd name="T39" fmla="*/ 355 h 497"/>
                <a:gd name="T40" fmla="*/ 373 w 373"/>
                <a:gd name="T41" fmla="*/ 381 h 497"/>
                <a:gd name="T42" fmla="*/ 354 w 373"/>
                <a:gd name="T43" fmla="*/ 407 h 497"/>
                <a:gd name="T44" fmla="*/ 330 w 373"/>
                <a:gd name="T45" fmla="*/ 419 h 497"/>
                <a:gd name="T46" fmla="*/ 327 w 373"/>
                <a:gd name="T47" fmla="*/ 438 h 497"/>
                <a:gd name="T48" fmla="*/ 331 w 373"/>
                <a:gd name="T49" fmla="*/ 474 h 497"/>
                <a:gd name="T50" fmla="*/ 310 w 373"/>
                <a:gd name="T51" fmla="*/ 484 h 497"/>
                <a:gd name="T52" fmla="*/ 275 w 373"/>
                <a:gd name="T53" fmla="*/ 488 h 497"/>
                <a:gd name="T54" fmla="*/ 241 w 373"/>
                <a:gd name="T55" fmla="*/ 484 h 497"/>
                <a:gd name="T56" fmla="*/ 261 w 373"/>
                <a:gd name="T57" fmla="*/ 450 h 497"/>
                <a:gd name="T58" fmla="*/ 247 w 373"/>
                <a:gd name="T59" fmla="*/ 439 h 497"/>
                <a:gd name="T60" fmla="*/ 231 w 373"/>
                <a:gd name="T61" fmla="*/ 421 h 497"/>
                <a:gd name="T62" fmla="*/ 210 w 373"/>
                <a:gd name="T63" fmla="*/ 404 h 497"/>
                <a:gd name="T64" fmla="*/ 180 w 373"/>
                <a:gd name="T65" fmla="*/ 378 h 497"/>
                <a:gd name="T66" fmla="*/ 160 w 373"/>
                <a:gd name="T67" fmla="*/ 378 h 497"/>
                <a:gd name="T68" fmla="*/ 160 w 373"/>
                <a:gd name="T69" fmla="*/ 400 h 497"/>
                <a:gd name="T70" fmla="*/ 146 w 373"/>
                <a:gd name="T71" fmla="*/ 414 h 497"/>
                <a:gd name="T72" fmla="*/ 116 w 373"/>
                <a:gd name="T73" fmla="*/ 406 h 497"/>
                <a:gd name="T74" fmla="*/ 87 w 373"/>
                <a:gd name="T75" fmla="*/ 392 h 497"/>
                <a:gd name="T76" fmla="*/ 58 w 373"/>
                <a:gd name="T77" fmla="*/ 368 h 497"/>
                <a:gd name="T78" fmla="*/ 38 w 373"/>
                <a:gd name="T79" fmla="*/ 330 h 497"/>
                <a:gd name="T80" fmla="*/ 58 w 373"/>
                <a:gd name="T81" fmla="*/ 333 h 497"/>
                <a:gd name="T82" fmla="*/ 39 w 373"/>
                <a:gd name="T83" fmla="*/ 287 h 497"/>
                <a:gd name="T84" fmla="*/ 47 w 373"/>
                <a:gd name="T85" fmla="*/ 282 h 497"/>
                <a:gd name="T86" fmla="*/ 65 w 373"/>
                <a:gd name="T87" fmla="*/ 271 h 497"/>
                <a:gd name="T88" fmla="*/ 47 w 373"/>
                <a:gd name="T89" fmla="*/ 253 h 497"/>
                <a:gd name="T90" fmla="*/ 24 w 373"/>
                <a:gd name="T91" fmla="*/ 233 h 497"/>
                <a:gd name="T92" fmla="*/ 31 w 373"/>
                <a:gd name="T93" fmla="*/ 206 h 497"/>
                <a:gd name="T94" fmla="*/ 47 w 373"/>
                <a:gd name="T95" fmla="*/ 168 h 497"/>
                <a:gd name="T96" fmla="*/ 32 w 373"/>
                <a:gd name="T97" fmla="*/ 164 h 497"/>
                <a:gd name="T98" fmla="*/ 20 w 373"/>
                <a:gd name="T99" fmla="*/ 164 h 497"/>
                <a:gd name="T100" fmla="*/ 23 w 373"/>
                <a:gd name="T101" fmla="*/ 150 h 497"/>
                <a:gd name="T102" fmla="*/ 26 w 373"/>
                <a:gd name="T103" fmla="*/ 129 h 497"/>
                <a:gd name="T104" fmla="*/ 41 w 373"/>
                <a:gd name="T105" fmla="*/ 131 h 497"/>
                <a:gd name="T106" fmla="*/ 22 w 373"/>
                <a:gd name="T107" fmla="*/ 109 h 497"/>
                <a:gd name="T108" fmla="*/ 14 w 373"/>
                <a:gd name="T109" fmla="*/ 94 h 497"/>
                <a:gd name="T110" fmla="*/ 15 w 373"/>
                <a:gd name="T111" fmla="*/ 79 h 497"/>
                <a:gd name="T112" fmla="*/ 11 w 373"/>
                <a:gd name="T113" fmla="*/ 67 h 497"/>
                <a:gd name="T114" fmla="*/ 0 w 373"/>
                <a:gd name="T115" fmla="*/ 46 h 497"/>
                <a:gd name="T116" fmla="*/ 12 w 373"/>
                <a:gd name="T117" fmla="*/ 34 h 497"/>
                <a:gd name="T118" fmla="*/ 28 w 373"/>
                <a:gd name="T119" fmla="*/ 25 h 497"/>
                <a:gd name="T120" fmla="*/ 53 w 373"/>
                <a:gd name="T121" fmla="*/ 15 h 497"/>
                <a:gd name="T122" fmla="*/ 67 w 373"/>
                <a:gd name="T123" fmla="*/ 2 h 497"/>
                <a:gd name="T124" fmla="*/ 113 w 373"/>
                <a:gd name="T125" fmla="*/ 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497">
                  <a:moveTo>
                    <a:pt x="126" y="9"/>
                  </a:moveTo>
                  <a:lnTo>
                    <a:pt x="132" y="17"/>
                  </a:lnTo>
                  <a:lnTo>
                    <a:pt x="133" y="18"/>
                  </a:lnTo>
                  <a:lnTo>
                    <a:pt x="135" y="24"/>
                  </a:lnTo>
                  <a:lnTo>
                    <a:pt x="137" y="26"/>
                  </a:lnTo>
                  <a:lnTo>
                    <a:pt x="137" y="28"/>
                  </a:lnTo>
                  <a:lnTo>
                    <a:pt x="142" y="30"/>
                  </a:lnTo>
                  <a:lnTo>
                    <a:pt x="143" y="30"/>
                  </a:lnTo>
                  <a:lnTo>
                    <a:pt x="148" y="35"/>
                  </a:lnTo>
                  <a:lnTo>
                    <a:pt x="149" y="36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6" y="38"/>
                  </a:lnTo>
                  <a:lnTo>
                    <a:pt x="159" y="43"/>
                  </a:lnTo>
                  <a:lnTo>
                    <a:pt x="160" y="44"/>
                  </a:lnTo>
                  <a:lnTo>
                    <a:pt x="161" y="45"/>
                  </a:lnTo>
                  <a:lnTo>
                    <a:pt x="161" y="46"/>
                  </a:lnTo>
                  <a:lnTo>
                    <a:pt x="162" y="47"/>
                  </a:lnTo>
                  <a:lnTo>
                    <a:pt x="162" y="49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3" y="53"/>
                  </a:lnTo>
                  <a:lnTo>
                    <a:pt x="166" y="55"/>
                  </a:lnTo>
                  <a:lnTo>
                    <a:pt x="167" y="57"/>
                  </a:lnTo>
                  <a:lnTo>
                    <a:pt x="167" y="58"/>
                  </a:lnTo>
                  <a:lnTo>
                    <a:pt x="168" y="58"/>
                  </a:lnTo>
                  <a:lnTo>
                    <a:pt x="170" y="58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3" y="55"/>
                  </a:lnTo>
                  <a:lnTo>
                    <a:pt x="173" y="54"/>
                  </a:lnTo>
                  <a:lnTo>
                    <a:pt x="174" y="55"/>
                  </a:lnTo>
                  <a:lnTo>
                    <a:pt x="175" y="55"/>
                  </a:lnTo>
                  <a:lnTo>
                    <a:pt x="175" y="57"/>
                  </a:lnTo>
                  <a:lnTo>
                    <a:pt x="175" y="58"/>
                  </a:lnTo>
                  <a:lnTo>
                    <a:pt x="174" y="60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3" y="72"/>
                  </a:lnTo>
                  <a:lnTo>
                    <a:pt x="173" y="74"/>
                  </a:lnTo>
                  <a:lnTo>
                    <a:pt x="173" y="77"/>
                  </a:lnTo>
                  <a:lnTo>
                    <a:pt x="175" y="81"/>
                  </a:lnTo>
                  <a:lnTo>
                    <a:pt x="177" y="85"/>
                  </a:lnTo>
                  <a:lnTo>
                    <a:pt x="176" y="86"/>
                  </a:lnTo>
                  <a:lnTo>
                    <a:pt x="175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5" y="91"/>
                  </a:lnTo>
                  <a:lnTo>
                    <a:pt x="176" y="92"/>
                  </a:lnTo>
                  <a:lnTo>
                    <a:pt x="178" y="93"/>
                  </a:lnTo>
                  <a:lnTo>
                    <a:pt x="179" y="94"/>
                  </a:lnTo>
                  <a:lnTo>
                    <a:pt x="182" y="98"/>
                  </a:lnTo>
                  <a:lnTo>
                    <a:pt x="188" y="104"/>
                  </a:lnTo>
                  <a:lnTo>
                    <a:pt x="191" y="109"/>
                  </a:lnTo>
                  <a:lnTo>
                    <a:pt x="193" y="109"/>
                  </a:lnTo>
                  <a:lnTo>
                    <a:pt x="196" y="111"/>
                  </a:lnTo>
                  <a:lnTo>
                    <a:pt x="200" y="113"/>
                  </a:lnTo>
                  <a:lnTo>
                    <a:pt x="201" y="114"/>
                  </a:lnTo>
                  <a:lnTo>
                    <a:pt x="202" y="115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204" y="115"/>
                  </a:lnTo>
                  <a:lnTo>
                    <a:pt x="206" y="114"/>
                  </a:lnTo>
                  <a:lnTo>
                    <a:pt x="207" y="114"/>
                  </a:lnTo>
                  <a:lnTo>
                    <a:pt x="209" y="115"/>
                  </a:lnTo>
                  <a:lnTo>
                    <a:pt x="212" y="119"/>
                  </a:lnTo>
                  <a:lnTo>
                    <a:pt x="213" y="121"/>
                  </a:lnTo>
                  <a:lnTo>
                    <a:pt x="216" y="123"/>
                  </a:lnTo>
                  <a:lnTo>
                    <a:pt x="218" y="124"/>
                  </a:lnTo>
                  <a:lnTo>
                    <a:pt x="221" y="124"/>
                  </a:lnTo>
                  <a:lnTo>
                    <a:pt x="231" y="127"/>
                  </a:lnTo>
                  <a:lnTo>
                    <a:pt x="233" y="128"/>
                  </a:lnTo>
                  <a:lnTo>
                    <a:pt x="236" y="130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5"/>
                  </a:lnTo>
                  <a:lnTo>
                    <a:pt x="239" y="137"/>
                  </a:lnTo>
                  <a:lnTo>
                    <a:pt x="238" y="138"/>
                  </a:lnTo>
                  <a:lnTo>
                    <a:pt x="237" y="138"/>
                  </a:lnTo>
                  <a:lnTo>
                    <a:pt x="236" y="139"/>
                  </a:lnTo>
                  <a:lnTo>
                    <a:pt x="235" y="139"/>
                  </a:lnTo>
                  <a:lnTo>
                    <a:pt x="234" y="140"/>
                  </a:lnTo>
                  <a:lnTo>
                    <a:pt x="234" y="141"/>
                  </a:lnTo>
                  <a:lnTo>
                    <a:pt x="234" y="142"/>
                  </a:lnTo>
                  <a:lnTo>
                    <a:pt x="234" y="143"/>
                  </a:lnTo>
                  <a:lnTo>
                    <a:pt x="234" y="144"/>
                  </a:lnTo>
                  <a:lnTo>
                    <a:pt x="233" y="145"/>
                  </a:lnTo>
                  <a:lnTo>
                    <a:pt x="233" y="146"/>
                  </a:lnTo>
                  <a:lnTo>
                    <a:pt x="233" y="148"/>
                  </a:lnTo>
                  <a:lnTo>
                    <a:pt x="232" y="149"/>
                  </a:lnTo>
                  <a:lnTo>
                    <a:pt x="231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1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7" y="154"/>
                  </a:lnTo>
                  <a:lnTo>
                    <a:pt x="229" y="154"/>
                  </a:lnTo>
                  <a:lnTo>
                    <a:pt x="229" y="155"/>
                  </a:lnTo>
                  <a:lnTo>
                    <a:pt x="229" y="156"/>
                  </a:lnTo>
                  <a:lnTo>
                    <a:pt x="232" y="157"/>
                  </a:lnTo>
                  <a:lnTo>
                    <a:pt x="236" y="158"/>
                  </a:lnTo>
                  <a:lnTo>
                    <a:pt x="238" y="159"/>
                  </a:lnTo>
                  <a:lnTo>
                    <a:pt x="241" y="161"/>
                  </a:lnTo>
                  <a:lnTo>
                    <a:pt x="242" y="162"/>
                  </a:lnTo>
                  <a:lnTo>
                    <a:pt x="243" y="164"/>
                  </a:lnTo>
                  <a:lnTo>
                    <a:pt x="243" y="166"/>
                  </a:lnTo>
                  <a:lnTo>
                    <a:pt x="241" y="168"/>
                  </a:lnTo>
                  <a:lnTo>
                    <a:pt x="238" y="169"/>
                  </a:lnTo>
                  <a:lnTo>
                    <a:pt x="235" y="169"/>
                  </a:lnTo>
                  <a:lnTo>
                    <a:pt x="230" y="169"/>
                  </a:lnTo>
                  <a:lnTo>
                    <a:pt x="227" y="169"/>
                  </a:lnTo>
                  <a:lnTo>
                    <a:pt x="227" y="170"/>
                  </a:lnTo>
                  <a:lnTo>
                    <a:pt x="226" y="172"/>
                  </a:lnTo>
                  <a:lnTo>
                    <a:pt x="226" y="174"/>
                  </a:lnTo>
                  <a:lnTo>
                    <a:pt x="227" y="175"/>
                  </a:lnTo>
                  <a:lnTo>
                    <a:pt x="228" y="175"/>
                  </a:lnTo>
                  <a:lnTo>
                    <a:pt x="230" y="179"/>
                  </a:lnTo>
                  <a:lnTo>
                    <a:pt x="232" y="180"/>
                  </a:lnTo>
                  <a:lnTo>
                    <a:pt x="239" y="181"/>
                  </a:lnTo>
                  <a:lnTo>
                    <a:pt x="245" y="180"/>
                  </a:lnTo>
                  <a:lnTo>
                    <a:pt x="246" y="181"/>
                  </a:lnTo>
                  <a:lnTo>
                    <a:pt x="248" y="182"/>
                  </a:lnTo>
                  <a:lnTo>
                    <a:pt x="249" y="184"/>
                  </a:lnTo>
                  <a:lnTo>
                    <a:pt x="250" y="187"/>
                  </a:lnTo>
                  <a:lnTo>
                    <a:pt x="251" y="188"/>
                  </a:lnTo>
                  <a:lnTo>
                    <a:pt x="254" y="192"/>
                  </a:lnTo>
                  <a:lnTo>
                    <a:pt x="258" y="193"/>
                  </a:lnTo>
                  <a:lnTo>
                    <a:pt x="263" y="193"/>
                  </a:lnTo>
                  <a:lnTo>
                    <a:pt x="267" y="193"/>
                  </a:lnTo>
                  <a:lnTo>
                    <a:pt x="270" y="191"/>
                  </a:lnTo>
                  <a:lnTo>
                    <a:pt x="272" y="191"/>
                  </a:lnTo>
                  <a:lnTo>
                    <a:pt x="273" y="191"/>
                  </a:lnTo>
                  <a:lnTo>
                    <a:pt x="281" y="195"/>
                  </a:lnTo>
                  <a:lnTo>
                    <a:pt x="284" y="196"/>
                  </a:lnTo>
                  <a:lnTo>
                    <a:pt x="285" y="197"/>
                  </a:lnTo>
                  <a:lnTo>
                    <a:pt x="287" y="203"/>
                  </a:lnTo>
                  <a:lnTo>
                    <a:pt x="287" y="204"/>
                  </a:lnTo>
                  <a:lnTo>
                    <a:pt x="288" y="205"/>
                  </a:lnTo>
                  <a:lnTo>
                    <a:pt x="288" y="206"/>
                  </a:lnTo>
                  <a:lnTo>
                    <a:pt x="289" y="207"/>
                  </a:lnTo>
                  <a:lnTo>
                    <a:pt x="290" y="208"/>
                  </a:lnTo>
                  <a:lnTo>
                    <a:pt x="291" y="209"/>
                  </a:lnTo>
                  <a:lnTo>
                    <a:pt x="292" y="210"/>
                  </a:lnTo>
                  <a:lnTo>
                    <a:pt x="293" y="213"/>
                  </a:lnTo>
                  <a:lnTo>
                    <a:pt x="294" y="215"/>
                  </a:lnTo>
                  <a:lnTo>
                    <a:pt x="296" y="216"/>
                  </a:lnTo>
                  <a:lnTo>
                    <a:pt x="298" y="216"/>
                  </a:lnTo>
                  <a:lnTo>
                    <a:pt x="300" y="215"/>
                  </a:lnTo>
                  <a:lnTo>
                    <a:pt x="301" y="214"/>
                  </a:lnTo>
                  <a:lnTo>
                    <a:pt x="311" y="195"/>
                  </a:lnTo>
                  <a:lnTo>
                    <a:pt x="312" y="193"/>
                  </a:lnTo>
                  <a:lnTo>
                    <a:pt x="313" y="193"/>
                  </a:lnTo>
                  <a:lnTo>
                    <a:pt x="317" y="192"/>
                  </a:lnTo>
                  <a:lnTo>
                    <a:pt x="319" y="190"/>
                  </a:lnTo>
                  <a:lnTo>
                    <a:pt x="322" y="187"/>
                  </a:lnTo>
                  <a:lnTo>
                    <a:pt x="323" y="186"/>
                  </a:lnTo>
                  <a:lnTo>
                    <a:pt x="325" y="187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35" y="194"/>
                  </a:lnTo>
                  <a:lnTo>
                    <a:pt x="338" y="197"/>
                  </a:lnTo>
                  <a:lnTo>
                    <a:pt x="341" y="199"/>
                  </a:lnTo>
                  <a:lnTo>
                    <a:pt x="347" y="199"/>
                  </a:lnTo>
                  <a:lnTo>
                    <a:pt x="349" y="200"/>
                  </a:lnTo>
                  <a:lnTo>
                    <a:pt x="353" y="205"/>
                  </a:lnTo>
                  <a:lnTo>
                    <a:pt x="353" y="207"/>
                  </a:lnTo>
                  <a:lnTo>
                    <a:pt x="352" y="209"/>
                  </a:lnTo>
                  <a:lnTo>
                    <a:pt x="349" y="210"/>
                  </a:lnTo>
                  <a:lnTo>
                    <a:pt x="347" y="211"/>
                  </a:lnTo>
                  <a:lnTo>
                    <a:pt x="346" y="210"/>
                  </a:lnTo>
                  <a:lnTo>
                    <a:pt x="342" y="208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7" y="207"/>
                  </a:lnTo>
                  <a:lnTo>
                    <a:pt x="335" y="209"/>
                  </a:lnTo>
                  <a:lnTo>
                    <a:pt x="335" y="211"/>
                  </a:lnTo>
                  <a:lnTo>
                    <a:pt x="335" y="213"/>
                  </a:lnTo>
                  <a:lnTo>
                    <a:pt x="334" y="214"/>
                  </a:lnTo>
                  <a:lnTo>
                    <a:pt x="333" y="215"/>
                  </a:lnTo>
                  <a:lnTo>
                    <a:pt x="329" y="215"/>
                  </a:lnTo>
                  <a:lnTo>
                    <a:pt x="329" y="215"/>
                  </a:lnTo>
                  <a:lnTo>
                    <a:pt x="329" y="216"/>
                  </a:lnTo>
                  <a:lnTo>
                    <a:pt x="328" y="217"/>
                  </a:lnTo>
                  <a:lnTo>
                    <a:pt x="328" y="218"/>
                  </a:lnTo>
                  <a:lnTo>
                    <a:pt x="328" y="220"/>
                  </a:lnTo>
                  <a:lnTo>
                    <a:pt x="328" y="222"/>
                  </a:lnTo>
                  <a:lnTo>
                    <a:pt x="329" y="223"/>
                  </a:lnTo>
                  <a:lnTo>
                    <a:pt x="330" y="224"/>
                  </a:lnTo>
                  <a:lnTo>
                    <a:pt x="330" y="225"/>
                  </a:lnTo>
                  <a:lnTo>
                    <a:pt x="330" y="227"/>
                  </a:lnTo>
                  <a:lnTo>
                    <a:pt x="330" y="228"/>
                  </a:lnTo>
                  <a:lnTo>
                    <a:pt x="332" y="231"/>
                  </a:lnTo>
                  <a:lnTo>
                    <a:pt x="335" y="235"/>
                  </a:lnTo>
                  <a:lnTo>
                    <a:pt x="337" y="237"/>
                  </a:lnTo>
                  <a:lnTo>
                    <a:pt x="341" y="239"/>
                  </a:lnTo>
                  <a:lnTo>
                    <a:pt x="344" y="240"/>
                  </a:lnTo>
                  <a:lnTo>
                    <a:pt x="346" y="241"/>
                  </a:lnTo>
                  <a:lnTo>
                    <a:pt x="347" y="242"/>
                  </a:lnTo>
                  <a:lnTo>
                    <a:pt x="347" y="248"/>
                  </a:lnTo>
                  <a:lnTo>
                    <a:pt x="347" y="250"/>
                  </a:lnTo>
                  <a:lnTo>
                    <a:pt x="347" y="250"/>
                  </a:lnTo>
                  <a:lnTo>
                    <a:pt x="343" y="252"/>
                  </a:lnTo>
                  <a:lnTo>
                    <a:pt x="342" y="253"/>
                  </a:lnTo>
                  <a:lnTo>
                    <a:pt x="341" y="255"/>
                  </a:lnTo>
                  <a:lnTo>
                    <a:pt x="340" y="257"/>
                  </a:lnTo>
                  <a:lnTo>
                    <a:pt x="339" y="258"/>
                  </a:lnTo>
                  <a:lnTo>
                    <a:pt x="339" y="259"/>
                  </a:lnTo>
                  <a:lnTo>
                    <a:pt x="340" y="259"/>
                  </a:lnTo>
                  <a:lnTo>
                    <a:pt x="339" y="262"/>
                  </a:lnTo>
                  <a:lnTo>
                    <a:pt x="339" y="264"/>
                  </a:lnTo>
                  <a:lnTo>
                    <a:pt x="339" y="265"/>
                  </a:lnTo>
                  <a:lnTo>
                    <a:pt x="339" y="268"/>
                  </a:lnTo>
                  <a:lnTo>
                    <a:pt x="339" y="269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5" y="271"/>
                  </a:lnTo>
                  <a:lnTo>
                    <a:pt x="333" y="271"/>
                  </a:lnTo>
                  <a:lnTo>
                    <a:pt x="332" y="273"/>
                  </a:lnTo>
                  <a:lnTo>
                    <a:pt x="331" y="275"/>
                  </a:lnTo>
                  <a:lnTo>
                    <a:pt x="330" y="277"/>
                  </a:lnTo>
                  <a:lnTo>
                    <a:pt x="328" y="277"/>
                  </a:lnTo>
                  <a:lnTo>
                    <a:pt x="327" y="277"/>
                  </a:lnTo>
                  <a:lnTo>
                    <a:pt x="323" y="277"/>
                  </a:lnTo>
                  <a:lnTo>
                    <a:pt x="322" y="277"/>
                  </a:lnTo>
                  <a:lnTo>
                    <a:pt x="321" y="279"/>
                  </a:lnTo>
                  <a:lnTo>
                    <a:pt x="321" y="281"/>
                  </a:lnTo>
                  <a:lnTo>
                    <a:pt x="320" y="284"/>
                  </a:lnTo>
                  <a:lnTo>
                    <a:pt x="320" y="287"/>
                  </a:lnTo>
                  <a:lnTo>
                    <a:pt x="319" y="289"/>
                  </a:lnTo>
                  <a:lnTo>
                    <a:pt x="319" y="289"/>
                  </a:lnTo>
                  <a:lnTo>
                    <a:pt x="318" y="293"/>
                  </a:lnTo>
                  <a:lnTo>
                    <a:pt x="317" y="297"/>
                  </a:lnTo>
                  <a:lnTo>
                    <a:pt x="317" y="300"/>
                  </a:lnTo>
                  <a:lnTo>
                    <a:pt x="317" y="302"/>
                  </a:lnTo>
                  <a:lnTo>
                    <a:pt x="317" y="306"/>
                  </a:lnTo>
                  <a:lnTo>
                    <a:pt x="320" y="309"/>
                  </a:lnTo>
                  <a:lnTo>
                    <a:pt x="320" y="310"/>
                  </a:lnTo>
                  <a:lnTo>
                    <a:pt x="319" y="312"/>
                  </a:lnTo>
                  <a:lnTo>
                    <a:pt x="319" y="313"/>
                  </a:lnTo>
                  <a:lnTo>
                    <a:pt x="320" y="314"/>
                  </a:lnTo>
                  <a:lnTo>
                    <a:pt x="321" y="316"/>
                  </a:lnTo>
                  <a:lnTo>
                    <a:pt x="321" y="318"/>
                  </a:lnTo>
                  <a:lnTo>
                    <a:pt x="322" y="319"/>
                  </a:lnTo>
                  <a:lnTo>
                    <a:pt x="323" y="320"/>
                  </a:lnTo>
                  <a:lnTo>
                    <a:pt x="326" y="322"/>
                  </a:lnTo>
                  <a:lnTo>
                    <a:pt x="327" y="323"/>
                  </a:lnTo>
                  <a:lnTo>
                    <a:pt x="327" y="324"/>
                  </a:lnTo>
                  <a:lnTo>
                    <a:pt x="328" y="327"/>
                  </a:lnTo>
                  <a:lnTo>
                    <a:pt x="328" y="329"/>
                  </a:lnTo>
                  <a:lnTo>
                    <a:pt x="328" y="330"/>
                  </a:lnTo>
                  <a:lnTo>
                    <a:pt x="328" y="331"/>
                  </a:lnTo>
                  <a:lnTo>
                    <a:pt x="329" y="331"/>
                  </a:lnTo>
                  <a:lnTo>
                    <a:pt x="329" y="331"/>
                  </a:lnTo>
                  <a:lnTo>
                    <a:pt x="328" y="331"/>
                  </a:lnTo>
                  <a:lnTo>
                    <a:pt x="328" y="332"/>
                  </a:lnTo>
                  <a:lnTo>
                    <a:pt x="328" y="333"/>
                  </a:lnTo>
                  <a:lnTo>
                    <a:pt x="328" y="334"/>
                  </a:lnTo>
                  <a:lnTo>
                    <a:pt x="329" y="336"/>
                  </a:lnTo>
                  <a:lnTo>
                    <a:pt x="330" y="342"/>
                  </a:lnTo>
                  <a:lnTo>
                    <a:pt x="331" y="344"/>
                  </a:lnTo>
                  <a:lnTo>
                    <a:pt x="333" y="345"/>
                  </a:lnTo>
                  <a:lnTo>
                    <a:pt x="335" y="347"/>
                  </a:lnTo>
                  <a:lnTo>
                    <a:pt x="336" y="348"/>
                  </a:lnTo>
                  <a:lnTo>
                    <a:pt x="337" y="349"/>
                  </a:lnTo>
                  <a:lnTo>
                    <a:pt x="338" y="350"/>
                  </a:lnTo>
                  <a:lnTo>
                    <a:pt x="340" y="350"/>
                  </a:lnTo>
                  <a:lnTo>
                    <a:pt x="341" y="350"/>
                  </a:lnTo>
                  <a:lnTo>
                    <a:pt x="342" y="350"/>
                  </a:lnTo>
                  <a:lnTo>
                    <a:pt x="343" y="351"/>
                  </a:lnTo>
                  <a:lnTo>
                    <a:pt x="344" y="353"/>
                  </a:lnTo>
                  <a:lnTo>
                    <a:pt x="344" y="354"/>
                  </a:lnTo>
                  <a:lnTo>
                    <a:pt x="345" y="354"/>
                  </a:lnTo>
                  <a:lnTo>
                    <a:pt x="346" y="355"/>
                  </a:lnTo>
                  <a:lnTo>
                    <a:pt x="347" y="354"/>
                  </a:lnTo>
                  <a:lnTo>
                    <a:pt x="348" y="355"/>
                  </a:lnTo>
                  <a:lnTo>
                    <a:pt x="349" y="355"/>
                  </a:lnTo>
                  <a:lnTo>
                    <a:pt x="350" y="355"/>
                  </a:lnTo>
                  <a:lnTo>
                    <a:pt x="351" y="355"/>
                  </a:lnTo>
                  <a:lnTo>
                    <a:pt x="357" y="362"/>
                  </a:lnTo>
                  <a:lnTo>
                    <a:pt x="359" y="364"/>
                  </a:lnTo>
                  <a:lnTo>
                    <a:pt x="359" y="365"/>
                  </a:lnTo>
                  <a:lnTo>
                    <a:pt x="359" y="368"/>
                  </a:lnTo>
                  <a:lnTo>
                    <a:pt x="359" y="368"/>
                  </a:lnTo>
                  <a:lnTo>
                    <a:pt x="359" y="369"/>
                  </a:lnTo>
                  <a:lnTo>
                    <a:pt x="362" y="371"/>
                  </a:lnTo>
                  <a:lnTo>
                    <a:pt x="365" y="374"/>
                  </a:lnTo>
                  <a:lnTo>
                    <a:pt x="365" y="376"/>
                  </a:lnTo>
                  <a:lnTo>
                    <a:pt x="367" y="377"/>
                  </a:lnTo>
                  <a:lnTo>
                    <a:pt x="371" y="378"/>
                  </a:lnTo>
                  <a:lnTo>
                    <a:pt x="373" y="379"/>
                  </a:lnTo>
                  <a:lnTo>
                    <a:pt x="373" y="380"/>
                  </a:lnTo>
                  <a:lnTo>
                    <a:pt x="373" y="381"/>
                  </a:lnTo>
                  <a:lnTo>
                    <a:pt x="372" y="386"/>
                  </a:lnTo>
                  <a:lnTo>
                    <a:pt x="371" y="390"/>
                  </a:lnTo>
                  <a:lnTo>
                    <a:pt x="369" y="392"/>
                  </a:lnTo>
                  <a:lnTo>
                    <a:pt x="368" y="393"/>
                  </a:lnTo>
                  <a:lnTo>
                    <a:pt x="366" y="394"/>
                  </a:lnTo>
                  <a:lnTo>
                    <a:pt x="365" y="395"/>
                  </a:lnTo>
                  <a:lnTo>
                    <a:pt x="365" y="398"/>
                  </a:lnTo>
                  <a:lnTo>
                    <a:pt x="365" y="398"/>
                  </a:lnTo>
                  <a:lnTo>
                    <a:pt x="360" y="402"/>
                  </a:lnTo>
                  <a:lnTo>
                    <a:pt x="359" y="404"/>
                  </a:lnTo>
                  <a:lnTo>
                    <a:pt x="359" y="404"/>
                  </a:lnTo>
                  <a:lnTo>
                    <a:pt x="356" y="405"/>
                  </a:lnTo>
                  <a:lnTo>
                    <a:pt x="354" y="405"/>
                  </a:lnTo>
                  <a:lnTo>
                    <a:pt x="354" y="407"/>
                  </a:lnTo>
                  <a:lnTo>
                    <a:pt x="353" y="408"/>
                  </a:lnTo>
                  <a:lnTo>
                    <a:pt x="352" y="414"/>
                  </a:lnTo>
                  <a:lnTo>
                    <a:pt x="352" y="416"/>
                  </a:lnTo>
                  <a:lnTo>
                    <a:pt x="351" y="416"/>
                  </a:lnTo>
                  <a:lnTo>
                    <a:pt x="350" y="417"/>
                  </a:lnTo>
                  <a:lnTo>
                    <a:pt x="347" y="418"/>
                  </a:lnTo>
                  <a:lnTo>
                    <a:pt x="345" y="419"/>
                  </a:lnTo>
                  <a:lnTo>
                    <a:pt x="338" y="417"/>
                  </a:lnTo>
                  <a:lnTo>
                    <a:pt x="335" y="417"/>
                  </a:lnTo>
                  <a:lnTo>
                    <a:pt x="335" y="418"/>
                  </a:lnTo>
                  <a:lnTo>
                    <a:pt x="334" y="419"/>
                  </a:lnTo>
                  <a:lnTo>
                    <a:pt x="333" y="419"/>
                  </a:lnTo>
                  <a:lnTo>
                    <a:pt x="331" y="419"/>
                  </a:lnTo>
                  <a:lnTo>
                    <a:pt x="330" y="419"/>
                  </a:lnTo>
                  <a:lnTo>
                    <a:pt x="329" y="420"/>
                  </a:lnTo>
                  <a:lnTo>
                    <a:pt x="328" y="422"/>
                  </a:lnTo>
                  <a:lnTo>
                    <a:pt x="327" y="422"/>
                  </a:lnTo>
                  <a:lnTo>
                    <a:pt x="325" y="424"/>
                  </a:lnTo>
                  <a:lnTo>
                    <a:pt x="324" y="425"/>
                  </a:lnTo>
                  <a:lnTo>
                    <a:pt x="323" y="426"/>
                  </a:lnTo>
                  <a:lnTo>
                    <a:pt x="323" y="427"/>
                  </a:lnTo>
                  <a:lnTo>
                    <a:pt x="325" y="432"/>
                  </a:lnTo>
                  <a:lnTo>
                    <a:pt x="327" y="434"/>
                  </a:lnTo>
                  <a:lnTo>
                    <a:pt x="328" y="435"/>
                  </a:lnTo>
                  <a:lnTo>
                    <a:pt x="329" y="435"/>
                  </a:lnTo>
                  <a:lnTo>
                    <a:pt x="329" y="436"/>
                  </a:lnTo>
                  <a:lnTo>
                    <a:pt x="328" y="437"/>
                  </a:lnTo>
                  <a:lnTo>
                    <a:pt x="327" y="438"/>
                  </a:lnTo>
                  <a:lnTo>
                    <a:pt x="324" y="442"/>
                  </a:lnTo>
                  <a:lnTo>
                    <a:pt x="325" y="444"/>
                  </a:lnTo>
                  <a:lnTo>
                    <a:pt x="325" y="447"/>
                  </a:lnTo>
                  <a:lnTo>
                    <a:pt x="324" y="448"/>
                  </a:lnTo>
                  <a:lnTo>
                    <a:pt x="323" y="453"/>
                  </a:lnTo>
                  <a:lnTo>
                    <a:pt x="323" y="456"/>
                  </a:lnTo>
                  <a:lnTo>
                    <a:pt x="323" y="456"/>
                  </a:lnTo>
                  <a:lnTo>
                    <a:pt x="328" y="460"/>
                  </a:lnTo>
                  <a:lnTo>
                    <a:pt x="331" y="462"/>
                  </a:lnTo>
                  <a:lnTo>
                    <a:pt x="332" y="464"/>
                  </a:lnTo>
                  <a:lnTo>
                    <a:pt x="333" y="465"/>
                  </a:lnTo>
                  <a:lnTo>
                    <a:pt x="333" y="467"/>
                  </a:lnTo>
                  <a:lnTo>
                    <a:pt x="333" y="470"/>
                  </a:lnTo>
                  <a:lnTo>
                    <a:pt x="331" y="474"/>
                  </a:lnTo>
                  <a:lnTo>
                    <a:pt x="330" y="476"/>
                  </a:lnTo>
                  <a:lnTo>
                    <a:pt x="329" y="476"/>
                  </a:lnTo>
                  <a:lnTo>
                    <a:pt x="329" y="477"/>
                  </a:lnTo>
                  <a:lnTo>
                    <a:pt x="327" y="478"/>
                  </a:lnTo>
                  <a:lnTo>
                    <a:pt x="326" y="480"/>
                  </a:lnTo>
                  <a:lnTo>
                    <a:pt x="324" y="484"/>
                  </a:lnTo>
                  <a:lnTo>
                    <a:pt x="323" y="486"/>
                  </a:lnTo>
                  <a:lnTo>
                    <a:pt x="321" y="486"/>
                  </a:lnTo>
                  <a:lnTo>
                    <a:pt x="317" y="487"/>
                  </a:lnTo>
                  <a:lnTo>
                    <a:pt x="316" y="488"/>
                  </a:lnTo>
                  <a:lnTo>
                    <a:pt x="314" y="488"/>
                  </a:lnTo>
                  <a:lnTo>
                    <a:pt x="312" y="487"/>
                  </a:lnTo>
                  <a:lnTo>
                    <a:pt x="311" y="486"/>
                  </a:lnTo>
                  <a:lnTo>
                    <a:pt x="310" y="484"/>
                  </a:lnTo>
                  <a:lnTo>
                    <a:pt x="310" y="483"/>
                  </a:lnTo>
                  <a:lnTo>
                    <a:pt x="310" y="481"/>
                  </a:lnTo>
                  <a:lnTo>
                    <a:pt x="309" y="481"/>
                  </a:lnTo>
                  <a:lnTo>
                    <a:pt x="308" y="481"/>
                  </a:lnTo>
                  <a:lnTo>
                    <a:pt x="305" y="483"/>
                  </a:lnTo>
                  <a:lnTo>
                    <a:pt x="293" y="488"/>
                  </a:lnTo>
                  <a:lnTo>
                    <a:pt x="290" y="488"/>
                  </a:lnTo>
                  <a:lnTo>
                    <a:pt x="289" y="488"/>
                  </a:lnTo>
                  <a:lnTo>
                    <a:pt x="287" y="488"/>
                  </a:lnTo>
                  <a:lnTo>
                    <a:pt x="284" y="488"/>
                  </a:lnTo>
                  <a:lnTo>
                    <a:pt x="280" y="485"/>
                  </a:lnTo>
                  <a:lnTo>
                    <a:pt x="278" y="485"/>
                  </a:lnTo>
                  <a:lnTo>
                    <a:pt x="277" y="485"/>
                  </a:lnTo>
                  <a:lnTo>
                    <a:pt x="275" y="488"/>
                  </a:lnTo>
                  <a:lnTo>
                    <a:pt x="274" y="488"/>
                  </a:lnTo>
                  <a:lnTo>
                    <a:pt x="270" y="488"/>
                  </a:lnTo>
                  <a:lnTo>
                    <a:pt x="269" y="488"/>
                  </a:lnTo>
                  <a:lnTo>
                    <a:pt x="259" y="494"/>
                  </a:lnTo>
                  <a:lnTo>
                    <a:pt x="258" y="494"/>
                  </a:lnTo>
                  <a:lnTo>
                    <a:pt x="257" y="496"/>
                  </a:lnTo>
                  <a:lnTo>
                    <a:pt x="256" y="497"/>
                  </a:lnTo>
                  <a:lnTo>
                    <a:pt x="254" y="497"/>
                  </a:lnTo>
                  <a:lnTo>
                    <a:pt x="251" y="496"/>
                  </a:lnTo>
                  <a:lnTo>
                    <a:pt x="246" y="496"/>
                  </a:lnTo>
                  <a:lnTo>
                    <a:pt x="245" y="495"/>
                  </a:lnTo>
                  <a:lnTo>
                    <a:pt x="245" y="492"/>
                  </a:lnTo>
                  <a:lnTo>
                    <a:pt x="241" y="487"/>
                  </a:lnTo>
                  <a:lnTo>
                    <a:pt x="241" y="484"/>
                  </a:lnTo>
                  <a:lnTo>
                    <a:pt x="243" y="482"/>
                  </a:lnTo>
                  <a:lnTo>
                    <a:pt x="248" y="480"/>
                  </a:lnTo>
                  <a:lnTo>
                    <a:pt x="251" y="478"/>
                  </a:lnTo>
                  <a:lnTo>
                    <a:pt x="251" y="476"/>
                  </a:lnTo>
                  <a:lnTo>
                    <a:pt x="250" y="472"/>
                  </a:lnTo>
                  <a:lnTo>
                    <a:pt x="251" y="470"/>
                  </a:lnTo>
                  <a:lnTo>
                    <a:pt x="251" y="470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0" y="455"/>
                  </a:lnTo>
                  <a:lnTo>
                    <a:pt x="259" y="454"/>
                  </a:lnTo>
                  <a:lnTo>
                    <a:pt x="259" y="453"/>
                  </a:lnTo>
                  <a:lnTo>
                    <a:pt x="260" y="452"/>
                  </a:lnTo>
                  <a:lnTo>
                    <a:pt x="261" y="450"/>
                  </a:lnTo>
                  <a:lnTo>
                    <a:pt x="261" y="449"/>
                  </a:lnTo>
                  <a:lnTo>
                    <a:pt x="262" y="449"/>
                  </a:lnTo>
                  <a:lnTo>
                    <a:pt x="263" y="448"/>
                  </a:lnTo>
                  <a:lnTo>
                    <a:pt x="263" y="447"/>
                  </a:lnTo>
                  <a:lnTo>
                    <a:pt x="264" y="446"/>
                  </a:lnTo>
                  <a:lnTo>
                    <a:pt x="263" y="444"/>
                  </a:lnTo>
                  <a:lnTo>
                    <a:pt x="262" y="442"/>
                  </a:lnTo>
                  <a:lnTo>
                    <a:pt x="261" y="442"/>
                  </a:lnTo>
                  <a:lnTo>
                    <a:pt x="258" y="441"/>
                  </a:lnTo>
                  <a:lnTo>
                    <a:pt x="257" y="441"/>
                  </a:lnTo>
                  <a:lnTo>
                    <a:pt x="252" y="443"/>
                  </a:lnTo>
                  <a:lnTo>
                    <a:pt x="251" y="443"/>
                  </a:lnTo>
                  <a:lnTo>
                    <a:pt x="250" y="442"/>
                  </a:lnTo>
                  <a:lnTo>
                    <a:pt x="247" y="439"/>
                  </a:lnTo>
                  <a:lnTo>
                    <a:pt x="245" y="438"/>
                  </a:lnTo>
                  <a:lnTo>
                    <a:pt x="244" y="437"/>
                  </a:lnTo>
                  <a:lnTo>
                    <a:pt x="234" y="435"/>
                  </a:lnTo>
                  <a:lnTo>
                    <a:pt x="233" y="435"/>
                  </a:lnTo>
                  <a:lnTo>
                    <a:pt x="231" y="435"/>
                  </a:lnTo>
                  <a:lnTo>
                    <a:pt x="229" y="435"/>
                  </a:lnTo>
                  <a:lnTo>
                    <a:pt x="228" y="434"/>
                  </a:lnTo>
                  <a:lnTo>
                    <a:pt x="229" y="434"/>
                  </a:lnTo>
                  <a:lnTo>
                    <a:pt x="230" y="431"/>
                  </a:lnTo>
                  <a:lnTo>
                    <a:pt x="231" y="428"/>
                  </a:lnTo>
                  <a:lnTo>
                    <a:pt x="232" y="425"/>
                  </a:lnTo>
                  <a:lnTo>
                    <a:pt x="232" y="422"/>
                  </a:lnTo>
                  <a:lnTo>
                    <a:pt x="232" y="422"/>
                  </a:lnTo>
                  <a:lnTo>
                    <a:pt x="231" y="421"/>
                  </a:lnTo>
                  <a:lnTo>
                    <a:pt x="228" y="421"/>
                  </a:lnTo>
                  <a:lnTo>
                    <a:pt x="226" y="420"/>
                  </a:lnTo>
                  <a:lnTo>
                    <a:pt x="225" y="420"/>
                  </a:lnTo>
                  <a:lnTo>
                    <a:pt x="223" y="418"/>
                  </a:lnTo>
                  <a:lnTo>
                    <a:pt x="222" y="417"/>
                  </a:lnTo>
                  <a:lnTo>
                    <a:pt x="221" y="417"/>
                  </a:lnTo>
                  <a:lnTo>
                    <a:pt x="219" y="417"/>
                  </a:lnTo>
                  <a:lnTo>
                    <a:pt x="218" y="417"/>
                  </a:lnTo>
                  <a:lnTo>
                    <a:pt x="215" y="414"/>
                  </a:lnTo>
                  <a:lnTo>
                    <a:pt x="215" y="410"/>
                  </a:lnTo>
                  <a:lnTo>
                    <a:pt x="215" y="406"/>
                  </a:lnTo>
                  <a:lnTo>
                    <a:pt x="214" y="404"/>
                  </a:lnTo>
                  <a:lnTo>
                    <a:pt x="212" y="404"/>
                  </a:lnTo>
                  <a:lnTo>
                    <a:pt x="210" y="404"/>
                  </a:lnTo>
                  <a:lnTo>
                    <a:pt x="209" y="405"/>
                  </a:lnTo>
                  <a:lnTo>
                    <a:pt x="208" y="404"/>
                  </a:lnTo>
                  <a:lnTo>
                    <a:pt x="207" y="403"/>
                  </a:lnTo>
                  <a:lnTo>
                    <a:pt x="206" y="396"/>
                  </a:lnTo>
                  <a:lnTo>
                    <a:pt x="204" y="393"/>
                  </a:lnTo>
                  <a:lnTo>
                    <a:pt x="203" y="392"/>
                  </a:lnTo>
                  <a:lnTo>
                    <a:pt x="197" y="392"/>
                  </a:lnTo>
                  <a:lnTo>
                    <a:pt x="195" y="391"/>
                  </a:lnTo>
                  <a:lnTo>
                    <a:pt x="194" y="390"/>
                  </a:lnTo>
                  <a:lnTo>
                    <a:pt x="186" y="386"/>
                  </a:lnTo>
                  <a:lnTo>
                    <a:pt x="180" y="382"/>
                  </a:lnTo>
                  <a:lnTo>
                    <a:pt x="179" y="381"/>
                  </a:lnTo>
                  <a:lnTo>
                    <a:pt x="180" y="380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1" y="376"/>
                  </a:lnTo>
                  <a:lnTo>
                    <a:pt x="182" y="376"/>
                  </a:lnTo>
                  <a:lnTo>
                    <a:pt x="181" y="374"/>
                  </a:lnTo>
                  <a:lnTo>
                    <a:pt x="181" y="374"/>
                  </a:lnTo>
                  <a:lnTo>
                    <a:pt x="180" y="373"/>
                  </a:lnTo>
                  <a:lnTo>
                    <a:pt x="179" y="371"/>
                  </a:lnTo>
                  <a:lnTo>
                    <a:pt x="178" y="371"/>
                  </a:lnTo>
                  <a:lnTo>
                    <a:pt x="176" y="371"/>
                  </a:lnTo>
                  <a:lnTo>
                    <a:pt x="173" y="371"/>
                  </a:lnTo>
                  <a:lnTo>
                    <a:pt x="172" y="372"/>
                  </a:lnTo>
                  <a:lnTo>
                    <a:pt x="165" y="377"/>
                  </a:lnTo>
                  <a:lnTo>
                    <a:pt x="162" y="378"/>
                  </a:lnTo>
                  <a:lnTo>
                    <a:pt x="160" y="378"/>
                  </a:lnTo>
                  <a:lnTo>
                    <a:pt x="159" y="379"/>
                  </a:lnTo>
                  <a:lnTo>
                    <a:pt x="158" y="380"/>
                  </a:lnTo>
                  <a:lnTo>
                    <a:pt x="158" y="381"/>
                  </a:lnTo>
                  <a:lnTo>
                    <a:pt x="160" y="384"/>
                  </a:lnTo>
                  <a:lnTo>
                    <a:pt x="161" y="386"/>
                  </a:lnTo>
                  <a:lnTo>
                    <a:pt x="161" y="388"/>
                  </a:lnTo>
                  <a:lnTo>
                    <a:pt x="161" y="389"/>
                  </a:lnTo>
                  <a:lnTo>
                    <a:pt x="162" y="389"/>
                  </a:lnTo>
                  <a:lnTo>
                    <a:pt x="163" y="389"/>
                  </a:lnTo>
                  <a:lnTo>
                    <a:pt x="164" y="389"/>
                  </a:lnTo>
                  <a:lnTo>
                    <a:pt x="165" y="390"/>
                  </a:lnTo>
                  <a:lnTo>
                    <a:pt x="164" y="392"/>
                  </a:lnTo>
                  <a:lnTo>
                    <a:pt x="162" y="397"/>
                  </a:lnTo>
                  <a:lnTo>
                    <a:pt x="160" y="400"/>
                  </a:lnTo>
                  <a:lnTo>
                    <a:pt x="158" y="402"/>
                  </a:lnTo>
                  <a:lnTo>
                    <a:pt x="157" y="402"/>
                  </a:lnTo>
                  <a:lnTo>
                    <a:pt x="156" y="402"/>
                  </a:lnTo>
                  <a:lnTo>
                    <a:pt x="155" y="402"/>
                  </a:lnTo>
                  <a:lnTo>
                    <a:pt x="155" y="403"/>
                  </a:lnTo>
                  <a:lnTo>
                    <a:pt x="154" y="404"/>
                  </a:lnTo>
                  <a:lnTo>
                    <a:pt x="153" y="405"/>
                  </a:lnTo>
                  <a:lnTo>
                    <a:pt x="152" y="406"/>
                  </a:lnTo>
                  <a:lnTo>
                    <a:pt x="150" y="407"/>
                  </a:lnTo>
                  <a:lnTo>
                    <a:pt x="149" y="407"/>
                  </a:lnTo>
                  <a:lnTo>
                    <a:pt x="147" y="407"/>
                  </a:lnTo>
                  <a:lnTo>
                    <a:pt x="146" y="410"/>
                  </a:lnTo>
                  <a:lnTo>
                    <a:pt x="145" y="413"/>
                  </a:lnTo>
                  <a:lnTo>
                    <a:pt x="146" y="414"/>
                  </a:lnTo>
                  <a:lnTo>
                    <a:pt x="149" y="416"/>
                  </a:lnTo>
                  <a:lnTo>
                    <a:pt x="149" y="417"/>
                  </a:lnTo>
                  <a:lnTo>
                    <a:pt x="149" y="418"/>
                  </a:lnTo>
                  <a:lnTo>
                    <a:pt x="147" y="421"/>
                  </a:lnTo>
                  <a:lnTo>
                    <a:pt x="143" y="422"/>
                  </a:lnTo>
                  <a:lnTo>
                    <a:pt x="136" y="424"/>
                  </a:lnTo>
                  <a:lnTo>
                    <a:pt x="137" y="420"/>
                  </a:lnTo>
                  <a:lnTo>
                    <a:pt x="137" y="416"/>
                  </a:lnTo>
                  <a:lnTo>
                    <a:pt x="135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2" y="407"/>
                  </a:lnTo>
                  <a:lnTo>
                    <a:pt x="117" y="407"/>
                  </a:lnTo>
                  <a:lnTo>
                    <a:pt x="116" y="406"/>
                  </a:lnTo>
                  <a:lnTo>
                    <a:pt x="115" y="406"/>
                  </a:lnTo>
                  <a:lnTo>
                    <a:pt x="109" y="400"/>
                  </a:lnTo>
                  <a:lnTo>
                    <a:pt x="106" y="398"/>
                  </a:lnTo>
                  <a:lnTo>
                    <a:pt x="101" y="393"/>
                  </a:lnTo>
                  <a:lnTo>
                    <a:pt x="100" y="392"/>
                  </a:lnTo>
                  <a:lnTo>
                    <a:pt x="99" y="392"/>
                  </a:lnTo>
                  <a:lnTo>
                    <a:pt x="99" y="390"/>
                  </a:lnTo>
                  <a:lnTo>
                    <a:pt x="98" y="389"/>
                  </a:lnTo>
                  <a:lnTo>
                    <a:pt x="97" y="389"/>
                  </a:lnTo>
                  <a:lnTo>
                    <a:pt x="96" y="389"/>
                  </a:lnTo>
                  <a:lnTo>
                    <a:pt x="94" y="392"/>
                  </a:lnTo>
                  <a:lnTo>
                    <a:pt x="93" y="392"/>
                  </a:lnTo>
                  <a:lnTo>
                    <a:pt x="89" y="392"/>
                  </a:lnTo>
                  <a:lnTo>
                    <a:pt x="87" y="392"/>
                  </a:lnTo>
                  <a:lnTo>
                    <a:pt x="84" y="392"/>
                  </a:lnTo>
                  <a:lnTo>
                    <a:pt x="83" y="390"/>
                  </a:lnTo>
                  <a:lnTo>
                    <a:pt x="81" y="387"/>
                  </a:lnTo>
                  <a:lnTo>
                    <a:pt x="78" y="383"/>
                  </a:lnTo>
                  <a:lnTo>
                    <a:pt x="77" y="383"/>
                  </a:lnTo>
                  <a:lnTo>
                    <a:pt x="76" y="384"/>
                  </a:lnTo>
                  <a:lnTo>
                    <a:pt x="74" y="384"/>
                  </a:lnTo>
                  <a:lnTo>
                    <a:pt x="70" y="382"/>
                  </a:lnTo>
                  <a:lnTo>
                    <a:pt x="68" y="381"/>
                  </a:lnTo>
                  <a:lnTo>
                    <a:pt x="66" y="380"/>
                  </a:lnTo>
                  <a:lnTo>
                    <a:pt x="64" y="376"/>
                  </a:lnTo>
                  <a:lnTo>
                    <a:pt x="60" y="374"/>
                  </a:lnTo>
                  <a:lnTo>
                    <a:pt x="59" y="372"/>
                  </a:lnTo>
                  <a:lnTo>
                    <a:pt x="58" y="368"/>
                  </a:lnTo>
                  <a:lnTo>
                    <a:pt x="57" y="367"/>
                  </a:lnTo>
                  <a:lnTo>
                    <a:pt x="52" y="362"/>
                  </a:lnTo>
                  <a:lnTo>
                    <a:pt x="47" y="355"/>
                  </a:lnTo>
                  <a:lnTo>
                    <a:pt x="47" y="355"/>
                  </a:lnTo>
                  <a:lnTo>
                    <a:pt x="34" y="349"/>
                  </a:lnTo>
                  <a:lnTo>
                    <a:pt x="31" y="347"/>
                  </a:lnTo>
                  <a:lnTo>
                    <a:pt x="30" y="343"/>
                  </a:lnTo>
                  <a:lnTo>
                    <a:pt x="30" y="340"/>
                  </a:lnTo>
                  <a:lnTo>
                    <a:pt x="32" y="337"/>
                  </a:lnTo>
                  <a:lnTo>
                    <a:pt x="34" y="337"/>
                  </a:lnTo>
                  <a:lnTo>
                    <a:pt x="35" y="335"/>
                  </a:lnTo>
                  <a:lnTo>
                    <a:pt x="35" y="332"/>
                  </a:lnTo>
                  <a:lnTo>
                    <a:pt x="37" y="330"/>
                  </a:lnTo>
                  <a:lnTo>
                    <a:pt x="38" y="330"/>
                  </a:lnTo>
                  <a:lnTo>
                    <a:pt x="41" y="330"/>
                  </a:lnTo>
                  <a:lnTo>
                    <a:pt x="41" y="330"/>
                  </a:lnTo>
                  <a:lnTo>
                    <a:pt x="42" y="330"/>
                  </a:lnTo>
                  <a:lnTo>
                    <a:pt x="45" y="328"/>
                  </a:lnTo>
                  <a:lnTo>
                    <a:pt x="46" y="327"/>
                  </a:lnTo>
                  <a:lnTo>
                    <a:pt x="47" y="328"/>
                  </a:lnTo>
                  <a:lnTo>
                    <a:pt x="48" y="331"/>
                  </a:lnTo>
                  <a:lnTo>
                    <a:pt x="50" y="333"/>
                  </a:lnTo>
                  <a:lnTo>
                    <a:pt x="51" y="335"/>
                  </a:lnTo>
                  <a:lnTo>
                    <a:pt x="51" y="336"/>
                  </a:lnTo>
                  <a:lnTo>
                    <a:pt x="52" y="335"/>
                  </a:lnTo>
                  <a:lnTo>
                    <a:pt x="53" y="332"/>
                  </a:lnTo>
                  <a:lnTo>
                    <a:pt x="54" y="332"/>
                  </a:lnTo>
                  <a:lnTo>
                    <a:pt x="58" y="333"/>
                  </a:lnTo>
                  <a:lnTo>
                    <a:pt x="59" y="333"/>
                  </a:lnTo>
                  <a:lnTo>
                    <a:pt x="59" y="332"/>
                  </a:lnTo>
                  <a:lnTo>
                    <a:pt x="58" y="331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8" y="325"/>
                  </a:lnTo>
                  <a:lnTo>
                    <a:pt x="60" y="323"/>
                  </a:lnTo>
                  <a:lnTo>
                    <a:pt x="59" y="319"/>
                  </a:lnTo>
                  <a:lnTo>
                    <a:pt x="58" y="313"/>
                  </a:lnTo>
                  <a:lnTo>
                    <a:pt x="56" y="308"/>
                  </a:lnTo>
                  <a:lnTo>
                    <a:pt x="47" y="298"/>
                  </a:lnTo>
                  <a:lnTo>
                    <a:pt x="41" y="290"/>
                  </a:lnTo>
                  <a:lnTo>
                    <a:pt x="39" y="287"/>
                  </a:lnTo>
                  <a:lnTo>
                    <a:pt x="36" y="284"/>
                  </a:lnTo>
                  <a:lnTo>
                    <a:pt x="35" y="284"/>
                  </a:lnTo>
                  <a:lnTo>
                    <a:pt x="36" y="283"/>
                  </a:lnTo>
                  <a:lnTo>
                    <a:pt x="36" y="282"/>
                  </a:lnTo>
                  <a:lnTo>
                    <a:pt x="35" y="281"/>
                  </a:lnTo>
                  <a:lnTo>
                    <a:pt x="35" y="280"/>
                  </a:lnTo>
                  <a:lnTo>
                    <a:pt x="36" y="278"/>
                  </a:lnTo>
                  <a:lnTo>
                    <a:pt x="37" y="277"/>
                  </a:lnTo>
                  <a:lnTo>
                    <a:pt x="39" y="277"/>
                  </a:lnTo>
                  <a:lnTo>
                    <a:pt x="40" y="277"/>
                  </a:lnTo>
                  <a:lnTo>
                    <a:pt x="41" y="277"/>
                  </a:lnTo>
                  <a:lnTo>
                    <a:pt x="43" y="279"/>
                  </a:lnTo>
                  <a:lnTo>
                    <a:pt x="46" y="281"/>
                  </a:lnTo>
                  <a:lnTo>
                    <a:pt x="47" y="282"/>
                  </a:lnTo>
                  <a:lnTo>
                    <a:pt x="48" y="282"/>
                  </a:lnTo>
                  <a:lnTo>
                    <a:pt x="50" y="282"/>
                  </a:lnTo>
                  <a:lnTo>
                    <a:pt x="54" y="281"/>
                  </a:lnTo>
                  <a:lnTo>
                    <a:pt x="59" y="282"/>
                  </a:lnTo>
                  <a:lnTo>
                    <a:pt x="62" y="282"/>
                  </a:lnTo>
                  <a:lnTo>
                    <a:pt x="64" y="281"/>
                  </a:lnTo>
                  <a:lnTo>
                    <a:pt x="68" y="278"/>
                  </a:lnTo>
                  <a:lnTo>
                    <a:pt x="69" y="277"/>
                  </a:lnTo>
                  <a:lnTo>
                    <a:pt x="70" y="274"/>
                  </a:lnTo>
                  <a:lnTo>
                    <a:pt x="69" y="271"/>
                  </a:lnTo>
                  <a:lnTo>
                    <a:pt x="68" y="271"/>
                  </a:lnTo>
                  <a:lnTo>
                    <a:pt x="67" y="271"/>
                  </a:lnTo>
                  <a:lnTo>
                    <a:pt x="66" y="272"/>
                  </a:lnTo>
                  <a:lnTo>
                    <a:pt x="65" y="271"/>
                  </a:lnTo>
                  <a:lnTo>
                    <a:pt x="65" y="270"/>
                  </a:lnTo>
                  <a:lnTo>
                    <a:pt x="61" y="268"/>
                  </a:lnTo>
                  <a:lnTo>
                    <a:pt x="60" y="267"/>
                  </a:lnTo>
                  <a:lnTo>
                    <a:pt x="59" y="265"/>
                  </a:lnTo>
                  <a:lnTo>
                    <a:pt x="58" y="264"/>
                  </a:lnTo>
                  <a:lnTo>
                    <a:pt x="57" y="263"/>
                  </a:lnTo>
                  <a:lnTo>
                    <a:pt x="57" y="260"/>
                  </a:lnTo>
                  <a:lnTo>
                    <a:pt x="56" y="259"/>
                  </a:lnTo>
                  <a:lnTo>
                    <a:pt x="54" y="260"/>
                  </a:lnTo>
                  <a:lnTo>
                    <a:pt x="53" y="260"/>
                  </a:lnTo>
                  <a:lnTo>
                    <a:pt x="53" y="259"/>
                  </a:lnTo>
                  <a:lnTo>
                    <a:pt x="48" y="256"/>
                  </a:lnTo>
                  <a:lnTo>
                    <a:pt x="47" y="254"/>
                  </a:lnTo>
                  <a:lnTo>
                    <a:pt x="47" y="253"/>
                  </a:lnTo>
                  <a:lnTo>
                    <a:pt x="46" y="251"/>
                  </a:lnTo>
                  <a:lnTo>
                    <a:pt x="45" y="247"/>
                  </a:lnTo>
                  <a:lnTo>
                    <a:pt x="43" y="246"/>
                  </a:lnTo>
                  <a:lnTo>
                    <a:pt x="42" y="244"/>
                  </a:lnTo>
                  <a:lnTo>
                    <a:pt x="41" y="244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4" y="243"/>
                  </a:lnTo>
                  <a:lnTo>
                    <a:pt x="30" y="242"/>
                  </a:lnTo>
                  <a:lnTo>
                    <a:pt x="29" y="241"/>
                  </a:lnTo>
                  <a:lnTo>
                    <a:pt x="27" y="240"/>
                  </a:lnTo>
                  <a:lnTo>
                    <a:pt x="24" y="235"/>
                  </a:lnTo>
                  <a:lnTo>
                    <a:pt x="24" y="233"/>
                  </a:lnTo>
                  <a:lnTo>
                    <a:pt x="23" y="230"/>
                  </a:lnTo>
                  <a:lnTo>
                    <a:pt x="24" y="228"/>
                  </a:lnTo>
                  <a:lnTo>
                    <a:pt x="26" y="226"/>
                  </a:lnTo>
                  <a:lnTo>
                    <a:pt x="27" y="224"/>
                  </a:lnTo>
                  <a:lnTo>
                    <a:pt x="27" y="221"/>
                  </a:lnTo>
                  <a:lnTo>
                    <a:pt x="26" y="216"/>
                  </a:lnTo>
                  <a:lnTo>
                    <a:pt x="26" y="213"/>
                  </a:lnTo>
                  <a:lnTo>
                    <a:pt x="29" y="212"/>
                  </a:lnTo>
                  <a:lnTo>
                    <a:pt x="29" y="211"/>
                  </a:lnTo>
                  <a:lnTo>
                    <a:pt x="30" y="211"/>
                  </a:lnTo>
                  <a:lnTo>
                    <a:pt x="31" y="210"/>
                  </a:lnTo>
                  <a:lnTo>
                    <a:pt x="31" y="209"/>
                  </a:lnTo>
                  <a:lnTo>
                    <a:pt x="31" y="207"/>
                  </a:lnTo>
                  <a:lnTo>
                    <a:pt x="31" y="206"/>
                  </a:lnTo>
                  <a:lnTo>
                    <a:pt x="32" y="205"/>
                  </a:lnTo>
                  <a:lnTo>
                    <a:pt x="33" y="205"/>
                  </a:lnTo>
                  <a:lnTo>
                    <a:pt x="37" y="197"/>
                  </a:lnTo>
                  <a:lnTo>
                    <a:pt x="39" y="193"/>
                  </a:lnTo>
                  <a:lnTo>
                    <a:pt x="39" y="193"/>
                  </a:lnTo>
                  <a:lnTo>
                    <a:pt x="41" y="191"/>
                  </a:lnTo>
                  <a:lnTo>
                    <a:pt x="42" y="190"/>
                  </a:lnTo>
                  <a:lnTo>
                    <a:pt x="43" y="188"/>
                  </a:lnTo>
                  <a:lnTo>
                    <a:pt x="44" y="186"/>
                  </a:lnTo>
                  <a:lnTo>
                    <a:pt x="47" y="171"/>
                  </a:lnTo>
                  <a:lnTo>
                    <a:pt x="47" y="17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7" y="168"/>
                  </a:lnTo>
                  <a:lnTo>
                    <a:pt x="47" y="167"/>
                  </a:lnTo>
                  <a:lnTo>
                    <a:pt x="47" y="166"/>
                  </a:lnTo>
                  <a:lnTo>
                    <a:pt x="47" y="165"/>
                  </a:lnTo>
                  <a:lnTo>
                    <a:pt x="46" y="165"/>
                  </a:lnTo>
                  <a:lnTo>
                    <a:pt x="45" y="165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0" y="164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3" y="164"/>
                  </a:lnTo>
                  <a:lnTo>
                    <a:pt x="32" y="164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22" y="168"/>
                  </a:lnTo>
                  <a:lnTo>
                    <a:pt x="20" y="169"/>
                  </a:lnTo>
                  <a:lnTo>
                    <a:pt x="18" y="169"/>
                  </a:lnTo>
                  <a:lnTo>
                    <a:pt x="16" y="169"/>
                  </a:lnTo>
                  <a:lnTo>
                    <a:pt x="14" y="166"/>
                  </a:lnTo>
                  <a:lnTo>
                    <a:pt x="13" y="163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9" y="164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3"/>
                  </a:lnTo>
                  <a:lnTo>
                    <a:pt x="23" y="160"/>
                  </a:lnTo>
                  <a:lnTo>
                    <a:pt x="24" y="159"/>
                  </a:lnTo>
                  <a:lnTo>
                    <a:pt x="25" y="159"/>
                  </a:lnTo>
                  <a:lnTo>
                    <a:pt x="26" y="158"/>
                  </a:lnTo>
                  <a:lnTo>
                    <a:pt x="26" y="157"/>
                  </a:lnTo>
                  <a:lnTo>
                    <a:pt x="25" y="156"/>
                  </a:lnTo>
                  <a:lnTo>
                    <a:pt x="23" y="156"/>
                  </a:lnTo>
                  <a:lnTo>
                    <a:pt x="22" y="155"/>
                  </a:lnTo>
                  <a:lnTo>
                    <a:pt x="22" y="154"/>
                  </a:lnTo>
                  <a:lnTo>
                    <a:pt x="22" y="152"/>
                  </a:lnTo>
                  <a:lnTo>
                    <a:pt x="23" y="151"/>
                  </a:lnTo>
                  <a:lnTo>
                    <a:pt x="23" y="150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1"/>
                  </a:lnTo>
                  <a:lnTo>
                    <a:pt x="22" y="140"/>
                  </a:lnTo>
                  <a:lnTo>
                    <a:pt x="21" y="139"/>
                  </a:lnTo>
                  <a:lnTo>
                    <a:pt x="20" y="138"/>
                  </a:lnTo>
                  <a:lnTo>
                    <a:pt x="19" y="137"/>
                  </a:lnTo>
                  <a:lnTo>
                    <a:pt x="18" y="136"/>
                  </a:lnTo>
                  <a:lnTo>
                    <a:pt x="18" y="134"/>
                  </a:lnTo>
                  <a:lnTo>
                    <a:pt x="19" y="133"/>
                  </a:lnTo>
                  <a:lnTo>
                    <a:pt x="24" y="134"/>
                  </a:lnTo>
                  <a:lnTo>
                    <a:pt x="27" y="133"/>
                  </a:lnTo>
                  <a:lnTo>
                    <a:pt x="27" y="132"/>
                  </a:lnTo>
                  <a:lnTo>
                    <a:pt x="26" y="129"/>
                  </a:lnTo>
                  <a:lnTo>
                    <a:pt x="25" y="127"/>
                  </a:lnTo>
                  <a:lnTo>
                    <a:pt x="27" y="127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1" y="131"/>
                  </a:lnTo>
                  <a:lnTo>
                    <a:pt x="33" y="132"/>
                  </a:lnTo>
                  <a:lnTo>
                    <a:pt x="35" y="132"/>
                  </a:lnTo>
                  <a:lnTo>
                    <a:pt x="38" y="131"/>
                  </a:lnTo>
                  <a:lnTo>
                    <a:pt x="39" y="131"/>
                  </a:lnTo>
                  <a:lnTo>
                    <a:pt x="39" y="130"/>
                  </a:lnTo>
                  <a:lnTo>
                    <a:pt x="40" y="130"/>
                  </a:lnTo>
                  <a:lnTo>
                    <a:pt x="40" y="129"/>
                  </a:lnTo>
                  <a:lnTo>
                    <a:pt x="41" y="129"/>
                  </a:lnTo>
                  <a:lnTo>
                    <a:pt x="41" y="131"/>
                  </a:lnTo>
                  <a:lnTo>
                    <a:pt x="49" y="131"/>
                  </a:lnTo>
                  <a:lnTo>
                    <a:pt x="50" y="130"/>
                  </a:lnTo>
                  <a:lnTo>
                    <a:pt x="51" y="129"/>
                  </a:lnTo>
                  <a:lnTo>
                    <a:pt x="51" y="127"/>
                  </a:lnTo>
                  <a:lnTo>
                    <a:pt x="50" y="124"/>
                  </a:lnTo>
                  <a:lnTo>
                    <a:pt x="48" y="123"/>
                  </a:lnTo>
                  <a:lnTo>
                    <a:pt x="41" y="122"/>
                  </a:lnTo>
                  <a:lnTo>
                    <a:pt x="38" y="121"/>
                  </a:lnTo>
                  <a:lnTo>
                    <a:pt x="32" y="118"/>
                  </a:lnTo>
                  <a:lnTo>
                    <a:pt x="29" y="117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2" y="109"/>
                  </a:lnTo>
                  <a:lnTo>
                    <a:pt x="20" y="109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5" y="106"/>
                  </a:lnTo>
                  <a:lnTo>
                    <a:pt x="14" y="106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4" y="101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16" y="97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4" y="91"/>
                  </a:lnTo>
                  <a:lnTo>
                    <a:pt x="15" y="88"/>
                  </a:lnTo>
                  <a:lnTo>
                    <a:pt x="16" y="89"/>
                  </a:lnTo>
                  <a:lnTo>
                    <a:pt x="21" y="89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0" y="84"/>
                  </a:lnTo>
                  <a:lnTo>
                    <a:pt x="19" y="83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4" y="80"/>
                  </a:lnTo>
                  <a:lnTo>
                    <a:pt x="12" y="81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2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8" y="62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3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1" y="42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28" y="25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39" y="24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50" y="17"/>
                  </a:lnTo>
                  <a:lnTo>
                    <a:pt x="51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3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1" y="3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2" y="0"/>
                  </a:lnTo>
                  <a:lnTo>
                    <a:pt x="75" y="1"/>
                  </a:lnTo>
                  <a:lnTo>
                    <a:pt x="77" y="1"/>
                  </a:lnTo>
                  <a:lnTo>
                    <a:pt x="78" y="3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93" y="4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4" y="3"/>
                  </a:lnTo>
                  <a:lnTo>
                    <a:pt x="107" y="5"/>
                  </a:lnTo>
                  <a:lnTo>
                    <a:pt x="110" y="5"/>
                  </a:lnTo>
                  <a:lnTo>
                    <a:pt x="113" y="3"/>
                  </a:lnTo>
                  <a:lnTo>
                    <a:pt x="113" y="3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6" y="6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21" y="6"/>
                  </a:lnTo>
                  <a:lnTo>
                    <a:pt x="126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7" name="Freeform 72">
              <a:extLst>
                <a:ext uri="{FF2B5EF4-FFF2-40B4-BE49-F238E27FC236}">
                  <a16:creationId xmlns:a16="http://schemas.microsoft.com/office/drawing/2014/main" id="{FB2F8744-4A83-6B41-D26F-6AA5BE6A9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3208" y="4267304"/>
              <a:ext cx="747430" cy="583222"/>
            </a:xfrm>
            <a:custGeom>
              <a:avLst/>
              <a:gdLst>
                <a:gd name="T0" fmla="*/ 51 w 528"/>
                <a:gd name="T1" fmla="*/ 53 h 412"/>
                <a:gd name="T2" fmla="*/ 85 w 528"/>
                <a:gd name="T3" fmla="*/ 75 h 412"/>
                <a:gd name="T4" fmla="*/ 141 w 528"/>
                <a:gd name="T5" fmla="*/ 93 h 412"/>
                <a:gd name="T6" fmla="*/ 167 w 528"/>
                <a:gd name="T7" fmla="*/ 93 h 412"/>
                <a:gd name="T8" fmla="*/ 167 w 528"/>
                <a:gd name="T9" fmla="*/ 65 h 412"/>
                <a:gd name="T10" fmla="*/ 133 w 528"/>
                <a:gd name="T11" fmla="*/ 33 h 412"/>
                <a:gd name="T12" fmla="*/ 147 w 528"/>
                <a:gd name="T13" fmla="*/ 7 h 412"/>
                <a:gd name="T14" fmla="*/ 175 w 528"/>
                <a:gd name="T15" fmla="*/ 6 h 412"/>
                <a:gd name="T16" fmla="*/ 194 w 528"/>
                <a:gd name="T17" fmla="*/ 25 h 412"/>
                <a:gd name="T18" fmla="*/ 217 w 528"/>
                <a:gd name="T19" fmla="*/ 48 h 412"/>
                <a:gd name="T20" fmla="*/ 246 w 528"/>
                <a:gd name="T21" fmla="*/ 77 h 412"/>
                <a:gd name="T22" fmla="*/ 282 w 528"/>
                <a:gd name="T23" fmla="*/ 78 h 412"/>
                <a:gd name="T24" fmla="*/ 312 w 528"/>
                <a:gd name="T25" fmla="*/ 46 h 412"/>
                <a:gd name="T26" fmla="*/ 370 w 528"/>
                <a:gd name="T27" fmla="*/ 37 h 412"/>
                <a:gd name="T28" fmla="*/ 394 w 528"/>
                <a:gd name="T29" fmla="*/ 74 h 412"/>
                <a:gd name="T30" fmla="*/ 427 w 528"/>
                <a:gd name="T31" fmla="*/ 130 h 412"/>
                <a:gd name="T32" fmla="*/ 441 w 528"/>
                <a:gd name="T33" fmla="*/ 153 h 412"/>
                <a:gd name="T34" fmla="*/ 480 w 528"/>
                <a:gd name="T35" fmla="*/ 161 h 412"/>
                <a:gd name="T36" fmla="*/ 507 w 528"/>
                <a:gd name="T37" fmla="*/ 196 h 412"/>
                <a:gd name="T38" fmla="*/ 477 w 528"/>
                <a:gd name="T39" fmla="*/ 184 h 412"/>
                <a:gd name="T40" fmla="*/ 441 w 528"/>
                <a:gd name="T41" fmla="*/ 197 h 412"/>
                <a:gd name="T42" fmla="*/ 425 w 528"/>
                <a:gd name="T43" fmla="*/ 226 h 412"/>
                <a:gd name="T44" fmla="*/ 420 w 528"/>
                <a:gd name="T45" fmla="*/ 245 h 412"/>
                <a:gd name="T46" fmla="*/ 414 w 528"/>
                <a:gd name="T47" fmla="*/ 265 h 412"/>
                <a:gd name="T48" fmla="*/ 418 w 528"/>
                <a:gd name="T49" fmla="*/ 304 h 412"/>
                <a:gd name="T50" fmla="*/ 407 w 528"/>
                <a:gd name="T51" fmla="*/ 304 h 412"/>
                <a:gd name="T52" fmla="*/ 387 w 528"/>
                <a:gd name="T53" fmla="*/ 342 h 412"/>
                <a:gd name="T54" fmla="*/ 384 w 528"/>
                <a:gd name="T55" fmla="*/ 321 h 412"/>
                <a:gd name="T56" fmla="*/ 372 w 528"/>
                <a:gd name="T57" fmla="*/ 355 h 412"/>
                <a:gd name="T58" fmla="*/ 351 w 528"/>
                <a:gd name="T59" fmla="*/ 412 h 412"/>
                <a:gd name="T60" fmla="*/ 319 w 528"/>
                <a:gd name="T61" fmla="*/ 388 h 412"/>
                <a:gd name="T62" fmla="*/ 297 w 528"/>
                <a:gd name="T63" fmla="*/ 350 h 412"/>
                <a:gd name="T64" fmla="*/ 301 w 528"/>
                <a:gd name="T65" fmla="*/ 315 h 412"/>
                <a:gd name="T66" fmla="*/ 288 w 528"/>
                <a:gd name="T67" fmla="*/ 260 h 412"/>
                <a:gd name="T68" fmla="*/ 238 w 528"/>
                <a:gd name="T69" fmla="*/ 286 h 412"/>
                <a:gd name="T70" fmla="*/ 197 w 528"/>
                <a:gd name="T71" fmla="*/ 323 h 412"/>
                <a:gd name="T72" fmla="*/ 177 w 528"/>
                <a:gd name="T73" fmla="*/ 339 h 412"/>
                <a:gd name="T74" fmla="*/ 155 w 528"/>
                <a:gd name="T75" fmla="*/ 344 h 412"/>
                <a:gd name="T76" fmla="*/ 165 w 528"/>
                <a:gd name="T77" fmla="*/ 317 h 412"/>
                <a:gd name="T78" fmla="*/ 148 w 528"/>
                <a:gd name="T79" fmla="*/ 290 h 412"/>
                <a:gd name="T80" fmla="*/ 147 w 528"/>
                <a:gd name="T81" fmla="*/ 275 h 412"/>
                <a:gd name="T82" fmla="*/ 109 w 528"/>
                <a:gd name="T83" fmla="*/ 253 h 412"/>
                <a:gd name="T84" fmla="*/ 100 w 528"/>
                <a:gd name="T85" fmla="*/ 225 h 412"/>
                <a:gd name="T86" fmla="*/ 102 w 528"/>
                <a:gd name="T87" fmla="*/ 194 h 412"/>
                <a:gd name="T88" fmla="*/ 58 w 528"/>
                <a:gd name="T89" fmla="*/ 155 h 412"/>
                <a:gd name="T90" fmla="*/ 68 w 528"/>
                <a:gd name="T91" fmla="*/ 120 h 412"/>
                <a:gd name="T92" fmla="*/ 38 w 528"/>
                <a:gd name="T93" fmla="*/ 102 h 412"/>
                <a:gd name="T94" fmla="*/ 32 w 528"/>
                <a:gd name="T95" fmla="*/ 84 h 412"/>
                <a:gd name="T96" fmla="*/ 64 w 528"/>
                <a:gd name="T97" fmla="*/ 151 h 412"/>
                <a:gd name="T98" fmla="*/ 69 w 528"/>
                <a:gd name="T99" fmla="*/ 346 h 412"/>
                <a:gd name="T100" fmla="*/ 56 w 528"/>
                <a:gd name="T101" fmla="*/ 330 h 412"/>
                <a:gd name="T102" fmla="*/ 47 w 528"/>
                <a:gd name="T103" fmla="*/ 319 h 412"/>
                <a:gd name="T104" fmla="*/ 23 w 528"/>
                <a:gd name="T105" fmla="*/ 295 h 412"/>
                <a:gd name="T106" fmla="*/ 7 w 528"/>
                <a:gd name="T107" fmla="*/ 269 h 412"/>
                <a:gd name="T108" fmla="*/ 27 w 528"/>
                <a:gd name="T109" fmla="*/ 254 h 412"/>
                <a:gd name="T110" fmla="*/ 49 w 528"/>
                <a:gd name="T111" fmla="*/ 280 h 412"/>
                <a:gd name="T112" fmla="*/ 92 w 528"/>
                <a:gd name="T113" fmla="*/ 279 h 412"/>
                <a:gd name="T114" fmla="*/ 109 w 528"/>
                <a:gd name="T115" fmla="*/ 312 h 412"/>
                <a:gd name="T116" fmla="*/ 37 w 528"/>
                <a:gd name="T117" fmla="*/ 107 h 412"/>
                <a:gd name="T118" fmla="*/ 528 w 528"/>
                <a:gd name="T119" fmla="*/ 189 h 412"/>
                <a:gd name="T120" fmla="*/ 508 w 528"/>
                <a:gd name="T121" fmla="*/ 17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8" h="412">
                  <a:moveTo>
                    <a:pt x="19" y="97"/>
                  </a:moveTo>
                  <a:lnTo>
                    <a:pt x="23" y="98"/>
                  </a:lnTo>
                  <a:lnTo>
                    <a:pt x="23" y="101"/>
                  </a:lnTo>
                  <a:lnTo>
                    <a:pt x="23" y="104"/>
                  </a:lnTo>
                  <a:lnTo>
                    <a:pt x="19" y="103"/>
                  </a:lnTo>
                  <a:lnTo>
                    <a:pt x="18" y="101"/>
                  </a:lnTo>
                  <a:lnTo>
                    <a:pt x="17" y="99"/>
                  </a:lnTo>
                  <a:lnTo>
                    <a:pt x="17" y="98"/>
                  </a:lnTo>
                  <a:lnTo>
                    <a:pt x="19" y="97"/>
                  </a:lnTo>
                  <a:close/>
                  <a:moveTo>
                    <a:pt x="21" y="72"/>
                  </a:moveTo>
                  <a:lnTo>
                    <a:pt x="29" y="65"/>
                  </a:lnTo>
                  <a:lnTo>
                    <a:pt x="43" y="53"/>
                  </a:lnTo>
                  <a:lnTo>
                    <a:pt x="47" y="52"/>
                  </a:lnTo>
                  <a:lnTo>
                    <a:pt x="49" y="52"/>
                  </a:lnTo>
                  <a:lnTo>
                    <a:pt x="51" y="53"/>
                  </a:lnTo>
                  <a:lnTo>
                    <a:pt x="55" y="56"/>
                  </a:lnTo>
                  <a:lnTo>
                    <a:pt x="57" y="56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3" y="55"/>
                  </a:lnTo>
                  <a:lnTo>
                    <a:pt x="65" y="57"/>
                  </a:lnTo>
                  <a:lnTo>
                    <a:pt x="67" y="59"/>
                  </a:lnTo>
                  <a:lnTo>
                    <a:pt x="80" y="64"/>
                  </a:lnTo>
                  <a:lnTo>
                    <a:pt x="86" y="66"/>
                  </a:lnTo>
                  <a:lnTo>
                    <a:pt x="88" y="67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5" y="69"/>
                  </a:lnTo>
                  <a:lnTo>
                    <a:pt x="83" y="71"/>
                  </a:lnTo>
                  <a:lnTo>
                    <a:pt x="85" y="75"/>
                  </a:lnTo>
                  <a:lnTo>
                    <a:pt x="89" y="78"/>
                  </a:lnTo>
                  <a:lnTo>
                    <a:pt x="90" y="79"/>
                  </a:lnTo>
                  <a:lnTo>
                    <a:pt x="95" y="81"/>
                  </a:lnTo>
                  <a:lnTo>
                    <a:pt x="108" y="87"/>
                  </a:lnTo>
                  <a:lnTo>
                    <a:pt x="113" y="87"/>
                  </a:lnTo>
                  <a:lnTo>
                    <a:pt x="115" y="87"/>
                  </a:lnTo>
                  <a:lnTo>
                    <a:pt x="117" y="87"/>
                  </a:lnTo>
                  <a:lnTo>
                    <a:pt x="119" y="85"/>
                  </a:lnTo>
                  <a:lnTo>
                    <a:pt x="121" y="83"/>
                  </a:lnTo>
                  <a:lnTo>
                    <a:pt x="124" y="83"/>
                  </a:lnTo>
                  <a:lnTo>
                    <a:pt x="131" y="83"/>
                  </a:lnTo>
                  <a:lnTo>
                    <a:pt x="131" y="83"/>
                  </a:lnTo>
                  <a:lnTo>
                    <a:pt x="133" y="85"/>
                  </a:lnTo>
                  <a:lnTo>
                    <a:pt x="136" y="88"/>
                  </a:lnTo>
                  <a:lnTo>
                    <a:pt x="141" y="93"/>
                  </a:lnTo>
                  <a:lnTo>
                    <a:pt x="143" y="94"/>
                  </a:lnTo>
                  <a:lnTo>
                    <a:pt x="149" y="96"/>
                  </a:lnTo>
                  <a:lnTo>
                    <a:pt x="149" y="97"/>
                  </a:lnTo>
                  <a:lnTo>
                    <a:pt x="152" y="100"/>
                  </a:lnTo>
                  <a:lnTo>
                    <a:pt x="154" y="101"/>
                  </a:lnTo>
                  <a:lnTo>
                    <a:pt x="156" y="101"/>
                  </a:lnTo>
                  <a:lnTo>
                    <a:pt x="157" y="100"/>
                  </a:lnTo>
                  <a:lnTo>
                    <a:pt x="157" y="99"/>
                  </a:lnTo>
                  <a:lnTo>
                    <a:pt x="158" y="96"/>
                  </a:lnTo>
                  <a:lnTo>
                    <a:pt x="161" y="95"/>
                  </a:lnTo>
                  <a:lnTo>
                    <a:pt x="162" y="95"/>
                  </a:lnTo>
                  <a:lnTo>
                    <a:pt x="164" y="96"/>
                  </a:lnTo>
                  <a:lnTo>
                    <a:pt x="166" y="95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8" y="89"/>
                  </a:lnTo>
                  <a:lnTo>
                    <a:pt x="168" y="85"/>
                  </a:lnTo>
                  <a:lnTo>
                    <a:pt x="169" y="82"/>
                  </a:lnTo>
                  <a:lnTo>
                    <a:pt x="170" y="81"/>
                  </a:lnTo>
                  <a:lnTo>
                    <a:pt x="171" y="80"/>
                  </a:lnTo>
                  <a:lnTo>
                    <a:pt x="172" y="79"/>
                  </a:lnTo>
                  <a:lnTo>
                    <a:pt x="172" y="76"/>
                  </a:lnTo>
                  <a:lnTo>
                    <a:pt x="172" y="75"/>
                  </a:lnTo>
                  <a:lnTo>
                    <a:pt x="173" y="75"/>
                  </a:lnTo>
                  <a:lnTo>
                    <a:pt x="173" y="75"/>
                  </a:lnTo>
                  <a:lnTo>
                    <a:pt x="173" y="73"/>
                  </a:lnTo>
                  <a:lnTo>
                    <a:pt x="170" y="69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7" y="65"/>
                  </a:lnTo>
                  <a:lnTo>
                    <a:pt x="166" y="65"/>
                  </a:lnTo>
                  <a:lnTo>
                    <a:pt x="165" y="62"/>
                  </a:lnTo>
                  <a:lnTo>
                    <a:pt x="160" y="59"/>
                  </a:lnTo>
                  <a:lnTo>
                    <a:pt x="151" y="56"/>
                  </a:lnTo>
                  <a:lnTo>
                    <a:pt x="147" y="51"/>
                  </a:lnTo>
                  <a:lnTo>
                    <a:pt x="145" y="51"/>
                  </a:lnTo>
                  <a:lnTo>
                    <a:pt x="144" y="51"/>
                  </a:lnTo>
                  <a:lnTo>
                    <a:pt x="139" y="48"/>
                  </a:lnTo>
                  <a:lnTo>
                    <a:pt x="138" y="45"/>
                  </a:lnTo>
                  <a:lnTo>
                    <a:pt x="137" y="43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2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7" y="28"/>
                  </a:lnTo>
                  <a:lnTo>
                    <a:pt x="127" y="22"/>
                  </a:lnTo>
                  <a:lnTo>
                    <a:pt x="128" y="18"/>
                  </a:lnTo>
                  <a:lnTo>
                    <a:pt x="130" y="16"/>
                  </a:lnTo>
                  <a:lnTo>
                    <a:pt x="132" y="15"/>
                  </a:lnTo>
                  <a:lnTo>
                    <a:pt x="136" y="17"/>
                  </a:lnTo>
                  <a:lnTo>
                    <a:pt x="138" y="16"/>
                  </a:lnTo>
                  <a:lnTo>
                    <a:pt x="139" y="16"/>
                  </a:lnTo>
                  <a:lnTo>
                    <a:pt x="141" y="15"/>
                  </a:lnTo>
                  <a:lnTo>
                    <a:pt x="144" y="10"/>
                  </a:lnTo>
                  <a:lnTo>
                    <a:pt x="147" y="7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9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9"/>
                  </a:lnTo>
                  <a:lnTo>
                    <a:pt x="161" y="11"/>
                  </a:lnTo>
                  <a:lnTo>
                    <a:pt x="162" y="12"/>
                  </a:lnTo>
                  <a:lnTo>
                    <a:pt x="164" y="12"/>
                  </a:lnTo>
                  <a:lnTo>
                    <a:pt x="166" y="11"/>
                  </a:lnTo>
                  <a:lnTo>
                    <a:pt x="168" y="9"/>
                  </a:lnTo>
                  <a:lnTo>
                    <a:pt x="170" y="8"/>
                  </a:lnTo>
                  <a:lnTo>
                    <a:pt x="174" y="7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7" y="4"/>
                  </a:lnTo>
                  <a:lnTo>
                    <a:pt x="178" y="4"/>
                  </a:lnTo>
                  <a:lnTo>
                    <a:pt x="179" y="6"/>
                  </a:lnTo>
                  <a:lnTo>
                    <a:pt x="179" y="10"/>
                  </a:lnTo>
                  <a:lnTo>
                    <a:pt x="179" y="12"/>
                  </a:lnTo>
                  <a:lnTo>
                    <a:pt x="180" y="14"/>
                  </a:lnTo>
                  <a:lnTo>
                    <a:pt x="186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2" y="21"/>
                  </a:lnTo>
                  <a:lnTo>
                    <a:pt x="193" y="22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4"/>
                  </a:lnTo>
                  <a:lnTo>
                    <a:pt x="203" y="38"/>
                  </a:lnTo>
                  <a:lnTo>
                    <a:pt x="203" y="40"/>
                  </a:lnTo>
                  <a:lnTo>
                    <a:pt x="204" y="40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3" y="39"/>
                  </a:lnTo>
                  <a:lnTo>
                    <a:pt x="214" y="40"/>
                  </a:lnTo>
                  <a:lnTo>
                    <a:pt x="215" y="43"/>
                  </a:lnTo>
                  <a:lnTo>
                    <a:pt x="215" y="45"/>
                  </a:lnTo>
                  <a:lnTo>
                    <a:pt x="215" y="46"/>
                  </a:lnTo>
                  <a:lnTo>
                    <a:pt x="217" y="48"/>
                  </a:lnTo>
                  <a:lnTo>
                    <a:pt x="218" y="49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3" y="60"/>
                  </a:lnTo>
                  <a:lnTo>
                    <a:pt x="223" y="66"/>
                  </a:lnTo>
                  <a:lnTo>
                    <a:pt x="224" y="69"/>
                  </a:lnTo>
                  <a:lnTo>
                    <a:pt x="226" y="70"/>
                  </a:lnTo>
                  <a:lnTo>
                    <a:pt x="233" y="75"/>
                  </a:lnTo>
                  <a:lnTo>
                    <a:pt x="234" y="75"/>
                  </a:lnTo>
                  <a:lnTo>
                    <a:pt x="235" y="75"/>
                  </a:lnTo>
                  <a:lnTo>
                    <a:pt x="245" y="76"/>
                  </a:lnTo>
                  <a:lnTo>
                    <a:pt x="246" y="77"/>
                  </a:lnTo>
                  <a:lnTo>
                    <a:pt x="249" y="81"/>
                  </a:lnTo>
                  <a:lnTo>
                    <a:pt x="251" y="82"/>
                  </a:lnTo>
                  <a:lnTo>
                    <a:pt x="252" y="82"/>
                  </a:lnTo>
                  <a:lnTo>
                    <a:pt x="256" y="80"/>
                  </a:lnTo>
                  <a:lnTo>
                    <a:pt x="258" y="80"/>
                  </a:lnTo>
                  <a:lnTo>
                    <a:pt x="259" y="80"/>
                  </a:lnTo>
                  <a:lnTo>
                    <a:pt x="264" y="82"/>
                  </a:lnTo>
                  <a:lnTo>
                    <a:pt x="267" y="83"/>
                  </a:lnTo>
                  <a:lnTo>
                    <a:pt x="269" y="84"/>
                  </a:lnTo>
                  <a:lnTo>
                    <a:pt x="275" y="83"/>
                  </a:lnTo>
                  <a:lnTo>
                    <a:pt x="276" y="83"/>
                  </a:lnTo>
                  <a:lnTo>
                    <a:pt x="280" y="82"/>
                  </a:lnTo>
                  <a:lnTo>
                    <a:pt x="282" y="81"/>
                  </a:lnTo>
                  <a:lnTo>
                    <a:pt x="282" y="80"/>
                  </a:lnTo>
                  <a:lnTo>
                    <a:pt x="282" y="78"/>
                  </a:lnTo>
                  <a:lnTo>
                    <a:pt x="282" y="75"/>
                  </a:lnTo>
                  <a:lnTo>
                    <a:pt x="282" y="73"/>
                  </a:lnTo>
                  <a:lnTo>
                    <a:pt x="282" y="72"/>
                  </a:lnTo>
                  <a:lnTo>
                    <a:pt x="284" y="71"/>
                  </a:lnTo>
                  <a:lnTo>
                    <a:pt x="285" y="69"/>
                  </a:lnTo>
                  <a:lnTo>
                    <a:pt x="286" y="67"/>
                  </a:lnTo>
                  <a:lnTo>
                    <a:pt x="287" y="65"/>
                  </a:lnTo>
                  <a:lnTo>
                    <a:pt x="288" y="64"/>
                  </a:lnTo>
                  <a:lnTo>
                    <a:pt x="290" y="64"/>
                  </a:lnTo>
                  <a:lnTo>
                    <a:pt x="292" y="63"/>
                  </a:lnTo>
                  <a:lnTo>
                    <a:pt x="294" y="55"/>
                  </a:lnTo>
                  <a:lnTo>
                    <a:pt x="296" y="51"/>
                  </a:lnTo>
                  <a:lnTo>
                    <a:pt x="300" y="50"/>
                  </a:lnTo>
                  <a:lnTo>
                    <a:pt x="310" y="48"/>
                  </a:lnTo>
                  <a:lnTo>
                    <a:pt x="312" y="46"/>
                  </a:lnTo>
                  <a:lnTo>
                    <a:pt x="318" y="42"/>
                  </a:lnTo>
                  <a:lnTo>
                    <a:pt x="325" y="37"/>
                  </a:lnTo>
                  <a:lnTo>
                    <a:pt x="327" y="35"/>
                  </a:lnTo>
                  <a:lnTo>
                    <a:pt x="329" y="32"/>
                  </a:lnTo>
                  <a:lnTo>
                    <a:pt x="333" y="21"/>
                  </a:lnTo>
                  <a:lnTo>
                    <a:pt x="340" y="12"/>
                  </a:lnTo>
                  <a:lnTo>
                    <a:pt x="344" y="5"/>
                  </a:lnTo>
                  <a:lnTo>
                    <a:pt x="345" y="6"/>
                  </a:lnTo>
                  <a:lnTo>
                    <a:pt x="348" y="8"/>
                  </a:lnTo>
                  <a:lnTo>
                    <a:pt x="351" y="10"/>
                  </a:lnTo>
                  <a:lnTo>
                    <a:pt x="359" y="21"/>
                  </a:lnTo>
                  <a:lnTo>
                    <a:pt x="362" y="25"/>
                  </a:lnTo>
                  <a:lnTo>
                    <a:pt x="363" y="27"/>
                  </a:lnTo>
                  <a:lnTo>
                    <a:pt x="364" y="29"/>
                  </a:lnTo>
                  <a:lnTo>
                    <a:pt x="370" y="37"/>
                  </a:lnTo>
                  <a:lnTo>
                    <a:pt x="373" y="44"/>
                  </a:lnTo>
                  <a:lnTo>
                    <a:pt x="375" y="45"/>
                  </a:lnTo>
                  <a:lnTo>
                    <a:pt x="377" y="46"/>
                  </a:lnTo>
                  <a:lnTo>
                    <a:pt x="378" y="48"/>
                  </a:lnTo>
                  <a:lnTo>
                    <a:pt x="378" y="50"/>
                  </a:lnTo>
                  <a:lnTo>
                    <a:pt x="380" y="53"/>
                  </a:lnTo>
                  <a:lnTo>
                    <a:pt x="381" y="53"/>
                  </a:lnTo>
                  <a:lnTo>
                    <a:pt x="381" y="54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5" y="57"/>
                  </a:lnTo>
                  <a:lnTo>
                    <a:pt x="389" y="64"/>
                  </a:lnTo>
                  <a:lnTo>
                    <a:pt x="391" y="69"/>
                  </a:lnTo>
                  <a:lnTo>
                    <a:pt x="393" y="72"/>
                  </a:lnTo>
                  <a:lnTo>
                    <a:pt x="394" y="74"/>
                  </a:lnTo>
                  <a:lnTo>
                    <a:pt x="395" y="76"/>
                  </a:lnTo>
                  <a:lnTo>
                    <a:pt x="396" y="87"/>
                  </a:lnTo>
                  <a:lnTo>
                    <a:pt x="396" y="89"/>
                  </a:lnTo>
                  <a:lnTo>
                    <a:pt x="397" y="90"/>
                  </a:lnTo>
                  <a:lnTo>
                    <a:pt x="398" y="92"/>
                  </a:lnTo>
                  <a:lnTo>
                    <a:pt x="399" y="100"/>
                  </a:lnTo>
                  <a:lnTo>
                    <a:pt x="404" y="107"/>
                  </a:lnTo>
                  <a:lnTo>
                    <a:pt x="414" y="119"/>
                  </a:lnTo>
                  <a:lnTo>
                    <a:pt x="415" y="121"/>
                  </a:lnTo>
                  <a:lnTo>
                    <a:pt x="416" y="123"/>
                  </a:lnTo>
                  <a:lnTo>
                    <a:pt x="418" y="124"/>
                  </a:lnTo>
                  <a:lnTo>
                    <a:pt x="422" y="127"/>
                  </a:lnTo>
                  <a:lnTo>
                    <a:pt x="424" y="126"/>
                  </a:lnTo>
                  <a:lnTo>
                    <a:pt x="426" y="128"/>
                  </a:lnTo>
                  <a:lnTo>
                    <a:pt x="427" y="130"/>
                  </a:lnTo>
                  <a:lnTo>
                    <a:pt x="429" y="131"/>
                  </a:lnTo>
                  <a:lnTo>
                    <a:pt x="431" y="132"/>
                  </a:lnTo>
                  <a:lnTo>
                    <a:pt x="430" y="135"/>
                  </a:lnTo>
                  <a:lnTo>
                    <a:pt x="428" y="139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4"/>
                  </a:lnTo>
                  <a:lnTo>
                    <a:pt x="428" y="145"/>
                  </a:lnTo>
                  <a:lnTo>
                    <a:pt x="430" y="147"/>
                  </a:lnTo>
                  <a:lnTo>
                    <a:pt x="431" y="148"/>
                  </a:lnTo>
                  <a:lnTo>
                    <a:pt x="432" y="149"/>
                  </a:lnTo>
                  <a:lnTo>
                    <a:pt x="434" y="151"/>
                  </a:lnTo>
                  <a:lnTo>
                    <a:pt x="435" y="152"/>
                  </a:lnTo>
                  <a:lnTo>
                    <a:pt x="439" y="152"/>
                  </a:lnTo>
                  <a:lnTo>
                    <a:pt x="441" y="153"/>
                  </a:lnTo>
                  <a:lnTo>
                    <a:pt x="442" y="153"/>
                  </a:lnTo>
                  <a:lnTo>
                    <a:pt x="445" y="156"/>
                  </a:lnTo>
                  <a:lnTo>
                    <a:pt x="447" y="157"/>
                  </a:lnTo>
                  <a:lnTo>
                    <a:pt x="451" y="158"/>
                  </a:lnTo>
                  <a:lnTo>
                    <a:pt x="456" y="159"/>
                  </a:lnTo>
                  <a:lnTo>
                    <a:pt x="457" y="159"/>
                  </a:lnTo>
                  <a:lnTo>
                    <a:pt x="459" y="159"/>
                  </a:lnTo>
                  <a:lnTo>
                    <a:pt x="464" y="156"/>
                  </a:lnTo>
                  <a:lnTo>
                    <a:pt x="467" y="156"/>
                  </a:lnTo>
                  <a:lnTo>
                    <a:pt x="477" y="156"/>
                  </a:lnTo>
                  <a:lnTo>
                    <a:pt x="477" y="157"/>
                  </a:lnTo>
                  <a:lnTo>
                    <a:pt x="478" y="158"/>
                  </a:lnTo>
                  <a:lnTo>
                    <a:pt x="478" y="159"/>
                  </a:lnTo>
                  <a:lnTo>
                    <a:pt x="479" y="160"/>
                  </a:lnTo>
                  <a:lnTo>
                    <a:pt x="480" y="161"/>
                  </a:lnTo>
                  <a:lnTo>
                    <a:pt x="482" y="163"/>
                  </a:lnTo>
                  <a:lnTo>
                    <a:pt x="484" y="164"/>
                  </a:lnTo>
                  <a:lnTo>
                    <a:pt x="492" y="166"/>
                  </a:lnTo>
                  <a:lnTo>
                    <a:pt x="493" y="167"/>
                  </a:lnTo>
                  <a:lnTo>
                    <a:pt x="494" y="169"/>
                  </a:lnTo>
                  <a:lnTo>
                    <a:pt x="496" y="172"/>
                  </a:lnTo>
                  <a:lnTo>
                    <a:pt x="497" y="174"/>
                  </a:lnTo>
                  <a:lnTo>
                    <a:pt x="498" y="175"/>
                  </a:lnTo>
                  <a:lnTo>
                    <a:pt x="501" y="176"/>
                  </a:lnTo>
                  <a:lnTo>
                    <a:pt x="502" y="178"/>
                  </a:lnTo>
                  <a:lnTo>
                    <a:pt x="504" y="180"/>
                  </a:lnTo>
                  <a:lnTo>
                    <a:pt x="504" y="183"/>
                  </a:lnTo>
                  <a:lnTo>
                    <a:pt x="505" y="192"/>
                  </a:lnTo>
                  <a:lnTo>
                    <a:pt x="506" y="193"/>
                  </a:lnTo>
                  <a:lnTo>
                    <a:pt x="507" y="196"/>
                  </a:lnTo>
                  <a:lnTo>
                    <a:pt x="507" y="198"/>
                  </a:lnTo>
                  <a:lnTo>
                    <a:pt x="507" y="200"/>
                  </a:lnTo>
                  <a:lnTo>
                    <a:pt x="505" y="196"/>
                  </a:lnTo>
                  <a:lnTo>
                    <a:pt x="504" y="193"/>
                  </a:lnTo>
                  <a:lnTo>
                    <a:pt x="501" y="190"/>
                  </a:lnTo>
                  <a:lnTo>
                    <a:pt x="497" y="187"/>
                  </a:lnTo>
                  <a:lnTo>
                    <a:pt x="495" y="186"/>
                  </a:lnTo>
                  <a:lnTo>
                    <a:pt x="492" y="185"/>
                  </a:lnTo>
                  <a:lnTo>
                    <a:pt x="489" y="184"/>
                  </a:lnTo>
                  <a:lnTo>
                    <a:pt x="486" y="184"/>
                  </a:lnTo>
                  <a:lnTo>
                    <a:pt x="484" y="183"/>
                  </a:lnTo>
                  <a:lnTo>
                    <a:pt x="482" y="184"/>
                  </a:lnTo>
                  <a:lnTo>
                    <a:pt x="481" y="184"/>
                  </a:lnTo>
                  <a:lnTo>
                    <a:pt x="480" y="184"/>
                  </a:lnTo>
                  <a:lnTo>
                    <a:pt x="477" y="184"/>
                  </a:lnTo>
                  <a:lnTo>
                    <a:pt x="475" y="184"/>
                  </a:lnTo>
                  <a:lnTo>
                    <a:pt x="473" y="187"/>
                  </a:lnTo>
                  <a:lnTo>
                    <a:pt x="470" y="187"/>
                  </a:lnTo>
                  <a:lnTo>
                    <a:pt x="468" y="184"/>
                  </a:lnTo>
                  <a:lnTo>
                    <a:pt x="468" y="184"/>
                  </a:lnTo>
                  <a:lnTo>
                    <a:pt x="467" y="184"/>
                  </a:lnTo>
                  <a:lnTo>
                    <a:pt x="465" y="184"/>
                  </a:lnTo>
                  <a:lnTo>
                    <a:pt x="462" y="182"/>
                  </a:lnTo>
                  <a:lnTo>
                    <a:pt x="461" y="183"/>
                  </a:lnTo>
                  <a:lnTo>
                    <a:pt x="457" y="185"/>
                  </a:lnTo>
                  <a:lnTo>
                    <a:pt x="458" y="189"/>
                  </a:lnTo>
                  <a:lnTo>
                    <a:pt x="456" y="191"/>
                  </a:lnTo>
                  <a:lnTo>
                    <a:pt x="452" y="193"/>
                  </a:lnTo>
                  <a:lnTo>
                    <a:pt x="446" y="195"/>
                  </a:lnTo>
                  <a:lnTo>
                    <a:pt x="441" y="197"/>
                  </a:lnTo>
                  <a:lnTo>
                    <a:pt x="434" y="200"/>
                  </a:lnTo>
                  <a:lnTo>
                    <a:pt x="432" y="201"/>
                  </a:lnTo>
                  <a:lnTo>
                    <a:pt x="429" y="205"/>
                  </a:lnTo>
                  <a:lnTo>
                    <a:pt x="427" y="206"/>
                  </a:lnTo>
                  <a:lnTo>
                    <a:pt x="426" y="208"/>
                  </a:lnTo>
                  <a:lnTo>
                    <a:pt x="426" y="210"/>
                  </a:lnTo>
                  <a:lnTo>
                    <a:pt x="426" y="213"/>
                  </a:lnTo>
                  <a:lnTo>
                    <a:pt x="426" y="214"/>
                  </a:lnTo>
                  <a:lnTo>
                    <a:pt x="421" y="216"/>
                  </a:lnTo>
                  <a:lnTo>
                    <a:pt x="420" y="218"/>
                  </a:lnTo>
                  <a:lnTo>
                    <a:pt x="421" y="220"/>
                  </a:lnTo>
                  <a:lnTo>
                    <a:pt x="422" y="223"/>
                  </a:lnTo>
                  <a:lnTo>
                    <a:pt x="423" y="224"/>
                  </a:lnTo>
                  <a:lnTo>
                    <a:pt x="425" y="225"/>
                  </a:lnTo>
                  <a:lnTo>
                    <a:pt x="425" y="226"/>
                  </a:lnTo>
                  <a:lnTo>
                    <a:pt x="426" y="226"/>
                  </a:lnTo>
                  <a:lnTo>
                    <a:pt x="425" y="227"/>
                  </a:lnTo>
                  <a:lnTo>
                    <a:pt x="424" y="228"/>
                  </a:lnTo>
                  <a:lnTo>
                    <a:pt x="422" y="230"/>
                  </a:lnTo>
                  <a:lnTo>
                    <a:pt x="421" y="231"/>
                  </a:lnTo>
                  <a:lnTo>
                    <a:pt x="420" y="232"/>
                  </a:lnTo>
                  <a:lnTo>
                    <a:pt x="420" y="233"/>
                  </a:lnTo>
                  <a:lnTo>
                    <a:pt x="420" y="234"/>
                  </a:lnTo>
                  <a:lnTo>
                    <a:pt x="420" y="237"/>
                  </a:lnTo>
                  <a:lnTo>
                    <a:pt x="421" y="239"/>
                  </a:lnTo>
                  <a:lnTo>
                    <a:pt x="422" y="240"/>
                  </a:lnTo>
                  <a:lnTo>
                    <a:pt x="421" y="242"/>
                  </a:lnTo>
                  <a:lnTo>
                    <a:pt x="420" y="243"/>
                  </a:lnTo>
                  <a:lnTo>
                    <a:pt x="420" y="244"/>
                  </a:lnTo>
                  <a:lnTo>
                    <a:pt x="420" y="245"/>
                  </a:lnTo>
                  <a:lnTo>
                    <a:pt x="420" y="246"/>
                  </a:lnTo>
                  <a:lnTo>
                    <a:pt x="420" y="247"/>
                  </a:lnTo>
                  <a:lnTo>
                    <a:pt x="420" y="248"/>
                  </a:lnTo>
                  <a:lnTo>
                    <a:pt x="420" y="249"/>
                  </a:lnTo>
                  <a:lnTo>
                    <a:pt x="418" y="250"/>
                  </a:lnTo>
                  <a:lnTo>
                    <a:pt x="417" y="251"/>
                  </a:lnTo>
                  <a:lnTo>
                    <a:pt x="418" y="252"/>
                  </a:lnTo>
                  <a:lnTo>
                    <a:pt x="418" y="253"/>
                  </a:lnTo>
                  <a:lnTo>
                    <a:pt x="418" y="254"/>
                  </a:lnTo>
                  <a:lnTo>
                    <a:pt x="418" y="256"/>
                  </a:lnTo>
                  <a:lnTo>
                    <a:pt x="420" y="259"/>
                  </a:lnTo>
                  <a:lnTo>
                    <a:pt x="420" y="260"/>
                  </a:lnTo>
                  <a:lnTo>
                    <a:pt x="419" y="261"/>
                  </a:lnTo>
                  <a:lnTo>
                    <a:pt x="416" y="262"/>
                  </a:lnTo>
                  <a:lnTo>
                    <a:pt x="414" y="265"/>
                  </a:lnTo>
                  <a:lnTo>
                    <a:pt x="412" y="267"/>
                  </a:lnTo>
                  <a:lnTo>
                    <a:pt x="410" y="270"/>
                  </a:lnTo>
                  <a:lnTo>
                    <a:pt x="410" y="272"/>
                  </a:lnTo>
                  <a:lnTo>
                    <a:pt x="409" y="274"/>
                  </a:lnTo>
                  <a:lnTo>
                    <a:pt x="408" y="276"/>
                  </a:lnTo>
                  <a:lnTo>
                    <a:pt x="408" y="280"/>
                  </a:lnTo>
                  <a:lnTo>
                    <a:pt x="408" y="281"/>
                  </a:lnTo>
                  <a:lnTo>
                    <a:pt x="408" y="285"/>
                  </a:lnTo>
                  <a:lnTo>
                    <a:pt x="408" y="287"/>
                  </a:lnTo>
                  <a:lnTo>
                    <a:pt x="417" y="294"/>
                  </a:lnTo>
                  <a:lnTo>
                    <a:pt x="418" y="296"/>
                  </a:lnTo>
                  <a:lnTo>
                    <a:pt x="419" y="298"/>
                  </a:lnTo>
                  <a:lnTo>
                    <a:pt x="418" y="298"/>
                  </a:lnTo>
                  <a:lnTo>
                    <a:pt x="418" y="302"/>
                  </a:lnTo>
                  <a:lnTo>
                    <a:pt x="418" y="304"/>
                  </a:lnTo>
                  <a:lnTo>
                    <a:pt x="419" y="304"/>
                  </a:lnTo>
                  <a:lnTo>
                    <a:pt x="417" y="304"/>
                  </a:lnTo>
                  <a:lnTo>
                    <a:pt x="416" y="304"/>
                  </a:lnTo>
                  <a:lnTo>
                    <a:pt x="416" y="303"/>
                  </a:lnTo>
                  <a:lnTo>
                    <a:pt x="415" y="302"/>
                  </a:lnTo>
                  <a:lnTo>
                    <a:pt x="415" y="304"/>
                  </a:lnTo>
                  <a:lnTo>
                    <a:pt x="416" y="305"/>
                  </a:lnTo>
                  <a:lnTo>
                    <a:pt x="417" y="307"/>
                  </a:lnTo>
                  <a:lnTo>
                    <a:pt x="419" y="308"/>
                  </a:lnTo>
                  <a:lnTo>
                    <a:pt x="419" y="309"/>
                  </a:lnTo>
                  <a:lnTo>
                    <a:pt x="416" y="308"/>
                  </a:lnTo>
                  <a:lnTo>
                    <a:pt x="415" y="307"/>
                  </a:lnTo>
                  <a:lnTo>
                    <a:pt x="414" y="305"/>
                  </a:lnTo>
                  <a:lnTo>
                    <a:pt x="409" y="302"/>
                  </a:lnTo>
                  <a:lnTo>
                    <a:pt x="407" y="304"/>
                  </a:lnTo>
                  <a:lnTo>
                    <a:pt x="404" y="306"/>
                  </a:lnTo>
                  <a:lnTo>
                    <a:pt x="403" y="310"/>
                  </a:lnTo>
                  <a:lnTo>
                    <a:pt x="403" y="322"/>
                  </a:lnTo>
                  <a:lnTo>
                    <a:pt x="403" y="324"/>
                  </a:lnTo>
                  <a:lnTo>
                    <a:pt x="402" y="326"/>
                  </a:lnTo>
                  <a:lnTo>
                    <a:pt x="402" y="330"/>
                  </a:lnTo>
                  <a:lnTo>
                    <a:pt x="401" y="332"/>
                  </a:lnTo>
                  <a:lnTo>
                    <a:pt x="401" y="336"/>
                  </a:lnTo>
                  <a:lnTo>
                    <a:pt x="400" y="339"/>
                  </a:lnTo>
                  <a:lnTo>
                    <a:pt x="399" y="340"/>
                  </a:lnTo>
                  <a:lnTo>
                    <a:pt x="392" y="346"/>
                  </a:lnTo>
                  <a:lnTo>
                    <a:pt x="389" y="346"/>
                  </a:lnTo>
                  <a:lnTo>
                    <a:pt x="386" y="345"/>
                  </a:lnTo>
                  <a:lnTo>
                    <a:pt x="387" y="343"/>
                  </a:lnTo>
                  <a:lnTo>
                    <a:pt x="387" y="342"/>
                  </a:lnTo>
                  <a:lnTo>
                    <a:pt x="387" y="341"/>
                  </a:lnTo>
                  <a:lnTo>
                    <a:pt x="388" y="340"/>
                  </a:lnTo>
                  <a:lnTo>
                    <a:pt x="392" y="340"/>
                  </a:lnTo>
                  <a:lnTo>
                    <a:pt x="393" y="339"/>
                  </a:lnTo>
                  <a:lnTo>
                    <a:pt x="395" y="337"/>
                  </a:lnTo>
                  <a:lnTo>
                    <a:pt x="395" y="335"/>
                  </a:lnTo>
                  <a:lnTo>
                    <a:pt x="395" y="333"/>
                  </a:lnTo>
                  <a:lnTo>
                    <a:pt x="394" y="330"/>
                  </a:lnTo>
                  <a:lnTo>
                    <a:pt x="392" y="329"/>
                  </a:lnTo>
                  <a:lnTo>
                    <a:pt x="388" y="329"/>
                  </a:lnTo>
                  <a:lnTo>
                    <a:pt x="388" y="328"/>
                  </a:lnTo>
                  <a:lnTo>
                    <a:pt x="388" y="323"/>
                  </a:lnTo>
                  <a:lnTo>
                    <a:pt x="387" y="322"/>
                  </a:lnTo>
                  <a:lnTo>
                    <a:pt x="385" y="321"/>
                  </a:lnTo>
                  <a:lnTo>
                    <a:pt x="384" y="321"/>
                  </a:lnTo>
                  <a:lnTo>
                    <a:pt x="380" y="321"/>
                  </a:lnTo>
                  <a:lnTo>
                    <a:pt x="379" y="321"/>
                  </a:lnTo>
                  <a:lnTo>
                    <a:pt x="378" y="322"/>
                  </a:lnTo>
                  <a:lnTo>
                    <a:pt x="378" y="323"/>
                  </a:lnTo>
                  <a:lnTo>
                    <a:pt x="378" y="325"/>
                  </a:lnTo>
                  <a:lnTo>
                    <a:pt x="378" y="327"/>
                  </a:lnTo>
                  <a:lnTo>
                    <a:pt x="377" y="328"/>
                  </a:lnTo>
                  <a:lnTo>
                    <a:pt x="376" y="328"/>
                  </a:lnTo>
                  <a:lnTo>
                    <a:pt x="376" y="334"/>
                  </a:lnTo>
                  <a:lnTo>
                    <a:pt x="376" y="336"/>
                  </a:lnTo>
                  <a:lnTo>
                    <a:pt x="378" y="339"/>
                  </a:lnTo>
                  <a:lnTo>
                    <a:pt x="378" y="341"/>
                  </a:lnTo>
                  <a:lnTo>
                    <a:pt x="375" y="350"/>
                  </a:lnTo>
                  <a:lnTo>
                    <a:pt x="374" y="351"/>
                  </a:lnTo>
                  <a:lnTo>
                    <a:pt x="372" y="355"/>
                  </a:lnTo>
                  <a:lnTo>
                    <a:pt x="370" y="358"/>
                  </a:lnTo>
                  <a:lnTo>
                    <a:pt x="366" y="358"/>
                  </a:lnTo>
                  <a:lnTo>
                    <a:pt x="366" y="361"/>
                  </a:lnTo>
                  <a:lnTo>
                    <a:pt x="367" y="364"/>
                  </a:lnTo>
                  <a:lnTo>
                    <a:pt x="367" y="365"/>
                  </a:lnTo>
                  <a:lnTo>
                    <a:pt x="370" y="370"/>
                  </a:lnTo>
                  <a:lnTo>
                    <a:pt x="370" y="388"/>
                  </a:lnTo>
                  <a:lnTo>
                    <a:pt x="371" y="408"/>
                  </a:lnTo>
                  <a:lnTo>
                    <a:pt x="365" y="406"/>
                  </a:lnTo>
                  <a:lnTo>
                    <a:pt x="362" y="406"/>
                  </a:lnTo>
                  <a:lnTo>
                    <a:pt x="360" y="407"/>
                  </a:lnTo>
                  <a:lnTo>
                    <a:pt x="358" y="409"/>
                  </a:lnTo>
                  <a:lnTo>
                    <a:pt x="355" y="411"/>
                  </a:lnTo>
                  <a:lnTo>
                    <a:pt x="354" y="412"/>
                  </a:lnTo>
                  <a:lnTo>
                    <a:pt x="351" y="412"/>
                  </a:lnTo>
                  <a:lnTo>
                    <a:pt x="347" y="412"/>
                  </a:lnTo>
                  <a:lnTo>
                    <a:pt x="343" y="409"/>
                  </a:lnTo>
                  <a:lnTo>
                    <a:pt x="341" y="406"/>
                  </a:lnTo>
                  <a:lnTo>
                    <a:pt x="340" y="404"/>
                  </a:lnTo>
                  <a:lnTo>
                    <a:pt x="337" y="401"/>
                  </a:lnTo>
                  <a:lnTo>
                    <a:pt x="336" y="399"/>
                  </a:lnTo>
                  <a:lnTo>
                    <a:pt x="335" y="397"/>
                  </a:lnTo>
                  <a:lnTo>
                    <a:pt x="333" y="395"/>
                  </a:lnTo>
                  <a:lnTo>
                    <a:pt x="332" y="394"/>
                  </a:lnTo>
                  <a:lnTo>
                    <a:pt x="330" y="392"/>
                  </a:lnTo>
                  <a:lnTo>
                    <a:pt x="330" y="389"/>
                  </a:lnTo>
                  <a:lnTo>
                    <a:pt x="329" y="387"/>
                  </a:lnTo>
                  <a:lnTo>
                    <a:pt x="327" y="387"/>
                  </a:lnTo>
                  <a:lnTo>
                    <a:pt x="323" y="388"/>
                  </a:lnTo>
                  <a:lnTo>
                    <a:pt x="319" y="388"/>
                  </a:lnTo>
                  <a:lnTo>
                    <a:pt x="318" y="387"/>
                  </a:lnTo>
                  <a:lnTo>
                    <a:pt x="317" y="385"/>
                  </a:lnTo>
                  <a:lnTo>
                    <a:pt x="312" y="382"/>
                  </a:lnTo>
                  <a:lnTo>
                    <a:pt x="312" y="380"/>
                  </a:lnTo>
                  <a:lnTo>
                    <a:pt x="312" y="377"/>
                  </a:lnTo>
                  <a:lnTo>
                    <a:pt x="312" y="376"/>
                  </a:lnTo>
                  <a:lnTo>
                    <a:pt x="312" y="375"/>
                  </a:lnTo>
                  <a:lnTo>
                    <a:pt x="311" y="374"/>
                  </a:lnTo>
                  <a:lnTo>
                    <a:pt x="299" y="368"/>
                  </a:lnTo>
                  <a:lnTo>
                    <a:pt x="293" y="363"/>
                  </a:lnTo>
                  <a:lnTo>
                    <a:pt x="291" y="360"/>
                  </a:lnTo>
                  <a:lnTo>
                    <a:pt x="291" y="355"/>
                  </a:lnTo>
                  <a:lnTo>
                    <a:pt x="292" y="353"/>
                  </a:lnTo>
                  <a:lnTo>
                    <a:pt x="296" y="351"/>
                  </a:lnTo>
                  <a:lnTo>
                    <a:pt x="297" y="350"/>
                  </a:lnTo>
                  <a:lnTo>
                    <a:pt x="297" y="349"/>
                  </a:lnTo>
                  <a:lnTo>
                    <a:pt x="297" y="348"/>
                  </a:lnTo>
                  <a:lnTo>
                    <a:pt x="313" y="346"/>
                  </a:lnTo>
                  <a:lnTo>
                    <a:pt x="318" y="343"/>
                  </a:lnTo>
                  <a:lnTo>
                    <a:pt x="318" y="342"/>
                  </a:lnTo>
                  <a:lnTo>
                    <a:pt x="318" y="340"/>
                  </a:lnTo>
                  <a:lnTo>
                    <a:pt x="319" y="339"/>
                  </a:lnTo>
                  <a:lnTo>
                    <a:pt x="319" y="337"/>
                  </a:lnTo>
                  <a:lnTo>
                    <a:pt x="318" y="335"/>
                  </a:lnTo>
                  <a:lnTo>
                    <a:pt x="316" y="330"/>
                  </a:lnTo>
                  <a:lnTo>
                    <a:pt x="315" y="328"/>
                  </a:lnTo>
                  <a:lnTo>
                    <a:pt x="310" y="327"/>
                  </a:lnTo>
                  <a:lnTo>
                    <a:pt x="305" y="322"/>
                  </a:lnTo>
                  <a:lnTo>
                    <a:pt x="302" y="318"/>
                  </a:lnTo>
                  <a:lnTo>
                    <a:pt x="301" y="315"/>
                  </a:lnTo>
                  <a:lnTo>
                    <a:pt x="301" y="311"/>
                  </a:lnTo>
                  <a:lnTo>
                    <a:pt x="303" y="308"/>
                  </a:lnTo>
                  <a:lnTo>
                    <a:pt x="306" y="305"/>
                  </a:lnTo>
                  <a:lnTo>
                    <a:pt x="308" y="304"/>
                  </a:lnTo>
                  <a:lnTo>
                    <a:pt x="314" y="303"/>
                  </a:lnTo>
                  <a:lnTo>
                    <a:pt x="319" y="299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0" y="294"/>
                  </a:lnTo>
                  <a:lnTo>
                    <a:pt x="318" y="291"/>
                  </a:lnTo>
                  <a:lnTo>
                    <a:pt x="312" y="285"/>
                  </a:lnTo>
                  <a:lnTo>
                    <a:pt x="296" y="267"/>
                  </a:lnTo>
                  <a:lnTo>
                    <a:pt x="291" y="262"/>
                  </a:lnTo>
                  <a:lnTo>
                    <a:pt x="289" y="260"/>
                  </a:lnTo>
                  <a:lnTo>
                    <a:pt x="288" y="260"/>
                  </a:lnTo>
                  <a:lnTo>
                    <a:pt x="287" y="262"/>
                  </a:lnTo>
                  <a:lnTo>
                    <a:pt x="286" y="262"/>
                  </a:lnTo>
                  <a:lnTo>
                    <a:pt x="285" y="262"/>
                  </a:lnTo>
                  <a:lnTo>
                    <a:pt x="278" y="262"/>
                  </a:lnTo>
                  <a:lnTo>
                    <a:pt x="276" y="263"/>
                  </a:lnTo>
                  <a:lnTo>
                    <a:pt x="274" y="264"/>
                  </a:lnTo>
                  <a:lnTo>
                    <a:pt x="272" y="266"/>
                  </a:lnTo>
                  <a:lnTo>
                    <a:pt x="269" y="269"/>
                  </a:lnTo>
                  <a:lnTo>
                    <a:pt x="258" y="276"/>
                  </a:lnTo>
                  <a:lnTo>
                    <a:pt x="256" y="277"/>
                  </a:lnTo>
                  <a:lnTo>
                    <a:pt x="252" y="281"/>
                  </a:lnTo>
                  <a:lnTo>
                    <a:pt x="250" y="282"/>
                  </a:lnTo>
                  <a:lnTo>
                    <a:pt x="248" y="283"/>
                  </a:lnTo>
                  <a:lnTo>
                    <a:pt x="242" y="285"/>
                  </a:lnTo>
                  <a:lnTo>
                    <a:pt x="238" y="286"/>
                  </a:lnTo>
                  <a:lnTo>
                    <a:pt x="235" y="289"/>
                  </a:lnTo>
                  <a:lnTo>
                    <a:pt x="231" y="295"/>
                  </a:lnTo>
                  <a:lnTo>
                    <a:pt x="227" y="298"/>
                  </a:lnTo>
                  <a:lnTo>
                    <a:pt x="225" y="300"/>
                  </a:lnTo>
                  <a:lnTo>
                    <a:pt x="224" y="300"/>
                  </a:lnTo>
                  <a:lnTo>
                    <a:pt x="215" y="304"/>
                  </a:lnTo>
                  <a:lnTo>
                    <a:pt x="210" y="306"/>
                  </a:lnTo>
                  <a:lnTo>
                    <a:pt x="209" y="308"/>
                  </a:lnTo>
                  <a:lnTo>
                    <a:pt x="209" y="309"/>
                  </a:lnTo>
                  <a:lnTo>
                    <a:pt x="206" y="314"/>
                  </a:lnTo>
                  <a:lnTo>
                    <a:pt x="204" y="318"/>
                  </a:lnTo>
                  <a:lnTo>
                    <a:pt x="204" y="319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197" y="323"/>
                  </a:lnTo>
                  <a:lnTo>
                    <a:pt x="196" y="324"/>
                  </a:lnTo>
                  <a:lnTo>
                    <a:pt x="195" y="323"/>
                  </a:lnTo>
                  <a:lnTo>
                    <a:pt x="192" y="322"/>
                  </a:lnTo>
                  <a:lnTo>
                    <a:pt x="191" y="322"/>
                  </a:lnTo>
                  <a:lnTo>
                    <a:pt x="189" y="323"/>
                  </a:lnTo>
                  <a:lnTo>
                    <a:pt x="188" y="324"/>
                  </a:lnTo>
                  <a:lnTo>
                    <a:pt x="186" y="326"/>
                  </a:lnTo>
                  <a:lnTo>
                    <a:pt x="185" y="330"/>
                  </a:lnTo>
                  <a:lnTo>
                    <a:pt x="184" y="330"/>
                  </a:lnTo>
                  <a:lnTo>
                    <a:pt x="183" y="331"/>
                  </a:lnTo>
                  <a:lnTo>
                    <a:pt x="182" y="332"/>
                  </a:lnTo>
                  <a:lnTo>
                    <a:pt x="181" y="333"/>
                  </a:lnTo>
                  <a:lnTo>
                    <a:pt x="179" y="334"/>
                  </a:lnTo>
                  <a:lnTo>
                    <a:pt x="179" y="338"/>
                  </a:lnTo>
                  <a:lnTo>
                    <a:pt x="177" y="339"/>
                  </a:lnTo>
                  <a:lnTo>
                    <a:pt x="172" y="342"/>
                  </a:lnTo>
                  <a:lnTo>
                    <a:pt x="170" y="343"/>
                  </a:lnTo>
                  <a:lnTo>
                    <a:pt x="169" y="345"/>
                  </a:lnTo>
                  <a:lnTo>
                    <a:pt x="167" y="350"/>
                  </a:lnTo>
                  <a:lnTo>
                    <a:pt x="165" y="352"/>
                  </a:lnTo>
                  <a:lnTo>
                    <a:pt x="164" y="353"/>
                  </a:lnTo>
                  <a:lnTo>
                    <a:pt x="162" y="354"/>
                  </a:lnTo>
                  <a:lnTo>
                    <a:pt x="161" y="355"/>
                  </a:lnTo>
                  <a:lnTo>
                    <a:pt x="159" y="356"/>
                  </a:lnTo>
                  <a:lnTo>
                    <a:pt x="157" y="356"/>
                  </a:lnTo>
                  <a:lnTo>
                    <a:pt x="155" y="349"/>
                  </a:lnTo>
                  <a:lnTo>
                    <a:pt x="154" y="348"/>
                  </a:lnTo>
                  <a:lnTo>
                    <a:pt x="154" y="346"/>
                  </a:lnTo>
                  <a:lnTo>
                    <a:pt x="154" y="346"/>
                  </a:lnTo>
                  <a:lnTo>
                    <a:pt x="155" y="344"/>
                  </a:lnTo>
                  <a:lnTo>
                    <a:pt x="155" y="343"/>
                  </a:lnTo>
                  <a:lnTo>
                    <a:pt x="155" y="340"/>
                  </a:lnTo>
                  <a:lnTo>
                    <a:pt x="156" y="336"/>
                  </a:lnTo>
                  <a:lnTo>
                    <a:pt x="155" y="333"/>
                  </a:lnTo>
                  <a:lnTo>
                    <a:pt x="155" y="329"/>
                  </a:lnTo>
                  <a:lnTo>
                    <a:pt x="152" y="328"/>
                  </a:lnTo>
                  <a:lnTo>
                    <a:pt x="149" y="326"/>
                  </a:lnTo>
                  <a:lnTo>
                    <a:pt x="147" y="323"/>
                  </a:lnTo>
                  <a:lnTo>
                    <a:pt x="147" y="320"/>
                  </a:lnTo>
                  <a:lnTo>
                    <a:pt x="149" y="318"/>
                  </a:lnTo>
                  <a:lnTo>
                    <a:pt x="152" y="318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3" y="318"/>
                  </a:lnTo>
                  <a:lnTo>
                    <a:pt x="165" y="317"/>
                  </a:lnTo>
                  <a:lnTo>
                    <a:pt x="166" y="317"/>
                  </a:lnTo>
                  <a:lnTo>
                    <a:pt x="165" y="316"/>
                  </a:lnTo>
                  <a:lnTo>
                    <a:pt x="165" y="316"/>
                  </a:lnTo>
                  <a:lnTo>
                    <a:pt x="164" y="315"/>
                  </a:lnTo>
                  <a:lnTo>
                    <a:pt x="160" y="312"/>
                  </a:lnTo>
                  <a:lnTo>
                    <a:pt x="158" y="310"/>
                  </a:lnTo>
                  <a:lnTo>
                    <a:pt x="157" y="308"/>
                  </a:lnTo>
                  <a:lnTo>
                    <a:pt x="156" y="306"/>
                  </a:lnTo>
                  <a:lnTo>
                    <a:pt x="155" y="304"/>
                  </a:lnTo>
                  <a:lnTo>
                    <a:pt x="155" y="304"/>
                  </a:lnTo>
                  <a:lnTo>
                    <a:pt x="148" y="301"/>
                  </a:lnTo>
                  <a:lnTo>
                    <a:pt x="145" y="298"/>
                  </a:lnTo>
                  <a:lnTo>
                    <a:pt x="143" y="295"/>
                  </a:lnTo>
                  <a:lnTo>
                    <a:pt x="145" y="292"/>
                  </a:lnTo>
                  <a:lnTo>
                    <a:pt x="148" y="290"/>
                  </a:lnTo>
                  <a:lnTo>
                    <a:pt x="155" y="289"/>
                  </a:lnTo>
                  <a:lnTo>
                    <a:pt x="155" y="288"/>
                  </a:lnTo>
                  <a:lnTo>
                    <a:pt x="156" y="287"/>
                  </a:lnTo>
                  <a:lnTo>
                    <a:pt x="156" y="286"/>
                  </a:lnTo>
                  <a:lnTo>
                    <a:pt x="155" y="285"/>
                  </a:lnTo>
                  <a:lnTo>
                    <a:pt x="155" y="283"/>
                  </a:lnTo>
                  <a:lnTo>
                    <a:pt x="156" y="282"/>
                  </a:lnTo>
                  <a:lnTo>
                    <a:pt x="158" y="281"/>
                  </a:lnTo>
                  <a:lnTo>
                    <a:pt x="159" y="280"/>
                  </a:lnTo>
                  <a:lnTo>
                    <a:pt x="159" y="278"/>
                  </a:lnTo>
                  <a:lnTo>
                    <a:pt x="157" y="276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9" y="275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3" y="271"/>
                  </a:lnTo>
                  <a:lnTo>
                    <a:pt x="143" y="270"/>
                  </a:lnTo>
                  <a:lnTo>
                    <a:pt x="139" y="270"/>
                  </a:lnTo>
                  <a:lnTo>
                    <a:pt x="133" y="274"/>
                  </a:lnTo>
                  <a:lnTo>
                    <a:pt x="130" y="274"/>
                  </a:lnTo>
                  <a:lnTo>
                    <a:pt x="128" y="274"/>
                  </a:lnTo>
                  <a:lnTo>
                    <a:pt x="126" y="272"/>
                  </a:lnTo>
                  <a:lnTo>
                    <a:pt x="125" y="268"/>
                  </a:lnTo>
                  <a:lnTo>
                    <a:pt x="123" y="267"/>
                  </a:lnTo>
                  <a:lnTo>
                    <a:pt x="121" y="266"/>
                  </a:lnTo>
                  <a:lnTo>
                    <a:pt x="118" y="264"/>
                  </a:lnTo>
                  <a:lnTo>
                    <a:pt x="115" y="262"/>
                  </a:lnTo>
                  <a:lnTo>
                    <a:pt x="112" y="255"/>
                  </a:lnTo>
                  <a:lnTo>
                    <a:pt x="109" y="253"/>
                  </a:lnTo>
                  <a:lnTo>
                    <a:pt x="104" y="251"/>
                  </a:lnTo>
                  <a:lnTo>
                    <a:pt x="101" y="250"/>
                  </a:lnTo>
                  <a:lnTo>
                    <a:pt x="99" y="249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0" y="235"/>
                  </a:lnTo>
                  <a:lnTo>
                    <a:pt x="88" y="232"/>
                  </a:lnTo>
                  <a:lnTo>
                    <a:pt x="85" y="232"/>
                  </a:lnTo>
                  <a:lnTo>
                    <a:pt x="76" y="231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73" y="226"/>
                  </a:lnTo>
                  <a:lnTo>
                    <a:pt x="78" y="222"/>
                  </a:lnTo>
                  <a:lnTo>
                    <a:pt x="94" y="225"/>
                  </a:lnTo>
                  <a:lnTo>
                    <a:pt x="100" y="225"/>
                  </a:lnTo>
                  <a:lnTo>
                    <a:pt x="101" y="223"/>
                  </a:lnTo>
                  <a:lnTo>
                    <a:pt x="101" y="222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5" y="214"/>
                  </a:lnTo>
                  <a:lnTo>
                    <a:pt x="107" y="212"/>
                  </a:lnTo>
                  <a:lnTo>
                    <a:pt x="107" y="208"/>
                  </a:lnTo>
                  <a:lnTo>
                    <a:pt x="109" y="202"/>
                  </a:lnTo>
                  <a:lnTo>
                    <a:pt x="109" y="201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7" y="196"/>
                  </a:lnTo>
                  <a:lnTo>
                    <a:pt x="106" y="195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99" y="195"/>
                  </a:lnTo>
                  <a:lnTo>
                    <a:pt x="95" y="190"/>
                  </a:lnTo>
                  <a:lnTo>
                    <a:pt x="74" y="178"/>
                  </a:lnTo>
                  <a:lnTo>
                    <a:pt x="69" y="173"/>
                  </a:lnTo>
                  <a:lnTo>
                    <a:pt x="65" y="167"/>
                  </a:lnTo>
                  <a:lnTo>
                    <a:pt x="65" y="166"/>
                  </a:lnTo>
                  <a:lnTo>
                    <a:pt x="63" y="165"/>
                  </a:lnTo>
                  <a:lnTo>
                    <a:pt x="62" y="164"/>
                  </a:lnTo>
                  <a:lnTo>
                    <a:pt x="62" y="162"/>
                  </a:lnTo>
                  <a:lnTo>
                    <a:pt x="61" y="160"/>
                  </a:lnTo>
                  <a:lnTo>
                    <a:pt x="61" y="159"/>
                  </a:lnTo>
                  <a:lnTo>
                    <a:pt x="59" y="157"/>
                  </a:lnTo>
                  <a:lnTo>
                    <a:pt x="58" y="155"/>
                  </a:lnTo>
                  <a:lnTo>
                    <a:pt x="56" y="154"/>
                  </a:lnTo>
                  <a:lnTo>
                    <a:pt x="54" y="151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7" y="142"/>
                  </a:lnTo>
                  <a:lnTo>
                    <a:pt x="60" y="139"/>
                  </a:lnTo>
                  <a:lnTo>
                    <a:pt x="64" y="137"/>
                  </a:lnTo>
                  <a:lnTo>
                    <a:pt x="71" y="134"/>
                  </a:lnTo>
                  <a:lnTo>
                    <a:pt x="73" y="131"/>
                  </a:lnTo>
                  <a:lnTo>
                    <a:pt x="75" y="126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0" y="122"/>
                  </a:lnTo>
                  <a:lnTo>
                    <a:pt x="68" y="120"/>
                  </a:lnTo>
                  <a:lnTo>
                    <a:pt x="65" y="115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59" y="112"/>
                  </a:lnTo>
                  <a:lnTo>
                    <a:pt x="59" y="111"/>
                  </a:lnTo>
                  <a:lnTo>
                    <a:pt x="59" y="107"/>
                  </a:lnTo>
                  <a:lnTo>
                    <a:pt x="59" y="105"/>
                  </a:lnTo>
                  <a:lnTo>
                    <a:pt x="56" y="105"/>
                  </a:lnTo>
                  <a:lnTo>
                    <a:pt x="55" y="105"/>
                  </a:lnTo>
                  <a:lnTo>
                    <a:pt x="51" y="107"/>
                  </a:lnTo>
                  <a:lnTo>
                    <a:pt x="49" y="107"/>
                  </a:lnTo>
                  <a:lnTo>
                    <a:pt x="45" y="105"/>
                  </a:lnTo>
                  <a:lnTo>
                    <a:pt x="41" y="105"/>
                  </a:lnTo>
                  <a:lnTo>
                    <a:pt x="40" y="104"/>
                  </a:lnTo>
                  <a:lnTo>
                    <a:pt x="38" y="102"/>
                  </a:lnTo>
                  <a:lnTo>
                    <a:pt x="36" y="101"/>
                  </a:lnTo>
                  <a:lnTo>
                    <a:pt x="34" y="98"/>
                  </a:lnTo>
                  <a:lnTo>
                    <a:pt x="32" y="97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6" y="98"/>
                  </a:lnTo>
                  <a:lnTo>
                    <a:pt x="27" y="93"/>
                  </a:lnTo>
                  <a:lnTo>
                    <a:pt x="36" y="94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8" y="88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26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4" y="79"/>
                  </a:lnTo>
                  <a:lnTo>
                    <a:pt x="21" y="72"/>
                  </a:lnTo>
                  <a:close/>
                  <a:moveTo>
                    <a:pt x="67" y="154"/>
                  </a:moveTo>
                  <a:lnTo>
                    <a:pt x="71" y="152"/>
                  </a:lnTo>
                  <a:lnTo>
                    <a:pt x="71" y="149"/>
                  </a:lnTo>
                  <a:lnTo>
                    <a:pt x="69" y="148"/>
                  </a:lnTo>
                  <a:lnTo>
                    <a:pt x="68" y="148"/>
                  </a:lnTo>
                  <a:lnTo>
                    <a:pt x="66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4" y="150"/>
                  </a:lnTo>
                  <a:lnTo>
                    <a:pt x="64" y="151"/>
                  </a:lnTo>
                  <a:lnTo>
                    <a:pt x="64" y="152"/>
                  </a:lnTo>
                  <a:lnTo>
                    <a:pt x="65" y="154"/>
                  </a:lnTo>
                  <a:lnTo>
                    <a:pt x="67" y="154"/>
                  </a:lnTo>
                  <a:close/>
                  <a:moveTo>
                    <a:pt x="124" y="358"/>
                  </a:moveTo>
                  <a:lnTo>
                    <a:pt x="123" y="358"/>
                  </a:lnTo>
                  <a:lnTo>
                    <a:pt x="118" y="357"/>
                  </a:lnTo>
                  <a:lnTo>
                    <a:pt x="112" y="354"/>
                  </a:lnTo>
                  <a:lnTo>
                    <a:pt x="92" y="350"/>
                  </a:lnTo>
                  <a:lnTo>
                    <a:pt x="90" y="349"/>
                  </a:lnTo>
                  <a:lnTo>
                    <a:pt x="86" y="347"/>
                  </a:lnTo>
                  <a:lnTo>
                    <a:pt x="77" y="347"/>
                  </a:lnTo>
                  <a:lnTo>
                    <a:pt x="72" y="346"/>
                  </a:lnTo>
                  <a:lnTo>
                    <a:pt x="70" y="346"/>
                  </a:lnTo>
                  <a:lnTo>
                    <a:pt x="69" y="346"/>
                  </a:lnTo>
                  <a:lnTo>
                    <a:pt x="69" y="346"/>
                  </a:lnTo>
                  <a:lnTo>
                    <a:pt x="67" y="345"/>
                  </a:lnTo>
                  <a:lnTo>
                    <a:pt x="65" y="345"/>
                  </a:lnTo>
                  <a:lnTo>
                    <a:pt x="65" y="344"/>
                  </a:lnTo>
                  <a:lnTo>
                    <a:pt x="63" y="343"/>
                  </a:lnTo>
                  <a:lnTo>
                    <a:pt x="60" y="342"/>
                  </a:lnTo>
                  <a:lnTo>
                    <a:pt x="59" y="340"/>
                  </a:lnTo>
                  <a:lnTo>
                    <a:pt x="59" y="340"/>
                  </a:lnTo>
                  <a:lnTo>
                    <a:pt x="59" y="339"/>
                  </a:lnTo>
                  <a:lnTo>
                    <a:pt x="60" y="337"/>
                  </a:lnTo>
                  <a:lnTo>
                    <a:pt x="60" y="336"/>
                  </a:lnTo>
                  <a:lnTo>
                    <a:pt x="59" y="335"/>
                  </a:lnTo>
                  <a:lnTo>
                    <a:pt x="58" y="334"/>
                  </a:lnTo>
                  <a:lnTo>
                    <a:pt x="57" y="334"/>
                  </a:lnTo>
                  <a:lnTo>
                    <a:pt x="56" y="333"/>
                  </a:lnTo>
                  <a:lnTo>
                    <a:pt x="56" y="330"/>
                  </a:lnTo>
                  <a:lnTo>
                    <a:pt x="55" y="329"/>
                  </a:lnTo>
                  <a:lnTo>
                    <a:pt x="54" y="328"/>
                  </a:lnTo>
                  <a:lnTo>
                    <a:pt x="53" y="328"/>
                  </a:lnTo>
                  <a:lnTo>
                    <a:pt x="53" y="328"/>
                  </a:lnTo>
                  <a:lnTo>
                    <a:pt x="52" y="326"/>
                  </a:lnTo>
                  <a:lnTo>
                    <a:pt x="53" y="324"/>
                  </a:lnTo>
                  <a:lnTo>
                    <a:pt x="53" y="323"/>
                  </a:lnTo>
                  <a:lnTo>
                    <a:pt x="51" y="322"/>
                  </a:lnTo>
                  <a:lnTo>
                    <a:pt x="50" y="322"/>
                  </a:lnTo>
                  <a:lnTo>
                    <a:pt x="49" y="322"/>
                  </a:lnTo>
                  <a:lnTo>
                    <a:pt x="49" y="321"/>
                  </a:lnTo>
                  <a:lnTo>
                    <a:pt x="49" y="320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7" y="319"/>
                  </a:lnTo>
                  <a:lnTo>
                    <a:pt x="47" y="320"/>
                  </a:lnTo>
                  <a:lnTo>
                    <a:pt x="37" y="316"/>
                  </a:lnTo>
                  <a:lnTo>
                    <a:pt x="35" y="317"/>
                  </a:lnTo>
                  <a:lnTo>
                    <a:pt x="35" y="316"/>
                  </a:lnTo>
                  <a:lnTo>
                    <a:pt x="33" y="310"/>
                  </a:lnTo>
                  <a:lnTo>
                    <a:pt x="33" y="309"/>
                  </a:lnTo>
                  <a:lnTo>
                    <a:pt x="32" y="308"/>
                  </a:lnTo>
                  <a:lnTo>
                    <a:pt x="31" y="306"/>
                  </a:lnTo>
                  <a:lnTo>
                    <a:pt x="29" y="303"/>
                  </a:lnTo>
                  <a:lnTo>
                    <a:pt x="29" y="302"/>
                  </a:lnTo>
                  <a:lnTo>
                    <a:pt x="28" y="301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6" y="298"/>
                  </a:lnTo>
                  <a:lnTo>
                    <a:pt x="23" y="295"/>
                  </a:lnTo>
                  <a:lnTo>
                    <a:pt x="22" y="295"/>
                  </a:lnTo>
                  <a:lnTo>
                    <a:pt x="22" y="294"/>
                  </a:lnTo>
                  <a:lnTo>
                    <a:pt x="21" y="293"/>
                  </a:lnTo>
                  <a:lnTo>
                    <a:pt x="20" y="293"/>
                  </a:lnTo>
                  <a:lnTo>
                    <a:pt x="19" y="293"/>
                  </a:lnTo>
                  <a:lnTo>
                    <a:pt x="17" y="292"/>
                  </a:lnTo>
                  <a:lnTo>
                    <a:pt x="17" y="291"/>
                  </a:lnTo>
                  <a:lnTo>
                    <a:pt x="17" y="290"/>
                  </a:lnTo>
                  <a:lnTo>
                    <a:pt x="16" y="288"/>
                  </a:lnTo>
                  <a:lnTo>
                    <a:pt x="15" y="286"/>
                  </a:lnTo>
                  <a:lnTo>
                    <a:pt x="11" y="274"/>
                  </a:lnTo>
                  <a:lnTo>
                    <a:pt x="11" y="272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7" y="269"/>
                  </a:lnTo>
                  <a:lnTo>
                    <a:pt x="5" y="269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3" y="267"/>
                  </a:lnTo>
                  <a:lnTo>
                    <a:pt x="1" y="262"/>
                  </a:lnTo>
                  <a:lnTo>
                    <a:pt x="0" y="261"/>
                  </a:lnTo>
                  <a:lnTo>
                    <a:pt x="3" y="259"/>
                  </a:lnTo>
                  <a:lnTo>
                    <a:pt x="7" y="258"/>
                  </a:lnTo>
                  <a:lnTo>
                    <a:pt x="11" y="259"/>
                  </a:lnTo>
                  <a:lnTo>
                    <a:pt x="15" y="258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21" y="254"/>
                  </a:lnTo>
                  <a:lnTo>
                    <a:pt x="24" y="252"/>
                  </a:lnTo>
                  <a:lnTo>
                    <a:pt x="27" y="254"/>
                  </a:lnTo>
                  <a:lnTo>
                    <a:pt x="28" y="255"/>
                  </a:lnTo>
                  <a:lnTo>
                    <a:pt x="34" y="262"/>
                  </a:lnTo>
                  <a:lnTo>
                    <a:pt x="35" y="264"/>
                  </a:lnTo>
                  <a:lnTo>
                    <a:pt x="35" y="267"/>
                  </a:lnTo>
                  <a:lnTo>
                    <a:pt x="35" y="269"/>
                  </a:lnTo>
                  <a:lnTo>
                    <a:pt x="34" y="274"/>
                  </a:lnTo>
                  <a:lnTo>
                    <a:pt x="35" y="275"/>
                  </a:lnTo>
                  <a:lnTo>
                    <a:pt x="36" y="276"/>
                  </a:lnTo>
                  <a:lnTo>
                    <a:pt x="40" y="275"/>
                  </a:lnTo>
                  <a:lnTo>
                    <a:pt x="42" y="274"/>
                  </a:lnTo>
                  <a:lnTo>
                    <a:pt x="45" y="273"/>
                  </a:lnTo>
                  <a:lnTo>
                    <a:pt x="45" y="274"/>
                  </a:lnTo>
                  <a:lnTo>
                    <a:pt x="47" y="276"/>
                  </a:lnTo>
                  <a:lnTo>
                    <a:pt x="48" y="279"/>
                  </a:lnTo>
                  <a:lnTo>
                    <a:pt x="49" y="280"/>
                  </a:lnTo>
                  <a:lnTo>
                    <a:pt x="51" y="280"/>
                  </a:lnTo>
                  <a:lnTo>
                    <a:pt x="55" y="281"/>
                  </a:lnTo>
                  <a:lnTo>
                    <a:pt x="56" y="282"/>
                  </a:lnTo>
                  <a:lnTo>
                    <a:pt x="59" y="285"/>
                  </a:lnTo>
                  <a:lnTo>
                    <a:pt x="60" y="286"/>
                  </a:lnTo>
                  <a:lnTo>
                    <a:pt x="61" y="286"/>
                  </a:lnTo>
                  <a:lnTo>
                    <a:pt x="62" y="286"/>
                  </a:lnTo>
                  <a:lnTo>
                    <a:pt x="63" y="285"/>
                  </a:lnTo>
                  <a:lnTo>
                    <a:pt x="65" y="285"/>
                  </a:lnTo>
                  <a:lnTo>
                    <a:pt x="71" y="280"/>
                  </a:lnTo>
                  <a:lnTo>
                    <a:pt x="74" y="279"/>
                  </a:lnTo>
                  <a:lnTo>
                    <a:pt x="85" y="276"/>
                  </a:lnTo>
                  <a:lnTo>
                    <a:pt x="88" y="276"/>
                  </a:lnTo>
                  <a:lnTo>
                    <a:pt x="90" y="277"/>
                  </a:lnTo>
                  <a:lnTo>
                    <a:pt x="92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5"/>
                  </a:lnTo>
                  <a:lnTo>
                    <a:pt x="94" y="290"/>
                  </a:lnTo>
                  <a:lnTo>
                    <a:pt x="93" y="292"/>
                  </a:lnTo>
                  <a:lnTo>
                    <a:pt x="90" y="297"/>
                  </a:lnTo>
                  <a:lnTo>
                    <a:pt x="89" y="299"/>
                  </a:lnTo>
                  <a:lnTo>
                    <a:pt x="90" y="301"/>
                  </a:lnTo>
                  <a:lnTo>
                    <a:pt x="95" y="303"/>
                  </a:lnTo>
                  <a:lnTo>
                    <a:pt x="97" y="304"/>
                  </a:lnTo>
                  <a:lnTo>
                    <a:pt x="99" y="306"/>
                  </a:lnTo>
                  <a:lnTo>
                    <a:pt x="101" y="308"/>
                  </a:lnTo>
                  <a:lnTo>
                    <a:pt x="102" y="308"/>
                  </a:lnTo>
                  <a:lnTo>
                    <a:pt x="107" y="310"/>
                  </a:lnTo>
                  <a:lnTo>
                    <a:pt x="109" y="312"/>
                  </a:lnTo>
                  <a:lnTo>
                    <a:pt x="110" y="313"/>
                  </a:lnTo>
                  <a:lnTo>
                    <a:pt x="110" y="314"/>
                  </a:lnTo>
                  <a:lnTo>
                    <a:pt x="110" y="315"/>
                  </a:lnTo>
                  <a:lnTo>
                    <a:pt x="109" y="316"/>
                  </a:lnTo>
                  <a:lnTo>
                    <a:pt x="107" y="319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9" y="328"/>
                  </a:lnTo>
                  <a:lnTo>
                    <a:pt x="112" y="331"/>
                  </a:lnTo>
                  <a:lnTo>
                    <a:pt x="113" y="335"/>
                  </a:lnTo>
                  <a:lnTo>
                    <a:pt x="119" y="348"/>
                  </a:lnTo>
                  <a:lnTo>
                    <a:pt x="124" y="358"/>
                  </a:lnTo>
                  <a:close/>
                  <a:moveTo>
                    <a:pt x="40" y="111"/>
                  </a:moveTo>
                  <a:lnTo>
                    <a:pt x="38" y="111"/>
                  </a:lnTo>
                  <a:lnTo>
                    <a:pt x="37" y="107"/>
                  </a:lnTo>
                  <a:lnTo>
                    <a:pt x="38" y="107"/>
                  </a:lnTo>
                  <a:lnTo>
                    <a:pt x="41" y="109"/>
                  </a:lnTo>
                  <a:lnTo>
                    <a:pt x="40" y="111"/>
                  </a:lnTo>
                  <a:close/>
                  <a:moveTo>
                    <a:pt x="528" y="190"/>
                  </a:moveTo>
                  <a:lnTo>
                    <a:pt x="526" y="190"/>
                  </a:lnTo>
                  <a:lnTo>
                    <a:pt x="525" y="190"/>
                  </a:lnTo>
                  <a:lnTo>
                    <a:pt x="523" y="189"/>
                  </a:lnTo>
                  <a:lnTo>
                    <a:pt x="522" y="187"/>
                  </a:lnTo>
                  <a:lnTo>
                    <a:pt x="523" y="185"/>
                  </a:lnTo>
                  <a:lnTo>
                    <a:pt x="524" y="186"/>
                  </a:lnTo>
                  <a:lnTo>
                    <a:pt x="525" y="186"/>
                  </a:lnTo>
                  <a:lnTo>
                    <a:pt x="526" y="185"/>
                  </a:lnTo>
                  <a:lnTo>
                    <a:pt x="527" y="185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0"/>
                  </a:lnTo>
                  <a:close/>
                  <a:moveTo>
                    <a:pt x="507" y="178"/>
                  </a:moveTo>
                  <a:lnTo>
                    <a:pt x="505" y="178"/>
                  </a:lnTo>
                  <a:lnTo>
                    <a:pt x="504" y="178"/>
                  </a:lnTo>
                  <a:lnTo>
                    <a:pt x="504" y="175"/>
                  </a:lnTo>
                  <a:lnTo>
                    <a:pt x="501" y="172"/>
                  </a:lnTo>
                  <a:lnTo>
                    <a:pt x="501" y="169"/>
                  </a:lnTo>
                  <a:lnTo>
                    <a:pt x="503" y="169"/>
                  </a:lnTo>
                  <a:lnTo>
                    <a:pt x="504" y="169"/>
                  </a:lnTo>
                  <a:lnTo>
                    <a:pt x="504" y="170"/>
                  </a:lnTo>
                  <a:lnTo>
                    <a:pt x="504" y="172"/>
                  </a:lnTo>
                  <a:lnTo>
                    <a:pt x="505" y="173"/>
                  </a:lnTo>
                  <a:lnTo>
                    <a:pt x="507" y="174"/>
                  </a:lnTo>
                  <a:lnTo>
                    <a:pt x="508" y="176"/>
                  </a:lnTo>
                  <a:lnTo>
                    <a:pt x="508" y="178"/>
                  </a:lnTo>
                  <a:lnTo>
                    <a:pt x="507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8" name="Freeform 82">
              <a:extLst>
                <a:ext uri="{FF2B5EF4-FFF2-40B4-BE49-F238E27FC236}">
                  <a16:creationId xmlns:a16="http://schemas.microsoft.com/office/drawing/2014/main" id="{EDD3B2AB-0D49-037A-AA5C-ABF62249F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4163966"/>
              <a:ext cx="304352" cy="569066"/>
            </a:xfrm>
            <a:custGeom>
              <a:avLst/>
              <a:gdLst>
                <a:gd name="T0" fmla="*/ 7 w 215"/>
                <a:gd name="T1" fmla="*/ 17 h 402"/>
                <a:gd name="T2" fmla="*/ 15 w 215"/>
                <a:gd name="T3" fmla="*/ 10 h 402"/>
                <a:gd name="T4" fmla="*/ 37 w 215"/>
                <a:gd name="T5" fmla="*/ 12 h 402"/>
                <a:gd name="T6" fmla="*/ 49 w 215"/>
                <a:gd name="T7" fmla="*/ 20 h 402"/>
                <a:gd name="T8" fmla="*/ 59 w 215"/>
                <a:gd name="T9" fmla="*/ 18 h 402"/>
                <a:gd name="T10" fmla="*/ 67 w 215"/>
                <a:gd name="T11" fmla="*/ 10 h 402"/>
                <a:gd name="T12" fmla="*/ 80 w 215"/>
                <a:gd name="T13" fmla="*/ 4 h 402"/>
                <a:gd name="T14" fmla="*/ 93 w 215"/>
                <a:gd name="T15" fmla="*/ 3 h 402"/>
                <a:gd name="T16" fmla="*/ 102 w 215"/>
                <a:gd name="T17" fmla="*/ 7 h 402"/>
                <a:gd name="T18" fmla="*/ 109 w 215"/>
                <a:gd name="T19" fmla="*/ 15 h 402"/>
                <a:gd name="T20" fmla="*/ 120 w 215"/>
                <a:gd name="T21" fmla="*/ 18 h 402"/>
                <a:gd name="T22" fmla="*/ 119 w 215"/>
                <a:gd name="T23" fmla="*/ 29 h 402"/>
                <a:gd name="T24" fmla="*/ 106 w 215"/>
                <a:gd name="T25" fmla="*/ 30 h 402"/>
                <a:gd name="T26" fmla="*/ 111 w 215"/>
                <a:gd name="T27" fmla="*/ 48 h 402"/>
                <a:gd name="T28" fmla="*/ 113 w 215"/>
                <a:gd name="T29" fmla="*/ 61 h 402"/>
                <a:gd name="T30" fmla="*/ 110 w 215"/>
                <a:gd name="T31" fmla="*/ 75 h 402"/>
                <a:gd name="T32" fmla="*/ 88 w 215"/>
                <a:gd name="T33" fmla="*/ 94 h 402"/>
                <a:gd name="T34" fmla="*/ 78 w 215"/>
                <a:gd name="T35" fmla="*/ 99 h 402"/>
                <a:gd name="T36" fmla="*/ 43 w 215"/>
                <a:gd name="T37" fmla="*/ 118 h 402"/>
                <a:gd name="T38" fmla="*/ 16 w 215"/>
                <a:gd name="T39" fmla="*/ 143 h 402"/>
                <a:gd name="T40" fmla="*/ 0 w 215"/>
                <a:gd name="T41" fmla="*/ 1 h 402"/>
                <a:gd name="T42" fmla="*/ 2 w 215"/>
                <a:gd name="T43" fmla="*/ 5 h 402"/>
                <a:gd name="T44" fmla="*/ 137 w 215"/>
                <a:gd name="T45" fmla="*/ 328 h 402"/>
                <a:gd name="T46" fmla="*/ 136 w 215"/>
                <a:gd name="T47" fmla="*/ 334 h 402"/>
                <a:gd name="T48" fmla="*/ 130 w 215"/>
                <a:gd name="T49" fmla="*/ 345 h 402"/>
                <a:gd name="T50" fmla="*/ 118 w 215"/>
                <a:gd name="T51" fmla="*/ 365 h 402"/>
                <a:gd name="T52" fmla="*/ 100 w 215"/>
                <a:gd name="T53" fmla="*/ 383 h 402"/>
                <a:gd name="T54" fmla="*/ 94 w 215"/>
                <a:gd name="T55" fmla="*/ 377 h 402"/>
                <a:gd name="T56" fmla="*/ 89 w 215"/>
                <a:gd name="T57" fmla="*/ 373 h 402"/>
                <a:gd name="T58" fmla="*/ 70 w 215"/>
                <a:gd name="T59" fmla="*/ 361 h 402"/>
                <a:gd name="T60" fmla="*/ 61 w 215"/>
                <a:gd name="T61" fmla="*/ 350 h 402"/>
                <a:gd name="T62" fmla="*/ 47 w 215"/>
                <a:gd name="T63" fmla="*/ 358 h 402"/>
                <a:gd name="T64" fmla="*/ 43 w 215"/>
                <a:gd name="T65" fmla="*/ 354 h 402"/>
                <a:gd name="T66" fmla="*/ 36 w 215"/>
                <a:gd name="T67" fmla="*/ 348 h 402"/>
                <a:gd name="T68" fmla="*/ 52 w 215"/>
                <a:gd name="T69" fmla="*/ 333 h 402"/>
                <a:gd name="T70" fmla="*/ 61 w 215"/>
                <a:gd name="T71" fmla="*/ 325 h 402"/>
                <a:gd name="T72" fmla="*/ 67 w 215"/>
                <a:gd name="T73" fmla="*/ 320 h 402"/>
                <a:gd name="T74" fmla="*/ 76 w 215"/>
                <a:gd name="T75" fmla="*/ 315 h 402"/>
                <a:gd name="T76" fmla="*/ 88 w 215"/>
                <a:gd name="T77" fmla="*/ 309 h 402"/>
                <a:gd name="T78" fmla="*/ 112 w 215"/>
                <a:gd name="T79" fmla="*/ 303 h 402"/>
                <a:gd name="T80" fmla="*/ 104 w 215"/>
                <a:gd name="T81" fmla="*/ 309 h 402"/>
                <a:gd name="T82" fmla="*/ 112 w 215"/>
                <a:gd name="T83" fmla="*/ 312 h 402"/>
                <a:gd name="T84" fmla="*/ 106 w 215"/>
                <a:gd name="T85" fmla="*/ 317 h 402"/>
                <a:gd name="T86" fmla="*/ 121 w 215"/>
                <a:gd name="T87" fmla="*/ 328 h 402"/>
                <a:gd name="T88" fmla="*/ 215 w 215"/>
                <a:gd name="T89" fmla="*/ 314 h 402"/>
                <a:gd name="T90" fmla="*/ 206 w 215"/>
                <a:gd name="T91" fmla="*/ 320 h 402"/>
                <a:gd name="T92" fmla="*/ 169 w 215"/>
                <a:gd name="T93" fmla="*/ 305 h 402"/>
                <a:gd name="T94" fmla="*/ 167 w 215"/>
                <a:gd name="T95" fmla="*/ 297 h 402"/>
                <a:gd name="T96" fmla="*/ 186 w 215"/>
                <a:gd name="T97" fmla="*/ 292 h 402"/>
                <a:gd name="T98" fmla="*/ 195 w 215"/>
                <a:gd name="T99" fmla="*/ 292 h 402"/>
                <a:gd name="T100" fmla="*/ 199 w 215"/>
                <a:gd name="T101" fmla="*/ 294 h 402"/>
                <a:gd name="T102" fmla="*/ 203 w 215"/>
                <a:gd name="T103" fmla="*/ 296 h 402"/>
                <a:gd name="T104" fmla="*/ 208 w 215"/>
                <a:gd name="T105" fmla="*/ 300 h 402"/>
                <a:gd name="T106" fmla="*/ 211 w 215"/>
                <a:gd name="T107" fmla="*/ 307 h 402"/>
                <a:gd name="T108" fmla="*/ 92 w 215"/>
                <a:gd name="T109" fmla="*/ 39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402">
                  <a:moveTo>
                    <a:pt x="0" y="11"/>
                  </a:moveTo>
                  <a:lnTo>
                    <a:pt x="0" y="13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3" y="10"/>
                  </a:lnTo>
                  <a:lnTo>
                    <a:pt x="75" y="10"/>
                  </a:lnTo>
                  <a:lnTo>
                    <a:pt x="77" y="9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8" y="2"/>
                  </a:lnTo>
                  <a:lnTo>
                    <a:pt x="91" y="4"/>
                  </a:lnTo>
                  <a:lnTo>
                    <a:pt x="92" y="2"/>
                  </a:lnTo>
                  <a:lnTo>
                    <a:pt x="93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4"/>
                  </a:lnTo>
                  <a:lnTo>
                    <a:pt x="98" y="5"/>
                  </a:lnTo>
                  <a:lnTo>
                    <a:pt x="99" y="6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4" y="8"/>
                  </a:lnTo>
                  <a:lnTo>
                    <a:pt x="107" y="8"/>
                  </a:lnTo>
                  <a:lnTo>
                    <a:pt x="110" y="7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5"/>
                  </a:lnTo>
                  <a:lnTo>
                    <a:pt x="111" y="17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6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20" y="18"/>
                  </a:lnTo>
                  <a:lnTo>
                    <a:pt x="121" y="19"/>
                  </a:lnTo>
                  <a:lnTo>
                    <a:pt x="123" y="20"/>
                  </a:lnTo>
                  <a:lnTo>
                    <a:pt x="121" y="24"/>
                  </a:lnTo>
                  <a:lnTo>
                    <a:pt x="121" y="26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9" y="29"/>
                  </a:lnTo>
                  <a:lnTo>
                    <a:pt x="118" y="30"/>
                  </a:lnTo>
                  <a:lnTo>
                    <a:pt x="116" y="29"/>
                  </a:lnTo>
                  <a:lnTo>
                    <a:pt x="113" y="30"/>
                  </a:lnTo>
                  <a:lnTo>
                    <a:pt x="110" y="29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5" y="33"/>
                  </a:lnTo>
                  <a:lnTo>
                    <a:pt x="104" y="37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7" y="44"/>
                  </a:lnTo>
                  <a:lnTo>
                    <a:pt x="109" y="46"/>
                  </a:lnTo>
                  <a:lnTo>
                    <a:pt x="111" y="48"/>
                  </a:lnTo>
                  <a:lnTo>
                    <a:pt x="114" y="51"/>
                  </a:lnTo>
                  <a:lnTo>
                    <a:pt x="114" y="52"/>
                  </a:lnTo>
                  <a:lnTo>
                    <a:pt x="112" y="54"/>
                  </a:lnTo>
                  <a:lnTo>
                    <a:pt x="112" y="55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5" y="63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3" y="70"/>
                  </a:lnTo>
                  <a:lnTo>
                    <a:pt x="112" y="73"/>
                  </a:lnTo>
                  <a:lnTo>
                    <a:pt x="110" y="75"/>
                  </a:lnTo>
                  <a:lnTo>
                    <a:pt x="108" y="78"/>
                  </a:lnTo>
                  <a:lnTo>
                    <a:pt x="104" y="78"/>
                  </a:lnTo>
                  <a:lnTo>
                    <a:pt x="101" y="81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0" y="92"/>
                  </a:lnTo>
                  <a:lnTo>
                    <a:pt x="88" y="94"/>
                  </a:lnTo>
                  <a:lnTo>
                    <a:pt x="85" y="95"/>
                  </a:lnTo>
                  <a:lnTo>
                    <a:pt x="83" y="95"/>
                  </a:lnTo>
                  <a:lnTo>
                    <a:pt x="80" y="96"/>
                  </a:lnTo>
                  <a:lnTo>
                    <a:pt x="79" y="96"/>
                  </a:lnTo>
                  <a:lnTo>
                    <a:pt x="79" y="97"/>
                  </a:lnTo>
                  <a:lnTo>
                    <a:pt x="78" y="98"/>
                  </a:lnTo>
                  <a:lnTo>
                    <a:pt x="78" y="99"/>
                  </a:lnTo>
                  <a:lnTo>
                    <a:pt x="77" y="100"/>
                  </a:lnTo>
                  <a:lnTo>
                    <a:pt x="76" y="100"/>
                  </a:lnTo>
                  <a:lnTo>
                    <a:pt x="75" y="100"/>
                  </a:lnTo>
                  <a:lnTo>
                    <a:pt x="74" y="102"/>
                  </a:lnTo>
                  <a:lnTo>
                    <a:pt x="62" y="107"/>
                  </a:lnTo>
                  <a:lnTo>
                    <a:pt x="44" y="116"/>
                  </a:lnTo>
                  <a:lnTo>
                    <a:pt x="43" y="118"/>
                  </a:lnTo>
                  <a:lnTo>
                    <a:pt x="37" y="121"/>
                  </a:lnTo>
                  <a:lnTo>
                    <a:pt x="31" y="124"/>
                  </a:lnTo>
                  <a:lnTo>
                    <a:pt x="28" y="126"/>
                  </a:lnTo>
                  <a:lnTo>
                    <a:pt x="25" y="130"/>
                  </a:lnTo>
                  <a:lnTo>
                    <a:pt x="21" y="137"/>
                  </a:lnTo>
                  <a:lnTo>
                    <a:pt x="19" y="141"/>
                  </a:lnTo>
                  <a:lnTo>
                    <a:pt x="16" y="143"/>
                  </a:lnTo>
                  <a:lnTo>
                    <a:pt x="9" y="147"/>
                  </a:lnTo>
                  <a:lnTo>
                    <a:pt x="6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1"/>
                  </a:lnTo>
                  <a:close/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close/>
                  <a:moveTo>
                    <a:pt x="126" y="323"/>
                  </a:moveTo>
                  <a:lnTo>
                    <a:pt x="128" y="324"/>
                  </a:lnTo>
                  <a:lnTo>
                    <a:pt x="133" y="328"/>
                  </a:lnTo>
                  <a:lnTo>
                    <a:pt x="137" y="328"/>
                  </a:lnTo>
                  <a:lnTo>
                    <a:pt x="136" y="329"/>
                  </a:lnTo>
                  <a:lnTo>
                    <a:pt x="136" y="330"/>
                  </a:lnTo>
                  <a:lnTo>
                    <a:pt x="137" y="331"/>
                  </a:lnTo>
                  <a:lnTo>
                    <a:pt x="137" y="332"/>
                  </a:lnTo>
                  <a:lnTo>
                    <a:pt x="137" y="333"/>
                  </a:lnTo>
                  <a:lnTo>
                    <a:pt x="136" y="333"/>
                  </a:lnTo>
                  <a:lnTo>
                    <a:pt x="136" y="334"/>
                  </a:lnTo>
                  <a:lnTo>
                    <a:pt x="136" y="335"/>
                  </a:lnTo>
                  <a:lnTo>
                    <a:pt x="135" y="339"/>
                  </a:lnTo>
                  <a:lnTo>
                    <a:pt x="134" y="340"/>
                  </a:lnTo>
                  <a:lnTo>
                    <a:pt x="133" y="341"/>
                  </a:lnTo>
                  <a:lnTo>
                    <a:pt x="132" y="341"/>
                  </a:lnTo>
                  <a:lnTo>
                    <a:pt x="130" y="343"/>
                  </a:lnTo>
                  <a:lnTo>
                    <a:pt x="130" y="345"/>
                  </a:lnTo>
                  <a:lnTo>
                    <a:pt x="131" y="347"/>
                  </a:lnTo>
                  <a:lnTo>
                    <a:pt x="127" y="350"/>
                  </a:lnTo>
                  <a:lnTo>
                    <a:pt x="123" y="354"/>
                  </a:lnTo>
                  <a:lnTo>
                    <a:pt x="121" y="360"/>
                  </a:lnTo>
                  <a:lnTo>
                    <a:pt x="120" y="366"/>
                  </a:lnTo>
                  <a:lnTo>
                    <a:pt x="119" y="366"/>
                  </a:lnTo>
                  <a:lnTo>
                    <a:pt x="118" y="365"/>
                  </a:lnTo>
                  <a:lnTo>
                    <a:pt x="117" y="371"/>
                  </a:lnTo>
                  <a:lnTo>
                    <a:pt x="114" y="373"/>
                  </a:lnTo>
                  <a:lnTo>
                    <a:pt x="106" y="378"/>
                  </a:lnTo>
                  <a:lnTo>
                    <a:pt x="103" y="382"/>
                  </a:lnTo>
                  <a:lnTo>
                    <a:pt x="102" y="383"/>
                  </a:lnTo>
                  <a:lnTo>
                    <a:pt x="101" y="383"/>
                  </a:lnTo>
                  <a:lnTo>
                    <a:pt x="100" y="383"/>
                  </a:lnTo>
                  <a:lnTo>
                    <a:pt x="100" y="384"/>
                  </a:lnTo>
                  <a:lnTo>
                    <a:pt x="99" y="383"/>
                  </a:lnTo>
                  <a:lnTo>
                    <a:pt x="97" y="380"/>
                  </a:lnTo>
                  <a:lnTo>
                    <a:pt x="97" y="379"/>
                  </a:lnTo>
                  <a:lnTo>
                    <a:pt x="95" y="379"/>
                  </a:lnTo>
                  <a:lnTo>
                    <a:pt x="94" y="378"/>
                  </a:lnTo>
                  <a:lnTo>
                    <a:pt x="94" y="377"/>
                  </a:lnTo>
                  <a:lnTo>
                    <a:pt x="94" y="376"/>
                  </a:lnTo>
                  <a:lnTo>
                    <a:pt x="93" y="375"/>
                  </a:lnTo>
                  <a:lnTo>
                    <a:pt x="92" y="375"/>
                  </a:lnTo>
                  <a:lnTo>
                    <a:pt x="91" y="374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89" y="373"/>
                  </a:lnTo>
                  <a:lnTo>
                    <a:pt x="87" y="373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5" y="371"/>
                  </a:lnTo>
                  <a:lnTo>
                    <a:pt x="73" y="369"/>
                  </a:lnTo>
                  <a:lnTo>
                    <a:pt x="72" y="362"/>
                  </a:lnTo>
                  <a:lnTo>
                    <a:pt x="70" y="361"/>
                  </a:lnTo>
                  <a:lnTo>
                    <a:pt x="71" y="359"/>
                  </a:lnTo>
                  <a:lnTo>
                    <a:pt x="72" y="357"/>
                  </a:lnTo>
                  <a:lnTo>
                    <a:pt x="71" y="354"/>
                  </a:lnTo>
                  <a:lnTo>
                    <a:pt x="68" y="352"/>
                  </a:lnTo>
                  <a:lnTo>
                    <a:pt x="66" y="350"/>
                  </a:lnTo>
                  <a:lnTo>
                    <a:pt x="63" y="350"/>
                  </a:lnTo>
                  <a:lnTo>
                    <a:pt x="61" y="350"/>
                  </a:lnTo>
                  <a:lnTo>
                    <a:pt x="55" y="353"/>
                  </a:lnTo>
                  <a:lnTo>
                    <a:pt x="54" y="355"/>
                  </a:lnTo>
                  <a:lnTo>
                    <a:pt x="53" y="358"/>
                  </a:lnTo>
                  <a:lnTo>
                    <a:pt x="51" y="360"/>
                  </a:lnTo>
                  <a:lnTo>
                    <a:pt x="49" y="360"/>
                  </a:lnTo>
                  <a:lnTo>
                    <a:pt x="47" y="358"/>
                  </a:lnTo>
                  <a:lnTo>
                    <a:pt x="47" y="358"/>
                  </a:lnTo>
                  <a:lnTo>
                    <a:pt x="46" y="357"/>
                  </a:lnTo>
                  <a:lnTo>
                    <a:pt x="47" y="356"/>
                  </a:lnTo>
                  <a:lnTo>
                    <a:pt x="47" y="355"/>
                  </a:lnTo>
                  <a:lnTo>
                    <a:pt x="45" y="353"/>
                  </a:lnTo>
                  <a:lnTo>
                    <a:pt x="44" y="353"/>
                  </a:lnTo>
                  <a:lnTo>
                    <a:pt x="43" y="354"/>
                  </a:lnTo>
                  <a:lnTo>
                    <a:pt x="43" y="354"/>
                  </a:lnTo>
                  <a:lnTo>
                    <a:pt x="43" y="353"/>
                  </a:lnTo>
                  <a:lnTo>
                    <a:pt x="40" y="354"/>
                  </a:lnTo>
                  <a:lnTo>
                    <a:pt x="39" y="354"/>
                  </a:lnTo>
                  <a:lnTo>
                    <a:pt x="38" y="353"/>
                  </a:lnTo>
                  <a:lnTo>
                    <a:pt x="37" y="352"/>
                  </a:lnTo>
                  <a:lnTo>
                    <a:pt x="36" y="350"/>
                  </a:lnTo>
                  <a:lnTo>
                    <a:pt x="36" y="348"/>
                  </a:lnTo>
                  <a:lnTo>
                    <a:pt x="36" y="346"/>
                  </a:lnTo>
                  <a:lnTo>
                    <a:pt x="37" y="344"/>
                  </a:lnTo>
                  <a:lnTo>
                    <a:pt x="43" y="340"/>
                  </a:lnTo>
                  <a:lnTo>
                    <a:pt x="44" y="340"/>
                  </a:lnTo>
                  <a:lnTo>
                    <a:pt x="46" y="339"/>
                  </a:lnTo>
                  <a:lnTo>
                    <a:pt x="50" y="334"/>
                  </a:lnTo>
                  <a:lnTo>
                    <a:pt x="52" y="333"/>
                  </a:lnTo>
                  <a:lnTo>
                    <a:pt x="54" y="333"/>
                  </a:lnTo>
                  <a:lnTo>
                    <a:pt x="55" y="332"/>
                  </a:lnTo>
                  <a:lnTo>
                    <a:pt x="57" y="331"/>
                  </a:lnTo>
                  <a:lnTo>
                    <a:pt x="60" y="328"/>
                  </a:lnTo>
                  <a:lnTo>
                    <a:pt x="60" y="328"/>
                  </a:lnTo>
                  <a:lnTo>
                    <a:pt x="61" y="326"/>
                  </a:lnTo>
                  <a:lnTo>
                    <a:pt x="61" y="325"/>
                  </a:lnTo>
                  <a:lnTo>
                    <a:pt x="61" y="325"/>
                  </a:lnTo>
                  <a:lnTo>
                    <a:pt x="62" y="326"/>
                  </a:lnTo>
                  <a:lnTo>
                    <a:pt x="62" y="325"/>
                  </a:lnTo>
                  <a:lnTo>
                    <a:pt x="65" y="323"/>
                  </a:lnTo>
                  <a:lnTo>
                    <a:pt x="65" y="323"/>
                  </a:lnTo>
                  <a:lnTo>
                    <a:pt x="66" y="323"/>
                  </a:lnTo>
                  <a:lnTo>
                    <a:pt x="67" y="320"/>
                  </a:lnTo>
                  <a:lnTo>
                    <a:pt x="68" y="320"/>
                  </a:lnTo>
                  <a:lnTo>
                    <a:pt x="68" y="320"/>
                  </a:lnTo>
                  <a:lnTo>
                    <a:pt x="72" y="318"/>
                  </a:lnTo>
                  <a:lnTo>
                    <a:pt x="73" y="317"/>
                  </a:lnTo>
                  <a:lnTo>
                    <a:pt x="73" y="317"/>
                  </a:lnTo>
                  <a:lnTo>
                    <a:pt x="74" y="316"/>
                  </a:lnTo>
                  <a:lnTo>
                    <a:pt x="76" y="315"/>
                  </a:lnTo>
                  <a:lnTo>
                    <a:pt x="76" y="315"/>
                  </a:lnTo>
                  <a:lnTo>
                    <a:pt x="77" y="314"/>
                  </a:lnTo>
                  <a:lnTo>
                    <a:pt x="77" y="313"/>
                  </a:lnTo>
                  <a:lnTo>
                    <a:pt x="79" y="314"/>
                  </a:lnTo>
                  <a:lnTo>
                    <a:pt x="80" y="313"/>
                  </a:lnTo>
                  <a:lnTo>
                    <a:pt x="83" y="312"/>
                  </a:lnTo>
                  <a:lnTo>
                    <a:pt x="88" y="309"/>
                  </a:lnTo>
                  <a:lnTo>
                    <a:pt x="91" y="308"/>
                  </a:lnTo>
                  <a:lnTo>
                    <a:pt x="96" y="307"/>
                  </a:lnTo>
                  <a:lnTo>
                    <a:pt x="101" y="306"/>
                  </a:lnTo>
                  <a:lnTo>
                    <a:pt x="110" y="302"/>
                  </a:lnTo>
                  <a:lnTo>
                    <a:pt x="111" y="304"/>
                  </a:lnTo>
                  <a:lnTo>
                    <a:pt x="112" y="304"/>
                  </a:lnTo>
                  <a:lnTo>
                    <a:pt x="112" y="303"/>
                  </a:lnTo>
                  <a:lnTo>
                    <a:pt x="114" y="304"/>
                  </a:lnTo>
                  <a:lnTo>
                    <a:pt x="113" y="305"/>
                  </a:lnTo>
                  <a:lnTo>
                    <a:pt x="109" y="306"/>
                  </a:lnTo>
                  <a:lnTo>
                    <a:pt x="108" y="306"/>
                  </a:lnTo>
                  <a:lnTo>
                    <a:pt x="107" y="307"/>
                  </a:lnTo>
                  <a:lnTo>
                    <a:pt x="106" y="308"/>
                  </a:lnTo>
                  <a:lnTo>
                    <a:pt x="104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12"/>
                  </a:lnTo>
                  <a:lnTo>
                    <a:pt x="106" y="313"/>
                  </a:lnTo>
                  <a:lnTo>
                    <a:pt x="113" y="311"/>
                  </a:lnTo>
                  <a:lnTo>
                    <a:pt x="113" y="311"/>
                  </a:lnTo>
                  <a:lnTo>
                    <a:pt x="112" y="312"/>
                  </a:lnTo>
                  <a:lnTo>
                    <a:pt x="112" y="313"/>
                  </a:lnTo>
                  <a:lnTo>
                    <a:pt x="112" y="314"/>
                  </a:lnTo>
                  <a:lnTo>
                    <a:pt x="111" y="315"/>
                  </a:lnTo>
                  <a:lnTo>
                    <a:pt x="111" y="316"/>
                  </a:lnTo>
                  <a:lnTo>
                    <a:pt x="110" y="316"/>
                  </a:lnTo>
                  <a:lnTo>
                    <a:pt x="109" y="317"/>
                  </a:lnTo>
                  <a:lnTo>
                    <a:pt x="106" y="317"/>
                  </a:lnTo>
                  <a:lnTo>
                    <a:pt x="105" y="318"/>
                  </a:lnTo>
                  <a:lnTo>
                    <a:pt x="105" y="321"/>
                  </a:lnTo>
                  <a:lnTo>
                    <a:pt x="106" y="323"/>
                  </a:lnTo>
                  <a:lnTo>
                    <a:pt x="109" y="326"/>
                  </a:lnTo>
                  <a:lnTo>
                    <a:pt x="112" y="328"/>
                  </a:lnTo>
                  <a:lnTo>
                    <a:pt x="115" y="328"/>
                  </a:lnTo>
                  <a:lnTo>
                    <a:pt x="121" y="328"/>
                  </a:lnTo>
                  <a:lnTo>
                    <a:pt x="122" y="327"/>
                  </a:lnTo>
                  <a:lnTo>
                    <a:pt x="125" y="324"/>
                  </a:lnTo>
                  <a:lnTo>
                    <a:pt x="126" y="323"/>
                  </a:lnTo>
                  <a:close/>
                  <a:moveTo>
                    <a:pt x="211" y="307"/>
                  </a:moveTo>
                  <a:lnTo>
                    <a:pt x="212" y="309"/>
                  </a:lnTo>
                  <a:lnTo>
                    <a:pt x="214" y="312"/>
                  </a:lnTo>
                  <a:lnTo>
                    <a:pt x="215" y="314"/>
                  </a:lnTo>
                  <a:lnTo>
                    <a:pt x="214" y="314"/>
                  </a:lnTo>
                  <a:lnTo>
                    <a:pt x="214" y="313"/>
                  </a:lnTo>
                  <a:lnTo>
                    <a:pt x="213" y="312"/>
                  </a:lnTo>
                  <a:lnTo>
                    <a:pt x="212" y="312"/>
                  </a:lnTo>
                  <a:lnTo>
                    <a:pt x="211" y="311"/>
                  </a:lnTo>
                  <a:lnTo>
                    <a:pt x="211" y="319"/>
                  </a:lnTo>
                  <a:lnTo>
                    <a:pt x="206" y="320"/>
                  </a:lnTo>
                  <a:lnTo>
                    <a:pt x="200" y="317"/>
                  </a:lnTo>
                  <a:lnTo>
                    <a:pt x="186" y="307"/>
                  </a:lnTo>
                  <a:lnTo>
                    <a:pt x="182" y="306"/>
                  </a:lnTo>
                  <a:lnTo>
                    <a:pt x="179" y="306"/>
                  </a:lnTo>
                  <a:lnTo>
                    <a:pt x="173" y="307"/>
                  </a:lnTo>
                  <a:lnTo>
                    <a:pt x="169" y="306"/>
                  </a:lnTo>
                  <a:lnTo>
                    <a:pt x="169" y="305"/>
                  </a:lnTo>
                  <a:lnTo>
                    <a:pt x="169" y="303"/>
                  </a:lnTo>
                  <a:lnTo>
                    <a:pt x="169" y="301"/>
                  </a:lnTo>
                  <a:lnTo>
                    <a:pt x="171" y="300"/>
                  </a:lnTo>
                  <a:lnTo>
                    <a:pt x="170" y="299"/>
                  </a:lnTo>
                  <a:lnTo>
                    <a:pt x="169" y="299"/>
                  </a:lnTo>
                  <a:lnTo>
                    <a:pt x="168" y="299"/>
                  </a:lnTo>
                  <a:lnTo>
                    <a:pt x="167" y="297"/>
                  </a:lnTo>
                  <a:lnTo>
                    <a:pt x="167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3"/>
                  </a:lnTo>
                  <a:lnTo>
                    <a:pt x="175" y="292"/>
                  </a:lnTo>
                  <a:lnTo>
                    <a:pt x="176" y="293"/>
                  </a:lnTo>
                  <a:lnTo>
                    <a:pt x="186" y="292"/>
                  </a:lnTo>
                  <a:lnTo>
                    <a:pt x="189" y="292"/>
                  </a:lnTo>
                  <a:lnTo>
                    <a:pt x="190" y="292"/>
                  </a:lnTo>
                  <a:lnTo>
                    <a:pt x="191" y="291"/>
                  </a:lnTo>
                  <a:lnTo>
                    <a:pt x="193" y="290"/>
                  </a:lnTo>
                  <a:lnTo>
                    <a:pt x="193" y="289"/>
                  </a:lnTo>
                  <a:lnTo>
                    <a:pt x="194" y="291"/>
                  </a:lnTo>
                  <a:lnTo>
                    <a:pt x="195" y="292"/>
                  </a:lnTo>
                  <a:lnTo>
                    <a:pt x="197" y="293"/>
                  </a:lnTo>
                  <a:lnTo>
                    <a:pt x="197" y="293"/>
                  </a:lnTo>
                  <a:lnTo>
                    <a:pt x="196" y="294"/>
                  </a:lnTo>
                  <a:lnTo>
                    <a:pt x="197" y="295"/>
                  </a:lnTo>
                  <a:lnTo>
                    <a:pt x="197" y="296"/>
                  </a:lnTo>
                  <a:lnTo>
                    <a:pt x="198" y="295"/>
                  </a:lnTo>
                  <a:lnTo>
                    <a:pt x="199" y="294"/>
                  </a:lnTo>
                  <a:lnTo>
                    <a:pt x="199" y="293"/>
                  </a:lnTo>
                  <a:lnTo>
                    <a:pt x="199" y="292"/>
                  </a:lnTo>
                  <a:lnTo>
                    <a:pt x="199" y="291"/>
                  </a:lnTo>
                  <a:lnTo>
                    <a:pt x="200" y="292"/>
                  </a:lnTo>
                  <a:lnTo>
                    <a:pt x="199" y="293"/>
                  </a:lnTo>
                  <a:lnTo>
                    <a:pt x="200" y="294"/>
                  </a:lnTo>
                  <a:lnTo>
                    <a:pt x="203" y="296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5" y="298"/>
                  </a:lnTo>
                  <a:lnTo>
                    <a:pt x="205" y="299"/>
                  </a:lnTo>
                  <a:lnTo>
                    <a:pt x="206" y="299"/>
                  </a:lnTo>
                  <a:lnTo>
                    <a:pt x="207" y="299"/>
                  </a:lnTo>
                  <a:lnTo>
                    <a:pt x="208" y="300"/>
                  </a:lnTo>
                  <a:lnTo>
                    <a:pt x="209" y="302"/>
                  </a:lnTo>
                  <a:lnTo>
                    <a:pt x="209" y="304"/>
                  </a:lnTo>
                  <a:lnTo>
                    <a:pt x="207" y="305"/>
                  </a:lnTo>
                  <a:lnTo>
                    <a:pt x="209" y="305"/>
                  </a:lnTo>
                  <a:lnTo>
                    <a:pt x="210" y="305"/>
                  </a:lnTo>
                  <a:lnTo>
                    <a:pt x="211" y="305"/>
                  </a:lnTo>
                  <a:lnTo>
                    <a:pt x="211" y="307"/>
                  </a:lnTo>
                  <a:close/>
                  <a:moveTo>
                    <a:pt x="93" y="396"/>
                  </a:moveTo>
                  <a:lnTo>
                    <a:pt x="92" y="399"/>
                  </a:lnTo>
                  <a:lnTo>
                    <a:pt x="91" y="402"/>
                  </a:lnTo>
                  <a:lnTo>
                    <a:pt x="88" y="401"/>
                  </a:lnTo>
                  <a:lnTo>
                    <a:pt x="86" y="398"/>
                  </a:lnTo>
                  <a:lnTo>
                    <a:pt x="89" y="395"/>
                  </a:lnTo>
                  <a:lnTo>
                    <a:pt x="92" y="394"/>
                  </a:lnTo>
                  <a:lnTo>
                    <a:pt x="93" y="3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9" name="Freeform 83">
              <a:extLst>
                <a:ext uri="{FF2B5EF4-FFF2-40B4-BE49-F238E27FC236}">
                  <a16:creationId xmlns:a16="http://schemas.microsoft.com/office/drawing/2014/main" id="{BFFAC031-3709-F994-F8B9-3D717E8C7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3338" y="4369227"/>
              <a:ext cx="404858" cy="404858"/>
            </a:xfrm>
            <a:custGeom>
              <a:avLst/>
              <a:gdLst>
                <a:gd name="T0" fmla="*/ 153 w 286"/>
                <a:gd name="T1" fmla="*/ 12 h 286"/>
                <a:gd name="T2" fmla="*/ 148 w 286"/>
                <a:gd name="T3" fmla="*/ 27 h 286"/>
                <a:gd name="T4" fmla="*/ 158 w 286"/>
                <a:gd name="T5" fmla="*/ 30 h 286"/>
                <a:gd name="T6" fmla="*/ 176 w 286"/>
                <a:gd name="T7" fmla="*/ 33 h 286"/>
                <a:gd name="T8" fmla="*/ 185 w 286"/>
                <a:gd name="T9" fmla="*/ 43 h 286"/>
                <a:gd name="T10" fmla="*/ 193 w 286"/>
                <a:gd name="T11" fmla="*/ 59 h 286"/>
                <a:gd name="T12" fmla="*/ 174 w 286"/>
                <a:gd name="T13" fmla="*/ 79 h 286"/>
                <a:gd name="T14" fmla="*/ 182 w 286"/>
                <a:gd name="T15" fmla="*/ 92 h 286"/>
                <a:gd name="T16" fmla="*/ 215 w 286"/>
                <a:gd name="T17" fmla="*/ 118 h 286"/>
                <a:gd name="T18" fmla="*/ 227 w 286"/>
                <a:gd name="T19" fmla="*/ 124 h 286"/>
                <a:gd name="T20" fmla="*/ 225 w 286"/>
                <a:gd name="T21" fmla="*/ 142 h 286"/>
                <a:gd name="T22" fmla="*/ 198 w 286"/>
                <a:gd name="T23" fmla="*/ 150 h 286"/>
                <a:gd name="T24" fmla="*/ 210 w 286"/>
                <a:gd name="T25" fmla="*/ 163 h 286"/>
                <a:gd name="T26" fmla="*/ 232 w 286"/>
                <a:gd name="T27" fmla="*/ 183 h 286"/>
                <a:gd name="T28" fmla="*/ 248 w 286"/>
                <a:gd name="T29" fmla="*/ 202 h 286"/>
                <a:gd name="T30" fmla="*/ 267 w 286"/>
                <a:gd name="T31" fmla="*/ 203 h 286"/>
                <a:gd name="T32" fmla="*/ 278 w 286"/>
                <a:gd name="T33" fmla="*/ 209 h 286"/>
                <a:gd name="T34" fmla="*/ 275 w 286"/>
                <a:gd name="T35" fmla="*/ 217 h 286"/>
                <a:gd name="T36" fmla="*/ 275 w 286"/>
                <a:gd name="T37" fmla="*/ 232 h 286"/>
                <a:gd name="T38" fmla="*/ 285 w 286"/>
                <a:gd name="T39" fmla="*/ 244 h 286"/>
                <a:gd name="T40" fmla="*/ 277 w 286"/>
                <a:gd name="T41" fmla="*/ 249 h 286"/>
                <a:gd name="T42" fmla="*/ 275 w 286"/>
                <a:gd name="T43" fmla="*/ 257 h 286"/>
                <a:gd name="T44" fmla="*/ 274 w 286"/>
                <a:gd name="T45" fmla="*/ 274 h 286"/>
                <a:gd name="T46" fmla="*/ 265 w 286"/>
                <a:gd name="T47" fmla="*/ 279 h 286"/>
                <a:gd name="T48" fmla="*/ 250 w 286"/>
                <a:gd name="T49" fmla="*/ 286 h 286"/>
                <a:gd name="T50" fmla="*/ 227 w 286"/>
                <a:gd name="T51" fmla="*/ 250 h 286"/>
                <a:gd name="T52" fmla="*/ 227 w 286"/>
                <a:gd name="T53" fmla="*/ 238 h 286"/>
                <a:gd name="T54" fmla="*/ 210 w 286"/>
                <a:gd name="T55" fmla="*/ 229 h 286"/>
                <a:gd name="T56" fmla="*/ 213 w 286"/>
                <a:gd name="T57" fmla="*/ 210 h 286"/>
                <a:gd name="T58" fmla="*/ 194 w 286"/>
                <a:gd name="T59" fmla="*/ 207 h 286"/>
                <a:gd name="T60" fmla="*/ 179 w 286"/>
                <a:gd name="T61" fmla="*/ 213 h 286"/>
                <a:gd name="T62" fmla="*/ 167 w 286"/>
                <a:gd name="T63" fmla="*/ 204 h 286"/>
                <a:gd name="T64" fmla="*/ 154 w 286"/>
                <a:gd name="T65" fmla="*/ 202 h 286"/>
                <a:gd name="T66" fmla="*/ 144 w 286"/>
                <a:gd name="T67" fmla="*/ 180 h 286"/>
                <a:gd name="T68" fmla="*/ 123 w 286"/>
                <a:gd name="T69" fmla="*/ 187 h 286"/>
                <a:gd name="T70" fmla="*/ 112 w 286"/>
                <a:gd name="T71" fmla="*/ 178 h 286"/>
                <a:gd name="T72" fmla="*/ 104 w 286"/>
                <a:gd name="T73" fmla="*/ 170 h 286"/>
                <a:gd name="T74" fmla="*/ 93 w 286"/>
                <a:gd name="T75" fmla="*/ 157 h 286"/>
                <a:gd name="T76" fmla="*/ 64 w 286"/>
                <a:gd name="T77" fmla="*/ 151 h 286"/>
                <a:gd name="T78" fmla="*/ 53 w 286"/>
                <a:gd name="T79" fmla="*/ 153 h 286"/>
                <a:gd name="T80" fmla="*/ 25 w 286"/>
                <a:gd name="T81" fmla="*/ 135 h 286"/>
                <a:gd name="T82" fmla="*/ 22 w 286"/>
                <a:gd name="T83" fmla="*/ 122 h 286"/>
                <a:gd name="T84" fmla="*/ 17 w 286"/>
                <a:gd name="T85" fmla="*/ 105 h 286"/>
                <a:gd name="T86" fmla="*/ 18 w 286"/>
                <a:gd name="T87" fmla="*/ 92 h 286"/>
                <a:gd name="T88" fmla="*/ 19 w 286"/>
                <a:gd name="T89" fmla="*/ 91 h 286"/>
                <a:gd name="T90" fmla="*/ 27 w 286"/>
                <a:gd name="T91" fmla="*/ 73 h 286"/>
                <a:gd name="T92" fmla="*/ 19 w 286"/>
                <a:gd name="T93" fmla="*/ 47 h 286"/>
                <a:gd name="T94" fmla="*/ 2 w 286"/>
                <a:gd name="T95" fmla="*/ 32 h 286"/>
                <a:gd name="T96" fmla="*/ 8 w 286"/>
                <a:gd name="T97" fmla="*/ 20 h 286"/>
                <a:gd name="T98" fmla="*/ 47 w 286"/>
                <a:gd name="T99" fmla="*/ 15 h 286"/>
                <a:gd name="T100" fmla="*/ 62 w 286"/>
                <a:gd name="T101" fmla="*/ 14 h 286"/>
                <a:gd name="T102" fmla="*/ 68 w 286"/>
                <a:gd name="T103" fmla="*/ 7 h 286"/>
                <a:gd name="T104" fmla="*/ 81 w 286"/>
                <a:gd name="T105" fmla="*/ 9 h 286"/>
                <a:gd name="T106" fmla="*/ 96 w 286"/>
                <a:gd name="T107" fmla="*/ 10 h 286"/>
                <a:gd name="T108" fmla="*/ 102 w 286"/>
                <a:gd name="T109" fmla="*/ 12 h 286"/>
                <a:gd name="T110" fmla="*/ 127 w 286"/>
                <a:gd name="T111" fmla="*/ 9 h 286"/>
                <a:gd name="T112" fmla="*/ 133 w 286"/>
                <a:gd name="T113" fmla="*/ 3 h 286"/>
                <a:gd name="T114" fmla="*/ 137 w 286"/>
                <a:gd name="T115" fmla="*/ 27 h 286"/>
                <a:gd name="T116" fmla="*/ 160 w 286"/>
                <a:gd name="T117" fmla="*/ 39 h 286"/>
                <a:gd name="T118" fmla="*/ 158 w 286"/>
                <a:gd name="T119" fmla="*/ 39 h 286"/>
                <a:gd name="T120" fmla="*/ 185 w 286"/>
                <a:gd name="T121" fmla="*/ 76 h 286"/>
                <a:gd name="T122" fmla="*/ 187 w 286"/>
                <a:gd name="T123" fmla="*/ 8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286">
                  <a:moveTo>
                    <a:pt x="141" y="0"/>
                  </a:moveTo>
                  <a:lnTo>
                    <a:pt x="144" y="7"/>
                  </a:lnTo>
                  <a:lnTo>
                    <a:pt x="143" y="9"/>
                  </a:lnTo>
                  <a:lnTo>
                    <a:pt x="144" y="11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8" y="16"/>
                  </a:lnTo>
                  <a:lnTo>
                    <a:pt x="159" y="18"/>
                  </a:lnTo>
                  <a:lnTo>
                    <a:pt x="159" y="20"/>
                  </a:lnTo>
                  <a:lnTo>
                    <a:pt x="156" y="22"/>
                  </a:lnTo>
                  <a:lnTo>
                    <a:pt x="147" y="21"/>
                  </a:lnTo>
                  <a:lnTo>
                    <a:pt x="146" y="26"/>
                  </a:lnTo>
                  <a:lnTo>
                    <a:pt x="148" y="27"/>
                  </a:lnTo>
                  <a:lnTo>
                    <a:pt x="149" y="28"/>
                  </a:lnTo>
                  <a:lnTo>
                    <a:pt x="151" y="29"/>
                  </a:lnTo>
                  <a:lnTo>
                    <a:pt x="151" y="27"/>
                  </a:lnTo>
                  <a:lnTo>
                    <a:pt x="152" y="25"/>
                  </a:lnTo>
                  <a:lnTo>
                    <a:pt x="154" y="26"/>
                  </a:lnTo>
                  <a:lnTo>
                    <a:pt x="156" y="29"/>
                  </a:lnTo>
                  <a:lnTo>
                    <a:pt x="158" y="30"/>
                  </a:lnTo>
                  <a:lnTo>
                    <a:pt x="160" y="32"/>
                  </a:lnTo>
                  <a:lnTo>
                    <a:pt x="161" y="33"/>
                  </a:lnTo>
                  <a:lnTo>
                    <a:pt x="165" y="33"/>
                  </a:lnTo>
                  <a:lnTo>
                    <a:pt x="169" y="35"/>
                  </a:lnTo>
                  <a:lnTo>
                    <a:pt x="171" y="35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79" y="39"/>
                  </a:lnTo>
                  <a:lnTo>
                    <a:pt x="179" y="40"/>
                  </a:lnTo>
                  <a:lnTo>
                    <a:pt x="181" y="41"/>
                  </a:lnTo>
                  <a:lnTo>
                    <a:pt x="182" y="41"/>
                  </a:lnTo>
                  <a:lnTo>
                    <a:pt x="185" y="43"/>
                  </a:lnTo>
                  <a:lnTo>
                    <a:pt x="188" y="48"/>
                  </a:lnTo>
                  <a:lnTo>
                    <a:pt x="190" y="50"/>
                  </a:lnTo>
                  <a:lnTo>
                    <a:pt x="191" y="51"/>
                  </a:lnTo>
                  <a:lnTo>
                    <a:pt x="193" y="51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3" y="59"/>
                  </a:lnTo>
                  <a:lnTo>
                    <a:pt x="191" y="62"/>
                  </a:lnTo>
                  <a:lnTo>
                    <a:pt x="184" y="65"/>
                  </a:lnTo>
                  <a:lnTo>
                    <a:pt x="180" y="67"/>
                  </a:lnTo>
                  <a:lnTo>
                    <a:pt x="177" y="70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4" y="79"/>
                  </a:lnTo>
                  <a:lnTo>
                    <a:pt x="176" y="82"/>
                  </a:lnTo>
                  <a:lnTo>
                    <a:pt x="178" y="83"/>
                  </a:lnTo>
                  <a:lnTo>
                    <a:pt x="179" y="85"/>
                  </a:lnTo>
                  <a:lnTo>
                    <a:pt x="181" y="87"/>
                  </a:lnTo>
                  <a:lnTo>
                    <a:pt x="181" y="88"/>
                  </a:lnTo>
                  <a:lnTo>
                    <a:pt x="182" y="90"/>
                  </a:lnTo>
                  <a:lnTo>
                    <a:pt x="182" y="92"/>
                  </a:lnTo>
                  <a:lnTo>
                    <a:pt x="183" y="93"/>
                  </a:lnTo>
                  <a:lnTo>
                    <a:pt x="185" y="94"/>
                  </a:lnTo>
                  <a:lnTo>
                    <a:pt x="185" y="95"/>
                  </a:lnTo>
                  <a:lnTo>
                    <a:pt x="189" y="101"/>
                  </a:lnTo>
                  <a:lnTo>
                    <a:pt x="194" y="106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3"/>
                  </a:lnTo>
                  <a:lnTo>
                    <a:pt x="222" y="122"/>
                  </a:lnTo>
                  <a:lnTo>
                    <a:pt x="224" y="122"/>
                  </a:lnTo>
                  <a:lnTo>
                    <a:pt x="226" y="123"/>
                  </a:lnTo>
                  <a:lnTo>
                    <a:pt x="227" y="124"/>
                  </a:lnTo>
                  <a:lnTo>
                    <a:pt x="229" y="127"/>
                  </a:lnTo>
                  <a:lnTo>
                    <a:pt x="229" y="128"/>
                  </a:lnTo>
                  <a:lnTo>
                    <a:pt x="229" y="129"/>
                  </a:lnTo>
                  <a:lnTo>
                    <a:pt x="229" y="130"/>
                  </a:lnTo>
                  <a:lnTo>
                    <a:pt x="227" y="136"/>
                  </a:lnTo>
                  <a:lnTo>
                    <a:pt x="227" y="140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20" y="153"/>
                  </a:lnTo>
                  <a:lnTo>
                    <a:pt x="214" y="153"/>
                  </a:lnTo>
                  <a:lnTo>
                    <a:pt x="198" y="150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3" y="157"/>
                  </a:lnTo>
                  <a:lnTo>
                    <a:pt x="196" y="159"/>
                  </a:lnTo>
                  <a:lnTo>
                    <a:pt x="205" y="160"/>
                  </a:lnTo>
                  <a:lnTo>
                    <a:pt x="208" y="160"/>
                  </a:lnTo>
                  <a:lnTo>
                    <a:pt x="210" y="163"/>
                  </a:lnTo>
                  <a:lnTo>
                    <a:pt x="214" y="171"/>
                  </a:lnTo>
                  <a:lnTo>
                    <a:pt x="215" y="172"/>
                  </a:lnTo>
                  <a:lnTo>
                    <a:pt x="219" y="177"/>
                  </a:lnTo>
                  <a:lnTo>
                    <a:pt x="221" y="178"/>
                  </a:lnTo>
                  <a:lnTo>
                    <a:pt x="224" y="179"/>
                  </a:lnTo>
                  <a:lnTo>
                    <a:pt x="229" y="181"/>
                  </a:lnTo>
                  <a:lnTo>
                    <a:pt x="232" y="183"/>
                  </a:lnTo>
                  <a:lnTo>
                    <a:pt x="235" y="190"/>
                  </a:lnTo>
                  <a:lnTo>
                    <a:pt x="238" y="192"/>
                  </a:lnTo>
                  <a:lnTo>
                    <a:pt x="241" y="194"/>
                  </a:lnTo>
                  <a:lnTo>
                    <a:pt x="243" y="195"/>
                  </a:lnTo>
                  <a:lnTo>
                    <a:pt x="245" y="196"/>
                  </a:lnTo>
                  <a:lnTo>
                    <a:pt x="246" y="200"/>
                  </a:lnTo>
                  <a:lnTo>
                    <a:pt x="248" y="202"/>
                  </a:lnTo>
                  <a:lnTo>
                    <a:pt x="250" y="202"/>
                  </a:lnTo>
                  <a:lnTo>
                    <a:pt x="253" y="202"/>
                  </a:lnTo>
                  <a:lnTo>
                    <a:pt x="259" y="198"/>
                  </a:lnTo>
                  <a:lnTo>
                    <a:pt x="263" y="198"/>
                  </a:lnTo>
                  <a:lnTo>
                    <a:pt x="263" y="199"/>
                  </a:lnTo>
                  <a:lnTo>
                    <a:pt x="265" y="202"/>
                  </a:lnTo>
                  <a:lnTo>
                    <a:pt x="267" y="203"/>
                  </a:lnTo>
                  <a:lnTo>
                    <a:pt x="269" y="203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7" y="204"/>
                  </a:lnTo>
                  <a:lnTo>
                    <a:pt x="279" y="206"/>
                  </a:lnTo>
                  <a:lnTo>
                    <a:pt x="279" y="208"/>
                  </a:lnTo>
                  <a:lnTo>
                    <a:pt x="278" y="209"/>
                  </a:lnTo>
                  <a:lnTo>
                    <a:pt x="276" y="210"/>
                  </a:lnTo>
                  <a:lnTo>
                    <a:pt x="275" y="211"/>
                  </a:lnTo>
                  <a:lnTo>
                    <a:pt x="275" y="213"/>
                  </a:lnTo>
                  <a:lnTo>
                    <a:pt x="276" y="214"/>
                  </a:lnTo>
                  <a:lnTo>
                    <a:pt x="276" y="215"/>
                  </a:lnTo>
                  <a:lnTo>
                    <a:pt x="275" y="216"/>
                  </a:lnTo>
                  <a:lnTo>
                    <a:pt x="275" y="217"/>
                  </a:lnTo>
                  <a:lnTo>
                    <a:pt x="275" y="217"/>
                  </a:lnTo>
                  <a:lnTo>
                    <a:pt x="268" y="218"/>
                  </a:lnTo>
                  <a:lnTo>
                    <a:pt x="265" y="220"/>
                  </a:lnTo>
                  <a:lnTo>
                    <a:pt x="263" y="223"/>
                  </a:lnTo>
                  <a:lnTo>
                    <a:pt x="265" y="226"/>
                  </a:lnTo>
                  <a:lnTo>
                    <a:pt x="268" y="229"/>
                  </a:lnTo>
                  <a:lnTo>
                    <a:pt x="275" y="232"/>
                  </a:lnTo>
                  <a:lnTo>
                    <a:pt x="275" y="232"/>
                  </a:lnTo>
                  <a:lnTo>
                    <a:pt x="276" y="234"/>
                  </a:lnTo>
                  <a:lnTo>
                    <a:pt x="277" y="236"/>
                  </a:lnTo>
                  <a:lnTo>
                    <a:pt x="278" y="238"/>
                  </a:lnTo>
                  <a:lnTo>
                    <a:pt x="280" y="240"/>
                  </a:lnTo>
                  <a:lnTo>
                    <a:pt x="284" y="243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6" y="245"/>
                  </a:lnTo>
                  <a:lnTo>
                    <a:pt x="285" y="245"/>
                  </a:lnTo>
                  <a:lnTo>
                    <a:pt x="283" y="246"/>
                  </a:lnTo>
                  <a:lnTo>
                    <a:pt x="279" y="249"/>
                  </a:lnTo>
                  <a:lnTo>
                    <a:pt x="277" y="249"/>
                  </a:lnTo>
                  <a:lnTo>
                    <a:pt x="272" y="246"/>
                  </a:lnTo>
                  <a:lnTo>
                    <a:pt x="269" y="246"/>
                  </a:lnTo>
                  <a:lnTo>
                    <a:pt x="267" y="248"/>
                  </a:lnTo>
                  <a:lnTo>
                    <a:pt x="267" y="251"/>
                  </a:lnTo>
                  <a:lnTo>
                    <a:pt x="269" y="254"/>
                  </a:lnTo>
                  <a:lnTo>
                    <a:pt x="272" y="256"/>
                  </a:lnTo>
                  <a:lnTo>
                    <a:pt x="275" y="257"/>
                  </a:lnTo>
                  <a:lnTo>
                    <a:pt x="275" y="261"/>
                  </a:lnTo>
                  <a:lnTo>
                    <a:pt x="276" y="264"/>
                  </a:lnTo>
                  <a:lnTo>
                    <a:pt x="275" y="268"/>
                  </a:lnTo>
                  <a:lnTo>
                    <a:pt x="275" y="271"/>
                  </a:lnTo>
                  <a:lnTo>
                    <a:pt x="275" y="272"/>
                  </a:lnTo>
                  <a:lnTo>
                    <a:pt x="275" y="272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4" y="276"/>
                  </a:lnTo>
                  <a:lnTo>
                    <a:pt x="275" y="277"/>
                  </a:lnTo>
                  <a:lnTo>
                    <a:pt x="277" y="284"/>
                  </a:lnTo>
                  <a:lnTo>
                    <a:pt x="276" y="284"/>
                  </a:lnTo>
                  <a:lnTo>
                    <a:pt x="267" y="280"/>
                  </a:lnTo>
                  <a:lnTo>
                    <a:pt x="265" y="279"/>
                  </a:lnTo>
                  <a:lnTo>
                    <a:pt x="264" y="280"/>
                  </a:lnTo>
                  <a:lnTo>
                    <a:pt x="262" y="280"/>
                  </a:lnTo>
                  <a:lnTo>
                    <a:pt x="258" y="280"/>
                  </a:lnTo>
                  <a:lnTo>
                    <a:pt x="257" y="280"/>
                  </a:lnTo>
                  <a:lnTo>
                    <a:pt x="256" y="281"/>
                  </a:lnTo>
                  <a:lnTo>
                    <a:pt x="251" y="285"/>
                  </a:lnTo>
                  <a:lnTo>
                    <a:pt x="250" y="286"/>
                  </a:lnTo>
                  <a:lnTo>
                    <a:pt x="244" y="286"/>
                  </a:lnTo>
                  <a:lnTo>
                    <a:pt x="239" y="276"/>
                  </a:lnTo>
                  <a:lnTo>
                    <a:pt x="233" y="263"/>
                  </a:lnTo>
                  <a:lnTo>
                    <a:pt x="232" y="259"/>
                  </a:lnTo>
                  <a:lnTo>
                    <a:pt x="229" y="256"/>
                  </a:lnTo>
                  <a:lnTo>
                    <a:pt x="227" y="253"/>
                  </a:lnTo>
                  <a:lnTo>
                    <a:pt x="227" y="250"/>
                  </a:lnTo>
                  <a:lnTo>
                    <a:pt x="227" y="247"/>
                  </a:lnTo>
                  <a:lnTo>
                    <a:pt x="229" y="244"/>
                  </a:lnTo>
                  <a:lnTo>
                    <a:pt x="230" y="243"/>
                  </a:lnTo>
                  <a:lnTo>
                    <a:pt x="230" y="242"/>
                  </a:lnTo>
                  <a:lnTo>
                    <a:pt x="230" y="241"/>
                  </a:lnTo>
                  <a:lnTo>
                    <a:pt x="229" y="240"/>
                  </a:lnTo>
                  <a:lnTo>
                    <a:pt x="227" y="238"/>
                  </a:lnTo>
                  <a:lnTo>
                    <a:pt x="222" y="236"/>
                  </a:lnTo>
                  <a:lnTo>
                    <a:pt x="221" y="236"/>
                  </a:lnTo>
                  <a:lnTo>
                    <a:pt x="219" y="234"/>
                  </a:lnTo>
                  <a:lnTo>
                    <a:pt x="217" y="232"/>
                  </a:lnTo>
                  <a:lnTo>
                    <a:pt x="215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9" y="227"/>
                  </a:lnTo>
                  <a:lnTo>
                    <a:pt x="210" y="225"/>
                  </a:lnTo>
                  <a:lnTo>
                    <a:pt x="213" y="220"/>
                  </a:lnTo>
                  <a:lnTo>
                    <a:pt x="214" y="218"/>
                  </a:lnTo>
                  <a:lnTo>
                    <a:pt x="213" y="213"/>
                  </a:lnTo>
                  <a:lnTo>
                    <a:pt x="213" y="213"/>
                  </a:lnTo>
                  <a:lnTo>
                    <a:pt x="213" y="210"/>
                  </a:lnTo>
                  <a:lnTo>
                    <a:pt x="213" y="208"/>
                  </a:lnTo>
                  <a:lnTo>
                    <a:pt x="212" y="207"/>
                  </a:lnTo>
                  <a:lnTo>
                    <a:pt x="210" y="205"/>
                  </a:lnTo>
                  <a:lnTo>
                    <a:pt x="208" y="204"/>
                  </a:lnTo>
                  <a:lnTo>
                    <a:pt x="205" y="204"/>
                  </a:lnTo>
                  <a:lnTo>
                    <a:pt x="205" y="204"/>
                  </a:lnTo>
                  <a:lnTo>
                    <a:pt x="194" y="207"/>
                  </a:lnTo>
                  <a:lnTo>
                    <a:pt x="191" y="208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2" y="214"/>
                  </a:lnTo>
                  <a:lnTo>
                    <a:pt x="181" y="214"/>
                  </a:lnTo>
                  <a:lnTo>
                    <a:pt x="180" y="214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6" y="210"/>
                  </a:lnTo>
                  <a:lnTo>
                    <a:pt x="175" y="209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8" y="207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1"/>
                  </a:lnTo>
                  <a:lnTo>
                    <a:pt x="162" y="202"/>
                  </a:lnTo>
                  <a:lnTo>
                    <a:pt x="160" y="203"/>
                  </a:lnTo>
                  <a:lnTo>
                    <a:pt x="156" y="204"/>
                  </a:lnTo>
                  <a:lnTo>
                    <a:pt x="155" y="203"/>
                  </a:lnTo>
                  <a:lnTo>
                    <a:pt x="154" y="202"/>
                  </a:lnTo>
                  <a:lnTo>
                    <a:pt x="155" y="197"/>
                  </a:lnTo>
                  <a:lnTo>
                    <a:pt x="155" y="195"/>
                  </a:lnTo>
                  <a:lnTo>
                    <a:pt x="155" y="192"/>
                  </a:lnTo>
                  <a:lnTo>
                    <a:pt x="154" y="190"/>
                  </a:lnTo>
                  <a:lnTo>
                    <a:pt x="148" y="183"/>
                  </a:lnTo>
                  <a:lnTo>
                    <a:pt x="147" y="182"/>
                  </a:lnTo>
                  <a:lnTo>
                    <a:pt x="144" y="180"/>
                  </a:lnTo>
                  <a:lnTo>
                    <a:pt x="141" y="182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6"/>
                  </a:lnTo>
                  <a:lnTo>
                    <a:pt x="131" y="187"/>
                  </a:lnTo>
                  <a:lnTo>
                    <a:pt x="127" y="186"/>
                  </a:lnTo>
                  <a:lnTo>
                    <a:pt x="123" y="187"/>
                  </a:lnTo>
                  <a:lnTo>
                    <a:pt x="120" y="189"/>
                  </a:lnTo>
                  <a:lnTo>
                    <a:pt x="119" y="186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2" y="178"/>
                  </a:lnTo>
                  <a:lnTo>
                    <a:pt x="111" y="178"/>
                  </a:lnTo>
                  <a:lnTo>
                    <a:pt x="109" y="177"/>
                  </a:lnTo>
                  <a:lnTo>
                    <a:pt x="106" y="172"/>
                  </a:lnTo>
                  <a:lnTo>
                    <a:pt x="105" y="173"/>
                  </a:lnTo>
                  <a:lnTo>
                    <a:pt x="105" y="172"/>
                  </a:lnTo>
                  <a:lnTo>
                    <a:pt x="104" y="172"/>
                  </a:lnTo>
                  <a:lnTo>
                    <a:pt x="104" y="170"/>
                  </a:lnTo>
                  <a:lnTo>
                    <a:pt x="103" y="169"/>
                  </a:lnTo>
                  <a:lnTo>
                    <a:pt x="102" y="168"/>
                  </a:lnTo>
                  <a:lnTo>
                    <a:pt x="101" y="167"/>
                  </a:lnTo>
                  <a:lnTo>
                    <a:pt x="101" y="166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3" y="157"/>
                  </a:lnTo>
                  <a:lnTo>
                    <a:pt x="85" y="153"/>
                  </a:lnTo>
                  <a:lnTo>
                    <a:pt x="80" y="149"/>
                  </a:lnTo>
                  <a:lnTo>
                    <a:pt x="77" y="148"/>
                  </a:lnTo>
                  <a:lnTo>
                    <a:pt x="74" y="148"/>
                  </a:lnTo>
                  <a:lnTo>
                    <a:pt x="68" y="150"/>
                  </a:lnTo>
                  <a:lnTo>
                    <a:pt x="65" y="150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2" y="151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9" y="150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43" y="151"/>
                  </a:lnTo>
                  <a:lnTo>
                    <a:pt x="33" y="145"/>
                  </a:lnTo>
                  <a:lnTo>
                    <a:pt x="25" y="142"/>
                  </a:lnTo>
                  <a:lnTo>
                    <a:pt x="21" y="141"/>
                  </a:lnTo>
                  <a:lnTo>
                    <a:pt x="19" y="137"/>
                  </a:lnTo>
                  <a:lnTo>
                    <a:pt x="21" y="136"/>
                  </a:lnTo>
                  <a:lnTo>
                    <a:pt x="25" y="135"/>
                  </a:lnTo>
                  <a:lnTo>
                    <a:pt x="26" y="134"/>
                  </a:lnTo>
                  <a:lnTo>
                    <a:pt x="25" y="132"/>
                  </a:lnTo>
                  <a:lnTo>
                    <a:pt x="23" y="129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2" y="122"/>
                  </a:lnTo>
                  <a:lnTo>
                    <a:pt x="17" y="117"/>
                  </a:lnTo>
                  <a:lnTo>
                    <a:pt x="15" y="115"/>
                  </a:lnTo>
                  <a:lnTo>
                    <a:pt x="14" y="112"/>
                  </a:lnTo>
                  <a:lnTo>
                    <a:pt x="15" y="111"/>
                  </a:lnTo>
                  <a:lnTo>
                    <a:pt x="16" y="110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7" y="104"/>
                  </a:lnTo>
                  <a:lnTo>
                    <a:pt x="13" y="100"/>
                  </a:lnTo>
                  <a:lnTo>
                    <a:pt x="11" y="99"/>
                  </a:lnTo>
                  <a:lnTo>
                    <a:pt x="11" y="97"/>
                  </a:lnTo>
                  <a:lnTo>
                    <a:pt x="14" y="94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9" y="88"/>
                  </a:lnTo>
                  <a:lnTo>
                    <a:pt x="21" y="86"/>
                  </a:lnTo>
                  <a:lnTo>
                    <a:pt x="24" y="82"/>
                  </a:lnTo>
                  <a:lnTo>
                    <a:pt x="23" y="78"/>
                  </a:lnTo>
                  <a:lnTo>
                    <a:pt x="24" y="78"/>
                  </a:lnTo>
                  <a:lnTo>
                    <a:pt x="26" y="75"/>
                  </a:lnTo>
                  <a:lnTo>
                    <a:pt x="27" y="73"/>
                  </a:lnTo>
                  <a:lnTo>
                    <a:pt x="26" y="65"/>
                  </a:lnTo>
                  <a:lnTo>
                    <a:pt x="26" y="64"/>
                  </a:lnTo>
                  <a:lnTo>
                    <a:pt x="25" y="61"/>
                  </a:lnTo>
                  <a:lnTo>
                    <a:pt x="21" y="55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5" y="39"/>
                  </a:lnTo>
                  <a:lnTo>
                    <a:pt x="11" y="36"/>
                  </a:lnTo>
                  <a:lnTo>
                    <a:pt x="8" y="34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5" y="17"/>
                  </a:lnTo>
                  <a:lnTo>
                    <a:pt x="39" y="15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4" y="13"/>
                  </a:lnTo>
                  <a:lnTo>
                    <a:pt x="65" y="11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71" y="9"/>
                  </a:lnTo>
                  <a:lnTo>
                    <a:pt x="75" y="11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9" y="11"/>
                  </a:lnTo>
                  <a:lnTo>
                    <a:pt x="80" y="10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8" y="12"/>
                  </a:lnTo>
                  <a:lnTo>
                    <a:pt x="89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7" y="10"/>
                  </a:lnTo>
                  <a:lnTo>
                    <a:pt x="98" y="11"/>
                  </a:lnTo>
                  <a:lnTo>
                    <a:pt x="98" y="12"/>
                  </a:lnTo>
                  <a:lnTo>
                    <a:pt x="99" y="13"/>
                  </a:lnTo>
                  <a:lnTo>
                    <a:pt x="101" y="14"/>
                  </a:lnTo>
                  <a:lnTo>
                    <a:pt x="102" y="12"/>
                  </a:lnTo>
                  <a:lnTo>
                    <a:pt x="103" y="10"/>
                  </a:lnTo>
                  <a:lnTo>
                    <a:pt x="104" y="9"/>
                  </a:lnTo>
                  <a:lnTo>
                    <a:pt x="106" y="8"/>
                  </a:lnTo>
                  <a:lnTo>
                    <a:pt x="108" y="9"/>
                  </a:lnTo>
                  <a:lnTo>
                    <a:pt x="112" y="9"/>
                  </a:lnTo>
                  <a:lnTo>
                    <a:pt x="125" y="10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28" y="8"/>
                  </a:lnTo>
                  <a:lnTo>
                    <a:pt x="127" y="7"/>
                  </a:lnTo>
                  <a:lnTo>
                    <a:pt x="124" y="5"/>
                  </a:lnTo>
                  <a:lnTo>
                    <a:pt x="123" y="3"/>
                  </a:lnTo>
                  <a:lnTo>
                    <a:pt x="125" y="2"/>
                  </a:lnTo>
                  <a:lnTo>
                    <a:pt x="133" y="3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40" y="1"/>
                  </a:lnTo>
                  <a:lnTo>
                    <a:pt x="141" y="0"/>
                  </a:lnTo>
                  <a:close/>
                  <a:moveTo>
                    <a:pt x="139" y="25"/>
                  </a:moveTo>
                  <a:lnTo>
                    <a:pt x="137" y="26"/>
                  </a:lnTo>
                  <a:lnTo>
                    <a:pt x="137" y="27"/>
                  </a:lnTo>
                  <a:lnTo>
                    <a:pt x="138" y="29"/>
                  </a:lnTo>
                  <a:lnTo>
                    <a:pt x="139" y="31"/>
                  </a:lnTo>
                  <a:lnTo>
                    <a:pt x="143" y="32"/>
                  </a:lnTo>
                  <a:lnTo>
                    <a:pt x="143" y="29"/>
                  </a:lnTo>
                  <a:lnTo>
                    <a:pt x="143" y="26"/>
                  </a:lnTo>
                  <a:lnTo>
                    <a:pt x="139" y="25"/>
                  </a:lnTo>
                  <a:close/>
                  <a:moveTo>
                    <a:pt x="160" y="39"/>
                  </a:moveTo>
                  <a:lnTo>
                    <a:pt x="161" y="37"/>
                  </a:lnTo>
                  <a:lnTo>
                    <a:pt x="158" y="35"/>
                  </a:lnTo>
                  <a:lnTo>
                    <a:pt x="158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8" y="39"/>
                  </a:lnTo>
                  <a:lnTo>
                    <a:pt x="160" y="39"/>
                  </a:lnTo>
                  <a:close/>
                  <a:moveTo>
                    <a:pt x="187" y="82"/>
                  </a:moveTo>
                  <a:lnTo>
                    <a:pt x="185" y="82"/>
                  </a:lnTo>
                  <a:lnTo>
                    <a:pt x="184" y="80"/>
                  </a:lnTo>
                  <a:lnTo>
                    <a:pt x="184" y="79"/>
                  </a:lnTo>
                  <a:lnTo>
                    <a:pt x="184" y="78"/>
                  </a:lnTo>
                  <a:lnTo>
                    <a:pt x="185" y="76"/>
                  </a:lnTo>
                  <a:lnTo>
                    <a:pt x="185" y="76"/>
                  </a:lnTo>
                  <a:lnTo>
                    <a:pt x="186" y="76"/>
                  </a:lnTo>
                  <a:lnTo>
                    <a:pt x="188" y="76"/>
                  </a:lnTo>
                  <a:lnTo>
                    <a:pt x="189" y="76"/>
                  </a:lnTo>
                  <a:lnTo>
                    <a:pt x="191" y="77"/>
                  </a:lnTo>
                  <a:lnTo>
                    <a:pt x="191" y="80"/>
                  </a:lnTo>
                  <a:lnTo>
                    <a:pt x="187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0" name="Freeform 108">
              <a:extLst>
                <a:ext uri="{FF2B5EF4-FFF2-40B4-BE49-F238E27FC236}">
                  <a16:creationId xmlns:a16="http://schemas.microsoft.com/office/drawing/2014/main" id="{F2CF0E5F-C417-6725-A74C-288BB0EF4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071" y="4289954"/>
              <a:ext cx="893236" cy="586053"/>
            </a:xfrm>
            <a:custGeom>
              <a:avLst/>
              <a:gdLst>
                <a:gd name="T0" fmla="*/ 272 w 631"/>
                <a:gd name="T1" fmla="*/ 399 h 414"/>
                <a:gd name="T2" fmla="*/ 245 w 631"/>
                <a:gd name="T3" fmla="*/ 402 h 414"/>
                <a:gd name="T4" fmla="*/ 171 w 631"/>
                <a:gd name="T5" fmla="*/ 408 h 414"/>
                <a:gd name="T6" fmla="*/ 152 w 631"/>
                <a:gd name="T7" fmla="*/ 396 h 414"/>
                <a:gd name="T8" fmla="*/ 134 w 631"/>
                <a:gd name="T9" fmla="*/ 395 h 414"/>
                <a:gd name="T10" fmla="*/ 115 w 631"/>
                <a:gd name="T11" fmla="*/ 361 h 414"/>
                <a:gd name="T12" fmla="*/ 114 w 631"/>
                <a:gd name="T13" fmla="*/ 335 h 414"/>
                <a:gd name="T14" fmla="*/ 136 w 631"/>
                <a:gd name="T15" fmla="*/ 324 h 414"/>
                <a:gd name="T16" fmla="*/ 108 w 631"/>
                <a:gd name="T17" fmla="*/ 314 h 414"/>
                <a:gd name="T18" fmla="*/ 90 w 631"/>
                <a:gd name="T19" fmla="*/ 314 h 414"/>
                <a:gd name="T20" fmla="*/ 56 w 631"/>
                <a:gd name="T21" fmla="*/ 266 h 414"/>
                <a:gd name="T22" fmla="*/ 54 w 631"/>
                <a:gd name="T23" fmla="*/ 248 h 414"/>
                <a:gd name="T24" fmla="*/ 85 w 631"/>
                <a:gd name="T25" fmla="*/ 202 h 414"/>
                <a:gd name="T26" fmla="*/ 124 w 631"/>
                <a:gd name="T27" fmla="*/ 145 h 414"/>
                <a:gd name="T28" fmla="*/ 192 w 631"/>
                <a:gd name="T29" fmla="*/ 100 h 414"/>
                <a:gd name="T30" fmla="*/ 256 w 631"/>
                <a:gd name="T31" fmla="*/ 77 h 414"/>
                <a:gd name="T32" fmla="*/ 333 w 631"/>
                <a:gd name="T33" fmla="*/ 47 h 414"/>
                <a:gd name="T34" fmla="*/ 412 w 631"/>
                <a:gd name="T35" fmla="*/ 25 h 414"/>
                <a:gd name="T36" fmla="*/ 466 w 631"/>
                <a:gd name="T37" fmla="*/ 46 h 414"/>
                <a:gd name="T38" fmla="*/ 571 w 631"/>
                <a:gd name="T39" fmla="*/ 53 h 414"/>
                <a:gd name="T40" fmla="*/ 591 w 631"/>
                <a:gd name="T41" fmla="*/ 3 h 414"/>
                <a:gd name="T42" fmla="*/ 612 w 631"/>
                <a:gd name="T43" fmla="*/ 59 h 414"/>
                <a:gd name="T44" fmla="*/ 595 w 631"/>
                <a:gd name="T45" fmla="*/ 103 h 414"/>
                <a:gd name="T46" fmla="*/ 547 w 631"/>
                <a:gd name="T47" fmla="*/ 107 h 414"/>
                <a:gd name="T48" fmla="*/ 460 w 631"/>
                <a:gd name="T49" fmla="*/ 108 h 414"/>
                <a:gd name="T50" fmla="*/ 377 w 631"/>
                <a:gd name="T51" fmla="*/ 117 h 414"/>
                <a:gd name="T52" fmla="*/ 404 w 631"/>
                <a:gd name="T53" fmla="*/ 168 h 414"/>
                <a:gd name="T54" fmla="*/ 369 w 631"/>
                <a:gd name="T55" fmla="*/ 180 h 414"/>
                <a:gd name="T56" fmla="*/ 385 w 631"/>
                <a:gd name="T57" fmla="*/ 213 h 414"/>
                <a:gd name="T58" fmla="*/ 366 w 631"/>
                <a:gd name="T59" fmla="*/ 216 h 414"/>
                <a:gd name="T60" fmla="*/ 291 w 631"/>
                <a:gd name="T61" fmla="*/ 156 h 414"/>
                <a:gd name="T62" fmla="*/ 273 w 631"/>
                <a:gd name="T63" fmla="*/ 150 h 414"/>
                <a:gd name="T64" fmla="*/ 280 w 631"/>
                <a:gd name="T65" fmla="*/ 223 h 414"/>
                <a:gd name="T66" fmla="*/ 312 w 631"/>
                <a:gd name="T67" fmla="*/ 316 h 414"/>
                <a:gd name="T68" fmla="*/ 289 w 631"/>
                <a:gd name="T69" fmla="*/ 293 h 414"/>
                <a:gd name="T70" fmla="*/ 300 w 631"/>
                <a:gd name="T71" fmla="*/ 332 h 414"/>
                <a:gd name="T72" fmla="*/ 268 w 631"/>
                <a:gd name="T73" fmla="*/ 344 h 414"/>
                <a:gd name="T74" fmla="*/ 333 w 631"/>
                <a:gd name="T75" fmla="*/ 367 h 414"/>
                <a:gd name="T76" fmla="*/ 390 w 631"/>
                <a:gd name="T77" fmla="*/ 408 h 414"/>
                <a:gd name="T78" fmla="*/ 90 w 631"/>
                <a:gd name="T79" fmla="*/ 402 h 414"/>
                <a:gd name="T80" fmla="*/ 570 w 631"/>
                <a:gd name="T81" fmla="*/ 390 h 414"/>
                <a:gd name="T82" fmla="*/ 408 w 631"/>
                <a:gd name="T83" fmla="*/ 412 h 414"/>
                <a:gd name="T84" fmla="*/ 357 w 631"/>
                <a:gd name="T85" fmla="*/ 390 h 414"/>
                <a:gd name="T86" fmla="*/ 302 w 631"/>
                <a:gd name="T87" fmla="*/ 340 h 414"/>
                <a:gd name="T88" fmla="*/ 337 w 631"/>
                <a:gd name="T89" fmla="*/ 325 h 414"/>
                <a:gd name="T90" fmla="*/ 405 w 631"/>
                <a:gd name="T91" fmla="*/ 369 h 414"/>
                <a:gd name="T92" fmla="*/ 90 w 631"/>
                <a:gd name="T93" fmla="*/ 390 h 414"/>
                <a:gd name="T94" fmla="*/ 535 w 631"/>
                <a:gd name="T95" fmla="*/ 379 h 414"/>
                <a:gd name="T96" fmla="*/ 99 w 631"/>
                <a:gd name="T97" fmla="*/ 358 h 414"/>
                <a:gd name="T98" fmla="*/ 449 w 631"/>
                <a:gd name="T99" fmla="*/ 352 h 414"/>
                <a:gd name="T100" fmla="*/ 343 w 631"/>
                <a:gd name="T101" fmla="*/ 309 h 414"/>
                <a:gd name="T102" fmla="*/ 364 w 631"/>
                <a:gd name="T103" fmla="*/ 316 h 414"/>
                <a:gd name="T104" fmla="*/ 621 w 631"/>
                <a:gd name="T105" fmla="*/ 321 h 414"/>
                <a:gd name="T106" fmla="*/ 595 w 631"/>
                <a:gd name="T107" fmla="*/ 311 h 414"/>
                <a:gd name="T108" fmla="*/ 575 w 631"/>
                <a:gd name="T109" fmla="*/ 293 h 414"/>
                <a:gd name="T110" fmla="*/ 488 w 631"/>
                <a:gd name="T111" fmla="*/ 263 h 414"/>
                <a:gd name="T112" fmla="*/ 6 w 631"/>
                <a:gd name="T113" fmla="*/ 248 h 414"/>
                <a:gd name="T114" fmla="*/ 27 w 631"/>
                <a:gd name="T115" fmla="*/ 270 h 414"/>
                <a:gd name="T116" fmla="*/ 514 w 631"/>
                <a:gd name="T117" fmla="*/ 234 h 414"/>
                <a:gd name="T118" fmla="*/ 489 w 631"/>
                <a:gd name="T119" fmla="*/ 228 h 414"/>
                <a:gd name="T120" fmla="*/ 537 w 631"/>
                <a:gd name="T121" fmla="*/ 162 h 414"/>
                <a:gd name="T122" fmla="*/ 444 w 631"/>
                <a:gd name="T123" fmla="*/ 135 h 414"/>
                <a:gd name="T124" fmla="*/ 106 w 631"/>
                <a:gd name="T125" fmla="*/ 37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1" h="414">
                  <a:moveTo>
                    <a:pt x="189" y="414"/>
                  </a:moveTo>
                  <a:lnTo>
                    <a:pt x="191" y="411"/>
                  </a:lnTo>
                  <a:lnTo>
                    <a:pt x="192" y="408"/>
                  </a:lnTo>
                  <a:lnTo>
                    <a:pt x="199" y="403"/>
                  </a:lnTo>
                  <a:lnTo>
                    <a:pt x="200" y="402"/>
                  </a:lnTo>
                  <a:lnTo>
                    <a:pt x="206" y="403"/>
                  </a:lnTo>
                  <a:lnTo>
                    <a:pt x="208" y="403"/>
                  </a:lnTo>
                  <a:lnTo>
                    <a:pt x="209" y="403"/>
                  </a:lnTo>
                  <a:lnTo>
                    <a:pt x="210" y="403"/>
                  </a:lnTo>
                  <a:lnTo>
                    <a:pt x="210" y="404"/>
                  </a:lnTo>
                  <a:lnTo>
                    <a:pt x="211" y="404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6" y="406"/>
                  </a:lnTo>
                  <a:lnTo>
                    <a:pt x="216" y="407"/>
                  </a:lnTo>
                  <a:lnTo>
                    <a:pt x="216" y="408"/>
                  </a:lnTo>
                  <a:lnTo>
                    <a:pt x="217" y="409"/>
                  </a:lnTo>
                  <a:lnTo>
                    <a:pt x="218" y="410"/>
                  </a:lnTo>
                  <a:lnTo>
                    <a:pt x="221" y="411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223" y="411"/>
                  </a:lnTo>
                  <a:lnTo>
                    <a:pt x="224" y="411"/>
                  </a:lnTo>
                  <a:lnTo>
                    <a:pt x="225" y="412"/>
                  </a:lnTo>
                  <a:lnTo>
                    <a:pt x="226" y="413"/>
                  </a:lnTo>
                  <a:lnTo>
                    <a:pt x="227" y="413"/>
                  </a:lnTo>
                  <a:lnTo>
                    <a:pt x="227" y="414"/>
                  </a:lnTo>
                  <a:lnTo>
                    <a:pt x="189" y="414"/>
                  </a:lnTo>
                  <a:close/>
                  <a:moveTo>
                    <a:pt x="283" y="414"/>
                  </a:moveTo>
                  <a:lnTo>
                    <a:pt x="282" y="414"/>
                  </a:lnTo>
                  <a:lnTo>
                    <a:pt x="283" y="412"/>
                  </a:lnTo>
                  <a:lnTo>
                    <a:pt x="285" y="410"/>
                  </a:lnTo>
                  <a:lnTo>
                    <a:pt x="286" y="409"/>
                  </a:lnTo>
                  <a:lnTo>
                    <a:pt x="284" y="408"/>
                  </a:lnTo>
                  <a:lnTo>
                    <a:pt x="281" y="408"/>
                  </a:lnTo>
                  <a:lnTo>
                    <a:pt x="278" y="406"/>
                  </a:lnTo>
                  <a:lnTo>
                    <a:pt x="277" y="406"/>
                  </a:lnTo>
                  <a:lnTo>
                    <a:pt x="276" y="405"/>
                  </a:lnTo>
                  <a:lnTo>
                    <a:pt x="276" y="405"/>
                  </a:lnTo>
                  <a:lnTo>
                    <a:pt x="275" y="402"/>
                  </a:lnTo>
                  <a:lnTo>
                    <a:pt x="276" y="400"/>
                  </a:lnTo>
                  <a:lnTo>
                    <a:pt x="274" y="398"/>
                  </a:lnTo>
                  <a:lnTo>
                    <a:pt x="272" y="396"/>
                  </a:lnTo>
                  <a:lnTo>
                    <a:pt x="270" y="399"/>
                  </a:lnTo>
                  <a:lnTo>
                    <a:pt x="272" y="399"/>
                  </a:lnTo>
                  <a:lnTo>
                    <a:pt x="272" y="400"/>
                  </a:lnTo>
                  <a:lnTo>
                    <a:pt x="271" y="401"/>
                  </a:lnTo>
                  <a:lnTo>
                    <a:pt x="270" y="400"/>
                  </a:lnTo>
                  <a:lnTo>
                    <a:pt x="269" y="400"/>
                  </a:lnTo>
                  <a:lnTo>
                    <a:pt x="268" y="401"/>
                  </a:lnTo>
                  <a:lnTo>
                    <a:pt x="267" y="402"/>
                  </a:lnTo>
                  <a:lnTo>
                    <a:pt x="267" y="403"/>
                  </a:lnTo>
                  <a:lnTo>
                    <a:pt x="267" y="404"/>
                  </a:lnTo>
                  <a:lnTo>
                    <a:pt x="268" y="404"/>
                  </a:lnTo>
                  <a:lnTo>
                    <a:pt x="269" y="404"/>
                  </a:lnTo>
                  <a:lnTo>
                    <a:pt x="269" y="405"/>
                  </a:lnTo>
                  <a:lnTo>
                    <a:pt x="268" y="406"/>
                  </a:lnTo>
                  <a:lnTo>
                    <a:pt x="268" y="407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4" y="408"/>
                  </a:lnTo>
                  <a:lnTo>
                    <a:pt x="263" y="407"/>
                  </a:lnTo>
                  <a:lnTo>
                    <a:pt x="262" y="404"/>
                  </a:lnTo>
                  <a:lnTo>
                    <a:pt x="261" y="404"/>
                  </a:lnTo>
                  <a:lnTo>
                    <a:pt x="261" y="403"/>
                  </a:lnTo>
                  <a:lnTo>
                    <a:pt x="262" y="403"/>
                  </a:lnTo>
                  <a:lnTo>
                    <a:pt x="261" y="401"/>
                  </a:lnTo>
                  <a:lnTo>
                    <a:pt x="257" y="395"/>
                  </a:lnTo>
                  <a:lnTo>
                    <a:pt x="256" y="393"/>
                  </a:lnTo>
                  <a:lnTo>
                    <a:pt x="255" y="393"/>
                  </a:lnTo>
                  <a:lnTo>
                    <a:pt x="255" y="392"/>
                  </a:lnTo>
                  <a:lnTo>
                    <a:pt x="254" y="392"/>
                  </a:lnTo>
                  <a:lnTo>
                    <a:pt x="250" y="390"/>
                  </a:lnTo>
                  <a:lnTo>
                    <a:pt x="250" y="390"/>
                  </a:lnTo>
                  <a:lnTo>
                    <a:pt x="251" y="393"/>
                  </a:lnTo>
                  <a:lnTo>
                    <a:pt x="251" y="394"/>
                  </a:lnTo>
                  <a:lnTo>
                    <a:pt x="248" y="396"/>
                  </a:lnTo>
                  <a:lnTo>
                    <a:pt x="247" y="396"/>
                  </a:lnTo>
                  <a:lnTo>
                    <a:pt x="248" y="397"/>
                  </a:lnTo>
                  <a:lnTo>
                    <a:pt x="248" y="398"/>
                  </a:lnTo>
                  <a:lnTo>
                    <a:pt x="249" y="398"/>
                  </a:lnTo>
                  <a:lnTo>
                    <a:pt x="249" y="397"/>
                  </a:lnTo>
                  <a:lnTo>
                    <a:pt x="250" y="398"/>
                  </a:lnTo>
                  <a:lnTo>
                    <a:pt x="249" y="399"/>
                  </a:lnTo>
                  <a:lnTo>
                    <a:pt x="249" y="400"/>
                  </a:lnTo>
                  <a:lnTo>
                    <a:pt x="248" y="401"/>
                  </a:lnTo>
                  <a:lnTo>
                    <a:pt x="249" y="402"/>
                  </a:lnTo>
                  <a:lnTo>
                    <a:pt x="248" y="402"/>
                  </a:lnTo>
                  <a:lnTo>
                    <a:pt x="246" y="402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0" y="402"/>
                  </a:lnTo>
                  <a:lnTo>
                    <a:pt x="239" y="401"/>
                  </a:lnTo>
                  <a:lnTo>
                    <a:pt x="238" y="401"/>
                  </a:lnTo>
                  <a:lnTo>
                    <a:pt x="236" y="400"/>
                  </a:lnTo>
                  <a:lnTo>
                    <a:pt x="235" y="401"/>
                  </a:lnTo>
                  <a:lnTo>
                    <a:pt x="234" y="400"/>
                  </a:lnTo>
                  <a:lnTo>
                    <a:pt x="233" y="401"/>
                  </a:lnTo>
                  <a:lnTo>
                    <a:pt x="231" y="402"/>
                  </a:lnTo>
                  <a:lnTo>
                    <a:pt x="231" y="404"/>
                  </a:lnTo>
                  <a:lnTo>
                    <a:pt x="230" y="404"/>
                  </a:lnTo>
                  <a:lnTo>
                    <a:pt x="229" y="402"/>
                  </a:lnTo>
                  <a:lnTo>
                    <a:pt x="229" y="402"/>
                  </a:lnTo>
                  <a:lnTo>
                    <a:pt x="228" y="401"/>
                  </a:lnTo>
                  <a:lnTo>
                    <a:pt x="228" y="401"/>
                  </a:lnTo>
                  <a:lnTo>
                    <a:pt x="227" y="401"/>
                  </a:lnTo>
                  <a:lnTo>
                    <a:pt x="227" y="400"/>
                  </a:lnTo>
                  <a:lnTo>
                    <a:pt x="226" y="399"/>
                  </a:lnTo>
                  <a:lnTo>
                    <a:pt x="222" y="398"/>
                  </a:lnTo>
                  <a:lnTo>
                    <a:pt x="218" y="396"/>
                  </a:lnTo>
                  <a:lnTo>
                    <a:pt x="216" y="396"/>
                  </a:lnTo>
                  <a:lnTo>
                    <a:pt x="215" y="396"/>
                  </a:lnTo>
                  <a:lnTo>
                    <a:pt x="212" y="395"/>
                  </a:lnTo>
                  <a:lnTo>
                    <a:pt x="210" y="395"/>
                  </a:lnTo>
                  <a:lnTo>
                    <a:pt x="207" y="396"/>
                  </a:lnTo>
                  <a:lnTo>
                    <a:pt x="204" y="398"/>
                  </a:lnTo>
                  <a:lnTo>
                    <a:pt x="203" y="398"/>
                  </a:lnTo>
                  <a:lnTo>
                    <a:pt x="201" y="398"/>
                  </a:lnTo>
                  <a:lnTo>
                    <a:pt x="200" y="397"/>
                  </a:lnTo>
                  <a:lnTo>
                    <a:pt x="200" y="396"/>
                  </a:lnTo>
                  <a:lnTo>
                    <a:pt x="199" y="396"/>
                  </a:lnTo>
                  <a:lnTo>
                    <a:pt x="198" y="396"/>
                  </a:lnTo>
                  <a:lnTo>
                    <a:pt x="194" y="400"/>
                  </a:lnTo>
                  <a:lnTo>
                    <a:pt x="193" y="401"/>
                  </a:lnTo>
                  <a:lnTo>
                    <a:pt x="193" y="403"/>
                  </a:lnTo>
                  <a:lnTo>
                    <a:pt x="192" y="404"/>
                  </a:lnTo>
                  <a:lnTo>
                    <a:pt x="191" y="402"/>
                  </a:lnTo>
                  <a:lnTo>
                    <a:pt x="188" y="401"/>
                  </a:lnTo>
                  <a:lnTo>
                    <a:pt x="183" y="401"/>
                  </a:lnTo>
                  <a:lnTo>
                    <a:pt x="181" y="401"/>
                  </a:lnTo>
                  <a:lnTo>
                    <a:pt x="180" y="402"/>
                  </a:lnTo>
                  <a:lnTo>
                    <a:pt x="179" y="402"/>
                  </a:lnTo>
                  <a:lnTo>
                    <a:pt x="178" y="402"/>
                  </a:lnTo>
                  <a:lnTo>
                    <a:pt x="172" y="406"/>
                  </a:lnTo>
                  <a:lnTo>
                    <a:pt x="171" y="408"/>
                  </a:lnTo>
                  <a:lnTo>
                    <a:pt x="170" y="408"/>
                  </a:lnTo>
                  <a:lnTo>
                    <a:pt x="169" y="407"/>
                  </a:lnTo>
                  <a:lnTo>
                    <a:pt x="168" y="407"/>
                  </a:lnTo>
                  <a:lnTo>
                    <a:pt x="167" y="407"/>
                  </a:lnTo>
                  <a:lnTo>
                    <a:pt x="166" y="406"/>
                  </a:lnTo>
                  <a:lnTo>
                    <a:pt x="162" y="403"/>
                  </a:lnTo>
                  <a:lnTo>
                    <a:pt x="163" y="403"/>
                  </a:lnTo>
                  <a:lnTo>
                    <a:pt x="165" y="404"/>
                  </a:lnTo>
                  <a:lnTo>
                    <a:pt x="167" y="405"/>
                  </a:lnTo>
                  <a:lnTo>
                    <a:pt x="168" y="406"/>
                  </a:lnTo>
                  <a:lnTo>
                    <a:pt x="168" y="405"/>
                  </a:lnTo>
                  <a:lnTo>
                    <a:pt x="167" y="404"/>
                  </a:lnTo>
                  <a:lnTo>
                    <a:pt x="168" y="403"/>
                  </a:lnTo>
                  <a:lnTo>
                    <a:pt x="167" y="402"/>
                  </a:lnTo>
                  <a:lnTo>
                    <a:pt x="167" y="402"/>
                  </a:lnTo>
                  <a:lnTo>
                    <a:pt x="167" y="401"/>
                  </a:lnTo>
                  <a:lnTo>
                    <a:pt x="168" y="401"/>
                  </a:lnTo>
                  <a:lnTo>
                    <a:pt x="166" y="401"/>
                  </a:lnTo>
                  <a:lnTo>
                    <a:pt x="167" y="399"/>
                  </a:lnTo>
                  <a:lnTo>
                    <a:pt x="166" y="399"/>
                  </a:lnTo>
                  <a:lnTo>
                    <a:pt x="165" y="400"/>
                  </a:lnTo>
                  <a:lnTo>
                    <a:pt x="164" y="399"/>
                  </a:lnTo>
                  <a:lnTo>
                    <a:pt x="163" y="399"/>
                  </a:lnTo>
                  <a:lnTo>
                    <a:pt x="162" y="400"/>
                  </a:lnTo>
                  <a:lnTo>
                    <a:pt x="162" y="400"/>
                  </a:lnTo>
                  <a:lnTo>
                    <a:pt x="162" y="397"/>
                  </a:lnTo>
                  <a:lnTo>
                    <a:pt x="161" y="396"/>
                  </a:lnTo>
                  <a:lnTo>
                    <a:pt x="159" y="396"/>
                  </a:lnTo>
                  <a:lnTo>
                    <a:pt x="157" y="396"/>
                  </a:lnTo>
                  <a:lnTo>
                    <a:pt x="156" y="395"/>
                  </a:lnTo>
                  <a:lnTo>
                    <a:pt x="156" y="388"/>
                  </a:lnTo>
                  <a:lnTo>
                    <a:pt x="154" y="385"/>
                  </a:lnTo>
                  <a:lnTo>
                    <a:pt x="153" y="384"/>
                  </a:lnTo>
                  <a:lnTo>
                    <a:pt x="152" y="384"/>
                  </a:lnTo>
                  <a:lnTo>
                    <a:pt x="151" y="384"/>
                  </a:lnTo>
                  <a:lnTo>
                    <a:pt x="151" y="385"/>
                  </a:lnTo>
                  <a:lnTo>
                    <a:pt x="156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5" y="393"/>
                  </a:lnTo>
                  <a:lnTo>
                    <a:pt x="155" y="394"/>
                  </a:lnTo>
                  <a:lnTo>
                    <a:pt x="154" y="396"/>
                  </a:lnTo>
                  <a:lnTo>
                    <a:pt x="154" y="396"/>
                  </a:lnTo>
                  <a:lnTo>
                    <a:pt x="153" y="396"/>
                  </a:lnTo>
                  <a:lnTo>
                    <a:pt x="152" y="396"/>
                  </a:lnTo>
                  <a:lnTo>
                    <a:pt x="150" y="398"/>
                  </a:lnTo>
                  <a:lnTo>
                    <a:pt x="150" y="398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0" y="400"/>
                  </a:lnTo>
                  <a:lnTo>
                    <a:pt x="149" y="399"/>
                  </a:lnTo>
                  <a:lnTo>
                    <a:pt x="148" y="399"/>
                  </a:lnTo>
                  <a:lnTo>
                    <a:pt x="148" y="400"/>
                  </a:lnTo>
                  <a:lnTo>
                    <a:pt x="148" y="401"/>
                  </a:lnTo>
                  <a:lnTo>
                    <a:pt x="147" y="402"/>
                  </a:lnTo>
                  <a:lnTo>
                    <a:pt x="146" y="403"/>
                  </a:lnTo>
                  <a:lnTo>
                    <a:pt x="145" y="403"/>
                  </a:lnTo>
                  <a:lnTo>
                    <a:pt x="144" y="404"/>
                  </a:lnTo>
                  <a:lnTo>
                    <a:pt x="143" y="403"/>
                  </a:lnTo>
                  <a:lnTo>
                    <a:pt x="142" y="403"/>
                  </a:lnTo>
                  <a:lnTo>
                    <a:pt x="141" y="402"/>
                  </a:lnTo>
                  <a:lnTo>
                    <a:pt x="140" y="403"/>
                  </a:lnTo>
                  <a:lnTo>
                    <a:pt x="140" y="404"/>
                  </a:lnTo>
                  <a:lnTo>
                    <a:pt x="141" y="404"/>
                  </a:lnTo>
                  <a:lnTo>
                    <a:pt x="142" y="404"/>
                  </a:lnTo>
                  <a:lnTo>
                    <a:pt x="141" y="405"/>
                  </a:lnTo>
                  <a:lnTo>
                    <a:pt x="140" y="405"/>
                  </a:lnTo>
                  <a:lnTo>
                    <a:pt x="139" y="406"/>
                  </a:lnTo>
                  <a:lnTo>
                    <a:pt x="139" y="407"/>
                  </a:lnTo>
                  <a:lnTo>
                    <a:pt x="138" y="407"/>
                  </a:lnTo>
                  <a:lnTo>
                    <a:pt x="137" y="406"/>
                  </a:lnTo>
                  <a:lnTo>
                    <a:pt x="137" y="404"/>
                  </a:lnTo>
                  <a:lnTo>
                    <a:pt x="136" y="403"/>
                  </a:lnTo>
                  <a:lnTo>
                    <a:pt x="135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3" y="401"/>
                  </a:lnTo>
                  <a:lnTo>
                    <a:pt x="133" y="400"/>
                  </a:lnTo>
                  <a:lnTo>
                    <a:pt x="133" y="399"/>
                  </a:lnTo>
                  <a:lnTo>
                    <a:pt x="132" y="400"/>
                  </a:lnTo>
                  <a:lnTo>
                    <a:pt x="132" y="400"/>
                  </a:lnTo>
                  <a:lnTo>
                    <a:pt x="132" y="398"/>
                  </a:lnTo>
                  <a:lnTo>
                    <a:pt x="133" y="397"/>
                  </a:lnTo>
                  <a:lnTo>
                    <a:pt x="132" y="398"/>
                  </a:lnTo>
                  <a:lnTo>
                    <a:pt x="134" y="399"/>
                  </a:lnTo>
                  <a:lnTo>
                    <a:pt x="135" y="398"/>
                  </a:lnTo>
                  <a:lnTo>
                    <a:pt x="136" y="397"/>
                  </a:lnTo>
                  <a:lnTo>
                    <a:pt x="136" y="396"/>
                  </a:lnTo>
                  <a:lnTo>
                    <a:pt x="134" y="395"/>
                  </a:lnTo>
                  <a:lnTo>
                    <a:pt x="133" y="396"/>
                  </a:lnTo>
                  <a:lnTo>
                    <a:pt x="132" y="396"/>
                  </a:lnTo>
                  <a:lnTo>
                    <a:pt x="132" y="395"/>
                  </a:lnTo>
                  <a:lnTo>
                    <a:pt x="131" y="393"/>
                  </a:lnTo>
                  <a:lnTo>
                    <a:pt x="131" y="392"/>
                  </a:lnTo>
                  <a:lnTo>
                    <a:pt x="131" y="391"/>
                  </a:lnTo>
                  <a:lnTo>
                    <a:pt x="132" y="391"/>
                  </a:lnTo>
                  <a:lnTo>
                    <a:pt x="132" y="392"/>
                  </a:lnTo>
                  <a:lnTo>
                    <a:pt x="133" y="393"/>
                  </a:lnTo>
                  <a:lnTo>
                    <a:pt x="134" y="392"/>
                  </a:lnTo>
                  <a:lnTo>
                    <a:pt x="134" y="391"/>
                  </a:lnTo>
                  <a:lnTo>
                    <a:pt x="133" y="392"/>
                  </a:lnTo>
                  <a:lnTo>
                    <a:pt x="133" y="390"/>
                  </a:lnTo>
                  <a:lnTo>
                    <a:pt x="132" y="388"/>
                  </a:lnTo>
                  <a:lnTo>
                    <a:pt x="133" y="387"/>
                  </a:lnTo>
                  <a:lnTo>
                    <a:pt x="133" y="386"/>
                  </a:lnTo>
                  <a:lnTo>
                    <a:pt x="132" y="386"/>
                  </a:lnTo>
                  <a:lnTo>
                    <a:pt x="132" y="386"/>
                  </a:lnTo>
                  <a:lnTo>
                    <a:pt x="131" y="385"/>
                  </a:lnTo>
                  <a:lnTo>
                    <a:pt x="132" y="385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2"/>
                  </a:lnTo>
                  <a:lnTo>
                    <a:pt x="132" y="381"/>
                  </a:lnTo>
                  <a:lnTo>
                    <a:pt x="132" y="380"/>
                  </a:lnTo>
                  <a:lnTo>
                    <a:pt x="132" y="380"/>
                  </a:lnTo>
                  <a:lnTo>
                    <a:pt x="131" y="380"/>
                  </a:lnTo>
                  <a:lnTo>
                    <a:pt x="130" y="381"/>
                  </a:lnTo>
                  <a:lnTo>
                    <a:pt x="129" y="382"/>
                  </a:lnTo>
                  <a:lnTo>
                    <a:pt x="128" y="383"/>
                  </a:lnTo>
                  <a:lnTo>
                    <a:pt x="126" y="384"/>
                  </a:lnTo>
                  <a:lnTo>
                    <a:pt x="126" y="383"/>
                  </a:lnTo>
                  <a:lnTo>
                    <a:pt x="126" y="382"/>
                  </a:lnTo>
                  <a:lnTo>
                    <a:pt x="126" y="380"/>
                  </a:lnTo>
                  <a:lnTo>
                    <a:pt x="125" y="379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4" y="370"/>
                  </a:lnTo>
                  <a:lnTo>
                    <a:pt x="122" y="366"/>
                  </a:lnTo>
                  <a:lnTo>
                    <a:pt x="121" y="364"/>
                  </a:lnTo>
                  <a:lnTo>
                    <a:pt x="118" y="364"/>
                  </a:lnTo>
                  <a:lnTo>
                    <a:pt x="117" y="364"/>
                  </a:lnTo>
                  <a:lnTo>
                    <a:pt x="116" y="363"/>
                  </a:lnTo>
                  <a:lnTo>
                    <a:pt x="115" y="361"/>
                  </a:lnTo>
                  <a:lnTo>
                    <a:pt x="113" y="352"/>
                  </a:lnTo>
                  <a:lnTo>
                    <a:pt x="112" y="350"/>
                  </a:lnTo>
                  <a:lnTo>
                    <a:pt x="111" y="349"/>
                  </a:lnTo>
                  <a:lnTo>
                    <a:pt x="109" y="349"/>
                  </a:lnTo>
                  <a:lnTo>
                    <a:pt x="108" y="351"/>
                  </a:lnTo>
                  <a:lnTo>
                    <a:pt x="107" y="353"/>
                  </a:lnTo>
                  <a:lnTo>
                    <a:pt x="107" y="354"/>
                  </a:lnTo>
                  <a:lnTo>
                    <a:pt x="106" y="353"/>
                  </a:lnTo>
                  <a:lnTo>
                    <a:pt x="105" y="353"/>
                  </a:lnTo>
                  <a:lnTo>
                    <a:pt x="105" y="354"/>
                  </a:lnTo>
                  <a:lnTo>
                    <a:pt x="104" y="354"/>
                  </a:lnTo>
                  <a:lnTo>
                    <a:pt x="103" y="354"/>
                  </a:lnTo>
                  <a:lnTo>
                    <a:pt x="102" y="354"/>
                  </a:lnTo>
                  <a:lnTo>
                    <a:pt x="102" y="353"/>
                  </a:lnTo>
                  <a:lnTo>
                    <a:pt x="102" y="352"/>
                  </a:lnTo>
                  <a:lnTo>
                    <a:pt x="99" y="349"/>
                  </a:lnTo>
                  <a:lnTo>
                    <a:pt x="99" y="348"/>
                  </a:lnTo>
                  <a:lnTo>
                    <a:pt x="100" y="347"/>
                  </a:lnTo>
                  <a:lnTo>
                    <a:pt x="100" y="345"/>
                  </a:lnTo>
                  <a:lnTo>
                    <a:pt x="101" y="343"/>
                  </a:lnTo>
                  <a:lnTo>
                    <a:pt x="102" y="342"/>
                  </a:lnTo>
                  <a:lnTo>
                    <a:pt x="104" y="342"/>
                  </a:lnTo>
                  <a:lnTo>
                    <a:pt x="106" y="342"/>
                  </a:lnTo>
                  <a:lnTo>
                    <a:pt x="106" y="342"/>
                  </a:lnTo>
                  <a:lnTo>
                    <a:pt x="106" y="341"/>
                  </a:lnTo>
                  <a:lnTo>
                    <a:pt x="105" y="341"/>
                  </a:lnTo>
                  <a:lnTo>
                    <a:pt x="104" y="340"/>
                  </a:lnTo>
                  <a:lnTo>
                    <a:pt x="102" y="339"/>
                  </a:lnTo>
                  <a:lnTo>
                    <a:pt x="102" y="337"/>
                  </a:lnTo>
                  <a:lnTo>
                    <a:pt x="102" y="335"/>
                  </a:lnTo>
                  <a:lnTo>
                    <a:pt x="102" y="333"/>
                  </a:lnTo>
                  <a:lnTo>
                    <a:pt x="102" y="331"/>
                  </a:lnTo>
                  <a:lnTo>
                    <a:pt x="103" y="332"/>
                  </a:lnTo>
                  <a:lnTo>
                    <a:pt x="104" y="334"/>
                  </a:lnTo>
                  <a:lnTo>
                    <a:pt x="105" y="335"/>
                  </a:lnTo>
                  <a:lnTo>
                    <a:pt x="107" y="336"/>
                  </a:lnTo>
                  <a:lnTo>
                    <a:pt x="108" y="335"/>
                  </a:lnTo>
                  <a:lnTo>
                    <a:pt x="110" y="333"/>
                  </a:lnTo>
                  <a:lnTo>
                    <a:pt x="111" y="331"/>
                  </a:lnTo>
                  <a:lnTo>
                    <a:pt x="112" y="331"/>
                  </a:lnTo>
                  <a:lnTo>
                    <a:pt x="112" y="332"/>
                  </a:lnTo>
                  <a:lnTo>
                    <a:pt x="112" y="333"/>
                  </a:lnTo>
                  <a:lnTo>
                    <a:pt x="112" y="334"/>
                  </a:lnTo>
                  <a:lnTo>
                    <a:pt x="112" y="33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16" y="334"/>
                  </a:lnTo>
                  <a:lnTo>
                    <a:pt x="116" y="331"/>
                  </a:lnTo>
                  <a:lnTo>
                    <a:pt x="117" y="331"/>
                  </a:lnTo>
                  <a:lnTo>
                    <a:pt x="118" y="333"/>
                  </a:lnTo>
                  <a:lnTo>
                    <a:pt x="119" y="333"/>
                  </a:lnTo>
                  <a:lnTo>
                    <a:pt x="120" y="332"/>
                  </a:lnTo>
                  <a:lnTo>
                    <a:pt x="121" y="332"/>
                  </a:lnTo>
                  <a:lnTo>
                    <a:pt x="122" y="333"/>
                  </a:lnTo>
                  <a:lnTo>
                    <a:pt x="123" y="334"/>
                  </a:lnTo>
                  <a:lnTo>
                    <a:pt x="125" y="334"/>
                  </a:lnTo>
                  <a:lnTo>
                    <a:pt x="126" y="334"/>
                  </a:lnTo>
                  <a:lnTo>
                    <a:pt x="126" y="335"/>
                  </a:lnTo>
                  <a:lnTo>
                    <a:pt x="126" y="336"/>
                  </a:lnTo>
                  <a:lnTo>
                    <a:pt x="126" y="338"/>
                  </a:lnTo>
                  <a:lnTo>
                    <a:pt x="126" y="339"/>
                  </a:lnTo>
                  <a:lnTo>
                    <a:pt x="128" y="339"/>
                  </a:lnTo>
                  <a:lnTo>
                    <a:pt x="129" y="340"/>
                  </a:lnTo>
                  <a:lnTo>
                    <a:pt x="132" y="342"/>
                  </a:lnTo>
                  <a:lnTo>
                    <a:pt x="132" y="341"/>
                  </a:lnTo>
                  <a:lnTo>
                    <a:pt x="132" y="340"/>
                  </a:lnTo>
                  <a:lnTo>
                    <a:pt x="132" y="340"/>
                  </a:lnTo>
                  <a:lnTo>
                    <a:pt x="132" y="339"/>
                  </a:lnTo>
                  <a:lnTo>
                    <a:pt x="132" y="337"/>
                  </a:lnTo>
                  <a:lnTo>
                    <a:pt x="132" y="336"/>
                  </a:lnTo>
                  <a:lnTo>
                    <a:pt x="134" y="336"/>
                  </a:lnTo>
                  <a:lnTo>
                    <a:pt x="136" y="337"/>
                  </a:lnTo>
                  <a:lnTo>
                    <a:pt x="138" y="340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39" y="341"/>
                  </a:lnTo>
                  <a:lnTo>
                    <a:pt x="140" y="340"/>
                  </a:lnTo>
                  <a:lnTo>
                    <a:pt x="139" y="339"/>
                  </a:lnTo>
                  <a:lnTo>
                    <a:pt x="138" y="338"/>
                  </a:lnTo>
                  <a:lnTo>
                    <a:pt x="138" y="336"/>
                  </a:lnTo>
                  <a:lnTo>
                    <a:pt x="138" y="336"/>
                  </a:lnTo>
                  <a:lnTo>
                    <a:pt x="136" y="335"/>
                  </a:lnTo>
                  <a:lnTo>
                    <a:pt x="136" y="333"/>
                  </a:lnTo>
                  <a:lnTo>
                    <a:pt x="137" y="331"/>
                  </a:lnTo>
                  <a:lnTo>
                    <a:pt x="136" y="330"/>
                  </a:lnTo>
                  <a:lnTo>
                    <a:pt x="137" y="330"/>
                  </a:lnTo>
                  <a:lnTo>
                    <a:pt x="138" y="329"/>
                  </a:lnTo>
                  <a:lnTo>
                    <a:pt x="138" y="330"/>
                  </a:lnTo>
                  <a:lnTo>
                    <a:pt x="138" y="327"/>
                  </a:lnTo>
                  <a:lnTo>
                    <a:pt x="136" y="324"/>
                  </a:lnTo>
                  <a:lnTo>
                    <a:pt x="132" y="319"/>
                  </a:lnTo>
                  <a:lnTo>
                    <a:pt x="131" y="320"/>
                  </a:lnTo>
                  <a:lnTo>
                    <a:pt x="130" y="320"/>
                  </a:lnTo>
                  <a:lnTo>
                    <a:pt x="130" y="321"/>
                  </a:lnTo>
                  <a:lnTo>
                    <a:pt x="131" y="322"/>
                  </a:lnTo>
                  <a:lnTo>
                    <a:pt x="129" y="322"/>
                  </a:lnTo>
                  <a:lnTo>
                    <a:pt x="128" y="322"/>
                  </a:lnTo>
                  <a:lnTo>
                    <a:pt x="126" y="324"/>
                  </a:lnTo>
                  <a:lnTo>
                    <a:pt x="129" y="325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23" y="324"/>
                  </a:lnTo>
                  <a:lnTo>
                    <a:pt x="121" y="323"/>
                  </a:lnTo>
                  <a:lnTo>
                    <a:pt x="120" y="322"/>
                  </a:lnTo>
                  <a:lnTo>
                    <a:pt x="120" y="323"/>
                  </a:lnTo>
                  <a:lnTo>
                    <a:pt x="119" y="322"/>
                  </a:lnTo>
                  <a:lnTo>
                    <a:pt x="118" y="321"/>
                  </a:lnTo>
                  <a:lnTo>
                    <a:pt x="118" y="320"/>
                  </a:lnTo>
                  <a:lnTo>
                    <a:pt x="118" y="319"/>
                  </a:lnTo>
                  <a:lnTo>
                    <a:pt x="119" y="319"/>
                  </a:lnTo>
                  <a:lnTo>
                    <a:pt x="119" y="318"/>
                  </a:lnTo>
                  <a:lnTo>
                    <a:pt x="118" y="318"/>
                  </a:lnTo>
                  <a:lnTo>
                    <a:pt x="117" y="318"/>
                  </a:lnTo>
                  <a:lnTo>
                    <a:pt x="116" y="319"/>
                  </a:lnTo>
                  <a:lnTo>
                    <a:pt x="115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2" y="319"/>
                  </a:lnTo>
                  <a:lnTo>
                    <a:pt x="112" y="320"/>
                  </a:lnTo>
                  <a:lnTo>
                    <a:pt x="112" y="321"/>
                  </a:lnTo>
                  <a:lnTo>
                    <a:pt x="113" y="322"/>
                  </a:lnTo>
                  <a:lnTo>
                    <a:pt x="114" y="322"/>
                  </a:lnTo>
                  <a:lnTo>
                    <a:pt x="109" y="322"/>
                  </a:lnTo>
                  <a:lnTo>
                    <a:pt x="111" y="322"/>
                  </a:lnTo>
                  <a:lnTo>
                    <a:pt x="111" y="321"/>
                  </a:lnTo>
                  <a:lnTo>
                    <a:pt x="111" y="319"/>
                  </a:lnTo>
                  <a:lnTo>
                    <a:pt x="110" y="318"/>
                  </a:lnTo>
                  <a:lnTo>
                    <a:pt x="109" y="319"/>
                  </a:lnTo>
                  <a:lnTo>
                    <a:pt x="109" y="318"/>
                  </a:lnTo>
                  <a:lnTo>
                    <a:pt x="109" y="318"/>
                  </a:lnTo>
                  <a:lnTo>
                    <a:pt x="108" y="318"/>
                  </a:lnTo>
                  <a:lnTo>
                    <a:pt x="108" y="318"/>
                  </a:lnTo>
                  <a:lnTo>
                    <a:pt x="109" y="316"/>
                  </a:lnTo>
                  <a:lnTo>
                    <a:pt x="108" y="314"/>
                  </a:lnTo>
                  <a:lnTo>
                    <a:pt x="108" y="313"/>
                  </a:lnTo>
                  <a:lnTo>
                    <a:pt x="107" y="314"/>
                  </a:lnTo>
                  <a:lnTo>
                    <a:pt x="106" y="313"/>
                  </a:lnTo>
                  <a:lnTo>
                    <a:pt x="106" y="314"/>
                  </a:lnTo>
                  <a:lnTo>
                    <a:pt x="105" y="315"/>
                  </a:lnTo>
                  <a:lnTo>
                    <a:pt x="104" y="315"/>
                  </a:lnTo>
                  <a:lnTo>
                    <a:pt x="103" y="316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4" y="318"/>
                  </a:lnTo>
                  <a:lnTo>
                    <a:pt x="104" y="319"/>
                  </a:lnTo>
                  <a:lnTo>
                    <a:pt x="104" y="321"/>
                  </a:lnTo>
                  <a:lnTo>
                    <a:pt x="103" y="322"/>
                  </a:lnTo>
                  <a:lnTo>
                    <a:pt x="102" y="322"/>
                  </a:lnTo>
                  <a:lnTo>
                    <a:pt x="102" y="323"/>
                  </a:lnTo>
                  <a:lnTo>
                    <a:pt x="102" y="324"/>
                  </a:lnTo>
                  <a:lnTo>
                    <a:pt x="101" y="323"/>
                  </a:lnTo>
                  <a:lnTo>
                    <a:pt x="101" y="324"/>
                  </a:lnTo>
                  <a:lnTo>
                    <a:pt x="102" y="324"/>
                  </a:lnTo>
                  <a:lnTo>
                    <a:pt x="106" y="328"/>
                  </a:lnTo>
                  <a:lnTo>
                    <a:pt x="108" y="329"/>
                  </a:lnTo>
                  <a:lnTo>
                    <a:pt x="108" y="330"/>
                  </a:lnTo>
                  <a:lnTo>
                    <a:pt x="108" y="330"/>
                  </a:lnTo>
                  <a:lnTo>
                    <a:pt x="108" y="331"/>
                  </a:lnTo>
                  <a:lnTo>
                    <a:pt x="108" y="330"/>
                  </a:lnTo>
                  <a:lnTo>
                    <a:pt x="106" y="330"/>
                  </a:lnTo>
                  <a:lnTo>
                    <a:pt x="103" y="329"/>
                  </a:lnTo>
                  <a:lnTo>
                    <a:pt x="102" y="329"/>
                  </a:lnTo>
                  <a:lnTo>
                    <a:pt x="102" y="330"/>
                  </a:lnTo>
                  <a:lnTo>
                    <a:pt x="101" y="331"/>
                  </a:lnTo>
                  <a:lnTo>
                    <a:pt x="100" y="332"/>
                  </a:lnTo>
                  <a:lnTo>
                    <a:pt x="99" y="331"/>
                  </a:lnTo>
                  <a:lnTo>
                    <a:pt x="99" y="330"/>
                  </a:lnTo>
                  <a:lnTo>
                    <a:pt x="98" y="330"/>
                  </a:lnTo>
                  <a:lnTo>
                    <a:pt x="97" y="329"/>
                  </a:lnTo>
                  <a:lnTo>
                    <a:pt x="97" y="328"/>
                  </a:lnTo>
                  <a:lnTo>
                    <a:pt x="97" y="327"/>
                  </a:lnTo>
                  <a:lnTo>
                    <a:pt x="96" y="327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98" y="324"/>
                  </a:lnTo>
                  <a:lnTo>
                    <a:pt x="97" y="321"/>
                  </a:lnTo>
                  <a:lnTo>
                    <a:pt x="96" y="318"/>
                  </a:lnTo>
                  <a:lnTo>
                    <a:pt x="93" y="316"/>
                  </a:lnTo>
                  <a:lnTo>
                    <a:pt x="90" y="314"/>
                  </a:lnTo>
                  <a:lnTo>
                    <a:pt x="87" y="312"/>
                  </a:lnTo>
                  <a:lnTo>
                    <a:pt x="80" y="303"/>
                  </a:lnTo>
                  <a:lnTo>
                    <a:pt x="78" y="301"/>
                  </a:lnTo>
                  <a:lnTo>
                    <a:pt x="77" y="300"/>
                  </a:lnTo>
                  <a:lnTo>
                    <a:pt x="77" y="299"/>
                  </a:lnTo>
                  <a:lnTo>
                    <a:pt x="77" y="298"/>
                  </a:lnTo>
                  <a:lnTo>
                    <a:pt x="76" y="297"/>
                  </a:lnTo>
                  <a:lnTo>
                    <a:pt x="76" y="295"/>
                  </a:lnTo>
                  <a:lnTo>
                    <a:pt x="77" y="294"/>
                  </a:lnTo>
                  <a:lnTo>
                    <a:pt x="77" y="294"/>
                  </a:lnTo>
                  <a:lnTo>
                    <a:pt x="76" y="294"/>
                  </a:lnTo>
                  <a:lnTo>
                    <a:pt x="75" y="294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2" y="294"/>
                  </a:lnTo>
                  <a:lnTo>
                    <a:pt x="71" y="294"/>
                  </a:lnTo>
                  <a:lnTo>
                    <a:pt x="70" y="293"/>
                  </a:lnTo>
                  <a:lnTo>
                    <a:pt x="69" y="292"/>
                  </a:lnTo>
                  <a:lnTo>
                    <a:pt x="66" y="293"/>
                  </a:lnTo>
                  <a:lnTo>
                    <a:pt x="63" y="291"/>
                  </a:lnTo>
                  <a:lnTo>
                    <a:pt x="60" y="288"/>
                  </a:lnTo>
                  <a:lnTo>
                    <a:pt x="60" y="284"/>
                  </a:lnTo>
                  <a:lnTo>
                    <a:pt x="59" y="282"/>
                  </a:lnTo>
                  <a:lnTo>
                    <a:pt x="58" y="282"/>
                  </a:lnTo>
                  <a:lnTo>
                    <a:pt x="57" y="28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9"/>
                  </a:lnTo>
                  <a:lnTo>
                    <a:pt x="55" y="278"/>
                  </a:lnTo>
                  <a:lnTo>
                    <a:pt x="54" y="277"/>
                  </a:lnTo>
                  <a:lnTo>
                    <a:pt x="54" y="276"/>
                  </a:lnTo>
                  <a:lnTo>
                    <a:pt x="53" y="275"/>
                  </a:lnTo>
                  <a:lnTo>
                    <a:pt x="54" y="275"/>
                  </a:lnTo>
                  <a:lnTo>
                    <a:pt x="56" y="275"/>
                  </a:lnTo>
                  <a:lnTo>
                    <a:pt x="57" y="275"/>
                  </a:lnTo>
                  <a:lnTo>
                    <a:pt x="57" y="273"/>
                  </a:lnTo>
                  <a:lnTo>
                    <a:pt x="56" y="272"/>
                  </a:lnTo>
                  <a:lnTo>
                    <a:pt x="53" y="270"/>
                  </a:lnTo>
                  <a:lnTo>
                    <a:pt x="53" y="269"/>
                  </a:lnTo>
                  <a:lnTo>
                    <a:pt x="54" y="269"/>
                  </a:lnTo>
                  <a:lnTo>
                    <a:pt x="55" y="269"/>
                  </a:lnTo>
                  <a:lnTo>
                    <a:pt x="56" y="269"/>
                  </a:lnTo>
                  <a:lnTo>
                    <a:pt x="57" y="268"/>
                  </a:lnTo>
                  <a:lnTo>
                    <a:pt x="57" y="267"/>
                  </a:lnTo>
                  <a:lnTo>
                    <a:pt x="56" y="266"/>
                  </a:lnTo>
                  <a:lnTo>
                    <a:pt x="54" y="265"/>
                  </a:lnTo>
                  <a:lnTo>
                    <a:pt x="54" y="265"/>
                  </a:lnTo>
                  <a:lnTo>
                    <a:pt x="54" y="267"/>
                  </a:lnTo>
                  <a:lnTo>
                    <a:pt x="53" y="266"/>
                  </a:lnTo>
                  <a:lnTo>
                    <a:pt x="52" y="266"/>
                  </a:lnTo>
                  <a:lnTo>
                    <a:pt x="50" y="265"/>
                  </a:lnTo>
                  <a:lnTo>
                    <a:pt x="52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7" y="264"/>
                  </a:lnTo>
                  <a:lnTo>
                    <a:pt x="45" y="264"/>
                  </a:lnTo>
                  <a:lnTo>
                    <a:pt x="46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61"/>
                  </a:lnTo>
                  <a:lnTo>
                    <a:pt x="48" y="260"/>
                  </a:lnTo>
                  <a:lnTo>
                    <a:pt x="49" y="259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9" y="257"/>
                  </a:lnTo>
                  <a:lnTo>
                    <a:pt x="50" y="256"/>
                  </a:lnTo>
                  <a:lnTo>
                    <a:pt x="49" y="253"/>
                  </a:lnTo>
                  <a:lnTo>
                    <a:pt x="48" y="252"/>
                  </a:lnTo>
                  <a:lnTo>
                    <a:pt x="47" y="252"/>
                  </a:lnTo>
                  <a:lnTo>
                    <a:pt x="46" y="252"/>
                  </a:lnTo>
                  <a:lnTo>
                    <a:pt x="46" y="251"/>
                  </a:lnTo>
                  <a:lnTo>
                    <a:pt x="44" y="250"/>
                  </a:lnTo>
                  <a:lnTo>
                    <a:pt x="42" y="249"/>
                  </a:lnTo>
                  <a:lnTo>
                    <a:pt x="42" y="248"/>
                  </a:lnTo>
                  <a:lnTo>
                    <a:pt x="37" y="247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3" y="246"/>
                  </a:lnTo>
                  <a:lnTo>
                    <a:pt x="35" y="245"/>
                  </a:lnTo>
                  <a:lnTo>
                    <a:pt x="38" y="246"/>
                  </a:lnTo>
                  <a:lnTo>
                    <a:pt x="42" y="246"/>
                  </a:lnTo>
                  <a:lnTo>
                    <a:pt x="46" y="249"/>
                  </a:lnTo>
                  <a:lnTo>
                    <a:pt x="48" y="252"/>
                  </a:lnTo>
                  <a:lnTo>
                    <a:pt x="50" y="252"/>
                  </a:lnTo>
                  <a:lnTo>
                    <a:pt x="51" y="252"/>
                  </a:lnTo>
                  <a:lnTo>
                    <a:pt x="52" y="251"/>
                  </a:lnTo>
                  <a:lnTo>
                    <a:pt x="52" y="249"/>
                  </a:lnTo>
                  <a:lnTo>
                    <a:pt x="53" y="249"/>
                  </a:lnTo>
                  <a:lnTo>
                    <a:pt x="54" y="248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6" y="246"/>
                  </a:lnTo>
                  <a:lnTo>
                    <a:pt x="57" y="246"/>
                  </a:lnTo>
                  <a:lnTo>
                    <a:pt x="59" y="244"/>
                  </a:lnTo>
                  <a:lnTo>
                    <a:pt x="60" y="243"/>
                  </a:lnTo>
                  <a:lnTo>
                    <a:pt x="60" y="241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59" y="239"/>
                  </a:lnTo>
                  <a:lnTo>
                    <a:pt x="59" y="238"/>
                  </a:lnTo>
                  <a:lnTo>
                    <a:pt x="58" y="238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5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9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4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8" y="234"/>
                  </a:lnTo>
                  <a:lnTo>
                    <a:pt x="69" y="231"/>
                  </a:lnTo>
                  <a:lnTo>
                    <a:pt x="69" y="228"/>
                  </a:lnTo>
                  <a:lnTo>
                    <a:pt x="65" y="222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0" y="212"/>
                  </a:lnTo>
                  <a:lnTo>
                    <a:pt x="60" y="211"/>
                  </a:lnTo>
                  <a:lnTo>
                    <a:pt x="61" y="210"/>
                  </a:lnTo>
                  <a:lnTo>
                    <a:pt x="66" y="210"/>
                  </a:lnTo>
                  <a:lnTo>
                    <a:pt x="67" y="210"/>
                  </a:lnTo>
                  <a:lnTo>
                    <a:pt x="67" y="208"/>
                  </a:lnTo>
                  <a:lnTo>
                    <a:pt x="68" y="206"/>
                  </a:lnTo>
                  <a:lnTo>
                    <a:pt x="69" y="204"/>
                  </a:lnTo>
                  <a:lnTo>
                    <a:pt x="71" y="203"/>
                  </a:lnTo>
                  <a:lnTo>
                    <a:pt x="72" y="202"/>
                  </a:lnTo>
                  <a:lnTo>
                    <a:pt x="75" y="203"/>
                  </a:lnTo>
                  <a:lnTo>
                    <a:pt x="77" y="202"/>
                  </a:lnTo>
                  <a:lnTo>
                    <a:pt x="78" y="201"/>
                  </a:lnTo>
                  <a:lnTo>
                    <a:pt x="84" y="202"/>
                  </a:lnTo>
                  <a:lnTo>
                    <a:pt x="85" y="202"/>
                  </a:lnTo>
                  <a:lnTo>
                    <a:pt x="89" y="200"/>
                  </a:lnTo>
                  <a:lnTo>
                    <a:pt x="91" y="199"/>
                  </a:lnTo>
                  <a:lnTo>
                    <a:pt x="91" y="198"/>
                  </a:lnTo>
                  <a:lnTo>
                    <a:pt x="92" y="198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3" y="191"/>
                  </a:lnTo>
                  <a:lnTo>
                    <a:pt x="93" y="189"/>
                  </a:lnTo>
                  <a:lnTo>
                    <a:pt x="93" y="188"/>
                  </a:lnTo>
                  <a:lnTo>
                    <a:pt x="95" y="187"/>
                  </a:lnTo>
                  <a:lnTo>
                    <a:pt x="96" y="184"/>
                  </a:lnTo>
                  <a:lnTo>
                    <a:pt x="96" y="182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3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7"/>
                  </a:lnTo>
                  <a:lnTo>
                    <a:pt x="103" y="165"/>
                  </a:lnTo>
                  <a:lnTo>
                    <a:pt x="103" y="164"/>
                  </a:lnTo>
                  <a:lnTo>
                    <a:pt x="102" y="161"/>
                  </a:lnTo>
                  <a:lnTo>
                    <a:pt x="102" y="160"/>
                  </a:lnTo>
                  <a:lnTo>
                    <a:pt x="103" y="159"/>
                  </a:lnTo>
                  <a:lnTo>
                    <a:pt x="106" y="158"/>
                  </a:lnTo>
                  <a:lnTo>
                    <a:pt x="107" y="156"/>
                  </a:lnTo>
                  <a:lnTo>
                    <a:pt x="108" y="156"/>
                  </a:lnTo>
                  <a:lnTo>
                    <a:pt x="108" y="155"/>
                  </a:lnTo>
                  <a:lnTo>
                    <a:pt x="109" y="154"/>
                  </a:lnTo>
                  <a:lnTo>
                    <a:pt x="112" y="154"/>
                  </a:lnTo>
                  <a:lnTo>
                    <a:pt x="114" y="155"/>
                  </a:lnTo>
                  <a:lnTo>
                    <a:pt x="115" y="156"/>
                  </a:lnTo>
                  <a:lnTo>
                    <a:pt x="118" y="154"/>
                  </a:lnTo>
                  <a:lnTo>
                    <a:pt x="119" y="152"/>
                  </a:lnTo>
                  <a:lnTo>
                    <a:pt x="120" y="151"/>
                  </a:lnTo>
                  <a:lnTo>
                    <a:pt x="120" y="150"/>
                  </a:lnTo>
                  <a:lnTo>
                    <a:pt x="120" y="149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2" y="146"/>
                  </a:lnTo>
                  <a:lnTo>
                    <a:pt x="123" y="146"/>
                  </a:lnTo>
                  <a:lnTo>
                    <a:pt x="124" y="145"/>
                  </a:lnTo>
                  <a:lnTo>
                    <a:pt x="125" y="144"/>
                  </a:lnTo>
                  <a:lnTo>
                    <a:pt x="126" y="144"/>
                  </a:lnTo>
                  <a:lnTo>
                    <a:pt x="126" y="143"/>
                  </a:lnTo>
                  <a:lnTo>
                    <a:pt x="126" y="142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6" y="132"/>
                  </a:lnTo>
                  <a:lnTo>
                    <a:pt x="126" y="130"/>
                  </a:lnTo>
                  <a:lnTo>
                    <a:pt x="126" y="128"/>
                  </a:lnTo>
                  <a:lnTo>
                    <a:pt x="123" y="125"/>
                  </a:lnTo>
                  <a:lnTo>
                    <a:pt x="120" y="122"/>
                  </a:lnTo>
                  <a:lnTo>
                    <a:pt x="120" y="121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19" y="119"/>
                  </a:lnTo>
                  <a:lnTo>
                    <a:pt x="120" y="117"/>
                  </a:lnTo>
                  <a:lnTo>
                    <a:pt x="120" y="114"/>
                  </a:lnTo>
                  <a:lnTo>
                    <a:pt x="120" y="109"/>
                  </a:lnTo>
                  <a:lnTo>
                    <a:pt x="133" y="108"/>
                  </a:lnTo>
                  <a:lnTo>
                    <a:pt x="140" y="107"/>
                  </a:lnTo>
                  <a:lnTo>
                    <a:pt x="143" y="107"/>
                  </a:lnTo>
                  <a:lnTo>
                    <a:pt x="145" y="107"/>
                  </a:lnTo>
                  <a:lnTo>
                    <a:pt x="147" y="107"/>
                  </a:lnTo>
                  <a:lnTo>
                    <a:pt x="150" y="107"/>
                  </a:lnTo>
                  <a:lnTo>
                    <a:pt x="153" y="107"/>
                  </a:lnTo>
                  <a:lnTo>
                    <a:pt x="155" y="106"/>
                  </a:lnTo>
                  <a:lnTo>
                    <a:pt x="158" y="102"/>
                  </a:lnTo>
                  <a:lnTo>
                    <a:pt x="160" y="101"/>
                  </a:lnTo>
                  <a:lnTo>
                    <a:pt x="162" y="101"/>
                  </a:lnTo>
                  <a:lnTo>
                    <a:pt x="169" y="102"/>
                  </a:lnTo>
                  <a:lnTo>
                    <a:pt x="174" y="107"/>
                  </a:lnTo>
                  <a:lnTo>
                    <a:pt x="176" y="107"/>
                  </a:lnTo>
                  <a:lnTo>
                    <a:pt x="177" y="107"/>
                  </a:lnTo>
                  <a:lnTo>
                    <a:pt x="179" y="104"/>
                  </a:lnTo>
                  <a:lnTo>
                    <a:pt x="180" y="103"/>
                  </a:lnTo>
                  <a:lnTo>
                    <a:pt x="180" y="103"/>
                  </a:lnTo>
                  <a:lnTo>
                    <a:pt x="181" y="103"/>
                  </a:lnTo>
                  <a:lnTo>
                    <a:pt x="182" y="103"/>
                  </a:lnTo>
                  <a:lnTo>
                    <a:pt x="182" y="102"/>
                  </a:lnTo>
                  <a:lnTo>
                    <a:pt x="182" y="101"/>
                  </a:lnTo>
                  <a:lnTo>
                    <a:pt x="183" y="101"/>
                  </a:lnTo>
                  <a:lnTo>
                    <a:pt x="186" y="100"/>
                  </a:lnTo>
                  <a:lnTo>
                    <a:pt x="190" y="101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3" y="99"/>
                  </a:lnTo>
                  <a:lnTo>
                    <a:pt x="194" y="97"/>
                  </a:lnTo>
                  <a:lnTo>
                    <a:pt x="194" y="96"/>
                  </a:lnTo>
                  <a:lnTo>
                    <a:pt x="194" y="95"/>
                  </a:lnTo>
                  <a:lnTo>
                    <a:pt x="195" y="94"/>
                  </a:lnTo>
                  <a:lnTo>
                    <a:pt x="198" y="91"/>
                  </a:lnTo>
                  <a:lnTo>
                    <a:pt x="199" y="89"/>
                  </a:lnTo>
                  <a:lnTo>
                    <a:pt x="203" y="86"/>
                  </a:lnTo>
                  <a:lnTo>
                    <a:pt x="204" y="84"/>
                  </a:lnTo>
                  <a:lnTo>
                    <a:pt x="204" y="83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5" y="79"/>
                  </a:lnTo>
                  <a:lnTo>
                    <a:pt x="207" y="78"/>
                  </a:lnTo>
                  <a:lnTo>
                    <a:pt x="208" y="77"/>
                  </a:lnTo>
                  <a:lnTo>
                    <a:pt x="210" y="76"/>
                  </a:lnTo>
                  <a:lnTo>
                    <a:pt x="216" y="74"/>
                  </a:lnTo>
                  <a:lnTo>
                    <a:pt x="217" y="73"/>
                  </a:lnTo>
                  <a:lnTo>
                    <a:pt x="218" y="72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2" y="76"/>
                  </a:lnTo>
                  <a:lnTo>
                    <a:pt x="223" y="77"/>
                  </a:lnTo>
                  <a:lnTo>
                    <a:pt x="225" y="76"/>
                  </a:lnTo>
                  <a:lnTo>
                    <a:pt x="228" y="72"/>
                  </a:lnTo>
                  <a:lnTo>
                    <a:pt x="230" y="71"/>
                  </a:lnTo>
                  <a:lnTo>
                    <a:pt x="232" y="71"/>
                  </a:lnTo>
                  <a:lnTo>
                    <a:pt x="233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40" y="73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6"/>
                  </a:lnTo>
                  <a:lnTo>
                    <a:pt x="242" y="76"/>
                  </a:lnTo>
                  <a:lnTo>
                    <a:pt x="243" y="76"/>
                  </a:lnTo>
                  <a:lnTo>
                    <a:pt x="245" y="76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9" y="76"/>
                  </a:lnTo>
                  <a:lnTo>
                    <a:pt x="251" y="77"/>
                  </a:lnTo>
                  <a:lnTo>
                    <a:pt x="252" y="77"/>
                  </a:lnTo>
                  <a:lnTo>
                    <a:pt x="254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8" y="77"/>
                  </a:lnTo>
                  <a:lnTo>
                    <a:pt x="260" y="77"/>
                  </a:lnTo>
                  <a:lnTo>
                    <a:pt x="264" y="77"/>
                  </a:lnTo>
                  <a:lnTo>
                    <a:pt x="265" y="77"/>
                  </a:lnTo>
                  <a:lnTo>
                    <a:pt x="266" y="76"/>
                  </a:lnTo>
                  <a:lnTo>
                    <a:pt x="267" y="76"/>
                  </a:lnTo>
                  <a:lnTo>
                    <a:pt x="269" y="75"/>
                  </a:lnTo>
                  <a:lnTo>
                    <a:pt x="270" y="72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0"/>
                  </a:lnTo>
                  <a:lnTo>
                    <a:pt x="272" y="69"/>
                  </a:lnTo>
                  <a:lnTo>
                    <a:pt x="273" y="70"/>
                  </a:lnTo>
                  <a:lnTo>
                    <a:pt x="273" y="71"/>
                  </a:lnTo>
                  <a:lnTo>
                    <a:pt x="274" y="71"/>
                  </a:lnTo>
                  <a:lnTo>
                    <a:pt x="275" y="72"/>
                  </a:lnTo>
                  <a:lnTo>
                    <a:pt x="276" y="73"/>
                  </a:lnTo>
                  <a:lnTo>
                    <a:pt x="277" y="74"/>
                  </a:lnTo>
                  <a:lnTo>
                    <a:pt x="278" y="73"/>
                  </a:lnTo>
                  <a:lnTo>
                    <a:pt x="279" y="71"/>
                  </a:lnTo>
                  <a:lnTo>
                    <a:pt x="280" y="66"/>
                  </a:lnTo>
                  <a:lnTo>
                    <a:pt x="281" y="57"/>
                  </a:lnTo>
                  <a:lnTo>
                    <a:pt x="281" y="56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4" y="51"/>
                  </a:lnTo>
                  <a:lnTo>
                    <a:pt x="286" y="50"/>
                  </a:lnTo>
                  <a:lnTo>
                    <a:pt x="288" y="50"/>
                  </a:lnTo>
                  <a:lnTo>
                    <a:pt x="296" y="51"/>
                  </a:lnTo>
                  <a:lnTo>
                    <a:pt x="314" y="53"/>
                  </a:lnTo>
                  <a:lnTo>
                    <a:pt x="318" y="53"/>
                  </a:lnTo>
                  <a:lnTo>
                    <a:pt x="320" y="53"/>
                  </a:lnTo>
                  <a:lnTo>
                    <a:pt x="321" y="52"/>
                  </a:lnTo>
                  <a:lnTo>
                    <a:pt x="322" y="51"/>
                  </a:lnTo>
                  <a:lnTo>
                    <a:pt x="322" y="50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6" y="44"/>
                  </a:lnTo>
                  <a:lnTo>
                    <a:pt x="328" y="43"/>
                  </a:lnTo>
                  <a:lnTo>
                    <a:pt x="330" y="43"/>
                  </a:lnTo>
                  <a:lnTo>
                    <a:pt x="331" y="44"/>
                  </a:lnTo>
                  <a:lnTo>
                    <a:pt x="332" y="46"/>
                  </a:lnTo>
                  <a:lnTo>
                    <a:pt x="333" y="47"/>
                  </a:lnTo>
                  <a:lnTo>
                    <a:pt x="335" y="47"/>
                  </a:lnTo>
                  <a:lnTo>
                    <a:pt x="336" y="46"/>
                  </a:lnTo>
                  <a:lnTo>
                    <a:pt x="340" y="43"/>
                  </a:lnTo>
                  <a:lnTo>
                    <a:pt x="342" y="43"/>
                  </a:lnTo>
                  <a:lnTo>
                    <a:pt x="350" y="43"/>
                  </a:lnTo>
                  <a:lnTo>
                    <a:pt x="356" y="47"/>
                  </a:lnTo>
                  <a:lnTo>
                    <a:pt x="359" y="47"/>
                  </a:lnTo>
                  <a:lnTo>
                    <a:pt x="360" y="46"/>
                  </a:lnTo>
                  <a:lnTo>
                    <a:pt x="363" y="43"/>
                  </a:lnTo>
                  <a:lnTo>
                    <a:pt x="365" y="42"/>
                  </a:lnTo>
                  <a:lnTo>
                    <a:pt x="367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4" y="40"/>
                  </a:lnTo>
                  <a:lnTo>
                    <a:pt x="375" y="39"/>
                  </a:lnTo>
                  <a:lnTo>
                    <a:pt x="377" y="39"/>
                  </a:lnTo>
                  <a:lnTo>
                    <a:pt x="379" y="39"/>
                  </a:lnTo>
                  <a:lnTo>
                    <a:pt x="381" y="38"/>
                  </a:lnTo>
                  <a:lnTo>
                    <a:pt x="382" y="37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90" y="38"/>
                  </a:lnTo>
                  <a:lnTo>
                    <a:pt x="391" y="38"/>
                  </a:lnTo>
                  <a:lnTo>
                    <a:pt x="392" y="37"/>
                  </a:lnTo>
                  <a:lnTo>
                    <a:pt x="393" y="36"/>
                  </a:lnTo>
                  <a:lnTo>
                    <a:pt x="394" y="36"/>
                  </a:lnTo>
                  <a:lnTo>
                    <a:pt x="394" y="35"/>
                  </a:lnTo>
                  <a:lnTo>
                    <a:pt x="397" y="36"/>
                  </a:lnTo>
                  <a:lnTo>
                    <a:pt x="397" y="36"/>
                  </a:lnTo>
                  <a:lnTo>
                    <a:pt x="398" y="36"/>
                  </a:lnTo>
                  <a:lnTo>
                    <a:pt x="399" y="35"/>
                  </a:lnTo>
                  <a:lnTo>
                    <a:pt x="399" y="35"/>
                  </a:lnTo>
                  <a:lnTo>
                    <a:pt x="398" y="32"/>
                  </a:lnTo>
                  <a:lnTo>
                    <a:pt x="398" y="28"/>
                  </a:lnTo>
                  <a:lnTo>
                    <a:pt x="401" y="27"/>
                  </a:lnTo>
                  <a:lnTo>
                    <a:pt x="404" y="27"/>
                  </a:lnTo>
                  <a:lnTo>
                    <a:pt x="408" y="28"/>
                  </a:lnTo>
                  <a:lnTo>
                    <a:pt x="408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10" y="27"/>
                  </a:lnTo>
                  <a:lnTo>
                    <a:pt x="410" y="26"/>
                  </a:lnTo>
                  <a:lnTo>
                    <a:pt x="412" y="25"/>
                  </a:lnTo>
                  <a:lnTo>
                    <a:pt x="414" y="24"/>
                  </a:lnTo>
                  <a:lnTo>
                    <a:pt x="415" y="23"/>
                  </a:lnTo>
                  <a:lnTo>
                    <a:pt x="417" y="23"/>
                  </a:lnTo>
                  <a:lnTo>
                    <a:pt x="418" y="25"/>
                  </a:lnTo>
                  <a:lnTo>
                    <a:pt x="420" y="26"/>
                  </a:lnTo>
                  <a:lnTo>
                    <a:pt x="420" y="27"/>
                  </a:lnTo>
                  <a:lnTo>
                    <a:pt x="420" y="28"/>
                  </a:lnTo>
                  <a:lnTo>
                    <a:pt x="420" y="29"/>
                  </a:lnTo>
                  <a:lnTo>
                    <a:pt x="421" y="29"/>
                  </a:lnTo>
                  <a:lnTo>
                    <a:pt x="421" y="29"/>
                  </a:lnTo>
                  <a:lnTo>
                    <a:pt x="422" y="29"/>
                  </a:lnTo>
                  <a:lnTo>
                    <a:pt x="423" y="29"/>
                  </a:lnTo>
                  <a:lnTo>
                    <a:pt x="425" y="29"/>
                  </a:lnTo>
                  <a:lnTo>
                    <a:pt x="426" y="29"/>
                  </a:lnTo>
                  <a:lnTo>
                    <a:pt x="429" y="28"/>
                  </a:lnTo>
                  <a:lnTo>
                    <a:pt x="431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5" y="25"/>
                  </a:lnTo>
                  <a:lnTo>
                    <a:pt x="438" y="24"/>
                  </a:lnTo>
                  <a:lnTo>
                    <a:pt x="440" y="23"/>
                  </a:lnTo>
                  <a:lnTo>
                    <a:pt x="442" y="25"/>
                  </a:lnTo>
                  <a:lnTo>
                    <a:pt x="443" y="29"/>
                  </a:lnTo>
                  <a:lnTo>
                    <a:pt x="444" y="32"/>
                  </a:lnTo>
                  <a:lnTo>
                    <a:pt x="444" y="33"/>
                  </a:lnTo>
                  <a:lnTo>
                    <a:pt x="445" y="34"/>
                  </a:lnTo>
                  <a:lnTo>
                    <a:pt x="445" y="35"/>
                  </a:lnTo>
                  <a:lnTo>
                    <a:pt x="445" y="35"/>
                  </a:lnTo>
                  <a:lnTo>
                    <a:pt x="446" y="35"/>
                  </a:lnTo>
                  <a:lnTo>
                    <a:pt x="446" y="36"/>
                  </a:lnTo>
                  <a:lnTo>
                    <a:pt x="446" y="37"/>
                  </a:lnTo>
                  <a:lnTo>
                    <a:pt x="446" y="38"/>
                  </a:lnTo>
                  <a:lnTo>
                    <a:pt x="448" y="39"/>
                  </a:lnTo>
                  <a:lnTo>
                    <a:pt x="449" y="40"/>
                  </a:lnTo>
                  <a:lnTo>
                    <a:pt x="452" y="40"/>
                  </a:lnTo>
                  <a:lnTo>
                    <a:pt x="451" y="41"/>
                  </a:lnTo>
                  <a:lnTo>
                    <a:pt x="454" y="41"/>
                  </a:lnTo>
                  <a:lnTo>
                    <a:pt x="456" y="41"/>
                  </a:lnTo>
                  <a:lnTo>
                    <a:pt x="457" y="41"/>
                  </a:lnTo>
                  <a:lnTo>
                    <a:pt x="459" y="43"/>
                  </a:lnTo>
                  <a:lnTo>
                    <a:pt x="462" y="47"/>
                  </a:lnTo>
                  <a:lnTo>
                    <a:pt x="464" y="49"/>
                  </a:lnTo>
                  <a:lnTo>
                    <a:pt x="466" y="49"/>
                  </a:lnTo>
                  <a:lnTo>
                    <a:pt x="467" y="47"/>
                  </a:lnTo>
                  <a:lnTo>
                    <a:pt x="466" y="46"/>
                  </a:lnTo>
                  <a:lnTo>
                    <a:pt x="467" y="44"/>
                  </a:lnTo>
                  <a:lnTo>
                    <a:pt x="470" y="43"/>
                  </a:lnTo>
                  <a:lnTo>
                    <a:pt x="472" y="43"/>
                  </a:lnTo>
                  <a:lnTo>
                    <a:pt x="473" y="42"/>
                  </a:lnTo>
                  <a:lnTo>
                    <a:pt x="474" y="43"/>
                  </a:lnTo>
                  <a:lnTo>
                    <a:pt x="477" y="45"/>
                  </a:lnTo>
                  <a:lnTo>
                    <a:pt x="492" y="51"/>
                  </a:lnTo>
                  <a:lnTo>
                    <a:pt x="493" y="51"/>
                  </a:lnTo>
                  <a:lnTo>
                    <a:pt x="494" y="52"/>
                  </a:lnTo>
                  <a:lnTo>
                    <a:pt x="495" y="53"/>
                  </a:lnTo>
                  <a:lnTo>
                    <a:pt x="499" y="54"/>
                  </a:lnTo>
                  <a:lnTo>
                    <a:pt x="500" y="56"/>
                  </a:lnTo>
                  <a:lnTo>
                    <a:pt x="504" y="61"/>
                  </a:lnTo>
                  <a:lnTo>
                    <a:pt x="505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25" y="57"/>
                  </a:lnTo>
                  <a:lnTo>
                    <a:pt x="528" y="57"/>
                  </a:lnTo>
                  <a:lnTo>
                    <a:pt x="529" y="57"/>
                  </a:lnTo>
                  <a:lnTo>
                    <a:pt x="529" y="57"/>
                  </a:lnTo>
                  <a:lnTo>
                    <a:pt x="530" y="57"/>
                  </a:lnTo>
                  <a:lnTo>
                    <a:pt x="531" y="56"/>
                  </a:lnTo>
                  <a:lnTo>
                    <a:pt x="532" y="54"/>
                  </a:lnTo>
                  <a:lnTo>
                    <a:pt x="533" y="53"/>
                  </a:lnTo>
                  <a:lnTo>
                    <a:pt x="534" y="53"/>
                  </a:lnTo>
                  <a:lnTo>
                    <a:pt x="542" y="53"/>
                  </a:lnTo>
                  <a:lnTo>
                    <a:pt x="543" y="53"/>
                  </a:lnTo>
                  <a:lnTo>
                    <a:pt x="545" y="55"/>
                  </a:lnTo>
                  <a:lnTo>
                    <a:pt x="546" y="55"/>
                  </a:lnTo>
                  <a:lnTo>
                    <a:pt x="547" y="55"/>
                  </a:lnTo>
                  <a:lnTo>
                    <a:pt x="547" y="54"/>
                  </a:lnTo>
                  <a:lnTo>
                    <a:pt x="548" y="54"/>
                  </a:lnTo>
                  <a:lnTo>
                    <a:pt x="549" y="53"/>
                  </a:lnTo>
                  <a:lnTo>
                    <a:pt x="550" y="53"/>
                  </a:lnTo>
                  <a:lnTo>
                    <a:pt x="553" y="53"/>
                  </a:lnTo>
                  <a:lnTo>
                    <a:pt x="557" y="50"/>
                  </a:lnTo>
                  <a:lnTo>
                    <a:pt x="558" y="50"/>
                  </a:lnTo>
                  <a:lnTo>
                    <a:pt x="559" y="51"/>
                  </a:lnTo>
                  <a:lnTo>
                    <a:pt x="562" y="53"/>
                  </a:lnTo>
                  <a:lnTo>
                    <a:pt x="564" y="54"/>
                  </a:lnTo>
                  <a:lnTo>
                    <a:pt x="565" y="54"/>
                  </a:lnTo>
                  <a:lnTo>
                    <a:pt x="567" y="53"/>
                  </a:lnTo>
                  <a:lnTo>
                    <a:pt x="569" y="53"/>
                  </a:lnTo>
                  <a:lnTo>
                    <a:pt x="570" y="53"/>
                  </a:lnTo>
                  <a:lnTo>
                    <a:pt x="571" y="53"/>
                  </a:lnTo>
                  <a:lnTo>
                    <a:pt x="573" y="52"/>
                  </a:lnTo>
                  <a:lnTo>
                    <a:pt x="575" y="51"/>
                  </a:lnTo>
                  <a:lnTo>
                    <a:pt x="577" y="50"/>
                  </a:lnTo>
                  <a:lnTo>
                    <a:pt x="584" y="48"/>
                  </a:lnTo>
                  <a:lnTo>
                    <a:pt x="585" y="48"/>
                  </a:lnTo>
                  <a:lnTo>
                    <a:pt x="586" y="47"/>
                  </a:lnTo>
                  <a:lnTo>
                    <a:pt x="588" y="43"/>
                  </a:lnTo>
                  <a:lnTo>
                    <a:pt x="589" y="41"/>
                  </a:lnTo>
                  <a:lnTo>
                    <a:pt x="589" y="40"/>
                  </a:lnTo>
                  <a:lnTo>
                    <a:pt x="590" y="39"/>
                  </a:lnTo>
                  <a:lnTo>
                    <a:pt x="590" y="38"/>
                  </a:lnTo>
                  <a:lnTo>
                    <a:pt x="590" y="37"/>
                  </a:lnTo>
                  <a:lnTo>
                    <a:pt x="589" y="36"/>
                  </a:lnTo>
                  <a:lnTo>
                    <a:pt x="589" y="35"/>
                  </a:lnTo>
                  <a:lnTo>
                    <a:pt x="588" y="34"/>
                  </a:lnTo>
                  <a:lnTo>
                    <a:pt x="588" y="33"/>
                  </a:lnTo>
                  <a:lnTo>
                    <a:pt x="589" y="31"/>
                  </a:lnTo>
                  <a:lnTo>
                    <a:pt x="589" y="30"/>
                  </a:lnTo>
                  <a:lnTo>
                    <a:pt x="589" y="29"/>
                  </a:lnTo>
                  <a:lnTo>
                    <a:pt x="589" y="28"/>
                  </a:lnTo>
                  <a:lnTo>
                    <a:pt x="589" y="26"/>
                  </a:lnTo>
                  <a:lnTo>
                    <a:pt x="589" y="25"/>
                  </a:lnTo>
                  <a:lnTo>
                    <a:pt x="587" y="25"/>
                  </a:lnTo>
                  <a:lnTo>
                    <a:pt x="586" y="24"/>
                  </a:lnTo>
                  <a:lnTo>
                    <a:pt x="586" y="23"/>
                  </a:lnTo>
                  <a:lnTo>
                    <a:pt x="586" y="22"/>
                  </a:lnTo>
                  <a:lnTo>
                    <a:pt x="586" y="21"/>
                  </a:lnTo>
                  <a:lnTo>
                    <a:pt x="585" y="17"/>
                  </a:lnTo>
                  <a:lnTo>
                    <a:pt x="585" y="17"/>
                  </a:lnTo>
                  <a:lnTo>
                    <a:pt x="584" y="16"/>
                  </a:lnTo>
                  <a:lnTo>
                    <a:pt x="583" y="16"/>
                  </a:lnTo>
                  <a:lnTo>
                    <a:pt x="582" y="15"/>
                  </a:lnTo>
                  <a:lnTo>
                    <a:pt x="581" y="15"/>
                  </a:lnTo>
                  <a:lnTo>
                    <a:pt x="580" y="13"/>
                  </a:lnTo>
                  <a:lnTo>
                    <a:pt x="579" y="13"/>
                  </a:lnTo>
                  <a:lnTo>
                    <a:pt x="579" y="11"/>
                  </a:lnTo>
                  <a:lnTo>
                    <a:pt x="579" y="10"/>
                  </a:lnTo>
                  <a:lnTo>
                    <a:pt x="579" y="8"/>
                  </a:lnTo>
                  <a:lnTo>
                    <a:pt x="579" y="6"/>
                  </a:lnTo>
                  <a:lnTo>
                    <a:pt x="580" y="5"/>
                  </a:lnTo>
                  <a:lnTo>
                    <a:pt x="581" y="5"/>
                  </a:lnTo>
                  <a:lnTo>
                    <a:pt x="582" y="5"/>
                  </a:lnTo>
                  <a:lnTo>
                    <a:pt x="584" y="4"/>
                  </a:lnTo>
                  <a:lnTo>
                    <a:pt x="587" y="3"/>
                  </a:lnTo>
                  <a:lnTo>
                    <a:pt x="591" y="3"/>
                  </a:lnTo>
                  <a:lnTo>
                    <a:pt x="594" y="0"/>
                  </a:lnTo>
                  <a:lnTo>
                    <a:pt x="595" y="0"/>
                  </a:lnTo>
                  <a:lnTo>
                    <a:pt x="595" y="1"/>
                  </a:lnTo>
                  <a:lnTo>
                    <a:pt x="598" y="4"/>
                  </a:lnTo>
                  <a:lnTo>
                    <a:pt x="599" y="5"/>
                  </a:lnTo>
                  <a:lnTo>
                    <a:pt x="601" y="5"/>
                  </a:lnTo>
                  <a:lnTo>
                    <a:pt x="605" y="5"/>
                  </a:lnTo>
                  <a:lnTo>
                    <a:pt x="607" y="5"/>
                  </a:lnTo>
                  <a:lnTo>
                    <a:pt x="608" y="5"/>
                  </a:lnTo>
                  <a:lnTo>
                    <a:pt x="611" y="8"/>
                  </a:lnTo>
                  <a:lnTo>
                    <a:pt x="614" y="9"/>
                  </a:lnTo>
                  <a:lnTo>
                    <a:pt x="616" y="9"/>
                  </a:lnTo>
                  <a:lnTo>
                    <a:pt x="618" y="10"/>
                  </a:lnTo>
                  <a:lnTo>
                    <a:pt x="617" y="11"/>
                  </a:lnTo>
                  <a:lnTo>
                    <a:pt x="616" y="13"/>
                  </a:lnTo>
                  <a:lnTo>
                    <a:pt x="621" y="17"/>
                  </a:lnTo>
                  <a:lnTo>
                    <a:pt x="625" y="19"/>
                  </a:lnTo>
                  <a:lnTo>
                    <a:pt x="626" y="20"/>
                  </a:lnTo>
                  <a:lnTo>
                    <a:pt x="628" y="17"/>
                  </a:lnTo>
                  <a:lnTo>
                    <a:pt x="628" y="18"/>
                  </a:lnTo>
                  <a:lnTo>
                    <a:pt x="628" y="19"/>
                  </a:lnTo>
                  <a:lnTo>
                    <a:pt x="628" y="20"/>
                  </a:lnTo>
                  <a:lnTo>
                    <a:pt x="629" y="21"/>
                  </a:lnTo>
                  <a:lnTo>
                    <a:pt x="628" y="22"/>
                  </a:lnTo>
                  <a:lnTo>
                    <a:pt x="629" y="25"/>
                  </a:lnTo>
                  <a:lnTo>
                    <a:pt x="628" y="26"/>
                  </a:lnTo>
                  <a:lnTo>
                    <a:pt x="629" y="28"/>
                  </a:lnTo>
                  <a:lnTo>
                    <a:pt x="630" y="30"/>
                  </a:lnTo>
                  <a:lnTo>
                    <a:pt x="630" y="35"/>
                  </a:lnTo>
                  <a:lnTo>
                    <a:pt x="631" y="41"/>
                  </a:lnTo>
                  <a:lnTo>
                    <a:pt x="631" y="43"/>
                  </a:lnTo>
                  <a:lnTo>
                    <a:pt x="631" y="46"/>
                  </a:lnTo>
                  <a:lnTo>
                    <a:pt x="631" y="48"/>
                  </a:lnTo>
                  <a:lnTo>
                    <a:pt x="631" y="50"/>
                  </a:lnTo>
                  <a:lnTo>
                    <a:pt x="630" y="51"/>
                  </a:lnTo>
                  <a:lnTo>
                    <a:pt x="628" y="52"/>
                  </a:lnTo>
                  <a:lnTo>
                    <a:pt x="625" y="51"/>
                  </a:lnTo>
                  <a:lnTo>
                    <a:pt x="624" y="50"/>
                  </a:lnTo>
                  <a:lnTo>
                    <a:pt x="623" y="48"/>
                  </a:lnTo>
                  <a:lnTo>
                    <a:pt x="619" y="53"/>
                  </a:lnTo>
                  <a:lnTo>
                    <a:pt x="618" y="53"/>
                  </a:lnTo>
                  <a:lnTo>
                    <a:pt x="617" y="54"/>
                  </a:lnTo>
                  <a:lnTo>
                    <a:pt x="617" y="55"/>
                  </a:lnTo>
                  <a:lnTo>
                    <a:pt x="614" y="57"/>
                  </a:lnTo>
                  <a:lnTo>
                    <a:pt x="612" y="59"/>
                  </a:lnTo>
                  <a:lnTo>
                    <a:pt x="610" y="59"/>
                  </a:lnTo>
                  <a:lnTo>
                    <a:pt x="604" y="60"/>
                  </a:lnTo>
                  <a:lnTo>
                    <a:pt x="603" y="61"/>
                  </a:lnTo>
                  <a:lnTo>
                    <a:pt x="605" y="64"/>
                  </a:lnTo>
                  <a:lnTo>
                    <a:pt x="604" y="66"/>
                  </a:lnTo>
                  <a:lnTo>
                    <a:pt x="603" y="68"/>
                  </a:lnTo>
                  <a:lnTo>
                    <a:pt x="604" y="71"/>
                  </a:lnTo>
                  <a:lnTo>
                    <a:pt x="605" y="72"/>
                  </a:lnTo>
                  <a:lnTo>
                    <a:pt x="603" y="75"/>
                  </a:lnTo>
                  <a:lnTo>
                    <a:pt x="603" y="77"/>
                  </a:lnTo>
                  <a:lnTo>
                    <a:pt x="604" y="77"/>
                  </a:lnTo>
                  <a:lnTo>
                    <a:pt x="605" y="77"/>
                  </a:lnTo>
                  <a:lnTo>
                    <a:pt x="603" y="80"/>
                  </a:lnTo>
                  <a:lnTo>
                    <a:pt x="604" y="82"/>
                  </a:lnTo>
                  <a:lnTo>
                    <a:pt x="605" y="84"/>
                  </a:lnTo>
                  <a:lnTo>
                    <a:pt x="606" y="86"/>
                  </a:lnTo>
                  <a:lnTo>
                    <a:pt x="608" y="87"/>
                  </a:lnTo>
                  <a:lnTo>
                    <a:pt x="608" y="89"/>
                  </a:lnTo>
                  <a:lnTo>
                    <a:pt x="607" y="90"/>
                  </a:lnTo>
                  <a:lnTo>
                    <a:pt x="607" y="90"/>
                  </a:lnTo>
                  <a:lnTo>
                    <a:pt x="606" y="90"/>
                  </a:lnTo>
                  <a:lnTo>
                    <a:pt x="605" y="91"/>
                  </a:lnTo>
                  <a:lnTo>
                    <a:pt x="605" y="92"/>
                  </a:lnTo>
                  <a:lnTo>
                    <a:pt x="605" y="93"/>
                  </a:lnTo>
                  <a:lnTo>
                    <a:pt x="606" y="95"/>
                  </a:lnTo>
                  <a:lnTo>
                    <a:pt x="607" y="95"/>
                  </a:lnTo>
                  <a:lnTo>
                    <a:pt x="607" y="95"/>
                  </a:lnTo>
                  <a:lnTo>
                    <a:pt x="606" y="96"/>
                  </a:lnTo>
                  <a:lnTo>
                    <a:pt x="605" y="97"/>
                  </a:lnTo>
                  <a:lnTo>
                    <a:pt x="602" y="98"/>
                  </a:lnTo>
                  <a:lnTo>
                    <a:pt x="601" y="100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2" y="101"/>
                  </a:lnTo>
                  <a:lnTo>
                    <a:pt x="601" y="102"/>
                  </a:lnTo>
                  <a:lnTo>
                    <a:pt x="600" y="102"/>
                  </a:lnTo>
                  <a:lnTo>
                    <a:pt x="599" y="101"/>
                  </a:lnTo>
                  <a:lnTo>
                    <a:pt x="599" y="101"/>
                  </a:lnTo>
                  <a:lnTo>
                    <a:pt x="598" y="101"/>
                  </a:lnTo>
                  <a:lnTo>
                    <a:pt x="597" y="102"/>
                  </a:lnTo>
                  <a:lnTo>
                    <a:pt x="596" y="104"/>
                  </a:lnTo>
                  <a:lnTo>
                    <a:pt x="596" y="105"/>
                  </a:lnTo>
                  <a:lnTo>
                    <a:pt x="595" y="105"/>
                  </a:lnTo>
                  <a:lnTo>
                    <a:pt x="595" y="104"/>
                  </a:lnTo>
                  <a:lnTo>
                    <a:pt x="595" y="103"/>
                  </a:lnTo>
                  <a:lnTo>
                    <a:pt x="595" y="104"/>
                  </a:lnTo>
                  <a:lnTo>
                    <a:pt x="595" y="105"/>
                  </a:lnTo>
                  <a:lnTo>
                    <a:pt x="594" y="105"/>
                  </a:lnTo>
                  <a:lnTo>
                    <a:pt x="594" y="106"/>
                  </a:lnTo>
                  <a:lnTo>
                    <a:pt x="595" y="106"/>
                  </a:lnTo>
                  <a:lnTo>
                    <a:pt x="593" y="107"/>
                  </a:lnTo>
                  <a:lnTo>
                    <a:pt x="593" y="107"/>
                  </a:lnTo>
                  <a:lnTo>
                    <a:pt x="594" y="109"/>
                  </a:lnTo>
                  <a:lnTo>
                    <a:pt x="589" y="113"/>
                  </a:lnTo>
                  <a:lnTo>
                    <a:pt x="588" y="115"/>
                  </a:lnTo>
                  <a:lnTo>
                    <a:pt x="587" y="119"/>
                  </a:lnTo>
                  <a:lnTo>
                    <a:pt x="584" y="121"/>
                  </a:lnTo>
                  <a:lnTo>
                    <a:pt x="582" y="122"/>
                  </a:lnTo>
                  <a:lnTo>
                    <a:pt x="578" y="122"/>
                  </a:lnTo>
                  <a:lnTo>
                    <a:pt x="578" y="121"/>
                  </a:lnTo>
                  <a:lnTo>
                    <a:pt x="577" y="120"/>
                  </a:lnTo>
                  <a:lnTo>
                    <a:pt x="577" y="117"/>
                  </a:lnTo>
                  <a:lnTo>
                    <a:pt x="577" y="115"/>
                  </a:lnTo>
                  <a:lnTo>
                    <a:pt x="575" y="114"/>
                  </a:lnTo>
                  <a:lnTo>
                    <a:pt x="575" y="113"/>
                  </a:lnTo>
                  <a:lnTo>
                    <a:pt x="577" y="113"/>
                  </a:lnTo>
                  <a:lnTo>
                    <a:pt x="578" y="113"/>
                  </a:lnTo>
                  <a:lnTo>
                    <a:pt x="579" y="113"/>
                  </a:lnTo>
                  <a:lnTo>
                    <a:pt x="580" y="113"/>
                  </a:lnTo>
                  <a:lnTo>
                    <a:pt x="579" y="111"/>
                  </a:lnTo>
                  <a:lnTo>
                    <a:pt x="578" y="111"/>
                  </a:lnTo>
                  <a:lnTo>
                    <a:pt x="577" y="111"/>
                  </a:lnTo>
                  <a:lnTo>
                    <a:pt x="576" y="112"/>
                  </a:lnTo>
                  <a:lnTo>
                    <a:pt x="575" y="111"/>
                  </a:lnTo>
                  <a:lnTo>
                    <a:pt x="575" y="110"/>
                  </a:lnTo>
                  <a:lnTo>
                    <a:pt x="574" y="110"/>
                  </a:lnTo>
                  <a:lnTo>
                    <a:pt x="574" y="111"/>
                  </a:lnTo>
                  <a:lnTo>
                    <a:pt x="575" y="112"/>
                  </a:lnTo>
                  <a:lnTo>
                    <a:pt x="575" y="113"/>
                  </a:lnTo>
                  <a:lnTo>
                    <a:pt x="574" y="113"/>
                  </a:lnTo>
                  <a:lnTo>
                    <a:pt x="573" y="111"/>
                  </a:lnTo>
                  <a:lnTo>
                    <a:pt x="570" y="109"/>
                  </a:lnTo>
                  <a:lnTo>
                    <a:pt x="567" y="108"/>
                  </a:lnTo>
                  <a:lnTo>
                    <a:pt x="565" y="109"/>
                  </a:lnTo>
                  <a:lnTo>
                    <a:pt x="564" y="109"/>
                  </a:lnTo>
                  <a:lnTo>
                    <a:pt x="559" y="109"/>
                  </a:lnTo>
                  <a:lnTo>
                    <a:pt x="558" y="108"/>
                  </a:lnTo>
                  <a:lnTo>
                    <a:pt x="557" y="108"/>
                  </a:lnTo>
                  <a:lnTo>
                    <a:pt x="550" y="108"/>
                  </a:lnTo>
                  <a:lnTo>
                    <a:pt x="547" y="107"/>
                  </a:lnTo>
                  <a:lnTo>
                    <a:pt x="542" y="107"/>
                  </a:lnTo>
                  <a:lnTo>
                    <a:pt x="539" y="106"/>
                  </a:lnTo>
                  <a:lnTo>
                    <a:pt x="535" y="107"/>
                  </a:lnTo>
                  <a:lnTo>
                    <a:pt x="535" y="107"/>
                  </a:lnTo>
                  <a:lnTo>
                    <a:pt x="533" y="107"/>
                  </a:lnTo>
                  <a:lnTo>
                    <a:pt x="531" y="105"/>
                  </a:lnTo>
                  <a:lnTo>
                    <a:pt x="529" y="104"/>
                  </a:lnTo>
                  <a:lnTo>
                    <a:pt x="529" y="103"/>
                  </a:lnTo>
                  <a:lnTo>
                    <a:pt x="523" y="102"/>
                  </a:lnTo>
                  <a:lnTo>
                    <a:pt x="522" y="102"/>
                  </a:lnTo>
                  <a:lnTo>
                    <a:pt x="519" y="101"/>
                  </a:lnTo>
                  <a:lnTo>
                    <a:pt x="515" y="98"/>
                  </a:lnTo>
                  <a:lnTo>
                    <a:pt x="511" y="96"/>
                  </a:lnTo>
                  <a:lnTo>
                    <a:pt x="508" y="100"/>
                  </a:lnTo>
                  <a:lnTo>
                    <a:pt x="508" y="99"/>
                  </a:lnTo>
                  <a:lnTo>
                    <a:pt x="500" y="98"/>
                  </a:lnTo>
                  <a:lnTo>
                    <a:pt x="499" y="96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7" y="94"/>
                  </a:lnTo>
                  <a:lnTo>
                    <a:pt x="497" y="93"/>
                  </a:lnTo>
                  <a:lnTo>
                    <a:pt x="498" y="92"/>
                  </a:lnTo>
                  <a:lnTo>
                    <a:pt x="499" y="91"/>
                  </a:lnTo>
                  <a:lnTo>
                    <a:pt x="499" y="91"/>
                  </a:lnTo>
                  <a:lnTo>
                    <a:pt x="498" y="90"/>
                  </a:lnTo>
                  <a:lnTo>
                    <a:pt x="497" y="89"/>
                  </a:lnTo>
                  <a:lnTo>
                    <a:pt x="489" y="89"/>
                  </a:lnTo>
                  <a:lnTo>
                    <a:pt x="487" y="90"/>
                  </a:lnTo>
                  <a:lnTo>
                    <a:pt x="487" y="92"/>
                  </a:lnTo>
                  <a:lnTo>
                    <a:pt x="486" y="94"/>
                  </a:lnTo>
                  <a:lnTo>
                    <a:pt x="485" y="95"/>
                  </a:lnTo>
                  <a:lnTo>
                    <a:pt x="483" y="95"/>
                  </a:lnTo>
                  <a:lnTo>
                    <a:pt x="484" y="97"/>
                  </a:lnTo>
                  <a:lnTo>
                    <a:pt x="483" y="98"/>
                  </a:lnTo>
                  <a:lnTo>
                    <a:pt x="481" y="98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6" y="100"/>
                  </a:lnTo>
                  <a:lnTo>
                    <a:pt x="475" y="101"/>
                  </a:lnTo>
                  <a:lnTo>
                    <a:pt x="472" y="102"/>
                  </a:lnTo>
                  <a:lnTo>
                    <a:pt x="469" y="106"/>
                  </a:lnTo>
                  <a:lnTo>
                    <a:pt x="467" y="108"/>
                  </a:lnTo>
                  <a:lnTo>
                    <a:pt x="463" y="107"/>
                  </a:lnTo>
                  <a:lnTo>
                    <a:pt x="460" y="108"/>
                  </a:lnTo>
                  <a:lnTo>
                    <a:pt x="458" y="108"/>
                  </a:lnTo>
                  <a:lnTo>
                    <a:pt x="457" y="107"/>
                  </a:lnTo>
                  <a:lnTo>
                    <a:pt x="457" y="107"/>
                  </a:lnTo>
                  <a:lnTo>
                    <a:pt x="454" y="105"/>
                  </a:lnTo>
                  <a:lnTo>
                    <a:pt x="452" y="107"/>
                  </a:lnTo>
                  <a:lnTo>
                    <a:pt x="451" y="107"/>
                  </a:lnTo>
                  <a:lnTo>
                    <a:pt x="451" y="107"/>
                  </a:lnTo>
                  <a:lnTo>
                    <a:pt x="450" y="106"/>
                  </a:lnTo>
                  <a:lnTo>
                    <a:pt x="449" y="104"/>
                  </a:lnTo>
                  <a:lnTo>
                    <a:pt x="448" y="102"/>
                  </a:lnTo>
                  <a:lnTo>
                    <a:pt x="448" y="101"/>
                  </a:lnTo>
                  <a:lnTo>
                    <a:pt x="447" y="101"/>
                  </a:lnTo>
                  <a:lnTo>
                    <a:pt x="446" y="100"/>
                  </a:lnTo>
                  <a:lnTo>
                    <a:pt x="445" y="98"/>
                  </a:lnTo>
                  <a:lnTo>
                    <a:pt x="445" y="96"/>
                  </a:lnTo>
                  <a:lnTo>
                    <a:pt x="441" y="95"/>
                  </a:lnTo>
                  <a:lnTo>
                    <a:pt x="439" y="95"/>
                  </a:lnTo>
                  <a:lnTo>
                    <a:pt x="439" y="96"/>
                  </a:lnTo>
                  <a:lnTo>
                    <a:pt x="438" y="96"/>
                  </a:lnTo>
                  <a:lnTo>
                    <a:pt x="437" y="96"/>
                  </a:lnTo>
                  <a:lnTo>
                    <a:pt x="436" y="98"/>
                  </a:lnTo>
                  <a:lnTo>
                    <a:pt x="434" y="97"/>
                  </a:lnTo>
                  <a:lnTo>
                    <a:pt x="432" y="97"/>
                  </a:lnTo>
                  <a:lnTo>
                    <a:pt x="429" y="98"/>
                  </a:lnTo>
                  <a:lnTo>
                    <a:pt x="427" y="101"/>
                  </a:lnTo>
                  <a:lnTo>
                    <a:pt x="424" y="104"/>
                  </a:lnTo>
                  <a:lnTo>
                    <a:pt x="422" y="105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4" y="108"/>
                  </a:lnTo>
                  <a:lnTo>
                    <a:pt x="422" y="108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22" y="111"/>
                  </a:lnTo>
                  <a:lnTo>
                    <a:pt x="424" y="111"/>
                  </a:lnTo>
                  <a:lnTo>
                    <a:pt x="425" y="111"/>
                  </a:lnTo>
                  <a:lnTo>
                    <a:pt x="413" y="118"/>
                  </a:lnTo>
                  <a:lnTo>
                    <a:pt x="404" y="123"/>
                  </a:lnTo>
                  <a:lnTo>
                    <a:pt x="401" y="124"/>
                  </a:lnTo>
                  <a:lnTo>
                    <a:pt x="397" y="124"/>
                  </a:lnTo>
                  <a:lnTo>
                    <a:pt x="393" y="123"/>
                  </a:lnTo>
                  <a:lnTo>
                    <a:pt x="383" y="118"/>
                  </a:lnTo>
                  <a:lnTo>
                    <a:pt x="381" y="117"/>
                  </a:lnTo>
                  <a:lnTo>
                    <a:pt x="380" y="117"/>
                  </a:lnTo>
                  <a:lnTo>
                    <a:pt x="377" y="117"/>
                  </a:lnTo>
                  <a:lnTo>
                    <a:pt x="372" y="120"/>
                  </a:lnTo>
                  <a:lnTo>
                    <a:pt x="370" y="120"/>
                  </a:lnTo>
                  <a:lnTo>
                    <a:pt x="368" y="122"/>
                  </a:lnTo>
                  <a:lnTo>
                    <a:pt x="366" y="124"/>
                  </a:lnTo>
                  <a:lnTo>
                    <a:pt x="366" y="127"/>
                  </a:lnTo>
                  <a:lnTo>
                    <a:pt x="367" y="130"/>
                  </a:lnTo>
                  <a:lnTo>
                    <a:pt x="368" y="132"/>
                  </a:lnTo>
                  <a:lnTo>
                    <a:pt x="371" y="132"/>
                  </a:lnTo>
                  <a:lnTo>
                    <a:pt x="372" y="133"/>
                  </a:lnTo>
                  <a:lnTo>
                    <a:pt x="373" y="135"/>
                  </a:lnTo>
                  <a:lnTo>
                    <a:pt x="375" y="138"/>
                  </a:lnTo>
                  <a:lnTo>
                    <a:pt x="375" y="140"/>
                  </a:lnTo>
                  <a:lnTo>
                    <a:pt x="376" y="140"/>
                  </a:lnTo>
                  <a:lnTo>
                    <a:pt x="379" y="143"/>
                  </a:lnTo>
                  <a:lnTo>
                    <a:pt x="380" y="144"/>
                  </a:lnTo>
                  <a:lnTo>
                    <a:pt x="382" y="144"/>
                  </a:lnTo>
                  <a:lnTo>
                    <a:pt x="383" y="144"/>
                  </a:lnTo>
                  <a:lnTo>
                    <a:pt x="384" y="143"/>
                  </a:lnTo>
                  <a:lnTo>
                    <a:pt x="385" y="144"/>
                  </a:lnTo>
                  <a:lnTo>
                    <a:pt x="386" y="146"/>
                  </a:lnTo>
                  <a:lnTo>
                    <a:pt x="386" y="147"/>
                  </a:lnTo>
                  <a:lnTo>
                    <a:pt x="385" y="147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78" y="152"/>
                  </a:lnTo>
                  <a:lnTo>
                    <a:pt x="379" y="155"/>
                  </a:lnTo>
                  <a:lnTo>
                    <a:pt x="382" y="161"/>
                  </a:lnTo>
                  <a:lnTo>
                    <a:pt x="383" y="162"/>
                  </a:lnTo>
                  <a:lnTo>
                    <a:pt x="386" y="163"/>
                  </a:lnTo>
                  <a:lnTo>
                    <a:pt x="390" y="164"/>
                  </a:lnTo>
                  <a:lnTo>
                    <a:pt x="391" y="165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5" y="163"/>
                  </a:lnTo>
                  <a:lnTo>
                    <a:pt x="395" y="162"/>
                  </a:lnTo>
                  <a:lnTo>
                    <a:pt x="395" y="161"/>
                  </a:lnTo>
                  <a:lnTo>
                    <a:pt x="393" y="158"/>
                  </a:lnTo>
                  <a:lnTo>
                    <a:pt x="394" y="157"/>
                  </a:lnTo>
                  <a:lnTo>
                    <a:pt x="393" y="156"/>
                  </a:lnTo>
                  <a:lnTo>
                    <a:pt x="395" y="156"/>
                  </a:lnTo>
                  <a:lnTo>
                    <a:pt x="397" y="158"/>
                  </a:lnTo>
                  <a:lnTo>
                    <a:pt x="399" y="163"/>
                  </a:lnTo>
                  <a:lnTo>
                    <a:pt x="400" y="164"/>
                  </a:lnTo>
                  <a:lnTo>
                    <a:pt x="402" y="167"/>
                  </a:lnTo>
                  <a:lnTo>
                    <a:pt x="404" y="168"/>
                  </a:lnTo>
                  <a:lnTo>
                    <a:pt x="406" y="167"/>
                  </a:lnTo>
                  <a:lnTo>
                    <a:pt x="407" y="167"/>
                  </a:lnTo>
                  <a:lnTo>
                    <a:pt x="409" y="168"/>
                  </a:lnTo>
                  <a:lnTo>
                    <a:pt x="410" y="168"/>
                  </a:lnTo>
                  <a:lnTo>
                    <a:pt x="411" y="168"/>
                  </a:lnTo>
                  <a:lnTo>
                    <a:pt x="412" y="171"/>
                  </a:lnTo>
                  <a:lnTo>
                    <a:pt x="413" y="172"/>
                  </a:lnTo>
                  <a:lnTo>
                    <a:pt x="415" y="172"/>
                  </a:lnTo>
                  <a:lnTo>
                    <a:pt x="418" y="175"/>
                  </a:lnTo>
                  <a:lnTo>
                    <a:pt x="423" y="183"/>
                  </a:lnTo>
                  <a:lnTo>
                    <a:pt x="428" y="188"/>
                  </a:lnTo>
                  <a:lnTo>
                    <a:pt x="430" y="192"/>
                  </a:lnTo>
                  <a:lnTo>
                    <a:pt x="427" y="194"/>
                  </a:lnTo>
                  <a:lnTo>
                    <a:pt x="423" y="195"/>
                  </a:lnTo>
                  <a:lnTo>
                    <a:pt x="421" y="194"/>
                  </a:lnTo>
                  <a:lnTo>
                    <a:pt x="421" y="192"/>
                  </a:lnTo>
                  <a:lnTo>
                    <a:pt x="420" y="191"/>
                  </a:lnTo>
                  <a:lnTo>
                    <a:pt x="419" y="189"/>
                  </a:lnTo>
                  <a:lnTo>
                    <a:pt x="417" y="188"/>
                  </a:lnTo>
                  <a:lnTo>
                    <a:pt x="415" y="187"/>
                  </a:lnTo>
                  <a:lnTo>
                    <a:pt x="413" y="184"/>
                  </a:lnTo>
                  <a:lnTo>
                    <a:pt x="411" y="180"/>
                  </a:lnTo>
                  <a:lnTo>
                    <a:pt x="409" y="177"/>
                  </a:lnTo>
                  <a:lnTo>
                    <a:pt x="406" y="175"/>
                  </a:lnTo>
                  <a:lnTo>
                    <a:pt x="398" y="174"/>
                  </a:lnTo>
                  <a:lnTo>
                    <a:pt x="396" y="173"/>
                  </a:lnTo>
                  <a:lnTo>
                    <a:pt x="393" y="171"/>
                  </a:lnTo>
                  <a:lnTo>
                    <a:pt x="391" y="168"/>
                  </a:lnTo>
                  <a:lnTo>
                    <a:pt x="388" y="167"/>
                  </a:lnTo>
                  <a:lnTo>
                    <a:pt x="387" y="166"/>
                  </a:lnTo>
                  <a:lnTo>
                    <a:pt x="384" y="167"/>
                  </a:lnTo>
                  <a:lnTo>
                    <a:pt x="380" y="166"/>
                  </a:lnTo>
                  <a:lnTo>
                    <a:pt x="379" y="166"/>
                  </a:lnTo>
                  <a:lnTo>
                    <a:pt x="374" y="168"/>
                  </a:lnTo>
                  <a:lnTo>
                    <a:pt x="373" y="168"/>
                  </a:lnTo>
                  <a:lnTo>
                    <a:pt x="370" y="167"/>
                  </a:lnTo>
                  <a:lnTo>
                    <a:pt x="369" y="168"/>
                  </a:lnTo>
                  <a:lnTo>
                    <a:pt x="369" y="168"/>
                  </a:lnTo>
                  <a:lnTo>
                    <a:pt x="368" y="168"/>
                  </a:lnTo>
                  <a:lnTo>
                    <a:pt x="367" y="171"/>
                  </a:lnTo>
                  <a:lnTo>
                    <a:pt x="366" y="173"/>
                  </a:lnTo>
                  <a:lnTo>
                    <a:pt x="366" y="175"/>
                  </a:lnTo>
                  <a:lnTo>
                    <a:pt x="368" y="179"/>
                  </a:lnTo>
                  <a:lnTo>
                    <a:pt x="368" y="180"/>
                  </a:lnTo>
                  <a:lnTo>
                    <a:pt x="369" y="180"/>
                  </a:lnTo>
                  <a:lnTo>
                    <a:pt x="373" y="182"/>
                  </a:lnTo>
                  <a:lnTo>
                    <a:pt x="373" y="184"/>
                  </a:lnTo>
                  <a:lnTo>
                    <a:pt x="374" y="186"/>
                  </a:lnTo>
                  <a:lnTo>
                    <a:pt x="375" y="186"/>
                  </a:lnTo>
                  <a:lnTo>
                    <a:pt x="376" y="186"/>
                  </a:lnTo>
                  <a:lnTo>
                    <a:pt x="382" y="189"/>
                  </a:lnTo>
                  <a:lnTo>
                    <a:pt x="384" y="189"/>
                  </a:lnTo>
                  <a:lnTo>
                    <a:pt x="385" y="189"/>
                  </a:lnTo>
                  <a:lnTo>
                    <a:pt x="386" y="191"/>
                  </a:lnTo>
                  <a:lnTo>
                    <a:pt x="387" y="192"/>
                  </a:lnTo>
                  <a:lnTo>
                    <a:pt x="389" y="192"/>
                  </a:lnTo>
                  <a:lnTo>
                    <a:pt x="392" y="194"/>
                  </a:lnTo>
                  <a:lnTo>
                    <a:pt x="393" y="196"/>
                  </a:lnTo>
                  <a:lnTo>
                    <a:pt x="393" y="197"/>
                  </a:lnTo>
                  <a:lnTo>
                    <a:pt x="392" y="198"/>
                  </a:lnTo>
                  <a:lnTo>
                    <a:pt x="392" y="198"/>
                  </a:lnTo>
                  <a:lnTo>
                    <a:pt x="392" y="199"/>
                  </a:lnTo>
                  <a:lnTo>
                    <a:pt x="394" y="201"/>
                  </a:lnTo>
                  <a:lnTo>
                    <a:pt x="395" y="202"/>
                  </a:lnTo>
                  <a:lnTo>
                    <a:pt x="394" y="203"/>
                  </a:lnTo>
                  <a:lnTo>
                    <a:pt x="393" y="203"/>
                  </a:lnTo>
                  <a:lnTo>
                    <a:pt x="392" y="204"/>
                  </a:lnTo>
                  <a:lnTo>
                    <a:pt x="393" y="204"/>
                  </a:lnTo>
                  <a:lnTo>
                    <a:pt x="393" y="205"/>
                  </a:lnTo>
                  <a:lnTo>
                    <a:pt x="394" y="205"/>
                  </a:lnTo>
                  <a:lnTo>
                    <a:pt x="395" y="204"/>
                  </a:lnTo>
                  <a:lnTo>
                    <a:pt x="395" y="205"/>
                  </a:lnTo>
                  <a:lnTo>
                    <a:pt x="395" y="206"/>
                  </a:lnTo>
                  <a:lnTo>
                    <a:pt x="396" y="207"/>
                  </a:lnTo>
                  <a:lnTo>
                    <a:pt x="396" y="208"/>
                  </a:lnTo>
                  <a:lnTo>
                    <a:pt x="393" y="210"/>
                  </a:lnTo>
                  <a:lnTo>
                    <a:pt x="393" y="210"/>
                  </a:lnTo>
                  <a:lnTo>
                    <a:pt x="394" y="211"/>
                  </a:lnTo>
                  <a:lnTo>
                    <a:pt x="394" y="212"/>
                  </a:lnTo>
                  <a:lnTo>
                    <a:pt x="392" y="212"/>
                  </a:lnTo>
                  <a:lnTo>
                    <a:pt x="391" y="213"/>
                  </a:lnTo>
                  <a:lnTo>
                    <a:pt x="391" y="214"/>
                  </a:lnTo>
                  <a:lnTo>
                    <a:pt x="393" y="214"/>
                  </a:lnTo>
                  <a:lnTo>
                    <a:pt x="393" y="215"/>
                  </a:lnTo>
                  <a:lnTo>
                    <a:pt x="389" y="215"/>
                  </a:lnTo>
                  <a:lnTo>
                    <a:pt x="387" y="215"/>
                  </a:lnTo>
                  <a:lnTo>
                    <a:pt x="387" y="213"/>
                  </a:lnTo>
                  <a:lnTo>
                    <a:pt x="387" y="212"/>
                  </a:lnTo>
                  <a:lnTo>
                    <a:pt x="386" y="212"/>
                  </a:lnTo>
                  <a:lnTo>
                    <a:pt x="385" y="213"/>
                  </a:lnTo>
                  <a:lnTo>
                    <a:pt x="385" y="212"/>
                  </a:lnTo>
                  <a:lnTo>
                    <a:pt x="385" y="211"/>
                  </a:lnTo>
                  <a:lnTo>
                    <a:pt x="382" y="209"/>
                  </a:lnTo>
                  <a:lnTo>
                    <a:pt x="381" y="208"/>
                  </a:lnTo>
                  <a:lnTo>
                    <a:pt x="380" y="207"/>
                  </a:lnTo>
                  <a:lnTo>
                    <a:pt x="379" y="206"/>
                  </a:lnTo>
                  <a:lnTo>
                    <a:pt x="379" y="207"/>
                  </a:lnTo>
                  <a:lnTo>
                    <a:pt x="379" y="208"/>
                  </a:lnTo>
                  <a:lnTo>
                    <a:pt x="379" y="209"/>
                  </a:lnTo>
                  <a:lnTo>
                    <a:pt x="375" y="203"/>
                  </a:lnTo>
                  <a:lnTo>
                    <a:pt x="375" y="202"/>
                  </a:lnTo>
                  <a:lnTo>
                    <a:pt x="375" y="199"/>
                  </a:lnTo>
                  <a:lnTo>
                    <a:pt x="375" y="198"/>
                  </a:lnTo>
                  <a:lnTo>
                    <a:pt x="375" y="198"/>
                  </a:lnTo>
                  <a:lnTo>
                    <a:pt x="374" y="198"/>
                  </a:lnTo>
                  <a:lnTo>
                    <a:pt x="373" y="197"/>
                  </a:lnTo>
                  <a:lnTo>
                    <a:pt x="373" y="196"/>
                  </a:lnTo>
                  <a:lnTo>
                    <a:pt x="373" y="195"/>
                  </a:lnTo>
                  <a:lnTo>
                    <a:pt x="365" y="184"/>
                  </a:lnTo>
                  <a:lnTo>
                    <a:pt x="361" y="182"/>
                  </a:lnTo>
                  <a:lnTo>
                    <a:pt x="360" y="181"/>
                  </a:lnTo>
                  <a:lnTo>
                    <a:pt x="353" y="180"/>
                  </a:lnTo>
                  <a:lnTo>
                    <a:pt x="348" y="178"/>
                  </a:lnTo>
                  <a:lnTo>
                    <a:pt x="343" y="177"/>
                  </a:lnTo>
                  <a:lnTo>
                    <a:pt x="340" y="177"/>
                  </a:lnTo>
                  <a:lnTo>
                    <a:pt x="336" y="179"/>
                  </a:lnTo>
                  <a:lnTo>
                    <a:pt x="335" y="183"/>
                  </a:lnTo>
                  <a:lnTo>
                    <a:pt x="334" y="185"/>
                  </a:lnTo>
                  <a:lnTo>
                    <a:pt x="335" y="187"/>
                  </a:lnTo>
                  <a:lnTo>
                    <a:pt x="336" y="189"/>
                  </a:lnTo>
                  <a:lnTo>
                    <a:pt x="336" y="191"/>
                  </a:lnTo>
                  <a:lnTo>
                    <a:pt x="336" y="192"/>
                  </a:lnTo>
                  <a:lnTo>
                    <a:pt x="337" y="192"/>
                  </a:lnTo>
                  <a:lnTo>
                    <a:pt x="339" y="192"/>
                  </a:lnTo>
                  <a:lnTo>
                    <a:pt x="340" y="192"/>
                  </a:lnTo>
                  <a:lnTo>
                    <a:pt x="341" y="193"/>
                  </a:lnTo>
                  <a:lnTo>
                    <a:pt x="342" y="195"/>
                  </a:lnTo>
                  <a:lnTo>
                    <a:pt x="346" y="202"/>
                  </a:lnTo>
                  <a:lnTo>
                    <a:pt x="348" y="204"/>
                  </a:lnTo>
                  <a:lnTo>
                    <a:pt x="358" y="210"/>
                  </a:lnTo>
                  <a:lnTo>
                    <a:pt x="364" y="211"/>
                  </a:lnTo>
                  <a:lnTo>
                    <a:pt x="365" y="212"/>
                  </a:lnTo>
                  <a:lnTo>
                    <a:pt x="365" y="213"/>
                  </a:lnTo>
                  <a:lnTo>
                    <a:pt x="365" y="214"/>
                  </a:lnTo>
                  <a:lnTo>
                    <a:pt x="366" y="216"/>
                  </a:lnTo>
                  <a:lnTo>
                    <a:pt x="366" y="216"/>
                  </a:lnTo>
                  <a:lnTo>
                    <a:pt x="368" y="217"/>
                  </a:lnTo>
                  <a:lnTo>
                    <a:pt x="370" y="217"/>
                  </a:lnTo>
                  <a:lnTo>
                    <a:pt x="372" y="217"/>
                  </a:lnTo>
                  <a:lnTo>
                    <a:pt x="371" y="218"/>
                  </a:lnTo>
                  <a:lnTo>
                    <a:pt x="369" y="219"/>
                  </a:lnTo>
                  <a:lnTo>
                    <a:pt x="367" y="220"/>
                  </a:lnTo>
                  <a:lnTo>
                    <a:pt x="360" y="218"/>
                  </a:lnTo>
                  <a:lnTo>
                    <a:pt x="346" y="213"/>
                  </a:lnTo>
                  <a:lnTo>
                    <a:pt x="344" y="212"/>
                  </a:lnTo>
                  <a:lnTo>
                    <a:pt x="337" y="214"/>
                  </a:lnTo>
                  <a:lnTo>
                    <a:pt x="336" y="214"/>
                  </a:lnTo>
                  <a:lnTo>
                    <a:pt x="336" y="213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8" y="208"/>
                  </a:lnTo>
                  <a:lnTo>
                    <a:pt x="336" y="206"/>
                  </a:lnTo>
                  <a:lnTo>
                    <a:pt x="336" y="205"/>
                  </a:lnTo>
                  <a:lnTo>
                    <a:pt x="336" y="203"/>
                  </a:lnTo>
                  <a:lnTo>
                    <a:pt x="334" y="201"/>
                  </a:lnTo>
                  <a:lnTo>
                    <a:pt x="332" y="199"/>
                  </a:lnTo>
                  <a:lnTo>
                    <a:pt x="331" y="198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2" y="185"/>
                  </a:lnTo>
                  <a:lnTo>
                    <a:pt x="330" y="182"/>
                  </a:lnTo>
                  <a:lnTo>
                    <a:pt x="327" y="180"/>
                  </a:lnTo>
                  <a:lnTo>
                    <a:pt x="325" y="179"/>
                  </a:lnTo>
                  <a:lnTo>
                    <a:pt x="322" y="178"/>
                  </a:lnTo>
                  <a:lnTo>
                    <a:pt x="320" y="177"/>
                  </a:lnTo>
                  <a:lnTo>
                    <a:pt x="318" y="176"/>
                  </a:lnTo>
                  <a:lnTo>
                    <a:pt x="318" y="177"/>
                  </a:lnTo>
                  <a:lnTo>
                    <a:pt x="312" y="174"/>
                  </a:lnTo>
                  <a:lnTo>
                    <a:pt x="312" y="174"/>
                  </a:lnTo>
                  <a:lnTo>
                    <a:pt x="311" y="173"/>
                  </a:lnTo>
                  <a:lnTo>
                    <a:pt x="308" y="172"/>
                  </a:lnTo>
                  <a:lnTo>
                    <a:pt x="306" y="171"/>
                  </a:lnTo>
                  <a:lnTo>
                    <a:pt x="305" y="168"/>
                  </a:lnTo>
                  <a:lnTo>
                    <a:pt x="300" y="165"/>
                  </a:lnTo>
                  <a:lnTo>
                    <a:pt x="299" y="164"/>
                  </a:lnTo>
                  <a:lnTo>
                    <a:pt x="297" y="163"/>
                  </a:lnTo>
                  <a:lnTo>
                    <a:pt x="294" y="164"/>
                  </a:lnTo>
                  <a:lnTo>
                    <a:pt x="294" y="162"/>
                  </a:lnTo>
                  <a:lnTo>
                    <a:pt x="294" y="160"/>
                  </a:lnTo>
                  <a:lnTo>
                    <a:pt x="291" y="156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88" y="152"/>
                  </a:lnTo>
                  <a:lnTo>
                    <a:pt x="288" y="150"/>
                  </a:lnTo>
                  <a:lnTo>
                    <a:pt x="289" y="150"/>
                  </a:lnTo>
                  <a:lnTo>
                    <a:pt x="295" y="149"/>
                  </a:lnTo>
                  <a:lnTo>
                    <a:pt x="299" y="149"/>
                  </a:lnTo>
                  <a:lnTo>
                    <a:pt x="300" y="147"/>
                  </a:lnTo>
                  <a:lnTo>
                    <a:pt x="300" y="146"/>
                  </a:lnTo>
                  <a:lnTo>
                    <a:pt x="301" y="145"/>
                  </a:lnTo>
                  <a:lnTo>
                    <a:pt x="302" y="144"/>
                  </a:lnTo>
                  <a:lnTo>
                    <a:pt x="302" y="142"/>
                  </a:lnTo>
                  <a:lnTo>
                    <a:pt x="300" y="141"/>
                  </a:lnTo>
                  <a:lnTo>
                    <a:pt x="299" y="140"/>
                  </a:lnTo>
                  <a:lnTo>
                    <a:pt x="299" y="139"/>
                  </a:lnTo>
                  <a:lnTo>
                    <a:pt x="300" y="138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4" y="133"/>
                  </a:lnTo>
                  <a:lnTo>
                    <a:pt x="291" y="134"/>
                  </a:lnTo>
                  <a:lnTo>
                    <a:pt x="291" y="136"/>
                  </a:lnTo>
                  <a:lnTo>
                    <a:pt x="291" y="138"/>
                  </a:lnTo>
                  <a:lnTo>
                    <a:pt x="290" y="139"/>
                  </a:lnTo>
                  <a:lnTo>
                    <a:pt x="289" y="140"/>
                  </a:lnTo>
                  <a:lnTo>
                    <a:pt x="288" y="141"/>
                  </a:lnTo>
                  <a:lnTo>
                    <a:pt x="287" y="142"/>
                  </a:lnTo>
                  <a:lnTo>
                    <a:pt x="288" y="142"/>
                  </a:lnTo>
                  <a:lnTo>
                    <a:pt x="285" y="142"/>
                  </a:lnTo>
                  <a:lnTo>
                    <a:pt x="284" y="141"/>
                  </a:lnTo>
                  <a:lnTo>
                    <a:pt x="282" y="143"/>
                  </a:lnTo>
                  <a:lnTo>
                    <a:pt x="281" y="144"/>
                  </a:lnTo>
                  <a:lnTo>
                    <a:pt x="281" y="145"/>
                  </a:lnTo>
                  <a:lnTo>
                    <a:pt x="282" y="148"/>
                  </a:lnTo>
                  <a:lnTo>
                    <a:pt x="281" y="148"/>
                  </a:lnTo>
                  <a:lnTo>
                    <a:pt x="280" y="147"/>
                  </a:lnTo>
                  <a:lnTo>
                    <a:pt x="280" y="149"/>
                  </a:lnTo>
                  <a:lnTo>
                    <a:pt x="280" y="148"/>
                  </a:lnTo>
                  <a:lnTo>
                    <a:pt x="279" y="148"/>
                  </a:lnTo>
                  <a:lnTo>
                    <a:pt x="278" y="149"/>
                  </a:lnTo>
                  <a:lnTo>
                    <a:pt x="276" y="149"/>
                  </a:lnTo>
                  <a:lnTo>
                    <a:pt x="276" y="148"/>
                  </a:lnTo>
                  <a:lnTo>
                    <a:pt x="276" y="147"/>
                  </a:lnTo>
                  <a:lnTo>
                    <a:pt x="275" y="147"/>
                  </a:lnTo>
                  <a:lnTo>
                    <a:pt x="273" y="149"/>
                  </a:lnTo>
                  <a:lnTo>
                    <a:pt x="273" y="150"/>
                  </a:lnTo>
                  <a:lnTo>
                    <a:pt x="275" y="151"/>
                  </a:lnTo>
                  <a:lnTo>
                    <a:pt x="274" y="151"/>
                  </a:lnTo>
                  <a:lnTo>
                    <a:pt x="273" y="151"/>
                  </a:lnTo>
                  <a:lnTo>
                    <a:pt x="273" y="152"/>
                  </a:lnTo>
                  <a:lnTo>
                    <a:pt x="273" y="153"/>
                  </a:lnTo>
                  <a:lnTo>
                    <a:pt x="272" y="154"/>
                  </a:lnTo>
                  <a:lnTo>
                    <a:pt x="271" y="154"/>
                  </a:lnTo>
                  <a:lnTo>
                    <a:pt x="270" y="153"/>
                  </a:lnTo>
                  <a:lnTo>
                    <a:pt x="268" y="153"/>
                  </a:lnTo>
                  <a:lnTo>
                    <a:pt x="267" y="153"/>
                  </a:lnTo>
                  <a:lnTo>
                    <a:pt x="266" y="154"/>
                  </a:lnTo>
                  <a:lnTo>
                    <a:pt x="267" y="156"/>
                  </a:lnTo>
                  <a:lnTo>
                    <a:pt x="268" y="157"/>
                  </a:lnTo>
                  <a:lnTo>
                    <a:pt x="269" y="159"/>
                  </a:lnTo>
                  <a:lnTo>
                    <a:pt x="269" y="161"/>
                  </a:lnTo>
                  <a:lnTo>
                    <a:pt x="270" y="162"/>
                  </a:lnTo>
                  <a:lnTo>
                    <a:pt x="270" y="163"/>
                  </a:lnTo>
                  <a:lnTo>
                    <a:pt x="271" y="164"/>
                  </a:lnTo>
                  <a:lnTo>
                    <a:pt x="273" y="165"/>
                  </a:lnTo>
                  <a:lnTo>
                    <a:pt x="273" y="166"/>
                  </a:lnTo>
                  <a:lnTo>
                    <a:pt x="272" y="168"/>
                  </a:lnTo>
                  <a:lnTo>
                    <a:pt x="270" y="173"/>
                  </a:lnTo>
                  <a:lnTo>
                    <a:pt x="267" y="181"/>
                  </a:lnTo>
                  <a:lnTo>
                    <a:pt x="267" y="182"/>
                  </a:lnTo>
                  <a:lnTo>
                    <a:pt x="264" y="190"/>
                  </a:lnTo>
                  <a:lnTo>
                    <a:pt x="264" y="192"/>
                  </a:lnTo>
                  <a:lnTo>
                    <a:pt x="264" y="194"/>
                  </a:lnTo>
                  <a:lnTo>
                    <a:pt x="264" y="197"/>
                  </a:lnTo>
                  <a:lnTo>
                    <a:pt x="265" y="199"/>
                  </a:lnTo>
                  <a:lnTo>
                    <a:pt x="265" y="202"/>
                  </a:lnTo>
                  <a:lnTo>
                    <a:pt x="265" y="203"/>
                  </a:lnTo>
                  <a:lnTo>
                    <a:pt x="266" y="204"/>
                  </a:lnTo>
                  <a:lnTo>
                    <a:pt x="267" y="204"/>
                  </a:lnTo>
                  <a:lnTo>
                    <a:pt x="268" y="208"/>
                  </a:lnTo>
                  <a:lnTo>
                    <a:pt x="272" y="211"/>
                  </a:lnTo>
                  <a:lnTo>
                    <a:pt x="273" y="212"/>
                  </a:lnTo>
                  <a:lnTo>
                    <a:pt x="274" y="212"/>
                  </a:lnTo>
                  <a:lnTo>
                    <a:pt x="276" y="213"/>
                  </a:lnTo>
                  <a:lnTo>
                    <a:pt x="276" y="214"/>
                  </a:lnTo>
                  <a:lnTo>
                    <a:pt x="277" y="214"/>
                  </a:lnTo>
                  <a:lnTo>
                    <a:pt x="277" y="215"/>
                  </a:lnTo>
                  <a:lnTo>
                    <a:pt x="277" y="216"/>
                  </a:lnTo>
                  <a:lnTo>
                    <a:pt x="277" y="217"/>
                  </a:lnTo>
                  <a:lnTo>
                    <a:pt x="279" y="222"/>
                  </a:lnTo>
                  <a:lnTo>
                    <a:pt x="280" y="223"/>
                  </a:lnTo>
                  <a:lnTo>
                    <a:pt x="281" y="224"/>
                  </a:lnTo>
                  <a:lnTo>
                    <a:pt x="284" y="228"/>
                  </a:lnTo>
                  <a:lnTo>
                    <a:pt x="286" y="228"/>
                  </a:lnTo>
                  <a:lnTo>
                    <a:pt x="288" y="229"/>
                  </a:lnTo>
                  <a:lnTo>
                    <a:pt x="289" y="233"/>
                  </a:lnTo>
                  <a:lnTo>
                    <a:pt x="290" y="234"/>
                  </a:lnTo>
                  <a:lnTo>
                    <a:pt x="291" y="236"/>
                  </a:lnTo>
                  <a:lnTo>
                    <a:pt x="292" y="239"/>
                  </a:lnTo>
                  <a:lnTo>
                    <a:pt x="292" y="241"/>
                  </a:lnTo>
                  <a:lnTo>
                    <a:pt x="292" y="243"/>
                  </a:lnTo>
                  <a:lnTo>
                    <a:pt x="295" y="250"/>
                  </a:lnTo>
                  <a:lnTo>
                    <a:pt x="297" y="257"/>
                  </a:lnTo>
                  <a:lnTo>
                    <a:pt x="299" y="258"/>
                  </a:lnTo>
                  <a:lnTo>
                    <a:pt x="300" y="260"/>
                  </a:lnTo>
                  <a:lnTo>
                    <a:pt x="304" y="263"/>
                  </a:lnTo>
                  <a:lnTo>
                    <a:pt x="309" y="265"/>
                  </a:lnTo>
                  <a:lnTo>
                    <a:pt x="312" y="268"/>
                  </a:lnTo>
                  <a:lnTo>
                    <a:pt x="313" y="269"/>
                  </a:lnTo>
                  <a:lnTo>
                    <a:pt x="314" y="272"/>
                  </a:lnTo>
                  <a:lnTo>
                    <a:pt x="315" y="274"/>
                  </a:lnTo>
                  <a:lnTo>
                    <a:pt x="323" y="282"/>
                  </a:lnTo>
                  <a:lnTo>
                    <a:pt x="324" y="285"/>
                  </a:lnTo>
                  <a:lnTo>
                    <a:pt x="328" y="288"/>
                  </a:lnTo>
                  <a:lnTo>
                    <a:pt x="330" y="295"/>
                  </a:lnTo>
                  <a:lnTo>
                    <a:pt x="335" y="304"/>
                  </a:lnTo>
                  <a:lnTo>
                    <a:pt x="335" y="306"/>
                  </a:lnTo>
                  <a:lnTo>
                    <a:pt x="334" y="306"/>
                  </a:lnTo>
                  <a:lnTo>
                    <a:pt x="331" y="309"/>
                  </a:lnTo>
                  <a:lnTo>
                    <a:pt x="330" y="309"/>
                  </a:lnTo>
                  <a:lnTo>
                    <a:pt x="326" y="310"/>
                  </a:lnTo>
                  <a:lnTo>
                    <a:pt x="324" y="311"/>
                  </a:lnTo>
                  <a:lnTo>
                    <a:pt x="323" y="311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3"/>
                  </a:lnTo>
                  <a:lnTo>
                    <a:pt x="323" y="313"/>
                  </a:lnTo>
                  <a:lnTo>
                    <a:pt x="323" y="314"/>
                  </a:lnTo>
                  <a:lnTo>
                    <a:pt x="322" y="314"/>
                  </a:lnTo>
                  <a:lnTo>
                    <a:pt x="321" y="314"/>
                  </a:lnTo>
                  <a:lnTo>
                    <a:pt x="319" y="314"/>
                  </a:lnTo>
                  <a:lnTo>
                    <a:pt x="317" y="314"/>
                  </a:lnTo>
                  <a:lnTo>
                    <a:pt x="316" y="315"/>
                  </a:lnTo>
                  <a:lnTo>
                    <a:pt x="314" y="316"/>
                  </a:lnTo>
                  <a:lnTo>
                    <a:pt x="312" y="316"/>
                  </a:lnTo>
                  <a:lnTo>
                    <a:pt x="308" y="315"/>
                  </a:lnTo>
                  <a:lnTo>
                    <a:pt x="309" y="313"/>
                  </a:lnTo>
                  <a:lnTo>
                    <a:pt x="311" y="312"/>
                  </a:lnTo>
                  <a:lnTo>
                    <a:pt x="310" y="311"/>
                  </a:lnTo>
                  <a:lnTo>
                    <a:pt x="311" y="309"/>
                  </a:lnTo>
                  <a:lnTo>
                    <a:pt x="314" y="308"/>
                  </a:lnTo>
                  <a:lnTo>
                    <a:pt x="314" y="309"/>
                  </a:lnTo>
                  <a:lnTo>
                    <a:pt x="313" y="314"/>
                  </a:lnTo>
                  <a:lnTo>
                    <a:pt x="319" y="311"/>
                  </a:lnTo>
                  <a:lnTo>
                    <a:pt x="320" y="309"/>
                  </a:lnTo>
                  <a:lnTo>
                    <a:pt x="319" y="308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2" y="308"/>
                  </a:lnTo>
                  <a:lnTo>
                    <a:pt x="322" y="309"/>
                  </a:lnTo>
                  <a:lnTo>
                    <a:pt x="323" y="308"/>
                  </a:lnTo>
                  <a:lnTo>
                    <a:pt x="323" y="306"/>
                  </a:lnTo>
                  <a:lnTo>
                    <a:pt x="324" y="306"/>
                  </a:lnTo>
                  <a:lnTo>
                    <a:pt x="323" y="304"/>
                  </a:lnTo>
                  <a:lnTo>
                    <a:pt x="321" y="300"/>
                  </a:lnTo>
                  <a:lnTo>
                    <a:pt x="319" y="299"/>
                  </a:lnTo>
                  <a:lnTo>
                    <a:pt x="320" y="297"/>
                  </a:lnTo>
                  <a:lnTo>
                    <a:pt x="319" y="295"/>
                  </a:lnTo>
                  <a:lnTo>
                    <a:pt x="318" y="294"/>
                  </a:lnTo>
                  <a:lnTo>
                    <a:pt x="316" y="292"/>
                  </a:lnTo>
                  <a:lnTo>
                    <a:pt x="314" y="291"/>
                  </a:lnTo>
                  <a:lnTo>
                    <a:pt x="312" y="290"/>
                  </a:lnTo>
                  <a:lnTo>
                    <a:pt x="306" y="289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05" y="288"/>
                  </a:lnTo>
                  <a:lnTo>
                    <a:pt x="304" y="285"/>
                  </a:lnTo>
                  <a:lnTo>
                    <a:pt x="303" y="285"/>
                  </a:lnTo>
                  <a:lnTo>
                    <a:pt x="300" y="285"/>
                  </a:lnTo>
                  <a:lnTo>
                    <a:pt x="299" y="284"/>
                  </a:lnTo>
                  <a:lnTo>
                    <a:pt x="298" y="284"/>
                  </a:lnTo>
                  <a:lnTo>
                    <a:pt x="299" y="286"/>
                  </a:lnTo>
                  <a:lnTo>
                    <a:pt x="299" y="287"/>
                  </a:lnTo>
                  <a:lnTo>
                    <a:pt x="298" y="288"/>
                  </a:lnTo>
                  <a:lnTo>
                    <a:pt x="297" y="288"/>
                  </a:lnTo>
                  <a:lnTo>
                    <a:pt x="298" y="290"/>
                  </a:lnTo>
                  <a:lnTo>
                    <a:pt x="299" y="291"/>
                  </a:lnTo>
                  <a:lnTo>
                    <a:pt x="296" y="292"/>
                  </a:lnTo>
                  <a:lnTo>
                    <a:pt x="293" y="292"/>
                  </a:lnTo>
                  <a:lnTo>
                    <a:pt x="289" y="293"/>
                  </a:lnTo>
                  <a:lnTo>
                    <a:pt x="288" y="294"/>
                  </a:lnTo>
                  <a:lnTo>
                    <a:pt x="288" y="300"/>
                  </a:lnTo>
                  <a:lnTo>
                    <a:pt x="288" y="300"/>
                  </a:lnTo>
                  <a:lnTo>
                    <a:pt x="291" y="308"/>
                  </a:lnTo>
                  <a:lnTo>
                    <a:pt x="292" y="306"/>
                  </a:lnTo>
                  <a:lnTo>
                    <a:pt x="293" y="306"/>
                  </a:lnTo>
                  <a:lnTo>
                    <a:pt x="293" y="304"/>
                  </a:lnTo>
                  <a:lnTo>
                    <a:pt x="294" y="304"/>
                  </a:lnTo>
                  <a:lnTo>
                    <a:pt x="294" y="305"/>
                  </a:lnTo>
                  <a:lnTo>
                    <a:pt x="294" y="306"/>
                  </a:lnTo>
                  <a:lnTo>
                    <a:pt x="295" y="306"/>
                  </a:lnTo>
                  <a:lnTo>
                    <a:pt x="296" y="307"/>
                  </a:lnTo>
                  <a:lnTo>
                    <a:pt x="296" y="310"/>
                  </a:lnTo>
                  <a:lnTo>
                    <a:pt x="297" y="312"/>
                  </a:lnTo>
                  <a:lnTo>
                    <a:pt x="298" y="313"/>
                  </a:lnTo>
                  <a:lnTo>
                    <a:pt x="298" y="312"/>
                  </a:lnTo>
                  <a:lnTo>
                    <a:pt x="299" y="312"/>
                  </a:lnTo>
                  <a:lnTo>
                    <a:pt x="299" y="312"/>
                  </a:lnTo>
                  <a:lnTo>
                    <a:pt x="298" y="311"/>
                  </a:lnTo>
                  <a:lnTo>
                    <a:pt x="300" y="312"/>
                  </a:lnTo>
                  <a:lnTo>
                    <a:pt x="301" y="314"/>
                  </a:lnTo>
                  <a:lnTo>
                    <a:pt x="302" y="317"/>
                  </a:lnTo>
                  <a:lnTo>
                    <a:pt x="304" y="318"/>
                  </a:lnTo>
                  <a:lnTo>
                    <a:pt x="303" y="319"/>
                  </a:lnTo>
                  <a:lnTo>
                    <a:pt x="303" y="320"/>
                  </a:lnTo>
                  <a:lnTo>
                    <a:pt x="304" y="321"/>
                  </a:lnTo>
                  <a:lnTo>
                    <a:pt x="300" y="323"/>
                  </a:lnTo>
                  <a:lnTo>
                    <a:pt x="300" y="324"/>
                  </a:lnTo>
                  <a:lnTo>
                    <a:pt x="300" y="325"/>
                  </a:lnTo>
                  <a:lnTo>
                    <a:pt x="306" y="323"/>
                  </a:lnTo>
                  <a:lnTo>
                    <a:pt x="307" y="322"/>
                  </a:lnTo>
                  <a:lnTo>
                    <a:pt x="311" y="322"/>
                  </a:lnTo>
                  <a:lnTo>
                    <a:pt x="310" y="323"/>
                  </a:lnTo>
                  <a:lnTo>
                    <a:pt x="306" y="324"/>
                  </a:lnTo>
                  <a:lnTo>
                    <a:pt x="306" y="325"/>
                  </a:lnTo>
                  <a:lnTo>
                    <a:pt x="306" y="326"/>
                  </a:lnTo>
                  <a:lnTo>
                    <a:pt x="305" y="329"/>
                  </a:lnTo>
                  <a:lnTo>
                    <a:pt x="305" y="330"/>
                  </a:lnTo>
                  <a:lnTo>
                    <a:pt x="304" y="330"/>
                  </a:lnTo>
                  <a:lnTo>
                    <a:pt x="303" y="331"/>
                  </a:lnTo>
                  <a:lnTo>
                    <a:pt x="302" y="331"/>
                  </a:lnTo>
                  <a:lnTo>
                    <a:pt x="302" y="332"/>
                  </a:lnTo>
                  <a:lnTo>
                    <a:pt x="300" y="331"/>
                  </a:lnTo>
                  <a:lnTo>
                    <a:pt x="300" y="331"/>
                  </a:lnTo>
                  <a:lnTo>
                    <a:pt x="300" y="332"/>
                  </a:lnTo>
                  <a:lnTo>
                    <a:pt x="299" y="332"/>
                  </a:lnTo>
                  <a:lnTo>
                    <a:pt x="298" y="332"/>
                  </a:lnTo>
                  <a:lnTo>
                    <a:pt x="299" y="334"/>
                  </a:lnTo>
                  <a:lnTo>
                    <a:pt x="297" y="335"/>
                  </a:lnTo>
                  <a:lnTo>
                    <a:pt x="295" y="336"/>
                  </a:lnTo>
                  <a:lnTo>
                    <a:pt x="294" y="336"/>
                  </a:lnTo>
                  <a:lnTo>
                    <a:pt x="294" y="336"/>
                  </a:lnTo>
                  <a:lnTo>
                    <a:pt x="293" y="335"/>
                  </a:lnTo>
                  <a:lnTo>
                    <a:pt x="291" y="335"/>
                  </a:lnTo>
                  <a:lnTo>
                    <a:pt x="290" y="335"/>
                  </a:lnTo>
                  <a:lnTo>
                    <a:pt x="289" y="336"/>
                  </a:lnTo>
                  <a:lnTo>
                    <a:pt x="289" y="338"/>
                  </a:lnTo>
                  <a:lnTo>
                    <a:pt x="288" y="339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5" y="341"/>
                  </a:lnTo>
                  <a:lnTo>
                    <a:pt x="284" y="341"/>
                  </a:lnTo>
                  <a:lnTo>
                    <a:pt x="282" y="341"/>
                  </a:lnTo>
                  <a:lnTo>
                    <a:pt x="280" y="342"/>
                  </a:lnTo>
                  <a:lnTo>
                    <a:pt x="279" y="340"/>
                  </a:lnTo>
                  <a:lnTo>
                    <a:pt x="278" y="339"/>
                  </a:lnTo>
                  <a:lnTo>
                    <a:pt x="277" y="339"/>
                  </a:lnTo>
                  <a:lnTo>
                    <a:pt x="276" y="341"/>
                  </a:lnTo>
                  <a:lnTo>
                    <a:pt x="275" y="340"/>
                  </a:lnTo>
                  <a:lnTo>
                    <a:pt x="274" y="339"/>
                  </a:lnTo>
                  <a:lnTo>
                    <a:pt x="273" y="339"/>
                  </a:lnTo>
                  <a:lnTo>
                    <a:pt x="270" y="336"/>
                  </a:lnTo>
                  <a:lnTo>
                    <a:pt x="269" y="336"/>
                  </a:lnTo>
                  <a:lnTo>
                    <a:pt x="267" y="337"/>
                  </a:lnTo>
                  <a:lnTo>
                    <a:pt x="267" y="338"/>
                  </a:lnTo>
                  <a:lnTo>
                    <a:pt x="266" y="339"/>
                  </a:lnTo>
                  <a:lnTo>
                    <a:pt x="265" y="339"/>
                  </a:lnTo>
                  <a:lnTo>
                    <a:pt x="264" y="339"/>
                  </a:lnTo>
                  <a:lnTo>
                    <a:pt x="264" y="339"/>
                  </a:lnTo>
                  <a:lnTo>
                    <a:pt x="263" y="340"/>
                  </a:lnTo>
                  <a:lnTo>
                    <a:pt x="262" y="341"/>
                  </a:lnTo>
                  <a:lnTo>
                    <a:pt x="262" y="340"/>
                  </a:lnTo>
                  <a:lnTo>
                    <a:pt x="261" y="340"/>
                  </a:lnTo>
                  <a:lnTo>
                    <a:pt x="261" y="342"/>
                  </a:lnTo>
                  <a:lnTo>
                    <a:pt x="265" y="342"/>
                  </a:lnTo>
                  <a:lnTo>
                    <a:pt x="264" y="344"/>
                  </a:lnTo>
                  <a:lnTo>
                    <a:pt x="264" y="345"/>
                  </a:lnTo>
                  <a:lnTo>
                    <a:pt x="266" y="346"/>
                  </a:lnTo>
                  <a:lnTo>
                    <a:pt x="267" y="344"/>
                  </a:lnTo>
                  <a:lnTo>
                    <a:pt x="268" y="344"/>
                  </a:lnTo>
                  <a:lnTo>
                    <a:pt x="267" y="346"/>
                  </a:lnTo>
                  <a:lnTo>
                    <a:pt x="269" y="346"/>
                  </a:lnTo>
                  <a:lnTo>
                    <a:pt x="270" y="346"/>
                  </a:lnTo>
                  <a:lnTo>
                    <a:pt x="270" y="346"/>
                  </a:lnTo>
                  <a:lnTo>
                    <a:pt x="271" y="346"/>
                  </a:lnTo>
                  <a:lnTo>
                    <a:pt x="276" y="344"/>
                  </a:lnTo>
                  <a:lnTo>
                    <a:pt x="277" y="343"/>
                  </a:lnTo>
                  <a:lnTo>
                    <a:pt x="279" y="348"/>
                  </a:lnTo>
                  <a:lnTo>
                    <a:pt x="281" y="349"/>
                  </a:lnTo>
                  <a:lnTo>
                    <a:pt x="282" y="350"/>
                  </a:lnTo>
                  <a:lnTo>
                    <a:pt x="283" y="351"/>
                  </a:lnTo>
                  <a:lnTo>
                    <a:pt x="284" y="352"/>
                  </a:lnTo>
                  <a:lnTo>
                    <a:pt x="287" y="351"/>
                  </a:lnTo>
                  <a:lnTo>
                    <a:pt x="288" y="351"/>
                  </a:lnTo>
                  <a:lnTo>
                    <a:pt x="288" y="351"/>
                  </a:lnTo>
                  <a:lnTo>
                    <a:pt x="290" y="352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4" y="353"/>
                  </a:lnTo>
                  <a:lnTo>
                    <a:pt x="294" y="353"/>
                  </a:lnTo>
                  <a:lnTo>
                    <a:pt x="296" y="353"/>
                  </a:lnTo>
                  <a:lnTo>
                    <a:pt x="297" y="353"/>
                  </a:lnTo>
                  <a:lnTo>
                    <a:pt x="299" y="354"/>
                  </a:lnTo>
                  <a:lnTo>
                    <a:pt x="300" y="354"/>
                  </a:lnTo>
                  <a:lnTo>
                    <a:pt x="306" y="354"/>
                  </a:lnTo>
                  <a:lnTo>
                    <a:pt x="307" y="355"/>
                  </a:lnTo>
                  <a:lnTo>
                    <a:pt x="309" y="358"/>
                  </a:lnTo>
                  <a:lnTo>
                    <a:pt x="312" y="367"/>
                  </a:lnTo>
                  <a:lnTo>
                    <a:pt x="313" y="368"/>
                  </a:lnTo>
                  <a:lnTo>
                    <a:pt x="315" y="368"/>
                  </a:lnTo>
                  <a:lnTo>
                    <a:pt x="316" y="368"/>
                  </a:lnTo>
                  <a:lnTo>
                    <a:pt x="317" y="367"/>
                  </a:lnTo>
                  <a:lnTo>
                    <a:pt x="318" y="366"/>
                  </a:lnTo>
                  <a:lnTo>
                    <a:pt x="319" y="366"/>
                  </a:lnTo>
                  <a:lnTo>
                    <a:pt x="320" y="366"/>
                  </a:lnTo>
                  <a:lnTo>
                    <a:pt x="322" y="365"/>
                  </a:lnTo>
                  <a:lnTo>
                    <a:pt x="320" y="364"/>
                  </a:lnTo>
                  <a:lnTo>
                    <a:pt x="319" y="364"/>
                  </a:lnTo>
                  <a:lnTo>
                    <a:pt x="321" y="363"/>
                  </a:lnTo>
                  <a:lnTo>
                    <a:pt x="323" y="363"/>
                  </a:lnTo>
                  <a:lnTo>
                    <a:pt x="325" y="365"/>
                  </a:lnTo>
                  <a:lnTo>
                    <a:pt x="327" y="366"/>
                  </a:lnTo>
                  <a:lnTo>
                    <a:pt x="330" y="366"/>
                  </a:lnTo>
                  <a:lnTo>
                    <a:pt x="331" y="366"/>
                  </a:lnTo>
                  <a:lnTo>
                    <a:pt x="333" y="367"/>
                  </a:lnTo>
                  <a:lnTo>
                    <a:pt x="334" y="369"/>
                  </a:lnTo>
                  <a:lnTo>
                    <a:pt x="334" y="371"/>
                  </a:lnTo>
                  <a:lnTo>
                    <a:pt x="334" y="372"/>
                  </a:lnTo>
                  <a:lnTo>
                    <a:pt x="333" y="373"/>
                  </a:lnTo>
                  <a:lnTo>
                    <a:pt x="331" y="374"/>
                  </a:lnTo>
                  <a:lnTo>
                    <a:pt x="330" y="375"/>
                  </a:lnTo>
                  <a:lnTo>
                    <a:pt x="330" y="378"/>
                  </a:lnTo>
                  <a:lnTo>
                    <a:pt x="330" y="377"/>
                  </a:lnTo>
                  <a:lnTo>
                    <a:pt x="331" y="376"/>
                  </a:lnTo>
                  <a:lnTo>
                    <a:pt x="333" y="377"/>
                  </a:lnTo>
                  <a:lnTo>
                    <a:pt x="334" y="378"/>
                  </a:lnTo>
                  <a:lnTo>
                    <a:pt x="335" y="379"/>
                  </a:lnTo>
                  <a:lnTo>
                    <a:pt x="337" y="379"/>
                  </a:lnTo>
                  <a:lnTo>
                    <a:pt x="338" y="380"/>
                  </a:lnTo>
                  <a:lnTo>
                    <a:pt x="338" y="381"/>
                  </a:lnTo>
                  <a:lnTo>
                    <a:pt x="337" y="381"/>
                  </a:lnTo>
                  <a:lnTo>
                    <a:pt x="336" y="381"/>
                  </a:lnTo>
                  <a:lnTo>
                    <a:pt x="335" y="382"/>
                  </a:lnTo>
                  <a:lnTo>
                    <a:pt x="334" y="383"/>
                  </a:lnTo>
                  <a:lnTo>
                    <a:pt x="334" y="384"/>
                  </a:lnTo>
                  <a:lnTo>
                    <a:pt x="336" y="384"/>
                  </a:lnTo>
                  <a:lnTo>
                    <a:pt x="342" y="384"/>
                  </a:lnTo>
                  <a:lnTo>
                    <a:pt x="351" y="385"/>
                  </a:lnTo>
                  <a:lnTo>
                    <a:pt x="352" y="384"/>
                  </a:lnTo>
                  <a:lnTo>
                    <a:pt x="353" y="383"/>
                  </a:lnTo>
                  <a:lnTo>
                    <a:pt x="355" y="384"/>
                  </a:lnTo>
                  <a:lnTo>
                    <a:pt x="358" y="387"/>
                  </a:lnTo>
                  <a:lnTo>
                    <a:pt x="356" y="389"/>
                  </a:lnTo>
                  <a:lnTo>
                    <a:pt x="355" y="389"/>
                  </a:lnTo>
                  <a:lnTo>
                    <a:pt x="355" y="390"/>
                  </a:lnTo>
                  <a:lnTo>
                    <a:pt x="357" y="390"/>
                  </a:lnTo>
                  <a:lnTo>
                    <a:pt x="358" y="390"/>
                  </a:lnTo>
                  <a:lnTo>
                    <a:pt x="358" y="391"/>
                  </a:lnTo>
                  <a:lnTo>
                    <a:pt x="357" y="392"/>
                  </a:lnTo>
                  <a:lnTo>
                    <a:pt x="357" y="393"/>
                  </a:lnTo>
                  <a:lnTo>
                    <a:pt x="360" y="394"/>
                  </a:lnTo>
                  <a:lnTo>
                    <a:pt x="365" y="401"/>
                  </a:lnTo>
                  <a:lnTo>
                    <a:pt x="368" y="403"/>
                  </a:lnTo>
                  <a:lnTo>
                    <a:pt x="369" y="403"/>
                  </a:lnTo>
                  <a:lnTo>
                    <a:pt x="374" y="402"/>
                  </a:lnTo>
                  <a:lnTo>
                    <a:pt x="377" y="403"/>
                  </a:lnTo>
                  <a:lnTo>
                    <a:pt x="378" y="403"/>
                  </a:lnTo>
                  <a:lnTo>
                    <a:pt x="386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9"/>
                  </a:lnTo>
                  <a:lnTo>
                    <a:pt x="393" y="413"/>
                  </a:lnTo>
                  <a:lnTo>
                    <a:pt x="395" y="414"/>
                  </a:lnTo>
                  <a:lnTo>
                    <a:pt x="283" y="414"/>
                  </a:lnTo>
                  <a:close/>
                  <a:moveTo>
                    <a:pt x="75" y="414"/>
                  </a:moveTo>
                  <a:lnTo>
                    <a:pt x="74" y="412"/>
                  </a:lnTo>
                  <a:lnTo>
                    <a:pt x="73" y="410"/>
                  </a:lnTo>
                  <a:lnTo>
                    <a:pt x="72" y="409"/>
                  </a:lnTo>
                  <a:lnTo>
                    <a:pt x="72" y="412"/>
                  </a:lnTo>
                  <a:lnTo>
                    <a:pt x="72" y="414"/>
                  </a:lnTo>
                  <a:lnTo>
                    <a:pt x="65" y="414"/>
                  </a:lnTo>
                  <a:lnTo>
                    <a:pt x="66" y="413"/>
                  </a:lnTo>
                  <a:lnTo>
                    <a:pt x="66" y="412"/>
                  </a:lnTo>
                  <a:lnTo>
                    <a:pt x="66" y="412"/>
                  </a:lnTo>
                  <a:lnTo>
                    <a:pt x="67" y="410"/>
                  </a:lnTo>
                  <a:lnTo>
                    <a:pt x="69" y="408"/>
                  </a:lnTo>
                  <a:lnTo>
                    <a:pt x="69" y="403"/>
                  </a:lnTo>
                  <a:lnTo>
                    <a:pt x="69" y="400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1" y="402"/>
                  </a:lnTo>
                  <a:lnTo>
                    <a:pt x="72" y="400"/>
                  </a:lnTo>
                  <a:lnTo>
                    <a:pt x="72" y="401"/>
                  </a:lnTo>
                  <a:lnTo>
                    <a:pt x="73" y="402"/>
                  </a:lnTo>
                  <a:lnTo>
                    <a:pt x="74" y="404"/>
                  </a:lnTo>
                  <a:lnTo>
                    <a:pt x="75" y="403"/>
                  </a:lnTo>
                  <a:lnTo>
                    <a:pt x="75" y="404"/>
                  </a:lnTo>
                  <a:lnTo>
                    <a:pt x="76" y="406"/>
                  </a:lnTo>
                  <a:lnTo>
                    <a:pt x="77" y="406"/>
                  </a:lnTo>
                  <a:lnTo>
                    <a:pt x="78" y="406"/>
                  </a:lnTo>
                  <a:lnTo>
                    <a:pt x="79" y="404"/>
                  </a:lnTo>
                  <a:lnTo>
                    <a:pt x="81" y="403"/>
                  </a:lnTo>
                  <a:lnTo>
                    <a:pt x="82" y="401"/>
                  </a:lnTo>
                  <a:lnTo>
                    <a:pt x="82" y="399"/>
                  </a:lnTo>
                  <a:lnTo>
                    <a:pt x="81" y="396"/>
                  </a:lnTo>
                  <a:lnTo>
                    <a:pt x="83" y="397"/>
                  </a:lnTo>
                  <a:lnTo>
                    <a:pt x="82" y="394"/>
                  </a:lnTo>
                  <a:lnTo>
                    <a:pt x="82" y="393"/>
                  </a:lnTo>
                  <a:lnTo>
                    <a:pt x="82" y="391"/>
                  </a:lnTo>
                  <a:lnTo>
                    <a:pt x="82" y="390"/>
                  </a:lnTo>
                  <a:lnTo>
                    <a:pt x="83" y="389"/>
                  </a:lnTo>
                  <a:lnTo>
                    <a:pt x="82" y="388"/>
                  </a:lnTo>
                  <a:lnTo>
                    <a:pt x="82" y="387"/>
                  </a:lnTo>
                  <a:lnTo>
                    <a:pt x="85" y="387"/>
                  </a:lnTo>
                  <a:lnTo>
                    <a:pt x="90" y="402"/>
                  </a:lnTo>
                  <a:lnTo>
                    <a:pt x="90" y="402"/>
                  </a:lnTo>
                  <a:lnTo>
                    <a:pt x="90" y="404"/>
                  </a:lnTo>
                  <a:lnTo>
                    <a:pt x="90" y="405"/>
                  </a:lnTo>
                  <a:lnTo>
                    <a:pt x="89" y="406"/>
                  </a:lnTo>
                  <a:lnTo>
                    <a:pt x="87" y="407"/>
                  </a:lnTo>
                  <a:lnTo>
                    <a:pt x="88" y="408"/>
                  </a:lnTo>
                  <a:lnTo>
                    <a:pt x="90" y="412"/>
                  </a:lnTo>
                  <a:lnTo>
                    <a:pt x="91" y="413"/>
                  </a:lnTo>
                  <a:lnTo>
                    <a:pt x="92" y="412"/>
                  </a:lnTo>
                  <a:lnTo>
                    <a:pt x="94" y="410"/>
                  </a:lnTo>
                  <a:lnTo>
                    <a:pt x="95" y="409"/>
                  </a:lnTo>
                  <a:lnTo>
                    <a:pt x="95" y="410"/>
                  </a:lnTo>
                  <a:lnTo>
                    <a:pt x="94" y="411"/>
                  </a:lnTo>
                  <a:lnTo>
                    <a:pt x="96" y="411"/>
                  </a:lnTo>
                  <a:lnTo>
                    <a:pt x="96" y="413"/>
                  </a:lnTo>
                  <a:lnTo>
                    <a:pt x="96" y="414"/>
                  </a:lnTo>
                  <a:lnTo>
                    <a:pt x="75" y="414"/>
                  </a:lnTo>
                  <a:close/>
                  <a:moveTo>
                    <a:pt x="565" y="414"/>
                  </a:moveTo>
                  <a:lnTo>
                    <a:pt x="564" y="414"/>
                  </a:lnTo>
                  <a:lnTo>
                    <a:pt x="562" y="414"/>
                  </a:lnTo>
                  <a:lnTo>
                    <a:pt x="563" y="412"/>
                  </a:lnTo>
                  <a:lnTo>
                    <a:pt x="564" y="410"/>
                  </a:lnTo>
                  <a:lnTo>
                    <a:pt x="565" y="409"/>
                  </a:lnTo>
                  <a:lnTo>
                    <a:pt x="565" y="408"/>
                  </a:lnTo>
                  <a:lnTo>
                    <a:pt x="567" y="408"/>
                  </a:lnTo>
                  <a:lnTo>
                    <a:pt x="569" y="407"/>
                  </a:lnTo>
                  <a:lnTo>
                    <a:pt x="571" y="407"/>
                  </a:lnTo>
                  <a:lnTo>
                    <a:pt x="571" y="407"/>
                  </a:lnTo>
                  <a:lnTo>
                    <a:pt x="571" y="406"/>
                  </a:lnTo>
                  <a:lnTo>
                    <a:pt x="572" y="404"/>
                  </a:lnTo>
                  <a:lnTo>
                    <a:pt x="572" y="403"/>
                  </a:lnTo>
                  <a:lnTo>
                    <a:pt x="574" y="402"/>
                  </a:lnTo>
                  <a:lnTo>
                    <a:pt x="573" y="401"/>
                  </a:lnTo>
                  <a:lnTo>
                    <a:pt x="573" y="398"/>
                  </a:lnTo>
                  <a:lnTo>
                    <a:pt x="573" y="396"/>
                  </a:lnTo>
                  <a:lnTo>
                    <a:pt x="573" y="397"/>
                  </a:lnTo>
                  <a:lnTo>
                    <a:pt x="572" y="397"/>
                  </a:lnTo>
                  <a:lnTo>
                    <a:pt x="572" y="396"/>
                  </a:lnTo>
                  <a:lnTo>
                    <a:pt x="571" y="396"/>
                  </a:lnTo>
                  <a:lnTo>
                    <a:pt x="571" y="396"/>
                  </a:lnTo>
                  <a:lnTo>
                    <a:pt x="570" y="395"/>
                  </a:lnTo>
                  <a:lnTo>
                    <a:pt x="571" y="394"/>
                  </a:lnTo>
                  <a:lnTo>
                    <a:pt x="571" y="392"/>
                  </a:lnTo>
                  <a:lnTo>
                    <a:pt x="570" y="390"/>
                  </a:lnTo>
                  <a:lnTo>
                    <a:pt x="570" y="390"/>
                  </a:lnTo>
                  <a:lnTo>
                    <a:pt x="568" y="389"/>
                  </a:lnTo>
                  <a:lnTo>
                    <a:pt x="567" y="388"/>
                  </a:lnTo>
                  <a:lnTo>
                    <a:pt x="566" y="388"/>
                  </a:lnTo>
                  <a:lnTo>
                    <a:pt x="565" y="387"/>
                  </a:lnTo>
                  <a:lnTo>
                    <a:pt x="563" y="386"/>
                  </a:lnTo>
                  <a:lnTo>
                    <a:pt x="560" y="383"/>
                  </a:lnTo>
                  <a:lnTo>
                    <a:pt x="559" y="381"/>
                  </a:lnTo>
                  <a:lnTo>
                    <a:pt x="559" y="379"/>
                  </a:lnTo>
                  <a:lnTo>
                    <a:pt x="559" y="378"/>
                  </a:lnTo>
                  <a:lnTo>
                    <a:pt x="560" y="377"/>
                  </a:lnTo>
                  <a:lnTo>
                    <a:pt x="561" y="375"/>
                  </a:lnTo>
                  <a:lnTo>
                    <a:pt x="574" y="372"/>
                  </a:lnTo>
                  <a:lnTo>
                    <a:pt x="576" y="372"/>
                  </a:lnTo>
                  <a:lnTo>
                    <a:pt x="580" y="374"/>
                  </a:lnTo>
                  <a:lnTo>
                    <a:pt x="580" y="375"/>
                  </a:lnTo>
                  <a:lnTo>
                    <a:pt x="584" y="379"/>
                  </a:lnTo>
                  <a:lnTo>
                    <a:pt x="584" y="378"/>
                  </a:lnTo>
                  <a:lnTo>
                    <a:pt x="585" y="378"/>
                  </a:lnTo>
                  <a:lnTo>
                    <a:pt x="585" y="377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9" y="378"/>
                  </a:lnTo>
                  <a:lnTo>
                    <a:pt x="589" y="379"/>
                  </a:lnTo>
                  <a:lnTo>
                    <a:pt x="588" y="381"/>
                  </a:lnTo>
                  <a:lnTo>
                    <a:pt x="588" y="383"/>
                  </a:lnTo>
                  <a:lnTo>
                    <a:pt x="588" y="385"/>
                  </a:lnTo>
                  <a:lnTo>
                    <a:pt x="585" y="385"/>
                  </a:lnTo>
                  <a:lnTo>
                    <a:pt x="586" y="387"/>
                  </a:lnTo>
                  <a:lnTo>
                    <a:pt x="587" y="387"/>
                  </a:lnTo>
                  <a:lnTo>
                    <a:pt x="588" y="387"/>
                  </a:lnTo>
                  <a:lnTo>
                    <a:pt x="587" y="388"/>
                  </a:lnTo>
                  <a:lnTo>
                    <a:pt x="589" y="388"/>
                  </a:lnTo>
                  <a:lnTo>
                    <a:pt x="589" y="389"/>
                  </a:lnTo>
                  <a:lnTo>
                    <a:pt x="588" y="390"/>
                  </a:lnTo>
                  <a:lnTo>
                    <a:pt x="587" y="392"/>
                  </a:lnTo>
                  <a:lnTo>
                    <a:pt x="587" y="394"/>
                  </a:lnTo>
                  <a:lnTo>
                    <a:pt x="588" y="402"/>
                  </a:lnTo>
                  <a:lnTo>
                    <a:pt x="589" y="407"/>
                  </a:lnTo>
                  <a:lnTo>
                    <a:pt x="587" y="408"/>
                  </a:lnTo>
                  <a:lnTo>
                    <a:pt x="584" y="409"/>
                  </a:lnTo>
                  <a:lnTo>
                    <a:pt x="583" y="412"/>
                  </a:lnTo>
                  <a:lnTo>
                    <a:pt x="584" y="414"/>
                  </a:lnTo>
                  <a:lnTo>
                    <a:pt x="565" y="414"/>
                  </a:lnTo>
                  <a:close/>
                  <a:moveTo>
                    <a:pt x="407" y="414"/>
                  </a:moveTo>
                  <a:lnTo>
                    <a:pt x="408" y="412"/>
                  </a:lnTo>
                  <a:lnTo>
                    <a:pt x="409" y="411"/>
                  </a:lnTo>
                  <a:lnTo>
                    <a:pt x="408" y="409"/>
                  </a:lnTo>
                  <a:lnTo>
                    <a:pt x="407" y="409"/>
                  </a:lnTo>
                  <a:lnTo>
                    <a:pt x="407" y="410"/>
                  </a:lnTo>
                  <a:lnTo>
                    <a:pt x="406" y="411"/>
                  </a:lnTo>
                  <a:lnTo>
                    <a:pt x="405" y="411"/>
                  </a:lnTo>
                  <a:lnTo>
                    <a:pt x="406" y="412"/>
                  </a:lnTo>
                  <a:lnTo>
                    <a:pt x="405" y="412"/>
                  </a:lnTo>
                  <a:lnTo>
                    <a:pt x="405" y="413"/>
                  </a:lnTo>
                  <a:lnTo>
                    <a:pt x="404" y="412"/>
                  </a:lnTo>
                  <a:lnTo>
                    <a:pt x="404" y="411"/>
                  </a:lnTo>
                  <a:lnTo>
                    <a:pt x="404" y="410"/>
                  </a:lnTo>
                  <a:lnTo>
                    <a:pt x="403" y="410"/>
                  </a:lnTo>
                  <a:lnTo>
                    <a:pt x="405" y="406"/>
                  </a:lnTo>
                  <a:lnTo>
                    <a:pt x="403" y="405"/>
                  </a:lnTo>
                  <a:lnTo>
                    <a:pt x="401" y="404"/>
                  </a:lnTo>
                  <a:lnTo>
                    <a:pt x="399" y="404"/>
                  </a:lnTo>
                  <a:lnTo>
                    <a:pt x="397" y="403"/>
                  </a:lnTo>
                  <a:lnTo>
                    <a:pt x="398" y="403"/>
                  </a:lnTo>
                  <a:lnTo>
                    <a:pt x="399" y="402"/>
                  </a:lnTo>
                  <a:lnTo>
                    <a:pt x="400" y="402"/>
                  </a:lnTo>
                  <a:lnTo>
                    <a:pt x="399" y="400"/>
                  </a:lnTo>
                  <a:lnTo>
                    <a:pt x="399" y="399"/>
                  </a:lnTo>
                  <a:lnTo>
                    <a:pt x="399" y="398"/>
                  </a:lnTo>
                  <a:lnTo>
                    <a:pt x="398" y="396"/>
                  </a:lnTo>
                  <a:lnTo>
                    <a:pt x="398" y="396"/>
                  </a:lnTo>
                  <a:lnTo>
                    <a:pt x="397" y="396"/>
                  </a:lnTo>
                  <a:lnTo>
                    <a:pt x="392" y="396"/>
                  </a:lnTo>
                  <a:lnTo>
                    <a:pt x="386" y="396"/>
                  </a:lnTo>
                  <a:lnTo>
                    <a:pt x="385" y="396"/>
                  </a:lnTo>
                  <a:lnTo>
                    <a:pt x="381" y="396"/>
                  </a:lnTo>
                  <a:lnTo>
                    <a:pt x="380" y="395"/>
                  </a:lnTo>
                  <a:lnTo>
                    <a:pt x="379" y="396"/>
                  </a:lnTo>
                  <a:lnTo>
                    <a:pt x="375" y="396"/>
                  </a:lnTo>
                  <a:lnTo>
                    <a:pt x="374" y="396"/>
                  </a:lnTo>
                  <a:lnTo>
                    <a:pt x="368" y="394"/>
                  </a:lnTo>
                  <a:lnTo>
                    <a:pt x="366" y="395"/>
                  </a:lnTo>
                  <a:lnTo>
                    <a:pt x="364" y="396"/>
                  </a:lnTo>
                  <a:lnTo>
                    <a:pt x="362" y="395"/>
                  </a:lnTo>
                  <a:lnTo>
                    <a:pt x="361" y="394"/>
                  </a:lnTo>
                  <a:lnTo>
                    <a:pt x="360" y="389"/>
                  </a:lnTo>
                  <a:lnTo>
                    <a:pt x="359" y="389"/>
                  </a:lnTo>
                  <a:lnTo>
                    <a:pt x="359" y="390"/>
                  </a:lnTo>
                  <a:lnTo>
                    <a:pt x="358" y="390"/>
                  </a:lnTo>
                  <a:lnTo>
                    <a:pt x="357" y="390"/>
                  </a:lnTo>
                  <a:lnTo>
                    <a:pt x="358" y="388"/>
                  </a:lnTo>
                  <a:lnTo>
                    <a:pt x="360" y="386"/>
                  </a:lnTo>
                  <a:lnTo>
                    <a:pt x="361" y="384"/>
                  </a:lnTo>
                  <a:lnTo>
                    <a:pt x="360" y="383"/>
                  </a:lnTo>
                  <a:lnTo>
                    <a:pt x="360" y="382"/>
                  </a:lnTo>
                  <a:lnTo>
                    <a:pt x="361" y="382"/>
                  </a:lnTo>
                  <a:lnTo>
                    <a:pt x="361" y="381"/>
                  </a:lnTo>
                  <a:lnTo>
                    <a:pt x="360" y="378"/>
                  </a:lnTo>
                  <a:lnTo>
                    <a:pt x="358" y="376"/>
                  </a:lnTo>
                  <a:lnTo>
                    <a:pt x="356" y="375"/>
                  </a:lnTo>
                  <a:lnTo>
                    <a:pt x="353" y="375"/>
                  </a:lnTo>
                  <a:lnTo>
                    <a:pt x="351" y="374"/>
                  </a:lnTo>
                  <a:lnTo>
                    <a:pt x="349" y="373"/>
                  </a:lnTo>
                  <a:lnTo>
                    <a:pt x="349" y="372"/>
                  </a:lnTo>
                  <a:lnTo>
                    <a:pt x="349" y="370"/>
                  </a:lnTo>
                  <a:lnTo>
                    <a:pt x="348" y="369"/>
                  </a:lnTo>
                  <a:lnTo>
                    <a:pt x="347" y="367"/>
                  </a:lnTo>
                  <a:lnTo>
                    <a:pt x="346" y="367"/>
                  </a:lnTo>
                  <a:lnTo>
                    <a:pt x="346" y="366"/>
                  </a:lnTo>
                  <a:lnTo>
                    <a:pt x="345" y="366"/>
                  </a:lnTo>
                  <a:lnTo>
                    <a:pt x="345" y="366"/>
                  </a:lnTo>
                  <a:lnTo>
                    <a:pt x="344" y="365"/>
                  </a:lnTo>
                  <a:lnTo>
                    <a:pt x="344" y="364"/>
                  </a:lnTo>
                  <a:lnTo>
                    <a:pt x="343" y="363"/>
                  </a:lnTo>
                  <a:lnTo>
                    <a:pt x="341" y="361"/>
                  </a:lnTo>
                  <a:lnTo>
                    <a:pt x="338" y="360"/>
                  </a:lnTo>
                  <a:lnTo>
                    <a:pt x="336" y="358"/>
                  </a:lnTo>
                  <a:lnTo>
                    <a:pt x="335" y="357"/>
                  </a:lnTo>
                  <a:lnTo>
                    <a:pt x="334" y="357"/>
                  </a:lnTo>
                  <a:lnTo>
                    <a:pt x="333" y="354"/>
                  </a:lnTo>
                  <a:lnTo>
                    <a:pt x="333" y="354"/>
                  </a:lnTo>
                  <a:lnTo>
                    <a:pt x="331" y="353"/>
                  </a:lnTo>
                  <a:lnTo>
                    <a:pt x="322" y="346"/>
                  </a:lnTo>
                  <a:lnTo>
                    <a:pt x="319" y="344"/>
                  </a:lnTo>
                  <a:lnTo>
                    <a:pt x="317" y="343"/>
                  </a:lnTo>
                  <a:lnTo>
                    <a:pt x="316" y="343"/>
                  </a:lnTo>
                  <a:lnTo>
                    <a:pt x="314" y="343"/>
                  </a:lnTo>
                  <a:lnTo>
                    <a:pt x="312" y="344"/>
                  </a:lnTo>
                  <a:lnTo>
                    <a:pt x="310" y="344"/>
                  </a:lnTo>
                  <a:lnTo>
                    <a:pt x="309" y="343"/>
                  </a:lnTo>
                  <a:lnTo>
                    <a:pt x="307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4" y="340"/>
                  </a:lnTo>
                  <a:lnTo>
                    <a:pt x="302" y="340"/>
                  </a:lnTo>
                  <a:lnTo>
                    <a:pt x="301" y="339"/>
                  </a:lnTo>
                  <a:lnTo>
                    <a:pt x="300" y="340"/>
                  </a:lnTo>
                  <a:lnTo>
                    <a:pt x="300" y="341"/>
                  </a:lnTo>
                  <a:lnTo>
                    <a:pt x="301" y="341"/>
                  </a:lnTo>
                  <a:lnTo>
                    <a:pt x="302" y="341"/>
                  </a:lnTo>
                  <a:lnTo>
                    <a:pt x="303" y="342"/>
                  </a:lnTo>
                  <a:lnTo>
                    <a:pt x="303" y="343"/>
                  </a:lnTo>
                  <a:lnTo>
                    <a:pt x="302" y="344"/>
                  </a:lnTo>
                  <a:lnTo>
                    <a:pt x="300" y="345"/>
                  </a:lnTo>
                  <a:lnTo>
                    <a:pt x="291" y="346"/>
                  </a:lnTo>
                  <a:lnTo>
                    <a:pt x="288" y="347"/>
                  </a:lnTo>
                  <a:lnTo>
                    <a:pt x="288" y="346"/>
                  </a:lnTo>
                  <a:lnTo>
                    <a:pt x="288" y="344"/>
                  </a:lnTo>
                  <a:lnTo>
                    <a:pt x="289" y="343"/>
                  </a:lnTo>
                  <a:lnTo>
                    <a:pt x="289" y="342"/>
                  </a:lnTo>
                  <a:lnTo>
                    <a:pt x="290" y="342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0"/>
                  </a:lnTo>
                  <a:lnTo>
                    <a:pt x="300" y="338"/>
                  </a:lnTo>
                  <a:lnTo>
                    <a:pt x="302" y="337"/>
                  </a:lnTo>
                  <a:lnTo>
                    <a:pt x="305" y="336"/>
                  </a:lnTo>
                  <a:lnTo>
                    <a:pt x="307" y="335"/>
                  </a:lnTo>
                  <a:lnTo>
                    <a:pt x="308" y="333"/>
                  </a:lnTo>
                  <a:lnTo>
                    <a:pt x="308" y="332"/>
                  </a:lnTo>
                  <a:lnTo>
                    <a:pt x="309" y="332"/>
                  </a:lnTo>
                  <a:lnTo>
                    <a:pt x="311" y="332"/>
                  </a:lnTo>
                  <a:lnTo>
                    <a:pt x="312" y="331"/>
                  </a:lnTo>
                  <a:lnTo>
                    <a:pt x="312" y="330"/>
                  </a:lnTo>
                  <a:lnTo>
                    <a:pt x="312" y="330"/>
                  </a:lnTo>
                  <a:lnTo>
                    <a:pt x="312" y="329"/>
                  </a:lnTo>
                  <a:lnTo>
                    <a:pt x="312" y="328"/>
                  </a:lnTo>
                  <a:lnTo>
                    <a:pt x="313" y="327"/>
                  </a:lnTo>
                  <a:lnTo>
                    <a:pt x="315" y="325"/>
                  </a:lnTo>
                  <a:lnTo>
                    <a:pt x="316" y="325"/>
                  </a:lnTo>
                  <a:lnTo>
                    <a:pt x="322" y="325"/>
                  </a:lnTo>
                  <a:lnTo>
                    <a:pt x="324" y="324"/>
                  </a:lnTo>
                  <a:lnTo>
                    <a:pt x="329" y="322"/>
                  </a:lnTo>
                  <a:lnTo>
                    <a:pt x="330" y="322"/>
                  </a:lnTo>
                  <a:lnTo>
                    <a:pt x="331" y="322"/>
                  </a:lnTo>
                  <a:lnTo>
                    <a:pt x="333" y="324"/>
                  </a:lnTo>
                  <a:lnTo>
                    <a:pt x="334" y="324"/>
                  </a:lnTo>
                  <a:lnTo>
                    <a:pt x="335" y="324"/>
                  </a:lnTo>
                  <a:lnTo>
                    <a:pt x="336" y="324"/>
                  </a:lnTo>
                  <a:lnTo>
                    <a:pt x="337" y="325"/>
                  </a:lnTo>
                  <a:lnTo>
                    <a:pt x="338" y="326"/>
                  </a:lnTo>
                  <a:lnTo>
                    <a:pt x="337" y="329"/>
                  </a:lnTo>
                  <a:lnTo>
                    <a:pt x="338" y="330"/>
                  </a:lnTo>
                  <a:lnTo>
                    <a:pt x="341" y="331"/>
                  </a:lnTo>
                  <a:lnTo>
                    <a:pt x="342" y="331"/>
                  </a:lnTo>
                  <a:lnTo>
                    <a:pt x="342" y="333"/>
                  </a:lnTo>
                  <a:lnTo>
                    <a:pt x="343" y="338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6" y="343"/>
                  </a:lnTo>
                  <a:lnTo>
                    <a:pt x="347" y="345"/>
                  </a:lnTo>
                  <a:lnTo>
                    <a:pt x="351" y="347"/>
                  </a:lnTo>
                  <a:lnTo>
                    <a:pt x="355" y="350"/>
                  </a:lnTo>
                  <a:lnTo>
                    <a:pt x="357" y="351"/>
                  </a:lnTo>
                  <a:lnTo>
                    <a:pt x="357" y="352"/>
                  </a:lnTo>
                  <a:lnTo>
                    <a:pt x="357" y="353"/>
                  </a:lnTo>
                  <a:lnTo>
                    <a:pt x="358" y="353"/>
                  </a:lnTo>
                  <a:lnTo>
                    <a:pt x="359" y="353"/>
                  </a:lnTo>
                  <a:lnTo>
                    <a:pt x="360" y="354"/>
                  </a:lnTo>
                  <a:lnTo>
                    <a:pt x="362" y="354"/>
                  </a:lnTo>
                  <a:lnTo>
                    <a:pt x="364" y="354"/>
                  </a:lnTo>
                  <a:lnTo>
                    <a:pt x="365" y="354"/>
                  </a:lnTo>
                  <a:lnTo>
                    <a:pt x="366" y="354"/>
                  </a:lnTo>
                  <a:lnTo>
                    <a:pt x="367" y="354"/>
                  </a:lnTo>
                  <a:lnTo>
                    <a:pt x="369" y="354"/>
                  </a:lnTo>
                  <a:lnTo>
                    <a:pt x="371" y="355"/>
                  </a:lnTo>
                  <a:lnTo>
                    <a:pt x="371" y="358"/>
                  </a:lnTo>
                  <a:lnTo>
                    <a:pt x="372" y="359"/>
                  </a:lnTo>
                  <a:lnTo>
                    <a:pt x="373" y="360"/>
                  </a:lnTo>
                  <a:lnTo>
                    <a:pt x="377" y="362"/>
                  </a:lnTo>
                  <a:lnTo>
                    <a:pt x="381" y="363"/>
                  </a:lnTo>
                  <a:lnTo>
                    <a:pt x="385" y="364"/>
                  </a:lnTo>
                  <a:lnTo>
                    <a:pt x="388" y="364"/>
                  </a:lnTo>
                  <a:lnTo>
                    <a:pt x="390" y="365"/>
                  </a:lnTo>
                  <a:lnTo>
                    <a:pt x="391" y="365"/>
                  </a:lnTo>
                  <a:lnTo>
                    <a:pt x="392" y="363"/>
                  </a:lnTo>
                  <a:lnTo>
                    <a:pt x="395" y="364"/>
                  </a:lnTo>
                  <a:lnTo>
                    <a:pt x="397" y="364"/>
                  </a:lnTo>
                  <a:lnTo>
                    <a:pt x="399" y="363"/>
                  </a:lnTo>
                  <a:lnTo>
                    <a:pt x="401" y="364"/>
                  </a:lnTo>
                  <a:lnTo>
                    <a:pt x="406" y="366"/>
                  </a:lnTo>
                  <a:lnTo>
                    <a:pt x="409" y="366"/>
                  </a:lnTo>
                  <a:lnTo>
                    <a:pt x="407" y="367"/>
                  </a:lnTo>
                  <a:lnTo>
                    <a:pt x="406" y="367"/>
                  </a:lnTo>
                  <a:lnTo>
                    <a:pt x="405" y="369"/>
                  </a:lnTo>
                  <a:lnTo>
                    <a:pt x="405" y="370"/>
                  </a:lnTo>
                  <a:lnTo>
                    <a:pt x="405" y="372"/>
                  </a:lnTo>
                  <a:lnTo>
                    <a:pt x="405" y="372"/>
                  </a:lnTo>
                  <a:lnTo>
                    <a:pt x="414" y="379"/>
                  </a:lnTo>
                  <a:lnTo>
                    <a:pt x="415" y="382"/>
                  </a:lnTo>
                  <a:lnTo>
                    <a:pt x="413" y="384"/>
                  </a:lnTo>
                  <a:lnTo>
                    <a:pt x="411" y="387"/>
                  </a:lnTo>
                  <a:lnTo>
                    <a:pt x="411" y="391"/>
                  </a:lnTo>
                  <a:lnTo>
                    <a:pt x="413" y="394"/>
                  </a:lnTo>
                  <a:lnTo>
                    <a:pt x="411" y="395"/>
                  </a:lnTo>
                  <a:lnTo>
                    <a:pt x="411" y="396"/>
                  </a:lnTo>
                  <a:lnTo>
                    <a:pt x="413" y="398"/>
                  </a:lnTo>
                  <a:lnTo>
                    <a:pt x="414" y="400"/>
                  </a:lnTo>
                  <a:lnTo>
                    <a:pt x="414" y="402"/>
                  </a:lnTo>
                  <a:lnTo>
                    <a:pt x="414" y="403"/>
                  </a:lnTo>
                  <a:lnTo>
                    <a:pt x="415" y="406"/>
                  </a:lnTo>
                  <a:lnTo>
                    <a:pt x="415" y="407"/>
                  </a:lnTo>
                  <a:lnTo>
                    <a:pt x="416" y="408"/>
                  </a:lnTo>
                  <a:lnTo>
                    <a:pt x="417" y="408"/>
                  </a:lnTo>
                  <a:lnTo>
                    <a:pt x="417" y="410"/>
                  </a:lnTo>
                  <a:lnTo>
                    <a:pt x="417" y="411"/>
                  </a:lnTo>
                  <a:lnTo>
                    <a:pt x="417" y="412"/>
                  </a:lnTo>
                  <a:lnTo>
                    <a:pt x="416" y="414"/>
                  </a:lnTo>
                  <a:lnTo>
                    <a:pt x="407" y="414"/>
                  </a:lnTo>
                  <a:close/>
                  <a:moveTo>
                    <a:pt x="98" y="396"/>
                  </a:moveTo>
                  <a:lnTo>
                    <a:pt x="99" y="397"/>
                  </a:lnTo>
                  <a:lnTo>
                    <a:pt x="100" y="397"/>
                  </a:lnTo>
                  <a:lnTo>
                    <a:pt x="102" y="399"/>
                  </a:lnTo>
                  <a:lnTo>
                    <a:pt x="100" y="399"/>
                  </a:lnTo>
                  <a:lnTo>
                    <a:pt x="101" y="402"/>
                  </a:lnTo>
                  <a:lnTo>
                    <a:pt x="101" y="403"/>
                  </a:lnTo>
                  <a:lnTo>
                    <a:pt x="102" y="403"/>
                  </a:lnTo>
                  <a:lnTo>
                    <a:pt x="102" y="404"/>
                  </a:lnTo>
                  <a:lnTo>
                    <a:pt x="100" y="405"/>
                  </a:lnTo>
                  <a:lnTo>
                    <a:pt x="98" y="405"/>
                  </a:lnTo>
                  <a:lnTo>
                    <a:pt x="97" y="405"/>
                  </a:lnTo>
                  <a:lnTo>
                    <a:pt x="96" y="403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4" y="399"/>
                  </a:lnTo>
                  <a:lnTo>
                    <a:pt x="91" y="395"/>
                  </a:lnTo>
                  <a:lnTo>
                    <a:pt x="91" y="394"/>
                  </a:lnTo>
                  <a:lnTo>
                    <a:pt x="91" y="391"/>
                  </a:lnTo>
                  <a:lnTo>
                    <a:pt x="91" y="390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89" y="388"/>
                  </a:lnTo>
                  <a:lnTo>
                    <a:pt x="90" y="386"/>
                  </a:lnTo>
                  <a:lnTo>
                    <a:pt x="90" y="387"/>
                  </a:lnTo>
                  <a:lnTo>
                    <a:pt x="91" y="387"/>
                  </a:lnTo>
                  <a:lnTo>
                    <a:pt x="92" y="384"/>
                  </a:lnTo>
                  <a:lnTo>
                    <a:pt x="94" y="384"/>
                  </a:lnTo>
                  <a:lnTo>
                    <a:pt x="94" y="386"/>
                  </a:lnTo>
                  <a:lnTo>
                    <a:pt x="94" y="388"/>
                  </a:lnTo>
                  <a:lnTo>
                    <a:pt x="93" y="389"/>
                  </a:lnTo>
                  <a:lnTo>
                    <a:pt x="95" y="389"/>
                  </a:lnTo>
                  <a:lnTo>
                    <a:pt x="96" y="389"/>
                  </a:lnTo>
                  <a:lnTo>
                    <a:pt x="96" y="390"/>
                  </a:lnTo>
                  <a:lnTo>
                    <a:pt x="97" y="390"/>
                  </a:lnTo>
                  <a:lnTo>
                    <a:pt x="96" y="393"/>
                  </a:lnTo>
                  <a:lnTo>
                    <a:pt x="96" y="395"/>
                  </a:lnTo>
                  <a:lnTo>
                    <a:pt x="94" y="398"/>
                  </a:lnTo>
                  <a:lnTo>
                    <a:pt x="95" y="399"/>
                  </a:lnTo>
                  <a:lnTo>
                    <a:pt x="96" y="399"/>
                  </a:lnTo>
                  <a:lnTo>
                    <a:pt x="96" y="399"/>
                  </a:lnTo>
                  <a:lnTo>
                    <a:pt x="98" y="399"/>
                  </a:lnTo>
                  <a:lnTo>
                    <a:pt x="98" y="398"/>
                  </a:lnTo>
                  <a:lnTo>
                    <a:pt x="96" y="397"/>
                  </a:lnTo>
                  <a:lnTo>
                    <a:pt x="98" y="397"/>
                  </a:lnTo>
                  <a:lnTo>
                    <a:pt x="98" y="396"/>
                  </a:lnTo>
                  <a:close/>
                  <a:moveTo>
                    <a:pt x="118" y="372"/>
                  </a:moveTo>
                  <a:lnTo>
                    <a:pt x="116" y="375"/>
                  </a:lnTo>
                  <a:lnTo>
                    <a:pt x="115" y="377"/>
                  </a:lnTo>
                  <a:lnTo>
                    <a:pt x="115" y="378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117" y="372"/>
                  </a:lnTo>
                  <a:lnTo>
                    <a:pt x="118" y="372"/>
                  </a:lnTo>
                  <a:close/>
                  <a:moveTo>
                    <a:pt x="537" y="372"/>
                  </a:moveTo>
                  <a:lnTo>
                    <a:pt x="538" y="372"/>
                  </a:lnTo>
                  <a:lnTo>
                    <a:pt x="541" y="374"/>
                  </a:lnTo>
                  <a:lnTo>
                    <a:pt x="541" y="375"/>
                  </a:lnTo>
                  <a:lnTo>
                    <a:pt x="540" y="375"/>
                  </a:lnTo>
                  <a:lnTo>
                    <a:pt x="539" y="379"/>
                  </a:lnTo>
                  <a:lnTo>
                    <a:pt x="539" y="380"/>
                  </a:lnTo>
                  <a:lnTo>
                    <a:pt x="538" y="380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5" y="380"/>
                  </a:lnTo>
                  <a:lnTo>
                    <a:pt x="535" y="379"/>
                  </a:lnTo>
                  <a:lnTo>
                    <a:pt x="535" y="378"/>
                  </a:lnTo>
                  <a:lnTo>
                    <a:pt x="535" y="378"/>
                  </a:lnTo>
                  <a:lnTo>
                    <a:pt x="535" y="377"/>
                  </a:lnTo>
                  <a:lnTo>
                    <a:pt x="534" y="375"/>
                  </a:lnTo>
                  <a:lnTo>
                    <a:pt x="533" y="374"/>
                  </a:lnTo>
                  <a:lnTo>
                    <a:pt x="532" y="373"/>
                  </a:lnTo>
                  <a:lnTo>
                    <a:pt x="531" y="373"/>
                  </a:lnTo>
                  <a:lnTo>
                    <a:pt x="532" y="372"/>
                  </a:lnTo>
                  <a:lnTo>
                    <a:pt x="532" y="372"/>
                  </a:lnTo>
                  <a:lnTo>
                    <a:pt x="533" y="372"/>
                  </a:lnTo>
                  <a:lnTo>
                    <a:pt x="534" y="372"/>
                  </a:lnTo>
                  <a:lnTo>
                    <a:pt x="534" y="373"/>
                  </a:lnTo>
                  <a:lnTo>
                    <a:pt x="534" y="372"/>
                  </a:lnTo>
                  <a:lnTo>
                    <a:pt x="535" y="372"/>
                  </a:lnTo>
                  <a:lnTo>
                    <a:pt x="535" y="372"/>
                  </a:lnTo>
                  <a:lnTo>
                    <a:pt x="536" y="372"/>
                  </a:lnTo>
                  <a:lnTo>
                    <a:pt x="536" y="372"/>
                  </a:lnTo>
                  <a:lnTo>
                    <a:pt x="537" y="372"/>
                  </a:lnTo>
                  <a:close/>
                  <a:moveTo>
                    <a:pt x="86" y="371"/>
                  </a:moveTo>
                  <a:lnTo>
                    <a:pt x="85" y="372"/>
                  </a:lnTo>
                  <a:lnTo>
                    <a:pt x="84" y="373"/>
                  </a:lnTo>
                  <a:lnTo>
                    <a:pt x="83" y="376"/>
                  </a:lnTo>
                  <a:lnTo>
                    <a:pt x="83" y="373"/>
                  </a:lnTo>
                  <a:lnTo>
                    <a:pt x="84" y="362"/>
                  </a:lnTo>
                  <a:lnTo>
                    <a:pt x="86" y="358"/>
                  </a:lnTo>
                  <a:lnTo>
                    <a:pt x="86" y="356"/>
                  </a:lnTo>
                  <a:lnTo>
                    <a:pt x="88" y="352"/>
                  </a:lnTo>
                  <a:lnTo>
                    <a:pt x="89" y="351"/>
                  </a:lnTo>
                  <a:lnTo>
                    <a:pt x="90" y="350"/>
                  </a:lnTo>
                  <a:lnTo>
                    <a:pt x="90" y="348"/>
                  </a:lnTo>
                  <a:lnTo>
                    <a:pt x="91" y="346"/>
                  </a:lnTo>
                  <a:lnTo>
                    <a:pt x="93" y="345"/>
                  </a:lnTo>
                  <a:lnTo>
                    <a:pt x="96" y="344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98" y="347"/>
                  </a:lnTo>
                  <a:lnTo>
                    <a:pt x="98" y="348"/>
                  </a:lnTo>
                  <a:lnTo>
                    <a:pt x="98" y="350"/>
                  </a:lnTo>
                  <a:lnTo>
                    <a:pt x="99" y="352"/>
                  </a:lnTo>
                  <a:lnTo>
                    <a:pt x="99" y="353"/>
                  </a:lnTo>
                  <a:lnTo>
                    <a:pt x="99" y="354"/>
                  </a:lnTo>
                  <a:lnTo>
                    <a:pt x="99" y="355"/>
                  </a:lnTo>
                  <a:lnTo>
                    <a:pt x="99" y="356"/>
                  </a:lnTo>
                  <a:lnTo>
                    <a:pt x="99" y="357"/>
                  </a:lnTo>
                  <a:lnTo>
                    <a:pt x="99" y="358"/>
                  </a:lnTo>
                  <a:lnTo>
                    <a:pt x="96" y="361"/>
                  </a:lnTo>
                  <a:lnTo>
                    <a:pt x="96" y="362"/>
                  </a:lnTo>
                  <a:lnTo>
                    <a:pt x="96" y="363"/>
                  </a:lnTo>
                  <a:lnTo>
                    <a:pt x="97" y="363"/>
                  </a:lnTo>
                  <a:lnTo>
                    <a:pt x="97" y="362"/>
                  </a:lnTo>
                  <a:lnTo>
                    <a:pt x="98" y="361"/>
                  </a:lnTo>
                  <a:lnTo>
                    <a:pt x="98" y="360"/>
                  </a:lnTo>
                  <a:lnTo>
                    <a:pt x="99" y="362"/>
                  </a:lnTo>
                  <a:lnTo>
                    <a:pt x="98" y="368"/>
                  </a:lnTo>
                  <a:lnTo>
                    <a:pt x="98" y="370"/>
                  </a:lnTo>
                  <a:lnTo>
                    <a:pt x="97" y="370"/>
                  </a:lnTo>
                  <a:lnTo>
                    <a:pt x="96" y="368"/>
                  </a:lnTo>
                  <a:lnTo>
                    <a:pt x="96" y="369"/>
                  </a:lnTo>
                  <a:lnTo>
                    <a:pt x="96" y="371"/>
                  </a:lnTo>
                  <a:lnTo>
                    <a:pt x="96" y="370"/>
                  </a:lnTo>
                  <a:lnTo>
                    <a:pt x="96" y="371"/>
                  </a:lnTo>
                  <a:lnTo>
                    <a:pt x="95" y="371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3" y="372"/>
                  </a:lnTo>
                  <a:lnTo>
                    <a:pt x="92" y="372"/>
                  </a:lnTo>
                  <a:lnTo>
                    <a:pt x="91" y="372"/>
                  </a:lnTo>
                  <a:lnTo>
                    <a:pt x="91" y="374"/>
                  </a:lnTo>
                  <a:lnTo>
                    <a:pt x="90" y="374"/>
                  </a:lnTo>
                  <a:lnTo>
                    <a:pt x="90" y="373"/>
                  </a:lnTo>
                  <a:lnTo>
                    <a:pt x="90" y="372"/>
                  </a:lnTo>
                  <a:lnTo>
                    <a:pt x="89" y="372"/>
                  </a:lnTo>
                  <a:lnTo>
                    <a:pt x="88" y="370"/>
                  </a:lnTo>
                  <a:lnTo>
                    <a:pt x="86" y="371"/>
                  </a:lnTo>
                  <a:close/>
                  <a:moveTo>
                    <a:pt x="455" y="348"/>
                  </a:moveTo>
                  <a:lnTo>
                    <a:pt x="456" y="348"/>
                  </a:lnTo>
                  <a:lnTo>
                    <a:pt x="456" y="349"/>
                  </a:lnTo>
                  <a:lnTo>
                    <a:pt x="456" y="350"/>
                  </a:lnTo>
                  <a:lnTo>
                    <a:pt x="456" y="351"/>
                  </a:lnTo>
                  <a:lnTo>
                    <a:pt x="456" y="352"/>
                  </a:lnTo>
                  <a:lnTo>
                    <a:pt x="455" y="351"/>
                  </a:lnTo>
                  <a:lnTo>
                    <a:pt x="455" y="352"/>
                  </a:lnTo>
                  <a:lnTo>
                    <a:pt x="454" y="353"/>
                  </a:lnTo>
                  <a:lnTo>
                    <a:pt x="453" y="353"/>
                  </a:lnTo>
                  <a:lnTo>
                    <a:pt x="453" y="354"/>
                  </a:lnTo>
                  <a:lnTo>
                    <a:pt x="452" y="353"/>
                  </a:lnTo>
                  <a:lnTo>
                    <a:pt x="451" y="353"/>
                  </a:lnTo>
                  <a:lnTo>
                    <a:pt x="451" y="353"/>
                  </a:lnTo>
                  <a:lnTo>
                    <a:pt x="450" y="353"/>
                  </a:lnTo>
                  <a:lnTo>
                    <a:pt x="449" y="352"/>
                  </a:lnTo>
                  <a:lnTo>
                    <a:pt x="448" y="350"/>
                  </a:lnTo>
                  <a:lnTo>
                    <a:pt x="446" y="351"/>
                  </a:lnTo>
                  <a:lnTo>
                    <a:pt x="445" y="352"/>
                  </a:lnTo>
                  <a:lnTo>
                    <a:pt x="445" y="354"/>
                  </a:lnTo>
                  <a:lnTo>
                    <a:pt x="442" y="350"/>
                  </a:lnTo>
                  <a:lnTo>
                    <a:pt x="446" y="348"/>
                  </a:lnTo>
                  <a:lnTo>
                    <a:pt x="445" y="345"/>
                  </a:lnTo>
                  <a:lnTo>
                    <a:pt x="445" y="344"/>
                  </a:lnTo>
                  <a:lnTo>
                    <a:pt x="444" y="345"/>
                  </a:lnTo>
                  <a:lnTo>
                    <a:pt x="443" y="345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1" y="344"/>
                  </a:lnTo>
                  <a:lnTo>
                    <a:pt x="439" y="344"/>
                  </a:lnTo>
                  <a:lnTo>
                    <a:pt x="439" y="343"/>
                  </a:lnTo>
                  <a:lnTo>
                    <a:pt x="438" y="342"/>
                  </a:lnTo>
                  <a:lnTo>
                    <a:pt x="437" y="341"/>
                  </a:lnTo>
                  <a:lnTo>
                    <a:pt x="437" y="342"/>
                  </a:lnTo>
                  <a:lnTo>
                    <a:pt x="436" y="340"/>
                  </a:lnTo>
                  <a:lnTo>
                    <a:pt x="435" y="340"/>
                  </a:lnTo>
                  <a:lnTo>
                    <a:pt x="434" y="340"/>
                  </a:lnTo>
                  <a:lnTo>
                    <a:pt x="433" y="341"/>
                  </a:lnTo>
                  <a:lnTo>
                    <a:pt x="433" y="339"/>
                  </a:lnTo>
                  <a:lnTo>
                    <a:pt x="433" y="338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6"/>
                  </a:lnTo>
                  <a:lnTo>
                    <a:pt x="436" y="336"/>
                  </a:lnTo>
                  <a:lnTo>
                    <a:pt x="435" y="333"/>
                  </a:lnTo>
                  <a:lnTo>
                    <a:pt x="435" y="331"/>
                  </a:lnTo>
                  <a:lnTo>
                    <a:pt x="436" y="330"/>
                  </a:lnTo>
                  <a:lnTo>
                    <a:pt x="437" y="329"/>
                  </a:lnTo>
                  <a:lnTo>
                    <a:pt x="439" y="329"/>
                  </a:lnTo>
                  <a:lnTo>
                    <a:pt x="445" y="333"/>
                  </a:lnTo>
                  <a:lnTo>
                    <a:pt x="446" y="334"/>
                  </a:lnTo>
                  <a:lnTo>
                    <a:pt x="446" y="336"/>
                  </a:lnTo>
                  <a:lnTo>
                    <a:pt x="445" y="338"/>
                  </a:lnTo>
                  <a:lnTo>
                    <a:pt x="446" y="340"/>
                  </a:lnTo>
                  <a:lnTo>
                    <a:pt x="446" y="341"/>
                  </a:lnTo>
                  <a:lnTo>
                    <a:pt x="447" y="342"/>
                  </a:lnTo>
                  <a:lnTo>
                    <a:pt x="448" y="342"/>
                  </a:lnTo>
                  <a:lnTo>
                    <a:pt x="452" y="345"/>
                  </a:lnTo>
                  <a:lnTo>
                    <a:pt x="454" y="347"/>
                  </a:lnTo>
                  <a:lnTo>
                    <a:pt x="455" y="348"/>
                  </a:lnTo>
                  <a:close/>
                  <a:moveTo>
                    <a:pt x="343" y="309"/>
                  </a:moveTo>
                  <a:lnTo>
                    <a:pt x="342" y="309"/>
                  </a:lnTo>
                  <a:lnTo>
                    <a:pt x="342" y="309"/>
                  </a:lnTo>
                  <a:lnTo>
                    <a:pt x="340" y="309"/>
                  </a:lnTo>
                  <a:lnTo>
                    <a:pt x="340" y="307"/>
                  </a:lnTo>
                  <a:lnTo>
                    <a:pt x="341" y="306"/>
                  </a:lnTo>
                  <a:lnTo>
                    <a:pt x="342" y="306"/>
                  </a:lnTo>
                  <a:lnTo>
                    <a:pt x="342" y="306"/>
                  </a:lnTo>
                  <a:lnTo>
                    <a:pt x="343" y="305"/>
                  </a:lnTo>
                  <a:lnTo>
                    <a:pt x="344" y="303"/>
                  </a:lnTo>
                  <a:lnTo>
                    <a:pt x="345" y="302"/>
                  </a:lnTo>
                  <a:lnTo>
                    <a:pt x="346" y="301"/>
                  </a:lnTo>
                  <a:lnTo>
                    <a:pt x="348" y="302"/>
                  </a:lnTo>
                  <a:lnTo>
                    <a:pt x="349" y="304"/>
                  </a:lnTo>
                  <a:lnTo>
                    <a:pt x="350" y="306"/>
                  </a:lnTo>
                  <a:lnTo>
                    <a:pt x="349" y="308"/>
                  </a:lnTo>
                  <a:lnTo>
                    <a:pt x="348" y="306"/>
                  </a:lnTo>
                  <a:lnTo>
                    <a:pt x="347" y="308"/>
                  </a:lnTo>
                  <a:lnTo>
                    <a:pt x="345" y="311"/>
                  </a:lnTo>
                  <a:lnTo>
                    <a:pt x="344" y="310"/>
                  </a:lnTo>
                  <a:lnTo>
                    <a:pt x="343" y="309"/>
                  </a:lnTo>
                  <a:close/>
                  <a:moveTo>
                    <a:pt x="364" y="312"/>
                  </a:moveTo>
                  <a:lnTo>
                    <a:pt x="363" y="312"/>
                  </a:lnTo>
                  <a:lnTo>
                    <a:pt x="360" y="309"/>
                  </a:lnTo>
                  <a:lnTo>
                    <a:pt x="360" y="308"/>
                  </a:lnTo>
                  <a:lnTo>
                    <a:pt x="360" y="306"/>
                  </a:lnTo>
                  <a:lnTo>
                    <a:pt x="357" y="302"/>
                  </a:lnTo>
                  <a:lnTo>
                    <a:pt x="358" y="301"/>
                  </a:lnTo>
                  <a:lnTo>
                    <a:pt x="358" y="302"/>
                  </a:lnTo>
                  <a:lnTo>
                    <a:pt x="359" y="302"/>
                  </a:lnTo>
                  <a:lnTo>
                    <a:pt x="360" y="302"/>
                  </a:lnTo>
                  <a:lnTo>
                    <a:pt x="361" y="305"/>
                  </a:lnTo>
                  <a:lnTo>
                    <a:pt x="364" y="306"/>
                  </a:lnTo>
                  <a:lnTo>
                    <a:pt x="366" y="308"/>
                  </a:lnTo>
                  <a:lnTo>
                    <a:pt x="370" y="309"/>
                  </a:lnTo>
                  <a:lnTo>
                    <a:pt x="369" y="311"/>
                  </a:lnTo>
                  <a:lnTo>
                    <a:pt x="371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5" y="312"/>
                  </a:lnTo>
                  <a:lnTo>
                    <a:pt x="373" y="316"/>
                  </a:lnTo>
                  <a:lnTo>
                    <a:pt x="371" y="317"/>
                  </a:lnTo>
                  <a:lnTo>
                    <a:pt x="368" y="318"/>
                  </a:lnTo>
                  <a:lnTo>
                    <a:pt x="367" y="317"/>
                  </a:lnTo>
                  <a:lnTo>
                    <a:pt x="366" y="316"/>
                  </a:lnTo>
                  <a:lnTo>
                    <a:pt x="364" y="316"/>
                  </a:lnTo>
                  <a:lnTo>
                    <a:pt x="363" y="315"/>
                  </a:lnTo>
                  <a:lnTo>
                    <a:pt x="363" y="314"/>
                  </a:lnTo>
                  <a:lnTo>
                    <a:pt x="364" y="313"/>
                  </a:lnTo>
                  <a:lnTo>
                    <a:pt x="364" y="312"/>
                  </a:lnTo>
                  <a:close/>
                  <a:moveTo>
                    <a:pt x="46" y="298"/>
                  </a:moveTo>
                  <a:lnTo>
                    <a:pt x="48" y="300"/>
                  </a:lnTo>
                  <a:lnTo>
                    <a:pt x="49" y="301"/>
                  </a:lnTo>
                  <a:lnTo>
                    <a:pt x="50" y="303"/>
                  </a:lnTo>
                  <a:lnTo>
                    <a:pt x="52" y="306"/>
                  </a:lnTo>
                  <a:lnTo>
                    <a:pt x="49" y="306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46" y="302"/>
                  </a:lnTo>
                  <a:lnTo>
                    <a:pt x="45" y="300"/>
                  </a:lnTo>
                  <a:lnTo>
                    <a:pt x="45" y="299"/>
                  </a:lnTo>
                  <a:lnTo>
                    <a:pt x="46" y="298"/>
                  </a:lnTo>
                  <a:close/>
                  <a:moveTo>
                    <a:pt x="388" y="300"/>
                  </a:moveTo>
                  <a:lnTo>
                    <a:pt x="387" y="304"/>
                  </a:lnTo>
                  <a:lnTo>
                    <a:pt x="385" y="307"/>
                  </a:lnTo>
                  <a:lnTo>
                    <a:pt x="382" y="310"/>
                  </a:lnTo>
                  <a:lnTo>
                    <a:pt x="379" y="309"/>
                  </a:lnTo>
                  <a:lnTo>
                    <a:pt x="380" y="308"/>
                  </a:lnTo>
                  <a:lnTo>
                    <a:pt x="382" y="306"/>
                  </a:lnTo>
                  <a:lnTo>
                    <a:pt x="383" y="306"/>
                  </a:lnTo>
                  <a:lnTo>
                    <a:pt x="384" y="301"/>
                  </a:lnTo>
                  <a:lnTo>
                    <a:pt x="389" y="294"/>
                  </a:lnTo>
                  <a:lnTo>
                    <a:pt x="391" y="293"/>
                  </a:lnTo>
                  <a:lnTo>
                    <a:pt x="390" y="293"/>
                  </a:lnTo>
                  <a:lnTo>
                    <a:pt x="390" y="294"/>
                  </a:lnTo>
                  <a:lnTo>
                    <a:pt x="390" y="294"/>
                  </a:lnTo>
                  <a:lnTo>
                    <a:pt x="391" y="294"/>
                  </a:lnTo>
                  <a:lnTo>
                    <a:pt x="391" y="297"/>
                  </a:lnTo>
                  <a:lnTo>
                    <a:pt x="390" y="300"/>
                  </a:lnTo>
                  <a:lnTo>
                    <a:pt x="388" y="300"/>
                  </a:lnTo>
                  <a:close/>
                  <a:moveTo>
                    <a:pt x="630" y="321"/>
                  </a:moveTo>
                  <a:lnTo>
                    <a:pt x="630" y="322"/>
                  </a:lnTo>
                  <a:lnTo>
                    <a:pt x="630" y="324"/>
                  </a:lnTo>
                  <a:lnTo>
                    <a:pt x="628" y="325"/>
                  </a:lnTo>
                  <a:lnTo>
                    <a:pt x="625" y="324"/>
                  </a:lnTo>
                  <a:lnTo>
                    <a:pt x="625" y="324"/>
                  </a:lnTo>
                  <a:lnTo>
                    <a:pt x="623" y="324"/>
                  </a:lnTo>
                  <a:lnTo>
                    <a:pt x="622" y="323"/>
                  </a:lnTo>
                  <a:lnTo>
                    <a:pt x="621" y="322"/>
                  </a:lnTo>
                  <a:lnTo>
                    <a:pt x="622" y="322"/>
                  </a:lnTo>
                  <a:lnTo>
                    <a:pt x="621" y="321"/>
                  </a:lnTo>
                  <a:lnTo>
                    <a:pt x="621" y="320"/>
                  </a:lnTo>
                  <a:lnTo>
                    <a:pt x="621" y="319"/>
                  </a:lnTo>
                  <a:lnTo>
                    <a:pt x="621" y="318"/>
                  </a:lnTo>
                  <a:lnTo>
                    <a:pt x="622" y="318"/>
                  </a:lnTo>
                  <a:lnTo>
                    <a:pt x="622" y="317"/>
                  </a:lnTo>
                  <a:lnTo>
                    <a:pt x="621" y="316"/>
                  </a:lnTo>
                  <a:lnTo>
                    <a:pt x="620" y="315"/>
                  </a:lnTo>
                  <a:lnTo>
                    <a:pt x="620" y="313"/>
                  </a:lnTo>
                  <a:lnTo>
                    <a:pt x="619" y="313"/>
                  </a:lnTo>
                  <a:lnTo>
                    <a:pt x="615" y="313"/>
                  </a:lnTo>
                  <a:lnTo>
                    <a:pt x="613" y="314"/>
                  </a:lnTo>
                  <a:lnTo>
                    <a:pt x="615" y="317"/>
                  </a:lnTo>
                  <a:lnTo>
                    <a:pt x="619" y="319"/>
                  </a:lnTo>
                  <a:lnTo>
                    <a:pt x="622" y="324"/>
                  </a:lnTo>
                  <a:lnTo>
                    <a:pt x="624" y="325"/>
                  </a:lnTo>
                  <a:lnTo>
                    <a:pt x="624" y="326"/>
                  </a:lnTo>
                  <a:lnTo>
                    <a:pt x="624" y="327"/>
                  </a:lnTo>
                  <a:lnTo>
                    <a:pt x="624" y="328"/>
                  </a:lnTo>
                  <a:lnTo>
                    <a:pt x="621" y="329"/>
                  </a:lnTo>
                  <a:lnTo>
                    <a:pt x="619" y="330"/>
                  </a:lnTo>
                  <a:lnTo>
                    <a:pt x="613" y="330"/>
                  </a:lnTo>
                  <a:lnTo>
                    <a:pt x="611" y="330"/>
                  </a:lnTo>
                  <a:lnTo>
                    <a:pt x="608" y="329"/>
                  </a:lnTo>
                  <a:lnTo>
                    <a:pt x="605" y="329"/>
                  </a:lnTo>
                  <a:lnTo>
                    <a:pt x="604" y="328"/>
                  </a:lnTo>
                  <a:lnTo>
                    <a:pt x="601" y="326"/>
                  </a:lnTo>
                  <a:lnTo>
                    <a:pt x="600" y="325"/>
                  </a:lnTo>
                  <a:lnTo>
                    <a:pt x="594" y="324"/>
                  </a:lnTo>
                  <a:lnTo>
                    <a:pt x="589" y="324"/>
                  </a:lnTo>
                  <a:lnTo>
                    <a:pt x="589" y="324"/>
                  </a:lnTo>
                  <a:lnTo>
                    <a:pt x="588" y="323"/>
                  </a:lnTo>
                  <a:lnTo>
                    <a:pt x="585" y="318"/>
                  </a:lnTo>
                  <a:lnTo>
                    <a:pt x="583" y="318"/>
                  </a:lnTo>
                  <a:lnTo>
                    <a:pt x="583" y="318"/>
                  </a:lnTo>
                  <a:lnTo>
                    <a:pt x="583" y="317"/>
                  </a:lnTo>
                  <a:lnTo>
                    <a:pt x="583" y="316"/>
                  </a:lnTo>
                  <a:lnTo>
                    <a:pt x="584" y="316"/>
                  </a:lnTo>
                  <a:lnTo>
                    <a:pt x="585" y="316"/>
                  </a:lnTo>
                  <a:lnTo>
                    <a:pt x="589" y="315"/>
                  </a:lnTo>
                  <a:lnTo>
                    <a:pt x="589" y="315"/>
                  </a:lnTo>
                  <a:lnTo>
                    <a:pt x="591" y="312"/>
                  </a:lnTo>
                  <a:lnTo>
                    <a:pt x="592" y="312"/>
                  </a:lnTo>
                  <a:lnTo>
                    <a:pt x="593" y="312"/>
                  </a:lnTo>
                  <a:lnTo>
                    <a:pt x="594" y="312"/>
                  </a:lnTo>
                  <a:lnTo>
                    <a:pt x="595" y="311"/>
                  </a:lnTo>
                  <a:lnTo>
                    <a:pt x="597" y="309"/>
                  </a:lnTo>
                  <a:lnTo>
                    <a:pt x="600" y="306"/>
                  </a:lnTo>
                  <a:lnTo>
                    <a:pt x="601" y="306"/>
                  </a:lnTo>
                  <a:lnTo>
                    <a:pt x="601" y="305"/>
                  </a:lnTo>
                  <a:lnTo>
                    <a:pt x="600" y="304"/>
                  </a:lnTo>
                  <a:lnTo>
                    <a:pt x="599" y="303"/>
                  </a:lnTo>
                  <a:lnTo>
                    <a:pt x="596" y="302"/>
                  </a:lnTo>
                  <a:lnTo>
                    <a:pt x="595" y="302"/>
                  </a:lnTo>
                  <a:lnTo>
                    <a:pt x="593" y="302"/>
                  </a:lnTo>
                  <a:lnTo>
                    <a:pt x="591" y="303"/>
                  </a:lnTo>
                  <a:lnTo>
                    <a:pt x="590" y="304"/>
                  </a:lnTo>
                  <a:lnTo>
                    <a:pt x="589" y="305"/>
                  </a:lnTo>
                  <a:lnTo>
                    <a:pt x="588" y="308"/>
                  </a:lnTo>
                  <a:lnTo>
                    <a:pt x="583" y="314"/>
                  </a:lnTo>
                  <a:lnTo>
                    <a:pt x="582" y="315"/>
                  </a:lnTo>
                  <a:lnTo>
                    <a:pt x="580" y="316"/>
                  </a:lnTo>
                  <a:lnTo>
                    <a:pt x="578" y="316"/>
                  </a:lnTo>
                  <a:lnTo>
                    <a:pt x="571" y="312"/>
                  </a:lnTo>
                  <a:lnTo>
                    <a:pt x="570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6" y="310"/>
                  </a:lnTo>
                  <a:lnTo>
                    <a:pt x="565" y="310"/>
                  </a:lnTo>
                  <a:lnTo>
                    <a:pt x="561" y="306"/>
                  </a:lnTo>
                  <a:lnTo>
                    <a:pt x="559" y="306"/>
                  </a:lnTo>
                  <a:lnTo>
                    <a:pt x="559" y="305"/>
                  </a:lnTo>
                  <a:lnTo>
                    <a:pt x="560" y="304"/>
                  </a:lnTo>
                  <a:lnTo>
                    <a:pt x="561" y="303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0" y="300"/>
                  </a:lnTo>
                  <a:lnTo>
                    <a:pt x="560" y="300"/>
                  </a:lnTo>
                  <a:lnTo>
                    <a:pt x="561" y="300"/>
                  </a:lnTo>
                  <a:lnTo>
                    <a:pt x="561" y="299"/>
                  </a:lnTo>
                  <a:lnTo>
                    <a:pt x="561" y="298"/>
                  </a:lnTo>
                  <a:lnTo>
                    <a:pt x="561" y="297"/>
                  </a:lnTo>
                  <a:lnTo>
                    <a:pt x="562" y="296"/>
                  </a:lnTo>
                  <a:lnTo>
                    <a:pt x="563" y="296"/>
                  </a:lnTo>
                  <a:lnTo>
                    <a:pt x="564" y="295"/>
                  </a:lnTo>
                  <a:lnTo>
                    <a:pt x="566" y="293"/>
                  </a:lnTo>
                  <a:lnTo>
                    <a:pt x="567" y="292"/>
                  </a:lnTo>
                  <a:lnTo>
                    <a:pt x="568" y="292"/>
                  </a:lnTo>
                  <a:lnTo>
                    <a:pt x="569" y="294"/>
                  </a:lnTo>
                  <a:lnTo>
                    <a:pt x="571" y="294"/>
                  </a:lnTo>
                  <a:lnTo>
                    <a:pt x="575" y="293"/>
                  </a:lnTo>
                  <a:lnTo>
                    <a:pt x="577" y="294"/>
                  </a:lnTo>
                  <a:lnTo>
                    <a:pt x="577" y="293"/>
                  </a:lnTo>
                  <a:lnTo>
                    <a:pt x="578" y="293"/>
                  </a:lnTo>
                  <a:lnTo>
                    <a:pt x="578" y="292"/>
                  </a:lnTo>
                  <a:lnTo>
                    <a:pt x="578" y="291"/>
                  </a:lnTo>
                  <a:lnTo>
                    <a:pt x="579" y="292"/>
                  </a:lnTo>
                  <a:lnTo>
                    <a:pt x="579" y="293"/>
                  </a:lnTo>
                  <a:lnTo>
                    <a:pt x="580" y="293"/>
                  </a:lnTo>
                  <a:lnTo>
                    <a:pt x="581" y="291"/>
                  </a:lnTo>
                  <a:lnTo>
                    <a:pt x="583" y="290"/>
                  </a:lnTo>
                  <a:lnTo>
                    <a:pt x="587" y="289"/>
                  </a:lnTo>
                  <a:lnTo>
                    <a:pt x="589" y="288"/>
                  </a:lnTo>
                  <a:lnTo>
                    <a:pt x="590" y="288"/>
                  </a:lnTo>
                  <a:lnTo>
                    <a:pt x="589" y="285"/>
                  </a:lnTo>
                  <a:lnTo>
                    <a:pt x="589" y="282"/>
                  </a:lnTo>
                  <a:lnTo>
                    <a:pt x="606" y="282"/>
                  </a:lnTo>
                  <a:lnTo>
                    <a:pt x="607" y="282"/>
                  </a:lnTo>
                  <a:lnTo>
                    <a:pt x="607" y="285"/>
                  </a:lnTo>
                  <a:lnTo>
                    <a:pt x="608" y="286"/>
                  </a:lnTo>
                  <a:lnTo>
                    <a:pt x="611" y="287"/>
                  </a:lnTo>
                  <a:lnTo>
                    <a:pt x="612" y="288"/>
                  </a:lnTo>
                  <a:lnTo>
                    <a:pt x="612" y="289"/>
                  </a:lnTo>
                  <a:lnTo>
                    <a:pt x="608" y="294"/>
                  </a:lnTo>
                  <a:lnTo>
                    <a:pt x="609" y="294"/>
                  </a:lnTo>
                  <a:lnTo>
                    <a:pt x="613" y="298"/>
                  </a:lnTo>
                  <a:lnTo>
                    <a:pt x="616" y="299"/>
                  </a:lnTo>
                  <a:lnTo>
                    <a:pt x="617" y="300"/>
                  </a:lnTo>
                  <a:lnTo>
                    <a:pt x="617" y="300"/>
                  </a:lnTo>
                  <a:lnTo>
                    <a:pt x="620" y="305"/>
                  </a:lnTo>
                  <a:lnTo>
                    <a:pt x="621" y="306"/>
                  </a:lnTo>
                  <a:lnTo>
                    <a:pt x="623" y="307"/>
                  </a:lnTo>
                  <a:lnTo>
                    <a:pt x="622" y="308"/>
                  </a:lnTo>
                  <a:lnTo>
                    <a:pt x="622" y="309"/>
                  </a:lnTo>
                  <a:lnTo>
                    <a:pt x="623" y="310"/>
                  </a:lnTo>
                  <a:lnTo>
                    <a:pt x="624" y="311"/>
                  </a:lnTo>
                  <a:lnTo>
                    <a:pt x="624" y="312"/>
                  </a:lnTo>
                  <a:lnTo>
                    <a:pt x="624" y="312"/>
                  </a:lnTo>
                  <a:lnTo>
                    <a:pt x="625" y="312"/>
                  </a:lnTo>
                  <a:lnTo>
                    <a:pt x="625" y="312"/>
                  </a:lnTo>
                  <a:lnTo>
                    <a:pt x="625" y="315"/>
                  </a:lnTo>
                  <a:lnTo>
                    <a:pt x="626" y="318"/>
                  </a:lnTo>
                  <a:lnTo>
                    <a:pt x="628" y="320"/>
                  </a:lnTo>
                  <a:lnTo>
                    <a:pt x="630" y="321"/>
                  </a:lnTo>
                  <a:close/>
                  <a:moveTo>
                    <a:pt x="486" y="261"/>
                  </a:moveTo>
                  <a:lnTo>
                    <a:pt x="488" y="263"/>
                  </a:lnTo>
                  <a:lnTo>
                    <a:pt x="488" y="266"/>
                  </a:lnTo>
                  <a:lnTo>
                    <a:pt x="483" y="272"/>
                  </a:lnTo>
                  <a:lnTo>
                    <a:pt x="482" y="266"/>
                  </a:lnTo>
                  <a:lnTo>
                    <a:pt x="482" y="264"/>
                  </a:lnTo>
                  <a:lnTo>
                    <a:pt x="484" y="262"/>
                  </a:lnTo>
                  <a:lnTo>
                    <a:pt x="484" y="261"/>
                  </a:lnTo>
                  <a:lnTo>
                    <a:pt x="485" y="261"/>
                  </a:lnTo>
                  <a:lnTo>
                    <a:pt x="486" y="261"/>
                  </a:lnTo>
                  <a:close/>
                  <a:moveTo>
                    <a:pt x="42" y="276"/>
                  </a:moveTo>
                  <a:lnTo>
                    <a:pt x="42" y="277"/>
                  </a:lnTo>
                  <a:lnTo>
                    <a:pt x="42" y="281"/>
                  </a:lnTo>
                  <a:lnTo>
                    <a:pt x="44" y="282"/>
                  </a:lnTo>
                  <a:lnTo>
                    <a:pt x="44" y="283"/>
                  </a:lnTo>
                  <a:lnTo>
                    <a:pt x="42" y="284"/>
                  </a:lnTo>
                  <a:lnTo>
                    <a:pt x="42" y="283"/>
                  </a:lnTo>
                  <a:lnTo>
                    <a:pt x="40" y="282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5" y="280"/>
                  </a:lnTo>
                  <a:lnTo>
                    <a:pt x="33" y="280"/>
                  </a:lnTo>
                  <a:lnTo>
                    <a:pt x="32" y="280"/>
                  </a:lnTo>
                  <a:lnTo>
                    <a:pt x="30" y="277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6" y="276"/>
                  </a:lnTo>
                  <a:lnTo>
                    <a:pt x="25" y="276"/>
                  </a:lnTo>
                  <a:lnTo>
                    <a:pt x="25" y="276"/>
                  </a:lnTo>
                  <a:lnTo>
                    <a:pt x="26" y="276"/>
                  </a:lnTo>
                  <a:lnTo>
                    <a:pt x="27" y="275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3" y="274"/>
                  </a:lnTo>
                  <a:lnTo>
                    <a:pt x="21" y="272"/>
                  </a:lnTo>
                  <a:lnTo>
                    <a:pt x="20" y="270"/>
                  </a:lnTo>
                  <a:lnTo>
                    <a:pt x="19" y="267"/>
                  </a:lnTo>
                  <a:lnTo>
                    <a:pt x="19" y="262"/>
                  </a:lnTo>
                  <a:lnTo>
                    <a:pt x="18" y="259"/>
                  </a:lnTo>
                  <a:lnTo>
                    <a:pt x="16" y="258"/>
                  </a:lnTo>
                  <a:lnTo>
                    <a:pt x="14" y="256"/>
                  </a:lnTo>
                  <a:lnTo>
                    <a:pt x="12" y="255"/>
                  </a:lnTo>
                  <a:lnTo>
                    <a:pt x="11" y="254"/>
                  </a:lnTo>
                  <a:lnTo>
                    <a:pt x="8" y="249"/>
                  </a:lnTo>
                  <a:lnTo>
                    <a:pt x="8" y="248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5" y="247"/>
                  </a:lnTo>
                  <a:lnTo>
                    <a:pt x="4" y="246"/>
                  </a:lnTo>
                  <a:lnTo>
                    <a:pt x="4" y="243"/>
                  </a:lnTo>
                  <a:lnTo>
                    <a:pt x="4" y="242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2" y="240"/>
                  </a:lnTo>
                  <a:lnTo>
                    <a:pt x="1" y="239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3" y="234"/>
                  </a:lnTo>
                  <a:lnTo>
                    <a:pt x="3" y="234"/>
                  </a:lnTo>
                  <a:lnTo>
                    <a:pt x="4" y="234"/>
                  </a:lnTo>
                  <a:lnTo>
                    <a:pt x="12" y="234"/>
                  </a:lnTo>
                  <a:lnTo>
                    <a:pt x="15" y="233"/>
                  </a:lnTo>
                  <a:lnTo>
                    <a:pt x="18" y="232"/>
                  </a:lnTo>
                  <a:lnTo>
                    <a:pt x="20" y="230"/>
                  </a:lnTo>
                  <a:lnTo>
                    <a:pt x="21" y="230"/>
                  </a:lnTo>
                  <a:lnTo>
                    <a:pt x="22" y="231"/>
                  </a:lnTo>
                  <a:lnTo>
                    <a:pt x="23" y="232"/>
                  </a:lnTo>
                  <a:lnTo>
                    <a:pt x="24" y="233"/>
                  </a:lnTo>
                  <a:lnTo>
                    <a:pt x="26" y="234"/>
                  </a:lnTo>
                  <a:lnTo>
                    <a:pt x="27" y="234"/>
                  </a:lnTo>
                  <a:lnTo>
                    <a:pt x="27" y="235"/>
                  </a:lnTo>
                  <a:lnTo>
                    <a:pt x="28" y="235"/>
                  </a:lnTo>
                  <a:lnTo>
                    <a:pt x="28" y="234"/>
                  </a:lnTo>
                  <a:lnTo>
                    <a:pt x="29" y="234"/>
                  </a:lnTo>
                  <a:lnTo>
                    <a:pt x="29" y="238"/>
                  </a:lnTo>
                  <a:lnTo>
                    <a:pt x="27" y="240"/>
                  </a:lnTo>
                  <a:lnTo>
                    <a:pt x="25" y="241"/>
                  </a:lnTo>
                  <a:lnTo>
                    <a:pt x="20" y="244"/>
                  </a:lnTo>
                  <a:lnTo>
                    <a:pt x="19" y="244"/>
                  </a:lnTo>
                  <a:lnTo>
                    <a:pt x="18" y="246"/>
                  </a:lnTo>
                  <a:lnTo>
                    <a:pt x="18" y="247"/>
                  </a:lnTo>
                  <a:lnTo>
                    <a:pt x="19" y="248"/>
                  </a:lnTo>
                  <a:lnTo>
                    <a:pt x="21" y="249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24" y="253"/>
                  </a:lnTo>
                  <a:lnTo>
                    <a:pt x="27" y="253"/>
                  </a:lnTo>
                  <a:lnTo>
                    <a:pt x="26" y="256"/>
                  </a:lnTo>
                  <a:lnTo>
                    <a:pt x="26" y="257"/>
                  </a:lnTo>
                  <a:lnTo>
                    <a:pt x="24" y="256"/>
                  </a:lnTo>
                  <a:lnTo>
                    <a:pt x="25" y="258"/>
                  </a:lnTo>
                  <a:lnTo>
                    <a:pt x="27" y="270"/>
                  </a:lnTo>
                  <a:lnTo>
                    <a:pt x="28" y="271"/>
                  </a:lnTo>
                  <a:lnTo>
                    <a:pt x="29" y="272"/>
                  </a:lnTo>
                  <a:lnTo>
                    <a:pt x="30" y="272"/>
                  </a:lnTo>
                  <a:lnTo>
                    <a:pt x="32" y="273"/>
                  </a:lnTo>
                  <a:lnTo>
                    <a:pt x="34" y="274"/>
                  </a:lnTo>
                  <a:lnTo>
                    <a:pt x="36" y="275"/>
                  </a:lnTo>
                  <a:lnTo>
                    <a:pt x="36" y="276"/>
                  </a:lnTo>
                  <a:lnTo>
                    <a:pt x="38" y="275"/>
                  </a:lnTo>
                  <a:lnTo>
                    <a:pt x="39" y="275"/>
                  </a:lnTo>
                  <a:lnTo>
                    <a:pt x="40" y="274"/>
                  </a:lnTo>
                  <a:lnTo>
                    <a:pt x="41" y="275"/>
                  </a:lnTo>
                  <a:lnTo>
                    <a:pt x="42" y="276"/>
                  </a:lnTo>
                  <a:close/>
                  <a:moveTo>
                    <a:pt x="525" y="205"/>
                  </a:moveTo>
                  <a:lnTo>
                    <a:pt x="524" y="206"/>
                  </a:lnTo>
                  <a:lnTo>
                    <a:pt x="523" y="207"/>
                  </a:lnTo>
                  <a:lnTo>
                    <a:pt x="523" y="208"/>
                  </a:lnTo>
                  <a:lnTo>
                    <a:pt x="524" y="208"/>
                  </a:lnTo>
                  <a:lnTo>
                    <a:pt x="524" y="209"/>
                  </a:lnTo>
                  <a:lnTo>
                    <a:pt x="524" y="210"/>
                  </a:lnTo>
                  <a:lnTo>
                    <a:pt x="525" y="211"/>
                  </a:lnTo>
                  <a:lnTo>
                    <a:pt x="523" y="212"/>
                  </a:lnTo>
                  <a:lnTo>
                    <a:pt x="521" y="214"/>
                  </a:lnTo>
                  <a:lnTo>
                    <a:pt x="519" y="216"/>
                  </a:lnTo>
                  <a:lnTo>
                    <a:pt x="519" y="219"/>
                  </a:lnTo>
                  <a:lnTo>
                    <a:pt x="518" y="219"/>
                  </a:lnTo>
                  <a:lnTo>
                    <a:pt x="517" y="219"/>
                  </a:lnTo>
                  <a:lnTo>
                    <a:pt x="517" y="220"/>
                  </a:lnTo>
                  <a:lnTo>
                    <a:pt x="516" y="221"/>
                  </a:lnTo>
                  <a:lnTo>
                    <a:pt x="517" y="222"/>
                  </a:lnTo>
                  <a:lnTo>
                    <a:pt x="517" y="222"/>
                  </a:lnTo>
                  <a:lnTo>
                    <a:pt x="516" y="222"/>
                  </a:lnTo>
                  <a:lnTo>
                    <a:pt x="515" y="223"/>
                  </a:lnTo>
                  <a:lnTo>
                    <a:pt x="515" y="224"/>
                  </a:lnTo>
                  <a:lnTo>
                    <a:pt x="517" y="225"/>
                  </a:lnTo>
                  <a:lnTo>
                    <a:pt x="515" y="227"/>
                  </a:lnTo>
                  <a:lnTo>
                    <a:pt x="516" y="228"/>
                  </a:lnTo>
                  <a:lnTo>
                    <a:pt x="517" y="229"/>
                  </a:lnTo>
                  <a:lnTo>
                    <a:pt x="517" y="230"/>
                  </a:lnTo>
                  <a:lnTo>
                    <a:pt x="517" y="231"/>
                  </a:lnTo>
                  <a:lnTo>
                    <a:pt x="517" y="232"/>
                  </a:lnTo>
                  <a:lnTo>
                    <a:pt x="517" y="233"/>
                  </a:lnTo>
                  <a:lnTo>
                    <a:pt x="516" y="234"/>
                  </a:lnTo>
                  <a:lnTo>
                    <a:pt x="516" y="234"/>
                  </a:lnTo>
                  <a:lnTo>
                    <a:pt x="515" y="234"/>
                  </a:lnTo>
                  <a:lnTo>
                    <a:pt x="514" y="234"/>
                  </a:lnTo>
                  <a:lnTo>
                    <a:pt x="511" y="233"/>
                  </a:lnTo>
                  <a:lnTo>
                    <a:pt x="511" y="232"/>
                  </a:lnTo>
                  <a:lnTo>
                    <a:pt x="511" y="231"/>
                  </a:lnTo>
                  <a:lnTo>
                    <a:pt x="511" y="230"/>
                  </a:lnTo>
                  <a:lnTo>
                    <a:pt x="511" y="229"/>
                  </a:lnTo>
                  <a:lnTo>
                    <a:pt x="509" y="228"/>
                  </a:lnTo>
                  <a:lnTo>
                    <a:pt x="507" y="227"/>
                  </a:lnTo>
                  <a:lnTo>
                    <a:pt x="505" y="226"/>
                  </a:lnTo>
                  <a:lnTo>
                    <a:pt x="508" y="225"/>
                  </a:lnTo>
                  <a:lnTo>
                    <a:pt x="509" y="223"/>
                  </a:lnTo>
                  <a:lnTo>
                    <a:pt x="510" y="222"/>
                  </a:lnTo>
                  <a:lnTo>
                    <a:pt x="509" y="221"/>
                  </a:lnTo>
                  <a:lnTo>
                    <a:pt x="508" y="220"/>
                  </a:lnTo>
                  <a:lnTo>
                    <a:pt x="507" y="219"/>
                  </a:lnTo>
                  <a:lnTo>
                    <a:pt x="505" y="219"/>
                  </a:lnTo>
                  <a:lnTo>
                    <a:pt x="502" y="222"/>
                  </a:lnTo>
                  <a:lnTo>
                    <a:pt x="503" y="222"/>
                  </a:lnTo>
                  <a:lnTo>
                    <a:pt x="504" y="222"/>
                  </a:lnTo>
                  <a:lnTo>
                    <a:pt x="505" y="223"/>
                  </a:lnTo>
                  <a:lnTo>
                    <a:pt x="503" y="223"/>
                  </a:lnTo>
                  <a:lnTo>
                    <a:pt x="502" y="224"/>
                  </a:lnTo>
                  <a:lnTo>
                    <a:pt x="501" y="226"/>
                  </a:lnTo>
                  <a:lnTo>
                    <a:pt x="500" y="228"/>
                  </a:lnTo>
                  <a:lnTo>
                    <a:pt x="501" y="228"/>
                  </a:lnTo>
                  <a:lnTo>
                    <a:pt x="501" y="227"/>
                  </a:lnTo>
                  <a:lnTo>
                    <a:pt x="503" y="228"/>
                  </a:lnTo>
                  <a:lnTo>
                    <a:pt x="504" y="230"/>
                  </a:lnTo>
                  <a:lnTo>
                    <a:pt x="505" y="232"/>
                  </a:lnTo>
                  <a:lnTo>
                    <a:pt x="504" y="233"/>
                  </a:lnTo>
                  <a:lnTo>
                    <a:pt x="502" y="233"/>
                  </a:lnTo>
                  <a:lnTo>
                    <a:pt x="500" y="232"/>
                  </a:lnTo>
                  <a:lnTo>
                    <a:pt x="497" y="231"/>
                  </a:lnTo>
                  <a:lnTo>
                    <a:pt x="499" y="228"/>
                  </a:lnTo>
                  <a:lnTo>
                    <a:pt x="499" y="226"/>
                  </a:lnTo>
                  <a:lnTo>
                    <a:pt x="499" y="227"/>
                  </a:lnTo>
                  <a:lnTo>
                    <a:pt x="497" y="228"/>
                  </a:lnTo>
                  <a:lnTo>
                    <a:pt x="497" y="228"/>
                  </a:lnTo>
                  <a:lnTo>
                    <a:pt x="496" y="228"/>
                  </a:lnTo>
                  <a:lnTo>
                    <a:pt x="496" y="228"/>
                  </a:lnTo>
                  <a:lnTo>
                    <a:pt x="495" y="227"/>
                  </a:lnTo>
                  <a:lnTo>
                    <a:pt x="495" y="226"/>
                  </a:lnTo>
                  <a:lnTo>
                    <a:pt x="490" y="228"/>
                  </a:lnTo>
                  <a:lnTo>
                    <a:pt x="489" y="228"/>
                  </a:lnTo>
                  <a:lnTo>
                    <a:pt x="488" y="228"/>
                  </a:lnTo>
                  <a:lnTo>
                    <a:pt x="489" y="228"/>
                  </a:lnTo>
                  <a:lnTo>
                    <a:pt x="490" y="227"/>
                  </a:lnTo>
                  <a:lnTo>
                    <a:pt x="490" y="226"/>
                  </a:lnTo>
                  <a:lnTo>
                    <a:pt x="489" y="226"/>
                  </a:lnTo>
                  <a:lnTo>
                    <a:pt x="488" y="225"/>
                  </a:lnTo>
                  <a:lnTo>
                    <a:pt x="488" y="224"/>
                  </a:lnTo>
                  <a:lnTo>
                    <a:pt x="489" y="223"/>
                  </a:lnTo>
                  <a:lnTo>
                    <a:pt x="490" y="223"/>
                  </a:lnTo>
                  <a:lnTo>
                    <a:pt x="490" y="222"/>
                  </a:lnTo>
                  <a:lnTo>
                    <a:pt x="489" y="222"/>
                  </a:lnTo>
                  <a:lnTo>
                    <a:pt x="489" y="222"/>
                  </a:lnTo>
                  <a:lnTo>
                    <a:pt x="490" y="221"/>
                  </a:lnTo>
                  <a:lnTo>
                    <a:pt x="491" y="219"/>
                  </a:lnTo>
                  <a:lnTo>
                    <a:pt x="490" y="218"/>
                  </a:lnTo>
                  <a:lnTo>
                    <a:pt x="489" y="217"/>
                  </a:lnTo>
                  <a:lnTo>
                    <a:pt x="488" y="216"/>
                  </a:lnTo>
                  <a:lnTo>
                    <a:pt x="488" y="214"/>
                  </a:lnTo>
                  <a:lnTo>
                    <a:pt x="488" y="212"/>
                  </a:lnTo>
                  <a:lnTo>
                    <a:pt x="488" y="211"/>
                  </a:lnTo>
                  <a:lnTo>
                    <a:pt x="487" y="211"/>
                  </a:lnTo>
                  <a:lnTo>
                    <a:pt x="487" y="210"/>
                  </a:lnTo>
                  <a:lnTo>
                    <a:pt x="491" y="210"/>
                  </a:lnTo>
                  <a:lnTo>
                    <a:pt x="496" y="209"/>
                  </a:lnTo>
                  <a:lnTo>
                    <a:pt x="497" y="209"/>
                  </a:lnTo>
                  <a:lnTo>
                    <a:pt x="498" y="210"/>
                  </a:lnTo>
                  <a:lnTo>
                    <a:pt x="499" y="210"/>
                  </a:lnTo>
                  <a:lnTo>
                    <a:pt x="499" y="210"/>
                  </a:lnTo>
                  <a:lnTo>
                    <a:pt x="505" y="209"/>
                  </a:lnTo>
                  <a:lnTo>
                    <a:pt x="506" y="210"/>
                  </a:lnTo>
                  <a:lnTo>
                    <a:pt x="508" y="210"/>
                  </a:lnTo>
                  <a:lnTo>
                    <a:pt x="509" y="212"/>
                  </a:lnTo>
                  <a:lnTo>
                    <a:pt x="511" y="214"/>
                  </a:lnTo>
                  <a:lnTo>
                    <a:pt x="510" y="215"/>
                  </a:lnTo>
                  <a:lnTo>
                    <a:pt x="512" y="214"/>
                  </a:lnTo>
                  <a:lnTo>
                    <a:pt x="514" y="213"/>
                  </a:lnTo>
                  <a:lnTo>
                    <a:pt x="516" y="211"/>
                  </a:lnTo>
                  <a:lnTo>
                    <a:pt x="516" y="210"/>
                  </a:lnTo>
                  <a:lnTo>
                    <a:pt x="517" y="208"/>
                  </a:lnTo>
                  <a:lnTo>
                    <a:pt x="519" y="207"/>
                  </a:lnTo>
                  <a:lnTo>
                    <a:pt x="522" y="207"/>
                  </a:lnTo>
                  <a:lnTo>
                    <a:pt x="523" y="207"/>
                  </a:lnTo>
                  <a:lnTo>
                    <a:pt x="525" y="205"/>
                  </a:lnTo>
                  <a:close/>
                  <a:moveTo>
                    <a:pt x="547" y="156"/>
                  </a:moveTo>
                  <a:lnTo>
                    <a:pt x="547" y="158"/>
                  </a:lnTo>
                  <a:lnTo>
                    <a:pt x="546" y="160"/>
                  </a:lnTo>
                  <a:lnTo>
                    <a:pt x="537" y="162"/>
                  </a:lnTo>
                  <a:lnTo>
                    <a:pt x="535" y="162"/>
                  </a:lnTo>
                  <a:lnTo>
                    <a:pt x="532" y="161"/>
                  </a:lnTo>
                  <a:lnTo>
                    <a:pt x="526" y="156"/>
                  </a:lnTo>
                  <a:lnTo>
                    <a:pt x="525" y="154"/>
                  </a:lnTo>
                  <a:lnTo>
                    <a:pt x="524" y="153"/>
                  </a:lnTo>
                  <a:lnTo>
                    <a:pt x="526" y="153"/>
                  </a:lnTo>
                  <a:lnTo>
                    <a:pt x="531" y="150"/>
                  </a:lnTo>
                  <a:lnTo>
                    <a:pt x="534" y="149"/>
                  </a:lnTo>
                  <a:lnTo>
                    <a:pt x="536" y="149"/>
                  </a:lnTo>
                  <a:lnTo>
                    <a:pt x="543" y="151"/>
                  </a:lnTo>
                  <a:lnTo>
                    <a:pt x="545" y="152"/>
                  </a:lnTo>
                  <a:lnTo>
                    <a:pt x="547" y="153"/>
                  </a:lnTo>
                  <a:lnTo>
                    <a:pt x="547" y="155"/>
                  </a:lnTo>
                  <a:lnTo>
                    <a:pt x="547" y="156"/>
                  </a:lnTo>
                  <a:close/>
                  <a:moveTo>
                    <a:pt x="465" y="122"/>
                  </a:moveTo>
                  <a:lnTo>
                    <a:pt x="463" y="123"/>
                  </a:lnTo>
                  <a:lnTo>
                    <a:pt x="463" y="124"/>
                  </a:lnTo>
                  <a:lnTo>
                    <a:pt x="463" y="126"/>
                  </a:lnTo>
                  <a:lnTo>
                    <a:pt x="465" y="126"/>
                  </a:lnTo>
                  <a:lnTo>
                    <a:pt x="465" y="128"/>
                  </a:lnTo>
                  <a:lnTo>
                    <a:pt x="463" y="129"/>
                  </a:lnTo>
                  <a:lnTo>
                    <a:pt x="463" y="131"/>
                  </a:lnTo>
                  <a:lnTo>
                    <a:pt x="463" y="134"/>
                  </a:lnTo>
                  <a:lnTo>
                    <a:pt x="464" y="135"/>
                  </a:lnTo>
                  <a:lnTo>
                    <a:pt x="464" y="136"/>
                  </a:lnTo>
                  <a:lnTo>
                    <a:pt x="464" y="137"/>
                  </a:lnTo>
                  <a:lnTo>
                    <a:pt x="463" y="138"/>
                  </a:lnTo>
                  <a:lnTo>
                    <a:pt x="463" y="136"/>
                  </a:lnTo>
                  <a:lnTo>
                    <a:pt x="462" y="137"/>
                  </a:lnTo>
                  <a:lnTo>
                    <a:pt x="461" y="138"/>
                  </a:lnTo>
                  <a:lnTo>
                    <a:pt x="460" y="138"/>
                  </a:lnTo>
                  <a:lnTo>
                    <a:pt x="457" y="138"/>
                  </a:lnTo>
                  <a:lnTo>
                    <a:pt x="456" y="139"/>
                  </a:lnTo>
                  <a:lnTo>
                    <a:pt x="453" y="141"/>
                  </a:lnTo>
                  <a:lnTo>
                    <a:pt x="452" y="142"/>
                  </a:lnTo>
                  <a:lnTo>
                    <a:pt x="451" y="141"/>
                  </a:lnTo>
                  <a:lnTo>
                    <a:pt x="451" y="140"/>
                  </a:lnTo>
                  <a:lnTo>
                    <a:pt x="450" y="138"/>
                  </a:lnTo>
                  <a:lnTo>
                    <a:pt x="449" y="138"/>
                  </a:lnTo>
                  <a:lnTo>
                    <a:pt x="448" y="138"/>
                  </a:lnTo>
                  <a:lnTo>
                    <a:pt x="448" y="138"/>
                  </a:lnTo>
                  <a:lnTo>
                    <a:pt x="448" y="137"/>
                  </a:lnTo>
                  <a:lnTo>
                    <a:pt x="447" y="136"/>
                  </a:lnTo>
                  <a:lnTo>
                    <a:pt x="446" y="136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0" y="134"/>
                  </a:lnTo>
                  <a:lnTo>
                    <a:pt x="440" y="131"/>
                  </a:lnTo>
                  <a:lnTo>
                    <a:pt x="441" y="127"/>
                  </a:lnTo>
                  <a:lnTo>
                    <a:pt x="442" y="125"/>
                  </a:lnTo>
                  <a:lnTo>
                    <a:pt x="445" y="120"/>
                  </a:lnTo>
                  <a:lnTo>
                    <a:pt x="452" y="114"/>
                  </a:lnTo>
                  <a:lnTo>
                    <a:pt x="455" y="116"/>
                  </a:lnTo>
                  <a:lnTo>
                    <a:pt x="458" y="116"/>
                  </a:lnTo>
                  <a:lnTo>
                    <a:pt x="460" y="117"/>
                  </a:lnTo>
                  <a:lnTo>
                    <a:pt x="461" y="118"/>
                  </a:lnTo>
                  <a:lnTo>
                    <a:pt x="461" y="119"/>
                  </a:lnTo>
                  <a:lnTo>
                    <a:pt x="461" y="120"/>
                  </a:lnTo>
                  <a:lnTo>
                    <a:pt x="463" y="120"/>
                  </a:lnTo>
                  <a:lnTo>
                    <a:pt x="463" y="120"/>
                  </a:lnTo>
                  <a:lnTo>
                    <a:pt x="464" y="121"/>
                  </a:lnTo>
                  <a:lnTo>
                    <a:pt x="465" y="122"/>
                  </a:lnTo>
                  <a:close/>
                  <a:moveTo>
                    <a:pt x="119" y="366"/>
                  </a:moveTo>
                  <a:lnTo>
                    <a:pt x="119" y="367"/>
                  </a:lnTo>
                  <a:lnTo>
                    <a:pt x="120" y="368"/>
                  </a:lnTo>
                  <a:lnTo>
                    <a:pt x="118" y="370"/>
                  </a:lnTo>
                  <a:lnTo>
                    <a:pt x="117" y="371"/>
                  </a:lnTo>
                  <a:lnTo>
                    <a:pt x="116" y="372"/>
                  </a:lnTo>
                  <a:lnTo>
                    <a:pt x="115" y="372"/>
                  </a:lnTo>
                  <a:lnTo>
                    <a:pt x="114" y="372"/>
                  </a:lnTo>
                  <a:lnTo>
                    <a:pt x="114" y="373"/>
                  </a:lnTo>
                  <a:lnTo>
                    <a:pt x="113" y="374"/>
                  </a:lnTo>
                  <a:lnTo>
                    <a:pt x="112" y="375"/>
                  </a:lnTo>
                  <a:lnTo>
                    <a:pt x="112" y="373"/>
                  </a:lnTo>
                  <a:lnTo>
                    <a:pt x="112" y="372"/>
                  </a:lnTo>
                  <a:lnTo>
                    <a:pt x="114" y="369"/>
                  </a:lnTo>
                  <a:lnTo>
                    <a:pt x="114" y="367"/>
                  </a:lnTo>
                  <a:lnTo>
                    <a:pt x="116" y="367"/>
                  </a:lnTo>
                  <a:lnTo>
                    <a:pt x="119" y="366"/>
                  </a:lnTo>
                  <a:close/>
                  <a:moveTo>
                    <a:pt x="106" y="365"/>
                  </a:moveTo>
                  <a:lnTo>
                    <a:pt x="106" y="366"/>
                  </a:lnTo>
                  <a:lnTo>
                    <a:pt x="106" y="366"/>
                  </a:lnTo>
                  <a:lnTo>
                    <a:pt x="105" y="366"/>
                  </a:lnTo>
                  <a:lnTo>
                    <a:pt x="104" y="367"/>
                  </a:lnTo>
                  <a:lnTo>
                    <a:pt x="102" y="368"/>
                  </a:lnTo>
                  <a:lnTo>
                    <a:pt x="102" y="370"/>
                  </a:lnTo>
                  <a:lnTo>
                    <a:pt x="103" y="371"/>
                  </a:lnTo>
                  <a:lnTo>
                    <a:pt x="104" y="372"/>
                  </a:lnTo>
                  <a:lnTo>
                    <a:pt x="105" y="372"/>
                  </a:lnTo>
                  <a:lnTo>
                    <a:pt x="106" y="373"/>
                  </a:lnTo>
                  <a:lnTo>
                    <a:pt x="104" y="372"/>
                  </a:lnTo>
                  <a:lnTo>
                    <a:pt x="101" y="370"/>
                  </a:lnTo>
                  <a:lnTo>
                    <a:pt x="100" y="366"/>
                  </a:lnTo>
                  <a:lnTo>
                    <a:pt x="101" y="366"/>
                  </a:lnTo>
                  <a:lnTo>
                    <a:pt x="102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5" y="365"/>
                  </a:lnTo>
                  <a:lnTo>
                    <a:pt x="106" y="365"/>
                  </a:lnTo>
                  <a:lnTo>
                    <a:pt x="105" y="365"/>
                  </a:lnTo>
                  <a:lnTo>
                    <a:pt x="106" y="365"/>
                  </a:lnTo>
                  <a:close/>
                  <a:moveTo>
                    <a:pt x="402" y="285"/>
                  </a:moveTo>
                  <a:lnTo>
                    <a:pt x="403" y="286"/>
                  </a:lnTo>
                  <a:lnTo>
                    <a:pt x="403" y="288"/>
                  </a:lnTo>
                  <a:lnTo>
                    <a:pt x="402" y="291"/>
                  </a:lnTo>
                  <a:lnTo>
                    <a:pt x="400" y="292"/>
                  </a:lnTo>
                  <a:lnTo>
                    <a:pt x="399" y="291"/>
                  </a:lnTo>
                  <a:lnTo>
                    <a:pt x="399" y="290"/>
                  </a:lnTo>
                  <a:lnTo>
                    <a:pt x="399" y="289"/>
                  </a:lnTo>
                  <a:lnTo>
                    <a:pt x="398" y="288"/>
                  </a:lnTo>
                  <a:lnTo>
                    <a:pt x="398" y="288"/>
                  </a:lnTo>
                  <a:lnTo>
                    <a:pt x="398" y="287"/>
                  </a:lnTo>
                  <a:lnTo>
                    <a:pt x="398" y="285"/>
                  </a:lnTo>
                  <a:lnTo>
                    <a:pt x="399" y="284"/>
                  </a:lnTo>
                  <a:lnTo>
                    <a:pt x="400" y="284"/>
                  </a:lnTo>
                  <a:lnTo>
                    <a:pt x="400" y="285"/>
                  </a:lnTo>
                  <a:lnTo>
                    <a:pt x="400" y="286"/>
                  </a:lnTo>
                  <a:lnTo>
                    <a:pt x="401" y="286"/>
                  </a:lnTo>
                  <a:lnTo>
                    <a:pt x="402" y="2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1" name="Freeform 133">
              <a:extLst>
                <a:ext uri="{FF2B5EF4-FFF2-40B4-BE49-F238E27FC236}">
                  <a16:creationId xmlns:a16="http://schemas.microsoft.com/office/drawing/2014/main" id="{0EE1D64A-256C-C9C2-FFE7-078B733A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055" y="2967795"/>
              <a:ext cx="973924" cy="499703"/>
            </a:xfrm>
            <a:custGeom>
              <a:avLst/>
              <a:gdLst>
                <a:gd name="T0" fmla="*/ 661 w 688"/>
                <a:gd name="T1" fmla="*/ 90 h 353"/>
                <a:gd name="T2" fmla="*/ 671 w 688"/>
                <a:gd name="T3" fmla="*/ 101 h 353"/>
                <a:gd name="T4" fmla="*/ 681 w 688"/>
                <a:gd name="T5" fmla="*/ 127 h 353"/>
                <a:gd name="T6" fmla="*/ 682 w 688"/>
                <a:gd name="T7" fmla="*/ 152 h 353"/>
                <a:gd name="T8" fmla="*/ 681 w 688"/>
                <a:gd name="T9" fmla="*/ 176 h 353"/>
                <a:gd name="T10" fmla="*/ 647 w 688"/>
                <a:gd name="T11" fmla="*/ 175 h 353"/>
                <a:gd name="T12" fmla="*/ 623 w 688"/>
                <a:gd name="T13" fmla="*/ 184 h 353"/>
                <a:gd name="T14" fmla="*/ 642 w 688"/>
                <a:gd name="T15" fmla="*/ 211 h 353"/>
                <a:gd name="T16" fmla="*/ 627 w 688"/>
                <a:gd name="T17" fmla="*/ 235 h 353"/>
                <a:gd name="T18" fmla="*/ 630 w 688"/>
                <a:gd name="T19" fmla="*/ 253 h 353"/>
                <a:gd name="T20" fmla="*/ 629 w 688"/>
                <a:gd name="T21" fmla="*/ 271 h 353"/>
                <a:gd name="T22" fmla="*/ 605 w 688"/>
                <a:gd name="T23" fmla="*/ 276 h 353"/>
                <a:gd name="T24" fmla="*/ 582 w 688"/>
                <a:gd name="T25" fmla="*/ 295 h 353"/>
                <a:gd name="T26" fmla="*/ 565 w 688"/>
                <a:gd name="T27" fmla="*/ 309 h 353"/>
                <a:gd name="T28" fmla="*/ 541 w 688"/>
                <a:gd name="T29" fmla="*/ 319 h 353"/>
                <a:gd name="T30" fmla="*/ 490 w 688"/>
                <a:gd name="T31" fmla="*/ 322 h 353"/>
                <a:gd name="T32" fmla="*/ 470 w 688"/>
                <a:gd name="T33" fmla="*/ 337 h 353"/>
                <a:gd name="T34" fmla="*/ 455 w 688"/>
                <a:gd name="T35" fmla="*/ 353 h 353"/>
                <a:gd name="T36" fmla="*/ 412 w 688"/>
                <a:gd name="T37" fmla="*/ 340 h 353"/>
                <a:gd name="T38" fmla="*/ 359 w 688"/>
                <a:gd name="T39" fmla="*/ 331 h 353"/>
                <a:gd name="T40" fmla="*/ 288 w 688"/>
                <a:gd name="T41" fmla="*/ 319 h 353"/>
                <a:gd name="T42" fmla="*/ 253 w 688"/>
                <a:gd name="T43" fmla="*/ 301 h 353"/>
                <a:gd name="T44" fmla="*/ 240 w 688"/>
                <a:gd name="T45" fmla="*/ 286 h 353"/>
                <a:gd name="T46" fmla="*/ 242 w 688"/>
                <a:gd name="T47" fmla="*/ 261 h 353"/>
                <a:gd name="T48" fmla="*/ 193 w 688"/>
                <a:gd name="T49" fmla="*/ 272 h 353"/>
                <a:gd name="T50" fmla="*/ 168 w 688"/>
                <a:gd name="T51" fmla="*/ 275 h 353"/>
                <a:gd name="T52" fmla="*/ 132 w 688"/>
                <a:gd name="T53" fmla="*/ 302 h 353"/>
                <a:gd name="T54" fmla="*/ 108 w 688"/>
                <a:gd name="T55" fmla="*/ 299 h 353"/>
                <a:gd name="T56" fmla="*/ 79 w 688"/>
                <a:gd name="T57" fmla="*/ 273 h 353"/>
                <a:gd name="T58" fmla="*/ 58 w 688"/>
                <a:gd name="T59" fmla="*/ 291 h 353"/>
                <a:gd name="T60" fmla="*/ 31 w 688"/>
                <a:gd name="T61" fmla="*/ 270 h 353"/>
                <a:gd name="T62" fmla="*/ 3 w 688"/>
                <a:gd name="T63" fmla="*/ 239 h 353"/>
                <a:gd name="T64" fmla="*/ 4 w 688"/>
                <a:gd name="T65" fmla="*/ 200 h 353"/>
                <a:gd name="T66" fmla="*/ 30 w 688"/>
                <a:gd name="T67" fmla="*/ 199 h 353"/>
                <a:gd name="T68" fmla="*/ 50 w 688"/>
                <a:gd name="T69" fmla="*/ 213 h 353"/>
                <a:gd name="T70" fmla="*/ 61 w 688"/>
                <a:gd name="T71" fmla="*/ 221 h 353"/>
                <a:gd name="T72" fmla="*/ 73 w 688"/>
                <a:gd name="T73" fmla="*/ 229 h 353"/>
                <a:gd name="T74" fmla="*/ 82 w 688"/>
                <a:gd name="T75" fmla="*/ 199 h 353"/>
                <a:gd name="T76" fmla="*/ 92 w 688"/>
                <a:gd name="T77" fmla="*/ 201 h 353"/>
                <a:gd name="T78" fmla="*/ 121 w 688"/>
                <a:gd name="T79" fmla="*/ 207 h 353"/>
                <a:gd name="T80" fmla="*/ 157 w 688"/>
                <a:gd name="T81" fmla="*/ 218 h 353"/>
                <a:gd name="T82" fmla="*/ 184 w 688"/>
                <a:gd name="T83" fmla="*/ 203 h 353"/>
                <a:gd name="T84" fmla="*/ 242 w 688"/>
                <a:gd name="T85" fmla="*/ 187 h 353"/>
                <a:gd name="T86" fmla="*/ 245 w 688"/>
                <a:gd name="T87" fmla="*/ 177 h 353"/>
                <a:gd name="T88" fmla="*/ 268 w 688"/>
                <a:gd name="T89" fmla="*/ 187 h 353"/>
                <a:gd name="T90" fmla="*/ 295 w 688"/>
                <a:gd name="T91" fmla="*/ 192 h 353"/>
                <a:gd name="T92" fmla="*/ 315 w 688"/>
                <a:gd name="T93" fmla="*/ 209 h 353"/>
                <a:gd name="T94" fmla="*/ 321 w 688"/>
                <a:gd name="T95" fmla="*/ 184 h 353"/>
                <a:gd name="T96" fmla="*/ 313 w 688"/>
                <a:gd name="T97" fmla="*/ 158 h 353"/>
                <a:gd name="T98" fmla="*/ 291 w 688"/>
                <a:gd name="T99" fmla="*/ 121 h 353"/>
                <a:gd name="T100" fmla="*/ 341 w 688"/>
                <a:gd name="T101" fmla="*/ 95 h 353"/>
                <a:gd name="T102" fmla="*/ 353 w 688"/>
                <a:gd name="T103" fmla="*/ 62 h 353"/>
                <a:gd name="T104" fmla="*/ 384 w 688"/>
                <a:gd name="T105" fmla="*/ 60 h 353"/>
                <a:gd name="T106" fmla="*/ 395 w 688"/>
                <a:gd name="T107" fmla="*/ 37 h 353"/>
                <a:gd name="T108" fmla="*/ 406 w 688"/>
                <a:gd name="T109" fmla="*/ 54 h 353"/>
                <a:gd name="T110" fmla="*/ 454 w 688"/>
                <a:gd name="T111" fmla="*/ 55 h 353"/>
                <a:gd name="T112" fmla="*/ 467 w 688"/>
                <a:gd name="T113" fmla="*/ 50 h 353"/>
                <a:gd name="T114" fmla="*/ 489 w 688"/>
                <a:gd name="T115" fmla="*/ 29 h 353"/>
                <a:gd name="T116" fmla="*/ 508 w 688"/>
                <a:gd name="T117" fmla="*/ 8 h 353"/>
                <a:gd name="T118" fmla="*/ 537 w 688"/>
                <a:gd name="T119" fmla="*/ 11 h 353"/>
                <a:gd name="T120" fmla="*/ 574 w 688"/>
                <a:gd name="T121" fmla="*/ 24 h 353"/>
                <a:gd name="T122" fmla="*/ 617 w 688"/>
                <a:gd name="T123" fmla="*/ 39 h 353"/>
                <a:gd name="T124" fmla="*/ 644 w 688"/>
                <a:gd name="T125" fmla="*/ 3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8" h="353">
                  <a:moveTo>
                    <a:pt x="670" y="56"/>
                  </a:moveTo>
                  <a:lnTo>
                    <a:pt x="671" y="62"/>
                  </a:lnTo>
                  <a:lnTo>
                    <a:pt x="670" y="64"/>
                  </a:lnTo>
                  <a:lnTo>
                    <a:pt x="670" y="65"/>
                  </a:lnTo>
                  <a:lnTo>
                    <a:pt x="668" y="66"/>
                  </a:lnTo>
                  <a:lnTo>
                    <a:pt x="667" y="67"/>
                  </a:lnTo>
                  <a:lnTo>
                    <a:pt x="666" y="69"/>
                  </a:lnTo>
                  <a:lnTo>
                    <a:pt x="665" y="71"/>
                  </a:lnTo>
                  <a:lnTo>
                    <a:pt x="664" y="74"/>
                  </a:lnTo>
                  <a:lnTo>
                    <a:pt x="663" y="76"/>
                  </a:lnTo>
                  <a:lnTo>
                    <a:pt x="662" y="78"/>
                  </a:lnTo>
                  <a:lnTo>
                    <a:pt x="661" y="85"/>
                  </a:lnTo>
                  <a:lnTo>
                    <a:pt x="661" y="86"/>
                  </a:lnTo>
                  <a:lnTo>
                    <a:pt x="661" y="87"/>
                  </a:lnTo>
                  <a:lnTo>
                    <a:pt x="660" y="89"/>
                  </a:lnTo>
                  <a:lnTo>
                    <a:pt x="661" y="90"/>
                  </a:lnTo>
                  <a:lnTo>
                    <a:pt x="662" y="90"/>
                  </a:lnTo>
                  <a:lnTo>
                    <a:pt x="664" y="90"/>
                  </a:lnTo>
                  <a:lnTo>
                    <a:pt x="664" y="90"/>
                  </a:lnTo>
                  <a:lnTo>
                    <a:pt x="665" y="91"/>
                  </a:lnTo>
                  <a:lnTo>
                    <a:pt x="665" y="92"/>
                  </a:lnTo>
                  <a:lnTo>
                    <a:pt x="666" y="93"/>
                  </a:lnTo>
                  <a:lnTo>
                    <a:pt x="666" y="94"/>
                  </a:lnTo>
                  <a:lnTo>
                    <a:pt x="665" y="95"/>
                  </a:lnTo>
                  <a:lnTo>
                    <a:pt x="666" y="96"/>
                  </a:lnTo>
                  <a:lnTo>
                    <a:pt x="666" y="96"/>
                  </a:lnTo>
                  <a:lnTo>
                    <a:pt x="667" y="97"/>
                  </a:lnTo>
                  <a:lnTo>
                    <a:pt x="667" y="98"/>
                  </a:lnTo>
                  <a:lnTo>
                    <a:pt x="668" y="99"/>
                  </a:lnTo>
                  <a:lnTo>
                    <a:pt x="669" y="99"/>
                  </a:lnTo>
                  <a:lnTo>
                    <a:pt x="670" y="100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1" y="103"/>
                  </a:lnTo>
                  <a:lnTo>
                    <a:pt x="671" y="104"/>
                  </a:lnTo>
                  <a:lnTo>
                    <a:pt x="672" y="108"/>
                  </a:lnTo>
                  <a:lnTo>
                    <a:pt x="672" y="111"/>
                  </a:lnTo>
                  <a:lnTo>
                    <a:pt x="672" y="114"/>
                  </a:lnTo>
                  <a:lnTo>
                    <a:pt x="673" y="116"/>
                  </a:lnTo>
                  <a:lnTo>
                    <a:pt x="676" y="119"/>
                  </a:lnTo>
                  <a:lnTo>
                    <a:pt x="677" y="120"/>
                  </a:lnTo>
                  <a:lnTo>
                    <a:pt x="678" y="120"/>
                  </a:lnTo>
                  <a:lnTo>
                    <a:pt x="679" y="121"/>
                  </a:lnTo>
                  <a:lnTo>
                    <a:pt x="680" y="123"/>
                  </a:lnTo>
                  <a:lnTo>
                    <a:pt x="681" y="123"/>
                  </a:lnTo>
                  <a:lnTo>
                    <a:pt x="682" y="125"/>
                  </a:lnTo>
                  <a:lnTo>
                    <a:pt x="681" y="126"/>
                  </a:lnTo>
                  <a:lnTo>
                    <a:pt x="681" y="127"/>
                  </a:lnTo>
                  <a:lnTo>
                    <a:pt x="680" y="130"/>
                  </a:lnTo>
                  <a:lnTo>
                    <a:pt x="682" y="131"/>
                  </a:lnTo>
                  <a:lnTo>
                    <a:pt x="681" y="133"/>
                  </a:lnTo>
                  <a:lnTo>
                    <a:pt x="683" y="134"/>
                  </a:lnTo>
                  <a:lnTo>
                    <a:pt x="686" y="135"/>
                  </a:lnTo>
                  <a:lnTo>
                    <a:pt x="688" y="137"/>
                  </a:lnTo>
                  <a:lnTo>
                    <a:pt x="683" y="142"/>
                  </a:lnTo>
                  <a:lnTo>
                    <a:pt x="683" y="143"/>
                  </a:lnTo>
                  <a:lnTo>
                    <a:pt x="683" y="144"/>
                  </a:lnTo>
                  <a:lnTo>
                    <a:pt x="683" y="145"/>
                  </a:lnTo>
                  <a:lnTo>
                    <a:pt x="683" y="146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8"/>
                  </a:lnTo>
                  <a:lnTo>
                    <a:pt x="683" y="151"/>
                  </a:lnTo>
                  <a:lnTo>
                    <a:pt x="682" y="152"/>
                  </a:lnTo>
                  <a:lnTo>
                    <a:pt x="681" y="154"/>
                  </a:lnTo>
                  <a:lnTo>
                    <a:pt x="679" y="155"/>
                  </a:lnTo>
                  <a:lnTo>
                    <a:pt x="677" y="156"/>
                  </a:lnTo>
                  <a:lnTo>
                    <a:pt x="675" y="157"/>
                  </a:lnTo>
                  <a:lnTo>
                    <a:pt x="675" y="157"/>
                  </a:lnTo>
                  <a:lnTo>
                    <a:pt x="676" y="158"/>
                  </a:lnTo>
                  <a:lnTo>
                    <a:pt x="677" y="159"/>
                  </a:lnTo>
                  <a:lnTo>
                    <a:pt x="678" y="160"/>
                  </a:lnTo>
                  <a:lnTo>
                    <a:pt x="679" y="163"/>
                  </a:lnTo>
                  <a:lnTo>
                    <a:pt x="680" y="163"/>
                  </a:lnTo>
                  <a:lnTo>
                    <a:pt x="678" y="165"/>
                  </a:lnTo>
                  <a:lnTo>
                    <a:pt x="678" y="167"/>
                  </a:lnTo>
                  <a:lnTo>
                    <a:pt x="679" y="169"/>
                  </a:lnTo>
                  <a:lnTo>
                    <a:pt x="679" y="174"/>
                  </a:lnTo>
                  <a:lnTo>
                    <a:pt x="680" y="175"/>
                  </a:lnTo>
                  <a:lnTo>
                    <a:pt x="681" y="176"/>
                  </a:lnTo>
                  <a:lnTo>
                    <a:pt x="682" y="177"/>
                  </a:lnTo>
                  <a:lnTo>
                    <a:pt x="680" y="178"/>
                  </a:lnTo>
                  <a:lnTo>
                    <a:pt x="673" y="179"/>
                  </a:lnTo>
                  <a:lnTo>
                    <a:pt x="666" y="181"/>
                  </a:lnTo>
                  <a:lnTo>
                    <a:pt x="663" y="180"/>
                  </a:lnTo>
                  <a:lnTo>
                    <a:pt x="661" y="176"/>
                  </a:lnTo>
                  <a:lnTo>
                    <a:pt x="660" y="178"/>
                  </a:lnTo>
                  <a:lnTo>
                    <a:pt x="659" y="181"/>
                  </a:lnTo>
                  <a:lnTo>
                    <a:pt x="657" y="181"/>
                  </a:lnTo>
                  <a:lnTo>
                    <a:pt x="656" y="181"/>
                  </a:lnTo>
                  <a:lnTo>
                    <a:pt x="652" y="181"/>
                  </a:lnTo>
                  <a:lnTo>
                    <a:pt x="650" y="181"/>
                  </a:lnTo>
                  <a:lnTo>
                    <a:pt x="649" y="179"/>
                  </a:lnTo>
                  <a:lnTo>
                    <a:pt x="648" y="178"/>
                  </a:lnTo>
                  <a:lnTo>
                    <a:pt x="648" y="176"/>
                  </a:lnTo>
                  <a:lnTo>
                    <a:pt x="647" y="175"/>
                  </a:lnTo>
                  <a:lnTo>
                    <a:pt x="647" y="175"/>
                  </a:lnTo>
                  <a:lnTo>
                    <a:pt x="640" y="171"/>
                  </a:lnTo>
                  <a:lnTo>
                    <a:pt x="635" y="171"/>
                  </a:lnTo>
                  <a:lnTo>
                    <a:pt x="632" y="173"/>
                  </a:lnTo>
                  <a:lnTo>
                    <a:pt x="632" y="174"/>
                  </a:lnTo>
                  <a:lnTo>
                    <a:pt x="632" y="175"/>
                  </a:lnTo>
                  <a:lnTo>
                    <a:pt x="631" y="177"/>
                  </a:lnTo>
                  <a:lnTo>
                    <a:pt x="627" y="180"/>
                  </a:lnTo>
                  <a:lnTo>
                    <a:pt x="626" y="181"/>
                  </a:lnTo>
                  <a:lnTo>
                    <a:pt x="625" y="181"/>
                  </a:lnTo>
                  <a:lnTo>
                    <a:pt x="624" y="181"/>
                  </a:lnTo>
                  <a:lnTo>
                    <a:pt x="624" y="180"/>
                  </a:lnTo>
                  <a:lnTo>
                    <a:pt x="623" y="181"/>
                  </a:lnTo>
                  <a:lnTo>
                    <a:pt x="622" y="182"/>
                  </a:lnTo>
                  <a:lnTo>
                    <a:pt x="622" y="183"/>
                  </a:lnTo>
                  <a:lnTo>
                    <a:pt x="623" y="184"/>
                  </a:lnTo>
                  <a:lnTo>
                    <a:pt x="628" y="187"/>
                  </a:lnTo>
                  <a:lnTo>
                    <a:pt x="630" y="186"/>
                  </a:lnTo>
                  <a:lnTo>
                    <a:pt x="636" y="188"/>
                  </a:lnTo>
                  <a:lnTo>
                    <a:pt x="640" y="187"/>
                  </a:lnTo>
                  <a:lnTo>
                    <a:pt x="641" y="189"/>
                  </a:lnTo>
                  <a:lnTo>
                    <a:pt x="643" y="191"/>
                  </a:lnTo>
                  <a:lnTo>
                    <a:pt x="644" y="193"/>
                  </a:lnTo>
                  <a:lnTo>
                    <a:pt x="643" y="196"/>
                  </a:lnTo>
                  <a:lnTo>
                    <a:pt x="645" y="197"/>
                  </a:lnTo>
                  <a:lnTo>
                    <a:pt x="646" y="199"/>
                  </a:lnTo>
                  <a:lnTo>
                    <a:pt x="647" y="200"/>
                  </a:lnTo>
                  <a:lnTo>
                    <a:pt x="647" y="202"/>
                  </a:lnTo>
                  <a:lnTo>
                    <a:pt x="646" y="204"/>
                  </a:lnTo>
                  <a:lnTo>
                    <a:pt x="643" y="205"/>
                  </a:lnTo>
                  <a:lnTo>
                    <a:pt x="642" y="206"/>
                  </a:lnTo>
                  <a:lnTo>
                    <a:pt x="642" y="211"/>
                  </a:lnTo>
                  <a:lnTo>
                    <a:pt x="641" y="212"/>
                  </a:lnTo>
                  <a:lnTo>
                    <a:pt x="638" y="215"/>
                  </a:lnTo>
                  <a:lnTo>
                    <a:pt x="628" y="219"/>
                  </a:lnTo>
                  <a:lnTo>
                    <a:pt x="627" y="217"/>
                  </a:lnTo>
                  <a:lnTo>
                    <a:pt x="626" y="217"/>
                  </a:lnTo>
                  <a:lnTo>
                    <a:pt x="624" y="217"/>
                  </a:lnTo>
                  <a:lnTo>
                    <a:pt x="623" y="219"/>
                  </a:lnTo>
                  <a:lnTo>
                    <a:pt x="624" y="224"/>
                  </a:lnTo>
                  <a:lnTo>
                    <a:pt x="623" y="224"/>
                  </a:lnTo>
                  <a:lnTo>
                    <a:pt x="623" y="225"/>
                  </a:lnTo>
                  <a:lnTo>
                    <a:pt x="623" y="226"/>
                  </a:lnTo>
                  <a:lnTo>
                    <a:pt x="623" y="226"/>
                  </a:lnTo>
                  <a:lnTo>
                    <a:pt x="623" y="227"/>
                  </a:lnTo>
                  <a:lnTo>
                    <a:pt x="624" y="227"/>
                  </a:lnTo>
                  <a:lnTo>
                    <a:pt x="627" y="233"/>
                  </a:lnTo>
                  <a:lnTo>
                    <a:pt x="627" y="235"/>
                  </a:lnTo>
                  <a:lnTo>
                    <a:pt x="627" y="236"/>
                  </a:lnTo>
                  <a:lnTo>
                    <a:pt x="625" y="238"/>
                  </a:lnTo>
                  <a:lnTo>
                    <a:pt x="623" y="239"/>
                  </a:lnTo>
                  <a:lnTo>
                    <a:pt x="623" y="241"/>
                  </a:lnTo>
                  <a:lnTo>
                    <a:pt x="622" y="245"/>
                  </a:lnTo>
                  <a:lnTo>
                    <a:pt x="622" y="247"/>
                  </a:lnTo>
                  <a:lnTo>
                    <a:pt x="623" y="247"/>
                  </a:lnTo>
                  <a:lnTo>
                    <a:pt x="623" y="247"/>
                  </a:lnTo>
                  <a:lnTo>
                    <a:pt x="624" y="248"/>
                  </a:lnTo>
                  <a:lnTo>
                    <a:pt x="624" y="249"/>
                  </a:lnTo>
                  <a:lnTo>
                    <a:pt x="623" y="252"/>
                  </a:lnTo>
                  <a:lnTo>
                    <a:pt x="623" y="253"/>
                  </a:lnTo>
                  <a:lnTo>
                    <a:pt x="625" y="253"/>
                  </a:lnTo>
                  <a:lnTo>
                    <a:pt x="628" y="252"/>
                  </a:lnTo>
                  <a:lnTo>
                    <a:pt x="629" y="252"/>
                  </a:lnTo>
                  <a:lnTo>
                    <a:pt x="630" y="253"/>
                  </a:lnTo>
                  <a:lnTo>
                    <a:pt x="630" y="255"/>
                  </a:lnTo>
                  <a:lnTo>
                    <a:pt x="628" y="258"/>
                  </a:lnTo>
                  <a:lnTo>
                    <a:pt x="626" y="259"/>
                  </a:lnTo>
                  <a:lnTo>
                    <a:pt x="625" y="260"/>
                  </a:lnTo>
                  <a:lnTo>
                    <a:pt x="626" y="262"/>
                  </a:lnTo>
                  <a:lnTo>
                    <a:pt x="628" y="263"/>
                  </a:lnTo>
                  <a:lnTo>
                    <a:pt x="629" y="264"/>
                  </a:lnTo>
                  <a:lnTo>
                    <a:pt x="629" y="265"/>
                  </a:lnTo>
                  <a:lnTo>
                    <a:pt x="629" y="265"/>
                  </a:lnTo>
                  <a:lnTo>
                    <a:pt x="628" y="265"/>
                  </a:lnTo>
                  <a:lnTo>
                    <a:pt x="624" y="267"/>
                  </a:lnTo>
                  <a:lnTo>
                    <a:pt x="623" y="268"/>
                  </a:lnTo>
                  <a:lnTo>
                    <a:pt x="625" y="269"/>
                  </a:lnTo>
                  <a:lnTo>
                    <a:pt x="627" y="269"/>
                  </a:lnTo>
                  <a:lnTo>
                    <a:pt x="628" y="271"/>
                  </a:lnTo>
                  <a:lnTo>
                    <a:pt x="629" y="271"/>
                  </a:lnTo>
                  <a:lnTo>
                    <a:pt x="627" y="272"/>
                  </a:lnTo>
                  <a:lnTo>
                    <a:pt x="624" y="272"/>
                  </a:lnTo>
                  <a:lnTo>
                    <a:pt x="623" y="272"/>
                  </a:lnTo>
                  <a:lnTo>
                    <a:pt x="623" y="273"/>
                  </a:lnTo>
                  <a:lnTo>
                    <a:pt x="622" y="273"/>
                  </a:lnTo>
                  <a:lnTo>
                    <a:pt x="621" y="272"/>
                  </a:lnTo>
                  <a:lnTo>
                    <a:pt x="619" y="271"/>
                  </a:lnTo>
                  <a:lnTo>
                    <a:pt x="617" y="271"/>
                  </a:lnTo>
                  <a:lnTo>
                    <a:pt x="614" y="271"/>
                  </a:lnTo>
                  <a:lnTo>
                    <a:pt x="611" y="271"/>
                  </a:lnTo>
                  <a:lnTo>
                    <a:pt x="610" y="271"/>
                  </a:lnTo>
                  <a:lnTo>
                    <a:pt x="609" y="272"/>
                  </a:lnTo>
                  <a:lnTo>
                    <a:pt x="608" y="274"/>
                  </a:lnTo>
                  <a:lnTo>
                    <a:pt x="607" y="275"/>
                  </a:lnTo>
                  <a:lnTo>
                    <a:pt x="606" y="275"/>
                  </a:lnTo>
                  <a:lnTo>
                    <a:pt x="605" y="276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5" y="278"/>
                  </a:lnTo>
                  <a:lnTo>
                    <a:pt x="605" y="279"/>
                  </a:lnTo>
                  <a:lnTo>
                    <a:pt x="604" y="280"/>
                  </a:lnTo>
                  <a:lnTo>
                    <a:pt x="602" y="281"/>
                  </a:lnTo>
                  <a:lnTo>
                    <a:pt x="600" y="283"/>
                  </a:lnTo>
                  <a:lnTo>
                    <a:pt x="599" y="283"/>
                  </a:lnTo>
                  <a:lnTo>
                    <a:pt x="596" y="288"/>
                  </a:lnTo>
                  <a:lnTo>
                    <a:pt x="594" y="289"/>
                  </a:lnTo>
                  <a:lnTo>
                    <a:pt x="593" y="289"/>
                  </a:lnTo>
                  <a:lnTo>
                    <a:pt x="589" y="292"/>
                  </a:lnTo>
                  <a:lnTo>
                    <a:pt x="587" y="293"/>
                  </a:lnTo>
                  <a:lnTo>
                    <a:pt x="583" y="294"/>
                  </a:lnTo>
                  <a:lnTo>
                    <a:pt x="583" y="295"/>
                  </a:lnTo>
                  <a:lnTo>
                    <a:pt x="582" y="295"/>
                  </a:lnTo>
                  <a:lnTo>
                    <a:pt x="582" y="296"/>
                  </a:lnTo>
                  <a:lnTo>
                    <a:pt x="582" y="301"/>
                  </a:lnTo>
                  <a:lnTo>
                    <a:pt x="582" y="301"/>
                  </a:lnTo>
                  <a:lnTo>
                    <a:pt x="581" y="303"/>
                  </a:lnTo>
                  <a:lnTo>
                    <a:pt x="582" y="306"/>
                  </a:lnTo>
                  <a:lnTo>
                    <a:pt x="583" y="308"/>
                  </a:lnTo>
                  <a:lnTo>
                    <a:pt x="585" y="310"/>
                  </a:lnTo>
                  <a:lnTo>
                    <a:pt x="586" y="312"/>
                  </a:lnTo>
                  <a:lnTo>
                    <a:pt x="586" y="315"/>
                  </a:lnTo>
                  <a:lnTo>
                    <a:pt x="584" y="313"/>
                  </a:lnTo>
                  <a:lnTo>
                    <a:pt x="583" y="312"/>
                  </a:lnTo>
                  <a:lnTo>
                    <a:pt x="580" y="312"/>
                  </a:lnTo>
                  <a:lnTo>
                    <a:pt x="574" y="308"/>
                  </a:lnTo>
                  <a:lnTo>
                    <a:pt x="571" y="307"/>
                  </a:lnTo>
                  <a:lnTo>
                    <a:pt x="569" y="308"/>
                  </a:lnTo>
                  <a:lnTo>
                    <a:pt x="565" y="309"/>
                  </a:lnTo>
                  <a:lnTo>
                    <a:pt x="563" y="311"/>
                  </a:lnTo>
                  <a:lnTo>
                    <a:pt x="560" y="311"/>
                  </a:lnTo>
                  <a:lnTo>
                    <a:pt x="553" y="310"/>
                  </a:lnTo>
                  <a:lnTo>
                    <a:pt x="551" y="308"/>
                  </a:lnTo>
                  <a:lnTo>
                    <a:pt x="551" y="311"/>
                  </a:lnTo>
                  <a:lnTo>
                    <a:pt x="551" y="313"/>
                  </a:lnTo>
                  <a:lnTo>
                    <a:pt x="551" y="313"/>
                  </a:lnTo>
                  <a:lnTo>
                    <a:pt x="551" y="314"/>
                  </a:lnTo>
                  <a:lnTo>
                    <a:pt x="550" y="314"/>
                  </a:lnTo>
                  <a:lnTo>
                    <a:pt x="549" y="314"/>
                  </a:lnTo>
                  <a:lnTo>
                    <a:pt x="547" y="314"/>
                  </a:lnTo>
                  <a:lnTo>
                    <a:pt x="545" y="314"/>
                  </a:lnTo>
                  <a:lnTo>
                    <a:pt x="544" y="314"/>
                  </a:lnTo>
                  <a:lnTo>
                    <a:pt x="542" y="316"/>
                  </a:lnTo>
                  <a:lnTo>
                    <a:pt x="541" y="318"/>
                  </a:lnTo>
                  <a:lnTo>
                    <a:pt x="541" y="319"/>
                  </a:lnTo>
                  <a:lnTo>
                    <a:pt x="540" y="320"/>
                  </a:lnTo>
                  <a:lnTo>
                    <a:pt x="539" y="322"/>
                  </a:lnTo>
                  <a:lnTo>
                    <a:pt x="536" y="322"/>
                  </a:lnTo>
                  <a:lnTo>
                    <a:pt x="534" y="321"/>
                  </a:lnTo>
                  <a:lnTo>
                    <a:pt x="533" y="320"/>
                  </a:lnTo>
                  <a:lnTo>
                    <a:pt x="532" y="319"/>
                  </a:lnTo>
                  <a:lnTo>
                    <a:pt x="529" y="319"/>
                  </a:lnTo>
                  <a:lnTo>
                    <a:pt x="524" y="319"/>
                  </a:lnTo>
                  <a:lnTo>
                    <a:pt x="513" y="319"/>
                  </a:lnTo>
                  <a:lnTo>
                    <a:pt x="510" y="319"/>
                  </a:lnTo>
                  <a:lnTo>
                    <a:pt x="504" y="318"/>
                  </a:lnTo>
                  <a:lnTo>
                    <a:pt x="502" y="318"/>
                  </a:lnTo>
                  <a:lnTo>
                    <a:pt x="500" y="318"/>
                  </a:lnTo>
                  <a:lnTo>
                    <a:pt x="495" y="319"/>
                  </a:lnTo>
                  <a:lnTo>
                    <a:pt x="491" y="324"/>
                  </a:lnTo>
                  <a:lnTo>
                    <a:pt x="490" y="322"/>
                  </a:lnTo>
                  <a:lnTo>
                    <a:pt x="488" y="321"/>
                  </a:lnTo>
                  <a:lnTo>
                    <a:pt x="487" y="322"/>
                  </a:lnTo>
                  <a:lnTo>
                    <a:pt x="485" y="324"/>
                  </a:lnTo>
                  <a:lnTo>
                    <a:pt x="485" y="324"/>
                  </a:lnTo>
                  <a:lnTo>
                    <a:pt x="483" y="324"/>
                  </a:lnTo>
                  <a:lnTo>
                    <a:pt x="482" y="324"/>
                  </a:lnTo>
                  <a:lnTo>
                    <a:pt x="481" y="324"/>
                  </a:lnTo>
                  <a:lnTo>
                    <a:pt x="479" y="326"/>
                  </a:lnTo>
                  <a:lnTo>
                    <a:pt x="479" y="328"/>
                  </a:lnTo>
                  <a:lnTo>
                    <a:pt x="478" y="331"/>
                  </a:lnTo>
                  <a:lnTo>
                    <a:pt x="477" y="332"/>
                  </a:lnTo>
                  <a:lnTo>
                    <a:pt x="476" y="335"/>
                  </a:lnTo>
                  <a:lnTo>
                    <a:pt x="475" y="337"/>
                  </a:lnTo>
                  <a:lnTo>
                    <a:pt x="473" y="337"/>
                  </a:lnTo>
                  <a:lnTo>
                    <a:pt x="471" y="338"/>
                  </a:lnTo>
                  <a:lnTo>
                    <a:pt x="470" y="337"/>
                  </a:lnTo>
                  <a:lnTo>
                    <a:pt x="468" y="338"/>
                  </a:lnTo>
                  <a:lnTo>
                    <a:pt x="467" y="339"/>
                  </a:lnTo>
                  <a:lnTo>
                    <a:pt x="467" y="340"/>
                  </a:lnTo>
                  <a:lnTo>
                    <a:pt x="466" y="341"/>
                  </a:lnTo>
                  <a:lnTo>
                    <a:pt x="466" y="343"/>
                  </a:lnTo>
                  <a:lnTo>
                    <a:pt x="465" y="343"/>
                  </a:lnTo>
                  <a:lnTo>
                    <a:pt x="464" y="343"/>
                  </a:lnTo>
                  <a:lnTo>
                    <a:pt x="462" y="344"/>
                  </a:lnTo>
                  <a:lnTo>
                    <a:pt x="461" y="345"/>
                  </a:lnTo>
                  <a:lnTo>
                    <a:pt x="461" y="345"/>
                  </a:lnTo>
                  <a:lnTo>
                    <a:pt x="458" y="345"/>
                  </a:lnTo>
                  <a:lnTo>
                    <a:pt x="457" y="346"/>
                  </a:lnTo>
                  <a:lnTo>
                    <a:pt x="456" y="348"/>
                  </a:lnTo>
                  <a:lnTo>
                    <a:pt x="455" y="350"/>
                  </a:lnTo>
                  <a:lnTo>
                    <a:pt x="455" y="351"/>
                  </a:lnTo>
                  <a:lnTo>
                    <a:pt x="455" y="353"/>
                  </a:lnTo>
                  <a:lnTo>
                    <a:pt x="453" y="353"/>
                  </a:lnTo>
                  <a:lnTo>
                    <a:pt x="452" y="352"/>
                  </a:lnTo>
                  <a:lnTo>
                    <a:pt x="450" y="349"/>
                  </a:lnTo>
                  <a:lnTo>
                    <a:pt x="449" y="348"/>
                  </a:lnTo>
                  <a:lnTo>
                    <a:pt x="446" y="349"/>
                  </a:lnTo>
                  <a:lnTo>
                    <a:pt x="445" y="349"/>
                  </a:lnTo>
                  <a:lnTo>
                    <a:pt x="443" y="348"/>
                  </a:lnTo>
                  <a:lnTo>
                    <a:pt x="442" y="347"/>
                  </a:lnTo>
                  <a:lnTo>
                    <a:pt x="441" y="346"/>
                  </a:lnTo>
                  <a:lnTo>
                    <a:pt x="441" y="345"/>
                  </a:lnTo>
                  <a:lnTo>
                    <a:pt x="440" y="345"/>
                  </a:lnTo>
                  <a:lnTo>
                    <a:pt x="437" y="346"/>
                  </a:lnTo>
                  <a:lnTo>
                    <a:pt x="426" y="345"/>
                  </a:lnTo>
                  <a:lnTo>
                    <a:pt x="418" y="345"/>
                  </a:lnTo>
                  <a:lnTo>
                    <a:pt x="417" y="345"/>
                  </a:lnTo>
                  <a:lnTo>
                    <a:pt x="412" y="340"/>
                  </a:lnTo>
                  <a:lnTo>
                    <a:pt x="410" y="340"/>
                  </a:lnTo>
                  <a:lnTo>
                    <a:pt x="408" y="339"/>
                  </a:lnTo>
                  <a:lnTo>
                    <a:pt x="407" y="339"/>
                  </a:lnTo>
                  <a:lnTo>
                    <a:pt x="406" y="339"/>
                  </a:lnTo>
                  <a:lnTo>
                    <a:pt x="404" y="340"/>
                  </a:lnTo>
                  <a:lnTo>
                    <a:pt x="402" y="340"/>
                  </a:lnTo>
                  <a:lnTo>
                    <a:pt x="395" y="336"/>
                  </a:lnTo>
                  <a:lnTo>
                    <a:pt x="392" y="335"/>
                  </a:lnTo>
                  <a:lnTo>
                    <a:pt x="386" y="337"/>
                  </a:lnTo>
                  <a:lnTo>
                    <a:pt x="384" y="337"/>
                  </a:lnTo>
                  <a:lnTo>
                    <a:pt x="378" y="335"/>
                  </a:lnTo>
                  <a:lnTo>
                    <a:pt x="377" y="335"/>
                  </a:lnTo>
                  <a:lnTo>
                    <a:pt x="376" y="335"/>
                  </a:lnTo>
                  <a:lnTo>
                    <a:pt x="375" y="335"/>
                  </a:lnTo>
                  <a:lnTo>
                    <a:pt x="364" y="331"/>
                  </a:lnTo>
                  <a:lnTo>
                    <a:pt x="359" y="331"/>
                  </a:lnTo>
                  <a:lnTo>
                    <a:pt x="359" y="331"/>
                  </a:lnTo>
                  <a:lnTo>
                    <a:pt x="358" y="329"/>
                  </a:lnTo>
                  <a:lnTo>
                    <a:pt x="357" y="329"/>
                  </a:lnTo>
                  <a:lnTo>
                    <a:pt x="352" y="330"/>
                  </a:lnTo>
                  <a:lnTo>
                    <a:pt x="347" y="329"/>
                  </a:lnTo>
                  <a:lnTo>
                    <a:pt x="339" y="331"/>
                  </a:lnTo>
                  <a:lnTo>
                    <a:pt x="335" y="331"/>
                  </a:lnTo>
                  <a:lnTo>
                    <a:pt x="333" y="330"/>
                  </a:lnTo>
                  <a:lnTo>
                    <a:pt x="327" y="326"/>
                  </a:lnTo>
                  <a:lnTo>
                    <a:pt x="320" y="325"/>
                  </a:lnTo>
                  <a:lnTo>
                    <a:pt x="299" y="323"/>
                  </a:lnTo>
                  <a:lnTo>
                    <a:pt x="293" y="319"/>
                  </a:lnTo>
                  <a:lnTo>
                    <a:pt x="292" y="319"/>
                  </a:lnTo>
                  <a:lnTo>
                    <a:pt x="291" y="319"/>
                  </a:lnTo>
                  <a:lnTo>
                    <a:pt x="290" y="319"/>
                  </a:lnTo>
                  <a:lnTo>
                    <a:pt x="288" y="319"/>
                  </a:lnTo>
                  <a:lnTo>
                    <a:pt x="287" y="319"/>
                  </a:lnTo>
                  <a:lnTo>
                    <a:pt x="287" y="319"/>
                  </a:lnTo>
                  <a:lnTo>
                    <a:pt x="285" y="318"/>
                  </a:lnTo>
                  <a:lnTo>
                    <a:pt x="284" y="317"/>
                  </a:lnTo>
                  <a:lnTo>
                    <a:pt x="280" y="317"/>
                  </a:lnTo>
                  <a:lnTo>
                    <a:pt x="275" y="318"/>
                  </a:lnTo>
                  <a:lnTo>
                    <a:pt x="273" y="317"/>
                  </a:lnTo>
                  <a:lnTo>
                    <a:pt x="272" y="317"/>
                  </a:lnTo>
                  <a:lnTo>
                    <a:pt x="269" y="314"/>
                  </a:lnTo>
                  <a:lnTo>
                    <a:pt x="266" y="314"/>
                  </a:lnTo>
                  <a:lnTo>
                    <a:pt x="264" y="313"/>
                  </a:lnTo>
                  <a:lnTo>
                    <a:pt x="260" y="313"/>
                  </a:lnTo>
                  <a:lnTo>
                    <a:pt x="257" y="309"/>
                  </a:lnTo>
                  <a:lnTo>
                    <a:pt x="256" y="306"/>
                  </a:lnTo>
                  <a:lnTo>
                    <a:pt x="255" y="302"/>
                  </a:lnTo>
                  <a:lnTo>
                    <a:pt x="253" y="301"/>
                  </a:lnTo>
                  <a:lnTo>
                    <a:pt x="251" y="301"/>
                  </a:lnTo>
                  <a:lnTo>
                    <a:pt x="250" y="301"/>
                  </a:lnTo>
                  <a:lnTo>
                    <a:pt x="249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7"/>
                  </a:lnTo>
                  <a:lnTo>
                    <a:pt x="248" y="295"/>
                  </a:lnTo>
                  <a:lnTo>
                    <a:pt x="249" y="295"/>
                  </a:lnTo>
                  <a:lnTo>
                    <a:pt x="249" y="294"/>
                  </a:lnTo>
                  <a:lnTo>
                    <a:pt x="249" y="292"/>
                  </a:lnTo>
                  <a:lnTo>
                    <a:pt x="248" y="289"/>
                  </a:lnTo>
                  <a:lnTo>
                    <a:pt x="246" y="288"/>
                  </a:lnTo>
                  <a:lnTo>
                    <a:pt x="243" y="288"/>
                  </a:lnTo>
                  <a:lnTo>
                    <a:pt x="241" y="288"/>
                  </a:lnTo>
                  <a:lnTo>
                    <a:pt x="241" y="287"/>
                  </a:lnTo>
                  <a:lnTo>
                    <a:pt x="240" y="286"/>
                  </a:lnTo>
                  <a:lnTo>
                    <a:pt x="239" y="285"/>
                  </a:lnTo>
                  <a:lnTo>
                    <a:pt x="239" y="284"/>
                  </a:lnTo>
                  <a:lnTo>
                    <a:pt x="236" y="284"/>
                  </a:lnTo>
                  <a:lnTo>
                    <a:pt x="235" y="283"/>
                  </a:lnTo>
                  <a:lnTo>
                    <a:pt x="237" y="283"/>
                  </a:lnTo>
                  <a:lnTo>
                    <a:pt x="237" y="281"/>
                  </a:lnTo>
                  <a:lnTo>
                    <a:pt x="236" y="280"/>
                  </a:lnTo>
                  <a:lnTo>
                    <a:pt x="235" y="278"/>
                  </a:lnTo>
                  <a:lnTo>
                    <a:pt x="235" y="275"/>
                  </a:lnTo>
                  <a:lnTo>
                    <a:pt x="234" y="274"/>
                  </a:lnTo>
                  <a:lnTo>
                    <a:pt x="234" y="272"/>
                  </a:lnTo>
                  <a:lnTo>
                    <a:pt x="235" y="270"/>
                  </a:lnTo>
                  <a:lnTo>
                    <a:pt x="240" y="267"/>
                  </a:lnTo>
                  <a:lnTo>
                    <a:pt x="242" y="265"/>
                  </a:lnTo>
                  <a:lnTo>
                    <a:pt x="242" y="263"/>
                  </a:lnTo>
                  <a:lnTo>
                    <a:pt x="242" y="261"/>
                  </a:lnTo>
                  <a:lnTo>
                    <a:pt x="240" y="260"/>
                  </a:lnTo>
                  <a:lnTo>
                    <a:pt x="236" y="261"/>
                  </a:lnTo>
                  <a:lnTo>
                    <a:pt x="234" y="261"/>
                  </a:lnTo>
                  <a:lnTo>
                    <a:pt x="225" y="266"/>
                  </a:lnTo>
                  <a:lnTo>
                    <a:pt x="219" y="266"/>
                  </a:lnTo>
                  <a:lnTo>
                    <a:pt x="215" y="268"/>
                  </a:lnTo>
                  <a:lnTo>
                    <a:pt x="211" y="270"/>
                  </a:lnTo>
                  <a:lnTo>
                    <a:pt x="208" y="272"/>
                  </a:lnTo>
                  <a:lnTo>
                    <a:pt x="203" y="273"/>
                  </a:lnTo>
                  <a:lnTo>
                    <a:pt x="202" y="274"/>
                  </a:lnTo>
                  <a:lnTo>
                    <a:pt x="201" y="275"/>
                  </a:lnTo>
                  <a:lnTo>
                    <a:pt x="200" y="276"/>
                  </a:lnTo>
                  <a:lnTo>
                    <a:pt x="198" y="275"/>
                  </a:lnTo>
                  <a:lnTo>
                    <a:pt x="196" y="272"/>
                  </a:lnTo>
                  <a:lnTo>
                    <a:pt x="194" y="272"/>
                  </a:lnTo>
                  <a:lnTo>
                    <a:pt x="193" y="272"/>
                  </a:lnTo>
                  <a:lnTo>
                    <a:pt x="192" y="272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3" y="272"/>
                  </a:lnTo>
                  <a:lnTo>
                    <a:pt x="182" y="273"/>
                  </a:lnTo>
                  <a:lnTo>
                    <a:pt x="181" y="273"/>
                  </a:lnTo>
                  <a:lnTo>
                    <a:pt x="180" y="273"/>
                  </a:lnTo>
                  <a:lnTo>
                    <a:pt x="179" y="272"/>
                  </a:lnTo>
                  <a:lnTo>
                    <a:pt x="178" y="271"/>
                  </a:lnTo>
                  <a:lnTo>
                    <a:pt x="178" y="271"/>
                  </a:lnTo>
                  <a:lnTo>
                    <a:pt x="176" y="271"/>
                  </a:lnTo>
                  <a:lnTo>
                    <a:pt x="175" y="271"/>
                  </a:lnTo>
                  <a:lnTo>
                    <a:pt x="174" y="271"/>
                  </a:lnTo>
                  <a:lnTo>
                    <a:pt x="173" y="272"/>
                  </a:lnTo>
                  <a:lnTo>
                    <a:pt x="171" y="276"/>
                  </a:lnTo>
                  <a:lnTo>
                    <a:pt x="168" y="275"/>
                  </a:lnTo>
                  <a:lnTo>
                    <a:pt x="165" y="274"/>
                  </a:lnTo>
                  <a:lnTo>
                    <a:pt x="162" y="273"/>
                  </a:lnTo>
                  <a:lnTo>
                    <a:pt x="155" y="274"/>
                  </a:lnTo>
                  <a:lnTo>
                    <a:pt x="149" y="277"/>
                  </a:lnTo>
                  <a:lnTo>
                    <a:pt x="148" y="277"/>
                  </a:lnTo>
                  <a:lnTo>
                    <a:pt x="142" y="283"/>
                  </a:lnTo>
                  <a:lnTo>
                    <a:pt x="141" y="284"/>
                  </a:lnTo>
                  <a:lnTo>
                    <a:pt x="140" y="289"/>
                  </a:lnTo>
                  <a:lnTo>
                    <a:pt x="138" y="294"/>
                  </a:lnTo>
                  <a:lnTo>
                    <a:pt x="138" y="295"/>
                  </a:lnTo>
                  <a:lnTo>
                    <a:pt x="138" y="296"/>
                  </a:lnTo>
                  <a:lnTo>
                    <a:pt x="137" y="297"/>
                  </a:lnTo>
                  <a:lnTo>
                    <a:pt x="136" y="297"/>
                  </a:lnTo>
                  <a:lnTo>
                    <a:pt x="135" y="301"/>
                  </a:lnTo>
                  <a:lnTo>
                    <a:pt x="133" y="302"/>
                  </a:lnTo>
                  <a:lnTo>
                    <a:pt x="132" y="302"/>
                  </a:lnTo>
                  <a:lnTo>
                    <a:pt x="130" y="301"/>
                  </a:lnTo>
                  <a:lnTo>
                    <a:pt x="127" y="301"/>
                  </a:lnTo>
                  <a:lnTo>
                    <a:pt x="126" y="301"/>
                  </a:lnTo>
                  <a:lnTo>
                    <a:pt x="123" y="302"/>
                  </a:lnTo>
                  <a:lnTo>
                    <a:pt x="122" y="302"/>
                  </a:lnTo>
                  <a:lnTo>
                    <a:pt x="121" y="302"/>
                  </a:lnTo>
                  <a:lnTo>
                    <a:pt x="119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6" y="301"/>
                  </a:lnTo>
                  <a:lnTo>
                    <a:pt x="115" y="301"/>
                  </a:lnTo>
                  <a:lnTo>
                    <a:pt x="112" y="300"/>
                  </a:lnTo>
                  <a:lnTo>
                    <a:pt x="112" y="299"/>
                  </a:lnTo>
                  <a:lnTo>
                    <a:pt x="110" y="300"/>
                  </a:lnTo>
                  <a:lnTo>
                    <a:pt x="109" y="300"/>
                  </a:lnTo>
                  <a:lnTo>
                    <a:pt x="108" y="299"/>
                  </a:lnTo>
                  <a:lnTo>
                    <a:pt x="108" y="298"/>
                  </a:lnTo>
                  <a:lnTo>
                    <a:pt x="111" y="296"/>
                  </a:lnTo>
                  <a:lnTo>
                    <a:pt x="111" y="295"/>
                  </a:lnTo>
                  <a:lnTo>
                    <a:pt x="110" y="294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0" y="289"/>
                  </a:lnTo>
                  <a:lnTo>
                    <a:pt x="91" y="292"/>
                  </a:lnTo>
                  <a:lnTo>
                    <a:pt x="88" y="292"/>
                  </a:lnTo>
                  <a:lnTo>
                    <a:pt x="84" y="289"/>
                  </a:lnTo>
                  <a:lnTo>
                    <a:pt x="84" y="287"/>
                  </a:lnTo>
                  <a:lnTo>
                    <a:pt x="85" y="282"/>
                  </a:lnTo>
                  <a:lnTo>
                    <a:pt x="85" y="280"/>
                  </a:lnTo>
                  <a:lnTo>
                    <a:pt x="84" y="279"/>
                  </a:lnTo>
                  <a:lnTo>
                    <a:pt x="81" y="277"/>
                  </a:lnTo>
                  <a:lnTo>
                    <a:pt x="79" y="273"/>
                  </a:lnTo>
                  <a:lnTo>
                    <a:pt x="78" y="272"/>
                  </a:lnTo>
                  <a:lnTo>
                    <a:pt x="77" y="272"/>
                  </a:lnTo>
                  <a:lnTo>
                    <a:pt x="76" y="272"/>
                  </a:lnTo>
                  <a:lnTo>
                    <a:pt x="74" y="273"/>
                  </a:lnTo>
                  <a:lnTo>
                    <a:pt x="71" y="277"/>
                  </a:lnTo>
                  <a:lnTo>
                    <a:pt x="70" y="279"/>
                  </a:lnTo>
                  <a:lnTo>
                    <a:pt x="70" y="282"/>
                  </a:lnTo>
                  <a:lnTo>
                    <a:pt x="68" y="282"/>
                  </a:lnTo>
                  <a:lnTo>
                    <a:pt x="66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3" y="285"/>
                  </a:lnTo>
                  <a:lnTo>
                    <a:pt x="63" y="287"/>
                  </a:lnTo>
                  <a:lnTo>
                    <a:pt x="63" y="288"/>
                  </a:lnTo>
                  <a:lnTo>
                    <a:pt x="62" y="289"/>
                  </a:lnTo>
                  <a:lnTo>
                    <a:pt x="58" y="291"/>
                  </a:lnTo>
                  <a:lnTo>
                    <a:pt x="55" y="292"/>
                  </a:lnTo>
                  <a:lnTo>
                    <a:pt x="53" y="292"/>
                  </a:lnTo>
                  <a:lnTo>
                    <a:pt x="50" y="290"/>
                  </a:lnTo>
                  <a:lnTo>
                    <a:pt x="47" y="289"/>
                  </a:lnTo>
                  <a:lnTo>
                    <a:pt x="44" y="286"/>
                  </a:lnTo>
                  <a:lnTo>
                    <a:pt x="34" y="283"/>
                  </a:lnTo>
                  <a:lnTo>
                    <a:pt x="32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1" y="274"/>
                  </a:lnTo>
                  <a:lnTo>
                    <a:pt x="32" y="272"/>
                  </a:lnTo>
                  <a:lnTo>
                    <a:pt x="32" y="271"/>
                  </a:lnTo>
                  <a:lnTo>
                    <a:pt x="31" y="271"/>
                  </a:lnTo>
                  <a:lnTo>
                    <a:pt x="30" y="271"/>
                  </a:lnTo>
                  <a:lnTo>
                    <a:pt x="31" y="270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7" y="265"/>
                  </a:lnTo>
                  <a:lnTo>
                    <a:pt x="5" y="264"/>
                  </a:lnTo>
                  <a:lnTo>
                    <a:pt x="8" y="261"/>
                  </a:lnTo>
                  <a:lnTo>
                    <a:pt x="9" y="258"/>
                  </a:lnTo>
                  <a:lnTo>
                    <a:pt x="8" y="254"/>
                  </a:lnTo>
                  <a:lnTo>
                    <a:pt x="5" y="251"/>
                  </a:lnTo>
                  <a:lnTo>
                    <a:pt x="3" y="249"/>
                  </a:lnTo>
                  <a:lnTo>
                    <a:pt x="3" y="248"/>
                  </a:lnTo>
                  <a:lnTo>
                    <a:pt x="4" y="247"/>
                  </a:lnTo>
                  <a:lnTo>
                    <a:pt x="4" y="245"/>
                  </a:lnTo>
                  <a:lnTo>
                    <a:pt x="4" y="243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39"/>
                  </a:lnTo>
                  <a:lnTo>
                    <a:pt x="1" y="238"/>
                  </a:lnTo>
                  <a:lnTo>
                    <a:pt x="0" y="236"/>
                  </a:lnTo>
                  <a:lnTo>
                    <a:pt x="3" y="232"/>
                  </a:lnTo>
                  <a:lnTo>
                    <a:pt x="6" y="228"/>
                  </a:lnTo>
                  <a:lnTo>
                    <a:pt x="6" y="227"/>
                  </a:lnTo>
                  <a:lnTo>
                    <a:pt x="7" y="225"/>
                  </a:lnTo>
                  <a:lnTo>
                    <a:pt x="7" y="223"/>
                  </a:lnTo>
                  <a:lnTo>
                    <a:pt x="11" y="219"/>
                  </a:lnTo>
                  <a:lnTo>
                    <a:pt x="12" y="217"/>
                  </a:lnTo>
                  <a:lnTo>
                    <a:pt x="12" y="211"/>
                  </a:lnTo>
                  <a:lnTo>
                    <a:pt x="10" y="209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3" y="203"/>
                  </a:lnTo>
                  <a:lnTo>
                    <a:pt x="3" y="200"/>
                  </a:lnTo>
                  <a:lnTo>
                    <a:pt x="4" y="200"/>
                  </a:lnTo>
                  <a:lnTo>
                    <a:pt x="9" y="202"/>
                  </a:lnTo>
                  <a:lnTo>
                    <a:pt x="14" y="202"/>
                  </a:lnTo>
                  <a:lnTo>
                    <a:pt x="16" y="201"/>
                  </a:lnTo>
                  <a:lnTo>
                    <a:pt x="18" y="199"/>
                  </a:lnTo>
                  <a:lnTo>
                    <a:pt x="19" y="196"/>
                  </a:lnTo>
                  <a:lnTo>
                    <a:pt x="21" y="194"/>
                  </a:lnTo>
                  <a:lnTo>
                    <a:pt x="22" y="193"/>
                  </a:lnTo>
                  <a:lnTo>
                    <a:pt x="24" y="193"/>
                  </a:lnTo>
                  <a:lnTo>
                    <a:pt x="25" y="193"/>
                  </a:lnTo>
                  <a:lnTo>
                    <a:pt x="26" y="195"/>
                  </a:lnTo>
                  <a:lnTo>
                    <a:pt x="27" y="196"/>
                  </a:lnTo>
                  <a:lnTo>
                    <a:pt x="26" y="198"/>
                  </a:lnTo>
                  <a:lnTo>
                    <a:pt x="27" y="199"/>
                  </a:lnTo>
                  <a:lnTo>
                    <a:pt x="28" y="200"/>
                  </a:lnTo>
                  <a:lnTo>
                    <a:pt x="29" y="200"/>
                  </a:lnTo>
                  <a:lnTo>
                    <a:pt x="30" y="199"/>
                  </a:lnTo>
                  <a:lnTo>
                    <a:pt x="31" y="199"/>
                  </a:lnTo>
                  <a:lnTo>
                    <a:pt x="34" y="200"/>
                  </a:lnTo>
                  <a:lnTo>
                    <a:pt x="36" y="201"/>
                  </a:lnTo>
                  <a:lnTo>
                    <a:pt x="37" y="200"/>
                  </a:lnTo>
                  <a:lnTo>
                    <a:pt x="39" y="199"/>
                  </a:lnTo>
                  <a:lnTo>
                    <a:pt x="39" y="202"/>
                  </a:lnTo>
                  <a:lnTo>
                    <a:pt x="40" y="203"/>
                  </a:lnTo>
                  <a:lnTo>
                    <a:pt x="40" y="205"/>
                  </a:lnTo>
                  <a:lnTo>
                    <a:pt x="41" y="206"/>
                  </a:lnTo>
                  <a:lnTo>
                    <a:pt x="41" y="207"/>
                  </a:lnTo>
                  <a:lnTo>
                    <a:pt x="42" y="207"/>
                  </a:lnTo>
                  <a:lnTo>
                    <a:pt x="43" y="208"/>
                  </a:lnTo>
                  <a:lnTo>
                    <a:pt x="44" y="208"/>
                  </a:lnTo>
                  <a:lnTo>
                    <a:pt x="45" y="207"/>
                  </a:lnTo>
                  <a:lnTo>
                    <a:pt x="46" y="206"/>
                  </a:lnTo>
                  <a:lnTo>
                    <a:pt x="50" y="213"/>
                  </a:lnTo>
                  <a:lnTo>
                    <a:pt x="51" y="215"/>
                  </a:lnTo>
                  <a:lnTo>
                    <a:pt x="50" y="216"/>
                  </a:lnTo>
                  <a:lnTo>
                    <a:pt x="48" y="217"/>
                  </a:lnTo>
                  <a:lnTo>
                    <a:pt x="49" y="219"/>
                  </a:lnTo>
                  <a:lnTo>
                    <a:pt x="49" y="220"/>
                  </a:lnTo>
                  <a:lnTo>
                    <a:pt x="50" y="222"/>
                  </a:lnTo>
                  <a:lnTo>
                    <a:pt x="50" y="223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3" y="223"/>
                  </a:lnTo>
                  <a:lnTo>
                    <a:pt x="54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7" y="222"/>
                  </a:lnTo>
                  <a:lnTo>
                    <a:pt x="61" y="221"/>
                  </a:lnTo>
                  <a:lnTo>
                    <a:pt x="62" y="222"/>
                  </a:lnTo>
                  <a:lnTo>
                    <a:pt x="62" y="224"/>
                  </a:lnTo>
                  <a:lnTo>
                    <a:pt x="60" y="229"/>
                  </a:lnTo>
                  <a:lnTo>
                    <a:pt x="61" y="230"/>
                  </a:lnTo>
                  <a:lnTo>
                    <a:pt x="61" y="231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59" y="233"/>
                  </a:lnTo>
                  <a:lnTo>
                    <a:pt x="58" y="233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9" y="235"/>
                  </a:lnTo>
                  <a:lnTo>
                    <a:pt x="65" y="235"/>
                  </a:lnTo>
                  <a:lnTo>
                    <a:pt x="67" y="234"/>
                  </a:lnTo>
                  <a:lnTo>
                    <a:pt x="71" y="231"/>
                  </a:lnTo>
                  <a:lnTo>
                    <a:pt x="73" y="229"/>
                  </a:lnTo>
                  <a:lnTo>
                    <a:pt x="75" y="228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1" y="221"/>
                  </a:lnTo>
                  <a:lnTo>
                    <a:pt x="82" y="219"/>
                  </a:lnTo>
                  <a:lnTo>
                    <a:pt x="83" y="217"/>
                  </a:lnTo>
                  <a:lnTo>
                    <a:pt x="84" y="213"/>
                  </a:lnTo>
                  <a:lnTo>
                    <a:pt x="84" y="211"/>
                  </a:lnTo>
                  <a:lnTo>
                    <a:pt x="84" y="209"/>
                  </a:lnTo>
                  <a:lnTo>
                    <a:pt x="83" y="207"/>
                  </a:lnTo>
                  <a:lnTo>
                    <a:pt x="82" y="206"/>
                  </a:lnTo>
                  <a:lnTo>
                    <a:pt x="82" y="206"/>
                  </a:lnTo>
                  <a:lnTo>
                    <a:pt x="82" y="200"/>
                  </a:lnTo>
                  <a:lnTo>
                    <a:pt x="82" y="199"/>
                  </a:lnTo>
                  <a:lnTo>
                    <a:pt x="82" y="198"/>
                  </a:lnTo>
                  <a:lnTo>
                    <a:pt x="81" y="197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3" y="194"/>
                  </a:lnTo>
                  <a:lnTo>
                    <a:pt x="84" y="194"/>
                  </a:lnTo>
                  <a:lnTo>
                    <a:pt x="85" y="194"/>
                  </a:lnTo>
                  <a:lnTo>
                    <a:pt x="85" y="196"/>
                  </a:lnTo>
                  <a:lnTo>
                    <a:pt x="84" y="197"/>
                  </a:lnTo>
                  <a:lnTo>
                    <a:pt x="84" y="198"/>
                  </a:lnTo>
                  <a:lnTo>
                    <a:pt x="84" y="199"/>
                  </a:lnTo>
                  <a:lnTo>
                    <a:pt x="85" y="199"/>
                  </a:lnTo>
                  <a:lnTo>
                    <a:pt x="86" y="200"/>
                  </a:lnTo>
                  <a:lnTo>
                    <a:pt x="87" y="200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3" y="200"/>
                  </a:lnTo>
                  <a:lnTo>
                    <a:pt x="94" y="198"/>
                  </a:lnTo>
                  <a:lnTo>
                    <a:pt x="96" y="197"/>
                  </a:lnTo>
                  <a:lnTo>
                    <a:pt x="98" y="197"/>
                  </a:lnTo>
                  <a:lnTo>
                    <a:pt x="110" y="201"/>
                  </a:lnTo>
                  <a:lnTo>
                    <a:pt x="111" y="202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1"/>
                  </a:lnTo>
                  <a:lnTo>
                    <a:pt x="119" y="201"/>
                  </a:lnTo>
                  <a:lnTo>
                    <a:pt x="121" y="201"/>
                  </a:lnTo>
                  <a:lnTo>
                    <a:pt x="122" y="201"/>
                  </a:lnTo>
                  <a:lnTo>
                    <a:pt x="124" y="203"/>
                  </a:lnTo>
                  <a:lnTo>
                    <a:pt x="123" y="204"/>
                  </a:lnTo>
                  <a:lnTo>
                    <a:pt x="120" y="206"/>
                  </a:lnTo>
                  <a:lnTo>
                    <a:pt x="121" y="207"/>
                  </a:lnTo>
                  <a:lnTo>
                    <a:pt x="125" y="209"/>
                  </a:lnTo>
                  <a:lnTo>
                    <a:pt x="130" y="214"/>
                  </a:lnTo>
                  <a:lnTo>
                    <a:pt x="130" y="215"/>
                  </a:lnTo>
                  <a:lnTo>
                    <a:pt x="130" y="216"/>
                  </a:lnTo>
                  <a:lnTo>
                    <a:pt x="130" y="217"/>
                  </a:lnTo>
                  <a:lnTo>
                    <a:pt x="130" y="217"/>
                  </a:lnTo>
                  <a:lnTo>
                    <a:pt x="130" y="219"/>
                  </a:lnTo>
                  <a:lnTo>
                    <a:pt x="131" y="220"/>
                  </a:lnTo>
                  <a:lnTo>
                    <a:pt x="141" y="220"/>
                  </a:lnTo>
                  <a:lnTo>
                    <a:pt x="143" y="219"/>
                  </a:lnTo>
                  <a:lnTo>
                    <a:pt x="148" y="215"/>
                  </a:lnTo>
                  <a:lnTo>
                    <a:pt x="151" y="215"/>
                  </a:lnTo>
                  <a:lnTo>
                    <a:pt x="153" y="216"/>
                  </a:lnTo>
                  <a:lnTo>
                    <a:pt x="153" y="219"/>
                  </a:lnTo>
                  <a:lnTo>
                    <a:pt x="155" y="219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0" y="215"/>
                  </a:lnTo>
                  <a:lnTo>
                    <a:pt x="161" y="214"/>
                  </a:lnTo>
                  <a:lnTo>
                    <a:pt x="163" y="213"/>
                  </a:lnTo>
                  <a:lnTo>
                    <a:pt x="166" y="213"/>
                  </a:lnTo>
                  <a:lnTo>
                    <a:pt x="168" y="212"/>
                  </a:lnTo>
                  <a:lnTo>
                    <a:pt x="169" y="211"/>
                  </a:lnTo>
                  <a:lnTo>
                    <a:pt x="169" y="210"/>
                  </a:lnTo>
                  <a:lnTo>
                    <a:pt x="167" y="210"/>
                  </a:lnTo>
                  <a:lnTo>
                    <a:pt x="166" y="209"/>
                  </a:lnTo>
                  <a:lnTo>
                    <a:pt x="171" y="205"/>
                  </a:lnTo>
                  <a:lnTo>
                    <a:pt x="172" y="204"/>
                  </a:lnTo>
                  <a:lnTo>
                    <a:pt x="175" y="204"/>
                  </a:lnTo>
                  <a:lnTo>
                    <a:pt x="177" y="205"/>
                  </a:lnTo>
                  <a:lnTo>
                    <a:pt x="181" y="204"/>
                  </a:lnTo>
                  <a:lnTo>
                    <a:pt x="184" y="203"/>
                  </a:lnTo>
                  <a:lnTo>
                    <a:pt x="185" y="201"/>
                  </a:lnTo>
                  <a:lnTo>
                    <a:pt x="185" y="200"/>
                  </a:lnTo>
                  <a:lnTo>
                    <a:pt x="186" y="197"/>
                  </a:lnTo>
                  <a:lnTo>
                    <a:pt x="187" y="196"/>
                  </a:lnTo>
                  <a:lnTo>
                    <a:pt x="190" y="193"/>
                  </a:lnTo>
                  <a:lnTo>
                    <a:pt x="191" y="193"/>
                  </a:lnTo>
                  <a:lnTo>
                    <a:pt x="195" y="194"/>
                  </a:lnTo>
                  <a:lnTo>
                    <a:pt x="202" y="194"/>
                  </a:lnTo>
                  <a:lnTo>
                    <a:pt x="208" y="195"/>
                  </a:lnTo>
                  <a:lnTo>
                    <a:pt x="208" y="194"/>
                  </a:lnTo>
                  <a:lnTo>
                    <a:pt x="209" y="193"/>
                  </a:lnTo>
                  <a:lnTo>
                    <a:pt x="210" y="192"/>
                  </a:lnTo>
                  <a:lnTo>
                    <a:pt x="218" y="190"/>
                  </a:lnTo>
                  <a:lnTo>
                    <a:pt x="239" y="191"/>
                  </a:lnTo>
                  <a:lnTo>
                    <a:pt x="239" y="191"/>
                  </a:lnTo>
                  <a:lnTo>
                    <a:pt x="242" y="187"/>
                  </a:lnTo>
                  <a:lnTo>
                    <a:pt x="242" y="187"/>
                  </a:lnTo>
                  <a:lnTo>
                    <a:pt x="243" y="186"/>
                  </a:lnTo>
                  <a:lnTo>
                    <a:pt x="242" y="182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81"/>
                  </a:lnTo>
                  <a:lnTo>
                    <a:pt x="240" y="180"/>
                  </a:lnTo>
                  <a:lnTo>
                    <a:pt x="240" y="179"/>
                  </a:lnTo>
                  <a:lnTo>
                    <a:pt x="239" y="177"/>
                  </a:lnTo>
                  <a:lnTo>
                    <a:pt x="241" y="177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5" y="175"/>
                  </a:lnTo>
                  <a:lnTo>
                    <a:pt x="245" y="176"/>
                  </a:lnTo>
                  <a:lnTo>
                    <a:pt x="245" y="177"/>
                  </a:lnTo>
                  <a:lnTo>
                    <a:pt x="245" y="178"/>
                  </a:lnTo>
                  <a:lnTo>
                    <a:pt x="244" y="179"/>
                  </a:lnTo>
                  <a:lnTo>
                    <a:pt x="245" y="181"/>
                  </a:lnTo>
                  <a:lnTo>
                    <a:pt x="245" y="181"/>
                  </a:lnTo>
                  <a:lnTo>
                    <a:pt x="246" y="181"/>
                  </a:lnTo>
                  <a:lnTo>
                    <a:pt x="248" y="180"/>
                  </a:lnTo>
                  <a:lnTo>
                    <a:pt x="251" y="180"/>
                  </a:lnTo>
                  <a:lnTo>
                    <a:pt x="256" y="181"/>
                  </a:lnTo>
                  <a:lnTo>
                    <a:pt x="257" y="181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1"/>
                  </a:lnTo>
                  <a:lnTo>
                    <a:pt x="263" y="183"/>
                  </a:lnTo>
                  <a:lnTo>
                    <a:pt x="264" y="184"/>
                  </a:lnTo>
                  <a:lnTo>
                    <a:pt x="264" y="185"/>
                  </a:lnTo>
                  <a:lnTo>
                    <a:pt x="268" y="187"/>
                  </a:lnTo>
                  <a:lnTo>
                    <a:pt x="269" y="187"/>
                  </a:lnTo>
                  <a:lnTo>
                    <a:pt x="270" y="188"/>
                  </a:lnTo>
                  <a:lnTo>
                    <a:pt x="272" y="187"/>
                  </a:lnTo>
                  <a:lnTo>
                    <a:pt x="274" y="187"/>
                  </a:lnTo>
                  <a:lnTo>
                    <a:pt x="275" y="186"/>
                  </a:lnTo>
                  <a:lnTo>
                    <a:pt x="278" y="183"/>
                  </a:lnTo>
                  <a:lnTo>
                    <a:pt x="280" y="182"/>
                  </a:lnTo>
                  <a:lnTo>
                    <a:pt x="283" y="181"/>
                  </a:lnTo>
                  <a:lnTo>
                    <a:pt x="286" y="181"/>
                  </a:lnTo>
                  <a:lnTo>
                    <a:pt x="291" y="183"/>
                  </a:lnTo>
                  <a:lnTo>
                    <a:pt x="293" y="183"/>
                  </a:lnTo>
                  <a:lnTo>
                    <a:pt x="292" y="185"/>
                  </a:lnTo>
                  <a:lnTo>
                    <a:pt x="293" y="187"/>
                  </a:lnTo>
                  <a:lnTo>
                    <a:pt x="295" y="188"/>
                  </a:lnTo>
                  <a:lnTo>
                    <a:pt x="297" y="190"/>
                  </a:lnTo>
                  <a:lnTo>
                    <a:pt x="295" y="192"/>
                  </a:lnTo>
                  <a:lnTo>
                    <a:pt x="293" y="194"/>
                  </a:lnTo>
                  <a:lnTo>
                    <a:pt x="294" y="198"/>
                  </a:lnTo>
                  <a:lnTo>
                    <a:pt x="296" y="199"/>
                  </a:lnTo>
                  <a:lnTo>
                    <a:pt x="298" y="199"/>
                  </a:lnTo>
                  <a:lnTo>
                    <a:pt x="299" y="200"/>
                  </a:lnTo>
                  <a:lnTo>
                    <a:pt x="299" y="200"/>
                  </a:lnTo>
                  <a:lnTo>
                    <a:pt x="304" y="205"/>
                  </a:lnTo>
                  <a:lnTo>
                    <a:pt x="308" y="209"/>
                  </a:lnTo>
                  <a:lnTo>
                    <a:pt x="309" y="209"/>
                  </a:lnTo>
                  <a:lnTo>
                    <a:pt x="310" y="209"/>
                  </a:lnTo>
                  <a:lnTo>
                    <a:pt x="311" y="208"/>
                  </a:lnTo>
                  <a:lnTo>
                    <a:pt x="311" y="208"/>
                  </a:lnTo>
                  <a:lnTo>
                    <a:pt x="312" y="209"/>
                  </a:lnTo>
                  <a:lnTo>
                    <a:pt x="313" y="210"/>
                  </a:lnTo>
                  <a:lnTo>
                    <a:pt x="314" y="210"/>
                  </a:lnTo>
                  <a:lnTo>
                    <a:pt x="315" y="209"/>
                  </a:lnTo>
                  <a:lnTo>
                    <a:pt x="317" y="206"/>
                  </a:lnTo>
                  <a:lnTo>
                    <a:pt x="317" y="205"/>
                  </a:lnTo>
                  <a:lnTo>
                    <a:pt x="317" y="204"/>
                  </a:lnTo>
                  <a:lnTo>
                    <a:pt x="317" y="204"/>
                  </a:lnTo>
                  <a:lnTo>
                    <a:pt x="317" y="203"/>
                  </a:lnTo>
                  <a:lnTo>
                    <a:pt x="317" y="202"/>
                  </a:lnTo>
                  <a:lnTo>
                    <a:pt x="317" y="199"/>
                  </a:lnTo>
                  <a:lnTo>
                    <a:pt x="317" y="197"/>
                  </a:lnTo>
                  <a:lnTo>
                    <a:pt x="317" y="193"/>
                  </a:lnTo>
                  <a:lnTo>
                    <a:pt x="317" y="194"/>
                  </a:lnTo>
                  <a:lnTo>
                    <a:pt x="319" y="192"/>
                  </a:lnTo>
                  <a:lnTo>
                    <a:pt x="320" y="189"/>
                  </a:lnTo>
                  <a:lnTo>
                    <a:pt x="321" y="188"/>
                  </a:lnTo>
                  <a:lnTo>
                    <a:pt x="321" y="187"/>
                  </a:lnTo>
                  <a:lnTo>
                    <a:pt x="321" y="186"/>
                  </a:lnTo>
                  <a:lnTo>
                    <a:pt x="321" y="184"/>
                  </a:lnTo>
                  <a:lnTo>
                    <a:pt x="320" y="181"/>
                  </a:lnTo>
                  <a:lnTo>
                    <a:pt x="318" y="179"/>
                  </a:lnTo>
                  <a:lnTo>
                    <a:pt x="317" y="177"/>
                  </a:lnTo>
                  <a:lnTo>
                    <a:pt x="316" y="176"/>
                  </a:lnTo>
                  <a:lnTo>
                    <a:pt x="314" y="176"/>
                  </a:lnTo>
                  <a:lnTo>
                    <a:pt x="312" y="177"/>
                  </a:lnTo>
                  <a:lnTo>
                    <a:pt x="311" y="178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6" y="173"/>
                  </a:lnTo>
                  <a:lnTo>
                    <a:pt x="306" y="171"/>
                  </a:lnTo>
                  <a:lnTo>
                    <a:pt x="307" y="170"/>
                  </a:lnTo>
                  <a:lnTo>
                    <a:pt x="307" y="169"/>
                  </a:lnTo>
                  <a:lnTo>
                    <a:pt x="307" y="169"/>
                  </a:lnTo>
                  <a:lnTo>
                    <a:pt x="307" y="168"/>
                  </a:lnTo>
                  <a:lnTo>
                    <a:pt x="313" y="158"/>
                  </a:lnTo>
                  <a:lnTo>
                    <a:pt x="311" y="155"/>
                  </a:lnTo>
                  <a:lnTo>
                    <a:pt x="308" y="148"/>
                  </a:lnTo>
                  <a:lnTo>
                    <a:pt x="306" y="146"/>
                  </a:lnTo>
                  <a:lnTo>
                    <a:pt x="305" y="146"/>
                  </a:lnTo>
                  <a:lnTo>
                    <a:pt x="304" y="145"/>
                  </a:lnTo>
                  <a:lnTo>
                    <a:pt x="302" y="143"/>
                  </a:lnTo>
                  <a:lnTo>
                    <a:pt x="301" y="142"/>
                  </a:lnTo>
                  <a:lnTo>
                    <a:pt x="300" y="140"/>
                  </a:lnTo>
                  <a:lnTo>
                    <a:pt x="300" y="139"/>
                  </a:lnTo>
                  <a:lnTo>
                    <a:pt x="299" y="136"/>
                  </a:lnTo>
                  <a:lnTo>
                    <a:pt x="293" y="129"/>
                  </a:lnTo>
                  <a:lnTo>
                    <a:pt x="292" y="128"/>
                  </a:lnTo>
                  <a:lnTo>
                    <a:pt x="291" y="127"/>
                  </a:lnTo>
                  <a:lnTo>
                    <a:pt x="290" y="125"/>
                  </a:lnTo>
                  <a:lnTo>
                    <a:pt x="291" y="122"/>
                  </a:lnTo>
                  <a:lnTo>
                    <a:pt x="291" y="121"/>
                  </a:lnTo>
                  <a:lnTo>
                    <a:pt x="292" y="121"/>
                  </a:lnTo>
                  <a:lnTo>
                    <a:pt x="293" y="121"/>
                  </a:lnTo>
                  <a:lnTo>
                    <a:pt x="294" y="119"/>
                  </a:lnTo>
                  <a:lnTo>
                    <a:pt x="298" y="116"/>
                  </a:lnTo>
                  <a:lnTo>
                    <a:pt x="299" y="114"/>
                  </a:lnTo>
                  <a:lnTo>
                    <a:pt x="301" y="112"/>
                  </a:lnTo>
                  <a:lnTo>
                    <a:pt x="302" y="111"/>
                  </a:lnTo>
                  <a:lnTo>
                    <a:pt x="303" y="110"/>
                  </a:lnTo>
                  <a:lnTo>
                    <a:pt x="308" y="109"/>
                  </a:lnTo>
                  <a:lnTo>
                    <a:pt x="309" y="108"/>
                  </a:lnTo>
                  <a:lnTo>
                    <a:pt x="312" y="107"/>
                  </a:lnTo>
                  <a:lnTo>
                    <a:pt x="316" y="103"/>
                  </a:lnTo>
                  <a:lnTo>
                    <a:pt x="317" y="102"/>
                  </a:lnTo>
                  <a:lnTo>
                    <a:pt x="326" y="98"/>
                  </a:lnTo>
                  <a:lnTo>
                    <a:pt x="339" y="96"/>
                  </a:lnTo>
                  <a:lnTo>
                    <a:pt x="341" y="95"/>
                  </a:lnTo>
                  <a:lnTo>
                    <a:pt x="351" y="87"/>
                  </a:lnTo>
                  <a:lnTo>
                    <a:pt x="352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3" y="80"/>
                  </a:lnTo>
                  <a:lnTo>
                    <a:pt x="353" y="79"/>
                  </a:lnTo>
                  <a:lnTo>
                    <a:pt x="353" y="78"/>
                  </a:lnTo>
                  <a:lnTo>
                    <a:pt x="353" y="74"/>
                  </a:lnTo>
                  <a:lnTo>
                    <a:pt x="353" y="73"/>
                  </a:lnTo>
                  <a:lnTo>
                    <a:pt x="354" y="72"/>
                  </a:lnTo>
                  <a:lnTo>
                    <a:pt x="355" y="69"/>
                  </a:lnTo>
                  <a:lnTo>
                    <a:pt x="355" y="68"/>
                  </a:lnTo>
                  <a:lnTo>
                    <a:pt x="355" y="66"/>
                  </a:lnTo>
                  <a:lnTo>
                    <a:pt x="354" y="66"/>
                  </a:lnTo>
                  <a:lnTo>
                    <a:pt x="354" y="63"/>
                  </a:lnTo>
                  <a:lnTo>
                    <a:pt x="353" y="62"/>
                  </a:lnTo>
                  <a:lnTo>
                    <a:pt x="354" y="61"/>
                  </a:lnTo>
                  <a:lnTo>
                    <a:pt x="355" y="60"/>
                  </a:lnTo>
                  <a:lnTo>
                    <a:pt x="358" y="59"/>
                  </a:lnTo>
                  <a:lnTo>
                    <a:pt x="361" y="59"/>
                  </a:lnTo>
                  <a:lnTo>
                    <a:pt x="371" y="61"/>
                  </a:lnTo>
                  <a:lnTo>
                    <a:pt x="372" y="62"/>
                  </a:lnTo>
                  <a:lnTo>
                    <a:pt x="373" y="63"/>
                  </a:lnTo>
                  <a:lnTo>
                    <a:pt x="375" y="66"/>
                  </a:lnTo>
                  <a:lnTo>
                    <a:pt x="378" y="67"/>
                  </a:lnTo>
                  <a:lnTo>
                    <a:pt x="379" y="64"/>
                  </a:lnTo>
                  <a:lnTo>
                    <a:pt x="380" y="62"/>
                  </a:lnTo>
                  <a:lnTo>
                    <a:pt x="381" y="62"/>
                  </a:lnTo>
                  <a:lnTo>
                    <a:pt x="383" y="62"/>
                  </a:lnTo>
                  <a:lnTo>
                    <a:pt x="383" y="61"/>
                  </a:lnTo>
                  <a:lnTo>
                    <a:pt x="383" y="60"/>
                  </a:lnTo>
                  <a:lnTo>
                    <a:pt x="384" y="60"/>
                  </a:lnTo>
                  <a:lnTo>
                    <a:pt x="386" y="57"/>
                  </a:lnTo>
                  <a:lnTo>
                    <a:pt x="386" y="55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86" y="46"/>
                  </a:lnTo>
                  <a:lnTo>
                    <a:pt x="387" y="45"/>
                  </a:lnTo>
                  <a:lnTo>
                    <a:pt x="388" y="43"/>
                  </a:lnTo>
                  <a:lnTo>
                    <a:pt x="387" y="43"/>
                  </a:lnTo>
                  <a:lnTo>
                    <a:pt x="386" y="42"/>
                  </a:lnTo>
                  <a:lnTo>
                    <a:pt x="385" y="41"/>
                  </a:lnTo>
                  <a:lnTo>
                    <a:pt x="384" y="41"/>
                  </a:lnTo>
                  <a:lnTo>
                    <a:pt x="385" y="40"/>
                  </a:lnTo>
                  <a:lnTo>
                    <a:pt x="388" y="34"/>
                  </a:lnTo>
                  <a:lnTo>
                    <a:pt x="391" y="35"/>
                  </a:lnTo>
                  <a:lnTo>
                    <a:pt x="393" y="36"/>
                  </a:lnTo>
                  <a:lnTo>
                    <a:pt x="395" y="37"/>
                  </a:lnTo>
                  <a:lnTo>
                    <a:pt x="396" y="39"/>
                  </a:lnTo>
                  <a:lnTo>
                    <a:pt x="402" y="42"/>
                  </a:lnTo>
                  <a:lnTo>
                    <a:pt x="403" y="42"/>
                  </a:lnTo>
                  <a:lnTo>
                    <a:pt x="405" y="45"/>
                  </a:lnTo>
                  <a:lnTo>
                    <a:pt x="406" y="46"/>
                  </a:lnTo>
                  <a:lnTo>
                    <a:pt x="406" y="47"/>
                  </a:lnTo>
                  <a:lnTo>
                    <a:pt x="407" y="47"/>
                  </a:lnTo>
                  <a:lnTo>
                    <a:pt x="407" y="48"/>
                  </a:lnTo>
                  <a:lnTo>
                    <a:pt x="407" y="48"/>
                  </a:lnTo>
                  <a:lnTo>
                    <a:pt x="407" y="49"/>
                  </a:lnTo>
                  <a:lnTo>
                    <a:pt x="407" y="49"/>
                  </a:lnTo>
                  <a:lnTo>
                    <a:pt x="406" y="49"/>
                  </a:lnTo>
                  <a:lnTo>
                    <a:pt x="406" y="50"/>
                  </a:lnTo>
                  <a:lnTo>
                    <a:pt x="405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5"/>
                  </a:lnTo>
                  <a:lnTo>
                    <a:pt x="408" y="56"/>
                  </a:lnTo>
                  <a:lnTo>
                    <a:pt x="411" y="58"/>
                  </a:lnTo>
                  <a:lnTo>
                    <a:pt x="424" y="59"/>
                  </a:lnTo>
                  <a:lnTo>
                    <a:pt x="432" y="62"/>
                  </a:lnTo>
                  <a:lnTo>
                    <a:pt x="433" y="62"/>
                  </a:lnTo>
                  <a:lnTo>
                    <a:pt x="434" y="62"/>
                  </a:lnTo>
                  <a:lnTo>
                    <a:pt x="436" y="60"/>
                  </a:lnTo>
                  <a:lnTo>
                    <a:pt x="441" y="59"/>
                  </a:lnTo>
                  <a:lnTo>
                    <a:pt x="443" y="57"/>
                  </a:lnTo>
                  <a:lnTo>
                    <a:pt x="444" y="52"/>
                  </a:lnTo>
                  <a:lnTo>
                    <a:pt x="445" y="51"/>
                  </a:lnTo>
                  <a:lnTo>
                    <a:pt x="448" y="54"/>
                  </a:lnTo>
                  <a:lnTo>
                    <a:pt x="451" y="55"/>
                  </a:lnTo>
                  <a:lnTo>
                    <a:pt x="452" y="55"/>
                  </a:lnTo>
                  <a:lnTo>
                    <a:pt x="454" y="55"/>
                  </a:lnTo>
                  <a:lnTo>
                    <a:pt x="456" y="54"/>
                  </a:lnTo>
                  <a:lnTo>
                    <a:pt x="458" y="54"/>
                  </a:lnTo>
                  <a:lnTo>
                    <a:pt x="458" y="54"/>
                  </a:lnTo>
                  <a:lnTo>
                    <a:pt x="459" y="55"/>
                  </a:lnTo>
                  <a:lnTo>
                    <a:pt x="459" y="56"/>
                  </a:lnTo>
                  <a:lnTo>
                    <a:pt x="460" y="56"/>
                  </a:lnTo>
                  <a:lnTo>
                    <a:pt x="461" y="56"/>
                  </a:lnTo>
                  <a:lnTo>
                    <a:pt x="461" y="56"/>
                  </a:lnTo>
                  <a:lnTo>
                    <a:pt x="462" y="58"/>
                  </a:lnTo>
                  <a:lnTo>
                    <a:pt x="463" y="59"/>
                  </a:lnTo>
                  <a:lnTo>
                    <a:pt x="464" y="60"/>
                  </a:lnTo>
                  <a:lnTo>
                    <a:pt x="465" y="60"/>
                  </a:lnTo>
                  <a:lnTo>
                    <a:pt x="467" y="59"/>
                  </a:lnTo>
                  <a:lnTo>
                    <a:pt x="467" y="58"/>
                  </a:lnTo>
                  <a:lnTo>
                    <a:pt x="467" y="54"/>
                  </a:lnTo>
                  <a:lnTo>
                    <a:pt x="467" y="50"/>
                  </a:lnTo>
                  <a:lnTo>
                    <a:pt x="467" y="47"/>
                  </a:lnTo>
                  <a:lnTo>
                    <a:pt x="469" y="44"/>
                  </a:lnTo>
                  <a:lnTo>
                    <a:pt x="474" y="40"/>
                  </a:lnTo>
                  <a:lnTo>
                    <a:pt x="474" y="37"/>
                  </a:lnTo>
                  <a:lnTo>
                    <a:pt x="475" y="36"/>
                  </a:lnTo>
                  <a:lnTo>
                    <a:pt x="476" y="34"/>
                  </a:lnTo>
                  <a:lnTo>
                    <a:pt x="476" y="32"/>
                  </a:lnTo>
                  <a:lnTo>
                    <a:pt x="478" y="32"/>
                  </a:lnTo>
                  <a:lnTo>
                    <a:pt x="482" y="32"/>
                  </a:lnTo>
                  <a:lnTo>
                    <a:pt x="487" y="35"/>
                  </a:lnTo>
                  <a:lnTo>
                    <a:pt x="489" y="34"/>
                  </a:lnTo>
                  <a:lnTo>
                    <a:pt x="490" y="32"/>
                  </a:lnTo>
                  <a:lnTo>
                    <a:pt x="490" y="31"/>
                  </a:lnTo>
                  <a:lnTo>
                    <a:pt x="490" y="30"/>
                  </a:lnTo>
                  <a:lnTo>
                    <a:pt x="489" y="30"/>
                  </a:lnTo>
                  <a:lnTo>
                    <a:pt x="489" y="29"/>
                  </a:lnTo>
                  <a:lnTo>
                    <a:pt x="489" y="28"/>
                  </a:lnTo>
                  <a:lnTo>
                    <a:pt x="490" y="26"/>
                  </a:lnTo>
                  <a:lnTo>
                    <a:pt x="491" y="18"/>
                  </a:lnTo>
                  <a:lnTo>
                    <a:pt x="491" y="14"/>
                  </a:lnTo>
                  <a:lnTo>
                    <a:pt x="491" y="10"/>
                  </a:lnTo>
                  <a:lnTo>
                    <a:pt x="491" y="6"/>
                  </a:lnTo>
                  <a:lnTo>
                    <a:pt x="492" y="3"/>
                  </a:lnTo>
                  <a:lnTo>
                    <a:pt x="492" y="2"/>
                  </a:lnTo>
                  <a:lnTo>
                    <a:pt x="492" y="1"/>
                  </a:lnTo>
                  <a:lnTo>
                    <a:pt x="493" y="0"/>
                  </a:lnTo>
                  <a:lnTo>
                    <a:pt x="495" y="0"/>
                  </a:lnTo>
                  <a:lnTo>
                    <a:pt x="500" y="2"/>
                  </a:lnTo>
                  <a:lnTo>
                    <a:pt x="507" y="3"/>
                  </a:lnTo>
                  <a:lnTo>
                    <a:pt x="508" y="5"/>
                  </a:lnTo>
                  <a:lnTo>
                    <a:pt x="508" y="6"/>
                  </a:lnTo>
                  <a:lnTo>
                    <a:pt x="508" y="8"/>
                  </a:lnTo>
                  <a:lnTo>
                    <a:pt x="507" y="11"/>
                  </a:lnTo>
                  <a:lnTo>
                    <a:pt x="509" y="11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6"/>
                  </a:lnTo>
                  <a:lnTo>
                    <a:pt x="518" y="6"/>
                  </a:lnTo>
                  <a:lnTo>
                    <a:pt x="518" y="4"/>
                  </a:lnTo>
                  <a:lnTo>
                    <a:pt x="519" y="4"/>
                  </a:lnTo>
                  <a:lnTo>
                    <a:pt x="520" y="4"/>
                  </a:lnTo>
                  <a:lnTo>
                    <a:pt x="520" y="5"/>
                  </a:lnTo>
                  <a:lnTo>
                    <a:pt x="521" y="6"/>
                  </a:lnTo>
                  <a:lnTo>
                    <a:pt x="525" y="6"/>
                  </a:lnTo>
                  <a:lnTo>
                    <a:pt x="527" y="6"/>
                  </a:lnTo>
                  <a:lnTo>
                    <a:pt x="531" y="8"/>
                  </a:lnTo>
                  <a:lnTo>
                    <a:pt x="535" y="9"/>
                  </a:lnTo>
                  <a:lnTo>
                    <a:pt x="537" y="11"/>
                  </a:lnTo>
                  <a:lnTo>
                    <a:pt x="541" y="14"/>
                  </a:lnTo>
                  <a:lnTo>
                    <a:pt x="544" y="15"/>
                  </a:lnTo>
                  <a:lnTo>
                    <a:pt x="549" y="18"/>
                  </a:lnTo>
                  <a:lnTo>
                    <a:pt x="556" y="21"/>
                  </a:lnTo>
                  <a:lnTo>
                    <a:pt x="557" y="22"/>
                  </a:lnTo>
                  <a:lnTo>
                    <a:pt x="560" y="22"/>
                  </a:lnTo>
                  <a:lnTo>
                    <a:pt x="562" y="21"/>
                  </a:lnTo>
                  <a:lnTo>
                    <a:pt x="564" y="19"/>
                  </a:lnTo>
                  <a:lnTo>
                    <a:pt x="565" y="19"/>
                  </a:lnTo>
                  <a:lnTo>
                    <a:pt x="569" y="19"/>
                  </a:lnTo>
                  <a:lnTo>
                    <a:pt x="569" y="21"/>
                  </a:lnTo>
                  <a:lnTo>
                    <a:pt x="569" y="22"/>
                  </a:lnTo>
                  <a:lnTo>
                    <a:pt x="570" y="23"/>
                  </a:lnTo>
                  <a:lnTo>
                    <a:pt x="572" y="23"/>
                  </a:lnTo>
                  <a:lnTo>
                    <a:pt x="573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5" y="24"/>
                  </a:lnTo>
                  <a:lnTo>
                    <a:pt x="576" y="25"/>
                  </a:lnTo>
                  <a:lnTo>
                    <a:pt x="576" y="26"/>
                  </a:lnTo>
                  <a:lnTo>
                    <a:pt x="578" y="26"/>
                  </a:lnTo>
                  <a:lnTo>
                    <a:pt x="578" y="27"/>
                  </a:lnTo>
                  <a:lnTo>
                    <a:pt x="578" y="28"/>
                  </a:lnTo>
                  <a:lnTo>
                    <a:pt x="578" y="29"/>
                  </a:lnTo>
                  <a:lnTo>
                    <a:pt x="587" y="35"/>
                  </a:lnTo>
                  <a:lnTo>
                    <a:pt x="593" y="37"/>
                  </a:lnTo>
                  <a:lnTo>
                    <a:pt x="600" y="36"/>
                  </a:lnTo>
                  <a:lnTo>
                    <a:pt x="613" y="38"/>
                  </a:lnTo>
                  <a:lnTo>
                    <a:pt x="615" y="38"/>
                  </a:lnTo>
                  <a:lnTo>
                    <a:pt x="617" y="39"/>
                  </a:lnTo>
                  <a:lnTo>
                    <a:pt x="618" y="39"/>
                  </a:lnTo>
                  <a:lnTo>
                    <a:pt x="619" y="38"/>
                  </a:lnTo>
                  <a:lnTo>
                    <a:pt x="623" y="30"/>
                  </a:lnTo>
                  <a:lnTo>
                    <a:pt x="625" y="29"/>
                  </a:lnTo>
                  <a:lnTo>
                    <a:pt x="628" y="30"/>
                  </a:lnTo>
                  <a:lnTo>
                    <a:pt x="629" y="30"/>
                  </a:lnTo>
                  <a:lnTo>
                    <a:pt x="630" y="29"/>
                  </a:lnTo>
                  <a:lnTo>
                    <a:pt x="631" y="29"/>
                  </a:lnTo>
                  <a:lnTo>
                    <a:pt x="632" y="29"/>
                  </a:lnTo>
                  <a:lnTo>
                    <a:pt x="634" y="30"/>
                  </a:lnTo>
                  <a:lnTo>
                    <a:pt x="639" y="31"/>
                  </a:lnTo>
                  <a:lnTo>
                    <a:pt x="641" y="31"/>
                  </a:lnTo>
                  <a:lnTo>
                    <a:pt x="642" y="32"/>
                  </a:lnTo>
                  <a:lnTo>
                    <a:pt x="643" y="34"/>
                  </a:lnTo>
                  <a:lnTo>
                    <a:pt x="643" y="36"/>
                  </a:lnTo>
                  <a:lnTo>
                    <a:pt x="644" y="37"/>
                  </a:lnTo>
                  <a:lnTo>
                    <a:pt x="646" y="38"/>
                  </a:lnTo>
                  <a:lnTo>
                    <a:pt x="647" y="38"/>
                  </a:lnTo>
                  <a:lnTo>
                    <a:pt x="650" y="38"/>
                  </a:lnTo>
                  <a:lnTo>
                    <a:pt x="652" y="39"/>
                  </a:lnTo>
                  <a:lnTo>
                    <a:pt x="655" y="41"/>
                  </a:lnTo>
                  <a:lnTo>
                    <a:pt x="657" y="42"/>
                  </a:lnTo>
                  <a:lnTo>
                    <a:pt x="659" y="42"/>
                  </a:lnTo>
                  <a:lnTo>
                    <a:pt x="662" y="40"/>
                  </a:lnTo>
                  <a:lnTo>
                    <a:pt x="663" y="40"/>
                  </a:lnTo>
                  <a:lnTo>
                    <a:pt x="665" y="43"/>
                  </a:lnTo>
                  <a:lnTo>
                    <a:pt x="666" y="53"/>
                  </a:lnTo>
                  <a:lnTo>
                    <a:pt x="670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2" name="Freeform 163">
              <a:extLst>
                <a:ext uri="{FF2B5EF4-FFF2-40B4-BE49-F238E27FC236}">
                  <a16:creationId xmlns:a16="http://schemas.microsoft.com/office/drawing/2014/main" id="{17E5816E-CFE7-D905-82C4-9F56CB07D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52" y="3201366"/>
              <a:ext cx="576145" cy="369469"/>
            </a:xfrm>
            <a:custGeom>
              <a:avLst/>
              <a:gdLst>
                <a:gd name="T0" fmla="*/ 400 w 407"/>
                <a:gd name="T1" fmla="*/ 144 h 261"/>
                <a:gd name="T2" fmla="*/ 405 w 407"/>
                <a:gd name="T3" fmla="*/ 166 h 261"/>
                <a:gd name="T4" fmla="*/ 385 w 407"/>
                <a:gd name="T5" fmla="*/ 158 h 261"/>
                <a:gd name="T6" fmla="*/ 367 w 407"/>
                <a:gd name="T7" fmla="*/ 172 h 261"/>
                <a:gd name="T8" fmla="*/ 376 w 407"/>
                <a:gd name="T9" fmla="*/ 188 h 261"/>
                <a:gd name="T10" fmla="*/ 371 w 407"/>
                <a:gd name="T11" fmla="*/ 208 h 261"/>
                <a:gd name="T12" fmla="*/ 351 w 407"/>
                <a:gd name="T13" fmla="*/ 190 h 261"/>
                <a:gd name="T14" fmla="*/ 325 w 407"/>
                <a:gd name="T15" fmla="*/ 199 h 261"/>
                <a:gd name="T16" fmla="*/ 313 w 407"/>
                <a:gd name="T17" fmla="*/ 172 h 261"/>
                <a:gd name="T18" fmla="*/ 295 w 407"/>
                <a:gd name="T19" fmla="*/ 180 h 261"/>
                <a:gd name="T20" fmla="*/ 293 w 407"/>
                <a:gd name="T21" fmla="*/ 209 h 261"/>
                <a:gd name="T22" fmla="*/ 278 w 407"/>
                <a:gd name="T23" fmla="*/ 230 h 261"/>
                <a:gd name="T24" fmla="*/ 278 w 407"/>
                <a:gd name="T25" fmla="*/ 248 h 261"/>
                <a:gd name="T26" fmla="*/ 266 w 407"/>
                <a:gd name="T27" fmla="*/ 252 h 261"/>
                <a:gd name="T28" fmla="*/ 258 w 407"/>
                <a:gd name="T29" fmla="*/ 232 h 261"/>
                <a:gd name="T30" fmla="*/ 247 w 407"/>
                <a:gd name="T31" fmla="*/ 225 h 261"/>
                <a:gd name="T32" fmla="*/ 223 w 407"/>
                <a:gd name="T33" fmla="*/ 198 h 261"/>
                <a:gd name="T34" fmla="*/ 211 w 407"/>
                <a:gd name="T35" fmla="*/ 185 h 261"/>
                <a:gd name="T36" fmla="*/ 191 w 407"/>
                <a:gd name="T37" fmla="*/ 204 h 261"/>
                <a:gd name="T38" fmla="*/ 186 w 407"/>
                <a:gd name="T39" fmla="*/ 230 h 261"/>
                <a:gd name="T40" fmla="*/ 170 w 407"/>
                <a:gd name="T41" fmla="*/ 247 h 261"/>
                <a:gd name="T42" fmla="*/ 153 w 407"/>
                <a:gd name="T43" fmla="*/ 243 h 261"/>
                <a:gd name="T44" fmla="*/ 116 w 407"/>
                <a:gd name="T45" fmla="*/ 250 h 261"/>
                <a:gd name="T46" fmla="*/ 92 w 407"/>
                <a:gd name="T47" fmla="*/ 238 h 261"/>
                <a:gd name="T48" fmla="*/ 80 w 407"/>
                <a:gd name="T49" fmla="*/ 226 h 261"/>
                <a:gd name="T50" fmla="*/ 72 w 407"/>
                <a:gd name="T51" fmla="*/ 192 h 261"/>
                <a:gd name="T52" fmla="*/ 37 w 407"/>
                <a:gd name="T53" fmla="*/ 185 h 261"/>
                <a:gd name="T54" fmla="*/ 26 w 407"/>
                <a:gd name="T55" fmla="*/ 203 h 261"/>
                <a:gd name="T56" fmla="*/ 1 w 407"/>
                <a:gd name="T57" fmla="*/ 218 h 261"/>
                <a:gd name="T58" fmla="*/ 13 w 407"/>
                <a:gd name="T59" fmla="*/ 204 h 261"/>
                <a:gd name="T60" fmla="*/ 10 w 407"/>
                <a:gd name="T61" fmla="*/ 182 h 261"/>
                <a:gd name="T62" fmla="*/ 14 w 407"/>
                <a:gd name="T63" fmla="*/ 163 h 261"/>
                <a:gd name="T64" fmla="*/ 42 w 407"/>
                <a:gd name="T65" fmla="*/ 134 h 261"/>
                <a:gd name="T66" fmla="*/ 58 w 407"/>
                <a:gd name="T67" fmla="*/ 108 h 261"/>
                <a:gd name="T68" fmla="*/ 79 w 407"/>
                <a:gd name="T69" fmla="*/ 84 h 261"/>
                <a:gd name="T70" fmla="*/ 98 w 407"/>
                <a:gd name="T71" fmla="*/ 61 h 261"/>
                <a:gd name="T72" fmla="*/ 91 w 407"/>
                <a:gd name="T73" fmla="*/ 49 h 261"/>
                <a:gd name="T74" fmla="*/ 103 w 407"/>
                <a:gd name="T75" fmla="*/ 40 h 261"/>
                <a:gd name="T76" fmla="*/ 120 w 407"/>
                <a:gd name="T77" fmla="*/ 50 h 261"/>
                <a:gd name="T78" fmla="*/ 131 w 407"/>
                <a:gd name="T79" fmla="*/ 41 h 261"/>
                <a:gd name="T80" fmla="*/ 139 w 407"/>
                <a:gd name="T81" fmla="*/ 38 h 261"/>
                <a:gd name="T82" fmla="*/ 152 w 407"/>
                <a:gd name="T83" fmla="*/ 30 h 261"/>
                <a:gd name="T84" fmla="*/ 175 w 407"/>
                <a:gd name="T85" fmla="*/ 28 h 261"/>
                <a:gd name="T86" fmla="*/ 197 w 407"/>
                <a:gd name="T87" fmla="*/ 27 h 261"/>
                <a:gd name="T88" fmla="*/ 212 w 407"/>
                <a:gd name="T89" fmla="*/ 28 h 261"/>
                <a:gd name="T90" fmla="*/ 236 w 407"/>
                <a:gd name="T91" fmla="*/ 27 h 261"/>
                <a:gd name="T92" fmla="*/ 238 w 407"/>
                <a:gd name="T93" fmla="*/ 19 h 261"/>
                <a:gd name="T94" fmla="*/ 220 w 407"/>
                <a:gd name="T95" fmla="*/ 16 h 261"/>
                <a:gd name="T96" fmla="*/ 234 w 407"/>
                <a:gd name="T97" fmla="*/ 3 h 261"/>
                <a:gd name="T98" fmla="*/ 243 w 407"/>
                <a:gd name="T99" fmla="*/ 2 h 261"/>
                <a:gd name="T100" fmla="*/ 248 w 407"/>
                <a:gd name="T101" fmla="*/ 12 h 261"/>
                <a:gd name="T102" fmla="*/ 264 w 407"/>
                <a:gd name="T103" fmla="*/ 19 h 261"/>
                <a:gd name="T104" fmla="*/ 324 w 407"/>
                <a:gd name="T105" fmla="*/ 38 h 261"/>
                <a:gd name="T106" fmla="*/ 321 w 407"/>
                <a:gd name="T107" fmla="*/ 71 h 261"/>
                <a:gd name="T108" fmla="*/ 319 w 407"/>
                <a:gd name="T109" fmla="*/ 99 h 261"/>
                <a:gd name="T110" fmla="*/ 352 w 407"/>
                <a:gd name="T111" fmla="*/ 112 h 261"/>
                <a:gd name="T112" fmla="*/ 384 w 407"/>
                <a:gd name="T113" fmla="*/ 123 h 261"/>
                <a:gd name="T114" fmla="*/ 398 w 407"/>
                <a:gd name="T115" fmla="*/ 10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261">
                  <a:moveTo>
                    <a:pt x="405" y="124"/>
                  </a:moveTo>
                  <a:lnTo>
                    <a:pt x="405" y="129"/>
                  </a:lnTo>
                  <a:lnTo>
                    <a:pt x="404" y="130"/>
                  </a:lnTo>
                  <a:lnTo>
                    <a:pt x="404" y="130"/>
                  </a:lnTo>
                  <a:lnTo>
                    <a:pt x="402" y="133"/>
                  </a:lnTo>
                  <a:lnTo>
                    <a:pt x="403" y="135"/>
                  </a:lnTo>
                  <a:lnTo>
                    <a:pt x="403" y="137"/>
                  </a:lnTo>
                  <a:lnTo>
                    <a:pt x="403" y="139"/>
                  </a:lnTo>
                  <a:lnTo>
                    <a:pt x="402" y="141"/>
                  </a:lnTo>
                  <a:lnTo>
                    <a:pt x="400" y="142"/>
                  </a:lnTo>
                  <a:lnTo>
                    <a:pt x="400" y="142"/>
                  </a:lnTo>
                  <a:lnTo>
                    <a:pt x="400" y="144"/>
                  </a:lnTo>
                  <a:lnTo>
                    <a:pt x="400" y="146"/>
                  </a:lnTo>
                  <a:lnTo>
                    <a:pt x="399" y="148"/>
                  </a:lnTo>
                  <a:lnTo>
                    <a:pt x="398" y="148"/>
                  </a:lnTo>
                  <a:lnTo>
                    <a:pt x="397" y="149"/>
                  </a:lnTo>
                  <a:lnTo>
                    <a:pt x="398" y="152"/>
                  </a:lnTo>
                  <a:lnTo>
                    <a:pt x="400" y="154"/>
                  </a:lnTo>
                  <a:lnTo>
                    <a:pt x="404" y="154"/>
                  </a:lnTo>
                  <a:lnTo>
                    <a:pt x="406" y="156"/>
                  </a:lnTo>
                  <a:lnTo>
                    <a:pt x="407" y="159"/>
                  </a:lnTo>
                  <a:lnTo>
                    <a:pt x="406" y="162"/>
                  </a:lnTo>
                  <a:lnTo>
                    <a:pt x="406" y="166"/>
                  </a:lnTo>
                  <a:lnTo>
                    <a:pt x="405" y="166"/>
                  </a:lnTo>
                  <a:lnTo>
                    <a:pt x="404" y="167"/>
                  </a:lnTo>
                  <a:lnTo>
                    <a:pt x="403" y="167"/>
                  </a:lnTo>
                  <a:lnTo>
                    <a:pt x="397" y="166"/>
                  </a:lnTo>
                  <a:lnTo>
                    <a:pt x="393" y="166"/>
                  </a:lnTo>
                  <a:lnTo>
                    <a:pt x="392" y="166"/>
                  </a:lnTo>
                  <a:lnTo>
                    <a:pt x="391" y="166"/>
                  </a:lnTo>
                  <a:lnTo>
                    <a:pt x="391" y="165"/>
                  </a:lnTo>
                  <a:lnTo>
                    <a:pt x="390" y="165"/>
                  </a:lnTo>
                  <a:lnTo>
                    <a:pt x="389" y="164"/>
                  </a:lnTo>
                  <a:lnTo>
                    <a:pt x="385" y="162"/>
                  </a:lnTo>
                  <a:lnTo>
                    <a:pt x="385" y="161"/>
                  </a:lnTo>
                  <a:lnTo>
                    <a:pt x="385" y="158"/>
                  </a:lnTo>
                  <a:lnTo>
                    <a:pt x="385" y="157"/>
                  </a:lnTo>
                  <a:lnTo>
                    <a:pt x="384" y="155"/>
                  </a:lnTo>
                  <a:lnTo>
                    <a:pt x="382" y="155"/>
                  </a:lnTo>
                  <a:lnTo>
                    <a:pt x="373" y="158"/>
                  </a:lnTo>
                  <a:lnTo>
                    <a:pt x="373" y="159"/>
                  </a:lnTo>
                  <a:lnTo>
                    <a:pt x="372" y="160"/>
                  </a:lnTo>
                  <a:lnTo>
                    <a:pt x="371" y="164"/>
                  </a:lnTo>
                  <a:lnTo>
                    <a:pt x="370" y="165"/>
                  </a:lnTo>
                  <a:lnTo>
                    <a:pt x="368" y="166"/>
                  </a:lnTo>
                  <a:lnTo>
                    <a:pt x="367" y="168"/>
                  </a:lnTo>
                  <a:lnTo>
                    <a:pt x="367" y="169"/>
                  </a:lnTo>
                  <a:lnTo>
                    <a:pt x="367" y="172"/>
                  </a:lnTo>
                  <a:lnTo>
                    <a:pt x="367" y="173"/>
                  </a:lnTo>
                  <a:lnTo>
                    <a:pt x="367" y="174"/>
                  </a:lnTo>
                  <a:lnTo>
                    <a:pt x="367" y="175"/>
                  </a:lnTo>
                  <a:lnTo>
                    <a:pt x="367" y="176"/>
                  </a:lnTo>
                  <a:lnTo>
                    <a:pt x="368" y="177"/>
                  </a:lnTo>
                  <a:lnTo>
                    <a:pt x="367" y="179"/>
                  </a:lnTo>
                  <a:lnTo>
                    <a:pt x="368" y="181"/>
                  </a:lnTo>
                  <a:lnTo>
                    <a:pt x="371" y="182"/>
                  </a:lnTo>
                  <a:lnTo>
                    <a:pt x="375" y="183"/>
                  </a:lnTo>
                  <a:lnTo>
                    <a:pt x="376" y="184"/>
                  </a:lnTo>
                  <a:lnTo>
                    <a:pt x="377" y="185"/>
                  </a:lnTo>
                  <a:lnTo>
                    <a:pt x="376" y="188"/>
                  </a:lnTo>
                  <a:lnTo>
                    <a:pt x="376" y="189"/>
                  </a:lnTo>
                  <a:lnTo>
                    <a:pt x="373" y="190"/>
                  </a:lnTo>
                  <a:lnTo>
                    <a:pt x="373" y="191"/>
                  </a:lnTo>
                  <a:lnTo>
                    <a:pt x="373" y="193"/>
                  </a:lnTo>
                  <a:lnTo>
                    <a:pt x="373" y="195"/>
                  </a:lnTo>
                  <a:lnTo>
                    <a:pt x="373" y="196"/>
                  </a:lnTo>
                  <a:lnTo>
                    <a:pt x="373" y="197"/>
                  </a:lnTo>
                  <a:lnTo>
                    <a:pt x="378" y="201"/>
                  </a:lnTo>
                  <a:lnTo>
                    <a:pt x="379" y="203"/>
                  </a:lnTo>
                  <a:lnTo>
                    <a:pt x="378" y="206"/>
                  </a:lnTo>
                  <a:lnTo>
                    <a:pt x="375" y="208"/>
                  </a:lnTo>
                  <a:lnTo>
                    <a:pt x="371" y="208"/>
                  </a:lnTo>
                  <a:lnTo>
                    <a:pt x="368" y="208"/>
                  </a:lnTo>
                  <a:lnTo>
                    <a:pt x="368" y="206"/>
                  </a:lnTo>
                  <a:lnTo>
                    <a:pt x="367" y="203"/>
                  </a:lnTo>
                  <a:lnTo>
                    <a:pt x="364" y="201"/>
                  </a:lnTo>
                  <a:lnTo>
                    <a:pt x="362" y="199"/>
                  </a:lnTo>
                  <a:lnTo>
                    <a:pt x="361" y="196"/>
                  </a:lnTo>
                  <a:lnTo>
                    <a:pt x="361" y="193"/>
                  </a:lnTo>
                  <a:lnTo>
                    <a:pt x="361" y="191"/>
                  </a:lnTo>
                  <a:lnTo>
                    <a:pt x="359" y="190"/>
                  </a:lnTo>
                  <a:lnTo>
                    <a:pt x="357" y="189"/>
                  </a:lnTo>
                  <a:lnTo>
                    <a:pt x="355" y="189"/>
                  </a:lnTo>
                  <a:lnTo>
                    <a:pt x="351" y="190"/>
                  </a:lnTo>
                  <a:lnTo>
                    <a:pt x="345" y="193"/>
                  </a:lnTo>
                  <a:lnTo>
                    <a:pt x="343" y="193"/>
                  </a:lnTo>
                  <a:lnTo>
                    <a:pt x="343" y="193"/>
                  </a:lnTo>
                  <a:lnTo>
                    <a:pt x="340" y="192"/>
                  </a:lnTo>
                  <a:lnTo>
                    <a:pt x="339" y="192"/>
                  </a:lnTo>
                  <a:lnTo>
                    <a:pt x="338" y="193"/>
                  </a:lnTo>
                  <a:lnTo>
                    <a:pt x="338" y="195"/>
                  </a:lnTo>
                  <a:lnTo>
                    <a:pt x="338" y="196"/>
                  </a:lnTo>
                  <a:lnTo>
                    <a:pt x="338" y="197"/>
                  </a:lnTo>
                  <a:lnTo>
                    <a:pt x="337" y="199"/>
                  </a:lnTo>
                  <a:lnTo>
                    <a:pt x="335" y="200"/>
                  </a:lnTo>
                  <a:lnTo>
                    <a:pt x="325" y="199"/>
                  </a:lnTo>
                  <a:lnTo>
                    <a:pt x="323" y="199"/>
                  </a:lnTo>
                  <a:lnTo>
                    <a:pt x="320" y="197"/>
                  </a:lnTo>
                  <a:lnTo>
                    <a:pt x="319" y="196"/>
                  </a:lnTo>
                  <a:lnTo>
                    <a:pt x="318" y="191"/>
                  </a:lnTo>
                  <a:lnTo>
                    <a:pt x="317" y="190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4" y="186"/>
                  </a:lnTo>
                  <a:lnTo>
                    <a:pt x="313" y="173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1" y="173"/>
                  </a:lnTo>
                  <a:lnTo>
                    <a:pt x="311" y="174"/>
                  </a:lnTo>
                  <a:lnTo>
                    <a:pt x="310" y="176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6" y="174"/>
                  </a:lnTo>
                  <a:lnTo>
                    <a:pt x="306" y="172"/>
                  </a:lnTo>
                  <a:lnTo>
                    <a:pt x="304" y="172"/>
                  </a:lnTo>
                  <a:lnTo>
                    <a:pt x="300" y="172"/>
                  </a:lnTo>
                  <a:lnTo>
                    <a:pt x="298" y="174"/>
                  </a:lnTo>
                  <a:lnTo>
                    <a:pt x="296" y="178"/>
                  </a:lnTo>
                  <a:lnTo>
                    <a:pt x="295" y="180"/>
                  </a:lnTo>
                  <a:lnTo>
                    <a:pt x="296" y="183"/>
                  </a:lnTo>
                  <a:lnTo>
                    <a:pt x="298" y="184"/>
                  </a:lnTo>
                  <a:lnTo>
                    <a:pt x="298" y="184"/>
                  </a:lnTo>
                  <a:lnTo>
                    <a:pt x="298" y="186"/>
                  </a:lnTo>
                  <a:lnTo>
                    <a:pt x="298" y="188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299" y="197"/>
                  </a:lnTo>
                  <a:lnTo>
                    <a:pt x="295" y="202"/>
                  </a:lnTo>
                  <a:lnTo>
                    <a:pt x="295" y="208"/>
                  </a:lnTo>
                  <a:lnTo>
                    <a:pt x="294" y="208"/>
                  </a:lnTo>
                  <a:lnTo>
                    <a:pt x="293" y="209"/>
                  </a:lnTo>
                  <a:lnTo>
                    <a:pt x="291" y="210"/>
                  </a:lnTo>
                  <a:lnTo>
                    <a:pt x="290" y="211"/>
                  </a:lnTo>
                  <a:lnTo>
                    <a:pt x="290" y="212"/>
                  </a:lnTo>
                  <a:lnTo>
                    <a:pt x="289" y="214"/>
                  </a:lnTo>
                  <a:lnTo>
                    <a:pt x="289" y="215"/>
                  </a:lnTo>
                  <a:lnTo>
                    <a:pt x="283" y="220"/>
                  </a:lnTo>
                  <a:lnTo>
                    <a:pt x="281" y="222"/>
                  </a:lnTo>
                  <a:lnTo>
                    <a:pt x="280" y="224"/>
                  </a:lnTo>
                  <a:lnTo>
                    <a:pt x="281" y="226"/>
                  </a:lnTo>
                  <a:lnTo>
                    <a:pt x="280" y="228"/>
                  </a:lnTo>
                  <a:lnTo>
                    <a:pt x="279" y="229"/>
                  </a:lnTo>
                  <a:lnTo>
                    <a:pt x="278" y="230"/>
                  </a:lnTo>
                  <a:lnTo>
                    <a:pt x="277" y="231"/>
                  </a:lnTo>
                  <a:lnTo>
                    <a:pt x="274" y="232"/>
                  </a:lnTo>
                  <a:lnTo>
                    <a:pt x="274" y="234"/>
                  </a:lnTo>
                  <a:lnTo>
                    <a:pt x="276" y="238"/>
                  </a:lnTo>
                  <a:lnTo>
                    <a:pt x="272" y="241"/>
                  </a:lnTo>
                  <a:lnTo>
                    <a:pt x="272" y="242"/>
                  </a:lnTo>
                  <a:lnTo>
                    <a:pt x="272" y="243"/>
                  </a:lnTo>
                  <a:lnTo>
                    <a:pt x="274" y="244"/>
                  </a:lnTo>
                  <a:lnTo>
                    <a:pt x="274" y="246"/>
                  </a:lnTo>
                  <a:lnTo>
                    <a:pt x="275" y="247"/>
                  </a:lnTo>
                  <a:lnTo>
                    <a:pt x="276" y="248"/>
                  </a:lnTo>
                  <a:lnTo>
                    <a:pt x="278" y="248"/>
                  </a:lnTo>
                  <a:lnTo>
                    <a:pt x="279" y="249"/>
                  </a:lnTo>
                  <a:lnTo>
                    <a:pt x="280" y="250"/>
                  </a:lnTo>
                  <a:lnTo>
                    <a:pt x="279" y="253"/>
                  </a:lnTo>
                  <a:lnTo>
                    <a:pt x="277" y="257"/>
                  </a:lnTo>
                  <a:lnTo>
                    <a:pt x="275" y="261"/>
                  </a:lnTo>
                  <a:lnTo>
                    <a:pt x="271" y="260"/>
                  </a:lnTo>
                  <a:lnTo>
                    <a:pt x="269" y="259"/>
                  </a:lnTo>
                  <a:lnTo>
                    <a:pt x="265" y="260"/>
                  </a:lnTo>
                  <a:lnTo>
                    <a:pt x="265" y="258"/>
                  </a:lnTo>
                  <a:lnTo>
                    <a:pt x="266" y="256"/>
                  </a:lnTo>
                  <a:lnTo>
                    <a:pt x="266" y="255"/>
                  </a:lnTo>
                  <a:lnTo>
                    <a:pt x="266" y="252"/>
                  </a:lnTo>
                  <a:lnTo>
                    <a:pt x="265" y="251"/>
                  </a:lnTo>
                  <a:lnTo>
                    <a:pt x="265" y="250"/>
                  </a:lnTo>
                  <a:lnTo>
                    <a:pt x="264" y="246"/>
                  </a:lnTo>
                  <a:lnTo>
                    <a:pt x="263" y="244"/>
                  </a:lnTo>
                  <a:lnTo>
                    <a:pt x="262" y="244"/>
                  </a:lnTo>
                  <a:lnTo>
                    <a:pt x="261" y="243"/>
                  </a:lnTo>
                  <a:lnTo>
                    <a:pt x="256" y="240"/>
                  </a:lnTo>
                  <a:lnTo>
                    <a:pt x="255" y="240"/>
                  </a:lnTo>
                  <a:lnTo>
                    <a:pt x="253" y="239"/>
                  </a:lnTo>
                  <a:lnTo>
                    <a:pt x="253" y="238"/>
                  </a:lnTo>
                  <a:lnTo>
                    <a:pt x="255" y="235"/>
                  </a:lnTo>
                  <a:lnTo>
                    <a:pt x="258" y="232"/>
                  </a:lnTo>
                  <a:lnTo>
                    <a:pt x="259" y="229"/>
                  </a:lnTo>
                  <a:lnTo>
                    <a:pt x="257" y="226"/>
                  </a:lnTo>
                  <a:lnTo>
                    <a:pt x="256" y="226"/>
                  </a:lnTo>
                  <a:lnTo>
                    <a:pt x="253" y="226"/>
                  </a:lnTo>
                  <a:lnTo>
                    <a:pt x="252" y="226"/>
                  </a:lnTo>
                  <a:lnTo>
                    <a:pt x="251" y="225"/>
                  </a:lnTo>
                  <a:lnTo>
                    <a:pt x="250" y="224"/>
                  </a:lnTo>
                  <a:lnTo>
                    <a:pt x="250" y="223"/>
                  </a:lnTo>
                  <a:lnTo>
                    <a:pt x="249" y="223"/>
                  </a:lnTo>
                  <a:lnTo>
                    <a:pt x="249" y="224"/>
                  </a:lnTo>
                  <a:lnTo>
                    <a:pt x="247" y="225"/>
                  </a:lnTo>
                  <a:lnTo>
                    <a:pt x="247" y="225"/>
                  </a:lnTo>
                  <a:lnTo>
                    <a:pt x="245" y="225"/>
                  </a:lnTo>
                  <a:lnTo>
                    <a:pt x="241" y="222"/>
                  </a:lnTo>
                  <a:lnTo>
                    <a:pt x="239" y="222"/>
                  </a:lnTo>
                  <a:lnTo>
                    <a:pt x="238" y="221"/>
                  </a:lnTo>
                  <a:lnTo>
                    <a:pt x="233" y="213"/>
                  </a:lnTo>
                  <a:lnTo>
                    <a:pt x="230" y="210"/>
                  </a:lnTo>
                  <a:lnTo>
                    <a:pt x="228" y="209"/>
                  </a:lnTo>
                  <a:lnTo>
                    <a:pt x="225" y="208"/>
                  </a:lnTo>
                  <a:lnTo>
                    <a:pt x="223" y="207"/>
                  </a:lnTo>
                  <a:lnTo>
                    <a:pt x="223" y="205"/>
                  </a:lnTo>
                  <a:lnTo>
                    <a:pt x="223" y="202"/>
                  </a:lnTo>
                  <a:lnTo>
                    <a:pt x="223" y="198"/>
                  </a:lnTo>
                  <a:lnTo>
                    <a:pt x="224" y="191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4" y="181"/>
                  </a:lnTo>
                  <a:lnTo>
                    <a:pt x="223" y="179"/>
                  </a:lnTo>
                  <a:lnTo>
                    <a:pt x="220" y="178"/>
                  </a:lnTo>
                  <a:lnTo>
                    <a:pt x="219" y="178"/>
                  </a:lnTo>
                  <a:lnTo>
                    <a:pt x="215" y="179"/>
                  </a:lnTo>
                  <a:lnTo>
                    <a:pt x="212" y="181"/>
                  </a:lnTo>
                  <a:lnTo>
                    <a:pt x="211" y="183"/>
                  </a:lnTo>
                  <a:lnTo>
                    <a:pt x="210" y="184"/>
                  </a:lnTo>
                  <a:lnTo>
                    <a:pt x="211" y="185"/>
                  </a:lnTo>
                  <a:lnTo>
                    <a:pt x="211" y="187"/>
                  </a:lnTo>
                  <a:lnTo>
                    <a:pt x="211" y="188"/>
                  </a:lnTo>
                  <a:lnTo>
                    <a:pt x="210" y="190"/>
                  </a:lnTo>
                  <a:lnTo>
                    <a:pt x="208" y="190"/>
                  </a:lnTo>
                  <a:lnTo>
                    <a:pt x="206" y="191"/>
                  </a:lnTo>
                  <a:lnTo>
                    <a:pt x="201" y="197"/>
                  </a:lnTo>
                  <a:lnTo>
                    <a:pt x="199" y="198"/>
                  </a:lnTo>
                  <a:lnTo>
                    <a:pt x="196" y="199"/>
                  </a:lnTo>
                  <a:lnTo>
                    <a:pt x="193" y="200"/>
                  </a:lnTo>
                  <a:lnTo>
                    <a:pt x="192" y="202"/>
                  </a:lnTo>
                  <a:lnTo>
                    <a:pt x="191" y="203"/>
                  </a:lnTo>
                  <a:lnTo>
                    <a:pt x="191" y="204"/>
                  </a:lnTo>
                  <a:lnTo>
                    <a:pt x="191" y="205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6" y="217"/>
                  </a:lnTo>
                  <a:lnTo>
                    <a:pt x="194" y="221"/>
                  </a:lnTo>
                  <a:lnTo>
                    <a:pt x="190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7" y="226"/>
                  </a:lnTo>
                  <a:lnTo>
                    <a:pt x="186" y="227"/>
                  </a:lnTo>
                  <a:lnTo>
                    <a:pt x="186" y="228"/>
                  </a:lnTo>
                  <a:lnTo>
                    <a:pt x="186" y="230"/>
                  </a:lnTo>
                  <a:lnTo>
                    <a:pt x="185" y="233"/>
                  </a:lnTo>
                  <a:lnTo>
                    <a:pt x="185" y="234"/>
                  </a:lnTo>
                  <a:lnTo>
                    <a:pt x="184" y="236"/>
                  </a:lnTo>
                  <a:lnTo>
                    <a:pt x="183" y="238"/>
                  </a:lnTo>
                  <a:lnTo>
                    <a:pt x="182" y="238"/>
                  </a:lnTo>
                  <a:lnTo>
                    <a:pt x="181" y="238"/>
                  </a:lnTo>
                  <a:lnTo>
                    <a:pt x="175" y="240"/>
                  </a:lnTo>
                  <a:lnTo>
                    <a:pt x="174" y="241"/>
                  </a:lnTo>
                  <a:lnTo>
                    <a:pt x="173" y="243"/>
                  </a:lnTo>
                  <a:lnTo>
                    <a:pt x="172" y="245"/>
                  </a:lnTo>
                  <a:lnTo>
                    <a:pt x="170" y="245"/>
                  </a:lnTo>
                  <a:lnTo>
                    <a:pt x="170" y="247"/>
                  </a:lnTo>
                  <a:lnTo>
                    <a:pt x="170" y="248"/>
                  </a:lnTo>
                  <a:lnTo>
                    <a:pt x="169" y="249"/>
                  </a:lnTo>
                  <a:lnTo>
                    <a:pt x="167" y="248"/>
                  </a:lnTo>
                  <a:lnTo>
                    <a:pt x="164" y="248"/>
                  </a:lnTo>
                  <a:lnTo>
                    <a:pt x="160" y="246"/>
                  </a:lnTo>
                  <a:lnTo>
                    <a:pt x="159" y="247"/>
                  </a:lnTo>
                  <a:lnTo>
                    <a:pt x="158" y="247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57" y="246"/>
                  </a:lnTo>
                  <a:lnTo>
                    <a:pt x="155" y="244"/>
                  </a:lnTo>
                  <a:lnTo>
                    <a:pt x="153" y="243"/>
                  </a:lnTo>
                  <a:lnTo>
                    <a:pt x="152" y="242"/>
                  </a:lnTo>
                  <a:lnTo>
                    <a:pt x="143" y="239"/>
                  </a:lnTo>
                  <a:lnTo>
                    <a:pt x="141" y="240"/>
                  </a:lnTo>
                  <a:lnTo>
                    <a:pt x="140" y="242"/>
                  </a:lnTo>
                  <a:lnTo>
                    <a:pt x="139" y="243"/>
                  </a:lnTo>
                  <a:lnTo>
                    <a:pt x="138" y="244"/>
                  </a:lnTo>
                  <a:lnTo>
                    <a:pt x="135" y="244"/>
                  </a:lnTo>
                  <a:lnTo>
                    <a:pt x="129" y="249"/>
                  </a:lnTo>
                  <a:lnTo>
                    <a:pt x="127" y="250"/>
                  </a:lnTo>
                  <a:lnTo>
                    <a:pt x="120" y="249"/>
                  </a:lnTo>
                  <a:lnTo>
                    <a:pt x="119" y="249"/>
                  </a:lnTo>
                  <a:lnTo>
                    <a:pt x="116" y="250"/>
                  </a:lnTo>
                  <a:lnTo>
                    <a:pt x="110" y="253"/>
                  </a:lnTo>
                  <a:lnTo>
                    <a:pt x="108" y="254"/>
                  </a:lnTo>
                  <a:lnTo>
                    <a:pt x="105" y="254"/>
                  </a:lnTo>
                  <a:lnTo>
                    <a:pt x="102" y="253"/>
                  </a:lnTo>
                  <a:lnTo>
                    <a:pt x="100" y="251"/>
                  </a:lnTo>
                  <a:lnTo>
                    <a:pt x="96" y="247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3" y="240"/>
                  </a:lnTo>
                  <a:lnTo>
                    <a:pt x="93" y="238"/>
                  </a:lnTo>
                  <a:lnTo>
                    <a:pt x="92" y="238"/>
                  </a:lnTo>
                  <a:lnTo>
                    <a:pt x="86" y="231"/>
                  </a:lnTo>
                  <a:lnTo>
                    <a:pt x="85" y="230"/>
                  </a:lnTo>
                  <a:lnTo>
                    <a:pt x="84" y="231"/>
                  </a:lnTo>
                  <a:lnTo>
                    <a:pt x="83" y="232"/>
                  </a:lnTo>
                  <a:lnTo>
                    <a:pt x="82" y="232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80" y="230"/>
                  </a:lnTo>
                  <a:lnTo>
                    <a:pt x="80" y="229"/>
                  </a:lnTo>
                  <a:lnTo>
                    <a:pt x="80" y="227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1" y="225"/>
                  </a:lnTo>
                  <a:lnTo>
                    <a:pt x="82" y="224"/>
                  </a:lnTo>
                  <a:lnTo>
                    <a:pt x="82" y="223"/>
                  </a:lnTo>
                  <a:lnTo>
                    <a:pt x="81" y="221"/>
                  </a:lnTo>
                  <a:lnTo>
                    <a:pt x="73" y="220"/>
                  </a:lnTo>
                  <a:lnTo>
                    <a:pt x="73" y="218"/>
                  </a:lnTo>
                  <a:lnTo>
                    <a:pt x="73" y="214"/>
                  </a:lnTo>
                  <a:lnTo>
                    <a:pt x="75" y="208"/>
                  </a:lnTo>
                  <a:lnTo>
                    <a:pt x="79" y="202"/>
                  </a:lnTo>
                  <a:lnTo>
                    <a:pt x="76" y="199"/>
                  </a:lnTo>
                  <a:lnTo>
                    <a:pt x="73" y="196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4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4" y="184"/>
                  </a:lnTo>
                  <a:lnTo>
                    <a:pt x="73" y="182"/>
                  </a:lnTo>
                  <a:lnTo>
                    <a:pt x="73" y="182"/>
                  </a:lnTo>
                  <a:lnTo>
                    <a:pt x="59" y="178"/>
                  </a:lnTo>
                  <a:lnTo>
                    <a:pt x="53" y="178"/>
                  </a:lnTo>
                  <a:lnTo>
                    <a:pt x="47" y="179"/>
                  </a:lnTo>
                  <a:lnTo>
                    <a:pt x="40" y="184"/>
                  </a:lnTo>
                  <a:lnTo>
                    <a:pt x="37" y="185"/>
                  </a:lnTo>
                  <a:lnTo>
                    <a:pt x="34" y="185"/>
                  </a:lnTo>
                  <a:lnTo>
                    <a:pt x="31" y="186"/>
                  </a:lnTo>
                  <a:lnTo>
                    <a:pt x="28" y="189"/>
                  </a:lnTo>
                  <a:lnTo>
                    <a:pt x="25" y="192"/>
                  </a:lnTo>
                  <a:lnTo>
                    <a:pt x="24" y="195"/>
                  </a:lnTo>
                  <a:lnTo>
                    <a:pt x="23" y="196"/>
                  </a:lnTo>
                  <a:lnTo>
                    <a:pt x="24" y="197"/>
                  </a:lnTo>
                  <a:lnTo>
                    <a:pt x="25" y="200"/>
                  </a:lnTo>
                  <a:lnTo>
                    <a:pt x="25" y="201"/>
                  </a:lnTo>
                  <a:lnTo>
                    <a:pt x="25" y="202"/>
                  </a:lnTo>
                  <a:lnTo>
                    <a:pt x="25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29" y="203"/>
                  </a:lnTo>
                  <a:lnTo>
                    <a:pt x="29" y="206"/>
                  </a:lnTo>
                  <a:lnTo>
                    <a:pt x="27" y="208"/>
                  </a:lnTo>
                  <a:lnTo>
                    <a:pt x="21" y="213"/>
                  </a:lnTo>
                  <a:lnTo>
                    <a:pt x="16" y="218"/>
                  </a:lnTo>
                  <a:lnTo>
                    <a:pt x="13" y="220"/>
                  </a:lnTo>
                  <a:lnTo>
                    <a:pt x="10" y="218"/>
                  </a:lnTo>
                  <a:lnTo>
                    <a:pt x="7" y="218"/>
                  </a:lnTo>
                  <a:lnTo>
                    <a:pt x="2" y="220"/>
                  </a:lnTo>
                  <a:lnTo>
                    <a:pt x="0" y="220"/>
                  </a:lnTo>
                  <a:lnTo>
                    <a:pt x="1" y="218"/>
                  </a:lnTo>
                  <a:lnTo>
                    <a:pt x="2" y="216"/>
                  </a:lnTo>
                  <a:lnTo>
                    <a:pt x="2" y="215"/>
                  </a:lnTo>
                  <a:lnTo>
                    <a:pt x="1" y="214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2" y="208"/>
                  </a:lnTo>
                  <a:lnTo>
                    <a:pt x="7" y="206"/>
                  </a:lnTo>
                  <a:lnTo>
                    <a:pt x="8" y="206"/>
                  </a:lnTo>
                  <a:lnTo>
                    <a:pt x="9" y="206"/>
                  </a:lnTo>
                  <a:lnTo>
                    <a:pt x="10" y="206"/>
                  </a:lnTo>
                  <a:lnTo>
                    <a:pt x="12" y="205"/>
                  </a:lnTo>
                  <a:lnTo>
                    <a:pt x="13" y="204"/>
                  </a:lnTo>
                  <a:lnTo>
                    <a:pt x="12" y="203"/>
                  </a:lnTo>
                  <a:lnTo>
                    <a:pt x="13" y="202"/>
                  </a:lnTo>
                  <a:lnTo>
                    <a:pt x="13" y="198"/>
                  </a:lnTo>
                  <a:lnTo>
                    <a:pt x="13" y="197"/>
                  </a:lnTo>
                  <a:lnTo>
                    <a:pt x="14" y="194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5" y="187"/>
                  </a:lnTo>
                  <a:lnTo>
                    <a:pt x="13" y="186"/>
                  </a:lnTo>
                  <a:lnTo>
                    <a:pt x="9" y="183"/>
                  </a:lnTo>
                  <a:lnTo>
                    <a:pt x="8" y="183"/>
                  </a:lnTo>
                  <a:lnTo>
                    <a:pt x="10" y="182"/>
                  </a:lnTo>
                  <a:lnTo>
                    <a:pt x="10" y="181"/>
                  </a:lnTo>
                  <a:lnTo>
                    <a:pt x="10" y="180"/>
                  </a:lnTo>
                  <a:lnTo>
                    <a:pt x="10" y="179"/>
                  </a:lnTo>
                  <a:lnTo>
                    <a:pt x="10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7"/>
                  </a:lnTo>
                  <a:lnTo>
                    <a:pt x="9" y="176"/>
                  </a:lnTo>
                  <a:lnTo>
                    <a:pt x="11" y="175"/>
                  </a:lnTo>
                  <a:lnTo>
                    <a:pt x="13" y="170"/>
                  </a:lnTo>
                  <a:lnTo>
                    <a:pt x="17" y="166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6" y="160"/>
                  </a:lnTo>
                  <a:lnTo>
                    <a:pt x="28" y="148"/>
                  </a:lnTo>
                  <a:lnTo>
                    <a:pt x="34" y="145"/>
                  </a:lnTo>
                  <a:lnTo>
                    <a:pt x="35" y="144"/>
                  </a:lnTo>
                  <a:lnTo>
                    <a:pt x="37" y="142"/>
                  </a:lnTo>
                  <a:lnTo>
                    <a:pt x="41" y="140"/>
                  </a:lnTo>
                  <a:lnTo>
                    <a:pt x="42" y="139"/>
                  </a:lnTo>
                  <a:lnTo>
                    <a:pt x="43" y="138"/>
                  </a:lnTo>
                  <a:lnTo>
                    <a:pt x="43" y="137"/>
                  </a:lnTo>
                  <a:lnTo>
                    <a:pt x="43" y="135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2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4" y="125"/>
                  </a:lnTo>
                  <a:lnTo>
                    <a:pt x="44" y="124"/>
                  </a:lnTo>
                  <a:lnTo>
                    <a:pt x="44" y="122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4"/>
                  </a:lnTo>
                  <a:lnTo>
                    <a:pt x="48" y="112"/>
                  </a:lnTo>
                  <a:lnTo>
                    <a:pt x="58" y="108"/>
                  </a:lnTo>
                  <a:lnTo>
                    <a:pt x="64" y="104"/>
                  </a:lnTo>
                  <a:lnTo>
                    <a:pt x="66" y="100"/>
                  </a:lnTo>
                  <a:lnTo>
                    <a:pt x="65" y="98"/>
                  </a:lnTo>
                  <a:lnTo>
                    <a:pt x="66" y="96"/>
                  </a:lnTo>
                  <a:lnTo>
                    <a:pt x="67" y="95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1" y="93"/>
                  </a:lnTo>
                  <a:lnTo>
                    <a:pt x="71" y="90"/>
                  </a:lnTo>
                  <a:lnTo>
                    <a:pt x="73" y="89"/>
                  </a:lnTo>
                  <a:lnTo>
                    <a:pt x="79" y="84"/>
                  </a:lnTo>
                  <a:lnTo>
                    <a:pt x="81" y="82"/>
                  </a:lnTo>
                  <a:lnTo>
                    <a:pt x="84" y="78"/>
                  </a:lnTo>
                  <a:lnTo>
                    <a:pt x="90" y="74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6"/>
                  </a:lnTo>
                  <a:lnTo>
                    <a:pt x="95" y="64"/>
                  </a:lnTo>
                  <a:lnTo>
                    <a:pt x="96" y="64"/>
                  </a:lnTo>
                  <a:lnTo>
                    <a:pt x="97" y="64"/>
                  </a:lnTo>
                  <a:lnTo>
                    <a:pt x="97" y="63"/>
                  </a:lnTo>
                  <a:lnTo>
                    <a:pt x="98" y="61"/>
                  </a:lnTo>
                  <a:lnTo>
                    <a:pt x="97" y="60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2" y="58"/>
                  </a:lnTo>
                  <a:lnTo>
                    <a:pt x="82" y="59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85" y="54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2" y="47"/>
                  </a:lnTo>
                  <a:lnTo>
                    <a:pt x="93" y="46"/>
                  </a:lnTo>
                  <a:lnTo>
                    <a:pt x="92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6" y="40"/>
                  </a:lnTo>
                  <a:lnTo>
                    <a:pt x="97" y="41"/>
                  </a:lnTo>
                  <a:lnTo>
                    <a:pt x="99" y="41"/>
                  </a:lnTo>
                  <a:lnTo>
                    <a:pt x="103" y="40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8" y="42"/>
                  </a:lnTo>
                  <a:lnTo>
                    <a:pt x="110" y="41"/>
                  </a:lnTo>
                  <a:lnTo>
                    <a:pt x="109" y="46"/>
                  </a:lnTo>
                  <a:lnTo>
                    <a:pt x="109" y="47"/>
                  </a:lnTo>
                  <a:lnTo>
                    <a:pt x="111" y="49"/>
                  </a:lnTo>
                  <a:lnTo>
                    <a:pt x="114" y="50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4" y="49"/>
                  </a:lnTo>
                  <a:lnTo>
                    <a:pt x="128" y="49"/>
                  </a:lnTo>
                  <a:lnTo>
                    <a:pt x="129" y="49"/>
                  </a:lnTo>
                  <a:lnTo>
                    <a:pt x="131" y="48"/>
                  </a:lnTo>
                  <a:lnTo>
                    <a:pt x="132" y="46"/>
                  </a:lnTo>
                  <a:lnTo>
                    <a:pt x="133" y="46"/>
                  </a:lnTo>
                  <a:lnTo>
                    <a:pt x="133" y="45"/>
                  </a:lnTo>
                  <a:lnTo>
                    <a:pt x="133" y="44"/>
                  </a:lnTo>
                  <a:lnTo>
                    <a:pt x="132" y="43"/>
                  </a:lnTo>
                  <a:lnTo>
                    <a:pt x="131" y="42"/>
                  </a:lnTo>
                  <a:lnTo>
                    <a:pt x="131" y="41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6" y="42"/>
                  </a:lnTo>
                  <a:lnTo>
                    <a:pt x="138" y="41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8" y="38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39" y="37"/>
                  </a:lnTo>
                  <a:lnTo>
                    <a:pt x="139" y="35"/>
                  </a:lnTo>
                  <a:lnTo>
                    <a:pt x="138" y="34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4" y="30"/>
                  </a:lnTo>
                  <a:lnTo>
                    <a:pt x="146" y="28"/>
                  </a:lnTo>
                  <a:lnTo>
                    <a:pt x="147" y="28"/>
                  </a:lnTo>
                  <a:lnTo>
                    <a:pt x="151" y="28"/>
                  </a:lnTo>
                  <a:lnTo>
                    <a:pt x="153" y="27"/>
                  </a:lnTo>
                  <a:lnTo>
                    <a:pt x="152" y="30"/>
                  </a:lnTo>
                  <a:lnTo>
                    <a:pt x="151" y="31"/>
                  </a:lnTo>
                  <a:lnTo>
                    <a:pt x="149" y="31"/>
                  </a:lnTo>
                  <a:lnTo>
                    <a:pt x="152" y="34"/>
                  </a:lnTo>
                  <a:lnTo>
                    <a:pt x="153" y="34"/>
                  </a:lnTo>
                  <a:lnTo>
                    <a:pt x="156" y="34"/>
                  </a:lnTo>
                  <a:lnTo>
                    <a:pt x="159" y="34"/>
                  </a:lnTo>
                  <a:lnTo>
                    <a:pt x="163" y="33"/>
                  </a:lnTo>
                  <a:lnTo>
                    <a:pt x="165" y="32"/>
                  </a:lnTo>
                  <a:lnTo>
                    <a:pt x="166" y="30"/>
                  </a:lnTo>
                  <a:lnTo>
                    <a:pt x="168" y="28"/>
                  </a:lnTo>
                  <a:lnTo>
                    <a:pt x="169" y="28"/>
                  </a:lnTo>
                  <a:lnTo>
                    <a:pt x="175" y="28"/>
                  </a:lnTo>
                  <a:lnTo>
                    <a:pt x="175" y="29"/>
                  </a:lnTo>
                  <a:lnTo>
                    <a:pt x="175" y="30"/>
                  </a:lnTo>
                  <a:lnTo>
                    <a:pt x="176" y="31"/>
                  </a:lnTo>
                  <a:lnTo>
                    <a:pt x="176" y="32"/>
                  </a:lnTo>
                  <a:lnTo>
                    <a:pt x="188" y="32"/>
                  </a:lnTo>
                  <a:lnTo>
                    <a:pt x="192" y="31"/>
                  </a:lnTo>
                  <a:lnTo>
                    <a:pt x="193" y="30"/>
                  </a:lnTo>
                  <a:lnTo>
                    <a:pt x="193" y="30"/>
                  </a:lnTo>
                  <a:lnTo>
                    <a:pt x="193" y="29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7" y="27"/>
                  </a:lnTo>
                  <a:lnTo>
                    <a:pt x="199" y="26"/>
                  </a:lnTo>
                  <a:lnTo>
                    <a:pt x="199" y="26"/>
                  </a:lnTo>
                  <a:lnTo>
                    <a:pt x="199" y="25"/>
                  </a:lnTo>
                  <a:lnTo>
                    <a:pt x="200" y="24"/>
                  </a:lnTo>
                  <a:lnTo>
                    <a:pt x="205" y="24"/>
                  </a:lnTo>
                  <a:lnTo>
                    <a:pt x="206" y="24"/>
                  </a:lnTo>
                  <a:lnTo>
                    <a:pt x="209" y="24"/>
                  </a:lnTo>
                  <a:lnTo>
                    <a:pt x="210" y="24"/>
                  </a:lnTo>
                  <a:lnTo>
                    <a:pt x="211" y="25"/>
                  </a:lnTo>
                  <a:lnTo>
                    <a:pt x="211" y="27"/>
                  </a:lnTo>
                  <a:lnTo>
                    <a:pt x="211" y="28"/>
                  </a:lnTo>
                  <a:lnTo>
                    <a:pt x="212" y="28"/>
                  </a:lnTo>
                  <a:lnTo>
                    <a:pt x="216" y="29"/>
                  </a:lnTo>
                  <a:lnTo>
                    <a:pt x="222" y="29"/>
                  </a:lnTo>
                  <a:lnTo>
                    <a:pt x="224" y="28"/>
                  </a:lnTo>
                  <a:lnTo>
                    <a:pt x="226" y="26"/>
                  </a:lnTo>
                  <a:lnTo>
                    <a:pt x="229" y="24"/>
                  </a:lnTo>
                  <a:lnTo>
                    <a:pt x="231" y="24"/>
                  </a:lnTo>
                  <a:lnTo>
                    <a:pt x="233" y="25"/>
                  </a:lnTo>
                  <a:lnTo>
                    <a:pt x="234" y="27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6" y="28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6" y="25"/>
                  </a:lnTo>
                  <a:lnTo>
                    <a:pt x="236" y="24"/>
                  </a:lnTo>
                  <a:lnTo>
                    <a:pt x="236" y="23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8" y="21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9" y="19"/>
                  </a:lnTo>
                  <a:lnTo>
                    <a:pt x="238" y="19"/>
                  </a:lnTo>
                  <a:lnTo>
                    <a:pt x="236" y="18"/>
                  </a:lnTo>
                  <a:lnTo>
                    <a:pt x="235" y="18"/>
                  </a:lnTo>
                  <a:lnTo>
                    <a:pt x="231" y="19"/>
                  </a:lnTo>
                  <a:lnTo>
                    <a:pt x="229" y="20"/>
                  </a:lnTo>
                  <a:lnTo>
                    <a:pt x="229" y="21"/>
                  </a:lnTo>
                  <a:lnTo>
                    <a:pt x="227" y="22"/>
                  </a:lnTo>
                  <a:lnTo>
                    <a:pt x="225" y="22"/>
                  </a:lnTo>
                  <a:lnTo>
                    <a:pt x="223" y="20"/>
                  </a:lnTo>
                  <a:lnTo>
                    <a:pt x="221" y="18"/>
                  </a:lnTo>
                  <a:lnTo>
                    <a:pt x="219" y="18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9" y="15"/>
                  </a:lnTo>
                  <a:lnTo>
                    <a:pt x="219" y="13"/>
                  </a:lnTo>
                  <a:lnTo>
                    <a:pt x="220" y="12"/>
                  </a:lnTo>
                  <a:lnTo>
                    <a:pt x="223" y="11"/>
                  </a:lnTo>
                  <a:lnTo>
                    <a:pt x="223" y="10"/>
                  </a:lnTo>
                  <a:lnTo>
                    <a:pt x="224" y="8"/>
                  </a:lnTo>
                  <a:lnTo>
                    <a:pt x="224" y="6"/>
                  </a:lnTo>
                  <a:lnTo>
                    <a:pt x="226" y="4"/>
                  </a:lnTo>
                  <a:lnTo>
                    <a:pt x="227" y="4"/>
                  </a:lnTo>
                  <a:lnTo>
                    <a:pt x="228" y="4"/>
                  </a:lnTo>
                  <a:lnTo>
                    <a:pt x="233" y="4"/>
                  </a:lnTo>
                  <a:lnTo>
                    <a:pt x="234" y="3"/>
                  </a:lnTo>
                  <a:lnTo>
                    <a:pt x="233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8" y="1"/>
                  </a:lnTo>
                  <a:lnTo>
                    <a:pt x="239" y="2"/>
                  </a:lnTo>
                  <a:lnTo>
                    <a:pt x="239" y="4"/>
                  </a:lnTo>
                  <a:lnTo>
                    <a:pt x="239" y="5"/>
                  </a:lnTo>
                  <a:lnTo>
                    <a:pt x="240" y="5"/>
                  </a:lnTo>
                  <a:lnTo>
                    <a:pt x="241" y="5"/>
                  </a:lnTo>
                  <a:lnTo>
                    <a:pt x="241" y="2"/>
                  </a:lnTo>
                  <a:lnTo>
                    <a:pt x="242" y="1"/>
                  </a:lnTo>
                  <a:lnTo>
                    <a:pt x="243" y="2"/>
                  </a:lnTo>
                  <a:lnTo>
                    <a:pt x="244" y="3"/>
                  </a:lnTo>
                  <a:lnTo>
                    <a:pt x="245" y="4"/>
                  </a:lnTo>
                  <a:lnTo>
                    <a:pt x="246" y="5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48" y="5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8" y="12"/>
                  </a:lnTo>
                  <a:lnTo>
                    <a:pt x="248" y="13"/>
                  </a:lnTo>
                  <a:lnTo>
                    <a:pt x="249" y="14"/>
                  </a:lnTo>
                  <a:lnTo>
                    <a:pt x="253" y="14"/>
                  </a:lnTo>
                  <a:lnTo>
                    <a:pt x="253" y="13"/>
                  </a:lnTo>
                  <a:lnTo>
                    <a:pt x="253" y="10"/>
                  </a:lnTo>
                  <a:lnTo>
                    <a:pt x="256" y="10"/>
                  </a:lnTo>
                  <a:lnTo>
                    <a:pt x="259" y="12"/>
                  </a:lnTo>
                  <a:lnTo>
                    <a:pt x="261" y="15"/>
                  </a:lnTo>
                  <a:lnTo>
                    <a:pt x="259" y="15"/>
                  </a:lnTo>
                  <a:lnTo>
                    <a:pt x="259" y="16"/>
                  </a:lnTo>
                  <a:lnTo>
                    <a:pt x="261" y="17"/>
                  </a:lnTo>
                  <a:lnTo>
                    <a:pt x="264" y="19"/>
                  </a:lnTo>
                  <a:lnTo>
                    <a:pt x="265" y="20"/>
                  </a:lnTo>
                  <a:lnTo>
                    <a:pt x="270" y="19"/>
                  </a:lnTo>
                  <a:lnTo>
                    <a:pt x="272" y="18"/>
                  </a:lnTo>
                  <a:lnTo>
                    <a:pt x="274" y="16"/>
                  </a:lnTo>
                  <a:lnTo>
                    <a:pt x="276" y="16"/>
                  </a:lnTo>
                  <a:lnTo>
                    <a:pt x="286" y="17"/>
                  </a:lnTo>
                  <a:lnTo>
                    <a:pt x="291" y="17"/>
                  </a:lnTo>
                  <a:lnTo>
                    <a:pt x="292" y="19"/>
                  </a:lnTo>
                  <a:lnTo>
                    <a:pt x="295" y="19"/>
                  </a:lnTo>
                  <a:lnTo>
                    <a:pt x="299" y="20"/>
                  </a:lnTo>
                  <a:lnTo>
                    <a:pt x="324" y="35"/>
                  </a:lnTo>
                  <a:lnTo>
                    <a:pt x="324" y="38"/>
                  </a:lnTo>
                  <a:lnTo>
                    <a:pt x="325" y="39"/>
                  </a:lnTo>
                  <a:lnTo>
                    <a:pt x="327" y="43"/>
                  </a:lnTo>
                  <a:lnTo>
                    <a:pt x="331" y="44"/>
                  </a:lnTo>
                  <a:lnTo>
                    <a:pt x="333" y="46"/>
                  </a:lnTo>
                  <a:lnTo>
                    <a:pt x="333" y="52"/>
                  </a:lnTo>
                  <a:lnTo>
                    <a:pt x="332" y="54"/>
                  </a:lnTo>
                  <a:lnTo>
                    <a:pt x="328" y="58"/>
                  </a:lnTo>
                  <a:lnTo>
                    <a:pt x="328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4" y="67"/>
                  </a:lnTo>
                  <a:lnTo>
                    <a:pt x="321" y="71"/>
                  </a:lnTo>
                  <a:lnTo>
                    <a:pt x="319" y="74"/>
                  </a:lnTo>
                  <a:lnTo>
                    <a:pt x="319" y="79"/>
                  </a:lnTo>
                  <a:lnTo>
                    <a:pt x="318" y="83"/>
                  </a:lnTo>
                  <a:lnTo>
                    <a:pt x="319" y="85"/>
                  </a:lnTo>
                  <a:lnTo>
                    <a:pt x="319" y="88"/>
                  </a:lnTo>
                  <a:lnTo>
                    <a:pt x="320" y="89"/>
                  </a:lnTo>
                  <a:lnTo>
                    <a:pt x="320" y="92"/>
                  </a:lnTo>
                  <a:lnTo>
                    <a:pt x="319" y="94"/>
                  </a:lnTo>
                  <a:lnTo>
                    <a:pt x="319" y="95"/>
                  </a:lnTo>
                  <a:lnTo>
                    <a:pt x="317" y="97"/>
                  </a:lnTo>
                  <a:lnTo>
                    <a:pt x="317" y="98"/>
                  </a:lnTo>
                  <a:lnTo>
                    <a:pt x="319" y="99"/>
                  </a:lnTo>
                  <a:lnTo>
                    <a:pt x="325" y="100"/>
                  </a:lnTo>
                  <a:lnTo>
                    <a:pt x="326" y="99"/>
                  </a:lnTo>
                  <a:lnTo>
                    <a:pt x="328" y="100"/>
                  </a:lnTo>
                  <a:lnTo>
                    <a:pt x="333" y="99"/>
                  </a:lnTo>
                  <a:lnTo>
                    <a:pt x="335" y="99"/>
                  </a:lnTo>
                  <a:lnTo>
                    <a:pt x="352" y="105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6"/>
                  </a:lnTo>
                  <a:lnTo>
                    <a:pt x="353" y="107"/>
                  </a:lnTo>
                  <a:lnTo>
                    <a:pt x="352" y="109"/>
                  </a:lnTo>
                  <a:lnTo>
                    <a:pt x="352" y="112"/>
                  </a:lnTo>
                  <a:lnTo>
                    <a:pt x="352" y="113"/>
                  </a:lnTo>
                  <a:lnTo>
                    <a:pt x="352" y="114"/>
                  </a:lnTo>
                  <a:lnTo>
                    <a:pt x="353" y="116"/>
                  </a:lnTo>
                  <a:lnTo>
                    <a:pt x="355" y="118"/>
                  </a:lnTo>
                  <a:lnTo>
                    <a:pt x="365" y="121"/>
                  </a:lnTo>
                  <a:lnTo>
                    <a:pt x="368" y="124"/>
                  </a:lnTo>
                  <a:lnTo>
                    <a:pt x="371" y="125"/>
                  </a:lnTo>
                  <a:lnTo>
                    <a:pt x="374" y="127"/>
                  </a:lnTo>
                  <a:lnTo>
                    <a:pt x="376" y="127"/>
                  </a:lnTo>
                  <a:lnTo>
                    <a:pt x="379" y="126"/>
                  </a:lnTo>
                  <a:lnTo>
                    <a:pt x="383" y="124"/>
                  </a:lnTo>
                  <a:lnTo>
                    <a:pt x="384" y="123"/>
                  </a:lnTo>
                  <a:lnTo>
                    <a:pt x="384" y="122"/>
                  </a:lnTo>
                  <a:lnTo>
                    <a:pt x="384" y="120"/>
                  </a:lnTo>
                  <a:lnTo>
                    <a:pt x="385" y="119"/>
                  </a:lnTo>
                  <a:lnTo>
                    <a:pt x="385" y="117"/>
                  </a:lnTo>
                  <a:lnTo>
                    <a:pt x="387" y="117"/>
                  </a:lnTo>
                  <a:lnTo>
                    <a:pt x="389" y="117"/>
                  </a:lnTo>
                  <a:lnTo>
                    <a:pt x="391" y="117"/>
                  </a:lnTo>
                  <a:lnTo>
                    <a:pt x="391" y="114"/>
                  </a:lnTo>
                  <a:lnTo>
                    <a:pt x="392" y="112"/>
                  </a:lnTo>
                  <a:lnTo>
                    <a:pt x="395" y="108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9" y="107"/>
                  </a:lnTo>
                  <a:lnTo>
                    <a:pt x="400" y="108"/>
                  </a:lnTo>
                  <a:lnTo>
                    <a:pt x="402" y="112"/>
                  </a:lnTo>
                  <a:lnTo>
                    <a:pt x="405" y="114"/>
                  </a:lnTo>
                  <a:lnTo>
                    <a:pt x="406" y="115"/>
                  </a:lnTo>
                  <a:lnTo>
                    <a:pt x="406" y="117"/>
                  </a:lnTo>
                  <a:lnTo>
                    <a:pt x="405" y="122"/>
                  </a:lnTo>
                  <a:lnTo>
                    <a:pt x="405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3" name="Freeform 164">
              <a:extLst>
                <a:ext uri="{FF2B5EF4-FFF2-40B4-BE49-F238E27FC236}">
                  <a16:creationId xmlns:a16="http://schemas.microsoft.com/office/drawing/2014/main" id="{DCDAC7EE-0E40-C8D8-8EB8-ADB6AFD1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364" y="4624032"/>
              <a:ext cx="620027" cy="251975"/>
            </a:xfrm>
            <a:custGeom>
              <a:avLst/>
              <a:gdLst>
                <a:gd name="T0" fmla="*/ 39 w 438"/>
                <a:gd name="T1" fmla="*/ 166 h 178"/>
                <a:gd name="T2" fmla="*/ 30 w 438"/>
                <a:gd name="T3" fmla="*/ 164 h 178"/>
                <a:gd name="T4" fmla="*/ 24 w 438"/>
                <a:gd name="T5" fmla="*/ 158 h 178"/>
                <a:gd name="T6" fmla="*/ 24 w 438"/>
                <a:gd name="T7" fmla="*/ 136 h 178"/>
                <a:gd name="T8" fmla="*/ 20 w 438"/>
                <a:gd name="T9" fmla="*/ 130 h 178"/>
                <a:gd name="T10" fmla="*/ 20 w 438"/>
                <a:gd name="T11" fmla="*/ 123 h 178"/>
                <a:gd name="T12" fmla="*/ 15 w 438"/>
                <a:gd name="T13" fmla="*/ 103 h 178"/>
                <a:gd name="T14" fmla="*/ 13 w 438"/>
                <a:gd name="T15" fmla="*/ 96 h 178"/>
                <a:gd name="T16" fmla="*/ 11 w 438"/>
                <a:gd name="T17" fmla="*/ 91 h 178"/>
                <a:gd name="T18" fmla="*/ 15 w 438"/>
                <a:gd name="T19" fmla="*/ 76 h 178"/>
                <a:gd name="T20" fmla="*/ 6 w 438"/>
                <a:gd name="T21" fmla="*/ 64 h 178"/>
                <a:gd name="T22" fmla="*/ 4 w 438"/>
                <a:gd name="T23" fmla="*/ 57 h 178"/>
                <a:gd name="T24" fmla="*/ 0 w 438"/>
                <a:gd name="T25" fmla="*/ 46 h 178"/>
                <a:gd name="T26" fmla="*/ 9 w 438"/>
                <a:gd name="T27" fmla="*/ 44 h 178"/>
                <a:gd name="T28" fmla="*/ 31 w 438"/>
                <a:gd name="T29" fmla="*/ 43 h 178"/>
                <a:gd name="T30" fmla="*/ 35 w 438"/>
                <a:gd name="T31" fmla="*/ 33 h 178"/>
                <a:gd name="T32" fmla="*/ 36 w 438"/>
                <a:gd name="T33" fmla="*/ 23 h 178"/>
                <a:gd name="T34" fmla="*/ 39 w 438"/>
                <a:gd name="T35" fmla="*/ 9 h 178"/>
                <a:gd name="T36" fmla="*/ 61 w 438"/>
                <a:gd name="T37" fmla="*/ 9 h 178"/>
                <a:gd name="T38" fmla="*/ 74 w 438"/>
                <a:gd name="T39" fmla="*/ 17 h 178"/>
                <a:gd name="T40" fmla="*/ 82 w 438"/>
                <a:gd name="T41" fmla="*/ 34 h 178"/>
                <a:gd name="T42" fmla="*/ 87 w 438"/>
                <a:gd name="T43" fmla="*/ 41 h 178"/>
                <a:gd name="T44" fmla="*/ 93 w 438"/>
                <a:gd name="T45" fmla="*/ 46 h 178"/>
                <a:gd name="T46" fmla="*/ 96 w 438"/>
                <a:gd name="T47" fmla="*/ 51 h 178"/>
                <a:gd name="T48" fmla="*/ 102 w 438"/>
                <a:gd name="T49" fmla="*/ 65 h 178"/>
                <a:gd name="T50" fmla="*/ 116 w 438"/>
                <a:gd name="T51" fmla="*/ 67 h 178"/>
                <a:gd name="T52" fmla="*/ 120 w 438"/>
                <a:gd name="T53" fmla="*/ 71 h 178"/>
                <a:gd name="T54" fmla="*/ 122 w 438"/>
                <a:gd name="T55" fmla="*/ 77 h 178"/>
                <a:gd name="T56" fmla="*/ 127 w 438"/>
                <a:gd name="T57" fmla="*/ 84 h 178"/>
                <a:gd name="T58" fmla="*/ 130 w 438"/>
                <a:gd name="T59" fmla="*/ 91 h 178"/>
                <a:gd name="T60" fmla="*/ 137 w 438"/>
                <a:gd name="T61" fmla="*/ 94 h 178"/>
                <a:gd name="T62" fmla="*/ 179 w 438"/>
                <a:gd name="T63" fmla="*/ 102 h 178"/>
                <a:gd name="T64" fmla="*/ 203 w 438"/>
                <a:gd name="T65" fmla="*/ 101 h 178"/>
                <a:gd name="T66" fmla="*/ 214 w 438"/>
                <a:gd name="T67" fmla="*/ 100 h 178"/>
                <a:gd name="T68" fmla="*/ 231 w 438"/>
                <a:gd name="T69" fmla="*/ 101 h 178"/>
                <a:gd name="T70" fmla="*/ 244 w 438"/>
                <a:gd name="T71" fmla="*/ 87 h 178"/>
                <a:gd name="T72" fmla="*/ 251 w 438"/>
                <a:gd name="T73" fmla="*/ 78 h 178"/>
                <a:gd name="T74" fmla="*/ 258 w 438"/>
                <a:gd name="T75" fmla="*/ 70 h 178"/>
                <a:gd name="T76" fmla="*/ 270 w 438"/>
                <a:gd name="T77" fmla="*/ 69 h 178"/>
                <a:gd name="T78" fmla="*/ 277 w 438"/>
                <a:gd name="T79" fmla="*/ 54 h 178"/>
                <a:gd name="T80" fmla="*/ 298 w 438"/>
                <a:gd name="T81" fmla="*/ 43 h 178"/>
                <a:gd name="T82" fmla="*/ 319 w 438"/>
                <a:gd name="T83" fmla="*/ 29 h 178"/>
                <a:gd name="T84" fmla="*/ 343 w 438"/>
                <a:gd name="T85" fmla="*/ 11 h 178"/>
                <a:gd name="T86" fmla="*/ 355 w 438"/>
                <a:gd name="T87" fmla="*/ 8 h 178"/>
                <a:gd name="T88" fmla="*/ 387 w 438"/>
                <a:gd name="T89" fmla="*/ 42 h 178"/>
                <a:gd name="T90" fmla="*/ 373 w 438"/>
                <a:gd name="T91" fmla="*/ 53 h 178"/>
                <a:gd name="T92" fmla="*/ 377 w 438"/>
                <a:gd name="T93" fmla="*/ 75 h 178"/>
                <a:gd name="T94" fmla="*/ 385 w 438"/>
                <a:gd name="T95" fmla="*/ 88 h 178"/>
                <a:gd name="T96" fmla="*/ 380 w 438"/>
                <a:gd name="T97" fmla="*/ 94 h 178"/>
                <a:gd name="T98" fmla="*/ 358 w 438"/>
                <a:gd name="T99" fmla="*/ 103 h 178"/>
                <a:gd name="T100" fmla="*/ 379 w 438"/>
                <a:gd name="T101" fmla="*/ 124 h 178"/>
                <a:gd name="T102" fmla="*/ 386 w 438"/>
                <a:gd name="T103" fmla="*/ 136 h 178"/>
                <a:gd name="T104" fmla="*/ 399 w 438"/>
                <a:gd name="T105" fmla="*/ 142 h 178"/>
                <a:gd name="T106" fmla="*/ 408 w 438"/>
                <a:gd name="T107" fmla="*/ 154 h 178"/>
                <a:gd name="T108" fmla="*/ 422 w 438"/>
                <a:gd name="T109" fmla="*/ 159 h 178"/>
                <a:gd name="T110" fmla="*/ 438 w 438"/>
                <a:gd name="T111" fmla="*/ 16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178">
                  <a:moveTo>
                    <a:pt x="31" y="178"/>
                  </a:moveTo>
                  <a:lnTo>
                    <a:pt x="31" y="177"/>
                  </a:lnTo>
                  <a:lnTo>
                    <a:pt x="34" y="174"/>
                  </a:lnTo>
                  <a:lnTo>
                    <a:pt x="37" y="172"/>
                  </a:lnTo>
                  <a:lnTo>
                    <a:pt x="39" y="169"/>
                  </a:lnTo>
                  <a:lnTo>
                    <a:pt x="39" y="166"/>
                  </a:lnTo>
                  <a:lnTo>
                    <a:pt x="38" y="165"/>
                  </a:lnTo>
                  <a:lnTo>
                    <a:pt x="37" y="163"/>
                  </a:lnTo>
                  <a:lnTo>
                    <a:pt x="36" y="162"/>
                  </a:lnTo>
                  <a:lnTo>
                    <a:pt x="35" y="162"/>
                  </a:lnTo>
                  <a:lnTo>
                    <a:pt x="34" y="162"/>
                  </a:lnTo>
                  <a:lnTo>
                    <a:pt x="30" y="164"/>
                  </a:lnTo>
                  <a:lnTo>
                    <a:pt x="26" y="163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24" y="160"/>
                  </a:lnTo>
                  <a:lnTo>
                    <a:pt x="24" y="159"/>
                  </a:lnTo>
                  <a:lnTo>
                    <a:pt x="24" y="158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5" y="148"/>
                  </a:lnTo>
                  <a:lnTo>
                    <a:pt x="25" y="147"/>
                  </a:lnTo>
                  <a:lnTo>
                    <a:pt x="24" y="141"/>
                  </a:lnTo>
                  <a:lnTo>
                    <a:pt x="24" y="136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4" y="131"/>
                  </a:lnTo>
                  <a:lnTo>
                    <a:pt x="23" y="131"/>
                  </a:lnTo>
                  <a:lnTo>
                    <a:pt x="21" y="130"/>
                  </a:lnTo>
                  <a:lnTo>
                    <a:pt x="20" y="130"/>
                  </a:lnTo>
                  <a:lnTo>
                    <a:pt x="20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1" y="125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21" y="120"/>
                  </a:lnTo>
                  <a:lnTo>
                    <a:pt x="23" y="112"/>
                  </a:lnTo>
                  <a:lnTo>
                    <a:pt x="23" y="108"/>
                  </a:lnTo>
                  <a:lnTo>
                    <a:pt x="18" y="106"/>
                  </a:lnTo>
                  <a:lnTo>
                    <a:pt x="17" y="105"/>
                  </a:lnTo>
                  <a:lnTo>
                    <a:pt x="15" y="10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13" y="88"/>
                  </a:lnTo>
                  <a:lnTo>
                    <a:pt x="14" y="87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5" y="76"/>
                  </a:lnTo>
                  <a:lnTo>
                    <a:pt x="15" y="74"/>
                  </a:lnTo>
                  <a:lnTo>
                    <a:pt x="12" y="71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5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4" y="42"/>
                  </a:lnTo>
                  <a:lnTo>
                    <a:pt x="16" y="43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1" y="43"/>
                  </a:lnTo>
                  <a:lnTo>
                    <a:pt x="33" y="42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4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8" y="17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4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7" y="17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82" y="34"/>
                  </a:lnTo>
                  <a:lnTo>
                    <a:pt x="83" y="36"/>
                  </a:lnTo>
                  <a:lnTo>
                    <a:pt x="84" y="38"/>
                  </a:lnTo>
                  <a:lnTo>
                    <a:pt x="84" y="39"/>
                  </a:lnTo>
                  <a:lnTo>
                    <a:pt x="84" y="40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8" y="41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89" y="43"/>
                  </a:lnTo>
                  <a:lnTo>
                    <a:pt x="90" y="43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100" y="57"/>
                  </a:lnTo>
                  <a:lnTo>
                    <a:pt x="100" y="58"/>
                  </a:lnTo>
                  <a:lnTo>
                    <a:pt x="102" y="64"/>
                  </a:lnTo>
                  <a:lnTo>
                    <a:pt x="102" y="65"/>
                  </a:lnTo>
                  <a:lnTo>
                    <a:pt x="104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7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9"/>
                  </a:lnTo>
                  <a:lnTo>
                    <a:pt x="116" y="70"/>
                  </a:lnTo>
                  <a:lnTo>
                    <a:pt x="117" y="70"/>
                  </a:lnTo>
                  <a:lnTo>
                    <a:pt x="118" y="70"/>
                  </a:lnTo>
                  <a:lnTo>
                    <a:pt x="120" y="71"/>
                  </a:lnTo>
                  <a:lnTo>
                    <a:pt x="120" y="72"/>
                  </a:lnTo>
                  <a:lnTo>
                    <a:pt x="119" y="74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1" y="76"/>
                  </a:lnTo>
                  <a:lnTo>
                    <a:pt x="122" y="77"/>
                  </a:lnTo>
                  <a:lnTo>
                    <a:pt x="123" y="78"/>
                  </a:lnTo>
                  <a:lnTo>
                    <a:pt x="123" y="81"/>
                  </a:lnTo>
                  <a:lnTo>
                    <a:pt x="124" y="82"/>
                  </a:lnTo>
                  <a:lnTo>
                    <a:pt x="125" y="82"/>
                  </a:lnTo>
                  <a:lnTo>
                    <a:pt x="126" y="83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7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7" y="90"/>
                  </a:lnTo>
                  <a:lnTo>
                    <a:pt x="130" y="91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6" y="94"/>
                  </a:lnTo>
                  <a:lnTo>
                    <a:pt x="137" y="94"/>
                  </a:lnTo>
                  <a:lnTo>
                    <a:pt x="139" y="94"/>
                  </a:lnTo>
                  <a:lnTo>
                    <a:pt x="144" y="95"/>
                  </a:lnTo>
                  <a:lnTo>
                    <a:pt x="153" y="95"/>
                  </a:lnTo>
                  <a:lnTo>
                    <a:pt x="157" y="97"/>
                  </a:lnTo>
                  <a:lnTo>
                    <a:pt x="159" y="98"/>
                  </a:lnTo>
                  <a:lnTo>
                    <a:pt x="179" y="102"/>
                  </a:lnTo>
                  <a:lnTo>
                    <a:pt x="185" y="105"/>
                  </a:lnTo>
                  <a:lnTo>
                    <a:pt x="190" y="106"/>
                  </a:lnTo>
                  <a:lnTo>
                    <a:pt x="191" y="106"/>
                  </a:lnTo>
                  <a:lnTo>
                    <a:pt x="197" y="106"/>
                  </a:lnTo>
                  <a:lnTo>
                    <a:pt x="198" y="105"/>
                  </a:lnTo>
                  <a:lnTo>
                    <a:pt x="203" y="101"/>
                  </a:lnTo>
                  <a:lnTo>
                    <a:pt x="204" y="100"/>
                  </a:lnTo>
                  <a:lnTo>
                    <a:pt x="205" y="100"/>
                  </a:lnTo>
                  <a:lnTo>
                    <a:pt x="209" y="100"/>
                  </a:lnTo>
                  <a:lnTo>
                    <a:pt x="211" y="100"/>
                  </a:lnTo>
                  <a:lnTo>
                    <a:pt x="212" y="99"/>
                  </a:lnTo>
                  <a:lnTo>
                    <a:pt x="214" y="100"/>
                  </a:lnTo>
                  <a:lnTo>
                    <a:pt x="223" y="104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8" y="103"/>
                  </a:lnTo>
                  <a:lnTo>
                    <a:pt x="229" y="102"/>
                  </a:lnTo>
                  <a:lnTo>
                    <a:pt x="231" y="101"/>
                  </a:lnTo>
                  <a:lnTo>
                    <a:pt x="232" y="100"/>
                  </a:lnTo>
                  <a:lnTo>
                    <a:pt x="234" y="98"/>
                  </a:lnTo>
                  <a:lnTo>
                    <a:pt x="236" y="93"/>
                  </a:lnTo>
                  <a:lnTo>
                    <a:pt x="237" y="91"/>
                  </a:lnTo>
                  <a:lnTo>
                    <a:pt x="239" y="90"/>
                  </a:lnTo>
                  <a:lnTo>
                    <a:pt x="244" y="87"/>
                  </a:lnTo>
                  <a:lnTo>
                    <a:pt x="246" y="86"/>
                  </a:lnTo>
                  <a:lnTo>
                    <a:pt x="246" y="82"/>
                  </a:lnTo>
                  <a:lnTo>
                    <a:pt x="248" y="81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1" y="78"/>
                  </a:lnTo>
                  <a:lnTo>
                    <a:pt x="252" y="78"/>
                  </a:lnTo>
                  <a:lnTo>
                    <a:pt x="253" y="74"/>
                  </a:lnTo>
                  <a:lnTo>
                    <a:pt x="255" y="72"/>
                  </a:lnTo>
                  <a:lnTo>
                    <a:pt x="256" y="71"/>
                  </a:lnTo>
                  <a:lnTo>
                    <a:pt x="256" y="71"/>
                  </a:lnTo>
                  <a:lnTo>
                    <a:pt x="258" y="70"/>
                  </a:lnTo>
                  <a:lnTo>
                    <a:pt x="259" y="70"/>
                  </a:lnTo>
                  <a:lnTo>
                    <a:pt x="262" y="71"/>
                  </a:lnTo>
                  <a:lnTo>
                    <a:pt x="263" y="72"/>
                  </a:lnTo>
                  <a:lnTo>
                    <a:pt x="264" y="71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1" y="67"/>
                  </a:lnTo>
                  <a:lnTo>
                    <a:pt x="271" y="66"/>
                  </a:lnTo>
                  <a:lnTo>
                    <a:pt x="273" y="62"/>
                  </a:lnTo>
                  <a:lnTo>
                    <a:pt x="276" y="57"/>
                  </a:lnTo>
                  <a:lnTo>
                    <a:pt x="276" y="56"/>
                  </a:lnTo>
                  <a:lnTo>
                    <a:pt x="277" y="54"/>
                  </a:lnTo>
                  <a:lnTo>
                    <a:pt x="282" y="52"/>
                  </a:lnTo>
                  <a:lnTo>
                    <a:pt x="291" y="48"/>
                  </a:lnTo>
                  <a:lnTo>
                    <a:pt x="292" y="48"/>
                  </a:lnTo>
                  <a:lnTo>
                    <a:pt x="294" y="46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37"/>
                  </a:lnTo>
                  <a:lnTo>
                    <a:pt x="305" y="34"/>
                  </a:lnTo>
                  <a:lnTo>
                    <a:pt x="309" y="33"/>
                  </a:lnTo>
                  <a:lnTo>
                    <a:pt x="315" y="31"/>
                  </a:lnTo>
                  <a:lnTo>
                    <a:pt x="317" y="30"/>
                  </a:lnTo>
                  <a:lnTo>
                    <a:pt x="319" y="29"/>
                  </a:lnTo>
                  <a:lnTo>
                    <a:pt x="323" y="25"/>
                  </a:lnTo>
                  <a:lnTo>
                    <a:pt x="325" y="24"/>
                  </a:lnTo>
                  <a:lnTo>
                    <a:pt x="336" y="17"/>
                  </a:lnTo>
                  <a:lnTo>
                    <a:pt x="339" y="14"/>
                  </a:lnTo>
                  <a:lnTo>
                    <a:pt x="341" y="12"/>
                  </a:lnTo>
                  <a:lnTo>
                    <a:pt x="343" y="11"/>
                  </a:lnTo>
                  <a:lnTo>
                    <a:pt x="345" y="10"/>
                  </a:lnTo>
                  <a:lnTo>
                    <a:pt x="352" y="10"/>
                  </a:lnTo>
                  <a:lnTo>
                    <a:pt x="353" y="10"/>
                  </a:lnTo>
                  <a:lnTo>
                    <a:pt x="354" y="10"/>
                  </a:lnTo>
                  <a:lnTo>
                    <a:pt x="355" y="8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8" y="10"/>
                  </a:lnTo>
                  <a:lnTo>
                    <a:pt x="363" y="15"/>
                  </a:lnTo>
                  <a:lnTo>
                    <a:pt x="379" y="33"/>
                  </a:lnTo>
                  <a:lnTo>
                    <a:pt x="385" y="39"/>
                  </a:lnTo>
                  <a:lnTo>
                    <a:pt x="387" y="42"/>
                  </a:lnTo>
                  <a:lnTo>
                    <a:pt x="389" y="46"/>
                  </a:lnTo>
                  <a:lnTo>
                    <a:pt x="388" y="46"/>
                  </a:lnTo>
                  <a:lnTo>
                    <a:pt x="386" y="47"/>
                  </a:lnTo>
                  <a:lnTo>
                    <a:pt x="381" y="51"/>
                  </a:lnTo>
                  <a:lnTo>
                    <a:pt x="375" y="52"/>
                  </a:lnTo>
                  <a:lnTo>
                    <a:pt x="373" y="53"/>
                  </a:lnTo>
                  <a:lnTo>
                    <a:pt x="370" y="56"/>
                  </a:lnTo>
                  <a:lnTo>
                    <a:pt x="368" y="59"/>
                  </a:lnTo>
                  <a:lnTo>
                    <a:pt x="368" y="63"/>
                  </a:lnTo>
                  <a:lnTo>
                    <a:pt x="369" y="66"/>
                  </a:lnTo>
                  <a:lnTo>
                    <a:pt x="372" y="70"/>
                  </a:lnTo>
                  <a:lnTo>
                    <a:pt x="377" y="75"/>
                  </a:lnTo>
                  <a:lnTo>
                    <a:pt x="382" y="76"/>
                  </a:lnTo>
                  <a:lnTo>
                    <a:pt x="383" y="78"/>
                  </a:lnTo>
                  <a:lnTo>
                    <a:pt x="385" y="83"/>
                  </a:lnTo>
                  <a:lnTo>
                    <a:pt x="386" y="85"/>
                  </a:lnTo>
                  <a:lnTo>
                    <a:pt x="386" y="87"/>
                  </a:lnTo>
                  <a:lnTo>
                    <a:pt x="385" y="88"/>
                  </a:lnTo>
                  <a:lnTo>
                    <a:pt x="385" y="88"/>
                  </a:lnTo>
                  <a:lnTo>
                    <a:pt x="385" y="90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0" y="94"/>
                  </a:lnTo>
                  <a:lnTo>
                    <a:pt x="364" y="96"/>
                  </a:lnTo>
                  <a:lnTo>
                    <a:pt x="364" y="97"/>
                  </a:lnTo>
                  <a:lnTo>
                    <a:pt x="364" y="98"/>
                  </a:lnTo>
                  <a:lnTo>
                    <a:pt x="363" y="99"/>
                  </a:lnTo>
                  <a:lnTo>
                    <a:pt x="359" y="101"/>
                  </a:lnTo>
                  <a:lnTo>
                    <a:pt x="358" y="103"/>
                  </a:lnTo>
                  <a:lnTo>
                    <a:pt x="358" y="108"/>
                  </a:lnTo>
                  <a:lnTo>
                    <a:pt x="360" y="111"/>
                  </a:lnTo>
                  <a:lnTo>
                    <a:pt x="366" y="116"/>
                  </a:lnTo>
                  <a:lnTo>
                    <a:pt x="378" y="122"/>
                  </a:lnTo>
                  <a:lnTo>
                    <a:pt x="379" y="123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79" y="128"/>
                  </a:lnTo>
                  <a:lnTo>
                    <a:pt x="379" y="130"/>
                  </a:lnTo>
                  <a:lnTo>
                    <a:pt x="384" y="133"/>
                  </a:lnTo>
                  <a:lnTo>
                    <a:pt x="385" y="135"/>
                  </a:lnTo>
                  <a:lnTo>
                    <a:pt x="386" y="136"/>
                  </a:lnTo>
                  <a:lnTo>
                    <a:pt x="390" y="136"/>
                  </a:lnTo>
                  <a:lnTo>
                    <a:pt x="394" y="135"/>
                  </a:lnTo>
                  <a:lnTo>
                    <a:pt x="396" y="135"/>
                  </a:lnTo>
                  <a:lnTo>
                    <a:pt x="397" y="137"/>
                  </a:lnTo>
                  <a:lnTo>
                    <a:pt x="397" y="140"/>
                  </a:lnTo>
                  <a:lnTo>
                    <a:pt x="399" y="142"/>
                  </a:lnTo>
                  <a:lnTo>
                    <a:pt x="400" y="143"/>
                  </a:lnTo>
                  <a:lnTo>
                    <a:pt x="402" y="145"/>
                  </a:lnTo>
                  <a:lnTo>
                    <a:pt x="403" y="147"/>
                  </a:lnTo>
                  <a:lnTo>
                    <a:pt x="404" y="149"/>
                  </a:lnTo>
                  <a:lnTo>
                    <a:pt x="407" y="152"/>
                  </a:lnTo>
                  <a:lnTo>
                    <a:pt x="408" y="154"/>
                  </a:lnTo>
                  <a:lnTo>
                    <a:pt x="410" y="157"/>
                  </a:lnTo>
                  <a:lnTo>
                    <a:pt x="414" y="160"/>
                  </a:lnTo>
                  <a:lnTo>
                    <a:pt x="414" y="160"/>
                  </a:lnTo>
                  <a:lnTo>
                    <a:pt x="418" y="160"/>
                  </a:lnTo>
                  <a:lnTo>
                    <a:pt x="421" y="160"/>
                  </a:lnTo>
                  <a:lnTo>
                    <a:pt x="422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29" y="154"/>
                  </a:lnTo>
                  <a:lnTo>
                    <a:pt x="432" y="154"/>
                  </a:lnTo>
                  <a:lnTo>
                    <a:pt x="438" y="156"/>
                  </a:lnTo>
                  <a:lnTo>
                    <a:pt x="438" y="166"/>
                  </a:lnTo>
                  <a:lnTo>
                    <a:pt x="437" y="169"/>
                  </a:lnTo>
                  <a:lnTo>
                    <a:pt x="438" y="172"/>
                  </a:lnTo>
                  <a:lnTo>
                    <a:pt x="438" y="178"/>
                  </a:lnTo>
                  <a:lnTo>
                    <a:pt x="31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4" name="Freeform 168">
              <a:extLst>
                <a:ext uri="{FF2B5EF4-FFF2-40B4-BE49-F238E27FC236}">
                  <a16:creationId xmlns:a16="http://schemas.microsoft.com/office/drawing/2014/main" id="{76DCE312-42CA-271A-1FFA-4A8E955E6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1251" y="3436354"/>
              <a:ext cx="754509" cy="740353"/>
            </a:xfrm>
            <a:custGeom>
              <a:avLst/>
              <a:gdLst>
                <a:gd name="T0" fmla="*/ 313 w 533"/>
                <a:gd name="T1" fmla="*/ 44 h 523"/>
                <a:gd name="T2" fmla="*/ 362 w 533"/>
                <a:gd name="T3" fmla="*/ 78 h 523"/>
                <a:gd name="T4" fmla="*/ 440 w 533"/>
                <a:gd name="T5" fmla="*/ 105 h 523"/>
                <a:gd name="T6" fmla="*/ 486 w 533"/>
                <a:gd name="T7" fmla="*/ 84 h 523"/>
                <a:gd name="T8" fmla="*/ 494 w 533"/>
                <a:gd name="T9" fmla="*/ 129 h 523"/>
                <a:gd name="T10" fmla="*/ 514 w 533"/>
                <a:gd name="T11" fmla="*/ 166 h 523"/>
                <a:gd name="T12" fmla="*/ 504 w 533"/>
                <a:gd name="T13" fmla="*/ 193 h 523"/>
                <a:gd name="T14" fmla="*/ 478 w 533"/>
                <a:gd name="T15" fmla="*/ 202 h 523"/>
                <a:gd name="T16" fmla="*/ 448 w 533"/>
                <a:gd name="T17" fmla="*/ 191 h 523"/>
                <a:gd name="T18" fmla="*/ 374 w 533"/>
                <a:gd name="T19" fmla="*/ 179 h 523"/>
                <a:gd name="T20" fmla="*/ 318 w 533"/>
                <a:gd name="T21" fmla="*/ 171 h 523"/>
                <a:gd name="T22" fmla="*/ 266 w 533"/>
                <a:gd name="T23" fmla="*/ 181 h 523"/>
                <a:gd name="T24" fmla="*/ 205 w 533"/>
                <a:gd name="T25" fmla="*/ 180 h 523"/>
                <a:gd name="T26" fmla="*/ 216 w 533"/>
                <a:gd name="T27" fmla="*/ 239 h 523"/>
                <a:gd name="T28" fmla="*/ 240 w 533"/>
                <a:gd name="T29" fmla="*/ 279 h 523"/>
                <a:gd name="T30" fmla="*/ 288 w 533"/>
                <a:gd name="T31" fmla="*/ 350 h 523"/>
                <a:gd name="T32" fmla="*/ 359 w 533"/>
                <a:gd name="T33" fmla="*/ 451 h 523"/>
                <a:gd name="T34" fmla="*/ 307 w 533"/>
                <a:gd name="T35" fmla="*/ 403 h 523"/>
                <a:gd name="T36" fmla="*/ 234 w 533"/>
                <a:gd name="T37" fmla="*/ 391 h 523"/>
                <a:gd name="T38" fmla="*/ 218 w 533"/>
                <a:gd name="T39" fmla="*/ 373 h 523"/>
                <a:gd name="T40" fmla="*/ 191 w 533"/>
                <a:gd name="T41" fmla="*/ 349 h 523"/>
                <a:gd name="T42" fmla="*/ 145 w 533"/>
                <a:gd name="T43" fmla="*/ 294 h 523"/>
                <a:gd name="T44" fmla="*/ 175 w 533"/>
                <a:gd name="T45" fmla="*/ 290 h 523"/>
                <a:gd name="T46" fmla="*/ 97 w 533"/>
                <a:gd name="T47" fmla="*/ 163 h 523"/>
                <a:gd name="T48" fmla="*/ 60 w 533"/>
                <a:gd name="T49" fmla="*/ 195 h 523"/>
                <a:gd name="T50" fmla="*/ 48 w 533"/>
                <a:gd name="T51" fmla="*/ 209 h 523"/>
                <a:gd name="T52" fmla="*/ 37 w 533"/>
                <a:gd name="T53" fmla="*/ 224 h 523"/>
                <a:gd name="T54" fmla="*/ 16 w 533"/>
                <a:gd name="T55" fmla="*/ 193 h 523"/>
                <a:gd name="T56" fmla="*/ 9 w 533"/>
                <a:gd name="T57" fmla="*/ 164 h 523"/>
                <a:gd name="T58" fmla="*/ 29 w 533"/>
                <a:gd name="T59" fmla="*/ 145 h 523"/>
                <a:gd name="T60" fmla="*/ 94 w 533"/>
                <a:gd name="T61" fmla="*/ 119 h 523"/>
                <a:gd name="T62" fmla="*/ 161 w 533"/>
                <a:gd name="T63" fmla="*/ 143 h 523"/>
                <a:gd name="T64" fmla="*/ 159 w 533"/>
                <a:gd name="T65" fmla="*/ 109 h 523"/>
                <a:gd name="T66" fmla="*/ 198 w 533"/>
                <a:gd name="T67" fmla="*/ 68 h 523"/>
                <a:gd name="T68" fmla="*/ 231 w 533"/>
                <a:gd name="T69" fmla="*/ 22 h 523"/>
                <a:gd name="T70" fmla="*/ 258 w 533"/>
                <a:gd name="T71" fmla="*/ 1 h 523"/>
                <a:gd name="T72" fmla="*/ 417 w 533"/>
                <a:gd name="T73" fmla="*/ 494 h 523"/>
                <a:gd name="T74" fmla="*/ 384 w 533"/>
                <a:gd name="T75" fmla="*/ 476 h 523"/>
                <a:gd name="T76" fmla="*/ 357 w 533"/>
                <a:gd name="T77" fmla="*/ 460 h 523"/>
                <a:gd name="T78" fmla="*/ 389 w 533"/>
                <a:gd name="T79" fmla="*/ 462 h 523"/>
                <a:gd name="T80" fmla="*/ 300 w 533"/>
                <a:gd name="T81" fmla="*/ 482 h 523"/>
                <a:gd name="T82" fmla="*/ 329 w 533"/>
                <a:gd name="T83" fmla="*/ 457 h 523"/>
                <a:gd name="T84" fmla="*/ 247 w 533"/>
                <a:gd name="T85" fmla="*/ 442 h 523"/>
                <a:gd name="T86" fmla="*/ 260 w 533"/>
                <a:gd name="T87" fmla="*/ 426 h 523"/>
                <a:gd name="T88" fmla="*/ 306 w 533"/>
                <a:gd name="T89" fmla="*/ 432 h 523"/>
                <a:gd name="T90" fmla="*/ 303 w 533"/>
                <a:gd name="T91" fmla="*/ 411 h 523"/>
                <a:gd name="T92" fmla="*/ 196 w 533"/>
                <a:gd name="T93" fmla="*/ 372 h 523"/>
                <a:gd name="T94" fmla="*/ 170 w 533"/>
                <a:gd name="T95" fmla="*/ 331 h 523"/>
                <a:gd name="T96" fmla="*/ 153 w 533"/>
                <a:gd name="T97" fmla="*/ 319 h 523"/>
                <a:gd name="T98" fmla="*/ 152 w 533"/>
                <a:gd name="T99" fmla="*/ 341 h 523"/>
                <a:gd name="T100" fmla="*/ 138 w 533"/>
                <a:gd name="T101" fmla="*/ 322 h 523"/>
                <a:gd name="T102" fmla="*/ 127 w 533"/>
                <a:gd name="T103" fmla="*/ 257 h 523"/>
                <a:gd name="T104" fmla="*/ 145 w 533"/>
                <a:gd name="T105" fmla="*/ 286 h 523"/>
                <a:gd name="T106" fmla="*/ 84 w 533"/>
                <a:gd name="T107" fmla="*/ 255 h 523"/>
                <a:gd name="T108" fmla="*/ 107 w 533"/>
                <a:gd name="T109" fmla="*/ 226 h 523"/>
                <a:gd name="T110" fmla="*/ 91 w 533"/>
                <a:gd name="T111" fmla="*/ 246 h 523"/>
                <a:gd name="T112" fmla="*/ 80 w 533"/>
                <a:gd name="T113" fmla="*/ 205 h 523"/>
                <a:gd name="T114" fmla="*/ 86 w 533"/>
                <a:gd name="T115" fmla="*/ 226 h 523"/>
                <a:gd name="T116" fmla="*/ 88 w 533"/>
                <a:gd name="T117" fmla="*/ 184 h 523"/>
                <a:gd name="T118" fmla="*/ 112 w 533"/>
                <a:gd name="T119" fmla="*/ 194 h 523"/>
                <a:gd name="T120" fmla="*/ 115 w 533"/>
                <a:gd name="T121" fmla="*/ 291 h 523"/>
                <a:gd name="T122" fmla="*/ 117 w 533"/>
                <a:gd name="T123" fmla="*/ 27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3" h="523">
                  <a:moveTo>
                    <a:pt x="272" y="6"/>
                  </a:moveTo>
                  <a:lnTo>
                    <a:pt x="276" y="9"/>
                  </a:lnTo>
                  <a:lnTo>
                    <a:pt x="277" y="10"/>
                  </a:lnTo>
                  <a:lnTo>
                    <a:pt x="278" y="10"/>
                  </a:lnTo>
                  <a:lnTo>
                    <a:pt x="278" y="9"/>
                  </a:lnTo>
                  <a:lnTo>
                    <a:pt x="279" y="8"/>
                  </a:lnTo>
                  <a:lnTo>
                    <a:pt x="280" y="9"/>
                  </a:lnTo>
                  <a:lnTo>
                    <a:pt x="281" y="9"/>
                  </a:lnTo>
                  <a:lnTo>
                    <a:pt x="283" y="10"/>
                  </a:lnTo>
                  <a:lnTo>
                    <a:pt x="285" y="11"/>
                  </a:lnTo>
                  <a:lnTo>
                    <a:pt x="287" y="13"/>
                  </a:lnTo>
                  <a:lnTo>
                    <a:pt x="288" y="16"/>
                  </a:lnTo>
                  <a:lnTo>
                    <a:pt x="290" y="18"/>
                  </a:lnTo>
                  <a:lnTo>
                    <a:pt x="293" y="19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95" y="20"/>
                  </a:lnTo>
                  <a:lnTo>
                    <a:pt x="298" y="21"/>
                  </a:lnTo>
                  <a:lnTo>
                    <a:pt x="299" y="21"/>
                  </a:lnTo>
                  <a:lnTo>
                    <a:pt x="300" y="22"/>
                  </a:lnTo>
                  <a:lnTo>
                    <a:pt x="300" y="23"/>
                  </a:lnTo>
                  <a:lnTo>
                    <a:pt x="300" y="22"/>
                  </a:lnTo>
                  <a:lnTo>
                    <a:pt x="301" y="22"/>
                  </a:lnTo>
                  <a:lnTo>
                    <a:pt x="302" y="23"/>
                  </a:lnTo>
                  <a:lnTo>
                    <a:pt x="303" y="24"/>
                  </a:lnTo>
                  <a:lnTo>
                    <a:pt x="304" y="24"/>
                  </a:lnTo>
                  <a:lnTo>
                    <a:pt x="305" y="27"/>
                  </a:lnTo>
                  <a:lnTo>
                    <a:pt x="304" y="29"/>
                  </a:lnTo>
                  <a:lnTo>
                    <a:pt x="305" y="30"/>
                  </a:lnTo>
                  <a:lnTo>
                    <a:pt x="306" y="33"/>
                  </a:lnTo>
                  <a:lnTo>
                    <a:pt x="306" y="34"/>
                  </a:lnTo>
                  <a:lnTo>
                    <a:pt x="307" y="35"/>
                  </a:lnTo>
                  <a:lnTo>
                    <a:pt x="311" y="39"/>
                  </a:lnTo>
                  <a:lnTo>
                    <a:pt x="312" y="43"/>
                  </a:lnTo>
                  <a:lnTo>
                    <a:pt x="313" y="44"/>
                  </a:lnTo>
                  <a:lnTo>
                    <a:pt x="318" y="48"/>
                  </a:lnTo>
                  <a:lnTo>
                    <a:pt x="319" y="49"/>
                  </a:lnTo>
                  <a:lnTo>
                    <a:pt x="319" y="50"/>
                  </a:lnTo>
                  <a:lnTo>
                    <a:pt x="320" y="52"/>
                  </a:lnTo>
                  <a:lnTo>
                    <a:pt x="324" y="54"/>
                  </a:lnTo>
                  <a:lnTo>
                    <a:pt x="326" y="55"/>
                  </a:lnTo>
                  <a:lnTo>
                    <a:pt x="334" y="55"/>
                  </a:lnTo>
                  <a:lnTo>
                    <a:pt x="335" y="56"/>
                  </a:lnTo>
                  <a:lnTo>
                    <a:pt x="338" y="61"/>
                  </a:lnTo>
                  <a:lnTo>
                    <a:pt x="339" y="62"/>
                  </a:lnTo>
                  <a:lnTo>
                    <a:pt x="340" y="66"/>
                  </a:lnTo>
                  <a:lnTo>
                    <a:pt x="340" y="67"/>
                  </a:lnTo>
                  <a:lnTo>
                    <a:pt x="341" y="70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4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3"/>
                  </a:lnTo>
                  <a:lnTo>
                    <a:pt x="343" y="74"/>
                  </a:lnTo>
                  <a:lnTo>
                    <a:pt x="344" y="75"/>
                  </a:lnTo>
                  <a:lnTo>
                    <a:pt x="345" y="75"/>
                  </a:lnTo>
                  <a:lnTo>
                    <a:pt x="346" y="73"/>
                  </a:lnTo>
                  <a:lnTo>
                    <a:pt x="347" y="76"/>
                  </a:lnTo>
                  <a:lnTo>
                    <a:pt x="347" y="77"/>
                  </a:lnTo>
                  <a:lnTo>
                    <a:pt x="347" y="78"/>
                  </a:lnTo>
                  <a:lnTo>
                    <a:pt x="348" y="77"/>
                  </a:lnTo>
                  <a:lnTo>
                    <a:pt x="351" y="76"/>
                  </a:lnTo>
                  <a:lnTo>
                    <a:pt x="352" y="77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4" y="78"/>
                  </a:lnTo>
                  <a:lnTo>
                    <a:pt x="354" y="77"/>
                  </a:lnTo>
                  <a:lnTo>
                    <a:pt x="362" y="78"/>
                  </a:lnTo>
                  <a:lnTo>
                    <a:pt x="366" y="78"/>
                  </a:lnTo>
                  <a:lnTo>
                    <a:pt x="369" y="80"/>
                  </a:lnTo>
                  <a:lnTo>
                    <a:pt x="373" y="84"/>
                  </a:lnTo>
                  <a:lnTo>
                    <a:pt x="374" y="85"/>
                  </a:lnTo>
                  <a:lnTo>
                    <a:pt x="374" y="86"/>
                  </a:lnTo>
                  <a:lnTo>
                    <a:pt x="374" y="89"/>
                  </a:lnTo>
                  <a:lnTo>
                    <a:pt x="375" y="90"/>
                  </a:lnTo>
                  <a:lnTo>
                    <a:pt x="375" y="90"/>
                  </a:lnTo>
                  <a:lnTo>
                    <a:pt x="375" y="91"/>
                  </a:lnTo>
                  <a:lnTo>
                    <a:pt x="376" y="92"/>
                  </a:lnTo>
                  <a:lnTo>
                    <a:pt x="378" y="92"/>
                  </a:lnTo>
                  <a:lnTo>
                    <a:pt x="389" y="96"/>
                  </a:lnTo>
                  <a:lnTo>
                    <a:pt x="391" y="97"/>
                  </a:lnTo>
                  <a:lnTo>
                    <a:pt x="393" y="101"/>
                  </a:lnTo>
                  <a:lnTo>
                    <a:pt x="394" y="101"/>
                  </a:lnTo>
                  <a:lnTo>
                    <a:pt x="395" y="100"/>
                  </a:lnTo>
                  <a:lnTo>
                    <a:pt x="395" y="99"/>
                  </a:lnTo>
                  <a:lnTo>
                    <a:pt x="396" y="98"/>
                  </a:lnTo>
                  <a:lnTo>
                    <a:pt x="397" y="98"/>
                  </a:lnTo>
                  <a:lnTo>
                    <a:pt x="403" y="98"/>
                  </a:lnTo>
                  <a:lnTo>
                    <a:pt x="413" y="101"/>
                  </a:lnTo>
                  <a:lnTo>
                    <a:pt x="415" y="101"/>
                  </a:lnTo>
                  <a:lnTo>
                    <a:pt x="415" y="101"/>
                  </a:lnTo>
                  <a:lnTo>
                    <a:pt x="417" y="100"/>
                  </a:lnTo>
                  <a:lnTo>
                    <a:pt x="418" y="99"/>
                  </a:lnTo>
                  <a:lnTo>
                    <a:pt x="425" y="99"/>
                  </a:lnTo>
                  <a:lnTo>
                    <a:pt x="427" y="100"/>
                  </a:lnTo>
                  <a:lnTo>
                    <a:pt x="429" y="102"/>
                  </a:lnTo>
                  <a:lnTo>
                    <a:pt x="432" y="102"/>
                  </a:lnTo>
                  <a:lnTo>
                    <a:pt x="433" y="103"/>
                  </a:lnTo>
                  <a:lnTo>
                    <a:pt x="434" y="104"/>
                  </a:lnTo>
                  <a:lnTo>
                    <a:pt x="436" y="103"/>
                  </a:lnTo>
                  <a:lnTo>
                    <a:pt x="438" y="103"/>
                  </a:lnTo>
                  <a:lnTo>
                    <a:pt x="439" y="103"/>
                  </a:lnTo>
                  <a:lnTo>
                    <a:pt x="440" y="105"/>
                  </a:lnTo>
                  <a:lnTo>
                    <a:pt x="441" y="105"/>
                  </a:lnTo>
                  <a:lnTo>
                    <a:pt x="442" y="105"/>
                  </a:lnTo>
                  <a:lnTo>
                    <a:pt x="443" y="105"/>
                  </a:lnTo>
                  <a:lnTo>
                    <a:pt x="445" y="103"/>
                  </a:lnTo>
                  <a:lnTo>
                    <a:pt x="448" y="100"/>
                  </a:lnTo>
                  <a:lnTo>
                    <a:pt x="450" y="98"/>
                  </a:lnTo>
                  <a:lnTo>
                    <a:pt x="451" y="99"/>
                  </a:lnTo>
                  <a:lnTo>
                    <a:pt x="454" y="98"/>
                  </a:lnTo>
                  <a:lnTo>
                    <a:pt x="457" y="96"/>
                  </a:lnTo>
                  <a:lnTo>
                    <a:pt x="459" y="94"/>
                  </a:lnTo>
                  <a:lnTo>
                    <a:pt x="461" y="90"/>
                  </a:lnTo>
                  <a:lnTo>
                    <a:pt x="462" y="89"/>
                  </a:lnTo>
                  <a:lnTo>
                    <a:pt x="463" y="89"/>
                  </a:lnTo>
                  <a:lnTo>
                    <a:pt x="463" y="88"/>
                  </a:lnTo>
                  <a:lnTo>
                    <a:pt x="463" y="86"/>
                  </a:lnTo>
                  <a:lnTo>
                    <a:pt x="463" y="85"/>
                  </a:lnTo>
                  <a:lnTo>
                    <a:pt x="465" y="84"/>
                  </a:lnTo>
                  <a:lnTo>
                    <a:pt x="467" y="83"/>
                  </a:lnTo>
                  <a:lnTo>
                    <a:pt x="471" y="84"/>
                  </a:lnTo>
                  <a:lnTo>
                    <a:pt x="475" y="86"/>
                  </a:lnTo>
                  <a:lnTo>
                    <a:pt x="476" y="87"/>
                  </a:lnTo>
                  <a:lnTo>
                    <a:pt x="477" y="86"/>
                  </a:lnTo>
                  <a:lnTo>
                    <a:pt x="477" y="85"/>
                  </a:lnTo>
                  <a:lnTo>
                    <a:pt x="478" y="84"/>
                  </a:lnTo>
                  <a:lnTo>
                    <a:pt x="479" y="83"/>
                  </a:lnTo>
                  <a:lnTo>
                    <a:pt x="480" y="84"/>
                  </a:lnTo>
                  <a:lnTo>
                    <a:pt x="481" y="84"/>
                  </a:lnTo>
                  <a:lnTo>
                    <a:pt x="482" y="83"/>
                  </a:lnTo>
                  <a:lnTo>
                    <a:pt x="484" y="82"/>
                  </a:lnTo>
                  <a:lnTo>
                    <a:pt x="485" y="82"/>
                  </a:lnTo>
                  <a:lnTo>
                    <a:pt x="486" y="80"/>
                  </a:lnTo>
                  <a:lnTo>
                    <a:pt x="487" y="80"/>
                  </a:lnTo>
                  <a:lnTo>
                    <a:pt x="487" y="83"/>
                  </a:lnTo>
                  <a:lnTo>
                    <a:pt x="487" y="84"/>
                  </a:lnTo>
                  <a:lnTo>
                    <a:pt x="486" y="84"/>
                  </a:lnTo>
                  <a:lnTo>
                    <a:pt x="485" y="85"/>
                  </a:lnTo>
                  <a:lnTo>
                    <a:pt x="487" y="86"/>
                  </a:lnTo>
                  <a:lnTo>
                    <a:pt x="487" y="88"/>
                  </a:lnTo>
                  <a:lnTo>
                    <a:pt x="487" y="89"/>
                  </a:lnTo>
                  <a:lnTo>
                    <a:pt x="487" y="90"/>
                  </a:lnTo>
                  <a:lnTo>
                    <a:pt x="486" y="90"/>
                  </a:lnTo>
                  <a:lnTo>
                    <a:pt x="483" y="90"/>
                  </a:lnTo>
                  <a:lnTo>
                    <a:pt x="483" y="94"/>
                  </a:lnTo>
                  <a:lnTo>
                    <a:pt x="482" y="94"/>
                  </a:lnTo>
                  <a:lnTo>
                    <a:pt x="482" y="95"/>
                  </a:lnTo>
                  <a:lnTo>
                    <a:pt x="482" y="96"/>
                  </a:lnTo>
                  <a:lnTo>
                    <a:pt x="482" y="97"/>
                  </a:lnTo>
                  <a:lnTo>
                    <a:pt x="484" y="97"/>
                  </a:lnTo>
                  <a:lnTo>
                    <a:pt x="485" y="99"/>
                  </a:lnTo>
                  <a:lnTo>
                    <a:pt x="487" y="102"/>
                  </a:lnTo>
                  <a:lnTo>
                    <a:pt x="487" y="104"/>
                  </a:lnTo>
                  <a:lnTo>
                    <a:pt x="488" y="108"/>
                  </a:lnTo>
                  <a:lnTo>
                    <a:pt x="488" y="109"/>
                  </a:lnTo>
                  <a:lnTo>
                    <a:pt x="490" y="110"/>
                  </a:lnTo>
                  <a:lnTo>
                    <a:pt x="492" y="111"/>
                  </a:lnTo>
                  <a:lnTo>
                    <a:pt x="493" y="113"/>
                  </a:lnTo>
                  <a:lnTo>
                    <a:pt x="493" y="115"/>
                  </a:lnTo>
                  <a:lnTo>
                    <a:pt x="493" y="115"/>
                  </a:lnTo>
                  <a:lnTo>
                    <a:pt x="490" y="119"/>
                  </a:lnTo>
                  <a:lnTo>
                    <a:pt x="489" y="120"/>
                  </a:lnTo>
                  <a:lnTo>
                    <a:pt x="488" y="121"/>
                  </a:lnTo>
                  <a:lnTo>
                    <a:pt x="488" y="123"/>
                  </a:lnTo>
                  <a:lnTo>
                    <a:pt x="487" y="126"/>
                  </a:lnTo>
                  <a:lnTo>
                    <a:pt x="487" y="127"/>
                  </a:lnTo>
                  <a:lnTo>
                    <a:pt x="488" y="127"/>
                  </a:lnTo>
                  <a:lnTo>
                    <a:pt x="490" y="130"/>
                  </a:lnTo>
                  <a:lnTo>
                    <a:pt x="491" y="131"/>
                  </a:lnTo>
                  <a:lnTo>
                    <a:pt x="493" y="131"/>
                  </a:lnTo>
                  <a:lnTo>
                    <a:pt x="493" y="130"/>
                  </a:lnTo>
                  <a:lnTo>
                    <a:pt x="494" y="129"/>
                  </a:lnTo>
                  <a:lnTo>
                    <a:pt x="496" y="128"/>
                  </a:lnTo>
                  <a:lnTo>
                    <a:pt x="497" y="127"/>
                  </a:lnTo>
                  <a:lnTo>
                    <a:pt x="498" y="127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30"/>
                  </a:lnTo>
                  <a:lnTo>
                    <a:pt x="501" y="131"/>
                  </a:lnTo>
                  <a:lnTo>
                    <a:pt x="502" y="132"/>
                  </a:lnTo>
                  <a:lnTo>
                    <a:pt x="504" y="133"/>
                  </a:lnTo>
                  <a:lnTo>
                    <a:pt x="505" y="133"/>
                  </a:lnTo>
                  <a:lnTo>
                    <a:pt x="505" y="134"/>
                  </a:lnTo>
                  <a:lnTo>
                    <a:pt x="503" y="137"/>
                  </a:lnTo>
                  <a:lnTo>
                    <a:pt x="498" y="137"/>
                  </a:lnTo>
                  <a:lnTo>
                    <a:pt x="497" y="136"/>
                  </a:lnTo>
                  <a:lnTo>
                    <a:pt x="496" y="139"/>
                  </a:lnTo>
                  <a:lnTo>
                    <a:pt x="496" y="142"/>
                  </a:lnTo>
                  <a:lnTo>
                    <a:pt x="496" y="144"/>
                  </a:lnTo>
                  <a:lnTo>
                    <a:pt x="498" y="145"/>
                  </a:lnTo>
                  <a:lnTo>
                    <a:pt x="499" y="147"/>
                  </a:lnTo>
                  <a:lnTo>
                    <a:pt x="499" y="149"/>
                  </a:lnTo>
                  <a:lnTo>
                    <a:pt x="496" y="149"/>
                  </a:lnTo>
                  <a:lnTo>
                    <a:pt x="494" y="151"/>
                  </a:lnTo>
                  <a:lnTo>
                    <a:pt x="494" y="153"/>
                  </a:lnTo>
                  <a:lnTo>
                    <a:pt x="496" y="154"/>
                  </a:lnTo>
                  <a:lnTo>
                    <a:pt x="497" y="154"/>
                  </a:lnTo>
                  <a:lnTo>
                    <a:pt x="498" y="155"/>
                  </a:lnTo>
                  <a:lnTo>
                    <a:pt x="499" y="156"/>
                  </a:lnTo>
                  <a:lnTo>
                    <a:pt x="501" y="156"/>
                  </a:lnTo>
                  <a:lnTo>
                    <a:pt x="502" y="157"/>
                  </a:lnTo>
                  <a:lnTo>
                    <a:pt x="504" y="157"/>
                  </a:lnTo>
                  <a:lnTo>
                    <a:pt x="505" y="158"/>
                  </a:lnTo>
                  <a:lnTo>
                    <a:pt x="505" y="159"/>
                  </a:lnTo>
                  <a:lnTo>
                    <a:pt x="505" y="162"/>
                  </a:lnTo>
                  <a:lnTo>
                    <a:pt x="511" y="165"/>
                  </a:lnTo>
                  <a:lnTo>
                    <a:pt x="514" y="166"/>
                  </a:lnTo>
                  <a:lnTo>
                    <a:pt x="520" y="169"/>
                  </a:lnTo>
                  <a:lnTo>
                    <a:pt x="523" y="170"/>
                  </a:lnTo>
                  <a:lnTo>
                    <a:pt x="530" y="171"/>
                  </a:lnTo>
                  <a:lnTo>
                    <a:pt x="532" y="172"/>
                  </a:lnTo>
                  <a:lnTo>
                    <a:pt x="533" y="175"/>
                  </a:lnTo>
                  <a:lnTo>
                    <a:pt x="533" y="177"/>
                  </a:lnTo>
                  <a:lnTo>
                    <a:pt x="532" y="178"/>
                  </a:lnTo>
                  <a:lnTo>
                    <a:pt x="531" y="179"/>
                  </a:lnTo>
                  <a:lnTo>
                    <a:pt x="523" y="179"/>
                  </a:lnTo>
                  <a:lnTo>
                    <a:pt x="523" y="177"/>
                  </a:lnTo>
                  <a:lnTo>
                    <a:pt x="522" y="177"/>
                  </a:lnTo>
                  <a:lnTo>
                    <a:pt x="522" y="178"/>
                  </a:lnTo>
                  <a:lnTo>
                    <a:pt x="521" y="178"/>
                  </a:lnTo>
                  <a:lnTo>
                    <a:pt x="521" y="179"/>
                  </a:lnTo>
                  <a:lnTo>
                    <a:pt x="520" y="179"/>
                  </a:lnTo>
                  <a:lnTo>
                    <a:pt x="517" y="180"/>
                  </a:lnTo>
                  <a:lnTo>
                    <a:pt x="515" y="180"/>
                  </a:lnTo>
                  <a:lnTo>
                    <a:pt x="513" y="179"/>
                  </a:lnTo>
                  <a:lnTo>
                    <a:pt x="512" y="178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8" y="177"/>
                  </a:lnTo>
                  <a:lnTo>
                    <a:pt x="509" y="180"/>
                  </a:lnTo>
                  <a:lnTo>
                    <a:pt x="509" y="181"/>
                  </a:lnTo>
                  <a:lnTo>
                    <a:pt x="506" y="182"/>
                  </a:lnTo>
                  <a:lnTo>
                    <a:pt x="501" y="181"/>
                  </a:lnTo>
                  <a:lnTo>
                    <a:pt x="500" y="182"/>
                  </a:lnTo>
                  <a:lnTo>
                    <a:pt x="500" y="184"/>
                  </a:lnTo>
                  <a:lnTo>
                    <a:pt x="501" y="185"/>
                  </a:lnTo>
                  <a:lnTo>
                    <a:pt x="502" y="186"/>
                  </a:lnTo>
                  <a:lnTo>
                    <a:pt x="503" y="187"/>
                  </a:lnTo>
                  <a:lnTo>
                    <a:pt x="504" y="188"/>
                  </a:lnTo>
                  <a:lnTo>
                    <a:pt x="504" y="189"/>
                  </a:lnTo>
                  <a:lnTo>
                    <a:pt x="504" y="193"/>
                  </a:lnTo>
                  <a:lnTo>
                    <a:pt x="505" y="196"/>
                  </a:lnTo>
                  <a:lnTo>
                    <a:pt x="505" y="198"/>
                  </a:lnTo>
                  <a:lnTo>
                    <a:pt x="505" y="199"/>
                  </a:lnTo>
                  <a:lnTo>
                    <a:pt x="504" y="200"/>
                  </a:lnTo>
                  <a:lnTo>
                    <a:pt x="504" y="202"/>
                  </a:lnTo>
                  <a:lnTo>
                    <a:pt x="504" y="203"/>
                  </a:lnTo>
                  <a:lnTo>
                    <a:pt x="505" y="204"/>
                  </a:lnTo>
                  <a:lnTo>
                    <a:pt x="507" y="204"/>
                  </a:lnTo>
                  <a:lnTo>
                    <a:pt x="508" y="205"/>
                  </a:lnTo>
                  <a:lnTo>
                    <a:pt x="508" y="206"/>
                  </a:lnTo>
                  <a:lnTo>
                    <a:pt x="507" y="207"/>
                  </a:lnTo>
                  <a:lnTo>
                    <a:pt x="506" y="207"/>
                  </a:lnTo>
                  <a:lnTo>
                    <a:pt x="505" y="208"/>
                  </a:lnTo>
                  <a:lnTo>
                    <a:pt x="504" y="211"/>
                  </a:lnTo>
                  <a:lnTo>
                    <a:pt x="503" y="211"/>
                  </a:lnTo>
                  <a:lnTo>
                    <a:pt x="502" y="212"/>
                  </a:lnTo>
                  <a:lnTo>
                    <a:pt x="501" y="212"/>
                  </a:lnTo>
                  <a:lnTo>
                    <a:pt x="499" y="210"/>
                  </a:lnTo>
                  <a:lnTo>
                    <a:pt x="498" y="210"/>
                  </a:lnTo>
                  <a:lnTo>
                    <a:pt x="495" y="211"/>
                  </a:lnTo>
                  <a:lnTo>
                    <a:pt x="496" y="214"/>
                  </a:lnTo>
                  <a:lnTo>
                    <a:pt x="498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8"/>
                  </a:lnTo>
                  <a:lnTo>
                    <a:pt x="483" y="217"/>
                  </a:lnTo>
                  <a:lnTo>
                    <a:pt x="482" y="216"/>
                  </a:lnTo>
                  <a:lnTo>
                    <a:pt x="480" y="215"/>
                  </a:lnTo>
                  <a:lnTo>
                    <a:pt x="476" y="211"/>
                  </a:lnTo>
                  <a:lnTo>
                    <a:pt x="475" y="207"/>
                  </a:lnTo>
                  <a:lnTo>
                    <a:pt x="476" y="206"/>
                  </a:lnTo>
                  <a:lnTo>
                    <a:pt x="478" y="205"/>
                  </a:lnTo>
                  <a:lnTo>
                    <a:pt x="479" y="204"/>
                  </a:lnTo>
                  <a:lnTo>
                    <a:pt x="478" y="203"/>
                  </a:lnTo>
                  <a:lnTo>
                    <a:pt x="478" y="202"/>
                  </a:lnTo>
                  <a:lnTo>
                    <a:pt x="478" y="201"/>
                  </a:lnTo>
                  <a:lnTo>
                    <a:pt x="477" y="200"/>
                  </a:lnTo>
                  <a:lnTo>
                    <a:pt x="477" y="199"/>
                  </a:lnTo>
                  <a:lnTo>
                    <a:pt x="476" y="199"/>
                  </a:lnTo>
                  <a:lnTo>
                    <a:pt x="474" y="199"/>
                  </a:lnTo>
                  <a:lnTo>
                    <a:pt x="473" y="199"/>
                  </a:lnTo>
                  <a:lnTo>
                    <a:pt x="471" y="197"/>
                  </a:lnTo>
                  <a:lnTo>
                    <a:pt x="468" y="190"/>
                  </a:lnTo>
                  <a:lnTo>
                    <a:pt x="468" y="189"/>
                  </a:lnTo>
                  <a:lnTo>
                    <a:pt x="467" y="189"/>
                  </a:lnTo>
                  <a:lnTo>
                    <a:pt x="466" y="190"/>
                  </a:lnTo>
                  <a:lnTo>
                    <a:pt x="466" y="191"/>
                  </a:lnTo>
                  <a:lnTo>
                    <a:pt x="465" y="192"/>
                  </a:lnTo>
                  <a:lnTo>
                    <a:pt x="464" y="193"/>
                  </a:lnTo>
                  <a:lnTo>
                    <a:pt x="463" y="192"/>
                  </a:lnTo>
                  <a:lnTo>
                    <a:pt x="463" y="191"/>
                  </a:lnTo>
                  <a:lnTo>
                    <a:pt x="463" y="190"/>
                  </a:lnTo>
                  <a:lnTo>
                    <a:pt x="462" y="188"/>
                  </a:lnTo>
                  <a:lnTo>
                    <a:pt x="462" y="187"/>
                  </a:lnTo>
                  <a:lnTo>
                    <a:pt x="461" y="187"/>
                  </a:lnTo>
                  <a:lnTo>
                    <a:pt x="460" y="187"/>
                  </a:lnTo>
                  <a:lnTo>
                    <a:pt x="459" y="188"/>
                  </a:lnTo>
                  <a:lnTo>
                    <a:pt x="458" y="188"/>
                  </a:lnTo>
                  <a:lnTo>
                    <a:pt x="457" y="188"/>
                  </a:lnTo>
                  <a:lnTo>
                    <a:pt x="457" y="188"/>
                  </a:lnTo>
                  <a:lnTo>
                    <a:pt x="456" y="188"/>
                  </a:lnTo>
                  <a:lnTo>
                    <a:pt x="454" y="188"/>
                  </a:lnTo>
                  <a:lnTo>
                    <a:pt x="454" y="189"/>
                  </a:lnTo>
                  <a:lnTo>
                    <a:pt x="454" y="190"/>
                  </a:lnTo>
                  <a:lnTo>
                    <a:pt x="455" y="192"/>
                  </a:lnTo>
                  <a:lnTo>
                    <a:pt x="455" y="193"/>
                  </a:lnTo>
                  <a:lnTo>
                    <a:pt x="452" y="193"/>
                  </a:lnTo>
                  <a:lnTo>
                    <a:pt x="451" y="193"/>
                  </a:lnTo>
                  <a:lnTo>
                    <a:pt x="450" y="192"/>
                  </a:lnTo>
                  <a:lnTo>
                    <a:pt x="448" y="191"/>
                  </a:lnTo>
                  <a:lnTo>
                    <a:pt x="447" y="189"/>
                  </a:lnTo>
                  <a:lnTo>
                    <a:pt x="445" y="187"/>
                  </a:lnTo>
                  <a:lnTo>
                    <a:pt x="443" y="186"/>
                  </a:lnTo>
                  <a:lnTo>
                    <a:pt x="441" y="185"/>
                  </a:lnTo>
                  <a:lnTo>
                    <a:pt x="435" y="185"/>
                  </a:lnTo>
                  <a:lnTo>
                    <a:pt x="433" y="184"/>
                  </a:lnTo>
                  <a:lnTo>
                    <a:pt x="430" y="181"/>
                  </a:lnTo>
                  <a:lnTo>
                    <a:pt x="427" y="180"/>
                  </a:lnTo>
                  <a:lnTo>
                    <a:pt x="425" y="181"/>
                  </a:lnTo>
                  <a:lnTo>
                    <a:pt x="424" y="181"/>
                  </a:lnTo>
                  <a:lnTo>
                    <a:pt x="424" y="183"/>
                  </a:lnTo>
                  <a:lnTo>
                    <a:pt x="424" y="185"/>
                  </a:lnTo>
                  <a:lnTo>
                    <a:pt x="423" y="187"/>
                  </a:lnTo>
                  <a:lnTo>
                    <a:pt x="421" y="187"/>
                  </a:lnTo>
                  <a:lnTo>
                    <a:pt x="420" y="187"/>
                  </a:lnTo>
                  <a:lnTo>
                    <a:pt x="419" y="187"/>
                  </a:lnTo>
                  <a:lnTo>
                    <a:pt x="418" y="187"/>
                  </a:lnTo>
                  <a:lnTo>
                    <a:pt x="416" y="187"/>
                  </a:lnTo>
                  <a:lnTo>
                    <a:pt x="414" y="187"/>
                  </a:lnTo>
                  <a:lnTo>
                    <a:pt x="409" y="182"/>
                  </a:lnTo>
                  <a:lnTo>
                    <a:pt x="408" y="181"/>
                  </a:lnTo>
                  <a:lnTo>
                    <a:pt x="406" y="181"/>
                  </a:lnTo>
                  <a:lnTo>
                    <a:pt x="405" y="182"/>
                  </a:lnTo>
                  <a:lnTo>
                    <a:pt x="399" y="188"/>
                  </a:lnTo>
                  <a:lnTo>
                    <a:pt x="398" y="190"/>
                  </a:lnTo>
                  <a:lnTo>
                    <a:pt x="397" y="190"/>
                  </a:lnTo>
                  <a:lnTo>
                    <a:pt x="395" y="191"/>
                  </a:lnTo>
                  <a:lnTo>
                    <a:pt x="392" y="192"/>
                  </a:lnTo>
                  <a:lnTo>
                    <a:pt x="391" y="192"/>
                  </a:lnTo>
                  <a:lnTo>
                    <a:pt x="390" y="191"/>
                  </a:lnTo>
                  <a:lnTo>
                    <a:pt x="388" y="190"/>
                  </a:lnTo>
                  <a:lnTo>
                    <a:pt x="383" y="183"/>
                  </a:lnTo>
                  <a:lnTo>
                    <a:pt x="380" y="181"/>
                  </a:lnTo>
                  <a:lnTo>
                    <a:pt x="378" y="180"/>
                  </a:lnTo>
                  <a:lnTo>
                    <a:pt x="374" y="179"/>
                  </a:lnTo>
                  <a:lnTo>
                    <a:pt x="372" y="180"/>
                  </a:lnTo>
                  <a:lnTo>
                    <a:pt x="369" y="184"/>
                  </a:lnTo>
                  <a:lnTo>
                    <a:pt x="367" y="185"/>
                  </a:lnTo>
                  <a:lnTo>
                    <a:pt x="366" y="185"/>
                  </a:lnTo>
                  <a:lnTo>
                    <a:pt x="365" y="185"/>
                  </a:lnTo>
                  <a:lnTo>
                    <a:pt x="360" y="186"/>
                  </a:lnTo>
                  <a:lnTo>
                    <a:pt x="359" y="186"/>
                  </a:lnTo>
                  <a:lnTo>
                    <a:pt x="360" y="185"/>
                  </a:lnTo>
                  <a:lnTo>
                    <a:pt x="360" y="182"/>
                  </a:lnTo>
                  <a:lnTo>
                    <a:pt x="358" y="183"/>
                  </a:lnTo>
                  <a:lnTo>
                    <a:pt x="357" y="183"/>
                  </a:lnTo>
                  <a:lnTo>
                    <a:pt x="356" y="183"/>
                  </a:lnTo>
                  <a:lnTo>
                    <a:pt x="357" y="182"/>
                  </a:lnTo>
                  <a:lnTo>
                    <a:pt x="357" y="181"/>
                  </a:lnTo>
                  <a:lnTo>
                    <a:pt x="357" y="181"/>
                  </a:lnTo>
                  <a:lnTo>
                    <a:pt x="356" y="180"/>
                  </a:lnTo>
                  <a:lnTo>
                    <a:pt x="355" y="180"/>
                  </a:lnTo>
                  <a:lnTo>
                    <a:pt x="355" y="181"/>
                  </a:lnTo>
                  <a:lnTo>
                    <a:pt x="354" y="181"/>
                  </a:lnTo>
                  <a:lnTo>
                    <a:pt x="352" y="182"/>
                  </a:lnTo>
                  <a:lnTo>
                    <a:pt x="350" y="182"/>
                  </a:lnTo>
                  <a:lnTo>
                    <a:pt x="349" y="181"/>
                  </a:lnTo>
                  <a:lnTo>
                    <a:pt x="348" y="181"/>
                  </a:lnTo>
                  <a:lnTo>
                    <a:pt x="345" y="179"/>
                  </a:lnTo>
                  <a:lnTo>
                    <a:pt x="343" y="178"/>
                  </a:lnTo>
                  <a:lnTo>
                    <a:pt x="340" y="176"/>
                  </a:lnTo>
                  <a:lnTo>
                    <a:pt x="338" y="180"/>
                  </a:lnTo>
                  <a:lnTo>
                    <a:pt x="338" y="181"/>
                  </a:lnTo>
                  <a:lnTo>
                    <a:pt x="334" y="181"/>
                  </a:lnTo>
                  <a:lnTo>
                    <a:pt x="332" y="181"/>
                  </a:lnTo>
                  <a:lnTo>
                    <a:pt x="327" y="179"/>
                  </a:lnTo>
                  <a:lnTo>
                    <a:pt x="324" y="177"/>
                  </a:lnTo>
                  <a:lnTo>
                    <a:pt x="321" y="175"/>
                  </a:lnTo>
                  <a:lnTo>
                    <a:pt x="319" y="171"/>
                  </a:lnTo>
                  <a:lnTo>
                    <a:pt x="318" y="171"/>
                  </a:lnTo>
                  <a:lnTo>
                    <a:pt x="317" y="172"/>
                  </a:lnTo>
                  <a:lnTo>
                    <a:pt x="317" y="173"/>
                  </a:lnTo>
                  <a:lnTo>
                    <a:pt x="317" y="171"/>
                  </a:lnTo>
                  <a:lnTo>
                    <a:pt x="317" y="170"/>
                  </a:lnTo>
                  <a:lnTo>
                    <a:pt x="317" y="169"/>
                  </a:lnTo>
                  <a:lnTo>
                    <a:pt x="316" y="170"/>
                  </a:lnTo>
                  <a:lnTo>
                    <a:pt x="315" y="170"/>
                  </a:lnTo>
                  <a:lnTo>
                    <a:pt x="313" y="169"/>
                  </a:lnTo>
                  <a:lnTo>
                    <a:pt x="312" y="169"/>
                  </a:lnTo>
                  <a:lnTo>
                    <a:pt x="312" y="169"/>
                  </a:lnTo>
                  <a:lnTo>
                    <a:pt x="312" y="170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1" y="169"/>
                  </a:lnTo>
                  <a:lnTo>
                    <a:pt x="311" y="168"/>
                  </a:lnTo>
                  <a:lnTo>
                    <a:pt x="310" y="164"/>
                  </a:lnTo>
                  <a:lnTo>
                    <a:pt x="309" y="164"/>
                  </a:lnTo>
                  <a:lnTo>
                    <a:pt x="306" y="166"/>
                  </a:lnTo>
                  <a:lnTo>
                    <a:pt x="306" y="167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4" y="169"/>
                  </a:lnTo>
                  <a:lnTo>
                    <a:pt x="303" y="170"/>
                  </a:lnTo>
                  <a:lnTo>
                    <a:pt x="302" y="171"/>
                  </a:lnTo>
                  <a:lnTo>
                    <a:pt x="301" y="172"/>
                  </a:lnTo>
                  <a:lnTo>
                    <a:pt x="300" y="173"/>
                  </a:lnTo>
                  <a:lnTo>
                    <a:pt x="300" y="174"/>
                  </a:lnTo>
                  <a:lnTo>
                    <a:pt x="300" y="175"/>
                  </a:lnTo>
                  <a:lnTo>
                    <a:pt x="300" y="176"/>
                  </a:lnTo>
                  <a:lnTo>
                    <a:pt x="299" y="177"/>
                  </a:lnTo>
                  <a:lnTo>
                    <a:pt x="296" y="177"/>
                  </a:lnTo>
                  <a:lnTo>
                    <a:pt x="278" y="172"/>
                  </a:lnTo>
                  <a:lnTo>
                    <a:pt x="273" y="172"/>
                  </a:lnTo>
                  <a:lnTo>
                    <a:pt x="269" y="175"/>
                  </a:lnTo>
                  <a:lnTo>
                    <a:pt x="266" y="181"/>
                  </a:lnTo>
                  <a:lnTo>
                    <a:pt x="264" y="183"/>
                  </a:lnTo>
                  <a:lnTo>
                    <a:pt x="264" y="184"/>
                  </a:lnTo>
                  <a:lnTo>
                    <a:pt x="262" y="185"/>
                  </a:lnTo>
                  <a:lnTo>
                    <a:pt x="261" y="186"/>
                  </a:lnTo>
                  <a:lnTo>
                    <a:pt x="260" y="187"/>
                  </a:lnTo>
                  <a:lnTo>
                    <a:pt x="260" y="187"/>
                  </a:lnTo>
                  <a:lnTo>
                    <a:pt x="260" y="188"/>
                  </a:lnTo>
                  <a:lnTo>
                    <a:pt x="260" y="189"/>
                  </a:lnTo>
                  <a:lnTo>
                    <a:pt x="259" y="191"/>
                  </a:lnTo>
                  <a:lnTo>
                    <a:pt x="258" y="194"/>
                  </a:lnTo>
                  <a:lnTo>
                    <a:pt x="257" y="198"/>
                  </a:lnTo>
                  <a:lnTo>
                    <a:pt x="256" y="199"/>
                  </a:lnTo>
                  <a:lnTo>
                    <a:pt x="254" y="200"/>
                  </a:lnTo>
                  <a:lnTo>
                    <a:pt x="251" y="199"/>
                  </a:lnTo>
                  <a:lnTo>
                    <a:pt x="247" y="198"/>
                  </a:lnTo>
                  <a:lnTo>
                    <a:pt x="245" y="196"/>
                  </a:lnTo>
                  <a:lnTo>
                    <a:pt x="236" y="188"/>
                  </a:lnTo>
                  <a:lnTo>
                    <a:pt x="235" y="186"/>
                  </a:lnTo>
                  <a:lnTo>
                    <a:pt x="233" y="181"/>
                  </a:lnTo>
                  <a:lnTo>
                    <a:pt x="232" y="179"/>
                  </a:lnTo>
                  <a:lnTo>
                    <a:pt x="230" y="178"/>
                  </a:lnTo>
                  <a:lnTo>
                    <a:pt x="228" y="177"/>
                  </a:lnTo>
                  <a:lnTo>
                    <a:pt x="228" y="176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3"/>
                  </a:lnTo>
                  <a:lnTo>
                    <a:pt x="226" y="172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15" y="173"/>
                  </a:lnTo>
                  <a:lnTo>
                    <a:pt x="210" y="173"/>
                  </a:lnTo>
                  <a:lnTo>
                    <a:pt x="208" y="175"/>
                  </a:lnTo>
                  <a:lnTo>
                    <a:pt x="207" y="176"/>
                  </a:lnTo>
                  <a:lnTo>
                    <a:pt x="206" y="179"/>
                  </a:lnTo>
                  <a:lnTo>
                    <a:pt x="205" y="180"/>
                  </a:lnTo>
                  <a:lnTo>
                    <a:pt x="206" y="187"/>
                  </a:lnTo>
                  <a:lnTo>
                    <a:pt x="205" y="189"/>
                  </a:lnTo>
                  <a:lnTo>
                    <a:pt x="204" y="195"/>
                  </a:lnTo>
                  <a:lnTo>
                    <a:pt x="204" y="197"/>
                  </a:lnTo>
                  <a:lnTo>
                    <a:pt x="204" y="201"/>
                  </a:lnTo>
                  <a:lnTo>
                    <a:pt x="204" y="204"/>
                  </a:lnTo>
                  <a:lnTo>
                    <a:pt x="202" y="207"/>
                  </a:lnTo>
                  <a:lnTo>
                    <a:pt x="202" y="209"/>
                  </a:lnTo>
                  <a:lnTo>
                    <a:pt x="201" y="210"/>
                  </a:lnTo>
                  <a:lnTo>
                    <a:pt x="202" y="212"/>
                  </a:lnTo>
                  <a:lnTo>
                    <a:pt x="203" y="215"/>
                  </a:lnTo>
                  <a:lnTo>
                    <a:pt x="204" y="217"/>
                  </a:lnTo>
                  <a:lnTo>
                    <a:pt x="205" y="220"/>
                  </a:lnTo>
                  <a:lnTo>
                    <a:pt x="204" y="223"/>
                  </a:lnTo>
                  <a:lnTo>
                    <a:pt x="203" y="223"/>
                  </a:lnTo>
                  <a:lnTo>
                    <a:pt x="201" y="223"/>
                  </a:lnTo>
                  <a:lnTo>
                    <a:pt x="200" y="225"/>
                  </a:lnTo>
                  <a:lnTo>
                    <a:pt x="200" y="228"/>
                  </a:lnTo>
                  <a:lnTo>
                    <a:pt x="201" y="229"/>
                  </a:lnTo>
                  <a:lnTo>
                    <a:pt x="204" y="234"/>
                  </a:lnTo>
                  <a:lnTo>
                    <a:pt x="206" y="235"/>
                  </a:lnTo>
                  <a:lnTo>
                    <a:pt x="207" y="236"/>
                  </a:lnTo>
                  <a:lnTo>
                    <a:pt x="207" y="238"/>
                  </a:lnTo>
                  <a:lnTo>
                    <a:pt x="208" y="239"/>
                  </a:lnTo>
                  <a:lnTo>
                    <a:pt x="210" y="239"/>
                  </a:lnTo>
                  <a:lnTo>
                    <a:pt x="210" y="238"/>
                  </a:lnTo>
                  <a:lnTo>
                    <a:pt x="212" y="238"/>
                  </a:lnTo>
                  <a:lnTo>
                    <a:pt x="213" y="238"/>
                  </a:lnTo>
                  <a:lnTo>
                    <a:pt x="213" y="237"/>
                  </a:lnTo>
                  <a:lnTo>
                    <a:pt x="214" y="236"/>
                  </a:lnTo>
                  <a:lnTo>
                    <a:pt x="215" y="235"/>
                  </a:lnTo>
                  <a:lnTo>
                    <a:pt x="216" y="235"/>
                  </a:lnTo>
                  <a:lnTo>
                    <a:pt x="216" y="236"/>
                  </a:lnTo>
                  <a:lnTo>
                    <a:pt x="216" y="237"/>
                  </a:lnTo>
                  <a:lnTo>
                    <a:pt x="216" y="239"/>
                  </a:lnTo>
                  <a:lnTo>
                    <a:pt x="217" y="240"/>
                  </a:lnTo>
                  <a:lnTo>
                    <a:pt x="217" y="241"/>
                  </a:lnTo>
                  <a:lnTo>
                    <a:pt x="218" y="241"/>
                  </a:lnTo>
                  <a:lnTo>
                    <a:pt x="219" y="240"/>
                  </a:lnTo>
                  <a:lnTo>
                    <a:pt x="220" y="240"/>
                  </a:lnTo>
                  <a:lnTo>
                    <a:pt x="221" y="241"/>
                  </a:lnTo>
                  <a:lnTo>
                    <a:pt x="222" y="244"/>
                  </a:lnTo>
                  <a:lnTo>
                    <a:pt x="222" y="246"/>
                  </a:lnTo>
                  <a:lnTo>
                    <a:pt x="223" y="247"/>
                  </a:lnTo>
                  <a:lnTo>
                    <a:pt x="225" y="247"/>
                  </a:lnTo>
                  <a:lnTo>
                    <a:pt x="227" y="247"/>
                  </a:lnTo>
                  <a:lnTo>
                    <a:pt x="228" y="248"/>
                  </a:lnTo>
                  <a:lnTo>
                    <a:pt x="228" y="249"/>
                  </a:lnTo>
                  <a:lnTo>
                    <a:pt x="229" y="251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7" y="257"/>
                  </a:lnTo>
                  <a:lnTo>
                    <a:pt x="226" y="259"/>
                  </a:lnTo>
                  <a:lnTo>
                    <a:pt x="228" y="260"/>
                  </a:lnTo>
                  <a:lnTo>
                    <a:pt x="230" y="261"/>
                  </a:lnTo>
                  <a:lnTo>
                    <a:pt x="233" y="259"/>
                  </a:lnTo>
                  <a:lnTo>
                    <a:pt x="235" y="259"/>
                  </a:lnTo>
                  <a:lnTo>
                    <a:pt x="236" y="261"/>
                  </a:lnTo>
                  <a:lnTo>
                    <a:pt x="237" y="263"/>
                  </a:lnTo>
                  <a:lnTo>
                    <a:pt x="237" y="265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40" y="277"/>
                  </a:lnTo>
                  <a:lnTo>
                    <a:pt x="240" y="277"/>
                  </a:lnTo>
                  <a:lnTo>
                    <a:pt x="239" y="277"/>
                  </a:lnTo>
                  <a:lnTo>
                    <a:pt x="238" y="278"/>
                  </a:lnTo>
                  <a:lnTo>
                    <a:pt x="238" y="279"/>
                  </a:lnTo>
                  <a:lnTo>
                    <a:pt x="239" y="279"/>
                  </a:lnTo>
                  <a:lnTo>
                    <a:pt x="240" y="279"/>
                  </a:lnTo>
                  <a:lnTo>
                    <a:pt x="241" y="279"/>
                  </a:lnTo>
                  <a:lnTo>
                    <a:pt x="243" y="281"/>
                  </a:lnTo>
                  <a:lnTo>
                    <a:pt x="244" y="282"/>
                  </a:lnTo>
                  <a:lnTo>
                    <a:pt x="244" y="283"/>
                  </a:lnTo>
                  <a:lnTo>
                    <a:pt x="244" y="285"/>
                  </a:lnTo>
                  <a:lnTo>
                    <a:pt x="244" y="286"/>
                  </a:lnTo>
                  <a:lnTo>
                    <a:pt x="243" y="288"/>
                  </a:lnTo>
                  <a:lnTo>
                    <a:pt x="242" y="289"/>
                  </a:lnTo>
                  <a:lnTo>
                    <a:pt x="242" y="291"/>
                  </a:lnTo>
                  <a:lnTo>
                    <a:pt x="243" y="295"/>
                  </a:lnTo>
                  <a:lnTo>
                    <a:pt x="245" y="301"/>
                  </a:lnTo>
                  <a:lnTo>
                    <a:pt x="246" y="302"/>
                  </a:lnTo>
                  <a:lnTo>
                    <a:pt x="251" y="307"/>
                  </a:lnTo>
                  <a:lnTo>
                    <a:pt x="252" y="309"/>
                  </a:lnTo>
                  <a:lnTo>
                    <a:pt x="253" y="314"/>
                  </a:lnTo>
                  <a:lnTo>
                    <a:pt x="255" y="316"/>
                  </a:lnTo>
                  <a:lnTo>
                    <a:pt x="257" y="318"/>
                  </a:lnTo>
                  <a:lnTo>
                    <a:pt x="258" y="319"/>
                  </a:lnTo>
                  <a:lnTo>
                    <a:pt x="258" y="319"/>
                  </a:lnTo>
                  <a:lnTo>
                    <a:pt x="259" y="319"/>
                  </a:lnTo>
                  <a:lnTo>
                    <a:pt x="262" y="319"/>
                  </a:lnTo>
                  <a:lnTo>
                    <a:pt x="263" y="319"/>
                  </a:lnTo>
                  <a:lnTo>
                    <a:pt x="264" y="321"/>
                  </a:lnTo>
                  <a:lnTo>
                    <a:pt x="264" y="324"/>
                  </a:lnTo>
                  <a:lnTo>
                    <a:pt x="265" y="325"/>
                  </a:lnTo>
                  <a:lnTo>
                    <a:pt x="269" y="326"/>
                  </a:lnTo>
                  <a:lnTo>
                    <a:pt x="270" y="327"/>
                  </a:lnTo>
                  <a:lnTo>
                    <a:pt x="272" y="329"/>
                  </a:lnTo>
                  <a:lnTo>
                    <a:pt x="273" y="331"/>
                  </a:lnTo>
                  <a:lnTo>
                    <a:pt x="276" y="335"/>
                  </a:lnTo>
                  <a:lnTo>
                    <a:pt x="280" y="339"/>
                  </a:lnTo>
                  <a:lnTo>
                    <a:pt x="283" y="343"/>
                  </a:lnTo>
                  <a:lnTo>
                    <a:pt x="287" y="347"/>
                  </a:lnTo>
                  <a:lnTo>
                    <a:pt x="288" y="349"/>
                  </a:lnTo>
                  <a:lnTo>
                    <a:pt x="288" y="350"/>
                  </a:lnTo>
                  <a:lnTo>
                    <a:pt x="288" y="353"/>
                  </a:lnTo>
                  <a:lnTo>
                    <a:pt x="290" y="355"/>
                  </a:lnTo>
                  <a:lnTo>
                    <a:pt x="300" y="363"/>
                  </a:lnTo>
                  <a:lnTo>
                    <a:pt x="314" y="378"/>
                  </a:lnTo>
                  <a:lnTo>
                    <a:pt x="318" y="383"/>
                  </a:lnTo>
                  <a:lnTo>
                    <a:pt x="321" y="385"/>
                  </a:lnTo>
                  <a:lnTo>
                    <a:pt x="324" y="387"/>
                  </a:lnTo>
                  <a:lnTo>
                    <a:pt x="329" y="391"/>
                  </a:lnTo>
                  <a:lnTo>
                    <a:pt x="337" y="391"/>
                  </a:lnTo>
                  <a:lnTo>
                    <a:pt x="340" y="394"/>
                  </a:lnTo>
                  <a:lnTo>
                    <a:pt x="342" y="397"/>
                  </a:lnTo>
                  <a:lnTo>
                    <a:pt x="340" y="407"/>
                  </a:lnTo>
                  <a:lnTo>
                    <a:pt x="342" y="414"/>
                  </a:lnTo>
                  <a:lnTo>
                    <a:pt x="345" y="419"/>
                  </a:lnTo>
                  <a:lnTo>
                    <a:pt x="349" y="422"/>
                  </a:lnTo>
                  <a:lnTo>
                    <a:pt x="351" y="423"/>
                  </a:lnTo>
                  <a:lnTo>
                    <a:pt x="352" y="424"/>
                  </a:lnTo>
                  <a:lnTo>
                    <a:pt x="353" y="426"/>
                  </a:lnTo>
                  <a:lnTo>
                    <a:pt x="353" y="428"/>
                  </a:lnTo>
                  <a:lnTo>
                    <a:pt x="354" y="431"/>
                  </a:lnTo>
                  <a:lnTo>
                    <a:pt x="355" y="432"/>
                  </a:lnTo>
                  <a:lnTo>
                    <a:pt x="356" y="433"/>
                  </a:lnTo>
                  <a:lnTo>
                    <a:pt x="369" y="441"/>
                  </a:lnTo>
                  <a:lnTo>
                    <a:pt x="370" y="442"/>
                  </a:lnTo>
                  <a:lnTo>
                    <a:pt x="372" y="446"/>
                  </a:lnTo>
                  <a:lnTo>
                    <a:pt x="375" y="452"/>
                  </a:lnTo>
                  <a:lnTo>
                    <a:pt x="376" y="455"/>
                  </a:lnTo>
                  <a:lnTo>
                    <a:pt x="373" y="458"/>
                  </a:lnTo>
                  <a:lnTo>
                    <a:pt x="368" y="458"/>
                  </a:lnTo>
                  <a:lnTo>
                    <a:pt x="366" y="457"/>
                  </a:lnTo>
                  <a:lnTo>
                    <a:pt x="364" y="458"/>
                  </a:lnTo>
                  <a:lnTo>
                    <a:pt x="362" y="456"/>
                  </a:lnTo>
                  <a:lnTo>
                    <a:pt x="360" y="454"/>
                  </a:lnTo>
                  <a:lnTo>
                    <a:pt x="360" y="453"/>
                  </a:lnTo>
                  <a:lnTo>
                    <a:pt x="359" y="451"/>
                  </a:lnTo>
                  <a:lnTo>
                    <a:pt x="358" y="450"/>
                  </a:lnTo>
                  <a:lnTo>
                    <a:pt x="359" y="448"/>
                  </a:lnTo>
                  <a:lnTo>
                    <a:pt x="361" y="447"/>
                  </a:lnTo>
                  <a:lnTo>
                    <a:pt x="360" y="446"/>
                  </a:lnTo>
                  <a:lnTo>
                    <a:pt x="358" y="447"/>
                  </a:lnTo>
                  <a:lnTo>
                    <a:pt x="356" y="448"/>
                  </a:lnTo>
                  <a:lnTo>
                    <a:pt x="354" y="449"/>
                  </a:lnTo>
                  <a:lnTo>
                    <a:pt x="355" y="449"/>
                  </a:lnTo>
                  <a:lnTo>
                    <a:pt x="357" y="447"/>
                  </a:lnTo>
                  <a:lnTo>
                    <a:pt x="356" y="447"/>
                  </a:lnTo>
                  <a:lnTo>
                    <a:pt x="355" y="447"/>
                  </a:lnTo>
                  <a:lnTo>
                    <a:pt x="354" y="446"/>
                  </a:lnTo>
                  <a:lnTo>
                    <a:pt x="354" y="446"/>
                  </a:lnTo>
                  <a:lnTo>
                    <a:pt x="354" y="445"/>
                  </a:lnTo>
                  <a:lnTo>
                    <a:pt x="354" y="444"/>
                  </a:lnTo>
                  <a:lnTo>
                    <a:pt x="354" y="443"/>
                  </a:lnTo>
                  <a:lnTo>
                    <a:pt x="352" y="445"/>
                  </a:lnTo>
                  <a:lnTo>
                    <a:pt x="349" y="442"/>
                  </a:lnTo>
                  <a:lnTo>
                    <a:pt x="344" y="435"/>
                  </a:lnTo>
                  <a:lnTo>
                    <a:pt x="331" y="428"/>
                  </a:lnTo>
                  <a:lnTo>
                    <a:pt x="328" y="426"/>
                  </a:lnTo>
                  <a:lnTo>
                    <a:pt x="327" y="425"/>
                  </a:lnTo>
                  <a:lnTo>
                    <a:pt x="326" y="425"/>
                  </a:lnTo>
                  <a:lnTo>
                    <a:pt x="325" y="423"/>
                  </a:lnTo>
                  <a:lnTo>
                    <a:pt x="324" y="422"/>
                  </a:lnTo>
                  <a:lnTo>
                    <a:pt x="324" y="422"/>
                  </a:lnTo>
                  <a:lnTo>
                    <a:pt x="323" y="422"/>
                  </a:lnTo>
                  <a:lnTo>
                    <a:pt x="322" y="421"/>
                  </a:lnTo>
                  <a:lnTo>
                    <a:pt x="321" y="419"/>
                  </a:lnTo>
                  <a:lnTo>
                    <a:pt x="320" y="417"/>
                  </a:lnTo>
                  <a:lnTo>
                    <a:pt x="320" y="416"/>
                  </a:lnTo>
                  <a:lnTo>
                    <a:pt x="318" y="416"/>
                  </a:lnTo>
                  <a:lnTo>
                    <a:pt x="318" y="416"/>
                  </a:lnTo>
                  <a:lnTo>
                    <a:pt x="310" y="405"/>
                  </a:lnTo>
                  <a:lnTo>
                    <a:pt x="307" y="403"/>
                  </a:lnTo>
                  <a:lnTo>
                    <a:pt x="306" y="403"/>
                  </a:lnTo>
                  <a:lnTo>
                    <a:pt x="306" y="402"/>
                  </a:lnTo>
                  <a:lnTo>
                    <a:pt x="305" y="401"/>
                  </a:lnTo>
                  <a:lnTo>
                    <a:pt x="294" y="399"/>
                  </a:lnTo>
                  <a:lnTo>
                    <a:pt x="288" y="397"/>
                  </a:lnTo>
                  <a:lnTo>
                    <a:pt x="282" y="396"/>
                  </a:lnTo>
                  <a:lnTo>
                    <a:pt x="274" y="390"/>
                  </a:lnTo>
                  <a:lnTo>
                    <a:pt x="274" y="389"/>
                  </a:lnTo>
                  <a:lnTo>
                    <a:pt x="273" y="388"/>
                  </a:lnTo>
                  <a:lnTo>
                    <a:pt x="272" y="388"/>
                  </a:lnTo>
                  <a:lnTo>
                    <a:pt x="271" y="388"/>
                  </a:lnTo>
                  <a:lnTo>
                    <a:pt x="271" y="389"/>
                  </a:lnTo>
                  <a:lnTo>
                    <a:pt x="268" y="388"/>
                  </a:lnTo>
                  <a:lnTo>
                    <a:pt x="261" y="388"/>
                  </a:lnTo>
                  <a:lnTo>
                    <a:pt x="261" y="387"/>
                  </a:lnTo>
                  <a:lnTo>
                    <a:pt x="263" y="387"/>
                  </a:lnTo>
                  <a:lnTo>
                    <a:pt x="264" y="386"/>
                  </a:lnTo>
                  <a:lnTo>
                    <a:pt x="267" y="385"/>
                  </a:lnTo>
                  <a:lnTo>
                    <a:pt x="268" y="385"/>
                  </a:lnTo>
                  <a:lnTo>
                    <a:pt x="267" y="384"/>
                  </a:lnTo>
                  <a:lnTo>
                    <a:pt x="264" y="383"/>
                  </a:lnTo>
                  <a:lnTo>
                    <a:pt x="256" y="383"/>
                  </a:lnTo>
                  <a:lnTo>
                    <a:pt x="255" y="383"/>
                  </a:lnTo>
                  <a:lnTo>
                    <a:pt x="253" y="384"/>
                  </a:lnTo>
                  <a:lnTo>
                    <a:pt x="252" y="385"/>
                  </a:lnTo>
                  <a:lnTo>
                    <a:pt x="251" y="385"/>
                  </a:lnTo>
                  <a:lnTo>
                    <a:pt x="247" y="385"/>
                  </a:lnTo>
                  <a:lnTo>
                    <a:pt x="236" y="386"/>
                  </a:lnTo>
                  <a:lnTo>
                    <a:pt x="236" y="387"/>
                  </a:lnTo>
                  <a:lnTo>
                    <a:pt x="239" y="388"/>
                  </a:lnTo>
                  <a:lnTo>
                    <a:pt x="240" y="389"/>
                  </a:lnTo>
                  <a:lnTo>
                    <a:pt x="241" y="391"/>
                  </a:lnTo>
                  <a:lnTo>
                    <a:pt x="235" y="391"/>
                  </a:lnTo>
                  <a:lnTo>
                    <a:pt x="236" y="391"/>
                  </a:lnTo>
                  <a:lnTo>
                    <a:pt x="234" y="391"/>
                  </a:lnTo>
                  <a:lnTo>
                    <a:pt x="232" y="391"/>
                  </a:lnTo>
                  <a:lnTo>
                    <a:pt x="229" y="391"/>
                  </a:lnTo>
                  <a:lnTo>
                    <a:pt x="228" y="390"/>
                  </a:lnTo>
                  <a:lnTo>
                    <a:pt x="227" y="389"/>
                  </a:lnTo>
                  <a:lnTo>
                    <a:pt x="226" y="389"/>
                  </a:lnTo>
                  <a:lnTo>
                    <a:pt x="226" y="390"/>
                  </a:lnTo>
                  <a:lnTo>
                    <a:pt x="225" y="389"/>
                  </a:lnTo>
                  <a:lnTo>
                    <a:pt x="223" y="389"/>
                  </a:lnTo>
                  <a:lnTo>
                    <a:pt x="222" y="388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2" y="387"/>
                  </a:lnTo>
                  <a:lnTo>
                    <a:pt x="223" y="387"/>
                  </a:lnTo>
                  <a:lnTo>
                    <a:pt x="224" y="386"/>
                  </a:lnTo>
                  <a:lnTo>
                    <a:pt x="224" y="385"/>
                  </a:lnTo>
                  <a:lnTo>
                    <a:pt x="224" y="385"/>
                  </a:lnTo>
                  <a:lnTo>
                    <a:pt x="224" y="384"/>
                  </a:lnTo>
                  <a:lnTo>
                    <a:pt x="223" y="384"/>
                  </a:lnTo>
                  <a:lnTo>
                    <a:pt x="222" y="384"/>
                  </a:lnTo>
                  <a:lnTo>
                    <a:pt x="222" y="385"/>
                  </a:lnTo>
                  <a:lnTo>
                    <a:pt x="222" y="383"/>
                  </a:lnTo>
                  <a:lnTo>
                    <a:pt x="221" y="383"/>
                  </a:lnTo>
                  <a:lnTo>
                    <a:pt x="219" y="382"/>
                  </a:lnTo>
                  <a:lnTo>
                    <a:pt x="220" y="382"/>
                  </a:lnTo>
                  <a:lnTo>
                    <a:pt x="221" y="381"/>
                  </a:lnTo>
                  <a:lnTo>
                    <a:pt x="220" y="380"/>
                  </a:lnTo>
                  <a:lnTo>
                    <a:pt x="218" y="380"/>
                  </a:lnTo>
                  <a:lnTo>
                    <a:pt x="218" y="379"/>
                  </a:lnTo>
                  <a:lnTo>
                    <a:pt x="218" y="379"/>
                  </a:lnTo>
                  <a:lnTo>
                    <a:pt x="219" y="379"/>
                  </a:lnTo>
                  <a:lnTo>
                    <a:pt x="218" y="378"/>
                  </a:lnTo>
                  <a:lnTo>
                    <a:pt x="219" y="377"/>
                  </a:lnTo>
                  <a:lnTo>
                    <a:pt x="218" y="376"/>
                  </a:lnTo>
                  <a:lnTo>
                    <a:pt x="219" y="375"/>
                  </a:lnTo>
                  <a:lnTo>
                    <a:pt x="218" y="373"/>
                  </a:lnTo>
                  <a:lnTo>
                    <a:pt x="219" y="373"/>
                  </a:lnTo>
                  <a:lnTo>
                    <a:pt x="222" y="373"/>
                  </a:lnTo>
                  <a:lnTo>
                    <a:pt x="222" y="372"/>
                  </a:lnTo>
                  <a:lnTo>
                    <a:pt x="218" y="371"/>
                  </a:lnTo>
                  <a:lnTo>
                    <a:pt x="217" y="371"/>
                  </a:lnTo>
                  <a:lnTo>
                    <a:pt x="218" y="370"/>
                  </a:lnTo>
                  <a:lnTo>
                    <a:pt x="219" y="370"/>
                  </a:lnTo>
                  <a:lnTo>
                    <a:pt x="220" y="370"/>
                  </a:lnTo>
                  <a:lnTo>
                    <a:pt x="221" y="371"/>
                  </a:lnTo>
                  <a:lnTo>
                    <a:pt x="222" y="370"/>
                  </a:lnTo>
                  <a:lnTo>
                    <a:pt x="221" y="369"/>
                  </a:lnTo>
                  <a:lnTo>
                    <a:pt x="221" y="368"/>
                  </a:lnTo>
                  <a:lnTo>
                    <a:pt x="219" y="368"/>
                  </a:lnTo>
                  <a:lnTo>
                    <a:pt x="221" y="367"/>
                  </a:lnTo>
                  <a:lnTo>
                    <a:pt x="222" y="367"/>
                  </a:lnTo>
                  <a:lnTo>
                    <a:pt x="221" y="366"/>
                  </a:lnTo>
                  <a:lnTo>
                    <a:pt x="220" y="365"/>
                  </a:lnTo>
                  <a:lnTo>
                    <a:pt x="220" y="367"/>
                  </a:lnTo>
                  <a:lnTo>
                    <a:pt x="219" y="367"/>
                  </a:lnTo>
                  <a:lnTo>
                    <a:pt x="217" y="365"/>
                  </a:lnTo>
                  <a:lnTo>
                    <a:pt x="216" y="364"/>
                  </a:lnTo>
                  <a:lnTo>
                    <a:pt x="215" y="364"/>
                  </a:lnTo>
                  <a:lnTo>
                    <a:pt x="214" y="364"/>
                  </a:lnTo>
                  <a:lnTo>
                    <a:pt x="213" y="363"/>
                  </a:lnTo>
                  <a:lnTo>
                    <a:pt x="212" y="361"/>
                  </a:lnTo>
                  <a:lnTo>
                    <a:pt x="211" y="361"/>
                  </a:lnTo>
                  <a:lnTo>
                    <a:pt x="208" y="358"/>
                  </a:lnTo>
                  <a:lnTo>
                    <a:pt x="207" y="357"/>
                  </a:lnTo>
                  <a:lnTo>
                    <a:pt x="205" y="356"/>
                  </a:lnTo>
                  <a:lnTo>
                    <a:pt x="199" y="356"/>
                  </a:lnTo>
                  <a:lnTo>
                    <a:pt x="198" y="355"/>
                  </a:lnTo>
                  <a:lnTo>
                    <a:pt x="197" y="352"/>
                  </a:lnTo>
                  <a:lnTo>
                    <a:pt x="195" y="351"/>
                  </a:lnTo>
                  <a:lnTo>
                    <a:pt x="192" y="350"/>
                  </a:lnTo>
                  <a:lnTo>
                    <a:pt x="191" y="349"/>
                  </a:lnTo>
                  <a:lnTo>
                    <a:pt x="194" y="349"/>
                  </a:lnTo>
                  <a:lnTo>
                    <a:pt x="195" y="350"/>
                  </a:lnTo>
                  <a:lnTo>
                    <a:pt x="197" y="350"/>
                  </a:lnTo>
                  <a:lnTo>
                    <a:pt x="197" y="349"/>
                  </a:lnTo>
                  <a:lnTo>
                    <a:pt x="196" y="349"/>
                  </a:lnTo>
                  <a:lnTo>
                    <a:pt x="195" y="349"/>
                  </a:lnTo>
                  <a:lnTo>
                    <a:pt x="193" y="347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39"/>
                  </a:lnTo>
                  <a:lnTo>
                    <a:pt x="181" y="337"/>
                  </a:lnTo>
                  <a:lnTo>
                    <a:pt x="180" y="337"/>
                  </a:lnTo>
                  <a:lnTo>
                    <a:pt x="179" y="337"/>
                  </a:lnTo>
                  <a:lnTo>
                    <a:pt x="178" y="337"/>
                  </a:lnTo>
                  <a:lnTo>
                    <a:pt x="177" y="337"/>
                  </a:lnTo>
                  <a:lnTo>
                    <a:pt x="176" y="336"/>
                  </a:lnTo>
                  <a:lnTo>
                    <a:pt x="176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0" y="327"/>
                  </a:lnTo>
                  <a:lnTo>
                    <a:pt x="168" y="324"/>
                  </a:lnTo>
                  <a:lnTo>
                    <a:pt x="166" y="322"/>
                  </a:lnTo>
                  <a:lnTo>
                    <a:pt x="164" y="321"/>
                  </a:lnTo>
                  <a:lnTo>
                    <a:pt x="161" y="316"/>
                  </a:lnTo>
                  <a:lnTo>
                    <a:pt x="156" y="312"/>
                  </a:lnTo>
                  <a:lnTo>
                    <a:pt x="156" y="311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5" y="308"/>
                  </a:lnTo>
                  <a:lnTo>
                    <a:pt x="153" y="307"/>
                  </a:lnTo>
                  <a:lnTo>
                    <a:pt x="149" y="302"/>
                  </a:lnTo>
                  <a:lnTo>
                    <a:pt x="150" y="300"/>
                  </a:lnTo>
                  <a:lnTo>
                    <a:pt x="149" y="297"/>
                  </a:lnTo>
                  <a:lnTo>
                    <a:pt x="147" y="295"/>
                  </a:lnTo>
                  <a:lnTo>
                    <a:pt x="145" y="294"/>
                  </a:lnTo>
                  <a:lnTo>
                    <a:pt x="146" y="292"/>
                  </a:lnTo>
                  <a:lnTo>
                    <a:pt x="148" y="291"/>
                  </a:lnTo>
                  <a:lnTo>
                    <a:pt x="150" y="291"/>
                  </a:lnTo>
                  <a:lnTo>
                    <a:pt x="150" y="294"/>
                  </a:lnTo>
                  <a:lnTo>
                    <a:pt x="151" y="295"/>
                  </a:lnTo>
                  <a:lnTo>
                    <a:pt x="153" y="295"/>
                  </a:lnTo>
                  <a:lnTo>
                    <a:pt x="154" y="292"/>
                  </a:lnTo>
                  <a:lnTo>
                    <a:pt x="152" y="291"/>
                  </a:lnTo>
                  <a:lnTo>
                    <a:pt x="153" y="290"/>
                  </a:lnTo>
                  <a:lnTo>
                    <a:pt x="153" y="291"/>
                  </a:lnTo>
                  <a:lnTo>
                    <a:pt x="154" y="291"/>
                  </a:lnTo>
                  <a:lnTo>
                    <a:pt x="154" y="289"/>
                  </a:lnTo>
                  <a:lnTo>
                    <a:pt x="153" y="289"/>
                  </a:lnTo>
                  <a:lnTo>
                    <a:pt x="157" y="292"/>
                  </a:lnTo>
                  <a:lnTo>
                    <a:pt x="160" y="295"/>
                  </a:lnTo>
                  <a:lnTo>
                    <a:pt x="161" y="295"/>
                  </a:lnTo>
                  <a:lnTo>
                    <a:pt x="162" y="295"/>
                  </a:lnTo>
                  <a:lnTo>
                    <a:pt x="161" y="291"/>
                  </a:lnTo>
                  <a:lnTo>
                    <a:pt x="162" y="290"/>
                  </a:lnTo>
                  <a:lnTo>
                    <a:pt x="162" y="289"/>
                  </a:lnTo>
                  <a:lnTo>
                    <a:pt x="162" y="289"/>
                  </a:lnTo>
                  <a:lnTo>
                    <a:pt x="161" y="288"/>
                  </a:lnTo>
                  <a:lnTo>
                    <a:pt x="160" y="286"/>
                  </a:lnTo>
                  <a:lnTo>
                    <a:pt x="159" y="285"/>
                  </a:lnTo>
                  <a:lnTo>
                    <a:pt x="161" y="285"/>
                  </a:lnTo>
                  <a:lnTo>
                    <a:pt x="163" y="288"/>
                  </a:lnTo>
                  <a:lnTo>
                    <a:pt x="166" y="289"/>
                  </a:lnTo>
                  <a:lnTo>
                    <a:pt x="172" y="293"/>
                  </a:lnTo>
                  <a:lnTo>
                    <a:pt x="174" y="293"/>
                  </a:lnTo>
                  <a:lnTo>
                    <a:pt x="180" y="294"/>
                  </a:lnTo>
                  <a:lnTo>
                    <a:pt x="183" y="294"/>
                  </a:lnTo>
                  <a:lnTo>
                    <a:pt x="183" y="293"/>
                  </a:lnTo>
                  <a:lnTo>
                    <a:pt x="182" y="292"/>
                  </a:lnTo>
                  <a:lnTo>
                    <a:pt x="176" y="291"/>
                  </a:lnTo>
                  <a:lnTo>
                    <a:pt x="175" y="290"/>
                  </a:lnTo>
                  <a:lnTo>
                    <a:pt x="173" y="287"/>
                  </a:lnTo>
                  <a:lnTo>
                    <a:pt x="172" y="286"/>
                  </a:lnTo>
                  <a:lnTo>
                    <a:pt x="163" y="282"/>
                  </a:lnTo>
                  <a:lnTo>
                    <a:pt x="162" y="281"/>
                  </a:lnTo>
                  <a:lnTo>
                    <a:pt x="150" y="268"/>
                  </a:lnTo>
                  <a:lnTo>
                    <a:pt x="145" y="262"/>
                  </a:lnTo>
                  <a:lnTo>
                    <a:pt x="143" y="259"/>
                  </a:lnTo>
                  <a:lnTo>
                    <a:pt x="140" y="258"/>
                  </a:lnTo>
                  <a:lnTo>
                    <a:pt x="139" y="258"/>
                  </a:lnTo>
                  <a:lnTo>
                    <a:pt x="137" y="255"/>
                  </a:lnTo>
                  <a:lnTo>
                    <a:pt x="136" y="255"/>
                  </a:lnTo>
                  <a:lnTo>
                    <a:pt x="136" y="253"/>
                  </a:lnTo>
                  <a:lnTo>
                    <a:pt x="126" y="240"/>
                  </a:lnTo>
                  <a:lnTo>
                    <a:pt x="125" y="235"/>
                  </a:lnTo>
                  <a:lnTo>
                    <a:pt x="126" y="234"/>
                  </a:lnTo>
                  <a:lnTo>
                    <a:pt x="126" y="232"/>
                  </a:lnTo>
                  <a:lnTo>
                    <a:pt x="126" y="229"/>
                  </a:lnTo>
                  <a:lnTo>
                    <a:pt x="125" y="227"/>
                  </a:lnTo>
                  <a:lnTo>
                    <a:pt x="125" y="220"/>
                  </a:lnTo>
                  <a:lnTo>
                    <a:pt x="125" y="218"/>
                  </a:lnTo>
                  <a:lnTo>
                    <a:pt x="126" y="210"/>
                  </a:lnTo>
                  <a:lnTo>
                    <a:pt x="127" y="208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2" y="191"/>
                  </a:lnTo>
                  <a:lnTo>
                    <a:pt x="122" y="188"/>
                  </a:lnTo>
                  <a:lnTo>
                    <a:pt x="121" y="187"/>
                  </a:lnTo>
                  <a:lnTo>
                    <a:pt x="120" y="186"/>
                  </a:lnTo>
                  <a:lnTo>
                    <a:pt x="114" y="182"/>
                  </a:lnTo>
                  <a:lnTo>
                    <a:pt x="104" y="175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7" y="167"/>
                  </a:lnTo>
                  <a:lnTo>
                    <a:pt x="96" y="165"/>
                  </a:lnTo>
                  <a:lnTo>
                    <a:pt x="97" y="163"/>
                  </a:lnTo>
                  <a:lnTo>
                    <a:pt x="96" y="163"/>
                  </a:lnTo>
                  <a:lnTo>
                    <a:pt x="93" y="160"/>
                  </a:lnTo>
                  <a:lnTo>
                    <a:pt x="95" y="163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4" y="164"/>
                  </a:lnTo>
                  <a:lnTo>
                    <a:pt x="93" y="164"/>
                  </a:lnTo>
                  <a:lnTo>
                    <a:pt x="92" y="163"/>
                  </a:lnTo>
                  <a:lnTo>
                    <a:pt x="91" y="162"/>
                  </a:lnTo>
                  <a:lnTo>
                    <a:pt x="82" y="157"/>
                  </a:lnTo>
                  <a:lnTo>
                    <a:pt x="78" y="157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2" y="159"/>
                  </a:lnTo>
                  <a:lnTo>
                    <a:pt x="70" y="163"/>
                  </a:lnTo>
                  <a:lnTo>
                    <a:pt x="68" y="168"/>
                  </a:lnTo>
                  <a:lnTo>
                    <a:pt x="67" y="176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4" y="184"/>
                  </a:lnTo>
                  <a:lnTo>
                    <a:pt x="61" y="183"/>
                  </a:lnTo>
                  <a:lnTo>
                    <a:pt x="63" y="185"/>
                  </a:lnTo>
                  <a:lnTo>
                    <a:pt x="63" y="187"/>
                  </a:lnTo>
                  <a:lnTo>
                    <a:pt x="61" y="188"/>
                  </a:lnTo>
                  <a:lnTo>
                    <a:pt x="60" y="190"/>
                  </a:lnTo>
                  <a:lnTo>
                    <a:pt x="60" y="189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60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8" y="193"/>
                  </a:lnTo>
                  <a:lnTo>
                    <a:pt x="58" y="193"/>
                  </a:lnTo>
                  <a:lnTo>
                    <a:pt x="60" y="195"/>
                  </a:lnTo>
                  <a:lnTo>
                    <a:pt x="60" y="198"/>
                  </a:lnTo>
                  <a:lnTo>
                    <a:pt x="60" y="201"/>
                  </a:lnTo>
                  <a:lnTo>
                    <a:pt x="59" y="203"/>
                  </a:lnTo>
                  <a:lnTo>
                    <a:pt x="58" y="204"/>
                  </a:lnTo>
                  <a:lnTo>
                    <a:pt x="57" y="204"/>
                  </a:lnTo>
                  <a:lnTo>
                    <a:pt x="56" y="204"/>
                  </a:lnTo>
                  <a:lnTo>
                    <a:pt x="55" y="203"/>
                  </a:lnTo>
                  <a:lnTo>
                    <a:pt x="54" y="204"/>
                  </a:lnTo>
                  <a:lnTo>
                    <a:pt x="54" y="205"/>
                  </a:lnTo>
                  <a:lnTo>
                    <a:pt x="53" y="205"/>
                  </a:lnTo>
                  <a:lnTo>
                    <a:pt x="52" y="206"/>
                  </a:lnTo>
                  <a:lnTo>
                    <a:pt x="51" y="206"/>
                  </a:lnTo>
                  <a:lnTo>
                    <a:pt x="52" y="205"/>
                  </a:lnTo>
                  <a:lnTo>
                    <a:pt x="53" y="203"/>
                  </a:lnTo>
                  <a:lnTo>
                    <a:pt x="53" y="202"/>
                  </a:lnTo>
                  <a:lnTo>
                    <a:pt x="52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0" y="195"/>
                  </a:lnTo>
                  <a:lnTo>
                    <a:pt x="48" y="195"/>
                  </a:lnTo>
                  <a:lnTo>
                    <a:pt x="49" y="197"/>
                  </a:lnTo>
                  <a:lnTo>
                    <a:pt x="48" y="199"/>
                  </a:lnTo>
                  <a:lnTo>
                    <a:pt x="49" y="200"/>
                  </a:lnTo>
                  <a:lnTo>
                    <a:pt x="50" y="200"/>
                  </a:lnTo>
                  <a:lnTo>
                    <a:pt x="51" y="201"/>
                  </a:lnTo>
                  <a:lnTo>
                    <a:pt x="52" y="201"/>
                  </a:lnTo>
                  <a:lnTo>
                    <a:pt x="52" y="202"/>
                  </a:lnTo>
                  <a:lnTo>
                    <a:pt x="51" y="203"/>
                  </a:lnTo>
                  <a:lnTo>
                    <a:pt x="50" y="205"/>
                  </a:lnTo>
                  <a:lnTo>
                    <a:pt x="49" y="206"/>
                  </a:lnTo>
                  <a:lnTo>
                    <a:pt x="48" y="205"/>
                  </a:lnTo>
                  <a:lnTo>
                    <a:pt x="48" y="206"/>
                  </a:lnTo>
                  <a:lnTo>
                    <a:pt x="48" y="208"/>
                  </a:lnTo>
                  <a:lnTo>
                    <a:pt x="48" y="209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7" y="212"/>
                  </a:lnTo>
                  <a:lnTo>
                    <a:pt x="48" y="212"/>
                  </a:lnTo>
                  <a:lnTo>
                    <a:pt x="47" y="213"/>
                  </a:lnTo>
                  <a:lnTo>
                    <a:pt x="46" y="212"/>
                  </a:lnTo>
                  <a:lnTo>
                    <a:pt x="44" y="213"/>
                  </a:lnTo>
                  <a:lnTo>
                    <a:pt x="42" y="213"/>
                  </a:lnTo>
                  <a:lnTo>
                    <a:pt x="43" y="213"/>
                  </a:lnTo>
                  <a:lnTo>
                    <a:pt x="44" y="214"/>
                  </a:lnTo>
                  <a:lnTo>
                    <a:pt x="44" y="216"/>
                  </a:lnTo>
                  <a:lnTo>
                    <a:pt x="44" y="217"/>
                  </a:lnTo>
                  <a:lnTo>
                    <a:pt x="43" y="218"/>
                  </a:lnTo>
                  <a:lnTo>
                    <a:pt x="42" y="220"/>
                  </a:lnTo>
                  <a:lnTo>
                    <a:pt x="43" y="221"/>
                  </a:lnTo>
                  <a:lnTo>
                    <a:pt x="42" y="223"/>
                  </a:lnTo>
                  <a:lnTo>
                    <a:pt x="43" y="223"/>
                  </a:lnTo>
                  <a:lnTo>
                    <a:pt x="44" y="223"/>
                  </a:lnTo>
                  <a:lnTo>
                    <a:pt x="45" y="223"/>
                  </a:lnTo>
                  <a:lnTo>
                    <a:pt x="45" y="224"/>
                  </a:lnTo>
                  <a:lnTo>
                    <a:pt x="42" y="224"/>
                  </a:lnTo>
                  <a:lnTo>
                    <a:pt x="41" y="224"/>
                  </a:lnTo>
                  <a:lnTo>
                    <a:pt x="39" y="223"/>
                  </a:lnTo>
                  <a:lnTo>
                    <a:pt x="38" y="224"/>
                  </a:lnTo>
                  <a:lnTo>
                    <a:pt x="38" y="222"/>
                  </a:lnTo>
                  <a:lnTo>
                    <a:pt x="37" y="222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5" y="223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7" y="224"/>
                  </a:lnTo>
                  <a:lnTo>
                    <a:pt x="36" y="226"/>
                  </a:lnTo>
                  <a:lnTo>
                    <a:pt x="37" y="228"/>
                  </a:lnTo>
                  <a:lnTo>
                    <a:pt x="38" y="229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6" y="226"/>
                  </a:lnTo>
                  <a:lnTo>
                    <a:pt x="36" y="224"/>
                  </a:lnTo>
                  <a:lnTo>
                    <a:pt x="36" y="223"/>
                  </a:lnTo>
                  <a:lnTo>
                    <a:pt x="32" y="223"/>
                  </a:lnTo>
                  <a:lnTo>
                    <a:pt x="31" y="223"/>
                  </a:lnTo>
                  <a:lnTo>
                    <a:pt x="32" y="222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1" y="220"/>
                  </a:lnTo>
                  <a:lnTo>
                    <a:pt x="31" y="219"/>
                  </a:lnTo>
                  <a:lnTo>
                    <a:pt x="30" y="219"/>
                  </a:lnTo>
                  <a:lnTo>
                    <a:pt x="29" y="218"/>
                  </a:lnTo>
                  <a:lnTo>
                    <a:pt x="27" y="217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7"/>
                  </a:lnTo>
                  <a:lnTo>
                    <a:pt x="29" y="217"/>
                  </a:lnTo>
                  <a:lnTo>
                    <a:pt x="30" y="217"/>
                  </a:lnTo>
                  <a:lnTo>
                    <a:pt x="31" y="215"/>
                  </a:lnTo>
                  <a:lnTo>
                    <a:pt x="29" y="215"/>
                  </a:lnTo>
                  <a:lnTo>
                    <a:pt x="28" y="215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8" y="211"/>
                  </a:lnTo>
                  <a:lnTo>
                    <a:pt x="27" y="210"/>
                  </a:lnTo>
                  <a:lnTo>
                    <a:pt x="24" y="205"/>
                  </a:lnTo>
                  <a:lnTo>
                    <a:pt x="21" y="201"/>
                  </a:lnTo>
                  <a:lnTo>
                    <a:pt x="17" y="194"/>
                  </a:lnTo>
                  <a:lnTo>
                    <a:pt x="16" y="193"/>
                  </a:lnTo>
                  <a:lnTo>
                    <a:pt x="15" y="193"/>
                  </a:lnTo>
                  <a:lnTo>
                    <a:pt x="13" y="191"/>
                  </a:lnTo>
                  <a:lnTo>
                    <a:pt x="12" y="191"/>
                  </a:lnTo>
                  <a:lnTo>
                    <a:pt x="12" y="190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10" y="185"/>
                  </a:lnTo>
                  <a:lnTo>
                    <a:pt x="12" y="184"/>
                  </a:lnTo>
                  <a:lnTo>
                    <a:pt x="20" y="183"/>
                  </a:lnTo>
                  <a:lnTo>
                    <a:pt x="18" y="182"/>
                  </a:lnTo>
                  <a:lnTo>
                    <a:pt x="17" y="182"/>
                  </a:lnTo>
                  <a:lnTo>
                    <a:pt x="12" y="182"/>
                  </a:lnTo>
                  <a:lnTo>
                    <a:pt x="10" y="183"/>
                  </a:lnTo>
                  <a:lnTo>
                    <a:pt x="9" y="182"/>
                  </a:lnTo>
                  <a:lnTo>
                    <a:pt x="9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8"/>
                  </a:lnTo>
                  <a:lnTo>
                    <a:pt x="8" y="178"/>
                  </a:lnTo>
                  <a:lnTo>
                    <a:pt x="8" y="177"/>
                  </a:lnTo>
                  <a:lnTo>
                    <a:pt x="9" y="176"/>
                  </a:lnTo>
                  <a:lnTo>
                    <a:pt x="8" y="175"/>
                  </a:lnTo>
                  <a:lnTo>
                    <a:pt x="7" y="175"/>
                  </a:lnTo>
                  <a:lnTo>
                    <a:pt x="7" y="175"/>
                  </a:lnTo>
                  <a:lnTo>
                    <a:pt x="8" y="174"/>
                  </a:lnTo>
                  <a:lnTo>
                    <a:pt x="9" y="173"/>
                  </a:lnTo>
                  <a:lnTo>
                    <a:pt x="9" y="172"/>
                  </a:lnTo>
                  <a:lnTo>
                    <a:pt x="8" y="171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7" y="166"/>
                  </a:lnTo>
                  <a:lnTo>
                    <a:pt x="7" y="165"/>
                  </a:lnTo>
                  <a:lnTo>
                    <a:pt x="8" y="164"/>
                  </a:lnTo>
                  <a:lnTo>
                    <a:pt x="9" y="164"/>
                  </a:lnTo>
                  <a:lnTo>
                    <a:pt x="9" y="163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7" y="162"/>
                  </a:lnTo>
                  <a:lnTo>
                    <a:pt x="7" y="161"/>
                  </a:lnTo>
                  <a:lnTo>
                    <a:pt x="8" y="161"/>
                  </a:lnTo>
                  <a:lnTo>
                    <a:pt x="9" y="161"/>
                  </a:lnTo>
                  <a:lnTo>
                    <a:pt x="10" y="159"/>
                  </a:lnTo>
                  <a:lnTo>
                    <a:pt x="9" y="159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5" y="154"/>
                  </a:lnTo>
                  <a:lnTo>
                    <a:pt x="5" y="153"/>
                  </a:lnTo>
                  <a:lnTo>
                    <a:pt x="4" y="152"/>
                  </a:lnTo>
                  <a:lnTo>
                    <a:pt x="1" y="145"/>
                  </a:lnTo>
                  <a:lnTo>
                    <a:pt x="2" y="144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6" y="138"/>
                  </a:lnTo>
                  <a:lnTo>
                    <a:pt x="8" y="138"/>
                  </a:lnTo>
                  <a:lnTo>
                    <a:pt x="12" y="141"/>
                  </a:lnTo>
                  <a:lnTo>
                    <a:pt x="13" y="141"/>
                  </a:lnTo>
                  <a:lnTo>
                    <a:pt x="14" y="141"/>
                  </a:lnTo>
                  <a:lnTo>
                    <a:pt x="24" y="141"/>
                  </a:lnTo>
                  <a:lnTo>
                    <a:pt x="28" y="144"/>
                  </a:lnTo>
                  <a:lnTo>
                    <a:pt x="29" y="145"/>
                  </a:lnTo>
                  <a:lnTo>
                    <a:pt x="30" y="145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42" y="141"/>
                  </a:lnTo>
                  <a:lnTo>
                    <a:pt x="43" y="139"/>
                  </a:lnTo>
                  <a:lnTo>
                    <a:pt x="42" y="137"/>
                  </a:lnTo>
                  <a:lnTo>
                    <a:pt x="42" y="136"/>
                  </a:lnTo>
                  <a:lnTo>
                    <a:pt x="42" y="135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7" y="135"/>
                  </a:lnTo>
                  <a:lnTo>
                    <a:pt x="48" y="136"/>
                  </a:lnTo>
                  <a:lnTo>
                    <a:pt x="49" y="137"/>
                  </a:lnTo>
                  <a:lnTo>
                    <a:pt x="51" y="139"/>
                  </a:lnTo>
                  <a:lnTo>
                    <a:pt x="54" y="139"/>
                  </a:lnTo>
                  <a:lnTo>
                    <a:pt x="56" y="139"/>
                  </a:lnTo>
                  <a:lnTo>
                    <a:pt x="59" y="139"/>
                  </a:lnTo>
                  <a:lnTo>
                    <a:pt x="63" y="137"/>
                  </a:lnTo>
                  <a:lnTo>
                    <a:pt x="65" y="137"/>
                  </a:lnTo>
                  <a:lnTo>
                    <a:pt x="67" y="137"/>
                  </a:lnTo>
                  <a:lnTo>
                    <a:pt x="71" y="139"/>
                  </a:lnTo>
                  <a:lnTo>
                    <a:pt x="75" y="139"/>
                  </a:lnTo>
                  <a:lnTo>
                    <a:pt x="78" y="139"/>
                  </a:lnTo>
                  <a:lnTo>
                    <a:pt x="82" y="137"/>
                  </a:lnTo>
                  <a:lnTo>
                    <a:pt x="84" y="135"/>
                  </a:lnTo>
                  <a:lnTo>
                    <a:pt x="88" y="133"/>
                  </a:lnTo>
                  <a:lnTo>
                    <a:pt x="89" y="131"/>
                  </a:lnTo>
                  <a:lnTo>
                    <a:pt x="89" y="129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91" y="122"/>
                  </a:lnTo>
                  <a:lnTo>
                    <a:pt x="93" y="120"/>
                  </a:lnTo>
                  <a:lnTo>
                    <a:pt x="94" y="119"/>
                  </a:lnTo>
                  <a:lnTo>
                    <a:pt x="96" y="116"/>
                  </a:lnTo>
                  <a:lnTo>
                    <a:pt x="96" y="115"/>
                  </a:lnTo>
                  <a:lnTo>
                    <a:pt x="97" y="115"/>
                  </a:lnTo>
                  <a:lnTo>
                    <a:pt x="98" y="115"/>
                  </a:lnTo>
                  <a:lnTo>
                    <a:pt x="99" y="117"/>
                  </a:lnTo>
                  <a:lnTo>
                    <a:pt x="99" y="120"/>
                  </a:lnTo>
                  <a:lnTo>
                    <a:pt x="99" y="121"/>
                  </a:lnTo>
                  <a:lnTo>
                    <a:pt x="100" y="123"/>
                  </a:lnTo>
                  <a:lnTo>
                    <a:pt x="101" y="124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6" y="128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32"/>
                  </a:lnTo>
                  <a:lnTo>
                    <a:pt x="108" y="133"/>
                  </a:lnTo>
                  <a:lnTo>
                    <a:pt x="115" y="137"/>
                  </a:lnTo>
                  <a:lnTo>
                    <a:pt x="117" y="140"/>
                  </a:lnTo>
                  <a:lnTo>
                    <a:pt x="120" y="141"/>
                  </a:lnTo>
                  <a:lnTo>
                    <a:pt x="125" y="140"/>
                  </a:lnTo>
                  <a:lnTo>
                    <a:pt x="126" y="137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2" y="137"/>
                  </a:lnTo>
                  <a:lnTo>
                    <a:pt x="133" y="137"/>
                  </a:lnTo>
                  <a:lnTo>
                    <a:pt x="134" y="138"/>
                  </a:lnTo>
                  <a:lnTo>
                    <a:pt x="135" y="138"/>
                  </a:lnTo>
                  <a:lnTo>
                    <a:pt x="136" y="139"/>
                  </a:lnTo>
                  <a:lnTo>
                    <a:pt x="140" y="139"/>
                  </a:lnTo>
                  <a:lnTo>
                    <a:pt x="141" y="139"/>
                  </a:lnTo>
                  <a:lnTo>
                    <a:pt x="148" y="145"/>
                  </a:lnTo>
                  <a:lnTo>
                    <a:pt x="152" y="145"/>
                  </a:lnTo>
                  <a:lnTo>
                    <a:pt x="156" y="145"/>
                  </a:lnTo>
                  <a:lnTo>
                    <a:pt x="161" y="143"/>
                  </a:lnTo>
                  <a:lnTo>
                    <a:pt x="163" y="143"/>
                  </a:lnTo>
                  <a:lnTo>
                    <a:pt x="165" y="142"/>
                  </a:lnTo>
                  <a:lnTo>
                    <a:pt x="166" y="141"/>
                  </a:lnTo>
                  <a:lnTo>
                    <a:pt x="167" y="139"/>
                  </a:lnTo>
                  <a:lnTo>
                    <a:pt x="168" y="139"/>
                  </a:lnTo>
                  <a:lnTo>
                    <a:pt x="163" y="135"/>
                  </a:lnTo>
                  <a:lnTo>
                    <a:pt x="162" y="133"/>
                  </a:lnTo>
                  <a:lnTo>
                    <a:pt x="162" y="131"/>
                  </a:lnTo>
                  <a:lnTo>
                    <a:pt x="161" y="127"/>
                  </a:lnTo>
                  <a:lnTo>
                    <a:pt x="161" y="127"/>
                  </a:lnTo>
                  <a:lnTo>
                    <a:pt x="161" y="126"/>
                  </a:lnTo>
                  <a:lnTo>
                    <a:pt x="160" y="124"/>
                  </a:lnTo>
                  <a:lnTo>
                    <a:pt x="160" y="123"/>
                  </a:lnTo>
                  <a:lnTo>
                    <a:pt x="161" y="122"/>
                  </a:lnTo>
                  <a:lnTo>
                    <a:pt x="162" y="122"/>
                  </a:lnTo>
                  <a:lnTo>
                    <a:pt x="162" y="121"/>
                  </a:lnTo>
                  <a:lnTo>
                    <a:pt x="162" y="120"/>
                  </a:lnTo>
                  <a:lnTo>
                    <a:pt x="165" y="119"/>
                  </a:lnTo>
                  <a:lnTo>
                    <a:pt x="166" y="119"/>
                  </a:lnTo>
                  <a:lnTo>
                    <a:pt x="168" y="118"/>
                  </a:lnTo>
                  <a:lnTo>
                    <a:pt x="169" y="118"/>
                  </a:lnTo>
                  <a:lnTo>
                    <a:pt x="168" y="117"/>
                  </a:lnTo>
                  <a:lnTo>
                    <a:pt x="167" y="115"/>
                  </a:lnTo>
                  <a:lnTo>
                    <a:pt x="166" y="113"/>
                  </a:lnTo>
                  <a:lnTo>
                    <a:pt x="165" y="112"/>
                  </a:lnTo>
                  <a:lnTo>
                    <a:pt x="165" y="113"/>
                  </a:lnTo>
                  <a:lnTo>
                    <a:pt x="164" y="113"/>
                  </a:lnTo>
                  <a:lnTo>
                    <a:pt x="163" y="113"/>
                  </a:lnTo>
                  <a:lnTo>
                    <a:pt x="163" y="114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1" y="113"/>
                  </a:lnTo>
                  <a:lnTo>
                    <a:pt x="161" y="112"/>
                  </a:lnTo>
                  <a:lnTo>
                    <a:pt x="160" y="110"/>
                  </a:lnTo>
                  <a:lnTo>
                    <a:pt x="159" y="109"/>
                  </a:lnTo>
                  <a:lnTo>
                    <a:pt x="158" y="109"/>
                  </a:lnTo>
                  <a:lnTo>
                    <a:pt x="158" y="109"/>
                  </a:lnTo>
                  <a:lnTo>
                    <a:pt x="158" y="108"/>
                  </a:lnTo>
                  <a:lnTo>
                    <a:pt x="159" y="107"/>
                  </a:lnTo>
                  <a:lnTo>
                    <a:pt x="162" y="104"/>
                  </a:lnTo>
                  <a:lnTo>
                    <a:pt x="165" y="103"/>
                  </a:lnTo>
                  <a:lnTo>
                    <a:pt x="174" y="101"/>
                  </a:lnTo>
                  <a:lnTo>
                    <a:pt x="175" y="100"/>
                  </a:lnTo>
                  <a:lnTo>
                    <a:pt x="175" y="98"/>
                  </a:lnTo>
                  <a:lnTo>
                    <a:pt x="174" y="97"/>
                  </a:lnTo>
                  <a:lnTo>
                    <a:pt x="175" y="96"/>
                  </a:lnTo>
                  <a:lnTo>
                    <a:pt x="176" y="96"/>
                  </a:lnTo>
                  <a:lnTo>
                    <a:pt x="177" y="96"/>
                  </a:lnTo>
                  <a:lnTo>
                    <a:pt x="178" y="96"/>
                  </a:lnTo>
                  <a:lnTo>
                    <a:pt x="179" y="97"/>
                  </a:lnTo>
                  <a:lnTo>
                    <a:pt x="180" y="96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92" y="95"/>
                  </a:lnTo>
                  <a:lnTo>
                    <a:pt x="193" y="94"/>
                  </a:lnTo>
                  <a:lnTo>
                    <a:pt x="195" y="93"/>
                  </a:lnTo>
                  <a:lnTo>
                    <a:pt x="197" y="92"/>
                  </a:lnTo>
                  <a:lnTo>
                    <a:pt x="196" y="90"/>
                  </a:lnTo>
                  <a:lnTo>
                    <a:pt x="195" y="88"/>
                  </a:lnTo>
                  <a:lnTo>
                    <a:pt x="195" y="86"/>
                  </a:lnTo>
                  <a:lnTo>
                    <a:pt x="195" y="84"/>
                  </a:lnTo>
                  <a:lnTo>
                    <a:pt x="196" y="83"/>
                  </a:lnTo>
                  <a:lnTo>
                    <a:pt x="196" y="81"/>
                  </a:lnTo>
                  <a:lnTo>
                    <a:pt x="197" y="79"/>
                  </a:lnTo>
                  <a:lnTo>
                    <a:pt x="196" y="75"/>
                  </a:lnTo>
                  <a:lnTo>
                    <a:pt x="196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7" y="65"/>
                  </a:lnTo>
                  <a:lnTo>
                    <a:pt x="196" y="64"/>
                  </a:lnTo>
                  <a:lnTo>
                    <a:pt x="193" y="63"/>
                  </a:lnTo>
                  <a:lnTo>
                    <a:pt x="192" y="62"/>
                  </a:lnTo>
                  <a:lnTo>
                    <a:pt x="192" y="61"/>
                  </a:lnTo>
                  <a:lnTo>
                    <a:pt x="190" y="60"/>
                  </a:lnTo>
                  <a:lnTo>
                    <a:pt x="188" y="57"/>
                  </a:lnTo>
                  <a:lnTo>
                    <a:pt x="188" y="54"/>
                  </a:lnTo>
                  <a:lnTo>
                    <a:pt x="190" y="50"/>
                  </a:lnTo>
                  <a:lnTo>
                    <a:pt x="192" y="47"/>
                  </a:lnTo>
                  <a:lnTo>
                    <a:pt x="192" y="46"/>
                  </a:lnTo>
                  <a:lnTo>
                    <a:pt x="193" y="44"/>
                  </a:lnTo>
                  <a:lnTo>
                    <a:pt x="195" y="43"/>
                  </a:lnTo>
                  <a:lnTo>
                    <a:pt x="197" y="43"/>
                  </a:lnTo>
                  <a:lnTo>
                    <a:pt x="203" y="44"/>
                  </a:lnTo>
                  <a:lnTo>
                    <a:pt x="204" y="43"/>
                  </a:lnTo>
                  <a:lnTo>
                    <a:pt x="206" y="40"/>
                  </a:lnTo>
                  <a:lnTo>
                    <a:pt x="208" y="39"/>
                  </a:lnTo>
                  <a:lnTo>
                    <a:pt x="209" y="38"/>
                  </a:lnTo>
                  <a:lnTo>
                    <a:pt x="210" y="38"/>
                  </a:lnTo>
                  <a:lnTo>
                    <a:pt x="215" y="37"/>
                  </a:lnTo>
                  <a:lnTo>
                    <a:pt x="218" y="36"/>
                  </a:lnTo>
                  <a:lnTo>
                    <a:pt x="221" y="35"/>
                  </a:lnTo>
                  <a:lnTo>
                    <a:pt x="224" y="34"/>
                  </a:lnTo>
                  <a:lnTo>
                    <a:pt x="225" y="34"/>
                  </a:lnTo>
                  <a:lnTo>
                    <a:pt x="228" y="32"/>
                  </a:lnTo>
                  <a:lnTo>
                    <a:pt x="229" y="31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31" y="28"/>
                  </a:lnTo>
                  <a:lnTo>
                    <a:pt x="231" y="26"/>
                  </a:lnTo>
                  <a:lnTo>
                    <a:pt x="231" y="24"/>
                  </a:lnTo>
                  <a:lnTo>
                    <a:pt x="231" y="22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35" y="23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7" y="20"/>
                  </a:lnTo>
                  <a:lnTo>
                    <a:pt x="239" y="20"/>
                  </a:lnTo>
                  <a:lnTo>
                    <a:pt x="240" y="20"/>
                  </a:lnTo>
                  <a:lnTo>
                    <a:pt x="241" y="23"/>
                  </a:lnTo>
                  <a:lnTo>
                    <a:pt x="243" y="24"/>
                  </a:lnTo>
                  <a:lnTo>
                    <a:pt x="245" y="24"/>
                  </a:lnTo>
                  <a:lnTo>
                    <a:pt x="248" y="23"/>
                  </a:lnTo>
                  <a:lnTo>
                    <a:pt x="251" y="23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0"/>
                  </a:lnTo>
                  <a:lnTo>
                    <a:pt x="249" y="19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6"/>
                  </a:lnTo>
                  <a:lnTo>
                    <a:pt x="248" y="14"/>
                  </a:lnTo>
                  <a:lnTo>
                    <a:pt x="247" y="11"/>
                  </a:lnTo>
                  <a:lnTo>
                    <a:pt x="246" y="9"/>
                  </a:lnTo>
                  <a:lnTo>
                    <a:pt x="246" y="8"/>
                  </a:lnTo>
                  <a:lnTo>
                    <a:pt x="246" y="7"/>
                  </a:lnTo>
                  <a:lnTo>
                    <a:pt x="249" y="5"/>
                  </a:lnTo>
                  <a:lnTo>
                    <a:pt x="249" y="4"/>
                  </a:lnTo>
                  <a:lnTo>
                    <a:pt x="252" y="3"/>
                  </a:lnTo>
                  <a:lnTo>
                    <a:pt x="253" y="2"/>
                  </a:lnTo>
                  <a:lnTo>
                    <a:pt x="255" y="1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8" y="1"/>
                  </a:lnTo>
                  <a:lnTo>
                    <a:pt x="258" y="0"/>
                  </a:lnTo>
                  <a:lnTo>
                    <a:pt x="258" y="1"/>
                  </a:lnTo>
                  <a:lnTo>
                    <a:pt x="260" y="1"/>
                  </a:lnTo>
                  <a:lnTo>
                    <a:pt x="261" y="1"/>
                  </a:lnTo>
                  <a:lnTo>
                    <a:pt x="262" y="1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6" y="4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70" y="4"/>
                  </a:lnTo>
                  <a:lnTo>
                    <a:pt x="272" y="6"/>
                  </a:lnTo>
                  <a:close/>
                  <a:moveTo>
                    <a:pt x="445" y="506"/>
                  </a:moveTo>
                  <a:lnTo>
                    <a:pt x="445" y="507"/>
                  </a:lnTo>
                  <a:lnTo>
                    <a:pt x="445" y="512"/>
                  </a:lnTo>
                  <a:lnTo>
                    <a:pt x="445" y="513"/>
                  </a:lnTo>
                  <a:lnTo>
                    <a:pt x="446" y="515"/>
                  </a:lnTo>
                  <a:lnTo>
                    <a:pt x="447" y="517"/>
                  </a:lnTo>
                  <a:lnTo>
                    <a:pt x="448" y="518"/>
                  </a:lnTo>
                  <a:lnTo>
                    <a:pt x="449" y="518"/>
                  </a:lnTo>
                  <a:lnTo>
                    <a:pt x="451" y="519"/>
                  </a:lnTo>
                  <a:lnTo>
                    <a:pt x="451" y="521"/>
                  </a:lnTo>
                  <a:lnTo>
                    <a:pt x="451" y="523"/>
                  </a:lnTo>
                  <a:lnTo>
                    <a:pt x="449" y="519"/>
                  </a:lnTo>
                  <a:lnTo>
                    <a:pt x="447" y="518"/>
                  </a:lnTo>
                  <a:lnTo>
                    <a:pt x="445" y="518"/>
                  </a:lnTo>
                  <a:lnTo>
                    <a:pt x="443" y="518"/>
                  </a:lnTo>
                  <a:lnTo>
                    <a:pt x="443" y="515"/>
                  </a:lnTo>
                  <a:lnTo>
                    <a:pt x="427" y="506"/>
                  </a:lnTo>
                  <a:lnTo>
                    <a:pt x="426" y="503"/>
                  </a:lnTo>
                  <a:lnTo>
                    <a:pt x="426" y="501"/>
                  </a:lnTo>
                  <a:lnTo>
                    <a:pt x="426" y="500"/>
                  </a:lnTo>
                  <a:lnTo>
                    <a:pt x="426" y="499"/>
                  </a:lnTo>
                  <a:lnTo>
                    <a:pt x="426" y="498"/>
                  </a:lnTo>
                  <a:lnTo>
                    <a:pt x="421" y="497"/>
                  </a:lnTo>
                  <a:lnTo>
                    <a:pt x="417" y="494"/>
                  </a:lnTo>
                  <a:lnTo>
                    <a:pt x="415" y="494"/>
                  </a:lnTo>
                  <a:lnTo>
                    <a:pt x="415" y="494"/>
                  </a:lnTo>
                  <a:lnTo>
                    <a:pt x="413" y="494"/>
                  </a:lnTo>
                  <a:lnTo>
                    <a:pt x="412" y="494"/>
                  </a:lnTo>
                  <a:lnTo>
                    <a:pt x="411" y="492"/>
                  </a:lnTo>
                  <a:lnTo>
                    <a:pt x="413" y="492"/>
                  </a:lnTo>
                  <a:lnTo>
                    <a:pt x="411" y="490"/>
                  </a:lnTo>
                  <a:lnTo>
                    <a:pt x="410" y="489"/>
                  </a:lnTo>
                  <a:lnTo>
                    <a:pt x="410" y="488"/>
                  </a:lnTo>
                  <a:lnTo>
                    <a:pt x="409" y="489"/>
                  </a:lnTo>
                  <a:lnTo>
                    <a:pt x="406" y="488"/>
                  </a:lnTo>
                  <a:lnTo>
                    <a:pt x="403" y="484"/>
                  </a:lnTo>
                  <a:lnTo>
                    <a:pt x="397" y="482"/>
                  </a:lnTo>
                  <a:lnTo>
                    <a:pt x="395" y="480"/>
                  </a:lnTo>
                  <a:lnTo>
                    <a:pt x="397" y="476"/>
                  </a:lnTo>
                  <a:lnTo>
                    <a:pt x="394" y="477"/>
                  </a:lnTo>
                  <a:lnTo>
                    <a:pt x="391" y="475"/>
                  </a:lnTo>
                  <a:lnTo>
                    <a:pt x="389" y="474"/>
                  </a:lnTo>
                  <a:lnTo>
                    <a:pt x="388" y="475"/>
                  </a:lnTo>
                  <a:lnTo>
                    <a:pt x="387" y="475"/>
                  </a:lnTo>
                  <a:lnTo>
                    <a:pt x="386" y="475"/>
                  </a:lnTo>
                  <a:lnTo>
                    <a:pt x="386" y="476"/>
                  </a:lnTo>
                  <a:lnTo>
                    <a:pt x="385" y="476"/>
                  </a:lnTo>
                  <a:lnTo>
                    <a:pt x="384" y="476"/>
                  </a:lnTo>
                  <a:lnTo>
                    <a:pt x="384" y="475"/>
                  </a:lnTo>
                  <a:lnTo>
                    <a:pt x="382" y="473"/>
                  </a:lnTo>
                  <a:lnTo>
                    <a:pt x="381" y="472"/>
                  </a:lnTo>
                  <a:lnTo>
                    <a:pt x="383" y="474"/>
                  </a:lnTo>
                  <a:lnTo>
                    <a:pt x="384" y="476"/>
                  </a:lnTo>
                  <a:lnTo>
                    <a:pt x="384" y="478"/>
                  </a:lnTo>
                  <a:lnTo>
                    <a:pt x="384" y="479"/>
                  </a:lnTo>
                  <a:lnTo>
                    <a:pt x="384" y="479"/>
                  </a:lnTo>
                  <a:lnTo>
                    <a:pt x="384" y="478"/>
                  </a:lnTo>
                  <a:lnTo>
                    <a:pt x="384" y="477"/>
                  </a:lnTo>
                  <a:lnTo>
                    <a:pt x="384" y="476"/>
                  </a:lnTo>
                  <a:lnTo>
                    <a:pt x="381" y="476"/>
                  </a:lnTo>
                  <a:lnTo>
                    <a:pt x="377" y="474"/>
                  </a:lnTo>
                  <a:lnTo>
                    <a:pt x="372" y="473"/>
                  </a:lnTo>
                  <a:lnTo>
                    <a:pt x="368" y="470"/>
                  </a:lnTo>
                  <a:lnTo>
                    <a:pt x="363" y="470"/>
                  </a:lnTo>
                  <a:lnTo>
                    <a:pt x="355" y="467"/>
                  </a:lnTo>
                  <a:lnTo>
                    <a:pt x="355" y="464"/>
                  </a:lnTo>
                  <a:lnTo>
                    <a:pt x="354" y="462"/>
                  </a:lnTo>
                  <a:lnTo>
                    <a:pt x="348" y="461"/>
                  </a:lnTo>
                  <a:lnTo>
                    <a:pt x="340" y="456"/>
                  </a:lnTo>
                  <a:lnTo>
                    <a:pt x="337" y="455"/>
                  </a:lnTo>
                  <a:lnTo>
                    <a:pt x="336" y="453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24" y="453"/>
                  </a:lnTo>
                  <a:lnTo>
                    <a:pt x="321" y="452"/>
                  </a:lnTo>
                  <a:lnTo>
                    <a:pt x="320" y="452"/>
                  </a:lnTo>
                  <a:lnTo>
                    <a:pt x="318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8" y="447"/>
                  </a:lnTo>
                  <a:lnTo>
                    <a:pt x="318" y="447"/>
                  </a:lnTo>
                  <a:lnTo>
                    <a:pt x="317" y="446"/>
                  </a:lnTo>
                  <a:lnTo>
                    <a:pt x="317" y="446"/>
                  </a:lnTo>
                  <a:lnTo>
                    <a:pt x="316" y="445"/>
                  </a:lnTo>
                  <a:lnTo>
                    <a:pt x="318" y="445"/>
                  </a:lnTo>
                  <a:lnTo>
                    <a:pt x="321" y="447"/>
                  </a:lnTo>
                  <a:lnTo>
                    <a:pt x="323" y="448"/>
                  </a:lnTo>
                  <a:lnTo>
                    <a:pt x="330" y="447"/>
                  </a:lnTo>
                  <a:lnTo>
                    <a:pt x="337" y="448"/>
                  </a:lnTo>
                  <a:lnTo>
                    <a:pt x="351" y="454"/>
                  </a:lnTo>
                  <a:lnTo>
                    <a:pt x="354" y="456"/>
                  </a:lnTo>
                  <a:lnTo>
                    <a:pt x="357" y="458"/>
                  </a:lnTo>
                  <a:lnTo>
                    <a:pt x="357" y="459"/>
                  </a:lnTo>
                  <a:lnTo>
                    <a:pt x="357" y="460"/>
                  </a:lnTo>
                  <a:lnTo>
                    <a:pt x="357" y="461"/>
                  </a:lnTo>
                  <a:lnTo>
                    <a:pt x="358" y="461"/>
                  </a:lnTo>
                  <a:lnTo>
                    <a:pt x="359" y="461"/>
                  </a:lnTo>
                  <a:lnTo>
                    <a:pt x="360" y="462"/>
                  </a:lnTo>
                  <a:lnTo>
                    <a:pt x="361" y="463"/>
                  </a:lnTo>
                  <a:lnTo>
                    <a:pt x="362" y="463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4" y="461"/>
                  </a:lnTo>
                  <a:lnTo>
                    <a:pt x="365" y="462"/>
                  </a:lnTo>
                  <a:lnTo>
                    <a:pt x="366" y="462"/>
                  </a:lnTo>
                  <a:lnTo>
                    <a:pt x="367" y="463"/>
                  </a:lnTo>
                  <a:lnTo>
                    <a:pt x="368" y="464"/>
                  </a:lnTo>
                  <a:lnTo>
                    <a:pt x="372" y="464"/>
                  </a:lnTo>
                  <a:lnTo>
                    <a:pt x="373" y="465"/>
                  </a:lnTo>
                  <a:lnTo>
                    <a:pt x="374" y="467"/>
                  </a:lnTo>
                  <a:lnTo>
                    <a:pt x="375" y="467"/>
                  </a:lnTo>
                  <a:lnTo>
                    <a:pt x="377" y="466"/>
                  </a:lnTo>
                  <a:lnTo>
                    <a:pt x="380" y="470"/>
                  </a:lnTo>
                  <a:lnTo>
                    <a:pt x="383" y="471"/>
                  </a:lnTo>
                  <a:lnTo>
                    <a:pt x="380" y="469"/>
                  </a:lnTo>
                  <a:lnTo>
                    <a:pt x="379" y="467"/>
                  </a:lnTo>
                  <a:lnTo>
                    <a:pt x="380" y="466"/>
                  </a:lnTo>
                  <a:lnTo>
                    <a:pt x="379" y="465"/>
                  </a:lnTo>
                  <a:lnTo>
                    <a:pt x="377" y="466"/>
                  </a:lnTo>
                  <a:lnTo>
                    <a:pt x="375" y="464"/>
                  </a:lnTo>
                  <a:lnTo>
                    <a:pt x="376" y="463"/>
                  </a:lnTo>
                  <a:lnTo>
                    <a:pt x="377" y="462"/>
                  </a:lnTo>
                  <a:lnTo>
                    <a:pt x="379" y="461"/>
                  </a:lnTo>
                  <a:lnTo>
                    <a:pt x="381" y="461"/>
                  </a:lnTo>
                  <a:lnTo>
                    <a:pt x="384" y="463"/>
                  </a:lnTo>
                  <a:lnTo>
                    <a:pt x="387" y="464"/>
                  </a:lnTo>
                  <a:lnTo>
                    <a:pt x="387" y="463"/>
                  </a:lnTo>
                  <a:lnTo>
                    <a:pt x="388" y="462"/>
                  </a:lnTo>
                  <a:lnTo>
                    <a:pt x="389" y="462"/>
                  </a:lnTo>
                  <a:lnTo>
                    <a:pt x="390" y="464"/>
                  </a:lnTo>
                  <a:lnTo>
                    <a:pt x="391" y="464"/>
                  </a:lnTo>
                  <a:lnTo>
                    <a:pt x="391" y="468"/>
                  </a:lnTo>
                  <a:lnTo>
                    <a:pt x="391" y="470"/>
                  </a:lnTo>
                  <a:lnTo>
                    <a:pt x="393" y="474"/>
                  </a:lnTo>
                  <a:lnTo>
                    <a:pt x="394" y="474"/>
                  </a:lnTo>
                  <a:lnTo>
                    <a:pt x="397" y="476"/>
                  </a:lnTo>
                  <a:lnTo>
                    <a:pt x="400" y="476"/>
                  </a:lnTo>
                  <a:lnTo>
                    <a:pt x="403" y="482"/>
                  </a:lnTo>
                  <a:lnTo>
                    <a:pt x="405" y="483"/>
                  </a:lnTo>
                  <a:lnTo>
                    <a:pt x="410" y="486"/>
                  </a:lnTo>
                  <a:lnTo>
                    <a:pt x="427" y="497"/>
                  </a:lnTo>
                  <a:lnTo>
                    <a:pt x="429" y="499"/>
                  </a:lnTo>
                  <a:lnTo>
                    <a:pt x="434" y="500"/>
                  </a:lnTo>
                  <a:lnTo>
                    <a:pt x="437" y="500"/>
                  </a:lnTo>
                  <a:lnTo>
                    <a:pt x="438" y="500"/>
                  </a:lnTo>
                  <a:lnTo>
                    <a:pt x="439" y="503"/>
                  </a:lnTo>
                  <a:lnTo>
                    <a:pt x="439" y="504"/>
                  </a:lnTo>
                  <a:lnTo>
                    <a:pt x="441" y="505"/>
                  </a:lnTo>
                  <a:lnTo>
                    <a:pt x="444" y="505"/>
                  </a:lnTo>
                  <a:lnTo>
                    <a:pt x="445" y="506"/>
                  </a:lnTo>
                  <a:close/>
                  <a:moveTo>
                    <a:pt x="303" y="477"/>
                  </a:moveTo>
                  <a:lnTo>
                    <a:pt x="308" y="478"/>
                  </a:lnTo>
                  <a:lnTo>
                    <a:pt x="310" y="479"/>
                  </a:lnTo>
                  <a:lnTo>
                    <a:pt x="310" y="482"/>
                  </a:lnTo>
                  <a:lnTo>
                    <a:pt x="309" y="483"/>
                  </a:lnTo>
                  <a:lnTo>
                    <a:pt x="307" y="484"/>
                  </a:lnTo>
                  <a:lnTo>
                    <a:pt x="306" y="484"/>
                  </a:lnTo>
                  <a:lnTo>
                    <a:pt x="305" y="483"/>
                  </a:lnTo>
                  <a:lnTo>
                    <a:pt x="303" y="482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300" y="483"/>
                  </a:lnTo>
                  <a:lnTo>
                    <a:pt x="299" y="482"/>
                  </a:lnTo>
                  <a:lnTo>
                    <a:pt x="300" y="482"/>
                  </a:lnTo>
                  <a:lnTo>
                    <a:pt x="300" y="480"/>
                  </a:lnTo>
                  <a:lnTo>
                    <a:pt x="299" y="480"/>
                  </a:lnTo>
                  <a:lnTo>
                    <a:pt x="298" y="480"/>
                  </a:lnTo>
                  <a:lnTo>
                    <a:pt x="299" y="479"/>
                  </a:lnTo>
                  <a:lnTo>
                    <a:pt x="300" y="478"/>
                  </a:lnTo>
                  <a:lnTo>
                    <a:pt x="303" y="477"/>
                  </a:lnTo>
                  <a:close/>
                  <a:moveTo>
                    <a:pt x="375" y="482"/>
                  </a:moveTo>
                  <a:lnTo>
                    <a:pt x="377" y="484"/>
                  </a:lnTo>
                  <a:lnTo>
                    <a:pt x="382" y="487"/>
                  </a:lnTo>
                  <a:lnTo>
                    <a:pt x="384" y="488"/>
                  </a:lnTo>
                  <a:lnTo>
                    <a:pt x="350" y="479"/>
                  </a:lnTo>
                  <a:lnTo>
                    <a:pt x="349" y="481"/>
                  </a:lnTo>
                  <a:lnTo>
                    <a:pt x="348" y="480"/>
                  </a:lnTo>
                  <a:lnTo>
                    <a:pt x="346" y="478"/>
                  </a:lnTo>
                  <a:lnTo>
                    <a:pt x="345" y="476"/>
                  </a:lnTo>
                  <a:lnTo>
                    <a:pt x="347" y="476"/>
                  </a:lnTo>
                  <a:lnTo>
                    <a:pt x="349" y="476"/>
                  </a:lnTo>
                  <a:lnTo>
                    <a:pt x="351" y="476"/>
                  </a:lnTo>
                  <a:lnTo>
                    <a:pt x="350" y="476"/>
                  </a:lnTo>
                  <a:lnTo>
                    <a:pt x="349" y="476"/>
                  </a:lnTo>
                  <a:lnTo>
                    <a:pt x="350" y="476"/>
                  </a:lnTo>
                  <a:lnTo>
                    <a:pt x="351" y="476"/>
                  </a:lnTo>
                  <a:lnTo>
                    <a:pt x="352" y="477"/>
                  </a:lnTo>
                  <a:lnTo>
                    <a:pt x="353" y="477"/>
                  </a:lnTo>
                  <a:lnTo>
                    <a:pt x="354" y="476"/>
                  </a:lnTo>
                  <a:lnTo>
                    <a:pt x="355" y="478"/>
                  </a:lnTo>
                  <a:lnTo>
                    <a:pt x="360" y="478"/>
                  </a:lnTo>
                  <a:lnTo>
                    <a:pt x="363" y="480"/>
                  </a:lnTo>
                  <a:lnTo>
                    <a:pt x="367" y="481"/>
                  </a:lnTo>
                  <a:lnTo>
                    <a:pt x="370" y="482"/>
                  </a:lnTo>
                  <a:lnTo>
                    <a:pt x="369" y="482"/>
                  </a:lnTo>
                  <a:lnTo>
                    <a:pt x="374" y="483"/>
                  </a:lnTo>
                  <a:lnTo>
                    <a:pt x="375" y="482"/>
                  </a:lnTo>
                  <a:close/>
                  <a:moveTo>
                    <a:pt x="328" y="455"/>
                  </a:moveTo>
                  <a:lnTo>
                    <a:pt x="329" y="457"/>
                  </a:lnTo>
                  <a:lnTo>
                    <a:pt x="330" y="458"/>
                  </a:lnTo>
                  <a:lnTo>
                    <a:pt x="334" y="461"/>
                  </a:lnTo>
                  <a:lnTo>
                    <a:pt x="333" y="462"/>
                  </a:lnTo>
                  <a:lnTo>
                    <a:pt x="331" y="461"/>
                  </a:lnTo>
                  <a:lnTo>
                    <a:pt x="330" y="461"/>
                  </a:lnTo>
                  <a:lnTo>
                    <a:pt x="325" y="462"/>
                  </a:lnTo>
                  <a:lnTo>
                    <a:pt x="317" y="460"/>
                  </a:lnTo>
                  <a:lnTo>
                    <a:pt x="313" y="460"/>
                  </a:lnTo>
                  <a:lnTo>
                    <a:pt x="306" y="463"/>
                  </a:lnTo>
                  <a:lnTo>
                    <a:pt x="302" y="464"/>
                  </a:lnTo>
                  <a:lnTo>
                    <a:pt x="292" y="461"/>
                  </a:lnTo>
                  <a:lnTo>
                    <a:pt x="288" y="460"/>
                  </a:lnTo>
                  <a:lnTo>
                    <a:pt x="286" y="460"/>
                  </a:lnTo>
                  <a:lnTo>
                    <a:pt x="286" y="461"/>
                  </a:lnTo>
                  <a:lnTo>
                    <a:pt x="285" y="460"/>
                  </a:lnTo>
                  <a:lnTo>
                    <a:pt x="283" y="459"/>
                  </a:lnTo>
                  <a:lnTo>
                    <a:pt x="289" y="456"/>
                  </a:lnTo>
                  <a:lnTo>
                    <a:pt x="289" y="455"/>
                  </a:lnTo>
                  <a:lnTo>
                    <a:pt x="288" y="454"/>
                  </a:lnTo>
                  <a:lnTo>
                    <a:pt x="284" y="454"/>
                  </a:lnTo>
                  <a:lnTo>
                    <a:pt x="282" y="453"/>
                  </a:lnTo>
                  <a:lnTo>
                    <a:pt x="284" y="452"/>
                  </a:lnTo>
                  <a:lnTo>
                    <a:pt x="287" y="452"/>
                  </a:lnTo>
                  <a:lnTo>
                    <a:pt x="288" y="452"/>
                  </a:lnTo>
                  <a:lnTo>
                    <a:pt x="290" y="452"/>
                  </a:lnTo>
                  <a:lnTo>
                    <a:pt x="293" y="453"/>
                  </a:lnTo>
                  <a:lnTo>
                    <a:pt x="294" y="454"/>
                  </a:lnTo>
                  <a:lnTo>
                    <a:pt x="300" y="456"/>
                  </a:lnTo>
                  <a:lnTo>
                    <a:pt x="305" y="456"/>
                  </a:lnTo>
                  <a:lnTo>
                    <a:pt x="306" y="455"/>
                  </a:lnTo>
                  <a:lnTo>
                    <a:pt x="308" y="454"/>
                  </a:lnTo>
                  <a:lnTo>
                    <a:pt x="318" y="453"/>
                  </a:lnTo>
                  <a:lnTo>
                    <a:pt x="325" y="456"/>
                  </a:lnTo>
                  <a:lnTo>
                    <a:pt x="328" y="455"/>
                  </a:lnTo>
                  <a:close/>
                  <a:moveTo>
                    <a:pt x="247" y="442"/>
                  </a:moveTo>
                  <a:lnTo>
                    <a:pt x="247" y="441"/>
                  </a:lnTo>
                  <a:lnTo>
                    <a:pt x="248" y="441"/>
                  </a:lnTo>
                  <a:lnTo>
                    <a:pt x="248" y="443"/>
                  </a:lnTo>
                  <a:lnTo>
                    <a:pt x="247" y="444"/>
                  </a:lnTo>
                  <a:lnTo>
                    <a:pt x="246" y="445"/>
                  </a:lnTo>
                  <a:lnTo>
                    <a:pt x="246" y="446"/>
                  </a:lnTo>
                  <a:lnTo>
                    <a:pt x="245" y="447"/>
                  </a:lnTo>
                  <a:lnTo>
                    <a:pt x="236" y="450"/>
                  </a:lnTo>
                  <a:lnTo>
                    <a:pt x="234" y="450"/>
                  </a:lnTo>
                  <a:lnTo>
                    <a:pt x="231" y="449"/>
                  </a:lnTo>
                  <a:lnTo>
                    <a:pt x="233" y="448"/>
                  </a:lnTo>
                  <a:lnTo>
                    <a:pt x="234" y="446"/>
                  </a:lnTo>
                  <a:lnTo>
                    <a:pt x="233" y="445"/>
                  </a:lnTo>
                  <a:lnTo>
                    <a:pt x="232" y="445"/>
                  </a:lnTo>
                  <a:lnTo>
                    <a:pt x="231" y="445"/>
                  </a:lnTo>
                  <a:lnTo>
                    <a:pt x="230" y="443"/>
                  </a:lnTo>
                  <a:lnTo>
                    <a:pt x="231" y="442"/>
                  </a:lnTo>
                  <a:lnTo>
                    <a:pt x="232" y="442"/>
                  </a:lnTo>
                  <a:lnTo>
                    <a:pt x="234" y="441"/>
                  </a:lnTo>
                  <a:lnTo>
                    <a:pt x="237" y="440"/>
                  </a:lnTo>
                  <a:lnTo>
                    <a:pt x="241" y="440"/>
                  </a:lnTo>
                  <a:lnTo>
                    <a:pt x="244" y="441"/>
                  </a:lnTo>
                  <a:lnTo>
                    <a:pt x="243" y="442"/>
                  </a:lnTo>
                  <a:lnTo>
                    <a:pt x="245" y="441"/>
                  </a:lnTo>
                  <a:lnTo>
                    <a:pt x="246" y="441"/>
                  </a:lnTo>
                  <a:lnTo>
                    <a:pt x="247" y="442"/>
                  </a:lnTo>
                  <a:close/>
                  <a:moveTo>
                    <a:pt x="288" y="435"/>
                  </a:moveTo>
                  <a:lnTo>
                    <a:pt x="286" y="435"/>
                  </a:lnTo>
                  <a:lnTo>
                    <a:pt x="276" y="434"/>
                  </a:lnTo>
                  <a:lnTo>
                    <a:pt x="269" y="430"/>
                  </a:lnTo>
                  <a:lnTo>
                    <a:pt x="265" y="430"/>
                  </a:lnTo>
                  <a:lnTo>
                    <a:pt x="264" y="429"/>
                  </a:lnTo>
                  <a:lnTo>
                    <a:pt x="263" y="428"/>
                  </a:lnTo>
                  <a:lnTo>
                    <a:pt x="259" y="427"/>
                  </a:lnTo>
                  <a:lnTo>
                    <a:pt x="260" y="426"/>
                  </a:lnTo>
                  <a:lnTo>
                    <a:pt x="261" y="426"/>
                  </a:lnTo>
                  <a:lnTo>
                    <a:pt x="262" y="427"/>
                  </a:lnTo>
                  <a:lnTo>
                    <a:pt x="263" y="427"/>
                  </a:lnTo>
                  <a:lnTo>
                    <a:pt x="265" y="425"/>
                  </a:lnTo>
                  <a:lnTo>
                    <a:pt x="266" y="426"/>
                  </a:lnTo>
                  <a:lnTo>
                    <a:pt x="267" y="424"/>
                  </a:lnTo>
                  <a:lnTo>
                    <a:pt x="267" y="425"/>
                  </a:lnTo>
                  <a:lnTo>
                    <a:pt x="270" y="424"/>
                  </a:lnTo>
                  <a:lnTo>
                    <a:pt x="273" y="426"/>
                  </a:lnTo>
                  <a:lnTo>
                    <a:pt x="276" y="428"/>
                  </a:lnTo>
                  <a:lnTo>
                    <a:pt x="278" y="428"/>
                  </a:lnTo>
                  <a:lnTo>
                    <a:pt x="276" y="425"/>
                  </a:lnTo>
                  <a:lnTo>
                    <a:pt x="273" y="424"/>
                  </a:lnTo>
                  <a:lnTo>
                    <a:pt x="272" y="422"/>
                  </a:lnTo>
                  <a:lnTo>
                    <a:pt x="274" y="423"/>
                  </a:lnTo>
                  <a:lnTo>
                    <a:pt x="276" y="422"/>
                  </a:lnTo>
                  <a:lnTo>
                    <a:pt x="278" y="424"/>
                  </a:lnTo>
                  <a:lnTo>
                    <a:pt x="279" y="423"/>
                  </a:lnTo>
                  <a:lnTo>
                    <a:pt x="280" y="423"/>
                  </a:lnTo>
                  <a:lnTo>
                    <a:pt x="281" y="423"/>
                  </a:lnTo>
                  <a:lnTo>
                    <a:pt x="284" y="424"/>
                  </a:lnTo>
                  <a:lnTo>
                    <a:pt x="285" y="424"/>
                  </a:lnTo>
                  <a:lnTo>
                    <a:pt x="286" y="425"/>
                  </a:lnTo>
                  <a:lnTo>
                    <a:pt x="286" y="426"/>
                  </a:lnTo>
                  <a:lnTo>
                    <a:pt x="287" y="427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9" y="430"/>
                  </a:lnTo>
                  <a:lnTo>
                    <a:pt x="291" y="431"/>
                  </a:lnTo>
                  <a:lnTo>
                    <a:pt x="294" y="431"/>
                  </a:lnTo>
                  <a:lnTo>
                    <a:pt x="302" y="431"/>
                  </a:lnTo>
                  <a:lnTo>
                    <a:pt x="304" y="430"/>
                  </a:lnTo>
                  <a:lnTo>
                    <a:pt x="305" y="432"/>
                  </a:lnTo>
                  <a:lnTo>
                    <a:pt x="306" y="432"/>
                  </a:lnTo>
                  <a:lnTo>
                    <a:pt x="312" y="432"/>
                  </a:lnTo>
                  <a:lnTo>
                    <a:pt x="318" y="434"/>
                  </a:lnTo>
                  <a:lnTo>
                    <a:pt x="325" y="434"/>
                  </a:lnTo>
                  <a:lnTo>
                    <a:pt x="330" y="434"/>
                  </a:lnTo>
                  <a:lnTo>
                    <a:pt x="333" y="435"/>
                  </a:lnTo>
                  <a:lnTo>
                    <a:pt x="311" y="435"/>
                  </a:lnTo>
                  <a:lnTo>
                    <a:pt x="288" y="435"/>
                  </a:lnTo>
                  <a:close/>
                  <a:moveTo>
                    <a:pt x="270" y="416"/>
                  </a:moveTo>
                  <a:lnTo>
                    <a:pt x="264" y="412"/>
                  </a:lnTo>
                  <a:lnTo>
                    <a:pt x="262" y="410"/>
                  </a:lnTo>
                  <a:lnTo>
                    <a:pt x="263" y="410"/>
                  </a:lnTo>
                  <a:lnTo>
                    <a:pt x="264" y="411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5" y="410"/>
                  </a:lnTo>
                  <a:lnTo>
                    <a:pt x="264" y="409"/>
                  </a:lnTo>
                  <a:lnTo>
                    <a:pt x="264" y="408"/>
                  </a:lnTo>
                  <a:lnTo>
                    <a:pt x="265" y="408"/>
                  </a:lnTo>
                  <a:lnTo>
                    <a:pt x="266" y="407"/>
                  </a:lnTo>
                  <a:lnTo>
                    <a:pt x="265" y="405"/>
                  </a:lnTo>
                  <a:lnTo>
                    <a:pt x="264" y="403"/>
                  </a:lnTo>
                  <a:lnTo>
                    <a:pt x="266" y="402"/>
                  </a:lnTo>
                  <a:lnTo>
                    <a:pt x="266" y="403"/>
                  </a:lnTo>
                  <a:lnTo>
                    <a:pt x="270" y="403"/>
                  </a:lnTo>
                  <a:lnTo>
                    <a:pt x="288" y="404"/>
                  </a:lnTo>
                  <a:lnTo>
                    <a:pt x="299" y="407"/>
                  </a:lnTo>
                  <a:lnTo>
                    <a:pt x="299" y="408"/>
                  </a:lnTo>
                  <a:lnTo>
                    <a:pt x="297" y="408"/>
                  </a:lnTo>
                  <a:lnTo>
                    <a:pt x="298" y="409"/>
                  </a:lnTo>
                  <a:lnTo>
                    <a:pt x="299" y="409"/>
                  </a:lnTo>
                  <a:lnTo>
                    <a:pt x="300" y="409"/>
                  </a:lnTo>
                  <a:lnTo>
                    <a:pt x="300" y="408"/>
                  </a:lnTo>
                  <a:lnTo>
                    <a:pt x="301" y="409"/>
                  </a:lnTo>
                  <a:lnTo>
                    <a:pt x="303" y="411"/>
                  </a:lnTo>
                  <a:lnTo>
                    <a:pt x="304" y="411"/>
                  </a:lnTo>
                  <a:lnTo>
                    <a:pt x="305" y="411"/>
                  </a:lnTo>
                  <a:lnTo>
                    <a:pt x="306" y="411"/>
                  </a:lnTo>
                  <a:lnTo>
                    <a:pt x="306" y="412"/>
                  </a:lnTo>
                  <a:lnTo>
                    <a:pt x="305" y="415"/>
                  </a:lnTo>
                  <a:lnTo>
                    <a:pt x="304" y="416"/>
                  </a:lnTo>
                  <a:lnTo>
                    <a:pt x="304" y="415"/>
                  </a:lnTo>
                  <a:lnTo>
                    <a:pt x="302" y="417"/>
                  </a:lnTo>
                  <a:lnTo>
                    <a:pt x="299" y="418"/>
                  </a:lnTo>
                  <a:lnTo>
                    <a:pt x="282" y="418"/>
                  </a:lnTo>
                  <a:lnTo>
                    <a:pt x="276" y="418"/>
                  </a:lnTo>
                  <a:lnTo>
                    <a:pt x="270" y="416"/>
                  </a:lnTo>
                  <a:close/>
                  <a:moveTo>
                    <a:pt x="261" y="408"/>
                  </a:moveTo>
                  <a:lnTo>
                    <a:pt x="259" y="410"/>
                  </a:lnTo>
                  <a:lnTo>
                    <a:pt x="257" y="410"/>
                  </a:lnTo>
                  <a:lnTo>
                    <a:pt x="251" y="405"/>
                  </a:lnTo>
                  <a:lnTo>
                    <a:pt x="246" y="403"/>
                  </a:lnTo>
                  <a:lnTo>
                    <a:pt x="244" y="403"/>
                  </a:lnTo>
                  <a:lnTo>
                    <a:pt x="244" y="403"/>
                  </a:lnTo>
                  <a:lnTo>
                    <a:pt x="245" y="403"/>
                  </a:lnTo>
                  <a:lnTo>
                    <a:pt x="244" y="402"/>
                  </a:lnTo>
                  <a:lnTo>
                    <a:pt x="244" y="401"/>
                  </a:lnTo>
                  <a:lnTo>
                    <a:pt x="244" y="400"/>
                  </a:lnTo>
                  <a:lnTo>
                    <a:pt x="246" y="400"/>
                  </a:lnTo>
                  <a:lnTo>
                    <a:pt x="251" y="400"/>
                  </a:lnTo>
                  <a:lnTo>
                    <a:pt x="252" y="401"/>
                  </a:lnTo>
                  <a:lnTo>
                    <a:pt x="252" y="403"/>
                  </a:lnTo>
                  <a:lnTo>
                    <a:pt x="255" y="403"/>
                  </a:lnTo>
                  <a:lnTo>
                    <a:pt x="257" y="404"/>
                  </a:lnTo>
                  <a:lnTo>
                    <a:pt x="258" y="406"/>
                  </a:lnTo>
                  <a:lnTo>
                    <a:pt x="261" y="408"/>
                  </a:lnTo>
                  <a:close/>
                  <a:moveTo>
                    <a:pt x="197" y="371"/>
                  </a:moveTo>
                  <a:lnTo>
                    <a:pt x="202" y="373"/>
                  </a:lnTo>
                  <a:lnTo>
                    <a:pt x="197" y="372"/>
                  </a:lnTo>
                  <a:lnTo>
                    <a:pt x="196" y="372"/>
                  </a:lnTo>
                  <a:lnTo>
                    <a:pt x="195" y="371"/>
                  </a:lnTo>
                  <a:lnTo>
                    <a:pt x="192" y="368"/>
                  </a:lnTo>
                  <a:lnTo>
                    <a:pt x="190" y="367"/>
                  </a:lnTo>
                  <a:lnTo>
                    <a:pt x="191" y="367"/>
                  </a:lnTo>
                  <a:lnTo>
                    <a:pt x="191" y="367"/>
                  </a:lnTo>
                  <a:lnTo>
                    <a:pt x="192" y="367"/>
                  </a:lnTo>
                  <a:lnTo>
                    <a:pt x="194" y="367"/>
                  </a:lnTo>
                  <a:lnTo>
                    <a:pt x="195" y="368"/>
                  </a:lnTo>
                  <a:lnTo>
                    <a:pt x="196" y="370"/>
                  </a:lnTo>
                  <a:lnTo>
                    <a:pt x="197" y="371"/>
                  </a:lnTo>
                  <a:close/>
                  <a:moveTo>
                    <a:pt x="159" y="343"/>
                  </a:moveTo>
                  <a:lnTo>
                    <a:pt x="159" y="344"/>
                  </a:lnTo>
                  <a:lnTo>
                    <a:pt x="166" y="350"/>
                  </a:lnTo>
                  <a:lnTo>
                    <a:pt x="168" y="352"/>
                  </a:lnTo>
                  <a:lnTo>
                    <a:pt x="168" y="353"/>
                  </a:lnTo>
                  <a:lnTo>
                    <a:pt x="171" y="355"/>
                  </a:lnTo>
                  <a:lnTo>
                    <a:pt x="170" y="355"/>
                  </a:lnTo>
                  <a:lnTo>
                    <a:pt x="165" y="352"/>
                  </a:lnTo>
                  <a:lnTo>
                    <a:pt x="163" y="351"/>
                  </a:lnTo>
                  <a:lnTo>
                    <a:pt x="162" y="349"/>
                  </a:lnTo>
                  <a:lnTo>
                    <a:pt x="159" y="347"/>
                  </a:lnTo>
                  <a:lnTo>
                    <a:pt x="157" y="345"/>
                  </a:lnTo>
                  <a:lnTo>
                    <a:pt x="156" y="344"/>
                  </a:lnTo>
                  <a:lnTo>
                    <a:pt x="156" y="343"/>
                  </a:lnTo>
                  <a:lnTo>
                    <a:pt x="157" y="342"/>
                  </a:lnTo>
                  <a:lnTo>
                    <a:pt x="159" y="343"/>
                  </a:lnTo>
                  <a:close/>
                  <a:moveTo>
                    <a:pt x="162" y="331"/>
                  </a:moveTo>
                  <a:lnTo>
                    <a:pt x="162" y="330"/>
                  </a:lnTo>
                  <a:lnTo>
                    <a:pt x="160" y="326"/>
                  </a:lnTo>
                  <a:lnTo>
                    <a:pt x="159" y="325"/>
                  </a:lnTo>
                  <a:lnTo>
                    <a:pt x="161" y="325"/>
                  </a:lnTo>
                  <a:lnTo>
                    <a:pt x="162" y="326"/>
                  </a:lnTo>
                  <a:lnTo>
                    <a:pt x="167" y="330"/>
                  </a:lnTo>
                  <a:lnTo>
                    <a:pt x="169" y="331"/>
                  </a:lnTo>
                  <a:lnTo>
                    <a:pt x="170" y="331"/>
                  </a:lnTo>
                  <a:lnTo>
                    <a:pt x="170" y="331"/>
                  </a:lnTo>
                  <a:lnTo>
                    <a:pt x="170" y="333"/>
                  </a:lnTo>
                  <a:lnTo>
                    <a:pt x="171" y="334"/>
                  </a:lnTo>
                  <a:lnTo>
                    <a:pt x="171" y="335"/>
                  </a:lnTo>
                  <a:lnTo>
                    <a:pt x="173" y="335"/>
                  </a:lnTo>
                  <a:lnTo>
                    <a:pt x="173" y="336"/>
                  </a:lnTo>
                  <a:lnTo>
                    <a:pt x="174" y="337"/>
                  </a:lnTo>
                  <a:lnTo>
                    <a:pt x="174" y="337"/>
                  </a:lnTo>
                  <a:lnTo>
                    <a:pt x="175" y="339"/>
                  </a:lnTo>
                  <a:lnTo>
                    <a:pt x="175" y="341"/>
                  </a:lnTo>
                  <a:lnTo>
                    <a:pt x="175" y="340"/>
                  </a:lnTo>
                  <a:lnTo>
                    <a:pt x="174" y="340"/>
                  </a:lnTo>
                  <a:lnTo>
                    <a:pt x="174" y="340"/>
                  </a:lnTo>
                  <a:lnTo>
                    <a:pt x="173" y="340"/>
                  </a:lnTo>
                  <a:lnTo>
                    <a:pt x="172" y="340"/>
                  </a:lnTo>
                  <a:lnTo>
                    <a:pt x="172" y="339"/>
                  </a:lnTo>
                  <a:lnTo>
                    <a:pt x="172" y="338"/>
                  </a:lnTo>
                  <a:lnTo>
                    <a:pt x="171" y="338"/>
                  </a:lnTo>
                  <a:lnTo>
                    <a:pt x="169" y="337"/>
                  </a:lnTo>
                  <a:lnTo>
                    <a:pt x="168" y="337"/>
                  </a:lnTo>
                  <a:lnTo>
                    <a:pt x="167" y="336"/>
                  </a:lnTo>
                  <a:lnTo>
                    <a:pt x="168" y="335"/>
                  </a:lnTo>
                  <a:lnTo>
                    <a:pt x="167" y="334"/>
                  </a:lnTo>
                  <a:lnTo>
                    <a:pt x="165" y="333"/>
                  </a:lnTo>
                  <a:lnTo>
                    <a:pt x="163" y="331"/>
                  </a:lnTo>
                  <a:lnTo>
                    <a:pt x="162" y="331"/>
                  </a:lnTo>
                  <a:close/>
                  <a:moveTo>
                    <a:pt x="158" y="325"/>
                  </a:moveTo>
                  <a:lnTo>
                    <a:pt x="157" y="323"/>
                  </a:lnTo>
                  <a:lnTo>
                    <a:pt x="156" y="321"/>
                  </a:lnTo>
                  <a:lnTo>
                    <a:pt x="156" y="320"/>
                  </a:lnTo>
                  <a:lnTo>
                    <a:pt x="155" y="321"/>
                  </a:lnTo>
                  <a:lnTo>
                    <a:pt x="154" y="321"/>
                  </a:lnTo>
                  <a:lnTo>
                    <a:pt x="154" y="320"/>
                  </a:lnTo>
                  <a:lnTo>
                    <a:pt x="154" y="319"/>
                  </a:lnTo>
                  <a:lnTo>
                    <a:pt x="153" y="319"/>
                  </a:lnTo>
                  <a:lnTo>
                    <a:pt x="152" y="320"/>
                  </a:lnTo>
                  <a:lnTo>
                    <a:pt x="150" y="319"/>
                  </a:lnTo>
                  <a:lnTo>
                    <a:pt x="149" y="317"/>
                  </a:lnTo>
                  <a:lnTo>
                    <a:pt x="146" y="315"/>
                  </a:lnTo>
                  <a:lnTo>
                    <a:pt x="144" y="311"/>
                  </a:lnTo>
                  <a:lnTo>
                    <a:pt x="142" y="310"/>
                  </a:lnTo>
                  <a:lnTo>
                    <a:pt x="142" y="309"/>
                  </a:lnTo>
                  <a:lnTo>
                    <a:pt x="142" y="308"/>
                  </a:lnTo>
                  <a:lnTo>
                    <a:pt x="141" y="307"/>
                  </a:lnTo>
                  <a:lnTo>
                    <a:pt x="156" y="319"/>
                  </a:lnTo>
                  <a:lnTo>
                    <a:pt x="157" y="321"/>
                  </a:lnTo>
                  <a:lnTo>
                    <a:pt x="158" y="325"/>
                  </a:lnTo>
                  <a:close/>
                  <a:moveTo>
                    <a:pt x="121" y="308"/>
                  </a:moveTo>
                  <a:lnTo>
                    <a:pt x="122" y="307"/>
                  </a:lnTo>
                  <a:lnTo>
                    <a:pt x="123" y="308"/>
                  </a:lnTo>
                  <a:lnTo>
                    <a:pt x="124" y="309"/>
                  </a:lnTo>
                  <a:lnTo>
                    <a:pt x="122" y="309"/>
                  </a:lnTo>
                  <a:lnTo>
                    <a:pt x="120" y="309"/>
                  </a:lnTo>
                  <a:lnTo>
                    <a:pt x="119" y="307"/>
                  </a:lnTo>
                  <a:lnTo>
                    <a:pt x="120" y="306"/>
                  </a:lnTo>
                  <a:lnTo>
                    <a:pt x="120" y="307"/>
                  </a:lnTo>
                  <a:lnTo>
                    <a:pt x="120" y="307"/>
                  </a:lnTo>
                  <a:lnTo>
                    <a:pt x="121" y="308"/>
                  </a:lnTo>
                  <a:close/>
                  <a:moveTo>
                    <a:pt x="149" y="333"/>
                  </a:moveTo>
                  <a:lnTo>
                    <a:pt x="155" y="337"/>
                  </a:lnTo>
                  <a:lnTo>
                    <a:pt x="156" y="339"/>
                  </a:lnTo>
                  <a:lnTo>
                    <a:pt x="153" y="340"/>
                  </a:lnTo>
                  <a:lnTo>
                    <a:pt x="149" y="337"/>
                  </a:lnTo>
                  <a:lnTo>
                    <a:pt x="147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9" y="338"/>
                  </a:lnTo>
                  <a:lnTo>
                    <a:pt x="150" y="340"/>
                  </a:lnTo>
                  <a:lnTo>
                    <a:pt x="151" y="340"/>
                  </a:lnTo>
                  <a:lnTo>
                    <a:pt x="152" y="341"/>
                  </a:lnTo>
                  <a:lnTo>
                    <a:pt x="153" y="341"/>
                  </a:lnTo>
                  <a:lnTo>
                    <a:pt x="153" y="342"/>
                  </a:lnTo>
                  <a:lnTo>
                    <a:pt x="153" y="343"/>
                  </a:lnTo>
                  <a:lnTo>
                    <a:pt x="152" y="342"/>
                  </a:lnTo>
                  <a:lnTo>
                    <a:pt x="151" y="341"/>
                  </a:lnTo>
                  <a:lnTo>
                    <a:pt x="148" y="339"/>
                  </a:lnTo>
                  <a:lnTo>
                    <a:pt x="146" y="337"/>
                  </a:lnTo>
                  <a:lnTo>
                    <a:pt x="145" y="336"/>
                  </a:lnTo>
                  <a:lnTo>
                    <a:pt x="141" y="331"/>
                  </a:lnTo>
                  <a:lnTo>
                    <a:pt x="139" y="328"/>
                  </a:lnTo>
                  <a:lnTo>
                    <a:pt x="136" y="320"/>
                  </a:lnTo>
                  <a:lnTo>
                    <a:pt x="134" y="319"/>
                  </a:lnTo>
                  <a:lnTo>
                    <a:pt x="132" y="317"/>
                  </a:lnTo>
                  <a:lnTo>
                    <a:pt x="124" y="309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2" y="305"/>
                  </a:lnTo>
                  <a:lnTo>
                    <a:pt x="123" y="305"/>
                  </a:lnTo>
                  <a:lnTo>
                    <a:pt x="125" y="307"/>
                  </a:lnTo>
                  <a:lnTo>
                    <a:pt x="130" y="311"/>
                  </a:lnTo>
                  <a:lnTo>
                    <a:pt x="131" y="312"/>
                  </a:lnTo>
                  <a:lnTo>
                    <a:pt x="131" y="313"/>
                  </a:lnTo>
                  <a:lnTo>
                    <a:pt x="132" y="313"/>
                  </a:lnTo>
                  <a:lnTo>
                    <a:pt x="132" y="314"/>
                  </a:lnTo>
                  <a:lnTo>
                    <a:pt x="133" y="314"/>
                  </a:lnTo>
                  <a:lnTo>
                    <a:pt x="134" y="315"/>
                  </a:lnTo>
                  <a:lnTo>
                    <a:pt x="135" y="316"/>
                  </a:lnTo>
                  <a:lnTo>
                    <a:pt x="136" y="315"/>
                  </a:lnTo>
                  <a:lnTo>
                    <a:pt x="136" y="316"/>
                  </a:lnTo>
                  <a:lnTo>
                    <a:pt x="135" y="317"/>
                  </a:lnTo>
                  <a:lnTo>
                    <a:pt x="137" y="317"/>
                  </a:lnTo>
                  <a:lnTo>
                    <a:pt x="138" y="318"/>
                  </a:lnTo>
                  <a:lnTo>
                    <a:pt x="138" y="319"/>
                  </a:lnTo>
                  <a:lnTo>
                    <a:pt x="138" y="320"/>
                  </a:lnTo>
                  <a:lnTo>
                    <a:pt x="138" y="322"/>
                  </a:lnTo>
                  <a:lnTo>
                    <a:pt x="139" y="324"/>
                  </a:lnTo>
                  <a:lnTo>
                    <a:pt x="144" y="328"/>
                  </a:lnTo>
                  <a:lnTo>
                    <a:pt x="144" y="329"/>
                  </a:lnTo>
                  <a:lnTo>
                    <a:pt x="145" y="329"/>
                  </a:lnTo>
                  <a:lnTo>
                    <a:pt x="146" y="330"/>
                  </a:lnTo>
                  <a:lnTo>
                    <a:pt x="149" y="333"/>
                  </a:lnTo>
                  <a:close/>
                  <a:moveTo>
                    <a:pt x="124" y="256"/>
                  </a:moveTo>
                  <a:lnTo>
                    <a:pt x="123" y="255"/>
                  </a:lnTo>
                  <a:lnTo>
                    <a:pt x="114" y="244"/>
                  </a:lnTo>
                  <a:lnTo>
                    <a:pt x="112" y="241"/>
                  </a:lnTo>
                  <a:lnTo>
                    <a:pt x="111" y="238"/>
                  </a:lnTo>
                  <a:lnTo>
                    <a:pt x="112" y="238"/>
                  </a:lnTo>
                  <a:lnTo>
                    <a:pt x="115" y="242"/>
                  </a:lnTo>
                  <a:lnTo>
                    <a:pt x="121" y="251"/>
                  </a:lnTo>
                  <a:lnTo>
                    <a:pt x="125" y="253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30" y="252"/>
                  </a:lnTo>
                  <a:lnTo>
                    <a:pt x="132" y="254"/>
                  </a:lnTo>
                  <a:lnTo>
                    <a:pt x="134" y="258"/>
                  </a:lnTo>
                  <a:lnTo>
                    <a:pt x="136" y="259"/>
                  </a:lnTo>
                  <a:lnTo>
                    <a:pt x="139" y="260"/>
                  </a:lnTo>
                  <a:lnTo>
                    <a:pt x="140" y="262"/>
                  </a:lnTo>
                  <a:lnTo>
                    <a:pt x="141" y="264"/>
                  </a:lnTo>
                  <a:lnTo>
                    <a:pt x="142" y="265"/>
                  </a:lnTo>
                  <a:lnTo>
                    <a:pt x="140" y="265"/>
                  </a:lnTo>
                  <a:lnTo>
                    <a:pt x="138" y="264"/>
                  </a:lnTo>
                  <a:lnTo>
                    <a:pt x="136" y="263"/>
                  </a:lnTo>
                  <a:lnTo>
                    <a:pt x="137" y="262"/>
                  </a:lnTo>
                  <a:lnTo>
                    <a:pt x="137" y="261"/>
                  </a:lnTo>
                  <a:lnTo>
                    <a:pt x="133" y="259"/>
                  </a:lnTo>
                  <a:lnTo>
                    <a:pt x="131" y="259"/>
                  </a:lnTo>
                  <a:lnTo>
                    <a:pt x="130" y="258"/>
                  </a:lnTo>
                  <a:lnTo>
                    <a:pt x="129" y="257"/>
                  </a:lnTo>
                  <a:lnTo>
                    <a:pt x="127" y="257"/>
                  </a:lnTo>
                  <a:lnTo>
                    <a:pt x="127" y="258"/>
                  </a:lnTo>
                  <a:lnTo>
                    <a:pt x="132" y="260"/>
                  </a:lnTo>
                  <a:lnTo>
                    <a:pt x="139" y="271"/>
                  </a:lnTo>
                  <a:lnTo>
                    <a:pt x="144" y="274"/>
                  </a:lnTo>
                  <a:lnTo>
                    <a:pt x="143" y="273"/>
                  </a:lnTo>
                  <a:lnTo>
                    <a:pt x="141" y="271"/>
                  </a:lnTo>
                  <a:lnTo>
                    <a:pt x="140" y="270"/>
                  </a:lnTo>
                  <a:lnTo>
                    <a:pt x="139" y="266"/>
                  </a:lnTo>
                  <a:lnTo>
                    <a:pt x="143" y="269"/>
                  </a:lnTo>
                  <a:lnTo>
                    <a:pt x="151" y="277"/>
                  </a:lnTo>
                  <a:lnTo>
                    <a:pt x="153" y="279"/>
                  </a:lnTo>
                  <a:lnTo>
                    <a:pt x="155" y="280"/>
                  </a:lnTo>
                  <a:lnTo>
                    <a:pt x="157" y="283"/>
                  </a:lnTo>
                  <a:lnTo>
                    <a:pt x="158" y="284"/>
                  </a:lnTo>
                  <a:lnTo>
                    <a:pt x="156" y="284"/>
                  </a:lnTo>
                  <a:lnTo>
                    <a:pt x="155" y="283"/>
                  </a:lnTo>
                  <a:lnTo>
                    <a:pt x="152" y="282"/>
                  </a:lnTo>
                  <a:lnTo>
                    <a:pt x="150" y="281"/>
                  </a:lnTo>
                  <a:lnTo>
                    <a:pt x="150" y="282"/>
                  </a:lnTo>
                  <a:lnTo>
                    <a:pt x="152" y="282"/>
                  </a:lnTo>
                  <a:lnTo>
                    <a:pt x="153" y="283"/>
                  </a:lnTo>
                  <a:lnTo>
                    <a:pt x="155" y="284"/>
                  </a:lnTo>
                  <a:lnTo>
                    <a:pt x="156" y="286"/>
                  </a:lnTo>
                  <a:lnTo>
                    <a:pt x="154" y="286"/>
                  </a:lnTo>
                  <a:lnTo>
                    <a:pt x="155" y="287"/>
                  </a:lnTo>
                  <a:lnTo>
                    <a:pt x="156" y="288"/>
                  </a:lnTo>
                  <a:lnTo>
                    <a:pt x="153" y="287"/>
                  </a:lnTo>
                  <a:lnTo>
                    <a:pt x="150" y="285"/>
                  </a:lnTo>
                  <a:lnTo>
                    <a:pt x="147" y="285"/>
                  </a:lnTo>
                  <a:lnTo>
                    <a:pt x="147" y="286"/>
                  </a:lnTo>
                  <a:lnTo>
                    <a:pt x="151" y="289"/>
                  </a:lnTo>
                  <a:lnTo>
                    <a:pt x="151" y="289"/>
                  </a:lnTo>
                  <a:lnTo>
                    <a:pt x="149" y="289"/>
                  </a:lnTo>
                  <a:lnTo>
                    <a:pt x="147" y="288"/>
                  </a:lnTo>
                  <a:lnTo>
                    <a:pt x="145" y="286"/>
                  </a:lnTo>
                  <a:lnTo>
                    <a:pt x="144" y="284"/>
                  </a:lnTo>
                  <a:lnTo>
                    <a:pt x="144" y="283"/>
                  </a:lnTo>
                  <a:lnTo>
                    <a:pt x="145" y="283"/>
                  </a:lnTo>
                  <a:lnTo>
                    <a:pt x="145" y="283"/>
                  </a:lnTo>
                  <a:lnTo>
                    <a:pt x="144" y="282"/>
                  </a:lnTo>
                  <a:lnTo>
                    <a:pt x="144" y="281"/>
                  </a:lnTo>
                  <a:lnTo>
                    <a:pt x="144" y="280"/>
                  </a:lnTo>
                  <a:lnTo>
                    <a:pt x="144" y="280"/>
                  </a:lnTo>
                  <a:lnTo>
                    <a:pt x="145" y="279"/>
                  </a:lnTo>
                  <a:lnTo>
                    <a:pt x="146" y="278"/>
                  </a:lnTo>
                  <a:lnTo>
                    <a:pt x="144" y="277"/>
                  </a:lnTo>
                  <a:lnTo>
                    <a:pt x="143" y="277"/>
                  </a:lnTo>
                  <a:lnTo>
                    <a:pt x="142" y="277"/>
                  </a:lnTo>
                  <a:lnTo>
                    <a:pt x="140" y="277"/>
                  </a:lnTo>
                  <a:lnTo>
                    <a:pt x="138" y="276"/>
                  </a:lnTo>
                  <a:lnTo>
                    <a:pt x="138" y="272"/>
                  </a:lnTo>
                  <a:lnTo>
                    <a:pt x="132" y="268"/>
                  </a:lnTo>
                  <a:lnTo>
                    <a:pt x="131" y="268"/>
                  </a:lnTo>
                  <a:lnTo>
                    <a:pt x="126" y="265"/>
                  </a:lnTo>
                  <a:lnTo>
                    <a:pt x="126" y="264"/>
                  </a:lnTo>
                  <a:lnTo>
                    <a:pt x="127" y="264"/>
                  </a:lnTo>
                  <a:lnTo>
                    <a:pt x="128" y="263"/>
                  </a:lnTo>
                  <a:lnTo>
                    <a:pt x="127" y="261"/>
                  </a:lnTo>
                  <a:lnTo>
                    <a:pt x="125" y="257"/>
                  </a:lnTo>
                  <a:lnTo>
                    <a:pt x="124" y="256"/>
                  </a:lnTo>
                  <a:close/>
                  <a:moveTo>
                    <a:pt x="85" y="255"/>
                  </a:moveTo>
                  <a:lnTo>
                    <a:pt x="93" y="263"/>
                  </a:lnTo>
                  <a:lnTo>
                    <a:pt x="93" y="265"/>
                  </a:lnTo>
                  <a:lnTo>
                    <a:pt x="91" y="266"/>
                  </a:lnTo>
                  <a:lnTo>
                    <a:pt x="89" y="264"/>
                  </a:lnTo>
                  <a:lnTo>
                    <a:pt x="86" y="259"/>
                  </a:lnTo>
                  <a:lnTo>
                    <a:pt x="84" y="259"/>
                  </a:lnTo>
                  <a:lnTo>
                    <a:pt x="84" y="258"/>
                  </a:lnTo>
                  <a:lnTo>
                    <a:pt x="87" y="259"/>
                  </a:lnTo>
                  <a:lnTo>
                    <a:pt x="84" y="255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1" y="255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8" y="254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9" y="251"/>
                  </a:lnTo>
                  <a:lnTo>
                    <a:pt x="79" y="248"/>
                  </a:lnTo>
                  <a:lnTo>
                    <a:pt x="77" y="244"/>
                  </a:lnTo>
                  <a:lnTo>
                    <a:pt x="76" y="242"/>
                  </a:lnTo>
                  <a:lnTo>
                    <a:pt x="76" y="238"/>
                  </a:lnTo>
                  <a:lnTo>
                    <a:pt x="76" y="236"/>
                  </a:lnTo>
                  <a:lnTo>
                    <a:pt x="78" y="237"/>
                  </a:lnTo>
                  <a:lnTo>
                    <a:pt x="79" y="239"/>
                  </a:lnTo>
                  <a:lnTo>
                    <a:pt x="81" y="241"/>
                  </a:lnTo>
                  <a:lnTo>
                    <a:pt x="80" y="243"/>
                  </a:lnTo>
                  <a:lnTo>
                    <a:pt x="81" y="244"/>
                  </a:lnTo>
                  <a:lnTo>
                    <a:pt x="81" y="247"/>
                  </a:lnTo>
                  <a:lnTo>
                    <a:pt x="82" y="250"/>
                  </a:lnTo>
                  <a:lnTo>
                    <a:pt x="82" y="251"/>
                  </a:lnTo>
                  <a:lnTo>
                    <a:pt x="85" y="255"/>
                  </a:lnTo>
                  <a:close/>
                  <a:moveTo>
                    <a:pt x="112" y="229"/>
                  </a:moveTo>
                  <a:lnTo>
                    <a:pt x="112" y="229"/>
                  </a:lnTo>
                  <a:lnTo>
                    <a:pt x="112" y="230"/>
                  </a:lnTo>
                  <a:lnTo>
                    <a:pt x="114" y="231"/>
                  </a:lnTo>
                  <a:lnTo>
                    <a:pt x="112" y="230"/>
                  </a:lnTo>
                  <a:lnTo>
                    <a:pt x="110" y="229"/>
                  </a:lnTo>
                  <a:lnTo>
                    <a:pt x="109" y="229"/>
                  </a:lnTo>
                  <a:lnTo>
                    <a:pt x="108" y="230"/>
                  </a:lnTo>
                  <a:lnTo>
                    <a:pt x="104" y="226"/>
                  </a:lnTo>
                  <a:lnTo>
                    <a:pt x="106" y="226"/>
                  </a:lnTo>
                  <a:lnTo>
                    <a:pt x="107" y="226"/>
                  </a:lnTo>
                  <a:lnTo>
                    <a:pt x="108" y="226"/>
                  </a:lnTo>
                  <a:lnTo>
                    <a:pt x="108" y="227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8" y="224"/>
                  </a:lnTo>
                  <a:lnTo>
                    <a:pt x="110" y="225"/>
                  </a:lnTo>
                  <a:lnTo>
                    <a:pt x="110" y="226"/>
                  </a:lnTo>
                  <a:lnTo>
                    <a:pt x="111" y="226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8" y="222"/>
                  </a:lnTo>
                  <a:lnTo>
                    <a:pt x="108" y="221"/>
                  </a:lnTo>
                  <a:lnTo>
                    <a:pt x="107" y="220"/>
                  </a:lnTo>
                  <a:lnTo>
                    <a:pt x="109" y="220"/>
                  </a:lnTo>
                  <a:lnTo>
                    <a:pt x="111" y="221"/>
                  </a:lnTo>
                  <a:lnTo>
                    <a:pt x="110" y="220"/>
                  </a:lnTo>
                  <a:lnTo>
                    <a:pt x="110" y="219"/>
                  </a:lnTo>
                  <a:lnTo>
                    <a:pt x="112" y="219"/>
                  </a:lnTo>
                  <a:lnTo>
                    <a:pt x="113" y="220"/>
                  </a:lnTo>
                  <a:lnTo>
                    <a:pt x="114" y="221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13" y="223"/>
                  </a:lnTo>
                  <a:lnTo>
                    <a:pt x="116" y="227"/>
                  </a:lnTo>
                  <a:lnTo>
                    <a:pt x="119" y="229"/>
                  </a:lnTo>
                  <a:lnTo>
                    <a:pt x="120" y="229"/>
                  </a:lnTo>
                  <a:lnTo>
                    <a:pt x="122" y="234"/>
                  </a:lnTo>
                  <a:lnTo>
                    <a:pt x="123" y="236"/>
                  </a:lnTo>
                  <a:lnTo>
                    <a:pt x="122" y="238"/>
                  </a:lnTo>
                  <a:lnTo>
                    <a:pt x="120" y="235"/>
                  </a:lnTo>
                  <a:lnTo>
                    <a:pt x="115" y="231"/>
                  </a:lnTo>
                  <a:lnTo>
                    <a:pt x="112" y="229"/>
                  </a:lnTo>
                  <a:close/>
                  <a:moveTo>
                    <a:pt x="91" y="243"/>
                  </a:moveTo>
                  <a:lnTo>
                    <a:pt x="91" y="244"/>
                  </a:lnTo>
                  <a:lnTo>
                    <a:pt x="91" y="246"/>
                  </a:lnTo>
                  <a:lnTo>
                    <a:pt x="93" y="245"/>
                  </a:lnTo>
                  <a:lnTo>
                    <a:pt x="93" y="247"/>
                  </a:lnTo>
                  <a:lnTo>
                    <a:pt x="93" y="247"/>
                  </a:lnTo>
                  <a:lnTo>
                    <a:pt x="92" y="248"/>
                  </a:lnTo>
                  <a:lnTo>
                    <a:pt x="91" y="248"/>
                  </a:lnTo>
                  <a:lnTo>
                    <a:pt x="90" y="248"/>
                  </a:lnTo>
                  <a:lnTo>
                    <a:pt x="88" y="248"/>
                  </a:lnTo>
                  <a:lnTo>
                    <a:pt x="84" y="244"/>
                  </a:lnTo>
                  <a:lnTo>
                    <a:pt x="81" y="237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0"/>
                  </a:lnTo>
                  <a:lnTo>
                    <a:pt x="78" y="229"/>
                  </a:lnTo>
                  <a:lnTo>
                    <a:pt x="78" y="225"/>
                  </a:lnTo>
                  <a:lnTo>
                    <a:pt x="78" y="223"/>
                  </a:lnTo>
                  <a:lnTo>
                    <a:pt x="77" y="223"/>
                  </a:lnTo>
                  <a:lnTo>
                    <a:pt x="75" y="222"/>
                  </a:lnTo>
                  <a:lnTo>
                    <a:pt x="73" y="214"/>
                  </a:lnTo>
                  <a:lnTo>
                    <a:pt x="72" y="212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4" y="208"/>
                  </a:lnTo>
                  <a:lnTo>
                    <a:pt x="75" y="209"/>
                  </a:lnTo>
                  <a:lnTo>
                    <a:pt x="77" y="211"/>
                  </a:lnTo>
                  <a:lnTo>
                    <a:pt x="78" y="212"/>
                  </a:lnTo>
                  <a:lnTo>
                    <a:pt x="79" y="212"/>
                  </a:lnTo>
                  <a:lnTo>
                    <a:pt x="80" y="211"/>
                  </a:lnTo>
                  <a:lnTo>
                    <a:pt x="81" y="211"/>
                  </a:lnTo>
                  <a:lnTo>
                    <a:pt x="81" y="209"/>
                  </a:lnTo>
                  <a:lnTo>
                    <a:pt x="80" y="206"/>
                  </a:lnTo>
                  <a:lnTo>
                    <a:pt x="80" y="205"/>
                  </a:lnTo>
                  <a:lnTo>
                    <a:pt x="82" y="206"/>
                  </a:lnTo>
                  <a:lnTo>
                    <a:pt x="82" y="205"/>
                  </a:lnTo>
                  <a:lnTo>
                    <a:pt x="80" y="204"/>
                  </a:lnTo>
                  <a:lnTo>
                    <a:pt x="79" y="202"/>
                  </a:lnTo>
                  <a:lnTo>
                    <a:pt x="77" y="194"/>
                  </a:lnTo>
                  <a:lnTo>
                    <a:pt x="76" y="193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4"/>
                  </a:lnTo>
                  <a:lnTo>
                    <a:pt x="72" y="181"/>
                  </a:lnTo>
                  <a:lnTo>
                    <a:pt x="72" y="180"/>
                  </a:lnTo>
                  <a:lnTo>
                    <a:pt x="73" y="178"/>
                  </a:lnTo>
                  <a:lnTo>
                    <a:pt x="75" y="178"/>
                  </a:lnTo>
                  <a:lnTo>
                    <a:pt x="78" y="179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78" y="188"/>
                  </a:lnTo>
                  <a:lnTo>
                    <a:pt x="78" y="191"/>
                  </a:lnTo>
                  <a:lnTo>
                    <a:pt x="80" y="195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4" y="201"/>
                  </a:lnTo>
                  <a:lnTo>
                    <a:pt x="86" y="202"/>
                  </a:lnTo>
                  <a:lnTo>
                    <a:pt x="87" y="202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7" y="208"/>
                  </a:lnTo>
                  <a:lnTo>
                    <a:pt x="86" y="210"/>
                  </a:lnTo>
                  <a:lnTo>
                    <a:pt x="87" y="211"/>
                  </a:lnTo>
                  <a:lnTo>
                    <a:pt x="86" y="213"/>
                  </a:lnTo>
                  <a:lnTo>
                    <a:pt x="85" y="215"/>
                  </a:lnTo>
                  <a:lnTo>
                    <a:pt x="86" y="219"/>
                  </a:lnTo>
                  <a:lnTo>
                    <a:pt x="87" y="223"/>
                  </a:lnTo>
                  <a:lnTo>
                    <a:pt x="87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31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8" y="237"/>
                  </a:lnTo>
                  <a:lnTo>
                    <a:pt x="89" y="240"/>
                  </a:lnTo>
                  <a:lnTo>
                    <a:pt x="90" y="241"/>
                  </a:lnTo>
                  <a:lnTo>
                    <a:pt x="91" y="243"/>
                  </a:lnTo>
                  <a:close/>
                  <a:moveTo>
                    <a:pt x="110" y="207"/>
                  </a:moveTo>
                  <a:lnTo>
                    <a:pt x="109" y="207"/>
                  </a:lnTo>
                  <a:lnTo>
                    <a:pt x="104" y="204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2" y="200"/>
                  </a:lnTo>
                  <a:lnTo>
                    <a:pt x="102" y="195"/>
                  </a:lnTo>
                  <a:lnTo>
                    <a:pt x="102" y="194"/>
                  </a:lnTo>
                  <a:lnTo>
                    <a:pt x="100" y="195"/>
                  </a:lnTo>
                  <a:lnTo>
                    <a:pt x="100" y="196"/>
                  </a:lnTo>
                  <a:lnTo>
                    <a:pt x="101" y="197"/>
                  </a:lnTo>
                  <a:lnTo>
                    <a:pt x="98" y="197"/>
                  </a:lnTo>
                  <a:lnTo>
                    <a:pt x="91" y="196"/>
                  </a:lnTo>
                  <a:lnTo>
                    <a:pt x="89" y="195"/>
                  </a:lnTo>
                  <a:lnTo>
                    <a:pt x="87" y="193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5" y="187"/>
                  </a:lnTo>
                  <a:lnTo>
                    <a:pt x="86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4"/>
                  </a:lnTo>
                  <a:lnTo>
                    <a:pt x="88" y="184"/>
                  </a:lnTo>
                  <a:lnTo>
                    <a:pt x="91" y="184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3" y="180"/>
                  </a:lnTo>
                  <a:lnTo>
                    <a:pt x="94" y="179"/>
                  </a:lnTo>
                  <a:lnTo>
                    <a:pt x="94" y="177"/>
                  </a:lnTo>
                  <a:lnTo>
                    <a:pt x="94" y="176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5" y="174"/>
                  </a:lnTo>
                  <a:lnTo>
                    <a:pt x="95" y="172"/>
                  </a:lnTo>
                  <a:lnTo>
                    <a:pt x="95" y="171"/>
                  </a:lnTo>
                  <a:lnTo>
                    <a:pt x="94" y="170"/>
                  </a:lnTo>
                  <a:lnTo>
                    <a:pt x="93" y="170"/>
                  </a:lnTo>
                  <a:lnTo>
                    <a:pt x="95" y="169"/>
                  </a:lnTo>
                  <a:lnTo>
                    <a:pt x="96" y="169"/>
                  </a:lnTo>
                  <a:lnTo>
                    <a:pt x="99" y="170"/>
                  </a:lnTo>
                  <a:lnTo>
                    <a:pt x="98" y="169"/>
                  </a:lnTo>
                  <a:lnTo>
                    <a:pt x="97" y="170"/>
                  </a:lnTo>
                  <a:lnTo>
                    <a:pt x="98" y="171"/>
                  </a:lnTo>
                  <a:lnTo>
                    <a:pt x="98" y="172"/>
                  </a:lnTo>
                  <a:lnTo>
                    <a:pt x="99" y="173"/>
                  </a:lnTo>
                  <a:lnTo>
                    <a:pt x="100" y="175"/>
                  </a:lnTo>
                  <a:lnTo>
                    <a:pt x="102" y="178"/>
                  </a:lnTo>
                  <a:lnTo>
                    <a:pt x="99" y="179"/>
                  </a:lnTo>
                  <a:lnTo>
                    <a:pt x="101" y="180"/>
                  </a:lnTo>
                  <a:lnTo>
                    <a:pt x="103" y="181"/>
                  </a:lnTo>
                  <a:lnTo>
                    <a:pt x="105" y="180"/>
                  </a:lnTo>
                  <a:lnTo>
                    <a:pt x="106" y="182"/>
                  </a:lnTo>
                  <a:lnTo>
                    <a:pt x="105" y="187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8" y="191"/>
                  </a:lnTo>
                  <a:lnTo>
                    <a:pt x="112" y="191"/>
                  </a:lnTo>
                  <a:lnTo>
                    <a:pt x="112" y="194"/>
                  </a:lnTo>
                  <a:lnTo>
                    <a:pt x="117" y="199"/>
                  </a:lnTo>
                  <a:lnTo>
                    <a:pt x="119" y="203"/>
                  </a:lnTo>
                  <a:lnTo>
                    <a:pt x="118" y="203"/>
                  </a:lnTo>
                  <a:lnTo>
                    <a:pt x="117" y="204"/>
                  </a:lnTo>
                  <a:lnTo>
                    <a:pt x="116" y="204"/>
                  </a:lnTo>
                  <a:lnTo>
                    <a:pt x="114" y="204"/>
                  </a:lnTo>
                  <a:lnTo>
                    <a:pt x="114" y="203"/>
                  </a:lnTo>
                  <a:lnTo>
                    <a:pt x="113" y="204"/>
                  </a:lnTo>
                  <a:lnTo>
                    <a:pt x="113" y="205"/>
                  </a:lnTo>
                  <a:lnTo>
                    <a:pt x="114" y="206"/>
                  </a:lnTo>
                  <a:lnTo>
                    <a:pt x="114" y="207"/>
                  </a:lnTo>
                  <a:lnTo>
                    <a:pt x="112" y="207"/>
                  </a:lnTo>
                  <a:lnTo>
                    <a:pt x="110" y="207"/>
                  </a:lnTo>
                  <a:close/>
                  <a:moveTo>
                    <a:pt x="253" y="388"/>
                  </a:moveTo>
                  <a:lnTo>
                    <a:pt x="256" y="389"/>
                  </a:lnTo>
                  <a:lnTo>
                    <a:pt x="259" y="391"/>
                  </a:lnTo>
                  <a:lnTo>
                    <a:pt x="259" y="391"/>
                  </a:lnTo>
                  <a:lnTo>
                    <a:pt x="256" y="391"/>
                  </a:lnTo>
                  <a:lnTo>
                    <a:pt x="251" y="391"/>
                  </a:lnTo>
                  <a:lnTo>
                    <a:pt x="250" y="391"/>
                  </a:lnTo>
                  <a:lnTo>
                    <a:pt x="249" y="391"/>
                  </a:lnTo>
                  <a:lnTo>
                    <a:pt x="248" y="391"/>
                  </a:lnTo>
                  <a:lnTo>
                    <a:pt x="246" y="391"/>
                  </a:lnTo>
                  <a:lnTo>
                    <a:pt x="246" y="391"/>
                  </a:lnTo>
                  <a:lnTo>
                    <a:pt x="245" y="391"/>
                  </a:lnTo>
                  <a:lnTo>
                    <a:pt x="245" y="390"/>
                  </a:lnTo>
                  <a:lnTo>
                    <a:pt x="246" y="390"/>
                  </a:lnTo>
                  <a:lnTo>
                    <a:pt x="246" y="390"/>
                  </a:lnTo>
                  <a:lnTo>
                    <a:pt x="247" y="390"/>
                  </a:lnTo>
                  <a:lnTo>
                    <a:pt x="248" y="389"/>
                  </a:lnTo>
                  <a:lnTo>
                    <a:pt x="248" y="388"/>
                  </a:lnTo>
                  <a:lnTo>
                    <a:pt x="249" y="387"/>
                  </a:lnTo>
                  <a:lnTo>
                    <a:pt x="253" y="388"/>
                  </a:lnTo>
                  <a:close/>
                  <a:moveTo>
                    <a:pt x="114" y="290"/>
                  </a:moveTo>
                  <a:lnTo>
                    <a:pt x="115" y="291"/>
                  </a:lnTo>
                  <a:lnTo>
                    <a:pt x="116" y="292"/>
                  </a:lnTo>
                  <a:lnTo>
                    <a:pt x="116" y="293"/>
                  </a:lnTo>
                  <a:lnTo>
                    <a:pt x="115" y="293"/>
                  </a:lnTo>
                  <a:lnTo>
                    <a:pt x="114" y="294"/>
                  </a:lnTo>
                  <a:lnTo>
                    <a:pt x="114" y="294"/>
                  </a:lnTo>
                  <a:lnTo>
                    <a:pt x="113" y="294"/>
                  </a:lnTo>
                  <a:lnTo>
                    <a:pt x="112" y="293"/>
                  </a:lnTo>
                  <a:lnTo>
                    <a:pt x="112" y="291"/>
                  </a:lnTo>
                  <a:lnTo>
                    <a:pt x="113" y="291"/>
                  </a:lnTo>
                  <a:lnTo>
                    <a:pt x="113" y="290"/>
                  </a:lnTo>
                  <a:lnTo>
                    <a:pt x="114" y="290"/>
                  </a:lnTo>
                  <a:close/>
                  <a:moveTo>
                    <a:pt x="101" y="283"/>
                  </a:moveTo>
                  <a:lnTo>
                    <a:pt x="103" y="286"/>
                  </a:lnTo>
                  <a:lnTo>
                    <a:pt x="105" y="288"/>
                  </a:lnTo>
                  <a:lnTo>
                    <a:pt x="104" y="289"/>
                  </a:lnTo>
                  <a:lnTo>
                    <a:pt x="103" y="288"/>
                  </a:lnTo>
                  <a:lnTo>
                    <a:pt x="99" y="284"/>
                  </a:lnTo>
                  <a:lnTo>
                    <a:pt x="99" y="283"/>
                  </a:lnTo>
                  <a:lnTo>
                    <a:pt x="101" y="283"/>
                  </a:lnTo>
                  <a:close/>
                  <a:moveTo>
                    <a:pt x="117" y="279"/>
                  </a:moveTo>
                  <a:lnTo>
                    <a:pt x="118" y="280"/>
                  </a:lnTo>
                  <a:lnTo>
                    <a:pt x="119" y="283"/>
                  </a:lnTo>
                  <a:lnTo>
                    <a:pt x="117" y="283"/>
                  </a:lnTo>
                  <a:lnTo>
                    <a:pt x="116" y="283"/>
                  </a:lnTo>
                  <a:lnTo>
                    <a:pt x="115" y="283"/>
                  </a:lnTo>
                  <a:lnTo>
                    <a:pt x="114" y="281"/>
                  </a:lnTo>
                  <a:lnTo>
                    <a:pt x="114" y="280"/>
                  </a:lnTo>
                  <a:lnTo>
                    <a:pt x="114" y="278"/>
                  </a:lnTo>
                  <a:lnTo>
                    <a:pt x="114" y="274"/>
                  </a:lnTo>
                  <a:lnTo>
                    <a:pt x="116" y="274"/>
                  </a:lnTo>
                  <a:lnTo>
                    <a:pt x="117" y="275"/>
                  </a:lnTo>
                  <a:lnTo>
                    <a:pt x="118" y="276"/>
                  </a:lnTo>
                  <a:lnTo>
                    <a:pt x="118" y="277"/>
                  </a:lnTo>
                  <a:lnTo>
                    <a:pt x="117" y="278"/>
                  </a:lnTo>
                  <a:lnTo>
                    <a:pt x="117" y="279"/>
                  </a:lnTo>
                  <a:close/>
                  <a:moveTo>
                    <a:pt x="67" y="243"/>
                  </a:moveTo>
                  <a:lnTo>
                    <a:pt x="69" y="241"/>
                  </a:lnTo>
                  <a:lnTo>
                    <a:pt x="71" y="241"/>
                  </a:lnTo>
                  <a:lnTo>
                    <a:pt x="71" y="242"/>
                  </a:lnTo>
                  <a:lnTo>
                    <a:pt x="70" y="243"/>
                  </a:lnTo>
                  <a:lnTo>
                    <a:pt x="69" y="243"/>
                  </a:lnTo>
                  <a:lnTo>
                    <a:pt x="69" y="244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70" y="249"/>
                  </a:lnTo>
                  <a:lnTo>
                    <a:pt x="69" y="250"/>
                  </a:lnTo>
                  <a:lnTo>
                    <a:pt x="68" y="249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6"/>
                  </a:lnTo>
                  <a:lnTo>
                    <a:pt x="67" y="2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5" name="Freeform 200">
              <a:extLst>
                <a:ext uri="{FF2B5EF4-FFF2-40B4-BE49-F238E27FC236}">
                  <a16:creationId xmlns:a16="http://schemas.microsoft.com/office/drawing/2014/main" id="{DD47D7B5-7322-B3A2-C482-BAA2C3372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369" y="3668510"/>
              <a:ext cx="498287" cy="484131"/>
            </a:xfrm>
            <a:custGeom>
              <a:avLst/>
              <a:gdLst>
                <a:gd name="T0" fmla="*/ 176 w 352"/>
                <a:gd name="T1" fmla="*/ 291 h 342"/>
                <a:gd name="T2" fmla="*/ 152 w 352"/>
                <a:gd name="T3" fmla="*/ 260 h 342"/>
                <a:gd name="T4" fmla="*/ 124 w 352"/>
                <a:gd name="T5" fmla="*/ 223 h 342"/>
                <a:gd name="T6" fmla="*/ 83 w 352"/>
                <a:gd name="T7" fmla="*/ 179 h 342"/>
                <a:gd name="T8" fmla="*/ 63 w 352"/>
                <a:gd name="T9" fmla="*/ 155 h 342"/>
                <a:gd name="T10" fmla="*/ 46 w 352"/>
                <a:gd name="T11" fmla="*/ 138 h 342"/>
                <a:gd name="T12" fmla="*/ 43 w 352"/>
                <a:gd name="T13" fmla="*/ 117 h 342"/>
                <a:gd name="T14" fmla="*/ 40 w 352"/>
                <a:gd name="T15" fmla="*/ 108 h 342"/>
                <a:gd name="T16" fmla="*/ 28 w 352"/>
                <a:gd name="T17" fmla="*/ 90 h 342"/>
                <a:gd name="T18" fmla="*/ 22 w 352"/>
                <a:gd name="T19" fmla="*/ 80 h 342"/>
                <a:gd name="T20" fmla="*/ 16 w 352"/>
                <a:gd name="T21" fmla="*/ 71 h 342"/>
                <a:gd name="T22" fmla="*/ 7 w 352"/>
                <a:gd name="T23" fmla="*/ 72 h 342"/>
                <a:gd name="T24" fmla="*/ 4 w 352"/>
                <a:gd name="T25" fmla="*/ 53 h 342"/>
                <a:gd name="T26" fmla="*/ 5 w 352"/>
                <a:gd name="T27" fmla="*/ 25 h 342"/>
                <a:gd name="T28" fmla="*/ 26 w 352"/>
                <a:gd name="T29" fmla="*/ 8 h 342"/>
                <a:gd name="T30" fmla="*/ 36 w 352"/>
                <a:gd name="T31" fmla="*/ 24 h 342"/>
                <a:gd name="T32" fmla="*/ 60 w 352"/>
                <a:gd name="T33" fmla="*/ 24 h 342"/>
                <a:gd name="T34" fmla="*/ 78 w 352"/>
                <a:gd name="T35" fmla="*/ 8 h 342"/>
                <a:gd name="T36" fmla="*/ 104 w 352"/>
                <a:gd name="T37" fmla="*/ 5 h 342"/>
                <a:gd name="T38" fmla="*/ 111 w 352"/>
                <a:gd name="T39" fmla="*/ 6 h 342"/>
                <a:gd name="T40" fmla="*/ 117 w 352"/>
                <a:gd name="T41" fmla="*/ 9 h 342"/>
                <a:gd name="T42" fmla="*/ 138 w 352"/>
                <a:gd name="T43" fmla="*/ 16 h 342"/>
                <a:gd name="T44" fmla="*/ 155 w 352"/>
                <a:gd name="T45" fmla="*/ 16 h 342"/>
                <a:gd name="T46" fmla="*/ 159 w 352"/>
                <a:gd name="T47" fmla="*/ 22 h 342"/>
                <a:gd name="T48" fmla="*/ 183 w 352"/>
                <a:gd name="T49" fmla="*/ 19 h 342"/>
                <a:gd name="T50" fmla="*/ 206 w 352"/>
                <a:gd name="T51" fmla="*/ 17 h 342"/>
                <a:gd name="T52" fmla="*/ 224 w 352"/>
                <a:gd name="T53" fmla="*/ 21 h 342"/>
                <a:gd name="T54" fmla="*/ 245 w 352"/>
                <a:gd name="T55" fmla="*/ 23 h 342"/>
                <a:gd name="T56" fmla="*/ 254 w 352"/>
                <a:gd name="T57" fmla="*/ 24 h 342"/>
                <a:gd name="T58" fmla="*/ 263 w 352"/>
                <a:gd name="T59" fmla="*/ 26 h 342"/>
                <a:gd name="T60" fmla="*/ 271 w 352"/>
                <a:gd name="T61" fmla="*/ 33 h 342"/>
                <a:gd name="T62" fmla="*/ 278 w 352"/>
                <a:gd name="T63" fmla="*/ 41 h 342"/>
                <a:gd name="T64" fmla="*/ 298 w 352"/>
                <a:gd name="T65" fmla="*/ 53 h 342"/>
                <a:gd name="T66" fmla="*/ 317 w 352"/>
                <a:gd name="T67" fmla="*/ 47 h 342"/>
                <a:gd name="T68" fmla="*/ 329 w 352"/>
                <a:gd name="T69" fmla="*/ 50 h 342"/>
                <a:gd name="T70" fmla="*/ 323 w 352"/>
                <a:gd name="T71" fmla="*/ 75 h 342"/>
                <a:gd name="T72" fmla="*/ 312 w 352"/>
                <a:gd name="T73" fmla="*/ 95 h 342"/>
                <a:gd name="T74" fmla="*/ 306 w 352"/>
                <a:gd name="T75" fmla="*/ 117 h 342"/>
                <a:gd name="T76" fmla="*/ 324 w 352"/>
                <a:gd name="T77" fmla="*/ 128 h 342"/>
                <a:gd name="T78" fmla="*/ 338 w 352"/>
                <a:gd name="T79" fmla="*/ 143 h 342"/>
                <a:gd name="T80" fmla="*/ 349 w 352"/>
                <a:gd name="T81" fmla="*/ 155 h 342"/>
                <a:gd name="T82" fmla="*/ 332 w 352"/>
                <a:gd name="T83" fmla="*/ 166 h 342"/>
                <a:gd name="T84" fmla="*/ 317 w 352"/>
                <a:gd name="T85" fmla="*/ 164 h 342"/>
                <a:gd name="T86" fmla="*/ 340 w 352"/>
                <a:gd name="T87" fmla="*/ 197 h 342"/>
                <a:gd name="T88" fmla="*/ 340 w 352"/>
                <a:gd name="T89" fmla="*/ 217 h 342"/>
                <a:gd name="T90" fmla="*/ 327 w 352"/>
                <a:gd name="T91" fmla="*/ 212 h 342"/>
                <a:gd name="T92" fmla="*/ 310 w 352"/>
                <a:gd name="T93" fmla="*/ 221 h 342"/>
                <a:gd name="T94" fmla="*/ 293 w 352"/>
                <a:gd name="T95" fmla="*/ 221 h 342"/>
                <a:gd name="T96" fmla="*/ 292 w 352"/>
                <a:gd name="T97" fmla="*/ 230 h 342"/>
                <a:gd name="T98" fmla="*/ 299 w 352"/>
                <a:gd name="T99" fmla="*/ 251 h 342"/>
                <a:gd name="T100" fmla="*/ 293 w 352"/>
                <a:gd name="T101" fmla="*/ 246 h 342"/>
                <a:gd name="T102" fmla="*/ 267 w 352"/>
                <a:gd name="T103" fmla="*/ 256 h 342"/>
                <a:gd name="T104" fmla="*/ 250 w 352"/>
                <a:gd name="T105" fmla="*/ 285 h 342"/>
                <a:gd name="T106" fmla="*/ 246 w 352"/>
                <a:gd name="T107" fmla="*/ 310 h 342"/>
                <a:gd name="T108" fmla="*/ 252 w 352"/>
                <a:gd name="T109" fmla="*/ 336 h 342"/>
                <a:gd name="T110" fmla="*/ 245 w 352"/>
                <a:gd name="T111" fmla="*/ 342 h 342"/>
                <a:gd name="T112" fmla="*/ 210 w 352"/>
                <a:gd name="T113" fmla="*/ 322 h 342"/>
                <a:gd name="T114" fmla="*/ 190 w 352"/>
                <a:gd name="T115" fmla="*/ 300 h 342"/>
                <a:gd name="T116" fmla="*/ 175 w 352"/>
                <a:gd name="T117" fmla="*/ 30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2" h="342">
                  <a:moveTo>
                    <a:pt x="175" y="300"/>
                  </a:moveTo>
                  <a:lnTo>
                    <a:pt x="174" y="300"/>
                  </a:lnTo>
                  <a:lnTo>
                    <a:pt x="166" y="295"/>
                  </a:lnTo>
                  <a:lnTo>
                    <a:pt x="167" y="295"/>
                  </a:lnTo>
                  <a:lnTo>
                    <a:pt x="170" y="296"/>
                  </a:lnTo>
                  <a:lnTo>
                    <a:pt x="172" y="297"/>
                  </a:lnTo>
                  <a:lnTo>
                    <a:pt x="170" y="295"/>
                  </a:lnTo>
                  <a:lnTo>
                    <a:pt x="168" y="294"/>
                  </a:lnTo>
                  <a:lnTo>
                    <a:pt x="173" y="294"/>
                  </a:lnTo>
                  <a:lnTo>
                    <a:pt x="176" y="291"/>
                  </a:lnTo>
                  <a:lnTo>
                    <a:pt x="175" y="288"/>
                  </a:lnTo>
                  <a:lnTo>
                    <a:pt x="172" y="282"/>
                  </a:lnTo>
                  <a:lnTo>
                    <a:pt x="170" y="278"/>
                  </a:lnTo>
                  <a:lnTo>
                    <a:pt x="169" y="277"/>
                  </a:lnTo>
                  <a:lnTo>
                    <a:pt x="156" y="269"/>
                  </a:lnTo>
                  <a:lnTo>
                    <a:pt x="155" y="268"/>
                  </a:lnTo>
                  <a:lnTo>
                    <a:pt x="154" y="267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2" y="260"/>
                  </a:lnTo>
                  <a:lnTo>
                    <a:pt x="151" y="259"/>
                  </a:lnTo>
                  <a:lnTo>
                    <a:pt x="149" y="258"/>
                  </a:lnTo>
                  <a:lnTo>
                    <a:pt x="145" y="255"/>
                  </a:lnTo>
                  <a:lnTo>
                    <a:pt x="142" y="250"/>
                  </a:lnTo>
                  <a:lnTo>
                    <a:pt x="140" y="243"/>
                  </a:lnTo>
                  <a:lnTo>
                    <a:pt x="142" y="233"/>
                  </a:lnTo>
                  <a:lnTo>
                    <a:pt x="140" y="230"/>
                  </a:lnTo>
                  <a:lnTo>
                    <a:pt x="137" y="227"/>
                  </a:lnTo>
                  <a:lnTo>
                    <a:pt x="129" y="227"/>
                  </a:lnTo>
                  <a:lnTo>
                    <a:pt x="124" y="223"/>
                  </a:lnTo>
                  <a:lnTo>
                    <a:pt x="121" y="221"/>
                  </a:lnTo>
                  <a:lnTo>
                    <a:pt x="118" y="219"/>
                  </a:lnTo>
                  <a:lnTo>
                    <a:pt x="114" y="214"/>
                  </a:lnTo>
                  <a:lnTo>
                    <a:pt x="100" y="199"/>
                  </a:lnTo>
                  <a:lnTo>
                    <a:pt x="90" y="191"/>
                  </a:lnTo>
                  <a:lnTo>
                    <a:pt x="88" y="189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7" y="183"/>
                  </a:lnTo>
                  <a:lnTo>
                    <a:pt x="83" y="179"/>
                  </a:lnTo>
                  <a:lnTo>
                    <a:pt x="80" y="175"/>
                  </a:lnTo>
                  <a:lnTo>
                    <a:pt x="76" y="171"/>
                  </a:lnTo>
                  <a:lnTo>
                    <a:pt x="73" y="167"/>
                  </a:lnTo>
                  <a:lnTo>
                    <a:pt x="72" y="165"/>
                  </a:lnTo>
                  <a:lnTo>
                    <a:pt x="70" y="163"/>
                  </a:lnTo>
                  <a:lnTo>
                    <a:pt x="69" y="162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4" y="157"/>
                  </a:lnTo>
                  <a:lnTo>
                    <a:pt x="63" y="155"/>
                  </a:lnTo>
                  <a:lnTo>
                    <a:pt x="62" y="155"/>
                  </a:lnTo>
                  <a:lnTo>
                    <a:pt x="59" y="155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57" y="154"/>
                  </a:lnTo>
                  <a:lnTo>
                    <a:pt x="55" y="152"/>
                  </a:lnTo>
                  <a:lnTo>
                    <a:pt x="53" y="150"/>
                  </a:lnTo>
                  <a:lnTo>
                    <a:pt x="52" y="145"/>
                  </a:lnTo>
                  <a:lnTo>
                    <a:pt x="51" y="143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1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3" y="124"/>
                  </a:lnTo>
                  <a:lnTo>
                    <a:pt x="44" y="122"/>
                  </a:lnTo>
                  <a:lnTo>
                    <a:pt x="44" y="121"/>
                  </a:lnTo>
                  <a:lnTo>
                    <a:pt x="44" y="119"/>
                  </a:lnTo>
                  <a:lnTo>
                    <a:pt x="44" y="118"/>
                  </a:lnTo>
                  <a:lnTo>
                    <a:pt x="43" y="117"/>
                  </a:lnTo>
                  <a:lnTo>
                    <a:pt x="41" y="115"/>
                  </a:lnTo>
                  <a:lnTo>
                    <a:pt x="40" y="115"/>
                  </a:lnTo>
                  <a:lnTo>
                    <a:pt x="39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9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0"/>
                  </a:lnTo>
                  <a:lnTo>
                    <a:pt x="40" y="108"/>
                  </a:lnTo>
                  <a:lnTo>
                    <a:pt x="37" y="101"/>
                  </a:lnTo>
                  <a:lnTo>
                    <a:pt x="37" y="99"/>
                  </a:lnTo>
                  <a:lnTo>
                    <a:pt x="36" y="97"/>
                  </a:lnTo>
                  <a:lnTo>
                    <a:pt x="35" y="95"/>
                  </a:lnTo>
                  <a:lnTo>
                    <a:pt x="33" y="95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0"/>
                  </a:lnTo>
                  <a:lnTo>
                    <a:pt x="28" y="89"/>
                  </a:lnTo>
                  <a:lnTo>
                    <a:pt x="29" y="89"/>
                  </a:lnTo>
                  <a:lnTo>
                    <a:pt x="29" y="87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7" y="83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1" y="77"/>
                  </a:lnTo>
                  <a:lnTo>
                    <a:pt x="20" y="76"/>
                  </a:lnTo>
                  <a:lnTo>
                    <a:pt x="19" y="76"/>
                  </a:lnTo>
                  <a:lnTo>
                    <a:pt x="18" y="77"/>
                  </a:lnTo>
                  <a:lnTo>
                    <a:pt x="17" y="77"/>
                  </a:lnTo>
                  <a:lnTo>
                    <a:pt x="17" y="76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6" y="72"/>
                  </a:lnTo>
                  <a:lnTo>
                    <a:pt x="16" y="71"/>
                  </a:lnTo>
                  <a:lnTo>
                    <a:pt x="15" y="71"/>
                  </a:lnTo>
                  <a:lnTo>
                    <a:pt x="14" y="72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8" y="75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6" y="71"/>
                  </a:lnTo>
                  <a:lnTo>
                    <a:pt x="4" y="70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5" y="25"/>
                  </a:lnTo>
                  <a:lnTo>
                    <a:pt x="6" y="23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45" y="32"/>
                  </a:ln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6" y="35"/>
                  </a:lnTo>
                  <a:lnTo>
                    <a:pt x="57" y="34"/>
                  </a:lnTo>
                  <a:lnTo>
                    <a:pt x="58" y="30"/>
                  </a:lnTo>
                  <a:lnTo>
                    <a:pt x="59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1" y="22"/>
                  </a:lnTo>
                  <a:lnTo>
                    <a:pt x="62" y="21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6" y="17"/>
                  </a:lnTo>
                  <a:lnTo>
                    <a:pt x="69" y="11"/>
                  </a:lnTo>
                  <a:lnTo>
                    <a:pt x="73" y="8"/>
                  </a:lnTo>
                  <a:lnTo>
                    <a:pt x="78" y="8"/>
                  </a:lnTo>
                  <a:lnTo>
                    <a:pt x="96" y="13"/>
                  </a:lnTo>
                  <a:lnTo>
                    <a:pt x="99" y="13"/>
                  </a:lnTo>
                  <a:lnTo>
                    <a:pt x="100" y="12"/>
                  </a:lnTo>
                  <a:lnTo>
                    <a:pt x="100" y="11"/>
                  </a:lnTo>
                  <a:lnTo>
                    <a:pt x="100" y="10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3" y="6"/>
                  </a:lnTo>
                  <a:lnTo>
                    <a:pt x="104" y="5"/>
                  </a:lnTo>
                  <a:lnTo>
                    <a:pt x="105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2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4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6"/>
                  </a:lnTo>
                  <a:lnTo>
                    <a:pt x="112" y="6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5" y="6"/>
                  </a:lnTo>
                  <a:lnTo>
                    <a:pt x="116" y="6"/>
                  </a:lnTo>
                  <a:lnTo>
                    <a:pt x="117" y="5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1" y="11"/>
                  </a:lnTo>
                  <a:lnTo>
                    <a:pt x="124" y="13"/>
                  </a:lnTo>
                  <a:lnTo>
                    <a:pt x="127" y="15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8" y="17"/>
                  </a:lnTo>
                  <a:lnTo>
                    <a:pt x="138" y="16"/>
                  </a:lnTo>
                  <a:lnTo>
                    <a:pt x="140" y="12"/>
                  </a:lnTo>
                  <a:lnTo>
                    <a:pt x="143" y="14"/>
                  </a:lnTo>
                  <a:lnTo>
                    <a:pt x="145" y="15"/>
                  </a:lnTo>
                  <a:lnTo>
                    <a:pt x="148" y="17"/>
                  </a:lnTo>
                  <a:lnTo>
                    <a:pt x="149" y="17"/>
                  </a:lnTo>
                  <a:lnTo>
                    <a:pt x="150" y="18"/>
                  </a:lnTo>
                  <a:lnTo>
                    <a:pt x="152" y="18"/>
                  </a:lnTo>
                  <a:lnTo>
                    <a:pt x="154" y="17"/>
                  </a:lnTo>
                  <a:lnTo>
                    <a:pt x="155" y="17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7" y="17"/>
                  </a:lnTo>
                  <a:lnTo>
                    <a:pt x="157" y="17"/>
                  </a:lnTo>
                  <a:lnTo>
                    <a:pt x="157" y="18"/>
                  </a:lnTo>
                  <a:lnTo>
                    <a:pt x="156" y="19"/>
                  </a:lnTo>
                  <a:lnTo>
                    <a:pt x="157" y="19"/>
                  </a:lnTo>
                  <a:lnTo>
                    <a:pt x="158" y="19"/>
                  </a:lnTo>
                  <a:lnTo>
                    <a:pt x="160" y="18"/>
                  </a:lnTo>
                  <a:lnTo>
                    <a:pt x="160" y="21"/>
                  </a:lnTo>
                  <a:lnTo>
                    <a:pt x="159" y="22"/>
                  </a:lnTo>
                  <a:lnTo>
                    <a:pt x="160" y="22"/>
                  </a:lnTo>
                  <a:lnTo>
                    <a:pt x="165" y="21"/>
                  </a:lnTo>
                  <a:lnTo>
                    <a:pt x="166" y="21"/>
                  </a:lnTo>
                  <a:lnTo>
                    <a:pt x="167" y="21"/>
                  </a:lnTo>
                  <a:lnTo>
                    <a:pt x="169" y="20"/>
                  </a:lnTo>
                  <a:lnTo>
                    <a:pt x="172" y="16"/>
                  </a:lnTo>
                  <a:lnTo>
                    <a:pt x="174" y="15"/>
                  </a:lnTo>
                  <a:lnTo>
                    <a:pt x="178" y="16"/>
                  </a:lnTo>
                  <a:lnTo>
                    <a:pt x="180" y="17"/>
                  </a:lnTo>
                  <a:lnTo>
                    <a:pt x="183" y="19"/>
                  </a:lnTo>
                  <a:lnTo>
                    <a:pt x="188" y="26"/>
                  </a:lnTo>
                  <a:lnTo>
                    <a:pt x="190" y="27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5" y="27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4"/>
                  </a:lnTo>
                  <a:lnTo>
                    <a:pt x="205" y="18"/>
                  </a:lnTo>
                  <a:lnTo>
                    <a:pt x="206" y="17"/>
                  </a:lnTo>
                  <a:lnTo>
                    <a:pt x="208" y="17"/>
                  </a:lnTo>
                  <a:lnTo>
                    <a:pt x="209" y="18"/>
                  </a:lnTo>
                  <a:lnTo>
                    <a:pt x="214" y="23"/>
                  </a:lnTo>
                  <a:lnTo>
                    <a:pt x="216" y="23"/>
                  </a:lnTo>
                  <a:lnTo>
                    <a:pt x="218" y="23"/>
                  </a:lnTo>
                  <a:lnTo>
                    <a:pt x="219" y="23"/>
                  </a:lnTo>
                  <a:lnTo>
                    <a:pt x="220" y="23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4" y="21"/>
                  </a:lnTo>
                  <a:lnTo>
                    <a:pt x="224" y="19"/>
                  </a:lnTo>
                  <a:lnTo>
                    <a:pt x="224" y="17"/>
                  </a:lnTo>
                  <a:lnTo>
                    <a:pt x="225" y="17"/>
                  </a:lnTo>
                  <a:lnTo>
                    <a:pt x="227" y="16"/>
                  </a:lnTo>
                  <a:lnTo>
                    <a:pt x="230" y="17"/>
                  </a:lnTo>
                  <a:lnTo>
                    <a:pt x="233" y="20"/>
                  </a:lnTo>
                  <a:lnTo>
                    <a:pt x="235" y="21"/>
                  </a:lnTo>
                  <a:lnTo>
                    <a:pt x="241" y="21"/>
                  </a:lnTo>
                  <a:lnTo>
                    <a:pt x="243" y="22"/>
                  </a:lnTo>
                  <a:lnTo>
                    <a:pt x="245" y="23"/>
                  </a:lnTo>
                  <a:lnTo>
                    <a:pt x="247" y="25"/>
                  </a:lnTo>
                  <a:lnTo>
                    <a:pt x="248" y="27"/>
                  </a:lnTo>
                  <a:lnTo>
                    <a:pt x="250" y="28"/>
                  </a:lnTo>
                  <a:lnTo>
                    <a:pt x="251" y="29"/>
                  </a:lnTo>
                  <a:lnTo>
                    <a:pt x="252" y="29"/>
                  </a:lnTo>
                  <a:lnTo>
                    <a:pt x="255" y="29"/>
                  </a:lnTo>
                  <a:lnTo>
                    <a:pt x="255" y="28"/>
                  </a:lnTo>
                  <a:lnTo>
                    <a:pt x="254" y="26"/>
                  </a:lnTo>
                  <a:lnTo>
                    <a:pt x="254" y="25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57" y="24"/>
                  </a:lnTo>
                  <a:lnTo>
                    <a:pt x="258" y="24"/>
                  </a:lnTo>
                  <a:lnTo>
                    <a:pt x="259" y="24"/>
                  </a:lnTo>
                  <a:lnTo>
                    <a:pt x="260" y="23"/>
                  </a:lnTo>
                  <a:lnTo>
                    <a:pt x="261" y="23"/>
                  </a:lnTo>
                  <a:lnTo>
                    <a:pt x="262" y="23"/>
                  </a:lnTo>
                  <a:lnTo>
                    <a:pt x="262" y="24"/>
                  </a:lnTo>
                  <a:lnTo>
                    <a:pt x="263" y="26"/>
                  </a:lnTo>
                  <a:lnTo>
                    <a:pt x="263" y="27"/>
                  </a:lnTo>
                  <a:lnTo>
                    <a:pt x="263" y="28"/>
                  </a:lnTo>
                  <a:lnTo>
                    <a:pt x="264" y="29"/>
                  </a:lnTo>
                  <a:lnTo>
                    <a:pt x="265" y="28"/>
                  </a:lnTo>
                  <a:lnTo>
                    <a:pt x="266" y="27"/>
                  </a:lnTo>
                  <a:lnTo>
                    <a:pt x="266" y="26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6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4" y="35"/>
                  </a:lnTo>
                  <a:lnTo>
                    <a:pt x="276" y="35"/>
                  </a:lnTo>
                  <a:lnTo>
                    <a:pt x="277" y="35"/>
                  </a:lnTo>
                  <a:lnTo>
                    <a:pt x="277" y="36"/>
                  </a:lnTo>
                  <a:lnTo>
                    <a:pt x="278" y="37"/>
                  </a:lnTo>
                  <a:lnTo>
                    <a:pt x="278" y="38"/>
                  </a:lnTo>
                  <a:lnTo>
                    <a:pt x="278" y="39"/>
                  </a:lnTo>
                  <a:lnTo>
                    <a:pt x="279" y="40"/>
                  </a:lnTo>
                  <a:lnTo>
                    <a:pt x="278" y="41"/>
                  </a:lnTo>
                  <a:lnTo>
                    <a:pt x="276" y="42"/>
                  </a:lnTo>
                  <a:lnTo>
                    <a:pt x="275" y="43"/>
                  </a:lnTo>
                  <a:lnTo>
                    <a:pt x="276" y="47"/>
                  </a:lnTo>
                  <a:lnTo>
                    <a:pt x="280" y="51"/>
                  </a:lnTo>
                  <a:lnTo>
                    <a:pt x="282" y="52"/>
                  </a:lnTo>
                  <a:lnTo>
                    <a:pt x="283" y="53"/>
                  </a:lnTo>
                  <a:lnTo>
                    <a:pt x="287" y="54"/>
                  </a:lnTo>
                  <a:lnTo>
                    <a:pt x="294" y="53"/>
                  </a:lnTo>
                  <a:lnTo>
                    <a:pt x="297" y="53"/>
                  </a:lnTo>
                  <a:lnTo>
                    <a:pt x="298" y="53"/>
                  </a:lnTo>
                  <a:lnTo>
                    <a:pt x="300" y="53"/>
                  </a:lnTo>
                  <a:lnTo>
                    <a:pt x="302" y="53"/>
                  </a:lnTo>
                  <a:lnTo>
                    <a:pt x="304" y="52"/>
                  </a:lnTo>
                  <a:lnTo>
                    <a:pt x="312" y="46"/>
                  </a:lnTo>
                  <a:lnTo>
                    <a:pt x="313" y="46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314" y="48"/>
                  </a:lnTo>
                  <a:lnTo>
                    <a:pt x="315" y="48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22" y="48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7"/>
                  </a:lnTo>
                  <a:lnTo>
                    <a:pt x="326" y="49"/>
                  </a:lnTo>
                  <a:lnTo>
                    <a:pt x="327" y="49"/>
                  </a:lnTo>
                  <a:lnTo>
                    <a:pt x="328" y="49"/>
                  </a:lnTo>
                  <a:lnTo>
                    <a:pt x="329" y="49"/>
                  </a:lnTo>
                  <a:lnTo>
                    <a:pt x="329" y="50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30" y="53"/>
                  </a:lnTo>
                  <a:lnTo>
                    <a:pt x="330" y="53"/>
                  </a:lnTo>
                  <a:lnTo>
                    <a:pt x="329" y="54"/>
                  </a:lnTo>
                  <a:lnTo>
                    <a:pt x="329" y="55"/>
                  </a:lnTo>
                  <a:lnTo>
                    <a:pt x="326" y="70"/>
                  </a:lnTo>
                  <a:lnTo>
                    <a:pt x="325" y="72"/>
                  </a:lnTo>
                  <a:lnTo>
                    <a:pt x="324" y="74"/>
                  </a:lnTo>
                  <a:lnTo>
                    <a:pt x="323" y="75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19" y="81"/>
                  </a:lnTo>
                  <a:lnTo>
                    <a:pt x="315" y="89"/>
                  </a:lnTo>
                  <a:lnTo>
                    <a:pt x="314" y="89"/>
                  </a:lnTo>
                  <a:lnTo>
                    <a:pt x="313" y="90"/>
                  </a:lnTo>
                  <a:lnTo>
                    <a:pt x="313" y="91"/>
                  </a:lnTo>
                  <a:lnTo>
                    <a:pt x="313" y="93"/>
                  </a:lnTo>
                  <a:lnTo>
                    <a:pt x="313" y="94"/>
                  </a:lnTo>
                  <a:lnTo>
                    <a:pt x="312" y="95"/>
                  </a:lnTo>
                  <a:lnTo>
                    <a:pt x="311" y="95"/>
                  </a:lnTo>
                  <a:lnTo>
                    <a:pt x="311" y="96"/>
                  </a:lnTo>
                  <a:lnTo>
                    <a:pt x="308" y="97"/>
                  </a:lnTo>
                  <a:lnTo>
                    <a:pt x="308" y="100"/>
                  </a:lnTo>
                  <a:lnTo>
                    <a:pt x="309" y="105"/>
                  </a:lnTo>
                  <a:lnTo>
                    <a:pt x="309" y="108"/>
                  </a:lnTo>
                  <a:lnTo>
                    <a:pt x="308" y="110"/>
                  </a:lnTo>
                  <a:lnTo>
                    <a:pt x="306" y="112"/>
                  </a:lnTo>
                  <a:lnTo>
                    <a:pt x="305" y="114"/>
                  </a:lnTo>
                  <a:lnTo>
                    <a:pt x="306" y="117"/>
                  </a:lnTo>
                  <a:lnTo>
                    <a:pt x="306" y="119"/>
                  </a:lnTo>
                  <a:lnTo>
                    <a:pt x="309" y="124"/>
                  </a:lnTo>
                  <a:lnTo>
                    <a:pt x="311" y="125"/>
                  </a:lnTo>
                  <a:lnTo>
                    <a:pt x="312" y="126"/>
                  </a:lnTo>
                  <a:lnTo>
                    <a:pt x="316" y="127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20" y="129"/>
                  </a:lnTo>
                  <a:lnTo>
                    <a:pt x="323" y="128"/>
                  </a:lnTo>
                  <a:lnTo>
                    <a:pt x="324" y="128"/>
                  </a:lnTo>
                  <a:lnTo>
                    <a:pt x="325" y="130"/>
                  </a:lnTo>
                  <a:lnTo>
                    <a:pt x="327" y="131"/>
                  </a:lnTo>
                  <a:lnTo>
                    <a:pt x="328" y="135"/>
                  </a:lnTo>
                  <a:lnTo>
                    <a:pt x="329" y="137"/>
                  </a:lnTo>
                  <a:lnTo>
                    <a:pt x="329" y="138"/>
                  </a:lnTo>
                  <a:lnTo>
                    <a:pt x="330" y="140"/>
                  </a:lnTo>
                  <a:lnTo>
                    <a:pt x="335" y="143"/>
                  </a:lnTo>
                  <a:lnTo>
                    <a:pt x="335" y="144"/>
                  </a:lnTo>
                  <a:lnTo>
                    <a:pt x="336" y="144"/>
                  </a:lnTo>
                  <a:lnTo>
                    <a:pt x="338" y="143"/>
                  </a:lnTo>
                  <a:lnTo>
                    <a:pt x="339" y="144"/>
                  </a:lnTo>
                  <a:lnTo>
                    <a:pt x="339" y="147"/>
                  </a:lnTo>
                  <a:lnTo>
                    <a:pt x="340" y="148"/>
                  </a:lnTo>
                  <a:lnTo>
                    <a:pt x="341" y="149"/>
                  </a:lnTo>
                  <a:lnTo>
                    <a:pt x="342" y="151"/>
                  </a:lnTo>
                  <a:lnTo>
                    <a:pt x="343" y="152"/>
                  </a:lnTo>
                  <a:lnTo>
                    <a:pt x="347" y="154"/>
                  </a:lnTo>
                  <a:lnTo>
                    <a:pt x="347" y="155"/>
                  </a:lnTo>
                  <a:lnTo>
                    <a:pt x="348" y="156"/>
                  </a:lnTo>
                  <a:lnTo>
                    <a:pt x="349" y="155"/>
                  </a:lnTo>
                  <a:lnTo>
                    <a:pt x="350" y="155"/>
                  </a:lnTo>
                  <a:lnTo>
                    <a:pt x="351" y="155"/>
                  </a:lnTo>
                  <a:lnTo>
                    <a:pt x="352" y="158"/>
                  </a:lnTo>
                  <a:lnTo>
                    <a:pt x="351" y="161"/>
                  </a:lnTo>
                  <a:lnTo>
                    <a:pt x="350" y="162"/>
                  </a:lnTo>
                  <a:lnTo>
                    <a:pt x="346" y="165"/>
                  </a:lnTo>
                  <a:lnTo>
                    <a:pt x="344" y="166"/>
                  </a:lnTo>
                  <a:lnTo>
                    <a:pt x="341" y="166"/>
                  </a:lnTo>
                  <a:lnTo>
                    <a:pt x="336" y="165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29" y="166"/>
                  </a:lnTo>
                  <a:lnTo>
                    <a:pt x="328" y="165"/>
                  </a:lnTo>
                  <a:lnTo>
                    <a:pt x="325" y="163"/>
                  </a:lnTo>
                  <a:lnTo>
                    <a:pt x="323" y="161"/>
                  </a:lnTo>
                  <a:lnTo>
                    <a:pt x="322" y="161"/>
                  </a:lnTo>
                  <a:lnTo>
                    <a:pt x="321" y="161"/>
                  </a:lnTo>
                  <a:lnTo>
                    <a:pt x="319" y="161"/>
                  </a:lnTo>
                  <a:lnTo>
                    <a:pt x="318" y="162"/>
                  </a:lnTo>
                  <a:lnTo>
                    <a:pt x="317" y="164"/>
                  </a:lnTo>
                  <a:lnTo>
                    <a:pt x="317" y="165"/>
                  </a:lnTo>
                  <a:lnTo>
                    <a:pt x="318" y="166"/>
                  </a:lnTo>
                  <a:lnTo>
                    <a:pt x="318" y="167"/>
                  </a:lnTo>
                  <a:lnTo>
                    <a:pt x="317" y="168"/>
                  </a:lnTo>
                  <a:lnTo>
                    <a:pt x="318" y="168"/>
                  </a:lnTo>
                  <a:lnTo>
                    <a:pt x="321" y="171"/>
                  </a:lnTo>
                  <a:lnTo>
                    <a:pt x="323" y="174"/>
                  </a:lnTo>
                  <a:lnTo>
                    <a:pt x="329" y="182"/>
                  </a:lnTo>
                  <a:lnTo>
                    <a:pt x="338" y="192"/>
                  </a:lnTo>
                  <a:lnTo>
                    <a:pt x="340" y="197"/>
                  </a:lnTo>
                  <a:lnTo>
                    <a:pt x="341" y="203"/>
                  </a:lnTo>
                  <a:lnTo>
                    <a:pt x="342" y="207"/>
                  </a:lnTo>
                  <a:lnTo>
                    <a:pt x="340" y="209"/>
                  </a:lnTo>
                  <a:lnTo>
                    <a:pt x="339" y="210"/>
                  </a:lnTo>
                  <a:lnTo>
                    <a:pt x="339" y="212"/>
                  </a:lnTo>
                  <a:lnTo>
                    <a:pt x="339" y="214"/>
                  </a:lnTo>
                  <a:lnTo>
                    <a:pt x="340" y="215"/>
                  </a:lnTo>
                  <a:lnTo>
                    <a:pt x="341" y="216"/>
                  </a:lnTo>
                  <a:lnTo>
                    <a:pt x="341" y="217"/>
                  </a:lnTo>
                  <a:lnTo>
                    <a:pt x="340" y="217"/>
                  </a:lnTo>
                  <a:lnTo>
                    <a:pt x="336" y="216"/>
                  </a:lnTo>
                  <a:lnTo>
                    <a:pt x="335" y="216"/>
                  </a:lnTo>
                  <a:lnTo>
                    <a:pt x="334" y="219"/>
                  </a:lnTo>
                  <a:lnTo>
                    <a:pt x="333" y="220"/>
                  </a:lnTo>
                  <a:lnTo>
                    <a:pt x="333" y="219"/>
                  </a:lnTo>
                  <a:lnTo>
                    <a:pt x="332" y="217"/>
                  </a:lnTo>
                  <a:lnTo>
                    <a:pt x="330" y="215"/>
                  </a:lnTo>
                  <a:lnTo>
                    <a:pt x="329" y="212"/>
                  </a:lnTo>
                  <a:lnTo>
                    <a:pt x="328" y="211"/>
                  </a:lnTo>
                  <a:lnTo>
                    <a:pt x="327" y="212"/>
                  </a:lnTo>
                  <a:lnTo>
                    <a:pt x="324" y="214"/>
                  </a:lnTo>
                  <a:lnTo>
                    <a:pt x="323" y="214"/>
                  </a:lnTo>
                  <a:lnTo>
                    <a:pt x="323" y="214"/>
                  </a:lnTo>
                  <a:lnTo>
                    <a:pt x="320" y="214"/>
                  </a:lnTo>
                  <a:lnTo>
                    <a:pt x="319" y="214"/>
                  </a:lnTo>
                  <a:lnTo>
                    <a:pt x="317" y="216"/>
                  </a:lnTo>
                  <a:lnTo>
                    <a:pt x="317" y="219"/>
                  </a:lnTo>
                  <a:lnTo>
                    <a:pt x="316" y="221"/>
                  </a:lnTo>
                  <a:lnTo>
                    <a:pt x="314" y="221"/>
                  </a:lnTo>
                  <a:lnTo>
                    <a:pt x="310" y="221"/>
                  </a:lnTo>
                  <a:lnTo>
                    <a:pt x="307" y="221"/>
                  </a:lnTo>
                  <a:lnTo>
                    <a:pt x="305" y="223"/>
                  </a:lnTo>
                  <a:lnTo>
                    <a:pt x="303" y="224"/>
                  </a:lnTo>
                  <a:lnTo>
                    <a:pt x="301" y="224"/>
                  </a:lnTo>
                  <a:lnTo>
                    <a:pt x="299" y="224"/>
                  </a:lnTo>
                  <a:lnTo>
                    <a:pt x="299" y="222"/>
                  </a:lnTo>
                  <a:lnTo>
                    <a:pt x="298" y="221"/>
                  </a:lnTo>
                  <a:lnTo>
                    <a:pt x="296" y="219"/>
                  </a:lnTo>
                  <a:lnTo>
                    <a:pt x="294" y="220"/>
                  </a:lnTo>
                  <a:lnTo>
                    <a:pt x="293" y="221"/>
                  </a:lnTo>
                  <a:lnTo>
                    <a:pt x="291" y="222"/>
                  </a:lnTo>
                  <a:lnTo>
                    <a:pt x="289" y="223"/>
                  </a:lnTo>
                  <a:lnTo>
                    <a:pt x="288" y="224"/>
                  </a:lnTo>
                  <a:lnTo>
                    <a:pt x="287" y="225"/>
                  </a:lnTo>
                  <a:lnTo>
                    <a:pt x="287" y="227"/>
                  </a:lnTo>
                  <a:lnTo>
                    <a:pt x="288" y="227"/>
                  </a:lnTo>
                  <a:lnTo>
                    <a:pt x="290" y="227"/>
                  </a:lnTo>
                  <a:lnTo>
                    <a:pt x="291" y="227"/>
                  </a:lnTo>
                  <a:lnTo>
                    <a:pt x="292" y="229"/>
                  </a:lnTo>
                  <a:lnTo>
                    <a:pt x="292" y="230"/>
                  </a:lnTo>
                  <a:lnTo>
                    <a:pt x="292" y="232"/>
                  </a:lnTo>
                  <a:lnTo>
                    <a:pt x="293" y="232"/>
                  </a:lnTo>
                  <a:lnTo>
                    <a:pt x="294" y="232"/>
                  </a:lnTo>
                  <a:lnTo>
                    <a:pt x="297" y="236"/>
                  </a:lnTo>
                  <a:lnTo>
                    <a:pt x="299" y="244"/>
                  </a:lnTo>
                  <a:lnTo>
                    <a:pt x="303" y="249"/>
                  </a:lnTo>
                  <a:lnTo>
                    <a:pt x="302" y="250"/>
                  </a:lnTo>
                  <a:lnTo>
                    <a:pt x="299" y="250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298" y="251"/>
                  </a:lnTo>
                  <a:lnTo>
                    <a:pt x="297" y="252"/>
                  </a:lnTo>
                  <a:lnTo>
                    <a:pt x="296" y="253"/>
                  </a:lnTo>
                  <a:lnTo>
                    <a:pt x="295" y="254"/>
                  </a:lnTo>
                  <a:lnTo>
                    <a:pt x="295" y="253"/>
                  </a:lnTo>
                  <a:lnTo>
                    <a:pt x="293" y="251"/>
                  </a:lnTo>
                  <a:lnTo>
                    <a:pt x="293" y="250"/>
                  </a:lnTo>
                  <a:lnTo>
                    <a:pt x="293" y="248"/>
                  </a:lnTo>
                  <a:lnTo>
                    <a:pt x="293" y="247"/>
                  </a:lnTo>
                  <a:lnTo>
                    <a:pt x="293" y="246"/>
                  </a:lnTo>
                  <a:lnTo>
                    <a:pt x="292" y="246"/>
                  </a:lnTo>
                  <a:lnTo>
                    <a:pt x="289" y="244"/>
                  </a:lnTo>
                  <a:lnTo>
                    <a:pt x="287" y="244"/>
                  </a:lnTo>
                  <a:lnTo>
                    <a:pt x="281" y="244"/>
                  </a:lnTo>
                  <a:lnTo>
                    <a:pt x="280" y="245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7"/>
                  </a:lnTo>
                  <a:lnTo>
                    <a:pt x="279" y="248"/>
                  </a:lnTo>
                  <a:lnTo>
                    <a:pt x="267" y="256"/>
                  </a:lnTo>
                  <a:lnTo>
                    <a:pt x="266" y="258"/>
                  </a:lnTo>
                  <a:lnTo>
                    <a:pt x="268" y="259"/>
                  </a:lnTo>
                  <a:lnTo>
                    <a:pt x="264" y="264"/>
                  </a:lnTo>
                  <a:lnTo>
                    <a:pt x="263" y="268"/>
                  </a:lnTo>
                  <a:lnTo>
                    <a:pt x="262" y="272"/>
                  </a:lnTo>
                  <a:lnTo>
                    <a:pt x="262" y="276"/>
                  </a:lnTo>
                  <a:lnTo>
                    <a:pt x="263" y="285"/>
                  </a:lnTo>
                  <a:lnTo>
                    <a:pt x="260" y="284"/>
                  </a:lnTo>
                  <a:lnTo>
                    <a:pt x="255" y="284"/>
                  </a:lnTo>
                  <a:lnTo>
                    <a:pt x="250" y="285"/>
                  </a:lnTo>
                  <a:lnTo>
                    <a:pt x="247" y="288"/>
                  </a:lnTo>
                  <a:lnTo>
                    <a:pt x="245" y="293"/>
                  </a:lnTo>
                  <a:lnTo>
                    <a:pt x="245" y="295"/>
                  </a:lnTo>
                  <a:lnTo>
                    <a:pt x="246" y="297"/>
                  </a:lnTo>
                  <a:lnTo>
                    <a:pt x="248" y="301"/>
                  </a:lnTo>
                  <a:lnTo>
                    <a:pt x="249" y="304"/>
                  </a:lnTo>
                  <a:lnTo>
                    <a:pt x="248" y="306"/>
                  </a:lnTo>
                  <a:lnTo>
                    <a:pt x="247" y="306"/>
                  </a:lnTo>
                  <a:lnTo>
                    <a:pt x="246" y="307"/>
                  </a:lnTo>
                  <a:lnTo>
                    <a:pt x="246" y="310"/>
                  </a:lnTo>
                  <a:lnTo>
                    <a:pt x="247" y="312"/>
                  </a:lnTo>
                  <a:lnTo>
                    <a:pt x="248" y="316"/>
                  </a:lnTo>
                  <a:lnTo>
                    <a:pt x="251" y="321"/>
                  </a:lnTo>
                  <a:lnTo>
                    <a:pt x="253" y="323"/>
                  </a:lnTo>
                  <a:lnTo>
                    <a:pt x="255" y="324"/>
                  </a:lnTo>
                  <a:lnTo>
                    <a:pt x="256" y="328"/>
                  </a:lnTo>
                  <a:lnTo>
                    <a:pt x="256" y="331"/>
                  </a:lnTo>
                  <a:lnTo>
                    <a:pt x="255" y="333"/>
                  </a:lnTo>
                  <a:lnTo>
                    <a:pt x="255" y="334"/>
                  </a:lnTo>
                  <a:lnTo>
                    <a:pt x="252" y="336"/>
                  </a:lnTo>
                  <a:lnTo>
                    <a:pt x="251" y="336"/>
                  </a:lnTo>
                  <a:lnTo>
                    <a:pt x="250" y="337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1" y="341"/>
                  </a:lnTo>
                  <a:lnTo>
                    <a:pt x="250" y="341"/>
                  </a:lnTo>
                  <a:lnTo>
                    <a:pt x="248" y="340"/>
                  </a:lnTo>
                  <a:lnTo>
                    <a:pt x="247" y="340"/>
                  </a:lnTo>
                  <a:lnTo>
                    <a:pt x="246" y="341"/>
                  </a:lnTo>
                  <a:lnTo>
                    <a:pt x="245" y="342"/>
                  </a:lnTo>
                  <a:lnTo>
                    <a:pt x="244" y="341"/>
                  </a:lnTo>
                  <a:lnTo>
                    <a:pt x="241" y="341"/>
                  </a:lnTo>
                  <a:lnTo>
                    <a:pt x="239" y="340"/>
                  </a:lnTo>
                  <a:lnTo>
                    <a:pt x="239" y="339"/>
                  </a:lnTo>
                  <a:lnTo>
                    <a:pt x="238" y="336"/>
                  </a:lnTo>
                  <a:lnTo>
                    <a:pt x="237" y="336"/>
                  </a:lnTo>
                  <a:lnTo>
                    <a:pt x="234" y="336"/>
                  </a:lnTo>
                  <a:lnTo>
                    <a:pt x="229" y="335"/>
                  </a:lnTo>
                  <a:lnTo>
                    <a:pt x="227" y="333"/>
                  </a:lnTo>
                  <a:lnTo>
                    <a:pt x="210" y="322"/>
                  </a:lnTo>
                  <a:lnTo>
                    <a:pt x="205" y="319"/>
                  </a:lnTo>
                  <a:lnTo>
                    <a:pt x="203" y="318"/>
                  </a:lnTo>
                  <a:lnTo>
                    <a:pt x="200" y="312"/>
                  </a:lnTo>
                  <a:lnTo>
                    <a:pt x="197" y="312"/>
                  </a:lnTo>
                  <a:lnTo>
                    <a:pt x="194" y="310"/>
                  </a:lnTo>
                  <a:lnTo>
                    <a:pt x="193" y="310"/>
                  </a:lnTo>
                  <a:lnTo>
                    <a:pt x="191" y="306"/>
                  </a:lnTo>
                  <a:lnTo>
                    <a:pt x="191" y="304"/>
                  </a:lnTo>
                  <a:lnTo>
                    <a:pt x="191" y="300"/>
                  </a:lnTo>
                  <a:lnTo>
                    <a:pt x="190" y="300"/>
                  </a:lnTo>
                  <a:lnTo>
                    <a:pt x="189" y="298"/>
                  </a:lnTo>
                  <a:lnTo>
                    <a:pt x="188" y="298"/>
                  </a:lnTo>
                  <a:lnTo>
                    <a:pt x="187" y="299"/>
                  </a:lnTo>
                  <a:lnTo>
                    <a:pt x="187" y="300"/>
                  </a:lnTo>
                  <a:lnTo>
                    <a:pt x="184" y="299"/>
                  </a:lnTo>
                  <a:lnTo>
                    <a:pt x="181" y="297"/>
                  </a:lnTo>
                  <a:lnTo>
                    <a:pt x="179" y="297"/>
                  </a:lnTo>
                  <a:lnTo>
                    <a:pt x="177" y="298"/>
                  </a:lnTo>
                  <a:lnTo>
                    <a:pt x="176" y="299"/>
                  </a:lnTo>
                  <a:lnTo>
                    <a:pt x="175" y="3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/>
            </a:p>
          </p:txBody>
        </p:sp>
        <p:sp>
          <p:nvSpPr>
            <p:cNvPr id="136436" name="Freeform 67">
              <a:extLst>
                <a:ext uri="{FF2B5EF4-FFF2-40B4-BE49-F238E27FC236}">
                  <a16:creationId xmlns:a16="http://schemas.microsoft.com/office/drawing/2014/main" id="{470E4725-4321-152D-8624-D0D4930D5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509" y="2738469"/>
              <a:ext cx="100507" cy="144390"/>
            </a:xfrm>
            <a:custGeom>
              <a:avLst/>
              <a:gdLst>
                <a:gd name="T0" fmla="*/ 35 w 71"/>
                <a:gd name="T1" fmla="*/ 16 h 102"/>
                <a:gd name="T2" fmla="*/ 35 w 71"/>
                <a:gd name="T3" fmla="*/ 17 h 102"/>
                <a:gd name="T4" fmla="*/ 36 w 71"/>
                <a:gd name="T5" fmla="*/ 23 h 102"/>
                <a:gd name="T6" fmla="*/ 40 w 71"/>
                <a:gd name="T7" fmla="*/ 32 h 102"/>
                <a:gd name="T8" fmla="*/ 46 w 71"/>
                <a:gd name="T9" fmla="*/ 41 h 102"/>
                <a:gd name="T10" fmla="*/ 52 w 71"/>
                <a:gd name="T11" fmla="*/ 45 h 102"/>
                <a:gd name="T12" fmla="*/ 53 w 71"/>
                <a:gd name="T13" fmla="*/ 48 h 102"/>
                <a:gd name="T14" fmla="*/ 60 w 71"/>
                <a:gd name="T15" fmla="*/ 51 h 102"/>
                <a:gd name="T16" fmla="*/ 71 w 71"/>
                <a:gd name="T17" fmla="*/ 53 h 102"/>
                <a:gd name="T18" fmla="*/ 71 w 71"/>
                <a:gd name="T19" fmla="*/ 54 h 102"/>
                <a:gd name="T20" fmla="*/ 71 w 71"/>
                <a:gd name="T21" fmla="*/ 59 h 102"/>
                <a:gd name="T22" fmla="*/ 70 w 71"/>
                <a:gd name="T23" fmla="*/ 62 h 102"/>
                <a:gd name="T24" fmla="*/ 70 w 71"/>
                <a:gd name="T25" fmla="*/ 65 h 102"/>
                <a:gd name="T26" fmla="*/ 70 w 71"/>
                <a:gd name="T27" fmla="*/ 66 h 102"/>
                <a:gd name="T28" fmla="*/ 63 w 71"/>
                <a:gd name="T29" fmla="*/ 74 h 102"/>
                <a:gd name="T30" fmla="*/ 63 w 71"/>
                <a:gd name="T31" fmla="*/ 77 h 102"/>
                <a:gd name="T32" fmla="*/ 58 w 71"/>
                <a:gd name="T33" fmla="*/ 85 h 102"/>
                <a:gd name="T34" fmla="*/ 57 w 71"/>
                <a:gd name="T35" fmla="*/ 100 h 102"/>
                <a:gd name="T36" fmla="*/ 48 w 71"/>
                <a:gd name="T37" fmla="*/ 96 h 102"/>
                <a:gd name="T38" fmla="*/ 38 w 71"/>
                <a:gd name="T39" fmla="*/ 96 h 102"/>
                <a:gd name="T40" fmla="*/ 35 w 71"/>
                <a:gd name="T41" fmla="*/ 98 h 102"/>
                <a:gd name="T42" fmla="*/ 33 w 71"/>
                <a:gd name="T43" fmla="*/ 102 h 102"/>
                <a:gd name="T44" fmla="*/ 21 w 71"/>
                <a:gd name="T45" fmla="*/ 99 h 102"/>
                <a:gd name="T46" fmla="*/ 10 w 71"/>
                <a:gd name="T47" fmla="*/ 93 h 102"/>
                <a:gd name="T48" fmla="*/ 12 w 71"/>
                <a:gd name="T49" fmla="*/ 84 h 102"/>
                <a:gd name="T50" fmla="*/ 13 w 71"/>
                <a:gd name="T51" fmla="*/ 78 h 102"/>
                <a:gd name="T52" fmla="*/ 15 w 71"/>
                <a:gd name="T53" fmla="*/ 72 h 102"/>
                <a:gd name="T54" fmla="*/ 11 w 71"/>
                <a:gd name="T55" fmla="*/ 71 h 102"/>
                <a:gd name="T56" fmla="*/ 12 w 71"/>
                <a:gd name="T57" fmla="*/ 68 h 102"/>
                <a:gd name="T58" fmla="*/ 13 w 71"/>
                <a:gd name="T59" fmla="*/ 66 h 102"/>
                <a:gd name="T60" fmla="*/ 10 w 71"/>
                <a:gd name="T61" fmla="*/ 65 h 102"/>
                <a:gd name="T62" fmla="*/ 8 w 71"/>
                <a:gd name="T63" fmla="*/ 64 h 102"/>
                <a:gd name="T64" fmla="*/ 5 w 71"/>
                <a:gd name="T65" fmla="*/ 56 h 102"/>
                <a:gd name="T66" fmla="*/ 1 w 71"/>
                <a:gd name="T67" fmla="*/ 53 h 102"/>
                <a:gd name="T68" fmla="*/ 2 w 71"/>
                <a:gd name="T69" fmla="*/ 48 h 102"/>
                <a:gd name="T70" fmla="*/ 1 w 71"/>
                <a:gd name="T71" fmla="*/ 45 h 102"/>
                <a:gd name="T72" fmla="*/ 1 w 71"/>
                <a:gd name="T73" fmla="*/ 42 h 102"/>
                <a:gd name="T74" fmla="*/ 4 w 71"/>
                <a:gd name="T75" fmla="*/ 34 h 102"/>
                <a:gd name="T76" fmla="*/ 5 w 71"/>
                <a:gd name="T77" fmla="*/ 31 h 102"/>
                <a:gd name="T78" fmla="*/ 9 w 71"/>
                <a:gd name="T79" fmla="*/ 27 h 102"/>
                <a:gd name="T80" fmla="*/ 10 w 71"/>
                <a:gd name="T81" fmla="*/ 23 h 102"/>
                <a:gd name="T82" fmla="*/ 11 w 71"/>
                <a:gd name="T83" fmla="*/ 18 h 102"/>
                <a:gd name="T84" fmla="*/ 14 w 71"/>
                <a:gd name="T85" fmla="*/ 14 h 102"/>
                <a:gd name="T86" fmla="*/ 19 w 71"/>
                <a:gd name="T87" fmla="*/ 8 h 102"/>
                <a:gd name="T88" fmla="*/ 23 w 71"/>
                <a:gd name="T89" fmla="*/ 1 h 102"/>
                <a:gd name="T90" fmla="*/ 27 w 71"/>
                <a:gd name="T91" fmla="*/ 2 h 102"/>
                <a:gd name="T92" fmla="*/ 29 w 71"/>
                <a:gd name="T93" fmla="*/ 4 h 102"/>
                <a:gd name="T94" fmla="*/ 34 w 71"/>
                <a:gd name="T95" fmla="*/ 2 h 102"/>
                <a:gd name="T96" fmla="*/ 35 w 71"/>
                <a:gd name="T9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102">
                  <a:moveTo>
                    <a:pt x="36" y="8"/>
                  </a:moveTo>
                  <a:lnTo>
                    <a:pt x="35" y="10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8" y="28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4"/>
                  </a:lnTo>
                  <a:lnTo>
                    <a:pt x="46" y="41"/>
                  </a:lnTo>
                  <a:lnTo>
                    <a:pt x="47" y="42"/>
                  </a:lnTo>
                  <a:lnTo>
                    <a:pt x="50" y="43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3" y="46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0" y="51"/>
                  </a:lnTo>
                  <a:lnTo>
                    <a:pt x="61" y="52"/>
                  </a:lnTo>
                  <a:lnTo>
                    <a:pt x="63" y="52"/>
                  </a:lnTo>
                  <a:lnTo>
                    <a:pt x="67" y="52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70" y="63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4" y="71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4"/>
                  </a:lnTo>
                  <a:lnTo>
                    <a:pt x="64" y="74"/>
                  </a:lnTo>
                  <a:lnTo>
                    <a:pt x="64" y="75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2" y="79"/>
                  </a:lnTo>
                  <a:lnTo>
                    <a:pt x="59" y="82"/>
                  </a:lnTo>
                  <a:lnTo>
                    <a:pt x="58" y="84"/>
                  </a:lnTo>
                  <a:lnTo>
                    <a:pt x="58" y="85"/>
                  </a:lnTo>
                  <a:lnTo>
                    <a:pt x="58" y="90"/>
                  </a:lnTo>
                  <a:lnTo>
                    <a:pt x="57" y="91"/>
                  </a:lnTo>
                  <a:lnTo>
                    <a:pt x="57" y="96"/>
                  </a:lnTo>
                  <a:lnTo>
                    <a:pt x="57" y="100"/>
                  </a:lnTo>
                  <a:lnTo>
                    <a:pt x="57" y="101"/>
                  </a:lnTo>
                  <a:lnTo>
                    <a:pt x="55" y="101"/>
                  </a:lnTo>
                  <a:lnTo>
                    <a:pt x="53" y="99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3" y="95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36" y="97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0"/>
                  </a:lnTo>
                  <a:lnTo>
                    <a:pt x="34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1" y="99"/>
                  </a:lnTo>
                  <a:lnTo>
                    <a:pt x="19" y="97"/>
                  </a:lnTo>
                  <a:lnTo>
                    <a:pt x="13" y="96"/>
                  </a:lnTo>
                  <a:lnTo>
                    <a:pt x="11" y="95"/>
                  </a:lnTo>
                  <a:lnTo>
                    <a:pt x="10" y="93"/>
                  </a:lnTo>
                  <a:lnTo>
                    <a:pt x="7" y="90"/>
                  </a:lnTo>
                  <a:lnTo>
                    <a:pt x="9" y="89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1" y="82"/>
                  </a:lnTo>
                  <a:lnTo>
                    <a:pt x="12" y="81"/>
                  </a:lnTo>
                  <a:lnTo>
                    <a:pt x="13" y="78"/>
                  </a:lnTo>
                  <a:lnTo>
                    <a:pt x="14" y="77"/>
                  </a:lnTo>
                  <a:lnTo>
                    <a:pt x="15" y="76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7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7" name="Freeform 84">
              <a:extLst>
                <a:ext uri="{FF2B5EF4-FFF2-40B4-BE49-F238E27FC236}">
                  <a16:creationId xmlns:a16="http://schemas.microsoft.com/office/drawing/2014/main" id="{FF7CC100-904E-F4BF-FF99-584D7F138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860" y="1087894"/>
              <a:ext cx="900314" cy="730443"/>
            </a:xfrm>
            <a:custGeom>
              <a:avLst/>
              <a:gdLst>
                <a:gd name="T0" fmla="*/ 41 w 636"/>
                <a:gd name="T1" fmla="*/ 425 h 516"/>
                <a:gd name="T2" fmla="*/ 13 w 636"/>
                <a:gd name="T3" fmla="*/ 367 h 516"/>
                <a:gd name="T4" fmla="*/ 26 w 636"/>
                <a:gd name="T5" fmla="*/ 307 h 516"/>
                <a:gd name="T6" fmla="*/ 12 w 636"/>
                <a:gd name="T7" fmla="*/ 178 h 516"/>
                <a:gd name="T8" fmla="*/ 45 w 636"/>
                <a:gd name="T9" fmla="*/ 204 h 516"/>
                <a:gd name="T10" fmla="*/ 67 w 636"/>
                <a:gd name="T11" fmla="*/ 172 h 516"/>
                <a:gd name="T12" fmla="*/ 88 w 636"/>
                <a:gd name="T13" fmla="*/ 197 h 516"/>
                <a:gd name="T14" fmla="*/ 110 w 636"/>
                <a:gd name="T15" fmla="*/ 203 h 516"/>
                <a:gd name="T16" fmla="*/ 99 w 636"/>
                <a:gd name="T17" fmla="*/ 164 h 516"/>
                <a:gd name="T18" fmla="*/ 137 w 636"/>
                <a:gd name="T19" fmla="*/ 130 h 516"/>
                <a:gd name="T20" fmla="*/ 81 w 636"/>
                <a:gd name="T21" fmla="*/ 122 h 516"/>
                <a:gd name="T22" fmla="*/ 36 w 636"/>
                <a:gd name="T23" fmla="*/ 168 h 516"/>
                <a:gd name="T24" fmla="*/ 40 w 636"/>
                <a:gd name="T25" fmla="*/ 193 h 516"/>
                <a:gd name="T26" fmla="*/ 78 w 636"/>
                <a:gd name="T27" fmla="*/ 100 h 516"/>
                <a:gd name="T28" fmla="*/ 218 w 636"/>
                <a:gd name="T29" fmla="*/ 89 h 516"/>
                <a:gd name="T30" fmla="*/ 197 w 636"/>
                <a:gd name="T31" fmla="*/ 134 h 516"/>
                <a:gd name="T32" fmla="*/ 174 w 636"/>
                <a:gd name="T33" fmla="*/ 180 h 516"/>
                <a:gd name="T34" fmla="*/ 188 w 636"/>
                <a:gd name="T35" fmla="*/ 214 h 516"/>
                <a:gd name="T36" fmla="*/ 238 w 636"/>
                <a:gd name="T37" fmla="*/ 265 h 516"/>
                <a:gd name="T38" fmla="*/ 207 w 636"/>
                <a:gd name="T39" fmla="*/ 262 h 516"/>
                <a:gd name="T40" fmla="*/ 195 w 636"/>
                <a:gd name="T41" fmla="*/ 281 h 516"/>
                <a:gd name="T42" fmla="*/ 170 w 636"/>
                <a:gd name="T43" fmla="*/ 311 h 516"/>
                <a:gd name="T44" fmla="*/ 139 w 636"/>
                <a:gd name="T45" fmla="*/ 339 h 516"/>
                <a:gd name="T46" fmla="*/ 141 w 636"/>
                <a:gd name="T47" fmla="*/ 377 h 516"/>
                <a:gd name="T48" fmla="*/ 131 w 636"/>
                <a:gd name="T49" fmla="*/ 421 h 516"/>
                <a:gd name="T50" fmla="*/ 141 w 636"/>
                <a:gd name="T51" fmla="*/ 448 h 516"/>
                <a:gd name="T52" fmla="*/ 137 w 636"/>
                <a:gd name="T53" fmla="*/ 460 h 516"/>
                <a:gd name="T54" fmla="*/ 338 w 636"/>
                <a:gd name="T55" fmla="*/ 491 h 516"/>
                <a:gd name="T56" fmla="*/ 270 w 636"/>
                <a:gd name="T57" fmla="*/ 458 h 516"/>
                <a:gd name="T58" fmla="*/ 212 w 636"/>
                <a:gd name="T59" fmla="*/ 465 h 516"/>
                <a:gd name="T60" fmla="*/ 402 w 636"/>
                <a:gd name="T61" fmla="*/ 454 h 516"/>
                <a:gd name="T62" fmla="*/ 377 w 636"/>
                <a:gd name="T63" fmla="*/ 448 h 516"/>
                <a:gd name="T64" fmla="*/ 162 w 636"/>
                <a:gd name="T65" fmla="*/ 462 h 516"/>
                <a:gd name="T66" fmla="*/ 141 w 636"/>
                <a:gd name="T67" fmla="*/ 442 h 516"/>
                <a:gd name="T68" fmla="*/ 233 w 636"/>
                <a:gd name="T69" fmla="*/ 467 h 516"/>
                <a:gd name="T70" fmla="*/ 610 w 636"/>
                <a:gd name="T71" fmla="*/ 443 h 516"/>
                <a:gd name="T72" fmla="*/ 28 w 636"/>
                <a:gd name="T73" fmla="*/ 375 h 516"/>
                <a:gd name="T74" fmla="*/ 182 w 636"/>
                <a:gd name="T75" fmla="*/ 434 h 516"/>
                <a:gd name="T76" fmla="*/ 162 w 636"/>
                <a:gd name="T77" fmla="*/ 411 h 516"/>
                <a:gd name="T78" fmla="*/ 145 w 636"/>
                <a:gd name="T79" fmla="*/ 371 h 516"/>
                <a:gd name="T80" fmla="*/ 218 w 636"/>
                <a:gd name="T81" fmla="*/ 365 h 516"/>
                <a:gd name="T82" fmla="*/ 227 w 636"/>
                <a:gd name="T83" fmla="*/ 359 h 516"/>
                <a:gd name="T84" fmla="*/ 245 w 636"/>
                <a:gd name="T85" fmla="*/ 401 h 516"/>
                <a:gd name="T86" fmla="*/ 401 w 636"/>
                <a:gd name="T87" fmla="*/ 347 h 516"/>
                <a:gd name="T88" fmla="*/ 228 w 636"/>
                <a:gd name="T89" fmla="*/ 315 h 516"/>
                <a:gd name="T90" fmla="*/ 343 w 636"/>
                <a:gd name="T91" fmla="*/ 510 h 516"/>
                <a:gd name="T92" fmla="*/ 335 w 636"/>
                <a:gd name="T93" fmla="*/ 456 h 516"/>
                <a:gd name="T94" fmla="*/ 323 w 636"/>
                <a:gd name="T95" fmla="*/ 418 h 516"/>
                <a:gd name="T96" fmla="*/ 278 w 636"/>
                <a:gd name="T97" fmla="*/ 396 h 516"/>
                <a:gd name="T98" fmla="*/ 269 w 636"/>
                <a:gd name="T99" fmla="*/ 365 h 516"/>
                <a:gd name="T100" fmla="*/ 279 w 636"/>
                <a:gd name="T101" fmla="*/ 338 h 516"/>
                <a:gd name="T102" fmla="*/ 314 w 636"/>
                <a:gd name="T103" fmla="*/ 298 h 516"/>
                <a:gd name="T104" fmla="*/ 328 w 636"/>
                <a:gd name="T105" fmla="*/ 323 h 516"/>
                <a:gd name="T106" fmla="*/ 343 w 636"/>
                <a:gd name="T107" fmla="*/ 304 h 516"/>
                <a:gd name="T108" fmla="*/ 357 w 636"/>
                <a:gd name="T109" fmla="*/ 345 h 516"/>
                <a:gd name="T110" fmla="*/ 403 w 636"/>
                <a:gd name="T111" fmla="*/ 311 h 516"/>
                <a:gd name="T112" fmla="*/ 392 w 636"/>
                <a:gd name="T113" fmla="*/ 394 h 516"/>
                <a:gd name="T114" fmla="*/ 362 w 636"/>
                <a:gd name="T115" fmla="*/ 437 h 516"/>
                <a:gd name="T116" fmla="*/ 355 w 636"/>
                <a:gd name="T117" fmla="*/ 466 h 516"/>
                <a:gd name="T118" fmla="*/ 41 w 636"/>
                <a:gd name="T119" fmla="*/ 166 h 516"/>
                <a:gd name="T120" fmla="*/ 74 w 636"/>
                <a:gd name="T121" fmla="*/ 137 h 516"/>
                <a:gd name="T122" fmla="*/ 276 w 636"/>
                <a:gd name="T123" fmla="*/ 7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" h="516">
                  <a:moveTo>
                    <a:pt x="51" y="465"/>
                  </a:moveTo>
                  <a:lnTo>
                    <a:pt x="51" y="462"/>
                  </a:lnTo>
                  <a:lnTo>
                    <a:pt x="51" y="461"/>
                  </a:lnTo>
                  <a:lnTo>
                    <a:pt x="52" y="457"/>
                  </a:lnTo>
                  <a:lnTo>
                    <a:pt x="51" y="453"/>
                  </a:lnTo>
                  <a:lnTo>
                    <a:pt x="49" y="449"/>
                  </a:lnTo>
                  <a:lnTo>
                    <a:pt x="48" y="445"/>
                  </a:lnTo>
                  <a:lnTo>
                    <a:pt x="49" y="440"/>
                  </a:lnTo>
                  <a:lnTo>
                    <a:pt x="50" y="436"/>
                  </a:lnTo>
                  <a:lnTo>
                    <a:pt x="52" y="432"/>
                  </a:lnTo>
                  <a:lnTo>
                    <a:pt x="53" y="428"/>
                  </a:lnTo>
                  <a:lnTo>
                    <a:pt x="43" y="426"/>
                  </a:lnTo>
                  <a:lnTo>
                    <a:pt x="42" y="426"/>
                  </a:lnTo>
                  <a:lnTo>
                    <a:pt x="42" y="428"/>
                  </a:lnTo>
                  <a:lnTo>
                    <a:pt x="42" y="434"/>
                  </a:lnTo>
                  <a:lnTo>
                    <a:pt x="41" y="435"/>
                  </a:lnTo>
                  <a:lnTo>
                    <a:pt x="40" y="435"/>
                  </a:lnTo>
                  <a:lnTo>
                    <a:pt x="39" y="436"/>
                  </a:lnTo>
                  <a:lnTo>
                    <a:pt x="37" y="437"/>
                  </a:lnTo>
                  <a:lnTo>
                    <a:pt x="36" y="438"/>
                  </a:lnTo>
                  <a:lnTo>
                    <a:pt x="35" y="438"/>
                  </a:lnTo>
                  <a:lnTo>
                    <a:pt x="34" y="437"/>
                  </a:lnTo>
                  <a:lnTo>
                    <a:pt x="32" y="432"/>
                  </a:lnTo>
                  <a:lnTo>
                    <a:pt x="32" y="429"/>
                  </a:lnTo>
                  <a:lnTo>
                    <a:pt x="33" y="425"/>
                  </a:lnTo>
                  <a:lnTo>
                    <a:pt x="34" y="421"/>
                  </a:lnTo>
                  <a:lnTo>
                    <a:pt x="36" y="418"/>
                  </a:lnTo>
                  <a:lnTo>
                    <a:pt x="39" y="417"/>
                  </a:lnTo>
                  <a:lnTo>
                    <a:pt x="42" y="419"/>
                  </a:lnTo>
                  <a:lnTo>
                    <a:pt x="45" y="420"/>
                  </a:lnTo>
                  <a:lnTo>
                    <a:pt x="43" y="421"/>
                  </a:lnTo>
                  <a:lnTo>
                    <a:pt x="42" y="421"/>
                  </a:lnTo>
                  <a:lnTo>
                    <a:pt x="41" y="424"/>
                  </a:lnTo>
                  <a:lnTo>
                    <a:pt x="41" y="425"/>
                  </a:lnTo>
                  <a:lnTo>
                    <a:pt x="47" y="426"/>
                  </a:lnTo>
                  <a:lnTo>
                    <a:pt x="51" y="427"/>
                  </a:lnTo>
                  <a:lnTo>
                    <a:pt x="54" y="426"/>
                  </a:lnTo>
                  <a:lnTo>
                    <a:pt x="53" y="424"/>
                  </a:lnTo>
                  <a:lnTo>
                    <a:pt x="51" y="419"/>
                  </a:lnTo>
                  <a:lnTo>
                    <a:pt x="50" y="412"/>
                  </a:lnTo>
                  <a:lnTo>
                    <a:pt x="49" y="405"/>
                  </a:lnTo>
                  <a:lnTo>
                    <a:pt x="49" y="403"/>
                  </a:lnTo>
                  <a:lnTo>
                    <a:pt x="50" y="401"/>
                  </a:lnTo>
                  <a:lnTo>
                    <a:pt x="51" y="399"/>
                  </a:lnTo>
                  <a:lnTo>
                    <a:pt x="50" y="397"/>
                  </a:lnTo>
                  <a:lnTo>
                    <a:pt x="49" y="393"/>
                  </a:lnTo>
                  <a:lnTo>
                    <a:pt x="48" y="386"/>
                  </a:lnTo>
                  <a:lnTo>
                    <a:pt x="48" y="383"/>
                  </a:lnTo>
                  <a:lnTo>
                    <a:pt x="47" y="380"/>
                  </a:lnTo>
                  <a:lnTo>
                    <a:pt x="44" y="378"/>
                  </a:lnTo>
                  <a:lnTo>
                    <a:pt x="42" y="377"/>
                  </a:lnTo>
                  <a:lnTo>
                    <a:pt x="36" y="377"/>
                  </a:lnTo>
                  <a:lnTo>
                    <a:pt x="31" y="376"/>
                  </a:lnTo>
                  <a:lnTo>
                    <a:pt x="27" y="372"/>
                  </a:lnTo>
                  <a:lnTo>
                    <a:pt x="19" y="359"/>
                  </a:lnTo>
                  <a:lnTo>
                    <a:pt x="19" y="359"/>
                  </a:lnTo>
                  <a:lnTo>
                    <a:pt x="21" y="359"/>
                  </a:lnTo>
                  <a:lnTo>
                    <a:pt x="21" y="358"/>
                  </a:lnTo>
                  <a:lnTo>
                    <a:pt x="19" y="357"/>
                  </a:lnTo>
                  <a:lnTo>
                    <a:pt x="18" y="357"/>
                  </a:lnTo>
                  <a:lnTo>
                    <a:pt x="15" y="357"/>
                  </a:lnTo>
                  <a:lnTo>
                    <a:pt x="13" y="359"/>
                  </a:lnTo>
                  <a:lnTo>
                    <a:pt x="12" y="360"/>
                  </a:lnTo>
                  <a:lnTo>
                    <a:pt x="13" y="362"/>
                  </a:lnTo>
                  <a:lnTo>
                    <a:pt x="16" y="365"/>
                  </a:lnTo>
                  <a:lnTo>
                    <a:pt x="15" y="365"/>
                  </a:lnTo>
                  <a:lnTo>
                    <a:pt x="14" y="365"/>
                  </a:lnTo>
                  <a:lnTo>
                    <a:pt x="13" y="367"/>
                  </a:lnTo>
                  <a:lnTo>
                    <a:pt x="15" y="367"/>
                  </a:lnTo>
                  <a:lnTo>
                    <a:pt x="18" y="369"/>
                  </a:lnTo>
                  <a:lnTo>
                    <a:pt x="19" y="371"/>
                  </a:lnTo>
                  <a:lnTo>
                    <a:pt x="20" y="374"/>
                  </a:lnTo>
                  <a:lnTo>
                    <a:pt x="19" y="375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1" y="364"/>
                  </a:lnTo>
                  <a:lnTo>
                    <a:pt x="0" y="362"/>
                  </a:lnTo>
                  <a:lnTo>
                    <a:pt x="0" y="359"/>
                  </a:lnTo>
                  <a:lnTo>
                    <a:pt x="5" y="346"/>
                  </a:lnTo>
                  <a:lnTo>
                    <a:pt x="6" y="340"/>
                  </a:lnTo>
                  <a:lnTo>
                    <a:pt x="7" y="333"/>
                  </a:lnTo>
                  <a:lnTo>
                    <a:pt x="7" y="327"/>
                  </a:lnTo>
                  <a:lnTo>
                    <a:pt x="3" y="295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3" y="292"/>
                  </a:lnTo>
                  <a:lnTo>
                    <a:pt x="4" y="292"/>
                  </a:lnTo>
                  <a:lnTo>
                    <a:pt x="4" y="293"/>
                  </a:lnTo>
                  <a:lnTo>
                    <a:pt x="5" y="293"/>
                  </a:lnTo>
                  <a:lnTo>
                    <a:pt x="7" y="305"/>
                  </a:lnTo>
                  <a:lnTo>
                    <a:pt x="8" y="310"/>
                  </a:lnTo>
                  <a:lnTo>
                    <a:pt x="9" y="311"/>
                  </a:lnTo>
                  <a:lnTo>
                    <a:pt x="8" y="313"/>
                  </a:lnTo>
                  <a:lnTo>
                    <a:pt x="7" y="316"/>
                  </a:lnTo>
                  <a:lnTo>
                    <a:pt x="7" y="317"/>
                  </a:lnTo>
                  <a:lnTo>
                    <a:pt x="8" y="319"/>
                  </a:lnTo>
                  <a:lnTo>
                    <a:pt x="8" y="320"/>
                  </a:lnTo>
                  <a:lnTo>
                    <a:pt x="12" y="317"/>
                  </a:lnTo>
                  <a:lnTo>
                    <a:pt x="17" y="314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6" y="307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4" y="299"/>
                  </a:lnTo>
                  <a:lnTo>
                    <a:pt x="24" y="296"/>
                  </a:lnTo>
                  <a:lnTo>
                    <a:pt x="20" y="292"/>
                  </a:lnTo>
                  <a:lnTo>
                    <a:pt x="20" y="287"/>
                  </a:lnTo>
                  <a:lnTo>
                    <a:pt x="18" y="281"/>
                  </a:lnTo>
                  <a:lnTo>
                    <a:pt x="17" y="277"/>
                  </a:lnTo>
                  <a:lnTo>
                    <a:pt x="13" y="275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4" y="273"/>
                  </a:lnTo>
                  <a:lnTo>
                    <a:pt x="4" y="280"/>
                  </a:lnTo>
                  <a:lnTo>
                    <a:pt x="4" y="283"/>
                  </a:lnTo>
                  <a:lnTo>
                    <a:pt x="3" y="287"/>
                  </a:lnTo>
                  <a:lnTo>
                    <a:pt x="4" y="290"/>
                  </a:lnTo>
                  <a:lnTo>
                    <a:pt x="3" y="291"/>
                  </a:lnTo>
                  <a:lnTo>
                    <a:pt x="2" y="290"/>
                  </a:lnTo>
                  <a:lnTo>
                    <a:pt x="1" y="289"/>
                  </a:lnTo>
                  <a:lnTo>
                    <a:pt x="1" y="287"/>
                  </a:lnTo>
                  <a:lnTo>
                    <a:pt x="0" y="286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2" y="200"/>
                  </a:lnTo>
                  <a:lnTo>
                    <a:pt x="2" y="197"/>
                  </a:lnTo>
                  <a:lnTo>
                    <a:pt x="3" y="195"/>
                  </a:lnTo>
                  <a:lnTo>
                    <a:pt x="7" y="180"/>
                  </a:lnTo>
                  <a:lnTo>
                    <a:pt x="9" y="176"/>
                  </a:lnTo>
                  <a:lnTo>
                    <a:pt x="11" y="174"/>
                  </a:lnTo>
                  <a:lnTo>
                    <a:pt x="12" y="176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0" y="183"/>
                  </a:lnTo>
                  <a:lnTo>
                    <a:pt x="9" y="184"/>
                  </a:lnTo>
                  <a:lnTo>
                    <a:pt x="9" y="185"/>
                  </a:lnTo>
                  <a:lnTo>
                    <a:pt x="10" y="186"/>
                  </a:lnTo>
                  <a:lnTo>
                    <a:pt x="11" y="186"/>
                  </a:lnTo>
                  <a:lnTo>
                    <a:pt x="12" y="186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3" y="190"/>
                  </a:lnTo>
                  <a:lnTo>
                    <a:pt x="14" y="191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3"/>
                  </a:lnTo>
                  <a:lnTo>
                    <a:pt x="18" y="195"/>
                  </a:lnTo>
                  <a:lnTo>
                    <a:pt x="18" y="197"/>
                  </a:lnTo>
                  <a:lnTo>
                    <a:pt x="18" y="199"/>
                  </a:lnTo>
                  <a:lnTo>
                    <a:pt x="18" y="200"/>
                  </a:lnTo>
                  <a:lnTo>
                    <a:pt x="19" y="199"/>
                  </a:lnTo>
                  <a:lnTo>
                    <a:pt x="20" y="198"/>
                  </a:lnTo>
                  <a:lnTo>
                    <a:pt x="19" y="197"/>
                  </a:lnTo>
                  <a:lnTo>
                    <a:pt x="19" y="196"/>
                  </a:lnTo>
                  <a:lnTo>
                    <a:pt x="22" y="195"/>
                  </a:lnTo>
                  <a:lnTo>
                    <a:pt x="26" y="195"/>
                  </a:lnTo>
                  <a:lnTo>
                    <a:pt x="30" y="196"/>
                  </a:lnTo>
                  <a:lnTo>
                    <a:pt x="32" y="197"/>
                  </a:lnTo>
                  <a:lnTo>
                    <a:pt x="33" y="197"/>
                  </a:lnTo>
                  <a:lnTo>
                    <a:pt x="37" y="201"/>
                  </a:lnTo>
                  <a:lnTo>
                    <a:pt x="39" y="201"/>
                  </a:lnTo>
                  <a:lnTo>
                    <a:pt x="40" y="199"/>
                  </a:lnTo>
                  <a:lnTo>
                    <a:pt x="41" y="197"/>
                  </a:lnTo>
                  <a:lnTo>
                    <a:pt x="42" y="196"/>
                  </a:lnTo>
                  <a:lnTo>
                    <a:pt x="42" y="196"/>
                  </a:lnTo>
                  <a:lnTo>
                    <a:pt x="45" y="203"/>
                  </a:lnTo>
                  <a:lnTo>
                    <a:pt x="45" y="204"/>
                  </a:lnTo>
                  <a:lnTo>
                    <a:pt x="44" y="205"/>
                  </a:lnTo>
                  <a:lnTo>
                    <a:pt x="45" y="207"/>
                  </a:lnTo>
                  <a:lnTo>
                    <a:pt x="45" y="209"/>
                  </a:lnTo>
                  <a:lnTo>
                    <a:pt x="47" y="209"/>
                  </a:lnTo>
                  <a:lnTo>
                    <a:pt x="48" y="212"/>
                  </a:lnTo>
                  <a:lnTo>
                    <a:pt x="49" y="213"/>
                  </a:lnTo>
                  <a:lnTo>
                    <a:pt x="51" y="213"/>
                  </a:lnTo>
                  <a:lnTo>
                    <a:pt x="57" y="211"/>
                  </a:lnTo>
                  <a:lnTo>
                    <a:pt x="58" y="210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5"/>
                  </a:lnTo>
                  <a:lnTo>
                    <a:pt x="58" y="203"/>
                  </a:lnTo>
                  <a:lnTo>
                    <a:pt x="59" y="200"/>
                  </a:lnTo>
                  <a:lnTo>
                    <a:pt x="60" y="199"/>
                  </a:lnTo>
                  <a:lnTo>
                    <a:pt x="60" y="198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4" y="193"/>
                  </a:lnTo>
                  <a:lnTo>
                    <a:pt x="54" y="191"/>
                  </a:lnTo>
                  <a:lnTo>
                    <a:pt x="54" y="190"/>
                  </a:lnTo>
                  <a:lnTo>
                    <a:pt x="53" y="190"/>
                  </a:lnTo>
                  <a:lnTo>
                    <a:pt x="53" y="188"/>
                  </a:lnTo>
                  <a:lnTo>
                    <a:pt x="54" y="187"/>
                  </a:lnTo>
                  <a:lnTo>
                    <a:pt x="58" y="186"/>
                  </a:lnTo>
                  <a:lnTo>
                    <a:pt x="64" y="177"/>
                  </a:lnTo>
                  <a:lnTo>
                    <a:pt x="65" y="176"/>
                  </a:lnTo>
                  <a:lnTo>
                    <a:pt x="69" y="174"/>
                  </a:lnTo>
                  <a:lnTo>
                    <a:pt x="74" y="174"/>
                  </a:lnTo>
                  <a:lnTo>
                    <a:pt x="72" y="173"/>
                  </a:lnTo>
                  <a:lnTo>
                    <a:pt x="68" y="173"/>
                  </a:lnTo>
                  <a:lnTo>
                    <a:pt x="67" y="172"/>
                  </a:lnTo>
                  <a:lnTo>
                    <a:pt x="67" y="169"/>
                  </a:lnTo>
                  <a:lnTo>
                    <a:pt x="69" y="166"/>
                  </a:lnTo>
                  <a:lnTo>
                    <a:pt x="70" y="165"/>
                  </a:lnTo>
                  <a:lnTo>
                    <a:pt x="73" y="163"/>
                  </a:lnTo>
                  <a:lnTo>
                    <a:pt x="78" y="159"/>
                  </a:lnTo>
                  <a:lnTo>
                    <a:pt x="79" y="159"/>
                  </a:lnTo>
                  <a:lnTo>
                    <a:pt x="80" y="159"/>
                  </a:lnTo>
                  <a:lnTo>
                    <a:pt x="82" y="160"/>
                  </a:lnTo>
                  <a:lnTo>
                    <a:pt x="83" y="160"/>
                  </a:lnTo>
                  <a:lnTo>
                    <a:pt x="84" y="160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89" y="158"/>
                  </a:lnTo>
                  <a:lnTo>
                    <a:pt x="90" y="160"/>
                  </a:lnTo>
                  <a:lnTo>
                    <a:pt x="91" y="161"/>
                  </a:lnTo>
                  <a:lnTo>
                    <a:pt x="92" y="165"/>
                  </a:lnTo>
                  <a:lnTo>
                    <a:pt x="93" y="167"/>
                  </a:lnTo>
                  <a:lnTo>
                    <a:pt x="95" y="169"/>
                  </a:lnTo>
                  <a:lnTo>
                    <a:pt x="96" y="171"/>
                  </a:lnTo>
                  <a:lnTo>
                    <a:pt x="97" y="174"/>
                  </a:lnTo>
                  <a:lnTo>
                    <a:pt x="95" y="175"/>
                  </a:lnTo>
                  <a:lnTo>
                    <a:pt x="92" y="179"/>
                  </a:lnTo>
                  <a:lnTo>
                    <a:pt x="90" y="180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89" y="184"/>
                  </a:lnTo>
                  <a:lnTo>
                    <a:pt x="87" y="186"/>
                  </a:lnTo>
                  <a:lnTo>
                    <a:pt x="86" y="189"/>
                  </a:lnTo>
                  <a:lnTo>
                    <a:pt x="85" y="191"/>
                  </a:lnTo>
                  <a:lnTo>
                    <a:pt x="86" y="197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90" y="196"/>
                  </a:lnTo>
                  <a:lnTo>
                    <a:pt x="90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5" y="189"/>
                  </a:lnTo>
                  <a:lnTo>
                    <a:pt x="94" y="188"/>
                  </a:lnTo>
                  <a:lnTo>
                    <a:pt x="93" y="188"/>
                  </a:lnTo>
                  <a:lnTo>
                    <a:pt x="92" y="189"/>
                  </a:lnTo>
                  <a:lnTo>
                    <a:pt x="93" y="187"/>
                  </a:lnTo>
                  <a:lnTo>
                    <a:pt x="94" y="185"/>
                  </a:lnTo>
                  <a:lnTo>
                    <a:pt x="94" y="184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5"/>
                  </a:lnTo>
                  <a:lnTo>
                    <a:pt x="97" y="186"/>
                  </a:lnTo>
                  <a:lnTo>
                    <a:pt x="100" y="185"/>
                  </a:lnTo>
                  <a:lnTo>
                    <a:pt x="102" y="186"/>
                  </a:lnTo>
                  <a:lnTo>
                    <a:pt x="103" y="187"/>
                  </a:lnTo>
                  <a:lnTo>
                    <a:pt x="105" y="186"/>
                  </a:lnTo>
                  <a:lnTo>
                    <a:pt x="106" y="187"/>
                  </a:lnTo>
                  <a:lnTo>
                    <a:pt x="107" y="189"/>
                  </a:lnTo>
                  <a:lnTo>
                    <a:pt x="107" y="190"/>
                  </a:lnTo>
                  <a:lnTo>
                    <a:pt x="105" y="193"/>
                  </a:lnTo>
                  <a:lnTo>
                    <a:pt x="104" y="196"/>
                  </a:lnTo>
                  <a:lnTo>
                    <a:pt x="105" y="196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6" y="199"/>
                  </a:lnTo>
                  <a:lnTo>
                    <a:pt x="107" y="200"/>
                  </a:lnTo>
                  <a:lnTo>
                    <a:pt x="108" y="201"/>
                  </a:lnTo>
                  <a:lnTo>
                    <a:pt x="109" y="202"/>
                  </a:lnTo>
                  <a:lnTo>
                    <a:pt x="109" y="203"/>
                  </a:lnTo>
                  <a:lnTo>
                    <a:pt x="110" y="203"/>
                  </a:lnTo>
                  <a:lnTo>
                    <a:pt x="111" y="203"/>
                  </a:lnTo>
                  <a:lnTo>
                    <a:pt x="112" y="201"/>
                  </a:lnTo>
                  <a:lnTo>
                    <a:pt x="113" y="200"/>
                  </a:lnTo>
                  <a:lnTo>
                    <a:pt x="114" y="201"/>
                  </a:lnTo>
                  <a:lnTo>
                    <a:pt x="115" y="200"/>
                  </a:lnTo>
                  <a:lnTo>
                    <a:pt x="114" y="198"/>
                  </a:lnTo>
                  <a:lnTo>
                    <a:pt x="113" y="197"/>
                  </a:lnTo>
                  <a:lnTo>
                    <a:pt x="110" y="198"/>
                  </a:lnTo>
                  <a:lnTo>
                    <a:pt x="110" y="199"/>
                  </a:lnTo>
                  <a:lnTo>
                    <a:pt x="109" y="199"/>
                  </a:lnTo>
                  <a:lnTo>
                    <a:pt x="108" y="199"/>
                  </a:lnTo>
                  <a:lnTo>
                    <a:pt x="108" y="198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0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6" y="175"/>
                  </a:lnTo>
                  <a:lnTo>
                    <a:pt x="102" y="177"/>
                  </a:lnTo>
                  <a:lnTo>
                    <a:pt x="101" y="178"/>
                  </a:lnTo>
                  <a:lnTo>
                    <a:pt x="99" y="179"/>
                  </a:lnTo>
                  <a:lnTo>
                    <a:pt x="97" y="179"/>
                  </a:lnTo>
                  <a:lnTo>
                    <a:pt x="96" y="178"/>
                  </a:lnTo>
                  <a:lnTo>
                    <a:pt x="97" y="176"/>
                  </a:lnTo>
                  <a:lnTo>
                    <a:pt x="102" y="173"/>
                  </a:lnTo>
                  <a:lnTo>
                    <a:pt x="102" y="170"/>
                  </a:lnTo>
                  <a:lnTo>
                    <a:pt x="103" y="168"/>
                  </a:lnTo>
                  <a:lnTo>
                    <a:pt x="103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99" y="164"/>
                  </a:lnTo>
                  <a:lnTo>
                    <a:pt x="98" y="163"/>
                  </a:lnTo>
                  <a:lnTo>
                    <a:pt x="98" y="162"/>
                  </a:lnTo>
                  <a:lnTo>
                    <a:pt x="97" y="160"/>
                  </a:lnTo>
                  <a:lnTo>
                    <a:pt x="97" y="158"/>
                  </a:lnTo>
                  <a:lnTo>
                    <a:pt x="97" y="156"/>
                  </a:lnTo>
                  <a:lnTo>
                    <a:pt x="97" y="155"/>
                  </a:lnTo>
                  <a:lnTo>
                    <a:pt x="100" y="153"/>
                  </a:lnTo>
                  <a:lnTo>
                    <a:pt x="100" y="152"/>
                  </a:lnTo>
                  <a:lnTo>
                    <a:pt x="101" y="151"/>
                  </a:lnTo>
                  <a:lnTo>
                    <a:pt x="100" y="148"/>
                  </a:lnTo>
                  <a:lnTo>
                    <a:pt x="100" y="147"/>
                  </a:lnTo>
                  <a:lnTo>
                    <a:pt x="99" y="146"/>
                  </a:lnTo>
                  <a:lnTo>
                    <a:pt x="98" y="146"/>
                  </a:lnTo>
                  <a:lnTo>
                    <a:pt x="97" y="145"/>
                  </a:lnTo>
                  <a:lnTo>
                    <a:pt x="96" y="143"/>
                  </a:lnTo>
                  <a:lnTo>
                    <a:pt x="97" y="140"/>
                  </a:lnTo>
                  <a:lnTo>
                    <a:pt x="99" y="136"/>
                  </a:lnTo>
                  <a:lnTo>
                    <a:pt x="101" y="134"/>
                  </a:lnTo>
                  <a:lnTo>
                    <a:pt x="104" y="130"/>
                  </a:lnTo>
                  <a:lnTo>
                    <a:pt x="105" y="130"/>
                  </a:lnTo>
                  <a:lnTo>
                    <a:pt x="106" y="130"/>
                  </a:lnTo>
                  <a:lnTo>
                    <a:pt x="107" y="130"/>
                  </a:lnTo>
                  <a:lnTo>
                    <a:pt x="107" y="127"/>
                  </a:lnTo>
                  <a:lnTo>
                    <a:pt x="108" y="127"/>
                  </a:lnTo>
                  <a:lnTo>
                    <a:pt x="120" y="122"/>
                  </a:lnTo>
                  <a:lnTo>
                    <a:pt x="124" y="122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3" y="129"/>
                  </a:lnTo>
                  <a:lnTo>
                    <a:pt x="133" y="130"/>
                  </a:lnTo>
                  <a:lnTo>
                    <a:pt x="133" y="130"/>
                  </a:lnTo>
                  <a:lnTo>
                    <a:pt x="135" y="131"/>
                  </a:lnTo>
                  <a:lnTo>
                    <a:pt x="136" y="131"/>
                  </a:lnTo>
                  <a:lnTo>
                    <a:pt x="137" y="130"/>
                  </a:lnTo>
                  <a:lnTo>
                    <a:pt x="140" y="125"/>
                  </a:lnTo>
                  <a:lnTo>
                    <a:pt x="142" y="122"/>
                  </a:lnTo>
                  <a:lnTo>
                    <a:pt x="144" y="119"/>
                  </a:lnTo>
                  <a:lnTo>
                    <a:pt x="147" y="118"/>
                  </a:lnTo>
                  <a:lnTo>
                    <a:pt x="150" y="117"/>
                  </a:lnTo>
                  <a:lnTo>
                    <a:pt x="154" y="118"/>
                  </a:lnTo>
                  <a:lnTo>
                    <a:pt x="164" y="117"/>
                  </a:lnTo>
                  <a:lnTo>
                    <a:pt x="158" y="112"/>
                  </a:lnTo>
                  <a:lnTo>
                    <a:pt x="156" y="111"/>
                  </a:lnTo>
                  <a:lnTo>
                    <a:pt x="154" y="109"/>
                  </a:lnTo>
                  <a:lnTo>
                    <a:pt x="153" y="108"/>
                  </a:lnTo>
                  <a:lnTo>
                    <a:pt x="152" y="109"/>
                  </a:lnTo>
                  <a:lnTo>
                    <a:pt x="149" y="113"/>
                  </a:lnTo>
                  <a:lnTo>
                    <a:pt x="147" y="115"/>
                  </a:lnTo>
                  <a:lnTo>
                    <a:pt x="145" y="116"/>
                  </a:lnTo>
                  <a:lnTo>
                    <a:pt x="144" y="115"/>
                  </a:lnTo>
                  <a:lnTo>
                    <a:pt x="142" y="113"/>
                  </a:lnTo>
                  <a:lnTo>
                    <a:pt x="140" y="113"/>
                  </a:lnTo>
                  <a:lnTo>
                    <a:pt x="138" y="117"/>
                  </a:lnTo>
                  <a:lnTo>
                    <a:pt x="133" y="118"/>
                  </a:lnTo>
                  <a:lnTo>
                    <a:pt x="126" y="118"/>
                  </a:lnTo>
                  <a:lnTo>
                    <a:pt x="105" y="125"/>
                  </a:lnTo>
                  <a:lnTo>
                    <a:pt x="103" y="126"/>
                  </a:lnTo>
                  <a:lnTo>
                    <a:pt x="102" y="125"/>
                  </a:lnTo>
                  <a:lnTo>
                    <a:pt x="91" y="117"/>
                  </a:lnTo>
                  <a:lnTo>
                    <a:pt x="92" y="118"/>
                  </a:lnTo>
                  <a:lnTo>
                    <a:pt x="91" y="120"/>
                  </a:lnTo>
                  <a:lnTo>
                    <a:pt x="89" y="121"/>
                  </a:lnTo>
                  <a:lnTo>
                    <a:pt x="86" y="123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4" y="122"/>
                  </a:lnTo>
                  <a:lnTo>
                    <a:pt x="83" y="121"/>
                  </a:lnTo>
                  <a:lnTo>
                    <a:pt x="81" y="122"/>
                  </a:lnTo>
                  <a:lnTo>
                    <a:pt x="79" y="123"/>
                  </a:lnTo>
                  <a:lnTo>
                    <a:pt x="78" y="124"/>
                  </a:lnTo>
                  <a:lnTo>
                    <a:pt x="77" y="124"/>
                  </a:lnTo>
                  <a:lnTo>
                    <a:pt x="75" y="126"/>
                  </a:lnTo>
                  <a:lnTo>
                    <a:pt x="73" y="128"/>
                  </a:lnTo>
                  <a:lnTo>
                    <a:pt x="72" y="129"/>
                  </a:lnTo>
                  <a:lnTo>
                    <a:pt x="72" y="126"/>
                  </a:lnTo>
                  <a:lnTo>
                    <a:pt x="70" y="125"/>
                  </a:lnTo>
                  <a:lnTo>
                    <a:pt x="68" y="125"/>
                  </a:lnTo>
                  <a:lnTo>
                    <a:pt x="66" y="127"/>
                  </a:lnTo>
                  <a:lnTo>
                    <a:pt x="67" y="128"/>
                  </a:lnTo>
                  <a:lnTo>
                    <a:pt x="64" y="131"/>
                  </a:lnTo>
                  <a:lnTo>
                    <a:pt x="60" y="134"/>
                  </a:lnTo>
                  <a:lnTo>
                    <a:pt x="56" y="133"/>
                  </a:lnTo>
                  <a:lnTo>
                    <a:pt x="54" y="133"/>
                  </a:lnTo>
                  <a:lnTo>
                    <a:pt x="53" y="134"/>
                  </a:lnTo>
                  <a:lnTo>
                    <a:pt x="51" y="136"/>
                  </a:lnTo>
                  <a:lnTo>
                    <a:pt x="51" y="138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3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46" y="151"/>
                  </a:lnTo>
                  <a:lnTo>
                    <a:pt x="45" y="152"/>
                  </a:lnTo>
                  <a:lnTo>
                    <a:pt x="42" y="156"/>
                  </a:lnTo>
                  <a:lnTo>
                    <a:pt x="41" y="156"/>
                  </a:lnTo>
                  <a:lnTo>
                    <a:pt x="39" y="157"/>
                  </a:lnTo>
                  <a:lnTo>
                    <a:pt x="39" y="158"/>
                  </a:lnTo>
                  <a:lnTo>
                    <a:pt x="38" y="159"/>
                  </a:lnTo>
                  <a:lnTo>
                    <a:pt x="36" y="159"/>
                  </a:lnTo>
                  <a:lnTo>
                    <a:pt x="36" y="160"/>
                  </a:lnTo>
                  <a:lnTo>
                    <a:pt x="35" y="162"/>
                  </a:lnTo>
                  <a:lnTo>
                    <a:pt x="36" y="168"/>
                  </a:lnTo>
                  <a:lnTo>
                    <a:pt x="36" y="171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7" y="172"/>
                  </a:lnTo>
                  <a:lnTo>
                    <a:pt x="38" y="173"/>
                  </a:lnTo>
                  <a:lnTo>
                    <a:pt x="39" y="175"/>
                  </a:lnTo>
                  <a:lnTo>
                    <a:pt x="39" y="177"/>
                  </a:lnTo>
                  <a:lnTo>
                    <a:pt x="37" y="178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2" y="175"/>
                  </a:lnTo>
                  <a:lnTo>
                    <a:pt x="30" y="176"/>
                  </a:lnTo>
                  <a:lnTo>
                    <a:pt x="29" y="177"/>
                  </a:lnTo>
                  <a:lnTo>
                    <a:pt x="28" y="178"/>
                  </a:lnTo>
                  <a:lnTo>
                    <a:pt x="28" y="178"/>
                  </a:lnTo>
                  <a:lnTo>
                    <a:pt x="32" y="178"/>
                  </a:lnTo>
                  <a:lnTo>
                    <a:pt x="34" y="178"/>
                  </a:lnTo>
                  <a:lnTo>
                    <a:pt x="36" y="179"/>
                  </a:lnTo>
                  <a:lnTo>
                    <a:pt x="36" y="180"/>
                  </a:lnTo>
                  <a:lnTo>
                    <a:pt x="42" y="177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82"/>
                  </a:lnTo>
                  <a:lnTo>
                    <a:pt x="44" y="184"/>
                  </a:lnTo>
                  <a:lnTo>
                    <a:pt x="45" y="185"/>
                  </a:lnTo>
                  <a:lnTo>
                    <a:pt x="46" y="187"/>
                  </a:lnTo>
                  <a:lnTo>
                    <a:pt x="44" y="190"/>
                  </a:lnTo>
                  <a:lnTo>
                    <a:pt x="43" y="190"/>
                  </a:lnTo>
                  <a:lnTo>
                    <a:pt x="42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37" y="191"/>
                  </a:lnTo>
                  <a:lnTo>
                    <a:pt x="35" y="188"/>
                  </a:lnTo>
                  <a:lnTo>
                    <a:pt x="34" y="186"/>
                  </a:lnTo>
                  <a:lnTo>
                    <a:pt x="33" y="184"/>
                  </a:lnTo>
                  <a:lnTo>
                    <a:pt x="31" y="182"/>
                  </a:lnTo>
                  <a:lnTo>
                    <a:pt x="29" y="180"/>
                  </a:lnTo>
                  <a:lnTo>
                    <a:pt x="26" y="180"/>
                  </a:lnTo>
                  <a:lnTo>
                    <a:pt x="24" y="179"/>
                  </a:lnTo>
                  <a:lnTo>
                    <a:pt x="23" y="177"/>
                  </a:lnTo>
                  <a:lnTo>
                    <a:pt x="21" y="174"/>
                  </a:lnTo>
                  <a:lnTo>
                    <a:pt x="20" y="172"/>
                  </a:lnTo>
                  <a:lnTo>
                    <a:pt x="19" y="166"/>
                  </a:lnTo>
                  <a:lnTo>
                    <a:pt x="18" y="166"/>
                  </a:lnTo>
                  <a:lnTo>
                    <a:pt x="17" y="165"/>
                  </a:lnTo>
                  <a:lnTo>
                    <a:pt x="14" y="163"/>
                  </a:lnTo>
                  <a:lnTo>
                    <a:pt x="13" y="163"/>
                  </a:lnTo>
                  <a:lnTo>
                    <a:pt x="14" y="169"/>
                  </a:lnTo>
                  <a:lnTo>
                    <a:pt x="15" y="172"/>
                  </a:lnTo>
                  <a:lnTo>
                    <a:pt x="15" y="175"/>
                  </a:lnTo>
                  <a:lnTo>
                    <a:pt x="13" y="175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3" y="157"/>
                  </a:lnTo>
                  <a:lnTo>
                    <a:pt x="16" y="152"/>
                  </a:lnTo>
                  <a:lnTo>
                    <a:pt x="31" y="125"/>
                  </a:lnTo>
                  <a:lnTo>
                    <a:pt x="36" y="120"/>
                  </a:lnTo>
                  <a:lnTo>
                    <a:pt x="44" y="108"/>
                  </a:lnTo>
                  <a:lnTo>
                    <a:pt x="47" y="106"/>
                  </a:lnTo>
                  <a:lnTo>
                    <a:pt x="50" y="106"/>
                  </a:lnTo>
                  <a:lnTo>
                    <a:pt x="58" y="108"/>
                  </a:lnTo>
                  <a:lnTo>
                    <a:pt x="62" y="109"/>
                  </a:lnTo>
                  <a:lnTo>
                    <a:pt x="70" y="107"/>
                  </a:lnTo>
                  <a:lnTo>
                    <a:pt x="73" y="105"/>
                  </a:lnTo>
                  <a:lnTo>
                    <a:pt x="78" y="100"/>
                  </a:lnTo>
                  <a:lnTo>
                    <a:pt x="79" y="100"/>
                  </a:lnTo>
                  <a:lnTo>
                    <a:pt x="102" y="103"/>
                  </a:lnTo>
                  <a:lnTo>
                    <a:pt x="110" y="102"/>
                  </a:lnTo>
                  <a:lnTo>
                    <a:pt x="119" y="99"/>
                  </a:lnTo>
                  <a:lnTo>
                    <a:pt x="126" y="94"/>
                  </a:lnTo>
                  <a:lnTo>
                    <a:pt x="133" y="86"/>
                  </a:lnTo>
                  <a:lnTo>
                    <a:pt x="152" y="50"/>
                  </a:lnTo>
                  <a:lnTo>
                    <a:pt x="156" y="45"/>
                  </a:lnTo>
                  <a:lnTo>
                    <a:pt x="162" y="38"/>
                  </a:lnTo>
                  <a:lnTo>
                    <a:pt x="165" y="32"/>
                  </a:lnTo>
                  <a:lnTo>
                    <a:pt x="166" y="31"/>
                  </a:lnTo>
                  <a:lnTo>
                    <a:pt x="168" y="28"/>
                  </a:lnTo>
                  <a:lnTo>
                    <a:pt x="173" y="27"/>
                  </a:lnTo>
                  <a:lnTo>
                    <a:pt x="181" y="28"/>
                  </a:lnTo>
                  <a:lnTo>
                    <a:pt x="189" y="26"/>
                  </a:lnTo>
                  <a:lnTo>
                    <a:pt x="197" y="22"/>
                  </a:lnTo>
                  <a:lnTo>
                    <a:pt x="203" y="18"/>
                  </a:lnTo>
                  <a:lnTo>
                    <a:pt x="214" y="6"/>
                  </a:lnTo>
                  <a:lnTo>
                    <a:pt x="220" y="2"/>
                  </a:lnTo>
                  <a:lnTo>
                    <a:pt x="222" y="1"/>
                  </a:lnTo>
                  <a:lnTo>
                    <a:pt x="225" y="0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25" y="4"/>
                  </a:lnTo>
                  <a:lnTo>
                    <a:pt x="221" y="10"/>
                  </a:lnTo>
                  <a:lnTo>
                    <a:pt x="213" y="21"/>
                  </a:lnTo>
                  <a:lnTo>
                    <a:pt x="210" y="31"/>
                  </a:lnTo>
                  <a:lnTo>
                    <a:pt x="213" y="39"/>
                  </a:lnTo>
                  <a:lnTo>
                    <a:pt x="217" y="46"/>
                  </a:lnTo>
                  <a:lnTo>
                    <a:pt x="221" y="53"/>
                  </a:lnTo>
                  <a:lnTo>
                    <a:pt x="218" y="61"/>
                  </a:lnTo>
                  <a:lnTo>
                    <a:pt x="218" y="70"/>
                  </a:lnTo>
                  <a:lnTo>
                    <a:pt x="220" y="87"/>
                  </a:lnTo>
                  <a:lnTo>
                    <a:pt x="218" y="89"/>
                  </a:lnTo>
                  <a:lnTo>
                    <a:pt x="214" y="93"/>
                  </a:lnTo>
                  <a:lnTo>
                    <a:pt x="211" y="95"/>
                  </a:lnTo>
                  <a:lnTo>
                    <a:pt x="209" y="102"/>
                  </a:lnTo>
                  <a:lnTo>
                    <a:pt x="207" y="106"/>
                  </a:lnTo>
                  <a:lnTo>
                    <a:pt x="206" y="114"/>
                  </a:lnTo>
                  <a:lnTo>
                    <a:pt x="204" y="122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1" y="126"/>
                  </a:lnTo>
                  <a:lnTo>
                    <a:pt x="200" y="127"/>
                  </a:lnTo>
                  <a:lnTo>
                    <a:pt x="196" y="126"/>
                  </a:lnTo>
                  <a:lnTo>
                    <a:pt x="195" y="127"/>
                  </a:lnTo>
                  <a:lnTo>
                    <a:pt x="193" y="127"/>
                  </a:lnTo>
                  <a:lnTo>
                    <a:pt x="186" y="122"/>
                  </a:lnTo>
                  <a:lnTo>
                    <a:pt x="180" y="116"/>
                  </a:lnTo>
                  <a:lnTo>
                    <a:pt x="176" y="115"/>
                  </a:lnTo>
                  <a:lnTo>
                    <a:pt x="173" y="112"/>
                  </a:lnTo>
                  <a:lnTo>
                    <a:pt x="171" y="111"/>
                  </a:lnTo>
                  <a:lnTo>
                    <a:pt x="169" y="112"/>
                  </a:lnTo>
                  <a:lnTo>
                    <a:pt x="167" y="116"/>
                  </a:lnTo>
                  <a:lnTo>
                    <a:pt x="165" y="117"/>
                  </a:lnTo>
                  <a:lnTo>
                    <a:pt x="167" y="117"/>
                  </a:lnTo>
                  <a:lnTo>
                    <a:pt x="168" y="114"/>
                  </a:lnTo>
                  <a:lnTo>
                    <a:pt x="170" y="113"/>
                  </a:lnTo>
                  <a:lnTo>
                    <a:pt x="172" y="112"/>
                  </a:lnTo>
                  <a:lnTo>
                    <a:pt x="174" y="113"/>
                  </a:lnTo>
                  <a:lnTo>
                    <a:pt x="182" y="123"/>
                  </a:lnTo>
                  <a:lnTo>
                    <a:pt x="186" y="124"/>
                  </a:lnTo>
                  <a:lnTo>
                    <a:pt x="189" y="127"/>
                  </a:lnTo>
                  <a:lnTo>
                    <a:pt x="191" y="128"/>
                  </a:lnTo>
                  <a:lnTo>
                    <a:pt x="198" y="128"/>
                  </a:lnTo>
                  <a:lnTo>
                    <a:pt x="199" y="129"/>
                  </a:lnTo>
                  <a:lnTo>
                    <a:pt x="198" y="132"/>
                  </a:lnTo>
                  <a:lnTo>
                    <a:pt x="197" y="134"/>
                  </a:lnTo>
                  <a:lnTo>
                    <a:pt x="196" y="136"/>
                  </a:lnTo>
                  <a:lnTo>
                    <a:pt x="196" y="140"/>
                  </a:lnTo>
                  <a:lnTo>
                    <a:pt x="195" y="142"/>
                  </a:lnTo>
                  <a:lnTo>
                    <a:pt x="196" y="144"/>
                  </a:lnTo>
                  <a:lnTo>
                    <a:pt x="197" y="153"/>
                  </a:lnTo>
                  <a:lnTo>
                    <a:pt x="198" y="160"/>
                  </a:lnTo>
                  <a:lnTo>
                    <a:pt x="198" y="163"/>
                  </a:lnTo>
                  <a:lnTo>
                    <a:pt x="200" y="170"/>
                  </a:lnTo>
                  <a:lnTo>
                    <a:pt x="201" y="171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1" y="174"/>
                  </a:lnTo>
                  <a:lnTo>
                    <a:pt x="200" y="174"/>
                  </a:lnTo>
                  <a:lnTo>
                    <a:pt x="198" y="173"/>
                  </a:lnTo>
                  <a:lnTo>
                    <a:pt x="197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0" y="175"/>
                  </a:lnTo>
                  <a:lnTo>
                    <a:pt x="188" y="173"/>
                  </a:lnTo>
                  <a:lnTo>
                    <a:pt x="186" y="172"/>
                  </a:lnTo>
                  <a:lnTo>
                    <a:pt x="185" y="172"/>
                  </a:lnTo>
                  <a:lnTo>
                    <a:pt x="182" y="173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77" y="176"/>
                  </a:lnTo>
                  <a:lnTo>
                    <a:pt x="174" y="178"/>
                  </a:lnTo>
                  <a:lnTo>
                    <a:pt x="170" y="179"/>
                  </a:lnTo>
                  <a:lnTo>
                    <a:pt x="167" y="183"/>
                  </a:lnTo>
                  <a:lnTo>
                    <a:pt x="154" y="184"/>
                  </a:lnTo>
                  <a:lnTo>
                    <a:pt x="154" y="185"/>
                  </a:lnTo>
                  <a:lnTo>
                    <a:pt x="158" y="186"/>
                  </a:lnTo>
                  <a:lnTo>
                    <a:pt x="172" y="182"/>
                  </a:lnTo>
                  <a:lnTo>
                    <a:pt x="174" y="180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8"/>
                  </a:lnTo>
                  <a:lnTo>
                    <a:pt x="176" y="178"/>
                  </a:lnTo>
                  <a:lnTo>
                    <a:pt x="177" y="178"/>
                  </a:lnTo>
                  <a:lnTo>
                    <a:pt x="178" y="178"/>
                  </a:lnTo>
                  <a:lnTo>
                    <a:pt x="179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81" y="178"/>
                  </a:lnTo>
                  <a:lnTo>
                    <a:pt x="182" y="177"/>
                  </a:lnTo>
                  <a:lnTo>
                    <a:pt x="183" y="176"/>
                  </a:lnTo>
                  <a:lnTo>
                    <a:pt x="184" y="173"/>
                  </a:lnTo>
                  <a:lnTo>
                    <a:pt x="185" y="173"/>
                  </a:lnTo>
                  <a:lnTo>
                    <a:pt x="188" y="174"/>
                  </a:lnTo>
                  <a:lnTo>
                    <a:pt x="187" y="175"/>
                  </a:lnTo>
                  <a:lnTo>
                    <a:pt x="187" y="177"/>
                  </a:lnTo>
                  <a:lnTo>
                    <a:pt x="189" y="177"/>
                  </a:lnTo>
                  <a:lnTo>
                    <a:pt x="193" y="178"/>
                  </a:lnTo>
                  <a:lnTo>
                    <a:pt x="197" y="178"/>
                  </a:lnTo>
                  <a:lnTo>
                    <a:pt x="199" y="176"/>
                  </a:lnTo>
                  <a:lnTo>
                    <a:pt x="202" y="175"/>
                  </a:lnTo>
                  <a:lnTo>
                    <a:pt x="204" y="178"/>
                  </a:lnTo>
                  <a:lnTo>
                    <a:pt x="204" y="184"/>
                  </a:lnTo>
                  <a:lnTo>
                    <a:pt x="202" y="189"/>
                  </a:lnTo>
                  <a:lnTo>
                    <a:pt x="196" y="193"/>
                  </a:lnTo>
                  <a:lnTo>
                    <a:pt x="192" y="198"/>
                  </a:lnTo>
                  <a:lnTo>
                    <a:pt x="191" y="199"/>
                  </a:lnTo>
                  <a:lnTo>
                    <a:pt x="190" y="204"/>
                  </a:lnTo>
                  <a:lnTo>
                    <a:pt x="190" y="206"/>
                  </a:lnTo>
                  <a:lnTo>
                    <a:pt x="191" y="208"/>
                  </a:lnTo>
                  <a:lnTo>
                    <a:pt x="190" y="210"/>
                  </a:lnTo>
                  <a:lnTo>
                    <a:pt x="189" y="212"/>
                  </a:lnTo>
                  <a:lnTo>
                    <a:pt x="188" y="214"/>
                  </a:lnTo>
                  <a:lnTo>
                    <a:pt x="191" y="214"/>
                  </a:lnTo>
                  <a:lnTo>
                    <a:pt x="192" y="213"/>
                  </a:lnTo>
                  <a:lnTo>
                    <a:pt x="192" y="206"/>
                  </a:lnTo>
                  <a:lnTo>
                    <a:pt x="192" y="202"/>
                  </a:lnTo>
                  <a:lnTo>
                    <a:pt x="192" y="200"/>
                  </a:lnTo>
                  <a:lnTo>
                    <a:pt x="197" y="197"/>
                  </a:lnTo>
                  <a:lnTo>
                    <a:pt x="199" y="193"/>
                  </a:lnTo>
                  <a:lnTo>
                    <a:pt x="201" y="191"/>
                  </a:lnTo>
                  <a:lnTo>
                    <a:pt x="203" y="193"/>
                  </a:lnTo>
                  <a:lnTo>
                    <a:pt x="204" y="194"/>
                  </a:lnTo>
                  <a:lnTo>
                    <a:pt x="204" y="197"/>
                  </a:lnTo>
                  <a:lnTo>
                    <a:pt x="204" y="198"/>
                  </a:lnTo>
                  <a:lnTo>
                    <a:pt x="204" y="199"/>
                  </a:lnTo>
                  <a:lnTo>
                    <a:pt x="207" y="201"/>
                  </a:lnTo>
                  <a:lnTo>
                    <a:pt x="214" y="205"/>
                  </a:lnTo>
                  <a:lnTo>
                    <a:pt x="221" y="206"/>
                  </a:lnTo>
                  <a:lnTo>
                    <a:pt x="242" y="203"/>
                  </a:lnTo>
                  <a:lnTo>
                    <a:pt x="246" y="203"/>
                  </a:lnTo>
                  <a:lnTo>
                    <a:pt x="248" y="204"/>
                  </a:lnTo>
                  <a:lnTo>
                    <a:pt x="250" y="206"/>
                  </a:lnTo>
                  <a:lnTo>
                    <a:pt x="252" y="211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6" y="220"/>
                  </a:lnTo>
                  <a:lnTo>
                    <a:pt x="255" y="224"/>
                  </a:lnTo>
                  <a:lnTo>
                    <a:pt x="255" y="228"/>
                  </a:lnTo>
                  <a:lnTo>
                    <a:pt x="255" y="232"/>
                  </a:lnTo>
                  <a:lnTo>
                    <a:pt x="253" y="236"/>
                  </a:lnTo>
                  <a:lnTo>
                    <a:pt x="246" y="247"/>
                  </a:lnTo>
                  <a:lnTo>
                    <a:pt x="241" y="251"/>
                  </a:lnTo>
                  <a:lnTo>
                    <a:pt x="240" y="252"/>
                  </a:lnTo>
                  <a:lnTo>
                    <a:pt x="239" y="255"/>
                  </a:lnTo>
                  <a:lnTo>
                    <a:pt x="240" y="260"/>
                  </a:lnTo>
                  <a:lnTo>
                    <a:pt x="238" y="265"/>
                  </a:lnTo>
                  <a:lnTo>
                    <a:pt x="235" y="265"/>
                  </a:lnTo>
                  <a:lnTo>
                    <a:pt x="232" y="263"/>
                  </a:lnTo>
                  <a:lnTo>
                    <a:pt x="230" y="259"/>
                  </a:lnTo>
                  <a:lnTo>
                    <a:pt x="232" y="259"/>
                  </a:lnTo>
                  <a:lnTo>
                    <a:pt x="234" y="258"/>
                  </a:lnTo>
                  <a:lnTo>
                    <a:pt x="234" y="256"/>
                  </a:lnTo>
                  <a:lnTo>
                    <a:pt x="234" y="254"/>
                  </a:lnTo>
                  <a:lnTo>
                    <a:pt x="233" y="253"/>
                  </a:lnTo>
                  <a:lnTo>
                    <a:pt x="231" y="253"/>
                  </a:lnTo>
                  <a:lnTo>
                    <a:pt x="230" y="252"/>
                  </a:lnTo>
                  <a:lnTo>
                    <a:pt x="228" y="251"/>
                  </a:lnTo>
                  <a:lnTo>
                    <a:pt x="226" y="254"/>
                  </a:lnTo>
                  <a:lnTo>
                    <a:pt x="224" y="257"/>
                  </a:lnTo>
                  <a:lnTo>
                    <a:pt x="221" y="261"/>
                  </a:lnTo>
                  <a:lnTo>
                    <a:pt x="222" y="264"/>
                  </a:lnTo>
                  <a:lnTo>
                    <a:pt x="222" y="269"/>
                  </a:lnTo>
                  <a:lnTo>
                    <a:pt x="223" y="271"/>
                  </a:lnTo>
                  <a:lnTo>
                    <a:pt x="222" y="273"/>
                  </a:lnTo>
                  <a:lnTo>
                    <a:pt x="221" y="274"/>
                  </a:lnTo>
                  <a:lnTo>
                    <a:pt x="219" y="274"/>
                  </a:lnTo>
                  <a:lnTo>
                    <a:pt x="218" y="273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6" y="267"/>
                  </a:lnTo>
                  <a:lnTo>
                    <a:pt x="216" y="266"/>
                  </a:lnTo>
                  <a:lnTo>
                    <a:pt x="218" y="265"/>
                  </a:lnTo>
                  <a:lnTo>
                    <a:pt x="219" y="265"/>
                  </a:lnTo>
                  <a:lnTo>
                    <a:pt x="218" y="263"/>
                  </a:lnTo>
                  <a:lnTo>
                    <a:pt x="217" y="263"/>
                  </a:lnTo>
                  <a:lnTo>
                    <a:pt x="214" y="261"/>
                  </a:lnTo>
                  <a:lnTo>
                    <a:pt x="213" y="261"/>
                  </a:lnTo>
                  <a:lnTo>
                    <a:pt x="210" y="263"/>
                  </a:lnTo>
                  <a:lnTo>
                    <a:pt x="208" y="263"/>
                  </a:lnTo>
                  <a:lnTo>
                    <a:pt x="207" y="262"/>
                  </a:lnTo>
                  <a:lnTo>
                    <a:pt x="205" y="259"/>
                  </a:lnTo>
                  <a:lnTo>
                    <a:pt x="204" y="257"/>
                  </a:lnTo>
                  <a:lnTo>
                    <a:pt x="205" y="257"/>
                  </a:lnTo>
                  <a:lnTo>
                    <a:pt x="209" y="254"/>
                  </a:lnTo>
                  <a:lnTo>
                    <a:pt x="210" y="254"/>
                  </a:lnTo>
                  <a:lnTo>
                    <a:pt x="211" y="255"/>
                  </a:lnTo>
                  <a:lnTo>
                    <a:pt x="213" y="257"/>
                  </a:lnTo>
                  <a:lnTo>
                    <a:pt x="215" y="257"/>
                  </a:lnTo>
                  <a:lnTo>
                    <a:pt x="216" y="255"/>
                  </a:lnTo>
                  <a:lnTo>
                    <a:pt x="214" y="252"/>
                  </a:lnTo>
                  <a:lnTo>
                    <a:pt x="214" y="250"/>
                  </a:lnTo>
                  <a:lnTo>
                    <a:pt x="217" y="245"/>
                  </a:lnTo>
                  <a:lnTo>
                    <a:pt x="216" y="245"/>
                  </a:lnTo>
                  <a:lnTo>
                    <a:pt x="215" y="245"/>
                  </a:lnTo>
                  <a:lnTo>
                    <a:pt x="213" y="243"/>
                  </a:lnTo>
                  <a:lnTo>
                    <a:pt x="212" y="242"/>
                  </a:lnTo>
                  <a:lnTo>
                    <a:pt x="211" y="241"/>
                  </a:lnTo>
                  <a:lnTo>
                    <a:pt x="209" y="243"/>
                  </a:lnTo>
                  <a:lnTo>
                    <a:pt x="208" y="241"/>
                  </a:lnTo>
                  <a:lnTo>
                    <a:pt x="207" y="244"/>
                  </a:lnTo>
                  <a:lnTo>
                    <a:pt x="207" y="245"/>
                  </a:lnTo>
                  <a:lnTo>
                    <a:pt x="206" y="245"/>
                  </a:lnTo>
                  <a:lnTo>
                    <a:pt x="204" y="246"/>
                  </a:lnTo>
                  <a:lnTo>
                    <a:pt x="204" y="247"/>
                  </a:lnTo>
                  <a:lnTo>
                    <a:pt x="202" y="252"/>
                  </a:lnTo>
                  <a:lnTo>
                    <a:pt x="199" y="255"/>
                  </a:lnTo>
                  <a:lnTo>
                    <a:pt x="195" y="259"/>
                  </a:lnTo>
                  <a:lnTo>
                    <a:pt x="192" y="262"/>
                  </a:lnTo>
                  <a:lnTo>
                    <a:pt x="192" y="266"/>
                  </a:lnTo>
                  <a:lnTo>
                    <a:pt x="192" y="269"/>
                  </a:lnTo>
                  <a:lnTo>
                    <a:pt x="193" y="270"/>
                  </a:lnTo>
                  <a:lnTo>
                    <a:pt x="195" y="274"/>
                  </a:lnTo>
                  <a:lnTo>
                    <a:pt x="195" y="278"/>
                  </a:lnTo>
                  <a:lnTo>
                    <a:pt x="195" y="281"/>
                  </a:lnTo>
                  <a:lnTo>
                    <a:pt x="194" y="284"/>
                  </a:lnTo>
                  <a:lnTo>
                    <a:pt x="192" y="287"/>
                  </a:lnTo>
                  <a:lnTo>
                    <a:pt x="194" y="286"/>
                  </a:lnTo>
                  <a:lnTo>
                    <a:pt x="196" y="286"/>
                  </a:lnTo>
                  <a:lnTo>
                    <a:pt x="197" y="287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8"/>
                  </a:lnTo>
                  <a:lnTo>
                    <a:pt x="194" y="301"/>
                  </a:lnTo>
                  <a:lnTo>
                    <a:pt x="194" y="302"/>
                  </a:lnTo>
                  <a:lnTo>
                    <a:pt x="193" y="304"/>
                  </a:lnTo>
                  <a:lnTo>
                    <a:pt x="192" y="306"/>
                  </a:lnTo>
                  <a:lnTo>
                    <a:pt x="191" y="307"/>
                  </a:lnTo>
                  <a:lnTo>
                    <a:pt x="190" y="308"/>
                  </a:lnTo>
                  <a:lnTo>
                    <a:pt x="188" y="309"/>
                  </a:lnTo>
                  <a:lnTo>
                    <a:pt x="188" y="310"/>
                  </a:lnTo>
                  <a:lnTo>
                    <a:pt x="188" y="311"/>
                  </a:lnTo>
                  <a:lnTo>
                    <a:pt x="189" y="312"/>
                  </a:lnTo>
                  <a:lnTo>
                    <a:pt x="189" y="314"/>
                  </a:lnTo>
                  <a:lnTo>
                    <a:pt x="189" y="315"/>
                  </a:lnTo>
                  <a:lnTo>
                    <a:pt x="188" y="316"/>
                  </a:lnTo>
                  <a:lnTo>
                    <a:pt x="188" y="317"/>
                  </a:lnTo>
                  <a:lnTo>
                    <a:pt x="187" y="317"/>
                  </a:lnTo>
                  <a:lnTo>
                    <a:pt x="186" y="317"/>
                  </a:lnTo>
                  <a:lnTo>
                    <a:pt x="185" y="316"/>
                  </a:lnTo>
                  <a:lnTo>
                    <a:pt x="184" y="313"/>
                  </a:lnTo>
                  <a:lnTo>
                    <a:pt x="183" y="312"/>
                  </a:lnTo>
                  <a:lnTo>
                    <a:pt x="183" y="311"/>
                  </a:lnTo>
                  <a:lnTo>
                    <a:pt x="182" y="310"/>
                  </a:lnTo>
                  <a:lnTo>
                    <a:pt x="182" y="309"/>
                  </a:lnTo>
                  <a:lnTo>
                    <a:pt x="180" y="309"/>
                  </a:lnTo>
                  <a:lnTo>
                    <a:pt x="172" y="309"/>
                  </a:lnTo>
                  <a:lnTo>
                    <a:pt x="171" y="310"/>
                  </a:lnTo>
                  <a:lnTo>
                    <a:pt x="170" y="311"/>
                  </a:lnTo>
                  <a:lnTo>
                    <a:pt x="169" y="311"/>
                  </a:lnTo>
                  <a:lnTo>
                    <a:pt x="168" y="312"/>
                  </a:lnTo>
                  <a:lnTo>
                    <a:pt x="167" y="313"/>
                  </a:lnTo>
                  <a:lnTo>
                    <a:pt x="162" y="313"/>
                  </a:lnTo>
                  <a:lnTo>
                    <a:pt x="160" y="313"/>
                  </a:lnTo>
                  <a:lnTo>
                    <a:pt x="162" y="316"/>
                  </a:lnTo>
                  <a:lnTo>
                    <a:pt x="174" y="319"/>
                  </a:lnTo>
                  <a:lnTo>
                    <a:pt x="175" y="320"/>
                  </a:lnTo>
                  <a:lnTo>
                    <a:pt x="175" y="322"/>
                  </a:lnTo>
                  <a:lnTo>
                    <a:pt x="174" y="324"/>
                  </a:lnTo>
                  <a:lnTo>
                    <a:pt x="173" y="328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7" y="329"/>
                  </a:lnTo>
                  <a:lnTo>
                    <a:pt x="177" y="330"/>
                  </a:lnTo>
                  <a:lnTo>
                    <a:pt x="173" y="332"/>
                  </a:lnTo>
                  <a:lnTo>
                    <a:pt x="172" y="334"/>
                  </a:lnTo>
                  <a:lnTo>
                    <a:pt x="173" y="336"/>
                  </a:lnTo>
                  <a:lnTo>
                    <a:pt x="173" y="337"/>
                  </a:lnTo>
                  <a:lnTo>
                    <a:pt x="172" y="338"/>
                  </a:lnTo>
                  <a:lnTo>
                    <a:pt x="170" y="336"/>
                  </a:lnTo>
                  <a:lnTo>
                    <a:pt x="160" y="340"/>
                  </a:lnTo>
                  <a:lnTo>
                    <a:pt x="156" y="341"/>
                  </a:lnTo>
                  <a:lnTo>
                    <a:pt x="153" y="342"/>
                  </a:lnTo>
                  <a:lnTo>
                    <a:pt x="147" y="340"/>
                  </a:lnTo>
                  <a:lnTo>
                    <a:pt x="144" y="337"/>
                  </a:lnTo>
                  <a:lnTo>
                    <a:pt x="143" y="336"/>
                  </a:lnTo>
                  <a:lnTo>
                    <a:pt x="134" y="336"/>
                  </a:lnTo>
                  <a:lnTo>
                    <a:pt x="132" y="335"/>
                  </a:lnTo>
                  <a:lnTo>
                    <a:pt x="132" y="336"/>
                  </a:lnTo>
                  <a:lnTo>
                    <a:pt x="131" y="337"/>
                  </a:lnTo>
                  <a:lnTo>
                    <a:pt x="131" y="338"/>
                  </a:lnTo>
                  <a:lnTo>
                    <a:pt x="133" y="339"/>
                  </a:lnTo>
                  <a:lnTo>
                    <a:pt x="139" y="339"/>
                  </a:lnTo>
                  <a:lnTo>
                    <a:pt x="141" y="340"/>
                  </a:lnTo>
                  <a:lnTo>
                    <a:pt x="145" y="344"/>
                  </a:lnTo>
                  <a:lnTo>
                    <a:pt x="146" y="347"/>
                  </a:lnTo>
                  <a:lnTo>
                    <a:pt x="147" y="348"/>
                  </a:lnTo>
                  <a:lnTo>
                    <a:pt x="148" y="349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56" y="352"/>
                  </a:lnTo>
                  <a:lnTo>
                    <a:pt x="152" y="355"/>
                  </a:lnTo>
                  <a:lnTo>
                    <a:pt x="150" y="359"/>
                  </a:lnTo>
                  <a:lnTo>
                    <a:pt x="149" y="359"/>
                  </a:lnTo>
                  <a:lnTo>
                    <a:pt x="146" y="359"/>
                  </a:lnTo>
                  <a:lnTo>
                    <a:pt x="145" y="360"/>
                  </a:lnTo>
                  <a:lnTo>
                    <a:pt x="145" y="362"/>
                  </a:lnTo>
                  <a:lnTo>
                    <a:pt x="145" y="363"/>
                  </a:lnTo>
                  <a:lnTo>
                    <a:pt x="145" y="364"/>
                  </a:lnTo>
                  <a:lnTo>
                    <a:pt x="139" y="365"/>
                  </a:lnTo>
                  <a:lnTo>
                    <a:pt x="138" y="367"/>
                  </a:lnTo>
                  <a:lnTo>
                    <a:pt x="136" y="367"/>
                  </a:lnTo>
                  <a:lnTo>
                    <a:pt x="135" y="367"/>
                  </a:lnTo>
                  <a:lnTo>
                    <a:pt x="133" y="366"/>
                  </a:lnTo>
                  <a:lnTo>
                    <a:pt x="132" y="366"/>
                  </a:lnTo>
                  <a:lnTo>
                    <a:pt x="132" y="367"/>
                  </a:lnTo>
                  <a:lnTo>
                    <a:pt x="131" y="369"/>
                  </a:lnTo>
                  <a:lnTo>
                    <a:pt x="127" y="370"/>
                  </a:lnTo>
                  <a:lnTo>
                    <a:pt x="126" y="371"/>
                  </a:lnTo>
                  <a:lnTo>
                    <a:pt x="128" y="372"/>
                  </a:lnTo>
                  <a:lnTo>
                    <a:pt x="129" y="372"/>
                  </a:lnTo>
                  <a:lnTo>
                    <a:pt x="134" y="371"/>
                  </a:lnTo>
                  <a:lnTo>
                    <a:pt x="135" y="371"/>
                  </a:lnTo>
                  <a:lnTo>
                    <a:pt x="136" y="371"/>
                  </a:lnTo>
                  <a:lnTo>
                    <a:pt x="141" y="373"/>
                  </a:lnTo>
                  <a:lnTo>
                    <a:pt x="141" y="375"/>
                  </a:lnTo>
                  <a:lnTo>
                    <a:pt x="141" y="377"/>
                  </a:lnTo>
                  <a:lnTo>
                    <a:pt x="140" y="379"/>
                  </a:lnTo>
                  <a:lnTo>
                    <a:pt x="138" y="380"/>
                  </a:lnTo>
                  <a:lnTo>
                    <a:pt x="136" y="381"/>
                  </a:lnTo>
                  <a:lnTo>
                    <a:pt x="134" y="382"/>
                  </a:lnTo>
                  <a:lnTo>
                    <a:pt x="135" y="383"/>
                  </a:lnTo>
                  <a:lnTo>
                    <a:pt x="136" y="385"/>
                  </a:lnTo>
                  <a:lnTo>
                    <a:pt x="136" y="387"/>
                  </a:lnTo>
                  <a:lnTo>
                    <a:pt x="136" y="389"/>
                  </a:lnTo>
                  <a:lnTo>
                    <a:pt x="135" y="390"/>
                  </a:lnTo>
                  <a:lnTo>
                    <a:pt x="135" y="391"/>
                  </a:lnTo>
                  <a:lnTo>
                    <a:pt x="138" y="392"/>
                  </a:lnTo>
                  <a:lnTo>
                    <a:pt x="138" y="394"/>
                  </a:lnTo>
                  <a:lnTo>
                    <a:pt x="139" y="395"/>
                  </a:lnTo>
                  <a:lnTo>
                    <a:pt x="139" y="396"/>
                  </a:lnTo>
                  <a:lnTo>
                    <a:pt x="138" y="398"/>
                  </a:lnTo>
                  <a:lnTo>
                    <a:pt x="138" y="399"/>
                  </a:lnTo>
                  <a:lnTo>
                    <a:pt x="139" y="400"/>
                  </a:lnTo>
                  <a:lnTo>
                    <a:pt x="143" y="406"/>
                  </a:lnTo>
                  <a:lnTo>
                    <a:pt x="144" y="406"/>
                  </a:lnTo>
                  <a:lnTo>
                    <a:pt x="145" y="407"/>
                  </a:lnTo>
                  <a:lnTo>
                    <a:pt x="145" y="410"/>
                  </a:lnTo>
                  <a:lnTo>
                    <a:pt x="145" y="412"/>
                  </a:lnTo>
                  <a:lnTo>
                    <a:pt x="144" y="413"/>
                  </a:lnTo>
                  <a:lnTo>
                    <a:pt x="144" y="414"/>
                  </a:lnTo>
                  <a:lnTo>
                    <a:pt x="144" y="417"/>
                  </a:lnTo>
                  <a:lnTo>
                    <a:pt x="143" y="418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39" y="419"/>
                  </a:lnTo>
                  <a:lnTo>
                    <a:pt x="134" y="419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32" y="420"/>
                  </a:lnTo>
                  <a:lnTo>
                    <a:pt x="131" y="421"/>
                  </a:lnTo>
                  <a:lnTo>
                    <a:pt x="128" y="423"/>
                  </a:lnTo>
                  <a:lnTo>
                    <a:pt x="127" y="424"/>
                  </a:lnTo>
                  <a:lnTo>
                    <a:pt x="126" y="424"/>
                  </a:lnTo>
                  <a:lnTo>
                    <a:pt x="125" y="425"/>
                  </a:lnTo>
                  <a:lnTo>
                    <a:pt x="125" y="425"/>
                  </a:lnTo>
                  <a:lnTo>
                    <a:pt x="126" y="427"/>
                  </a:lnTo>
                  <a:lnTo>
                    <a:pt x="127" y="427"/>
                  </a:lnTo>
                  <a:lnTo>
                    <a:pt x="127" y="428"/>
                  </a:lnTo>
                  <a:lnTo>
                    <a:pt x="125" y="428"/>
                  </a:lnTo>
                  <a:lnTo>
                    <a:pt x="124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5" y="430"/>
                  </a:lnTo>
                  <a:lnTo>
                    <a:pt x="127" y="430"/>
                  </a:lnTo>
                  <a:lnTo>
                    <a:pt x="128" y="431"/>
                  </a:lnTo>
                  <a:lnTo>
                    <a:pt x="130" y="432"/>
                  </a:lnTo>
                  <a:lnTo>
                    <a:pt x="132" y="436"/>
                  </a:lnTo>
                  <a:lnTo>
                    <a:pt x="129" y="438"/>
                  </a:lnTo>
                  <a:lnTo>
                    <a:pt x="128" y="440"/>
                  </a:lnTo>
                  <a:lnTo>
                    <a:pt x="126" y="441"/>
                  </a:lnTo>
                  <a:lnTo>
                    <a:pt x="122" y="442"/>
                  </a:lnTo>
                  <a:lnTo>
                    <a:pt x="120" y="443"/>
                  </a:lnTo>
                  <a:lnTo>
                    <a:pt x="121" y="445"/>
                  </a:lnTo>
                  <a:lnTo>
                    <a:pt x="122" y="445"/>
                  </a:lnTo>
                  <a:lnTo>
                    <a:pt x="127" y="443"/>
                  </a:lnTo>
                  <a:lnTo>
                    <a:pt x="130" y="443"/>
                  </a:lnTo>
                  <a:lnTo>
                    <a:pt x="131" y="443"/>
                  </a:lnTo>
                  <a:lnTo>
                    <a:pt x="131" y="443"/>
                  </a:lnTo>
                  <a:lnTo>
                    <a:pt x="132" y="442"/>
                  </a:lnTo>
                  <a:lnTo>
                    <a:pt x="132" y="441"/>
                  </a:lnTo>
                  <a:lnTo>
                    <a:pt x="133" y="441"/>
                  </a:lnTo>
                  <a:lnTo>
                    <a:pt x="136" y="442"/>
                  </a:lnTo>
                  <a:lnTo>
                    <a:pt x="139" y="446"/>
                  </a:lnTo>
                  <a:lnTo>
                    <a:pt x="141" y="448"/>
                  </a:lnTo>
                  <a:lnTo>
                    <a:pt x="146" y="449"/>
                  </a:lnTo>
                  <a:lnTo>
                    <a:pt x="147" y="449"/>
                  </a:lnTo>
                  <a:lnTo>
                    <a:pt x="148" y="452"/>
                  </a:lnTo>
                  <a:lnTo>
                    <a:pt x="150" y="464"/>
                  </a:lnTo>
                  <a:lnTo>
                    <a:pt x="150" y="465"/>
                  </a:lnTo>
                  <a:lnTo>
                    <a:pt x="150" y="465"/>
                  </a:lnTo>
                  <a:lnTo>
                    <a:pt x="149" y="466"/>
                  </a:lnTo>
                  <a:lnTo>
                    <a:pt x="148" y="466"/>
                  </a:lnTo>
                  <a:lnTo>
                    <a:pt x="146" y="465"/>
                  </a:lnTo>
                  <a:lnTo>
                    <a:pt x="145" y="465"/>
                  </a:lnTo>
                  <a:lnTo>
                    <a:pt x="144" y="467"/>
                  </a:lnTo>
                  <a:lnTo>
                    <a:pt x="146" y="467"/>
                  </a:lnTo>
                  <a:lnTo>
                    <a:pt x="147" y="467"/>
                  </a:lnTo>
                  <a:lnTo>
                    <a:pt x="148" y="469"/>
                  </a:lnTo>
                  <a:lnTo>
                    <a:pt x="149" y="470"/>
                  </a:lnTo>
                  <a:lnTo>
                    <a:pt x="149" y="471"/>
                  </a:lnTo>
                  <a:lnTo>
                    <a:pt x="149" y="473"/>
                  </a:lnTo>
                  <a:lnTo>
                    <a:pt x="149" y="474"/>
                  </a:lnTo>
                  <a:lnTo>
                    <a:pt x="147" y="475"/>
                  </a:lnTo>
                  <a:lnTo>
                    <a:pt x="146" y="474"/>
                  </a:lnTo>
                  <a:lnTo>
                    <a:pt x="144" y="472"/>
                  </a:lnTo>
                  <a:lnTo>
                    <a:pt x="144" y="471"/>
                  </a:lnTo>
                  <a:lnTo>
                    <a:pt x="140" y="472"/>
                  </a:lnTo>
                  <a:lnTo>
                    <a:pt x="139" y="471"/>
                  </a:lnTo>
                  <a:lnTo>
                    <a:pt x="138" y="470"/>
                  </a:lnTo>
                  <a:lnTo>
                    <a:pt x="138" y="469"/>
                  </a:lnTo>
                  <a:lnTo>
                    <a:pt x="138" y="469"/>
                  </a:lnTo>
                  <a:lnTo>
                    <a:pt x="138" y="467"/>
                  </a:lnTo>
                  <a:lnTo>
                    <a:pt x="137" y="466"/>
                  </a:lnTo>
                  <a:lnTo>
                    <a:pt x="136" y="464"/>
                  </a:lnTo>
                  <a:lnTo>
                    <a:pt x="137" y="463"/>
                  </a:lnTo>
                  <a:lnTo>
                    <a:pt x="139" y="462"/>
                  </a:lnTo>
                  <a:lnTo>
                    <a:pt x="138" y="461"/>
                  </a:lnTo>
                  <a:lnTo>
                    <a:pt x="137" y="460"/>
                  </a:lnTo>
                  <a:lnTo>
                    <a:pt x="134" y="461"/>
                  </a:lnTo>
                  <a:lnTo>
                    <a:pt x="133" y="461"/>
                  </a:lnTo>
                  <a:lnTo>
                    <a:pt x="132" y="464"/>
                  </a:lnTo>
                  <a:lnTo>
                    <a:pt x="132" y="466"/>
                  </a:lnTo>
                  <a:lnTo>
                    <a:pt x="131" y="467"/>
                  </a:lnTo>
                  <a:lnTo>
                    <a:pt x="130" y="468"/>
                  </a:lnTo>
                  <a:lnTo>
                    <a:pt x="128" y="467"/>
                  </a:lnTo>
                  <a:lnTo>
                    <a:pt x="127" y="468"/>
                  </a:lnTo>
                  <a:lnTo>
                    <a:pt x="126" y="470"/>
                  </a:lnTo>
                  <a:lnTo>
                    <a:pt x="122" y="473"/>
                  </a:lnTo>
                  <a:lnTo>
                    <a:pt x="121" y="475"/>
                  </a:lnTo>
                  <a:lnTo>
                    <a:pt x="120" y="479"/>
                  </a:lnTo>
                  <a:lnTo>
                    <a:pt x="120" y="479"/>
                  </a:lnTo>
                  <a:lnTo>
                    <a:pt x="118" y="479"/>
                  </a:lnTo>
                  <a:lnTo>
                    <a:pt x="116" y="477"/>
                  </a:lnTo>
                  <a:lnTo>
                    <a:pt x="114" y="478"/>
                  </a:lnTo>
                  <a:lnTo>
                    <a:pt x="114" y="479"/>
                  </a:lnTo>
                  <a:lnTo>
                    <a:pt x="112" y="479"/>
                  </a:lnTo>
                  <a:lnTo>
                    <a:pt x="111" y="479"/>
                  </a:lnTo>
                  <a:lnTo>
                    <a:pt x="110" y="480"/>
                  </a:lnTo>
                  <a:lnTo>
                    <a:pt x="103" y="480"/>
                  </a:lnTo>
                  <a:lnTo>
                    <a:pt x="102" y="479"/>
                  </a:lnTo>
                  <a:lnTo>
                    <a:pt x="101" y="478"/>
                  </a:lnTo>
                  <a:lnTo>
                    <a:pt x="101" y="475"/>
                  </a:lnTo>
                  <a:lnTo>
                    <a:pt x="101" y="473"/>
                  </a:lnTo>
                  <a:lnTo>
                    <a:pt x="99" y="473"/>
                  </a:lnTo>
                  <a:lnTo>
                    <a:pt x="79" y="467"/>
                  </a:lnTo>
                  <a:lnTo>
                    <a:pt x="72" y="465"/>
                  </a:lnTo>
                  <a:lnTo>
                    <a:pt x="66" y="464"/>
                  </a:lnTo>
                  <a:lnTo>
                    <a:pt x="63" y="464"/>
                  </a:lnTo>
                  <a:lnTo>
                    <a:pt x="57" y="467"/>
                  </a:lnTo>
                  <a:lnTo>
                    <a:pt x="54" y="467"/>
                  </a:lnTo>
                  <a:lnTo>
                    <a:pt x="51" y="465"/>
                  </a:lnTo>
                  <a:close/>
                  <a:moveTo>
                    <a:pt x="338" y="491"/>
                  </a:moveTo>
                  <a:lnTo>
                    <a:pt x="336" y="492"/>
                  </a:lnTo>
                  <a:lnTo>
                    <a:pt x="336" y="492"/>
                  </a:lnTo>
                  <a:lnTo>
                    <a:pt x="335" y="493"/>
                  </a:lnTo>
                  <a:lnTo>
                    <a:pt x="335" y="495"/>
                  </a:lnTo>
                  <a:lnTo>
                    <a:pt x="338" y="497"/>
                  </a:lnTo>
                  <a:lnTo>
                    <a:pt x="337" y="500"/>
                  </a:lnTo>
                  <a:lnTo>
                    <a:pt x="335" y="503"/>
                  </a:lnTo>
                  <a:lnTo>
                    <a:pt x="330" y="504"/>
                  </a:lnTo>
                  <a:lnTo>
                    <a:pt x="317" y="501"/>
                  </a:lnTo>
                  <a:lnTo>
                    <a:pt x="312" y="503"/>
                  </a:lnTo>
                  <a:lnTo>
                    <a:pt x="308" y="504"/>
                  </a:lnTo>
                  <a:lnTo>
                    <a:pt x="305" y="508"/>
                  </a:lnTo>
                  <a:lnTo>
                    <a:pt x="302" y="507"/>
                  </a:lnTo>
                  <a:lnTo>
                    <a:pt x="294" y="502"/>
                  </a:lnTo>
                  <a:lnTo>
                    <a:pt x="288" y="497"/>
                  </a:lnTo>
                  <a:lnTo>
                    <a:pt x="278" y="491"/>
                  </a:lnTo>
                  <a:lnTo>
                    <a:pt x="274" y="490"/>
                  </a:lnTo>
                  <a:lnTo>
                    <a:pt x="270" y="488"/>
                  </a:lnTo>
                  <a:lnTo>
                    <a:pt x="264" y="486"/>
                  </a:lnTo>
                  <a:lnTo>
                    <a:pt x="263" y="485"/>
                  </a:lnTo>
                  <a:lnTo>
                    <a:pt x="262" y="482"/>
                  </a:lnTo>
                  <a:lnTo>
                    <a:pt x="262" y="479"/>
                  </a:lnTo>
                  <a:lnTo>
                    <a:pt x="264" y="479"/>
                  </a:lnTo>
                  <a:lnTo>
                    <a:pt x="267" y="479"/>
                  </a:lnTo>
                  <a:lnTo>
                    <a:pt x="270" y="479"/>
                  </a:lnTo>
                  <a:lnTo>
                    <a:pt x="271" y="475"/>
                  </a:lnTo>
                  <a:lnTo>
                    <a:pt x="270" y="475"/>
                  </a:lnTo>
                  <a:lnTo>
                    <a:pt x="269" y="473"/>
                  </a:lnTo>
                  <a:lnTo>
                    <a:pt x="264" y="467"/>
                  </a:lnTo>
                  <a:lnTo>
                    <a:pt x="264" y="467"/>
                  </a:lnTo>
                  <a:lnTo>
                    <a:pt x="264" y="464"/>
                  </a:lnTo>
                  <a:lnTo>
                    <a:pt x="264" y="461"/>
                  </a:lnTo>
                  <a:lnTo>
                    <a:pt x="268" y="457"/>
                  </a:lnTo>
                  <a:lnTo>
                    <a:pt x="270" y="458"/>
                  </a:lnTo>
                  <a:lnTo>
                    <a:pt x="282" y="455"/>
                  </a:lnTo>
                  <a:lnTo>
                    <a:pt x="285" y="456"/>
                  </a:lnTo>
                  <a:lnTo>
                    <a:pt x="289" y="460"/>
                  </a:lnTo>
                  <a:lnTo>
                    <a:pt x="290" y="461"/>
                  </a:lnTo>
                  <a:lnTo>
                    <a:pt x="292" y="461"/>
                  </a:lnTo>
                  <a:lnTo>
                    <a:pt x="294" y="467"/>
                  </a:lnTo>
                  <a:lnTo>
                    <a:pt x="297" y="469"/>
                  </a:lnTo>
                  <a:lnTo>
                    <a:pt x="299" y="469"/>
                  </a:lnTo>
                  <a:lnTo>
                    <a:pt x="315" y="479"/>
                  </a:lnTo>
                  <a:lnTo>
                    <a:pt x="314" y="476"/>
                  </a:lnTo>
                  <a:lnTo>
                    <a:pt x="313" y="474"/>
                  </a:lnTo>
                  <a:lnTo>
                    <a:pt x="313" y="473"/>
                  </a:lnTo>
                  <a:lnTo>
                    <a:pt x="315" y="471"/>
                  </a:lnTo>
                  <a:lnTo>
                    <a:pt x="318" y="471"/>
                  </a:lnTo>
                  <a:lnTo>
                    <a:pt x="320" y="470"/>
                  </a:lnTo>
                  <a:lnTo>
                    <a:pt x="321" y="470"/>
                  </a:lnTo>
                  <a:lnTo>
                    <a:pt x="320" y="468"/>
                  </a:lnTo>
                  <a:lnTo>
                    <a:pt x="319" y="467"/>
                  </a:lnTo>
                  <a:lnTo>
                    <a:pt x="320" y="464"/>
                  </a:lnTo>
                  <a:lnTo>
                    <a:pt x="320" y="462"/>
                  </a:lnTo>
                  <a:lnTo>
                    <a:pt x="327" y="469"/>
                  </a:lnTo>
                  <a:lnTo>
                    <a:pt x="328" y="471"/>
                  </a:lnTo>
                  <a:lnTo>
                    <a:pt x="330" y="473"/>
                  </a:lnTo>
                  <a:lnTo>
                    <a:pt x="331" y="475"/>
                  </a:lnTo>
                  <a:lnTo>
                    <a:pt x="332" y="475"/>
                  </a:lnTo>
                  <a:lnTo>
                    <a:pt x="331" y="476"/>
                  </a:lnTo>
                  <a:lnTo>
                    <a:pt x="332" y="479"/>
                  </a:lnTo>
                  <a:lnTo>
                    <a:pt x="337" y="483"/>
                  </a:lnTo>
                  <a:lnTo>
                    <a:pt x="338" y="485"/>
                  </a:lnTo>
                  <a:lnTo>
                    <a:pt x="338" y="487"/>
                  </a:lnTo>
                  <a:lnTo>
                    <a:pt x="339" y="488"/>
                  </a:lnTo>
                  <a:lnTo>
                    <a:pt x="339" y="489"/>
                  </a:lnTo>
                  <a:lnTo>
                    <a:pt x="338" y="491"/>
                  </a:lnTo>
                  <a:close/>
                  <a:moveTo>
                    <a:pt x="212" y="465"/>
                  </a:moveTo>
                  <a:lnTo>
                    <a:pt x="214" y="466"/>
                  </a:lnTo>
                  <a:lnTo>
                    <a:pt x="216" y="467"/>
                  </a:lnTo>
                  <a:lnTo>
                    <a:pt x="216" y="468"/>
                  </a:lnTo>
                  <a:lnTo>
                    <a:pt x="216" y="471"/>
                  </a:lnTo>
                  <a:lnTo>
                    <a:pt x="217" y="472"/>
                  </a:lnTo>
                  <a:lnTo>
                    <a:pt x="218" y="472"/>
                  </a:lnTo>
                  <a:lnTo>
                    <a:pt x="211" y="473"/>
                  </a:lnTo>
                  <a:lnTo>
                    <a:pt x="209" y="476"/>
                  </a:lnTo>
                  <a:lnTo>
                    <a:pt x="208" y="476"/>
                  </a:lnTo>
                  <a:lnTo>
                    <a:pt x="206" y="475"/>
                  </a:lnTo>
                  <a:lnTo>
                    <a:pt x="191" y="459"/>
                  </a:lnTo>
                  <a:lnTo>
                    <a:pt x="189" y="455"/>
                  </a:lnTo>
                  <a:lnTo>
                    <a:pt x="188" y="453"/>
                  </a:lnTo>
                  <a:lnTo>
                    <a:pt x="190" y="454"/>
                  </a:lnTo>
                  <a:lnTo>
                    <a:pt x="198" y="458"/>
                  </a:lnTo>
                  <a:lnTo>
                    <a:pt x="199" y="461"/>
                  </a:lnTo>
                  <a:lnTo>
                    <a:pt x="202" y="464"/>
                  </a:lnTo>
                  <a:lnTo>
                    <a:pt x="203" y="465"/>
                  </a:lnTo>
                  <a:lnTo>
                    <a:pt x="204" y="466"/>
                  </a:lnTo>
                  <a:lnTo>
                    <a:pt x="205" y="466"/>
                  </a:lnTo>
                  <a:lnTo>
                    <a:pt x="207" y="466"/>
                  </a:lnTo>
                  <a:lnTo>
                    <a:pt x="207" y="464"/>
                  </a:lnTo>
                  <a:lnTo>
                    <a:pt x="206" y="461"/>
                  </a:lnTo>
                  <a:lnTo>
                    <a:pt x="208" y="463"/>
                  </a:lnTo>
                  <a:lnTo>
                    <a:pt x="209" y="468"/>
                  </a:lnTo>
                  <a:lnTo>
                    <a:pt x="210" y="469"/>
                  </a:lnTo>
                  <a:lnTo>
                    <a:pt x="211" y="469"/>
                  </a:lnTo>
                  <a:lnTo>
                    <a:pt x="213" y="468"/>
                  </a:lnTo>
                  <a:lnTo>
                    <a:pt x="213" y="467"/>
                  </a:lnTo>
                  <a:lnTo>
                    <a:pt x="212" y="465"/>
                  </a:lnTo>
                  <a:close/>
                  <a:moveTo>
                    <a:pt x="390" y="444"/>
                  </a:moveTo>
                  <a:lnTo>
                    <a:pt x="397" y="446"/>
                  </a:lnTo>
                  <a:lnTo>
                    <a:pt x="400" y="449"/>
                  </a:lnTo>
                  <a:lnTo>
                    <a:pt x="402" y="454"/>
                  </a:lnTo>
                  <a:lnTo>
                    <a:pt x="402" y="455"/>
                  </a:lnTo>
                  <a:lnTo>
                    <a:pt x="401" y="456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86" y="455"/>
                  </a:lnTo>
                  <a:lnTo>
                    <a:pt x="383" y="455"/>
                  </a:lnTo>
                  <a:lnTo>
                    <a:pt x="380" y="456"/>
                  </a:lnTo>
                  <a:lnTo>
                    <a:pt x="377" y="459"/>
                  </a:lnTo>
                  <a:lnTo>
                    <a:pt x="373" y="466"/>
                  </a:lnTo>
                  <a:lnTo>
                    <a:pt x="371" y="467"/>
                  </a:lnTo>
                  <a:lnTo>
                    <a:pt x="368" y="467"/>
                  </a:lnTo>
                  <a:lnTo>
                    <a:pt x="362" y="463"/>
                  </a:lnTo>
                  <a:lnTo>
                    <a:pt x="362" y="462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3" y="460"/>
                  </a:lnTo>
                  <a:lnTo>
                    <a:pt x="364" y="459"/>
                  </a:lnTo>
                  <a:lnTo>
                    <a:pt x="366" y="458"/>
                  </a:lnTo>
                  <a:lnTo>
                    <a:pt x="365" y="458"/>
                  </a:lnTo>
                  <a:lnTo>
                    <a:pt x="364" y="456"/>
                  </a:lnTo>
                  <a:lnTo>
                    <a:pt x="363" y="456"/>
                  </a:lnTo>
                  <a:lnTo>
                    <a:pt x="366" y="454"/>
                  </a:lnTo>
                  <a:lnTo>
                    <a:pt x="367" y="453"/>
                  </a:lnTo>
                  <a:lnTo>
                    <a:pt x="367" y="454"/>
                  </a:lnTo>
                  <a:lnTo>
                    <a:pt x="368" y="453"/>
                  </a:lnTo>
                  <a:lnTo>
                    <a:pt x="367" y="450"/>
                  </a:lnTo>
                  <a:lnTo>
                    <a:pt x="369" y="451"/>
                  </a:lnTo>
                  <a:lnTo>
                    <a:pt x="372" y="452"/>
                  </a:lnTo>
                  <a:lnTo>
                    <a:pt x="373" y="453"/>
                  </a:lnTo>
                  <a:lnTo>
                    <a:pt x="373" y="453"/>
                  </a:lnTo>
                  <a:lnTo>
                    <a:pt x="377" y="451"/>
                  </a:lnTo>
                  <a:lnTo>
                    <a:pt x="378" y="450"/>
                  </a:lnTo>
                  <a:lnTo>
                    <a:pt x="377" y="449"/>
                  </a:lnTo>
                  <a:lnTo>
                    <a:pt x="377" y="448"/>
                  </a:lnTo>
                  <a:lnTo>
                    <a:pt x="378" y="447"/>
                  </a:lnTo>
                  <a:lnTo>
                    <a:pt x="379" y="446"/>
                  </a:lnTo>
                  <a:lnTo>
                    <a:pt x="379" y="445"/>
                  </a:lnTo>
                  <a:lnTo>
                    <a:pt x="375" y="443"/>
                  </a:lnTo>
                  <a:lnTo>
                    <a:pt x="374" y="442"/>
                  </a:lnTo>
                  <a:lnTo>
                    <a:pt x="374" y="441"/>
                  </a:lnTo>
                  <a:lnTo>
                    <a:pt x="374" y="439"/>
                  </a:lnTo>
                  <a:lnTo>
                    <a:pt x="375" y="439"/>
                  </a:lnTo>
                  <a:lnTo>
                    <a:pt x="377" y="439"/>
                  </a:lnTo>
                  <a:lnTo>
                    <a:pt x="379" y="443"/>
                  </a:lnTo>
                  <a:lnTo>
                    <a:pt x="382" y="443"/>
                  </a:lnTo>
                  <a:lnTo>
                    <a:pt x="390" y="444"/>
                  </a:lnTo>
                  <a:close/>
                  <a:moveTo>
                    <a:pt x="173" y="453"/>
                  </a:moveTo>
                  <a:lnTo>
                    <a:pt x="174" y="455"/>
                  </a:lnTo>
                  <a:lnTo>
                    <a:pt x="177" y="466"/>
                  </a:lnTo>
                  <a:lnTo>
                    <a:pt x="177" y="467"/>
                  </a:lnTo>
                  <a:lnTo>
                    <a:pt x="176" y="468"/>
                  </a:lnTo>
                  <a:lnTo>
                    <a:pt x="174" y="467"/>
                  </a:lnTo>
                  <a:lnTo>
                    <a:pt x="172" y="468"/>
                  </a:lnTo>
                  <a:lnTo>
                    <a:pt x="170" y="470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6" y="469"/>
                  </a:lnTo>
                  <a:lnTo>
                    <a:pt x="162" y="467"/>
                  </a:lnTo>
                  <a:lnTo>
                    <a:pt x="160" y="467"/>
                  </a:lnTo>
                  <a:lnTo>
                    <a:pt x="160" y="466"/>
                  </a:lnTo>
                  <a:lnTo>
                    <a:pt x="162" y="465"/>
                  </a:lnTo>
                  <a:lnTo>
                    <a:pt x="165" y="466"/>
                  </a:lnTo>
                  <a:lnTo>
                    <a:pt x="168" y="467"/>
                  </a:lnTo>
                  <a:lnTo>
                    <a:pt x="171" y="469"/>
                  </a:lnTo>
                  <a:lnTo>
                    <a:pt x="171" y="467"/>
                  </a:lnTo>
                  <a:lnTo>
                    <a:pt x="167" y="464"/>
                  </a:lnTo>
                  <a:lnTo>
                    <a:pt x="162" y="462"/>
                  </a:lnTo>
                  <a:lnTo>
                    <a:pt x="162" y="462"/>
                  </a:lnTo>
                  <a:lnTo>
                    <a:pt x="161" y="463"/>
                  </a:lnTo>
                  <a:lnTo>
                    <a:pt x="159" y="464"/>
                  </a:lnTo>
                  <a:lnTo>
                    <a:pt x="158" y="465"/>
                  </a:lnTo>
                  <a:lnTo>
                    <a:pt x="155" y="465"/>
                  </a:lnTo>
                  <a:lnTo>
                    <a:pt x="151" y="462"/>
                  </a:lnTo>
                  <a:lnTo>
                    <a:pt x="150" y="458"/>
                  </a:lnTo>
                  <a:lnTo>
                    <a:pt x="150" y="453"/>
                  </a:lnTo>
                  <a:lnTo>
                    <a:pt x="150" y="453"/>
                  </a:lnTo>
                  <a:lnTo>
                    <a:pt x="150" y="452"/>
                  </a:lnTo>
                  <a:lnTo>
                    <a:pt x="151" y="453"/>
                  </a:lnTo>
                  <a:lnTo>
                    <a:pt x="154" y="455"/>
                  </a:lnTo>
                  <a:lnTo>
                    <a:pt x="156" y="457"/>
                  </a:lnTo>
                  <a:lnTo>
                    <a:pt x="157" y="457"/>
                  </a:lnTo>
                  <a:lnTo>
                    <a:pt x="157" y="456"/>
                  </a:lnTo>
                  <a:lnTo>
                    <a:pt x="156" y="455"/>
                  </a:lnTo>
                  <a:lnTo>
                    <a:pt x="156" y="455"/>
                  </a:lnTo>
                  <a:lnTo>
                    <a:pt x="156" y="454"/>
                  </a:lnTo>
                  <a:lnTo>
                    <a:pt x="157" y="454"/>
                  </a:lnTo>
                  <a:lnTo>
                    <a:pt x="156" y="453"/>
                  </a:lnTo>
                  <a:lnTo>
                    <a:pt x="153" y="450"/>
                  </a:lnTo>
                  <a:lnTo>
                    <a:pt x="152" y="449"/>
                  </a:lnTo>
                  <a:lnTo>
                    <a:pt x="153" y="448"/>
                  </a:lnTo>
                  <a:lnTo>
                    <a:pt x="153" y="446"/>
                  </a:lnTo>
                  <a:lnTo>
                    <a:pt x="146" y="447"/>
                  </a:lnTo>
                  <a:lnTo>
                    <a:pt x="145" y="447"/>
                  </a:lnTo>
                  <a:lnTo>
                    <a:pt x="144" y="446"/>
                  </a:lnTo>
                  <a:lnTo>
                    <a:pt x="143" y="446"/>
                  </a:lnTo>
                  <a:lnTo>
                    <a:pt x="142" y="446"/>
                  </a:lnTo>
                  <a:lnTo>
                    <a:pt x="142" y="444"/>
                  </a:lnTo>
                  <a:lnTo>
                    <a:pt x="142" y="443"/>
                  </a:lnTo>
                  <a:lnTo>
                    <a:pt x="144" y="443"/>
                  </a:lnTo>
                  <a:lnTo>
                    <a:pt x="144" y="441"/>
                  </a:lnTo>
                  <a:lnTo>
                    <a:pt x="143" y="441"/>
                  </a:lnTo>
                  <a:lnTo>
                    <a:pt x="141" y="442"/>
                  </a:lnTo>
                  <a:lnTo>
                    <a:pt x="139" y="442"/>
                  </a:lnTo>
                  <a:lnTo>
                    <a:pt x="138" y="441"/>
                  </a:lnTo>
                  <a:lnTo>
                    <a:pt x="138" y="440"/>
                  </a:lnTo>
                  <a:lnTo>
                    <a:pt x="146" y="436"/>
                  </a:lnTo>
                  <a:lnTo>
                    <a:pt x="149" y="436"/>
                  </a:lnTo>
                  <a:lnTo>
                    <a:pt x="153" y="437"/>
                  </a:lnTo>
                  <a:lnTo>
                    <a:pt x="158" y="443"/>
                  </a:lnTo>
                  <a:lnTo>
                    <a:pt x="161" y="444"/>
                  </a:lnTo>
                  <a:lnTo>
                    <a:pt x="165" y="445"/>
                  </a:lnTo>
                  <a:lnTo>
                    <a:pt x="168" y="447"/>
                  </a:lnTo>
                  <a:lnTo>
                    <a:pt x="170" y="449"/>
                  </a:lnTo>
                  <a:lnTo>
                    <a:pt x="173" y="453"/>
                  </a:lnTo>
                  <a:close/>
                  <a:moveTo>
                    <a:pt x="248" y="442"/>
                  </a:moveTo>
                  <a:lnTo>
                    <a:pt x="249" y="437"/>
                  </a:lnTo>
                  <a:lnTo>
                    <a:pt x="252" y="430"/>
                  </a:lnTo>
                  <a:lnTo>
                    <a:pt x="256" y="424"/>
                  </a:lnTo>
                  <a:lnTo>
                    <a:pt x="258" y="425"/>
                  </a:lnTo>
                  <a:lnTo>
                    <a:pt x="253" y="444"/>
                  </a:lnTo>
                  <a:lnTo>
                    <a:pt x="252" y="449"/>
                  </a:lnTo>
                  <a:lnTo>
                    <a:pt x="247" y="459"/>
                  </a:lnTo>
                  <a:lnTo>
                    <a:pt x="238" y="488"/>
                  </a:lnTo>
                  <a:lnTo>
                    <a:pt x="237" y="490"/>
                  </a:lnTo>
                  <a:lnTo>
                    <a:pt x="236" y="491"/>
                  </a:lnTo>
                  <a:lnTo>
                    <a:pt x="234" y="491"/>
                  </a:lnTo>
                  <a:lnTo>
                    <a:pt x="233" y="489"/>
                  </a:lnTo>
                  <a:lnTo>
                    <a:pt x="231" y="479"/>
                  </a:lnTo>
                  <a:lnTo>
                    <a:pt x="229" y="478"/>
                  </a:lnTo>
                  <a:lnTo>
                    <a:pt x="228" y="477"/>
                  </a:lnTo>
                  <a:lnTo>
                    <a:pt x="226" y="474"/>
                  </a:lnTo>
                  <a:lnTo>
                    <a:pt x="228" y="474"/>
                  </a:lnTo>
                  <a:lnTo>
                    <a:pt x="229" y="473"/>
                  </a:lnTo>
                  <a:lnTo>
                    <a:pt x="230" y="473"/>
                  </a:lnTo>
                  <a:lnTo>
                    <a:pt x="232" y="470"/>
                  </a:lnTo>
                  <a:lnTo>
                    <a:pt x="233" y="467"/>
                  </a:lnTo>
                  <a:lnTo>
                    <a:pt x="233" y="467"/>
                  </a:lnTo>
                  <a:lnTo>
                    <a:pt x="234" y="467"/>
                  </a:lnTo>
                  <a:lnTo>
                    <a:pt x="234" y="467"/>
                  </a:lnTo>
                  <a:lnTo>
                    <a:pt x="237" y="467"/>
                  </a:lnTo>
                  <a:lnTo>
                    <a:pt x="236" y="465"/>
                  </a:lnTo>
                  <a:lnTo>
                    <a:pt x="236" y="463"/>
                  </a:lnTo>
                  <a:lnTo>
                    <a:pt x="235" y="464"/>
                  </a:lnTo>
                  <a:lnTo>
                    <a:pt x="234" y="464"/>
                  </a:lnTo>
                  <a:lnTo>
                    <a:pt x="234" y="464"/>
                  </a:lnTo>
                  <a:lnTo>
                    <a:pt x="233" y="463"/>
                  </a:lnTo>
                  <a:lnTo>
                    <a:pt x="234" y="460"/>
                  </a:lnTo>
                  <a:lnTo>
                    <a:pt x="236" y="457"/>
                  </a:lnTo>
                  <a:lnTo>
                    <a:pt x="241" y="451"/>
                  </a:lnTo>
                  <a:lnTo>
                    <a:pt x="243" y="449"/>
                  </a:lnTo>
                  <a:lnTo>
                    <a:pt x="248" y="442"/>
                  </a:lnTo>
                  <a:close/>
                  <a:moveTo>
                    <a:pt x="636" y="428"/>
                  </a:moveTo>
                  <a:lnTo>
                    <a:pt x="636" y="429"/>
                  </a:lnTo>
                  <a:lnTo>
                    <a:pt x="635" y="430"/>
                  </a:lnTo>
                  <a:lnTo>
                    <a:pt x="636" y="432"/>
                  </a:lnTo>
                  <a:lnTo>
                    <a:pt x="636" y="434"/>
                  </a:lnTo>
                  <a:lnTo>
                    <a:pt x="636" y="435"/>
                  </a:lnTo>
                  <a:lnTo>
                    <a:pt x="635" y="437"/>
                  </a:lnTo>
                  <a:lnTo>
                    <a:pt x="632" y="440"/>
                  </a:lnTo>
                  <a:lnTo>
                    <a:pt x="632" y="442"/>
                  </a:lnTo>
                  <a:lnTo>
                    <a:pt x="632" y="443"/>
                  </a:lnTo>
                  <a:lnTo>
                    <a:pt x="632" y="444"/>
                  </a:lnTo>
                  <a:lnTo>
                    <a:pt x="632" y="446"/>
                  </a:lnTo>
                  <a:lnTo>
                    <a:pt x="631" y="448"/>
                  </a:lnTo>
                  <a:lnTo>
                    <a:pt x="631" y="449"/>
                  </a:lnTo>
                  <a:lnTo>
                    <a:pt x="629" y="450"/>
                  </a:lnTo>
                  <a:lnTo>
                    <a:pt x="625" y="449"/>
                  </a:lnTo>
                  <a:lnTo>
                    <a:pt x="621" y="449"/>
                  </a:lnTo>
                  <a:lnTo>
                    <a:pt x="616" y="447"/>
                  </a:lnTo>
                  <a:lnTo>
                    <a:pt x="610" y="443"/>
                  </a:lnTo>
                  <a:lnTo>
                    <a:pt x="602" y="441"/>
                  </a:lnTo>
                  <a:lnTo>
                    <a:pt x="595" y="435"/>
                  </a:lnTo>
                  <a:lnTo>
                    <a:pt x="594" y="433"/>
                  </a:lnTo>
                  <a:lnTo>
                    <a:pt x="595" y="430"/>
                  </a:lnTo>
                  <a:lnTo>
                    <a:pt x="595" y="423"/>
                  </a:lnTo>
                  <a:lnTo>
                    <a:pt x="595" y="413"/>
                  </a:lnTo>
                  <a:lnTo>
                    <a:pt x="596" y="412"/>
                  </a:lnTo>
                  <a:lnTo>
                    <a:pt x="597" y="410"/>
                  </a:lnTo>
                  <a:lnTo>
                    <a:pt x="599" y="407"/>
                  </a:lnTo>
                  <a:lnTo>
                    <a:pt x="600" y="405"/>
                  </a:lnTo>
                  <a:lnTo>
                    <a:pt x="600" y="401"/>
                  </a:lnTo>
                  <a:lnTo>
                    <a:pt x="601" y="400"/>
                  </a:lnTo>
                  <a:lnTo>
                    <a:pt x="602" y="401"/>
                  </a:lnTo>
                  <a:lnTo>
                    <a:pt x="606" y="407"/>
                  </a:lnTo>
                  <a:lnTo>
                    <a:pt x="607" y="407"/>
                  </a:lnTo>
                  <a:lnTo>
                    <a:pt x="609" y="410"/>
                  </a:lnTo>
                  <a:lnTo>
                    <a:pt x="613" y="412"/>
                  </a:lnTo>
                  <a:lnTo>
                    <a:pt x="616" y="415"/>
                  </a:lnTo>
                  <a:lnTo>
                    <a:pt x="619" y="414"/>
                  </a:lnTo>
                  <a:lnTo>
                    <a:pt x="620" y="415"/>
                  </a:lnTo>
                  <a:lnTo>
                    <a:pt x="621" y="418"/>
                  </a:lnTo>
                  <a:lnTo>
                    <a:pt x="622" y="419"/>
                  </a:lnTo>
                  <a:lnTo>
                    <a:pt x="624" y="420"/>
                  </a:lnTo>
                  <a:lnTo>
                    <a:pt x="630" y="425"/>
                  </a:lnTo>
                  <a:lnTo>
                    <a:pt x="634" y="426"/>
                  </a:lnTo>
                  <a:lnTo>
                    <a:pt x="636" y="428"/>
                  </a:lnTo>
                  <a:close/>
                  <a:moveTo>
                    <a:pt x="34" y="395"/>
                  </a:moveTo>
                  <a:lnTo>
                    <a:pt x="32" y="395"/>
                  </a:lnTo>
                  <a:lnTo>
                    <a:pt x="30" y="393"/>
                  </a:lnTo>
                  <a:lnTo>
                    <a:pt x="27" y="389"/>
                  </a:lnTo>
                  <a:lnTo>
                    <a:pt x="24" y="382"/>
                  </a:lnTo>
                  <a:lnTo>
                    <a:pt x="24" y="378"/>
                  </a:lnTo>
                  <a:lnTo>
                    <a:pt x="24" y="376"/>
                  </a:lnTo>
                  <a:lnTo>
                    <a:pt x="28" y="375"/>
                  </a:lnTo>
                  <a:lnTo>
                    <a:pt x="28" y="379"/>
                  </a:lnTo>
                  <a:lnTo>
                    <a:pt x="30" y="380"/>
                  </a:lnTo>
                  <a:lnTo>
                    <a:pt x="31" y="380"/>
                  </a:lnTo>
                  <a:lnTo>
                    <a:pt x="33" y="382"/>
                  </a:lnTo>
                  <a:lnTo>
                    <a:pt x="33" y="383"/>
                  </a:lnTo>
                  <a:lnTo>
                    <a:pt x="31" y="387"/>
                  </a:lnTo>
                  <a:lnTo>
                    <a:pt x="32" y="389"/>
                  </a:lnTo>
                  <a:lnTo>
                    <a:pt x="33" y="390"/>
                  </a:lnTo>
                  <a:lnTo>
                    <a:pt x="33" y="393"/>
                  </a:lnTo>
                  <a:lnTo>
                    <a:pt x="34" y="395"/>
                  </a:lnTo>
                  <a:close/>
                  <a:moveTo>
                    <a:pt x="232" y="439"/>
                  </a:moveTo>
                  <a:lnTo>
                    <a:pt x="228" y="439"/>
                  </a:lnTo>
                  <a:lnTo>
                    <a:pt x="226" y="439"/>
                  </a:lnTo>
                  <a:lnTo>
                    <a:pt x="224" y="440"/>
                  </a:lnTo>
                  <a:lnTo>
                    <a:pt x="222" y="441"/>
                  </a:lnTo>
                  <a:lnTo>
                    <a:pt x="222" y="443"/>
                  </a:lnTo>
                  <a:lnTo>
                    <a:pt x="220" y="444"/>
                  </a:lnTo>
                  <a:lnTo>
                    <a:pt x="218" y="444"/>
                  </a:lnTo>
                  <a:lnTo>
                    <a:pt x="215" y="442"/>
                  </a:lnTo>
                  <a:lnTo>
                    <a:pt x="209" y="442"/>
                  </a:lnTo>
                  <a:lnTo>
                    <a:pt x="206" y="441"/>
                  </a:lnTo>
                  <a:lnTo>
                    <a:pt x="205" y="440"/>
                  </a:lnTo>
                  <a:lnTo>
                    <a:pt x="204" y="439"/>
                  </a:lnTo>
                  <a:lnTo>
                    <a:pt x="203" y="439"/>
                  </a:lnTo>
                  <a:lnTo>
                    <a:pt x="201" y="439"/>
                  </a:lnTo>
                  <a:lnTo>
                    <a:pt x="199" y="439"/>
                  </a:lnTo>
                  <a:lnTo>
                    <a:pt x="192" y="434"/>
                  </a:lnTo>
                  <a:lnTo>
                    <a:pt x="190" y="434"/>
                  </a:lnTo>
                  <a:lnTo>
                    <a:pt x="189" y="436"/>
                  </a:lnTo>
                  <a:lnTo>
                    <a:pt x="189" y="439"/>
                  </a:lnTo>
                  <a:lnTo>
                    <a:pt x="188" y="437"/>
                  </a:lnTo>
                  <a:lnTo>
                    <a:pt x="186" y="435"/>
                  </a:lnTo>
                  <a:lnTo>
                    <a:pt x="184" y="434"/>
                  </a:lnTo>
                  <a:lnTo>
                    <a:pt x="182" y="434"/>
                  </a:lnTo>
                  <a:lnTo>
                    <a:pt x="179" y="435"/>
                  </a:lnTo>
                  <a:lnTo>
                    <a:pt x="177" y="434"/>
                  </a:lnTo>
                  <a:lnTo>
                    <a:pt x="184" y="429"/>
                  </a:lnTo>
                  <a:lnTo>
                    <a:pt x="186" y="427"/>
                  </a:lnTo>
                  <a:lnTo>
                    <a:pt x="184" y="425"/>
                  </a:lnTo>
                  <a:lnTo>
                    <a:pt x="183" y="422"/>
                  </a:lnTo>
                  <a:lnTo>
                    <a:pt x="181" y="420"/>
                  </a:lnTo>
                  <a:lnTo>
                    <a:pt x="180" y="419"/>
                  </a:lnTo>
                  <a:lnTo>
                    <a:pt x="179" y="419"/>
                  </a:lnTo>
                  <a:lnTo>
                    <a:pt x="178" y="420"/>
                  </a:lnTo>
                  <a:lnTo>
                    <a:pt x="176" y="420"/>
                  </a:lnTo>
                  <a:lnTo>
                    <a:pt x="175" y="420"/>
                  </a:lnTo>
                  <a:lnTo>
                    <a:pt x="173" y="419"/>
                  </a:lnTo>
                  <a:lnTo>
                    <a:pt x="172" y="418"/>
                  </a:lnTo>
                  <a:lnTo>
                    <a:pt x="171" y="419"/>
                  </a:lnTo>
                  <a:lnTo>
                    <a:pt x="171" y="422"/>
                  </a:lnTo>
                  <a:lnTo>
                    <a:pt x="174" y="426"/>
                  </a:lnTo>
                  <a:lnTo>
                    <a:pt x="174" y="429"/>
                  </a:lnTo>
                  <a:lnTo>
                    <a:pt x="174" y="430"/>
                  </a:lnTo>
                  <a:lnTo>
                    <a:pt x="170" y="429"/>
                  </a:lnTo>
                  <a:lnTo>
                    <a:pt x="170" y="428"/>
                  </a:lnTo>
                  <a:lnTo>
                    <a:pt x="170" y="427"/>
                  </a:lnTo>
                  <a:lnTo>
                    <a:pt x="170" y="426"/>
                  </a:lnTo>
                  <a:lnTo>
                    <a:pt x="170" y="425"/>
                  </a:lnTo>
                  <a:lnTo>
                    <a:pt x="169" y="421"/>
                  </a:lnTo>
                  <a:lnTo>
                    <a:pt x="169" y="419"/>
                  </a:lnTo>
                  <a:lnTo>
                    <a:pt x="169" y="418"/>
                  </a:lnTo>
                  <a:lnTo>
                    <a:pt x="169" y="417"/>
                  </a:lnTo>
                  <a:lnTo>
                    <a:pt x="169" y="415"/>
                  </a:lnTo>
                  <a:lnTo>
                    <a:pt x="168" y="414"/>
                  </a:lnTo>
                  <a:lnTo>
                    <a:pt x="164" y="413"/>
                  </a:lnTo>
                  <a:lnTo>
                    <a:pt x="163" y="413"/>
                  </a:lnTo>
                  <a:lnTo>
                    <a:pt x="162" y="412"/>
                  </a:lnTo>
                  <a:lnTo>
                    <a:pt x="162" y="411"/>
                  </a:lnTo>
                  <a:lnTo>
                    <a:pt x="162" y="410"/>
                  </a:lnTo>
                  <a:lnTo>
                    <a:pt x="161" y="409"/>
                  </a:lnTo>
                  <a:lnTo>
                    <a:pt x="161" y="408"/>
                  </a:lnTo>
                  <a:lnTo>
                    <a:pt x="161" y="407"/>
                  </a:lnTo>
                  <a:lnTo>
                    <a:pt x="162" y="406"/>
                  </a:lnTo>
                  <a:lnTo>
                    <a:pt x="162" y="405"/>
                  </a:lnTo>
                  <a:lnTo>
                    <a:pt x="162" y="403"/>
                  </a:lnTo>
                  <a:lnTo>
                    <a:pt x="161" y="401"/>
                  </a:lnTo>
                  <a:lnTo>
                    <a:pt x="161" y="399"/>
                  </a:lnTo>
                  <a:lnTo>
                    <a:pt x="161" y="394"/>
                  </a:lnTo>
                  <a:lnTo>
                    <a:pt x="160" y="393"/>
                  </a:lnTo>
                  <a:lnTo>
                    <a:pt x="159" y="393"/>
                  </a:lnTo>
                  <a:lnTo>
                    <a:pt x="156" y="393"/>
                  </a:lnTo>
                  <a:lnTo>
                    <a:pt x="155" y="393"/>
                  </a:lnTo>
                  <a:lnTo>
                    <a:pt x="154" y="392"/>
                  </a:lnTo>
                  <a:lnTo>
                    <a:pt x="151" y="389"/>
                  </a:lnTo>
                  <a:lnTo>
                    <a:pt x="153" y="389"/>
                  </a:lnTo>
                  <a:lnTo>
                    <a:pt x="155" y="388"/>
                  </a:lnTo>
                  <a:lnTo>
                    <a:pt x="156" y="388"/>
                  </a:lnTo>
                  <a:lnTo>
                    <a:pt x="157" y="386"/>
                  </a:lnTo>
                  <a:lnTo>
                    <a:pt x="152" y="383"/>
                  </a:lnTo>
                  <a:lnTo>
                    <a:pt x="153" y="383"/>
                  </a:lnTo>
                  <a:lnTo>
                    <a:pt x="155" y="383"/>
                  </a:lnTo>
                  <a:lnTo>
                    <a:pt x="154" y="382"/>
                  </a:lnTo>
                  <a:lnTo>
                    <a:pt x="152" y="381"/>
                  </a:lnTo>
                  <a:lnTo>
                    <a:pt x="149" y="380"/>
                  </a:lnTo>
                  <a:lnTo>
                    <a:pt x="148" y="380"/>
                  </a:lnTo>
                  <a:lnTo>
                    <a:pt x="144" y="376"/>
                  </a:lnTo>
                  <a:lnTo>
                    <a:pt x="144" y="375"/>
                  </a:lnTo>
                  <a:lnTo>
                    <a:pt x="147" y="376"/>
                  </a:lnTo>
                  <a:lnTo>
                    <a:pt x="150" y="378"/>
                  </a:lnTo>
                  <a:lnTo>
                    <a:pt x="152" y="380"/>
                  </a:lnTo>
                  <a:lnTo>
                    <a:pt x="155" y="379"/>
                  </a:lnTo>
                  <a:lnTo>
                    <a:pt x="145" y="371"/>
                  </a:lnTo>
                  <a:lnTo>
                    <a:pt x="142" y="371"/>
                  </a:lnTo>
                  <a:lnTo>
                    <a:pt x="143" y="369"/>
                  </a:lnTo>
                  <a:lnTo>
                    <a:pt x="144" y="368"/>
                  </a:lnTo>
                  <a:lnTo>
                    <a:pt x="144" y="368"/>
                  </a:lnTo>
                  <a:lnTo>
                    <a:pt x="146" y="367"/>
                  </a:lnTo>
                  <a:lnTo>
                    <a:pt x="150" y="363"/>
                  </a:lnTo>
                  <a:lnTo>
                    <a:pt x="154" y="362"/>
                  </a:lnTo>
                  <a:lnTo>
                    <a:pt x="156" y="362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7" y="366"/>
                  </a:lnTo>
                  <a:lnTo>
                    <a:pt x="162" y="369"/>
                  </a:lnTo>
                  <a:lnTo>
                    <a:pt x="166" y="367"/>
                  </a:lnTo>
                  <a:lnTo>
                    <a:pt x="175" y="360"/>
                  </a:lnTo>
                  <a:lnTo>
                    <a:pt x="186" y="357"/>
                  </a:lnTo>
                  <a:lnTo>
                    <a:pt x="191" y="353"/>
                  </a:lnTo>
                  <a:lnTo>
                    <a:pt x="192" y="353"/>
                  </a:lnTo>
                  <a:lnTo>
                    <a:pt x="195" y="353"/>
                  </a:lnTo>
                  <a:lnTo>
                    <a:pt x="196" y="353"/>
                  </a:lnTo>
                  <a:lnTo>
                    <a:pt x="196" y="353"/>
                  </a:lnTo>
                  <a:lnTo>
                    <a:pt x="197" y="356"/>
                  </a:lnTo>
                  <a:lnTo>
                    <a:pt x="198" y="356"/>
                  </a:lnTo>
                  <a:lnTo>
                    <a:pt x="198" y="354"/>
                  </a:lnTo>
                  <a:lnTo>
                    <a:pt x="198" y="352"/>
                  </a:lnTo>
                  <a:lnTo>
                    <a:pt x="199" y="351"/>
                  </a:lnTo>
                  <a:lnTo>
                    <a:pt x="202" y="353"/>
                  </a:lnTo>
                  <a:lnTo>
                    <a:pt x="208" y="357"/>
                  </a:lnTo>
                  <a:lnTo>
                    <a:pt x="210" y="359"/>
                  </a:lnTo>
                  <a:lnTo>
                    <a:pt x="210" y="360"/>
                  </a:lnTo>
                  <a:lnTo>
                    <a:pt x="211" y="361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6" y="363"/>
                  </a:lnTo>
                  <a:lnTo>
                    <a:pt x="218" y="365"/>
                  </a:lnTo>
                  <a:lnTo>
                    <a:pt x="216" y="364"/>
                  </a:lnTo>
                  <a:lnTo>
                    <a:pt x="216" y="364"/>
                  </a:lnTo>
                  <a:lnTo>
                    <a:pt x="214" y="365"/>
                  </a:lnTo>
                  <a:lnTo>
                    <a:pt x="214" y="366"/>
                  </a:lnTo>
                  <a:lnTo>
                    <a:pt x="214" y="367"/>
                  </a:lnTo>
                  <a:lnTo>
                    <a:pt x="216" y="368"/>
                  </a:lnTo>
                  <a:lnTo>
                    <a:pt x="216" y="370"/>
                  </a:lnTo>
                  <a:lnTo>
                    <a:pt x="216" y="371"/>
                  </a:lnTo>
                  <a:lnTo>
                    <a:pt x="215" y="371"/>
                  </a:lnTo>
                  <a:lnTo>
                    <a:pt x="214" y="371"/>
                  </a:lnTo>
                  <a:lnTo>
                    <a:pt x="213" y="371"/>
                  </a:lnTo>
                  <a:lnTo>
                    <a:pt x="210" y="377"/>
                  </a:lnTo>
                  <a:lnTo>
                    <a:pt x="210" y="379"/>
                  </a:lnTo>
                  <a:lnTo>
                    <a:pt x="214" y="379"/>
                  </a:lnTo>
                  <a:lnTo>
                    <a:pt x="216" y="376"/>
                  </a:lnTo>
                  <a:lnTo>
                    <a:pt x="216" y="376"/>
                  </a:lnTo>
                  <a:lnTo>
                    <a:pt x="222" y="372"/>
                  </a:lnTo>
                  <a:lnTo>
                    <a:pt x="226" y="371"/>
                  </a:lnTo>
                  <a:lnTo>
                    <a:pt x="227" y="371"/>
                  </a:lnTo>
                  <a:lnTo>
                    <a:pt x="226" y="370"/>
                  </a:lnTo>
                  <a:lnTo>
                    <a:pt x="226" y="369"/>
                  </a:lnTo>
                  <a:lnTo>
                    <a:pt x="225" y="368"/>
                  </a:lnTo>
                  <a:lnTo>
                    <a:pt x="224" y="368"/>
                  </a:lnTo>
                  <a:lnTo>
                    <a:pt x="223" y="367"/>
                  </a:lnTo>
                  <a:lnTo>
                    <a:pt x="222" y="366"/>
                  </a:lnTo>
                  <a:lnTo>
                    <a:pt x="222" y="365"/>
                  </a:lnTo>
                  <a:lnTo>
                    <a:pt x="224" y="365"/>
                  </a:lnTo>
                  <a:lnTo>
                    <a:pt x="225" y="366"/>
                  </a:lnTo>
                  <a:lnTo>
                    <a:pt x="226" y="367"/>
                  </a:lnTo>
                  <a:lnTo>
                    <a:pt x="227" y="365"/>
                  </a:lnTo>
                  <a:lnTo>
                    <a:pt x="227" y="363"/>
                  </a:lnTo>
                  <a:lnTo>
                    <a:pt x="226" y="360"/>
                  </a:lnTo>
                  <a:lnTo>
                    <a:pt x="225" y="358"/>
                  </a:lnTo>
                  <a:lnTo>
                    <a:pt x="227" y="359"/>
                  </a:lnTo>
                  <a:lnTo>
                    <a:pt x="227" y="357"/>
                  </a:lnTo>
                  <a:lnTo>
                    <a:pt x="226" y="353"/>
                  </a:lnTo>
                  <a:lnTo>
                    <a:pt x="226" y="352"/>
                  </a:lnTo>
                  <a:lnTo>
                    <a:pt x="228" y="352"/>
                  </a:lnTo>
                  <a:lnTo>
                    <a:pt x="231" y="354"/>
                  </a:lnTo>
                  <a:lnTo>
                    <a:pt x="235" y="362"/>
                  </a:lnTo>
                  <a:lnTo>
                    <a:pt x="235" y="363"/>
                  </a:lnTo>
                  <a:lnTo>
                    <a:pt x="235" y="365"/>
                  </a:lnTo>
                  <a:lnTo>
                    <a:pt x="235" y="365"/>
                  </a:lnTo>
                  <a:lnTo>
                    <a:pt x="236" y="366"/>
                  </a:lnTo>
                  <a:lnTo>
                    <a:pt x="238" y="368"/>
                  </a:lnTo>
                  <a:lnTo>
                    <a:pt x="239" y="371"/>
                  </a:lnTo>
                  <a:lnTo>
                    <a:pt x="239" y="371"/>
                  </a:lnTo>
                  <a:lnTo>
                    <a:pt x="238" y="372"/>
                  </a:lnTo>
                  <a:lnTo>
                    <a:pt x="235" y="374"/>
                  </a:lnTo>
                  <a:lnTo>
                    <a:pt x="231" y="377"/>
                  </a:lnTo>
                  <a:lnTo>
                    <a:pt x="224" y="376"/>
                  </a:lnTo>
                  <a:lnTo>
                    <a:pt x="223" y="376"/>
                  </a:lnTo>
                  <a:lnTo>
                    <a:pt x="222" y="377"/>
                  </a:lnTo>
                  <a:lnTo>
                    <a:pt x="222" y="379"/>
                  </a:lnTo>
                  <a:lnTo>
                    <a:pt x="222" y="380"/>
                  </a:lnTo>
                  <a:lnTo>
                    <a:pt x="223" y="380"/>
                  </a:lnTo>
                  <a:lnTo>
                    <a:pt x="225" y="379"/>
                  </a:lnTo>
                  <a:lnTo>
                    <a:pt x="224" y="378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33" y="378"/>
                  </a:lnTo>
                  <a:lnTo>
                    <a:pt x="234" y="379"/>
                  </a:lnTo>
                  <a:lnTo>
                    <a:pt x="243" y="392"/>
                  </a:lnTo>
                  <a:lnTo>
                    <a:pt x="244" y="394"/>
                  </a:lnTo>
                  <a:lnTo>
                    <a:pt x="246" y="401"/>
                  </a:lnTo>
                  <a:lnTo>
                    <a:pt x="246" y="403"/>
                  </a:lnTo>
                  <a:lnTo>
                    <a:pt x="246" y="403"/>
                  </a:lnTo>
                  <a:lnTo>
                    <a:pt x="245" y="401"/>
                  </a:lnTo>
                  <a:lnTo>
                    <a:pt x="243" y="401"/>
                  </a:lnTo>
                  <a:lnTo>
                    <a:pt x="242" y="401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44" y="409"/>
                  </a:lnTo>
                  <a:lnTo>
                    <a:pt x="245" y="412"/>
                  </a:lnTo>
                  <a:lnTo>
                    <a:pt x="245" y="415"/>
                  </a:lnTo>
                  <a:lnTo>
                    <a:pt x="245" y="419"/>
                  </a:lnTo>
                  <a:lnTo>
                    <a:pt x="244" y="421"/>
                  </a:lnTo>
                  <a:lnTo>
                    <a:pt x="243" y="425"/>
                  </a:lnTo>
                  <a:lnTo>
                    <a:pt x="242" y="425"/>
                  </a:lnTo>
                  <a:lnTo>
                    <a:pt x="242" y="429"/>
                  </a:lnTo>
                  <a:lnTo>
                    <a:pt x="242" y="430"/>
                  </a:lnTo>
                  <a:lnTo>
                    <a:pt x="240" y="432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38" y="437"/>
                  </a:lnTo>
                  <a:lnTo>
                    <a:pt x="236" y="439"/>
                  </a:lnTo>
                  <a:lnTo>
                    <a:pt x="235" y="439"/>
                  </a:lnTo>
                  <a:lnTo>
                    <a:pt x="232" y="439"/>
                  </a:lnTo>
                  <a:close/>
                  <a:moveTo>
                    <a:pt x="408" y="340"/>
                  </a:moveTo>
                  <a:lnTo>
                    <a:pt x="413" y="353"/>
                  </a:lnTo>
                  <a:lnTo>
                    <a:pt x="413" y="353"/>
                  </a:lnTo>
                  <a:lnTo>
                    <a:pt x="409" y="358"/>
                  </a:lnTo>
                  <a:lnTo>
                    <a:pt x="408" y="358"/>
                  </a:lnTo>
                  <a:lnTo>
                    <a:pt x="407" y="359"/>
                  </a:lnTo>
                  <a:lnTo>
                    <a:pt x="405" y="360"/>
                  </a:lnTo>
                  <a:lnTo>
                    <a:pt x="404" y="361"/>
                  </a:lnTo>
                  <a:lnTo>
                    <a:pt x="402" y="362"/>
                  </a:lnTo>
                  <a:lnTo>
                    <a:pt x="400" y="359"/>
                  </a:lnTo>
                  <a:lnTo>
                    <a:pt x="399" y="354"/>
                  </a:lnTo>
                  <a:lnTo>
                    <a:pt x="399" y="351"/>
                  </a:lnTo>
                  <a:lnTo>
                    <a:pt x="400" y="349"/>
                  </a:lnTo>
                  <a:lnTo>
                    <a:pt x="401" y="347"/>
                  </a:lnTo>
                  <a:lnTo>
                    <a:pt x="402" y="347"/>
                  </a:lnTo>
                  <a:lnTo>
                    <a:pt x="403" y="345"/>
                  </a:lnTo>
                  <a:lnTo>
                    <a:pt x="404" y="343"/>
                  </a:lnTo>
                  <a:lnTo>
                    <a:pt x="405" y="339"/>
                  </a:lnTo>
                  <a:lnTo>
                    <a:pt x="407" y="338"/>
                  </a:lnTo>
                  <a:lnTo>
                    <a:pt x="407" y="339"/>
                  </a:lnTo>
                  <a:lnTo>
                    <a:pt x="408" y="340"/>
                  </a:lnTo>
                  <a:close/>
                  <a:moveTo>
                    <a:pt x="222" y="311"/>
                  </a:moveTo>
                  <a:lnTo>
                    <a:pt x="223" y="309"/>
                  </a:lnTo>
                  <a:lnTo>
                    <a:pt x="224" y="306"/>
                  </a:lnTo>
                  <a:lnTo>
                    <a:pt x="223" y="304"/>
                  </a:lnTo>
                  <a:lnTo>
                    <a:pt x="222" y="301"/>
                  </a:lnTo>
                  <a:lnTo>
                    <a:pt x="221" y="300"/>
                  </a:lnTo>
                  <a:lnTo>
                    <a:pt x="219" y="299"/>
                  </a:lnTo>
                  <a:lnTo>
                    <a:pt x="218" y="298"/>
                  </a:lnTo>
                  <a:lnTo>
                    <a:pt x="218" y="293"/>
                  </a:lnTo>
                  <a:lnTo>
                    <a:pt x="219" y="292"/>
                  </a:lnTo>
                  <a:lnTo>
                    <a:pt x="221" y="290"/>
                  </a:lnTo>
                  <a:lnTo>
                    <a:pt x="222" y="290"/>
                  </a:lnTo>
                  <a:lnTo>
                    <a:pt x="222" y="297"/>
                  </a:lnTo>
                  <a:lnTo>
                    <a:pt x="223" y="300"/>
                  </a:lnTo>
                  <a:lnTo>
                    <a:pt x="226" y="302"/>
                  </a:lnTo>
                  <a:lnTo>
                    <a:pt x="228" y="303"/>
                  </a:lnTo>
                  <a:lnTo>
                    <a:pt x="228" y="304"/>
                  </a:lnTo>
                  <a:lnTo>
                    <a:pt x="227" y="305"/>
                  </a:lnTo>
                  <a:lnTo>
                    <a:pt x="227" y="307"/>
                  </a:lnTo>
                  <a:lnTo>
                    <a:pt x="228" y="309"/>
                  </a:lnTo>
                  <a:lnTo>
                    <a:pt x="229" y="311"/>
                  </a:lnTo>
                  <a:lnTo>
                    <a:pt x="230" y="311"/>
                  </a:lnTo>
                  <a:lnTo>
                    <a:pt x="231" y="309"/>
                  </a:lnTo>
                  <a:lnTo>
                    <a:pt x="232" y="308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28" y="315"/>
                  </a:lnTo>
                  <a:lnTo>
                    <a:pt x="228" y="317"/>
                  </a:lnTo>
                  <a:lnTo>
                    <a:pt x="228" y="323"/>
                  </a:lnTo>
                  <a:lnTo>
                    <a:pt x="227" y="326"/>
                  </a:lnTo>
                  <a:lnTo>
                    <a:pt x="224" y="329"/>
                  </a:lnTo>
                  <a:lnTo>
                    <a:pt x="221" y="328"/>
                  </a:lnTo>
                  <a:lnTo>
                    <a:pt x="218" y="323"/>
                  </a:lnTo>
                  <a:lnTo>
                    <a:pt x="217" y="317"/>
                  </a:lnTo>
                  <a:lnTo>
                    <a:pt x="218" y="315"/>
                  </a:lnTo>
                  <a:lnTo>
                    <a:pt x="219" y="313"/>
                  </a:lnTo>
                  <a:lnTo>
                    <a:pt x="220" y="312"/>
                  </a:lnTo>
                  <a:lnTo>
                    <a:pt x="222" y="311"/>
                  </a:lnTo>
                  <a:close/>
                  <a:moveTo>
                    <a:pt x="355" y="466"/>
                  </a:moveTo>
                  <a:lnTo>
                    <a:pt x="357" y="466"/>
                  </a:lnTo>
                  <a:lnTo>
                    <a:pt x="359" y="465"/>
                  </a:lnTo>
                  <a:lnTo>
                    <a:pt x="361" y="465"/>
                  </a:lnTo>
                  <a:lnTo>
                    <a:pt x="362" y="467"/>
                  </a:lnTo>
                  <a:lnTo>
                    <a:pt x="365" y="470"/>
                  </a:lnTo>
                  <a:lnTo>
                    <a:pt x="367" y="473"/>
                  </a:lnTo>
                  <a:lnTo>
                    <a:pt x="367" y="474"/>
                  </a:lnTo>
                  <a:lnTo>
                    <a:pt x="359" y="481"/>
                  </a:lnTo>
                  <a:lnTo>
                    <a:pt x="358" y="482"/>
                  </a:lnTo>
                  <a:lnTo>
                    <a:pt x="355" y="489"/>
                  </a:lnTo>
                  <a:lnTo>
                    <a:pt x="354" y="491"/>
                  </a:lnTo>
                  <a:lnTo>
                    <a:pt x="353" y="491"/>
                  </a:lnTo>
                  <a:lnTo>
                    <a:pt x="350" y="494"/>
                  </a:lnTo>
                  <a:lnTo>
                    <a:pt x="349" y="495"/>
                  </a:lnTo>
                  <a:lnTo>
                    <a:pt x="349" y="497"/>
                  </a:lnTo>
                  <a:lnTo>
                    <a:pt x="349" y="502"/>
                  </a:lnTo>
                  <a:lnTo>
                    <a:pt x="349" y="510"/>
                  </a:lnTo>
                  <a:lnTo>
                    <a:pt x="349" y="516"/>
                  </a:lnTo>
                  <a:lnTo>
                    <a:pt x="347" y="516"/>
                  </a:lnTo>
                  <a:lnTo>
                    <a:pt x="345" y="514"/>
                  </a:lnTo>
                  <a:lnTo>
                    <a:pt x="345" y="512"/>
                  </a:lnTo>
                  <a:lnTo>
                    <a:pt x="343" y="510"/>
                  </a:lnTo>
                  <a:lnTo>
                    <a:pt x="341" y="504"/>
                  </a:lnTo>
                  <a:lnTo>
                    <a:pt x="340" y="503"/>
                  </a:lnTo>
                  <a:lnTo>
                    <a:pt x="340" y="499"/>
                  </a:lnTo>
                  <a:lnTo>
                    <a:pt x="341" y="497"/>
                  </a:lnTo>
                  <a:lnTo>
                    <a:pt x="343" y="492"/>
                  </a:lnTo>
                  <a:lnTo>
                    <a:pt x="342" y="492"/>
                  </a:lnTo>
                  <a:lnTo>
                    <a:pt x="341" y="491"/>
                  </a:lnTo>
                  <a:lnTo>
                    <a:pt x="340" y="490"/>
                  </a:lnTo>
                  <a:lnTo>
                    <a:pt x="342" y="487"/>
                  </a:lnTo>
                  <a:lnTo>
                    <a:pt x="340" y="486"/>
                  </a:lnTo>
                  <a:lnTo>
                    <a:pt x="340" y="485"/>
                  </a:lnTo>
                  <a:lnTo>
                    <a:pt x="339" y="484"/>
                  </a:lnTo>
                  <a:lnTo>
                    <a:pt x="335" y="479"/>
                  </a:lnTo>
                  <a:lnTo>
                    <a:pt x="334" y="479"/>
                  </a:lnTo>
                  <a:lnTo>
                    <a:pt x="334" y="478"/>
                  </a:lnTo>
                  <a:lnTo>
                    <a:pt x="334" y="476"/>
                  </a:lnTo>
                  <a:lnTo>
                    <a:pt x="334" y="475"/>
                  </a:lnTo>
                  <a:lnTo>
                    <a:pt x="334" y="474"/>
                  </a:lnTo>
                  <a:lnTo>
                    <a:pt x="333" y="473"/>
                  </a:lnTo>
                  <a:lnTo>
                    <a:pt x="331" y="472"/>
                  </a:lnTo>
                  <a:lnTo>
                    <a:pt x="330" y="470"/>
                  </a:lnTo>
                  <a:lnTo>
                    <a:pt x="330" y="469"/>
                  </a:lnTo>
                  <a:lnTo>
                    <a:pt x="329" y="466"/>
                  </a:lnTo>
                  <a:lnTo>
                    <a:pt x="329" y="463"/>
                  </a:lnTo>
                  <a:lnTo>
                    <a:pt x="329" y="461"/>
                  </a:lnTo>
                  <a:lnTo>
                    <a:pt x="328" y="459"/>
                  </a:lnTo>
                  <a:lnTo>
                    <a:pt x="325" y="458"/>
                  </a:lnTo>
                  <a:lnTo>
                    <a:pt x="325" y="457"/>
                  </a:lnTo>
                  <a:lnTo>
                    <a:pt x="330" y="455"/>
                  </a:lnTo>
                  <a:lnTo>
                    <a:pt x="330" y="454"/>
                  </a:lnTo>
                  <a:lnTo>
                    <a:pt x="331" y="455"/>
                  </a:lnTo>
                  <a:lnTo>
                    <a:pt x="333" y="456"/>
                  </a:lnTo>
                  <a:lnTo>
                    <a:pt x="334" y="457"/>
                  </a:lnTo>
                  <a:lnTo>
                    <a:pt x="335" y="456"/>
                  </a:lnTo>
                  <a:lnTo>
                    <a:pt x="337" y="455"/>
                  </a:lnTo>
                  <a:lnTo>
                    <a:pt x="338" y="455"/>
                  </a:lnTo>
                  <a:lnTo>
                    <a:pt x="339" y="455"/>
                  </a:lnTo>
                  <a:lnTo>
                    <a:pt x="342" y="453"/>
                  </a:lnTo>
                  <a:lnTo>
                    <a:pt x="342" y="452"/>
                  </a:lnTo>
                  <a:lnTo>
                    <a:pt x="340" y="450"/>
                  </a:lnTo>
                  <a:lnTo>
                    <a:pt x="338" y="446"/>
                  </a:lnTo>
                  <a:lnTo>
                    <a:pt x="337" y="444"/>
                  </a:lnTo>
                  <a:lnTo>
                    <a:pt x="331" y="441"/>
                  </a:lnTo>
                  <a:lnTo>
                    <a:pt x="330" y="441"/>
                  </a:lnTo>
                  <a:lnTo>
                    <a:pt x="328" y="439"/>
                  </a:lnTo>
                  <a:lnTo>
                    <a:pt x="327" y="439"/>
                  </a:lnTo>
                  <a:lnTo>
                    <a:pt x="322" y="438"/>
                  </a:lnTo>
                  <a:lnTo>
                    <a:pt x="320" y="437"/>
                  </a:lnTo>
                  <a:lnTo>
                    <a:pt x="318" y="436"/>
                  </a:lnTo>
                  <a:lnTo>
                    <a:pt x="317" y="434"/>
                  </a:lnTo>
                  <a:lnTo>
                    <a:pt x="322" y="436"/>
                  </a:lnTo>
                  <a:lnTo>
                    <a:pt x="331" y="440"/>
                  </a:lnTo>
                  <a:lnTo>
                    <a:pt x="336" y="441"/>
                  </a:lnTo>
                  <a:lnTo>
                    <a:pt x="334" y="437"/>
                  </a:lnTo>
                  <a:lnTo>
                    <a:pt x="329" y="433"/>
                  </a:lnTo>
                  <a:lnTo>
                    <a:pt x="326" y="429"/>
                  </a:lnTo>
                  <a:lnTo>
                    <a:pt x="334" y="428"/>
                  </a:lnTo>
                  <a:lnTo>
                    <a:pt x="335" y="427"/>
                  </a:lnTo>
                  <a:lnTo>
                    <a:pt x="335" y="425"/>
                  </a:lnTo>
                  <a:lnTo>
                    <a:pt x="332" y="425"/>
                  </a:lnTo>
                  <a:lnTo>
                    <a:pt x="327" y="425"/>
                  </a:lnTo>
                  <a:lnTo>
                    <a:pt x="325" y="423"/>
                  </a:lnTo>
                  <a:lnTo>
                    <a:pt x="327" y="421"/>
                  </a:lnTo>
                  <a:lnTo>
                    <a:pt x="328" y="419"/>
                  </a:lnTo>
                  <a:lnTo>
                    <a:pt x="328" y="418"/>
                  </a:lnTo>
                  <a:lnTo>
                    <a:pt x="326" y="416"/>
                  </a:lnTo>
                  <a:lnTo>
                    <a:pt x="324" y="416"/>
                  </a:lnTo>
                  <a:lnTo>
                    <a:pt x="323" y="418"/>
                  </a:lnTo>
                  <a:lnTo>
                    <a:pt x="321" y="419"/>
                  </a:lnTo>
                  <a:lnTo>
                    <a:pt x="320" y="420"/>
                  </a:lnTo>
                  <a:lnTo>
                    <a:pt x="319" y="420"/>
                  </a:lnTo>
                  <a:lnTo>
                    <a:pt x="316" y="419"/>
                  </a:lnTo>
                  <a:lnTo>
                    <a:pt x="309" y="417"/>
                  </a:lnTo>
                  <a:lnTo>
                    <a:pt x="307" y="416"/>
                  </a:lnTo>
                  <a:lnTo>
                    <a:pt x="306" y="417"/>
                  </a:lnTo>
                  <a:lnTo>
                    <a:pt x="300" y="414"/>
                  </a:lnTo>
                  <a:lnTo>
                    <a:pt x="299" y="414"/>
                  </a:lnTo>
                  <a:lnTo>
                    <a:pt x="296" y="416"/>
                  </a:lnTo>
                  <a:lnTo>
                    <a:pt x="294" y="416"/>
                  </a:lnTo>
                  <a:lnTo>
                    <a:pt x="288" y="416"/>
                  </a:lnTo>
                  <a:lnTo>
                    <a:pt x="288" y="417"/>
                  </a:lnTo>
                  <a:lnTo>
                    <a:pt x="290" y="419"/>
                  </a:lnTo>
                  <a:lnTo>
                    <a:pt x="288" y="418"/>
                  </a:lnTo>
                  <a:lnTo>
                    <a:pt x="285" y="418"/>
                  </a:lnTo>
                  <a:lnTo>
                    <a:pt x="283" y="415"/>
                  </a:lnTo>
                  <a:lnTo>
                    <a:pt x="283" y="411"/>
                  </a:lnTo>
                  <a:lnTo>
                    <a:pt x="284" y="412"/>
                  </a:lnTo>
                  <a:lnTo>
                    <a:pt x="286" y="412"/>
                  </a:lnTo>
                  <a:lnTo>
                    <a:pt x="287" y="411"/>
                  </a:lnTo>
                  <a:lnTo>
                    <a:pt x="288" y="408"/>
                  </a:lnTo>
                  <a:lnTo>
                    <a:pt x="287" y="409"/>
                  </a:lnTo>
                  <a:lnTo>
                    <a:pt x="286" y="409"/>
                  </a:lnTo>
                  <a:lnTo>
                    <a:pt x="283" y="410"/>
                  </a:lnTo>
                  <a:lnTo>
                    <a:pt x="283" y="409"/>
                  </a:lnTo>
                  <a:lnTo>
                    <a:pt x="283" y="405"/>
                  </a:lnTo>
                  <a:lnTo>
                    <a:pt x="282" y="404"/>
                  </a:lnTo>
                  <a:lnTo>
                    <a:pt x="281" y="403"/>
                  </a:lnTo>
                  <a:lnTo>
                    <a:pt x="276" y="399"/>
                  </a:lnTo>
                  <a:lnTo>
                    <a:pt x="276" y="397"/>
                  </a:lnTo>
                  <a:lnTo>
                    <a:pt x="276" y="396"/>
                  </a:lnTo>
                  <a:lnTo>
                    <a:pt x="277" y="396"/>
                  </a:lnTo>
                  <a:lnTo>
                    <a:pt x="278" y="396"/>
                  </a:lnTo>
                  <a:lnTo>
                    <a:pt x="279" y="395"/>
                  </a:lnTo>
                  <a:lnTo>
                    <a:pt x="278" y="394"/>
                  </a:lnTo>
                  <a:lnTo>
                    <a:pt x="276" y="393"/>
                  </a:lnTo>
                  <a:lnTo>
                    <a:pt x="276" y="393"/>
                  </a:lnTo>
                  <a:lnTo>
                    <a:pt x="275" y="393"/>
                  </a:lnTo>
                  <a:lnTo>
                    <a:pt x="274" y="394"/>
                  </a:lnTo>
                  <a:lnTo>
                    <a:pt x="273" y="395"/>
                  </a:lnTo>
                  <a:lnTo>
                    <a:pt x="273" y="396"/>
                  </a:lnTo>
                  <a:lnTo>
                    <a:pt x="271" y="396"/>
                  </a:lnTo>
                  <a:lnTo>
                    <a:pt x="270" y="395"/>
                  </a:lnTo>
                  <a:lnTo>
                    <a:pt x="270" y="392"/>
                  </a:lnTo>
                  <a:lnTo>
                    <a:pt x="270" y="391"/>
                  </a:lnTo>
                  <a:lnTo>
                    <a:pt x="272" y="391"/>
                  </a:lnTo>
                  <a:lnTo>
                    <a:pt x="273" y="391"/>
                  </a:lnTo>
                  <a:lnTo>
                    <a:pt x="274" y="390"/>
                  </a:lnTo>
                  <a:lnTo>
                    <a:pt x="275" y="389"/>
                  </a:lnTo>
                  <a:lnTo>
                    <a:pt x="276" y="389"/>
                  </a:lnTo>
                  <a:lnTo>
                    <a:pt x="277" y="388"/>
                  </a:lnTo>
                  <a:lnTo>
                    <a:pt x="278" y="388"/>
                  </a:lnTo>
                  <a:lnTo>
                    <a:pt x="280" y="387"/>
                  </a:lnTo>
                  <a:lnTo>
                    <a:pt x="281" y="385"/>
                  </a:lnTo>
                  <a:lnTo>
                    <a:pt x="281" y="383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79" y="377"/>
                  </a:lnTo>
                  <a:lnTo>
                    <a:pt x="277" y="371"/>
                  </a:lnTo>
                  <a:lnTo>
                    <a:pt x="276" y="370"/>
                  </a:lnTo>
                  <a:lnTo>
                    <a:pt x="276" y="368"/>
                  </a:lnTo>
                  <a:lnTo>
                    <a:pt x="274" y="367"/>
                  </a:lnTo>
                  <a:lnTo>
                    <a:pt x="272" y="367"/>
                  </a:lnTo>
                  <a:lnTo>
                    <a:pt x="270" y="368"/>
                  </a:lnTo>
                  <a:lnTo>
                    <a:pt x="270" y="369"/>
                  </a:lnTo>
                  <a:lnTo>
                    <a:pt x="269" y="368"/>
                  </a:lnTo>
                  <a:lnTo>
                    <a:pt x="269" y="365"/>
                  </a:lnTo>
                  <a:lnTo>
                    <a:pt x="270" y="365"/>
                  </a:lnTo>
                  <a:lnTo>
                    <a:pt x="270" y="364"/>
                  </a:lnTo>
                  <a:lnTo>
                    <a:pt x="271" y="364"/>
                  </a:lnTo>
                  <a:lnTo>
                    <a:pt x="274" y="363"/>
                  </a:lnTo>
                  <a:lnTo>
                    <a:pt x="275" y="360"/>
                  </a:lnTo>
                  <a:lnTo>
                    <a:pt x="275" y="358"/>
                  </a:lnTo>
                  <a:lnTo>
                    <a:pt x="274" y="354"/>
                  </a:lnTo>
                  <a:lnTo>
                    <a:pt x="270" y="350"/>
                  </a:lnTo>
                  <a:lnTo>
                    <a:pt x="265" y="347"/>
                  </a:lnTo>
                  <a:lnTo>
                    <a:pt x="255" y="344"/>
                  </a:lnTo>
                  <a:lnTo>
                    <a:pt x="255" y="343"/>
                  </a:lnTo>
                  <a:lnTo>
                    <a:pt x="270" y="344"/>
                  </a:lnTo>
                  <a:lnTo>
                    <a:pt x="268" y="341"/>
                  </a:lnTo>
                  <a:lnTo>
                    <a:pt x="263" y="339"/>
                  </a:lnTo>
                  <a:lnTo>
                    <a:pt x="260" y="338"/>
                  </a:lnTo>
                  <a:lnTo>
                    <a:pt x="259" y="336"/>
                  </a:lnTo>
                  <a:lnTo>
                    <a:pt x="258" y="335"/>
                  </a:lnTo>
                  <a:lnTo>
                    <a:pt x="258" y="334"/>
                  </a:lnTo>
                  <a:lnTo>
                    <a:pt x="257" y="333"/>
                  </a:lnTo>
                  <a:lnTo>
                    <a:pt x="252" y="333"/>
                  </a:lnTo>
                  <a:lnTo>
                    <a:pt x="251" y="332"/>
                  </a:lnTo>
                  <a:lnTo>
                    <a:pt x="251" y="331"/>
                  </a:lnTo>
                  <a:lnTo>
                    <a:pt x="264" y="333"/>
                  </a:lnTo>
                  <a:lnTo>
                    <a:pt x="268" y="333"/>
                  </a:lnTo>
                  <a:lnTo>
                    <a:pt x="273" y="330"/>
                  </a:lnTo>
                  <a:lnTo>
                    <a:pt x="276" y="330"/>
                  </a:lnTo>
                  <a:lnTo>
                    <a:pt x="276" y="331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2" y="332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9" y="338"/>
                  </a:lnTo>
                  <a:lnTo>
                    <a:pt x="282" y="336"/>
                  </a:lnTo>
                  <a:lnTo>
                    <a:pt x="277" y="333"/>
                  </a:lnTo>
                  <a:lnTo>
                    <a:pt x="279" y="332"/>
                  </a:lnTo>
                  <a:lnTo>
                    <a:pt x="280" y="333"/>
                  </a:lnTo>
                  <a:lnTo>
                    <a:pt x="281" y="334"/>
                  </a:lnTo>
                  <a:lnTo>
                    <a:pt x="284" y="333"/>
                  </a:lnTo>
                  <a:lnTo>
                    <a:pt x="286" y="333"/>
                  </a:lnTo>
                  <a:lnTo>
                    <a:pt x="288" y="330"/>
                  </a:lnTo>
                  <a:lnTo>
                    <a:pt x="292" y="329"/>
                  </a:lnTo>
                  <a:lnTo>
                    <a:pt x="294" y="329"/>
                  </a:lnTo>
                  <a:lnTo>
                    <a:pt x="294" y="328"/>
                  </a:lnTo>
                  <a:lnTo>
                    <a:pt x="294" y="325"/>
                  </a:lnTo>
                  <a:lnTo>
                    <a:pt x="295" y="323"/>
                  </a:lnTo>
                  <a:lnTo>
                    <a:pt x="295" y="322"/>
                  </a:lnTo>
                  <a:lnTo>
                    <a:pt x="295" y="321"/>
                  </a:lnTo>
                  <a:lnTo>
                    <a:pt x="295" y="319"/>
                  </a:lnTo>
                  <a:lnTo>
                    <a:pt x="294" y="317"/>
                  </a:lnTo>
                  <a:lnTo>
                    <a:pt x="293" y="316"/>
                  </a:lnTo>
                  <a:lnTo>
                    <a:pt x="295" y="317"/>
                  </a:lnTo>
                  <a:lnTo>
                    <a:pt x="298" y="317"/>
                  </a:lnTo>
                  <a:lnTo>
                    <a:pt x="300" y="317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07" y="311"/>
                  </a:lnTo>
                  <a:lnTo>
                    <a:pt x="307" y="305"/>
                  </a:lnTo>
                  <a:lnTo>
                    <a:pt x="305" y="299"/>
                  </a:lnTo>
                  <a:lnTo>
                    <a:pt x="302" y="298"/>
                  </a:lnTo>
                  <a:lnTo>
                    <a:pt x="296" y="298"/>
                  </a:lnTo>
                  <a:lnTo>
                    <a:pt x="289" y="295"/>
                  </a:lnTo>
                  <a:lnTo>
                    <a:pt x="287" y="293"/>
                  </a:lnTo>
                  <a:lnTo>
                    <a:pt x="286" y="290"/>
                  </a:lnTo>
                  <a:lnTo>
                    <a:pt x="298" y="296"/>
                  </a:lnTo>
                  <a:lnTo>
                    <a:pt x="300" y="295"/>
                  </a:lnTo>
                  <a:lnTo>
                    <a:pt x="314" y="298"/>
                  </a:lnTo>
                  <a:lnTo>
                    <a:pt x="316" y="299"/>
                  </a:lnTo>
                  <a:lnTo>
                    <a:pt x="319" y="299"/>
                  </a:lnTo>
                  <a:lnTo>
                    <a:pt x="325" y="297"/>
                  </a:lnTo>
                  <a:lnTo>
                    <a:pt x="329" y="295"/>
                  </a:lnTo>
                  <a:lnTo>
                    <a:pt x="330" y="294"/>
                  </a:lnTo>
                  <a:lnTo>
                    <a:pt x="332" y="296"/>
                  </a:lnTo>
                  <a:lnTo>
                    <a:pt x="331" y="298"/>
                  </a:lnTo>
                  <a:lnTo>
                    <a:pt x="329" y="300"/>
                  </a:lnTo>
                  <a:lnTo>
                    <a:pt x="328" y="303"/>
                  </a:lnTo>
                  <a:lnTo>
                    <a:pt x="330" y="304"/>
                  </a:lnTo>
                  <a:lnTo>
                    <a:pt x="329" y="305"/>
                  </a:lnTo>
                  <a:lnTo>
                    <a:pt x="327" y="305"/>
                  </a:lnTo>
                  <a:lnTo>
                    <a:pt x="325" y="305"/>
                  </a:lnTo>
                  <a:lnTo>
                    <a:pt x="326" y="304"/>
                  </a:lnTo>
                  <a:lnTo>
                    <a:pt x="326" y="303"/>
                  </a:lnTo>
                  <a:lnTo>
                    <a:pt x="324" y="303"/>
                  </a:lnTo>
                  <a:lnTo>
                    <a:pt x="322" y="303"/>
                  </a:lnTo>
                  <a:lnTo>
                    <a:pt x="321" y="305"/>
                  </a:lnTo>
                  <a:lnTo>
                    <a:pt x="326" y="312"/>
                  </a:lnTo>
                  <a:lnTo>
                    <a:pt x="328" y="317"/>
                  </a:lnTo>
                  <a:lnTo>
                    <a:pt x="326" y="320"/>
                  </a:lnTo>
                  <a:lnTo>
                    <a:pt x="325" y="320"/>
                  </a:lnTo>
                  <a:lnTo>
                    <a:pt x="322" y="320"/>
                  </a:lnTo>
                  <a:lnTo>
                    <a:pt x="321" y="320"/>
                  </a:lnTo>
                  <a:lnTo>
                    <a:pt x="319" y="323"/>
                  </a:lnTo>
                  <a:lnTo>
                    <a:pt x="318" y="323"/>
                  </a:lnTo>
                  <a:lnTo>
                    <a:pt x="317" y="323"/>
                  </a:lnTo>
                  <a:lnTo>
                    <a:pt x="317" y="324"/>
                  </a:lnTo>
                  <a:lnTo>
                    <a:pt x="318" y="325"/>
                  </a:lnTo>
                  <a:lnTo>
                    <a:pt x="323" y="324"/>
                  </a:lnTo>
                  <a:lnTo>
                    <a:pt x="324" y="324"/>
                  </a:lnTo>
                  <a:lnTo>
                    <a:pt x="325" y="323"/>
                  </a:lnTo>
                  <a:lnTo>
                    <a:pt x="326" y="322"/>
                  </a:lnTo>
                  <a:lnTo>
                    <a:pt x="328" y="323"/>
                  </a:lnTo>
                  <a:lnTo>
                    <a:pt x="329" y="323"/>
                  </a:lnTo>
                  <a:lnTo>
                    <a:pt x="330" y="326"/>
                  </a:lnTo>
                  <a:lnTo>
                    <a:pt x="330" y="329"/>
                  </a:lnTo>
                  <a:lnTo>
                    <a:pt x="330" y="330"/>
                  </a:lnTo>
                  <a:lnTo>
                    <a:pt x="323" y="331"/>
                  </a:lnTo>
                  <a:lnTo>
                    <a:pt x="322" y="332"/>
                  </a:lnTo>
                  <a:lnTo>
                    <a:pt x="321" y="333"/>
                  </a:lnTo>
                  <a:lnTo>
                    <a:pt x="322" y="335"/>
                  </a:lnTo>
                  <a:lnTo>
                    <a:pt x="324" y="335"/>
                  </a:lnTo>
                  <a:lnTo>
                    <a:pt x="327" y="334"/>
                  </a:lnTo>
                  <a:lnTo>
                    <a:pt x="328" y="334"/>
                  </a:lnTo>
                  <a:lnTo>
                    <a:pt x="329" y="333"/>
                  </a:lnTo>
                  <a:lnTo>
                    <a:pt x="330" y="335"/>
                  </a:lnTo>
                  <a:lnTo>
                    <a:pt x="332" y="338"/>
                  </a:lnTo>
                  <a:lnTo>
                    <a:pt x="333" y="340"/>
                  </a:lnTo>
                  <a:lnTo>
                    <a:pt x="333" y="341"/>
                  </a:lnTo>
                  <a:lnTo>
                    <a:pt x="333" y="341"/>
                  </a:lnTo>
                  <a:lnTo>
                    <a:pt x="332" y="344"/>
                  </a:lnTo>
                  <a:lnTo>
                    <a:pt x="334" y="343"/>
                  </a:lnTo>
                  <a:lnTo>
                    <a:pt x="335" y="341"/>
                  </a:lnTo>
                  <a:lnTo>
                    <a:pt x="338" y="333"/>
                  </a:lnTo>
                  <a:lnTo>
                    <a:pt x="339" y="333"/>
                  </a:lnTo>
                  <a:lnTo>
                    <a:pt x="338" y="331"/>
                  </a:lnTo>
                  <a:lnTo>
                    <a:pt x="337" y="329"/>
                  </a:lnTo>
                  <a:lnTo>
                    <a:pt x="337" y="329"/>
                  </a:lnTo>
                  <a:lnTo>
                    <a:pt x="338" y="327"/>
                  </a:lnTo>
                  <a:lnTo>
                    <a:pt x="338" y="324"/>
                  </a:lnTo>
                  <a:lnTo>
                    <a:pt x="340" y="321"/>
                  </a:lnTo>
                  <a:lnTo>
                    <a:pt x="342" y="320"/>
                  </a:lnTo>
                  <a:lnTo>
                    <a:pt x="344" y="319"/>
                  </a:lnTo>
                  <a:lnTo>
                    <a:pt x="346" y="317"/>
                  </a:lnTo>
                  <a:lnTo>
                    <a:pt x="348" y="313"/>
                  </a:lnTo>
                  <a:lnTo>
                    <a:pt x="346" y="308"/>
                  </a:lnTo>
                  <a:lnTo>
                    <a:pt x="343" y="304"/>
                  </a:lnTo>
                  <a:lnTo>
                    <a:pt x="344" y="300"/>
                  </a:lnTo>
                  <a:lnTo>
                    <a:pt x="346" y="300"/>
                  </a:lnTo>
                  <a:lnTo>
                    <a:pt x="349" y="304"/>
                  </a:lnTo>
                  <a:lnTo>
                    <a:pt x="351" y="305"/>
                  </a:lnTo>
                  <a:lnTo>
                    <a:pt x="352" y="305"/>
                  </a:lnTo>
                  <a:lnTo>
                    <a:pt x="352" y="307"/>
                  </a:lnTo>
                  <a:lnTo>
                    <a:pt x="351" y="309"/>
                  </a:lnTo>
                  <a:lnTo>
                    <a:pt x="351" y="310"/>
                  </a:lnTo>
                  <a:lnTo>
                    <a:pt x="351" y="312"/>
                  </a:lnTo>
                  <a:lnTo>
                    <a:pt x="352" y="313"/>
                  </a:lnTo>
                  <a:lnTo>
                    <a:pt x="353" y="315"/>
                  </a:lnTo>
                  <a:lnTo>
                    <a:pt x="355" y="319"/>
                  </a:lnTo>
                  <a:lnTo>
                    <a:pt x="356" y="326"/>
                  </a:lnTo>
                  <a:lnTo>
                    <a:pt x="356" y="332"/>
                  </a:lnTo>
                  <a:lnTo>
                    <a:pt x="355" y="335"/>
                  </a:lnTo>
                  <a:lnTo>
                    <a:pt x="351" y="335"/>
                  </a:lnTo>
                  <a:lnTo>
                    <a:pt x="349" y="335"/>
                  </a:lnTo>
                  <a:lnTo>
                    <a:pt x="349" y="337"/>
                  </a:lnTo>
                  <a:lnTo>
                    <a:pt x="348" y="339"/>
                  </a:lnTo>
                  <a:lnTo>
                    <a:pt x="345" y="342"/>
                  </a:lnTo>
                  <a:lnTo>
                    <a:pt x="343" y="344"/>
                  </a:lnTo>
                  <a:lnTo>
                    <a:pt x="346" y="345"/>
                  </a:lnTo>
                  <a:lnTo>
                    <a:pt x="349" y="343"/>
                  </a:lnTo>
                  <a:lnTo>
                    <a:pt x="350" y="341"/>
                  </a:lnTo>
                  <a:lnTo>
                    <a:pt x="350" y="339"/>
                  </a:lnTo>
                  <a:lnTo>
                    <a:pt x="352" y="338"/>
                  </a:lnTo>
                  <a:lnTo>
                    <a:pt x="354" y="339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3" y="341"/>
                  </a:lnTo>
                  <a:lnTo>
                    <a:pt x="352" y="341"/>
                  </a:lnTo>
                  <a:lnTo>
                    <a:pt x="353" y="343"/>
                  </a:lnTo>
                  <a:lnTo>
                    <a:pt x="355" y="344"/>
                  </a:lnTo>
                  <a:lnTo>
                    <a:pt x="357" y="345"/>
                  </a:lnTo>
                  <a:lnTo>
                    <a:pt x="358" y="342"/>
                  </a:lnTo>
                  <a:lnTo>
                    <a:pt x="361" y="337"/>
                  </a:lnTo>
                  <a:lnTo>
                    <a:pt x="361" y="333"/>
                  </a:lnTo>
                  <a:lnTo>
                    <a:pt x="356" y="316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5" y="299"/>
                  </a:lnTo>
                  <a:lnTo>
                    <a:pt x="353" y="297"/>
                  </a:lnTo>
                  <a:lnTo>
                    <a:pt x="351" y="296"/>
                  </a:lnTo>
                  <a:lnTo>
                    <a:pt x="349" y="296"/>
                  </a:lnTo>
                  <a:lnTo>
                    <a:pt x="343" y="299"/>
                  </a:lnTo>
                  <a:lnTo>
                    <a:pt x="340" y="299"/>
                  </a:lnTo>
                  <a:lnTo>
                    <a:pt x="338" y="298"/>
                  </a:lnTo>
                  <a:lnTo>
                    <a:pt x="340" y="294"/>
                  </a:lnTo>
                  <a:lnTo>
                    <a:pt x="344" y="290"/>
                  </a:lnTo>
                  <a:lnTo>
                    <a:pt x="353" y="285"/>
                  </a:lnTo>
                  <a:lnTo>
                    <a:pt x="367" y="273"/>
                  </a:lnTo>
                  <a:lnTo>
                    <a:pt x="374" y="269"/>
                  </a:lnTo>
                  <a:lnTo>
                    <a:pt x="381" y="269"/>
                  </a:lnTo>
                  <a:lnTo>
                    <a:pt x="389" y="274"/>
                  </a:lnTo>
                  <a:lnTo>
                    <a:pt x="396" y="274"/>
                  </a:lnTo>
                  <a:lnTo>
                    <a:pt x="397" y="275"/>
                  </a:lnTo>
                  <a:lnTo>
                    <a:pt x="401" y="277"/>
                  </a:lnTo>
                  <a:lnTo>
                    <a:pt x="403" y="279"/>
                  </a:lnTo>
                  <a:lnTo>
                    <a:pt x="408" y="282"/>
                  </a:lnTo>
                  <a:lnTo>
                    <a:pt x="407" y="285"/>
                  </a:lnTo>
                  <a:lnTo>
                    <a:pt x="403" y="290"/>
                  </a:lnTo>
                  <a:lnTo>
                    <a:pt x="402" y="293"/>
                  </a:lnTo>
                  <a:lnTo>
                    <a:pt x="399" y="299"/>
                  </a:lnTo>
                  <a:lnTo>
                    <a:pt x="398" y="301"/>
                  </a:lnTo>
                  <a:lnTo>
                    <a:pt x="398" y="303"/>
                  </a:lnTo>
                  <a:lnTo>
                    <a:pt x="401" y="306"/>
                  </a:lnTo>
                  <a:lnTo>
                    <a:pt x="402" y="309"/>
                  </a:lnTo>
                  <a:lnTo>
                    <a:pt x="403" y="311"/>
                  </a:lnTo>
                  <a:lnTo>
                    <a:pt x="403" y="314"/>
                  </a:lnTo>
                  <a:lnTo>
                    <a:pt x="403" y="317"/>
                  </a:lnTo>
                  <a:lnTo>
                    <a:pt x="405" y="320"/>
                  </a:lnTo>
                  <a:lnTo>
                    <a:pt x="406" y="323"/>
                  </a:lnTo>
                  <a:lnTo>
                    <a:pt x="406" y="324"/>
                  </a:lnTo>
                  <a:lnTo>
                    <a:pt x="406" y="326"/>
                  </a:lnTo>
                  <a:lnTo>
                    <a:pt x="405" y="329"/>
                  </a:lnTo>
                  <a:lnTo>
                    <a:pt x="405" y="332"/>
                  </a:lnTo>
                  <a:lnTo>
                    <a:pt x="405" y="333"/>
                  </a:lnTo>
                  <a:lnTo>
                    <a:pt x="405" y="334"/>
                  </a:lnTo>
                  <a:lnTo>
                    <a:pt x="405" y="335"/>
                  </a:lnTo>
                  <a:lnTo>
                    <a:pt x="406" y="336"/>
                  </a:lnTo>
                  <a:lnTo>
                    <a:pt x="404" y="339"/>
                  </a:lnTo>
                  <a:lnTo>
                    <a:pt x="401" y="346"/>
                  </a:lnTo>
                  <a:lnTo>
                    <a:pt x="397" y="348"/>
                  </a:lnTo>
                  <a:lnTo>
                    <a:pt x="397" y="350"/>
                  </a:lnTo>
                  <a:lnTo>
                    <a:pt x="396" y="353"/>
                  </a:lnTo>
                  <a:lnTo>
                    <a:pt x="394" y="353"/>
                  </a:lnTo>
                  <a:lnTo>
                    <a:pt x="392" y="353"/>
                  </a:lnTo>
                  <a:lnTo>
                    <a:pt x="391" y="352"/>
                  </a:lnTo>
                  <a:lnTo>
                    <a:pt x="390" y="351"/>
                  </a:lnTo>
                  <a:lnTo>
                    <a:pt x="388" y="351"/>
                  </a:lnTo>
                  <a:lnTo>
                    <a:pt x="382" y="354"/>
                  </a:lnTo>
                  <a:lnTo>
                    <a:pt x="380" y="357"/>
                  </a:lnTo>
                  <a:lnTo>
                    <a:pt x="374" y="363"/>
                  </a:lnTo>
                  <a:lnTo>
                    <a:pt x="370" y="371"/>
                  </a:lnTo>
                  <a:lnTo>
                    <a:pt x="372" y="380"/>
                  </a:lnTo>
                  <a:lnTo>
                    <a:pt x="377" y="384"/>
                  </a:lnTo>
                  <a:lnTo>
                    <a:pt x="378" y="384"/>
                  </a:lnTo>
                  <a:lnTo>
                    <a:pt x="384" y="385"/>
                  </a:lnTo>
                  <a:lnTo>
                    <a:pt x="385" y="386"/>
                  </a:lnTo>
                  <a:lnTo>
                    <a:pt x="389" y="389"/>
                  </a:lnTo>
                  <a:lnTo>
                    <a:pt x="391" y="391"/>
                  </a:lnTo>
                  <a:lnTo>
                    <a:pt x="392" y="394"/>
                  </a:lnTo>
                  <a:lnTo>
                    <a:pt x="392" y="396"/>
                  </a:lnTo>
                  <a:lnTo>
                    <a:pt x="392" y="399"/>
                  </a:lnTo>
                  <a:lnTo>
                    <a:pt x="394" y="403"/>
                  </a:lnTo>
                  <a:lnTo>
                    <a:pt x="392" y="405"/>
                  </a:lnTo>
                  <a:lnTo>
                    <a:pt x="387" y="408"/>
                  </a:lnTo>
                  <a:lnTo>
                    <a:pt x="368" y="413"/>
                  </a:lnTo>
                  <a:lnTo>
                    <a:pt x="367" y="414"/>
                  </a:lnTo>
                  <a:lnTo>
                    <a:pt x="365" y="416"/>
                  </a:lnTo>
                  <a:lnTo>
                    <a:pt x="363" y="419"/>
                  </a:lnTo>
                  <a:lnTo>
                    <a:pt x="361" y="422"/>
                  </a:lnTo>
                  <a:lnTo>
                    <a:pt x="362" y="425"/>
                  </a:lnTo>
                  <a:lnTo>
                    <a:pt x="361" y="426"/>
                  </a:lnTo>
                  <a:lnTo>
                    <a:pt x="361" y="426"/>
                  </a:lnTo>
                  <a:lnTo>
                    <a:pt x="360" y="426"/>
                  </a:lnTo>
                  <a:lnTo>
                    <a:pt x="359" y="425"/>
                  </a:lnTo>
                  <a:lnTo>
                    <a:pt x="360" y="422"/>
                  </a:lnTo>
                  <a:lnTo>
                    <a:pt x="359" y="420"/>
                  </a:lnTo>
                  <a:lnTo>
                    <a:pt x="357" y="419"/>
                  </a:lnTo>
                  <a:lnTo>
                    <a:pt x="355" y="421"/>
                  </a:lnTo>
                  <a:lnTo>
                    <a:pt x="355" y="422"/>
                  </a:lnTo>
                  <a:lnTo>
                    <a:pt x="354" y="422"/>
                  </a:lnTo>
                  <a:lnTo>
                    <a:pt x="353" y="423"/>
                  </a:lnTo>
                  <a:lnTo>
                    <a:pt x="353" y="425"/>
                  </a:lnTo>
                  <a:lnTo>
                    <a:pt x="354" y="425"/>
                  </a:lnTo>
                  <a:lnTo>
                    <a:pt x="356" y="427"/>
                  </a:lnTo>
                  <a:lnTo>
                    <a:pt x="364" y="427"/>
                  </a:lnTo>
                  <a:lnTo>
                    <a:pt x="367" y="429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7" y="435"/>
                  </a:lnTo>
                  <a:lnTo>
                    <a:pt x="366" y="435"/>
                  </a:lnTo>
                  <a:lnTo>
                    <a:pt x="366" y="436"/>
                  </a:lnTo>
                  <a:lnTo>
                    <a:pt x="363" y="437"/>
                  </a:lnTo>
                  <a:lnTo>
                    <a:pt x="362" y="437"/>
                  </a:lnTo>
                  <a:lnTo>
                    <a:pt x="363" y="437"/>
                  </a:lnTo>
                  <a:lnTo>
                    <a:pt x="367" y="445"/>
                  </a:lnTo>
                  <a:lnTo>
                    <a:pt x="367" y="449"/>
                  </a:lnTo>
                  <a:lnTo>
                    <a:pt x="366" y="449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0" y="451"/>
                  </a:lnTo>
                  <a:lnTo>
                    <a:pt x="357" y="454"/>
                  </a:lnTo>
                  <a:lnTo>
                    <a:pt x="355" y="454"/>
                  </a:lnTo>
                  <a:lnTo>
                    <a:pt x="352" y="453"/>
                  </a:lnTo>
                  <a:lnTo>
                    <a:pt x="347" y="448"/>
                  </a:lnTo>
                  <a:lnTo>
                    <a:pt x="343" y="448"/>
                  </a:lnTo>
                  <a:lnTo>
                    <a:pt x="343" y="449"/>
                  </a:lnTo>
                  <a:lnTo>
                    <a:pt x="344" y="449"/>
                  </a:lnTo>
                  <a:lnTo>
                    <a:pt x="343" y="449"/>
                  </a:lnTo>
                  <a:lnTo>
                    <a:pt x="343" y="449"/>
                  </a:lnTo>
                  <a:lnTo>
                    <a:pt x="343" y="453"/>
                  </a:lnTo>
                  <a:lnTo>
                    <a:pt x="343" y="455"/>
                  </a:lnTo>
                  <a:lnTo>
                    <a:pt x="342" y="456"/>
                  </a:lnTo>
                  <a:lnTo>
                    <a:pt x="342" y="458"/>
                  </a:lnTo>
                  <a:lnTo>
                    <a:pt x="342" y="460"/>
                  </a:lnTo>
                  <a:lnTo>
                    <a:pt x="343" y="461"/>
                  </a:lnTo>
                  <a:lnTo>
                    <a:pt x="344" y="461"/>
                  </a:lnTo>
                  <a:lnTo>
                    <a:pt x="346" y="461"/>
                  </a:lnTo>
                  <a:lnTo>
                    <a:pt x="345" y="460"/>
                  </a:lnTo>
                  <a:lnTo>
                    <a:pt x="345" y="458"/>
                  </a:lnTo>
                  <a:lnTo>
                    <a:pt x="346" y="458"/>
                  </a:lnTo>
                  <a:lnTo>
                    <a:pt x="348" y="457"/>
                  </a:lnTo>
                  <a:lnTo>
                    <a:pt x="349" y="458"/>
                  </a:lnTo>
                  <a:lnTo>
                    <a:pt x="350" y="461"/>
                  </a:lnTo>
                  <a:lnTo>
                    <a:pt x="350" y="461"/>
                  </a:lnTo>
                  <a:lnTo>
                    <a:pt x="351" y="462"/>
                  </a:lnTo>
                  <a:lnTo>
                    <a:pt x="354" y="465"/>
                  </a:lnTo>
                  <a:lnTo>
                    <a:pt x="355" y="466"/>
                  </a:lnTo>
                  <a:close/>
                  <a:moveTo>
                    <a:pt x="308" y="177"/>
                  </a:moveTo>
                  <a:lnTo>
                    <a:pt x="307" y="174"/>
                  </a:lnTo>
                  <a:lnTo>
                    <a:pt x="308" y="173"/>
                  </a:lnTo>
                  <a:lnTo>
                    <a:pt x="316" y="172"/>
                  </a:lnTo>
                  <a:lnTo>
                    <a:pt x="320" y="171"/>
                  </a:lnTo>
                  <a:lnTo>
                    <a:pt x="320" y="172"/>
                  </a:lnTo>
                  <a:lnTo>
                    <a:pt x="319" y="172"/>
                  </a:lnTo>
                  <a:lnTo>
                    <a:pt x="319" y="173"/>
                  </a:lnTo>
                  <a:lnTo>
                    <a:pt x="318" y="174"/>
                  </a:lnTo>
                  <a:lnTo>
                    <a:pt x="316" y="176"/>
                  </a:lnTo>
                  <a:lnTo>
                    <a:pt x="315" y="178"/>
                  </a:lnTo>
                  <a:lnTo>
                    <a:pt x="314" y="178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09" y="178"/>
                  </a:lnTo>
                  <a:lnTo>
                    <a:pt x="308" y="177"/>
                  </a:lnTo>
                  <a:close/>
                  <a:moveTo>
                    <a:pt x="66" y="168"/>
                  </a:moveTo>
                  <a:lnTo>
                    <a:pt x="65" y="170"/>
                  </a:lnTo>
                  <a:lnTo>
                    <a:pt x="60" y="173"/>
                  </a:lnTo>
                  <a:lnTo>
                    <a:pt x="60" y="176"/>
                  </a:lnTo>
                  <a:lnTo>
                    <a:pt x="53" y="178"/>
                  </a:lnTo>
                  <a:lnTo>
                    <a:pt x="50" y="179"/>
                  </a:lnTo>
                  <a:lnTo>
                    <a:pt x="49" y="178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2" y="168"/>
                  </a:lnTo>
                  <a:lnTo>
                    <a:pt x="38" y="170"/>
                  </a:lnTo>
                  <a:lnTo>
                    <a:pt x="37" y="169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9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1" y="165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60"/>
                  </a:lnTo>
                  <a:lnTo>
                    <a:pt x="42" y="159"/>
                  </a:lnTo>
                  <a:lnTo>
                    <a:pt x="49" y="158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55"/>
                  </a:lnTo>
                  <a:lnTo>
                    <a:pt x="48" y="154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9" y="150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49" y="144"/>
                  </a:lnTo>
                  <a:lnTo>
                    <a:pt x="50" y="143"/>
                  </a:lnTo>
                  <a:lnTo>
                    <a:pt x="51" y="144"/>
                  </a:lnTo>
                  <a:lnTo>
                    <a:pt x="52" y="143"/>
                  </a:lnTo>
                  <a:lnTo>
                    <a:pt x="54" y="142"/>
                  </a:lnTo>
                  <a:lnTo>
                    <a:pt x="60" y="142"/>
                  </a:lnTo>
                  <a:lnTo>
                    <a:pt x="62" y="141"/>
                  </a:lnTo>
                  <a:lnTo>
                    <a:pt x="65" y="141"/>
                  </a:lnTo>
                  <a:lnTo>
                    <a:pt x="66" y="139"/>
                  </a:lnTo>
                  <a:lnTo>
                    <a:pt x="69" y="132"/>
                  </a:lnTo>
                  <a:lnTo>
                    <a:pt x="72" y="134"/>
                  </a:lnTo>
                  <a:lnTo>
                    <a:pt x="72" y="132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4" y="131"/>
                  </a:lnTo>
                  <a:lnTo>
                    <a:pt x="73" y="134"/>
                  </a:lnTo>
                  <a:lnTo>
                    <a:pt x="73" y="135"/>
                  </a:lnTo>
                  <a:lnTo>
                    <a:pt x="73" y="136"/>
                  </a:lnTo>
                  <a:lnTo>
                    <a:pt x="74" y="137"/>
                  </a:lnTo>
                  <a:lnTo>
                    <a:pt x="74" y="139"/>
                  </a:lnTo>
                  <a:lnTo>
                    <a:pt x="74" y="140"/>
                  </a:lnTo>
                  <a:lnTo>
                    <a:pt x="73" y="145"/>
                  </a:lnTo>
                  <a:lnTo>
                    <a:pt x="72" y="147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0" y="144"/>
                  </a:lnTo>
                  <a:lnTo>
                    <a:pt x="69" y="143"/>
                  </a:lnTo>
                  <a:lnTo>
                    <a:pt x="67" y="146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67" y="149"/>
                  </a:lnTo>
                  <a:lnTo>
                    <a:pt x="67" y="150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71" y="159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68" y="160"/>
                  </a:lnTo>
                  <a:lnTo>
                    <a:pt x="69" y="160"/>
                  </a:lnTo>
                  <a:lnTo>
                    <a:pt x="68" y="162"/>
                  </a:lnTo>
                  <a:lnTo>
                    <a:pt x="66" y="166"/>
                  </a:lnTo>
                  <a:lnTo>
                    <a:pt x="66" y="168"/>
                  </a:lnTo>
                  <a:close/>
                  <a:moveTo>
                    <a:pt x="275" y="71"/>
                  </a:moveTo>
                  <a:lnTo>
                    <a:pt x="277" y="71"/>
                  </a:lnTo>
                  <a:lnTo>
                    <a:pt x="278" y="71"/>
                  </a:lnTo>
                  <a:lnTo>
                    <a:pt x="279" y="72"/>
                  </a:lnTo>
                  <a:lnTo>
                    <a:pt x="279" y="74"/>
                  </a:lnTo>
                  <a:lnTo>
                    <a:pt x="279" y="76"/>
                  </a:lnTo>
                  <a:lnTo>
                    <a:pt x="279" y="77"/>
                  </a:lnTo>
                  <a:lnTo>
                    <a:pt x="276" y="77"/>
                  </a:lnTo>
                  <a:lnTo>
                    <a:pt x="275" y="76"/>
                  </a:lnTo>
                  <a:lnTo>
                    <a:pt x="268" y="78"/>
                  </a:lnTo>
                  <a:lnTo>
                    <a:pt x="269" y="79"/>
                  </a:lnTo>
                  <a:lnTo>
                    <a:pt x="270" y="82"/>
                  </a:lnTo>
                  <a:lnTo>
                    <a:pt x="270" y="84"/>
                  </a:lnTo>
                  <a:lnTo>
                    <a:pt x="268" y="87"/>
                  </a:lnTo>
                  <a:lnTo>
                    <a:pt x="266" y="88"/>
                  </a:lnTo>
                  <a:lnTo>
                    <a:pt x="265" y="91"/>
                  </a:lnTo>
                  <a:lnTo>
                    <a:pt x="264" y="93"/>
                  </a:lnTo>
                  <a:lnTo>
                    <a:pt x="261" y="94"/>
                  </a:lnTo>
                  <a:lnTo>
                    <a:pt x="259" y="92"/>
                  </a:lnTo>
                  <a:lnTo>
                    <a:pt x="258" y="88"/>
                  </a:lnTo>
                  <a:lnTo>
                    <a:pt x="254" y="87"/>
                  </a:lnTo>
                  <a:lnTo>
                    <a:pt x="252" y="86"/>
                  </a:lnTo>
                  <a:lnTo>
                    <a:pt x="250" y="84"/>
                  </a:lnTo>
                  <a:lnTo>
                    <a:pt x="248" y="82"/>
                  </a:lnTo>
                  <a:lnTo>
                    <a:pt x="248" y="82"/>
                  </a:lnTo>
                  <a:lnTo>
                    <a:pt x="252" y="81"/>
                  </a:lnTo>
                  <a:lnTo>
                    <a:pt x="254" y="77"/>
                  </a:lnTo>
                  <a:lnTo>
                    <a:pt x="257" y="76"/>
                  </a:lnTo>
                  <a:lnTo>
                    <a:pt x="260" y="76"/>
                  </a:lnTo>
                  <a:lnTo>
                    <a:pt x="263" y="75"/>
                  </a:lnTo>
                  <a:lnTo>
                    <a:pt x="264" y="73"/>
                  </a:lnTo>
                  <a:lnTo>
                    <a:pt x="270" y="73"/>
                  </a:lnTo>
                  <a:lnTo>
                    <a:pt x="275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8" name="Freeform 195">
              <a:extLst>
                <a:ext uri="{FF2B5EF4-FFF2-40B4-BE49-F238E27FC236}">
                  <a16:creationId xmlns:a16="http://schemas.microsoft.com/office/drawing/2014/main" id="{9264615A-01CF-9B20-883A-8ED98A62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264" y="3376899"/>
              <a:ext cx="402027" cy="266130"/>
            </a:xfrm>
            <a:custGeom>
              <a:avLst/>
              <a:gdLst>
                <a:gd name="T0" fmla="*/ 19 w 284"/>
                <a:gd name="T1" fmla="*/ 175 h 188"/>
                <a:gd name="T2" fmla="*/ 33 w 284"/>
                <a:gd name="T3" fmla="*/ 168 h 188"/>
                <a:gd name="T4" fmla="*/ 47 w 284"/>
                <a:gd name="T5" fmla="*/ 161 h 188"/>
                <a:gd name="T6" fmla="*/ 22 w 284"/>
                <a:gd name="T7" fmla="*/ 139 h 188"/>
                <a:gd name="T8" fmla="*/ 24 w 284"/>
                <a:gd name="T9" fmla="*/ 118 h 188"/>
                <a:gd name="T10" fmla="*/ 10 w 284"/>
                <a:gd name="T11" fmla="*/ 114 h 188"/>
                <a:gd name="T12" fmla="*/ 12 w 284"/>
                <a:gd name="T13" fmla="*/ 105 h 188"/>
                <a:gd name="T14" fmla="*/ 20 w 284"/>
                <a:gd name="T15" fmla="*/ 90 h 188"/>
                <a:gd name="T16" fmla="*/ 6 w 284"/>
                <a:gd name="T17" fmla="*/ 86 h 188"/>
                <a:gd name="T18" fmla="*/ 0 w 284"/>
                <a:gd name="T19" fmla="*/ 76 h 188"/>
                <a:gd name="T20" fmla="*/ 11 w 284"/>
                <a:gd name="T21" fmla="*/ 65 h 188"/>
                <a:gd name="T22" fmla="*/ 29 w 284"/>
                <a:gd name="T23" fmla="*/ 53 h 188"/>
                <a:gd name="T24" fmla="*/ 39 w 284"/>
                <a:gd name="T25" fmla="*/ 48 h 188"/>
                <a:gd name="T26" fmla="*/ 63 w 284"/>
                <a:gd name="T27" fmla="*/ 51 h 188"/>
                <a:gd name="T28" fmla="*/ 94 w 284"/>
                <a:gd name="T29" fmla="*/ 57 h 188"/>
                <a:gd name="T30" fmla="*/ 106 w 284"/>
                <a:gd name="T31" fmla="*/ 64 h 188"/>
                <a:gd name="T32" fmla="*/ 114 w 284"/>
                <a:gd name="T33" fmla="*/ 56 h 188"/>
                <a:gd name="T34" fmla="*/ 121 w 284"/>
                <a:gd name="T35" fmla="*/ 49 h 188"/>
                <a:gd name="T36" fmla="*/ 132 w 284"/>
                <a:gd name="T37" fmla="*/ 39 h 188"/>
                <a:gd name="T38" fmla="*/ 141 w 284"/>
                <a:gd name="T39" fmla="*/ 32 h 188"/>
                <a:gd name="T40" fmla="*/ 166 w 284"/>
                <a:gd name="T41" fmla="*/ 30 h 188"/>
                <a:gd name="T42" fmla="*/ 193 w 284"/>
                <a:gd name="T43" fmla="*/ 31 h 188"/>
                <a:gd name="T44" fmla="*/ 203 w 284"/>
                <a:gd name="T45" fmla="*/ 25 h 188"/>
                <a:gd name="T46" fmla="*/ 216 w 284"/>
                <a:gd name="T47" fmla="*/ 22 h 188"/>
                <a:gd name="T48" fmla="*/ 239 w 284"/>
                <a:gd name="T49" fmla="*/ 26 h 188"/>
                <a:gd name="T50" fmla="*/ 235 w 284"/>
                <a:gd name="T51" fmla="*/ 7 h 188"/>
                <a:gd name="T52" fmla="*/ 250 w 284"/>
                <a:gd name="T53" fmla="*/ 1 h 188"/>
                <a:gd name="T54" fmla="*/ 267 w 284"/>
                <a:gd name="T55" fmla="*/ 6 h 188"/>
                <a:gd name="T56" fmla="*/ 267 w 284"/>
                <a:gd name="T57" fmla="*/ 18 h 188"/>
                <a:gd name="T58" fmla="*/ 274 w 284"/>
                <a:gd name="T59" fmla="*/ 24 h 188"/>
                <a:gd name="T60" fmla="*/ 273 w 284"/>
                <a:gd name="T61" fmla="*/ 33 h 188"/>
                <a:gd name="T62" fmla="*/ 278 w 284"/>
                <a:gd name="T63" fmla="*/ 46 h 188"/>
                <a:gd name="T64" fmla="*/ 270 w 284"/>
                <a:gd name="T65" fmla="*/ 42 h 188"/>
                <a:gd name="T66" fmla="*/ 261 w 284"/>
                <a:gd name="T67" fmla="*/ 47 h 188"/>
                <a:gd name="T68" fmla="*/ 260 w 284"/>
                <a:gd name="T69" fmla="*/ 60 h 188"/>
                <a:gd name="T70" fmla="*/ 255 w 284"/>
                <a:gd name="T71" fmla="*/ 66 h 188"/>
                <a:gd name="T72" fmla="*/ 246 w 284"/>
                <a:gd name="T73" fmla="*/ 65 h 188"/>
                <a:gd name="T74" fmla="*/ 241 w 284"/>
                <a:gd name="T75" fmla="*/ 73 h 188"/>
                <a:gd name="T76" fmla="*/ 221 w 284"/>
                <a:gd name="T77" fmla="*/ 80 h 188"/>
                <a:gd name="T78" fmla="*/ 204 w 284"/>
                <a:gd name="T79" fmla="*/ 88 h 188"/>
                <a:gd name="T80" fmla="*/ 205 w 284"/>
                <a:gd name="T81" fmla="*/ 105 h 188"/>
                <a:gd name="T82" fmla="*/ 208 w 284"/>
                <a:gd name="T83" fmla="*/ 117 h 188"/>
                <a:gd name="T84" fmla="*/ 209 w 284"/>
                <a:gd name="T85" fmla="*/ 134 h 188"/>
                <a:gd name="T86" fmla="*/ 192 w 284"/>
                <a:gd name="T87" fmla="*/ 138 h 188"/>
                <a:gd name="T88" fmla="*/ 187 w 284"/>
                <a:gd name="T89" fmla="*/ 142 h 188"/>
                <a:gd name="T90" fmla="*/ 171 w 284"/>
                <a:gd name="T91" fmla="*/ 151 h 188"/>
                <a:gd name="T92" fmla="*/ 176 w 284"/>
                <a:gd name="T93" fmla="*/ 155 h 188"/>
                <a:gd name="T94" fmla="*/ 178 w 284"/>
                <a:gd name="T95" fmla="*/ 161 h 188"/>
                <a:gd name="T96" fmla="*/ 173 w 284"/>
                <a:gd name="T97" fmla="*/ 168 h 188"/>
                <a:gd name="T98" fmla="*/ 178 w 284"/>
                <a:gd name="T99" fmla="*/ 183 h 188"/>
                <a:gd name="T100" fmla="*/ 152 w 284"/>
                <a:gd name="T101" fmla="*/ 181 h 188"/>
                <a:gd name="T102" fmla="*/ 138 w 284"/>
                <a:gd name="T103" fmla="*/ 176 h 188"/>
                <a:gd name="T104" fmla="*/ 118 w 284"/>
                <a:gd name="T105" fmla="*/ 173 h 188"/>
                <a:gd name="T106" fmla="*/ 111 w 284"/>
                <a:gd name="T107" fmla="*/ 162 h 188"/>
                <a:gd name="T108" fmla="*/ 103 w 284"/>
                <a:gd name="T109" fmla="*/ 164 h 188"/>
                <a:gd name="T110" fmla="*/ 90 w 284"/>
                <a:gd name="T111" fmla="*/ 181 h 188"/>
                <a:gd name="T112" fmla="*/ 66 w 284"/>
                <a:gd name="T113" fmla="*/ 181 h 188"/>
                <a:gd name="T114" fmla="*/ 54 w 284"/>
                <a:gd name="T115" fmla="*/ 178 h 188"/>
                <a:gd name="T116" fmla="*/ 42 w 284"/>
                <a:gd name="T1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88">
                  <a:moveTo>
                    <a:pt x="25" y="183"/>
                  </a:moveTo>
                  <a:lnTo>
                    <a:pt x="24" y="183"/>
                  </a:lnTo>
                  <a:lnTo>
                    <a:pt x="20" y="180"/>
                  </a:lnTo>
                  <a:lnTo>
                    <a:pt x="20" y="179"/>
                  </a:lnTo>
                  <a:lnTo>
                    <a:pt x="20" y="178"/>
                  </a:lnTo>
                  <a:lnTo>
                    <a:pt x="21" y="176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8" y="175"/>
                  </a:lnTo>
                  <a:lnTo>
                    <a:pt x="18" y="173"/>
                  </a:lnTo>
                  <a:lnTo>
                    <a:pt x="20" y="174"/>
                  </a:lnTo>
                  <a:lnTo>
                    <a:pt x="28" y="173"/>
                  </a:lnTo>
                  <a:lnTo>
                    <a:pt x="35" y="171"/>
                  </a:lnTo>
                  <a:lnTo>
                    <a:pt x="35" y="170"/>
                  </a:lnTo>
                  <a:lnTo>
                    <a:pt x="34" y="169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36" y="166"/>
                  </a:lnTo>
                  <a:lnTo>
                    <a:pt x="39" y="168"/>
                  </a:lnTo>
                  <a:lnTo>
                    <a:pt x="43" y="168"/>
                  </a:lnTo>
                  <a:lnTo>
                    <a:pt x="45" y="165"/>
                  </a:lnTo>
                  <a:lnTo>
                    <a:pt x="47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0"/>
                  </a:lnTo>
                  <a:lnTo>
                    <a:pt x="44" y="159"/>
                  </a:lnTo>
                  <a:lnTo>
                    <a:pt x="37" y="147"/>
                  </a:lnTo>
                  <a:lnTo>
                    <a:pt x="31" y="144"/>
                  </a:lnTo>
                  <a:lnTo>
                    <a:pt x="30" y="144"/>
                  </a:lnTo>
                  <a:lnTo>
                    <a:pt x="26" y="140"/>
                  </a:lnTo>
                  <a:lnTo>
                    <a:pt x="25" y="140"/>
                  </a:lnTo>
                  <a:lnTo>
                    <a:pt x="22" y="139"/>
                  </a:lnTo>
                  <a:lnTo>
                    <a:pt x="19" y="139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18" y="131"/>
                  </a:lnTo>
                  <a:lnTo>
                    <a:pt x="21" y="125"/>
                  </a:lnTo>
                  <a:lnTo>
                    <a:pt x="22" y="123"/>
                  </a:lnTo>
                  <a:lnTo>
                    <a:pt x="23" y="120"/>
                  </a:lnTo>
                  <a:lnTo>
                    <a:pt x="24" y="118"/>
                  </a:lnTo>
                  <a:lnTo>
                    <a:pt x="22" y="115"/>
                  </a:lnTo>
                  <a:lnTo>
                    <a:pt x="21" y="115"/>
                  </a:lnTo>
                  <a:lnTo>
                    <a:pt x="18" y="116"/>
                  </a:lnTo>
                  <a:lnTo>
                    <a:pt x="16" y="118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9" y="113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8"/>
                  </a:lnTo>
                  <a:lnTo>
                    <a:pt x="12" y="105"/>
                  </a:lnTo>
                  <a:lnTo>
                    <a:pt x="14" y="103"/>
                  </a:lnTo>
                  <a:lnTo>
                    <a:pt x="23" y="97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1" y="85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1" y="78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3"/>
                  </a:lnTo>
                  <a:lnTo>
                    <a:pt x="4" y="72"/>
                  </a:lnTo>
                  <a:lnTo>
                    <a:pt x="6" y="68"/>
                  </a:lnTo>
                  <a:lnTo>
                    <a:pt x="6" y="67"/>
                  </a:lnTo>
                  <a:lnTo>
                    <a:pt x="7" y="67"/>
                  </a:lnTo>
                  <a:lnTo>
                    <a:pt x="8" y="66"/>
                  </a:lnTo>
                  <a:lnTo>
                    <a:pt x="11" y="65"/>
                  </a:lnTo>
                  <a:lnTo>
                    <a:pt x="15" y="63"/>
                  </a:lnTo>
                  <a:lnTo>
                    <a:pt x="17" y="60"/>
                  </a:lnTo>
                  <a:lnTo>
                    <a:pt x="19" y="58"/>
                  </a:lnTo>
                  <a:lnTo>
                    <a:pt x="21" y="56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7" y="48"/>
                  </a:lnTo>
                  <a:lnTo>
                    <a:pt x="39" y="48"/>
                  </a:lnTo>
                  <a:lnTo>
                    <a:pt x="45" y="46"/>
                  </a:lnTo>
                  <a:lnTo>
                    <a:pt x="48" y="47"/>
                  </a:lnTo>
                  <a:lnTo>
                    <a:pt x="55" y="51"/>
                  </a:lnTo>
                  <a:lnTo>
                    <a:pt x="57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1" y="50"/>
                  </a:lnTo>
                  <a:lnTo>
                    <a:pt x="63" y="51"/>
                  </a:lnTo>
                  <a:lnTo>
                    <a:pt x="65" y="51"/>
                  </a:lnTo>
                  <a:lnTo>
                    <a:pt x="70" y="56"/>
                  </a:lnTo>
                  <a:lnTo>
                    <a:pt x="71" y="56"/>
                  </a:lnTo>
                  <a:lnTo>
                    <a:pt x="79" y="56"/>
                  </a:lnTo>
                  <a:lnTo>
                    <a:pt x="90" y="57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5" y="58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99" y="60"/>
                  </a:lnTo>
                  <a:lnTo>
                    <a:pt x="102" y="59"/>
                  </a:lnTo>
                  <a:lnTo>
                    <a:pt x="103" y="60"/>
                  </a:lnTo>
                  <a:lnTo>
                    <a:pt x="105" y="63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61"/>
                  </a:lnTo>
                  <a:lnTo>
                    <a:pt x="109" y="59"/>
                  </a:lnTo>
                  <a:lnTo>
                    <a:pt x="110" y="57"/>
                  </a:lnTo>
                  <a:lnTo>
                    <a:pt x="111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5" y="55"/>
                  </a:lnTo>
                  <a:lnTo>
                    <a:pt x="117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19" y="52"/>
                  </a:lnTo>
                  <a:lnTo>
                    <a:pt x="120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3" y="48"/>
                  </a:lnTo>
                  <a:lnTo>
                    <a:pt x="124" y="49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9" y="46"/>
                  </a:lnTo>
                  <a:lnTo>
                    <a:pt x="130" y="43"/>
                  </a:lnTo>
                  <a:lnTo>
                    <a:pt x="131" y="42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4" y="35"/>
                  </a:lnTo>
                  <a:lnTo>
                    <a:pt x="135" y="35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140" y="33"/>
                  </a:lnTo>
                  <a:lnTo>
                    <a:pt x="141" y="32"/>
                  </a:lnTo>
                  <a:lnTo>
                    <a:pt x="143" y="33"/>
                  </a:lnTo>
                  <a:lnTo>
                    <a:pt x="144" y="35"/>
                  </a:lnTo>
                  <a:lnTo>
                    <a:pt x="148" y="30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29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77" y="30"/>
                  </a:lnTo>
                  <a:lnTo>
                    <a:pt x="182" y="30"/>
                  </a:lnTo>
                  <a:lnTo>
                    <a:pt x="185" y="30"/>
                  </a:lnTo>
                  <a:lnTo>
                    <a:pt x="186" y="31"/>
                  </a:lnTo>
                  <a:lnTo>
                    <a:pt x="187" y="32"/>
                  </a:lnTo>
                  <a:lnTo>
                    <a:pt x="189" y="33"/>
                  </a:lnTo>
                  <a:lnTo>
                    <a:pt x="192" y="33"/>
                  </a:lnTo>
                  <a:lnTo>
                    <a:pt x="193" y="31"/>
                  </a:lnTo>
                  <a:lnTo>
                    <a:pt x="194" y="30"/>
                  </a:lnTo>
                  <a:lnTo>
                    <a:pt x="194" y="29"/>
                  </a:lnTo>
                  <a:lnTo>
                    <a:pt x="195" y="27"/>
                  </a:lnTo>
                  <a:lnTo>
                    <a:pt x="197" y="25"/>
                  </a:lnTo>
                  <a:lnTo>
                    <a:pt x="198" y="25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3" y="25"/>
                  </a:lnTo>
                  <a:lnTo>
                    <a:pt x="204" y="25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2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13" y="22"/>
                  </a:lnTo>
                  <a:lnTo>
                    <a:pt x="216" y="22"/>
                  </a:lnTo>
                  <a:lnTo>
                    <a:pt x="218" y="20"/>
                  </a:lnTo>
                  <a:lnTo>
                    <a:pt x="222" y="19"/>
                  </a:lnTo>
                  <a:lnTo>
                    <a:pt x="224" y="18"/>
                  </a:lnTo>
                  <a:lnTo>
                    <a:pt x="227" y="19"/>
                  </a:lnTo>
                  <a:lnTo>
                    <a:pt x="233" y="23"/>
                  </a:lnTo>
                  <a:lnTo>
                    <a:pt x="236" y="23"/>
                  </a:lnTo>
                  <a:lnTo>
                    <a:pt x="237" y="24"/>
                  </a:lnTo>
                  <a:lnTo>
                    <a:pt x="239" y="26"/>
                  </a:lnTo>
                  <a:lnTo>
                    <a:pt x="239" y="23"/>
                  </a:lnTo>
                  <a:lnTo>
                    <a:pt x="238" y="21"/>
                  </a:lnTo>
                  <a:lnTo>
                    <a:pt x="236" y="19"/>
                  </a:lnTo>
                  <a:lnTo>
                    <a:pt x="235" y="17"/>
                  </a:lnTo>
                  <a:lnTo>
                    <a:pt x="234" y="14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5" y="7"/>
                  </a:lnTo>
                  <a:lnTo>
                    <a:pt x="235" y="6"/>
                  </a:lnTo>
                  <a:lnTo>
                    <a:pt x="236" y="6"/>
                  </a:lnTo>
                  <a:lnTo>
                    <a:pt x="236" y="5"/>
                  </a:lnTo>
                  <a:lnTo>
                    <a:pt x="240" y="4"/>
                  </a:lnTo>
                  <a:lnTo>
                    <a:pt x="242" y="3"/>
                  </a:lnTo>
                  <a:lnTo>
                    <a:pt x="246" y="0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3" y="1"/>
                  </a:lnTo>
                  <a:lnTo>
                    <a:pt x="262" y="0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7" y="4"/>
                  </a:lnTo>
                  <a:lnTo>
                    <a:pt x="267" y="5"/>
                  </a:lnTo>
                  <a:lnTo>
                    <a:pt x="267" y="6"/>
                  </a:lnTo>
                  <a:lnTo>
                    <a:pt x="266" y="7"/>
                  </a:lnTo>
                  <a:lnTo>
                    <a:pt x="266" y="9"/>
                  </a:lnTo>
                  <a:lnTo>
                    <a:pt x="265" y="9"/>
                  </a:lnTo>
                  <a:lnTo>
                    <a:pt x="264" y="11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66" y="17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9" y="20"/>
                  </a:lnTo>
                  <a:lnTo>
                    <a:pt x="270" y="20"/>
                  </a:lnTo>
                  <a:lnTo>
                    <a:pt x="270" y="22"/>
                  </a:lnTo>
                  <a:lnTo>
                    <a:pt x="270" y="23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4" y="27"/>
                  </a:lnTo>
                  <a:lnTo>
                    <a:pt x="273" y="27"/>
                  </a:lnTo>
                  <a:lnTo>
                    <a:pt x="271" y="28"/>
                  </a:lnTo>
                  <a:lnTo>
                    <a:pt x="270" y="30"/>
                  </a:lnTo>
                  <a:lnTo>
                    <a:pt x="271" y="30"/>
                  </a:lnTo>
                  <a:lnTo>
                    <a:pt x="271" y="31"/>
                  </a:lnTo>
                  <a:lnTo>
                    <a:pt x="273" y="33"/>
                  </a:lnTo>
                  <a:lnTo>
                    <a:pt x="276" y="35"/>
                  </a:lnTo>
                  <a:lnTo>
                    <a:pt x="280" y="40"/>
                  </a:lnTo>
                  <a:lnTo>
                    <a:pt x="282" y="42"/>
                  </a:lnTo>
                  <a:lnTo>
                    <a:pt x="284" y="48"/>
                  </a:lnTo>
                  <a:lnTo>
                    <a:pt x="282" y="46"/>
                  </a:lnTo>
                  <a:lnTo>
                    <a:pt x="281" y="46"/>
                  </a:lnTo>
                  <a:lnTo>
                    <a:pt x="280" y="46"/>
                  </a:lnTo>
                  <a:lnTo>
                    <a:pt x="278" y="46"/>
                  </a:lnTo>
                  <a:lnTo>
                    <a:pt x="277" y="46"/>
                  </a:lnTo>
                  <a:lnTo>
                    <a:pt x="276" y="45"/>
                  </a:lnTo>
                  <a:lnTo>
                    <a:pt x="275" y="43"/>
                  </a:lnTo>
                  <a:lnTo>
                    <a:pt x="274" y="43"/>
                  </a:lnTo>
                  <a:lnTo>
                    <a:pt x="273" y="43"/>
                  </a:lnTo>
                  <a:lnTo>
                    <a:pt x="272" y="43"/>
                  </a:lnTo>
                  <a:lnTo>
                    <a:pt x="270" y="43"/>
                  </a:lnTo>
                  <a:lnTo>
                    <a:pt x="270" y="42"/>
                  </a:lnTo>
                  <a:lnTo>
                    <a:pt x="270" y="43"/>
                  </a:lnTo>
                  <a:lnTo>
                    <a:pt x="269" y="42"/>
                  </a:lnTo>
                  <a:lnTo>
                    <a:pt x="268" y="42"/>
                  </a:lnTo>
                  <a:lnTo>
                    <a:pt x="267" y="43"/>
                  </a:lnTo>
                  <a:lnTo>
                    <a:pt x="265" y="44"/>
                  </a:lnTo>
                  <a:lnTo>
                    <a:pt x="264" y="45"/>
                  </a:lnTo>
                  <a:lnTo>
                    <a:pt x="261" y="46"/>
                  </a:lnTo>
                  <a:lnTo>
                    <a:pt x="261" y="47"/>
                  </a:lnTo>
                  <a:lnTo>
                    <a:pt x="258" y="49"/>
                  </a:lnTo>
                  <a:lnTo>
                    <a:pt x="258" y="50"/>
                  </a:lnTo>
                  <a:lnTo>
                    <a:pt x="258" y="51"/>
                  </a:lnTo>
                  <a:lnTo>
                    <a:pt x="259" y="53"/>
                  </a:lnTo>
                  <a:lnTo>
                    <a:pt x="260" y="56"/>
                  </a:lnTo>
                  <a:lnTo>
                    <a:pt x="260" y="58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1" y="61"/>
                  </a:lnTo>
                  <a:lnTo>
                    <a:pt x="262" y="62"/>
                  </a:lnTo>
                  <a:lnTo>
                    <a:pt x="263" y="63"/>
                  </a:lnTo>
                  <a:lnTo>
                    <a:pt x="263" y="64"/>
                  </a:lnTo>
                  <a:lnTo>
                    <a:pt x="263" y="65"/>
                  </a:lnTo>
                  <a:lnTo>
                    <a:pt x="260" y="65"/>
                  </a:lnTo>
                  <a:lnTo>
                    <a:pt x="257" y="66"/>
                  </a:lnTo>
                  <a:lnTo>
                    <a:pt x="255" y="66"/>
                  </a:lnTo>
                  <a:lnTo>
                    <a:pt x="253" y="65"/>
                  </a:lnTo>
                  <a:lnTo>
                    <a:pt x="252" y="62"/>
                  </a:lnTo>
                  <a:lnTo>
                    <a:pt x="251" y="62"/>
                  </a:lnTo>
                  <a:lnTo>
                    <a:pt x="249" y="62"/>
                  </a:lnTo>
                  <a:lnTo>
                    <a:pt x="249" y="63"/>
                  </a:lnTo>
                  <a:lnTo>
                    <a:pt x="248" y="64"/>
                  </a:lnTo>
                  <a:lnTo>
                    <a:pt x="247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3" y="64"/>
                  </a:lnTo>
                  <a:lnTo>
                    <a:pt x="243" y="66"/>
                  </a:lnTo>
                  <a:lnTo>
                    <a:pt x="243" y="68"/>
                  </a:lnTo>
                  <a:lnTo>
                    <a:pt x="243" y="70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1" y="73"/>
                  </a:lnTo>
                  <a:lnTo>
                    <a:pt x="240" y="74"/>
                  </a:lnTo>
                  <a:lnTo>
                    <a:pt x="237" y="76"/>
                  </a:lnTo>
                  <a:lnTo>
                    <a:pt x="236" y="76"/>
                  </a:lnTo>
                  <a:lnTo>
                    <a:pt x="233" y="77"/>
                  </a:lnTo>
                  <a:lnTo>
                    <a:pt x="230" y="78"/>
                  </a:lnTo>
                  <a:lnTo>
                    <a:pt x="227" y="79"/>
                  </a:lnTo>
                  <a:lnTo>
                    <a:pt x="222" y="80"/>
                  </a:lnTo>
                  <a:lnTo>
                    <a:pt x="221" y="80"/>
                  </a:lnTo>
                  <a:lnTo>
                    <a:pt x="220" y="81"/>
                  </a:lnTo>
                  <a:lnTo>
                    <a:pt x="218" y="82"/>
                  </a:lnTo>
                  <a:lnTo>
                    <a:pt x="216" y="85"/>
                  </a:lnTo>
                  <a:lnTo>
                    <a:pt x="215" y="86"/>
                  </a:lnTo>
                  <a:lnTo>
                    <a:pt x="209" y="85"/>
                  </a:lnTo>
                  <a:lnTo>
                    <a:pt x="207" y="85"/>
                  </a:lnTo>
                  <a:lnTo>
                    <a:pt x="205" y="86"/>
                  </a:lnTo>
                  <a:lnTo>
                    <a:pt x="204" y="88"/>
                  </a:lnTo>
                  <a:lnTo>
                    <a:pt x="204" y="89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9"/>
                  </a:lnTo>
                  <a:lnTo>
                    <a:pt x="202" y="102"/>
                  </a:lnTo>
                  <a:lnTo>
                    <a:pt x="204" y="103"/>
                  </a:lnTo>
                  <a:lnTo>
                    <a:pt x="204" y="104"/>
                  </a:lnTo>
                  <a:lnTo>
                    <a:pt x="205" y="105"/>
                  </a:lnTo>
                  <a:lnTo>
                    <a:pt x="208" y="106"/>
                  </a:lnTo>
                  <a:lnTo>
                    <a:pt x="209" y="107"/>
                  </a:lnTo>
                  <a:lnTo>
                    <a:pt x="210" y="108"/>
                  </a:lnTo>
                  <a:lnTo>
                    <a:pt x="210" y="108"/>
                  </a:lnTo>
                  <a:lnTo>
                    <a:pt x="210" y="110"/>
                  </a:lnTo>
                  <a:lnTo>
                    <a:pt x="209" y="112"/>
                  </a:lnTo>
                  <a:lnTo>
                    <a:pt x="208" y="114"/>
                  </a:lnTo>
                  <a:lnTo>
                    <a:pt x="208" y="117"/>
                  </a:lnTo>
                  <a:lnTo>
                    <a:pt x="209" y="121"/>
                  </a:lnTo>
                  <a:lnTo>
                    <a:pt x="208" y="123"/>
                  </a:lnTo>
                  <a:lnTo>
                    <a:pt x="208" y="125"/>
                  </a:lnTo>
                  <a:lnTo>
                    <a:pt x="207" y="126"/>
                  </a:lnTo>
                  <a:lnTo>
                    <a:pt x="207" y="128"/>
                  </a:lnTo>
                  <a:lnTo>
                    <a:pt x="207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07" y="135"/>
                  </a:lnTo>
                  <a:lnTo>
                    <a:pt x="205" y="136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197" y="137"/>
                  </a:lnTo>
                  <a:lnTo>
                    <a:pt x="194" y="136"/>
                  </a:lnTo>
                  <a:lnTo>
                    <a:pt x="193" y="137"/>
                  </a:lnTo>
                  <a:lnTo>
                    <a:pt x="192" y="138"/>
                  </a:lnTo>
                  <a:lnTo>
                    <a:pt x="191" y="139"/>
                  </a:lnTo>
                  <a:lnTo>
                    <a:pt x="190" y="138"/>
                  </a:lnTo>
                  <a:lnTo>
                    <a:pt x="189" y="138"/>
                  </a:lnTo>
                  <a:lnTo>
                    <a:pt x="188" y="138"/>
                  </a:lnTo>
                  <a:lnTo>
                    <a:pt x="187" y="138"/>
                  </a:lnTo>
                  <a:lnTo>
                    <a:pt x="186" y="139"/>
                  </a:lnTo>
                  <a:lnTo>
                    <a:pt x="187" y="140"/>
                  </a:lnTo>
                  <a:lnTo>
                    <a:pt x="187" y="142"/>
                  </a:lnTo>
                  <a:lnTo>
                    <a:pt x="186" y="143"/>
                  </a:lnTo>
                  <a:lnTo>
                    <a:pt x="177" y="145"/>
                  </a:lnTo>
                  <a:lnTo>
                    <a:pt x="174" y="146"/>
                  </a:lnTo>
                  <a:lnTo>
                    <a:pt x="171" y="149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171" y="151"/>
                  </a:lnTo>
                  <a:lnTo>
                    <a:pt x="172" y="152"/>
                  </a:lnTo>
                  <a:lnTo>
                    <a:pt x="173" y="154"/>
                  </a:lnTo>
                  <a:lnTo>
                    <a:pt x="173" y="155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5" y="156"/>
                  </a:lnTo>
                  <a:lnTo>
                    <a:pt x="175" y="155"/>
                  </a:lnTo>
                  <a:lnTo>
                    <a:pt x="176" y="155"/>
                  </a:lnTo>
                  <a:lnTo>
                    <a:pt x="177" y="155"/>
                  </a:lnTo>
                  <a:lnTo>
                    <a:pt x="177" y="154"/>
                  </a:lnTo>
                  <a:lnTo>
                    <a:pt x="178" y="155"/>
                  </a:lnTo>
                  <a:lnTo>
                    <a:pt x="179" y="157"/>
                  </a:lnTo>
                  <a:lnTo>
                    <a:pt x="180" y="159"/>
                  </a:lnTo>
                  <a:lnTo>
                    <a:pt x="181" y="160"/>
                  </a:lnTo>
                  <a:lnTo>
                    <a:pt x="180" y="160"/>
                  </a:lnTo>
                  <a:lnTo>
                    <a:pt x="178" y="161"/>
                  </a:lnTo>
                  <a:lnTo>
                    <a:pt x="177" y="161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4" y="164"/>
                  </a:lnTo>
                  <a:lnTo>
                    <a:pt x="173" y="164"/>
                  </a:lnTo>
                  <a:lnTo>
                    <a:pt x="172" y="165"/>
                  </a:lnTo>
                  <a:lnTo>
                    <a:pt x="172" y="166"/>
                  </a:lnTo>
                  <a:lnTo>
                    <a:pt x="173" y="168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5" y="177"/>
                  </a:lnTo>
                  <a:lnTo>
                    <a:pt x="180" y="181"/>
                  </a:lnTo>
                  <a:lnTo>
                    <a:pt x="179" y="181"/>
                  </a:lnTo>
                  <a:lnTo>
                    <a:pt x="178" y="183"/>
                  </a:lnTo>
                  <a:lnTo>
                    <a:pt x="177" y="184"/>
                  </a:lnTo>
                  <a:lnTo>
                    <a:pt x="175" y="185"/>
                  </a:lnTo>
                  <a:lnTo>
                    <a:pt x="173" y="185"/>
                  </a:lnTo>
                  <a:lnTo>
                    <a:pt x="168" y="187"/>
                  </a:lnTo>
                  <a:lnTo>
                    <a:pt x="164" y="187"/>
                  </a:lnTo>
                  <a:lnTo>
                    <a:pt x="160" y="187"/>
                  </a:lnTo>
                  <a:lnTo>
                    <a:pt x="153" y="181"/>
                  </a:lnTo>
                  <a:lnTo>
                    <a:pt x="152" y="181"/>
                  </a:lnTo>
                  <a:lnTo>
                    <a:pt x="148" y="181"/>
                  </a:lnTo>
                  <a:lnTo>
                    <a:pt x="147" y="180"/>
                  </a:lnTo>
                  <a:lnTo>
                    <a:pt x="146" y="180"/>
                  </a:lnTo>
                  <a:lnTo>
                    <a:pt x="145" y="179"/>
                  </a:lnTo>
                  <a:lnTo>
                    <a:pt x="144" y="179"/>
                  </a:lnTo>
                  <a:lnTo>
                    <a:pt x="143" y="178"/>
                  </a:lnTo>
                  <a:lnTo>
                    <a:pt x="140" y="176"/>
                  </a:lnTo>
                  <a:lnTo>
                    <a:pt x="138" y="176"/>
                  </a:lnTo>
                  <a:lnTo>
                    <a:pt x="138" y="179"/>
                  </a:lnTo>
                  <a:lnTo>
                    <a:pt x="137" y="182"/>
                  </a:lnTo>
                  <a:lnTo>
                    <a:pt x="132" y="183"/>
                  </a:lnTo>
                  <a:lnTo>
                    <a:pt x="129" y="182"/>
                  </a:lnTo>
                  <a:lnTo>
                    <a:pt x="127" y="179"/>
                  </a:lnTo>
                  <a:lnTo>
                    <a:pt x="120" y="175"/>
                  </a:lnTo>
                  <a:lnTo>
                    <a:pt x="118" y="174"/>
                  </a:lnTo>
                  <a:lnTo>
                    <a:pt x="118" y="173"/>
                  </a:lnTo>
                  <a:lnTo>
                    <a:pt x="118" y="171"/>
                  </a:lnTo>
                  <a:lnTo>
                    <a:pt x="118" y="170"/>
                  </a:lnTo>
                  <a:lnTo>
                    <a:pt x="117" y="169"/>
                  </a:lnTo>
                  <a:lnTo>
                    <a:pt x="116" y="169"/>
                  </a:lnTo>
                  <a:lnTo>
                    <a:pt x="113" y="166"/>
                  </a:lnTo>
                  <a:lnTo>
                    <a:pt x="112" y="165"/>
                  </a:lnTo>
                  <a:lnTo>
                    <a:pt x="111" y="163"/>
                  </a:lnTo>
                  <a:lnTo>
                    <a:pt x="111" y="162"/>
                  </a:lnTo>
                  <a:lnTo>
                    <a:pt x="111" y="159"/>
                  </a:lnTo>
                  <a:lnTo>
                    <a:pt x="110" y="157"/>
                  </a:lnTo>
                  <a:lnTo>
                    <a:pt x="109" y="157"/>
                  </a:lnTo>
                  <a:lnTo>
                    <a:pt x="108" y="157"/>
                  </a:lnTo>
                  <a:lnTo>
                    <a:pt x="108" y="158"/>
                  </a:lnTo>
                  <a:lnTo>
                    <a:pt x="106" y="161"/>
                  </a:lnTo>
                  <a:lnTo>
                    <a:pt x="105" y="162"/>
                  </a:lnTo>
                  <a:lnTo>
                    <a:pt x="103" y="164"/>
                  </a:lnTo>
                  <a:lnTo>
                    <a:pt x="102" y="166"/>
                  </a:lnTo>
                  <a:lnTo>
                    <a:pt x="102" y="168"/>
                  </a:lnTo>
                  <a:lnTo>
                    <a:pt x="101" y="171"/>
                  </a:lnTo>
                  <a:lnTo>
                    <a:pt x="101" y="173"/>
                  </a:lnTo>
                  <a:lnTo>
                    <a:pt x="100" y="175"/>
                  </a:lnTo>
                  <a:lnTo>
                    <a:pt x="96" y="177"/>
                  </a:lnTo>
                  <a:lnTo>
                    <a:pt x="94" y="179"/>
                  </a:lnTo>
                  <a:lnTo>
                    <a:pt x="90" y="181"/>
                  </a:lnTo>
                  <a:lnTo>
                    <a:pt x="87" y="181"/>
                  </a:lnTo>
                  <a:lnTo>
                    <a:pt x="83" y="181"/>
                  </a:lnTo>
                  <a:lnTo>
                    <a:pt x="79" y="179"/>
                  </a:lnTo>
                  <a:lnTo>
                    <a:pt x="77" y="179"/>
                  </a:lnTo>
                  <a:lnTo>
                    <a:pt x="75" y="179"/>
                  </a:lnTo>
                  <a:lnTo>
                    <a:pt x="71" y="181"/>
                  </a:lnTo>
                  <a:lnTo>
                    <a:pt x="68" y="181"/>
                  </a:lnTo>
                  <a:lnTo>
                    <a:pt x="66" y="181"/>
                  </a:lnTo>
                  <a:lnTo>
                    <a:pt x="63" y="181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59" y="177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4" y="177"/>
                  </a:lnTo>
                  <a:lnTo>
                    <a:pt x="54" y="178"/>
                  </a:lnTo>
                  <a:lnTo>
                    <a:pt x="54" y="179"/>
                  </a:lnTo>
                  <a:lnTo>
                    <a:pt x="55" y="181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9" y="186"/>
                  </a:lnTo>
                  <a:lnTo>
                    <a:pt x="48" y="187"/>
                  </a:lnTo>
                  <a:lnTo>
                    <a:pt x="48" y="188"/>
                  </a:lnTo>
                  <a:lnTo>
                    <a:pt x="42" y="187"/>
                  </a:lnTo>
                  <a:lnTo>
                    <a:pt x="41" y="187"/>
                  </a:lnTo>
                  <a:lnTo>
                    <a:pt x="40" y="186"/>
                  </a:lnTo>
                  <a:lnTo>
                    <a:pt x="36" y="183"/>
                  </a:lnTo>
                  <a:lnTo>
                    <a:pt x="26" y="183"/>
                  </a:lnTo>
                  <a:lnTo>
                    <a:pt x="25" y="1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9" name="Freeform 70">
              <a:extLst>
                <a:ext uri="{FF2B5EF4-FFF2-40B4-BE49-F238E27FC236}">
                  <a16:creationId xmlns:a16="http://schemas.microsoft.com/office/drawing/2014/main" id="{89845ECB-342D-D13F-A376-1982C89D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409" y="4185200"/>
              <a:ext cx="328416" cy="259053"/>
            </a:xfrm>
            <a:custGeom>
              <a:avLst/>
              <a:gdLst>
                <a:gd name="T0" fmla="*/ 17 w 232"/>
                <a:gd name="T1" fmla="*/ 60 h 183"/>
                <a:gd name="T2" fmla="*/ 25 w 232"/>
                <a:gd name="T3" fmla="*/ 61 h 183"/>
                <a:gd name="T4" fmla="*/ 28 w 232"/>
                <a:gd name="T5" fmla="*/ 52 h 183"/>
                <a:gd name="T6" fmla="*/ 34 w 232"/>
                <a:gd name="T7" fmla="*/ 33 h 183"/>
                <a:gd name="T8" fmla="*/ 57 w 232"/>
                <a:gd name="T9" fmla="*/ 22 h 183"/>
                <a:gd name="T10" fmla="*/ 69 w 232"/>
                <a:gd name="T11" fmla="*/ 27 h 183"/>
                <a:gd name="T12" fmla="*/ 77 w 232"/>
                <a:gd name="T13" fmla="*/ 33 h 183"/>
                <a:gd name="T14" fmla="*/ 77 w 232"/>
                <a:gd name="T15" fmla="*/ 28 h 183"/>
                <a:gd name="T16" fmla="*/ 85 w 232"/>
                <a:gd name="T17" fmla="*/ 17 h 183"/>
                <a:gd name="T18" fmla="*/ 89 w 232"/>
                <a:gd name="T19" fmla="*/ 14 h 183"/>
                <a:gd name="T20" fmla="*/ 95 w 232"/>
                <a:gd name="T21" fmla="*/ 15 h 183"/>
                <a:gd name="T22" fmla="*/ 110 w 232"/>
                <a:gd name="T23" fmla="*/ 16 h 183"/>
                <a:gd name="T24" fmla="*/ 126 w 232"/>
                <a:gd name="T25" fmla="*/ 7 h 183"/>
                <a:gd name="T26" fmla="*/ 140 w 232"/>
                <a:gd name="T27" fmla="*/ 7 h 183"/>
                <a:gd name="T28" fmla="*/ 164 w 232"/>
                <a:gd name="T29" fmla="*/ 0 h 183"/>
                <a:gd name="T30" fmla="*/ 168 w 232"/>
                <a:gd name="T31" fmla="*/ 6 h 183"/>
                <a:gd name="T32" fmla="*/ 186 w 232"/>
                <a:gd name="T33" fmla="*/ 26 h 183"/>
                <a:gd name="T34" fmla="*/ 204 w 232"/>
                <a:gd name="T35" fmla="*/ 37 h 183"/>
                <a:gd name="T36" fmla="*/ 211 w 232"/>
                <a:gd name="T37" fmla="*/ 39 h 183"/>
                <a:gd name="T38" fmla="*/ 215 w 232"/>
                <a:gd name="T39" fmla="*/ 42 h 183"/>
                <a:gd name="T40" fmla="*/ 217 w 232"/>
                <a:gd name="T41" fmla="*/ 45 h 183"/>
                <a:gd name="T42" fmla="*/ 220 w 232"/>
                <a:gd name="T43" fmla="*/ 56 h 183"/>
                <a:gd name="T44" fmla="*/ 221 w 232"/>
                <a:gd name="T45" fmla="*/ 61 h 183"/>
                <a:gd name="T46" fmla="*/ 227 w 232"/>
                <a:gd name="T47" fmla="*/ 73 h 183"/>
                <a:gd name="T48" fmla="*/ 229 w 232"/>
                <a:gd name="T49" fmla="*/ 84 h 183"/>
                <a:gd name="T50" fmla="*/ 226 w 232"/>
                <a:gd name="T51" fmla="*/ 88 h 183"/>
                <a:gd name="T52" fmla="*/ 226 w 232"/>
                <a:gd name="T53" fmla="*/ 97 h 183"/>
                <a:gd name="T54" fmla="*/ 226 w 232"/>
                <a:gd name="T55" fmla="*/ 111 h 183"/>
                <a:gd name="T56" fmla="*/ 226 w 232"/>
                <a:gd name="T57" fmla="*/ 118 h 183"/>
                <a:gd name="T58" fmla="*/ 211 w 232"/>
                <a:gd name="T59" fmla="*/ 125 h 183"/>
                <a:gd name="T60" fmla="*/ 206 w 232"/>
                <a:gd name="T61" fmla="*/ 145 h 183"/>
                <a:gd name="T62" fmla="*/ 200 w 232"/>
                <a:gd name="T63" fmla="*/ 145 h 183"/>
                <a:gd name="T64" fmla="*/ 197 w 232"/>
                <a:gd name="T65" fmla="*/ 145 h 183"/>
                <a:gd name="T66" fmla="*/ 191 w 232"/>
                <a:gd name="T67" fmla="*/ 151 h 183"/>
                <a:gd name="T68" fmla="*/ 179 w 232"/>
                <a:gd name="T69" fmla="*/ 151 h 183"/>
                <a:gd name="T70" fmla="*/ 170 w 232"/>
                <a:gd name="T71" fmla="*/ 150 h 183"/>
                <a:gd name="T72" fmla="*/ 167 w 232"/>
                <a:gd name="T73" fmla="*/ 147 h 183"/>
                <a:gd name="T74" fmla="*/ 155 w 232"/>
                <a:gd name="T75" fmla="*/ 146 h 183"/>
                <a:gd name="T76" fmla="*/ 146 w 232"/>
                <a:gd name="T77" fmla="*/ 147 h 183"/>
                <a:gd name="T78" fmla="*/ 137 w 232"/>
                <a:gd name="T79" fmla="*/ 150 h 183"/>
                <a:gd name="T80" fmla="*/ 131 w 232"/>
                <a:gd name="T81" fmla="*/ 157 h 183"/>
                <a:gd name="T82" fmla="*/ 125 w 232"/>
                <a:gd name="T83" fmla="*/ 165 h 183"/>
                <a:gd name="T84" fmla="*/ 120 w 232"/>
                <a:gd name="T85" fmla="*/ 173 h 183"/>
                <a:gd name="T86" fmla="*/ 109 w 232"/>
                <a:gd name="T87" fmla="*/ 175 h 183"/>
                <a:gd name="T88" fmla="*/ 106 w 232"/>
                <a:gd name="T89" fmla="*/ 178 h 183"/>
                <a:gd name="T90" fmla="*/ 89 w 232"/>
                <a:gd name="T91" fmla="*/ 175 h 183"/>
                <a:gd name="T92" fmla="*/ 74 w 232"/>
                <a:gd name="T93" fmla="*/ 181 h 183"/>
                <a:gd name="T94" fmla="*/ 47 w 232"/>
                <a:gd name="T95" fmla="*/ 180 h 183"/>
                <a:gd name="T96" fmla="*/ 34 w 232"/>
                <a:gd name="T97" fmla="*/ 175 h 183"/>
                <a:gd name="T98" fmla="*/ 23 w 232"/>
                <a:gd name="T99" fmla="*/ 172 h 183"/>
                <a:gd name="T100" fmla="*/ 17 w 232"/>
                <a:gd name="T101" fmla="*/ 155 h 183"/>
                <a:gd name="T102" fmla="*/ 11 w 232"/>
                <a:gd name="T103" fmla="*/ 150 h 183"/>
                <a:gd name="T104" fmla="*/ 4 w 232"/>
                <a:gd name="T105" fmla="*/ 127 h 183"/>
                <a:gd name="T106" fmla="*/ 8 w 232"/>
                <a:gd name="T107" fmla="*/ 121 h 183"/>
                <a:gd name="T108" fmla="*/ 7 w 232"/>
                <a:gd name="T109" fmla="*/ 114 h 183"/>
                <a:gd name="T110" fmla="*/ 4 w 232"/>
                <a:gd name="T111" fmla="*/ 109 h 183"/>
                <a:gd name="T112" fmla="*/ 0 w 232"/>
                <a:gd name="T113" fmla="*/ 99 h 183"/>
                <a:gd name="T114" fmla="*/ 9 w 232"/>
                <a:gd name="T115" fmla="*/ 94 h 183"/>
                <a:gd name="T116" fmla="*/ 6 w 232"/>
                <a:gd name="T117" fmla="*/ 73 h 183"/>
                <a:gd name="T118" fmla="*/ 9 w 232"/>
                <a:gd name="T119" fmla="*/ 6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" h="183">
                  <a:moveTo>
                    <a:pt x="11" y="60"/>
                  </a:moveTo>
                  <a:lnTo>
                    <a:pt x="13" y="62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8" y="60"/>
                  </a:lnTo>
                  <a:lnTo>
                    <a:pt x="19" y="61"/>
                  </a:lnTo>
                  <a:lnTo>
                    <a:pt x="21" y="62"/>
                  </a:lnTo>
                  <a:lnTo>
                    <a:pt x="22" y="63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9" y="53"/>
                  </a:lnTo>
                  <a:lnTo>
                    <a:pt x="28" y="52"/>
                  </a:lnTo>
                  <a:lnTo>
                    <a:pt x="27" y="48"/>
                  </a:lnTo>
                  <a:lnTo>
                    <a:pt x="28" y="45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31" y="35"/>
                  </a:lnTo>
                  <a:lnTo>
                    <a:pt x="34" y="33"/>
                  </a:lnTo>
                  <a:lnTo>
                    <a:pt x="41" y="31"/>
                  </a:lnTo>
                  <a:lnTo>
                    <a:pt x="48" y="28"/>
                  </a:lnTo>
                  <a:lnTo>
                    <a:pt x="51" y="27"/>
                  </a:lnTo>
                  <a:lnTo>
                    <a:pt x="53" y="26"/>
                  </a:lnTo>
                  <a:lnTo>
                    <a:pt x="54" y="25"/>
                  </a:lnTo>
                  <a:lnTo>
                    <a:pt x="57" y="22"/>
                  </a:lnTo>
                  <a:lnTo>
                    <a:pt x="59" y="20"/>
                  </a:lnTo>
                  <a:lnTo>
                    <a:pt x="60" y="20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5" y="24"/>
                  </a:lnTo>
                  <a:lnTo>
                    <a:pt x="69" y="27"/>
                  </a:lnTo>
                  <a:lnTo>
                    <a:pt x="70" y="30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2" y="32"/>
                  </a:lnTo>
                  <a:lnTo>
                    <a:pt x="72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1" y="15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4"/>
                  </a:lnTo>
                  <a:lnTo>
                    <a:pt x="95" y="15"/>
                  </a:lnTo>
                  <a:lnTo>
                    <a:pt x="97" y="15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7" y="15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3" y="15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25" y="7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1" y="7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40" y="7"/>
                  </a:lnTo>
                  <a:lnTo>
                    <a:pt x="143" y="7"/>
                  </a:lnTo>
                  <a:lnTo>
                    <a:pt x="145" y="7"/>
                  </a:lnTo>
                  <a:lnTo>
                    <a:pt x="146" y="7"/>
                  </a:lnTo>
                  <a:lnTo>
                    <a:pt x="149" y="7"/>
                  </a:lnTo>
                  <a:lnTo>
                    <a:pt x="161" y="2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6" y="2"/>
                  </a:lnTo>
                  <a:lnTo>
                    <a:pt x="166" y="3"/>
                  </a:lnTo>
                  <a:lnTo>
                    <a:pt x="167" y="5"/>
                  </a:lnTo>
                  <a:lnTo>
                    <a:pt x="168" y="6"/>
                  </a:lnTo>
                  <a:lnTo>
                    <a:pt x="170" y="7"/>
                  </a:lnTo>
                  <a:lnTo>
                    <a:pt x="172" y="7"/>
                  </a:lnTo>
                  <a:lnTo>
                    <a:pt x="180" y="19"/>
                  </a:lnTo>
                  <a:lnTo>
                    <a:pt x="184" y="21"/>
                  </a:lnTo>
                  <a:lnTo>
                    <a:pt x="185" y="25"/>
                  </a:lnTo>
                  <a:lnTo>
                    <a:pt x="186" y="26"/>
                  </a:lnTo>
                  <a:lnTo>
                    <a:pt x="186" y="27"/>
                  </a:lnTo>
                  <a:lnTo>
                    <a:pt x="189" y="29"/>
                  </a:lnTo>
                  <a:lnTo>
                    <a:pt x="197" y="34"/>
                  </a:lnTo>
                  <a:lnTo>
                    <a:pt x="197" y="35"/>
                  </a:lnTo>
                  <a:lnTo>
                    <a:pt x="202" y="37"/>
                  </a:lnTo>
                  <a:lnTo>
                    <a:pt x="204" y="37"/>
                  </a:lnTo>
                  <a:lnTo>
                    <a:pt x="204" y="38"/>
                  </a:lnTo>
                  <a:lnTo>
                    <a:pt x="205" y="38"/>
                  </a:lnTo>
                  <a:lnTo>
                    <a:pt x="205" y="39"/>
                  </a:lnTo>
                  <a:lnTo>
                    <a:pt x="206" y="39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2"/>
                  </a:lnTo>
                  <a:lnTo>
                    <a:pt x="215" y="42"/>
                  </a:lnTo>
                  <a:lnTo>
                    <a:pt x="215" y="42"/>
                  </a:lnTo>
                  <a:lnTo>
                    <a:pt x="216" y="42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18" y="47"/>
                  </a:lnTo>
                  <a:lnTo>
                    <a:pt x="218" y="48"/>
                  </a:lnTo>
                  <a:lnTo>
                    <a:pt x="218" y="50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0"/>
                  </a:lnTo>
                  <a:lnTo>
                    <a:pt x="221" y="60"/>
                  </a:lnTo>
                  <a:lnTo>
                    <a:pt x="221" y="61"/>
                  </a:lnTo>
                  <a:lnTo>
                    <a:pt x="221" y="61"/>
                  </a:lnTo>
                  <a:lnTo>
                    <a:pt x="222" y="61"/>
                  </a:lnTo>
                  <a:lnTo>
                    <a:pt x="222" y="63"/>
                  </a:lnTo>
                  <a:lnTo>
                    <a:pt x="223" y="67"/>
                  </a:lnTo>
                  <a:lnTo>
                    <a:pt x="226" y="72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0" y="73"/>
                  </a:lnTo>
                  <a:lnTo>
                    <a:pt x="232" y="76"/>
                  </a:lnTo>
                  <a:lnTo>
                    <a:pt x="232" y="79"/>
                  </a:lnTo>
                  <a:lnTo>
                    <a:pt x="231" y="81"/>
                  </a:lnTo>
                  <a:lnTo>
                    <a:pt x="229" y="84"/>
                  </a:lnTo>
                  <a:lnTo>
                    <a:pt x="228" y="85"/>
                  </a:lnTo>
                  <a:lnTo>
                    <a:pt x="228" y="86"/>
                  </a:lnTo>
                  <a:lnTo>
                    <a:pt x="227" y="87"/>
                  </a:lnTo>
                  <a:lnTo>
                    <a:pt x="227" y="87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3"/>
                  </a:lnTo>
                  <a:lnTo>
                    <a:pt x="225" y="95"/>
                  </a:lnTo>
                  <a:lnTo>
                    <a:pt x="225" y="96"/>
                  </a:lnTo>
                  <a:lnTo>
                    <a:pt x="226" y="97"/>
                  </a:lnTo>
                  <a:lnTo>
                    <a:pt x="227" y="97"/>
                  </a:lnTo>
                  <a:lnTo>
                    <a:pt x="226" y="98"/>
                  </a:lnTo>
                  <a:lnTo>
                    <a:pt x="226" y="100"/>
                  </a:lnTo>
                  <a:lnTo>
                    <a:pt x="226" y="102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7" y="112"/>
                  </a:lnTo>
                  <a:lnTo>
                    <a:pt x="227" y="113"/>
                  </a:lnTo>
                  <a:lnTo>
                    <a:pt x="227" y="114"/>
                  </a:lnTo>
                  <a:lnTo>
                    <a:pt x="226" y="115"/>
                  </a:lnTo>
                  <a:lnTo>
                    <a:pt x="225" y="115"/>
                  </a:lnTo>
                  <a:lnTo>
                    <a:pt x="226" y="118"/>
                  </a:lnTo>
                  <a:lnTo>
                    <a:pt x="226" y="121"/>
                  </a:lnTo>
                  <a:lnTo>
                    <a:pt x="226" y="123"/>
                  </a:lnTo>
                  <a:lnTo>
                    <a:pt x="223" y="125"/>
                  </a:lnTo>
                  <a:lnTo>
                    <a:pt x="215" y="124"/>
                  </a:lnTo>
                  <a:lnTo>
                    <a:pt x="213" y="124"/>
                  </a:lnTo>
                  <a:lnTo>
                    <a:pt x="211" y="125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08" y="130"/>
                  </a:lnTo>
                  <a:lnTo>
                    <a:pt x="208" y="131"/>
                  </a:lnTo>
                  <a:lnTo>
                    <a:pt x="207" y="140"/>
                  </a:lnTo>
                  <a:lnTo>
                    <a:pt x="206" y="145"/>
                  </a:lnTo>
                  <a:lnTo>
                    <a:pt x="205" y="147"/>
                  </a:lnTo>
                  <a:lnTo>
                    <a:pt x="204" y="148"/>
                  </a:lnTo>
                  <a:lnTo>
                    <a:pt x="203" y="147"/>
                  </a:lnTo>
                  <a:lnTo>
                    <a:pt x="202" y="146"/>
                  </a:lnTo>
                  <a:lnTo>
                    <a:pt x="201" y="145"/>
                  </a:lnTo>
                  <a:lnTo>
                    <a:pt x="200" y="145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199" y="143"/>
                  </a:lnTo>
                  <a:lnTo>
                    <a:pt x="197" y="144"/>
                  </a:lnTo>
                  <a:lnTo>
                    <a:pt x="197" y="145"/>
                  </a:lnTo>
                  <a:lnTo>
                    <a:pt x="197" y="145"/>
                  </a:lnTo>
                  <a:lnTo>
                    <a:pt x="197" y="146"/>
                  </a:lnTo>
                  <a:lnTo>
                    <a:pt x="196" y="149"/>
                  </a:lnTo>
                  <a:lnTo>
                    <a:pt x="194" y="150"/>
                  </a:lnTo>
                  <a:lnTo>
                    <a:pt x="193" y="150"/>
                  </a:lnTo>
                  <a:lnTo>
                    <a:pt x="192" y="151"/>
                  </a:lnTo>
                  <a:lnTo>
                    <a:pt x="191" y="151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4" y="151"/>
                  </a:lnTo>
                  <a:lnTo>
                    <a:pt x="183" y="151"/>
                  </a:lnTo>
                  <a:lnTo>
                    <a:pt x="181" y="151"/>
                  </a:lnTo>
                  <a:lnTo>
                    <a:pt x="179" y="151"/>
                  </a:lnTo>
                  <a:lnTo>
                    <a:pt x="178" y="151"/>
                  </a:lnTo>
                  <a:lnTo>
                    <a:pt x="176" y="150"/>
                  </a:lnTo>
                  <a:lnTo>
                    <a:pt x="175" y="149"/>
                  </a:lnTo>
                  <a:lnTo>
                    <a:pt x="173" y="149"/>
                  </a:lnTo>
                  <a:lnTo>
                    <a:pt x="172" y="150"/>
                  </a:lnTo>
                  <a:lnTo>
                    <a:pt x="170" y="150"/>
                  </a:lnTo>
                  <a:lnTo>
                    <a:pt x="169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48"/>
                  </a:lnTo>
                  <a:lnTo>
                    <a:pt x="168" y="147"/>
                  </a:lnTo>
                  <a:lnTo>
                    <a:pt x="167" y="147"/>
                  </a:lnTo>
                  <a:lnTo>
                    <a:pt x="164" y="147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59" y="145"/>
                  </a:lnTo>
                  <a:lnTo>
                    <a:pt x="157" y="145"/>
                  </a:lnTo>
                  <a:lnTo>
                    <a:pt x="155" y="146"/>
                  </a:lnTo>
                  <a:lnTo>
                    <a:pt x="152" y="150"/>
                  </a:lnTo>
                  <a:lnTo>
                    <a:pt x="150" y="151"/>
                  </a:lnTo>
                  <a:lnTo>
                    <a:pt x="149" y="150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7"/>
                  </a:lnTo>
                  <a:lnTo>
                    <a:pt x="146" y="147"/>
                  </a:lnTo>
                  <a:lnTo>
                    <a:pt x="145" y="146"/>
                  </a:lnTo>
                  <a:lnTo>
                    <a:pt x="144" y="147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37" y="150"/>
                  </a:lnTo>
                  <a:lnTo>
                    <a:pt x="135" y="151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4"/>
                  </a:lnTo>
                  <a:lnTo>
                    <a:pt x="131" y="155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0" y="160"/>
                  </a:lnTo>
                  <a:lnTo>
                    <a:pt x="126" y="163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2" y="168"/>
                  </a:lnTo>
                  <a:lnTo>
                    <a:pt x="121" y="169"/>
                  </a:lnTo>
                  <a:lnTo>
                    <a:pt x="121" y="170"/>
                  </a:lnTo>
                  <a:lnTo>
                    <a:pt x="121" y="171"/>
                  </a:lnTo>
                  <a:lnTo>
                    <a:pt x="120" y="173"/>
                  </a:lnTo>
                  <a:lnTo>
                    <a:pt x="119" y="174"/>
                  </a:lnTo>
                  <a:lnTo>
                    <a:pt x="119" y="174"/>
                  </a:lnTo>
                  <a:lnTo>
                    <a:pt x="117" y="175"/>
                  </a:lnTo>
                  <a:lnTo>
                    <a:pt x="113" y="174"/>
                  </a:lnTo>
                  <a:lnTo>
                    <a:pt x="110" y="175"/>
                  </a:lnTo>
                  <a:lnTo>
                    <a:pt x="109" y="175"/>
                  </a:lnTo>
                  <a:lnTo>
                    <a:pt x="109" y="176"/>
                  </a:lnTo>
                  <a:lnTo>
                    <a:pt x="109" y="177"/>
                  </a:lnTo>
                  <a:lnTo>
                    <a:pt x="108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6" y="178"/>
                  </a:lnTo>
                  <a:lnTo>
                    <a:pt x="104" y="181"/>
                  </a:lnTo>
                  <a:lnTo>
                    <a:pt x="103" y="181"/>
                  </a:lnTo>
                  <a:lnTo>
                    <a:pt x="101" y="181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89" y="175"/>
                  </a:lnTo>
                  <a:lnTo>
                    <a:pt x="87" y="175"/>
                  </a:lnTo>
                  <a:lnTo>
                    <a:pt x="85" y="176"/>
                  </a:lnTo>
                  <a:lnTo>
                    <a:pt x="82" y="180"/>
                  </a:lnTo>
                  <a:lnTo>
                    <a:pt x="80" y="181"/>
                  </a:lnTo>
                  <a:lnTo>
                    <a:pt x="77" y="181"/>
                  </a:lnTo>
                  <a:lnTo>
                    <a:pt x="74" y="181"/>
                  </a:lnTo>
                  <a:lnTo>
                    <a:pt x="72" y="181"/>
                  </a:lnTo>
                  <a:lnTo>
                    <a:pt x="70" y="181"/>
                  </a:lnTo>
                  <a:lnTo>
                    <a:pt x="67" y="181"/>
                  </a:lnTo>
                  <a:lnTo>
                    <a:pt x="60" y="182"/>
                  </a:lnTo>
                  <a:lnTo>
                    <a:pt x="47" y="183"/>
                  </a:lnTo>
                  <a:lnTo>
                    <a:pt x="47" y="180"/>
                  </a:lnTo>
                  <a:lnTo>
                    <a:pt x="47" y="177"/>
                  </a:lnTo>
                  <a:lnTo>
                    <a:pt x="45" y="176"/>
                  </a:lnTo>
                  <a:lnTo>
                    <a:pt x="41" y="175"/>
                  </a:lnTo>
                  <a:lnTo>
                    <a:pt x="35" y="174"/>
                  </a:lnTo>
                  <a:lnTo>
                    <a:pt x="35" y="174"/>
                  </a:lnTo>
                  <a:lnTo>
                    <a:pt x="34" y="175"/>
                  </a:lnTo>
                  <a:lnTo>
                    <a:pt x="31" y="177"/>
                  </a:lnTo>
                  <a:lnTo>
                    <a:pt x="29" y="177"/>
                  </a:lnTo>
                  <a:lnTo>
                    <a:pt x="27" y="177"/>
                  </a:lnTo>
                  <a:lnTo>
                    <a:pt x="26" y="176"/>
                  </a:lnTo>
                  <a:lnTo>
                    <a:pt x="25" y="175"/>
                  </a:lnTo>
                  <a:lnTo>
                    <a:pt x="23" y="172"/>
                  </a:lnTo>
                  <a:lnTo>
                    <a:pt x="22" y="165"/>
                  </a:lnTo>
                  <a:lnTo>
                    <a:pt x="20" y="157"/>
                  </a:lnTo>
                  <a:lnTo>
                    <a:pt x="19" y="156"/>
                  </a:lnTo>
                  <a:lnTo>
                    <a:pt x="18" y="155"/>
                  </a:lnTo>
                  <a:lnTo>
                    <a:pt x="17" y="155"/>
                  </a:lnTo>
                  <a:lnTo>
                    <a:pt x="17" y="155"/>
                  </a:lnTo>
                  <a:lnTo>
                    <a:pt x="16" y="155"/>
                  </a:lnTo>
                  <a:lnTo>
                    <a:pt x="15" y="155"/>
                  </a:lnTo>
                  <a:lnTo>
                    <a:pt x="14" y="155"/>
                  </a:lnTo>
                  <a:lnTo>
                    <a:pt x="12" y="154"/>
                  </a:lnTo>
                  <a:lnTo>
                    <a:pt x="11" y="152"/>
                  </a:lnTo>
                  <a:lnTo>
                    <a:pt x="11" y="150"/>
                  </a:lnTo>
                  <a:lnTo>
                    <a:pt x="11" y="147"/>
                  </a:lnTo>
                  <a:lnTo>
                    <a:pt x="10" y="145"/>
                  </a:lnTo>
                  <a:lnTo>
                    <a:pt x="6" y="139"/>
                  </a:lnTo>
                  <a:lnTo>
                    <a:pt x="5" y="137"/>
                  </a:lnTo>
                  <a:lnTo>
                    <a:pt x="4" y="130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4"/>
                  </a:lnTo>
                  <a:lnTo>
                    <a:pt x="5" y="124"/>
                  </a:lnTo>
                  <a:lnTo>
                    <a:pt x="6" y="123"/>
                  </a:lnTo>
                  <a:lnTo>
                    <a:pt x="7" y="122"/>
                  </a:lnTo>
                  <a:lnTo>
                    <a:pt x="8" y="121"/>
                  </a:lnTo>
                  <a:lnTo>
                    <a:pt x="9" y="118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1" y="106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6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6" y="88"/>
                  </a:lnTo>
                  <a:lnTo>
                    <a:pt x="6" y="85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6" y="73"/>
                  </a:lnTo>
                  <a:lnTo>
                    <a:pt x="7" y="73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1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0" name="Freeform 71">
              <a:extLst>
                <a:ext uri="{FF2B5EF4-FFF2-40B4-BE49-F238E27FC236}">
                  <a16:creationId xmlns:a16="http://schemas.microsoft.com/office/drawing/2014/main" id="{E04A7F88-6FB1-3A26-A3D5-90E33DE6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772" y="4135654"/>
              <a:ext cx="223663" cy="511028"/>
            </a:xfrm>
            <a:custGeom>
              <a:avLst/>
              <a:gdLst>
                <a:gd name="T0" fmla="*/ 112 w 158"/>
                <a:gd name="T1" fmla="*/ 108 h 361"/>
                <a:gd name="T2" fmla="*/ 113 w 158"/>
                <a:gd name="T3" fmla="*/ 131 h 361"/>
                <a:gd name="T4" fmla="*/ 108 w 158"/>
                <a:gd name="T5" fmla="*/ 142 h 361"/>
                <a:gd name="T6" fmla="*/ 114 w 158"/>
                <a:gd name="T7" fmla="*/ 152 h 361"/>
                <a:gd name="T8" fmla="*/ 110 w 158"/>
                <a:gd name="T9" fmla="*/ 172 h 361"/>
                <a:gd name="T10" fmla="*/ 121 w 158"/>
                <a:gd name="T11" fmla="*/ 190 h 361"/>
                <a:gd name="T12" fmla="*/ 132 w 158"/>
                <a:gd name="T13" fmla="*/ 212 h 361"/>
                <a:gd name="T14" fmla="*/ 152 w 158"/>
                <a:gd name="T15" fmla="*/ 218 h 361"/>
                <a:gd name="T16" fmla="*/ 158 w 158"/>
                <a:gd name="T17" fmla="*/ 237 h 361"/>
                <a:gd name="T18" fmla="*/ 157 w 158"/>
                <a:gd name="T19" fmla="*/ 253 h 361"/>
                <a:gd name="T20" fmla="*/ 151 w 158"/>
                <a:gd name="T21" fmla="*/ 261 h 361"/>
                <a:gd name="T22" fmla="*/ 138 w 158"/>
                <a:gd name="T23" fmla="*/ 267 h 361"/>
                <a:gd name="T24" fmla="*/ 132 w 158"/>
                <a:gd name="T25" fmla="*/ 282 h 361"/>
                <a:gd name="T26" fmla="*/ 127 w 158"/>
                <a:gd name="T27" fmla="*/ 296 h 361"/>
                <a:gd name="T28" fmla="*/ 121 w 158"/>
                <a:gd name="T29" fmla="*/ 309 h 361"/>
                <a:gd name="T30" fmla="*/ 100 w 158"/>
                <a:gd name="T31" fmla="*/ 315 h 361"/>
                <a:gd name="T32" fmla="*/ 97 w 158"/>
                <a:gd name="T33" fmla="*/ 331 h 361"/>
                <a:gd name="T34" fmla="*/ 91 w 158"/>
                <a:gd name="T35" fmla="*/ 342 h 361"/>
                <a:gd name="T36" fmla="*/ 92 w 158"/>
                <a:gd name="T37" fmla="*/ 349 h 361"/>
                <a:gd name="T38" fmla="*/ 86 w 158"/>
                <a:gd name="T39" fmla="*/ 358 h 361"/>
                <a:gd name="T40" fmla="*/ 74 w 158"/>
                <a:gd name="T41" fmla="*/ 355 h 361"/>
                <a:gd name="T42" fmla="*/ 64 w 158"/>
                <a:gd name="T43" fmla="*/ 348 h 361"/>
                <a:gd name="T44" fmla="*/ 62 w 158"/>
                <a:gd name="T45" fmla="*/ 332 h 361"/>
                <a:gd name="T46" fmla="*/ 58 w 158"/>
                <a:gd name="T47" fmla="*/ 324 h 361"/>
                <a:gd name="T48" fmla="*/ 45 w 158"/>
                <a:gd name="T49" fmla="*/ 309 h 361"/>
                <a:gd name="T50" fmla="*/ 34 w 158"/>
                <a:gd name="T51" fmla="*/ 303 h 361"/>
                <a:gd name="T52" fmla="*/ 6 w 158"/>
                <a:gd name="T53" fmla="*/ 274 h 361"/>
                <a:gd name="T54" fmla="*/ 11 w 158"/>
                <a:gd name="T55" fmla="*/ 273 h 361"/>
                <a:gd name="T56" fmla="*/ 19 w 158"/>
                <a:gd name="T57" fmla="*/ 265 h 361"/>
                <a:gd name="T58" fmla="*/ 13 w 158"/>
                <a:gd name="T59" fmla="*/ 257 h 361"/>
                <a:gd name="T60" fmla="*/ 9 w 158"/>
                <a:gd name="T61" fmla="*/ 252 h 361"/>
                <a:gd name="T62" fmla="*/ 8 w 158"/>
                <a:gd name="T63" fmla="*/ 225 h 361"/>
                <a:gd name="T64" fmla="*/ 12 w 158"/>
                <a:gd name="T65" fmla="*/ 216 h 361"/>
                <a:gd name="T66" fmla="*/ 15 w 158"/>
                <a:gd name="T67" fmla="*/ 206 h 361"/>
                <a:gd name="T68" fmla="*/ 16 w 158"/>
                <a:gd name="T69" fmla="*/ 213 h 361"/>
                <a:gd name="T70" fmla="*/ 16 w 158"/>
                <a:gd name="T71" fmla="*/ 209 h 361"/>
                <a:gd name="T72" fmla="*/ 15 w 158"/>
                <a:gd name="T73" fmla="*/ 198 h 361"/>
                <a:gd name="T74" fmla="*/ 17 w 158"/>
                <a:gd name="T75" fmla="*/ 179 h 361"/>
                <a:gd name="T76" fmla="*/ 14 w 158"/>
                <a:gd name="T77" fmla="*/ 162 h 361"/>
                <a:gd name="T78" fmla="*/ 15 w 158"/>
                <a:gd name="T79" fmla="*/ 150 h 361"/>
                <a:gd name="T80" fmla="*/ 17 w 158"/>
                <a:gd name="T81" fmla="*/ 133 h 361"/>
                <a:gd name="T82" fmla="*/ 30 w 158"/>
                <a:gd name="T83" fmla="*/ 127 h 361"/>
                <a:gd name="T84" fmla="*/ 26 w 158"/>
                <a:gd name="T85" fmla="*/ 109 h 361"/>
                <a:gd name="T86" fmla="*/ 8 w 158"/>
                <a:gd name="T87" fmla="*/ 97 h 361"/>
                <a:gd name="T88" fmla="*/ 7 w 158"/>
                <a:gd name="T89" fmla="*/ 84 h 361"/>
                <a:gd name="T90" fmla="*/ 8 w 158"/>
                <a:gd name="T91" fmla="*/ 72 h 361"/>
                <a:gd name="T92" fmla="*/ 11 w 158"/>
                <a:gd name="T93" fmla="*/ 40 h 361"/>
                <a:gd name="T94" fmla="*/ 22 w 158"/>
                <a:gd name="T95" fmla="*/ 24 h 361"/>
                <a:gd name="T96" fmla="*/ 30 w 158"/>
                <a:gd name="T97" fmla="*/ 8 h 361"/>
                <a:gd name="T98" fmla="*/ 43 w 158"/>
                <a:gd name="T99" fmla="*/ 7 h 361"/>
                <a:gd name="T100" fmla="*/ 46 w 158"/>
                <a:gd name="T101" fmla="*/ 22 h 361"/>
                <a:gd name="T102" fmla="*/ 63 w 158"/>
                <a:gd name="T103" fmla="*/ 18 h 361"/>
                <a:gd name="T104" fmla="*/ 83 w 158"/>
                <a:gd name="T105" fmla="*/ 27 h 361"/>
                <a:gd name="T106" fmla="*/ 86 w 158"/>
                <a:gd name="T107" fmla="*/ 37 h 361"/>
                <a:gd name="T108" fmla="*/ 110 w 158"/>
                <a:gd name="T109" fmla="*/ 54 h 361"/>
                <a:gd name="T110" fmla="*/ 119 w 158"/>
                <a:gd name="T111" fmla="*/ 8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361">
                  <a:moveTo>
                    <a:pt x="116" y="95"/>
                  </a:moveTo>
                  <a:lnTo>
                    <a:pt x="114" y="96"/>
                  </a:lnTo>
                  <a:lnTo>
                    <a:pt x="114" y="98"/>
                  </a:lnTo>
                  <a:lnTo>
                    <a:pt x="114" y="99"/>
                  </a:lnTo>
                  <a:lnTo>
                    <a:pt x="115" y="102"/>
                  </a:lnTo>
                  <a:lnTo>
                    <a:pt x="115" y="103"/>
                  </a:lnTo>
                  <a:lnTo>
                    <a:pt x="115" y="104"/>
                  </a:lnTo>
                  <a:lnTo>
                    <a:pt x="115" y="106"/>
                  </a:lnTo>
                  <a:lnTo>
                    <a:pt x="112" y="108"/>
                  </a:lnTo>
                  <a:lnTo>
                    <a:pt x="111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11" y="120"/>
                  </a:lnTo>
                  <a:lnTo>
                    <a:pt x="111" y="123"/>
                  </a:lnTo>
                  <a:lnTo>
                    <a:pt x="114" y="128"/>
                  </a:lnTo>
                  <a:lnTo>
                    <a:pt x="114" y="129"/>
                  </a:lnTo>
                  <a:lnTo>
                    <a:pt x="114" y="130"/>
                  </a:lnTo>
                  <a:lnTo>
                    <a:pt x="113" y="131"/>
                  </a:lnTo>
                  <a:lnTo>
                    <a:pt x="112" y="132"/>
                  </a:lnTo>
                  <a:lnTo>
                    <a:pt x="111" y="132"/>
                  </a:lnTo>
                  <a:lnTo>
                    <a:pt x="110" y="133"/>
                  </a:lnTo>
                  <a:lnTo>
                    <a:pt x="105" y="134"/>
                  </a:lnTo>
                  <a:lnTo>
                    <a:pt x="105" y="136"/>
                  </a:lnTo>
                  <a:lnTo>
                    <a:pt x="105" y="138"/>
                  </a:lnTo>
                  <a:lnTo>
                    <a:pt x="106" y="141"/>
                  </a:lnTo>
                  <a:lnTo>
                    <a:pt x="107" y="141"/>
                  </a:lnTo>
                  <a:lnTo>
                    <a:pt x="108" y="142"/>
                  </a:lnTo>
                  <a:lnTo>
                    <a:pt x="109" y="144"/>
                  </a:lnTo>
                  <a:lnTo>
                    <a:pt x="110" y="145"/>
                  </a:lnTo>
                  <a:lnTo>
                    <a:pt x="110" y="147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2" y="149"/>
                  </a:lnTo>
                  <a:lnTo>
                    <a:pt x="114" y="150"/>
                  </a:lnTo>
                  <a:lnTo>
                    <a:pt x="114" y="151"/>
                  </a:lnTo>
                  <a:lnTo>
                    <a:pt x="114" y="152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2" y="157"/>
                  </a:lnTo>
                  <a:lnTo>
                    <a:pt x="111" y="158"/>
                  </a:lnTo>
                  <a:lnTo>
                    <a:pt x="110" y="159"/>
                  </a:lnTo>
                  <a:lnTo>
                    <a:pt x="109" y="159"/>
                  </a:lnTo>
                  <a:lnTo>
                    <a:pt x="109" y="162"/>
                  </a:lnTo>
                  <a:lnTo>
                    <a:pt x="109" y="165"/>
                  </a:lnTo>
                  <a:lnTo>
                    <a:pt x="110" y="172"/>
                  </a:lnTo>
                  <a:lnTo>
                    <a:pt x="111" y="174"/>
                  </a:lnTo>
                  <a:lnTo>
                    <a:pt x="115" y="180"/>
                  </a:lnTo>
                  <a:lnTo>
                    <a:pt x="116" y="182"/>
                  </a:lnTo>
                  <a:lnTo>
                    <a:pt x="116" y="185"/>
                  </a:lnTo>
                  <a:lnTo>
                    <a:pt x="116" y="187"/>
                  </a:lnTo>
                  <a:lnTo>
                    <a:pt x="117" y="189"/>
                  </a:lnTo>
                  <a:lnTo>
                    <a:pt x="119" y="190"/>
                  </a:lnTo>
                  <a:lnTo>
                    <a:pt x="120" y="190"/>
                  </a:lnTo>
                  <a:lnTo>
                    <a:pt x="121" y="190"/>
                  </a:lnTo>
                  <a:lnTo>
                    <a:pt x="122" y="190"/>
                  </a:lnTo>
                  <a:lnTo>
                    <a:pt x="123" y="190"/>
                  </a:lnTo>
                  <a:lnTo>
                    <a:pt x="124" y="191"/>
                  </a:lnTo>
                  <a:lnTo>
                    <a:pt x="125" y="192"/>
                  </a:lnTo>
                  <a:lnTo>
                    <a:pt x="127" y="200"/>
                  </a:lnTo>
                  <a:lnTo>
                    <a:pt x="128" y="207"/>
                  </a:lnTo>
                  <a:lnTo>
                    <a:pt x="130" y="210"/>
                  </a:lnTo>
                  <a:lnTo>
                    <a:pt x="131" y="211"/>
                  </a:lnTo>
                  <a:lnTo>
                    <a:pt x="132" y="212"/>
                  </a:lnTo>
                  <a:lnTo>
                    <a:pt x="134" y="212"/>
                  </a:lnTo>
                  <a:lnTo>
                    <a:pt x="136" y="212"/>
                  </a:lnTo>
                  <a:lnTo>
                    <a:pt x="139" y="210"/>
                  </a:lnTo>
                  <a:lnTo>
                    <a:pt x="140" y="209"/>
                  </a:lnTo>
                  <a:lnTo>
                    <a:pt x="146" y="210"/>
                  </a:lnTo>
                  <a:lnTo>
                    <a:pt x="150" y="211"/>
                  </a:lnTo>
                  <a:lnTo>
                    <a:pt x="152" y="212"/>
                  </a:lnTo>
                  <a:lnTo>
                    <a:pt x="152" y="215"/>
                  </a:lnTo>
                  <a:lnTo>
                    <a:pt x="152" y="218"/>
                  </a:lnTo>
                  <a:lnTo>
                    <a:pt x="152" y="223"/>
                  </a:lnTo>
                  <a:lnTo>
                    <a:pt x="152" y="226"/>
                  </a:lnTo>
                  <a:lnTo>
                    <a:pt x="151" y="228"/>
                  </a:lnTo>
                  <a:lnTo>
                    <a:pt x="152" y="229"/>
                  </a:lnTo>
                  <a:lnTo>
                    <a:pt x="152" y="229"/>
                  </a:lnTo>
                  <a:lnTo>
                    <a:pt x="152" y="230"/>
                  </a:lnTo>
                  <a:lnTo>
                    <a:pt x="152" y="231"/>
                  </a:lnTo>
                  <a:lnTo>
                    <a:pt x="155" y="234"/>
                  </a:lnTo>
                  <a:lnTo>
                    <a:pt x="158" y="237"/>
                  </a:lnTo>
                  <a:lnTo>
                    <a:pt x="158" y="239"/>
                  </a:lnTo>
                  <a:lnTo>
                    <a:pt x="158" y="241"/>
                  </a:lnTo>
                  <a:lnTo>
                    <a:pt x="158" y="243"/>
                  </a:lnTo>
                  <a:lnTo>
                    <a:pt x="158" y="245"/>
                  </a:lnTo>
                  <a:lnTo>
                    <a:pt x="158" y="249"/>
                  </a:lnTo>
                  <a:lnTo>
                    <a:pt x="158" y="251"/>
                  </a:lnTo>
                  <a:lnTo>
                    <a:pt x="158" y="252"/>
                  </a:lnTo>
                  <a:lnTo>
                    <a:pt x="158" y="253"/>
                  </a:lnTo>
                  <a:lnTo>
                    <a:pt x="157" y="253"/>
                  </a:lnTo>
                  <a:lnTo>
                    <a:pt x="156" y="254"/>
                  </a:lnTo>
                  <a:lnTo>
                    <a:pt x="155" y="255"/>
                  </a:lnTo>
                  <a:lnTo>
                    <a:pt x="154" y="255"/>
                  </a:lnTo>
                  <a:lnTo>
                    <a:pt x="154" y="257"/>
                  </a:lnTo>
                  <a:lnTo>
                    <a:pt x="152" y="257"/>
                  </a:lnTo>
                  <a:lnTo>
                    <a:pt x="152" y="258"/>
                  </a:lnTo>
                  <a:lnTo>
                    <a:pt x="152" y="259"/>
                  </a:lnTo>
                  <a:lnTo>
                    <a:pt x="152" y="260"/>
                  </a:lnTo>
                  <a:lnTo>
                    <a:pt x="151" y="261"/>
                  </a:lnTo>
                  <a:lnTo>
                    <a:pt x="150" y="263"/>
                  </a:lnTo>
                  <a:lnTo>
                    <a:pt x="147" y="265"/>
                  </a:lnTo>
                  <a:lnTo>
                    <a:pt x="146" y="264"/>
                  </a:lnTo>
                  <a:lnTo>
                    <a:pt x="144" y="263"/>
                  </a:lnTo>
                  <a:lnTo>
                    <a:pt x="141" y="263"/>
                  </a:lnTo>
                  <a:lnTo>
                    <a:pt x="140" y="264"/>
                  </a:lnTo>
                  <a:lnTo>
                    <a:pt x="140" y="265"/>
                  </a:lnTo>
                  <a:lnTo>
                    <a:pt x="139" y="265"/>
                  </a:lnTo>
                  <a:lnTo>
                    <a:pt x="138" y="267"/>
                  </a:lnTo>
                  <a:lnTo>
                    <a:pt x="135" y="268"/>
                  </a:lnTo>
                  <a:lnTo>
                    <a:pt x="134" y="269"/>
                  </a:lnTo>
                  <a:lnTo>
                    <a:pt x="134" y="270"/>
                  </a:lnTo>
                  <a:lnTo>
                    <a:pt x="135" y="273"/>
                  </a:lnTo>
                  <a:lnTo>
                    <a:pt x="135" y="274"/>
                  </a:lnTo>
                  <a:lnTo>
                    <a:pt x="134" y="276"/>
                  </a:lnTo>
                  <a:lnTo>
                    <a:pt x="134" y="277"/>
                  </a:lnTo>
                  <a:lnTo>
                    <a:pt x="134" y="278"/>
                  </a:lnTo>
                  <a:lnTo>
                    <a:pt x="132" y="282"/>
                  </a:lnTo>
                  <a:lnTo>
                    <a:pt x="132" y="283"/>
                  </a:lnTo>
                  <a:lnTo>
                    <a:pt x="131" y="283"/>
                  </a:lnTo>
                  <a:lnTo>
                    <a:pt x="130" y="283"/>
                  </a:lnTo>
                  <a:lnTo>
                    <a:pt x="129" y="284"/>
                  </a:lnTo>
                  <a:lnTo>
                    <a:pt x="128" y="286"/>
                  </a:lnTo>
                  <a:lnTo>
                    <a:pt x="128" y="289"/>
                  </a:lnTo>
                  <a:lnTo>
                    <a:pt x="128" y="291"/>
                  </a:lnTo>
                  <a:lnTo>
                    <a:pt x="128" y="293"/>
                  </a:lnTo>
                  <a:lnTo>
                    <a:pt x="127" y="296"/>
                  </a:lnTo>
                  <a:lnTo>
                    <a:pt x="125" y="297"/>
                  </a:lnTo>
                  <a:lnTo>
                    <a:pt x="125" y="298"/>
                  </a:lnTo>
                  <a:lnTo>
                    <a:pt x="125" y="300"/>
                  </a:lnTo>
                  <a:lnTo>
                    <a:pt x="126" y="302"/>
                  </a:lnTo>
                  <a:lnTo>
                    <a:pt x="126" y="303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3" y="308"/>
                  </a:lnTo>
                  <a:lnTo>
                    <a:pt x="121" y="309"/>
                  </a:lnTo>
                  <a:lnTo>
                    <a:pt x="117" y="311"/>
                  </a:lnTo>
                  <a:lnTo>
                    <a:pt x="116" y="311"/>
                  </a:lnTo>
                  <a:lnTo>
                    <a:pt x="110" y="310"/>
                  </a:lnTo>
                  <a:lnTo>
                    <a:pt x="109" y="311"/>
                  </a:lnTo>
                  <a:lnTo>
                    <a:pt x="107" y="312"/>
                  </a:lnTo>
                  <a:lnTo>
                    <a:pt x="104" y="311"/>
                  </a:lnTo>
                  <a:lnTo>
                    <a:pt x="103" y="312"/>
                  </a:lnTo>
                  <a:lnTo>
                    <a:pt x="101" y="313"/>
                  </a:lnTo>
                  <a:lnTo>
                    <a:pt x="100" y="315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98" y="319"/>
                  </a:lnTo>
                  <a:lnTo>
                    <a:pt x="93" y="319"/>
                  </a:lnTo>
                  <a:lnTo>
                    <a:pt x="92" y="320"/>
                  </a:lnTo>
                  <a:lnTo>
                    <a:pt x="92" y="321"/>
                  </a:lnTo>
                  <a:lnTo>
                    <a:pt x="94" y="328"/>
                  </a:lnTo>
                  <a:lnTo>
                    <a:pt x="94" y="329"/>
                  </a:lnTo>
                  <a:lnTo>
                    <a:pt x="97" y="331"/>
                  </a:lnTo>
                  <a:lnTo>
                    <a:pt x="101" y="337"/>
                  </a:lnTo>
                  <a:lnTo>
                    <a:pt x="101" y="340"/>
                  </a:lnTo>
                  <a:lnTo>
                    <a:pt x="100" y="343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6" y="343"/>
                  </a:lnTo>
                  <a:lnTo>
                    <a:pt x="92" y="342"/>
                  </a:lnTo>
                  <a:lnTo>
                    <a:pt x="92" y="341"/>
                  </a:lnTo>
                  <a:lnTo>
                    <a:pt x="91" y="342"/>
                  </a:lnTo>
                  <a:lnTo>
                    <a:pt x="90" y="343"/>
                  </a:lnTo>
                  <a:lnTo>
                    <a:pt x="91" y="343"/>
                  </a:lnTo>
                  <a:lnTo>
                    <a:pt x="91" y="344"/>
                  </a:lnTo>
                  <a:lnTo>
                    <a:pt x="91" y="345"/>
                  </a:lnTo>
                  <a:lnTo>
                    <a:pt x="90" y="346"/>
                  </a:lnTo>
                  <a:lnTo>
                    <a:pt x="90" y="347"/>
                  </a:lnTo>
                  <a:lnTo>
                    <a:pt x="91" y="347"/>
                  </a:lnTo>
                  <a:lnTo>
                    <a:pt x="91" y="348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50"/>
                  </a:lnTo>
                  <a:lnTo>
                    <a:pt x="92" y="352"/>
                  </a:lnTo>
                  <a:lnTo>
                    <a:pt x="91" y="353"/>
                  </a:lnTo>
                  <a:lnTo>
                    <a:pt x="89" y="355"/>
                  </a:lnTo>
                  <a:lnTo>
                    <a:pt x="88" y="355"/>
                  </a:lnTo>
                  <a:lnTo>
                    <a:pt x="87" y="358"/>
                  </a:lnTo>
                  <a:lnTo>
                    <a:pt x="86" y="358"/>
                  </a:lnTo>
                  <a:lnTo>
                    <a:pt x="86" y="357"/>
                  </a:lnTo>
                  <a:lnTo>
                    <a:pt x="85" y="358"/>
                  </a:lnTo>
                  <a:lnTo>
                    <a:pt x="84" y="358"/>
                  </a:lnTo>
                  <a:lnTo>
                    <a:pt x="84" y="360"/>
                  </a:lnTo>
                  <a:lnTo>
                    <a:pt x="83" y="361"/>
                  </a:lnTo>
                  <a:lnTo>
                    <a:pt x="82" y="361"/>
                  </a:lnTo>
                  <a:lnTo>
                    <a:pt x="80" y="361"/>
                  </a:lnTo>
                  <a:lnTo>
                    <a:pt x="78" y="358"/>
                  </a:lnTo>
                  <a:lnTo>
                    <a:pt x="74" y="355"/>
                  </a:lnTo>
                  <a:lnTo>
                    <a:pt x="70" y="355"/>
                  </a:lnTo>
                  <a:lnTo>
                    <a:pt x="67" y="354"/>
                  </a:lnTo>
                  <a:lnTo>
                    <a:pt x="65" y="355"/>
                  </a:lnTo>
                  <a:lnTo>
                    <a:pt x="65" y="355"/>
                  </a:lnTo>
                  <a:lnTo>
                    <a:pt x="64" y="355"/>
                  </a:lnTo>
                  <a:lnTo>
                    <a:pt x="64" y="354"/>
                  </a:lnTo>
                  <a:lnTo>
                    <a:pt x="64" y="352"/>
                  </a:lnTo>
                  <a:lnTo>
                    <a:pt x="66" y="348"/>
                  </a:lnTo>
                  <a:lnTo>
                    <a:pt x="64" y="348"/>
                  </a:lnTo>
                  <a:lnTo>
                    <a:pt x="63" y="347"/>
                  </a:lnTo>
                  <a:lnTo>
                    <a:pt x="65" y="344"/>
                  </a:lnTo>
                  <a:lnTo>
                    <a:pt x="67" y="338"/>
                  </a:lnTo>
                  <a:lnTo>
                    <a:pt x="67" y="337"/>
                  </a:lnTo>
                  <a:lnTo>
                    <a:pt x="66" y="334"/>
                  </a:lnTo>
                  <a:lnTo>
                    <a:pt x="65" y="334"/>
                  </a:lnTo>
                  <a:lnTo>
                    <a:pt x="64" y="333"/>
                  </a:lnTo>
                  <a:lnTo>
                    <a:pt x="62" y="333"/>
                  </a:lnTo>
                  <a:lnTo>
                    <a:pt x="62" y="332"/>
                  </a:lnTo>
                  <a:lnTo>
                    <a:pt x="62" y="331"/>
                  </a:lnTo>
                  <a:lnTo>
                    <a:pt x="60" y="331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9"/>
                  </a:lnTo>
                  <a:lnTo>
                    <a:pt x="58" y="327"/>
                  </a:lnTo>
                  <a:lnTo>
                    <a:pt x="59" y="326"/>
                  </a:lnTo>
                  <a:lnTo>
                    <a:pt x="60" y="325"/>
                  </a:lnTo>
                  <a:lnTo>
                    <a:pt x="58" y="324"/>
                  </a:lnTo>
                  <a:lnTo>
                    <a:pt x="54" y="316"/>
                  </a:lnTo>
                  <a:lnTo>
                    <a:pt x="54" y="314"/>
                  </a:lnTo>
                  <a:lnTo>
                    <a:pt x="53" y="313"/>
                  </a:lnTo>
                  <a:lnTo>
                    <a:pt x="52" y="313"/>
                  </a:lnTo>
                  <a:lnTo>
                    <a:pt x="50" y="313"/>
                  </a:lnTo>
                  <a:lnTo>
                    <a:pt x="48" y="313"/>
                  </a:lnTo>
                  <a:lnTo>
                    <a:pt x="47" y="312"/>
                  </a:lnTo>
                  <a:lnTo>
                    <a:pt x="48" y="311"/>
                  </a:lnTo>
                  <a:lnTo>
                    <a:pt x="45" y="309"/>
                  </a:lnTo>
                  <a:lnTo>
                    <a:pt x="45" y="310"/>
                  </a:lnTo>
                  <a:lnTo>
                    <a:pt x="44" y="311"/>
                  </a:lnTo>
                  <a:lnTo>
                    <a:pt x="44" y="310"/>
                  </a:lnTo>
                  <a:lnTo>
                    <a:pt x="44" y="309"/>
                  </a:lnTo>
                  <a:lnTo>
                    <a:pt x="43" y="308"/>
                  </a:lnTo>
                  <a:lnTo>
                    <a:pt x="42" y="307"/>
                  </a:lnTo>
                  <a:lnTo>
                    <a:pt x="41" y="306"/>
                  </a:lnTo>
                  <a:lnTo>
                    <a:pt x="40" y="305"/>
                  </a:lnTo>
                  <a:lnTo>
                    <a:pt x="34" y="303"/>
                  </a:lnTo>
                  <a:lnTo>
                    <a:pt x="29" y="300"/>
                  </a:lnTo>
                  <a:lnTo>
                    <a:pt x="26" y="297"/>
                  </a:lnTo>
                  <a:lnTo>
                    <a:pt x="21" y="295"/>
                  </a:lnTo>
                  <a:lnTo>
                    <a:pt x="18" y="294"/>
                  </a:lnTo>
                  <a:lnTo>
                    <a:pt x="9" y="283"/>
                  </a:lnTo>
                  <a:lnTo>
                    <a:pt x="8" y="282"/>
                  </a:lnTo>
                  <a:lnTo>
                    <a:pt x="8" y="281"/>
                  </a:lnTo>
                  <a:lnTo>
                    <a:pt x="7" y="276"/>
                  </a:lnTo>
                  <a:lnTo>
                    <a:pt x="6" y="274"/>
                  </a:lnTo>
                  <a:lnTo>
                    <a:pt x="3" y="271"/>
                  </a:lnTo>
                  <a:lnTo>
                    <a:pt x="2" y="270"/>
                  </a:lnTo>
                  <a:lnTo>
                    <a:pt x="2" y="269"/>
                  </a:lnTo>
                  <a:lnTo>
                    <a:pt x="2" y="268"/>
                  </a:lnTo>
                  <a:lnTo>
                    <a:pt x="3" y="267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10" y="271"/>
                  </a:lnTo>
                  <a:lnTo>
                    <a:pt x="11" y="273"/>
                  </a:lnTo>
                  <a:lnTo>
                    <a:pt x="12" y="276"/>
                  </a:lnTo>
                  <a:lnTo>
                    <a:pt x="13" y="277"/>
                  </a:lnTo>
                  <a:lnTo>
                    <a:pt x="13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7" y="278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19" y="265"/>
                  </a:lnTo>
                  <a:lnTo>
                    <a:pt x="16" y="264"/>
                  </a:lnTo>
                  <a:lnTo>
                    <a:pt x="13" y="260"/>
                  </a:lnTo>
                  <a:lnTo>
                    <a:pt x="10" y="257"/>
                  </a:lnTo>
                  <a:lnTo>
                    <a:pt x="10" y="254"/>
                  </a:lnTo>
                  <a:lnTo>
                    <a:pt x="11" y="255"/>
                  </a:lnTo>
                  <a:lnTo>
                    <a:pt x="11" y="256"/>
                  </a:lnTo>
                  <a:lnTo>
                    <a:pt x="11" y="257"/>
                  </a:lnTo>
                  <a:lnTo>
                    <a:pt x="12" y="257"/>
                  </a:lnTo>
                  <a:lnTo>
                    <a:pt x="13" y="257"/>
                  </a:lnTo>
                  <a:lnTo>
                    <a:pt x="14" y="259"/>
                  </a:lnTo>
                  <a:lnTo>
                    <a:pt x="15" y="258"/>
                  </a:lnTo>
                  <a:lnTo>
                    <a:pt x="16" y="256"/>
                  </a:lnTo>
                  <a:lnTo>
                    <a:pt x="16" y="253"/>
                  </a:lnTo>
                  <a:lnTo>
                    <a:pt x="15" y="251"/>
                  </a:lnTo>
                  <a:lnTo>
                    <a:pt x="13" y="249"/>
                  </a:lnTo>
                  <a:lnTo>
                    <a:pt x="10" y="250"/>
                  </a:lnTo>
                  <a:lnTo>
                    <a:pt x="10" y="253"/>
                  </a:lnTo>
                  <a:lnTo>
                    <a:pt x="9" y="252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40"/>
                  </a:lnTo>
                  <a:lnTo>
                    <a:pt x="4" y="239"/>
                  </a:lnTo>
                  <a:lnTo>
                    <a:pt x="6" y="238"/>
                  </a:lnTo>
                  <a:lnTo>
                    <a:pt x="7" y="236"/>
                  </a:lnTo>
                  <a:lnTo>
                    <a:pt x="8" y="235"/>
                  </a:lnTo>
                  <a:lnTo>
                    <a:pt x="8" y="233"/>
                  </a:lnTo>
                  <a:lnTo>
                    <a:pt x="8" y="225"/>
                  </a:lnTo>
                  <a:lnTo>
                    <a:pt x="8" y="223"/>
                  </a:lnTo>
                  <a:lnTo>
                    <a:pt x="9" y="222"/>
                  </a:lnTo>
                  <a:lnTo>
                    <a:pt x="11" y="222"/>
                  </a:lnTo>
                  <a:lnTo>
                    <a:pt x="12" y="222"/>
                  </a:lnTo>
                  <a:lnTo>
                    <a:pt x="12" y="220"/>
                  </a:lnTo>
                  <a:lnTo>
                    <a:pt x="11" y="219"/>
                  </a:lnTo>
                  <a:lnTo>
                    <a:pt x="11" y="218"/>
                  </a:lnTo>
                  <a:lnTo>
                    <a:pt x="11" y="217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3" y="216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10" y="210"/>
                  </a:lnTo>
                  <a:lnTo>
                    <a:pt x="12" y="210"/>
                  </a:lnTo>
                  <a:lnTo>
                    <a:pt x="14" y="207"/>
                  </a:lnTo>
                  <a:lnTo>
                    <a:pt x="15" y="206"/>
                  </a:lnTo>
                  <a:lnTo>
                    <a:pt x="14" y="207"/>
                  </a:lnTo>
                  <a:lnTo>
                    <a:pt x="14" y="210"/>
                  </a:lnTo>
                  <a:lnTo>
                    <a:pt x="14" y="212"/>
                  </a:lnTo>
                  <a:lnTo>
                    <a:pt x="14" y="215"/>
                  </a:lnTo>
                  <a:lnTo>
                    <a:pt x="14" y="215"/>
                  </a:lnTo>
                  <a:lnTo>
                    <a:pt x="14" y="213"/>
                  </a:lnTo>
                  <a:lnTo>
                    <a:pt x="14" y="214"/>
                  </a:lnTo>
                  <a:lnTo>
                    <a:pt x="15" y="215"/>
                  </a:lnTo>
                  <a:lnTo>
                    <a:pt x="16" y="213"/>
                  </a:lnTo>
                  <a:lnTo>
                    <a:pt x="20" y="211"/>
                  </a:lnTo>
                  <a:lnTo>
                    <a:pt x="22" y="210"/>
                  </a:lnTo>
                  <a:lnTo>
                    <a:pt x="22" y="206"/>
                  </a:lnTo>
                  <a:lnTo>
                    <a:pt x="21" y="204"/>
                  </a:lnTo>
                  <a:lnTo>
                    <a:pt x="20" y="202"/>
                  </a:lnTo>
                  <a:lnTo>
                    <a:pt x="20" y="199"/>
                  </a:lnTo>
                  <a:lnTo>
                    <a:pt x="20" y="203"/>
                  </a:lnTo>
                  <a:lnTo>
                    <a:pt x="19" y="205"/>
                  </a:lnTo>
                  <a:lnTo>
                    <a:pt x="16" y="209"/>
                  </a:lnTo>
                  <a:lnTo>
                    <a:pt x="15" y="208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8" y="203"/>
                  </a:lnTo>
                  <a:lnTo>
                    <a:pt x="18" y="200"/>
                  </a:lnTo>
                  <a:lnTo>
                    <a:pt x="18" y="199"/>
                  </a:lnTo>
                  <a:lnTo>
                    <a:pt x="16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6" y="187"/>
                  </a:lnTo>
                  <a:lnTo>
                    <a:pt x="16" y="185"/>
                  </a:lnTo>
                  <a:lnTo>
                    <a:pt x="15" y="185"/>
                  </a:lnTo>
                  <a:lnTo>
                    <a:pt x="15" y="183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7" y="179"/>
                  </a:lnTo>
                  <a:lnTo>
                    <a:pt x="17" y="177"/>
                  </a:lnTo>
                  <a:lnTo>
                    <a:pt x="21" y="171"/>
                  </a:lnTo>
                  <a:lnTo>
                    <a:pt x="22" y="169"/>
                  </a:lnTo>
                  <a:lnTo>
                    <a:pt x="21" y="167"/>
                  </a:lnTo>
                  <a:lnTo>
                    <a:pt x="20" y="164"/>
                  </a:lnTo>
                  <a:lnTo>
                    <a:pt x="20" y="163"/>
                  </a:lnTo>
                  <a:lnTo>
                    <a:pt x="18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3" y="162"/>
                  </a:lnTo>
                  <a:lnTo>
                    <a:pt x="13" y="159"/>
                  </a:lnTo>
                  <a:lnTo>
                    <a:pt x="13" y="154"/>
                  </a:lnTo>
                  <a:lnTo>
                    <a:pt x="12" y="153"/>
                  </a:lnTo>
                  <a:lnTo>
                    <a:pt x="11" y="151"/>
                  </a:lnTo>
                  <a:lnTo>
                    <a:pt x="11" y="150"/>
                  </a:lnTo>
                  <a:lnTo>
                    <a:pt x="12" y="152"/>
                  </a:lnTo>
                  <a:lnTo>
                    <a:pt x="14" y="151"/>
                  </a:lnTo>
                  <a:lnTo>
                    <a:pt x="15" y="150"/>
                  </a:lnTo>
                  <a:lnTo>
                    <a:pt x="15" y="147"/>
                  </a:lnTo>
                  <a:lnTo>
                    <a:pt x="17" y="146"/>
                  </a:lnTo>
                  <a:lnTo>
                    <a:pt x="20" y="144"/>
                  </a:lnTo>
                  <a:lnTo>
                    <a:pt x="21" y="141"/>
                  </a:lnTo>
                  <a:lnTo>
                    <a:pt x="22" y="138"/>
                  </a:lnTo>
                  <a:lnTo>
                    <a:pt x="21" y="136"/>
                  </a:lnTo>
                  <a:lnTo>
                    <a:pt x="20" y="135"/>
                  </a:lnTo>
                  <a:lnTo>
                    <a:pt x="19" y="134"/>
                  </a:lnTo>
                  <a:lnTo>
                    <a:pt x="17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23" y="131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9" y="127"/>
                  </a:lnTo>
                  <a:lnTo>
                    <a:pt x="30" y="127"/>
                  </a:lnTo>
                  <a:lnTo>
                    <a:pt x="31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8" y="124"/>
                  </a:lnTo>
                  <a:lnTo>
                    <a:pt x="28" y="123"/>
                  </a:lnTo>
                  <a:lnTo>
                    <a:pt x="26" y="120"/>
                  </a:lnTo>
                  <a:lnTo>
                    <a:pt x="27" y="117"/>
                  </a:lnTo>
                  <a:lnTo>
                    <a:pt x="27" y="114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06"/>
                  </a:lnTo>
                  <a:lnTo>
                    <a:pt x="29" y="103"/>
                  </a:lnTo>
                  <a:lnTo>
                    <a:pt x="28" y="102"/>
                  </a:lnTo>
                  <a:lnTo>
                    <a:pt x="17" y="97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97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8"/>
                  </a:lnTo>
                  <a:lnTo>
                    <a:pt x="7" y="87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8" y="84"/>
                  </a:lnTo>
                  <a:lnTo>
                    <a:pt x="8" y="83"/>
                  </a:lnTo>
                  <a:lnTo>
                    <a:pt x="8" y="81"/>
                  </a:lnTo>
                  <a:lnTo>
                    <a:pt x="8" y="80"/>
                  </a:lnTo>
                  <a:lnTo>
                    <a:pt x="7" y="78"/>
                  </a:lnTo>
                  <a:lnTo>
                    <a:pt x="7" y="76"/>
                  </a:lnTo>
                  <a:lnTo>
                    <a:pt x="7" y="73"/>
                  </a:lnTo>
                  <a:lnTo>
                    <a:pt x="8" y="72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2" y="61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2" y="24"/>
                  </a:lnTo>
                  <a:lnTo>
                    <a:pt x="23" y="22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46" y="22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18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82" y="26"/>
                  </a:lnTo>
                  <a:lnTo>
                    <a:pt x="83" y="27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6" y="35"/>
                  </a:lnTo>
                  <a:lnTo>
                    <a:pt x="85" y="36"/>
                  </a:lnTo>
                  <a:lnTo>
                    <a:pt x="86" y="37"/>
                  </a:lnTo>
                  <a:lnTo>
                    <a:pt x="86" y="40"/>
                  </a:lnTo>
                  <a:lnTo>
                    <a:pt x="86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95" y="41"/>
                  </a:lnTo>
                  <a:lnTo>
                    <a:pt x="106" y="49"/>
                  </a:lnTo>
                  <a:lnTo>
                    <a:pt x="108" y="50"/>
                  </a:lnTo>
                  <a:lnTo>
                    <a:pt x="109" y="51"/>
                  </a:lnTo>
                  <a:lnTo>
                    <a:pt x="110" y="54"/>
                  </a:lnTo>
                  <a:lnTo>
                    <a:pt x="114" y="61"/>
                  </a:lnTo>
                  <a:lnTo>
                    <a:pt x="115" y="65"/>
                  </a:lnTo>
                  <a:lnTo>
                    <a:pt x="115" y="66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8" y="80"/>
                  </a:lnTo>
                  <a:lnTo>
                    <a:pt x="119" y="83"/>
                  </a:lnTo>
                  <a:lnTo>
                    <a:pt x="119" y="84"/>
                  </a:lnTo>
                  <a:lnTo>
                    <a:pt x="119" y="85"/>
                  </a:lnTo>
                  <a:lnTo>
                    <a:pt x="118" y="88"/>
                  </a:lnTo>
                  <a:lnTo>
                    <a:pt x="117" y="89"/>
                  </a:lnTo>
                  <a:lnTo>
                    <a:pt x="117" y="90"/>
                  </a:lnTo>
                  <a:lnTo>
                    <a:pt x="116" y="90"/>
                  </a:lnTo>
                  <a:lnTo>
                    <a:pt x="116" y="91"/>
                  </a:lnTo>
                  <a:lnTo>
                    <a:pt x="116" y="92"/>
                  </a:lnTo>
                  <a:lnTo>
                    <a:pt x="116" y="94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1" name="Freeform 73">
              <a:extLst>
                <a:ext uri="{FF2B5EF4-FFF2-40B4-BE49-F238E27FC236}">
                  <a16:creationId xmlns:a16="http://schemas.microsoft.com/office/drawing/2014/main" id="{6C22E3FB-B373-9876-155A-F8595631E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032" y="4029486"/>
              <a:ext cx="222248" cy="244897"/>
            </a:xfrm>
            <a:custGeom>
              <a:avLst/>
              <a:gdLst>
                <a:gd name="T0" fmla="*/ 4 w 157"/>
                <a:gd name="T1" fmla="*/ 81 h 173"/>
                <a:gd name="T2" fmla="*/ 6 w 157"/>
                <a:gd name="T3" fmla="*/ 73 h 173"/>
                <a:gd name="T4" fmla="*/ 0 w 157"/>
                <a:gd name="T5" fmla="*/ 63 h 173"/>
                <a:gd name="T6" fmla="*/ 11 w 157"/>
                <a:gd name="T7" fmla="*/ 63 h 173"/>
                <a:gd name="T8" fmla="*/ 16 w 157"/>
                <a:gd name="T9" fmla="*/ 57 h 173"/>
                <a:gd name="T10" fmla="*/ 36 w 157"/>
                <a:gd name="T11" fmla="*/ 51 h 173"/>
                <a:gd name="T12" fmla="*/ 39 w 157"/>
                <a:gd name="T13" fmla="*/ 43 h 173"/>
                <a:gd name="T14" fmla="*/ 43 w 157"/>
                <a:gd name="T15" fmla="*/ 36 h 173"/>
                <a:gd name="T16" fmla="*/ 48 w 157"/>
                <a:gd name="T17" fmla="*/ 31 h 173"/>
                <a:gd name="T18" fmla="*/ 55 w 157"/>
                <a:gd name="T19" fmla="*/ 26 h 173"/>
                <a:gd name="T20" fmla="*/ 55 w 157"/>
                <a:gd name="T21" fmla="*/ 18 h 173"/>
                <a:gd name="T22" fmla="*/ 51 w 157"/>
                <a:gd name="T23" fmla="*/ 10 h 173"/>
                <a:gd name="T24" fmla="*/ 58 w 157"/>
                <a:gd name="T25" fmla="*/ 6 h 173"/>
                <a:gd name="T26" fmla="*/ 72 w 157"/>
                <a:gd name="T27" fmla="*/ 0 h 173"/>
                <a:gd name="T28" fmla="*/ 75 w 157"/>
                <a:gd name="T29" fmla="*/ 5 h 173"/>
                <a:gd name="T30" fmla="*/ 72 w 157"/>
                <a:gd name="T31" fmla="*/ 10 h 173"/>
                <a:gd name="T32" fmla="*/ 88 w 157"/>
                <a:gd name="T33" fmla="*/ 20 h 173"/>
                <a:gd name="T34" fmla="*/ 100 w 157"/>
                <a:gd name="T35" fmla="*/ 32 h 173"/>
                <a:gd name="T36" fmla="*/ 107 w 157"/>
                <a:gd name="T37" fmla="*/ 33 h 173"/>
                <a:gd name="T38" fmla="*/ 112 w 157"/>
                <a:gd name="T39" fmla="*/ 46 h 173"/>
                <a:gd name="T40" fmla="*/ 119 w 157"/>
                <a:gd name="T41" fmla="*/ 49 h 173"/>
                <a:gd name="T42" fmla="*/ 125 w 157"/>
                <a:gd name="T43" fmla="*/ 54 h 173"/>
                <a:gd name="T44" fmla="*/ 121 w 157"/>
                <a:gd name="T45" fmla="*/ 63 h 173"/>
                <a:gd name="T46" fmla="*/ 127 w 157"/>
                <a:gd name="T47" fmla="*/ 64 h 173"/>
                <a:gd name="T48" fmla="*/ 144 w 157"/>
                <a:gd name="T49" fmla="*/ 72 h 173"/>
                <a:gd name="T50" fmla="*/ 155 w 157"/>
                <a:gd name="T51" fmla="*/ 71 h 173"/>
                <a:gd name="T52" fmla="*/ 155 w 157"/>
                <a:gd name="T53" fmla="*/ 78 h 173"/>
                <a:gd name="T54" fmla="*/ 153 w 157"/>
                <a:gd name="T55" fmla="*/ 81 h 173"/>
                <a:gd name="T56" fmla="*/ 153 w 157"/>
                <a:gd name="T57" fmla="*/ 84 h 173"/>
                <a:gd name="T58" fmla="*/ 143 w 157"/>
                <a:gd name="T59" fmla="*/ 101 h 173"/>
                <a:gd name="T60" fmla="*/ 134 w 157"/>
                <a:gd name="T61" fmla="*/ 113 h 173"/>
                <a:gd name="T62" fmla="*/ 134 w 157"/>
                <a:gd name="T63" fmla="*/ 125 h 173"/>
                <a:gd name="T64" fmla="*/ 129 w 157"/>
                <a:gd name="T65" fmla="*/ 126 h 173"/>
                <a:gd name="T66" fmla="*/ 126 w 157"/>
                <a:gd name="T67" fmla="*/ 128 h 173"/>
                <a:gd name="T68" fmla="*/ 120 w 157"/>
                <a:gd name="T69" fmla="*/ 128 h 173"/>
                <a:gd name="T70" fmla="*/ 114 w 157"/>
                <a:gd name="T71" fmla="*/ 139 h 173"/>
                <a:gd name="T72" fmla="*/ 114 w 157"/>
                <a:gd name="T73" fmla="*/ 143 h 173"/>
                <a:gd name="T74" fmla="*/ 107 w 157"/>
                <a:gd name="T75" fmla="*/ 140 h 173"/>
                <a:gd name="T76" fmla="*/ 97 w 157"/>
                <a:gd name="T77" fmla="*/ 130 h 173"/>
                <a:gd name="T78" fmla="*/ 88 w 157"/>
                <a:gd name="T79" fmla="*/ 137 h 173"/>
                <a:gd name="T80" fmla="*/ 66 w 157"/>
                <a:gd name="T81" fmla="*/ 147 h 173"/>
                <a:gd name="T82" fmla="*/ 66 w 157"/>
                <a:gd name="T83" fmla="*/ 163 h 173"/>
                <a:gd name="T84" fmla="*/ 62 w 157"/>
                <a:gd name="T85" fmla="*/ 171 h 173"/>
                <a:gd name="T86" fmla="*/ 55 w 157"/>
                <a:gd name="T87" fmla="*/ 170 h 173"/>
                <a:gd name="T88" fmla="*/ 50 w 157"/>
                <a:gd name="T89" fmla="*/ 172 h 173"/>
                <a:gd name="T90" fmla="*/ 48 w 157"/>
                <a:gd name="T91" fmla="*/ 165 h 173"/>
                <a:gd name="T92" fmla="*/ 51 w 157"/>
                <a:gd name="T93" fmla="*/ 159 h 173"/>
                <a:gd name="T94" fmla="*/ 47 w 157"/>
                <a:gd name="T95" fmla="*/ 141 h 173"/>
                <a:gd name="T96" fmla="*/ 40 w 157"/>
                <a:gd name="T97" fmla="*/ 125 h 173"/>
                <a:gd name="T98" fmla="*/ 18 w 157"/>
                <a:gd name="T99" fmla="*/ 116 h 173"/>
                <a:gd name="T100" fmla="*/ 17 w 157"/>
                <a:gd name="T101" fmla="*/ 109 h 173"/>
                <a:gd name="T102" fmla="*/ 16 w 157"/>
                <a:gd name="T103" fmla="*/ 105 h 173"/>
                <a:gd name="T104" fmla="*/ 11 w 157"/>
                <a:gd name="T105" fmla="*/ 94 h 173"/>
                <a:gd name="T106" fmla="*/ 5 w 157"/>
                <a:gd name="T107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73">
                  <a:moveTo>
                    <a:pt x="3" y="87"/>
                  </a:moveTo>
                  <a:lnTo>
                    <a:pt x="4" y="87"/>
                  </a:lnTo>
                  <a:lnTo>
                    <a:pt x="5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5" y="80"/>
                  </a:lnTo>
                  <a:lnTo>
                    <a:pt x="6" y="78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61"/>
                  </a:lnTo>
                  <a:lnTo>
                    <a:pt x="4" y="60"/>
                  </a:lnTo>
                  <a:lnTo>
                    <a:pt x="7" y="61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21" y="55"/>
                  </a:lnTo>
                  <a:lnTo>
                    <a:pt x="29" y="53"/>
                  </a:lnTo>
                  <a:lnTo>
                    <a:pt x="36" y="51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2" y="45"/>
                  </a:lnTo>
                  <a:lnTo>
                    <a:pt x="39" y="43"/>
                  </a:lnTo>
                  <a:lnTo>
                    <a:pt x="38" y="42"/>
                  </a:lnTo>
                  <a:lnTo>
                    <a:pt x="39" y="39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3" y="36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1" y="31"/>
                  </a:lnTo>
                  <a:lnTo>
                    <a:pt x="53" y="29"/>
                  </a:lnTo>
                  <a:lnTo>
                    <a:pt x="55" y="26"/>
                  </a:lnTo>
                  <a:lnTo>
                    <a:pt x="57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3" y="13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8" y="6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2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4" y="5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9" y="15"/>
                  </a:lnTo>
                  <a:lnTo>
                    <a:pt x="87" y="19"/>
                  </a:lnTo>
                  <a:lnTo>
                    <a:pt x="88" y="20"/>
                  </a:lnTo>
                  <a:lnTo>
                    <a:pt x="90" y="21"/>
                  </a:lnTo>
                  <a:lnTo>
                    <a:pt x="96" y="21"/>
                  </a:lnTo>
                  <a:lnTo>
                    <a:pt x="97" y="22"/>
                  </a:lnTo>
                  <a:lnTo>
                    <a:pt x="99" y="25"/>
                  </a:lnTo>
                  <a:lnTo>
                    <a:pt x="100" y="32"/>
                  </a:lnTo>
                  <a:lnTo>
                    <a:pt x="101" y="33"/>
                  </a:lnTo>
                  <a:lnTo>
                    <a:pt x="102" y="34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11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6" y="47"/>
                  </a:lnTo>
                  <a:lnTo>
                    <a:pt x="118" y="49"/>
                  </a:lnTo>
                  <a:lnTo>
                    <a:pt x="119" y="49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4"/>
                  </a:lnTo>
                  <a:lnTo>
                    <a:pt x="124" y="57"/>
                  </a:lnTo>
                  <a:lnTo>
                    <a:pt x="123" y="60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2" y="64"/>
                  </a:lnTo>
                  <a:lnTo>
                    <a:pt x="124" y="64"/>
                  </a:lnTo>
                  <a:lnTo>
                    <a:pt x="126" y="64"/>
                  </a:lnTo>
                  <a:lnTo>
                    <a:pt x="127" y="64"/>
                  </a:lnTo>
                  <a:lnTo>
                    <a:pt x="137" y="66"/>
                  </a:lnTo>
                  <a:lnTo>
                    <a:pt x="138" y="67"/>
                  </a:lnTo>
                  <a:lnTo>
                    <a:pt x="140" y="68"/>
                  </a:lnTo>
                  <a:lnTo>
                    <a:pt x="143" y="71"/>
                  </a:lnTo>
                  <a:lnTo>
                    <a:pt x="144" y="72"/>
                  </a:lnTo>
                  <a:lnTo>
                    <a:pt x="145" y="72"/>
                  </a:lnTo>
                  <a:lnTo>
                    <a:pt x="150" y="70"/>
                  </a:lnTo>
                  <a:lnTo>
                    <a:pt x="151" y="70"/>
                  </a:lnTo>
                  <a:lnTo>
                    <a:pt x="154" y="71"/>
                  </a:lnTo>
                  <a:lnTo>
                    <a:pt x="155" y="71"/>
                  </a:lnTo>
                  <a:lnTo>
                    <a:pt x="156" y="73"/>
                  </a:lnTo>
                  <a:lnTo>
                    <a:pt x="157" y="75"/>
                  </a:lnTo>
                  <a:lnTo>
                    <a:pt x="156" y="76"/>
                  </a:lnTo>
                  <a:lnTo>
                    <a:pt x="156" y="77"/>
                  </a:lnTo>
                  <a:lnTo>
                    <a:pt x="155" y="78"/>
                  </a:lnTo>
                  <a:lnTo>
                    <a:pt x="154" y="78"/>
                  </a:lnTo>
                  <a:lnTo>
                    <a:pt x="154" y="79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2" y="83"/>
                  </a:lnTo>
                  <a:lnTo>
                    <a:pt x="153" y="84"/>
                  </a:lnTo>
                  <a:lnTo>
                    <a:pt x="153" y="84"/>
                  </a:lnTo>
                  <a:lnTo>
                    <a:pt x="152" y="87"/>
                  </a:lnTo>
                  <a:lnTo>
                    <a:pt x="148" y="94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3" y="101"/>
                  </a:lnTo>
                  <a:lnTo>
                    <a:pt x="144" y="105"/>
                  </a:lnTo>
                  <a:lnTo>
                    <a:pt x="144" y="107"/>
                  </a:lnTo>
                  <a:lnTo>
                    <a:pt x="141" y="109"/>
                  </a:lnTo>
                  <a:lnTo>
                    <a:pt x="136" y="111"/>
                  </a:lnTo>
                  <a:lnTo>
                    <a:pt x="134" y="113"/>
                  </a:lnTo>
                  <a:lnTo>
                    <a:pt x="134" y="116"/>
                  </a:lnTo>
                  <a:lnTo>
                    <a:pt x="138" y="121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30" y="125"/>
                  </a:lnTo>
                  <a:lnTo>
                    <a:pt x="130" y="126"/>
                  </a:lnTo>
                  <a:lnTo>
                    <a:pt x="129" y="126"/>
                  </a:lnTo>
                  <a:lnTo>
                    <a:pt x="128" y="125"/>
                  </a:lnTo>
                  <a:lnTo>
                    <a:pt x="126" y="124"/>
                  </a:lnTo>
                  <a:lnTo>
                    <a:pt x="126" y="125"/>
                  </a:lnTo>
                  <a:lnTo>
                    <a:pt x="126" y="126"/>
                  </a:lnTo>
                  <a:lnTo>
                    <a:pt x="126" y="128"/>
                  </a:lnTo>
                  <a:lnTo>
                    <a:pt x="126" y="129"/>
                  </a:lnTo>
                  <a:lnTo>
                    <a:pt x="126" y="129"/>
                  </a:lnTo>
                  <a:lnTo>
                    <a:pt x="122" y="127"/>
                  </a:lnTo>
                  <a:lnTo>
                    <a:pt x="120" y="127"/>
                  </a:lnTo>
                  <a:lnTo>
                    <a:pt x="120" y="128"/>
                  </a:lnTo>
                  <a:lnTo>
                    <a:pt x="120" y="129"/>
                  </a:lnTo>
                  <a:lnTo>
                    <a:pt x="114" y="136"/>
                  </a:lnTo>
                  <a:lnTo>
                    <a:pt x="114" y="137"/>
                  </a:lnTo>
                  <a:lnTo>
                    <a:pt x="114" y="138"/>
                  </a:lnTo>
                  <a:lnTo>
                    <a:pt x="114" y="139"/>
                  </a:lnTo>
                  <a:lnTo>
                    <a:pt x="114" y="140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3"/>
                  </a:lnTo>
                  <a:lnTo>
                    <a:pt x="114" y="143"/>
                  </a:lnTo>
                  <a:lnTo>
                    <a:pt x="109" y="143"/>
                  </a:lnTo>
                  <a:lnTo>
                    <a:pt x="109" y="142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107" y="140"/>
                  </a:lnTo>
                  <a:lnTo>
                    <a:pt x="106" y="137"/>
                  </a:lnTo>
                  <a:lnTo>
                    <a:pt x="102" y="134"/>
                  </a:lnTo>
                  <a:lnTo>
                    <a:pt x="99" y="131"/>
                  </a:lnTo>
                  <a:lnTo>
                    <a:pt x="97" y="131"/>
                  </a:lnTo>
                  <a:lnTo>
                    <a:pt x="97" y="130"/>
                  </a:lnTo>
                  <a:lnTo>
                    <a:pt x="96" y="130"/>
                  </a:lnTo>
                  <a:lnTo>
                    <a:pt x="94" y="132"/>
                  </a:lnTo>
                  <a:lnTo>
                    <a:pt x="91" y="135"/>
                  </a:lnTo>
                  <a:lnTo>
                    <a:pt x="90" y="136"/>
                  </a:lnTo>
                  <a:lnTo>
                    <a:pt x="88" y="137"/>
                  </a:lnTo>
                  <a:lnTo>
                    <a:pt x="85" y="138"/>
                  </a:lnTo>
                  <a:lnTo>
                    <a:pt x="78" y="141"/>
                  </a:lnTo>
                  <a:lnTo>
                    <a:pt x="71" y="143"/>
                  </a:lnTo>
                  <a:lnTo>
                    <a:pt x="68" y="145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5" y="155"/>
                  </a:lnTo>
                  <a:lnTo>
                    <a:pt x="64" y="158"/>
                  </a:lnTo>
                  <a:lnTo>
                    <a:pt x="65" y="162"/>
                  </a:lnTo>
                  <a:lnTo>
                    <a:pt x="66" y="163"/>
                  </a:lnTo>
                  <a:lnTo>
                    <a:pt x="65" y="165"/>
                  </a:lnTo>
                  <a:lnTo>
                    <a:pt x="65" y="165"/>
                  </a:lnTo>
                  <a:lnTo>
                    <a:pt x="64" y="168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0" y="172"/>
                  </a:lnTo>
                  <a:lnTo>
                    <a:pt x="59" y="173"/>
                  </a:lnTo>
                  <a:lnTo>
                    <a:pt x="58" y="172"/>
                  </a:lnTo>
                  <a:lnTo>
                    <a:pt x="56" y="171"/>
                  </a:lnTo>
                  <a:lnTo>
                    <a:pt x="55" y="170"/>
                  </a:lnTo>
                  <a:lnTo>
                    <a:pt x="54" y="170"/>
                  </a:lnTo>
                  <a:lnTo>
                    <a:pt x="54" y="172"/>
                  </a:lnTo>
                  <a:lnTo>
                    <a:pt x="53" y="172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8" y="166"/>
                  </a:lnTo>
                  <a:lnTo>
                    <a:pt x="48" y="165"/>
                  </a:lnTo>
                  <a:lnTo>
                    <a:pt x="49" y="165"/>
                  </a:lnTo>
                  <a:lnTo>
                    <a:pt x="49" y="164"/>
                  </a:lnTo>
                  <a:lnTo>
                    <a:pt x="50" y="163"/>
                  </a:lnTo>
                  <a:lnTo>
                    <a:pt x="51" y="160"/>
                  </a:lnTo>
                  <a:lnTo>
                    <a:pt x="51" y="159"/>
                  </a:lnTo>
                  <a:lnTo>
                    <a:pt x="51" y="158"/>
                  </a:lnTo>
                  <a:lnTo>
                    <a:pt x="50" y="155"/>
                  </a:lnTo>
                  <a:lnTo>
                    <a:pt x="48" y="147"/>
                  </a:lnTo>
                  <a:lnTo>
                    <a:pt x="47" y="146"/>
                  </a:lnTo>
                  <a:lnTo>
                    <a:pt x="47" y="141"/>
                  </a:lnTo>
                  <a:lnTo>
                    <a:pt x="47" y="140"/>
                  </a:lnTo>
                  <a:lnTo>
                    <a:pt x="46" y="136"/>
                  </a:lnTo>
                  <a:lnTo>
                    <a:pt x="42" y="129"/>
                  </a:lnTo>
                  <a:lnTo>
                    <a:pt x="41" y="126"/>
                  </a:lnTo>
                  <a:lnTo>
                    <a:pt x="40" y="125"/>
                  </a:lnTo>
                  <a:lnTo>
                    <a:pt x="38" y="124"/>
                  </a:lnTo>
                  <a:lnTo>
                    <a:pt x="27" y="116"/>
                  </a:lnTo>
                  <a:lnTo>
                    <a:pt x="26" y="116"/>
                  </a:lnTo>
                  <a:lnTo>
                    <a:pt x="20" y="116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7" y="111"/>
                  </a:lnTo>
                  <a:lnTo>
                    <a:pt x="18" y="110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5" y="105"/>
                  </a:lnTo>
                  <a:lnTo>
                    <a:pt x="16" y="105"/>
                  </a:lnTo>
                  <a:lnTo>
                    <a:pt x="16" y="103"/>
                  </a:lnTo>
                  <a:lnTo>
                    <a:pt x="15" y="102"/>
                  </a:lnTo>
                  <a:lnTo>
                    <a:pt x="14" y="101"/>
                  </a:lnTo>
                  <a:lnTo>
                    <a:pt x="13" y="100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0" y="93"/>
                  </a:lnTo>
                  <a:lnTo>
                    <a:pt x="5" y="90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2" name="Freeform 199">
              <a:extLst>
                <a:ext uri="{FF2B5EF4-FFF2-40B4-BE49-F238E27FC236}">
                  <a16:creationId xmlns:a16="http://schemas.microsoft.com/office/drawing/2014/main" id="{1DAD6AB9-680D-93DA-06CE-2F1AB8648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187" y="3978524"/>
              <a:ext cx="246312" cy="294442"/>
            </a:xfrm>
            <a:custGeom>
              <a:avLst/>
              <a:gdLst>
                <a:gd name="T0" fmla="*/ 2 w 174"/>
                <a:gd name="T1" fmla="*/ 134 h 208"/>
                <a:gd name="T2" fmla="*/ 1 w 174"/>
                <a:gd name="T3" fmla="*/ 122 h 208"/>
                <a:gd name="T4" fmla="*/ 6 w 174"/>
                <a:gd name="T5" fmla="*/ 120 h 208"/>
                <a:gd name="T6" fmla="*/ 11 w 174"/>
                <a:gd name="T7" fmla="*/ 112 h 208"/>
                <a:gd name="T8" fmla="*/ 2 w 174"/>
                <a:gd name="T9" fmla="*/ 93 h 208"/>
                <a:gd name="T10" fmla="*/ 3 w 174"/>
                <a:gd name="T11" fmla="*/ 82 h 208"/>
                <a:gd name="T12" fmla="*/ 10 w 174"/>
                <a:gd name="T13" fmla="*/ 65 h 208"/>
                <a:gd name="T14" fmla="*/ 18 w 174"/>
                <a:gd name="T15" fmla="*/ 49 h 208"/>
                <a:gd name="T16" fmla="*/ 36 w 174"/>
                <a:gd name="T17" fmla="*/ 28 h 208"/>
                <a:gd name="T18" fmla="*/ 44 w 174"/>
                <a:gd name="T19" fmla="*/ 25 h 208"/>
                <a:gd name="T20" fmla="*/ 48 w 174"/>
                <a:gd name="T21" fmla="*/ 32 h 208"/>
                <a:gd name="T22" fmla="*/ 53 w 174"/>
                <a:gd name="T23" fmla="*/ 32 h 208"/>
                <a:gd name="T24" fmla="*/ 54 w 174"/>
                <a:gd name="T25" fmla="*/ 25 h 208"/>
                <a:gd name="T26" fmla="*/ 47 w 174"/>
                <a:gd name="T27" fmla="*/ 11 h 208"/>
                <a:gd name="T28" fmla="*/ 42 w 174"/>
                <a:gd name="T29" fmla="*/ 6 h 208"/>
                <a:gd name="T30" fmla="*/ 51 w 174"/>
                <a:gd name="T31" fmla="*/ 0 h 208"/>
                <a:gd name="T32" fmla="*/ 60 w 174"/>
                <a:gd name="T33" fmla="*/ 4 h 208"/>
                <a:gd name="T34" fmla="*/ 68 w 174"/>
                <a:gd name="T35" fmla="*/ 12 h 208"/>
                <a:gd name="T36" fmla="*/ 95 w 174"/>
                <a:gd name="T37" fmla="*/ 33 h 208"/>
                <a:gd name="T38" fmla="*/ 105 w 174"/>
                <a:gd name="T39" fmla="*/ 46 h 208"/>
                <a:gd name="T40" fmla="*/ 115 w 174"/>
                <a:gd name="T41" fmla="*/ 48 h 208"/>
                <a:gd name="T42" fmla="*/ 130 w 174"/>
                <a:gd name="T43" fmla="*/ 57 h 208"/>
                <a:gd name="T44" fmla="*/ 136 w 174"/>
                <a:gd name="T45" fmla="*/ 57 h 208"/>
                <a:gd name="T46" fmla="*/ 152 w 174"/>
                <a:gd name="T47" fmla="*/ 71 h 208"/>
                <a:gd name="T48" fmla="*/ 172 w 174"/>
                <a:gd name="T49" fmla="*/ 80 h 208"/>
                <a:gd name="T50" fmla="*/ 161 w 174"/>
                <a:gd name="T51" fmla="*/ 93 h 208"/>
                <a:gd name="T52" fmla="*/ 155 w 174"/>
                <a:gd name="T53" fmla="*/ 99 h 208"/>
                <a:gd name="T54" fmla="*/ 144 w 174"/>
                <a:gd name="T55" fmla="*/ 99 h 208"/>
                <a:gd name="T56" fmla="*/ 150 w 174"/>
                <a:gd name="T57" fmla="*/ 111 h 208"/>
                <a:gd name="T58" fmla="*/ 148 w 174"/>
                <a:gd name="T59" fmla="*/ 123 h 208"/>
                <a:gd name="T60" fmla="*/ 133 w 174"/>
                <a:gd name="T61" fmla="*/ 129 h 208"/>
                <a:gd name="T62" fmla="*/ 125 w 174"/>
                <a:gd name="T63" fmla="*/ 134 h 208"/>
                <a:gd name="T64" fmla="*/ 117 w 174"/>
                <a:gd name="T65" fmla="*/ 124 h 208"/>
                <a:gd name="T66" fmla="*/ 119 w 174"/>
                <a:gd name="T67" fmla="*/ 118 h 208"/>
                <a:gd name="T68" fmla="*/ 110 w 174"/>
                <a:gd name="T69" fmla="*/ 113 h 208"/>
                <a:gd name="T70" fmla="*/ 104 w 174"/>
                <a:gd name="T71" fmla="*/ 125 h 208"/>
                <a:gd name="T72" fmla="*/ 99 w 174"/>
                <a:gd name="T73" fmla="*/ 133 h 208"/>
                <a:gd name="T74" fmla="*/ 89 w 174"/>
                <a:gd name="T75" fmla="*/ 146 h 208"/>
                <a:gd name="T76" fmla="*/ 76 w 174"/>
                <a:gd name="T77" fmla="*/ 167 h 208"/>
                <a:gd name="T78" fmla="*/ 84 w 174"/>
                <a:gd name="T79" fmla="*/ 177 h 208"/>
                <a:gd name="T80" fmla="*/ 83 w 174"/>
                <a:gd name="T81" fmla="*/ 189 h 208"/>
                <a:gd name="T82" fmla="*/ 83 w 174"/>
                <a:gd name="T83" fmla="*/ 195 h 208"/>
                <a:gd name="T84" fmla="*/ 83 w 174"/>
                <a:gd name="T85" fmla="*/ 201 h 208"/>
                <a:gd name="T86" fmla="*/ 84 w 174"/>
                <a:gd name="T87" fmla="*/ 208 h 208"/>
                <a:gd name="T88" fmla="*/ 67 w 174"/>
                <a:gd name="T89" fmla="*/ 198 h 208"/>
                <a:gd name="T90" fmla="*/ 66 w 174"/>
                <a:gd name="T91" fmla="*/ 194 h 208"/>
                <a:gd name="T92" fmla="*/ 59 w 174"/>
                <a:gd name="T93" fmla="*/ 181 h 208"/>
                <a:gd name="T94" fmla="*/ 52 w 174"/>
                <a:gd name="T95" fmla="*/ 173 h 208"/>
                <a:gd name="T96" fmla="*/ 48 w 174"/>
                <a:gd name="T97" fmla="*/ 167 h 208"/>
                <a:gd name="T98" fmla="*/ 40 w 174"/>
                <a:gd name="T99" fmla="*/ 155 h 208"/>
                <a:gd name="T100" fmla="*/ 35 w 174"/>
                <a:gd name="T101" fmla="*/ 155 h 208"/>
                <a:gd name="T102" fmla="*/ 30 w 174"/>
                <a:gd name="T103" fmla="*/ 157 h 208"/>
                <a:gd name="T104" fmla="*/ 24 w 174"/>
                <a:gd name="T105" fmla="*/ 147 h 208"/>
                <a:gd name="T106" fmla="*/ 20 w 174"/>
                <a:gd name="T107" fmla="*/ 146 h 208"/>
                <a:gd name="T108" fmla="*/ 15 w 174"/>
                <a:gd name="T109" fmla="*/ 144 h 208"/>
                <a:gd name="T110" fmla="*/ 13 w 174"/>
                <a:gd name="T111" fmla="*/ 141 h 208"/>
                <a:gd name="T112" fmla="*/ 20 w 174"/>
                <a:gd name="T113" fmla="*/ 140 h 208"/>
                <a:gd name="T114" fmla="*/ 23 w 174"/>
                <a:gd name="T115" fmla="*/ 134 h 208"/>
                <a:gd name="T116" fmla="*/ 8 w 174"/>
                <a:gd name="T117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208">
                  <a:moveTo>
                    <a:pt x="6" y="140"/>
                  </a:moveTo>
                  <a:lnTo>
                    <a:pt x="6" y="138"/>
                  </a:lnTo>
                  <a:lnTo>
                    <a:pt x="6" y="136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2" y="134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2" y="121"/>
                  </a:lnTo>
                  <a:lnTo>
                    <a:pt x="3" y="121"/>
                  </a:lnTo>
                  <a:lnTo>
                    <a:pt x="5" y="122"/>
                  </a:lnTo>
                  <a:lnTo>
                    <a:pt x="6" y="122"/>
                  </a:lnTo>
                  <a:lnTo>
                    <a:pt x="6" y="121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10" y="115"/>
                  </a:lnTo>
                  <a:lnTo>
                    <a:pt x="10" y="114"/>
                  </a:lnTo>
                  <a:lnTo>
                    <a:pt x="11" y="112"/>
                  </a:lnTo>
                  <a:lnTo>
                    <a:pt x="11" y="109"/>
                  </a:lnTo>
                  <a:lnTo>
                    <a:pt x="10" y="105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3" y="97"/>
                  </a:lnTo>
                  <a:lnTo>
                    <a:pt x="2" y="93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3" y="82"/>
                  </a:lnTo>
                  <a:lnTo>
                    <a:pt x="1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5" y="66"/>
                  </a:lnTo>
                  <a:lnTo>
                    <a:pt x="10" y="65"/>
                  </a:lnTo>
                  <a:lnTo>
                    <a:pt x="15" y="65"/>
                  </a:lnTo>
                  <a:lnTo>
                    <a:pt x="18" y="66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49"/>
                  </a:lnTo>
                  <a:lnTo>
                    <a:pt x="19" y="45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34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6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7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48" y="32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2" y="33"/>
                  </a:lnTo>
                  <a:lnTo>
                    <a:pt x="53" y="32"/>
                  </a:lnTo>
                  <a:lnTo>
                    <a:pt x="54" y="32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58" y="30"/>
                  </a:lnTo>
                  <a:lnTo>
                    <a:pt x="54" y="25"/>
                  </a:lnTo>
                  <a:lnTo>
                    <a:pt x="52" y="17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60" y="4"/>
                  </a:lnTo>
                  <a:lnTo>
                    <a:pt x="62" y="2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67" y="5"/>
                  </a:lnTo>
                  <a:lnTo>
                    <a:pt x="67" y="8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9" y="27"/>
                  </a:lnTo>
                  <a:lnTo>
                    <a:pt x="94" y="32"/>
                  </a:lnTo>
                  <a:lnTo>
                    <a:pt x="95" y="33"/>
                  </a:lnTo>
                  <a:lnTo>
                    <a:pt x="96" y="37"/>
                  </a:lnTo>
                  <a:lnTo>
                    <a:pt x="97" y="39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3" y="45"/>
                  </a:lnTo>
                  <a:lnTo>
                    <a:pt x="105" y="46"/>
                  </a:lnTo>
                  <a:lnTo>
                    <a:pt x="107" y="47"/>
                  </a:lnTo>
                  <a:lnTo>
                    <a:pt x="111" y="49"/>
                  </a:lnTo>
                  <a:lnTo>
                    <a:pt x="113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5" y="48"/>
                  </a:lnTo>
                  <a:lnTo>
                    <a:pt x="118" y="52"/>
                  </a:lnTo>
                  <a:lnTo>
                    <a:pt x="120" y="55"/>
                  </a:lnTo>
                  <a:lnTo>
                    <a:pt x="121" y="57"/>
                  </a:lnTo>
                  <a:lnTo>
                    <a:pt x="124" y="57"/>
                  </a:lnTo>
                  <a:lnTo>
                    <a:pt x="126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4"/>
                  </a:lnTo>
                  <a:lnTo>
                    <a:pt x="134" y="54"/>
                  </a:lnTo>
                  <a:lnTo>
                    <a:pt x="135" y="54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7" y="57"/>
                  </a:lnTo>
                  <a:lnTo>
                    <a:pt x="138" y="58"/>
                  </a:lnTo>
                  <a:lnTo>
                    <a:pt x="143" y="63"/>
                  </a:lnTo>
                  <a:lnTo>
                    <a:pt x="146" y="65"/>
                  </a:lnTo>
                  <a:lnTo>
                    <a:pt x="146" y="65"/>
                  </a:lnTo>
                  <a:lnTo>
                    <a:pt x="152" y="71"/>
                  </a:lnTo>
                  <a:lnTo>
                    <a:pt x="153" y="71"/>
                  </a:lnTo>
                  <a:lnTo>
                    <a:pt x="154" y="72"/>
                  </a:lnTo>
                  <a:lnTo>
                    <a:pt x="159" y="72"/>
                  </a:lnTo>
                  <a:lnTo>
                    <a:pt x="162" y="74"/>
                  </a:lnTo>
                  <a:lnTo>
                    <a:pt x="166" y="77"/>
                  </a:lnTo>
                  <a:lnTo>
                    <a:pt x="172" y="80"/>
                  </a:lnTo>
                  <a:lnTo>
                    <a:pt x="174" y="81"/>
                  </a:lnTo>
                  <a:lnTo>
                    <a:pt x="174" y="85"/>
                  </a:lnTo>
                  <a:lnTo>
                    <a:pt x="173" y="89"/>
                  </a:lnTo>
                  <a:lnTo>
                    <a:pt x="165" y="91"/>
                  </a:lnTo>
                  <a:lnTo>
                    <a:pt x="162" y="92"/>
                  </a:lnTo>
                  <a:lnTo>
                    <a:pt x="161" y="93"/>
                  </a:lnTo>
                  <a:lnTo>
                    <a:pt x="160" y="93"/>
                  </a:lnTo>
                  <a:lnTo>
                    <a:pt x="160" y="95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58" y="99"/>
                  </a:lnTo>
                  <a:lnTo>
                    <a:pt x="155" y="99"/>
                  </a:lnTo>
                  <a:lnTo>
                    <a:pt x="151" y="97"/>
                  </a:lnTo>
                  <a:lnTo>
                    <a:pt x="148" y="96"/>
                  </a:lnTo>
                  <a:lnTo>
                    <a:pt x="147" y="97"/>
                  </a:lnTo>
                  <a:lnTo>
                    <a:pt x="146" y="97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4" y="10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50" y="109"/>
                  </a:lnTo>
                  <a:lnTo>
                    <a:pt x="150" y="111"/>
                  </a:lnTo>
                  <a:lnTo>
                    <a:pt x="150" y="111"/>
                  </a:lnTo>
                  <a:lnTo>
                    <a:pt x="150" y="114"/>
                  </a:lnTo>
                  <a:lnTo>
                    <a:pt x="149" y="116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9" y="121"/>
                  </a:lnTo>
                  <a:lnTo>
                    <a:pt x="148" y="123"/>
                  </a:lnTo>
                  <a:lnTo>
                    <a:pt x="147" y="123"/>
                  </a:lnTo>
                  <a:lnTo>
                    <a:pt x="144" y="123"/>
                  </a:lnTo>
                  <a:lnTo>
                    <a:pt x="143" y="123"/>
                  </a:lnTo>
                  <a:lnTo>
                    <a:pt x="139" y="129"/>
                  </a:lnTo>
                  <a:lnTo>
                    <a:pt x="138" y="129"/>
                  </a:lnTo>
                  <a:lnTo>
                    <a:pt x="133" y="129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0" y="131"/>
                  </a:lnTo>
                  <a:lnTo>
                    <a:pt x="126" y="133"/>
                  </a:lnTo>
                  <a:lnTo>
                    <a:pt x="126" y="134"/>
                  </a:lnTo>
                  <a:lnTo>
                    <a:pt x="125" y="134"/>
                  </a:lnTo>
                  <a:lnTo>
                    <a:pt x="123" y="134"/>
                  </a:lnTo>
                  <a:lnTo>
                    <a:pt x="122" y="133"/>
                  </a:lnTo>
                  <a:lnTo>
                    <a:pt x="119" y="130"/>
                  </a:lnTo>
                  <a:lnTo>
                    <a:pt x="117" y="127"/>
                  </a:lnTo>
                  <a:lnTo>
                    <a:pt x="117" y="125"/>
                  </a:lnTo>
                  <a:lnTo>
                    <a:pt x="117" y="124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8" y="12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18"/>
                  </a:lnTo>
                  <a:lnTo>
                    <a:pt x="119" y="117"/>
                  </a:lnTo>
                  <a:lnTo>
                    <a:pt x="118" y="114"/>
                  </a:lnTo>
                  <a:lnTo>
                    <a:pt x="116" y="111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0" y="113"/>
                  </a:lnTo>
                  <a:lnTo>
                    <a:pt x="109" y="114"/>
                  </a:lnTo>
                  <a:lnTo>
                    <a:pt x="108" y="117"/>
                  </a:lnTo>
                  <a:lnTo>
                    <a:pt x="106" y="119"/>
                  </a:lnTo>
                  <a:lnTo>
                    <a:pt x="105" y="121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3" y="127"/>
                  </a:lnTo>
                  <a:lnTo>
                    <a:pt x="102" y="128"/>
                  </a:lnTo>
                  <a:lnTo>
                    <a:pt x="101" y="129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99" y="133"/>
                  </a:lnTo>
                  <a:lnTo>
                    <a:pt x="98" y="135"/>
                  </a:lnTo>
                  <a:lnTo>
                    <a:pt x="96" y="136"/>
                  </a:lnTo>
                  <a:lnTo>
                    <a:pt x="95" y="137"/>
                  </a:lnTo>
                  <a:lnTo>
                    <a:pt x="93" y="140"/>
                  </a:lnTo>
                  <a:lnTo>
                    <a:pt x="89" y="145"/>
                  </a:lnTo>
                  <a:lnTo>
                    <a:pt x="89" y="146"/>
                  </a:lnTo>
                  <a:lnTo>
                    <a:pt x="88" y="147"/>
                  </a:lnTo>
                  <a:lnTo>
                    <a:pt x="87" y="148"/>
                  </a:lnTo>
                  <a:lnTo>
                    <a:pt x="87" y="150"/>
                  </a:lnTo>
                  <a:lnTo>
                    <a:pt x="87" y="151"/>
                  </a:lnTo>
                  <a:lnTo>
                    <a:pt x="78" y="165"/>
                  </a:lnTo>
                  <a:lnTo>
                    <a:pt x="76" y="167"/>
                  </a:lnTo>
                  <a:lnTo>
                    <a:pt x="76" y="169"/>
                  </a:lnTo>
                  <a:lnTo>
                    <a:pt x="77" y="171"/>
                  </a:lnTo>
                  <a:lnTo>
                    <a:pt x="77" y="171"/>
                  </a:lnTo>
                  <a:lnTo>
                    <a:pt x="78" y="172"/>
                  </a:lnTo>
                  <a:lnTo>
                    <a:pt x="84" y="176"/>
                  </a:lnTo>
                  <a:lnTo>
                    <a:pt x="84" y="177"/>
                  </a:lnTo>
                  <a:lnTo>
                    <a:pt x="84" y="177"/>
                  </a:lnTo>
                  <a:lnTo>
                    <a:pt x="85" y="179"/>
                  </a:lnTo>
                  <a:lnTo>
                    <a:pt x="84" y="183"/>
                  </a:lnTo>
                  <a:lnTo>
                    <a:pt x="83" y="184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8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4" y="202"/>
                  </a:lnTo>
                  <a:lnTo>
                    <a:pt x="84" y="204"/>
                  </a:lnTo>
                  <a:lnTo>
                    <a:pt x="84" y="207"/>
                  </a:lnTo>
                  <a:lnTo>
                    <a:pt x="84" y="208"/>
                  </a:lnTo>
                  <a:lnTo>
                    <a:pt x="83" y="207"/>
                  </a:lnTo>
                  <a:lnTo>
                    <a:pt x="79" y="203"/>
                  </a:lnTo>
                  <a:lnTo>
                    <a:pt x="78" y="202"/>
                  </a:lnTo>
                  <a:lnTo>
                    <a:pt x="71" y="201"/>
                  </a:lnTo>
                  <a:lnTo>
                    <a:pt x="70" y="199"/>
                  </a:lnTo>
                  <a:lnTo>
                    <a:pt x="67" y="198"/>
                  </a:lnTo>
                  <a:lnTo>
                    <a:pt x="66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6" y="194"/>
                  </a:lnTo>
                  <a:lnTo>
                    <a:pt x="64" y="193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4" y="191"/>
                  </a:lnTo>
                  <a:lnTo>
                    <a:pt x="64" y="185"/>
                  </a:lnTo>
                  <a:lnTo>
                    <a:pt x="59" y="181"/>
                  </a:lnTo>
                  <a:lnTo>
                    <a:pt x="58" y="179"/>
                  </a:lnTo>
                  <a:lnTo>
                    <a:pt x="59" y="177"/>
                  </a:lnTo>
                  <a:lnTo>
                    <a:pt x="58" y="177"/>
                  </a:lnTo>
                  <a:lnTo>
                    <a:pt x="57" y="176"/>
                  </a:lnTo>
                  <a:lnTo>
                    <a:pt x="55" y="173"/>
                  </a:lnTo>
                  <a:lnTo>
                    <a:pt x="52" y="173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48" y="167"/>
                  </a:lnTo>
                  <a:lnTo>
                    <a:pt x="47" y="166"/>
                  </a:lnTo>
                  <a:lnTo>
                    <a:pt x="43" y="164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41" y="156"/>
                  </a:lnTo>
                  <a:lnTo>
                    <a:pt x="40" y="155"/>
                  </a:lnTo>
                  <a:lnTo>
                    <a:pt x="38" y="155"/>
                  </a:lnTo>
                  <a:lnTo>
                    <a:pt x="36" y="156"/>
                  </a:lnTo>
                  <a:lnTo>
                    <a:pt x="36" y="157"/>
                  </a:lnTo>
                  <a:lnTo>
                    <a:pt x="36" y="156"/>
                  </a:lnTo>
                  <a:lnTo>
                    <a:pt x="35" y="155"/>
                  </a:lnTo>
                  <a:lnTo>
                    <a:pt x="35" y="155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2" y="157"/>
                  </a:lnTo>
                  <a:lnTo>
                    <a:pt x="32" y="157"/>
                  </a:lnTo>
                  <a:lnTo>
                    <a:pt x="31" y="158"/>
                  </a:lnTo>
                  <a:lnTo>
                    <a:pt x="30" y="157"/>
                  </a:lnTo>
                  <a:lnTo>
                    <a:pt x="30" y="155"/>
                  </a:lnTo>
                  <a:lnTo>
                    <a:pt x="27" y="153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5"/>
                  </a:lnTo>
                  <a:lnTo>
                    <a:pt x="22" y="143"/>
                  </a:lnTo>
                  <a:lnTo>
                    <a:pt x="20" y="143"/>
                  </a:lnTo>
                  <a:lnTo>
                    <a:pt x="20" y="146"/>
                  </a:lnTo>
                  <a:lnTo>
                    <a:pt x="19" y="146"/>
                  </a:lnTo>
                  <a:lnTo>
                    <a:pt x="18" y="146"/>
                  </a:lnTo>
                  <a:lnTo>
                    <a:pt x="17" y="146"/>
                  </a:lnTo>
                  <a:lnTo>
                    <a:pt x="16" y="146"/>
                  </a:lnTo>
                  <a:lnTo>
                    <a:pt x="16" y="145"/>
                  </a:lnTo>
                  <a:lnTo>
                    <a:pt x="15" y="144"/>
                  </a:lnTo>
                  <a:lnTo>
                    <a:pt x="13" y="143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3" y="141"/>
                  </a:lnTo>
                  <a:lnTo>
                    <a:pt x="11" y="140"/>
                  </a:lnTo>
                  <a:lnTo>
                    <a:pt x="10" y="139"/>
                  </a:lnTo>
                  <a:lnTo>
                    <a:pt x="11" y="137"/>
                  </a:lnTo>
                  <a:lnTo>
                    <a:pt x="12" y="137"/>
                  </a:lnTo>
                  <a:lnTo>
                    <a:pt x="19" y="140"/>
                  </a:lnTo>
                  <a:lnTo>
                    <a:pt x="20" y="140"/>
                  </a:lnTo>
                  <a:lnTo>
                    <a:pt x="23" y="141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39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0" y="135"/>
                  </a:lnTo>
                  <a:lnTo>
                    <a:pt x="16" y="136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8" y="137"/>
                  </a:lnTo>
                  <a:lnTo>
                    <a:pt x="7" y="141"/>
                  </a:lnTo>
                  <a:lnTo>
                    <a:pt x="9" y="141"/>
                  </a:lnTo>
                  <a:lnTo>
                    <a:pt x="7" y="141"/>
                  </a:lnTo>
                  <a:lnTo>
                    <a:pt x="6" y="1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3" name="Freeform 166">
              <a:extLst>
                <a:ext uri="{FF2B5EF4-FFF2-40B4-BE49-F238E27FC236}">
                  <a16:creationId xmlns:a16="http://schemas.microsoft.com/office/drawing/2014/main" id="{B46D2674-5EEB-FE08-FBC7-2DC891B9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392" y="3301874"/>
              <a:ext cx="18403" cy="41052"/>
            </a:xfrm>
            <a:custGeom>
              <a:avLst/>
              <a:gdLst>
                <a:gd name="T0" fmla="*/ 4 w 13"/>
                <a:gd name="T1" fmla="*/ 0 h 29"/>
                <a:gd name="T2" fmla="*/ 5 w 13"/>
                <a:gd name="T3" fmla="*/ 2 h 29"/>
                <a:gd name="T4" fmla="*/ 7 w 13"/>
                <a:gd name="T5" fmla="*/ 3 h 29"/>
                <a:gd name="T6" fmla="*/ 6 w 13"/>
                <a:gd name="T7" fmla="*/ 5 h 29"/>
                <a:gd name="T8" fmla="*/ 7 w 13"/>
                <a:gd name="T9" fmla="*/ 6 h 29"/>
                <a:gd name="T10" fmla="*/ 8 w 13"/>
                <a:gd name="T11" fmla="*/ 7 h 29"/>
                <a:gd name="T12" fmla="*/ 8 w 13"/>
                <a:gd name="T13" fmla="*/ 9 h 29"/>
                <a:gd name="T14" fmla="*/ 8 w 13"/>
                <a:gd name="T15" fmla="*/ 11 h 29"/>
                <a:gd name="T16" fmla="*/ 7 w 13"/>
                <a:gd name="T17" fmla="*/ 12 h 29"/>
                <a:gd name="T18" fmla="*/ 7 w 13"/>
                <a:gd name="T19" fmla="*/ 13 h 29"/>
                <a:gd name="T20" fmla="*/ 9 w 13"/>
                <a:gd name="T21" fmla="*/ 15 h 29"/>
                <a:gd name="T22" fmla="*/ 12 w 13"/>
                <a:gd name="T23" fmla="*/ 18 h 29"/>
                <a:gd name="T24" fmla="*/ 13 w 13"/>
                <a:gd name="T25" fmla="*/ 22 h 29"/>
                <a:gd name="T26" fmla="*/ 12 w 13"/>
                <a:gd name="T27" fmla="*/ 25 h 29"/>
                <a:gd name="T28" fmla="*/ 9 w 13"/>
                <a:gd name="T29" fmla="*/ 28 h 29"/>
                <a:gd name="T30" fmla="*/ 8 w 13"/>
                <a:gd name="T31" fmla="*/ 29 h 29"/>
                <a:gd name="T32" fmla="*/ 2 w 13"/>
                <a:gd name="T33" fmla="*/ 28 h 29"/>
                <a:gd name="T34" fmla="*/ 0 w 13"/>
                <a:gd name="T35" fmla="*/ 27 h 29"/>
                <a:gd name="T36" fmla="*/ 0 w 13"/>
                <a:gd name="T37" fmla="*/ 26 h 29"/>
                <a:gd name="T38" fmla="*/ 2 w 13"/>
                <a:gd name="T39" fmla="*/ 24 h 29"/>
                <a:gd name="T40" fmla="*/ 2 w 13"/>
                <a:gd name="T41" fmla="*/ 23 h 29"/>
                <a:gd name="T42" fmla="*/ 3 w 13"/>
                <a:gd name="T43" fmla="*/ 21 h 29"/>
                <a:gd name="T44" fmla="*/ 3 w 13"/>
                <a:gd name="T45" fmla="*/ 18 h 29"/>
                <a:gd name="T46" fmla="*/ 2 w 13"/>
                <a:gd name="T47" fmla="*/ 17 h 29"/>
                <a:gd name="T48" fmla="*/ 2 w 13"/>
                <a:gd name="T49" fmla="*/ 14 h 29"/>
                <a:gd name="T50" fmla="*/ 1 w 13"/>
                <a:gd name="T51" fmla="*/ 12 h 29"/>
                <a:gd name="T52" fmla="*/ 2 w 13"/>
                <a:gd name="T53" fmla="*/ 8 h 29"/>
                <a:gd name="T54" fmla="*/ 2 w 13"/>
                <a:gd name="T55" fmla="*/ 3 h 29"/>
                <a:gd name="T56" fmla="*/ 4 w 13"/>
                <a:gd name="T5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29">
                  <a:moveTo>
                    <a:pt x="4" y="0"/>
                  </a:moveTo>
                  <a:lnTo>
                    <a:pt x="5" y="2"/>
                  </a:lnTo>
                  <a:lnTo>
                    <a:pt x="7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2" y="18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9" y="28"/>
                  </a:lnTo>
                  <a:lnTo>
                    <a:pt x="8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2" y="8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4" name="Freeform 197">
              <a:extLst>
                <a:ext uri="{FF2B5EF4-FFF2-40B4-BE49-F238E27FC236}">
                  <a16:creationId xmlns:a16="http://schemas.microsoft.com/office/drawing/2014/main" id="{903FB1BF-D95D-43E2-B13C-B38372A7F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276" y="3902083"/>
              <a:ext cx="15572" cy="15572"/>
            </a:xfrm>
            <a:custGeom>
              <a:avLst/>
              <a:gdLst>
                <a:gd name="T0" fmla="*/ 5 w 11"/>
                <a:gd name="T1" fmla="*/ 11 h 11"/>
                <a:gd name="T2" fmla="*/ 2 w 11"/>
                <a:gd name="T3" fmla="*/ 10 h 11"/>
                <a:gd name="T4" fmla="*/ 0 w 11"/>
                <a:gd name="T5" fmla="*/ 7 h 11"/>
                <a:gd name="T6" fmla="*/ 1 w 11"/>
                <a:gd name="T7" fmla="*/ 4 h 11"/>
                <a:gd name="T8" fmla="*/ 3 w 11"/>
                <a:gd name="T9" fmla="*/ 2 h 11"/>
                <a:gd name="T10" fmla="*/ 4 w 11"/>
                <a:gd name="T11" fmla="*/ 2 h 11"/>
                <a:gd name="T12" fmla="*/ 7 w 11"/>
                <a:gd name="T13" fmla="*/ 0 h 11"/>
                <a:gd name="T14" fmla="*/ 10 w 11"/>
                <a:gd name="T15" fmla="*/ 0 h 11"/>
                <a:gd name="T16" fmla="*/ 10 w 11"/>
                <a:gd name="T17" fmla="*/ 1 h 11"/>
                <a:gd name="T18" fmla="*/ 11 w 11"/>
                <a:gd name="T19" fmla="*/ 3 h 11"/>
                <a:gd name="T20" fmla="*/ 10 w 11"/>
                <a:gd name="T21" fmla="*/ 5 h 11"/>
                <a:gd name="T22" fmla="*/ 10 w 11"/>
                <a:gd name="T23" fmla="*/ 7 h 11"/>
                <a:gd name="T24" fmla="*/ 10 w 11"/>
                <a:gd name="T25" fmla="*/ 7 h 11"/>
                <a:gd name="T26" fmla="*/ 9 w 11"/>
                <a:gd name="T27" fmla="*/ 7 h 11"/>
                <a:gd name="T28" fmla="*/ 9 w 11"/>
                <a:gd name="T29" fmla="*/ 8 h 11"/>
                <a:gd name="T30" fmla="*/ 9 w 11"/>
                <a:gd name="T31" fmla="*/ 8 h 11"/>
                <a:gd name="T32" fmla="*/ 9 w 11"/>
                <a:gd name="T33" fmla="*/ 8 h 11"/>
                <a:gd name="T34" fmla="*/ 7 w 11"/>
                <a:gd name="T35" fmla="*/ 11 h 11"/>
                <a:gd name="T36" fmla="*/ 5 w 11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lnTo>
                    <a:pt x="2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5" name="Freeform 198">
              <a:extLst>
                <a:ext uri="{FF2B5EF4-FFF2-40B4-BE49-F238E27FC236}">
                  <a16:creationId xmlns:a16="http://schemas.microsoft.com/office/drawing/2014/main" id="{E3D6D21F-51CE-C575-BE36-D17E6205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431" y="3940303"/>
              <a:ext cx="8494" cy="8494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3 h 6"/>
                <a:gd name="T4" fmla="*/ 5 w 6"/>
                <a:gd name="T5" fmla="*/ 5 h 6"/>
                <a:gd name="T6" fmla="*/ 3 w 6"/>
                <a:gd name="T7" fmla="*/ 6 h 6"/>
                <a:gd name="T8" fmla="*/ 1 w 6"/>
                <a:gd name="T9" fmla="*/ 5 h 6"/>
                <a:gd name="T10" fmla="*/ 0 w 6"/>
                <a:gd name="T11" fmla="*/ 5 h 6"/>
                <a:gd name="T12" fmla="*/ 0 w 6"/>
                <a:gd name="T13" fmla="*/ 4 h 6"/>
                <a:gd name="T14" fmla="*/ 0 w 6"/>
                <a:gd name="T15" fmla="*/ 3 h 6"/>
                <a:gd name="T16" fmla="*/ 2 w 6"/>
                <a:gd name="T17" fmla="*/ 1 h 6"/>
                <a:gd name="T18" fmla="*/ 4 w 6"/>
                <a:gd name="T19" fmla="*/ 0 h 6"/>
                <a:gd name="T20" fmla="*/ 6 w 6"/>
                <a:gd name="T21" fmla="*/ 1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Detailed Eastern Europe Political Map-1</a:t>
            </a:r>
          </a:p>
        </p:txBody>
      </p:sp>
      <p:grpSp>
        <p:nvGrpSpPr>
          <p:cNvPr id="136328" name="Group 136327">
            <a:extLst>
              <a:ext uri="{FF2B5EF4-FFF2-40B4-BE49-F238E27FC236}">
                <a16:creationId xmlns:a16="http://schemas.microsoft.com/office/drawing/2014/main" id="{1B9770F9-2719-AC06-0D3D-AA3E721D24D3}"/>
              </a:ext>
            </a:extLst>
          </p:cNvPr>
          <p:cNvGrpSpPr/>
          <p:nvPr/>
        </p:nvGrpSpPr>
        <p:grpSpPr>
          <a:xfrm>
            <a:off x="1860042" y="1437624"/>
            <a:ext cx="3901714" cy="2494974"/>
            <a:chOff x="2480056" y="1059582"/>
            <a:chExt cx="5202285" cy="3326632"/>
          </a:xfrm>
          <a:solidFill>
            <a:srgbClr val="C3B996"/>
          </a:solidFill>
        </p:grpSpPr>
        <p:sp>
          <p:nvSpPr>
            <p:cNvPr id="136330" name="Freeform 11">
              <a:extLst>
                <a:ext uri="{FF2B5EF4-FFF2-40B4-BE49-F238E27FC236}">
                  <a16:creationId xmlns:a16="http://schemas.microsoft.com/office/drawing/2014/main" id="{A43E10E2-7295-7D73-C376-D9D4DC59F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94" y="2291143"/>
              <a:ext cx="2300330" cy="1390107"/>
            </a:xfrm>
            <a:custGeom>
              <a:avLst/>
              <a:gdLst>
                <a:gd name="T0" fmla="*/ 986 w 1625"/>
                <a:gd name="T1" fmla="*/ 9 h 982"/>
                <a:gd name="T2" fmla="*/ 1077 w 1625"/>
                <a:gd name="T3" fmla="*/ 33 h 982"/>
                <a:gd name="T4" fmla="*/ 1084 w 1625"/>
                <a:gd name="T5" fmla="*/ 115 h 982"/>
                <a:gd name="T6" fmla="*/ 1128 w 1625"/>
                <a:gd name="T7" fmla="*/ 173 h 982"/>
                <a:gd name="T8" fmla="*/ 1194 w 1625"/>
                <a:gd name="T9" fmla="*/ 223 h 982"/>
                <a:gd name="T10" fmla="*/ 1235 w 1625"/>
                <a:gd name="T11" fmla="*/ 281 h 982"/>
                <a:gd name="T12" fmla="*/ 1369 w 1625"/>
                <a:gd name="T13" fmla="*/ 281 h 982"/>
                <a:gd name="T14" fmla="*/ 1464 w 1625"/>
                <a:gd name="T15" fmla="*/ 345 h 982"/>
                <a:gd name="T16" fmla="*/ 1577 w 1625"/>
                <a:gd name="T17" fmla="*/ 395 h 982"/>
                <a:gd name="T18" fmla="*/ 1601 w 1625"/>
                <a:gd name="T19" fmla="*/ 474 h 982"/>
                <a:gd name="T20" fmla="*/ 1582 w 1625"/>
                <a:gd name="T21" fmla="*/ 536 h 982"/>
                <a:gd name="T22" fmla="*/ 1589 w 1625"/>
                <a:gd name="T23" fmla="*/ 615 h 982"/>
                <a:gd name="T24" fmla="*/ 1488 w 1625"/>
                <a:gd name="T25" fmla="*/ 659 h 982"/>
                <a:gd name="T26" fmla="*/ 1427 w 1625"/>
                <a:gd name="T27" fmla="*/ 737 h 982"/>
                <a:gd name="T28" fmla="*/ 1318 w 1625"/>
                <a:gd name="T29" fmla="*/ 780 h 982"/>
                <a:gd name="T30" fmla="*/ 1204 w 1625"/>
                <a:gd name="T31" fmla="*/ 822 h 982"/>
                <a:gd name="T32" fmla="*/ 1182 w 1625"/>
                <a:gd name="T33" fmla="*/ 822 h 982"/>
                <a:gd name="T34" fmla="*/ 1150 w 1625"/>
                <a:gd name="T35" fmla="*/ 892 h 982"/>
                <a:gd name="T36" fmla="*/ 1056 w 1625"/>
                <a:gd name="T37" fmla="*/ 855 h 982"/>
                <a:gd name="T38" fmla="*/ 997 w 1625"/>
                <a:gd name="T39" fmla="*/ 857 h 982"/>
                <a:gd name="T40" fmla="*/ 906 w 1625"/>
                <a:gd name="T41" fmla="*/ 855 h 982"/>
                <a:gd name="T42" fmla="*/ 862 w 1625"/>
                <a:gd name="T43" fmla="*/ 821 h 982"/>
                <a:gd name="T44" fmla="*/ 912 w 1625"/>
                <a:gd name="T45" fmla="*/ 802 h 982"/>
                <a:gd name="T46" fmla="*/ 879 w 1625"/>
                <a:gd name="T47" fmla="*/ 734 h 982"/>
                <a:gd name="T48" fmla="*/ 886 w 1625"/>
                <a:gd name="T49" fmla="*/ 758 h 982"/>
                <a:gd name="T50" fmla="*/ 853 w 1625"/>
                <a:gd name="T51" fmla="*/ 775 h 982"/>
                <a:gd name="T52" fmla="*/ 799 w 1625"/>
                <a:gd name="T53" fmla="*/ 802 h 982"/>
                <a:gd name="T54" fmla="*/ 722 w 1625"/>
                <a:gd name="T55" fmla="*/ 904 h 982"/>
                <a:gd name="T56" fmla="*/ 696 w 1625"/>
                <a:gd name="T57" fmla="*/ 912 h 982"/>
                <a:gd name="T58" fmla="*/ 677 w 1625"/>
                <a:gd name="T59" fmla="*/ 909 h 982"/>
                <a:gd name="T60" fmla="*/ 683 w 1625"/>
                <a:gd name="T61" fmla="*/ 954 h 982"/>
                <a:gd name="T62" fmla="*/ 646 w 1625"/>
                <a:gd name="T63" fmla="*/ 954 h 982"/>
                <a:gd name="T64" fmla="*/ 597 w 1625"/>
                <a:gd name="T65" fmla="*/ 980 h 982"/>
                <a:gd name="T66" fmla="*/ 577 w 1625"/>
                <a:gd name="T67" fmla="*/ 918 h 982"/>
                <a:gd name="T68" fmla="*/ 612 w 1625"/>
                <a:gd name="T69" fmla="*/ 827 h 982"/>
                <a:gd name="T70" fmla="*/ 663 w 1625"/>
                <a:gd name="T71" fmla="*/ 825 h 982"/>
                <a:gd name="T72" fmla="*/ 710 w 1625"/>
                <a:gd name="T73" fmla="*/ 817 h 982"/>
                <a:gd name="T74" fmla="*/ 682 w 1625"/>
                <a:gd name="T75" fmla="*/ 762 h 982"/>
                <a:gd name="T76" fmla="*/ 664 w 1625"/>
                <a:gd name="T77" fmla="*/ 704 h 982"/>
                <a:gd name="T78" fmla="*/ 640 w 1625"/>
                <a:gd name="T79" fmla="*/ 649 h 982"/>
                <a:gd name="T80" fmla="*/ 589 w 1625"/>
                <a:gd name="T81" fmla="*/ 599 h 982"/>
                <a:gd name="T82" fmla="*/ 543 w 1625"/>
                <a:gd name="T83" fmla="*/ 581 h 982"/>
                <a:gd name="T84" fmla="*/ 441 w 1625"/>
                <a:gd name="T85" fmla="*/ 564 h 982"/>
                <a:gd name="T86" fmla="*/ 384 w 1625"/>
                <a:gd name="T87" fmla="*/ 586 h 982"/>
                <a:gd name="T88" fmla="*/ 227 w 1625"/>
                <a:gd name="T89" fmla="*/ 634 h 982"/>
                <a:gd name="T90" fmla="*/ 114 w 1625"/>
                <a:gd name="T91" fmla="*/ 617 h 982"/>
                <a:gd name="T92" fmla="*/ 52 w 1625"/>
                <a:gd name="T93" fmla="*/ 602 h 982"/>
                <a:gd name="T94" fmla="*/ 2 w 1625"/>
                <a:gd name="T95" fmla="*/ 537 h 982"/>
                <a:gd name="T96" fmla="*/ 48 w 1625"/>
                <a:gd name="T97" fmla="*/ 474 h 982"/>
                <a:gd name="T98" fmla="*/ 47 w 1625"/>
                <a:gd name="T99" fmla="*/ 412 h 982"/>
                <a:gd name="T100" fmla="*/ 175 w 1625"/>
                <a:gd name="T101" fmla="*/ 268 h 982"/>
                <a:gd name="T102" fmla="*/ 159 w 1625"/>
                <a:gd name="T103" fmla="*/ 188 h 982"/>
                <a:gd name="T104" fmla="*/ 143 w 1625"/>
                <a:gd name="T105" fmla="*/ 106 h 982"/>
                <a:gd name="T106" fmla="*/ 431 w 1625"/>
                <a:gd name="T107" fmla="*/ 92 h 982"/>
                <a:gd name="T108" fmla="*/ 510 w 1625"/>
                <a:gd name="T109" fmla="*/ 121 h 982"/>
                <a:gd name="T110" fmla="*/ 586 w 1625"/>
                <a:gd name="T111" fmla="*/ 135 h 982"/>
                <a:gd name="T112" fmla="*/ 651 w 1625"/>
                <a:gd name="T113" fmla="*/ 145 h 982"/>
                <a:gd name="T114" fmla="*/ 739 w 1625"/>
                <a:gd name="T115" fmla="*/ 146 h 982"/>
                <a:gd name="T116" fmla="*/ 764 w 1625"/>
                <a:gd name="T117" fmla="*/ 131 h 982"/>
                <a:gd name="T118" fmla="*/ 770 w 1625"/>
                <a:gd name="T119" fmla="*/ 85 h 982"/>
                <a:gd name="T120" fmla="*/ 792 w 1625"/>
                <a:gd name="T121" fmla="*/ 49 h 982"/>
                <a:gd name="T122" fmla="*/ 947 w 1625"/>
                <a:gd name="T123" fmla="*/ 87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5" h="982">
                  <a:moveTo>
                    <a:pt x="868" y="39"/>
                  </a:moveTo>
                  <a:lnTo>
                    <a:pt x="874" y="39"/>
                  </a:lnTo>
                  <a:lnTo>
                    <a:pt x="877" y="39"/>
                  </a:lnTo>
                  <a:lnTo>
                    <a:pt x="879" y="41"/>
                  </a:lnTo>
                  <a:lnTo>
                    <a:pt x="880" y="44"/>
                  </a:lnTo>
                  <a:lnTo>
                    <a:pt x="880" y="46"/>
                  </a:lnTo>
                  <a:lnTo>
                    <a:pt x="880" y="49"/>
                  </a:lnTo>
                  <a:lnTo>
                    <a:pt x="881" y="50"/>
                  </a:lnTo>
                  <a:lnTo>
                    <a:pt x="883" y="50"/>
                  </a:lnTo>
                  <a:lnTo>
                    <a:pt x="888" y="47"/>
                  </a:lnTo>
                  <a:lnTo>
                    <a:pt x="891" y="47"/>
                  </a:lnTo>
                  <a:lnTo>
                    <a:pt x="897" y="48"/>
                  </a:lnTo>
                  <a:lnTo>
                    <a:pt x="898" y="48"/>
                  </a:lnTo>
                  <a:lnTo>
                    <a:pt x="910" y="42"/>
                  </a:lnTo>
                  <a:lnTo>
                    <a:pt x="915" y="39"/>
                  </a:lnTo>
                  <a:lnTo>
                    <a:pt x="917" y="33"/>
                  </a:lnTo>
                  <a:lnTo>
                    <a:pt x="918" y="25"/>
                  </a:lnTo>
                  <a:lnTo>
                    <a:pt x="919" y="22"/>
                  </a:lnTo>
                  <a:lnTo>
                    <a:pt x="920" y="21"/>
                  </a:lnTo>
                  <a:lnTo>
                    <a:pt x="922" y="21"/>
                  </a:lnTo>
                  <a:lnTo>
                    <a:pt x="922" y="20"/>
                  </a:lnTo>
                  <a:lnTo>
                    <a:pt x="922" y="18"/>
                  </a:lnTo>
                  <a:lnTo>
                    <a:pt x="922" y="16"/>
                  </a:lnTo>
                  <a:lnTo>
                    <a:pt x="921" y="14"/>
                  </a:lnTo>
                  <a:lnTo>
                    <a:pt x="920" y="12"/>
                  </a:lnTo>
                  <a:lnTo>
                    <a:pt x="922" y="7"/>
                  </a:lnTo>
                  <a:lnTo>
                    <a:pt x="925" y="6"/>
                  </a:lnTo>
                  <a:lnTo>
                    <a:pt x="933" y="9"/>
                  </a:lnTo>
                  <a:lnTo>
                    <a:pt x="937" y="8"/>
                  </a:lnTo>
                  <a:lnTo>
                    <a:pt x="955" y="17"/>
                  </a:lnTo>
                  <a:lnTo>
                    <a:pt x="958" y="17"/>
                  </a:lnTo>
                  <a:lnTo>
                    <a:pt x="963" y="15"/>
                  </a:lnTo>
                  <a:lnTo>
                    <a:pt x="965" y="15"/>
                  </a:lnTo>
                  <a:lnTo>
                    <a:pt x="967" y="16"/>
                  </a:lnTo>
                  <a:lnTo>
                    <a:pt x="970" y="19"/>
                  </a:lnTo>
                  <a:lnTo>
                    <a:pt x="971" y="19"/>
                  </a:lnTo>
                  <a:lnTo>
                    <a:pt x="973" y="18"/>
                  </a:lnTo>
                  <a:lnTo>
                    <a:pt x="982" y="9"/>
                  </a:lnTo>
                  <a:lnTo>
                    <a:pt x="984" y="9"/>
                  </a:lnTo>
                  <a:lnTo>
                    <a:pt x="985" y="9"/>
                  </a:lnTo>
                  <a:lnTo>
                    <a:pt x="986" y="9"/>
                  </a:lnTo>
                  <a:lnTo>
                    <a:pt x="987" y="9"/>
                  </a:lnTo>
                  <a:lnTo>
                    <a:pt x="988" y="9"/>
                  </a:lnTo>
                  <a:lnTo>
                    <a:pt x="988" y="7"/>
                  </a:lnTo>
                  <a:lnTo>
                    <a:pt x="989" y="6"/>
                  </a:lnTo>
                  <a:lnTo>
                    <a:pt x="991" y="5"/>
                  </a:lnTo>
                  <a:lnTo>
                    <a:pt x="993" y="4"/>
                  </a:lnTo>
                  <a:lnTo>
                    <a:pt x="994" y="1"/>
                  </a:lnTo>
                  <a:lnTo>
                    <a:pt x="996" y="0"/>
                  </a:lnTo>
                  <a:lnTo>
                    <a:pt x="998" y="0"/>
                  </a:lnTo>
                  <a:lnTo>
                    <a:pt x="1006" y="2"/>
                  </a:lnTo>
                  <a:lnTo>
                    <a:pt x="1012" y="2"/>
                  </a:lnTo>
                  <a:lnTo>
                    <a:pt x="1013" y="2"/>
                  </a:lnTo>
                  <a:lnTo>
                    <a:pt x="1016" y="3"/>
                  </a:lnTo>
                  <a:lnTo>
                    <a:pt x="1018" y="4"/>
                  </a:lnTo>
                  <a:lnTo>
                    <a:pt x="1019" y="4"/>
                  </a:lnTo>
                  <a:lnTo>
                    <a:pt x="1020" y="3"/>
                  </a:lnTo>
                  <a:lnTo>
                    <a:pt x="1022" y="3"/>
                  </a:lnTo>
                  <a:lnTo>
                    <a:pt x="1023" y="2"/>
                  </a:lnTo>
                  <a:lnTo>
                    <a:pt x="1024" y="4"/>
                  </a:lnTo>
                  <a:lnTo>
                    <a:pt x="1024" y="9"/>
                  </a:lnTo>
                  <a:lnTo>
                    <a:pt x="1026" y="12"/>
                  </a:lnTo>
                  <a:lnTo>
                    <a:pt x="1028" y="12"/>
                  </a:lnTo>
                  <a:lnTo>
                    <a:pt x="1034" y="5"/>
                  </a:lnTo>
                  <a:lnTo>
                    <a:pt x="1042" y="2"/>
                  </a:lnTo>
                  <a:lnTo>
                    <a:pt x="1046" y="1"/>
                  </a:lnTo>
                  <a:lnTo>
                    <a:pt x="1050" y="1"/>
                  </a:lnTo>
                  <a:lnTo>
                    <a:pt x="1052" y="2"/>
                  </a:lnTo>
                  <a:lnTo>
                    <a:pt x="1054" y="3"/>
                  </a:lnTo>
                  <a:lnTo>
                    <a:pt x="1054" y="5"/>
                  </a:lnTo>
                  <a:lnTo>
                    <a:pt x="1055" y="8"/>
                  </a:lnTo>
                  <a:lnTo>
                    <a:pt x="1057" y="9"/>
                  </a:lnTo>
                  <a:lnTo>
                    <a:pt x="1061" y="12"/>
                  </a:lnTo>
                  <a:lnTo>
                    <a:pt x="1063" y="15"/>
                  </a:lnTo>
                  <a:lnTo>
                    <a:pt x="1065" y="20"/>
                  </a:lnTo>
                  <a:lnTo>
                    <a:pt x="1066" y="21"/>
                  </a:lnTo>
                  <a:lnTo>
                    <a:pt x="1072" y="25"/>
                  </a:lnTo>
                  <a:lnTo>
                    <a:pt x="1073" y="27"/>
                  </a:lnTo>
                  <a:lnTo>
                    <a:pt x="1075" y="29"/>
                  </a:lnTo>
                  <a:lnTo>
                    <a:pt x="1076" y="31"/>
                  </a:lnTo>
                  <a:lnTo>
                    <a:pt x="1077" y="33"/>
                  </a:lnTo>
                  <a:lnTo>
                    <a:pt x="1077" y="33"/>
                  </a:lnTo>
                  <a:lnTo>
                    <a:pt x="1077" y="35"/>
                  </a:lnTo>
                  <a:lnTo>
                    <a:pt x="1075" y="39"/>
                  </a:lnTo>
                  <a:lnTo>
                    <a:pt x="1075" y="39"/>
                  </a:lnTo>
                  <a:lnTo>
                    <a:pt x="1075" y="42"/>
                  </a:lnTo>
                  <a:lnTo>
                    <a:pt x="1076" y="47"/>
                  </a:lnTo>
                  <a:lnTo>
                    <a:pt x="1076" y="50"/>
                  </a:lnTo>
                  <a:lnTo>
                    <a:pt x="1078" y="52"/>
                  </a:lnTo>
                  <a:lnTo>
                    <a:pt x="1079" y="55"/>
                  </a:lnTo>
                  <a:lnTo>
                    <a:pt x="1079" y="57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83" y="61"/>
                  </a:lnTo>
                  <a:lnTo>
                    <a:pt x="1085" y="63"/>
                  </a:lnTo>
                  <a:lnTo>
                    <a:pt x="1088" y="67"/>
                  </a:lnTo>
                  <a:lnTo>
                    <a:pt x="1089" y="68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1" y="72"/>
                  </a:lnTo>
                  <a:lnTo>
                    <a:pt x="1092" y="72"/>
                  </a:lnTo>
                  <a:lnTo>
                    <a:pt x="1094" y="71"/>
                  </a:lnTo>
                  <a:lnTo>
                    <a:pt x="1095" y="71"/>
                  </a:lnTo>
                  <a:lnTo>
                    <a:pt x="1096" y="73"/>
                  </a:lnTo>
                  <a:lnTo>
                    <a:pt x="1100" y="76"/>
                  </a:lnTo>
                  <a:lnTo>
                    <a:pt x="1102" y="77"/>
                  </a:lnTo>
                  <a:lnTo>
                    <a:pt x="1103" y="80"/>
                  </a:lnTo>
                  <a:lnTo>
                    <a:pt x="1105" y="81"/>
                  </a:lnTo>
                  <a:lnTo>
                    <a:pt x="1107" y="87"/>
                  </a:lnTo>
                  <a:lnTo>
                    <a:pt x="1108" y="93"/>
                  </a:lnTo>
                  <a:lnTo>
                    <a:pt x="1104" y="97"/>
                  </a:lnTo>
                  <a:lnTo>
                    <a:pt x="1102" y="97"/>
                  </a:lnTo>
                  <a:lnTo>
                    <a:pt x="1096" y="97"/>
                  </a:lnTo>
                  <a:lnTo>
                    <a:pt x="1082" y="101"/>
                  </a:lnTo>
                  <a:lnTo>
                    <a:pt x="1078" y="103"/>
                  </a:lnTo>
                  <a:lnTo>
                    <a:pt x="1077" y="106"/>
                  </a:lnTo>
                  <a:lnTo>
                    <a:pt x="1078" y="108"/>
                  </a:lnTo>
                  <a:lnTo>
                    <a:pt x="1081" y="109"/>
                  </a:lnTo>
                  <a:lnTo>
                    <a:pt x="1083" y="110"/>
                  </a:lnTo>
                  <a:lnTo>
                    <a:pt x="1083" y="111"/>
                  </a:lnTo>
                  <a:lnTo>
                    <a:pt x="1084" y="113"/>
                  </a:lnTo>
                  <a:lnTo>
                    <a:pt x="1084" y="115"/>
                  </a:lnTo>
                  <a:lnTo>
                    <a:pt x="1084" y="116"/>
                  </a:lnTo>
                  <a:lnTo>
                    <a:pt x="1088" y="120"/>
                  </a:lnTo>
                  <a:lnTo>
                    <a:pt x="1090" y="123"/>
                  </a:lnTo>
                  <a:lnTo>
                    <a:pt x="1090" y="125"/>
                  </a:lnTo>
                  <a:lnTo>
                    <a:pt x="1090" y="128"/>
                  </a:lnTo>
                  <a:lnTo>
                    <a:pt x="1090" y="129"/>
                  </a:lnTo>
                  <a:lnTo>
                    <a:pt x="1090" y="132"/>
                  </a:lnTo>
                  <a:lnTo>
                    <a:pt x="1089" y="134"/>
                  </a:lnTo>
                  <a:lnTo>
                    <a:pt x="1089" y="135"/>
                  </a:lnTo>
                  <a:lnTo>
                    <a:pt x="1090" y="136"/>
                  </a:lnTo>
                  <a:lnTo>
                    <a:pt x="1090" y="137"/>
                  </a:lnTo>
                  <a:lnTo>
                    <a:pt x="1090" y="139"/>
                  </a:lnTo>
                  <a:lnTo>
                    <a:pt x="1089" y="140"/>
                  </a:lnTo>
                  <a:lnTo>
                    <a:pt x="1087" y="141"/>
                  </a:lnTo>
                  <a:lnTo>
                    <a:pt x="1086" y="141"/>
                  </a:lnTo>
                  <a:lnTo>
                    <a:pt x="1087" y="142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0" y="146"/>
                  </a:lnTo>
                  <a:lnTo>
                    <a:pt x="1092" y="147"/>
                  </a:lnTo>
                  <a:lnTo>
                    <a:pt x="1094" y="147"/>
                  </a:lnTo>
                  <a:lnTo>
                    <a:pt x="1096" y="147"/>
                  </a:lnTo>
                  <a:lnTo>
                    <a:pt x="1097" y="146"/>
                  </a:lnTo>
                  <a:lnTo>
                    <a:pt x="1098" y="151"/>
                  </a:lnTo>
                  <a:lnTo>
                    <a:pt x="1096" y="156"/>
                  </a:lnTo>
                  <a:lnTo>
                    <a:pt x="1092" y="159"/>
                  </a:lnTo>
                  <a:lnTo>
                    <a:pt x="1087" y="163"/>
                  </a:lnTo>
                  <a:lnTo>
                    <a:pt x="1093" y="166"/>
                  </a:lnTo>
                  <a:lnTo>
                    <a:pt x="1096" y="166"/>
                  </a:lnTo>
                  <a:lnTo>
                    <a:pt x="1097" y="165"/>
                  </a:lnTo>
                  <a:lnTo>
                    <a:pt x="1100" y="163"/>
                  </a:lnTo>
                  <a:lnTo>
                    <a:pt x="1103" y="162"/>
                  </a:lnTo>
                  <a:lnTo>
                    <a:pt x="1107" y="163"/>
                  </a:lnTo>
                  <a:lnTo>
                    <a:pt x="1114" y="165"/>
                  </a:lnTo>
                  <a:lnTo>
                    <a:pt x="1116" y="166"/>
                  </a:lnTo>
                  <a:lnTo>
                    <a:pt x="1122" y="165"/>
                  </a:lnTo>
                  <a:lnTo>
                    <a:pt x="1125" y="165"/>
                  </a:lnTo>
                  <a:lnTo>
                    <a:pt x="1126" y="167"/>
                  </a:lnTo>
                  <a:lnTo>
                    <a:pt x="1126" y="169"/>
                  </a:lnTo>
                  <a:lnTo>
                    <a:pt x="1127" y="171"/>
                  </a:lnTo>
                  <a:lnTo>
                    <a:pt x="1128" y="173"/>
                  </a:lnTo>
                  <a:lnTo>
                    <a:pt x="1129" y="174"/>
                  </a:lnTo>
                  <a:lnTo>
                    <a:pt x="1131" y="175"/>
                  </a:lnTo>
                  <a:lnTo>
                    <a:pt x="1138" y="176"/>
                  </a:lnTo>
                  <a:lnTo>
                    <a:pt x="1144" y="174"/>
                  </a:lnTo>
                  <a:lnTo>
                    <a:pt x="1151" y="171"/>
                  </a:lnTo>
                  <a:lnTo>
                    <a:pt x="1156" y="168"/>
                  </a:lnTo>
                  <a:lnTo>
                    <a:pt x="1156" y="168"/>
                  </a:lnTo>
                  <a:lnTo>
                    <a:pt x="1158" y="169"/>
                  </a:lnTo>
                  <a:lnTo>
                    <a:pt x="1160" y="170"/>
                  </a:lnTo>
                  <a:lnTo>
                    <a:pt x="1162" y="170"/>
                  </a:lnTo>
                  <a:lnTo>
                    <a:pt x="1163" y="169"/>
                  </a:lnTo>
                  <a:lnTo>
                    <a:pt x="1165" y="169"/>
                  </a:lnTo>
                  <a:lnTo>
                    <a:pt x="1168" y="169"/>
                  </a:lnTo>
                  <a:lnTo>
                    <a:pt x="1168" y="171"/>
                  </a:lnTo>
                  <a:lnTo>
                    <a:pt x="1169" y="173"/>
                  </a:lnTo>
                  <a:lnTo>
                    <a:pt x="1171" y="186"/>
                  </a:lnTo>
                  <a:lnTo>
                    <a:pt x="1173" y="190"/>
                  </a:lnTo>
                  <a:lnTo>
                    <a:pt x="1175" y="193"/>
                  </a:lnTo>
                  <a:lnTo>
                    <a:pt x="1179" y="194"/>
                  </a:lnTo>
                  <a:lnTo>
                    <a:pt x="1185" y="192"/>
                  </a:lnTo>
                  <a:lnTo>
                    <a:pt x="1188" y="192"/>
                  </a:lnTo>
                  <a:lnTo>
                    <a:pt x="1190" y="193"/>
                  </a:lnTo>
                  <a:lnTo>
                    <a:pt x="1192" y="194"/>
                  </a:lnTo>
                  <a:lnTo>
                    <a:pt x="1192" y="195"/>
                  </a:lnTo>
                  <a:lnTo>
                    <a:pt x="1192" y="198"/>
                  </a:lnTo>
                  <a:lnTo>
                    <a:pt x="1190" y="199"/>
                  </a:lnTo>
                  <a:lnTo>
                    <a:pt x="1185" y="200"/>
                  </a:lnTo>
                  <a:lnTo>
                    <a:pt x="1186" y="201"/>
                  </a:lnTo>
                  <a:lnTo>
                    <a:pt x="1186" y="205"/>
                  </a:lnTo>
                  <a:lnTo>
                    <a:pt x="1186" y="206"/>
                  </a:lnTo>
                  <a:lnTo>
                    <a:pt x="1186" y="207"/>
                  </a:lnTo>
                  <a:lnTo>
                    <a:pt x="1186" y="208"/>
                  </a:lnTo>
                  <a:lnTo>
                    <a:pt x="1189" y="208"/>
                  </a:lnTo>
                  <a:lnTo>
                    <a:pt x="1190" y="209"/>
                  </a:lnTo>
                  <a:lnTo>
                    <a:pt x="1191" y="211"/>
                  </a:lnTo>
                  <a:lnTo>
                    <a:pt x="1191" y="213"/>
                  </a:lnTo>
                  <a:lnTo>
                    <a:pt x="1191" y="214"/>
                  </a:lnTo>
                  <a:lnTo>
                    <a:pt x="1191" y="217"/>
                  </a:lnTo>
                  <a:lnTo>
                    <a:pt x="1192" y="219"/>
                  </a:lnTo>
                  <a:lnTo>
                    <a:pt x="1193" y="221"/>
                  </a:lnTo>
                  <a:lnTo>
                    <a:pt x="1194" y="223"/>
                  </a:lnTo>
                  <a:lnTo>
                    <a:pt x="1194" y="225"/>
                  </a:lnTo>
                  <a:lnTo>
                    <a:pt x="1194" y="226"/>
                  </a:lnTo>
                  <a:lnTo>
                    <a:pt x="1194" y="228"/>
                  </a:lnTo>
                  <a:lnTo>
                    <a:pt x="1196" y="229"/>
                  </a:lnTo>
                  <a:lnTo>
                    <a:pt x="1198" y="231"/>
                  </a:lnTo>
                  <a:lnTo>
                    <a:pt x="1198" y="231"/>
                  </a:lnTo>
                  <a:lnTo>
                    <a:pt x="1199" y="233"/>
                  </a:lnTo>
                  <a:lnTo>
                    <a:pt x="1200" y="237"/>
                  </a:lnTo>
                  <a:lnTo>
                    <a:pt x="1200" y="241"/>
                  </a:lnTo>
                  <a:lnTo>
                    <a:pt x="1200" y="243"/>
                  </a:lnTo>
                  <a:lnTo>
                    <a:pt x="1203" y="246"/>
                  </a:lnTo>
                  <a:lnTo>
                    <a:pt x="1195" y="249"/>
                  </a:lnTo>
                  <a:lnTo>
                    <a:pt x="1194" y="251"/>
                  </a:lnTo>
                  <a:lnTo>
                    <a:pt x="1194" y="253"/>
                  </a:lnTo>
                  <a:lnTo>
                    <a:pt x="1198" y="270"/>
                  </a:lnTo>
                  <a:lnTo>
                    <a:pt x="1200" y="273"/>
                  </a:lnTo>
                  <a:lnTo>
                    <a:pt x="1204" y="275"/>
                  </a:lnTo>
                  <a:lnTo>
                    <a:pt x="1205" y="275"/>
                  </a:lnTo>
                  <a:lnTo>
                    <a:pt x="1207" y="276"/>
                  </a:lnTo>
                  <a:lnTo>
                    <a:pt x="1209" y="278"/>
                  </a:lnTo>
                  <a:lnTo>
                    <a:pt x="1210" y="279"/>
                  </a:lnTo>
                  <a:lnTo>
                    <a:pt x="1210" y="283"/>
                  </a:lnTo>
                  <a:lnTo>
                    <a:pt x="1211" y="286"/>
                  </a:lnTo>
                  <a:lnTo>
                    <a:pt x="1211" y="288"/>
                  </a:lnTo>
                  <a:lnTo>
                    <a:pt x="1214" y="290"/>
                  </a:lnTo>
                  <a:lnTo>
                    <a:pt x="1216" y="292"/>
                  </a:lnTo>
                  <a:lnTo>
                    <a:pt x="1217" y="292"/>
                  </a:lnTo>
                  <a:lnTo>
                    <a:pt x="1219" y="293"/>
                  </a:lnTo>
                  <a:lnTo>
                    <a:pt x="1221" y="293"/>
                  </a:lnTo>
                  <a:lnTo>
                    <a:pt x="1223" y="292"/>
                  </a:lnTo>
                  <a:lnTo>
                    <a:pt x="1223" y="292"/>
                  </a:lnTo>
                  <a:lnTo>
                    <a:pt x="1224" y="291"/>
                  </a:lnTo>
                  <a:lnTo>
                    <a:pt x="1225" y="289"/>
                  </a:lnTo>
                  <a:lnTo>
                    <a:pt x="1227" y="287"/>
                  </a:lnTo>
                  <a:lnTo>
                    <a:pt x="1228" y="286"/>
                  </a:lnTo>
                  <a:lnTo>
                    <a:pt x="1229" y="286"/>
                  </a:lnTo>
                  <a:lnTo>
                    <a:pt x="1230" y="286"/>
                  </a:lnTo>
                  <a:lnTo>
                    <a:pt x="1231" y="286"/>
                  </a:lnTo>
                  <a:lnTo>
                    <a:pt x="1233" y="283"/>
                  </a:lnTo>
                  <a:lnTo>
                    <a:pt x="1234" y="282"/>
                  </a:lnTo>
                  <a:lnTo>
                    <a:pt x="1235" y="281"/>
                  </a:lnTo>
                  <a:lnTo>
                    <a:pt x="1244" y="280"/>
                  </a:lnTo>
                  <a:lnTo>
                    <a:pt x="1260" y="281"/>
                  </a:lnTo>
                  <a:lnTo>
                    <a:pt x="1262" y="283"/>
                  </a:lnTo>
                  <a:lnTo>
                    <a:pt x="1263" y="286"/>
                  </a:lnTo>
                  <a:lnTo>
                    <a:pt x="1265" y="287"/>
                  </a:lnTo>
                  <a:lnTo>
                    <a:pt x="1275" y="301"/>
                  </a:lnTo>
                  <a:lnTo>
                    <a:pt x="1277" y="303"/>
                  </a:lnTo>
                  <a:lnTo>
                    <a:pt x="1279" y="302"/>
                  </a:lnTo>
                  <a:lnTo>
                    <a:pt x="1281" y="301"/>
                  </a:lnTo>
                  <a:lnTo>
                    <a:pt x="1283" y="300"/>
                  </a:lnTo>
                  <a:lnTo>
                    <a:pt x="1285" y="298"/>
                  </a:lnTo>
                  <a:lnTo>
                    <a:pt x="1285" y="298"/>
                  </a:lnTo>
                  <a:lnTo>
                    <a:pt x="1287" y="298"/>
                  </a:lnTo>
                  <a:lnTo>
                    <a:pt x="1288" y="298"/>
                  </a:lnTo>
                  <a:lnTo>
                    <a:pt x="1289" y="299"/>
                  </a:lnTo>
                  <a:lnTo>
                    <a:pt x="1291" y="299"/>
                  </a:lnTo>
                  <a:lnTo>
                    <a:pt x="1294" y="301"/>
                  </a:lnTo>
                  <a:lnTo>
                    <a:pt x="1296" y="302"/>
                  </a:lnTo>
                  <a:lnTo>
                    <a:pt x="1297" y="303"/>
                  </a:lnTo>
                  <a:lnTo>
                    <a:pt x="1299" y="304"/>
                  </a:lnTo>
                  <a:lnTo>
                    <a:pt x="1299" y="304"/>
                  </a:lnTo>
                  <a:lnTo>
                    <a:pt x="1299" y="307"/>
                  </a:lnTo>
                  <a:lnTo>
                    <a:pt x="1298" y="309"/>
                  </a:lnTo>
                  <a:lnTo>
                    <a:pt x="1299" y="310"/>
                  </a:lnTo>
                  <a:lnTo>
                    <a:pt x="1300" y="311"/>
                  </a:lnTo>
                  <a:lnTo>
                    <a:pt x="1302" y="312"/>
                  </a:lnTo>
                  <a:lnTo>
                    <a:pt x="1304" y="312"/>
                  </a:lnTo>
                  <a:lnTo>
                    <a:pt x="1306" y="312"/>
                  </a:lnTo>
                  <a:lnTo>
                    <a:pt x="1307" y="310"/>
                  </a:lnTo>
                  <a:lnTo>
                    <a:pt x="1308" y="310"/>
                  </a:lnTo>
                  <a:lnTo>
                    <a:pt x="1310" y="307"/>
                  </a:lnTo>
                  <a:lnTo>
                    <a:pt x="1311" y="305"/>
                  </a:lnTo>
                  <a:lnTo>
                    <a:pt x="1312" y="304"/>
                  </a:lnTo>
                  <a:lnTo>
                    <a:pt x="1327" y="295"/>
                  </a:lnTo>
                  <a:lnTo>
                    <a:pt x="1333" y="293"/>
                  </a:lnTo>
                  <a:lnTo>
                    <a:pt x="1339" y="292"/>
                  </a:lnTo>
                  <a:lnTo>
                    <a:pt x="1345" y="294"/>
                  </a:lnTo>
                  <a:lnTo>
                    <a:pt x="1358" y="290"/>
                  </a:lnTo>
                  <a:lnTo>
                    <a:pt x="1361" y="288"/>
                  </a:lnTo>
                  <a:lnTo>
                    <a:pt x="1367" y="282"/>
                  </a:lnTo>
                  <a:lnTo>
                    <a:pt x="1369" y="281"/>
                  </a:lnTo>
                  <a:lnTo>
                    <a:pt x="1378" y="280"/>
                  </a:lnTo>
                  <a:lnTo>
                    <a:pt x="1379" y="281"/>
                  </a:lnTo>
                  <a:lnTo>
                    <a:pt x="1381" y="285"/>
                  </a:lnTo>
                  <a:lnTo>
                    <a:pt x="1382" y="289"/>
                  </a:lnTo>
                  <a:lnTo>
                    <a:pt x="1384" y="293"/>
                  </a:lnTo>
                  <a:lnTo>
                    <a:pt x="1391" y="297"/>
                  </a:lnTo>
                  <a:lnTo>
                    <a:pt x="1395" y="300"/>
                  </a:lnTo>
                  <a:lnTo>
                    <a:pt x="1395" y="306"/>
                  </a:lnTo>
                  <a:lnTo>
                    <a:pt x="1394" y="310"/>
                  </a:lnTo>
                  <a:lnTo>
                    <a:pt x="1394" y="310"/>
                  </a:lnTo>
                  <a:lnTo>
                    <a:pt x="1394" y="312"/>
                  </a:lnTo>
                  <a:lnTo>
                    <a:pt x="1394" y="313"/>
                  </a:lnTo>
                  <a:lnTo>
                    <a:pt x="1397" y="316"/>
                  </a:lnTo>
                  <a:lnTo>
                    <a:pt x="1406" y="330"/>
                  </a:lnTo>
                  <a:lnTo>
                    <a:pt x="1409" y="332"/>
                  </a:lnTo>
                  <a:lnTo>
                    <a:pt x="1416" y="335"/>
                  </a:lnTo>
                  <a:lnTo>
                    <a:pt x="1420" y="338"/>
                  </a:lnTo>
                  <a:lnTo>
                    <a:pt x="1423" y="340"/>
                  </a:lnTo>
                  <a:lnTo>
                    <a:pt x="1426" y="344"/>
                  </a:lnTo>
                  <a:lnTo>
                    <a:pt x="1429" y="349"/>
                  </a:lnTo>
                  <a:lnTo>
                    <a:pt x="1430" y="352"/>
                  </a:lnTo>
                  <a:lnTo>
                    <a:pt x="1430" y="354"/>
                  </a:lnTo>
                  <a:lnTo>
                    <a:pt x="1431" y="355"/>
                  </a:lnTo>
                  <a:lnTo>
                    <a:pt x="1433" y="353"/>
                  </a:lnTo>
                  <a:lnTo>
                    <a:pt x="1437" y="351"/>
                  </a:lnTo>
                  <a:lnTo>
                    <a:pt x="1438" y="351"/>
                  </a:lnTo>
                  <a:lnTo>
                    <a:pt x="1439" y="351"/>
                  </a:lnTo>
                  <a:lnTo>
                    <a:pt x="1440" y="352"/>
                  </a:lnTo>
                  <a:lnTo>
                    <a:pt x="1441" y="352"/>
                  </a:lnTo>
                  <a:lnTo>
                    <a:pt x="1445" y="349"/>
                  </a:lnTo>
                  <a:lnTo>
                    <a:pt x="1446" y="343"/>
                  </a:lnTo>
                  <a:lnTo>
                    <a:pt x="1445" y="337"/>
                  </a:lnTo>
                  <a:lnTo>
                    <a:pt x="1446" y="333"/>
                  </a:lnTo>
                  <a:lnTo>
                    <a:pt x="1448" y="332"/>
                  </a:lnTo>
                  <a:lnTo>
                    <a:pt x="1454" y="333"/>
                  </a:lnTo>
                  <a:lnTo>
                    <a:pt x="1456" y="332"/>
                  </a:lnTo>
                  <a:lnTo>
                    <a:pt x="1457" y="333"/>
                  </a:lnTo>
                  <a:lnTo>
                    <a:pt x="1459" y="334"/>
                  </a:lnTo>
                  <a:lnTo>
                    <a:pt x="1462" y="342"/>
                  </a:lnTo>
                  <a:lnTo>
                    <a:pt x="1463" y="344"/>
                  </a:lnTo>
                  <a:lnTo>
                    <a:pt x="1464" y="345"/>
                  </a:lnTo>
                  <a:lnTo>
                    <a:pt x="1469" y="345"/>
                  </a:lnTo>
                  <a:lnTo>
                    <a:pt x="1470" y="346"/>
                  </a:lnTo>
                  <a:lnTo>
                    <a:pt x="1472" y="347"/>
                  </a:lnTo>
                  <a:lnTo>
                    <a:pt x="1475" y="348"/>
                  </a:lnTo>
                  <a:lnTo>
                    <a:pt x="1482" y="347"/>
                  </a:lnTo>
                  <a:lnTo>
                    <a:pt x="1487" y="348"/>
                  </a:lnTo>
                  <a:lnTo>
                    <a:pt x="1487" y="347"/>
                  </a:lnTo>
                  <a:lnTo>
                    <a:pt x="1488" y="347"/>
                  </a:lnTo>
                  <a:lnTo>
                    <a:pt x="1490" y="346"/>
                  </a:lnTo>
                  <a:lnTo>
                    <a:pt x="1491" y="346"/>
                  </a:lnTo>
                  <a:lnTo>
                    <a:pt x="1491" y="346"/>
                  </a:lnTo>
                  <a:lnTo>
                    <a:pt x="1492" y="349"/>
                  </a:lnTo>
                  <a:lnTo>
                    <a:pt x="1492" y="352"/>
                  </a:lnTo>
                  <a:lnTo>
                    <a:pt x="1492" y="352"/>
                  </a:lnTo>
                  <a:lnTo>
                    <a:pt x="1493" y="353"/>
                  </a:lnTo>
                  <a:lnTo>
                    <a:pt x="1498" y="357"/>
                  </a:lnTo>
                  <a:lnTo>
                    <a:pt x="1507" y="360"/>
                  </a:lnTo>
                  <a:lnTo>
                    <a:pt x="1511" y="363"/>
                  </a:lnTo>
                  <a:lnTo>
                    <a:pt x="1513" y="366"/>
                  </a:lnTo>
                  <a:lnTo>
                    <a:pt x="1515" y="369"/>
                  </a:lnTo>
                  <a:lnTo>
                    <a:pt x="1523" y="368"/>
                  </a:lnTo>
                  <a:lnTo>
                    <a:pt x="1525" y="368"/>
                  </a:lnTo>
                  <a:lnTo>
                    <a:pt x="1527" y="366"/>
                  </a:lnTo>
                  <a:lnTo>
                    <a:pt x="1530" y="362"/>
                  </a:lnTo>
                  <a:lnTo>
                    <a:pt x="1531" y="360"/>
                  </a:lnTo>
                  <a:lnTo>
                    <a:pt x="1535" y="358"/>
                  </a:lnTo>
                  <a:lnTo>
                    <a:pt x="1537" y="361"/>
                  </a:lnTo>
                  <a:lnTo>
                    <a:pt x="1542" y="374"/>
                  </a:lnTo>
                  <a:lnTo>
                    <a:pt x="1544" y="376"/>
                  </a:lnTo>
                  <a:lnTo>
                    <a:pt x="1547" y="378"/>
                  </a:lnTo>
                  <a:lnTo>
                    <a:pt x="1550" y="379"/>
                  </a:lnTo>
                  <a:lnTo>
                    <a:pt x="1554" y="378"/>
                  </a:lnTo>
                  <a:lnTo>
                    <a:pt x="1558" y="376"/>
                  </a:lnTo>
                  <a:lnTo>
                    <a:pt x="1561" y="376"/>
                  </a:lnTo>
                  <a:lnTo>
                    <a:pt x="1564" y="378"/>
                  </a:lnTo>
                  <a:lnTo>
                    <a:pt x="1566" y="379"/>
                  </a:lnTo>
                  <a:lnTo>
                    <a:pt x="1571" y="380"/>
                  </a:lnTo>
                  <a:lnTo>
                    <a:pt x="1572" y="381"/>
                  </a:lnTo>
                  <a:lnTo>
                    <a:pt x="1573" y="384"/>
                  </a:lnTo>
                  <a:lnTo>
                    <a:pt x="1575" y="390"/>
                  </a:lnTo>
                  <a:lnTo>
                    <a:pt x="1577" y="395"/>
                  </a:lnTo>
                  <a:lnTo>
                    <a:pt x="1580" y="397"/>
                  </a:lnTo>
                  <a:lnTo>
                    <a:pt x="1583" y="398"/>
                  </a:lnTo>
                  <a:lnTo>
                    <a:pt x="1587" y="400"/>
                  </a:lnTo>
                  <a:lnTo>
                    <a:pt x="1591" y="404"/>
                  </a:lnTo>
                  <a:lnTo>
                    <a:pt x="1593" y="405"/>
                  </a:lnTo>
                  <a:lnTo>
                    <a:pt x="1595" y="405"/>
                  </a:lnTo>
                  <a:lnTo>
                    <a:pt x="1598" y="405"/>
                  </a:lnTo>
                  <a:lnTo>
                    <a:pt x="1601" y="403"/>
                  </a:lnTo>
                  <a:lnTo>
                    <a:pt x="1603" y="402"/>
                  </a:lnTo>
                  <a:lnTo>
                    <a:pt x="1608" y="396"/>
                  </a:lnTo>
                  <a:lnTo>
                    <a:pt x="1611" y="395"/>
                  </a:lnTo>
                  <a:lnTo>
                    <a:pt x="1613" y="395"/>
                  </a:lnTo>
                  <a:lnTo>
                    <a:pt x="1621" y="398"/>
                  </a:lnTo>
                  <a:lnTo>
                    <a:pt x="1622" y="399"/>
                  </a:lnTo>
                  <a:lnTo>
                    <a:pt x="1623" y="400"/>
                  </a:lnTo>
                  <a:lnTo>
                    <a:pt x="1622" y="402"/>
                  </a:lnTo>
                  <a:lnTo>
                    <a:pt x="1621" y="405"/>
                  </a:lnTo>
                  <a:lnTo>
                    <a:pt x="1618" y="406"/>
                  </a:lnTo>
                  <a:lnTo>
                    <a:pt x="1616" y="408"/>
                  </a:lnTo>
                  <a:lnTo>
                    <a:pt x="1614" y="412"/>
                  </a:lnTo>
                  <a:lnTo>
                    <a:pt x="1615" y="417"/>
                  </a:lnTo>
                  <a:lnTo>
                    <a:pt x="1617" y="421"/>
                  </a:lnTo>
                  <a:lnTo>
                    <a:pt x="1620" y="427"/>
                  </a:lnTo>
                  <a:lnTo>
                    <a:pt x="1625" y="431"/>
                  </a:lnTo>
                  <a:lnTo>
                    <a:pt x="1625" y="434"/>
                  </a:lnTo>
                  <a:lnTo>
                    <a:pt x="1625" y="436"/>
                  </a:lnTo>
                  <a:lnTo>
                    <a:pt x="1624" y="441"/>
                  </a:lnTo>
                  <a:lnTo>
                    <a:pt x="1624" y="446"/>
                  </a:lnTo>
                  <a:lnTo>
                    <a:pt x="1623" y="448"/>
                  </a:lnTo>
                  <a:lnTo>
                    <a:pt x="1621" y="448"/>
                  </a:lnTo>
                  <a:lnTo>
                    <a:pt x="1619" y="450"/>
                  </a:lnTo>
                  <a:lnTo>
                    <a:pt x="1616" y="454"/>
                  </a:lnTo>
                  <a:lnTo>
                    <a:pt x="1614" y="456"/>
                  </a:lnTo>
                  <a:lnTo>
                    <a:pt x="1609" y="460"/>
                  </a:lnTo>
                  <a:lnTo>
                    <a:pt x="1607" y="463"/>
                  </a:lnTo>
                  <a:lnTo>
                    <a:pt x="1605" y="466"/>
                  </a:lnTo>
                  <a:lnTo>
                    <a:pt x="1604" y="468"/>
                  </a:lnTo>
                  <a:lnTo>
                    <a:pt x="1604" y="472"/>
                  </a:lnTo>
                  <a:lnTo>
                    <a:pt x="1604" y="473"/>
                  </a:lnTo>
                  <a:lnTo>
                    <a:pt x="1602" y="474"/>
                  </a:lnTo>
                  <a:lnTo>
                    <a:pt x="1601" y="474"/>
                  </a:lnTo>
                  <a:lnTo>
                    <a:pt x="1599" y="473"/>
                  </a:lnTo>
                  <a:lnTo>
                    <a:pt x="1595" y="473"/>
                  </a:lnTo>
                  <a:lnTo>
                    <a:pt x="1589" y="476"/>
                  </a:lnTo>
                  <a:lnTo>
                    <a:pt x="1583" y="476"/>
                  </a:lnTo>
                  <a:lnTo>
                    <a:pt x="1583" y="477"/>
                  </a:lnTo>
                  <a:lnTo>
                    <a:pt x="1582" y="484"/>
                  </a:lnTo>
                  <a:lnTo>
                    <a:pt x="1583" y="485"/>
                  </a:lnTo>
                  <a:lnTo>
                    <a:pt x="1584" y="487"/>
                  </a:lnTo>
                  <a:lnTo>
                    <a:pt x="1586" y="489"/>
                  </a:lnTo>
                  <a:lnTo>
                    <a:pt x="1588" y="491"/>
                  </a:lnTo>
                  <a:lnTo>
                    <a:pt x="1589" y="493"/>
                  </a:lnTo>
                  <a:lnTo>
                    <a:pt x="1589" y="494"/>
                  </a:lnTo>
                  <a:lnTo>
                    <a:pt x="1591" y="495"/>
                  </a:lnTo>
                  <a:lnTo>
                    <a:pt x="1599" y="496"/>
                  </a:lnTo>
                  <a:lnTo>
                    <a:pt x="1601" y="496"/>
                  </a:lnTo>
                  <a:lnTo>
                    <a:pt x="1603" y="496"/>
                  </a:lnTo>
                  <a:lnTo>
                    <a:pt x="1604" y="497"/>
                  </a:lnTo>
                  <a:lnTo>
                    <a:pt x="1606" y="500"/>
                  </a:lnTo>
                  <a:lnTo>
                    <a:pt x="1607" y="500"/>
                  </a:lnTo>
                  <a:lnTo>
                    <a:pt x="1608" y="499"/>
                  </a:lnTo>
                  <a:lnTo>
                    <a:pt x="1610" y="496"/>
                  </a:lnTo>
                  <a:lnTo>
                    <a:pt x="1612" y="496"/>
                  </a:lnTo>
                  <a:lnTo>
                    <a:pt x="1614" y="496"/>
                  </a:lnTo>
                  <a:lnTo>
                    <a:pt x="1616" y="498"/>
                  </a:lnTo>
                  <a:lnTo>
                    <a:pt x="1616" y="501"/>
                  </a:lnTo>
                  <a:lnTo>
                    <a:pt x="1614" y="503"/>
                  </a:lnTo>
                  <a:lnTo>
                    <a:pt x="1613" y="505"/>
                  </a:lnTo>
                  <a:lnTo>
                    <a:pt x="1609" y="508"/>
                  </a:lnTo>
                  <a:lnTo>
                    <a:pt x="1605" y="509"/>
                  </a:lnTo>
                  <a:lnTo>
                    <a:pt x="1595" y="505"/>
                  </a:lnTo>
                  <a:lnTo>
                    <a:pt x="1593" y="505"/>
                  </a:lnTo>
                  <a:lnTo>
                    <a:pt x="1591" y="506"/>
                  </a:lnTo>
                  <a:lnTo>
                    <a:pt x="1589" y="508"/>
                  </a:lnTo>
                  <a:lnTo>
                    <a:pt x="1589" y="509"/>
                  </a:lnTo>
                  <a:lnTo>
                    <a:pt x="1588" y="511"/>
                  </a:lnTo>
                  <a:lnTo>
                    <a:pt x="1587" y="513"/>
                  </a:lnTo>
                  <a:lnTo>
                    <a:pt x="1585" y="514"/>
                  </a:lnTo>
                  <a:lnTo>
                    <a:pt x="1584" y="514"/>
                  </a:lnTo>
                  <a:lnTo>
                    <a:pt x="1579" y="533"/>
                  </a:lnTo>
                  <a:lnTo>
                    <a:pt x="1577" y="537"/>
                  </a:lnTo>
                  <a:lnTo>
                    <a:pt x="1582" y="536"/>
                  </a:lnTo>
                  <a:lnTo>
                    <a:pt x="1583" y="535"/>
                  </a:lnTo>
                  <a:lnTo>
                    <a:pt x="1594" y="537"/>
                  </a:lnTo>
                  <a:lnTo>
                    <a:pt x="1596" y="538"/>
                  </a:lnTo>
                  <a:lnTo>
                    <a:pt x="1598" y="540"/>
                  </a:lnTo>
                  <a:lnTo>
                    <a:pt x="1599" y="544"/>
                  </a:lnTo>
                  <a:lnTo>
                    <a:pt x="1599" y="545"/>
                  </a:lnTo>
                  <a:lnTo>
                    <a:pt x="1599" y="546"/>
                  </a:lnTo>
                  <a:lnTo>
                    <a:pt x="1599" y="547"/>
                  </a:lnTo>
                  <a:lnTo>
                    <a:pt x="1599" y="548"/>
                  </a:lnTo>
                  <a:lnTo>
                    <a:pt x="1598" y="548"/>
                  </a:lnTo>
                  <a:lnTo>
                    <a:pt x="1597" y="548"/>
                  </a:lnTo>
                  <a:lnTo>
                    <a:pt x="1597" y="550"/>
                  </a:lnTo>
                  <a:lnTo>
                    <a:pt x="1598" y="551"/>
                  </a:lnTo>
                  <a:lnTo>
                    <a:pt x="1599" y="552"/>
                  </a:lnTo>
                  <a:lnTo>
                    <a:pt x="1601" y="558"/>
                  </a:lnTo>
                  <a:lnTo>
                    <a:pt x="1602" y="562"/>
                  </a:lnTo>
                  <a:lnTo>
                    <a:pt x="1603" y="564"/>
                  </a:lnTo>
                  <a:lnTo>
                    <a:pt x="1604" y="565"/>
                  </a:lnTo>
                  <a:lnTo>
                    <a:pt x="1602" y="567"/>
                  </a:lnTo>
                  <a:lnTo>
                    <a:pt x="1601" y="569"/>
                  </a:lnTo>
                  <a:lnTo>
                    <a:pt x="1595" y="574"/>
                  </a:lnTo>
                  <a:lnTo>
                    <a:pt x="1601" y="578"/>
                  </a:lnTo>
                  <a:lnTo>
                    <a:pt x="1602" y="578"/>
                  </a:lnTo>
                  <a:lnTo>
                    <a:pt x="1607" y="576"/>
                  </a:lnTo>
                  <a:lnTo>
                    <a:pt x="1609" y="577"/>
                  </a:lnTo>
                  <a:lnTo>
                    <a:pt x="1610" y="579"/>
                  </a:lnTo>
                  <a:lnTo>
                    <a:pt x="1610" y="581"/>
                  </a:lnTo>
                  <a:lnTo>
                    <a:pt x="1609" y="584"/>
                  </a:lnTo>
                  <a:lnTo>
                    <a:pt x="1607" y="586"/>
                  </a:lnTo>
                  <a:lnTo>
                    <a:pt x="1603" y="589"/>
                  </a:lnTo>
                  <a:lnTo>
                    <a:pt x="1601" y="592"/>
                  </a:lnTo>
                  <a:lnTo>
                    <a:pt x="1597" y="599"/>
                  </a:lnTo>
                  <a:lnTo>
                    <a:pt x="1595" y="603"/>
                  </a:lnTo>
                  <a:lnTo>
                    <a:pt x="1595" y="605"/>
                  </a:lnTo>
                  <a:lnTo>
                    <a:pt x="1597" y="610"/>
                  </a:lnTo>
                  <a:lnTo>
                    <a:pt x="1597" y="611"/>
                  </a:lnTo>
                  <a:lnTo>
                    <a:pt x="1596" y="611"/>
                  </a:lnTo>
                  <a:lnTo>
                    <a:pt x="1591" y="612"/>
                  </a:lnTo>
                  <a:lnTo>
                    <a:pt x="1590" y="612"/>
                  </a:lnTo>
                  <a:lnTo>
                    <a:pt x="1589" y="614"/>
                  </a:lnTo>
                  <a:lnTo>
                    <a:pt x="1589" y="615"/>
                  </a:lnTo>
                  <a:lnTo>
                    <a:pt x="1590" y="616"/>
                  </a:lnTo>
                  <a:lnTo>
                    <a:pt x="1591" y="617"/>
                  </a:lnTo>
                  <a:lnTo>
                    <a:pt x="1593" y="620"/>
                  </a:lnTo>
                  <a:lnTo>
                    <a:pt x="1593" y="621"/>
                  </a:lnTo>
                  <a:lnTo>
                    <a:pt x="1593" y="623"/>
                  </a:lnTo>
                  <a:lnTo>
                    <a:pt x="1592" y="624"/>
                  </a:lnTo>
                  <a:lnTo>
                    <a:pt x="1591" y="626"/>
                  </a:lnTo>
                  <a:lnTo>
                    <a:pt x="1591" y="628"/>
                  </a:lnTo>
                  <a:lnTo>
                    <a:pt x="1591" y="629"/>
                  </a:lnTo>
                  <a:lnTo>
                    <a:pt x="1591" y="630"/>
                  </a:lnTo>
                  <a:lnTo>
                    <a:pt x="1591" y="631"/>
                  </a:lnTo>
                  <a:lnTo>
                    <a:pt x="1591" y="635"/>
                  </a:lnTo>
                  <a:lnTo>
                    <a:pt x="1589" y="639"/>
                  </a:lnTo>
                  <a:lnTo>
                    <a:pt x="1587" y="641"/>
                  </a:lnTo>
                  <a:lnTo>
                    <a:pt x="1584" y="641"/>
                  </a:lnTo>
                  <a:lnTo>
                    <a:pt x="1575" y="639"/>
                  </a:lnTo>
                  <a:lnTo>
                    <a:pt x="1572" y="639"/>
                  </a:lnTo>
                  <a:lnTo>
                    <a:pt x="1567" y="640"/>
                  </a:lnTo>
                  <a:lnTo>
                    <a:pt x="1564" y="640"/>
                  </a:lnTo>
                  <a:lnTo>
                    <a:pt x="1562" y="639"/>
                  </a:lnTo>
                  <a:lnTo>
                    <a:pt x="1559" y="640"/>
                  </a:lnTo>
                  <a:lnTo>
                    <a:pt x="1556" y="640"/>
                  </a:lnTo>
                  <a:lnTo>
                    <a:pt x="1554" y="639"/>
                  </a:lnTo>
                  <a:lnTo>
                    <a:pt x="1552" y="637"/>
                  </a:lnTo>
                  <a:lnTo>
                    <a:pt x="1550" y="636"/>
                  </a:lnTo>
                  <a:lnTo>
                    <a:pt x="1536" y="638"/>
                  </a:lnTo>
                  <a:lnTo>
                    <a:pt x="1533" y="639"/>
                  </a:lnTo>
                  <a:lnTo>
                    <a:pt x="1531" y="639"/>
                  </a:lnTo>
                  <a:lnTo>
                    <a:pt x="1529" y="639"/>
                  </a:lnTo>
                  <a:lnTo>
                    <a:pt x="1524" y="635"/>
                  </a:lnTo>
                  <a:lnTo>
                    <a:pt x="1510" y="635"/>
                  </a:lnTo>
                  <a:lnTo>
                    <a:pt x="1505" y="636"/>
                  </a:lnTo>
                  <a:lnTo>
                    <a:pt x="1503" y="641"/>
                  </a:lnTo>
                  <a:lnTo>
                    <a:pt x="1500" y="646"/>
                  </a:lnTo>
                  <a:lnTo>
                    <a:pt x="1499" y="652"/>
                  </a:lnTo>
                  <a:lnTo>
                    <a:pt x="1498" y="657"/>
                  </a:lnTo>
                  <a:lnTo>
                    <a:pt x="1497" y="659"/>
                  </a:lnTo>
                  <a:lnTo>
                    <a:pt x="1495" y="659"/>
                  </a:lnTo>
                  <a:lnTo>
                    <a:pt x="1492" y="659"/>
                  </a:lnTo>
                  <a:lnTo>
                    <a:pt x="1490" y="659"/>
                  </a:lnTo>
                  <a:lnTo>
                    <a:pt x="1488" y="659"/>
                  </a:lnTo>
                  <a:lnTo>
                    <a:pt x="1486" y="664"/>
                  </a:lnTo>
                  <a:lnTo>
                    <a:pt x="1484" y="665"/>
                  </a:lnTo>
                  <a:lnTo>
                    <a:pt x="1481" y="666"/>
                  </a:lnTo>
                  <a:lnTo>
                    <a:pt x="1463" y="669"/>
                  </a:lnTo>
                  <a:lnTo>
                    <a:pt x="1459" y="671"/>
                  </a:lnTo>
                  <a:lnTo>
                    <a:pt x="1457" y="675"/>
                  </a:lnTo>
                  <a:lnTo>
                    <a:pt x="1456" y="679"/>
                  </a:lnTo>
                  <a:lnTo>
                    <a:pt x="1454" y="684"/>
                  </a:lnTo>
                  <a:lnTo>
                    <a:pt x="1455" y="694"/>
                  </a:lnTo>
                  <a:lnTo>
                    <a:pt x="1454" y="697"/>
                  </a:lnTo>
                  <a:lnTo>
                    <a:pt x="1451" y="701"/>
                  </a:lnTo>
                  <a:lnTo>
                    <a:pt x="1449" y="705"/>
                  </a:lnTo>
                  <a:lnTo>
                    <a:pt x="1448" y="707"/>
                  </a:lnTo>
                  <a:lnTo>
                    <a:pt x="1448" y="709"/>
                  </a:lnTo>
                  <a:lnTo>
                    <a:pt x="1449" y="711"/>
                  </a:lnTo>
                  <a:lnTo>
                    <a:pt x="1451" y="711"/>
                  </a:lnTo>
                  <a:lnTo>
                    <a:pt x="1454" y="711"/>
                  </a:lnTo>
                  <a:lnTo>
                    <a:pt x="1456" y="711"/>
                  </a:lnTo>
                  <a:lnTo>
                    <a:pt x="1457" y="712"/>
                  </a:lnTo>
                  <a:lnTo>
                    <a:pt x="1457" y="713"/>
                  </a:lnTo>
                  <a:lnTo>
                    <a:pt x="1457" y="715"/>
                  </a:lnTo>
                  <a:lnTo>
                    <a:pt x="1457" y="718"/>
                  </a:lnTo>
                  <a:lnTo>
                    <a:pt x="1455" y="719"/>
                  </a:lnTo>
                  <a:lnTo>
                    <a:pt x="1452" y="719"/>
                  </a:lnTo>
                  <a:lnTo>
                    <a:pt x="1451" y="721"/>
                  </a:lnTo>
                  <a:lnTo>
                    <a:pt x="1449" y="724"/>
                  </a:lnTo>
                  <a:lnTo>
                    <a:pt x="1449" y="728"/>
                  </a:lnTo>
                  <a:lnTo>
                    <a:pt x="1449" y="732"/>
                  </a:lnTo>
                  <a:lnTo>
                    <a:pt x="1451" y="736"/>
                  </a:lnTo>
                  <a:lnTo>
                    <a:pt x="1448" y="737"/>
                  </a:lnTo>
                  <a:lnTo>
                    <a:pt x="1444" y="744"/>
                  </a:lnTo>
                  <a:lnTo>
                    <a:pt x="1440" y="746"/>
                  </a:lnTo>
                  <a:lnTo>
                    <a:pt x="1443" y="742"/>
                  </a:lnTo>
                  <a:lnTo>
                    <a:pt x="1443" y="740"/>
                  </a:lnTo>
                  <a:lnTo>
                    <a:pt x="1440" y="738"/>
                  </a:lnTo>
                  <a:lnTo>
                    <a:pt x="1437" y="737"/>
                  </a:lnTo>
                  <a:lnTo>
                    <a:pt x="1436" y="737"/>
                  </a:lnTo>
                  <a:lnTo>
                    <a:pt x="1434" y="738"/>
                  </a:lnTo>
                  <a:lnTo>
                    <a:pt x="1433" y="738"/>
                  </a:lnTo>
                  <a:lnTo>
                    <a:pt x="1430" y="737"/>
                  </a:lnTo>
                  <a:lnTo>
                    <a:pt x="1427" y="737"/>
                  </a:lnTo>
                  <a:lnTo>
                    <a:pt x="1427" y="737"/>
                  </a:lnTo>
                  <a:lnTo>
                    <a:pt x="1418" y="736"/>
                  </a:lnTo>
                  <a:lnTo>
                    <a:pt x="1409" y="739"/>
                  </a:lnTo>
                  <a:lnTo>
                    <a:pt x="1404" y="740"/>
                  </a:lnTo>
                  <a:lnTo>
                    <a:pt x="1393" y="737"/>
                  </a:lnTo>
                  <a:lnTo>
                    <a:pt x="1390" y="738"/>
                  </a:lnTo>
                  <a:lnTo>
                    <a:pt x="1384" y="744"/>
                  </a:lnTo>
                  <a:lnTo>
                    <a:pt x="1374" y="758"/>
                  </a:lnTo>
                  <a:lnTo>
                    <a:pt x="1373" y="763"/>
                  </a:lnTo>
                  <a:lnTo>
                    <a:pt x="1371" y="765"/>
                  </a:lnTo>
                  <a:lnTo>
                    <a:pt x="1369" y="766"/>
                  </a:lnTo>
                  <a:lnTo>
                    <a:pt x="1369" y="762"/>
                  </a:lnTo>
                  <a:lnTo>
                    <a:pt x="1367" y="760"/>
                  </a:lnTo>
                  <a:lnTo>
                    <a:pt x="1364" y="758"/>
                  </a:lnTo>
                  <a:lnTo>
                    <a:pt x="1361" y="758"/>
                  </a:lnTo>
                  <a:lnTo>
                    <a:pt x="1360" y="758"/>
                  </a:lnTo>
                  <a:lnTo>
                    <a:pt x="1355" y="761"/>
                  </a:lnTo>
                  <a:lnTo>
                    <a:pt x="1345" y="766"/>
                  </a:lnTo>
                  <a:lnTo>
                    <a:pt x="1343" y="766"/>
                  </a:lnTo>
                  <a:lnTo>
                    <a:pt x="1342" y="767"/>
                  </a:lnTo>
                  <a:lnTo>
                    <a:pt x="1339" y="769"/>
                  </a:lnTo>
                  <a:lnTo>
                    <a:pt x="1338" y="769"/>
                  </a:lnTo>
                  <a:lnTo>
                    <a:pt x="1335" y="771"/>
                  </a:lnTo>
                  <a:lnTo>
                    <a:pt x="1331" y="775"/>
                  </a:lnTo>
                  <a:lnTo>
                    <a:pt x="1327" y="776"/>
                  </a:lnTo>
                  <a:lnTo>
                    <a:pt x="1328" y="779"/>
                  </a:lnTo>
                  <a:lnTo>
                    <a:pt x="1327" y="782"/>
                  </a:lnTo>
                  <a:lnTo>
                    <a:pt x="1325" y="785"/>
                  </a:lnTo>
                  <a:lnTo>
                    <a:pt x="1325" y="788"/>
                  </a:lnTo>
                  <a:lnTo>
                    <a:pt x="1324" y="791"/>
                  </a:lnTo>
                  <a:lnTo>
                    <a:pt x="1322" y="795"/>
                  </a:lnTo>
                  <a:lnTo>
                    <a:pt x="1319" y="797"/>
                  </a:lnTo>
                  <a:lnTo>
                    <a:pt x="1318" y="797"/>
                  </a:lnTo>
                  <a:lnTo>
                    <a:pt x="1318" y="796"/>
                  </a:lnTo>
                  <a:lnTo>
                    <a:pt x="1320" y="797"/>
                  </a:lnTo>
                  <a:lnTo>
                    <a:pt x="1322" y="793"/>
                  </a:lnTo>
                  <a:lnTo>
                    <a:pt x="1323" y="788"/>
                  </a:lnTo>
                  <a:lnTo>
                    <a:pt x="1323" y="785"/>
                  </a:lnTo>
                  <a:lnTo>
                    <a:pt x="1322" y="785"/>
                  </a:lnTo>
                  <a:lnTo>
                    <a:pt x="1319" y="781"/>
                  </a:lnTo>
                  <a:lnTo>
                    <a:pt x="1318" y="780"/>
                  </a:lnTo>
                  <a:lnTo>
                    <a:pt x="1314" y="779"/>
                  </a:lnTo>
                  <a:lnTo>
                    <a:pt x="1313" y="779"/>
                  </a:lnTo>
                  <a:lnTo>
                    <a:pt x="1312" y="779"/>
                  </a:lnTo>
                  <a:lnTo>
                    <a:pt x="1310" y="779"/>
                  </a:lnTo>
                  <a:lnTo>
                    <a:pt x="1307" y="779"/>
                  </a:lnTo>
                  <a:lnTo>
                    <a:pt x="1306" y="779"/>
                  </a:lnTo>
                  <a:lnTo>
                    <a:pt x="1305" y="780"/>
                  </a:lnTo>
                  <a:lnTo>
                    <a:pt x="1304" y="781"/>
                  </a:lnTo>
                  <a:lnTo>
                    <a:pt x="1298" y="781"/>
                  </a:lnTo>
                  <a:lnTo>
                    <a:pt x="1294" y="784"/>
                  </a:lnTo>
                  <a:lnTo>
                    <a:pt x="1289" y="785"/>
                  </a:lnTo>
                  <a:lnTo>
                    <a:pt x="1287" y="785"/>
                  </a:lnTo>
                  <a:lnTo>
                    <a:pt x="1283" y="788"/>
                  </a:lnTo>
                  <a:lnTo>
                    <a:pt x="1277" y="794"/>
                  </a:lnTo>
                  <a:lnTo>
                    <a:pt x="1276" y="797"/>
                  </a:lnTo>
                  <a:lnTo>
                    <a:pt x="1276" y="801"/>
                  </a:lnTo>
                  <a:lnTo>
                    <a:pt x="1275" y="801"/>
                  </a:lnTo>
                  <a:lnTo>
                    <a:pt x="1275" y="799"/>
                  </a:lnTo>
                  <a:lnTo>
                    <a:pt x="1274" y="799"/>
                  </a:lnTo>
                  <a:lnTo>
                    <a:pt x="1273" y="800"/>
                  </a:lnTo>
                  <a:lnTo>
                    <a:pt x="1272" y="801"/>
                  </a:lnTo>
                  <a:lnTo>
                    <a:pt x="1272" y="799"/>
                  </a:lnTo>
                  <a:lnTo>
                    <a:pt x="1272" y="798"/>
                  </a:lnTo>
                  <a:lnTo>
                    <a:pt x="1272" y="797"/>
                  </a:lnTo>
                  <a:lnTo>
                    <a:pt x="1271" y="797"/>
                  </a:lnTo>
                  <a:lnTo>
                    <a:pt x="1271" y="795"/>
                  </a:lnTo>
                  <a:lnTo>
                    <a:pt x="1270" y="795"/>
                  </a:lnTo>
                  <a:lnTo>
                    <a:pt x="1270" y="794"/>
                  </a:lnTo>
                  <a:lnTo>
                    <a:pt x="1267" y="793"/>
                  </a:lnTo>
                  <a:lnTo>
                    <a:pt x="1266" y="793"/>
                  </a:lnTo>
                  <a:lnTo>
                    <a:pt x="1263" y="794"/>
                  </a:lnTo>
                  <a:lnTo>
                    <a:pt x="1256" y="793"/>
                  </a:lnTo>
                  <a:lnTo>
                    <a:pt x="1244" y="795"/>
                  </a:lnTo>
                  <a:lnTo>
                    <a:pt x="1241" y="795"/>
                  </a:lnTo>
                  <a:lnTo>
                    <a:pt x="1235" y="799"/>
                  </a:lnTo>
                  <a:lnTo>
                    <a:pt x="1229" y="802"/>
                  </a:lnTo>
                  <a:lnTo>
                    <a:pt x="1227" y="804"/>
                  </a:lnTo>
                  <a:lnTo>
                    <a:pt x="1220" y="813"/>
                  </a:lnTo>
                  <a:lnTo>
                    <a:pt x="1217" y="815"/>
                  </a:lnTo>
                  <a:lnTo>
                    <a:pt x="1206" y="821"/>
                  </a:lnTo>
                  <a:lnTo>
                    <a:pt x="1204" y="822"/>
                  </a:lnTo>
                  <a:lnTo>
                    <a:pt x="1203" y="824"/>
                  </a:lnTo>
                  <a:lnTo>
                    <a:pt x="1200" y="827"/>
                  </a:lnTo>
                  <a:lnTo>
                    <a:pt x="1198" y="829"/>
                  </a:lnTo>
                  <a:lnTo>
                    <a:pt x="1196" y="831"/>
                  </a:lnTo>
                  <a:lnTo>
                    <a:pt x="1194" y="833"/>
                  </a:lnTo>
                  <a:lnTo>
                    <a:pt x="1186" y="847"/>
                  </a:lnTo>
                  <a:lnTo>
                    <a:pt x="1184" y="849"/>
                  </a:lnTo>
                  <a:lnTo>
                    <a:pt x="1179" y="858"/>
                  </a:lnTo>
                  <a:lnTo>
                    <a:pt x="1177" y="862"/>
                  </a:lnTo>
                  <a:lnTo>
                    <a:pt x="1174" y="863"/>
                  </a:lnTo>
                  <a:lnTo>
                    <a:pt x="1171" y="865"/>
                  </a:lnTo>
                  <a:lnTo>
                    <a:pt x="1168" y="867"/>
                  </a:lnTo>
                  <a:lnTo>
                    <a:pt x="1166" y="868"/>
                  </a:lnTo>
                  <a:lnTo>
                    <a:pt x="1163" y="869"/>
                  </a:lnTo>
                  <a:lnTo>
                    <a:pt x="1160" y="871"/>
                  </a:lnTo>
                  <a:lnTo>
                    <a:pt x="1158" y="870"/>
                  </a:lnTo>
                  <a:lnTo>
                    <a:pt x="1159" y="869"/>
                  </a:lnTo>
                  <a:lnTo>
                    <a:pt x="1162" y="866"/>
                  </a:lnTo>
                  <a:lnTo>
                    <a:pt x="1165" y="863"/>
                  </a:lnTo>
                  <a:lnTo>
                    <a:pt x="1164" y="863"/>
                  </a:lnTo>
                  <a:lnTo>
                    <a:pt x="1164" y="862"/>
                  </a:lnTo>
                  <a:lnTo>
                    <a:pt x="1174" y="859"/>
                  </a:lnTo>
                  <a:lnTo>
                    <a:pt x="1178" y="857"/>
                  </a:lnTo>
                  <a:lnTo>
                    <a:pt x="1180" y="851"/>
                  </a:lnTo>
                  <a:lnTo>
                    <a:pt x="1183" y="849"/>
                  </a:lnTo>
                  <a:lnTo>
                    <a:pt x="1184" y="847"/>
                  </a:lnTo>
                  <a:lnTo>
                    <a:pt x="1186" y="842"/>
                  </a:lnTo>
                  <a:lnTo>
                    <a:pt x="1190" y="839"/>
                  </a:lnTo>
                  <a:lnTo>
                    <a:pt x="1191" y="837"/>
                  </a:lnTo>
                  <a:lnTo>
                    <a:pt x="1192" y="833"/>
                  </a:lnTo>
                  <a:lnTo>
                    <a:pt x="1190" y="835"/>
                  </a:lnTo>
                  <a:lnTo>
                    <a:pt x="1188" y="837"/>
                  </a:lnTo>
                  <a:lnTo>
                    <a:pt x="1186" y="837"/>
                  </a:lnTo>
                  <a:lnTo>
                    <a:pt x="1184" y="835"/>
                  </a:lnTo>
                  <a:lnTo>
                    <a:pt x="1183" y="832"/>
                  </a:lnTo>
                  <a:lnTo>
                    <a:pt x="1184" y="828"/>
                  </a:lnTo>
                  <a:lnTo>
                    <a:pt x="1186" y="823"/>
                  </a:lnTo>
                  <a:lnTo>
                    <a:pt x="1185" y="823"/>
                  </a:lnTo>
                  <a:lnTo>
                    <a:pt x="1184" y="823"/>
                  </a:lnTo>
                  <a:lnTo>
                    <a:pt x="1183" y="822"/>
                  </a:lnTo>
                  <a:lnTo>
                    <a:pt x="1182" y="822"/>
                  </a:lnTo>
                  <a:lnTo>
                    <a:pt x="1180" y="821"/>
                  </a:lnTo>
                  <a:lnTo>
                    <a:pt x="1180" y="820"/>
                  </a:lnTo>
                  <a:lnTo>
                    <a:pt x="1178" y="818"/>
                  </a:lnTo>
                  <a:lnTo>
                    <a:pt x="1177" y="816"/>
                  </a:lnTo>
                  <a:lnTo>
                    <a:pt x="1177" y="814"/>
                  </a:lnTo>
                  <a:lnTo>
                    <a:pt x="1175" y="816"/>
                  </a:lnTo>
                  <a:lnTo>
                    <a:pt x="1176" y="819"/>
                  </a:lnTo>
                  <a:lnTo>
                    <a:pt x="1177" y="821"/>
                  </a:lnTo>
                  <a:lnTo>
                    <a:pt x="1178" y="823"/>
                  </a:lnTo>
                  <a:lnTo>
                    <a:pt x="1179" y="825"/>
                  </a:lnTo>
                  <a:lnTo>
                    <a:pt x="1179" y="826"/>
                  </a:lnTo>
                  <a:lnTo>
                    <a:pt x="1180" y="827"/>
                  </a:lnTo>
                  <a:lnTo>
                    <a:pt x="1179" y="829"/>
                  </a:lnTo>
                  <a:lnTo>
                    <a:pt x="1178" y="830"/>
                  </a:lnTo>
                  <a:lnTo>
                    <a:pt x="1175" y="833"/>
                  </a:lnTo>
                  <a:lnTo>
                    <a:pt x="1170" y="842"/>
                  </a:lnTo>
                  <a:lnTo>
                    <a:pt x="1169" y="842"/>
                  </a:lnTo>
                  <a:lnTo>
                    <a:pt x="1167" y="845"/>
                  </a:lnTo>
                  <a:lnTo>
                    <a:pt x="1162" y="848"/>
                  </a:lnTo>
                  <a:lnTo>
                    <a:pt x="1155" y="850"/>
                  </a:lnTo>
                  <a:lnTo>
                    <a:pt x="1154" y="850"/>
                  </a:lnTo>
                  <a:lnTo>
                    <a:pt x="1152" y="850"/>
                  </a:lnTo>
                  <a:lnTo>
                    <a:pt x="1152" y="849"/>
                  </a:lnTo>
                  <a:lnTo>
                    <a:pt x="1151" y="848"/>
                  </a:lnTo>
                  <a:lnTo>
                    <a:pt x="1151" y="847"/>
                  </a:lnTo>
                  <a:lnTo>
                    <a:pt x="1150" y="848"/>
                  </a:lnTo>
                  <a:lnTo>
                    <a:pt x="1150" y="849"/>
                  </a:lnTo>
                  <a:lnTo>
                    <a:pt x="1150" y="851"/>
                  </a:lnTo>
                  <a:lnTo>
                    <a:pt x="1150" y="851"/>
                  </a:lnTo>
                  <a:lnTo>
                    <a:pt x="1145" y="853"/>
                  </a:lnTo>
                  <a:lnTo>
                    <a:pt x="1145" y="854"/>
                  </a:lnTo>
                  <a:lnTo>
                    <a:pt x="1144" y="857"/>
                  </a:lnTo>
                  <a:lnTo>
                    <a:pt x="1143" y="857"/>
                  </a:lnTo>
                  <a:lnTo>
                    <a:pt x="1143" y="859"/>
                  </a:lnTo>
                  <a:lnTo>
                    <a:pt x="1144" y="860"/>
                  </a:lnTo>
                  <a:lnTo>
                    <a:pt x="1144" y="862"/>
                  </a:lnTo>
                  <a:lnTo>
                    <a:pt x="1144" y="870"/>
                  </a:lnTo>
                  <a:lnTo>
                    <a:pt x="1144" y="872"/>
                  </a:lnTo>
                  <a:lnTo>
                    <a:pt x="1145" y="875"/>
                  </a:lnTo>
                  <a:lnTo>
                    <a:pt x="1149" y="890"/>
                  </a:lnTo>
                  <a:lnTo>
                    <a:pt x="1150" y="892"/>
                  </a:lnTo>
                  <a:lnTo>
                    <a:pt x="1150" y="893"/>
                  </a:lnTo>
                  <a:lnTo>
                    <a:pt x="1151" y="895"/>
                  </a:lnTo>
                  <a:lnTo>
                    <a:pt x="1156" y="908"/>
                  </a:lnTo>
                  <a:lnTo>
                    <a:pt x="1160" y="916"/>
                  </a:lnTo>
                  <a:lnTo>
                    <a:pt x="1158" y="918"/>
                  </a:lnTo>
                  <a:lnTo>
                    <a:pt x="1156" y="917"/>
                  </a:lnTo>
                  <a:lnTo>
                    <a:pt x="1153" y="913"/>
                  </a:lnTo>
                  <a:lnTo>
                    <a:pt x="1149" y="910"/>
                  </a:lnTo>
                  <a:lnTo>
                    <a:pt x="1143" y="908"/>
                  </a:lnTo>
                  <a:lnTo>
                    <a:pt x="1141" y="906"/>
                  </a:lnTo>
                  <a:lnTo>
                    <a:pt x="1141" y="903"/>
                  </a:lnTo>
                  <a:lnTo>
                    <a:pt x="1141" y="898"/>
                  </a:lnTo>
                  <a:lnTo>
                    <a:pt x="1141" y="893"/>
                  </a:lnTo>
                  <a:lnTo>
                    <a:pt x="1138" y="889"/>
                  </a:lnTo>
                  <a:lnTo>
                    <a:pt x="1136" y="887"/>
                  </a:lnTo>
                  <a:lnTo>
                    <a:pt x="1132" y="884"/>
                  </a:lnTo>
                  <a:lnTo>
                    <a:pt x="1128" y="883"/>
                  </a:lnTo>
                  <a:lnTo>
                    <a:pt x="1124" y="883"/>
                  </a:lnTo>
                  <a:lnTo>
                    <a:pt x="1121" y="883"/>
                  </a:lnTo>
                  <a:lnTo>
                    <a:pt x="1118" y="883"/>
                  </a:lnTo>
                  <a:lnTo>
                    <a:pt x="1117" y="884"/>
                  </a:lnTo>
                  <a:lnTo>
                    <a:pt x="1115" y="887"/>
                  </a:lnTo>
                  <a:lnTo>
                    <a:pt x="1112" y="887"/>
                  </a:lnTo>
                  <a:lnTo>
                    <a:pt x="1109" y="884"/>
                  </a:lnTo>
                  <a:lnTo>
                    <a:pt x="1107" y="882"/>
                  </a:lnTo>
                  <a:lnTo>
                    <a:pt x="1105" y="879"/>
                  </a:lnTo>
                  <a:lnTo>
                    <a:pt x="1104" y="876"/>
                  </a:lnTo>
                  <a:lnTo>
                    <a:pt x="1102" y="873"/>
                  </a:lnTo>
                  <a:lnTo>
                    <a:pt x="1100" y="871"/>
                  </a:lnTo>
                  <a:lnTo>
                    <a:pt x="1097" y="871"/>
                  </a:lnTo>
                  <a:lnTo>
                    <a:pt x="1095" y="869"/>
                  </a:lnTo>
                  <a:lnTo>
                    <a:pt x="1091" y="868"/>
                  </a:lnTo>
                  <a:lnTo>
                    <a:pt x="1088" y="868"/>
                  </a:lnTo>
                  <a:lnTo>
                    <a:pt x="1084" y="869"/>
                  </a:lnTo>
                  <a:lnTo>
                    <a:pt x="1079" y="868"/>
                  </a:lnTo>
                  <a:lnTo>
                    <a:pt x="1076" y="867"/>
                  </a:lnTo>
                  <a:lnTo>
                    <a:pt x="1072" y="865"/>
                  </a:lnTo>
                  <a:lnTo>
                    <a:pt x="1069" y="863"/>
                  </a:lnTo>
                  <a:lnTo>
                    <a:pt x="1065" y="861"/>
                  </a:lnTo>
                  <a:lnTo>
                    <a:pt x="1060" y="857"/>
                  </a:lnTo>
                  <a:lnTo>
                    <a:pt x="1056" y="855"/>
                  </a:lnTo>
                  <a:lnTo>
                    <a:pt x="1052" y="854"/>
                  </a:lnTo>
                  <a:lnTo>
                    <a:pt x="1048" y="856"/>
                  </a:lnTo>
                  <a:lnTo>
                    <a:pt x="1044" y="855"/>
                  </a:lnTo>
                  <a:lnTo>
                    <a:pt x="1040" y="852"/>
                  </a:lnTo>
                  <a:lnTo>
                    <a:pt x="1039" y="853"/>
                  </a:lnTo>
                  <a:lnTo>
                    <a:pt x="1040" y="858"/>
                  </a:lnTo>
                  <a:lnTo>
                    <a:pt x="1039" y="861"/>
                  </a:lnTo>
                  <a:lnTo>
                    <a:pt x="1036" y="864"/>
                  </a:lnTo>
                  <a:lnTo>
                    <a:pt x="1035" y="862"/>
                  </a:lnTo>
                  <a:lnTo>
                    <a:pt x="1034" y="860"/>
                  </a:lnTo>
                  <a:lnTo>
                    <a:pt x="1031" y="861"/>
                  </a:lnTo>
                  <a:lnTo>
                    <a:pt x="1030" y="863"/>
                  </a:lnTo>
                  <a:lnTo>
                    <a:pt x="1028" y="864"/>
                  </a:lnTo>
                  <a:lnTo>
                    <a:pt x="1028" y="867"/>
                  </a:lnTo>
                  <a:lnTo>
                    <a:pt x="1030" y="868"/>
                  </a:lnTo>
                  <a:lnTo>
                    <a:pt x="1030" y="869"/>
                  </a:lnTo>
                  <a:lnTo>
                    <a:pt x="1028" y="869"/>
                  </a:lnTo>
                  <a:lnTo>
                    <a:pt x="1025" y="870"/>
                  </a:lnTo>
                  <a:lnTo>
                    <a:pt x="1024" y="872"/>
                  </a:lnTo>
                  <a:lnTo>
                    <a:pt x="1026" y="875"/>
                  </a:lnTo>
                  <a:lnTo>
                    <a:pt x="1025" y="875"/>
                  </a:lnTo>
                  <a:lnTo>
                    <a:pt x="1024" y="874"/>
                  </a:lnTo>
                  <a:lnTo>
                    <a:pt x="1018" y="874"/>
                  </a:lnTo>
                  <a:lnTo>
                    <a:pt x="1018" y="873"/>
                  </a:lnTo>
                  <a:lnTo>
                    <a:pt x="1014" y="869"/>
                  </a:lnTo>
                  <a:lnTo>
                    <a:pt x="1012" y="867"/>
                  </a:lnTo>
                  <a:lnTo>
                    <a:pt x="1010" y="867"/>
                  </a:lnTo>
                  <a:lnTo>
                    <a:pt x="1008" y="869"/>
                  </a:lnTo>
                  <a:lnTo>
                    <a:pt x="1007" y="869"/>
                  </a:lnTo>
                  <a:lnTo>
                    <a:pt x="1006" y="869"/>
                  </a:lnTo>
                  <a:lnTo>
                    <a:pt x="1006" y="868"/>
                  </a:lnTo>
                  <a:lnTo>
                    <a:pt x="1007" y="867"/>
                  </a:lnTo>
                  <a:lnTo>
                    <a:pt x="1008" y="865"/>
                  </a:lnTo>
                  <a:lnTo>
                    <a:pt x="1008" y="863"/>
                  </a:lnTo>
                  <a:lnTo>
                    <a:pt x="1006" y="863"/>
                  </a:lnTo>
                  <a:lnTo>
                    <a:pt x="999" y="863"/>
                  </a:lnTo>
                  <a:lnTo>
                    <a:pt x="1000" y="862"/>
                  </a:lnTo>
                  <a:lnTo>
                    <a:pt x="1000" y="860"/>
                  </a:lnTo>
                  <a:lnTo>
                    <a:pt x="1001" y="851"/>
                  </a:lnTo>
                  <a:lnTo>
                    <a:pt x="999" y="854"/>
                  </a:lnTo>
                  <a:lnTo>
                    <a:pt x="997" y="857"/>
                  </a:lnTo>
                  <a:lnTo>
                    <a:pt x="995" y="861"/>
                  </a:lnTo>
                  <a:lnTo>
                    <a:pt x="993" y="862"/>
                  </a:lnTo>
                  <a:lnTo>
                    <a:pt x="992" y="863"/>
                  </a:lnTo>
                  <a:lnTo>
                    <a:pt x="991" y="863"/>
                  </a:lnTo>
                  <a:lnTo>
                    <a:pt x="990" y="863"/>
                  </a:lnTo>
                  <a:lnTo>
                    <a:pt x="989" y="863"/>
                  </a:lnTo>
                  <a:lnTo>
                    <a:pt x="987" y="861"/>
                  </a:lnTo>
                  <a:lnTo>
                    <a:pt x="982" y="858"/>
                  </a:lnTo>
                  <a:lnTo>
                    <a:pt x="982" y="862"/>
                  </a:lnTo>
                  <a:lnTo>
                    <a:pt x="982" y="863"/>
                  </a:lnTo>
                  <a:lnTo>
                    <a:pt x="972" y="865"/>
                  </a:lnTo>
                  <a:lnTo>
                    <a:pt x="970" y="865"/>
                  </a:lnTo>
                  <a:lnTo>
                    <a:pt x="970" y="865"/>
                  </a:lnTo>
                  <a:lnTo>
                    <a:pt x="969" y="864"/>
                  </a:lnTo>
                  <a:lnTo>
                    <a:pt x="966" y="865"/>
                  </a:lnTo>
                  <a:lnTo>
                    <a:pt x="966" y="864"/>
                  </a:lnTo>
                  <a:lnTo>
                    <a:pt x="961" y="863"/>
                  </a:lnTo>
                  <a:lnTo>
                    <a:pt x="958" y="863"/>
                  </a:lnTo>
                  <a:lnTo>
                    <a:pt x="958" y="863"/>
                  </a:lnTo>
                  <a:lnTo>
                    <a:pt x="954" y="865"/>
                  </a:lnTo>
                  <a:lnTo>
                    <a:pt x="943" y="867"/>
                  </a:lnTo>
                  <a:lnTo>
                    <a:pt x="941" y="867"/>
                  </a:lnTo>
                  <a:lnTo>
                    <a:pt x="940" y="868"/>
                  </a:lnTo>
                  <a:lnTo>
                    <a:pt x="940" y="869"/>
                  </a:lnTo>
                  <a:lnTo>
                    <a:pt x="939" y="870"/>
                  </a:lnTo>
                  <a:lnTo>
                    <a:pt x="935" y="870"/>
                  </a:lnTo>
                  <a:lnTo>
                    <a:pt x="916" y="865"/>
                  </a:lnTo>
                  <a:lnTo>
                    <a:pt x="915" y="864"/>
                  </a:lnTo>
                  <a:lnTo>
                    <a:pt x="914" y="864"/>
                  </a:lnTo>
                  <a:lnTo>
                    <a:pt x="913" y="863"/>
                  </a:lnTo>
                  <a:lnTo>
                    <a:pt x="913" y="862"/>
                  </a:lnTo>
                  <a:lnTo>
                    <a:pt x="913" y="861"/>
                  </a:lnTo>
                  <a:lnTo>
                    <a:pt x="912" y="860"/>
                  </a:lnTo>
                  <a:lnTo>
                    <a:pt x="912" y="858"/>
                  </a:lnTo>
                  <a:lnTo>
                    <a:pt x="911" y="857"/>
                  </a:lnTo>
                  <a:lnTo>
                    <a:pt x="913" y="856"/>
                  </a:lnTo>
                  <a:lnTo>
                    <a:pt x="914" y="855"/>
                  </a:lnTo>
                  <a:lnTo>
                    <a:pt x="914" y="854"/>
                  </a:lnTo>
                  <a:lnTo>
                    <a:pt x="911" y="855"/>
                  </a:lnTo>
                  <a:lnTo>
                    <a:pt x="909" y="856"/>
                  </a:lnTo>
                  <a:lnTo>
                    <a:pt x="906" y="855"/>
                  </a:lnTo>
                  <a:lnTo>
                    <a:pt x="903" y="853"/>
                  </a:lnTo>
                  <a:lnTo>
                    <a:pt x="901" y="853"/>
                  </a:lnTo>
                  <a:lnTo>
                    <a:pt x="900" y="852"/>
                  </a:lnTo>
                  <a:lnTo>
                    <a:pt x="897" y="848"/>
                  </a:lnTo>
                  <a:lnTo>
                    <a:pt x="894" y="845"/>
                  </a:lnTo>
                  <a:lnTo>
                    <a:pt x="892" y="847"/>
                  </a:lnTo>
                  <a:lnTo>
                    <a:pt x="886" y="845"/>
                  </a:lnTo>
                  <a:lnTo>
                    <a:pt x="880" y="839"/>
                  </a:lnTo>
                  <a:lnTo>
                    <a:pt x="879" y="840"/>
                  </a:lnTo>
                  <a:lnTo>
                    <a:pt x="880" y="842"/>
                  </a:lnTo>
                  <a:lnTo>
                    <a:pt x="880" y="844"/>
                  </a:lnTo>
                  <a:lnTo>
                    <a:pt x="879" y="844"/>
                  </a:lnTo>
                  <a:lnTo>
                    <a:pt x="874" y="844"/>
                  </a:lnTo>
                  <a:lnTo>
                    <a:pt x="872" y="844"/>
                  </a:lnTo>
                  <a:lnTo>
                    <a:pt x="870" y="842"/>
                  </a:lnTo>
                  <a:lnTo>
                    <a:pt x="869" y="841"/>
                  </a:lnTo>
                  <a:lnTo>
                    <a:pt x="868" y="839"/>
                  </a:lnTo>
                  <a:lnTo>
                    <a:pt x="870" y="837"/>
                  </a:lnTo>
                  <a:lnTo>
                    <a:pt x="872" y="836"/>
                  </a:lnTo>
                  <a:lnTo>
                    <a:pt x="873" y="835"/>
                  </a:lnTo>
                  <a:lnTo>
                    <a:pt x="875" y="835"/>
                  </a:lnTo>
                  <a:lnTo>
                    <a:pt x="880" y="836"/>
                  </a:lnTo>
                  <a:lnTo>
                    <a:pt x="886" y="835"/>
                  </a:lnTo>
                  <a:lnTo>
                    <a:pt x="887" y="834"/>
                  </a:lnTo>
                  <a:lnTo>
                    <a:pt x="892" y="830"/>
                  </a:lnTo>
                  <a:lnTo>
                    <a:pt x="893" y="829"/>
                  </a:lnTo>
                  <a:lnTo>
                    <a:pt x="894" y="829"/>
                  </a:lnTo>
                  <a:lnTo>
                    <a:pt x="895" y="829"/>
                  </a:lnTo>
                  <a:lnTo>
                    <a:pt x="894" y="827"/>
                  </a:lnTo>
                  <a:lnTo>
                    <a:pt x="890" y="822"/>
                  </a:lnTo>
                  <a:lnTo>
                    <a:pt x="889" y="821"/>
                  </a:lnTo>
                  <a:lnTo>
                    <a:pt x="886" y="821"/>
                  </a:lnTo>
                  <a:lnTo>
                    <a:pt x="881" y="821"/>
                  </a:lnTo>
                  <a:lnTo>
                    <a:pt x="869" y="815"/>
                  </a:lnTo>
                  <a:lnTo>
                    <a:pt x="867" y="815"/>
                  </a:lnTo>
                  <a:lnTo>
                    <a:pt x="865" y="815"/>
                  </a:lnTo>
                  <a:lnTo>
                    <a:pt x="863" y="815"/>
                  </a:lnTo>
                  <a:lnTo>
                    <a:pt x="862" y="817"/>
                  </a:lnTo>
                  <a:lnTo>
                    <a:pt x="862" y="818"/>
                  </a:lnTo>
                  <a:lnTo>
                    <a:pt x="862" y="819"/>
                  </a:lnTo>
                  <a:lnTo>
                    <a:pt x="862" y="821"/>
                  </a:lnTo>
                  <a:lnTo>
                    <a:pt x="862" y="824"/>
                  </a:lnTo>
                  <a:lnTo>
                    <a:pt x="859" y="819"/>
                  </a:lnTo>
                  <a:lnTo>
                    <a:pt x="858" y="818"/>
                  </a:lnTo>
                  <a:lnTo>
                    <a:pt x="857" y="818"/>
                  </a:lnTo>
                  <a:lnTo>
                    <a:pt x="847" y="807"/>
                  </a:lnTo>
                  <a:lnTo>
                    <a:pt x="845" y="803"/>
                  </a:lnTo>
                  <a:lnTo>
                    <a:pt x="848" y="806"/>
                  </a:lnTo>
                  <a:lnTo>
                    <a:pt x="850" y="809"/>
                  </a:lnTo>
                  <a:lnTo>
                    <a:pt x="852" y="809"/>
                  </a:lnTo>
                  <a:lnTo>
                    <a:pt x="868" y="808"/>
                  </a:lnTo>
                  <a:lnTo>
                    <a:pt x="871" y="809"/>
                  </a:lnTo>
                  <a:lnTo>
                    <a:pt x="876" y="812"/>
                  </a:lnTo>
                  <a:lnTo>
                    <a:pt x="877" y="813"/>
                  </a:lnTo>
                  <a:lnTo>
                    <a:pt x="885" y="813"/>
                  </a:lnTo>
                  <a:lnTo>
                    <a:pt x="892" y="815"/>
                  </a:lnTo>
                  <a:lnTo>
                    <a:pt x="898" y="814"/>
                  </a:lnTo>
                  <a:lnTo>
                    <a:pt x="899" y="814"/>
                  </a:lnTo>
                  <a:lnTo>
                    <a:pt x="910" y="815"/>
                  </a:lnTo>
                  <a:lnTo>
                    <a:pt x="915" y="819"/>
                  </a:lnTo>
                  <a:lnTo>
                    <a:pt x="918" y="820"/>
                  </a:lnTo>
                  <a:lnTo>
                    <a:pt x="922" y="820"/>
                  </a:lnTo>
                  <a:lnTo>
                    <a:pt x="926" y="818"/>
                  </a:lnTo>
                  <a:lnTo>
                    <a:pt x="928" y="815"/>
                  </a:lnTo>
                  <a:lnTo>
                    <a:pt x="927" y="813"/>
                  </a:lnTo>
                  <a:lnTo>
                    <a:pt x="929" y="809"/>
                  </a:lnTo>
                  <a:lnTo>
                    <a:pt x="935" y="804"/>
                  </a:lnTo>
                  <a:lnTo>
                    <a:pt x="937" y="803"/>
                  </a:lnTo>
                  <a:lnTo>
                    <a:pt x="941" y="803"/>
                  </a:lnTo>
                  <a:lnTo>
                    <a:pt x="943" y="802"/>
                  </a:lnTo>
                  <a:lnTo>
                    <a:pt x="944" y="800"/>
                  </a:lnTo>
                  <a:lnTo>
                    <a:pt x="946" y="799"/>
                  </a:lnTo>
                  <a:lnTo>
                    <a:pt x="946" y="797"/>
                  </a:lnTo>
                  <a:lnTo>
                    <a:pt x="948" y="796"/>
                  </a:lnTo>
                  <a:lnTo>
                    <a:pt x="946" y="797"/>
                  </a:lnTo>
                  <a:lnTo>
                    <a:pt x="943" y="798"/>
                  </a:lnTo>
                  <a:lnTo>
                    <a:pt x="940" y="800"/>
                  </a:lnTo>
                  <a:lnTo>
                    <a:pt x="939" y="799"/>
                  </a:lnTo>
                  <a:lnTo>
                    <a:pt x="927" y="806"/>
                  </a:lnTo>
                  <a:lnTo>
                    <a:pt x="920" y="807"/>
                  </a:lnTo>
                  <a:lnTo>
                    <a:pt x="914" y="803"/>
                  </a:lnTo>
                  <a:lnTo>
                    <a:pt x="912" y="802"/>
                  </a:lnTo>
                  <a:lnTo>
                    <a:pt x="912" y="801"/>
                  </a:lnTo>
                  <a:lnTo>
                    <a:pt x="911" y="802"/>
                  </a:lnTo>
                  <a:lnTo>
                    <a:pt x="910" y="803"/>
                  </a:lnTo>
                  <a:lnTo>
                    <a:pt x="909" y="803"/>
                  </a:lnTo>
                  <a:lnTo>
                    <a:pt x="908" y="804"/>
                  </a:lnTo>
                  <a:lnTo>
                    <a:pt x="906" y="804"/>
                  </a:lnTo>
                  <a:lnTo>
                    <a:pt x="905" y="804"/>
                  </a:lnTo>
                  <a:lnTo>
                    <a:pt x="903" y="808"/>
                  </a:lnTo>
                  <a:lnTo>
                    <a:pt x="902" y="806"/>
                  </a:lnTo>
                  <a:lnTo>
                    <a:pt x="900" y="801"/>
                  </a:lnTo>
                  <a:lnTo>
                    <a:pt x="898" y="800"/>
                  </a:lnTo>
                  <a:lnTo>
                    <a:pt x="893" y="799"/>
                  </a:lnTo>
                  <a:lnTo>
                    <a:pt x="892" y="798"/>
                  </a:lnTo>
                  <a:lnTo>
                    <a:pt x="891" y="797"/>
                  </a:lnTo>
                  <a:lnTo>
                    <a:pt x="889" y="795"/>
                  </a:lnTo>
                  <a:lnTo>
                    <a:pt x="888" y="792"/>
                  </a:lnTo>
                  <a:lnTo>
                    <a:pt x="887" y="790"/>
                  </a:lnTo>
                  <a:lnTo>
                    <a:pt x="887" y="787"/>
                  </a:lnTo>
                  <a:lnTo>
                    <a:pt x="886" y="785"/>
                  </a:lnTo>
                  <a:lnTo>
                    <a:pt x="885" y="784"/>
                  </a:lnTo>
                  <a:lnTo>
                    <a:pt x="884" y="781"/>
                  </a:lnTo>
                  <a:lnTo>
                    <a:pt x="884" y="776"/>
                  </a:lnTo>
                  <a:lnTo>
                    <a:pt x="886" y="772"/>
                  </a:lnTo>
                  <a:lnTo>
                    <a:pt x="888" y="768"/>
                  </a:lnTo>
                  <a:lnTo>
                    <a:pt x="890" y="763"/>
                  </a:lnTo>
                  <a:lnTo>
                    <a:pt x="890" y="761"/>
                  </a:lnTo>
                  <a:lnTo>
                    <a:pt x="890" y="759"/>
                  </a:lnTo>
                  <a:lnTo>
                    <a:pt x="889" y="757"/>
                  </a:lnTo>
                  <a:lnTo>
                    <a:pt x="885" y="756"/>
                  </a:lnTo>
                  <a:lnTo>
                    <a:pt x="884" y="755"/>
                  </a:lnTo>
                  <a:lnTo>
                    <a:pt x="884" y="754"/>
                  </a:lnTo>
                  <a:lnTo>
                    <a:pt x="886" y="749"/>
                  </a:lnTo>
                  <a:lnTo>
                    <a:pt x="887" y="749"/>
                  </a:lnTo>
                  <a:lnTo>
                    <a:pt x="887" y="748"/>
                  </a:lnTo>
                  <a:lnTo>
                    <a:pt x="885" y="747"/>
                  </a:lnTo>
                  <a:lnTo>
                    <a:pt x="880" y="748"/>
                  </a:lnTo>
                  <a:lnTo>
                    <a:pt x="879" y="748"/>
                  </a:lnTo>
                  <a:lnTo>
                    <a:pt x="877" y="746"/>
                  </a:lnTo>
                  <a:lnTo>
                    <a:pt x="880" y="740"/>
                  </a:lnTo>
                  <a:lnTo>
                    <a:pt x="880" y="737"/>
                  </a:lnTo>
                  <a:lnTo>
                    <a:pt x="879" y="734"/>
                  </a:lnTo>
                  <a:lnTo>
                    <a:pt x="878" y="732"/>
                  </a:lnTo>
                  <a:lnTo>
                    <a:pt x="876" y="732"/>
                  </a:lnTo>
                  <a:lnTo>
                    <a:pt x="875" y="731"/>
                  </a:lnTo>
                  <a:lnTo>
                    <a:pt x="875" y="730"/>
                  </a:lnTo>
                  <a:lnTo>
                    <a:pt x="874" y="727"/>
                  </a:lnTo>
                  <a:lnTo>
                    <a:pt x="874" y="725"/>
                  </a:lnTo>
                  <a:lnTo>
                    <a:pt x="874" y="725"/>
                  </a:lnTo>
                  <a:lnTo>
                    <a:pt x="873" y="724"/>
                  </a:lnTo>
                  <a:lnTo>
                    <a:pt x="868" y="721"/>
                  </a:lnTo>
                  <a:lnTo>
                    <a:pt x="867" y="719"/>
                  </a:lnTo>
                  <a:lnTo>
                    <a:pt x="868" y="717"/>
                  </a:lnTo>
                  <a:lnTo>
                    <a:pt x="868" y="715"/>
                  </a:lnTo>
                  <a:lnTo>
                    <a:pt x="867" y="715"/>
                  </a:lnTo>
                  <a:lnTo>
                    <a:pt x="866" y="716"/>
                  </a:lnTo>
                  <a:lnTo>
                    <a:pt x="865" y="718"/>
                  </a:lnTo>
                  <a:lnTo>
                    <a:pt x="864" y="719"/>
                  </a:lnTo>
                  <a:lnTo>
                    <a:pt x="865" y="720"/>
                  </a:lnTo>
                  <a:lnTo>
                    <a:pt x="867" y="722"/>
                  </a:lnTo>
                  <a:lnTo>
                    <a:pt x="868" y="723"/>
                  </a:lnTo>
                  <a:lnTo>
                    <a:pt x="872" y="724"/>
                  </a:lnTo>
                  <a:lnTo>
                    <a:pt x="873" y="725"/>
                  </a:lnTo>
                  <a:lnTo>
                    <a:pt x="873" y="733"/>
                  </a:lnTo>
                  <a:lnTo>
                    <a:pt x="874" y="734"/>
                  </a:lnTo>
                  <a:lnTo>
                    <a:pt x="875" y="735"/>
                  </a:lnTo>
                  <a:lnTo>
                    <a:pt x="876" y="735"/>
                  </a:lnTo>
                  <a:lnTo>
                    <a:pt x="877" y="736"/>
                  </a:lnTo>
                  <a:lnTo>
                    <a:pt x="878" y="737"/>
                  </a:lnTo>
                  <a:lnTo>
                    <a:pt x="878" y="739"/>
                  </a:lnTo>
                  <a:lnTo>
                    <a:pt x="876" y="742"/>
                  </a:lnTo>
                  <a:lnTo>
                    <a:pt x="875" y="743"/>
                  </a:lnTo>
                  <a:lnTo>
                    <a:pt x="875" y="749"/>
                  </a:lnTo>
                  <a:lnTo>
                    <a:pt x="878" y="749"/>
                  </a:lnTo>
                  <a:lnTo>
                    <a:pt x="882" y="749"/>
                  </a:lnTo>
                  <a:lnTo>
                    <a:pt x="885" y="749"/>
                  </a:lnTo>
                  <a:lnTo>
                    <a:pt x="882" y="753"/>
                  </a:lnTo>
                  <a:lnTo>
                    <a:pt x="881" y="755"/>
                  </a:lnTo>
                  <a:lnTo>
                    <a:pt x="880" y="757"/>
                  </a:lnTo>
                  <a:lnTo>
                    <a:pt x="881" y="759"/>
                  </a:lnTo>
                  <a:lnTo>
                    <a:pt x="883" y="760"/>
                  </a:lnTo>
                  <a:lnTo>
                    <a:pt x="885" y="759"/>
                  </a:lnTo>
                  <a:lnTo>
                    <a:pt x="886" y="758"/>
                  </a:lnTo>
                  <a:lnTo>
                    <a:pt x="887" y="761"/>
                  </a:lnTo>
                  <a:lnTo>
                    <a:pt x="886" y="765"/>
                  </a:lnTo>
                  <a:lnTo>
                    <a:pt x="885" y="768"/>
                  </a:lnTo>
                  <a:lnTo>
                    <a:pt x="883" y="769"/>
                  </a:lnTo>
                  <a:lnTo>
                    <a:pt x="880" y="770"/>
                  </a:lnTo>
                  <a:lnTo>
                    <a:pt x="879" y="772"/>
                  </a:lnTo>
                  <a:lnTo>
                    <a:pt x="877" y="775"/>
                  </a:lnTo>
                  <a:lnTo>
                    <a:pt x="877" y="779"/>
                  </a:lnTo>
                  <a:lnTo>
                    <a:pt x="880" y="783"/>
                  </a:lnTo>
                  <a:lnTo>
                    <a:pt x="881" y="784"/>
                  </a:lnTo>
                  <a:lnTo>
                    <a:pt x="880" y="790"/>
                  </a:lnTo>
                  <a:lnTo>
                    <a:pt x="880" y="792"/>
                  </a:lnTo>
                  <a:lnTo>
                    <a:pt x="881" y="793"/>
                  </a:lnTo>
                  <a:lnTo>
                    <a:pt x="881" y="794"/>
                  </a:lnTo>
                  <a:lnTo>
                    <a:pt x="880" y="796"/>
                  </a:lnTo>
                  <a:lnTo>
                    <a:pt x="880" y="797"/>
                  </a:lnTo>
                  <a:lnTo>
                    <a:pt x="878" y="797"/>
                  </a:lnTo>
                  <a:lnTo>
                    <a:pt x="877" y="798"/>
                  </a:lnTo>
                  <a:lnTo>
                    <a:pt x="873" y="799"/>
                  </a:lnTo>
                  <a:lnTo>
                    <a:pt x="869" y="798"/>
                  </a:lnTo>
                  <a:lnTo>
                    <a:pt x="860" y="795"/>
                  </a:lnTo>
                  <a:lnTo>
                    <a:pt x="855" y="796"/>
                  </a:lnTo>
                  <a:lnTo>
                    <a:pt x="853" y="797"/>
                  </a:lnTo>
                  <a:lnTo>
                    <a:pt x="852" y="798"/>
                  </a:lnTo>
                  <a:lnTo>
                    <a:pt x="851" y="800"/>
                  </a:lnTo>
                  <a:lnTo>
                    <a:pt x="850" y="800"/>
                  </a:lnTo>
                  <a:lnTo>
                    <a:pt x="849" y="800"/>
                  </a:lnTo>
                  <a:lnTo>
                    <a:pt x="848" y="798"/>
                  </a:lnTo>
                  <a:lnTo>
                    <a:pt x="847" y="798"/>
                  </a:lnTo>
                  <a:lnTo>
                    <a:pt x="845" y="798"/>
                  </a:lnTo>
                  <a:lnTo>
                    <a:pt x="844" y="798"/>
                  </a:lnTo>
                  <a:lnTo>
                    <a:pt x="843" y="796"/>
                  </a:lnTo>
                  <a:lnTo>
                    <a:pt x="844" y="794"/>
                  </a:lnTo>
                  <a:lnTo>
                    <a:pt x="849" y="785"/>
                  </a:lnTo>
                  <a:lnTo>
                    <a:pt x="850" y="783"/>
                  </a:lnTo>
                  <a:lnTo>
                    <a:pt x="850" y="781"/>
                  </a:lnTo>
                  <a:lnTo>
                    <a:pt x="851" y="780"/>
                  </a:lnTo>
                  <a:lnTo>
                    <a:pt x="856" y="774"/>
                  </a:lnTo>
                  <a:lnTo>
                    <a:pt x="854" y="773"/>
                  </a:lnTo>
                  <a:lnTo>
                    <a:pt x="853" y="773"/>
                  </a:lnTo>
                  <a:lnTo>
                    <a:pt x="853" y="775"/>
                  </a:lnTo>
                  <a:lnTo>
                    <a:pt x="852" y="777"/>
                  </a:lnTo>
                  <a:lnTo>
                    <a:pt x="851" y="777"/>
                  </a:lnTo>
                  <a:lnTo>
                    <a:pt x="850" y="778"/>
                  </a:lnTo>
                  <a:lnTo>
                    <a:pt x="849" y="779"/>
                  </a:lnTo>
                  <a:lnTo>
                    <a:pt x="849" y="779"/>
                  </a:lnTo>
                  <a:lnTo>
                    <a:pt x="847" y="782"/>
                  </a:lnTo>
                  <a:lnTo>
                    <a:pt x="846" y="782"/>
                  </a:lnTo>
                  <a:lnTo>
                    <a:pt x="846" y="783"/>
                  </a:lnTo>
                  <a:lnTo>
                    <a:pt x="845" y="783"/>
                  </a:lnTo>
                  <a:lnTo>
                    <a:pt x="844" y="782"/>
                  </a:lnTo>
                  <a:lnTo>
                    <a:pt x="843" y="781"/>
                  </a:lnTo>
                  <a:lnTo>
                    <a:pt x="842" y="778"/>
                  </a:lnTo>
                  <a:lnTo>
                    <a:pt x="840" y="776"/>
                  </a:lnTo>
                  <a:lnTo>
                    <a:pt x="839" y="776"/>
                  </a:lnTo>
                  <a:lnTo>
                    <a:pt x="840" y="779"/>
                  </a:lnTo>
                  <a:lnTo>
                    <a:pt x="840" y="780"/>
                  </a:lnTo>
                  <a:lnTo>
                    <a:pt x="840" y="782"/>
                  </a:lnTo>
                  <a:lnTo>
                    <a:pt x="841" y="783"/>
                  </a:lnTo>
                  <a:lnTo>
                    <a:pt x="842" y="783"/>
                  </a:lnTo>
                  <a:lnTo>
                    <a:pt x="844" y="785"/>
                  </a:lnTo>
                  <a:lnTo>
                    <a:pt x="845" y="786"/>
                  </a:lnTo>
                  <a:lnTo>
                    <a:pt x="844" y="788"/>
                  </a:lnTo>
                  <a:lnTo>
                    <a:pt x="843" y="791"/>
                  </a:lnTo>
                  <a:lnTo>
                    <a:pt x="843" y="791"/>
                  </a:lnTo>
                  <a:lnTo>
                    <a:pt x="841" y="792"/>
                  </a:lnTo>
                  <a:lnTo>
                    <a:pt x="838" y="797"/>
                  </a:lnTo>
                  <a:lnTo>
                    <a:pt x="837" y="798"/>
                  </a:lnTo>
                  <a:lnTo>
                    <a:pt x="835" y="799"/>
                  </a:lnTo>
                  <a:lnTo>
                    <a:pt x="832" y="801"/>
                  </a:lnTo>
                  <a:lnTo>
                    <a:pt x="830" y="802"/>
                  </a:lnTo>
                  <a:lnTo>
                    <a:pt x="829" y="802"/>
                  </a:lnTo>
                  <a:lnTo>
                    <a:pt x="826" y="801"/>
                  </a:lnTo>
                  <a:lnTo>
                    <a:pt x="825" y="800"/>
                  </a:lnTo>
                  <a:lnTo>
                    <a:pt x="824" y="801"/>
                  </a:lnTo>
                  <a:lnTo>
                    <a:pt x="822" y="800"/>
                  </a:lnTo>
                  <a:lnTo>
                    <a:pt x="816" y="798"/>
                  </a:lnTo>
                  <a:lnTo>
                    <a:pt x="814" y="798"/>
                  </a:lnTo>
                  <a:lnTo>
                    <a:pt x="809" y="800"/>
                  </a:lnTo>
                  <a:lnTo>
                    <a:pt x="804" y="801"/>
                  </a:lnTo>
                  <a:lnTo>
                    <a:pt x="801" y="802"/>
                  </a:lnTo>
                  <a:lnTo>
                    <a:pt x="799" y="802"/>
                  </a:lnTo>
                  <a:lnTo>
                    <a:pt x="798" y="803"/>
                  </a:lnTo>
                  <a:lnTo>
                    <a:pt x="796" y="804"/>
                  </a:lnTo>
                  <a:lnTo>
                    <a:pt x="795" y="804"/>
                  </a:lnTo>
                  <a:lnTo>
                    <a:pt x="794" y="803"/>
                  </a:lnTo>
                  <a:lnTo>
                    <a:pt x="793" y="804"/>
                  </a:lnTo>
                  <a:lnTo>
                    <a:pt x="787" y="808"/>
                  </a:lnTo>
                  <a:lnTo>
                    <a:pt x="786" y="809"/>
                  </a:lnTo>
                  <a:lnTo>
                    <a:pt x="783" y="808"/>
                  </a:lnTo>
                  <a:lnTo>
                    <a:pt x="782" y="808"/>
                  </a:lnTo>
                  <a:lnTo>
                    <a:pt x="780" y="809"/>
                  </a:lnTo>
                  <a:lnTo>
                    <a:pt x="778" y="812"/>
                  </a:lnTo>
                  <a:lnTo>
                    <a:pt x="778" y="813"/>
                  </a:lnTo>
                  <a:lnTo>
                    <a:pt x="778" y="815"/>
                  </a:lnTo>
                  <a:lnTo>
                    <a:pt x="779" y="818"/>
                  </a:lnTo>
                  <a:lnTo>
                    <a:pt x="780" y="821"/>
                  </a:lnTo>
                  <a:lnTo>
                    <a:pt x="781" y="821"/>
                  </a:lnTo>
                  <a:lnTo>
                    <a:pt x="781" y="822"/>
                  </a:lnTo>
                  <a:lnTo>
                    <a:pt x="780" y="823"/>
                  </a:lnTo>
                  <a:lnTo>
                    <a:pt x="780" y="824"/>
                  </a:lnTo>
                  <a:lnTo>
                    <a:pt x="779" y="828"/>
                  </a:lnTo>
                  <a:lnTo>
                    <a:pt x="779" y="829"/>
                  </a:lnTo>
                  <a:lnTo>
                    <a:pt x="775" y="833"/>
                  </a:lnTo>
                  <a:lnTo>
                    <a:pt x="773" y="835"/>
                  </a:lnTo>
                  <a:lnTo>
                    <a:pt x="769" y="835"/>
                  </a:lnTo>
                  <a:lnTo>
                    <a:pt x="768" y="836"/>
                  </a:lnTo>
                  <a:lnTo>
                    <a:pt x="771" y="838"/>
                  </a:lnTo>
                  <a:lnTo>
                    <a:pt x="772" y="839"/>
                  </a:lnTo>
                  <a:lnTo>
                    <a:pt x="772" y="840"/>
                  </a:lnTo>
                  <a:lnTo>
                    <a:pt x="771" y="841"/>
                  </a:lnTo>
                  <a:lnTo>
                    <a:pt x="768" y="846"/>
                  </a:lnTo>
                  <a:lnTo>
                    <a:pt x="762" y="856"/>
                  </a:lnTo>
                  <a:lnTo>
                    <a:pt x="760" y="859"/>
                  </a:lnTo>
                  <a:lnTo>
                    <a:pt x="759" y="861"/>
                  </a:lnTo>
                  <a:lnTo>
                    <a:pt x="757" y="862"/>
                  </a:lnTo>
                  <a:lnTo>
                    <a:pt x="756" y="863"/>
                  </a:lnTo>
                  <a:lnTo>
                    <a:pt x="754" y="869"/>
                  </a:lnTo>
                  <a:lnTo>
                    <a:pt x="754" y="870"/>
                  </a:lnTo>
                  <a:lnTo>
                    <a:pt x="742" y="881"/>
                  </a:lnTo>
                  <a:lnTo>
                    <a:pt x="733" y="894"/>
                  </a:lnTo>
                  <a:lnTo>
                    <a:pt x="728" y="899"/>
                  </a:lnTo>
                  <a:lnTo>
                    <a:pt x="722" y="904"/>
                  </a:lnTo>
                  <a:lnTo>
                    <a:pt x="722" y="902"/>
                  </a:lnTo>
                  <a:lnTo>
                    <a:pt x="722" y="895"/>
                  </a:lnTo>
                  <a:lnTo>
                    <a:pt x="721" y="894"/>
                  </a:lnTo>
                  <a:lnTo>
                    <a:pt x="720" y="895"/>
                  </a:lnTo>
                  <a:lnTo>
                    <a:pt x="719" y="897"/>
                  </a:lnTo>
                  <a:lnTo>
                    <a:pt x="718" y="898"/>
                  </a:lnTo>
                  <a:lnTo>
                    <a:pt x="718" y="902"/>
                  </a:lnTo>
                  <a:lnTo>
                    <a:pt x="718" y="903"/>
                  </a:lnTo>
                  <a:lnTo>
                    <a:pt x="718" y="904"/>
                  </a:lnTo>
                  <a:lnTo>
                    <a:pt x="718" y="905"/>
                  </a:lnTo>
                  <a:lnTo>
                    <a:pt x="717" y="905"/>
                  </a:lnTo>
                  <a:lnTo>
                    <a:pt x="717" y="904"/>
                  </a:lnTo>
                  <a:lnTo>
                    <a:pt x="716" y="904"/>
                  </a:lnTo>
                  <a:lnTo>
                    <a:pt x="716" y="905"/>
                  </a:lnTo>
                  <a:lnTo>
                    <a:pt x="715" y="905"/>
                  </a:lnTo>
                  <a:lnTo>
                    <a:pt x="711" y="901"/>
                  </a:lnTo>
                  <a:lnTo>
                    <a:pt x="708" y="900"/>
                  </a:lnTo>
                  <a:lnTo>
                    <a:pt x="706" y="901"/>
                  </a:lnTo>
                  <a:lnTo>
                    <a:pt x="706" y="904"/>
                  </a:lnTo>
                  <a:lnTo>
                    <a:pt x="706" y="907"/>
                  </a:lnTo>
                  <a:lnTo>
                    <a:pt x="705" y="910"/>
                  </a:lnTo>
                  <a:lnTo>
                    <a:pt x="704" y="909"/>
                  </a:lnTo>
                  <a:lnTo>
                    <a:pt x="703" y="907"/>
                  </a:lnTo>
                  <a:lnTo>
                    <a:pt x="703" y="906"/>
                  </a:lnTo>
                  <a:lnTo>
                    <a:pt x="704" y="906"/>
                  </a:lnTo>
                  <a:lnTo>
                    <a:pt x="703" y="905"/>
                  </a:lnTo>
                  <a:lnTo>
                    <a:pt x="702" y="906"/>
                  </a:lnTo>
                  <a:lnTo>
                    <a:pt x="702" y="909"/>
                  </a:lnTo>
                  <a:lnTo>
                    <a:pt x="702" y="911"/>
                  </a:lnTo>
                  <a:lnTo>
                    <a:pt x="703" y="912"/>
                  </a:lnTo>
                  <a:lnTo>
                    <a:pt x="704" y="912"/>
                  </a:lnTo>
                  <a:lnTo>
                    <a:pt x="703" y="917"/>
                  </a:lnTo>
                  <a:lnTo>
                    <a:pt x="703" y="915"/>
                  </a:lnTo>
                  <a:lnTo>
                    <a:pt x="702" y="914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699" y="911"/>
                  </a:lnTo>
                  <a:lnTo>
                    <a:pt x="699" y="912"/>
                  </a:lnTo>
                  <a:lnTo>
                    <a:pt x="698" y="912"/>
                  </a:lnTo>
                  <a:lnTo>
                    <a:pt x="696" y="912"/>
                  </a:lnTo>
                  <a:lnTo>
                    <a:pt x="694" y="913"/>
                  </a:lnTo>
                  <a:lnTo>
                    <a:pt x="692" y="915"/>
                  </a:lnTo>
                  <a:lnTo>
                    <a:pt x="691" y="918"/>
                  </a:lnTo>
                  <a:lnTo>
                    <a:pt x="692" y="919"/>
                  </a:lnTo>
                  <a:lnTo>
                    <a:pt x="693" y="920"/>
                  </a:lnTo>
                  <a:lnTo>
                    <a:pt x="695" y="921"/>
                  </a:lnTo>
                  <a:lnTo>
                    <a:pt x="696" y="922"/>
                  </a:lnTo>
                  <a:lnTo>
                    <a:pt x="697" y="923"/>
                  </a:lnTo>
                  <a:lnTo>
                    <a:pt x="697" y="924"/>
                  </a:lnTo>
                  <a:lnTo>
                    <a:pt x="695" y="924"/>
                  </a:lnTo>
                  <a:lnTo>
                    <a:pt x="694" y="925"/>
                  </a:lnTo>
                  <a:lnTo>
                    <a:pt x="692" y="926"/>
                  </a:lnTo>
                  <a:lnTo>
                    <a:pt x="690" y="925"/>
                  </a:lnTo>
                  <a:lnTo>
                    <a:pt x="690" y="926"/>
                  </a:lnTo>
                  <a:lnTo>
                    <a:pt x="690" y="927"/>
                  </a:lnTo>
                  <a:lnTo>
                    <a:pt x="690" y="928"/>
                  </a:lnTo>
                  <a:lnTo>
                    <a:pt x="689" y="929"/>
                  </a:lnTo>
                  <a:lnTo>
                    <a:pt x="687" y="930"/>
                  </a:lnTo>
                  <a:lnTo>
                    <a:pt x="685" y="930"/>
                  </a:lnTo>
                  <a:lnTo>
                    <a:pt x="685" y="927"/>
                  </a:lnTo>
                  <a:lnTo>
                    <a:pt x="684" y="924"/>
                  </a:lnTo>
                  <a:lnTo>
                    <a:pt x="682" y="921"/>
                  </a:lnTo>
                  <a:lnTo>
                    <a:pt x="681" y="920"/>
                  </a:lnTo>
                  <a:lnTo>
                    <a:pt x="681" y="919"/>
                  </a:lnTo>
                  <a:lnTo>
                    <a:pt x="681" y="912"/>
                  </a:lnTo>
                  <a:lnTo>
                    <a:pt x="681" y="911"/>
                  </a:lnTo>
                  <a:lnTo>
                    <a:pt x="682" y="910"/>
                  </a:lnTo>
                  <a:lnTo>
                    <a:pt x="682" y="909"/>
                  </a:lnTo>
                  <a:lnTo>
                    <a:pt x="681" y="907"/>
                  </a:lnTo>
                  <a:lnTo>
                    <a:pt x="681" y="906"/>
                  </a:lnTo>
                  <a:lnTo>
                    <a:pt x="680" y="906"/>
                  </a:lnTo>
                  <a:lnTo>
                    <a:pt x="678" y="905"/>
                  </a:lnTo>
                  <a:lnTo>
                    <a:pt x="677" y="904"/>
                  </a:lnTo>
                  <a:lnTo>
                    <a:pt x="677" y="903"/>
                  </a:lnTo>
                  <a:lnTo>
                    <a:pt x="676" y="903"/>
                  </a:lnTo>
                  <a:lnTo>
                    <a:pt x="676" y="904"/>
                  </a:lnTo>
                  <a:lnTo>
                    <a:pt x="676" y="905"/>
                  </a:lnTo>
                  <a:lnTo>
                    <a:pt x="676" y="906"/>
                  </a:lnTo>
                  <a:lnTo>
                    <a:pt x="677" y="907"/>
                  </a:lnTo>
                  <a:lnTo>
                    <a:pt x="678" y="908"/>
                  </a:lnTo>
                  <a:lnTo>
                    <a:pt x="677" y="909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5"/>
                  </a:lnTo>
                  <a:lnTo>
                    <a:pt x="675" y="916"/>
                  </a:lnTo>
                  <a:lnTo>
                    <a:pt x="675" y="917"/>
                  </a:lnTo>
                  <a:lnTo>
                    <a:pt x="676" y="918"/>
                  </a:lnTo>
                  <a:lnTo>
                    <a:pt x="674" y="920"/>
                  </a:lnTo>
                  <a:lnTo>
                    <a:pt x="673" y="925"/>
                  </a:lnTo>
                  <a:lnTo>
                    <a:pt x="673" y="932"/>
                  </a:lnTo>
                  <a:lnTo>
                    <a:pt x="672" y="937"/>
                  </a:lnTo>
                  <a:lnTo>
                    <a:pt x="675" y="939"/>
                  </a:lnTo>
                  <a:lnTo>
                    <a:pt x="675" y="939"/>
                  </a:lnTo>
                  <a:lnTo>
                    <a:pt x="677" y="939"/>
                  </a:lnTo>
                  <a:lnTo>
                    <a:pt x="679" y="939"/>
                  </a:lnTo>
                  <a:lnTo>
                    <a:pt x="681" y="938"/>
                  </a:lnTo>
                  <a:lnTo>
                    <a:pt x="682" y="936"/>
                  </a:lnTo>
                  <a:lnTo>
                    <a:pt x="682" y="937"/>
                  </a:lnTo>
                  <a:lnTo>
                    <a:pt x="679" y="942"/>
                  </a:lnTo>
                  <a:lnTo>
                    <a:pt x="677" y="943"/>
                  </a:lnTo>
                  <a:lnTo>
                    <a:pt x="676" y="943"/>
                  </a:lnTo>
                  <a:lnTo>
                    <a:pt x="676" y="945"/>
                  </a:lnTo>
                  <a:lnTo>
                    <a:pt x="675" y="946"/>
                  </a:lnTo>
                  <a:lnTo>
                    <a:pt x="675" y="947"/>
                  </a:lnTo>
                  <a:lnTo>
                    <a:pt x="674" y="947"/>
                  </a:lnTo>
                  <a:lnTo>
                    <a:pt x="674" y="948"/>
                  </a:lnTo>
                  <a:lnTo>
                    <a:pt x="675" y="951"/>
                  </a:lnTo>
                  <a:lnTo>
                    <a:pt x="675" y="952"/>
                  </a:lnTo>
                  <a:lnTo>
                    <a:pt x="677" y="953"/>
                  </a:lnTo>
                  <a:lnTo>
                    <a:pt x="678" y="953"/>
                  </a:lnTo>
                  <a:lnTo>
                    <a:pt x="678" y="951"/>
                  </a:lnTo>
                  <a:lnTo>
                    <a:pt x="678" y="950"/>
                  </a:lnTo>
                  <a:lnTo>
                    <a:pt x="678" y="948"/>
                  </a:lnTo>
                  <a:lnTo>
                    <a:pt x="680" y="948"/>
                  </a:lnTo>
                  <a:lnTo>
                    <a:pt x="680" y="951"/>
                  </a:lnTo>
                  <a:lnTo>
                    <a:pt x="680" y="952"/>
                  </a:lnTo>
                  <a:lnTo>
                    <a:pt x="681" y="952"/>
                  </a:lnTo>
                  <a:lnTo>
                    <a:pt x="681" y="951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83" y="951"/>
                  </a:lnTo>
                  <a:lnTo>
                    <a:pt x="683" y="954"/>
                  </a:lnTo>
                  <a:lnTo>
                    <a:pt x="684" y="952"/>
                  </a:lnTo>
                  <a:lnTo>
                    <a:pt x="684" y="949"/>
                  </a:lnTo>
                  <a:lnTo>
                    <a:pt x="685" y="948"/>
                  </a:lnTo>
                  <a:lnTo>
                    <a:pt x="687" y="950"/>
                  </a:lnTo>
                  <a:lnTo>
                    <a:pt x="687" y="952"/>
                  </a:lnTo>
                  <a:lnTo>
                    <a:pt x="688" y="954"/>
                  </a:lnTo>
                  <a:lnTo>
                    <a:pt x="687" y="956"/>
                  </a:lnTo>
                  <a:lnTo>
                    <a:pt x="685" y="956"/>
                  </a:lnTo>
                  <a:lnTo>
                    <a:pt x="686" y="958"/>
                  </a:lnTo>
                  <a:lnTo>
                    <a:pt x="687" y="960"/>
                  </a:lnTo>
                  <a:lnTo>
                    <a:pt x="687" y="963"/>
                  </a:lnTo>
                  <a:lnTo>
                    <a:pt x="688" y="968"/>
                  </a:lnTo>
                  <a:lnTo>
                    <a:pt x="688" y="969"/>
                  </a:lnTo>
                  <a:lnTo>
                    <a:pt x="687" y="971"/>
                  </a:lnTo>
                  <a:lnTo>
                    <a:pt x="686" y="972"/>
                  </a:lnTo>
                  <a:lnTo>
                    <a:pt x="686" y="973"/>
                  </a:lnTo>
                  <a:lnTo>
                    <a:pt x="685" y="976"/>
                  </a:lnTo>
                  <a:lnTo>
                    <a:pt x="685" y="978"/>
                  </a:lnTo>
                  <a:lnTo>
                    <a:pt x="685" y="978"/>
                  </a:lnTo>
                  <a:lnTo>
                    <a:pt x="685" y="979"/>
                  </a:lnTo>
                  <a:lnTo>
                    <a:pt x="683" y="981"/>
                  </a:lnTo>
                  <a:lnTo>
                    <a:pt x="682" y="982"/>
                  </a:lnTo>
                  <a:lnTo>
                    <a:pt x="680" y="982"/>
                  </a:lnTo>
                  <a:lnTo>
                    <a:pt x="678" y="982"/>
                  </a:lnTo>
                  <a:lnTo>
                    <a:pt x="679" y="981"/>
                  </a:lnTo>
                  <a:lnTo>
                    <a:pt x="679" y="980"/>
                  </a:lnTo>
                  <a:lnTo>
                    <a:pt x="679" y="978"/>
                  </a:lnTo>
                  <a:lnTo>
                    <a:pt x="678" y="978"/>
                  </a:lnTo>
                  <a:lnTo>
                    <a:pt x="680" y="974"/>
                  </a:lnTo>
                  <a:lnTo>
                    <a:pt x="679" y="969"/>
                  </a:lnTo>
                  <a:lnTo>
                    <a:pt x="677" y="965"/>
                  </a:lnTo>
                  <a:lnTo>
                    <a:pt x="675" y="963"/>
                  </a:lnTo>
                  <a:lnTo>
                    <a:pt x="675" y="962"/>
                  </a:lnTo>
                  <a:lnTo>
                    <a:pt x="670" y="959"/>
                  </a:lnTo>
                  <a:lnTo>
                    <a:pt x="657" y="954"/>
                  </a:lnTo>
                  <a:lnTo>
                    <a:pt x="651" y="954"/>
                  </a:lnTo>
                  <a:lnTo>
                    <a:pt x="650" y="954"/>
                  </a:lnTo>
                  <a:lnTo>
                    <a:pt x="649" y="953"/>
                  </a:lnTo>
                  <a:lnTo>
                    <a:pt x="648" y="953"/>
                  </a:lnTo>
                  <a:lnTo>
                    <a:pt x="647" y="953"/>
                  </a:lnTo>
                  <a:lnTo>
                    <a:pt x="646" y="954"/>
                  </a:lnTo>
                  <a:lnTo>
                    <a:pt x="646" y="954"/>
                  </a:lnTo>
                  <a:lnTo>
                    <a:pt x="645" y="955"/>
                  </a:lnTo>
                  <a:lnTo>
                    <a:pt x="645" y="955"/>
                  </a:lnTo>
                  <a:lnTo>
                    <a:pt x="643" y="955"/>
                  </a:lnTo>
                  <a:lnTo>
                    <a:pt x="641" y="955"/>
                  </a:lnTo>
                  <a:lnTo>
                    <a:pt x="639" y="955"/>
                  </a:lnTo>
                  <a:lnTo>
                    <a:pt x="638" y="956"/>
                  </a:lnTo>
                  <a:lnTo>
                    <a:pt x="636" y="957"/>
                  </a:lnTo>
                  <a:lnTo>
                    <a:pt x="635" y="958"/>
                  </a:lnTo>
                  <a:lnTo>
                    <a:pt x="635" y="959"/>
                  </a:lnTo>
                  <a:lnTo>
                    <a:pt x="634" y="960"/>
                  </a:lnTo>
                  <a:lnTo>
                    <a:pt x="633" y="960"/>
                  </a:lnTo>
                  <a:lnTo>
                    <a:pt x="632" y="960"/>
                  </a:lnTo>
                  <a:lnTo>
                    <a:pt x="631" y="961"/>
                  </a:lnTo>
                  <a:lnTo>
                    <a:pt x="629" y="962"/>
                  </a:lnTo>
                  <a:lnTo>
                    <a:pt x="625" y="963"/>
                  </a:lnTo>
                  <a:lnTo>
                    <a:pt x="621" y="967"/>
                  </a:lnTo>
                  <a:lnTo>
                    <a:pt x="620" y="967"/>
                  </a:lnTo>
                  <a:lnTo>
                    <a:pt x="617" y="967"/>
                  </a:lnTo>
                  <a:lnTo>
                    <a:pt x="616" y="968"/>
                  </a:lnTo>
                  <a:lnTo>
                    <a:pt x="615" y="969"/>
                  </a:lnTo>
                  <a:lnTo>
                    <a:pt x="615" y="972"/>
                  </a:lnTo>
                  <a:lnTo>
                    <a:pt x="615" y="972"/>
                  </a:lnTo>
                  <a:lnTo>
                    <a:pt x="613" y="973"/>
                  </a:lnTo>
                  <a:lnTo>
                    <a:pt x="611" y="972"/>
                  </a:lnTo>
                  <a:lnTo>
                    <a:pt x="609" y="971"/>
                  </a:lnTo>
                  <a:lnTo>
                    <a:pt x="609" y="970"/>
                  </a:lnTo>
                  <a:lnTo>
                    <a:pt x="606" y="970"/>
                  </a:lnTo>
                  <a:lnTo>
                    <a:pt x="603" y="968"/>
                  </a:lnTo>
                  <a:lnTo>
                    <a:pt x="603" y="967"/>
                  </a:lnTo>
                  <a:lnTo>
                    <a:pt x="600" y="968"/>
                  </a:lnTo>
                  <a:lnTo>
                    <a:pt x="600" y="970"/>
                  </a:lnTo>
                  <a:lnTo>
                    <a:pt x="600" y="972"/>
                  </a:lnTo>
                  <a:lnTo>
                    <a:pt x="597" y="973"/>
                  </a:lnTo>
                  <a:lnTo>
                    <a:pt x="597" y="974"/>
                  </a:lnTo>
                  <a:lnTo>
                    <a:pt x="597" y="975"/>
                  </a:lnTo>
                  <a:lnTo>
                    <a:pt x="598" y="977"/>
                  </a:lnTo>
                  <a:lnTo>
                    <a:pt x="601" y="978"/>
                  </a:lnTo>
                  <a:lnTo>
                    <a:pt x="600" y="979"/>
                  </a:lnTo>
                  <a:lnTo>
                    <a:pt x="599" y="979"/>
                  </a:lnTo>
                  <a:lnTo>
                    <a:pt x="597" y="980"/>
                  </a:lnTo>
                  <a:lnTo>
                    <a:pt x="593" y="980"/>
                  </a:lnTo>
                  <a:lnTo>
                    <a:pt x="581" y="978"/>
                  </a:lnTo>
                  <a:lnTo>
                    <a:pt x="573" y="973"/>
                  </a:lnTo>
                  <a:lnTo>
                    <a:pt x="566" y="972"/>
                  </a:lnTo>
                  <a:lnTo>
                    <a:pt x="562" y="970"/>
                  </a:lnTo>
                  <a:lnTo>
                    <a:pt x="561" y="969"/>
                  </a:lnTo>
                  <a:lnTo>
                    <a:pt x="559" y="968"/>
                  </a:lnTo>
                  <a:lnTo>
                    <a:pt x="557" y="965"/>
                  </a:lnTo>
                  <a:lnTo>
                    <a:pt x="554" y="958"/>
                  </a:lnTo>
                  <a:lnTo>
                    <a:pt x="555" y="955"/>
                  </a:lnTo>
                  <a:lnTo>
                    <a:pt x="553" y="953"/>
                  </a:lnTo>
                  <a:lnTo>
                    <a:pt x="550" y="951"/>
                  </a:lnTo>
                  <a:lnTo>
                    <a:pt x="549" y="952"/>
                  </a:lnTo>
                  <a:lnTo>
                    <a:pt x="548" y="952"/>
                  </a:lnTo>
                  <a:lnTo>
                    <a:pt x="547" y="950"/>
                  </a:lnTo>
                  <a:lnTo>
                    <a:pt x="547" y="949"/>
                  </a:lnTo>
                  <a:lnTo>
                    <a:pt x="548" y="948"/>
                  </a:lnTo>
                  <a:lnTo>
                    <a:pt x="549" y="946"/>
                  </a:lnTo>
                  <a:lnTo>
                    <a:pt x="553" y="942"/>
                  </a:lnTo>
                  <a:lnTo>
                    <a:pt x="560" y="943"/>
                  </a:lnTo>
                  <a:lnTo>
                    <a:pt x="567" y="945"/>
                  </a:lnTo>
                  <a:lnTo>
                    <a:pt x="572" y="945"/>
                  </a:lnTo>
                  <a:lnTo>
                    <a:pt x="574" y="944"/>
                  </a:lnTo>
                  <a:lnTo>
                    <a:pt x="574" y="942"/>
                  </a:lnTo>
                  <a:lnTo>
                    <a:pt x="574" y="938"/>
                  </a:lnTo>
                  <a:lnTo>
                    <a:pt x="573" y="938"/>
                  </a:lnTo>
                  <a:lnTo>
                    <a:pt x="573" y="937"/>
                  </a:lnTo>
                  <a:lnTo>
                    <a:pt x="574" y="936"/>
                  </a:lnTo>
                  <a:lnTo>
                    <a:pt x="575" y="936"/>
                  </a:lnTo>
                  <a:lnTo>
                    <a:pt x="577" y="935"/>
                  </a:lnTo>
                  <a:lnTo>
                    <a:pt x="576" y="933"/>
                  </a:lnTo>
                  <a:lnTo>
                    <a:pt x="575" y="931"/>
                  </a:lnTo>
                  <a:lnTo>
                    <a:pt x="575" y="930"/>
                  </a:lnTo>
                  <a:lnTo>
                    <a:pt x="575" y="928"/>
                  </a:lnTo>
                  <a:lnTo>
                    <a:pt x="573" y="927"/>
                  </a:lnTo>
                  <a:lnTo>
                    <a:pt x="573" y="926"/>
                  </a:lnTo>
                  <a:lnTo>
                    <a:pt x="572" y="924"/>
                  </a:lnTo>
                  <a:lnTo>
                    <a:pt x="572" y="924"/>
                  </a:lnTo>
                  <a:lnTo>
                    <a:pt x="574" y="920"/>
                  </a:lnTo>
                  <a:lnTo>
                    <a:pt x="575" y="919"/>
                  </a:lnTo>
                  <a:lnTo>
                    <a:pt x="577" y="918"/>
                  </a:lnTo>
                  <a:lnTo>
                    <a:pt x="579" y="918"/>
                  </a:lnTo>
                  <a:lnTo>
                    <a:pt x="580" y="916"/>
                  </a:lnTo>
                  <a:lnTo>
                    <a:pt x="579" y="915"/>
                  </a:lnTo>
                  <a:lnTo>
                    <a:pt x="579" y="914"/>
                  </a:lnTo>
                  <a:lnTo>
                    <a:pt x="581" y="912"/>
                  </a:lnTo>
                  <a:lnTo>
                    <a:pt x="587" y="911"/>
                  </a:lnTo>
                  <a:lnTo>
                    <a:pt x="589" y="910"/>
                  </a:lnTo>
                  <a:lnTo>
                    <a:pt x="590" y="908"/>
                  </a:lnTo>
                  <a:lnTo>
                    <a:pt x="590" y="906"/>
                  </a:lnTo>
                  <a:lnTo>
                    <a:pt x="589" y="906"/>
                  </a:lnTo>
                  <a:lnTo>
                    <a:pt x="589" y="905"/>
                  </a:lnTo>
                  <a:lnTo>
                    <a:pt x="590" y="905"/>
                  </a:lnTo>
                  <a:lnTo>
                    <a:pt x="592" y="904"/>
                  </a:lnTo>
                  <a:lnTo>
                    <a:pt x="594" y="903"/>
                  </a:lnTo>
                  <a:lnTo>
                    <a:pt x="596" y="901"/>
                  </a:lnTo>
                  <a:lnTo>
                    <a:pt x="596" y="899"/>
                  </a:lnTo>
                  <a:lnTo>
                    <a:pt x="596" y="897"/>
                  </a:lnTo>
                  <a:lnTo>
                    <a:pt x="596" y="895"/>
                  </a:lnTo>
                  <a:lnTo>
                    <a:pt x="595" y="891"/>
                  </a:lnTo>
                  <a:lnTo>
                    <a:pt x="595" y="888"/>
                  </a:lnTo>
                  <a:lnTo>
                    <a:pt x="596" y="887"/>
                  </a:lnTo>
                  <a:lnTo>
                    <a:pt x="597" y="886"/>
                  </a:lnTo>
                  <a:lnTo>
                    <a:pt x="613" y="881"/>
                  </a:lnTo>
                  <a:lnTo>
                    <a:pt x="615" y="881"/>
                  </a:lnTo>
                  <a:lnTo>
                    <a:pt x="615" y="878"/>
                  </a:lnTo>
                  <a:lnTo>
                    <a:pt x="614" y="872"/>
                  </a:lnTo>
                  <a:lnTo>
                    <a:pt x="614" y="869"/>
                  </a:lnTo>
                  <a:lnTo>
                    <a:pt x="614" y="867"/>
                  </a:lnTo>
                  <a:lnTo>
                    <a:pt x="617" y="863"/>
                  </a:lnTo>
                  <a:lnTo>
                    <a:pt x="619" y="860"/>
                  </a:lnTo>
                  <a:lnTo>
                    <a:pt x="621" y="857"/>
                  </a:lnTo>
                  <a:lnTo>
                    <a:pt x="620" y="854"/>
                  </a:lnTo>
                  <a:lnTo>
                    <a:pt x="617" y="851"/>
                  </a:lnTo>
                  <a:lnTo>
                    <a:pt x="615" y="849"/>
                  </a:lnTo>
                  <a:lnTo>
                    <a:pt x="613" y="847"/>
                  </a:lnTo>
                  <a:lnTo>
                    <a:pt x="613" y="845"/>
                  </a:lnTo>
                  <a:lnTo>
                    <a:pt x="614" y="843"/>
                  </a:lnTo>
                  <a:lnTo>
                    <a:pt x="614" y="841"/>
                  </a:lnTo>
                  <a:lnTo>
                    <a:pt x="614" y="839"/>
                  </a:lnTo>
                  <a:lnTo>
                    <a:pt x="612" y="833"/>
                  </a:lnTo>
                  <a:lnTo>
                    <a:pt x="612" y="827"/>
                  </a:lnTo>
                  <a:lnTo>
                    <a:pt x="612" y="824"/>
                  </a:lnTo>
                  <a:lnTo>
                    <a:pt x="614" y="821"/>
                  </a:lnTo>
                  <a:lnTo>
                    <a:pt x="621" y="816"/>
                  </a:lnTo>
                  <a:lnTo>
                    <a:pt x="624" y="815"/>
                  </a:lnTo>
                  <a:lnTo>
                    <a:pt x="626" y="815"/>
                  </a:lnTo>
                  <a:lnTo>
                    <a:pt x="633" y="810"/>
                  </a:lnTo>
                  <a:lnTo>
                    <a:pt x="635" y="810"/>
                  </a:lnTo>
                  <a:lnTo>
                    <a:pt x="637" y="812"/>
                  </a:lnTo>
                  <a:lnTo>
                    <a:pt x="638" y="815"/>
                  </a:lnTo>
                  <a:lnTo>
                    <a:pt x="638" y="826"/>
                  </a:lnTo>
                  <a:lnTo>
                    <a:pt x="638" y="827"/>
                  </a:lnTo>
                  <a:lnTo>
                    <a:pt x="637" y="829"/>
                  </a:lnTo>
                  <a:lnTo>
                    <a:pt x="636" y="830"/>
                  </a:lnTo>
                  <a:lnTo>
                    <a:pt x="635" y="831"/>
                  </a:lnTo>
                  <a:lnTo>
                    <a:pt x="635" y="833"/>
                  </a:lnTo>
                  <a:lnTo>
                    <a:pt x="637" y="834"/>
                  </a:lnTo>
                  <a:lnTo>
                    <a:pt x="639" y="833"/>
                  </a:lnTo>
                  <a:lnTo>
                    <a:pt x="642" y="829"/>
                  </a:lnTo>
                  <a:lnTo>
                    <a:pt x="644" y="828"/>
                  </a:lnTo>
                  <a:lnTo>
                    <a:pt x="644" y="829"/>
                  </a:lnTo>
                  <a:lnTo>
                    <a:pt x="645" y="828"/>
                  </a:lnTo>
                  <a:lnTo>
                    <a:pt x="645" y="827"/>
                  </a:lnTo>
                  <a:lnTo>
                    <a:pt x="645" y="826"/>
                  </a:lnTo>
                  <a:lnTo>
                    <a:pt x="645" y="823"/>
                  </a:lnTo>
                  <a:lnTo>
                    <a:pt x="645" y="821"/>
                  </a:lnTo>
                  <a:lnTo>
                    <a:pt x="646" y="819"/>
                  </a:lnTo>
                  <a:lnTo>
                    <a:pt x="648" y="820"/>
                  </a:lnTo>
                  <a:lnTo>
                    <a:pt x="650" y="824"/>
                  </a:lnTo>
                  <a:lnTo>
                    <a:pt x="651" y="827"/>
                  </a:lnTo>
                  <a:lnTo>
                    <a:pt x="653" y="827"/>
                  </a:lnTo>
                  <a:lnTo>
                    <a:pt x="657" y="821"/>
                  </a:lnTo>
                  <a:lnTo>
                    <a:pt x="658" y="818"/>
                  </a:lnTo>
                  <a:lnTo>
                    <a:pt x="660" y="817"/>
                  </a:lnTo>
                  <a:lnTo>
                    <a:pt x="663" y="818"/>
                  </a:lnTo>
                  <a:lnTo>
                    <a:pt x="663" y="819"/>
                  </a:lnTo>
                  <a:lnTo>
                    <a:pt x="663" y="821"/>
                  </a:lnTo>
                  <a:lnTo>
                    <a:pt x="663" y="821"/>
                  </a:lnTo>
                  <a:lnTo>
                    <a:pt x="662" y="822"/>
                  </a:lnTo>
                  <a:lnTo>
                    <a:pt x="662" y="823"/>
                  </a:lnTo>
                  <a:lnTo>
                    <a:pt x="662" y="824"/>
                  </a:lnTo>
                  <a:lnTo>
                    <a:pt x="663" y="825"/>
                  </a:lnTo>
                  <a:lnTo>
                    <a:pt x="663" y="826"/>
                  </a:lnTo>
                  <a:lnTo>
                    <a:pt x="667" y="827"/>
                  </a:lnTo>
                  <a:lnTo>
                    <a:pt x="668" y="827"/>
                  </a:lnTo>
                  <a:lnTo>
                    <a:pt x="669" y="827"/>
                  </a:lnTo>
                  <a:lnTo>
                    <a:pt x="670" y="831"/>
                  </a:lnTo>
                  <a:lnTo>
                    <a:pt x="671" y="833"/>
                  </a:lnTo>
                  <a:lnTo>
                    <a:pt x="673" y="833"/>
                  </a:lnTo>
                  <a:lnTo>
                    <a:pt x="675" y="833"/>
                  </a:lnTo>
                  <a:lnTo>
                    <a:pt x="676" y="833"/>
                  </a:lnTo>
                  <a:lnTo>
                    <a:pt x="677" y="832"/>
                  </a:lnTo>
                  <a:lnTo>
                    <a:pt x="678" y="829"/>
                  </a:lnTo>
                  <a:lnTo>
                    <a:pt x="677" y="827"/>
                  </a:lnTo>
                  <a:lnTo>
                    <a:pt x="678" y="826"/>
                  </a:lnTo>
                  <a:lnTo>
                    <a:pt x="681" y="826"/>
                  </a:lnTo>
                  <a:lnTo>
                    <a:pt x="682" y="825"/>
                  </a:lnTo>
                  <a:lnTo>
                    <a:pt x="683" y="822"/>
                  </a:lnTo>
                  <a:lnTo>
                    <a:pt x="683" y="819"/>
                  </a:lnTo>
                  <a:lnTo>
                    <a:pt x="685" y="821"/>
                  </a:lnTo>
                  <a:lnTo>
                    <a:pt x="689" y="826"/>
                  </a:lnTo>
                  <a:lnTo>
                    <a:pt x="691" y="828"/>
                  </a:lnTo>
                  <a:lnTo>
                    <a:pt x="692" y="830"/>
                  </a:lnTo>
                  <a:lnTo>
                    <a:pt x="692" y="831"/>
                  </a:lnTo>
                  <a:lnTo>
                    <a:pt x="692" y="833"/>
                  </a:lnTo>
                  <a:lnTo>
                    <a:pt x="692" y="834"/>
                  </a:lnTo>
                  <a:lnTo>
                    <a:pt x="694" y="836"/>
                  </a:lnTo>
                  <a:lnTo>
                    <a:pt x="695" y="836"/>
                  </a:lnTo>
                  <a:lnTo>
                    <a:pt x="699" y="833"/>
                  </a:lnTo>
                  <a:lnTo>
                    <a:pt x="700" y="832"/>
                  </a:lnTo>
                  <a:lnTo>
                    <a:pt x="702" y="832"/>
                  </a:lnTo>
                  <a:lnTo>
                    <a:pt x="712" y="833"/>
                  </a:lnTo>
                  <a:lnTo>
                    <a:pt x="717" y="832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0" y="825"/>
                  </a:lnTo>
                  <a:lnTo>
                    <a:pt x="718" y="824"/>
                  </a:lnTo>
                  <a:lnTo>
                    <a:pt x="717" y="825"/>
                  </a:lnTo>
                  <a:lnTo>
                    <a:pt x="716" y="826"/>
                  </a:lnTo>
                  <a:lnTo>
                    <a:pt x="715" y="823"/>
                  </a:lnTo>
                  <a:lnTo>
                    <a:pt x="711" y="821"/>
                  </a:lnTo>
                  <a:lnTo>
                    <a:pt x="712" y="819"/>
                  </a:lnTo>
                  <a:lnTo>
                    <a:pt x="710" y="817"/>
                  </a:lnTo>
                  <a:lnTo>
                    <a:pt x="710" y="816"/>
                  </a:lnTo>
                  <a:lnTo>
                    <a:pt x="709" y="815"/>
                  </a:lnTo>
                  <a:lnTo>
                    <a:pt x="708" y="815"/>
                  </a:lnTo>
                  <a:lnTo>
                    <a:pt x="707" y="816"/>
                  </a:lnTo>
                  <a:lnTo>
                    <a:pt x="706" y="816"/>
                  </a:lnTo>
                  <a:lnTo>
                    <a:pt x="706" y="815"/>
                  </a:lnTo>
                  <a:lnTo>
                    <a:pt x="701" y="813"/>
                  </a:lnTo>
                  <a:lnTo>
                    <a:pt x="700" y="811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4" y="808"/>
                  </a:lnTo>
                  <a:lnTo>
                    <a:pt x="705" y="805"/>
                  </a:lnTo>
                  <a:lnTo>
                    <a:pt x="705" y="803"/>
                  </a:lnTo>
                  <a:lnTo>
                    <a:pt x="703" y="801"/>
                  </a:lnTo>
                  <a:lnTo>
                    <a:pt x="703" y="800"/>
                  </a:lnTo>
                  <a:lnTo>
                    <a:pt x="703" y="798"/>
                  </a:lnTo>
                  <a:lnTo>
                    <a:pt x="703" y="797"/>
                  </a:lnTo>
                  <a:lnTo>
                    <a:pt x="704" y="796"/>
                  </a:lnTo>
                  <a:lnTo>
                    <a:pt x="704" y="794"/>
                  </a:lnTo>
                  <a:lnTo>
                    <a:pt x="705" y="785"/>
                  </a:lnTo>
                  <a:lnTo>
                    <a:pt x="705" y="784"/>
                  </a:lnTo>
                  <a:lnTo>
                    <a:pt x="705" y="782"/>
                  </a:lnTo>
                  <a:lnTo>
                    <a:pt x="704" y="780"/>
                  </a:lnTo>
                  <a:lnTo>
                    <a:pt x="703" y="779"/>
                  </a:lnTo>
                  <a:lnTo>
                    <a:pt x="703" y="779"/>
                  </a:lnTo>
                  <a:lnTo>
                    <a:pt x="703" y="775"/>
                  </a:lnTo>
                  <a:lnTo>
                    <a:pt x="703" y="774"/>
                  </a:lnTo>
                  <a:lnTo>
                    <a:pt x="702" y="774"/>
                  </a:lnTo>
                  <a:lnTo>
                    <a:pt x="701" y="774"/>
                  </a:lnTo>
                  <a:lnTo>
                    <a:pt x="700" y="775"/>
                  </a:lnTo>
                  <a:lnTo>
                    <a:pt x="700" y="775"/>
                  </a:lnTo>
                  <a:lnTo>
                    <a:pt x="699" y="774"/>
                  </a:lnTo>
                  <a:lnTo>
                    <a:pt x="698" y="772"/>
                  </a:lnTo>
                  <a:lnTo>
                    <a:pt x="698" y="771"/>
                  </a:lnTo>
                  <a:lnTo>
                    <a:pt x="695" y="768"/>
                  </a:lnTo>
                  <a:lnTo>
                    <a:pt x="693" y="768"/>
                  </a:lnTo>
                  <a:lnTo>
                    <a:pt x="690" y="768"/>
                  </a:lnTo>
                  <a:lnTo>
                    <a:pt x="687" y="768"/>
                  </a:lnTo>
                  <a:lnTo>
                    <a:pt x="686" y="767"/>
                  </a:lnTo>
                  <a:lnTo>
                    <a:pt x="683" y="763"/>
                  </a:lnTo>
                  <a:lnTo>
                    <a:pt x="682" y="762"/>
                  </a:lnTo>
                  <a:lnTo>
                    <a:pt x="681" y="761"/>
                  </a:lnTo>
                  <a:lnTo>
                    <a:pt x="677" y="761"/>
                  </a:lnTo>
                  <a:lnTo>
                    <a:pt x="676" y="761"/>
                  </a:lnTo>
                  <a:lnTo>
                    <a:pt x="675" y="760"/>
                  </a:lnTo>
                  <a:lnTo>
                    <a:pt x="674" y="759"/>
                  </a:lnTo>
                  <a:lnTo>
                    <a:pt x="673" y="758"/>
                  </a:lnTo>
                  <a:lnTo>
                    <a:pt x="670" y="758"/>
                  </a:lnTo>
                  <a:lnTo>
                    <a:pt x="669" y="756"/>
                  </a:lnTo>
                  <a:lnTo>
                    <a:pt x="669" y="755"/>
                  </a:lnTo>
                  <a:lnTo>
                    <a:pt x="670" y="753"/>
                  </a:lnTo>
                  <a:lnTo>
                    <a:pt x="670" y="748"/>
                  </a:lnTo>
                  <a:lnTo>
                    <a:pt x="671" y="747"/>
                  </a:lnTo>
                  <a:lnTo>
                    <a:pt x="673" y="745"/>
                  </a:lnTo>
                  <a:lnTo>
                    <a:pt x="674" y="743"/>
                  </a:lnTo>
                  <a:lnTo>
                    <a:pt x="673" y="742"/>
                  </a:lnTo>
                  <a:lnTo>
                    <a:pt x="673" y="740"/>
                  </a:lnTo>
                  <a:lnTo>
                    <a:pt x="671" y="738"/>
                  </a:lnTo>
                  <a:lnTo>
                    <a:pt x="670" y="737"/>
                  </a:lnTo>
                  <a:lnTo>
                    <a:pt x="669" y="737"/>
                  </a:lnTo>
                  <a:lnTo>
                    <a:pt x="668" y="739"/>
                  </a:lnTo>
                  <a:lnTo>
                    <a:pt x="667" y="741"/>
                  </a:lnTo>
                  <a:lnTo>
                    <a:pt x="666" y="742"/>
                  </a:lnTo>
                  <a:lnTo>
                    <a:pt x="665" y="741"/>
                  </a:lnTo>
                  <a:lnTo>
                    <a:pt x="663" y="736"/>
                  </a:lnTo>
                  <a:lnTo>
                    <a:pt x="662" y="735"/>
                  </a:lnTo>
                  <a:lnTo>
                    <a:pt x="662" y="734"/>
                  </a:lnTo>
                  <a:lnTo>
                    <a:pt x="663" y="734"/>
                  </a:lnTo>
                  <a:lnTo>
                    <a:pt x="665" y="734"/>
                  </a:lnTo>
                  <a:lnTo>
                    <a:pt x="667" y="733"/>
                  </a:lnTo>
                  <a:lnTo>
                    <a:pt x="668" y="731"/>
                  </a:lnTo>
                  <a:lnTo>
                    <a:pt x="669" y="728"/>
                  </a:lnTo>
                  <a:lnTo>
                    <a:pt x="668" y="721"/>
                  </a:lnTo>
                  <a:lnTo>
                    <a:pt x="668" y="719"/>
                  </a:lnTo>
                  <a:lnTo>
                    <a:pt x="670" y="717"/>
                  </a:lnTo>
                  <a:lnTo>
                    <a:pt x="671" y="715"/>
                  </a:lnTo>
                  <a:lnTo>
                    <a:pt x="671" y="712"/>
                  </a:lnTo>
                  <a:lnTo>
                    <a:pt x="670" y="709"/>
                  </a:lnTo>
                  <a:lnTo>
                    <a:pt x="669" y="707"/>
                  </a:lnTo>
                  <a:lnTo>
                    <a:pt x="668" y="705"/>
                  </a:lnTo>
                  <a:lnTo>
                    <a:pt x="666" y="705"/>
                  </a:lnTo>
                  <a:lnTo>
                    <a:pt x="664" y="704"/>
                  </a:lnTo>
                  <a:lnTo>
                    <a:pt x="663" y="705"/>
                  </a:lnTo>
                  <a:lnTo>
                    <a:pt x="662" y="707"/>
                  </a:lnTo>
                  <a:lnTo>
                    <a:pt x="661" y="708"/>
                  </a:lnTo>
                  <a:lnTo>
                    <a:pt x="660" y="711"/>
                  </a:lnTo>
                  <a:lnTo>
                    <a:pt x="659" y="712"/>
                  </a:lnTo>
                  <a:lnTo>
                    <a:pt x="657" y="713"/>
                  </a:lnTo>
                  <a:lnTo>
                    <a:pt x="656" y="713"/>
                  </a:lnTo>
                  <a:lnTo>
                    <a:pt x="655" y="712"/>
                  </a:lnTo>
                  <a:lnTo>
                    <a:pt x="653" y="711"/>
                  </a:lnTo>
                  <a:lnTo>
                    <a:pt x="652" y="709"/>
                  </a:lnTo>
                  <a:lnTo>
                    <a:pt x="652" y="708"/>
                  </a:lnTo>
                  <a:lnTo>
                    <a:pt x="651" y="707"/>
                  </a:lnTo>
                  <a:lnTo>
                    <a:pt x="651" y="705"/>
                  </a:lnTo>
                  <a:lnTo>
                    <a:pt x="651" y="702"/>
                  </a:lnTo>
                  <a:lnTo>
                    <a:pt x="650" y="701"/>
                  </a:lnTo>
                  <a:lnTo>
                    <a:pt x="649" y="701"/>
                  </a:lnTo>
                  <a:lnTo>
                    <a:pt x="647" y="700"/>
                  </a:lnTo>
                  <a:lnTo>
                    <a:pt x="646" y="699"/>
                  </a:lnTo>
                  <a:lnTo>
                    <a:pt x="645" y="698"/>
                  </a:lnTo>
                  <a:lnTo>
                    <a:pt x="645" y="696"/>
                  </a:lnTo>
                  <a:lnTo>
                    <a:pt x="645" y="695"/>
                  </a:lnTo>
                  <a:lnTo>
                    <a:pt x="641" y="693"/>
                  </a:lnTo>
                  <a:lnTo>
                    <a:pt x="640" y="690"/>
                  </a:lnTo>
                  <a:lnTo>
                    <a:pt x="639" y="689"/>
                  </a:lnTo>
                  <a:lnTo>
                    <a:pt x="637" y="690"/>
                  </a:lnTo>
                  <a:lnTo>
                    <a:pt x="636" y="692"/>
                  </a:lnTo>
                  <a:lnTo>
                    <a:pt x="635" y="692"/>
                  </a:lnTo>
                  <a:lnTo>
                    <a:pt x="633" y="691"/>
                  </a:lnTo>
                  <a:lnTo>
                    <a:pt x="633" y="689"/>
                  </a:lnTo>
                  <a:lnTo>
                    <a:pt x="632" y="686"/>
                  </a:lnTo>
                  <a:lnTo>
                    <a:pt x="632" y="685"/>
                  </a:lnTo>
                  <a:lnTo>
                    <a:pt x="631" y="684"/>
                  </a:lnTo>
                  <a:lnTo>
                    <a:pt x="629" y="678"/>
                  </a:lnTo>
                  <a:lnTo>
                    <a:pt x="631" y="675"/>
                  </a:lnTo>
                  <a:lnTo>
                    <a:pt x="633" y="672"/>
                  </a:lnTo>
                  <a:lnTo>
                    <a:pt x="635" y="668"/>
                  </a:lnTo>
                  <a:lnTo>
                    <a:pt x="636" y="663"/>
                  </a:lnTo>
                  <a:lnTo>
                    <a:pt x="636" y="658"/>
                  </a:lnTo>
                  <a:lnTo>
                    <a:pt x="637" y="654"/>
                  </a:lnTo>
                  <a:lnTo>
                    <a:pt x="639" y="651"/>
                  </a:lnTo>
                  <a:lnTo>
                    <a:pt x="640" y="649"/>
                  </a:lnTo>
                  <a:lnTo>
                    <a:pt x="640" y="647"/>
                  </a:lnTo>
                  <a:lnTo>
                    <a:pt x="639" y="647"/>
                  </a:lnTo>
                  <a:lnTo>
                    <a:pt x="636" y="645"/>
                  </a:lnTo>
                  <a:lnTo>
                    <a:pt x="635" y="644"/>
                  </a:lnTo>
                  <a:lnTo>
                    <a:pt x="635" y="643"/>
                  </a:lnTo>
                  <a:lnTo>
                    <a:pt x="636" y="641"/>
                  </a:lnTo>
                  <a:lnTo>
                    <a:pt x="637" y="639"/>
                  </a:lnTo>
                  <a:lnTo>
                    <a:pt x="639" y="637"/>
                  </a:lnTo>
                  <a:lnTo>
                    <a:pt x="640" y="635"/>
                  </a:lnTo>
                  <a:lnTo>
                    <a:pt x="640" y="634"/>
                  </a:lnTo>
                  <a:lnTo>
                    <a:pt x="639" y="633"/>
                  </a:lnTo>
                  <a:lnTo>
                    <a:pt x="636" y="632"/>
                  </a:lnTo>
                  <a:lnTo>
                    <a:pt x="634" y="630"/>
                  </a:lnTo>
                  <a:lnTo>
                    <a:pt x="633" y="629"/>
                  </a:lnTo>
                  <a:lnTo>
                    <a:pt x="633" y="624"/>
                  </a:lnTo>
                  <a:lnTo>
                    <a:pt x="633" y="622"/>
                  </a:lnTo>
                  <a:lnTo>
                    <a:pt x="631" y="620"/>
                  </a:lnTo>
                  <a:lnTo>
                    <a:pt x="630" y="619"/>
                  </a:lnTo>
                  <a:lnTo>
                    <a:pt x="629" y="619"/>
                  </a:lnTo>
                  <a:lnTo>
                    <a:pt x="627" y="618"/>
                  </a:lnTo>
                  <a:lnTo>
                    <a:pt x="625" y="620"/>
                  </a:lnTo>
                  <a:lnTo>
                    <a:pt x="621" y="625"/>
                  </a:lnTo>
                  <a:lnTo>
                    <a:pt x="617" y="626"/>
                  </a:lnTo>
                  <a:lnTo>
                    <a:pt x="615" y="625"/>
                  </a:lnTo>
                  <a:lnTo>
                    <a:pt x="613" y="623"/>
                  </a:lnTo>
                  <a:lnTo>
                    <a:pt x="611" y="623"/>
                  </a:lnTo>
                  <a:lnTo>
                    <a:pt x="609" y="619"/>
                  </a:lnTo>
                  <a:lnTo>
                    <a:pt x="607" y="616"/>
                  </a:lnTo>
                  <a:lnTo>
                    <a:pt x="606" y="615"/>
                  </a:lnTo>
                  <a:lnTo>
                    <a:pt x="604" y="613"/>
                  </a:lnTo>
                  <a:lnTo>
                    <a:pt x="603" y="612"/>
                  </a:lnTo>
                  <a:lnTo>
                    <a:pt x="603" y="611"/>
                  </a:lnTo>
                  <a:lnTo>
                    <a:pt x="603" y="608"/>
                  </a:lnTo>
                  <a:lnTo>
                    <a:pt x="602" y="605"/>
                  </a:lnTo>
                  <a:lnTo>
                    <a:pt x="602" y="604"/>
                  </a:lnTo>
                  <a:lnTo>
                    <a:pt x="602" y="603"/>
                  </a:lnTo>
                  <a:lnTo>
                    <a:pt x="602" y="602"/>
                  </a:lnTo>
                  <a:lnTo>
                    <a:pt x="601" y="601"/>
                  </a:lnTo>
                  <a:lnTo>
                    <a:pt x="598" y="599"/>
                  </a:lnTo>
                  <a:lnTo>
                    <a:pt x="595" y="599"/>
                  </a:lnTo>
                  <a:lnTo>
                    <a:pt x="589" y="599"/>
                  </a:lnTo>
                  <a:lnTo>
                    <a:pt x="580" y="595"/>
                  </a:lnTo>
                  <a:lnTo>
                    <a:pt x="578" y="595"/>
                  </a:lnTo>
                  <a:lnTo>
                    <a:pt x="576" y="596"/>
                  </a:lnTo>
                  <a:lnTo>
                    <a:pt x="574" y="601"/>
                  </a:lnTo>
                  <a:lnTo>
                    <a:pt x="573" y="601"/>
                  </a:lnTo>
                  <a:lnTo>
                    <a:pt x="573" y="604"/>
                  </a:lnTo>
                  <a:lnTo>
                    <a:pt x="573" y="606"/>
                  </a:lnTo>
                  <a:lnTo>
                    <a:pt x="573" y="607"/>
                  </a:lnTo>
                  <a:lnTo>
                    <a:pt x="572" y="607"/>
                  </a:lnTo>
                  <a:lnTo>
                    <a:pt x="570" y="606"/>
                  </a:lnTo>
                  <a:lnTo>
                    <a:pt x="569" y="605"/>
                  </a:lnTo>
                  <a:lnTo>
                    <a:pt x="567" y="599"/>
                  </a:lnTo>
                  <a:lnTo>
                    <a:pt x="568" y="598"/>
                  </a:lnTo>
                  <a:lnTo>
                    <a:pt x="568" y="596"/>
                  </a:lnTo>
                  <a:lnTo>
                    <a:pt x="567" y="594"/>
                  </a:lnTo>
                  <a:lnTo>
                    <a:pt x="566" y="592"/>
                  </a:lnTo>
                  <a:lnTo>
                    <a:pt x="564" y="593"/>
                  </a:lnTo>
                  <a:lnTo>
                    <a:pt x="562" y="595"/>
                  </a:lnTo>
                  <a:lnTo>
                    <a:pt x="561" y="597"/>
                  </a:lnTo>
                  <a:lnTo>
                    <a:pt x="561" y="599"/>
                  </a:lnTo>
                  <a:lnTo>
                    <a:pt x="558" y="599"/>
                  </a:lnTo>
                  <a:lnTo>
                    <a:pt x="557" y="598"/>
                  </a:lnTo>
                  <a:lnTo>
                    <a:pt x="557" y="596"/>
                  </a:lnTo>
                  <a:lnTo>
                    <a:pt x="558" y="594"/>
                  </a:lnTo>
                  <a:lnTo>
                    <a:pt x="559" y="592"/>
                  </a:lnTo>
                  <a:lnTo>
                    <a:pt x="561" y="592"/>
                  </a:lnTo>
                  <a:lnTo>
                    <a:pt x="561" y="590"/>
                  </a:lnTo>
                  <a:lnTo>
                    <a:pt x="562" y="587"/>
                  </a:lnTo>
                  <a:lnTo>
                    <a:pt x="562" y="585"/>
                  </a:lnTo>
                  <a:lnTo>
                    <a:pt x="561" y="584"/>
                  </a:lnTo>
                  <a:lnTo>
                    <a:pt x="560" y="583"/>
                  </a:lnTo>
                  <a:lnTo>
                    <a:pt x="555" y="584"/>
                  </a:lnTo>
                  <a:lnTo>
                    <a:pt x="554" y="585"/>
                  </a:lnTo>
                  <a:lnTo>
                    <a:pt x="552" y="586"/>
                  </a:lnTo>
                  <a:lnTo>
                    <a:pt x="550" y="587"/>
                  </a:lnTo>
                  <a:lnTo>
                    <a:pt x="549" y="588"/>
                  </a:lnTo>
                  <a:lnTo>
                    <a:pt x="547" y="587"/>
                  </a:lnTo>
                  <a:lnTo>
                    <a:pt x="546" y="586"/>
                  </a:lnTo>
                  <a:lnTo>
                    <a:pt x="545" y="583"/>
                  </a:lnTo>
                  <a:lnTo>
                    <a:pt x="545" y="581"/>
                  </a:lnTo>
                  <a:lnTo>
                    <a:pt x="543" y="581"/>
                  </a:lnTo>
                  <a:lnTo>
                    <a:pt x="541" y="584"/>
                  </a:lnTo>
                  <a:lnTo>
                    <a:pt x="539" y="584"/>
                  </a:lnTo>
                  <a:lnTo>
                    <a:pt x="537" y="584"/>
                  </a:lnTo>
                  <a:lnTo>
                    <a:pt x="536" y="583"/>
                  </a:lnTo>
                  <a:lnTo>
                    <a:pt x="537" y="578"/>
                  </a:lnTo>
                  <a:lnTo>
                    <a:pt x="537" y="575"/>
                  </a:lnTo>
                  <a:lnTo>
                    <a:pt x="536" y="574"/>
                  </a:lnTo>
                  <a:lnTo>
                    <a:pt x="534" y="573"/>
                  </a:lnTo>
                  <a:lnTo>
                    <a:pt x="529" y="572"/>
                  </a:lnTo>
                  <a:lnTo>
                    <a:pt x="525" y="571"/>
                  </a:lnTo>
                  <a:lnTo>
                    <a:pt x="522" y="570"/>
                  </a:lnTo>
                  <a:lnTo>
                    <a:pt x="520" y="567"/>
                  </a:lnTo>
                  <a:lnTo>
                    <a:pt x="519" y="566"/>
                  </a:lnTo>
                  <a:lnTo>
                    <a:pt x="519" y="565"/>
                  </a:lnTo>
                  <a:lnTo>
                    <a:pt x="517" y="562"/>
                  </a:lnTo>
                  <a:lnTo>
                    <a:pt x="515" y="561"/>
                  </a:lnTo>
                  <a:lnTo>
                    <a:pt x="509" y="556"/>
                  </a:lnTo>
                  <a:lnTo>
                    <a:pt x="507" y="555"/>
                  </a:lnTo>
                  <a:lnTo>
                    <a:pt x="495" y="555"/>
                  </a:lnTo>
                  <a:lnTo>
                    <a:pt x="494" y="554"/>
                  </a:lnTo>
                  <a:lnTo>
                    <a:pt x="493" y="550"/>
                  </a:lnTo>
                  <a:lnTo>
                    <a:pt x="491" y="550"/>
                  </a:lnTo>
                  <a:lnTo>
                    <a:pt x="489" y="551"/>
                  </a:lnTo>
                  <a:lnTo>
                    <a:pt x="488" y="552"/>
                  </a:lnTo>
                  <a:lnTo>
                    <a:pt x="484" y="552"/>
                  </a:lnTo>
                  <a:lnTo>
                    <a:pt x="482" y="555"/>
                  </a:lnTo>
                  <a:lnTo>
                    <a:pt x="477" y="559"/>
                  </a:lnTo>
                  <a:lnTo>
                    <a:pt x="475" y="560"/>
                  </a:lnTo>
                  <a:lnTo>
                    <a:pt x="474" y="560"/>
                  </a:lnTo>
                  <a:lnTo>
                    <a:pt x="471" y="557"/>
                  </a:lnTo>
                  <a:lnTo>
                    <a:pt x="470" y="556"/>
                  </a:lnTo>
                  <a:lnTo>
                    <a:pt x="466" y="558"/>
                  </a:lnTo>
                  <a:lnTo>
                    <a:pt x="461" y="565"/>
                  </a:lnTo>
                  <a:lnTo>
                    <a:pt x="458" y="567"/>
                  </a:lnTo>
                  <a:lnTo>
                    <a:pt x="454" y="567"/>
                  </a:lnTo>
                  <a:lnTo>
                    <a:pt x="445" y="563"/>
                  </a:lnTo>
                  <a:lnTo>
                    <a:pt x="443" y="562"/>
                  </a:lnTo>
                  <a:lnTo>
                    <a:pt x="442" y="562"/>
                  </a:lnTo>
                  <a:lnTo>
                    <a:pt x="441" y="562"/>
                  </a:lnTo>
                  <a:lnTo>
                    <a:pt x="441" y="563"/>
                  </a:lnTo>
                  <a:lnTo>
                    <a:pt x="441" y="564"/>
                  </a:lnTo>
                  <a:lnTo>
                    <a:pt x="441" y="565"/>
                  </a:lnTo>
                  <a:lnTo>
                    <a:pt x="441" y="566"/>
                  </a:lnTo>
                  <a:lnTo>
                    <a:pt x="441" y="567"/>
                  </a:lnTo>
                  <a:lnTo>
                    <a:pt x="441" y="568"/>
                  </a:lnTo>
                  <a:lnTo>
                    <a:pt x="440" y="568"/>
                  </a:lnTo>
                  <a:lnTo>
                    <a:pt x="439" y="568"/>
                  </a:lnTo>
                  <a:lnTo>
                    <a:pt x="438" y="567"/>
                  </a:lnTo>
                  <a:lnTo>
                    <a:pt x="437" y="568"/>
                  </a:lnTo>
                  <a:lnTo>
                    <a:pt x="434" y="568"/>
                  </a:lnTo>
                  <a:lnTo>
                    <a:pt x="430" y="567"/>
                  </a:lnTo>
                  <a:lnTo>
                    <a:pt x="428" y="564"/>
                  </a:lnTo>
                  <a:lnTo>
                    <a:pt x="424" y="562"/>
                  </a:lnTo>
                  <a:lnTo>
                    <a:pt x="423" y="563"/>
                  </a:lnTo>
                  <a:lnTo>
                    <a:pt x="423" y="564"/>
                  </a:lnTo>
                  <a:lnTo>
                    <a:pt x="423" y="565"/>
                  </a:lnTo>
                  <a:lnTo>
                    <a:pt x="422" y="566"/>
                  </a:lnTo>
                  <a:lnTo>
                    <a:pt x="420" y="565"/>
                  </a:lnTo>
                  <a:lnTo>
                    <a:pt x="419" y="565"/>
                  </a:lnTo>
                  <a:lnTo>
                    <a:pt x="418" y="567"/>
                  </a:lnTo>
                  <a:lnTo>
                    <a:pt x="418" y="568"/>
                  </a:lnTo>
                  <a:lnTo>
                    <a:pt x="419" y="569"/>
                  </a:lnTo>
                  <a:lnTo>
                    <a:pt x="420" y="572"/>
                  </a:lnTo>
                  <a:lnTo>
                    <a:pt x="420" y="574"/>
                  </a:lnTo>
                  <a:lnTo>
                    <a:pt x="419" y="576"/>
                  </a:lnTo>
                  <a:lnTo>
                    <a:pt x="418" y="577"/>
                  </a:lnTo>
                  <a:lnTo>
                    <a:pt x="417" y="577"/>
                  </a:lnTo>
                  <a:lnTo>
                    <a:pt x="415" y="576"/>
                  </a:lnTo>
                  <a:lnTo>
                    <a:pt x="414" y="575"/>
                  </a:lnTo>
                  <a:lnTo>
                    <a:pt x="413" y="574"/>
                  </a:lnTo>
                  <a:lnTo>
                    <a:pt x="411" y="572"/>
                  </a:lnTo>
                  <a:lnTo>
                    <a:pt x="410" y="571"/>
                  </a:lnTo>
                  <a:lnTo>
                    <a:pt x="409" y="573"/>
                  </a:lnTo>
                  <a:lnTo>
                    <a:pt x="409" y="574"/>
                  </a:lnTo>
                  <a:lnTo>
                    <a:pt x="405" y="576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1" y="582"/>
                  </a:lnTo>
                  <a:lnTo>
                    <a:pt x="390" y="585"/>
                  </a:lnTo>
                  <a:lnTo>
                    <a:pt x="388" y="585"/>
                  </a:lnTo>
                  <a:lnTo>
                    <a:pt x="384" y="586"/>
                  </a:lnTo>
                  <a:lnTo>
                    <a:pt x="383" y="586"/>
                  </a:lnTo>
                  <a:lnTo>
                    <a:pt x="380" y="587"/>
                  </a:lnTo>
                  <a:lnTo>
                    <a:pt x="378" y="587"/>
                  </a:lnTo>
                  <a:lnTo>
                    <a:pt x="376" y="587"/>
                  </a:lnTo>
                  <a:lnTo>
                    <a:pt x="375" y="587"/>
                  </a:lnTo>
                  <a:lnTo>
                    <a:pt x="375" y="592"/>
                  </a:lnTo>
                  <a:lnTo>
                    <a:pt x="375" y="595"/>
                  </a:lnTo>
                  <a:lnTo>
                    <a:pt x="375" y="599"/>
                  </a:lnTo>
                  <a:lnTo>
                    <a:pt x="373" y="604"/>
                  </a:lnTo>
                  <a:lnTo>
                    <a:pt x="371" y="606"/>
                  </a:lnTo>
                  <a:lnTo>
                    <a:pt x="370" y="607"/>
                  </a:lnTo>
                  <a:lnTo>
                    <a:pt x="368" y="610"/>
                  </a:lnTo>
                  <a:lnTo>
                    <a:pt x="367" y="611"/>
                  </a:lnTo>
                  <a:lnTo>
                    <a:pt x="365" y="616"/>
                  </a:lnTo>
                  <a:lnTo>
                    <a:pt x="364" y="617"/>
                  </a:lnTo>
                  <a:lnTo>
                    <a:pt x="360" y="619"/>
                  </a:lnTo>
                  <a:lnTo>
                    <a:pt x="357" y="619"/>
                  </a:lnTo>
                  <a:lnTo>
                    <a:pt x="351" y="619"/>
                  </a:lnTo>
                  <a:lnTo>
                    <a:pt x="345" y="621"/>
                  </a:lnTo>
                  <a:lnTo>
                    <a:pt x="341" y="620"/>
                  </a:lnTo>
                  <a:lnTo>
                    <a:pt x="339" y="621"/>
                  </a:lnTo>
                  <a:lnTo>
                    <a:pt x="337" y="622"/>
                  </a:lnTo>
                  <a:lnTo>
                    <a:pt x="332" y="623"/>
                  </a:lnTo>
                  <a:lnTo>
                    <a:pt x="326" y="625"/>
                  </a:lnTo>
                  <a:lnTo>
                    <a:pt x="282" y="629"/>
                  </a:lnTo>
                  <a:lnTo>
                    <a:pt x="278" y="632"/>
                  </a:lnTo>
                  <a:lnTo>
                    <a:pt x="269" y="647"/>
                  </a:lnTo>
                  <a:lnTo>
                    <a:pt x="266" y="651"/>
                  </a:lnTo>
                  <a:lnTo>
                    <a:pt x="260" y="653"/>
                  </a:lnTo>
                  <a:lnTo>
                    <a:pt x="253" y="654"/>
                  </a:lnTo>
                  <a:lnTo>
                    <a:pt x="252" y="654"/>
                  </a:lnTo>
                  <a:lnTo>
                    <a:pt x="249" y="655"/>
                  </a:lnTo>
                  <a:lnTo>
                    <a:pt x="247" y="653"/>
                  </a:lnTo>
                  <a:lnTo>
                    <a:pt x="245" y="651"/>
                  </a:lnTo>
                  <a:lnTo>
                    <a:pt x="242" y="645"/>
                  </a:lnTo>
                  <a:lnTo>
                    <a:pt x="241" y="643"/>
                  </a:lnTo>
                  <a:lnTo>
                    <a:pt x="240" y="642"/>
                  </a:lnTo>
                  <a:lnTo>
                    <a:pt x="232" y="640"/>
                  </a:lnTo>
                  <a:lnTo>
                    <a:pt x="230" y="637"/>
                  </a:lnTo>
                  <a:lnTo>
                    <a:pt x="228" y="635"/>
                  </a:lnTo>
                  <a:lnTo>
                    <a:pt x="227" y="634"/>
                  </a:lnTo>
                  <a:lnTo>
                    <a:pt x="227" y="632"/>
                  </a:lnTo>
                  <a:lnTo>
                    <a:pt x="226" y="630"/>
                  </a:lnTo>
                  <a:lnTo>
                    <a:pt x="225" y="629"/>
                  </a:lnTo>
                  <a:lnTo>
                    <a:pt x="223" y="627"/>
                  </a:lnTo>
                  <a:lnTo>
                    <a:pt x="219" y="624"/>
                  </a:lnTo>
                  <a:lnTo>
                    <a:pt x="219" y="624"/>
                  </a:lnTo>
                  <a:lnTo>
                    <a:pt x="217" y="623"/>
                  </a:lnTo>
                  <a:lnTo>
                    <a:pt x="212" y="623"/>
                  </a:lnTo>
                  <a:lnTo>
                    <a:pt x="207" y="623"/>
                  </a:lnTo>
                  <a:lnTo>
                    <a:pt x="205" y="623"/>
                  </a:lnTo>
                  <a:lnTo>
                    <a:pt x="203" y="623"/>
                  </a:lnTo>
                  <a:lnTo>
                    <a:pt x="200" y="627"/>
                  </a:lnTo>
                  <a:lnTo>
                    <a:pt x="195" y="627"/>
                  </a:lnTo>
                  <a:lnTo>
                    <a:pt x="189" y="629"/>
                  </a:lnTo>
                  <a:lnTo>
                    <a:pt x="187" y="629"/>
                  </a:lnTo>
                  <a:lnTo>
                    <a:pt x="182" y="628"/>
                  </a:lnTo>
                  <a:lnTo>
                    <a:pt x="180" y="628"/>
                  </a:lnTo>
                  <a:lnTo>
                    <a:pt x="177" y="624"/>
                  </a:lnTo>
                  <a:lnTo>
                    <a:pt x="175" y="623"/>
                  </a:lnTo>
                  <a:lnTo>
                    <a:pt x="171" y="623"/>
                  </a:lnTo>
                  <a:lnTo>
                    <a:pt x="169" y="621"/>
                  </a:lnTo>
                  <a:lnTo>
                    <a:pt x="166" y="621"/>
                  </a:lnTo>
                  <a:lnTo>
                    <a:pt x="157" y="625"/>
                  </a:lnTo>
                  <a:lnTo>
                    <a:pt x="155" y="625"/>
                  </a:lnTo>
                  <a:lnTo>
                    <a:pt x="154" y="623"/>
                  </a:lnTo>
                  <a:lnTo>
                    <a:pt x="150" y="618"/>
                  </a:lnTo>
                  <a:lnTo>
                    <a:pt x="148" y="617"/>
                  </a:lnTo>
                  <a:lnTo>
                    <a:pt x="142" y="618"/>
                  </a:lnTo>
                  <a:lnTo>
                    <a:pt x="140" y="617"/>
                  </a:lnTo>
                  <a:lnTo>
                    <a:pt x="136" y="617"/>
                  </a:lnTo>
                  <a:lnTo>
                    <a:pt x="130" y="616"/>
                  </a:lnTo>
                  <a:lnTo>
                    <a:pt x="128" y="615"/>
                  </a:lnTo>
                  <a:lnTo>
                    <a:pt x="125" y="616"/>
                  </a:lnTo>
                  <a:lnTo>
                    <a:pt x="124" y="616"/>
                  </a:lnTo>
                  <a:lnTo>
                    <a:pt x="123" y="617"/>
                  </a:lnTo>
                  <a:lnTo>
                    <a:pt x="122" y="617"/>
                  </a:lnTo>
                  <a:lnTo>
                    <a:pt x="122" y="618"/>
                  </a:lnTo>
                  <a:lnTo>
                    <a:pt x="122" y="619"/>
                  </a:lnTo>
                  <a:lnTo>
                    <a:pt x="122" y="620"/>
                  </a:lnTo>
                  <a:lnTo>
                    <a:pt x="119" y="620"/>
                  </a:lnTo>
                  <a:lnTo>
                    <a:pt x="114" y="617"/>
                  </a:lnTo>
                  <a:lnTo>
                    <a:pt x="113" y="617"/>
                  </a:lnTo>
                  <a:lnTo>
                    <a:pt x="112" y="617"/>
                  </a:lnTo>
                  <a:lnTo>
                    <a:pt x="111" y="617"/>
                  </a:lnTo>
                  <a:lnTo>
                    <a:pt x="110" y="617"/>
                  </a:lnTo>
                  <a:lnTo>
                    <a:pt x="108" y="615"/>
                  </a:lnTo>
                  <a:lnTo>
                    <a:pt x="104" y="611"/>
                  </a:lnTo>
                  <a:lnTo>
                    <a:pt x="100" y="606"/>
                  </a:lnTo>
                  <a:lnTo>
                    <a:pt x="98" y="605"/>
                  </a:lnTo>
                  <a:lnTo>
                    <a:pt x="92" y="603"/>
                  </a:lnTo>
                  <a:lnTo>
                    <a:pt x="91" y="603"/>
                  </a:lnTo>
                  <a:lnTo>
                    <a:pt x="88" y="604"/>
                  </a:lnTo>
                  <a:lnTo>
                    <a:pt x="86" y="606"/>
                  </a:lnTo>
                  <a:lnTo>
                    <a:pt x="85" y="612"/>
                  </a:lnTo>
                  <a:lnTo>
                    <a:pt x="84" y="615"/>
                  </a:lnTo>
                  <a:lnTo>
                    <a:pt x="80" y="618"/>
                  </a:lnTo>
                  <a:lnTo>
                    <a:pt x="78" y="618"/>
                  </a:lnTo>
                  <a:lnTo>
                    <a:pt x="77" y="617"/>
                  </a:lnTo>
                  <a:lnTo>
                    <a:pt x="75" y="617"/>
                  </a:lnTo>
                  <a:lnTo>
                    <a:pt x="74" y="616"/>
                  </a:lnTo>
                  <a:lnTo>
                    <a:pt x="73" y="615"/>
                  </a:lnTo>
                  <a:lnTo>
                    <a:pt x="71" y="616"/>
                  </a:lnTo>
                  <a:lnTo>
                    <a:pt x="70" y="617"/>
                  </a:lnTo>
                  <a:lnTo>
                    <a:pt x="71" y="620"/>
                  </a:lnTo>
                  <a:lnTo>
                    <a:pt x="70" y="622"/>
                  </a:lnTo>
                  <a:lnTo>
                    <a:pt x="68" y="623"/>
                  </a:lnTo>
                  <a:lnTo>
                    <a:pt x="67" y="623"/>
                  </a:lnTo>
                  <a:lnTo>
                    <a:pt x="63" y="621"/>
                  </a:lnTo>
                  <a:lnTo>
                    <a:pt x="62" y="619"/>
                  </a:lnTo>
                  <a:lnTo>
                    <a:pt x="64" y="617"/>
                  </a:lnTo>
                  <a:lnTo>
                    <a:pt x="64" y="615"/>
                  </a:lnTo>
                  <a:lnTo>
                    <a:pt x="65" y="613"/>
                  </a:lnTo>
                  <a:lnTo>
                    <a:pt x="65" y="612"/>
                  </a:lnTo>
                  <a:lnTo>
                    <a:pt x="65" y="610"/>
                  </a:lnTo>
                  <a:lnTo>
                    <a:pt x="64" y="608"/>
                  </a:lnTo>
                  <a:lnTo>
                    <a:pt x="62" y="606"/>
                  </a:lnTo>
                  <a:lnTo>
                    <a:pt x="60" y="604"/>
                  </a:lnTo>
                  <a:lnTo>
                    <a:pt x="56" y="602"/>
                  </a:lnTo>
                  <a:lnTo>
                    <a:pt x="56" y="601"/>
                  </a:lnTo>
                  <a:lnTo>
                    <a:pt x="55" y="600"/>
                  </a:lnTo>
                  <a:lnTo>
                    <a:pt x="53" y="601"/>
                  </a:lnTo>
                  <a:lnTo>
                    <a:pt x="52" y="602"/>
                  </a:lnTo>
                  <a:lnTo>
                    <a:pt x="50" y="602"/>
                  </a:lnTo>
                  <a:lnTo>
                    <a:pt x="44" y="602"/>
                  </a:lnTo>
                  <a:lnTo>
                    <a:pt x="43" y="603"/>
                  </a:lnTo>
                  <a:lnTo>
                    <a:pt x="42" y="603"/>
                  </a:lnTo>
                  <a:lnTo>
                    <a:pt x="42" y="602"/>
                  </a:lnTo>
                  <a:lnTo>
                    <a:pt x="40" y="599"/>
                  </a:lnTo>
                  <a:lnTo>
                    <a:pt x="39" y="595"/>
                  </a:lnTo>
                  <a:lnTo>
                    <a:pt x="38" y="592"/>
                  </a:lnTo>
                  <a:lnTo>
                    <a:pt x="31" y="583"/>
                  </a:lnTo>
                  <a:lnTo>
                    <a:pt x="30" y="583"/>
                  </a:lnTo>
                  <a:lnTo>
                    <a:pt x="28" y="584"/>
                  </a:lnTo>
                  <a:lnTo>
                    <a:pt x="26" y="584"/>
                  </a:lnTo>
                  <a:lnTo>
                    <a:pt x="26" y="584"/>
                  </a:lnTo>
                  <a:lnTo>
                    <a:pt x="24" y="583"/>
                  </a:lnTo>
                  <a:lnTo>
                    <a:pt x="23" y="583"/>
                  </a:lnTo>
                  <a:lnTo>
                    <a:pt x="22" y="583"/>
                  </a:lnTo>
                  <a:lnTo>
                    <a:pt x="22" y="584"/>
                  </a:lnTo>
                  <a:lnTo>
                    <a:pt x="21" y="584"/>
                  </a:lnTo>
                  <a:lnTo>
                    <a:pt x="20" y="584"/>
                  </a:lnTo>
                  <a:lnTo>
                    <a:pt x="20" y="583"/>
                  </a:lnTo>
                  <a:lnTo>
                    <a:pt x="15" y="576"/>
                  </a:lnTo>
                  <a:lnTo>
                    <a:pt x="14" y="574"/>
                  </a:lnTo>
                  <a:lnTo>
                    <a:pt x="14" y="572"/>
                  </a:lnTo>
                  <a:lnTo>
                    <a:pt x="14" y="570"/>
                  </a:lnTo>
                  <a:lnTo>
                    <a:pt x="14" y="568"/>
                  </a:lnTo>
                  <a:lnTo>
                    <a:pt x="14" y="568"/>
                  </a:lnTo>
                  <a:lnTo>
                    <a:pt x="11" y="568"/>
                  </a:lnTo>
                  <a:lnTo>
                    <a:pt x="11" y="565"/>
                  </a:lnTo>
                  <a:lnTo>
                    <a:pt x="12" y="562"/>
                  </a:lnTo>
                  <a:lnTo>
                    <a:pt x="9" y="560"/>
                  </a:lnTo>
                  <a:lnTo>
                    <a:pt x="6" y="559"/>
                  </a:lnTo>
                  <a:lnTo>
                    <a:pt x="3" y="561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1" y="549"/>
                  </a:lnTo>
                  <a:lnTo>
                    <a:pt x="1" y="547"/>
                  </a:lnTo>
                  <a:lnTo>
                    <a:pt x="0" y="541"/>
                  </a:lnTo>
                  <a:lnTo>
                    <a:pt x="0" y="538"/>
                  </a:lnTo>
                  <a:lnTo>
                    <a:pt x="2" y="537"/>
                  </a:lnTo>
                  <a:lnTo>
                    <a:pt x="8" y="532"/>
                  </a:lnTo>
                  <a:lnTo>
                    <a:pt x="8" y="531"/>
                  </a:lnTo>
                  <a:lnTo>
                    <a:pt x="9" y="528"/>
                  </a:lnTo>
                  <a:lnTo>
                    <a:pt x="9" y="527"/>
                  </a:lnTo>
                  <a:lnTo>
                    <a:pt x="11" y="526"/>
                  </a:lnTo>
                  <a:lnTo>
                    <a:pt x="13" y="526"/>
                  </a:lnTo>
                  <a:lnTo>
                    <a:pt x="14" y="526"/>
                  </a:lnTo>
                  <a:lnTo>
                    <a:pt x="15" y="523"/>
                  </a:lnTo>
                  <a:lnTo>
                    <a:pt x="17" y="520"/>
                  </a:lnTo>
                  <a:lnTo>
                    <a:pt x="17" y="518"/>
                  </a:lnTo>
                  <a:lnTo>
                    <a:pt x="17" y="515"/>
                  </a:lnTo>
                  <a:lnTo>
                    <a:pt x="18" y="514"/>
                  </a:lnTo>
                  <a:lnTo>
                    <a:pt x="18" y="512"/>
                  </a:lnTo>
                  <a:lnTo>
                    <a:pt x="19" y="512"/>
                  </a:lnTo>
                  <a:lnTo>
                    <a:pt x="20" y="510"/>
                  </a:lnTo>
                  <a:lnTo>
                    <a:pt x="20" y="509"/>
                  </a:lnTo>
                  <a:lnTo>
                    <a:pt x="20" y="508"/>
                  </a:lnTo>
                  <a:lnTo>
                    <a:pt x="20" y="503"/>
                  </a:lnTo>
                  <a:lnTo>
                    <a:pt x="20" y="502"/>
                  </a:lnTo>
                  <a:lnTo>
                    <a:pt x="20" y="501"/>
                  </a:lnTo>
                  <a:lnTo>
                    <a:pt x="21" y="500"/>
                  </a:lnTo>
                  <a:lnTo>
                    <a:pt x="21" y="499"/>
                  </a:lnTo>
                  <a:lnTo>
                    <a:pt x="22" y="498"/>
                  </a:lnTo>
                  <a:lnTo>
                    <a:pt x="24" y="496"/>
                  </a:lnTo>
                  <a:lnTo>
                    <a:pt x="25" y="496"/>
                  </a:lnTo>
                  <a:lnTo>
                    <a:pt x="25" y="495"/>
                  </a:lnTo>
                  <a:lnTo>
                    <a:pt x="25" y="492"/>
                  </a:lnTo>
                  <a:lnTo>
                    <a:pt x="26" y="490"/>
                  </a:lnTo>
                  <a:lnTo>
                    <a:pt x="28" y="484"/>
                  </a:lnTo>
                  <a:lnTo>
                    <a:pt x="30" y="483"/>
                  </a:lnTo>
                  <a:lnTo>
                    <a:pt x="33" y="482"/>
                  </a:lnTo>
                  <a:lnTo>
                    <a:pt x="35" y="481"/>
                  </a:lnTo>
                  <a:lnTo>
                    <a:pt x="34" y="478"/>
                  </a:lnTo>
                  <a:lnTo>
                    <a:pt x="35" y="475"/>
                  </a:lnTo>
                  <a:lnTo>
                    <a:pt x="36" y="472"/>
                  </a:lnTo>
                  <a:lnTo>
                    <a:pt x="37" y="470"/>
                  </a:lnTo>
                  <a:lnTo>
                    <a:pt x="38" y="468"/>
                  </a:lnTo>
                  <a:lnTo>
                    <a:pt x="40" y="468"/>
                  </a:lnTo>
                  <a:lnTo>
                    <a:pt x="44" y="472"/>
                  </a:lnTo>
                  <a:lnTo>
                    <a:pt x="45" y="474"/>
                  </a:lnTo>
                  <a:lnTo>
                    <a:pt x="48" y="474"/>
                  </a:lnTo>
                  <a:lnTo>
                    <a:pt x="50" y="474"/>
                  </a:lnTo>
                  <a:lnTo>
                    <a:pt x="53" y="474"/>
                  </a:lnTo>
                  <a:lnTo>
                    <a:pt x="55" y="473"/>
                  </a:lnTo>
                  <a:lnTo>
                    <a:pt x="56" y="473"/>
                  </a:lnTo>
                  <a:lnTo>
                    <a:pt x="56" y="474"/>
                  </a:lnTo>
                  <a:lnTo>
                    <a:pt x="58" y="477"/>
                  </a:lnTo>
                  <a:lnTo>
                    <a:pt x="59" y="478"/>
                  </a:lnTo>
                  <a:lnTo>
                    <a:pt x="61" y="478"/>
                  </a:lnTo>
                  <a:lnTo>
                    <a:pt x="63" y="480"/>
                  </a:lnTo>
                  <a:lnTo>
                    <a:pt x="65" y="481"/>
                  </a:lnTo>
                  <a:lnTo>
                    <a:pt x="66" y="478"/>
                  </a:lnTo>
                  <a:lnTo>
                    <a:pt x="66" y="478"/>
                  </a:lnTo>
                  <a:lnTo>
                    <a:pt x="64" y="475"/>
                  </a:lnTo>
                  <a:lnTo>
                    <a:pt x="63" y="474"/>
                  </a:lnTo>
                  <a:lnTo>
                    <a:pt x="64" y="472"/>
                  </a:lnTo>
                  <a:lnTo>
                    <a:pt x="65" y="469"/>
                  </a:lnTo>
                  <a:lnTo>
                    <a:pt x="65" y="468"/>
                  </a:lnTo>
                  <a:lnTo>
                    <a:pt x="63" y="466"/>
                  </a:lnTo>
                  <a:lnTo>
                    <a:pt x="60" y="465"/>
                  </a:lnTo>
                  <a:lnTo>
                    <a:pt x="58" y="463"/>
                  </a:lnTo>
                  <a:lnTo>
                    <a:pt x="56" y="460"/>
                  </a:lnTo>
                  <a:lnTo>
                    <a:pt x="52" y="458"/>
                  </a:lnTo>
                  <a:lnTo>
                    <a:pt x="53" y="458"/>
                  </a:lnTo>
                  <a:lnTo>
                    <a:pt x="51" y="456"/>
                  </a:lnTo>
                  <a:lnTo>
                    <a:pt x="50" y="458"/>
                  </a:lnTo>
                  <a:lnTo>
                    <a:pt x="50" y="459"/>
                  </a:lnTo>
                  <a:lnTo>
                    <a:pt x="49" y="458"/>
                  </a:lnTo>
                  <a:lnTo>
                    <a:pt x="50" y="456"/>
                  </a:lnTo>
                  <a:lnTo>
                    <a:pt x="51" y="453"/>
                  </a:lnTo>
                  <a:lnTo>
                    <a:pt x="52" y="448"/>
                  </a:lnTo>
                  <a:lnTo>
                    <a:pt x="54" y="444"/>
                  </a:lnTo>
                  <a:lnTo>
                    <a:pt x="54" y="442"/>
                  </a:lnTo>
                  <a:lnTo>
                    <a:pt x="53" y="429"/>
                  </a:lnTo>
                  <a:lnTo>
                    <a:pt x="52" y="427"/>
                  </a:lnTo>
                  <a:lnTo>
                    <a:pt x="52" y="426"/>
                  </a:lnTo>
                  <a:lnTo>
                    <a:pt x="50" y="424"/>
                  </a:lnTo>
                  <a:lnTo>
                    <a:pt x="49" y="422"/>
                  </a:lnTo>
                  <a:lnTo>
                    <a:pt x="49" y="421"/>
                  </a:lnTo>
                  <a:lnTo>
                    <a:pt x="49" y="419"/>
                  </a:lnTo>
                  <a:lnTo>
                    <a:pt x="48" y="413"/>
                  </a:lnTo>
                  <a:lnTo>
                    <a:pt x="47" y="412"/>
                  </a:lnTo>
                  <a:lnTo>
                    <a:pt x="45" y="406"/>
                  </a:lnTo>
                  <a:lnTo>
                    <a:pt x="48" y="401"/>
                  </a:lnTo>
                  <a:lnTo>
                    <a:pt x="55" y="392"/>
                  </a:lnTo>
                  <a:lnTo>
                    <a:pt x="56" y="388"/>
                  </a:lnTo>
                  <a:lnTo>
                    <a:pt x="56" y="387"/>
                  </a:lnTo>
                  <a:lnTo>
                    <a:pt x="58" y="386"/>
                  </a:lnTo>
                  <a:lnTo>
                    <a:pt x="60" y="385"/>
                  </a:lnTo>
                  <a:lnTo>
                    <a:pt x="61" y="385"/>
                  </a:lnTo>
                  <a:lnTo>
                    <a:pt x="62" y="383"/>
                  </a:lnTo>
                  <a:lnTo>
                    <a:pt x="68" y="373"/>
                  </a:lnTo>
                  <a:lnTo>
                    <a:pt x="68" y="372"/>
                  </a:lnTo>
                  <a:lnTo>
                    <a:pt x="69" y="371"/>
                  </a:lnTo>
                  <a:lnTo>
                    <a:pt x="71" y="371"/>
                  </a:lnTo>
                  <a:lnTo>
                    <a:pt x="72" y="370"/>
                  </a:lnTo>
                  <a:lnTo>
                    <a:pt x="72" y="370"/>
                  </a:lnTo>
                  <a:lnTo>
                    <a:pt x="73" y="366"/>
                  </a:lnTo>
                  <a:lnTo>
                    <a:pt x="74" y="365"/>
                  </a:lnTo>
                  <a:lnTo>
                    <a:pt x="77" y="361"/>
                  </a:lnTo>
                  <a:lnTo>
                    <a:pt x="87" y="347"/>
                  </a:lnTo>
                  <a:lnTo>
                    <a:pt x="91" y="343"/>
                  </a:lnTo>
                  <a:lnTo>
                    <a:pt x="94" y="340"/>
                  </a:lnTo>
                  <a:lnTo>
                    <a:pt x="97" y="336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126" y="307"/>
                  </a:lnTo>
                  <a:lnTo>
                    <a:pt x="128" y="304"/>
                  </a:lnTo>
                  <a:lnTo>
                    <a:pt x="136" y="297"/>
                  </a:lnTo>
                  <a:lnTo>
                    <a:pt x="137" y="295"/>
                  </a:lnTo>
                  <a:lnTo>
                    <a:pt x="139" y="292"/>
                  </a:lnTo>
                  <a:lnTo>
                    <a:pt x="140" y="289"/>
                  </a:lnTo>
                  <a:lnTo>
                    <a:pt x="140" y="288"/>
                  </a:lnTo>
                  <a:lnTo>
                    <a:pt x="142" y="287"/>
                  </a:lnTo>
                  <a:lnTo>
                    <a:pt x="146" y="286"/>
                  </a:lnTo>
                  <a:lnTo>
                    <a:pt x="162" y="286"/>
                  </a:lnTo>
                  <a:lnTo>
                    <a:pt x="166" y="284"/>
                  </a:lnTo>
                  <a:lnTo>
                    <a:pt x="168" y="279"/>
                  </a:lnTo>
                  <a:lnTo>
                    <a:pt x="169" y="278"/>
                  </a:lnTo>
                  <a:lnTo>
                    <a:pt x="169" y="276"/>
                  </a:lnTo>
                  <a:lnTo>
                    <a:pt x="169" y="273"/>
                  </a:lnTo>
                  <a:lnTo>
                    <a:pt x="169" y="272"/>
                  </a:lnTo>
                  <a:lnTo>
                    <a:pt x="175" y="268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77" y="264"/>
                  </a:lnTo>
                  <a:lnTo>
                    <a:pt x="177" y="262"/>
                  </a:lnTo>
                  <a:lnTo>
                    <a:pt x="176" y="255"/>
                  </a:lnTo>
                  <a:lnTo>
                    <a:pt x="178" y="252"/>
                  </a:lnTo>
                  <a:lnTo>
                    <a:pt x="176" y="246"/>
                  </a:lnTo>
                  <a:lnTo>
                    <a:pt x="175" y="243"/>
                  </a:lnTo>
                  <a:lnTo>
                    <a:pt x="176" y="240"/>
                  </a:lnTo>
                  <a:lnTo>
                    <a:pt x="173" y="239"/>
                  </a:lnTo>
                  <a:lnTo>
                    <a:pt x="171" y="238"/>
                  </a:lnTo>
                  <a:lnTo>
                    <a:pt x="169" y="236"/>
                  </a:lnTo>
                  <a:lnTo>
                    <a:pt x="171" y="233"/>
                  </a:lnTo>
                  <a:lnTo>
                    <a:pt x="171" y="232"/>
                  </a:lnTo>
                  <a:lnTo>
                    <a:pt x="168" y="232"/>
                  </a:lnTo>
                  <a:lnTo>
                    <a:pt x="165" y="231"/>
                  </a:lnTo>
                  <a:lnTo>
                    <a:pt x="165" y="229"/>
                  </a:lnTo>
                  <a:lnTo>
                    <a:pt x="165" y="226"/>
                  </a:lnTo>
                  <a:lnTo>
                    <a:pt x="165" y="224"/>
                  </a:lnTo>
                  <a:lnTo>
                    <a:pt x="167" y="223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74" y="223"/>
                  </a:lnTo>
                  <a:lnTo>
                    <a:pt x="177" y="223"/>
                  </a:lnTo>
                  <a:lnTo>
                    <a:pt x="180" y="222"/>
                  </a:lnTo>
                  <a:lnTo>
                    <a:pt x="181" y="219"/>
                  </a:lnTo>
                  <a:lnTo>
                    <a:pt x="180" y="218"/>
                  </a:lnTo>
                  <a:lnTo>
                    <a:pt x="172" y="213"/>
                  </a:lnTo>
                  <a:lnTo>
                    <a:pt x="166" y="208"/>
                  </a:lnTo>
                  <a:lnTo>
                    <a:pt x="165" y="206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4" y="201"/>
                  </a:lnTo>
                  <a:lnTo>
                    <a:pt x="163" y="200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59" y="190"/>
                  </a:lnTo>
                  <a:lnTo>
                    <a:pt x="159" y="188"/>
                  </a:lnTo>
                  <a:lnTo>
                    <a:pt x="156" y="184"/>
                  </a:lnTo>
                  <a:lnTo>
                    <a:pt x="155" y="182"/>
                  </a:lnTo>
                  <a:lnTo>
                    <a:pt x="155" y="180"/>
                  </a:lnTo>
                  <a:lnTo>
                    <a:pt x="157" y="179"/>
                  </a:lnTo>
                  <a:lnTo>
                    <a:pt x="156" y="177"/>
                  </a:lnTo>
                  <a:lnTo>
                    <a:pt x="152" y="173"/>
                  </a:lnTo>
                  <a:lnTo>
                    <a:pt x="147" y="171"/>
                  </a:lnTo>
                  <a:lnTo>
                    <a:pt x="145" y="168"/>
                  </a:lnTo>
                  <a:lnTo>
                    <a:pt x="140" y="157"/>
                  </a:lnTo>
                  <a:lnTo>
                    <a:pt x="138" y="156"/>
                  </a:lnTo>
                  <a:lnTo>
                    <a:pt x="136" y="156"/>
                  </a:lnTo>
                  <a:lnTo>
                    <a:pt x="135" y="155"/>
                  </a:lnTo>
                  <a:lnTo>
                    <a:pt x="134" y="153"/>
                  </a:lnTo>
                  <a:lnTo>
                    <a:pt x="135" y="150"/>
                  </a:lnTo>
                  <a:lnTo>
                    <a:pt x="136" y="148"/>
                  </a:lnTo>
                  <a:lnTo>
                    <a:pt x="138" y="147"/>
                  </a:lnTo>
                  <a:lnTo>
                    <a:pt x="140" y="146"/>
                  </a:lnTo>
                  <a:lnTo>
                    <a:pt x="139" y="144"/>
                  </a:lnTo>
                  <a:lnTo>
                    <a:pt x="139" y="142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0" y="139"/>
                  </a:lnTo>
                  <a:lnTo>
                    <a:pt x="136" y="134"/>
                  </a:lnTo>
                  <a:lnTo>
                    <a:pt x="136" y="133"/>
                  </a:lnTo>
                  <a:lnTo>
                    <a:pt x="138" y="130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4" y="128"/>
                  </a:lnTo>
                  <a:lnTo>
                    <a:pt x="133" y="125"/>
                  </a:lnTo>
                  <a:lnTo>
                    <a:pt x="133" y="124"/>
                  </a:lnTo>
                  <a:lnTo>
                    <a:pt x="134" y="125"/>
                  </a:lnTo>
                  <a:lnTo>
                    <a:pt x="134" y="124"/>
                  </a:lnTo>
                  <a:lnTo>
                    <a:pt x="134" y="123"/>
                  </a:lnTo>
                  <a:lnTo>
                    <a:pt x="134" y="121"/>
                  </a:lnTo>
                  <a:lnTo>
                    <a:pt x="132" y="114"/>
                  </a:lnTo>
                  <a:lnTo>
                    <a:pt x="131" y="113"/>
                  </a:lnTo>
                  <a:lnTo>
                    <a:pt x="131" y="111"/>
                  </a:lnTo>
                  <a:lnTo>
                    <a:pt x="133" y="110"/>
                  </a:lnTo>
                  <a:lnTo>
                    <a:pt x="134" y="109"/>
                  </a:lnTo>
                  <a:lnTo>
                    <a:pt x="134" y="108"/>
                  </a:lnTo>
                  <a:lnTo>
                    <a:pt x="143" y="106"/>
                  </a:lnTo>
                  <a:lnTo>
                    <a:pt x="146" y="106"/>
                  </a:lnTo>
                  <a:lnTo>
                    <a:pt x="152" y="108"/>
                  </a:lnTo>
                  <a:lnTo>
                    <a:pt x="154" y="108"/>
                  </a:lnTo>
                  <a:lnTo>
                    <a:pt x="158" y="110"/>
                  </a:lnTo>
                  <a:lnTo>
                    <a:pt x="160" y="112"/>
                  </a:lnTo>
                  <a:lnTo>
                    <a:pt x="163" y="115"/>
                  </a:lnTo>
                  <a:lnTo>
                    <a:pt x="166" y="115"/>
                  </a:lnTo>
                  <a:lnTo>
                    <a:pt x="180" y="102"/>
                  </a:lnTo>
                  <a:lnTo>
                    <a:pt x="190" y="95"/>
                  </a:lnTo>
                  <a:lnTo>
                    <a:pt x="193" y="92"/>
                  </a:lnTo>
                  <a:lnTo>
                    <a:pt x="195" y="82"/>
                  </a:lnTo>
                  <a:lnTo>
                    <a:pt x="196" y="80"/>
                  </a:lnTo>
                  <a:lnTo>
                    <a:pt x="200" y="75"/>
                  </a:lnTo>
                  <a:lnTo>
                    <a:pt x="201" y="73"/>
                  </a:lnTo>
                  <a:lnTo>
                    <a:pt x="203" y="72"/>
                  </a:lnTo>
                  <a:lnTo>
                    <a:pt x="225" y="70"/>
                  </a:lnTo>
                  <a:lnTo>
                    <a:pt x="231" y="71"/>
                  </a:lnTo>
                  <a:lnTo>
                    <a:pt x="233" y="71"/>
                  </a:lnTo>
                  <a:lnTo>
                    <a:pt x="259" y="67"/>
                  </a:lnTo>
                  <a:lnTo>
                    <a:pt x="267" y="63"/>
                  </a:lnTo>
                  <a:lnTo>
                    <a:pt x="271" y="62"/>
                  </a:lnTo>
                  <a:lnTo>
                    <a:pt x="275" y="62"/>
                  </a:lnTo>
                  <a:lnTo>
                    <a:pt x="290" y="66"/>
                  </a:lnTo>
                  <a:lnTo>
                    <a:pt x="308" y="66"/>
                  </a:lnTo>
                  <a:lnTo>
                    <a:pt x="320" y="66"/>
                  </a:lnTo>
                  <a:lnTo>
                    <a:pt x="327" y="64"/>
                  </a:lnTo>
                  <a:lnTo>
                    <a:pt x="347" y="69"/>
                  </a:lnTo>
                  <a:lnTo>
                    <a:pt x="353" y="68"/>
                  </a:lnTo>
                  <a:lnTo>
                    <a:pt x="356" y="69"/>
                  </a:lnTo>
                  <a:lnTo>
                    <a:pt x="362" y="74"/>
                  </a:lnTo>
                  <a:lnTo>
                    <a:pt x="364" y="75"/>
                  </a:lnTo>
                  <a:lnTo>
                    <a:pt x="385" y="76"/>
                  </a:lnTo>
                  <a:lnTo>
                    <a:pt x="387" y="76"/>
                  </a:lnTo>
                  <a:lnTo>
                    <a:pt x="387" y="78"/>
                  </a:lnTo>
                  <a:lnTo>
                    <a:pt x="386" y="79"/>
                  </a:lnTo>
                  <a:lnTo>
                    <a:pt x="387" y="81"/>
                  </a:lnTo>
                  <a:lnTo>
                    <a:pt x="387" y="82"/>
                  </a:lnTo>
                  <a:lnTo>
                    <a:pt x="388" y="82"/>
                  </a:lnTo>
                  <a:lnTo>
                    <a:pt x="409" y="83"/>
                  </a:lnTo>
                  <a:lnTo>
                    <a:pt x="425" y="91"/>
                  </a:lnTo>
                  <a:lnTo>
                    <a:pt x="431" y="92"/>
                  </a:lnTo>
                  <a:lnTo>
                    <a:pt x="441" y="88"/>
                  </a:lnTo>
                  <a:lnTo>
                    <a:pt x="448" y="89"/>
                  </a:lnTo>
                  <a:lnTo>
                    <a:pt x="453" y="90"/>
                  </a:lnTo>
                  <a:lnTo>
                    <a:pt x="454" y="91"/>
                  </a:lnTo>
                  <a:lnTo>
                    <a:pt x="455" y="93"/>
                  </a:lnTo>
                  <a:lnTo>
                    <a:pt x="455" y="97"/>
                  </a:lnTo>
                  <a:lnTo>
                    <a:pt x="455" y="100"/>
                  </a:lnTo>
                  <a:lnTo>
                    <a:pt x="456" y="103"/>
                  </a:lnTo>
                  <a:lnTo>
                    <a:pt x="457" y="105"/>
                  </a:lnTo>
                  <a:lnTo>
                    <a:pt x="459" y="105"/>
                  </a:lnTo>
                  <a:lnTo>
                    <a:pt x="461" y="105"/>
                  </a:lnTo>
                  <a:lnTo>
                    <a:pt x="464" y="105"/>
                  </a:lnTo>
                  <a:lnTo>
                    <a:pt x="464" y="108"/>
                  </a:lnTo>
                  <a:lnTo>
                    <a:pt x="462" y="111"/>
                  </a:lnTo>
                  <a:lnTo>
                    <a:pt x="461" y="113"/>
                  </a:lnTo>
                  <a:lnTo>
                    <a:pt x="463" y="114"/>
                  </a:lnTo>
                  <a:lnTo>
                    <a:pt x="465" y="114"/>
                  </a:lnTo>
                  <a:lnTo>
                    <a:pt x="468" y="113"/>
                  </a:lnTo>
                  <a:lnTo>
                    <a:pt x="474" y="114"/>
                  </a:lnTo>
                  <a:lnTo>
                    <a:pt x="476" y="114"/>
                  </a:lnTo>
                  <a:lnTo>
                    <a:pt x="477" y="113"/>
                  </a:lnTo>
                  <a:lnTo>
                    <a:pt x="480" y="110"/>
                  </a:lnTo>
                  <a:lnTo>
                    <a:pt x="482" y="109"/>
                  </a:lnTo>
                  <a:lnTo>
                    <a:pt x="485" y="109"/>
                  </a:lnTo>
                  <a:lnTo>
                    <a:pt x="495" y="113"/>
                  </a:lnTo>
                  <a:lnTo>
                    <a:pt x="500" y="113"/>
                  </a:lnTo>
                  <a:lnTo>
                    <a:pt x="501" y="114"/>
                  </a:lnTo>
                  <a:lnTo>
                    <a:pt x="502" y="117"/>
                  </a:lnTo>
                  <a:lnTo>
                    <a:pt x="501" y="121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29"/>
                  </a:lnTo>
                  <a:lnTo>
                    <a:pt x="501" y="130"/>
                  </a:lnTo>
                  <a:lnTo>
                    <a:pt x="501" y="132"/>
                  </a:lnTo>
                  <a:lnTo>
                    <a:pt x="503" y="132"/>
                  </a:lnTo>
                  <a:lnTo>
                    <a:pt x="505" y="132"/>
                  </a:lnTo>
                  <a:lnTo>
                    <a:pt x="506" y="131"/>
                  </a:lnTo>
                  <a:lnTo>
                    <a:pt x="510" y="125"/>
                  </a:lnTo>
                  <a:lnTo>
                    <a:pt x="510" y="124"/>
                  </a:lnTo>
                  <a:lnTo>
                    <a:pt x="511" y="123"/>
                  </a:lnTo>
                  <a:lnTo>
                    <a:pt x="510" y="121"/>
                  </a:lnTo>
                  <a:lnTo>
                    <a:pt x="510" y="119"/>
                  </a:lnTo>
                  <a:lnTo>
                    <a:pt x="510" y="117"/>
                  </a:lnTo>
                  <a:lnTo>
                    <a:pt x="511" y="115"/>
                  </a:lnTo>
                  <a:lnTo>
                    <a:pt x="512" y="112"/>
                  </a:lnTo>
                  <a:lnTo>
                    <a:pt x="513" y="111"/>
                  </a:lnTo>
                  <a:lnTo>
                    <a:pt x="516" y="111"/>
                  </a:lnTo>
                  <a:lnTo>
                    <a:pt x="518" y="111"/>
                  </a:lnTo>
                  <a:lnTo>
                    <a:pt x="523" y="117"/>
                  </a:lnTo>
                  <a:lnTo>
                    <a:pt x="525" y="118"/>
                  </a:lnTo>
                  <a:lnTo>
                    <a:pt x="526" y="118"/>
                  </a:lnTo>
                  <a:lnTo>
                    <a:pt x="535" y="118"/>
                  </a:lnTo>
                  <a:lnTo>
                    <a:pt x="537" y="118"/>
                  </a:lnTo>
                  <a:lnTo>
                    <a:pt x="539" y="116"/>
                  </a:lnTo>
                  <a:lnTo>
                    <a:pt x="542" y="111"/>
                  </a:lnTo>
                  <a:lnTo>
                    <a:pt x="543" y="108"/>
                  </a:lnTo>
                  <a:lnTo>
                    <a:pt x="546" y="106"/>
                  </a:lnTo>
                  <a:lnTo>
                    <a:pt x="548" y="105"/>
                  </a:lnTo>
                  <a:lnTo>
                    <a:pt x="549" y="105"/>
                  </a:lnTo>
                  <a:lnTo>
                    <a:pt x="551" y="106"/>
                  </a:lnTo>
                  <a:lnTo>
                    <a:pt x="551" y="108"/>
                  </a:lnTo>
                  <a:lnTo>
                    <a:pt x="551" y="110"/>
                  </a:lnTo>
                  <a:lnTo>
                    <a:pt x="551" y="111"/>
                  </a:lnTo>
                  <a:lnTo>
                    <a:pt x="552" y="112"/>
                  </a:lnTo>
                  <a:lnTo>
                    <a:pt x="553" y="113"/>
                  </a:lnTo>
                  <a:lnTo>
                    <a:pt x="555" y="115"/>
                  </a:lnTo>
                  <a:lnTo>
                    <a:pt x="557" y="117"/>
                  </a:lnTo>
                  <a:lnTo>
                    <a:pt x="557" y="117"/>
                  </a:lnTo>
                  <a:lnTo>
                    <a:pt x="558" y="122"/>
                  </a:lnTo>
                  <a:lnTo>
                    <a:pt x="559" y="123"/>
                  </a:lnTo>
                  <a:lnTo>
                    <a:pt x="560" y="123"/>
                  </a:lnTo>
                  <a:lnTo>
                    <a:pt x="561" y="123"/>
                  </a:lnTo>
                  <a:lnTo>
                    <a:pt x="563" y="121"/>
                  </a:lnTo>
                  <a:lnTo>
                    <a:pt x="568" y="117"/>
                  </a:lnTo>
                  <a:lnTo>
                    <a:pt x="570" y="117"/>
                  </a:lnTo>
                  <a:lnTo>
                    <a:pt x="573" y="117"/>
                  </a:lnTo>
                  <a:lnTo>
                    <a:pt x="581" y="118"/>
                  </a:lnTo>
                  <a:lnTo>
                    <a:pt x="583" y="119"/>
                  </a:lnTo>
                  <a:lnTo>
                    <a:pt x="584" y="121"/>
                  </a:lnTo>
                  <a:lnTo>
                    <a:pt x="585" y="124"/>
                  </a:lnTo>
                  <a:lnTo>
                    <a:pt x="585" y="132"/>
                  </a:lnTo>
                  <a:lnTo>
                    <a:pt x="586" y="135"/>
                  </a:lnTo>
                  <a:lnTo>
                    <a:pt x="587" y="135"/>
                  </a:lnTo>
                  <a:lnTo>
                    <a:pt x="589" y="136"/>
                  </a:lnTo>
                  <a:lnTo>
                    <a:pt x="590" y="136"/>
                  </a:lnTo>
                  <a:lnTo>
                    <a:pt x="591" y="135"/>
                  </a:lnTo>
                  <a:lnTo>
                    <a:pt x="592" y="135"/>
                  </a:lnTo>
                  <a:lnTo>
                    <a:pt x="593" y="137"/>
                  </a:lnTo>
                  <a:lnTo>
                    <a:pt x="593" y="140"/>
                  </a:lnTo>
                  <a:lnTo>
                    <a:pt x="595" y="141"/>
                  </a:lnTo>
                  <a:lnTo>
                    <a:pt x="596" y="140"/>
                  </a:lnTo>
                  <a:lnTo>
                    <a:pt x="597" y="137"/>
                  </a:lnTo>
                  <a:lnTo>
                    <a:pt x="597" y="132"/>
                  </a:lnTo>
                  <a:lnTo>
                    <a:pt x="597" y="129"/>
                  </a:lnTo>
                  <a:lnTo>
                    <a:pt x="598" y="125"/>
                  </a:lnTo>
                  <a:lnTo>
                    <a:pt x="601" y="123"/>
                  </a:lnTo>
                  <a:lnTo>
                    <a:pt x="603" y="120"/>
                  </a:lnTo>
                  <a:lnTo>
                    <a:pt x="607" y="118"/>
                  </a:lnTo>
                  <a:lnTo>
                    <a:pt x="609" y="118"/>
                  </a:lnTo>
                  <a:lnTo>
                    <a:pt x="615" y="117"/>
                  </a:lnTo>
                  <a:lnTo>
                    <a:pt x="617" y="117"/>
                  </a:lnTo>
                  <a:lnTo>
                    <a:pt x="619" y="115"/>
                  </a:lnTo>
                  <a:lnTo>
                    <a:pt x="621" y="111"/>
                  </a:lnTo>
                  <a:lnTo>
                    <a:pt x="623" y="109"/>
                  </a:lnTo>
                  <a:lnTo>
                    <a:pt x="625" y="108"/>
                  </a:lnTo>
                  <a:lnTo>
                    <a:pt x="627" y="108"/>
                  </a:lnTo>
                  <a:lnTo>
                    <a:pt x="630" y="109"/>
                  </a:lnTo>
                  <a:lnTo>
                    <a:pt x="633" y="111"/>
                  </a:lnTo>
                  <a:lnTo>
                    <a:pt x="633" y="112"/>
                  </a:lnTo>
                  <a:lnTo>
                    <a:pt x="635" y="117"/>
                  </a:lnTo>
                  <a:lnTo>
                    <a:pt x="639" y="122"/>
                  </a:lnTo>
                  <a:lnTo>
                    <a:pt x="639" y="124"/>
                  </a:lnTo>
                  <a:lnTo>
                    <a:pt x="639" y="128"/>
                  </a:lnTo>
                  <a:lnTo>
                    <a:pt x="639" y="132"/>
                  </a:lnTo>
                  <a:lnTo>
                    <a:pt x="639" y="134"/>
                  </a:lnTo>
                  <a:lnTo>
                    <a:pt x="641" y="135"/>
                  </a:lnTo>
                  <a:lnTo>
                    <a:pt x="643" y="136"/>
                  </a:lnTo>
                  <a:lnTo>
                    <a:pt x="644" y="140"/>
                  </a:lnTo>
                  <a:lnTo>
                    <a:pt x="645" y="142"/>
                  </a:lnTo>
                  <a:lnTo>
                    <a:pt x="645" y="145"/>
                  </a:lnTo>
                  <a:lnTo>
                    <a:pt x="648" y="147"/>
                  </a:lnTo>
                  <a:lnTo>
                    <a:pt x="650" y="146"/>
                  </a:lnTo>
                  <a:lnTo>
                    <a:pt x="651" y="145"/>
                  </a:lnTo>
                  <a:lnTo>
                    <a:pt x="653" y="142"/>
                  </a:lnTo>
                  <a:lnTo>
                    <a:pt x="655" y="142"/>
                  </a:lnTo>
                  <a:lnTo>
                    <a:pt x="659" y="144"/>
                  </a:lnTo>
                  <a:lnTo>
                    <a:pt x="661" y="144"/>
                  </a:lnTo>
                  <a:lnTo>
                    <a:pt x="663" y="141"/>
                  </a:lnTo>
                  <a:lnTo>
                    <a:pt x="663" y="138"/>
                  </a:lnTo>
                  <a:lnTo>
                    <a:pt x="664" y="136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70" y="135"/>
                  </a:lnTo>
                  <a:lnTo>
                    <a:pt x="671" y="133"/>
                  </a:lnTo>
                  <a:lnTo>
                    <a:pt x="673" y="131"/>
                  </a:lnTo>
                  <a:lnTo>
                    <a:pt x="675" y="129"/>
                  </a:lnTo>
                  <a:lnTo>
                    <a:pt x="676" y="129"/>
                  </a:lnTo>
                  <a:lnTo>
                    <a:pt x="679" y="128"/>
                  </a:lnTo>
                  <a:lnTo>
                    <a:pt x="681" y="129"/>
                  </a:lnTo>
                  <a:lnTo>
                    <a:pt x="682" y="129"/>
                  </a:lnTo>
                  <a:lnTo>
                    <a:pt x="683" y="132"/>
                  </a:lnTo>
                  <a:lnTo>
                    <a:pt x="684" y="135"/>
                  </a:lnTo>
                  <a:lnTo>
                    <a:pt x="686" y="135"/>
                  </a:lnTo>
                  <a:lnTo>
                    <a:pt x="694" y="137"/>
                  </a:lnTo>
                  <a:lnTo>
                    <a:pt x="695" y="136"/>
                  </a:lnTo>
                  <a:lnTo>
                    <a:pt x="696" y="135"/>
                  </a:lnTo>
                  <a:lnTo>
                    <a:pt x="698" y="133"/>
                  </a:lnTo>
                  <a:lnTo>
                    <a:pt x="699" y="132"/>
                  </a:lnTo>
                  <a:lnTo>
                    <a:pt x="700" y="132"/>
                  </a:lnTo>
                  <a:lnTo>
                    <a:pt x="701" y="133"/>
                  </a:lnTo>
                  <a:lnTo>
                    <a:pt x="702" y="133"/>
                  </a:lnTo>
                  <a:lnTo>
                    <a:pt x="708" y="130"/>
                  </a:lnTo>
                  <a:lnTo>
                    <a:pt x="710" y="129"/>
                  </a:lnTo>
                  <a:lnTo>
                    <a:pt x="723" y="129"/>
                  </a:lnTo>
                  <a:lnTo>
                    <a:pt x="725" y="130"/>
                  </a:lnTo>
                  <a:lnTo>
                    <a:pt x="728" y="132"/>
                  </a:lnTo>
                  <a:lnTo>
                    <a:pt x="731" y="136"/>
                  </a:lnTo>
                  <a:lnTo>
                    <a:pt x="732" y="138"/>
                  </a:lnTo>
                  <a:lnTo>
                    <a:pt x="737" y="140"/>
                  </a:lnTo>
                  <a:lnTo>
                    <a:pt x="738" y="141"/>
                  </a:lnTo>
                  <a:lnTo>
                    <a:pt x="739" y="142"/>
                  </a:lnTo>
                  <a:lnTo>
                    <a:pt x="739" y="143"/>
                  </a:lnTo>
                  <a:lnTo>
                    <a:pt x="739" y="144"/>
                  </a:lnTo>
                  <a:lnTo>
                    <a:pt x="739" y="146"/>
                  </a:lnTo>
                  <a:lnTo>
                    <a:pt x="739" y="147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2" y="155"/>
                  </a:lnTo>
                  <a:lnTo>
                    <a:pt x="742" y="156"/>
                  </a:lnTo>
                  <a:lnTo>
                    <a:pt x="744" y="157"/>
                  </a:lnTo>
                  <a:lnTo>
                    <a:pt x="747" y="157"/>
                  </a:lnTo>
                  <a:lnTo>
                    <a:pt x="748" y="157"/>
                  </a:lnTo>
                  <a:lnTo>
                    <a:pt x="749" y="159"/>
                  </a:lnTo>
                  <a:lnTo>
                    <a:pt x="751" y="161"/>
                  </a:lnTo>
                  <a:lnTo>
                    <a:pt x="753" y="162"/>
                  </a:lnTo>
                  <a:lnTo>
                    <a:pt x="754" y="162"/>
                  </a:lnTo>
                  <a:lnTo>
                    <a:pt x="755" y="162"/>
                  </a:lnTo>
                  <a:lnTo>
                    <a:pt x="756" y="163"/>
                  </a:lnTo>
                  <a:lnTo>
                    <a:pt x="757" y="164"/>
                  </a:lnTo>
                  <a:lnTo>
                    <a:pt x="758" y="165"/>
                  </a:lnTo>
                  <a:lnTo>
                    <a:pt x="759" y="165"/>
                  </a:lnTo>
                  <a:lnTo>
                    <a:pt x="760" y="165"/>
                  </a:lnTo>
                  <a:lnTo>
                    <a:pt x="760" y="164"/>
                  </a:lnTo>
                  <a:lnTo>
                    <a:pt x="760" y="160"/>
                  </a:lnTo>
                  <a:lnTo>
                    <a:pt x="761" y="158"/>
                  </a:lnTo>
                  <a:lnTo>
                    <a:pt x="761" y="155"/>
                  </a:lnTo>
                  <a:lnTo>
                    <a:pt x="765" y="153"/>
                  </a:lnTo>
                  <a:lnTo>
                    <a:pt x="766" y="151"/>
                  </a:lnTo>
                  <a:lnTo>
                    <a:pt x="766" y="147"/>
                  </a:lnTo>
                  <a:lnTo>
                    <a:pt x="767" y="147"/>
                  </a:lnTo>
                  <a:lnTo>
                    <a:pt x="767" y="146"/>
                  </a:lnTo>
                  <a:lnTo>
                    <a:pt x="766" y="145"/>
                  </a:lnTo>
                  <a:lnTo>
                    <a:pt x="766" y="144"/>
                  </a:lnTo>
                  <a:lnTo>
                    <a:pt x="766" y="140"/>
                  </a:lnTo>
                  <a:lnTo>
                    <a:pt x="765" y="139"/>
                  </a:lnTo>
                  <a:lnTo>
                    <a:pt x="764" y="138"/>
                  </a:lnTo>
                  <a:lnTo>
                    <a:pt x="763" y="138"/>
                  </a:lnTo>
                  <a:lnTo>
                    <a:pt x="762" y="137"/>
                  </a:lnTo>
                  <a:lnTo>
                    <a:pt x="762" y="135"/>
                  </a:lnTo>
                  <a:lnTo>
                    <a:pt x="762" y="134"/>
                  </a:lnTo>
                  <a:lnTo>
                    <a:pt x="763" y="133"/>
                  </a:lnTo>
                  <a:lnTo>
                    <a:pt x="764" y="133"/>
                  </a:lnTo>
                  <a:lnTo>
                    <a:pt x="765" y="133"/>
                  </a:lnTo>
                  <a:lnTo>
                    <a:pt x="765" y="132"/>
                  </a:lnTo>
                  <a:lnTo>
                    <a:pt x="764" y="131"/>
                  </a:lnTo>
                  <a:lnTo>
                    <a:pt x="763" y="131"/>
                  </a:lnTo>
                  <a:lnTo>
                    <a:pt x="762" y="129"/>
                  </a:lnTo>
                  <a:lnTo>
                    <a:pt x="762" y="128"/>
                  </a:lnTo>
                  <a:lnTo>
                    <a:pt x="762" y="127"/>
                  </a:lnTo>
                  <a:lnTo>
                    <a:pt x="762" y="126"/>
                  </a:lnTo>
                  <a:lnTo>
                    <a:pt x="761" y="124"/>
                  </a:lnTo>
                  <a:lnTo>
                    <a:pt x="760" y="123"/>
                  </a:lnTo>
                  <a:lnTo>
                    <a:pt x="760" y="123"/>
                  </a:lnTo>
                  <a:lnTo>
                    <a:pt x="761" y="123"/>
                  </a:lnTo>
                  <a:lnTo>
                    <a:pt x="762" y="121"/>
                  </a:lnTo>
                  <a:lnTo>
                    <a:pt x="760" y="120"/>
                  </a:lnTo>
                  <a:lnTo>
                    <a:pt x="757" y="119"/>
                  </a:lnTo>
                  <a:lnTo>
                    <a:pt x="756" y="118"/>
                  </a:lnTo>
                  <a:lnTo>
                    <a:pt x="756" y="117"/>
                  </a:lnTo>
                  <a:lnTo>
                    <a:pt x="757" y="117"/>
                  </a:lnTo>
                  <a:lnTo>
                    <a:pt x="758" y="116"/>
                  </a:lnTo>
                  <a:lnTo>
                    <a:pt x="758" y="115"/>
                  </a:lnTo>
                  <a:lnTo>
                    <a:pt x="755" y="113"/>
                  </a:lnTo>
                  <a:lnTo>
                    <a:pt x="755" y="112"/>
                  </a:lnTo>
                  <a:lnTo>
                    <a:pt x="758" y="110"/>
                  </a:lnTo>
                  <a:lnTo>
                    <a:pt x="760" y="109"/>
                  </a:lnTo>
                  <a:lnTo>
                    <a:pt x="759" y="108"/>
                  </a:lnTo>
                  <a:lnTo>
                    <a:pt x="759" y="107"/>
                  </a:lnTo>
                  <a:lnTo>
                    <a:pt x="760" y="107"/>
                  </a:lnTo>
                  <a:lnTo>
                    <a:pt x="760" y="105"/>
                  </a:lnTo>
                  <a:lnTo>
                    <a:pt x="760" y="103"/>
                  </a:lnTo>
                  <a:lnTo>
                    <a:pt x="761" y="100"/>
                  </a:lnTo>
                  <a:lnTo>
                    <a:pt x="760" y="98"/>
                  </a:lnTo>
                  <a:lnTo>
                    <a:pt x="762" y="98"/>
                  </a:lnTo>
                  <a:lnTo>
                    <a:pt x="765" y="98"/>
                  </a:lnTo>
                  <a:lnTo>
                    <a:pt x="766" y="97"/>
                  </a:lnTo>
                  <a:lnTo>
                    <a:pt x="766" y="96"/>
                  </a:lnTo>
                  <a:lnTo>
                    <a:pt x="766" y="94"/>
                  </a:lnTo>
                  <a:lnTo>
                    <a:pt x="766" y="93"/>
                  </a:lnTo>
                  <a:lnTo>
                    <a:pt x="767" y="91"/>
                  </a:lnTo>
                  <a:lnTo>
                    <a:pt x="767" y="90"/>
                  </a:lnTo>
                  <a:lnTo>
                    <a:pt x="766" y="90"/>
                  </a:lnTo>
                  <a:lnTo>
                    <a:pt x="765" y="89"/>
                  </a:lnTo>
                  <a:lnTo>
                    <a:pt x="766" y="87"/>
                  </a:lnTo>
                  <a:lnTo>
                    <a:pt x="768" y="87"/>
                  </a:lnTo>
                  <a:lnTo>
                    <a:pt x="770" y="85"/>
                  </a:lnTo>
                  <a:lnTo>
                    <a:pt x="770" y="82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0"/>
                  </a:lnTo>
                  <a:lnTo>
                    <a:pt x="770" y="79"/>
                  </a:lnTo>
                  <a:lnTo>
                    <a:pt x="772" y="76"/>
                  </a:lnTo>
                  <a:lnTo>
                    <a:pt x="772" y="76"/>
                  </a:lnTo>
                  <a:lnTo>
                    <a:pt x="772" y="75"/>
                  </a:lnTo>
                  <a:lnTo>
                    <a:pt x="773" y="75"/>
                  </a:lnTo>
                  <a:lnTo>
                    <a:pt x="773" y="74"/>
                  </a:lnTo>
                  <a:lnTo>
                    <a:pt x="776" y="73"/>
                  </a:lnTo>
                  <a:lnTo>
                    <a:pt x="776" y="71"/>
                  </a:lnTo>
                  <a:lnTo>
                    <a:pt x="776" y="70"/>
                  </a:lnTo>
                  <a:lnTo>
                    <a:pt x="776" y="69"/>
                  </a:lnTo>
                  <a:lnTo>
                    <a:pt x="777" y="69"/>
                  </a:lnTo>
                  <a:lnTo>
                    <a:pt x="779" y="69"/>
                  </a:lnTo>
                  <a:lnTo>
                    <a:pt x="780" y="69"/>
                  </a:lnTo>
                  <a:lnTo>
                    <a:pt x="781" y="68"/>
                  </a:lnTo>
                  <a:lnTo>
                    <a:pt x="783" y="66"/>
                  </a:lnTo>
                  <a:lnTo>
                    <a:pt x="783" y="65"/>
                  </a:lnTo>
                  <a:lnTo>
                    <a:pt x="782" y="64"/>
                  </a:lnTo>
                  <a:lnTo>
                    <a:pt x="782" y="63"/>
                  </a:lnTo>
                  <a:lnTo>
                    <a:pt x="784" y="62"/>
                  </a:lnTo>
                  <a:lnTo>
                    <a:pt x="785" y="62"/>
                  </a:lnTo>
                  <a:lnTo>
                    <a:pt x="787" y="60"/>
                  </a:lnTo>
                  <a:lnTo>
                    <a:pt x="788" y="59"/>
                  </a:lnTo>
                  <a:lnTo>
                    <a:pt x="789" y="58"/>
                  </a:lnTo>
                  <a:lnTo>
                    <a:pt x="789" y="57"/>
                  </a:lnTo>
                  <a:lnTo>
                    <a:pt x="789" y="57"/>
                  </a:lnTo>
                  <a:lnTo>
                    <a:pt x="789" y="56"/>
                  </a:lnTo>
                  <a:lnTo>
                    <a:pt x="790" y="55"/>
                  </a:lnTo>
                  <a:lnTo>
                    <a:pt x="790" y="54"/>
                  </a:lnTo>
                  <a:lnTo>
                    <a:pt x="791" y="54"/>
                  </a:lnTo>
                  <a:lnTo>
                    <a:pt x="792" y="55"/>
                  </a:lnTo>
                  <a:lnTo>
                    <a:pt x="794" y="55"/>
                  </a:lnTo>
                  <a:lnTo>
                    <a:pt x="795" y="53"/>
                  </a:lnTo>
                  <a:lnTo>
                    <a:pt x="794" y="51"/>
                  </a:lnTo>
                  <a:lnTo>
                    <a:pt x="791" y="51"/>
                  </a:lnTo>
                  <a:lnTo>
                    <a:pt x="791" y="50"/>
                  </a:lnTo>
                  <a:lnTo>
                    <a:pt x="792" y="50"/>
                  </a:lnTo>
                  <a:lnTo>
                    <a:pt x="792" y="49"/>
                  </a:lnTo>
                  <a:lnTo>
                    <a:pt x="793" y="48"/>
                  </a:lnTo>
                  <a:lnTo>
                    <a:pt x="792" y="45"/>
                  </a:lnTo>
                  <a:lnTo>
                    <a:pt x="794" y="44"/>
                  </a:lnTo>
                  <a:lnTo>
                    <a:pt x="796" y="43"/>
                  </a:lnTo>
                  <a:lnTo>
                    <a:pt x="808" y="43"/>
                  </a:lnTo>
                  <a:lnTo>
                    <a:pt x="812" y="43"/>
                  </a:lnTo>
                  <a:lnTo>
                    <a:pt x="814" y="45"/>
                  </a:lnTo>
                  <a:lnTo>
                    <a:pt x="818" y="48"/>
                  </a:lnTo>
                  <a:lnTo>
                    <a:pt x="820" y="49"/>
                  </a:lnTo>
                  <a:lnTo>
                    <a:pt x="822" y="48"/>
                  </a:lnTo>
                  <a:lnTo>
                    <a:pt x="824" y="45"/>
                  </a:lnTo>
                  <a:lnTo>
                    <a:pt x="825" y="42"/>
                  </a:lnTo>
                  <a:lnTo>
                    <a:pt x="827" y="40"/>
                  </a:lnTo>
                  <a:lnTo>
                    <a:pt x="834" y="37"/>
                  </a:lnTo>
                  <a:lnTo>
                    <a:pt x="842" y="37"/>
                  </a:lnTo>
                  <a:lnTo>
                    <a:pt x="858" y="40"/>
                  </a:lnTo>
                  <a:lnTo>
                    <a:pt x="868" y="39"/>
                  </a:lnTo>
                  <a:close/>
                  <a:moveTo>
                    <a:pt x="702" y="921"/>
                  </a:moveTo>
                  <a:lnTo>
                    <a:pt x="716" y="907"/>
                  </a:lnTo>
                  <a:lnTo>
                    <a:pt x="721" y="905"/>
                  </a:lnTo>
                  <a:lnTo>
                    <a:pt x="701" y="924"/>
                  </a:lnTo>
                  <a:lnTo>
                    <a:pt x="692" y="930"/>
                  </a:lnTo>
                  <a:lnTo>
                    <a:pt x="685" y="934"/>
                  </a:lnTo>
                  <a:lnTo>
                    <a:pt x="689" y="931"/>
                  </a:lnTo>
                  <a:lnTo>
                    <a:pt x="691" y="930"/>
                  </a:lnTo>
                  <a:lnTo>
                    <a:pt x="692" y="928"/>
                  </a:lnTo>
                  <a:lnTo>
                    <a:pt x="693" y="927"/>
                  </a:lnTo>
                  <a:lnTo>
                    <a:pt x="694" y="926"/>
                  </a:lnTo>
                  <a:lnTo>
                    <a:pt x="695" y="926"/>
                  </a:lnTo>
                  <a:lnTo>
                    <a:pt x="696" y="926"/>
                  </a:lnTo>
                  <a:lnTo>
                    <a:pt x="698" y="924"/>
                  </a:lnTo>
                  <a:lnTo>
                    <a:pt x="700" y="922"/>
                  </a:lnTo>
                  <a:lnTo>
                    <a:pt x="702" y="921"/>
                  </a:lnTo>
                  <a:close/>
                  <a:moveTo>
                    <a:pt x="979" y="875"/>
                  </a:moveTo>
                  <a:lnTo>
                    <a:pt x="980" y="876"/>
                  </a:lnTo>
                  <a:lnTo>
                    <a:pt x="984" y="875"/>
                  </a:lnTo>
                  <a:lnTo>
                    <a:pt x="985" y="877"/>
                  </a:lnTo>
                  <a:lnTo>
                    <a:pt x="983" y="879"/>
                  </a:lnTo>
                  <a:lnTo>
                    <a:pt x="946" y="873"/>
                  </a:lnTo>
                  <a:lnTo>
                    <a:pt x="946" y="872"/>
                  </a:lnTo>
                  <a:lnTo>
                    <a:pt x="947" y="873"/>
                  </a:lnTo>
                  <a:lnTo>
                    <a:pt x="960" y="875"/>
                  </a:lnTo>
                  <a:lnTo>
                    <a:pt x="966" y="873"/>
                  </a:lnTo>
                  <a:lnTo>
                    <a:pt x="969" y="873"/>
                  </a:lnTo>
                  <a:lnTo>
                    <a:pt x="972" y="875"/>
                  </a:lnTo>
                  <a:lnTo>
                    <a:pt x="976" y="874"/>
                  </a:lnTo>
                  <a:lnTo>
                    <a:pt x="978" y="874"/>
                  </a:lnTo>
                  <a:lnTo>
                    <a:pt x="979" y="875"/>
                  </a:lnTo>
                  <a:close/>
                  <a:moveTo>
                    <a:pt x="884" y="854"/>
                  </a:moveTo>
                  <a:lnTo>
                    <a:pt x="896" y="857"/>
                  </a:lnTo>
                  <a:lnTo>
                    <a:pt x="904" y="860"/>
                  </a:lnTo>
                  <a:lnTo>
                    <a:pt x="904" y="861"/>
                  </a:lnTo>
                  <a:lnTo>
                    <a:pt x="903" y="861"/>
                  </a:lnTo>
                  <a:lnTo>
                    <a:pt x="898" y="859"/>
                  </a:lnTo>
                  <a:lnTo>
                    <a:pt x="866" y="851"/>
                  </a:lnTo>
                  <a:lnTo>
                    <a:pt x="852" y="846"/>
                  </a:lnTo>
                  <a:lnTo>
                    <a:pt x="849" y="844"/>
                  </a:lnTo>
                  <a:lnTo>
                    <a:pt x="846" y="839"/>
                  </a:lnTo>
                  <a:lnTo>
                    <a:pt x="846" y="838"/>
                  </a:lnTo>
                  <a:lnTo>
                    <a:pt x="845" y="834"/>
                  </a:lnTo>
                  <a:lnTo>
                    <a:pt x="845" y="832"/>
                  </a:lnTo>
                  <a:lnTo>
                    <a:pt x="846" y="833"/>
                  </a:lnTo>
                  <a:lnTo>
                    <a:pt x="848" y="838"/>
                  </a:lnTo>
                  <a:lnTo>
                    <a:pt x="850" y="842"/>
                  </a:lnTo>
                  <a:lnTo>
                    <a:pt x="851" y="845"/>
                  </a:lnTo>
                  <a:lnTo>
                    <a:pt x="856" y="847"/>
                  </a:lnTo>
                  <a:lnTo>
                    <a:pt x="884" y="85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1" name="Freeform 18">
              <a:extLst>
                <a:ext uri="{FF2B5EF4-FFF2-40B4-BE49-F238E27FC236}">
                  <a16:creationId xmlns:a16="http://schemas.microsoft.com/office/drawing/2014/main" id="{03326504-CE0E-CD2D-0B0B-F7916DA65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228" y="1461609"/>
              <a:ext cx="1220237" cy="1063107"/>
            </a:xfrm>
            <a:custGeom>
              <a:avLst/>
              <a:gdLst>
                <a:gd name="T0" fmla="*/ 36 w 862"/>
                <a:gd name="T1" fmla="*/ 686 h 751"/>
                <a:gd name="T2" fmla="*/ 42 w 862"/>
                <a:gd name="T3" fmla="*/ 658 h 751"/>
                <a:gd name="T4" fmla="*/ 38 w 862"/>
                <a:gd name="T5" fmla="*/ 622 h 751"/>
                <a:gd name="T6" fmla="*/ 19 w 862"/>
                <a:gd name="T7" fmla="*/ 611 h 751"/>
                <a:gd name="T8" fmla="*/ 64 w 862"/>
                <a:gd name="T9" fmla="*/ 541 h 751"/>
                <a:gd name="T10" fmla="*/ 64 w 862"/>
                <a:gd name="T11" fmla="*/ 484 h 751"/>
                <a:gd name="T12" fmla="*/ 39 w 862"/>
                <a:gd name="T13" fmla="*/ 400 h 751"/>
                <a:gd name="T14" fmla="*/ 57 w 862"/>
                <a:gd name="T15" fmla="*/ 352 h 751"/>
                <a:gd name="T16" fmla="*/ 104 w 862"/>
                <a:gd name="T17" fmla="*/ 357 h 751"/>
                <a:gd name="T18" fmla="*/ 147 w 862"/>
                <a:gd name="T19" fmla="*/ 329 h 751"/>
                <a:gd name="T20" fmla="*/ 184 w 862"/>
                <a:gd name="T21" fmla="*/ 303 h 751"/>
                <a:gd name="T22" fmla="*/ 213 w 862"/>
                <a:gd name="T23" fmla="*/ 312 h 751"/>
                <a:gd name="T24" fmla="*/ 237 w 862"/>
                <a:gd name="T25" fmla="*/ 303 h 751"/>
                <a:gd name="T26" fmla="*/ 216 w 862"/>
                <a:gd name="T27" fmla="*/ 283 h 751"/>
                <a:gd name="T28" fmla="*/ 231 w 862"/>
                <a:gd name="T29" fmla="*/ 231 h 751"/>
                <a:gd name="T30" fmla="*/ 244 w 862"/>
                <a:gd name="T31" fmla="*/ 196 h 751"/>
                <a:gd name="T32" fmla="*/ 295 w 862"/>
                <a:gd name="T33" fmla="*/ 165 h 751"/>
                <a:gd name="T34" fmla="*/ 328 w 862"/>
                <a:gd name="T35" fmla="*/ 144 h 751"/>
                <a:gd name="T36" fmla="*/ 304 w 862"/>
                <a:gd name="T37" fmla="*/ 103 h 751"/>
                <a:gd name="T38" fmla="*/ 356 w 862"/>
                <a:gd name="T39" fmla="*/ 52 h 751"/>
                <a:gd name="T40" fmla="*/ 416 w 862"/>
                <a:gd name="T41" fmla="*/ 27 h 751"/>
                <a:gd name="T42" fmla="*/ 463 w 862"/>
                <a:gd name="T43" fmla="*/ 18 h 751"/>
                <a:gd name="T44" fmla="*/ 512 w 862"/>
                <a:gd name="T45" fmla="*/ 32 h 751"/>
                <a:gd name="T46" fmla="*/ 565 w 862"/>
                <a:gd name="T47" fmla="*/ 42 h 751"/>
                <a:gd name="T48" fmla="*/ 591 w 862"/>
                <a:gd name="T49" fmla="*/ 62 h 751"/>
                <a:gd name="T50" fmla="*/ 660 w 862"/>
                <a:gd name="T51" fmla="*/ 63 h 751"/>
                <a:gd name="T52" fmla="*/ 686 w 862"/>
                <a:gd name="T53" fmla="*/ 91 h 751"/>
                <a:gd name="T54" fmla="*/ 693 w 862"/>
                <a:gd name="T55" fmla="*/ 130 h 751"/>
                <a:gd name="T56" fmla="*/ 706 w 862"/>
                <a:gd name="T57" fmla="*/ 165 h 751"/>
                <a:gd name="T58" fmla="*/ 693 w 862"/>
                <a:gd name="T59" fmla="*/ 195 h 751"/>
                <a:gd name="T60" fmla="*/ 722 w 862"/>
                <a:gd name="T61" fmla="*/ 244 h 751"/>
                <a:gd name="T62" fmla="*/ 753 w 862"/>
                <a:gd name="T63" fmla="*/ 318 h 751"/>
                <a:gd name="T64" fmla="*/ 783 w 862"/>
                <a:gd name="T65" fmla="*/ 344 h 751"/>
                <a:gd name="T66" fmla="*/ 837 w 862"/>
                <a:gd name="T67" fmla="*/ 384 h 751"/>
                <a:gd name="T68" fmla="*/ 849 w 862"/>
                <a:gd name="T69" fmla="*/ 419 h 751"/>
                <a:gd name="T70" fmla="*/ 859 w 862"/>
                <a:gd name="T71" fmla="*/ 443 h 751"/>
                <a:gd name="T72" fmla="*/ 833 w 862"/>
                <a:gd name="T73" fmla="*/ 464 h 751"/>
                <a:gd name="T74" fmla="*/ 794 w 862"/>
                <a:gd name="T75" fmla="*/ 479 h 751"/>
                <a:gd name="T76" fmla="*/ 749 w 862"/>
                <a:gd name="T77" fmla="*/ 462 h 751"/>
                <a:gd name="T78" fmla="*/ 745 w 862"/>
                <a:gd name="T79" fmla="*/ 511 h 751"/>
                <a:gd name="T80" fmla="*/ 763 w 862"/>
                <a:gd name="T81" fmla="*/ 558 h 751"/>
                <a:gd name="T82" fmla="*/ 762 w 862"/>
                <a:gd name="T83" fmla="*/ 585 h 751"/>
                <a:gd name="T84" fmla="*/ 775 w 862"/>
                <a:gd name="T85" fmla="*/ 616 h 751"/>
                <a:gd name="T86" fmla="*/ 700 w 862"/>
                <a:gd name="T87" fmla="*/ 631 h 751"/>
                <a:gd name="T88" fmla="*/ 695 w 862"/>
                <a:gd name="T89" fmla="*/ 646 h 751"/>
                <a:gd name="T90" fmla="*/ 680 w 862"/>
                <a:gd name="T91" fmla="*/ 662 h 751"/>
                <a:gd name="T92" fmla="*/ 673 w 862"/>
                <a:gd name="T93" fmla="*/ 684 h 751"/>
                <a:gd name="T94" fmla="*/ 665 w 862"/>
                <a:gd name="T95" fmla="*/ 705 h 751"/>
                <a:gd name="T96" fmla="*/ 670 w 862"/>
                <a:gd name="T97" fmla="*/ 721 h 751"/>
                <a:gd name="T98" fmla="*/ 667 w 862"/>
                <a:gd name="T99" fmla="*/ 751 h 751"/>
                <a:gd name="T100" fmla="*/ 647 w 862"/>
                <a:gd name="T101" fmla="*/ 730 h 751"/>
                <a:gd name="T102" fmla="*/ 603 w 862"/>
                <a:gd name="T103" fmla="*/ 722 h 751"/>
                <a:gd name="T104" fmla="*/ 569 w 862"/>
                <a:gd name="T105" fmla="*/ 730 h 751"/>
                <a:gd name="T106" fmla="*/ 541 w 862"/>
                <a:gd name="T107" fmla="*/ 698 h 751"/>
                <a:gd name="T108" fmla="*/ 504 w 862"/>
                <a:gd name="T109" fmla="*/ 726 h 751"/>
                <a:gd name="T110" fmla="*/ 471 w 862"/>
                <a:gd name="T111" fmla="*/ 707 h 751"/>
                <a:gd name="T112" fmla="*/ 450 w 862"/>
                <a:gd name="T113" fmla="*/ 697 h 751"/>
                <a:gd name="T114" fmla="*/ 414 w 862"/>
                <a:gd name="T115" fmla="*/ 717 h 751"/>
                <a:gd name="T116" fmla="*/ 382 w 862"/>
                <a:gd name="T117" fmla="*/ 700 h 751"/>
                <a:gd name="T118" fmla="*/ 349 w 862"/>
                <a:gd name="T119" fmla="*/ 674 h 751"/>
                <a:gd name="T120" fmla="*/ 216 w 862"/>
                <a:gd name="T121" fmla="*/ 652 h 751"/>
                <a:gd name="T122" fmla="*/ 71 w 862"/>
                <a:gd name="T123" fmla="*/ 70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2" h="751">
                  <a:moveTo>
                    <a:pt x="41" y="710"/>
                  </a:moveTo>
                  <a:lnTo>
                    <a:pt x="40" y="709"/>
                  </a:lnTo>
                  <a:lnTo>
                    <a:pt x="39" y="708"/>
                  </a:lnTo>
                  <a:lnTo>
                    <a:pt x="37" y="707"/>
                  </a:lnTo>
                  <a:lnTo>
                    <a:pt x="36" y="705"/>
                  </a:lnTo>
                  <a:lnTo>
                    <a:pt x="37" y="705"/>
                  </a:lnTo>
                  <a:lnTo>
                    <a:pt x="36" y="702"/>
                  </a:lnTo>
                  <a:lnTo>
                    <a:pt x="35" y="699"/>
                  </a:lnTo>
                  <a:lnTo>
                    <a:pt x="35" y="697"/>
                  </a:lnTo>
                  <a:lnTo>
                    <a:pt x="35" y="693"/>
                  </a:lnTo>
                  <a:lnTo>
                    <a:pt x="35" y="692"/>
                  </a:lnTo>
                  <a:lnTo>
                    <a:pt x="34" y="691"/>
                  </a:lnTo>
                  <a:lnTo>
                    <a:pt x="34" y="690"/>
                  </a:lnTo>
                  <a:lnTo>
                    <a:pt x="35" y="690"/>
                  </a:lnTo>
                  <a:lnTo>
                    <a:pt x="36" y="690"/>
                  </a:lnTo>
                  <a:lnTo>
                    <a:pt x="36" y="688"/>
                  </a:lnTo>
                  <a:lnTo>
                    <a:pt x="36" y="687"/>
                  </a:lnTo>
                  <a:lnTo>
                    <a:pt x="36" y="686"/>
                  </a:lnTo>
                  <a:lnTo>
                    <a:pt x="35" y="685"/>
                  </a:lnTo>
                  <a:lnTo>
                    <a:pt x="36" y="685"/>
                  </a:lnTo>
                  <a:lnTo>
                    <a:pt x="36" y="685"/>
                  </a:lnTo>
                  <a:lnTo>
                    <a:pt x="36" y="684"/>
                  </a:lnTo>
                  <a:lnTo>
                    <a:pt x="36" y="683"/>
                  </a:lnTo>
                  <a:lnTo>
                    <a:pt x="35" y="682"/>
                  </a:lnTo>
                  <a:lnTo>
                    <a:pt x="36" y="679"/>
                  </a:lnTo>
                  <a:lnTo>
                    <a:pt x="36" y="677"/>
                  </a:lnTo>
                  <a:lnTo>
                    <a:pt x="36" y="676"/>
                  </a:lnTo>
                  <a:lnTo>
                    <a:pt x="38" y="674"/>
                  </a:lnTo>
                  <a:lnTo>
                    <a:pt x="40" y="673"/>
                  </a:lnTo>
                  <a:lnTo>
                    <a:pt x="42" y="672"/>
                  </a:lnTo>
                  <a:lnTo>
                    <a:pt x="42" y="668"/>
                  </a:lnTo>
                  <a:lnTo>
                    <a:pt x="41" y="666"/>
                  </a:lnTo>
                  <a:lnTo>
                    <a:pt x="39" y="663"/>
                  </a:lnTo>
                  <a:lnTo>
                    <a:pt x="41" y="662"/>
                  </a:lnTo>
                  <a:lnTo>
                    <a:pt x="41" y="659"/>
                  </a:lnTo>
                  <a:lnTo>
                    <a:pt x="42" y="658"/>
                  </a:lnTo>
                  <a:lnTo>
                    <a:pt x="42" y="657"/>
                  </a:lnTo>
                  <a:lnTo>
                    <a:pt x="42" y="655"/>
                  </a:lnTo>
                  <a:lnTo>
                    <a:pt x="42" y="651"/>
                  </a:lnTo>
                  <a:lnTo>
                    <a:pt x="42" y="648"/>
                  </a:lnTo>
                  <a:lnTo>
                    <a:pt x="44" y="644"/>
                  </a:lnTo>
                  <a:lnTo>
                    <a:pt x="45" y="642"/>
                  </a:lnTo>
                  <a:lnTo>
                    <a:pt x="47" y="641"/>
                  </a:lnTo>
                  <a:lnTo>
                    <a:pt x="46" y="638"/>
                  </a:lnTo>
                  <a:lnTo>
                    <a:pt x="44" y="633"/>
                  </a:lnTo>
                  <a:lnTo>
                    <a:pt x="44" y="631"/>
                  </a:lnTo>
                  <a:lnTo>
                    <a:pt x="43" y="630"/>
                  </a:lnTo>
                  <a:lnTo>
                    <a:pt x="43" y="628"/>
                  </a:lnTo>
                  <a:lnTo>
                    <a:pt x="42" y="627"/>
                  </a:lnTo>
                  <a:lnTo>
                    <a:pt x="42" y="626"/>
                  </a:lnTo>
                  <a:lnTo>
                    <a:pt x="41" y="625"/>
                  </a:lnTo>
                  <a:lnTo>
                    <a:pt x="41" y="625"/>
                  </a:lnTo>
                  <a:lnTo>
                    <a:pt x="40" y="624"/>
                  </a:lnTo>
                  <a:lnTo>
                    <a:pt x="38" y="622"/>
                  </a:lnTo>
                  <a:lnTo>
                    <a:pt x="34" y="623"/>
                  </a:lnTo>
                  <a:lnTo>
                    <a:pt x="32" y="622"/>
                  </a:lnTo>
                  <a:lnTo>
                    <a:pt x="30" y="617"/>
                  </a:lnTo>
                  <a:lnTo>
                    <a:pt x="30" y="616"/>
                  </a:lnTo>
                  <a:lnTo>
                    <a:pt x="30" y="614"/>
                  </a:lnTo>
                  <a:lnTo>
                    <a:pt x="30" y="613"/>
                  </a:lnTo>
                  <a:lnTo>
                    <a:pt x="28" y="615"/>
                  </a:lnTo>
                  <a:lnTo>
                    <a:pt x="28" y="614"/>
                  </a:lnTo>
                  <a:lnTo>
                    <a:pt x="27" y="613"/>
                  </a:lnTo>
                  <a:lnTo>
                    <a:pt x="26" y="613"/>
                  </a:lnTo>
                  <a:lnTo>
                    <a:pt x="25" y="614"/>
                  </a:lnTo>
                  <a:lnTo>
                    <a:pt x="24" y="614"/>
                  </a:lnTo>
                  <a:lnTo>
                    <a:pt x="24" y="613"/>
                  </a:lnTo>
                  <a:lnTo>
                    <a:pt x="23" y="613"/>
                  </a:lnTo>
                  <a:lnTo>
                    <a:pt x="21" y="613"/>
                  </a:lnTo>
                  <a:lnTo>
                    <a:pt x="22" y="612"/>
                  </a:lnTo>
                  <a:lnTo>
                    <a:pt x="22" y="611"/>
                  </a:lnTo>
                  <a:lnTo>
                    <a:pt x="19" y="611"/>
                  </a:lnTo>
                  <a:lnTo>
                    <a:pt x="14" y="608"/>
                  </a:lnTo>
                  <a:lnTo>
                    <a:pt x="12" y="607"/>
                  </a:lnTo>
                  <a:lnTo>
                    <a:pt x="12" y="608"/>
                  </a:lnTo>
                  <a:lnTo>
                    <a:pt x="5" y="607"/>
                  </a:lnTo>
                  <a:lnTo>
                    <a:pt x="3" y="605"/>
                  </a:lnTo>
                  <a:lnTo>
                    <a:pt x="4" y="602"/>
                  </a:lnTo>
                  <a:lnTo>
                    <a:pt x="3" y="601"/>
                  </a:lnTo>
                  <a:lnTo>
                    <a:pt x="2" y="599"/>
                  </a:lnTo>
                  <a:lnTo>
                    <a:pt x="1" y="598"/>
                  </a:lnTo>
                  <a:lnTo>
                    <a:pt x="0" y="598"/>
                  </a:lnTo>
                  <a:lnTo>
                    <a:pt x="5" y="589"/>
                  </a:lnTo>
                  <a:lnTo>
                    <a:pt x="6" y="587"/>
                  </a:lnTo>
                  <a:lnTo>
                    <a:pt x="10" y="582"/>
                  </a:lnTo>
                  <a:lnTo>
                    <a:pt x="21" y="565"/>
                  </a:lnTo>
                  <a:lnTo>
                    <a:pt x="29" y="559"/>
                  </a:lnTo>
                  <a:lnTo>
                    <a:pt x="37" y="553"/>
                  </a:lnTo>
                  <a:lnTo>
                    <a:pt x="52" y="549"/>
                  </a:lnTo>
                  <a:lnTo>
                    <a:pt x="64" y="541"/>
                  </a:lnTo>
                  <a:lnTo>
                    <a:pt x="68" y="537"/>
                  </a:lnTo>
                  <a:lnTo>
                    <a:pt x="69" y="530"/>
                  </a:lnTo>
                  <a:lnTo>
                    <a:pt x="69" y="526"/>
                  </a:lnTo>
                  <a:lnTo>
                    <a:pt x="68" y="508"/>
                  </a:lnTo>
                  <a:lnTo>
                    <a:pt x="68" y="507"/>
                  </a:lnTo>
                  <a:lnTo>
                    <a:pt x="67" y="506"/>
                  </a:lnTo>
                  <a:lnTo>
                    <a:pt x="67" y="505"/>
                  </a:lnTo>
                  <a:lnTo>
                    <a:pt x="67" y="504"/>
                  </a:lnTo>
                  <a:lnTo>
                    <a:pt x="67" y="502"/>
                  </a:lnTo>
                  <a:lnTo>
                    <a:pt x="68" y="500"/>
                  </a:lnTo>
                  <a:lnTo>
                    <a:pt x="69" y="499"/>
                  </a:lnTo>
                  <a:lnTo>
                    <a:pt x="68" y="498"/>
                  </a:lnTo>
                  <a:lnTo>
                    <a:pt x="68" y="494"/>
                  </a:lnTo>
                  <a:lnTo>
                    <a:pt x="68" y="493"/>
                  </a:lnTo>
                  <a:lnTo>
                    <a:pt x="68" y="492"/>
                  </a:lnTo>
                  <a:lnTo>
                    <a:pt x="68" y="490"/>
                  </a:lnTo>
                  <a:lnTo>
                    <a:pt x="67" y="488"/>
                  </a:lnTo>
                  <a:lnTo>
                    <a:pt x="64" y="484"/>
                  </a:lnTo>
                  <a:lnTo>
                    <a:pt x="63" y="482"/>
                  </a:lnTo>
                  <a:lnTo>
                    <a:pt x="63" y="479"/>
                  </a:lnTo>
                  <a:lnTo>
                    <a:pt x="64" y="477"/>
                  </a:lnTo>
                  <a:lnTo>
                    <a:pt x="66" y="475"/>
                  </a:lnTo>
                  <a:lnTo>
                    <a:pt x="67" y="473"/>
                  </a:lnTo>
                  <a:lnTo>
                    <a:pt x="67" y="469"/>
                  </a:lnTo>
                  <a:lnTo>
                    <a:pt x="66" y="468"/>
                  </a:lnTo>
                  <a:lnTo>
                    <a:pt x="64" y="466"/>
                  </a:lnTo>
                  <a:lnTo>
                    <a:pt x="62" y="464"/>
                  </a:lnTo>
                  <a:lnTo>
                    <a:pt x="61" y="462"/>
                  </a:lnTo>
                  <a:lnTo>
                    <a:pt x="61" y="460"/>
                  </a:lnTo>
                  <a:lnTo>
                    <a:pt x="60" y="457"/>
                  </a:lnTo>
                  <a:lnTo>
                    <a:pt x="58" y="456"/>
                  </a:lnTo>
                  <a:lnTo>
                    <a:pt x="56" y="451"/>
                  </a:lnTo>
                  <a:lnTo>
                    <a:pt x="53" y="437"/>
                  </a:lnTo>
                  <a:lnTo>
                    <a:pt x="51" y="432"/>
                  </a:lnTo>
                  <a:lnTo>
                    <a:pt x="47" y="423"/>
                  </a:lnTo>
                  <a:lnTo>
                    <a:pt x="39" y="400"/>
                  </a:lnTo>
                  <a:lnTo>
                    <a:pt x="37" y="389"/>
                  </a:lnTo>
                  <a:lnTo>
                    <a:pt x="36" y="380"/>
                  </a:lnTo>
                  <a:lnTo>
                    <a:pt x="35" y="377"/>
                  </a:lnTo>
                  <a:lnTo>
                    <a:pt x="34" y="373"/>
                  </a:lnTo>
                  <a:lnTo>
                    <a:pt x="33" y="366"/>
                  </a:lnTo>
                  <a:lnTo>
                    <a:pt x="32" y="361"/>
                  </a:lnTo>
                  <a:lnTo>
                    <a:pt x="30" y="358"/>
                  </a:lnTo>
                  <a:lnTo>
                    <a:pt x="30" y="354"/>
                  </a:lnTo>
                  <a:lnTo>
                    <a:pt x="30" y="349"/>
                  </a:lnTo>
                  <a:lnTo>
                    <a:pt x="33" y="350"/>
                  </a:lnTo>
                  <a:lnTo>
                    <a:pt x="41" y="355"/>
                  </a:lnTo>
                  <a:lnTo>
                    <a:pt x="42" y="356"/>
                  </a:lnTo>
                  <a:lnTo>
                    <a:pt x="44" y="356"/>
                  </a:lnTo>
                  <a:lnTo>
                    <a:pt x="48" y="354"/>
                  </a:lnTo>
                  <a:lnTo>
                    <a:pt x="54" y="353"/>
                  </a:lnTo>
                  <a:lnTo>
                    <a:pt x="55" y="352"/>
                  </a:lnTo>
                  <a:lnTo>
                    <a:pt x="57" y="351"/>
                  </a:lnTo>
                  <a:lnTo>
                    <a:pt x="57" y="352"/>
                  </a:lnTo>
                  <a:lnTo>
                    <a:pt x="59" y="353"/>
                  </a:lnTo>
                  <a:lnTo>
                    <a:pt x="60" y="353"/>
                  </a:lnTo>
                  <a:lnTo>
                    <a:pt x="61" y="353"/>
                  </a:lnTo>
                  <a:lnTo>
                    <a:pt x="67" y="348"/>
                  </a:lnTo>
                  <a:lnTo>
                    <a:pt x="69" y="348"/>
                  </a:lnTo>
                  <a:lnTo>
                    <a:pt x="70" y="349"/>
                  </a:lnTo>
                  <a:lnTo>
                    <a:pt x="73" y="351"/>
                  </a:lnTo>
                  <a:lnTo>
                    <a:pt x="74" y="351"/>
                  </a:lnTo>
                  <a:lnTo>
                    <a:pt x="80" y="351"/>
                  </a:lnTo>
                  <a:lnTo>
                    <a:pt x="83" y="350"/>
                  </a:lnTo>
                  <a:lnTo>
                    <a:pt x="89" y="348"/>
                  </a:lnTo>
                  <a:lnTo>
                    <a:pt x="91" y="347"/>
                  </a:lnTo>
                  <a:lnTo>
                    <a:pt x="94" y="348"/>
                  </a:lnTo>
                  <a:lnTo>
                    <a:pt x="97" y="351"/>
                  </a:lnTo>
                  <a:lnTo>
                    <a:pt x="98" y="355"/>
                  </a:lnTo>
                  <a:lnTo>
                    <a:pt x="99" y="356"/>
                  </a:lnTo>
                  <a:lnTo>
                    <a:pt x="101" y="357"/>
                  </a:lnTo>
                  <a:lnTo>
                    <a:pt x="104" y="357"/>
                  </a:lnTo>
                  <a:lnTo>
                    <a:pt x="107" y="358"/>
                  </a:lnTo>
                  <a:lnTo>
                    <a:pt x="110" y="358"/>
                  </a:lnTo>
                  <a:lnTo>
                    <a:pt x="114" y="356"/>
                  </a:lnTo>
                  <a:lnTo>
                    <a:pt x="124" y="347"/>
                  </a:lnTo>
                  <a:lnTo>
                    <a:pt x="128" y="344"/>
                  </a:lnTo>
                  <a:lnTo>
                    <a:pt x="134" y="343"/>
                  </a:lnTo>
                  <a:lnTo>
                    <a:pt x="136" y="342"/>
                  </a:lnTo>
                  <a:lnTo>
                    <a:pt x="137" y="342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7" y="345"/>
                  </a:lnTo>
                  <a:lnTo>
                    <a:pt x="149" y="344"/>
                  </a:lnTo>
                  <a:lnTo>
                    <a:pt x="150" y="342"/>
                  </a:lnTo>
                  <a:lnTo>
                    <a:pt x="151" y="337"/>
                  </a:lnTo>
                  <a:lnTo>
                    <a:pt x="150" y="335"/>
                  </a:lnTo>
                  <a:lnTo>
                    <a:pt x="148" y="332"/>
                  </a:lnTo>
                  <a:lnTo>
                    <a:pt x="147" y="329"/>
                  </a:lnTo>
                  <a:lnTo>
                    <a:pt x="146" y="326"/>
                  </a:lnTo>
                  <a:lnTo>
                    <a:pt x="147" y="325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0" y="323"/>
                  </a:lnTo>
                  <a:lnTo>
                    <a:pt x="150" y="322"/>
                  </a:lnTo>
                  <a:lnTo>
                    <a:pt x="150" y="321"/>
                  </a:lnTo>
                  <a:lnTo>
                    <a:pt x="151" y="319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7" y="318"/>
                  </a:lnTo>
                  <a:lnTo>
                    <a:pt x="162" y="318"/>
                  </a:lnTo>
                  <a:lnTo>
                    <a:pt x="169" y="321"/>
                  </a:lnTo>
                  <a:lnTo>
                    <a:pt x="173" y="320"/>
                  </a:lnTo>
                  <a:lnTo>
                    <a:pt x="176" y="318"/>
                  </a:lnTo>
                  <a:lnTo>
                    <a:pt x="181" y="313"/>
                  </a:lnTo>
                  <a:lnTo>
                    <a:pt x="182" y="310"/>
                  </a:lnTo>
                  <a:lnTo>
                    <a:pt x="184" y="303"/>
                  </a:lnTo>
                  <a:lnTo>
                    <a:pt x="185" y="300"/>
                  </a:lnTo>
                  <a:lnTo>
                    <a:pt x="187" y="300"/>
                  </a:lnTo>
                  <a:lnTo>
                    <a:pt x="193" y="303"/>
                  </a:lnTo>
                  <a:lnTo>
                    <a:pt x="199" y="302"/>
                  </a:lnTo>
                  <a:lnTo>
                    <a:pt x="202" y="300"/>
                  </a:lnTo>
                  <a:lnTo>
                    <a:pt x="205" y="295"/>
                  </a:lnTo>
                  <a:lnTo>
                    <a:pt x="208" y="294"/>
                  </a:lnTo>
                  <a:lnTo>
                    <a:pt x="209" y="294"/>
                  </a:lnTo>
                  <a:lnTo>
                    <a:pt x="210" y="295"/>
                  </a:lnTo>
                  <a:lnTo>
                    <a:pt x="210" y="296"/>
                  </a:lnTo>
                  <a:lnTo>
                    <a:pt x="217" y="305"/>
                  </a:lnTo>
                  <a:lnTo>
                    <a:pt x="216" y="306"/>
                  </a:lnTo>
                  <a:lnTo>
                    <a:pt x="213" y="306"/>
                  </a:lnTo>
                  <a:lnTo>
                    <a:pt x="211" y="306"/>
                  </a:lnTo>
                  <a:lnTo>
                    <a:pt x="211" y="308"/>
                  </a:lnTo>
                  <a:lnTo>
                    <a:pt x="213" y="309"/>
                  </a:lnTo>
                  <a:lnTo>
                    <a:pt x="214" y="310"/>
                  </a:lnTo>
                  <a:lnTo>
                    <a:pt x="213" y="312"/>
                  </a:lnTo>
                  <a:lnTo>
                    <a:pt x="211" y="312"/>
                  </a:lnTo>
                  <a:lnTo>
                    <a:pt x="210" y="313"/>
                  </a:lnTo>
                  <a:lnTo>
                    <a:pt x="211" y="316"/>
                  </a:lnTo>
                  <a:lnTo>
                    <a:pt x="213" y="318"/>
                  </a:lnTo>
                  <a:lnTo>
                    <a:pt x="215" y="319"/>
                  </a:lnTo>
                  <a:lnTo>
                    <a:pt x="223" y="321"/>
                  </a:lnTo>
                  <a:lnTo>
                    <a:pt x="225" y="320"/>
                  </a:lnTo>
                  <a:lnTo>
                    <a:pt x="226" y="320"/>
                  </a:lnTo>
                  <a:lnTo>
                    <a:pt x="228" y="318"/>
                  </a:lnTo>
                  <a:lnTo>
                    <a:pt x="229" y="318"/>
                  </a:lnTo>
                  <a:lnTo>
                    <a:pt x="232" y="318"/>
                  </a:lnTo>
                  <a:lnTo>
                    <a:pt x="233" y="318"/>
                  </a:lnTo>
                  <a:lnTo>
                    <a:pt x="235" y="316"/>
                  </a:lnTo>
                  <a:lnTo>
                    <a:pt x="235" y="314"/>
                  </a:lnTo>
                  <a:lnTo>
                    <a:pt x="236" y="306"/>
                  </a:lnTo>
                  <a:lnTo>
                    <a:pt x="237" y="305"/>
                  </a:lnTo>
                  <a:lnTo>
                    <a:pt x="237" y="304"/>
                  </a:lnTo>
                  <a:lnTo>
                    <a:pt x="237" y="303"/>
                  </a:lnTo>
                  <a:lnTo>
                    <a:pt x="236" y="302"/>
                  </a:lnTo>
                  <a:lnTo>
                    <a:pt x="235" y="300"/>
                  </a:lnTo>
                  <a:lnTo>
                    <a:pt x="235" y="299"/>
                  </a:lnTo>
                  <a:lnTo>
                    <a:pt x="234" y="298"/>
                  </a:lnTo>
                  <a:lnTo>
                    <a:pt x="233" y="297"/>
                  </a:lnTo>
                  <a:lnTo>
                    <a:pt x="231" y="297"/>
                  </a:lnTo>
                  <a:lnTo>
                    <a:pt x="231" y="296"/>
                  </a:lnTo>
                  <a:lnTo>
                    <a:pt x="229" y="294"/>
                  </a:lnTo>
                  <a:lnTo>
                    <a:pt x="229" y="292"/>
                  </a:lnTo>
                  <a:lnTo>
                    <a:pt x="229" y="291"/>
                  </a:lnTo>
                  <a:lnTo>
                    <a:pt x="228" y="290"/>
                  </a:lnTo>
                  <a:lnTo>
                    <a:pt x="227" y="290"/>
                  </a:lnTo>
                  <a:lnTo>
                    <a:pt x="221" y="294"/>
                  </a:lnTo>
                  <a:lnTo>
                    <a:pt x="217" y="294"/>
                  </a:lnTo>
                  <a:lnTo>
                    <a:pt x="215" y="293"/>
                  </a:lnTo>
                  <a:lnTo>
                    <a:pt x="214" y="291"/>
                  </a:lnTo>
                  <a:lnTo>
                    <a:pt x="214" y="287"/>
                  </a:lnTo>
                  <a:lnTo>
                    <a:pt x="216" y="283"/>
                  </a:lnTo>
                  <a:lnTo>
                    <a:pt x="220" y="279"/>
                  </a:lnTo>
                  <a:lnTo>
                    <a:pt x="222" y="276"/>
                  </a:lnTo>
                  <a:lnTo>
                    <a:pt x="222" y="272"/>
                  </a:lnTo>
                  <a:lnTo>
                    <a:pt x="222" y="269"/>
                  </a:lnTo>
                  <a:lnTo>
                    <a:pt x="223" y="265"/>
                  </a:lnTo>
                  <a:lnTo>
                    <a:pt x="223" y="262"/>
                  </a:lnTo>
                  <a:lnTo>
                    <a:pt x="224" y="260"/>
                  </a:lnTo>
                  <a:lnTo>
                    <a:pt x="230" y="257"/>
                  </a:lnTo>
                  <a:lnTo>
                    <a:pt x="232" y="255"/>
                  </a:lnTo>
                  <a:lnTo>
                    <a:pt x="233" y="252"/>
                  </a:lnTo>
                  <a:lnTo>
                    <a:pt x="234" y="249"/>
                  </a:lnTo>
                  <a:lnTo>
                    <a:pt x="233" y="246"/>
                  </a:lnTo>
                  <a:lnTo>
                    <a:pt x="231" y="241"/>
                  </a:lnTo>
                  <a:lnTo>
                    <a:pt x="230" y="238"/>
                  </a:lnTo>
                  <a:lnTo>
                    <a:pt x="230" y="236"/>
                  </a:lnTo>
                  <a:lnTo>
                    <a:pt x="230" y="234"/>
                  </a:lnTo>
                  <a:lnTo>
                    <a:pt x="231" y="233"/>
                  </a:lnTo>
                  <a:lnTo>
                    <a:pt x="231" y="231"/>
                  </a:lnTo>
                  <a:lnTo>
                    <a:pt x="232" y="229"/>
                  </a:lnTo>
                  <a:lnTo>
                    <a:pt x="231" y="221"/>
                  </a:lnTo>
                  <a:lnTo>
                    <a:pt x="232" y="220"/>
                  </a:lnTo>
                  <a:lnTo>
                    <a:pt x="233" y="218"/>
                  </a:lnTo>
                  <a:lnTo>
                    <a:pt x="235" y="216"/>
                  </a:lnTo>
                  <a:lnTo>
                    <a:pt x="235" y="215"/>
                  </a:lnTo>
                  <a:lnTo>
                    <a:pt x="236" y="215"/>
                  </a:lnTo>
                  <a:lnTo>
                    <a:pt x="237" y="214"/>
                  </a:lnTo>
                  <a:lnTo>
                    <a:pt x="237" y="213"/>
                  </a:lnTo>
                  <a:lnTo>
                    <a:pt x="236" y="209"/>
                  </a:lnTo>
                  <a:lnTo>
                    <a:pt x="236" y="209"/>
                  </a:lnTo>
                  <a:lnTo>
                    <a:pt x="237" y="205"/>
                  </a:lnTo>
                  <a:lnTo>
                    <a:pt x="239" y="203"/>
                  </a:lnTo>
                  <a:lnTo>
                    <a:pt x="241" y="202"/>
                  </a:lnTo>
                  <a:lnTo>
                    <a:pt x="242" y="200"/>
                  </a:lnTo>
                  <a:lnTo>
                    <a:pt x="243" y="198"/>
                  </a:lnTo>
                  <a:lnTo>
                    <a:pt x="243" y="197"/>
                  </a:lnTo>
                  <a:lnTo>
                    <a:pt x="244" y="196"/>
                  </a:lnTo>
                  <a:lnTo>
                    <a:pt x="245" y="195"/>
                  </a:lnTo>
                  <a:lnTo>
                    <a:pt x="248" y="193"/>
                  </a:lnTo>
                  <a:lnTo>
                    <a:pt x="250" y="193"/>
                  </a:lnTo>
                  <a:lnTo>
                    <a:pt x="253" y="194"/>
                  </a:lnTo>
                  <a:lnTo>
                    <a:pt x="255" y="194"/>
                  </a:lnTo>
                  <a:lnTo>
                    <a:pt x="265" y="191"/>
                  </a:lnTo>
                  <a:lnTo>
                    <a:pt x="269" y="190"/>
                  </a:lnTo>
                  <a:lnTo>
                    <a:pt x="271" y="188"/>
                  </a:lnTo>
                  <a:lnTo>
                    <a:pt x="271" y="186"/>
                  </a:lnTo>
                  <a:lnTo>
                    <a:pt x="273" y="184"/>
                  </a:lnTo>
                  <a:lnTo>
                    <a:pt x="277" y="176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69"/>
                  </a:lnTo>
                  <a:lnTo>
                    <a:pt x="277" y="167"/>
                  </a:lnTo>
                  <a:lnTo>
                    <a:pt x="280" y="163"/>
                  </a:lnTo>
                  <a:lnTo>
                    <a:pt x="284" y="162"/>
                  </a:lnTo>
                  <a:lnTo>
                    <a:pt x="295" y="165"/>
                  </a:lnTo>
                  <a:lnTo>
                    <a:pt x="295" y="165"/>
                  </a:lnTo>
                  <a:lnTo>
                    <a:pt x="296" y="165"/>
                  </a:lnTo>
                  <a:lnTo>
                    <a:pt x="296" y="164"/>
                  </a:lnTo>
                  <a:lnTo>
                    <a:pt x="297" y="163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308" y="167"/>
                  </a:lnTo>
                  <a:lnTo>
                    <a:pt x="311" y="166"/>
                  </a:lnTo>
                  <a:lnTo>
                    <a:pt x="312" y="164"/>
                  </a:lnTo>
                  <a:lnTo>
                    <a:pt x="313" y="159"/>
                  </a:lnTo>
                  <a:lnTo>
                    <a:pt x="313" y="155"/>
                  </a:lnTo>
                  <a:lnTo>
                    <a:pt x="314" y="153"/>
                  </a:lnTo>
                  <a:lnTo>
                    <a:pt x="316" y="151"/>
                  </a:lnTo>
                  <a:lnTo>
                    <a:pt x="319" y="149"/>
                  </a:lnTo>
                  <a:lnTo>
                    <a:pt x="319" y="148"/>
                  </a:lnTo>
                  <a:lnTo>
                    <a:pt x="323" y="147"/>
                  </a:lnTo>
                  <a:lnTo>
                    <a:pt x="325" y="146"/>
                  </a:lnTo>
                  <a:lnTo>
                    <a:pt x="328" y="144"/>
                  </a:lnTo>
                  <a:lnTo>
                    <a:pt x="329" y="142"/>
                  </a:lnTo>
                  <a:lnTo>
                    <a:pt x="328" y="139"/>
                  </a:lnTo>
                  <a:lnTo>
                    <a:pt x="325" y="137"/>
                  </a:lnTo>
                  <a:lnTo>
                    <a:pt x="311" y="135"/>
                  </a:lnTo>
                  <a:lnTo>
                    <a:pt x="306" y="137"/>
                  </a:lnTo>
                  <a:lnTo>
                    <a:pt x="304" y="137"/>
                  </a:lnTo>
                  <a:lnTo>
                    <a:pt x="299" y="134"/>
                  </a:lnTo>
                  <a:lnTo>
                    <a:pt x="297" y="133"/>
                  </a:lnTo>
                  <a:lnTo>
                    <a:pt x="296" y="131"/>
                  </a:lnTo>
                  <a:lnTo>
                    <a:pt x="297" y="129"/>
                  </a:lnTo>
                  <a:lnTo>
                    <a:pt x="300" y="125"/>
                  </a:lnTo>
                  <a:lnTo>
                    <a:pt x="301" y="123"/>
                  </a:lnTo>
                  <a:lnTo>
                    <a:pt x="301" y="117"/>
                  </a:lnTo>
                  <a:lnTo>
                    <a:pt x="302" y="115"/>
                  </a:lnTo>
                  <a:lnTo>
                    <a:pt x="306" y="113"/>
                  </a:lnTo>
                  <a:lnTo>
                    <a:pt x="306" y="110"/>
                  </a:lnTo>
                  <a:lnTo>
                    <a:pt x="304" y="107"/>
                  </a:lnTo>
                  <a:lnTo>
                    <a:pt x="304" y="103"/>
                  </a:lnTo>
                  <a:lnTo>
                    <a:pt x="307" y="101"/>
                  </a:lnTo>
                  <a:lnTo>
                    <a:pt x="308" y="98"/>
                  </a:lnTo>
                  <a:lnTo>
                    <a:pt x="310" y="95"/>
                  </a:lnTo>
                  <a:lnTo>
                    <a:pt x="311" y="91"/>
                  </a:lnTo>
                  <a:lnTo>
                    <a:pt x="311" y="87"/>
                  </a:lnTo>
                  <a:lnTo>
                    <a:pt x="311" y="83"/>
                  </a:lnTo>
                  <a:lnTo>
                    <a:pt x="310" y="79"/>
                  </a:lnTo>
                  <a:lnTo>
                    <a:pt x="312" y="76"/>
                  </a:lnTo>
                  <a:lnTo>
                    <a:pt x="314" y="75"/>
                  </a:lnTo>
                  <a:lnTo>
                    <a:pt x="317" y="75"/>
                  </a:lnTo>
                  <a:lnTo>
                    <a:pt x="321" y="77"/>
                  </a:lnTo>
                  <a:lnTo>
                    <a:pt x="324" y="77"/>
                  </a:lnTo>
                  <a:lnTo>
                    <a:pt x="331" y="73"/>
                  </a:lnTo>
                  <a:lnTo>
                    <a:pt x="332" y="71"/>
                  </a:lnTo>
                  <a:lnTo>
                    <a:pt x="337" y="61"/>
                  </a:lnTo>
                  <a:lnTo>
                    <a:pt x="343" y="55"/>
                  </a:lnTo>
                  <a:lnTo>
                    <a:pt x="345" y="53"/>
                  </a:lnTo>
                  <a:lnTo>
                    <a:pt x="356" y="52"/>
                  </a:lnTo>
                  <a:lnTo>
                    <a:pt x="361" y="53"/>
                  </a:lnTo>
                  <a:lnTo>
                    <a:pt x="362" y="53"/>
                  </a:lnTo>
                  <a:lnTo>
                    <a:pt x="367" y="59"/>
                  </a:lnTo>
                  <a:lnTo>
                    <a:pt x="370" y="60"/>
                  </a:lnTo>
                  <a:lnTo>
                    <a:pt x="372" y="59"/>
                  </a:lnTo>
                  <a:lnTo>
                    <a:pt x="376" y="55"/>
                  </a:lnTo>
                  <a:lnTo>
                    <a:pt x="378" y="53"/>
                  </a:lnTo>
                  <a:lnTo>
                    <a:pt x="380" y="55"/>
                  </a:lnTo>
                  <a:lnTo>
                    <a:pt x="383" y="57"/>
                  </a:lnTo>
                  <a:lnTo>
                    <a:pt x="386" y="58"/>
                  </a:lnTo>
                  <a:lnTo>
                    <a:pt x="397" y="59"/>
                  </a:lnTo>
                  <a:lnTo>
                    <a:pt x="400" y="59"/>
                  </a:lnTo>
                  <a:lnTo>
                    <a:pt x="401" y="56"/>
                  </a:lnTo>
                  <a:lnTo>
                    <a:pt x="402" y="53"/>
                  </a:lnTo>
                  <a:lnTo>
                    <a:pt x="403" y="45"/>
                  </a:lnTo>
                  <a:lnTo>
                    <a:pt x="405" y="38"/>
                  </a:lnTo>
                  <a:lnTo>
                    <a:pt x="414" y="32"/>
                  </a:lnTo>
                  <a:lnTo>
                    <a:pt x="416" y="27"/>
                  </a:lnTo>
                  <a:lnTo>
                    <a:pt x="417" y="23"/>
                  </a:lnTo>
                  <a:lnTo>
                    <a:pt x="420" y="20"/>
                  </a:lnTo>
                  <a:lnTo>
                    <a:pt x="426" y="16"/>
                  </a:lnTo>
                  <a:lnTo>
                    <a:pt x="427" y="13"/>
                  </a:lnTo>
                  <a:lnTo>
                    <a:pt x="428" y="11"/>
                  </a:lnTo>
                  <a:lnTo>
                    <a:pt x="429" y="10"/>
                  </a:lnTo>
                  <a:lnTo>
                    <a:pt x="430" y="8"/>
                  </a:lnTo>
                  <a:lnTo>
                    <a:pt x="432" y="7"/>
                  </a:lnTo>
                  <a:lnTo>
                    <a:pt x="435" y="6"/>
                  </a:lnTo>
                  <a:lnTo>
                    <a:pt x="439" y="5"/>
                  </a:lnTo>
                  <a:lnTo>
                    <a:pt x="441" y="3"/>
                  </a:lnTo>
                  <a:lnTo>
                    <a:pt x="443" y="2"/>
                  </a:lnTo>
                  <a:lnTo>
                    <a:pt x="447" y="0"/>
                  </a:lnTo>
                  <a:lnTo>
                    <a:pt x="451" y="3"/>
                  </a:lnTo>
                  <a:lnTo>
                    <a:pt x="452" y="5"/>
                  </a:lnTo>
                  <a:lnTo>
                    <a:pt x="458" y="12"/>
                  </a:lnTo>
                  <a:lnTo>
                    <a:pt x="461" y="17"/>
                  </a:lnTo>
                  <a:lnTo>
                    <a:pt x="463" y="18"/>
                  </a:lnTo>
                  <a:lnTo>
                    <a:pt x="465" y="19"/>
                  </a:lnTo>
                  <a:lnTo>
                    <a:pt x="467" y="17"/>
                  </a:lnTo>
                  <a:lnTo>
                    <a:pt x="469" y="13"/>
                  </a:lnTo>
                  <a:lnTo>
                    <a:pt x="472" y="11"/>
                  </a:lnTo>
                  <a:lnTo>
                    <a:pt x="485" y="10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3" y="12"/>
                  </a:lnTo>
                  <a:lnTo>
                    <a:pt x="494" y="15"/>
                  </a:lnTo>
                  <a:lnTo>
                    <a:pt x="498" y="20"/>
                  </a:lnTo>
                  <a:lnTo>
                    <a:pt x="498" y="22"/>
                  </a:lnTo>
                  <a:lnTo>
                    <a:pt x="499" y="25"/>
                  </a:lnTo>
                  <a:lnTo>
                    <a:pt x="499" y="29"/>
                  </a:lnTo>
                  <a:lnTo>
                    <a:pt x="500" y="32"/>
                  </a:lnTo>
                  <a:lnTo>
                    <a:pt x="503" y="35"/>
                  </a:lnTo>
                  <a:lnTo>
                    <a:pt x="510" y="36"/>
                  </a:lnTo>
                  <a:lnTo>
                    <a:pt x="511" y="35"/>
                  </a:lnTo>
                  <a:lnTo>
                    <a:pt x="512" y="32"/>
                  </a:lnTo>
                  <a:lnTo>
                    <a:pt x="514" y="29"/>
                  </a:lnTo>
                  <a:lnTo>
                    <a:pt x="520" y="27"/>
                  </a:lnTo>
                  <a:lnTo>
                    <a:pt x="525" y="23"/>
                  </a:lnTo>
                  <a:lnTo>
                    <a:pt x="529" y="22"/>
                  </a:lnTo>
                  <a:lnTo>
                    <a:pt x="535" y="22"/>
                  </a:lnTo>
                  <a:lnTo>
                    <a:pt x="540" y="23"/>
                  </a:lnTo>
                  <a:lnTo>
                    <a:pt x="544" y="27"/>
                  </a:lnTo>
                  <a:lnTo>
                    <a:pt x="547" y="29"/>
                  </a:lnTo>
                  <a:lnTo>
                    <a:pt x="561" y="33"/>
                  </a:lnTo>
                  <a:lnTo>
                    <a:pt x="563" y="34"/>
                  </a:lnTo>
                  <a:lnTo>
                    <a:pt x="565" y="35"/>
                  </a:lnTo>
                  <a:lnTo>
                    <a:pt x="565" y="38"/>
                  </a:lnTo>
                  <a:lnTo>
                    <a:pt x="566" y="40"/>
                  </a:lnTo>
                  <a:lnTo>
                    <a:pt x="567" y="41"/>
                  </a:lnTo>
                  <a:lnTo>
                    <a:pt x="566" y="41"/>
                  </a:lnTo>
                  <a:lnTo>
                    <a:pt x="566" y="42"/>
                  </a:lnTo>
                  <a:lnTo>
                    <a:pt x="565" y="41"/>
                  </a:lnTo>
                  <a:lnTo>
                    <a:pt x="565" y="42"/>
                  </a:lnTo>
                  <a:lnTo>
                    <a:pt x="564" y="43"/>
                  </a:lnTo>
                  <a:lnTo>
                    <a:pt x="563" y="43"/>
                  </a:lnTo>
                  <a:lnTo>
                    <a:pt x="562" y="44"/>
                  </a:lnTo>
                  <a:lnTo>
                    <a:pt x="562" y="45"/>
                  </a:lnTo>
                  <a:lnTo>
                    <a:pt x="561" y="47"/>
                  </a:lnTo>
                  <a:lnTo>
                    <a:pt x="561" y="50"/>
                  </a:lnTo>
                  <a:lnTo>
                    <a:pt x="560" y="52"/>
                  </a:lnTo>
                  <a:lnTo>
                    <a:pt x="559" y="58"/>
                  </a:lnTo>
                  <a:lnTo>
                    <a:pt x="558" y="60"/>
                  </a:lnTo>
                  <a:lnTo>
                    <a:pt x="559" y="64"/>
                  </a:lnTo>
                  <a:lnTo>
                    <a:pt x="559" y="65"/>
                  </a:lnTo>
                  <a:lnTo>
                    <a:pt x="565" y="70"/>
                  </a:lnTo>
                  <a:lnTo>
                    <a:pt x="569" y="76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80" y="68"/>
                  </a:lnTo>
                  <a:lnTo>
                    <a:pt x="589" y="63"/>
                  </a:lnTo>
                  <a:lnTo>
                    <a:pt x="591" y="62"/>
                  </a:lnTo>
                  <a:lnTo>
                    <a:pt x="597" y="64"/>
                  </a:lnTo>
                  <a:lnTo>
                    <a:pt x="600" y="63"/>
                  </a:lnTo>
                  <a:lnTo>
                    <a:pt x="603" y="56"/>
                  </a:lnTo>
                  <a:lnTo>
                    <a:pt x="606" y="53"/>
                  </a:lnTo>
                  <a:lnTo>
                    <a:pt x="609" y="51"/>
                  </a:lnTo>
                  <a:lnTo>
                    <a:pt x="613" y="50"/>
                  </a:lnTo>
                  <a:lnTo>
                    <a:pt x="616" y="50"/>
                  </a:lnTo>
                  <a:lnTo>
                    <a:pt x="626" y="54"/>
                  </a:lnTo>
                  <a:lnTo>
                    <a:pt x="629" y="53"/>
                  </a:lnTo>
                  <a:lnTo>
                    <a:pt x="633" y="50"/>
                  </a:lnTo>
                  <a:lnTo>
                    <a:pt x="635" y="48"/>
                  </a:lnTo>
                  <a:lnTo>
                    <a:pt x="637" y="49"/>
                  </a:lnTo>
                  <a:lnTo>
                    <a:pt x="640" y="52"/>
                  </a:lnTo>
                  <a:lnTo>
                    <a:pt x="642" y="53"/>
                  </a:lnTo>
                  <a:lnTo>
                    <a:pt x="660" y="59"/>
                  </a:lnTo>
                  <a:lnTo>
                    <a:pt x="661" y="59"/>
                  </a:lnTo>
                  <a:lnTo>
                    <a:pt x="661" y="61"/>
                  </a:lnTo>
                  <a:lnTo>
                    <a:pt x="660" y="63"/>
                  </a:lnTo>
                  <a:lnTo>
                    <a:pt x="660" y="64"/>
                  </a:lnTo>
                  <a:lnTo>
                    <a:pt x="661" y="65"/>
                  </a:lnTo>
                  <a:lnTo>
                    <a:pt x="668" y="69"/>
                  </a:lnTo>
                  <a:lnTo>
                    <a:pt x="669" y="70"/>
                  </a:lnTo>
                  <a:lnTo>
                    <a:pt x="670" y="71"/>
                  </a:lnTo>
                  <a:lnTo>
                    <a:pt x="671" y="73"/>
                  </a:lnTo>
                  <a:lnTo>
                    <a:pt x="670" y="75"/>
                  </a:lnTo>
                  <a:lnTo>
                    <a:pt x="670" y="76"/>
                  </a:lnTo>
                  <a:lnTo>
                    <a:pt x="670" y="77"/>
                  </a:lnTo>
                  <a:lnTo>
                    <a:pt x="671" y="79"/>
                  </a:lnTo>
                  <a:lnTo>
                    <a:pt x="673" y="81"/>
                  </a:lnTo>
                  <a:lnTo>
                    <a:pt x="675" y="81"/>
                  </a:lnTo>
                  <a:lnTo>
                    <a:pt x="679" y="81"/>
                  </a:lnTo>
                  <a:lnTo>
                    <a:pt x="680" y="82"/>
                  </a:lnTo>
                  <a:lnTo>
                    <a:pt x="680" y="83"/>
                  </a:lnTo>
                  <a:lnTo>
                    <a:pt x="681" y="86"/>
                  </a:lnTo>
                  <a:lnTo>
                    <a:pt x="684" y="91"/>
                  </a:lnTo>
                  <a:lnTo>
                    <a:pt x="686" y="91"/>
                  </a:lnTo>
                  <a:lnTo>
                    <a:pt x="690" y="89"/>
                  </a:lnTo>
                  <a:lnTo>
                    <a:pt x="693" y="88"/>
                  </a:lnTo>
                  <a:lnTo>
                    <a:pt x="698" y="89"/>
                  </a:lnTo>
                  <a:lnTo>
                    <a:pt x="699" y="94"/>
                  </a:lnTo>
                  <a:lnTo>
                    <a:pt x="699" y="95"/>
                  </a:lnTo>
                  <a:lnTo>
                    <a:pt x="700" y="101"/>
                  </a:lnTo>
                  <a:lnTo>
                    <a:pt x="698" y="106"/>
                  </a:lnTo>
                  <a:lnTo>
                    <a:pt x="699" y="107"/>
                  </a:lnTo>
                  <a:lnTo>
                    <a:pt x="700" y="107"/>
                  </a:lnTo>
                  <a:lnTo>
                    <a:pt x="699" y="109"/>
                  </a:lnTo>
                  <a:lnTo>
                    <a:pt x="698" y="111"/>
                  </a:lnTo>
                  <a:lnTo>
                    <a:pt x="697" y="113"/>
                  </a:lnTo>
                  <a:lnTo>
                    <a:pt x="698" y="116"/>
                  </a:lnTo>
                  <a:lnTo>
                    <a:pt x="699" y="119"/>
                  </a:lnTo>
                  <a:lnTo>
                    <a:pt x="700" y="120"/>
                  </a:lnTo>
                  <a:lnTo>
                    <a:pt x="700" y="124"/>
                  </a:lnTo>
                  <a:lnTo>
                    <a:pt x="699" y="125"/>
                  </a:lnTo>
                  <a:lnTo>
                    <a:pt x="693" y="130"/>
                  </a:lnTo>
                  <a:lnTo>
                    <a:pt x="691" y="134"/>
                  </a:lnTo>
                  <a:lnTo>
                    <a:pt x="689" y="137"/>
                  </a:lnTo>
                  <a:lnTo>
                    <a:pt x="689" y="140"/>
                  </a:lnTo>
                  <a:lnTo>
                    <a:pt x="690" y="142"/>
                  </a:lnTo>
                  <a:lnTo>
                    <a:pt x="692" y="143"/>
                  </a:lnTo>
                  <a:lnTo>
                    <a:pt x="694" y="145"/>
                  </a:lnTo>
                  <a:lnTo>
                    <a:pt x="696" y="147"/>
                  </a:lnTo>
                  <a:lnTo>
                    <a:pt x="698" y="153"/>
                  </a:lnTo>
                  <a:lnTo>
                    <a:pt x="698" y="155"/>
                  </a:lnTo>
                  <a:lnTo>
                    <a:pt x="703" y="158"/>
                  </a:lnTo>
                  <a:lnTo>
                    <a:pt x="704" y="160"/>
                  </a:lnTo>
                  <a:lnTo>
                    <a:pt x="704" y="161"/>
                  </a:lnTo>
                  <a:lnTo>
                    <a:pt x="704" y="162"/>
                  </a:lnTo>
                  <a:lnTo>
                    <a:pt x="704" y="162"/>
                  </a:lnTo>
                  <a:lnTo>
                    <a:pt x="705" y="163"/>
                  </a:lnTo>
                  <a:lnTo>
                    <a:pt x="705" y="164"/>
                  </a:lnTo>
                  <a:lnTo>
                    <a:pt x="706" y="164"/>
                  </a:lnTo>
                  <a:lnTo>
                    <a:pt x="706" y="165"/>
                  </a:lnTo>
                  <a:lnTo>
                    <a:pt x="705" y="167"/>
                  </a:lnTo>
                  <a:lnTo>
                    <a:pt x="705" y="167"/>
                  </a:lnTo>
                  <a:lnTo>
                    <a:pt x="704" y="169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4"/>
                  </a:lnTo>
                  <a:lnTo>
                    <a:pt x="708" y="179"/>
                  </a:lnTo>
                  <a:lnTo>
                    <a:pt x="708" y="181"/>
                  </a:lnTo>
                  <a:lnTo>
                    <a:pt x="705" y="182"/>
                  </a:lnTo>
                  <a:lnTo>
                    <a:pt x="701" y="181"/>
                  </a:lnTo>
                  <a:lnTo>
                    <a:pt x="699" y="181"/>
                  </a:lnTo>
                  <a:lnTo>
                    <a:pt x="699" y="183"/>
                  </a:lnTo>
                  <a:lnTo>
                    <a:pt x="700" y="185"/>
                  </a:lnTo>
                  <a:lnTo>
                    <a:pt x="701" y="187"/>
                  </a:lnTo>
                  <a:lnTo>
                    <a:pt x="702" y="189"/>
                  </a:lnTo>
                  <a:lnTo>
                    <a:pt x="700" y="192"/>
                  </a:lnTo>
                  <a:lnTo>
                    <a:pt x="698" y="193"/>
                  </a:lnTo>
                  <a:lnTo>
                    <a:pt x="693" y="195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2" y="200"/>
                  </a:lnTo>
                  <a:lnTo>
                    <a:pt x="692" y="204"/>
                  </a:lnTo>
                  <a:lnTo>
                    <a:pt x="691" y="207"/>
                  </a:lnTo>
                  <a:lnTo>
                    <a:pt x="688" y="209"/>
                  </a:lnTo>
                  <a:lnTo>
                    <a:pt x="686" y="212"/>
                  </a:lnTo>
                  <a:lnTo>
                    <a:pt x="686" y="216"/>
                  </a:lnTo>
                  <a:lnTo>
                    <a:pt x="686" y="219"/>
                  </a:lnTo>
                  <a:lnTo>
                    <a:pt x="688" y="220"/>
                  </a:lnTo>
                  <a:lnTo>
                    <a:pt x="692" y="221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6"/>
                  </a:lnTo>
                  <a:lnTo>
                    <a:pt x="710" y="236"/>
                  </a:lnTo>
                  <a:lnTo>
                    <a:pt x="717" y="237"/>
                  </a:lnTo>
                  <a:lnTo>
                    <a:pt x="719" y="241"/>
                  </a:lnTo>
                  <a:lnTo>
                    <a:pt x="722" y="244"/>
                  </a:lnTo>
                  <a:lnTo>
                    <a:pt x="720" y="250"/>
                  </a:lnTo>
                  <a:lnTo>
                    <a:pt x="716" y="258"/>
                  </a:lnTo>
                  <a:lnTo>
                    <a:pt x="713" y="264"/>
                  </a:lnTo>
                  <a:lnTo>
                    <a:pt x="716" y="266"/>
                  </a:lnTo>
                  <a:lnTo>
                    <a:pt x="722" y="268"/>
                  </a:lnTo>
                  <a:lnTo>
                    <a:pt x="723" y="270"/>
                  </a:lnTo>
                  <a:lnTo>
                    <a:pt x="726" y="271"/>
                  </a:lnTo>
                  <a:lnTo>
                    <a:pt x="728" y="275"/>
                  </a:lnTo>
                  <a:lnTo>
                    <a:pt x="730" y="282"/>
                  </a:lnTo>
                  <a:lnTo>
                    <a:pt x="731" y="284"/>
                  </a:lnTo>
                  <a:lnTo>
                    <a:pt x="732" y="285"/>
                  </a:lnTo>
                  <a:lnTo>
                    <a:pt x="733" y="287"/>
                  </a:lnTo>
                  <a:lnTo>
                    <a:pt x="734" y="289"/>
                  </a:lnTo>
                  <a:lnTo>
                    <a:pt x="734" y="299"/>
                  </a:lnTo>
                  <a:lnTo>
                    <a:pt x="735" y="303"/>
                  </a:lnTo>
                  <a:lnTo>
                    <a:pt x="737" y="305"/>
                  </a:lnTo>
                  <a:lnTo>
                    <a:pt x="751" y="316"/>
                  </a:lnTo>
                  <a:lnTo>
                    <a:pt x="753" y="318"/>
                  </a:lnTo>
                  <a:lnTo>
                    <a:pt x="755" y="319"/>
                  </a:lnTo>
                  <a:lnTo>
                    <a:pt x="760" y="320"/>
                  </a:lnTo>
                  <a:lnTo>
                    <a:pt x="768" y="324"/>
                  </a:lnTo>
                  <a:lnTo>
                    <a:pt x="770" y="325"/>
                  </a:lnTo>
                  <a:lnTo>
                    <a:pt x="773" y="325"/>
                  </a:lnTo>
                  <a:lnTo>
                    <a:pt x="774" y="326"/>
                  </a:lnTo>
                  <a:lnTo>
                    <a:pt x="775" y="327"/>
                  </a:lnTo>
                  <a:lnTo>
                    <a:pt x="776" y="329"/>
                  </a:lnTo>
                  <a:lnTo>
                    <a:pt x="776" y="331"/>
                  </a:lnTo>
                  <a:lnTo>
                    <a:pt x="777" y="333"/>
                  </a:lnTo>
                  <a:lnTo>
                    <a:pt x="778" y="333"/>
                  </a:lnTo>
                  <a:lnTo>
                    <a:pt x="781" y="332"/>
                  </a:lnTo>
                  <a:lnTo>
                    <a:pt x="781" y="331"/>
                  </a:lnTo>
                  <a:lnTo>
                    <a:pt x="782" y="332"/>
                  </a:lnTo>
                  <a:lnTo>
                    <a:pt x="782" y="333"/>
                  </a:lnTo>
                  <a:lnTo>
                    <a:pt x="784" y="342"/>
                  </a:lnTo>
                  <a:lnTo>
                    <a:pt x="783" y="342"/>
                  </a:lnTo>
                  <a:lnTo>
                    <a:pt x="783" y="344"/>
                  </a:lnTo>
                  <a:lnTo>
                    <a:pt x="783" y="345"/>
                  </a:lnTo>
                  <a:lnTo>
                    <a:pt x="783" y="346"/>
                  </a:lnTo>
                  <a:lnTo>
                    <a:pt x="782" y="349"/>
                  </a:lnTo>
                  <a:lnTo>
                    <a:pt x="781" y="359"/>
                  </a:lnTo>
                  <a:lnTo>
                    <a:pt x="779" y="362"/>
                  </a:lnTo>
                  <a:lnTo>
                    <a:pt x="776" y="368"/>
                  </a:lnTo>
                  <a:lnTo>
                    <a:pt x="775" y="372"/>
                  </a:lnTo>
                  <a:lnTo>
                    <a:pt x="778" y="372"/>
                  </a:lnTo>
                  <a:lnTo>
                    <a:pt x="786" y="374"/>
                  </a:lnTo>
                  <a:lnTo>
                    <a:pt x="805" y="370"/>
                  </a:lnTo>
                  <a:lnTo>
                    <a:pt x="807" y="370"/>
                  </a:lnTo>
                  <a:lnTo>
                    <a:pt x="812" y="374"/>
                  </a:lnTo>
                  <a:lnTo>
                    <a:pt x="824" y="377"/>
                  </a:lnTo>
                  <a:lnTo>
                    <a:pt x="827" y="379"/>
                  </a:lnTo>
                  <a:lnTo>
                    <a:pt x="830" y="384"/>
                  </a:lnTo>
                  <a:lnTo>
                    <a:pt x="831" y="384"/>
                  </a:lnTo>
                  <a:lnTo>
                    <a:pt x="836" y="384"/>
                  </a:lnTo>
                  <a:lnTo>
                    <a:pt x="837" y="384"/>
                  </a:lnTo>
                  <a:lnTo>
                    <a:pt x="839" y="385"/>
                  </a:lnTo>
                  <a:lnTo>
                    <a:pt x="841" y="387"/>
                  </a:lnTo>
                  <a:lnTo>
                    <a:pt x="842" y="389"/>
                  </a:lnTo>
                  <a:lnTo>
                    <a:pt x="842" y="390"/>
                  </a:lnTo>
                  <a:lnTo>
                    <a:pt x="842" y="390"/>
                  </a:lnTo>
                  <a:lnTo>
                    <a:pt x="841" y="392"/>
                  </a:lnTo>
                  <a:lnTo>
                    <a:pt x="834" y="396"/>
                  </a:lnTo>
                  <a:lnTo>
                    <a:pt x="834" y="396"/>
                  </a:lnTo>
                  <a:lnTo>
                    <a:pt x="834" y="397"/>
                  </a:lnTo>
                  <a:lnTo>
                    <a:pt x="834" y="400"/>
                  </a:lnTo>
                  <a:lnTo>
                    <a:pt x="835" y="404"/>
                  </a:lnTo>
                  <a:lnTo>
                    <a:pt x="836" y="408"/>
                  </a:lnTo>
                  <a:lnTo>
                    <a:pt x="838" y="409"/>
                  </a:lnTo>
                  <a:lnTo>
                    <a:pt x="841" y="411"/>
                  </a:lnTo>
                  <a:lnTo>
                    <a:pt x="846" y="414"/>
                  </a:lnTo>
                  <a:lnTo>
                    <a:pt x="848" y="415"/>
                  </a:lnTo>
                  <a:lnTo>
                    <a:pt x="849" y="418"/>
                  </a:lnTo>
                  <a:lnTo>
                    <a:pt x="849" y="419"/>
                  </a:lnTo>
                  <a:lnTo>
                    <a:pt x="850" y="419"/>
                  </a:lnTo>
                  <a:lnTo>
                    <a:pt x="851" y="419"/>
                  </a:lnTo>
                  <a:lnTo>
                    <a:pt x="852" y="418"/>
                  </a:lnTo>
                  <a:lnTo>
                    <a:pt x="854" y="418"/>
                  </a:lnTo>
                  <a:lnTo>
                    <a:pt x="855" y="418"/>
                  </a:lnTo>
                  <a:lnTo>
                    <a:pt x="856" y="419"/>
                  </a:lnTo>
                  <a:lnTo>
                    <a:pt x="856" y="420"/>
                  </a:lnTo>
                  <a:lnTo>
                    <a:pt x="855" y="421"/>
                  </a:lnTo>
                  <a:lnTo>
                    <a:pt x="856" y="423"/>
                  </a:lnTo>
                  <a:lnTo>
                    <a:pt x="857" y="423"/>
                  </a:lnTo>
                  <a:lnTo>
                    <a:pt x="860" y="422"/>
                  </a:lnTo>
                  <a:lnTo>
                    <a:pt x="860" y="422"/>
                  </a:lnTo>
                  <a:lnTo>
                    <a:pt x="862" y="426"/>
                  </a:lnTo>
                  <a:lnTo>
                    <a:pt x="862" y="427"/>
                  </a:lnTo>
                  <a:lnTo>
                    <a:pt x="861" y="437"/>
                  </a:lnTo>
                  <a:lnTo>
                    <a:pt x="862" y="442"/>
                  </a:lnTo>
                  <a:lnTo>
                    <a:pt x="860" y="443"/>
                  </a:lnTo>
                  <a:lnTo>
                    <a:pt x="859" y="443"/>
                  </a:lnTo>
                  <a:lnTo>
                    <a:pt x="858" y="442"/>
                  </a:lnTo>
                  <a:lnTo>
                    <a:pt x="856" y="442"/>
                  </a:lnTo>
                  <a:lnTo>
                    <a:pt x="850" y="443"/>
                  </a:lnTo>
                  <a:lnTo>
                    <a:pt x="850" y="444"/>
                  </a:lnTo>
                  <a:lnTo>
                    <a:pt x="851" y="445"/>
                  </a:lnTo>
                  <a:lnTo>
                    <a:pt x="849" y="447"/>
                  </a:lnTo>
                  <a:lnTo>
                    <a:pt x="846" y="448"/>
                  </a:lnTo>
                  <a:lnTo>
                    <a:pt x="843" y="447"/>
                  </a:lnTo>
                  <a:lnTo>
                    <a:pt x="841" y="446"/>
                  </a:lnTo>
                  <a:lnTo>
                    <a:pt x="839" y="447"/>
                  </a:lnTo>
                  <a:lnTo>
                    <a:pt x="838" y="449"/>
                  </a:lnTo>
                  <a:lnTo>
                    <a:pt x="839" y="450"/>
                  </a:lnTo>
                  <a:lnTo>
                    <a:pt x="841" y="450"/>
                  </a:lnTo>
                  <a:lnTo>
                    <a:pt x="840" y="454"/>
                  </a:lnTo>
                  <a:lnTo>
                    <a:pt x="839" y="456"/>
                  </a:lnTo>
                  <a:lnTo>
                    <a:pt x="836" y="462"/>
                  </a:lnTo>
                  <a:lnTo>
                    <a:pt x="834" y="463"/>
                  </a:lnTo>
                  <a:lnTo>
                    <a:pt x="833" y="464"/>
                  </a:lnTo>
                  <a:lnTo>
                    <a:pt x="830" y="465"/>
                  </a:lnTo>
                  <a:lnTo>
                    <a:pt x="826" y="468"/>
                  </a:lnTo>
                  <a:lnTo>
                    <a:pt x="824" y="471"/>
                  </a:lnTo>
                  <a:lnTo>
                    <a:pt x="822" y="474"/>
                  </a:lnTo>
                  <a:lnTo>
                    <a:pt x="817" y="473"/>
                  </a:lnTo>
                  <a:lnTo>
                    <a:pt x="817" y="474"/>
                  </a:lnTo>
                  <a:lnTo>
                    <a:pt x="817" y="474"/>
                  </a:lnTo>
                  <a:lnTo>
                    <a:pt x="816" y="475"/>
                  </a:lnTo>
                  <a:lnTo>
                    <a:pt x="816" y="476"/>
                  </a:lnTo>
                  <a:lnTo>
                    <a:pt x="816" y="477"/>
                  </a:lnTo>
                  <a:lnTo>
                    <a:pt x="815" y="477"/>
                  </a:lnTo>
                  <a:lnTo>
                    <a:pt x="812" y="478"/>
                  </a:lnTo>
                  <a:lnTo>
                    <a:pt x="809" y="480"/>
                  </a:lnTo>
                  <a:lnTo>
                    <a:pt x="808" y="480"/>
                  </a:lnTo>
                  <a:lnTo>
                    <a:pt x="805" y="480"/>
                  </a:lnTo>
                  <a:lnTo>
                    <a:pt x="799" y="477"/>
                  </a:lnTo>
                  <a:lnTo>
                    <a:pt x="796" y="477"/>
                  </a:lnTo>
                  <a:lnTo>
                    <a:pt x="794" y="479"/>
                  </a:lnTo>
                  <a:lnTo>
                    <a:pt x="791" y="479"/>
                  </a:lnTo>
                  <a:lnTo>
                    <a:pt x="789" y="478"/>
                  </a:lnTo>
                  <a:lnTo>
                    <a:pt x="784" y="475"/>
                  </a:lnTo>
                  <a:lnTo>
                    <a:pt x="783" y="475"/>
                  </a:lnTo>
                  <a:lnTo>
                    <a:pt x="780" y="475"/>
                  </a:lnTo>
                  <a:lnTo>
                    <a:pt x="779" y="475"/>
                  </a:lnTo>
                  <a:lnTo>
                    <a:pt x="778" y="473"/>
                  </a:lnTo>
                  <a:lnTo>
                    <a:pt x="776" y="467"/>
                  </a:lnTo>
                  <a:lnTo>
                    <a:pt x="776" y="464"/>
                  </a:lnTo>
                  <a:lnTo>
                    <a:pt x="774" y="463"/>
                  </a:lnTo>
                  <a:lnTo>
                    <a:pt x="770" y="463"/>
                  </a:lnTo>
                  <a:lnTo>
                    <a:pt x="768" y="462"/>
                  </a:lnTo>
                  <a:lnTo>
                    <a:pt x="763" y="461"/>
                  </a:lnTo>
                  <a:lnTo>
                    <a:pt x="761" y="460"/>
                  </a:lnTo>
                  <a:lnTo>
                    <a:pt x="759" y="461"/>
                  </a:lnTo>
                  <a:lnTo>
                    <a:pt x="756" y="462"/>
                  </a:lnTo>
                  <a:lnTo>
                    <a:pt x="753" y="462"/>
                  </a:lnTo>
                  <a:lnTo>
                    <a:pt x="749" y="462"/>
                  </a:lnTo>
                  <a:lnTo>
                    <a:pt x="745" y="462"/>
                  </a:lnTo>
                  <a:lnTo>
                    <a:pt x="741" y="465"/>
                  </a:lnTo>
                  <a:lnTo>
                    <a:pt x="740" y="472"/>
                  </a:lnTo>
                  <a:lnTo>
                    <a:pt x="740" y="474"/>
                  </a:lnTo>
                  <a:lnTo>
                    <a:pt x="740" y="474"/>
                  </a:lnTo>
                  <a:lnTo>
                    <a:pt x="740" y="475"/>
                  </a:lnTo>
                  <a:lnTo>
                    <a:pt x="740" y="477"/>
                  </a:lnTo>
                  <a:lnTo>
                    <a:pt x="740" y="479"/>
                  </a:lnTo>
                  <a:lnTo>
                    <a:pt x="740" y="480"/>
                  </a:lnTo>
                  <a:lnTo>
                    <a:pt x="737" y="480"/>
                  </a:lnTo>
                  <a:lnTo>
                    <a:pt x="736" y="480"/>
                  </a:lnTo>
                  <a:lnTo>
                    <a:pt x="732" y="487"/>
                  </a:lnTo>
                  <a:lnTo>
                    <a:pt x="729" y="490"/>
                  </a:lnTo>
                  <a:lnTo>
                    <a:pt x="736" y="495"/>
                  </a:lnTo>
                  <a:lnTo>
                    <a:pt x="738" y="498"/>
                  </a:lnTo>
                  <a:lnTo>
                    <a:pt x="740" y="505"/>
                  </a:lnTo>
                  <a:lnTo>
                    <a:pt x="742" y="509"/>
                  </a:lnTo>
                  <a:lnTo>
                    <a:pt x="745" y="511"/>
                  </a:lnTo>
                  <a:lnTo>
                    <a:pt x="748" y="513"/>
                  </a:lnTo>
                  <a:lnTo>
                    <a:pt x="751" y="514"/>
                  </a:lnTo>
                  <a:lnTo>
                    <a:pt x="753" y="515"/>
                  </a:lnTo>
                  <a:lnTo>
                    <a:pt x="753" y="516"/>
                  </a:lnTo>
                  <a:lnTo>
                    <a:pt x="754" y="517"/>
                  </a:lnTo>
                  <a:lnTo>
                    <a:pt x="755" y="520"/>
                  </a:lnTo>
                  <a:lnTo>
                    <a:pt x="756" y="522"/>
                  </a:lnTo>
                  <a:lnTo>
                    <a:pt x="757" y="522"/>
                  </a:lnTo>
                  <a:lnTo>
                    <a:pt x="758" y="524"/>
                  </a:lnTo>
                  <a:lnTo>
                    <a:pt x="758" y="527"/>
                  </a:lnTo>
                  <a:lnTo>
                    <a:pt x="758" y="533"/>
                  </a:lnTo>
                  <a:lnTo>
                    <a:pt x="757" y="536"/>
                  </a:lnTo>
                  <a:lnTo>
                    <a:pt x="751" y="540"/>
                  </a:lnTo>
                  <a:lnTo>
                    <a:pt x="752" y="541"/>
                  </a:lnTo>
                  <a:lnTo>
                    <a:pt x="756" y="547"/>
                  </a:lnTo>
                  <a:lnTo>
                    <a:pt x="758" y="553"/>
                  </a:lnTo>
                  <a:lnTo>
                    <a:pt x="759" y="555"/>
                  </a:lnTo>
                  <a:lnTo>
                    <a:pt x="763" y="558"/>
                  </a:lnTo>
                  <a:lnTo>
                    <a:pt x="764" y="559"/>
                  </a:lnTo>
                  <a:lnTo>
                    <a:pt x="764" y="561"/>
                  </a:lnTo>
                  <a:lnTo>
                    <a:pt x="763" y="561"/>
                  </a:lnTo>
                  <a:lnTo>
                    <a:pt x="759" y="560"/>
                  </a:lnTo>
                  <a:lnTo>
                    <a:pt x="758" y="560"/>
                  </a:lnTo>
                  <a:lnTo>
                    <a:pt x="758" y="561"/>
                  </a:lnTo>
                  <a:lnTo>
                    <a:pt x="759" y="563"/>
                  </a:lnTo>
                  <a:lnTo>
                    <a:pt x="758" y="564"/>
                  </a:lnTo>
                  <a:lnTo>
                    <a:pt x="757" y="565"/>
                  </a:lnTo>
                  <a:lnTo>
                    <a:pt x="758" y="566"/>
                  </a:lnTo>
                  <a:lnTo>
                    <a:pt x="758" y="568"/>
                  </a:lnTo>
                  <a:lnTo>
                    <a:pt x="760" y="569"/>
                  </a:lnTo>
                  <a:lnTo>
                    <a:pt x="760" y="573"/>
                  </a:lnTo>
                  <a:lnTo>
                    <a:pt x="760" y="577"/>
                  </a:lnTo>
                  <a:lnTo>
                    <a:pt x="760" y="581"/>
                  </a:lnTo>
                  <a:lnTo>
                    <a:pt x="761" y="583"/>
                  </a:lnTo>
                  <a:lnTo>
                    <a:pt x="762" y="583"/>
                  </a:lnTo>
                  <a:lnTo>
                    <a:pt x="762" y="585"/>
                  </a:lnTo>
                  <a:lnTo>
                    <a:pt x="762" y="588"/>
                  </a:lnTo>
                  <a:lnTo>
                    <a:pt x="762" y="590"/>
                  </a:lnTo>
                  <a:lnTo>
                    <a:pt x="761" y="592"/>
                  </a:lnTo>
                  <a:lnTo>
                    <a:pt x="759" y="594"/>
                  </a:lnTo>
                  <a:lnTo>
                    <a:pt x="758" y="595"/>
                  </a:lnTo>
                  <a:lnTo>
                    <a:pt x="761" y="598"/>
                  </a:lnTo>
                  <a:lnTo>
                    <a:pt x="763" y="600"/>
                  </a:lnTo>
                  <a:lnTo>
                    <a:pt x="764" y="601"/>
                  </a:lnTo>
                  <a:lnTo>
                    <a:pt x="766" y="601"/>
                  </a:lnTo>
                  <a:lnTo>
                    <a:pt x="769" y="602"/>
                  </a:lnTo>
                  <a:lnTo>
                    <a:pt x="770" y="603"/>
                  </a:lnTo>
                  <a:lnTo>
                    <a:pt x="770" y="605"/>
                  </a:lnTo>
                  <a:lnTo>
                    <a:pt x="769" y="607"/>
                  </a:lnTo>
                  <a:lnTo>
                    <a:pt x="769" y="608"/>
                  </a:lnTo>
                  <a:lnTo>
                    <a:pt x="769" y="611"/>
                  </a:lnTo>
                  <a:lnTo>
                    <a:pt x="770" y="612"/>
                  </a:lnTo>
                  <a:lnTo>
                    <a:pt x="770" y="613"/>
                  </a:lnTo>
                  <a:lnTo>
                    <a:pt x="775" y="616"/>
                  </a:lnTo>
                  <a:lnTo>
                    <a:pt x="776" y="619"/>
                  </a:lnTo>
                  <a:lnTo>
                    <a:pt x="776" y="621"/>
                  </a:lnTo>
                  <a:lnTo>
                    <a:pt x="776" y="625"/>
                  </a:lnTo>
                  <a:lnTo>
                    <a:pt x="766" y="626"/>
                  </a:lnTo>
                  <a:lnTo>
                    <a:pt x="750" y="623"/>
                  </a:lnTo>
                  <a:lnTo>
                    <a:pt x="742" y="623"/>
                  </a:lnTo>
                  <a:lnTo>
                    <a:pt x="735" y="626"/>
                  </a:lnTo>
                  <a:lnTo>
                    <a:pt x="733" y="628"/>
                  </a:lnTo>
                  <a:lnTo>
                    <a:pt x="732" y="631"/>
                  </a:lnTo>
                  <a:lnTo>
                    <a:pt x="730" y="634"/>
                  </a:lnTo>
                  <a:lnTo>
                    <a:pt x="728" y="635"/>
                  </a:lnTo>
                  <a:lnTo>
                    <a:pt x="726" y="634"/>
                  </a:lnTo>
                  <a:lnTo>
                    <a:pt x="722" y="631"/>
                  </a:lnTo>
                  <a:lnTo>
                    <a:pt x="720" y="629"/>
                  </a:lnTo>
                  <a:lnTo>
                    <a:pt x="716" y="629"/>
                  </a:lnTo>
                  <a:lnTo>
                    <a:pt x="704" y="629"/>
                  </a:lnTo>
                  <a:lnTo>
                    <a:pt x="702" y="630"/>
                  </a:lnTo>
                  <a:lnTo>
                    <a:pt x="700" y="631"/>
                  </a:lnTo>
                  <a:lnTo>
                    <a:pt x="701" y="634"/>
                  </a:lnTo>
                  <a:lnTo>
                    <a:pt x="700" y="635"/>
                  </a:lnTo>
                  <a:lnTo>
                    <a:pt x="700" y="636"/>
                  </a:lnTo>
                  <a:lnTo>
                    <a:pt x="699" y="636"/>
                  </a:lnTo>
                  <a:lnTo>
                    <a:pt x="699" y="637"/>
                  </a:lnTo>
                  <a:lnTo>
                    <a:pt x="702" y="637"/>
                  </a:lnTo>
                  <a:lnTo>
                    <a:pt x="703" y="639"/>
                  </a:lnTo>
                  <a:lnTo>
                    <a:pt x="702" y="641"/>
                  </a:lnTo>
                  <a:lnTo>
                    <a:pt x="700" y="641"/>
                  </a:lnTo>
                  <a:lnTo>
                    <a:pt x="699" y="640"/>
                  </a:lnTo>
                  <a:lnTo>
                    <a:pt x="698" y="640"/>
                  </a:lnTo>
                  <a:lnTo>
                    <a:pt x="698" y="641"/>
                  </a:lnTo>
                  <a:lnTo>
                    <a:pt x="697" y="642"/>
                  </a:lnTo>
                  <a:lnTo>
                    <a:pt x="697" y="643"/>
                  </a:lnTo>
                  <a:lnTo>
                    <a:pt x="697" y="643"/>
                  </a:lnTo>
                  <a:lnTo>
                    <a:pt x="697" y="644"/>
                  </a:lnTo>
                  <a:lnTo>
                    <a:pt x="696" y="645"/>
                  </a:lnTo>
                  <a:lnTo>
                    <a:pt x="695" y="646"/>
                  </a:lnTo>
                  <a:lnTo>
                    <a:pt x="693" y="648"/>
                  </a:lnTo>
                  <a:lnTo>
                    <a:pt x="692" y="648"/>
                  </a:lnTo>
                  <a:lnTo>
                    <a:pt x="690" y="649"/>
                  </a:lnTo>
                  <a:lnTo>
                    <a:pt x="690" y="650"/>
                  </a:lnTo>
                  <a:lnTo>
                    <a:pt x="691" y="651"/>
                  </a:lnTo>
                  <a:lnTo>
                    <a:pt x="691" y="652"/>
                  </a:lnTo>
                  <a:lnTo>
                    <a:pt x="689" y="654"/>
                  </a:lnTo>
                  <a:lnTo>
                    <a:pt x="688" y="655"/>
                  </a:lnTo>
                  <a:lnTo>
                    <a:pt x="687" y="655"/>
                  </a:lnTo>
                  <a:lnTo>
                    <a:pt x="685" y="655"/>
                  </a:lnTo>
                  <a:lnTo>
                    <a:pt x="684" y="655"/>
                  </a:lnTo>
                  <a:lnTo>
                    <a:pt x="684" y="656"/>
                  </a:lnTo>
                  <a:lnTo>
                    <a:pt x="684" y="657"/>
                  </a:lnTo>
                  <a:lnTo>
                    <a:pt x="684" y="659"/>
                  </a:lnTo>
                  <a:lnTo>
                    <a:pt x="681" y="660"/>
                  </a:lnTo>
                  <a:lnTo>
                    <a:pt x="681" y="661"/>
                  </a:lnTo>
                  <a:lnTo>
                    <a:pt x="680" y="661"/>
                  </a:lnTo>
                  <a:lnTo>
                    <a:pt x="680" y="662"/>
                  </a:lnTo>
                  <a:lnTo>
                    <a:pt x="680" y="662"/>
                  </a:lnTo>
                  <a:lnTo>
                    <a:pt x="678" y="665"/>
                  </a:lnTo>
                  <a:lnTo>
                    <a:pt x="677" y="666"/>
                  </a:lnTo>
                  <a:lnTo>
                    <a:pt x="677" y="667"/>
                  </a:lnTo>
                  <a:lnTo>
                    <a:pt x="677" y="667"/>
                  </a:lnTo>
                  <a:lnTo>
                    <a:pt x="678" y="668"/>
                  </a:lnTo>
                  <a:lnTo>
                    <a:pt x="678" y="671"/>
                  </a:lnTo>
                  <a:lnTo>
                    <a:pt x="676" y="673"/>
                  </a:lnTo>
                  <a:lnTo>
                    <a:pt x="674" y="673"/>
                  </a:lnTo>
                  <a:lnTo>
                    <a:pt x="673" y="675"/>
                  </a:lnTo>
                  <a:lnTo>
                    <a:pt x="674" y="676"/>
                  </a:lnTo>
                  <a:lnTo>
                    <a:pt x="675" y="676"/>
                  </a:lnTo>
                  <a:lnTo>
                    <a:pt x="675" y="677"/>
                  </a:lnTo>
                  <a:lnTo>
                    <a:pt x="674" y="679"/>
                  </a:lnTo>
                  <a:lnTo>
                    <a:pt x="674" y="680"/>
                  </a:lnTo>
                  <a:lnTo>
                    <a:pt x="674" y="682"/>
                  </a:lnTo>
                  <a:lnTo>
                    <a:pt x="674" y="683"/>
                  </a:lnTo>
                  <a:lnTo>
                    <a:pt x="673" y="684"/>
                  </a:lnTo>
                  <a:lnTo>
                    <a:pt x="670" y="684"/>
                  </a:lnTo>
                  <a:lnTo>
                    <a:pt x="668" y="684"/>
                  </a:lnTo>
                  <a:lnTo>
                    <a:pt x="669" y="686"/>
                  </a:lnTo>
                  <a:lnTo>
                    <a:pt x="668" y="689"/>
                  </a:lnTo>
                  <a:lnTo>
                    <a:pt x="668" y="691"/>
                  </a:lnTo>
                  <a:lnTo>
                    <a:pt x="668" y="693"/>
                  </a:lnTo>
                  <a:lnTo>
                    <a:pt x="667" y="693"/>
                  </a:lnTo>
                  <a:lnTo>
                    <a:pt x="667" y="694"/>
                  </a:lnTo>
                  <a:lnTo>
                    <a:pt x="668" y="695"/>
                  </a:lnTo>
                  <a:lnTo>
                    <a:pt x="666" y="696"/>
                  </a:lnTo>
                  <a:lnTo>
                    <a:pt x="663" y="698"/>
                  </a:lnTo>
                  <a:lnTo>
                    <a:pt x="663" y="699"/>
                  </a:lnTo>
                  <a:lnTo>
                    <a:pt x="666" y="701"/>
                  </a:lnTo>
                  <a:lnTo>
                    <a:pt x="666" y="702"/>
                  </a:lnTo>
                  <a:lnTo>
                    <a:pt x="665" y="703"/>
                  </a:lnTo>
                  <a:lnTo>
                    <a:pt x="664" y="703"/>
                  </a:lnTo>
                  <a:lnTo>
                    <a:pt x="664" y="704"/>
                  </a:lnTo>
                  <a:lnTo>
                    <a:pt x="665" y="705"/>
                  </a:lnTo>
                  <a:lnTo>
                    <a:pt x="668" y="706"/>
                  </a:lnTo>
                  <a:lnTo>
                    <a:pt x="670" y="707"/>
                  </a:lnTo>
                  <a:lnTo>
                    <a:pt x="669" y="709"/>
                  </a:lnTo>
                  <a:lnTo>
                    <a:pt x="668" y="709"/>
                  </a:lnTo>
                  <a:lnTo>
                    <a:pt x="668" y="709"/>
                  </a:lnTo>
                  <a:lnTo>
                    <a:pt x="669" y="710"/>
                  </a:lnTo>
                  <a:lnTo>
                    <a:pt x="670" y="712"/>
                  </a:lnTo>
                  <a:lnTo>
                    <a:pt x="670" y="713"/>
                  </a:lnTo>
                  <a:lnTo>
                    <a:pt x="670" y="714"/>
                  </a:lnTo>
                  <a:lnTo>
                    <a:pt x="670" y="715"/>
                  </a:lnTo>
                  <a:lnTo>
                    <a:pt x="671" y="717"/>
                  </a:lnTo>
                  <a:lnTo>
                    <a:pt x="672" y="717"/>
                  </a:lnTo>
                  <a:lnTo>
                    <a:pt x="673" y="718"/>
                  </a:lnTo>
                  <a:lnTo>
                    <a:pt x="673" y="719"/>
                  </a:lnTo>
                  <a:lnTo>
                    <a:pt x="672" y="719"/>
                  </a:lnTo>
                  <a:lnTo>
                    <a:pt x="671" y="719"/>
                  </a:lnTo>
                  <a:lnTo>
                    <a:pt x="670" y="720"/>
                  </a:lnTo>
                  <a:lnTo>
                    <a:pt x="670" y="721"/>
                  </a:lnTo>
                  <a:lnTo>
                    <a:pt x="670" y="723"/>
                  </a:lnTo>
                  <a:lnTo>
                    <a:pt x="671" y="724"/>
                  </a:lnTo>
                  <a:lnTo>
                    <a:pt x="672" y="724"/>
                  </a:lnTo>
                  <a:lnTo>
                    <a:pt x="673" y="725"/>
                  </a:lnTo>
                  <a:lnTo>
                    <a:pt x="674" y="726"/>
                  </a:lnTo>
                  <a:lnTo>
                    <a:pt x="674" y="730"/>
                  </a:lnTo>
                  <a:lnTo>
                    <a:pt x="674" y="731"/>
                  </a:lnTo>
                  <a:lnTo>
                    <a:pt x="675" y="732"/>
                  </a:lnTo>
                  <a:lnTo>
                    <a:pt x="675" y="733"/>
                  </a:lnTo>
                  <a:lnTo>
                    <a:pt x="674" y="733"/>
                  </a:lnTo>
                  <a:lnTo>
                    <a:pt x="674" y="737"/>
                  </a:lnTo>
                  <a:lnTo>
                    <a:pt x="673" y="739"/>
                  </a:lnTo>
                  <a:lnTo>
                    <a:pt x="669" y="741"/>
                  </a:lnTo>
                  <a:lnTo>
                    <a:pt x="669" y="744"/>
                  </a:lnTo>
                  <a:lnTo>
                    <a:pt x="668" y="746"/>
                  </a:lnTo>
                  <a:lnTo>
                    <a:pt x="668" y="750"/>
                  </a:lnTo>
                  <a:lnTo>
                    <a:pt x="668" y="751"/>
                  </a:lnTo>
                  <a:lnTo>
                    <a:pt x="667" y="751"/>
                  </a:lnTo>
                  <a:lnTo>
                    <a:pt x="666" y="751"/>
                  </a:lnTo>
                  <a:lnTo>
                    <a:pt x="665" y="750"/>
                  </a:lnTo>
                  <a:lnTo>
                    <a:pt x="664" y="749"/>
                  </a:lnTo>
                  <a:lnTo>
                    <a:pt x="663" y="748"/>
                  </a:lnTo>
                  <a:lnTo>
                    <a:pt x="662" y="748"/>
                  </a:lnTo>
                  <a:lnTo>
                    <a:pt x="661" y="748"/>
                  </a:lnTo>
                  <a:lnTo>
                    <a:pt x="659" y="747"/>
                  </a:lnTo>
                  <a:lnTo>
                    <a:pt x="657" y="745"/>
                  </a:lnTo>
                  <a:lnTo>
                    <a:pt x="656" y="743"/>
                  </a:lnTo>
                  <a:lnTo>
                    <a:pt x="655" y="743"/>
                  </a:lnTo>
                  <a:lnTo>
                    <a:pt x="652" y="743"/>
                  </a:lnTo>
                  <a:lnTo>
                    <a:pt x="650" y="742"/>
                  </a:lnTo>
                  <a:lnTo>
                    <a:pt x="650" y="741"/>
                  </a:lnTo>
                  <a:lnTo>
                    <a:pt x="646" y="738"/>
                  </a:lnTo>
                  <a:lnTo>
                    <a:pt x="646" y="736"/>
                  </a:lnTo>
                  <a:lnTo>
                    <a:pt x="647" y="733"/>
                  </a:lnTo>
                  <a:lnTo>
                    <a:pt x="647" y="732"/>
                  </a:lnTo>
                  <a:lnTo>
                    <a:pt x="647" y="730"/>
                  </a:lnTo>
                  <a:lnTo>
                    <a:pt x="647" y="729"/>
                  </a:lnTo>
                  <a:lnTo>
                    <a:pt x="647" y="728"/>
                  </a:lnTo>
                  <a:lnTo>
                    <a:pt x="646" y="727"/>
                  </a:lnTo>
                  <a:lnTo>
                    <a:pt x="645" y="726"/>
                  </a:lnTo>
                  <a:lnTo>
                    <a:pt x="640" y="724"/>
                  </a:lnTo>
                  <a:lnTo>
                    <a:pt x="639" y="722"/>
                  </a:lnTo>
                  <a:lnTo>
                    <a:pt x="636" y="718"/>
                  </a:lnTo>
                  <a:lnTo>
                    <a:pt x="633" y="716"/>
                  </a:lnTo>
                  <a:lnTo>
                    <a:pt x="631" y="715"/>
                  </a:lnTo>
                  <a:lnTo>
                    <a:pt x="618" y="715"/>
                  </a:lnTo>
                  <a:lnTo>
                    <a:pt x="616" y="716"/>
                  </a:lnTo>
                  <a:lnTo>
                    <a:pt x="610" y="719"/>
                  </a:lnTo>
                  <a:lnTo>
                    <a:pt x="609" y="719"/>
                  </a:lnTo>
                  <a:lnTo>
                    <a:pt x="608" y="718"/>
                  </a:lnTo>
                  <a:lnTo>
                    <a:pt x="607" y="718"/>
                  </a:lnTo>
                  <a:lnTo>
                    <a:pt x="606" y="719"/>
                  </a:lnTo>
                  <a:lnTo>
                    <a:pt x="604" y="721"/>
                  </a:lnTo>
                  <a:lnTo>
                    <a:pt x="603" y="722"/>
                  </a:lnTo>
                  <a:lnTo>
                    <a:pt x="602" y="723"/>
                  </a:lnTo>
                  <a:lnTo>
                    <a:pt x="594" y="721"/>
                  </a:lnTo>
                  <a:lnTo>
                    <a:pt x="592" y="721"/>
                  </a:lnTo>
                  <a:lnTo>
                    <a:pt x="591" y="718"/>
                  </a:lnTo>
                  <a:lnTo>
                    <a:pt x="590" y="715"/>
                  </a:lnTo>
                  <a:lnTo>
                    <a:pt x="589" y="715"/>
                  </a:lnTo>
                  <a:lnTo>
                    <a:pt x="587" y="714"/>
                  </a:lnTo>
                  <a:lnTo>
                    <a:pt x="584" y="715"/>
                  </a:lnTo>
                  <a:lnTo>
                    <a:pt x="583" y="715"/>
                  </a:lnTo>
                  <a:lnTo>
                    <a:pt x="581" y="717"/>
                  </a:lnTo>
                  <a:lnTo>
                    <a:pt x="579" y="719"/>
                  </a:lnTo>
                  <a:lnTo>
                    <a:pt x="578" y="721"/>
                  </a:lnTo>
                  <a:lnTo>
                    <a:pt x="576" y="721"/>
                  </a:lnTo>
                  <a:lnTo>
                    <a:pt x="574" y="721"/>
                  </a:lnTo>
                  <a:lnTo>
                    <a:pt x="572" y="722"/>
                  </a:lnTo>
                  <a:lnTo>
                    <a:pt x="571" y="724"/>
                  </a:lnTo>
                  <a:lnTo>
                    <a:pt x="571" y="727"/>
                  </a:lnTo>
                  <a:lnTo>
                    <a:pt x="569" y="730"/>
                  </a:lnTo>
                  <a:lnTo>
                    <a:pt x="567" y="730"/>
                  </a:lnTo>
                  <a:lnTo>
                    <a:pt x="563" y="728"/>
                  </a:lnTo>
                  <a:lnTo>
                    <a:pt x="561" y="728"/>
                  </a:lnTo>
                  <a:lnTo>
                    <a:pt x="559" y="731"/>
                  </a:lnTo>
                  <a:lnTo>
                    <a:pt x="558" y="732"/>
                  </a:lnTo>
                  <a:lnTo>
                    <a:pt x="556" y="733"/>
                  </a:lnTo>
                  <a:lnTo>
                    <a:pt x="553" y="731"/>
                  </a:lnTo>
                  <a:lnTo>
                    <a:pt x="553" y="728"/>
                  </a:lnTo>
                  <a:lnTo>
                    <a:pt x="552" y="726"/>
                  </a:lnTo>
                  <a:lnTo>
                    <a:pt x="551" y="722"/>
                  </a:lnTo>
                  <a:lnTo>
                    <a:pt x="549" y="721"/>
                  </a:lnTo>
                  <a:lnTo>
                    <a:pt x="547" y="720"/>
                  </a:lnTo>
                  <a:lnTo>
                    <a:pt x="547" y="718"/>
                  </a:lnTo>
                  <a:lnTo>
                    <a:pt x="547" y="714"/>
                  </a:lnTo>
                  <a:lnTo>
                    <a:pt x="547" y="710"/>
                  </a:lnTo>
                  <a:lnTo>
                    <a:pt x="547" y="708"/>
                  </a:lnTo>
                  <a:lnTo>
                    <a:pt x="543" y="703"/>
                  </a:lnTo>
                  <a:lnTo>
                    <a:pt x="541" y="698"/>
                  </a:lnTo>
                  <a:lnTo>
                    <a:pt x="541" y="697"/>
                  </a:lnTo>
                  <a:lnTo>
                    <a:pt x="538" y="695"/>
                  </a:lnTo>
                  <a:lnTo>
                    <a:pt x="535" y="694"/>
                  </a:lnTo>
                  <a:lnTo>
                    <a:pt x="533" y="694"/>
                  </a:lnTo>
                  <a:lnTo>
                    <a:pt x="531" y="695"/>
                  </a:lnTo>
                  <a:lnTo>
                    <a:pt x="529" y="697"/>
                  </a:lnTo>
                  <a:lnTo>
                    <a:pt x="527" y="701"/>
                  </a:lnTo>
                  <a:lnTo>
                    <a:pt x="525" y="703"/>
                  </a:lnTo>
                  <a:lnTo>
                    <a:pt x="523" y="703"/>
                  </a:lnTo>
                  <a:lnTo>
                    <a:pt x="517" y="704"/>
                  </a:lnTo>
                  <a:lnTo>
                    <a:pt x="515" y="704"/>
                  </a:lnTo>
                  <a:lnTo>
                    <a:pt x="511" y="706"/>
                  </a:lnTo>
                  <a:lnTo>
                    <a:pt x="509" y="709"/>
                  </a:lnTo>
                  <a:lnTo>
                    <a:pt x="506" y="711"/>
                  </a:lnTo>
                  <a:lnTo>
                    <a:pt x="505" y="715"/>
                  </a:lnTo>
                  <a:lnTo>
                    <a:pt x="505" y="718"/>
                  </a:lnTo>
                  <a:lnTo>
                    <a:pt x="505" y="723"/>
                  </a:lnTo>
                  <a:lnTo>
                    <a:pt x="504" y="726"/>
                  </a:lnTo>
                  <a:lnTo>
                    <a:pt x="503" y="727"/>
                  </a:lnTo>
                  <a:lnTo>
                    <a:pt x="501" y="726"/>
                  </a:lnTo>
                  <a:lnTo>
                    <a:pt x="501" y="723"/>
                  </a:lnTo>
                  <a:lnTo>
                    <a:pt x="500" y="721"/>
                  </a:lnTo>
                  <a:lnTo>
                    <a:pt x="499" y="721"/>
                  </a:lnTo>
                  <a:lnTo>
                    <a:pt x="498" y="722"/>
                  </a:lnTo>
                  <a:lnTo>
                    <a:pt x="497" y="722"/>
                  </a:lnTo>
                  <a:lnTo>
                    <a:pt x="495" y="721"/>
                  </a:lnTo>
                  <a:lnTo>
                    <a:pt x="494" y="721"/>
                  </a:lnTo>
                  <a:lnTo>
                    <a:pt x="493" y="718"/>
                  </a:lnTo>
                  <a:lnTo>
                    <a:pt x="493" y="710"/>
                  </a:lnTo>
                  <a:lnTo>
                    <a:pt x="492" y="707"/>
                  </a:lnTo>
                  <a:lnTo>
                    <a:pt x="491" y="705"/>
                  </a:lnTo>
                  <a:lnTo>
                    <a:pt x="489" y="704"/>
                  </a:lnTo>
                  <a:lnTo>
                    <a:pt x="481" y="703"/>
                  </a:lnTo>
                  <a:lnTo>
                    <a:pt x="478" y="703"/>
                  </a:lnTo>
                  <a:lnTo>
                    <a:pt x="476" y="703"/>
                  </a:lnTo>
                  <a:lnTo>
                    <a:pt x="471" y="707"/>
                  </a:lnTo>
                  <a:lnTo>
                    <a:pt x="469" y="709"/>
                  </a:lnTo>
                  <a:lnTo>
                    <a:pt x="468" y="709"/>
                  </a:lnTo>
                  <a:lnTo>
                    <a:pt x="467" y="709"/>
                  </a:lnTo>
                  <a:lnTo>
                    <a:pt x="466" y="708"/>
                  </a:lnTo>
                  <a:lnTo>
                    <a:pt x="465" y="703"/>
                  </a:lnTo>
                  <a:lnTo>
                    <a:pt x="465" y="703"/>
                  </a:lnTo>
                  <a:lnTo>
                    <a:pt x="463" y="701"/>
                  </a:lnTo>
                  <a:lnTo>
                    <a:pt x="461" y="699"/>
                  </a:lnTo>
                  <a:lnTo>
                    <a:pt x="460" y="698"/>
                  </a:lnTo>
                  <a:lnTo>
                    <a:pt x="459" y="697"/>
                  </a:lnTo>
                  <a:lnTo>
                    <a:pt x="459" y="696"/>
                  </a:lnTo>
                  <a:lnTo>
                    <a:pt x="459" y="694"/>
                  </a:lnTo>
                  <a:lnTo>
                    <a:pt x="459" y="692"/>
                  </a:lnTo>
                  <a:lnTo>
                    <a:pt x="457" y="691"/>
                  </a:lnTo>
                  <a:lnTo>
                    <a:pt x="456" y="691"/>
                  </a:lnTo>
                  <a:lnTo>
                    <a:pt x="454" y="692"/>
                  </a:lnTo>
                  <a:lnTo>
                    <a:pt x="451" y="694"/>
                  </a:lnTo>
                  <a:lnTo>
                    <a:pt x="450" y="697"/>
                  </a:lnTo>
                  <a:lnTo>
                    <a:pt x="447" y="702"/>
                  </a:lnTo>
                  <a:lnTo>
                    <a:pt x="445" y="704"/>
                  </a:lnTo>
                  <a:lnTo>
                    <a:pt x="443" y="704"/>
                  </a:lnTo>
                  <a:lnTo>
                    <a:pt x="434" y="704"/>
                  </a:lnTo>
                  <a:lnTo>
                    <a:pt x="433" y="704"/>
                  </a:lnTo>
                  <a:lnTo>
                    <a:pt x="431" y="703"/>
                  </a:lnTo>
                  <a:lnTo>
                    <a:pt x="426" y="697"/>
                  </a:lnTo>
                  <a:lnTo>
                    <a:pt x="424" y="697"/>
                  </a:lnTo>
                  <a:lnTo>
                    <a:pt x="421" y="697"/>
                  </a:lnTo>
                  <a:lnTo>
                    <a:pt x="420" y="698"/>
                  </a:lnTo>
                  <a:lnTo>
                    <a:pt x="419" y="701"/>
                  </a:lnTo>
                  <a:lnTo>
                    <a:pt x="418" y="703"/>
                  </a:lnTo>
                  <a:lnTo>
                    <a:pt x="418" y="705"/>
                  </a:lnTo>
                  <a:lnTo>
                    <a:pt x="418" y="707"/>
                  </a:lnTo>
                  <a:lnTo>
                    <a:pt x="419" y="709"/>
                  </a:lnTo>
                  <a:lnTo>
                    <a:pt x="418" y="710"/>
                  </a:lnTo>
                  <a:lnTo>
                    <a:pt x="418" y="711"/>
                  </a:lnTo>
                  <a:lnTo>
                    <a:pt x="414" y="717"/>
                  </a:lnTo>
                  <a:lnTo>
                    <a:pt x="413" y="718"/>
                  </a:lnTo>
                  <a:lnTo>
                    <a:pt x="411" y="718"/>
                  </a:lnTo>
                  <a:lnTo>
                    <a:pt x="409" y="718"/>
                  </a:lnTo>
                  <a:lnTo>
                    <a:pt x="409" y="716"/>
                  </a:lnTo>
                  <a:lnTo>
                    <a:pt x="407" y="715"/>
                  </a:lnTo>
                  <a:lnTo>
                    <a:pt x="407" y="715"/>
                  </a:lnTo>
                  <a:lnTo>
                    <a:pt x="407" y="714"/>
                  </a:lnTo>
                  <a:lnTo>
                    <a:pt x="409" y="707"/>
                  </a:lnTo>
                  <a:lnTo>
                    <a:pt x="410" y="703"/>
                  </a:lnTo>
                  <a:lnTo>
                    <a:pt x="409" y="700"/>
                  </a:lnTo>
                  <a:lnTo>
                    <a:pt x="408" y="699"/>
                  </a:lnTo>
                  <a:lnTo>
                    <a:pt x="403" y="699"/>
                  </a:lnTo>
                  <a:lnTo>
                    <a:pt x="393" y="695"/>
                  </a:lnTo>
                  <a:lnTo>
                    <a:pt x="390" y="695"/>
                  </a:lnTo>
                  <a:lnTo>
                    <a:pt x="388" y="696"/>
                  </a:lnTo>
                  <a:lnTo>
                    <a:pt x="385" y="699"/>
                  </a:lnTo>
                  <a:lnTo>
                    <a:pt x="384" y="700"/>
                  </a:lnTo>
                  <a:lnTo>
                    <a:pt x="382" y="700"/>
                  </a:lnTo>
                  <a:lnTo>
                    <a:pt x="376" y="699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69" y="699"/>
                  </a:lnTo>
                  <a:lnTo>
                    <a:pt x="370" y="697"/>
                  </a:lnTo>
                  <a:lnTo>
                    <a:pt x="372" y="694"/>
                  </a:lnTo>
                  <a:lnTo>
                    <a:pt x="372" y="691"/>
                  </a:lnTo>
                  <a:lnTo>
                    <a:pt x="369" y="691"/>
                  </a:lnTo>
                  <a:lnTo>
                    <a:pt x="367" y="691"/>
                  </a:lnTo>
                  <a:lnTo>
                    <a:pt x="365" y="691"/>
                  </a:lnTo>
                  <a:lnTo>
                    <a:pt x="364" y="689"/>
                  </a:lnTo>
                  <a:lnTo>
                    <a:pt x="363" y="686"/>
                  </a:lnTo>
                  <a:lnTo>
                    <a:pt x="363" y="683"/>
                  </a:lnTo>
                  <a:lnTo>
                    <a:pt x="363" y="679"/>
                  </a:lnTo>
                  <a:lnTo>
                    <a:pt x="362" y="677"/>
                  </a:lnTo>
                  <a:lnTo>
                    <a:pt x="361" y="676"/>
                  </a:lnTo>
                  <a:lnTo>
                    <a:pt x="356" y="675"/>
                  </a:lnTo>
                  <a:lnTo>
                    <a:pt x="349" y="674"/>
                  </a:lnTo>
                  <a:lnTo>
                    <a:pt x="339" y="678"/>
                  </a:lnTo>
                  <a:lnTo>
                    <a:pt x="333" y="677"/>
                  </a:lnTo>
                  <a:lnTo>
                    <a:pt x="317" y="669"/>
                  </a:lnTo>
                  <a:lnTo>
                    <a:pt x="296" y="668"/>
                  </a:lnTo>
                  <a:lnTo>
                    <a:pt x="295" y="668"/>
                  </a:lnTo>
                  <a:lnTo>
                    <a:pt x="295" y="667"/>
                  </a:lnTo>
                  <a:lnTo>
                    <a:pt x="294" y="665"/>
                  </a:lnTo>
                  <a:lnTo>
                    <a:pt x="295" y="664"/>
                  </a:lnTo>
                  <a:lnTo>
                    <a:pt x="295" y="662"/>
                  </a:lnTo>
                  <a:lnTo>
                    <a:pt x="293" y="662"/>
                  </a:lnTo>
                  <a:lnTo>
                    <a:pt x="272" y="661"/>
                  </a:lnTo>
                  <a:lnTo>
                    <a:pt x="270" y="660"/>
                  </a:lnTo>
                  <a:lnTo>
                    <a:pt x="264" y="655"/>
                  </a:lnTo>
                  <a:lnTo>
                    <a:pt x="261" y="654"/>
                  </a:lnTo>
                  <a:lnTo>
                    <a:pt x="255" y="655"/>
                  </a:lnTo>
                  <a:lnTo>
                    <a:pt x="235" y="650"/>
                  </a:lnTo>
                  <a:lnTo>
                    <a:pt x="228" y="652"/>
                  </a:lnTo>
                  <a:lnTo>
                    <a:pt x="216" y="652"/>
                  </a:lnTo>
                  <a:lnTo>
                    <a:pt x="198" y="652"/>
                  </a:lnTo>
                  <a:lnTo>
                    <a:pt x="183" y="648"/>
                  </a:lnTo>
                  <a:lnTo>
                    <a:pt x="179" y="648"/>
                  </a:lnTo>
                  <a:lnTo>
                    <a:pt x="175" y="649"/>
                  </a:lnTo>
                  <a:lnTo>
                    <a:pt x="167" y="653"/>
                  </a:lnTo>
                  <a:lnTo>
                    <a:pt x="141" y="657"/>
                  </a:lnTo>
                  <a:lnTo>
                    <a:pt x="139" y="657"/>
                  </a:lnTo>
                  <a:lnTo>
                    <a:pt x="133" y="656"/>
                  </a:lnTo>
                  <a:lnTo>
                    <a:pt x="111" y="658"/>
                  </a:lnTo>
                  <a:lnTo>
                    <a:pt x="109" y="659"/>
                  </a:lnTo>
                  <a:lnTo>
                    <a:pt x="108" y="661"/>
                  </a:lnTo>
                  <a:lnTo>
                    <a:pt x="104" y="666"/>
                  </a:lnTo>
                  <a:lnTo>
                    <a:pt x="103" y="668"/>
                  </a:lnTo>
                  <a:lnTo>
                    <a:pt x="101" y="678"/>
                  </a:lnTo>
                  <a:lnTo>
                    <a:pt x="98" y="681"/>
                  </a:lnTo>
                  <a:lnTo>
                    <a:pt x="88" y="688"/>
                  </a:lnTo>
                  <a:lnTo>
                    <a:pt x="74" y="701"/>
                  </a:lnTo>
                  <a:lnTo>
                    <a:pt x="71" y="701"/>
                  </a:lnTo>
                  <a:lnTo>
                    <a:pt x="68" y="698"/>
                  </a:lnTo>
                  <a:lnTo>
                    <a:pt x="66" y="696"/>
                  </a:lnTo>
                  <a:lnTo>
                    <a:pt x="62" y="694"/>
                  </a:lnTo>
                  <a:lnTo>
                    <a:pt x="60" y="694"/>
                  </a:lnTo>
                  <a:lnTo>
                    <a:pt x="54" y="692"/>
                  </a:lnTo>
                  <a:lnTo>
                    <a:pt x="51" y="692"/>
                  </a:lnTo>
                  <a:lnTo>
                    <a:pt x="42" y="694"/>
                  </a:lnTo>
                  <a:lnTo>
                    <a:pt x="42" y="695"/>
                  </a:lnTo>
                  <a:lnTo>
                    <a:pt x="41" y="696"/>
                  </a:lnTo>
                  <a:lnTo>
                    <a:pt x="39" y="697"/>
                  </a:lnTo>
                  <a:lnTo>
                    <a:pt x="39" y="699"/>
                  </a:lnTo>
                  <a:lnTo>
                    <a:pt x="40" y="700"/>
                  </a:lnTo>
                  <a:lnTo>
                    <a:pt x="42" y="707"/>
                  </a:lnTo>
                  <a:lnTo>
                    <a:pt x="42" y="709"/>
                  </a:lnTo>
                  <a:lnTo>
                    <a:pt x="42" y="710"/>
                  </a:lnTo>
                  <a:lnTo>
                    <a:pt x="42" y="711"/>
                  </a:lnTo>
                  <a:lnTo>
                    <a:pt x="41" y="7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2" name="Freeform 31">
              <a:extLst>
                <a:ext uri="{FF2B5EF4-FFF2-40B4-BE49-F238E27FC236}">
                  <a16:creationId xmlns:a16="http://schemas.microsoft.com/office/drawing/2014/main" id="{4A58E1A3-1964-4749-37A4-E1346DEDF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1240" y="1059582"/>
              <a:ext cx="4241101" cy="3326632"/>
            </a:xfrm>
            <a:custGeom>
              <a:avLst/>
              <a:gdLst>
                <a:gd name="T0" fmla="*/ 2893 w 2996"/>
                <a:gd name="T1" fmla="*/ 1004 h 2350"/>
                <a:gd name="T2" fmla="*/ 2795 w 2996"/>
                <a:gd name="T3" fmla="*/ 977 h 2350"/>
                <a:gd name="T4" fmla="*/ 2635 w 2996"/>
                <a:gd name="T5" fmla="*/ 1126 h 2350"/>
                <a:gd name="T6" fmla="*/ 2553 w 2996"/>
                <a:gd name="T7" fmla="*/ 1177 h 2350"/>
                <a:gd name="T8" fmla="*/ 2446 w 2996"/>
                <a:gd name="T9" fmla="*/ 1438 h 2350"/>
                <a:gd name="T10" fmla="*/ 2623 w 2996"/>
                <a:gd name="T11" fmla="*/ 1606 h 2350"/>
                <a:gd name="T12" fmla="*/ 2656 w 2996"/>
                <a:gd name="T13" fmla="*/ 1718 h 2350"/>
                <a:gd name="T14" fmla="*/ 2623 w 2996"/>
                <a:gd name="T15" fmla="*/ 1734 h 2350"/>
                <a:gd name="T16" fmla="*/ 2612 w 2996"/>
                <a:gd name="T17" fmla="*/ 1754 h 2350"/>
                <a:gd name="T18" fmla="*/ 2551 w 2996"/>
                <a:gd name="T19" fmla="*/ 1790 h 2350"/>
                <a:gd name="T20" fmla="*/ 2530 w 2996"/>
                <a:gd name="T21" fmla="*/ 1800 h 2350"/>
                <a:gd name="T22" fmla="*/ 2515 w 2996"/>
                <a:gd name="T23" fmla="*/ 1808 h 2350"/>
                <a:gd name="T24" fmla="*/ 2471 w 2996"/>
                <a:gd name="T25" fmla="*/ 1890 h 2350"/>
                <a:gd name="T26" fmla="*/ 2494 w 2996"/>
                <a:gd name="T27" fmla="*/ 1985 h 2350"/>
                <a:gd name="T28" fmla="*/ 2516 w 2996"/>
                <a:gd name="T29" fmla="*/ 2040 h 2350"/>
                <a:gd name="T30" fmla="*/ 2525 w 2996"/>
                <a:gd name="T31" fmla="*/ 2140 h 2350"/>
                <a:gd name="T32" fmla="*/ 2551 w 2996"/>
                <a:gd name="T33" fmla="*/ 2346 h 2350"/>
                <a:gd name="T34" fmla="*/ 2448 w 2996"/>
                <a:gd name="T35" fmla="*/ 2272 h 2350"/>
                <a:gd name="T36" fmla="*/ 2346 w 2996"/>
                <a:gd name="T37" fmla="*/ 2188 h 2350"/>
                <a:gd name="T38" fmla="*/ 2186 w 2996"/>
                <a:gd name="T39" fmla="*/ 2181 h 2350"/>
                <a:gd name="T40" fmla="*/ 2000 w 2996"/>
                <a:gd name="T41" fmla="*/ 2105 h 2350"/>
                <a:gd name="T42" fmla="*/ 1800 w 2996"/>
                <a:gd name="T43" fmla="*/ 2045 h 2350"/>
                <a:gd name="T44" fmla="*/ 1632 w 2996"/>
                <a:gd name="T45" fmla="*/ 1925 h 2350"/>
                <a:gd name="T46" fmla="*/ 1563 w 2996"/>
                <a:gd name="T47" fmla="*/ 1845 h 2350"/>
                <a:gd name="T48" fmla="*/ 1575 w 2996"/>
                <a:gd name="T49" fmla="*/ 1848 h 2350"/>
                <a:gd name="T50" fmla="*/ 1634 w 2996"/>
                <a:gd name="T51" fmla="*/ 1839 h 2350"/>
                <a:gd name="T52" fmla="*/ 1626 w 2996"/>
                <a:gd name="T53" fmla="*/ 1821 h 2350"/>
                <a:gd name="T54" fmla="*/ 1663 w 2996"/>
                <a:gd name="T55" fmla="*/ 1753 h 2350"/>
                <a:gd name="T56" fmla="*/ 1679 w 2996"/>
                <a:gd name="T57" fmla="*/ 1710 h 2350"/>
                <a:gd name="T58" fmla="*/ 1697 w 2996"/>
                <a:gd name="T59" fmla="*/ 1653 h 2350"/>
                <a:gd name="T60" fmla="*/ 1776 w 2996"/>
                <a:gd name="T61" fmla="*/ 1605 h 2350"/>
                <a:gd name="T62" fmla="*/ 1709 w 2996"/>
                <a:gd name="T63" fmla="*/ 1590 h 2350"/>
                <a:gd name="T64" fmla="*/ 1716 w 2996"/>
                <a:gd name="T65" fmla="*/ 1529 h 2350"/>
                <a:gd name="T66" fmla="*/ 1838 w 2996"/>
                <a:gd name="T67" fmla="*/ 1451 h 2350"/>
                <a:gd name="T68" fmla="*/ 1819 w 2996"/>
                <a:gd name="T69" fmla="*/ 1365 h 2350"/>
                <a:gd name="T70" fmla="*/ 1803 w 2996"/>
                <a:gd name="T71" fmla="*/ 1260 h 2350"/>
                <a:gd name="T72" fmla="*/ 1666 w 2996"/>
                <a:gd name="T73" fmla="*/ 1221 h 2350"/>
                <a:gd name="T74" fmla="*/ 1513 w 2996"/>
                <a:gd name="T75" fmla="*/ 1168 h 2350"/>
                <a:gd name="T76" fmla="*/ 1420 w 2996"/>
                <a:gd name="T77" fmla="*/ 1089 h 2350"/>
                <a:gd name="T78" fmla="*/ 1324 w 2996"/>
                <a:gd name="T79" fmla="*/ 1026 h 2350"/>
                <a:gd name="T80" fmla="*/ 1306 w 2996"/>
                <a:gd name="T81" fmla="*/ 931 h 2350"/>
                <a:gd name="T82" fmla="*/ 1210 w 2996"/>
                <a:gd name="T83" fmla="*/ 879 h 2350"/>
                <a:gd name="T84" fmla="*/ 1081 w 2996"/>
                <a:gd name="T85" fmla="*/ 876 h 2350"/>
                <a:gd name="T86" fmla="*/ 1061 w 2996"/>
                <a:gd name="T87" fmla="*/ 749 h 2350"/>
                <a:gd name="T88" fmla="*/ 1178 w 2996"/>
                <a:gd name="T89" fmla="*/ 726 h 2350"/>
                <a:gd name="T90" fmla="*/ 1103 w 2996"/>
                <a:gd name="T91" fmla="*/ 628 h 2350"/>
                <a:gd name="T92" fmla="*/ 1018 w 2996"/>
                <a:gd name="T93" fmla="*/ 477 h 2350"/>
                <a:gd name="T94" fmla="*/ 1001 w 2996"/>
                <a:gd name="T95" fmla="*/ 370 h 2350"/>
                <a:gd name="T96" fmla="*/ 886 w 2996"/>
                <a:gd name="T97" fmla="*/ 325 h 2350"/>
                <a:gd name="T98" fmla="*/ 765 w 2996"/>
                <a:gd name="T99" fmla="*/ 229 h 2350"/>
                <a:gd name="T100" fmla="*/ 714 w 2996"/>
                <a:gd name="T101" fmla="*/ 58 h 2350"/>
                <a:gd name="T102" fmla="*/ 0 w 2996"/>
                <a:gd name="T103" fmla="*/ 554 h 2350"/>
                <a:gd name="T104" fmla="*/ 110 w 2996"/>
                <a:gd name="T105" fmla="*/ 446 h 2350"/>
                <a:gd name="T106" fmla="*/ 171 w 2996"/>
                <a:gd name="T107" fmla="*/ 439 h 2350"/>
                <a:gd name="T108" fmla="*/ 284 w 2996"/>
                <a:gd name="T109" fmla="*/ 510 h 2350"/>
                <a:gd name="T110" fmla="*/ 1369 w 2996"/>
                <a:gd name="T111" fmla="*/ 1768 h 2350"/>
                <a:gd name="T112" fmla="*/ 1521 w 2996"/>
                <a:gd name="T113" fmla="*/ 1822 h 2350"/>
                <a:gd name="T114" fmla="*/ 1462 w 2996"/>
                <a:gd name="T115" fmla="*/ 1875 h 2350"/>
                <a:gd name="T116" fmla="*/ 1346 w 2996"/>
                <a:gd name="T117" fmla="*/ 1911 h 2350"/>
                <a:gd name="T118" fmla="*/ 1251 w 2996"/>
                <a:gd name="T119" fmla="*/ 1929 h 2350"/>
                <a:gd name="T120" fmla="*/ 1205 w 2996"/>
                <a:gd name="T121" fmla="*/ 1837 h 2350"/>
                <a:gd name="T122" fmla="*/ 1252 w 2996"/>
                <a:gd name="T123" fmla="*/ 1769 h 2350"/>
                <a:gd name="T124" fmla="*/ 2531 w 2996"/>
                <a:gd name="T125" fmla="*/ 2012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6" h="2350">
                  <a:moveTo>
                    <a:pt x="2996" y="999"/>
                  </a:moveTo>
                  <a:lnTo>
                    <a:pt x="2995" y="999"/>
                  </a:lnTo>
                  <a:lnTo>
                    <a:pt x="2995" y="999"/>
                  </a:lnTo>
                  <a:lnTo>
                    <a:pt x="2993" y="996"/>
                  </a:lnTo>
                  <a:lnTo>
                    <a:pt x="2992" y="996"/>
                  </a:lnTo>
                  <a:lnTo>
                    <a:pt x="2990" y="996"/>
                  </a:lnTo>
                  <a:lnTo>
                    <a:pt x="2989" y="998"/>
                  </a:lnTo>
                  <a:lnTo>
                    <a:pt x="2989" y="999"/>
                  </a:lnTo>
                  <a:lnTo>
                    <a:pt x="2989" y="999"/>
                  </a:lnTo>
                  <a:lnTo>
                    <a:pt x="2986" y="999"/>
                  </a:lnTo>
                  <a:lnTo>
                    <a:pt x="2985" y="999"/>
                  </a:lnTo>
                  <a:lnTo>
                    <a:pt x="2984" y="1000"/>
                  </a:lnTo>
                  <a:lnTo>
                    <a:pt x="2983" y="1001"/>
                  </a:lnTo>
                  <a:lnTo>
                    <a:pt x="2983" y="1003"/>
                  </a:lnTo>
                  <a:lnTo>
                    <a:pt x="2982" y="1004"/>
                  </a:lnTo>
                  <a:lnTo>
                    <a:pt x="2981" y="1002"/>
                  </a:lnTo>
                  <a:lnTo>
                    <a:pt x="2973" y="1002"/>
                  </a:lnTo>
                  <a:lnTo>
                    <a:pt x="2971" y="1003"/>
                  </a:lnTo>
                  <a:lnTo>
                    <a:pt x="2971" y="1003"/>
                  </a:lnTo>
                  <a:lnTo>
                    <a:pt x="2969" y="1002"/>
                  </a:lnTo>
                  <a:lnTo>
                    <a:pt x="2967" y="1000"/>
                  </a:lnTo>
                  <a:lnTo>
                    <a:pt x="2965" y="998"/>
                  </a:lnTo>
                  <a:lnTo>
                    <a:pt x="2965" y="996"/>
                  </a:lnTo>
                  <a:lnTo>
                    <a:pt x="2964" y="995"/>
                  </a:lnTo>
                  <a:lnTo>
                    <a:pt x="2961" y="986"/>
                  </a:lnTo>
                  <a:lnTo>
                    <a:pt x="2955" y="974"/>
                  </a:lnTo>
                  <a:lnTo>
                    <a:pt x="2954" y="969"/>
                  </a:lnTo>
                  <a:lnTo>
                    <a:pt x="2953" y="963"/>
                  </a:lnTo>
                  <a:lnTo>
                    <a:pt x="2952" y="958"/>
                  </a:lnTo>
                  <a:lnTo>
                    <a:pt x="2949" y="957"/>
                  </a:lnTo>
                  <a:lnTo>
                    <a:pt x="2947" y="958"/>
                  </a:lnTo>
                  <a:lnTo>
                    <a:pt x="2947" y="963"/>
                  </a:lnTo>
                  <a:lnTo>
                    <a:pt x="2945" y="964"/>
                  </a:lnTo>
                  <a:lnTo>
                    <a:pt x="2942" y="964"/>
                  </a:lnTo>
                  <a:lnTo>
                    <a:pt x="2937" y="964"/>
                  </a:lnTo>
                  <a:lnTo>
                    <a:pt x="2935" y="966"/>
                  </a:lnTo>
                  <a:lnTo>
                    <a:pt x="2934" y="968"/>
                  </a:lnTo>
                  <a:lnTo>
                    <a:pt x="2931" y="972"/>
                  </a:lnTo>
                  <a:lnTo>
                    <a:pt x="2929" y="974"/>
                  </a:lnTo>
                  <a:lnTo>
                    <a:pt x="2927" y="975"/>
                  </a:lnTo>
                  <a:lnTo>
                    <a:pt x="2924" y="975"/>
                  </a:lnTo>
                  <a:lnTo>
                    <a:pt x="2922" y="975"/>
                  </a:lnTo>
                  <a:lnTo>
                    <a:pt x="2919" y="974"/>
                  </a:lnTo>
                  <a:lnTo>
                    <a:pt x="2917" y="972"/>
                  </a:lnTo>
                  <a:lnTo>
                    <a:pt x="2915" y="971"/>
                  </a:lnTo>
                  <a:lnTo>
                    <a:pt x="2912" y="971"/>
                  </a:lnTo>
                  <a:lnTo>
                    <a:pt x="2910" y="972"/>
                  </a:lnTo>
                  <a:lnTo>
                    <a:pt x="2908" y="974"/>
                  </a:lnTo>
                  <a:lnTo>
                    <a:pt x="2905" y="978"/>
                  </a:lnTo>
                  <a:lnTo>
                    <a:pt x="2900" y="983"/>
                  </a:lnTo>
                  <a:lnTo>
                    <a:pt x="2900" y="988"/>
                  </a:lnTo>
                  <a:lnTo>
                    <a:pt x="2902" y="993"/>
                  </a:lnTo>
                  <a:lnTo>
                    <a:pt x="2902" y="998"/>
                  </a:lnTo>
                  <a:lnTo>
                    <a:pt x="2899" y="1001"/>
                  </a:lnTo>
                  <a:lnTo>
                    <a:pt x="2893" y="1004"/>
                  </a:lnTo>
                  <a:lnTo>
                    <a:pt x="2889" y="1004"/>
                  </a:lnTo>
                  <a:lnTo>
                    <a:pt x="2887" y="999"/>
                  </a:lnTo>
                  <a:lnTo>
                    <a:pt x="2887" y="996"/>
                  </a:lnTo>
                  <a:lnTo>
                    <a:pt x="2887" y="994"/>
                  </a:lnTo>
                  <a:lnTo>
                    <a:pt x="2886" y="993"/>
                  </a:lnTo>
                  <a:lnTo>
                    <a:pt x="2884" y="992"/>
                  </a:lnTo>
                  <a:lnTo>
                    <a:pt x="2881" y="992"/>
                  </a:lnTo>
                  <a:lnTo>
                    <a:pt x="2881" y="993"/>
                  </a:lnTo>
                  <a:lnTo>
                    <a:pt x="2879" y="996"/>
                  </a:lnTo>
                  <a:lnTo>
                    <a:pt x="2877" y="998"/>
                  </a:lnTo>
                  <a:lnTo>
                    <a:pt x="2873" y="1000"/>
                  </a:lnTo>
                  <a:lnTo>
                    <a:pt x="2865" y="1002"/>
                  </a:lnTo>
                  <a:lnTo>
                    <a:pt x="2858" y="1001"/>
                  </a:lnTo>
                  <a:lnTo>
                    <a:pt x="2856" y="998"/>
                  </a:lnTo>
                  <a:lnTo>
                    <a:pt x="2855" y="996"/>
                  </a:lnTo>
                  <a:lnTo>
                    <a:pt x="2853" y="994"/>
                  </a:lnTo>
                  <a:lnTo>
                    <a:pt x="2852" y="992"/>
                  </a:lnTo>
                  <a:lnTo>
                    <a:pt x="2853" y="991"/>
                  </a:lnTo>
                  <a:lnTo>
                    <a:pt x="2862" y="989"/>
                  </a:lnTo>
                  <a:lnTo>
                    <a:pt x="2863" y="988"/>
                  </a:lnTo>
                  <a:lnTo>
                    <a:pt x="2865" y="987"/>
                  </a:lnTo>
                  <a:lnTo>
                    <a:pt x="2865" y="984"/>
                  </a:lnTo>
                  <a:lnTo>
                    <a:pt x="2865" y="981"/>
                  </a:lnTo>
                  <a:lnTo>
                    <a:pt x="2864" y="978"/>
                  </a:lnTo>
                  <a:lnTo>
                    <a:pt x="2863" y="977"/>
                  </a:lnTo>
                  <a:lnTo>
                    <a:pt x="2859" y="977"/>
                  </a:lnTo>
                  <a:lnTo>
                    <a:pt x="2857" y="976"/>
                  </a:lnTo>
                  <a:lnTo>
                    <a:pt x="2856" y="975"/>
                  </a:lnTo>
                  <a:lnTo>
                    <a:pt x="2854" y="971"/>
                  </a:lnTo>
                  <a:lnTo>
                    <a:pt x="2852" y="970"/>
                  </a:lnTo>
                  <a:lnTo>
                    <a:pt x="2851" y="970"/>
                  </a:lnTo>
                  <a:lnTo>
                    <a:pt x="2848" y="972"/>
                  </a:lnTo>
                  <a:lnTo>
                    <a:pt x="2846" y="972"/>
                  </a:lnTo>
                  <a:lnTo>
                    <a:pt x="2824" y="971"/>
                  </a:lnTo>
                  <a:lnTo>
                    <a:pt x="2822" y="969"/>
                  </a:lnTo>
                  <a:lnTo>
                    <a:pt x="2821" y="967"/>
                  </a:lnTo>
                  <a:lnTo>
                    <a:pt x="2820" y="965"/>
                  </a:lnTo>
                  <a:lnTo>
                    <a:pt x="2818" y="963"/>
                  </a:lnTo>
                  <a:lnTo>
                    <a:pt x="2816" y="962"/>
                  </a:lnTo>
                  <a:lnTo>
                    <a:pt x="2815" y="960"/>
                  </a:lnTo>
                  <a:lnTo>
                    <a:pt x="2810" y="959"/>
                  </a:lnTo>
                  <a:lnTo>
                    <a:pt x="2808" y="962"/>
                  </a:lnTo>
                  <a:lnTo>
                    <a:pt x="2809" y="967"/>
                  </a:lnTo>
                  <a:lnTo>
                    <a:pt x="2813" y="979"/>
                  </a:lnTo>
                  <a:lnTo>
                    <a:pt x="2812" y="983"/>
                  </a:lnTo>
                  <a:lnTo>
                    <a:pt x="2810" y="986"/>
                  </a:lnTo>
                  <a:lnTo>
                    <a:pt x="2806" y="987"/>
                  </a:lnTo>
                  <a:lnTo>
                    <a:pt x="2803" y="987"/>
                  </a:lnTo>
                  <a:lnTo>
                    <a:pt x="2802" y="987"/>
                  </a:lnTo>
                  <a:lnTo>
                    <a:pt x="2800" y="986"/>
                  </a:lnTo>
                  <a:lnTo>
                    <a:pt x="2802" y="983"/>
                  </a:lnTo>
                  <a:lnTo>
                    <a:pt x="2803" y="981"/>
                  </a:lnTo>
                  <a:lnTo>
                    <a:pt x="2803" y="981"/>
                  </a:lnTo>
                  <a:lnTo>
                    <a:pt x="2798" y="981"/>
                  </a:lnTo>
                  <a:lnTo>
                    <a:pt x="2795" y="977"/>
                  </a:lnTo>
                  <a:lnTo>
                    <a:pt x="2793" y="977"/>
                  </a:lnTo>
                  <a:lnTo>
                    <a:pt x="2793" y="981"/>
                  </a:lnTo>
                  <a:lnTo>
                    <a:pt x="2793" y="984"/>
                  </a:lnTo>
                  <a:lnTo>
                    <a:pt x="2791" y="986"/>
                  </a:lnTo>
                  <a:lnTo>
                    <a:pt x="2790" y="986"/>
                  </a:lnTo>
                  <a:lnTo>
                    <a:pt x="2788" y="987"/>
                  </a:lnTo>
                  <a:lnTo>
                    <a:pt x="2788" y="990"/>
                  </a:lnTo>
                  <a:lnTo>
                    <a:pt x="2789" y="998"/>
                  </a:lnTo>
                  <a:lnTo>
                    <a:pt x="2789" y="1001"/>
                  </a:lnTo>
                  <a:lnTo>
                    <a:pt x="2788" y="1003"/>
                  </a:lnTo>
                  <a:lnTo>
                    <a:pt x="2786" y="1004"/>
                  </a:lnTo>
                  <a:lnTo>
                    <a:pt x="2785" y="1004"/>
                  </a:lnTo>
                  <a:lnTo>
                    <a:pt x="2784" y="1006"/>
                  </a:lnTo>
                  <a:lnTo>
                    <a:pt x="2782" y="1008"/>
                  </a:lnTo>
                  <a:lnTo>
                    <a:pt x="2780" y="1008"/>
                  </a:lnTo>
                  <a:lnTo>
                    <a:pt x="2775" y="1008"/>
                  </a:lnTo>
                  <a:lnTo>
                    <a:pt x="2774" y="1009"/>
                  </a:lnTo>
                  <a:lnTo>
                    <a:pt x="2773" y="1010"/>
                  </a:lnTo>
                  <a:lnTo>
                    <a:pt x="2773" y="1011"/>
                  </a:lnTo>
                  <a:lnTo>
                    <a:pt x="2774" y="1011"/>
                  </a:lnTo>
                  <a:lnTo>
                    <a:pt x="2775" y="1012"/>
                  </a:lnTo>
                  <a:lnTo>
                    <a:pt x="2773" y="1013"/>
                  </a:lnTo>
                  <a:lnTo>
                    <a:pt x="2773" y="1014"/>
                  </a:lnTo>
                  <a:lnTo>
                    <a:pt x="2772" y="1016"/>
                  </a:lnTo>
                  <a:lnTo>
                    <a:pt x="2772" y="1018"/>
                  </a:lnTo>
                  <a:lnTo>
                    <a:pt x="2773" y="1021"/>
                  </a:lnTo>
                  <a:lnTo>
                    <a:pt x="2773" y="1023"/>
                  </a:lnTo>
                  <a:lnTo>
                    <a:pt x="2772" y="1024"/>
                  </a:lnTo>
                  <a:lnTo>
                    <a:pt x="2770" y="1025"/>
                  </a:lnTo>
                  <a:lnTo>
                    <a:pt x="2760" y="1031"/>
                  </a:lnTo>
                  <a:lnTo>
                    <a:pt x="2743" y="1034"/>
                  </a:lnTo>
                  <a:lnTo>
                    <a:pt x="2740" y="1036"/>
                  </a:lnTo>
                  <a:lnTo>
                    <a:pt x="2727" y="1047"/>
                  </a:lnTo>
                  <a:lnTo>
                    <a:pt x="2723" y="1053"/>
                  </a:lnTo>
                  <a:lnTo>
                    <a:pt x="2721" y="1054"/>
                  </a:lnTo>
                  <a:lnTo>
                    <a:pt x="2700" y="1054"/>
                  </a:lnTo>
                  <a:lnTo>
                    <a:pt x="2692" y="1053"/>
                  </a:lnTo>
                  <a:lnTo>
                    <a:pt x="2690" y="1053"/>
                  </a:lnTo>
                  <a:lnTo>
                    <a:pt x="2689" y="1054"/>
                  </a:lnTo>
                  <a:lnTo>
                    <a:pt x="2688" y="1057"/>
                  </a:lnTo>
                  <a:lnTo>
                    <a:pt x="2687" y="1059"/>
                  </a:lnTo>
                  <a:lnTo>
                    <a:pt x="2686" y="1064"/>
                  </a:lnTo>
                  <a:lnTo>
                    <a:pt x="2685" y="1066"/>
                  </a:lnTo>
                  <a:lnTo>
                    <a:pt x="2683" y="1070"/>
                  </a:lnTo>
                  <a:lnTo>
                    <a:pt x="2682" y="1074"/>
                  </a:lnTo>
                  <a:lnTo>
                    <a:pt x="2684" y="1077"/>
                  </a:lnTo>
                  <a:lnTo>
                    <a:pt x="2688" y="1082"/>
                  </a:lnTo>
                  <a:lnTo>
                    <a:pt x="2689" y="1086"/>
                  </a:lnTo>
                  <a:lnTo>
                    <a:pt x="2688" y="1091"/>
                  </a:lnTo>
                  <a:lnTo>
                    <a:pt x="2684" y="1094"/>
                  </a:lnTo>
                  <a:lnTo>
                    <a:pt x="2677" y="1097"/>
                  </a:lnTo>
                  <a:lnTo>
                    <a:pt x="2664" y="1101"/>
                  </a:lnTo>
                  <a:lnTo>
                    <a:pt x="2660" y="1104"/>
                  </a:lnTo>
                  <a:lnTo>
                    <a:pt x="2652" y="1114"/>
                  </a:lnTo>
                  <a:lnTo>
                    <a:pt x="2635" y="1126"/>
                  </a:lnTo>
                  <a:lnTo>
                    <a:pt x="2631" y="1127"/>
                  </a:lnTo>
                  <a:lnTo>
                    <a:pt x="2628" y="1126"/>
                  </a:lnTo>
                  <a:lnTo>
                    <a:pt x="2616" y="1119"/>
                  </a:lnTo>
                  <a:lnTo>
                    <a:pt x="2613" y="1119"/>
                  </a:lnTo>
                  <a:lnTo>
                    <a:pt x="2612" y="1121"/>
                  </a:lnTo>
                  <a:lnTo>
                    <a:pt x="2612" y="1124"/>
                  </a:lnTo>
                  <a:lnTo>
                    <a:pt x="2615" y="1125"/>
                  </a:lnTo>
                  <a:lnTo>
                    <a:pt x="2619" y="1126"/>
                  </a:lnTo>
                  <a:lnTo>
                    <a:pt x="2622" y="1129"/>
                  </a:lnTo>
                  <a:lnTo>
                    <a:pt x="2622" y="1133"/>
                  </a:lnTo>
                  <a:lnTo>
                    <a:pt x="2622" y="1143"/>
                  </a:lnTo>
                  <a:lnTo>
                    <a:pt x="2624" y="1164"/>
                  </a:lnTo>
                  <a:lnTo>
                    <a:pt x="2626" y="1174"/>
                  </a:lnTo>
                  <a:lnTo>
                    <a:pt x="2630" y="1181"/>
                  </a:lnTo>
                  <a:lnTo>
                    <a:pt x="2632" y="1186"/>
                  </a:lnTo>
                  <a:lnTo>
                    <a:pt x="2631" y="1192"/>
                  </a:lnTo>
                  <a:lnTo>
                    <a:pt x="2631" y="1195"/>
                  </a:lnTo>
                  <a:lnTo>
                    <a:pt x="2637" y="1198"/>
                  </a:lnTo>
                  <a:lnTo>
                    <a:pt x="2639" y="1198"/>
                  </a:lnTo>
                  <a:lnTo>
                    <a:pt x="2640" y="1201"/>
                  </a:lnTo>
                  <a:lnTo>
                    <a:pt x="2641" y="1207"/>
                  </a:lnTo>
                  <a:lnTo>
                    <a:pt x="2641" y="1208"/>
                  </a:lnTo>
                  <a:lnTo>
                    <a:pt x="2640" y="1210"/>
                  </a:lnTo>
                  <a:lnTo>
                    <a:pt x="2638" y="1212"/>
                  </a:lnTo>
                  <a:lnTo>
                    <a:pt x="2631" y="1220"/>
                  </a:lnTo>
                  <a:lnTo>
                    <a:pt x="2623" y="1226"/>
                  </a:lnTo>
                  <a:lnTo>
                    <a:pt x="2604" y="1233"/>
                  </a:lnTo>
                  <a:lnTo>
                    <a:pt x="2603" y="1234"/>
                  </a:lnTo>
                  <a:lnTo>
                    <a:pt x="2600" y="1237"/>
                  </a:lnTo>
                  <a:lnTo>
                    <a:pt x="2599" y="1238"/>
                  </a:lnTo>
                  <a:lnTo>
                    <a:pt x="2599" y="1237"/>
                  </a:lnTo>
                  <a:lnTo>
                    <a:pt x="2593" y="1234"/>
                  </a:lnTo>
                  <a:lnTo>
                    <a:pt x="2589" y="1230"/>
                  </a:lnTo>
                  <a:lnTo>
                    <a:pt x="2588" y="1229"/>
                  </a:lnTo>
                  <a:lnTo>
                    <a:pt x="2586" y="1230"/>
                  </a:lnTo>
                  <a:lnTo>
                    <a:pt x="2582" y="1230"/>
                  </a:lnTo>
                  <a:lnTo>
                    <a:pt x="2581" y="1228"/>
                  </a:lnTo>
                  <a:lnTo>
                    <a:pt x="2581" y="1225"/>
                  </a:lnTo>
                  <a:lnTo>
                    <a:pt x="2579" y="1222"/>
                  </a:lnTo>
                  <a:lnTo>
                    <a:pt x="2575" y="1218"/>
                  </a:lnTo>
                  <a:lnTo>
                    <a:pt x="2574" y="1217"/>
                  </a:lnTo>
                  <a:lnTo>
                    <a:pt x="2574" y="1216"/>
                  </a:lnTo>
                  <a:lnTo>
                    <a:pt x="2573" y="1213"/>
                  </a:lnTo>
                  <a:lnTo>
                    <a:pt x="2572" y="1212"/>
                  </a:lnTo>
                  <a:lnTo>
                    <a:pt x="2571" y="1208"/>
                  </a:lnTo>
                  <a:lnTo>
                    <a:pt x="2570" y="1204"/>
                  </a:lnTo>
                  <a:lnTo>
                    <a:pt x="2569" y="1200"/>
                  </a:lnTo>
                  <a:lnTo>
                    <a:pt x="2568" y="1196"/>
                  </a:lnTo>
                  <a:lnTo>
                    <a:pt x="2563" y="1192"/>
                  </a:lnTo>
                  <a:lnTo>
                    <a:pt x="2562" y="1191"/>
                  </a:lnTo>
                  <a:lnTo>
                    <a:pt x="2561" y="1189"/>
                  </a:lnTo>
                  <a:lnTo>
                    <a:pt x="2561" y="1187"/>
                  </a:lnTo>
                  <a:lnTo>
                    <a:pt x="2560" y="1186"/>
                  </a:lnTo>
                  <a:lnTo>
                    <a:pt x="2557" y="1182"/>
                  </a:lnTo>
                  <a:lnTo>
                    <a:pt x="2553" y="1177"/>
                  </a:lnTo>
                  <a:lnTo>
                    <a:pt x="2549" y="1174"/>
                  </a:lnTo>
                  <a:lnTo>
                    <a:pt x="2547" y="1171"/>
                  </a:lnTo>
                  <a:lnTo>
                    <a:pt x="2544" y="1166"/>
                  </a:lnTo>
                  <a:lnTo>
                    <a:pt x="2542" y="1165"/>
                  </a:lnTo>
                  <a:lnTo>
                    <a:pt x="2540" y="1164"/>
                  </a:lnTo>
                  <a:lnTo>
                    <a:pt x="2539" y="1163"/>
                  </a:lnTo>
                  <a:lnTo>
                    <a:pt x="2539" y="1162"/>
                  </a:lnTo>
                  <a:lnTo>
                    <a:pt x="2538" y="1160"/>
                  </a:lnTo>
                  <a:lnTo>
                    <a:pt x="2537" y="1159"/>
                  </a:lnTo>
                  <a:lnTo>
                    <a:pt x="2533" y="1156"/>
                  </a:lnTo>
                  <a:lnTo>
                    <a:pt x="2527" y="1149"/>
                  </a:lnTo>
                  <a:lnTo>
                    <a:pt x="2525" y="1147"/>
                  </a:lnTo>
                  <a:lnTo>
                    <a:pt x="2521" y="1147"/>
                  </a:lnTo>
                  <a:lnTo>
                    <a:pt x="2516" y="1149"/>
                  </a:lnTo>
                  <a:lnTo>
                    <a:pt x="2513" y="1153"/>
                  </a:lnTo>
                  <a:lnTo>
                    <a:pt x="2510" y="1157"/>
                  </a:lnTo>
                  <a:lnTo>
                    <a:pt x="2509" y="1158"/>
                  </a:lnTo>
                  <a:lnTo>
                    <a:pt x="2507" y="1164"/>
                  </a:lnTo>
                  <a:lnTo>
                    <a:pt x="2506" y="1166"/>
                  </a:lnTo>
                  <a:lnTo>
                    <a:pt x="2500" y="1168"/>
                  </a:lnTo>
                  <a:lnTo>
                    <a:pt x="2498" y="1169"/>
                  </a:lnTo>
                  <a:lnTo>
                    <a:pt x="2497" y="1172"/>
                  </a:lnTo>
                  <a:lnTo>
                    <a:pt x="2497" y="1174"/>
                  </a:lnTo>
                  <a:lnTo>
                    <a:pt x="2499" y="1175"/>
                  </a:lnTo>
                  <a:lnTo>
                    <a:pt x="2499" y="1178"/>
                  </a:lnTo>
                  <a:lnTo>
                    <a:pt x="2498" y="1180"/>
                  </a:lnTo>
                  <a:lnTo>
                    <a:pt x="2496" y="1183"/>
                  </a:lnTo>
                  <a:lnTo>
                    <a:pt x="2494" y="1185"/>
                  </a:lnTo>
                  <a:lnTo>
                    <a:pt x="2495" y="1189"/>
                  </a:lnTo>
                  <a:lnTo>
                    <a:pt x="2500" y="1196"/>
                  </a:lnTo>
                  <a:lnTo>
                    <a:pt x="2500" y="1201"/>
                  </a:lnTo>
                  <a:lnTo>
                    <a:pt x="2498" y="1204"/>
                  </a:lnTo>
                  <a:lnTo>
                    <a:pt x="2492" y="1212"/>
                  </a:lnTo>
                  <a:lnTo>
                    <a:pt x="2486" y="1218"/>
                  </a:lnTo>
                  <a:lnTo>
                    <a:pt x="2466" y="1228"/>
                  </a:lnTo>
                  <a:lnTo>
                    <a:pt x="2463" y="1230"/>
                  </a:lnTo>
                  <a:lnTo>
                    <a:pt x="2461" y="1236"/>
                  </a:lnTo>
                  <a:lnTo>
                    <a:pt x="2455" y="1270"/>
                  </a:lnTo>
                  <a:lnTo>
                    <a:pt x="2450" y="1304"/>
                  </a:lnTo>
                  <a:lnTo>
                    <a:pt x="2455" y="1306"/>
                  </a:lnTo>
                  <a:lnTo>
                    <a:pt x="2468" y="1316"/>
                  </a:lnTo>
                  <a:lnTo>
                    <a:pt x="2473" y="1322"/>
                  </a:lnTo>
                  <a:lnTo>
                    <a:pt x="2474" y="1329"/>
                  </a:lnTo>
                  <a:lnTo>
                    <a:pt x="2472" y="1336"/>
                  </a:lnTo>
                  <a:lnTo>
                    <a:pt x="2468" y="1343"/>
                  </a:lnTo>
                  <a:lnTo>
                    <a:pt x="2464" y="1349"/>
                  </a:lnTo>
                  <a:lnTo>
                    <a:pt x="2462" y="1351"/>
                  </a:lnTo>
                  <a:lnTo>
                    <a:pt x="2460" y="1353"/>
                  </a:lnTo>
                  <a:lnTo>
                    <a:pt x="2454" y="1356"/>
                  </a:lnTo>
                  <a:lnTo>
                    <a:pt x="2450" y="1359"/>
                  </a:lnTo>
                  <a:lnTo>
                    <a:pt x="2448" y="1361"/>
                  </a:lnTo>
                  <a:lnTo>
                    <a:pt x="2436" y="1395"/>
                  </a:lnTo>
                  <a:lnTo>
                    <a:pt x="2424" y="1430"/>
                  </a:lnTo>
                  <a:lnTo>
                    <a:pt x="2424" y="1431"/>
                  </a:lnTo>
                  <a:lnTo>
                    <a:pt x="2446" y="1438"/>
                  </a:lnTo>
                  <a:lnTo>
                    <a:pt x="2468" y="1446"/>
                  </a:lnTo>
                  <a:lnTo>
                    <a:pt x="2478" y="1449"/>
                  </a:lnTo>
                  <a:lnTo>
                    <a:pt x="2479" y="1450"/>
                  </a:lnTo>
                  <a:lnTo>
                    <a:pt x="2480" y="1452"/>
                  </a:lnTo>
                  <a:lnTo>
                    <a:pt x="2480" y="1453"/>
                  </a:lnTo>
                  <a:lnTo>
                    <a:pt x="2479" y="1456"/>
                  </a:lnTo>
                  <a:lnTo>
                    <a:pt x="2478" y="1456"/>
                  </a:lnTo>
                  <a:lnTo>
                    <a:pt x="2478" y="1457"/>
                  </a:lnTo>
                  <a:lnTo>
                    <a:pt x="2477" y="1458"/>
                  </a:lnTo>
                  <a:lnTo>
                    <a:pt x="2478" y="1459"/>
                  </a:lnTo>
                  <a:lnTo>
                    <a:pt x="2479" y="1462"/>
                  </a:lnTo>
                  <a:lnTo>
                    <a:pt x="2480" y="1462"/>
                  </a:lnTo>
                  <a:lnTo>
                    <a:pt x="2481" y="1465"/>
                  </a:lnTo>
                  <a:lnTo>
                    <a:pt x="2480" y="1468"/>
                  </a:lnTo>
                  <a:lnTo>
                    <a:pt x="2479" y="1470"/>
                  </a:lnTo>
                  <a:lnTo>
                    <a:pt x="2479" y="1472"/>
                  </a:lnTo>
                  <a:lnTo>
                    <a:pt x="2481" y="1474"/>
                  </a:lnTo>
                  <a:lnTo>
                    <a:pt x="2486" y="1475"/>
                  </a:lnTo>
                  <a:lnTo>
                    <a:pt x="2488" y="1476"/>
                  </a:lnTo>
                  <a:lnTo>
                    <a:pt x="2486" y="1479"/>
                  </a:lnTo>
                  <a:lnTo>
                    <a:pt x="2483" y="1482"/>
                  </a:lnTo>
                  <a:lnTo>
                    <a:pt x="2476" y="1487"/>
                  </a:lnTo>
                  <a:lnTo>
                    <a:pt x="2474" y="1487"/>
                  </a:lnTo>
                  <a:lnTo>
                    <a:pt x="2475" y="1489"/>
                  </a:lnTo>
                  <a:lnTo>
                    <a:pt x="2481" y="1498"/>
                  </a:lnTo>
                  <a:lnTo>
                    <a:pt x="2484" y="1503"/>
                  </a:lnTo>
                  <a:lnTo>
                    <a:pt x="2484" y="1505"/>
                  </a:lnTo>
                  <a:lnTo>
                    <a:pt x="2484" y="1505"/>
                  </a:lnTo>
                  <a:lnTo>
                    <a:pt x="2483" y="1506"/>
                  </a:lnTo>
                  <a:lnTo>
                    <a:pt x="2482" y="1509"/>
                  </a:lnTo>
                  <a:lnTo>
                    <a:pt x="2481" y="1511"/>
                  </a:lnTo>
                  <a:lnTo>
                    <a:pt x="2482" y="1511"/>
                  </a:lnTo>
                  <a:lnTo>
                    <a:pt x="2483" y="1514"/>
                  </a:lnTo>
                  <a:lnTo>
                    <a:pt x="2486" y="1517"/>
                  </a:lnTo>
                  <a:lnTo>
                    <a:pt x="2502" y="1529"/>
                  </a:lnTo>
                  <a:lnTo>
                    <a:pt x="2504" y="1529"/>
                  </a:lnTo>
                  <a:lnTo>
                    <a:pt x="2505" y="1526"/>
                  </a:lnTo>
                  <a:lnTo>
                    <a:pt x="2506" y="1519"/>
                  </a:lnTo>
                  <a:lnTo>
                    <a:pt x="2505" y="1511"/>
                  </a:lnTo>
                  <a:lnTo>
                    <a:pt x="2506" y="1510"/>
                  </a:lnTo>
                  <a:lnTo>
                    <a:pt x="2508" y="1508"/>
                  </a:lnTo>
                  <a:lnTo>
                    <a:pt x="2509" y="1508"/>
                  </a:lnTo>
                  <a:lnTo>
                    <a:pt x="2529" y="1517"/>
                  </a:lnTo>
                  <a:lnTo>
                    <a:pt x="2564" y="1517"/>
                  </a:lnTo>
                  <a:lnTo>
                    <a:pt x="2571" y="1520"/>
                  </a:lnTo>
                  <a:lnTo>
                    <a:pt x="2576" y="1524"/>
                  </a:lnTo>
                  <a:lnTo>
                    <a:pt x="2593" y="1554"/>
                  </a:lnTo>
                  <a:lnTo>
                    <a:pt x="2598" y="1560"/>
                  </a:lnTo>
                  <a:lnTo>
                    <a:pt x="2600" y="1563"/>
                  </a:lnTo>
                  <a:lnTo>
                    <a:pt x="2604" y="1564"/>
                  </a:lnTo>
                  <a:lnTo>
                    <a:pt x="2606" y="1564"/>
                  </a:lnTo>
                  <a:lnTo>
                    <a:pt x="2608" y="1565"/>
                  </a:lnTo>
                  <a:lnTo>
                    <a:pt x="2609" y="1567"/>
                  </a:lnTo>
                  <a:lnTo>
                    <a:pt x="2610" y="1571"/>
                  </a:lnTo>
                  <a:lnTo>
                    <a:pt x="2623" y="1606"/>
                  </a:lnTo>
                  <a:lnTo>
                    <a:pt x="2652" y="1650"/>
                  </a:lnTo>
                  <a:lnTo>
                    <a:pt x="2646" y="1656"/>
                  </a:lnTo>
                  <a:lnTo>
                    <a:pt x="2643" y="1659"/>
                  </a:lnTo>
                  <a:lnTo>
                    <a:pt x="2629" y="1661"/>
                  </a:lnTo>
                  <a:lnTo>
                    <a:pt x="2628" y="1661"/>
                  </a:lnTo>
                  <a:lnTo>
                    <a:pt x="2625" y="1655"/>
                  </a:lnTo>
                  <a:lnTo>
                    <a:pt x="2623" y="1653"/>
                  </a:lnTo>
                  <a:lnTo>
                    <a:pt x="2622" y="1651"/>
                  </a:lnTo>
                  <a:lnTo>
                    <a:pt x="2617" y="1649"/>
                  </a:lnTo>
                  <a:lnTo>
                    <a:pt x="2611" y="1651"/>
                  </a:lnTo>
                  <a:lnTo>
                    <a:pt x="2606" y="1655"/>
                  </a:lnTo>
                  <a:lnTo>
                    <a:pt x="2604" y="1661"/>
                  </a:lnTo>
                  <a:lnTo>
                    <a:pt x="2602" y="1664"/>
                  </a:lnTo>
                  <a:lnTo>
                    <a:pt x="2604" y="1664"/>
                  </a:lnTo>
                  <a:lnTo>
                    <a:pt x="2605" y="1665"/>
                  </a:lnTo>
                  <a:lnTo>
                    <a:pt x="2608" y="1667"/>
                  </a:lnTo>
                  <a:lnTo>
                    <a:pt x="2609" y="1668"/>
                  </a:lnTo>
                  <a:lnTo>
                    <a:pt x="2610" y="1670"/>
                  </a:lnTo>
                  <a:lnTo>
                    <a:pt x="2610" y="1673"/>
                  </a:lnTo>
                  <a:lnTo>
                    <a:pt x="2611" y="1673"/>
                  </a:lnTo>
                  <a:lnTo>
                    <a:pt x="2609" y="1676"/>
                  </a:lnTo>
                  <a:lnTo>
                    <a:pt x="2612" y="1678"/>
                  </a:lnTo>
                  <a:lnTo>
                    <a:pt x="2621" y="1678"/>
                  </a:lnTo>
                  <a:lnTo>
                    <a:pt x="2624" y="1679"/>
                  </a:lnTo>
                  <a:lnTo>
                    <a:pt x="2627" y="1681"/>
                  </a:lnTo>
                  <a:lnTo>
                    <a:pt x="2629" y="1684"/>
                  </a:lnTo>
                  <a:lnTo>
                    <a:pt x="2635" y="1688"/>
                  </a:lnTo>
                  <a:lnTo>
                    <a:pt x="2637" y="1688"/>
                  </a:lnTo>
                  <a:lnTo>
                    <a:pt x="2639" y="1687"/>
                  </a:lnTo>
                  <a:lnTo>
                    <a:pt x="2641" y="1688"/>
                  </a:lnTo>
                  <a:lnTo>
                    <a:pt x="2643" y="1689"/>
                  </a:lnTo>
                  <a:lnTo>
                    <a:pt x="2647" y="1692"/>
                  </a:lnTo>
                  <a:lnTo>
                    <a:pt x="2653" y="1697"/>
                  </a:lnTo>
                  <a:lnTo>
                    <a:pt x="2671" y="1708"/>
                  </a:lnTo>
                  <a:lnTo>
                    <a:pt x="2675" y="1712"/>
                  </a:lnTo>
                  <a:lnTo>
                    <a:pt x="2677" y="1715"/>
                  </a:lnTo>
                  <a:lnTo>
                    <a:pt x="2678" y="1716"/>
                  </a:lnTo>
                  <a:lnTo>
                    <a:pt x="2677" y="1718"/>
                  </a:lnTo>
                  <a:lnTo>
                    <a:pt x="2677" y="1718"/>
                  </a:lnTo>
                  <a:lnTo>
                    <a:pt x="2675" y="1717"/>
                  </a:lnTo>
                  <a:lnTo>
                    <a:pt x="2673" y="1715"/>
                  </a:lnTo>
                  <a:lnTo>
                    <a:pt x="2671" y="1715"/>
                  </a:lnTo>
                  <a:lnTo>
                    <a:pt x="2669" y="1715"/>
                  </a:lnTo>
                  <a:lnTo>
                    <a:pt x="2665" y="1713"/>
                  </a:lnTo>
                  <a:lnTo>
                    <a:pt x="2664" y="1710"/>
                  </a:lnTo>
                  <a:lnTo>
                    <a:pt x="2666" y="1708"/>
                  </a:lnTo>
                  <a:lnTo>
                    <a:pt x="2665" y="1707"/>
                  </a:lnTo>
                  <a:lnTo>
                    <a:pt x="2663" y="1708"/>
                  </a:lnTo>
                  <a:lnTo>
                    <a:pt x="2662" y="1710"/>
                  </a:lnTo>
                  <a:lnTo>
                    <a:pt x="2659" y="1712"/>
                  </a:lnTo>
                  <a:lnTo>
                    <a:pt x="2658" y="1713"/>
                  </a:lnTo>
                  <a:lnTo>
                    <a:pt x="2658" y="1715"/>
                  </a:lnTo>
                  <a:lnTo>
                    <a:pt x="2657" y="1715"/>
                  </a:lnTo>
                  <a:lnTo>
                    <a:pt x="2657" y="1716"/>
                  </a:lnTo>
                  <a:lnTo>
                    <a:pt x="2656" y="1718"/>
                  </a:lnTo>
                  <a:lnTo>
                    <a:pt x="2659" y="1718"/>
                  </a:lnTo>
                  <a:lnTo>
                    <a:pt x="2660" y="1719"/>
                  </a:lnTo>
                  <a:lnTo>
                    <a:pt x="2661" y="1721"/>
                  </a:lnTo>
                  <a:lnTo>
                    <a:pt x="2661" y="1730"/>
                  </a:lnTo>
                  <a:lnTo>
                    <a:pt x="2661" y="1731"/>
                  </a:lnTo>
                  <a:lnTo>
                    <a:pt x="2659" y="1729"/>
                  </a:lnTo>
                  <a:lnTo>
                    <a:pt x="2659" y="1728"/>
                  </a:lnTo>
                  <a:lnTo>
                    <a:pt x="2657" y="1726"/>
                  </a:lnTo>
                  <a:lnTo>
                    <a:pt x="2656" y="1725"/>
                  </a:lnTo>
                  <a:lnTo>
                    <a:pt x="2654" y="1725"/>
                  </a:lnTo>
                  <a:lnTo>
                    <a:pt x="2653" y="1726"/>
                  </a:lnTo>
                  <a:lnTo>
                    <a:pt x="2653" y="1727"/>
                  </a:lnTo>
                  <a:lnTo>
                    <a:pt x="2653" y="1727"/>
                  </a:lnTo>
                  <a:lnTo>
                    <a:pt x="2650" y="1728"/>
                  </a:lnTo>
                  <a:lnTo>
                    <a:pt x="2647" y="1731"/>
                  </a:lnTo>
                  <a:lnTo>
                    <a:pt x="2645" y="1732"/>
                  </a:lnTo>
                  <a:lnTo>
                    <a:pt x="2645" y="1733"/>
                  </a:lnTo>
                  <a:lnTo>
                    <a:pt x="2647" y="1736"/>
                  </a:lnTo>
                  <a:lnTo>
                    <a:pt x="2647" y="1737"/>
                  </a:lnTo>
                  <a:lnTo>
                    <a:pt x="2647" y="1738"/>
                  </a:lnTo>
                  <a:lnTo>
                    <a:pt x="2646" y="1739"/>
                  </a:lnTo>
                  <a:lnTo>
                    <a:pt x="2645" y="1739"/>
                  </a:lnTo>
                  <a:lnTo>
                    <a:pt x="2644" y="1739"/>
                  </a:lnTo>
                  <a:lnTo>
                    <a:pt x="2644" y="1736"/>
                  </a:lnTo>
                  <a:lnTo>
                    <a:pt x="2643" y="1733"/>
                  </a:lnTo>
                  <a:lnTo>
                    <a:pt x="2641" y="1731"/>
                  </a:lnTo>
                  <a:lnTo>
                    <a:pt x="2640" y="1730"/>
                  </a:lnTo>
                  <a:lnTo>
                    <a:pt x="2640" y="1732"/>
                  </a:lnTo>
                  <a:lnTo>
                    <a:pt x="2641" y="1734"/>
                  </a:lnTo>
                  <a:lnTo>
                    <a:pt x="2641" y="1737"/>
                  </a:lnTo>
                  <a:lnTo>
                    <a:pt x="2640" y="1735"/>
                  </a:lnTo>
                  <a:lnTo>
                    <a:pt x="2637" y="1732"/>
                  </a:lnTo>
                  <a:lnTo>
                    <a:pt x="2636" y="1731"/>
                  </a:lnTo>
                  <a:lnTo>
                    <a:pt x="2635" y="1732"/>
                  </a:lnTo>
                  <a:lnTo>
                    <a:pt x="2637" y="1734"/>
                  </a:lnTo>
                  <a:lnTo>
                    <a:pt x="2639" y="1738"/>
                  </a:lnTo>
                  <a:lnTo>
                    <a:pt x="2640" y="1740"/>
                  </a:lnTo>
                  <a:lnTo>
                    <a:pt x="2638" y="1741"/>
                  </a:lnTo>
                  <a:lnTo>
                    <a:pt x="2636" y="1739"/>
                  </a:lnTo>
                  <a:lnTo>
                    <a:pt x="2635" y="1737"/>
                  </a:lnTo>
                  <a:lnTo>
                    <a:pt x="2635" y="1734"/>
                  </a:lnTo>
                  <a:lnTo>
                    <a:pt x="2632" y="1733"/>
                  </a:lnTo>
                  <a:lnTo>
                    <a:pt x="2635" y="1737"/>
                  </a:lnTo>
                  <a:lnTo>
                    <a:pt x="2635" y="1739"/>
                  </a:lnTo>
                  <a:lnTo>
                    <a:pt x="2635" y="1742"/>
                  </a:lnTo>
                  <a:lnTo>
                    <a:pt x="2635" y="1743"/>
                  </a:lnTo>
                  <a:lnTo>
                    <a:pt x="2634" y="1743"/>
                  </a:lnTo>
                  <a:lnTo>
                    <a:pt x="2633" y="1742"/>
                  </a:lnTo>
                  <a:lnTo>
                    <a:pt x="2633" y="1740"/>
                  </a:lnTo>
                  <a:lnTo>
                    <a:pt x="2631" y="1738"/>
                  </a:lnTo>
                  <a:lnTo>
                    <a:pt x="2628" y="1735"/>
                  </a:lnTo>
                  <a:lnTo>
                    <a:pt x="2625" y="1733"/>
                  </a:lnTo>
                  <a:lnTo>
                    <a:pt x="2624" y="1735"/>
                  </a:lnTo>
                  <a:lnTo>
                    <a:pt x="2623" y="1735"/>
                  </a:lnTo>
                  <a:lnTo>
                    <a:pt x="2623" y="1734"/>
                  </a:lnTo>
                  <a:lnTo>
                    <a:pt x="2622" y="1735"/>
                  </a:lnTo>
                  <a:lnTo>
                    <a:pt x="2621" y="1737"/>
                  </a:lnTo>
                  <a:lnTo>
                    <a:pt x="2621" y="1738"/>
                  </a:lnTo>
                  <a:lnTo>
                    <a:pt x="2621" y="1739"/>
                  </a:lnTo>
                  <a:lnTo>
                    <a:pt x="2620" y="1739"/>
                  </a:lnTo>
                  <a:lnTo>
                    <a:pt x="2617" y="1739"/>
                  </a:lnTo>
                  <a:lnTo>
                    <a:pt x="2618" y="1740"/>
                  </a:lnTo>
                  <a:lnTo>
                    <a:pt x="2622" y="1741"/>
                  </a:lnTo>
                  <a:lnTo>
                    <a:pt x="2623" y="1742"/>
                  </a:lnTo>
                  <a:lnTo>
                    <a:pt x="2625" y="1746"/>
                  </a:lnTo>
                  <a:lnTo>
                    <a:pt x="2626" y="1747"/>
                  </a:lnTo>
                  <a:lnTo>
                    <a:pt x="2626" y="1748"/>
                  </a:lnTo>
                  <a:lnTo>
                    <a:pt x="2626" y="1750"/>
                  </a:lnTo>
                  <a:lnTo>
                    <a:pt x="2624" y="1751"/>
                  </a:lnTo>
                  <a:lnTo>
                    <a:pt x="2623" y="1751"/>
                  </a:lnTo>
                  <a:lnTo>
                    <a:pt x="2623" y="1751"/>
                  </a:lnTo>
                  <a:lnTo>
                    <a:pt x="2621" y="1752"/>
                  </a:lnTo>
                  <a:lnTo>
                    <a:pt x="2619" y="1754"/>
                  </a:lnTo>
                  <a:lnTo>
                    <a:pt x="2619" y="1755"/>
                  </a:lnTo>
                  <a:lnTo>
                    <a:pt x="2619" y="1756"/>
                  </a:lnTo>
                  <a:lnTo>
                    <a:pt x="2620" y="1756"/>
                  </a:lnTo>
                  <a:lnTo>
                    <a:pt x="2622" y="1755"/>
                  </a:lnTo>
                  <a:lnTo>
                    <a:pt x="2623" y="1754"/>
                  </a:lnTo>
                  <a:lnTo>
                    <a:pt x="2628" y="1754"/>
                  </a:lnTo>
                  <a:lnTo>
                    <a:pt x="2629" y="1755"/>
                  </a:lnTo>
                  <a:lnTo>
                    <a:pt x="2629" y="1757"/>
                  </a:lnTo>
                  <a:lnTo>
                    <a:pt x="2629" y="1758"/>
                  </a:lnTo>
                  <a:lnTo>
                    <a:pt x="2628" y="1761"/>
                  </a:lnTo>
                  <a:lnTo>
                    <a:pt x="2628" y="1762"/>
                  </a:lnTo>
                  <a:lnTo>
                    <a:pt x="2629" y="1763"/>
                  </a:lnTo>
                  <a:lnTo>
                    <a:pt x="2629" y="1763"/>
                  </a:lnTo>
                  <a:lnTo>
                    <a:pt x="2629" y="1765"/>
                  </a:lnTo>
                  <a:lnTo>
                    <a:pt x="2631" y="1769"/>
                  </a:lnTo>
                  <a:lnTo>
                    <a:pt x="2632" y="1771"/>
                  </a:lnTo>
                  <a:lnTo>
                    <a:pt x="2630" y="1769"/>
                  </a:lnTo>
                  <a:lnTo>
                    <a:pt x="2629" y="1769"/>
                  </a:lnTo>
                  <a:lnTo>
                    <a:pt x="2628" y="1771"/>
                  </a:lnTo>
                  <a:lnTo>
                    <a:pt x="2626" y="1771"/>
                  </a:lnTo>
                  <a:lnTo>
                    <a:pt x="2625" y="1772"/>
                  </a:lnTo>
                  <a:lnTo>
                    <a:pt x="2625" y="1775"/>
                  </a:lnTo>
                  <a:lnTo>
                    <a:pt x="2623" y="1773"/>
                  </a:lnTo>
                  <a:lnTo>
                    <a:pt x="2623" y="1770"/>
                  </a:lnTo>
                  <a:lnTo>
                    <a:pt x="2623" y="1768"/>
                  </a:lnTo>
                  <a:lnTo>
                    <a:pt x="2624" y="1766"/>
                  </a:lnTo>
                  <a:lnTo>
                    <a:pt x="2623" y="1766"/>
                  </a:lnTo>
                  <a:lnTo>
                    <a:pt x="2622" y="1765"/>
                  </a:lnTo>
                  <a:lnTo>
                    <a:pt x="2620" y="1763"/>
                  </a:lnTo>
                  <a:lnTo>
                    <a:pt x="2619" y="1763"/>
                  </a:lnTo>
                  <a:lnTo>
                    <a:pt x="2618" y="1763"/>
                  </a:lnTo>
                  <a:lnTo>
                    <a:pt x="2617" y="1763"/>
                  </a:lnTo>
                  <a:lnTo>
                    <a:pt x="2617" y="1762"/>
                  </a:lnTo>
                  <a:lnTo>
                    <a:pt x="2617" y="1760"/>
                  </a:lnTo>
                  <a:lnTo>
                    <a:pt x="2617" y="1759"/>
                  </a:lnTo>
                  <a:lnTo>
                    <a:pt x="2614" y="1756"/>
                  </a:lnTo>
                  <a:lnTo>
                    <a:pt x="2612" y="1754"/>
                  </a:lnTo>
                  <a:lnTo>
                    <a:pt x="2611" y="1755"/>
                  </a:lnTo>
                  <a:lnTo>
                    <a:pt x="2608" y="1757"/>
                  </a:lnTo>
                  <a:lnTo>
                    <a:pt x="2607" y="1757"/>
                  </a:lnTo>
                  <a:lnTo>
                    <a:pt x="2606" y="1758"/>
                  </a:lnTo>
                  <a:lnTo>
                    <a:pt x="2605" y="1758"/>
                  </a:lnTo>
                  <a:lnTo>
                    <a:pt x="2604" y="1758"/>
                  </a:lnTo>
                  <a:lnTo>
                    <a:pt x="2603" y="1758"/>
                  </a:lnTo>
                  <a:lnTo>
                    <a:pt x="2602" y="1759"/>
                  </a:lnTo>
                  <a:lnTo>
                    <a:pt x="2599" y="1762"/>
                  </a:lnTo>
                  <a:lnTo>
                    <a:pt x="2597" y="1766"/>
                  </a:lnTo>
                  <a:lnTo>
                    <a:pt x="2596" y="1768"/>
                  </a:lnTo>
                  <a:lnTo>
                    <a:pt x="2595" y="1767"/>
                  </a:lnTo>
                  <a:lnTo>
                    <a:pt x="2593" y="1767"/>
                  </a:lnTo>
                  <a:lnTo>
                    <a:pt x="2593" y="1768"/>
                  </a:lnTo>
                  <a:lnTo>
                    <a:pt x="2593" y="1769"/>
                  </a:lnTo>
                  <a:lnTo>
                    <a:pt x="2594" y="1769"/>
                  </a:lnTo>
                  <a:lnTo>
                    <a:pt x="2598" y="1769"/>
                  </a:lnTo>
                  <a:lnTo>
                    <a:pt x="2598" y="1770"/>
                  </a:lnTo>
                  <a:lnTo>
                    <a:pt x="2597" y="1772"/>
                  </a:lnTo>
                  <a:lnTo>
                    <a:pt x="2588" y="1771"/>
                  </a:lnTo>
                  <a:lnTo>
                    <a:pt x="2587" y="1771"/>
                  </a:lnTo>
                  <a:lnTo>
                    <a:pt x="2587" y="1773"/>
                  </a:lnTo>
                  <a:lnTo>
                    <a:pt x="2587" y="1775"/>
                  </a:lnTo>
                  <a:lnTo>
                    <a:pt x="2587" y="1776"/>
                  </a:lnTo>
                  <a:lnTo>
                    <a:pt x="2586" y="1778"/>
                  </a:lnTo>
                  <a:lnTo>
                    <a:pt x="2585" y="1779"/>
                  </a:lnTo>
                  <a:lnTo>
                    <a:pt x="2583" y="1780"/>
                  </a:lnTo>
                  <a:lnTo>
                    <a:pt x="2581" y="1781"/>
                  </a:lnTo>
                  <a:lnTo>
                    <a:pt x="2581" y="1781"/>
                  </a:lnTo>
                  <a:lnTo>
                    <a:pt x="2581" y="1782"/>
                  </a:lnTo>
                  <a:lnTo>
                    <a:pt x="2581" y="1784"/>
                  </a:lnTo>
                  <a:lnTo>
                    <a:pt x="2582" y="1785"/>
                  </a:lnTo>
                  <a:lnTo>
                    <a:pt x="2582" y="1786"/>
                  </a:lnTo>
                  <a:lnTo>
                    <a:pt x="2582" y="1788"/>
                  </a:lnTo>
                  <a:lnTo>
                    <a:pt x="2580" y="1786"/>
                  </a:lnTo>
                  <a:lnTo>
                    <a:pt x="2577" y="1784"/>
                  </a:lnTo>
                  <a:lnTo>
                    <a:pt x="2574" y="1784"/>
                  </a:lnTo>
                  <a:lnTo>
                    <a:pt x="2573" y="1787"/>
                  </a:lnTo>
                  <a:lnTo>
                    <a:pt x="2569" y="1783"/>
                  </a:lnTo>
                  <a:lnTo>
                    <a:pt x="2568" y="1782"/>
                  </a:lnTo>
                  <a:lnTo>
                    <a:pt x="2566" y="1783"/>
                  </a:lnTo>
                  <a:lnTo>
                    <a:pt x="2564" y="1786"/>
                  </a:lnTo>
                  <a:lnTo>
                    <a:pt x="2563" y="1787"/>
                  </a:lnTo>
                  <a:lnTo>
                    <a:pt x="2562" y="1788"/>
                  </a:lnTo>
                  <a:lnTo>
                    <a:pt x="2562" y="1789"/>
                  </a:lnTo>
                  <a:lnTo>
                    <a:pt x="2561" y="1788"/>
                  </a:lnTo>
                  <a:lnTo>
                    <a:pt x="2560" y="1788"/>
                  </a:lnTo>
                  <a:lnTo>
                    <a:pt x="2559" y="1787"/>
                  </a:lnTo>
                  <a:lnTo>
                    <a:pt x="2558" y="1786"/>
                  </a:lnTo>
                  <a:lnTo>
                    <a:pt x="2557" y="1785"/>
                  </a:lnTo>
                  <a:lnTo>
                    <a:pt x="2557" y="1786"/>
                  </a:lnTo>
                  <a:lnTo>
                    <a:pt x="2554" y="1787"/>
                  </a:lnTo>
                  <a:lnTo>
                    <a:pt x="2553" y="1788"/>
                  </a:lnTo>
                  <a:lnTo>
                    <a:pt x="2551" y="1790"/>
                  </a:lnTo>
                  <a:lnTo>
                    <a:pt x="2551" y="1790"/>
                  </a:lnTo>
                  <a:lnTo>
                    <a:pt x="2551" y="1788"/>
                  </a:lnTo>
                  <a:lnTo>
                    <a:pt x="2550" y="1787"/>
                  </a:lnTo>
                  <a:lnTo>
                    <a:pt x="2548" y="1787"/>
                  </a:lnTo>
                  <a:lnTo>
                    <a:pt x="2547" y="1788"/>
                  </a:lnTo>
                  <a:lnTo>
                    <a:pt x="2546" y="1788"/>
                  </a:lnTo>
                  <a:lnTo>
                    <a:pt x="2546" y="1792"/>
                  </a:lnTo>
                  <a:lnTo>
                    <a:pt x="2545" y="1794"/>
                  </a:lnTo>
                  <a:lnTo>
                    <a:pt x="2545" y="1796"/>
                  </a:lnTo>
                  <a:lnTo>
                    <a:pt x="2547" y="1797"/>
                  </a:lnTo>
                  <a:lnTo>
                    <a:pt x="2547" y="1798"/>
                  </a:lnTo>
                  <a:lnTo>
                    <a:pt x="2546" y="1800"/>
                  </a:lnTo>
                  <a:lnTo>
                    <a:pt x="2545" y="1800"/>
                  </a:lnTo>
                  <a:lnTo>
                    <a:pt x="2545" y="1801"/>
                  </a:lnTo>
                  <a:lnTo>
                    <a:pt x="2540" y="1795"/>
                  </a:lnTo>
                  <a:lnTo>
                    <a:pt x="2540" y="1794"/>
                  </a:lnTo>
                  <a:lnTo>
                    <a:pt x="2539" y="1792"/>
                  </a:lnTo>
                  <a:lnTo>
                    <a:pt x="2539" y="1791"/>
                  </a:lnTo>
                  <a:lnTo>
                    <a:pt x="2535" y="1790"/>
                  </a:lnTo>
                  <a:lnTo>
                    <a:pt x="2535" y="1789"/>
                  </a:lnTo>
                  <a:lnTo>
                    <a:pt x="2534" y="1788"/>
                  </a:lnTo>
                  <a:lnTo>
                    <a:pt x="2533" y="1788"/>
                  </a:lnTo>
                  <a:lnTo>
                    <a:pt x="2533" y="1789"/>
                  </a:lnTo>
                  <a:lnTo>
                    <a:pt x="2532" y="1788"/>
                  </a:lnTo>
                  <a:lnTo>
                    <a:pt x="2531" y="1788"/>
                  </a:lnTo>
                  <a:lnTo>
                    <a:pt x="2530" y="1788"/>
                  </a:lnTo>
                  <a:lnTo>
                    <a:pt x="2529" y="1787"/>
                  </a:lnTo>
                  <a:lnTo>
                    <a:pt x="2529" y="1785"/>
                  </a:lnTo>
                  <a:lnTo>
                    <a:pt x="2528" y="1784"/>
                  </a:lnTo>
                  <a:lnTo>
                    <a:pt x="2527" y="1783"/>
                  </a:lnTo>
                  <a:lnTo>
                    <a:pt x="2527" y="1782"/>
                  </a:lnTo>
                  <a:lnTo>
                    <a:pt x="2525" y="1781"/>
                  </a:lnTo>
                  <a:lnTo>
                    <a:pt x="2523" y="1780"/>
                  </a:lnTo>
                  <a:lnTo>
                    <a:pt x="2521" y="1780"/>
                  </a:lnTo>
                  <a:lnTo>
                    <a:pt x="2521" y="1782"/>
                  </a:lnTo>
                  <a:lnTo>
                    <a:pt x="2521" y="1784"/>
                  </a:lnTo>
                  <a:lnTo>
                    <a:pt x="2521" y="1784"/>
                  </a:lnTo>
                  <a:lnTo>
                    <a:pt x="2522" y="1783"/>
                  </a:lnTo>
                  <a:lnTo>
                    <a:pt x="2524" y="1783"/>
                  </a:lnTo>
                  <a:lnTo>
                    <a:pt x="2524" y="1784"/>
                  </a:lnTo>
                  <a:lnTo>
                    <a:pt x="2525" y="1787"/>
                  </a:lnTo>
                  <a:lnTo>
                    <a:pt x="2525" y="1788"/>
                  </a:lnTo>
                  <a:lnTo>
                    <a:pt x="2526" y="1788"/>
                  </a:lnTo>
                  <a:lnTo>
                    <a:pt x="2527" y="1788"/>
                  </a:lnTo>
                  <a:lnTo>
                    <a:pt x="2527" y="1788"/>
                  </a:lnTo>
                  <a:lnTo>
                    <a:pt x="2527" y="1790"/>
                  </a:lnTo>
                  <a:lnTo>
                    <a:pt x="2527" y="1791"/>
                  </a:lnTo>
                  <a:lnTo>
                    <a:pt x="2527" y="1792"/>
                  </a:lnTo>
                  <a:lnTo>
                    <a:pt x="2527" y="1793"/>
                  </a:lnTo>
                  <a:lnTo>
                    <a:pt x="2526" y="1794"/>
                  </a:lnTo>
                  <a:lnTo>
                    <a:pt x="2525" y="1794"/>
                  </a:lnTo>
                  <a:lnTo>
                    <a:pt x="2526" y="1794"/>
                  </a:lnTo>
                  <a:lnTo>
                    <a:pt x="2526" y="1795"/>
                  </a:lnTo>
                  <a:lnTo>
                    <a:pt x="2526" y="1797"/>
                  </a:lnTo>
                  <a:lnTo>
                    <a:pt x="2527" y="1799"/>
                  </a:lnTo>
                  <a:lnTo>
                    <a:pt x="2530" y="1800"/>
                  </a:lnTo>
                  <a:lnTo>
                    <a:pt x="2528" y="1803"/>
                  </a:lnTo>
                  <a:lnTo>
                    <a:pt x="2528" y="1805"/>
                  </a:lnTo>
                  <a:lnTo>
                    <a:pt x="2529" y="1807"/>
                  </a:lnTo>
                  <a:lnTo>
                    <a:pt x="2527" y="1807"/>
                  </a:lnTo>
                  <a:lnTo>
                    <a:pt x="2526" y="1806"/>
                  </a:lnTo>
                  <a:lnTo>
                    <a:pt x="2525" y="1801"/>
                  </a:lnTo>
                  <a:lnTo>
                    <a:pt x="2523" y="1799"/>
                  </a:lnTo>
                  <a:lnTo>
                    <a:pt x="2519" y="1794"/>
                  </a:lnTo>
                  <a:lnTo>
                    <a:pt x="2518" y="1794"/>
                  </a:lnTo>
                  <a:lnTo>
                    <a:pt x="2514" y="1794"/>
                  </a:lnTo>
                  <a:lnTo>
                    <a:pt x="2513" y="1793"/>
                  </a:lnTo>
                  <a:lnTo>
                    <a:pt x="2512" y="1791"/>
                  </a:lnTo>
                  <a:lnTo>
                    <a:pt x="2509" y="1790"/>
                  </a:lnTo>
                  <a:lnTo>
                    <a:pt x="2509" y="1789"/>
                  </a:lnTo>
                  <a:lnTo>
                    <a:pt x="2511" y="1788"/>
                  </a:lnTo>
                  <a:lnTo>
                    <a:pt x="2512" y="1787"/>
                  </a:lnTo>
                  <a:lnTo>
                    <a:pt x="2516" y="1788"/>
                  </a:lnTo>
                  <a:lnTo>
                    <a:pt x="2514" y="1786"/>
                  </a:lnTo>
                  <a:lnTo>
                    <a:pt x="2509" y="1785"/>
                  </a:lnTo>
                  <a:lnTo>
                    <a:pt x="2508" y="1783"/>
                  </a:lnTo>
                  <a:lnTo>
                    <a:pt x="2508" y="1782"/>
                  </a:lnTo>
                  <a:lnTo>
                    <a:pt x="2506" y="1782"/>
                  </a:lnTo>
                  <a:lnTo>
                    <a:pt x="2505" y="1783"/>
                  </a:lnTo>
                  <a:lnTo>
                    <a:pt x="2504" y="1784"/>
                  </a:lnTo>
                  <a:lnTo>
                    <a:pt x="2505" y="1785"/>
                  </a:lnTo>
                  <a:lnTo>
                    <a:pt x="2508" y="1788"/>
                  </a:lnTo>
                  <a:lnTo>
                    <a:pt x="2508" y="1788"/>
                  </a:lnTo>
                  <a:lnTo>
                    <a:pt x="2508" y="1790"/>
                  </a:lnTo>
                  <a:lnTo>
                    <a:pt x="2508" y="1791"/>
                  </a:lnTo>
                  <a:lnTo>
                    <a:pt x="2509" y="1792"/>
                  </a:lnTo>
                  <a:lnTo>
                    <a:pt x="2509" y="1793"/>
                  </a:lnTo>
                  <a:lnTo>
                    <a:pt x="2510" y="1793"/>
                  </a:lnTo>
                  <a:lnTo>
                    <a:pt x="2511" y="1793"/>
                  </a:lnTo>
                  <a:lnTo>
                    <a:pt x="2512" y="1794"/>
                  </a:lnTo>
                  <a:lnTo>
                    <a:pt x="2513" y="1795"/>
                  </a:lnTo>
                  <a:lnTo>
                    <a:pt x="2517" y="1796"/>
                  </a:lnTo>
                  <a:lnTo>
                    <a:pt x="2519" y="1797"/>
                  </a:lnTo>
                  <a:lnTo>
                    <a:pt x="2521" y="1799"/>
                  </a:lnTo>
                  <a:lnTo>
                    <a:pt x="2520" y="1800"/>
                  </a:lnTo>
                  <a:lnTo>
                    <a:pt x="2521" y="1801"/>
                  </a:lnTo>
                  <a:lnTo>
                    <a:pt x="2521" y="1802"/>
                  </a:lnTo>
                  <a:lnTo>
                    <a:pt x="2522" y="1806"/>
                  </a:lnTo>
                  <a:lnTo>
                    <a:pt x="2522" y="1806"/>
                  </a:lnTo>
                  <a:lnTo>
                    <a:pt x="2522" y="1807"/>
                  </a:lnTo>
                  <a:lnTo>
                    <a:pt x="2521" y="1808"/>
                  </a:lnTo>
                  <a:lnTo>
                    <a:pt x="2521" y="1809"/>
                  </a:lnTo>
                  <a:lnTo>
                    <a:pt x="2521" y="1810"/>
                  </a:lnTo>
                  <a:lnTo>
                    <a:pt x="2520" y="1811"/>
                  </a:lnTo>
                  <a:lnTo>
                    <a:pt x="2518" y="1809"/>
                  </a:lnTo>
                  <a:lnTo>
                    <a:pt x="2516" y="1806"/>
                  </a:lnTo>
                  <a:lnTo>
                    <a:pt x="2516" y="1803"/>
                  </a:lnTo>
                  <a:lnTo>
                    <a:pt x="2515" y="1804"/>
                  </a:lnTo>
                  <a:lnTo>
                    <a:pt x="2515" y="1806"/>
                  </a:lnTo>
                  <a:lnTo>
                    <a:pt x="2515" y="1806"/>
                  </a:lnTo>
                  <a:lnTo>
                    <a:pt x="2515" y="1808"/>
                  </a:lnTo>
                  <a:lnTo>
                    <a:pt x="2518" y="1812"/>
                  </a:lnTo>
                  <a:lnTo>
                    <a:pt x="2519" y="1814"/>
                  </a:lnTo>
                  <a:lnTo>
                    <a:pt x="2515" y="1818"/>
                  </a:lnTo>
                  <a:lnTo>
                    <a:pt x="2515" y="1819"/>
                  </a:lnTo>
                  <a:lnTo>
                    <a:pt x="2515" y="1820"/>
                  </a:lnTo>
                  <a:lnTo>
                    <a:pt x="2515" y="1824"/>
                  </a:lnTo>
                  <a:lnTo>
                    <a:pt x="2515" y="1824"/>
                  </a:lnTo>
                  <a:lnTo>
                    <a:pt x="2514" y="1825"/>
                  </a:lnTo>
                  <a:lnTo>
                    <a:pt x="2509" y="1824"/>
                  </a:lnTo>
                  <a:lnTo>
                    <a:pt x="2506" y="1825"/>
                  </a:lnTo>
                  <a:lnTo>
                    <a:pt x="2505" y="1827"/>
                  </a:lnTo>
                  <a:lnTo>
                    <a:pt x="2506" y="1827"/>
                  </a:lnTo>
                  <a:lnTo>
                    <a:pt x="2510" y="1828"/>
                  </a:lnTo>
                  <a:lnTo>
                    <a:pt x="2512" y="1828"/>
                  </a:lnTo>
                  <a:lnTo>
                    <a:pt x="2512" y="1830"/>
                  </a:lnTo>
                  <a:lnTo>
                    <a:pt x="2511" y="1830"/>
                  </a:lnTo>
                  <a:lnTo>
                    <a:pt x="2511" y="1831"/>
                  </a:lnTo>
                  <a:lnTo>
                    <a:pt x="2509" y="1832"/>
                  </a:lnTo>
                  <a:lnTo>
                    <a:pt x="2509" y="1833"/>
                  </a:lnTo>
                  <a:lnTo>
                    <a:pt x="2509" y="1834"/>
                  </a:lnTo>
                  <a:lnTo>
                    <a:pt x="2506" y="1838"/>
                  </a:lnTo>
                  <a:lnTo>
                    <a:pt x="2505" y="1841"/>
                  </a:lnTo>
                  <a:lnTo>
                    <a:pt x="2504" y="1843"/>
                  </a:lnTo>
                  <a:lnTo>
                    <a:pt x="2504" y="1854"/>
                  </a:lnTo>
                  <a:lnTo>
                    <a:pt x="2503" y="1855"/>
                  </a:lnTo>
                  <a:lnTo>
                    <a:pt x="2502" y="1855"/>
                  </a:lnTo>
                  <a:lnTo>
                    <a:pt x="2501" y="1854"/>
                  </a:lnTo>
                  <a:lnTo>
                    <a:pt x="2499" y="1854"/>
                  </a:lnTo>
                  <a:lnTo>
                    <a:pt x="2497" y="1855"/>
                  </a:lnTo>
                  <a:lnTo>
                    <a:pt x="2496" y="1858"/>
                  </a:lnTo>
                  <a:lnTo>
                    <a:pt x="2496" y="1864"/>
                  </a:lnTo>
                  <a:lnTo>
                    <a:pt x="2494" y="1868"/>
                  </a:lnTo>
                  <a:lnTo>
                    <a:pt x="2493" y="1871"/>
                  </a:lnTo>
                  <a:lnTo>
                    <a:pt x="2491" y="1875"/>
                  </a:lnTo>
                  <a:lnTo>
                    <a:pt x="2490" y="1880"/>
                  </a:lnTo>
                  <a:lnTo>
                    <a:pt x="2489" y="1883"/>
                  </a:lnTo>
                  <a:lnTo>
                    <a:pt x="2487" y="1882"/>
                  </a:lnTo>
                  <a:lnTo>
                    <a:pt x="2485" y="1884"/>
                  </a:lnTo>
                  <a:lnTo>
                    <a:pt x="2484" y="1886"/>
                  </a:lnTo>
                  <a:lnTo>
                    <a:pt x="2484" y="1888"/>
                  </a:lnTo>
                  <a:lnTo>
                    <a:pt x="2483" y="1887"/>
                  </a:lnTo>
                  <a:lnTo>
                    <a:pt x="2482" y="1885"/>
                  </a:lnTo>
                  <a:lnTo>
                    <a:pt x="2480" y="1884"/>
                  </a:lnTo>
                  <a:lnTo>
                    <a:pt x="2479" y="1884"/>
                  </a:lnTo>
                  <a:lnTo>
                    <a:pt x="2479" y="1886"/>
                  </a:lnTo>
                  <a:lnTo>
                    <a:pt x="2480" y="1896"/>
                  </a:lnTo>
                  <a:lnTo>
                    <a:pt x="2478" y="1902"/>
                  </a:lnTo>
                  <a:lnTo>
                    <a:pt x="2478" y="1905"/>
                  </a:lnTo>
                  <a:lnTo>
                    <a:pt x="2478" y="1907"/>
                  </a:lnTo>
                  <a:lnTo>
                    <a:pt x="2477" y="1907"/>
                  </a:lnTo>
                  <a:lnTo>
                    <a:pt x="2476" y="1904"/>
                  </a:lnTo>
                  <a:lnTo>
                    <a:pt x="2472" y="1899"/>
                  </a:lnTo>
                  <a:lnTo>
                    <a:pt x="2472" y="1897"/>
                  </a:lnTo>
                  <a:lnTo>
                    <a:pt x="2472" y="1891"/>
                  </a:lnTo>
                  <a:lnTo>
                    <a:pt x="2471" y="1890"/>
                  </a:lnTo>
                  <a:lnTo>
                    <a:pt x="2469" y="1890"/>
                  </a:lnTo>
                  <a:lnTo>
                    <a:pt x="2469" y="1893"/>
                  </a:lnTo>
                  <a:lnTo>
                    <a:pt x="2470" y="1896"/>
                  </a:lnTo>
                  <a:lnTo>
                    <a:pt x="2471" y="1899"/>
                  </a:lnTo>
                  <a:lnTo>
                    <a:pt x="2472" y="1901"/>
                  </a:lnTo>
                  <a:lnTo>
                    <a:pt x="2471" y="1902"/>
                  </a:lnTo>
                  <a:lnTo>
                    <a:pt x="2468" y="1907"/>
                  </a:lnTo>
                  <a:lnTo>
                    <a:pt x="2467" y="1909"/>
                  </a:lnTo>
                  <a:lnTo>
                    <a:pt x="2466" y="1908"/>
                  </a:lnTo>
                  <a:lnTo>
                    <a:pt x="2464" y="1908"/>
                  </a:lnTo>
                  <a:lnTo>
                    <a:pt x="2460" y="1911"/>
                  </a:lnTo>
                  <a:lnTo>
                    <a:pt x="2459" y="1912"/>
                  </a:lnTo>
                  <a:lnTo>
                    <a:pt x="2457" y="1914"/>
                  </a:lnTo>
                  <a:lnTo>
                    <a:pt x="2456" y="1916"/>
                  </a:lnTo>
                  <a:lnTo>
                    <a:pt x="2455" y="1918"/>
                  </a:lnTo>
                  <a:lnTo>
                    <a:pt x="2452" y="1917"/>
                  </a:lnTo>
                  <a:lnTo>
                    <a:pt x="2449" y="1920"/>
                  </a:lnTo>
                  <a:lnTo>
                    <a:pt x="2448" y="1923"/>
                  </a:lnTo>
                  <a:lnTo>
                    <a:pt x="2445" y="1923"/>
                  </a:lnTo>
                  <a:lnTo>
                    <a:pt x="2445" y="1925"/>
                  </a:lnTo>
                  <a:lnTo>
                    <a:pt x="2444" y="1934"/>
                  </a:lnTo>
                  <a:lnTo>
                    <a:pt x="2445" y="1935"/>
                  </a:lnTo>
                  <a:lnTo>
                    <a:pt x="2445" y="1937"/>
                  </a:lnTo>
                  <a:lnTo>
                    <a:pt x="2444" y="1937"/>
                  </a:lnTo>
                  <a:lnTo>
                    <a:pt x="2442" y="1938"/>
                  </a:lnTo>
                  <a:lnTo>
                    <a:pt x="2442" y="1938"/>
                  </a:lnTo>
                  <a:lnTo>
                    <a:pt x="2442" y="1939"/>
                  </a:lnTo>
                  <a:lnTo>
                    <a:pt x="2442" y="1942"/>
                  </a:lnTo>
                  <a:lnTo>
                    <a:pt x="2443" y="1947"/>
                  </a:lnTo>
                  <a:lnTo>
                    <a:pt x="2443" y="1950"/>
                  </a:lnTo>
                  <a:lnTo>
                    <a:pt x="2444" y="1951"/>
                  </a:lnTo>
                  <a:lnTo>
                    <a:pt x="2447" y="1954"/>
                  </a:lnTo>
                  <a:lnTo>
                    <a:pt x="2448" y="1956"/>
                  </a:lnTo>
                  <a:lnTo>
                    <a:pt x="2450" y="1956"/>
                  </a:lnTo>
                  <a:lnTo>
                    <a:pt x="2454" y="1956"/>
                  </a:lnTo>
                  <a:lnTo>
                    <a:pt x="2456" y="1956"/>
                  </a:lnTo>
                  <a:lnTo>
                    <a:pt x="2457" y="1956"/>
                  </a:lnTo>
                  <a:lnTo>
                    <a:pt x="2471" y="1960"/>
                  </a:lnTo>
                  <a:lnTo>
                    <a:pt x="2472" y="1961"/>
                  </a:lnTo>
                  <a:lnTo>
                    <a:pt x="2474" y="1962"/>
                  </a:lnTo>
                  <a:lnTo>
                    <a:pt x="2475" y="1964"/>
                  </a:lnTo>
                  <a:lnTo>
                    <a:pt x="2477" y="1970"/>
                  </a:lnTo>
                  <a:lnTo>
                    <a:pt x="2478" y="1973"/>
                  </a:lnTo>
                  <a:lnTo>
                    <a:pt x="2478" y="1974"/>
                  </a:lnTo>
                  <a:lnTo>
                    <a:pt x="2480" y="1976"/>
                  </a:lnTo>
                  <a:lnTo>
                    <a:pt x="2481" y="1978"/>
                  </a:lnTo>
                  <a:lnTo>
                    <a:pt x="2483" y="1979"/>
                  </a:lnTo>
                  <a:lnTo>
                    <a:pt x="2484" y="1979"/>
                  </a:lnTo>
                  <a:lnTo>
                    <a:pt x="2485" y="1980"/>
                  </a:lnTo>
                  <a:lnTo>
                    <a:pt x="2486" y="1980"/>
                  </a:lnTo>
                  <a:lnTo>
                    <a:pt x="2488" y="1980"/>
                  </a:lnTo>
                  <a:lnTo>
                    <a:pt x="2490" y="1977"/>
                  </a:lnTo>
                  <a:lnTo>
                    <a:pt x="2490" y="1977"/>
                  </a:lnTo>
                  <a:lnTo>
                    <a:pt x="2492" y="1979"/>
                  </a:lnTo>
                  <a:lnTo>
                    <a:pt x="2494" y="1985"/>
                  </a:lnTo>
                  <a:lnTo>
                    <a:pt x="2496" y="1994"/>
                  </a:lnTo>
                  <a:lnTo>
                    <a:pt x="2499" y="1998"/>
                  </a:lnTo>
                  <a:lnTo>
                    <a:pt x="2501" y="2001"/>
                  </a:lnTo>
                  <a:lnTo>
                    <a:pt x="2502" y="2002"/>
                  </a:lnTo>
                  <a:lnTo>
                    <a:pt x="2502" y="2003"/>
                  </a:lnTo>
                  <a:lnTo>
                    <a:pt x="2505" y="2011"/>
                  </a:lnTo>
                  <a:lnTo>
                    <a:pt x="2508" y="2015"/>
                  </a:lnTo>
                  <a:lnTo>
                    <a:pt x="2509" y="2017"/>
                  </a:lnTo>
                  <a:lnTo>
                    <a:pt x="2509" y="2020"/>
                  </a:lnTo>
                  <a:lnTo>
                    <a:pt x="2509" y="2022"/>
                  </a:lnTo>
                  <a:lnTo>
                    <a:pt x="2511" y="2022"/>
                  </a:lnTo>
                  <a:lnTo>
                    <a:pt x="2512" y="2023"/>
                  </a:lnTo>
                  <a:lnTo>
                    <a:pt x="2512" y="2024"/>
                  </a:lnTo>
                  <a:lnTo>
                    <a:pt x="2510" y="2027"/>
                  </a:lnTo>
                  <a:lnTo>
                    <a:pt x="2510" y="2028"/>
                  </a:lnTo>
                  <a:lnTo>
                    <a:pt x="2511" y="2028"/>
                  </a:lnTo>
                  <a:lnTo>
                    <a:pt x="2513" y="2028"/>
                  </a:lnTo>
                  <a:lnTo>
                    <a:pt x="2514" y="2028"/>
                  </a:lnTo>
                  <a:lnTo>
                    <a:pt x="2515" y="2028"/>
                  </a:lnTo>
                  <a:lnTo>
                    <a:pt x="2515" y="2033"/>
                  </a:lnTo>
                  <a:lnTo>
                    <a:pt x="2516" y="2034"/>
                  </a:lnTo>
                  <a:lnTo>
                    <a:pt x="2515" y="2035"/>
                  </a:lnTo>
                  <a:lnTo>
                    <a:pt x="2513" y="2035"/>
                  </a:lnTo>
                  <a:lnTo>
                    <a:pt x="2512" y="2036"/>
                  </a:lnTo>
                  <a:lnTo>
                    <a:pt x="2511" y="2037"/>
                  </a:lnTo>
                  <a:lnTo>
                    <a:pt x="2510" y="2039"/>
                  </a:lnTo>
                  <a:lnTo>
                    <a:pt x="2509" y="2041"/>
                  </a:lnTo>
                  <a:lnTo>
                    <a:pt x="2511" y="2045"/>
                  </a:lnTo>
                  <a:lnTo>
                    <a:pt x="2511" y="2046"/>
                  </a:lnTo>
                  <a:lnTo>
                    <a:pt x="2510" y="2046"/>
                  </a:lnTo>
                  <a:lnTo>
                    <a:pt x="2509" y="2046"/>
                  </a:lnTo>
                  <a:lnTo>
                    <a:pt x="2509" y="2047"/>
                  </a:lnTo>
                  <a:lnTo>
                    <a:pt x="2507" y="2051"/>
                  </a:lnTo>
                  <a:lnTo>
                    <a:pt x="2506" y="2055"/>
                  </a:lnTo>
                  <a:lnTo>
                    <a:pt x="2504" y="2053"/>
                  </a:lnTo>
                  <a:lnTo>
                    <a:pt x="2503" y="2053"/>
                  </a:lnTo>
                  <a:lnTo>
                    <a:pt x="2503" y="2055"/>
                  </a:lnTo>
                  <a:lnTo>
                    <a:pt x="2504" y="2058"/>
                  </a:lnTo>
                  <a:lnTo>
                    <a:pt x="2505" y="2061"/>
                  </a:lnTo>
                  <a:lnTo>
                    <a:pt x="2506" y="2062"/>
                  </a:lnTo>
                  <a:lnTo>
                    <a:pt x="2507" y="2063"/>
                  </a:lnTo>
                  <a:lnTo>
                    <a:pt x="2507" y="2064"/>
                  </a:lnTo>
                  <a:lnTo>
                    <a:pt x="2507" y="2067"/>
                  </a:lnTo>
                  <a:lnTo>
                    <a:pt x="2509" y="2068"/>
                  </a:lnTo>
                  <a:lnTo>
                    <a:pt x="2511" y="2066"/>
                  </a:lnTo>
                  <a:lnTo>
                    <a:pt x="2512" y="2062"/>
                  </a:lnTo>
                  <a:lnTo>
                    <a:pt x="2513" y="2057"/>
                  </a:lnTo>
                  <a:lnTo>
                    <a:pt x="2514" y="2052"/>
                  </a:lnTo>
                  <a:lnTo>
                    <a:pt x="2514" y="2050"/>
                  </a:lnTo>
                  <a:lnTo>
                    <a:pt x="2514" y="2049"/>
                  </a:lnTo>
                  <a:lnTo>
                    <a:pt x="2515" y="2048"/>
                  </a:lnTo>
                  <a:lnTo>
                    <a:pt x="2515" y="2046"/>
                  </a:lnTo>
                  <a:lnTo>
                    <a:pt x="2516" y="2045"/>
                  </a:lnTo>
                  <a:lnTo>
                    <a:pt x="2515" y="2041"/>
                  </a:lnTo>
                  <a:lnTo>
                    <a:pt x="2516" y="2040"/>
                  </a:lnTo>
                  <a:lnTo>
                    <a:pt x="2518" y="2037"/>
                  </a:lnTo>
                  <a:lnTo>
                    <a:pt x="2519" y="2034"/>
                  </a:lnTo>
                  <a:lnTo>
                    <a:pt x="2519" y="2030"/>
                  </a:lnTo>
                  <a:lnTo>
                    <a:pt x="2520" y="2027"/>
                  </a:lnTo>
                  <a:lnTo>
                    <a:pt x="2520" y="2024"/>
                  </a:lnTo>
                  <a:lnTo>
                    <a:pt x="2520" y="2022"/>
                  </a:lnTo>
                  <a:lnTo>
                    <a:pt x="2521" y="2021"/>
                  </a:lnTo>
                  <a:lnTo>
                    <a:pt x="2523" y="2018"/>
                  </a:lnTo>
                  <a:lnTo>
                    <a:pt x="2524" y="2018"/>
                  </a:lnTo>
                  <a:lnTo>
                    <a:pt x="2527" y="2018"/>
                  </a:lnTo>
                  <a:lnTo>
                    <a:pt x="2529" y="2019"/>
                  </a:lnTo>
                  <a:lnTo>
                    <a:pt x="2532" y="2020"/>
                  </a:lnTo>
                  <a:lnTo>
                    <a:pt x="2533" y="2022"/>
                  </a:lnTo>
                  <a:lnTo>
                    <a:pt x="2528" y="2027"/>
                  </a:lnTo>
                  <a:lnTo>
                    <a:pt x="2525" y="2035"/>
                  </a:lnTo>
                  <a:lnTo>
                    <a:pt x="2520" y="2052"/>
                  </a:lnTo>
                  <a:lnTo>
                    <a:pt x="2517" y="2065"/>
                  </a:lnTo>
                  <a:lnTo>
                    <a:pt x="2515" y="2073"/>
                  </a:lnTo>
                  <a:lnTo>
                    <a:pt x="2514" y="2078"/>
                  </a:lnTo>
                  <a:lnTo>
                    <a:pt x="2514" y="2083"/>
                  </a:lnTo>
                  <a:lnTo>
                    <a:pt x="2515" y="2087"/>
                  </a:lnTo>
                  <a:lnTo>
                    <a:pt x="2515" y="2089"/>
                  </a:lnTo>
                  <a:lnTo>
                    <a:pt x="2515" y="2092"/>
                  </a:lnTo>
                  <a:lnTo>
                    <a:pt x="2515" y="2094"/>
                  </a:lnTo>
                  <a:lnTo>
                    <a:pt x="2516" y="2094"/>
                  </a:lnTo>
                  <a:lnTo>
                    <a:pt x="2519" y="2090"/>
                  </a:lnTo>
                  <a:lnTo>
                    <a:pt x="2521" y="2090"/>
                  </a:lnTo>
                  <a:lnTo>
                    <a:pt x="2522" y="2089"/>
                  </a:lnTo>
                  <a:lnTo>
                    <a:pt x="2522" y="2089"/>
                  </a:lnTo>
                  <a:lnTo>
                    <a:pt x="2523" y="2090"/>
                  </a:lnTo>
                  <a:lnTo>
                    <a:pt x="2523" y="2091"/>
                  </a:lnTo>
                  <a:lnTo>
                    <a:pt x="2523" y="2093"/>
                  </a:lnTo>
                  <a:lnTo>
                    <a:pt x="2523" y="2094"/>
                  </a:lnTo>
                  <a:lnTo>
                    <a:pt x="2522" y="2095"/>
                  </a:lnTo>
                  <a:lnTo>
                    <a:pt x="2521" y="2097"/>
                  </a:lnTo>
                  <a:lnTo>
                    <a:pt x="2520" y="2098"/>
                  </a:lnTo>
                  <a:lnTo>
                    <a:pt x="2517" y="2100"/>
                  </a:lnTo>
                  <a:lnTo>
                    <a:pt x="2516" y="2101"/>
                  </a:lnTo>
                  <a:lnTo>
                    <a:pt x="2515" y="2104"/>
                  </a:lnTo>
                  <a:lnTo>
                    <a:pt x="2514" y="2105"/>
                  </a:lnTo>
                  <a:lnTo>
                    <a:pt x="2515" y="2107"/>
                  </a:lnTo>
                  <a:lnTo>
                    <a:pt x="2515" y="2109"/>
                  </a:lnTo>
                  <a:lnTo>
                    <a:pt x="2514" y="2110"/>
                  </a:lnTo>
                  <a:lnTo>
                    <a:pt x="2514" y="2112"/>
                  </a:lnTo>
                  <a:lnTo>
                    <a:pt x="2514" y="2113"/>
                  </a:lnTo>
                  <a:lnTo>
                    <a:pt x="2514" y="2114"/>
                  </a:lnTo>
                  <a:lnTo>
                    <a:pt x="2514" y="2115"/>
                  </a:lnTo>
                  <a:lnTo>
                    <a:pt x="2512" y="2117"/>
                  </a:lnTo>
                  <a:lnTo>
                    <a:pt x="2511" y="2118"/>
                  </a:lnTo>
                  <a:lnTo>
                    <a:pt x="2511" y="2120"/>
                  </a:lnTo>
                  <a:lnTo>
                    <a:pt x="2512" y="2127"/>
                  </a:lnTo>
                  <a:lnTo>
                    <a:pt x="2518" y="2135"/>
                  </a:lnTo>
                  <a:lnTo>
                    <a:pt x="2524" y="2137"/>
                  </a:lnTo>
                  <a:lnTo>
                    <a:pt x="2525" y="2138"/>
                  </a:lnTo>
                  <a:lnTo>
                    <a:pt x="2525" y="2140"/>
                  </a:lnTo>
                  <a:lnTo>
                    <a:pt x="2527" y="2142"/>
                  </a:lnTo>
                  <a:lnTo>
                    <a:pt x="2533" y="2147"/>
                  </a:lnTo>
                  <a:lnTo>
                    <a:pt x="2534" y="2150"/>
                  </a:lnTo>
                  <a:lnTo>
                    <a:pt x="2534" y="2151"/>
                  </a:lnTo>
                  <a:lnTo>
                    <a:pt x="2534" y="2152"/>
                  </a:lnTo>
                  <a:lnTo>
                    <a:pt x="2535" y="2158"/>
                  </a:lnTo>
                  <a:lnTo>
                    <a:pt x="2535" y="2160"/>
                  </a:lnTo>
                  <a:lnTo>
                    <a:pt x="2535" y="2161"/>
                  </a:lnTo>
                  <a:lnTo>
                    <a:pt x="2535" y="2162"/>
                  </a:lnTo>
                  <a:lnTo>
                    <a:pt x="2535" y="2167"/>
                  </a:lnTo>
                  <a:lnTo>
                    <a:pt x="2536" y="2172"/>
                  </a:lnTo>
                  <a:lnTo>
                    <a:pt x="2539" y="2175"/>
                  </a:lnTo>
                  <a:lnTo>
                    <a:pt x="2546" y="2179"/>
                  </a:lnTo>
                  <a:lnTo>
                    <a:pt x="2549" y="2181"/>
                  </a:lnTo>
                  <a:lnTo>
                    <a:pt x="2555" y="2194"/>
                  </a:lnTo>
                  <a:lnTo>
                    <a:pt x="2560" y="2202"/>
                  </a:lnTo>
                  <a:lnTo>
                    <a:pt x="2563" y="2204"/>
                  </a:lnTo>
                  <a:lnTo>
                    <a:pt x="2568" y="2209"/>
                  </a:lnTo>
                  <a:lnTo>
                    <a:pt x="2569" y="2209"/>
                  </a:lnTo>
                  <a:lnTo>
                    <a:pt x="2581" y="2231"/>
                  </a:lnTo>
                  <a:lnTo>
                    <a:pt x="2583" y="2234"/>
                  </a:lnTo>
                  <a:lnTo>
                    <a:pt x="2587" y="2238"/>
                  </a:lnTo>
                  <a:lnTo>
                    <a:pt x="2588" y="2240"/>
                  </a:lnTo>
                  <a:lnTo>
                    <a:pt x="2589" y="2243"/>
                  </a:lnTo>
                  <a:lnTo>
                    <a:pt x="2589" y="2245"/>
                  </a:lnTo>
                  <a:lnTo>
                    <a:pt x="2590" y="2248"/>
                  </a:lnTo>
                  <a:lnTo>
                    <a:pt x="2595" y="2260"/>
                  </a:lnTo>
                  <a:lnTo>
                    <a:pt x="2599" y="2263"/>
                  </a:lnTo>
                  <a:lnTo>
                    <a:pt x="2602" y="2264"/>
                  </a:lnTo>
                  <a:lnTo>
                    <a:pt x="2606" y="2265"/>
                  </a:lnTo>
                  <a:lnTo>
                    <a:pt x="2611" y="2268"/>
                  </a:lnTo>
                  <a:lnTo>
                    <a:pt x="2613" y="2271"/>
                  </a:lnTo>
                  <a:lnTo>
                    <a:pt x="2609" y="2278"/>
                  </a:lnTo>
                  <a:lnTo>
                    <a:pt x="2602" y="2287"/>
                  </a:lnTo>
                  <a:lnTo>
                    <a:pt x="2598" y="2298"/>
                  </a:lnTo>
                  <a:lnTo>
                    <a:pt x="2596" y="2301"/>
                  </a:lnTo>
                  <a:lnTo>
                    <a:pt x="2594" y="2303"/>
                  </a:lnTo>
                  <a:lnTo>
                    <a:pt x="2587" y="2308"/>
                  </a:lnTo>
                  <a:lnTo>
                    <a:pt x="2581" y="2312"/>
                  </a:lnTo>
                  <a:lnTo>
                    <a:pt x="2579" y="2314"/>
                  </a:lnTo>
                  <a:lnTo>
                    <a:pt x="2569" y="2316"/>
                  </a:lnTo>
                  <a:lnTo>
                    <a:pt x="2565" y="2317"/>
                  </a:lnTo>
                  <a:lnTo>
                    <a:pt x="2563" y="2321"/>
                  </a:lnTo>
                  <a:lnTo>
                    <a:pt x="2561" y="2329"/>
                  </a:lnTo>
                  <a:lnTo>
                    <a:pt x="2559" y="2330"/>
                  </a:lnTo>
                  <a:lnTo>
                    <a:pt x="2557" y="2330"/>
                  </a:lnTo>
                  <a:lnTo>
                    <a:pt x="2556" y="2331"/>
                  </a:lnTo>
                  <a:lnTo>
                    <a:pt x="2555" y="2333"/>
                  </a:lnTo>
                  <a:lnTo>
                    <a:pt x="2554" y="2335"/>
                  </a:lnTo>
                  <a:lnTo>
                    <a:pt x="2553" y="2337"/>
                  </a:lnTo>
                  <a:lnTo>
                    <a:pt x="2551" y="2338"/>
                  </a:lnTo>
                  <a:lnTo>
                    <a:pt x="2551" y="2339"/>
                  </a:lnTo>
                  <a:lnTo>
                    <a:pt x="2551" y="2341"/>
                  </a:lnTo>
                  <a:lnTo>
                    <a:pt x="2551" y="2344"/>
                  </a:lnTo>
                  <a:lnTo>
                    <a:pt x="2551" y="2346"/>
                  </a:lnTo>
                  <a:lnTo>
                    <a:pt x="2551" y="2347"/>
                  </a:lnTo>
                  <a:lnTo>
                    <a:pt x="2549" y="2348"/>
                  </a:lnTo>
                  <a:lnTo>
                    <a:pt x="2545" y="2349"/>
                  </a:lnTo>
                  <a:lnTo>
                    <a:pt x="2544" y="2349"/>
                  </a:lnTo>
                  <a:lnTo>
                    <a:pt x="2538" y="2350"/>
                  </a:lnTo>
                  <a:lnTo>
                    <a:pt x="2536" y="2349"/>
                  </a:lnTo>
                  <a:lnTo>
                    <a:pt x="2533" y="2348"/>
                  </a:lnTo>
                  <a:lnTo>
                    <a:pt x="2528" y="2346"/>
                  </a:lnTo>
                  <a:lnTo>
                    <a:pt x="2527" y="2346"/>
                  </a:lnTo>
                  <a:lnTo>
                    <a:pt x="2525" y="2346"/>
                  </a:lnTo>
                  <a:lnTo>
                    <a:pt x="2521" y="2348"/>
                  </a:lnTo>
                  <a:lnTo>
                    <a:pt x="2520" y="2348"/>
                  </a:lnTo>
                  <a:lnTo>
                    <a:pt x="2518" y="2347"/>
                  </a:lnTo>
                  <a:lnTo>
                    <a:pt x="2515" y="2343"/>
                  </a:lnTo>
                  <a:lnTo>
                    <a:pt x="2514" y="2342"/>
                  </a:lnTo>
                  <a:lnTo>
                    <a:pt x="2504" y="2341"/>
                  </a:lnTo>
                  <a:lnTo>
                    <a:pt x="2503" y="2341"/>
                  </a:lnTo>
                  <a:lnTo>
                    <a:pt x="2502" y="2341"/>
                  </a:lnTo>
                  <a:lnTo>
                    <a:pt x="2495" y="2336"/>
                  </a:lnTo>
                  <a:lnTo>
                    <a:pt x="2493" y="2335"/>
                  </a:lnTo>
                  <a:lnTo>
                    <a:pt x="2492" y="2332"/>
                  </a:lnTo>
                  <a:lnTo>
                    <a:pt x="2492" y="2326"/>
                  </a:lnTo>
                  <a:lnTo>
                    <a:pt x="2492" y="2323"/>
                  </a:lnTo>
                  <a:lnTo>
                    <a:pt x="2491" y="2322"/>
                  </a:lnTo>
                  <a:lnTo>
                    <a:pt x="2489" y="2318"/>
                  </a:lnTo>
                  <a:lnTo>
                    <a:pt x="2488" y="2317"/>
                  </a:lnTo>
                  <a:lnTo>
                    <a:pt x="2488" y="2316"/>
                  </a:lnTo>
                  <a:lnTo>
                    <a:pt x="2487" y="2315"/>
                  </a:lnTo>
                  <a:lnTo>
                    <a:pt x="2486" y="2314"/>
                  </a:lnTo>
                  <a:lnTo>
                    <a:pt x="2484" y="2312"/>
                  </a:lnTo>
                  <a:lnTo>
                    <a:pt x="2484" y="2311"/>
                  </a:lnTo>
                  <a:lnTo>
                    <a:pt x="2484" y="2309"/>
                  </a:lnTo>
                  <a:lnTo>
                    <a:pt x="2483" y="2306"/>
                  </a:lnTo>
                  <a:lnTo>
                    <a:pt x="2482" y="2305"/>
                  </a:lnTo>
                  <a:lnTo>
                    <a:pt x="2480" y="2305"/>
                  </a:lnTo>
                  <a:lnTo>
                    <a:pt x="2478" y="2305"/>
                  </a:lnTo>
                  <a:lnTo>
                    <a:pt x="2477" y="2305"/>
                  </a:lnTo>
                  <a:lnTo>
                    <a:pt x="2473" y="2306"/>
                  </a:lnTo>
                  <a:lnTo>
                    <a:pt x="2472" y="2306"/>
                  </a:lnTo>
                  <a:lnTo>
                    <a:pt x="2472" y="2304"/>
                  </a:lnTo>
                  <a:lnTo>
                    <a:pt x="2471" y="2300"/>
                  </a:lnTo>
                  <a:lnTo>
                    <a:pt x="2468" y="2297"/>
                  </a:lnTo>
                  <a:lnTo>
                    <a:pt x="2464" y="2293"/>
                  </a:lnTo>
                  <a:lnTo>
                    <a:pt x="2463" y="2291"/>
                  </a:lnTo>
                  <a:lnTo>
                    <a:pt x="2462" y="2290"/>
                  </a:lnTo>
                  <a:lnTo>
                    <a:pt x="2462" y="2288"/>
                  </a:lnTo>
                  <a:lnTo>
                    <a:pt x="2461" y="2287"/>
                  </a:lnTo>
                  <a:lnTo>
                    <a:pt x="2460" y="2287"/>
                  </a:lnTo>
                  <a:lnTo>
                    <a:pt x="2458" y="2287"/>
                  </a:lnTo>
                  <a:lnTo>
                    <a:pt x="2457" y="2286"/>
                  </a:lnTo>
                  <a:lnTo>
                    <a:pt x="2455" y="2285"/>
                  </a:lnTo>
                  <a:lnTo>
                    <a:pt x="2449" y="2280"/>
                  </a:lnTo>
                  <a:lnTo>
                    <a:pt x="2448" y="2278"/>
                  </a:lnTo>
                  <a:lnTo>
                    <a:pt x="2448" y="2276"/>
                  </a:lnTo>
                  <a:lnTo>
                    <a:pt x="2448" y="2272"/>
                  </a:lnTo>
                  <a:lnTo>
                    <a:pt x="2447" y="2270"/>
                  </a:lnTo>
                  <a:lnTo>
                    <a:pt x="2446" y="2270"/>
                  </a:lnTo>
                  <a:lnTo>
                    <a:pt x="2445" y="2272"/>
                  </a:lnTo>
                  <a:lnTo>
                    <a:pt x="2444" y="2272"/>
                  </a:lnTo>
                  <a:lnTo>
                    <a:pt x="2443" y="2273"/>
                  </a:lnTo>
                  <a:lnTo>
                    <a:pt x="2439" y="2274"/>
                  </a:lnTo>
                  <a:lnTo>
                    <a:pt x="2437" y="2275"/>
                  </a:lnTo>
                  <a:lnTo>
                    <a:pt x="2435" y="2277"/>
                  </a:lnTo>
                  <a:lnTo>
                    <a:pt x="2433" y="2278"/>
                  </a:lnTo>
                  <a:lnTo>
                    <a:pt x="2431" y="2278"/>
                  </a:lnTo>
                  <a:lnTo>
                    <a:pt x="2430" y="2277"/>
                  </a:lnTo>
                  <a:lnTo>
                    <a:pt x="2430" y="2275"/>
                  </a:lnTo>
                  <a:lnTo>
                    <a:pt x="2430" y="2270"/>
                  </a:lnTo>
                  <a:lnTo>
                    <a:pt x="2430" y="2268"/>
                  </a:lnTo>
                  <a:lnTo>
                    <a:pt x="2428" y="2267"/>
                  </a:lnTo>
                  <a:lnTo>
                    <a:pt x="2424" y="2266"/>
                  </a:lnTo>
                  <a:lnTo>
                    <a:pt x="2421" y="2266"/>
                  </a:lnTo>
                  <a:lnTo>
                    <a:pt x="2419" y="2266"/>
                  </a:lnTo>
                  <a:lnTo>
                    <a:pt x="2417" y="2263"/>
                  </a:lnTo>
                  <a:lnTo>
                    <a:pt x="2415" y="2262"/>
                  </a:lnTo>
                  <a:lnTo>
                    <a:pt x="2409" y="2261"/>
                  </a:lnTo>
                  <a:lnTo>
                    <a:pt x="2406" y="2260"/>
                  </a:lnTo>
                  <a:lnTo>
                    <a:pt x="2403" y="2255"/>
                  </a:lnTo>
                  <a:lnTo>
                    <a:pt x="2400" y="2253"/>
                  </a:lnTo>
                  <a:lnTo>
                    <a:pt x="2400" y="2253"/>
                  </a:lnTo>
                  <a:lnTo>
                    <a:pt x="2399" y="2253"/>
                  </a:lnTo>
                  <a:lnTo>
                    <a:pt x="2398" y="2253"/>
                  </a:lnTo>
                  <a:lnTo>
                    <a:pt x="2397" y="2253"/>
                  </a:lnTo>
                  <a:lnTo>
                    <a:pt x="2392" y="2254"/>
                  </a:lnTo>
                  <a:lnTo>
                    <a:pt x="2389" y="2254"/>
                  </a:lnTo>
                  <a:lnTo>
                    <a:pt x="2387" y="2253"/>
                  </a:lnTo>
                  <a:lnTo>
                    <a:pt x="2387" y="2251"/>
                  </a:lnTo>
                  <a:lnTo>
                    <a:pt x="2386" y="2250"/>
                  </a:lnTo>
                  <a:lnTo>
                    <a:pt x="2384" y="2251"/>
                  </a:lnTo>
                  <a:lnTo>
                    <a:pt x="2382" y="2251"/>
                  </a:lnTo>
                  <a:lnTo>
                    <a:pt x="2382" y="2250"/>
                  </a:lnTo>
                  <a:lnTo>
                    <a:pt x="2381" y="2249"/>
                  </a:lnTo>
                  <a:lnTo>
                    <a:pt x="2380" y="2248"/>
                  </a:lnTo>
                  <a:lnTo>
                    <a:pt x="2379" y="2249"/>
                  </a:lnTo>
                  <a:lnTo>
                    <a:pt x="2378" y="2250"/>
                  </a:lnTo>
                  <a:lnTo>
                    <a:pt x="2377" y="2250"/>
                  </a:lnTo>
                  <a:lnTo>
                    <a:pt x="2376" y="2250"/>
                  </a:lnTo>
                  <a:lnTo>
                    <a:pt x="2374" y="2249"/>
                  </a:lnTo>
                  <a:lnTo>
                    <a:pt x="2373" y="2248"/>
                  </a:lnTo>
                  <a:lnTo>
                    <a:pt x="2370" y="2241"/>
                  </a:lnTo>
                  <a:lnTo>
                    <a:pt x="2370" y="2240"/>
                  </a:lnTo>
                  <a:lnTo>
                    <a:pt x="2364" y="2239"/>
                  </a:lnTo>
                  <a:lnTo>
                    <a:pt x="2353" y="2232"/>
                  </a:lnTo>
                  <a:lnTo>
                    <a:pt x="2350" y="2230"/>
                  </a:lnTo>
                  <a:lnTo>
                    <a:pt x="2347" y="2228"/>
                  </a:lnTo>
                  <a:lnTo>
                    <a:pt x="2346" y="2225"/>
                  </a:lnTo>
                  <a:lnTo>
                    <a:pt x="2357" y="2198"/>
                  </a:lnTo>
                  <a:lnTo>
                    <a:pt x="2357" y="2195"/>
                  </a:lnTo>
                  <a:lnTo>
                    <a:pt x="2353" y="2191"/>
                  </a:lnTo>
                  <a:lnTo>
                    <a:pt x="2346" y="2188"/>
                  </a:lnTo>
                  <a:lnTo>
                    <a:pt x="2339" y="2186"/>
                  </a:lnTo>
                  <a:lnTo>
                    <a:pt x="2334" y="2186"/>
                  </a:lnTo>
                  <a:lnTo>
                    <a:pt x="2326" y="2189"/>
                  </a:lnTo>
                  <a:lnTo>
                    <a:pt x="2322" y="2189"/>
                  </a:lnTo>
                  <a:lnTo>
                    <a:pt x="2319" y="2188"/>
                  </a:lnTo>
                  <a:lnTo>
                    <a:pt x="2318" y="2186"/>
                  </a:lnTo>
                  <a:lnTo>
                    <a:pt x="2317" y="2185"/>
                  </a:lnTo>
                  <a:lnTo>
                    <a:pt x="2316" y="2183"/>
                  </a:lnTo>
                  <a:lnTo>
                    <a:pt x="2316" y="2181"/>
                  </a:lnTo>
                  <a:lnTo>
                    <a:pt x="2307" y="2170"/>
                  </a:lnTo>
                  <a:lnTo>
                    <a:pt x="2304" y="2167"/>
                  </a:lnTo>
                  <a:lnTo>
                    <a:pt x="2301" y="2167"/>
                  </a:lnTo>
                  <a:lnTo>
                    <a:pt x="2299" y="2167"/>
                  </a:lnTo>
                  <a:lnTo>
                    <a:pt x="2297" y="2168"/>
                  </a:lnTo>
                  <a:lnTo>
                    <a:pt x="2296" y="2168"/>
                  </a:lnTo>
                  <a:lnTo>
                    <a:pt x="2294" y="2169"/>
                  </a:lnTo>
                  <a:lnTo>
                    <a:pt x="2292" y="2168"/>
                  </a:lnTo>
                  <a:lnTo>
                    <a:pt x="2291" y="2167"/>
                  </a:lnTo>
                  <a:lnTo>
                    <a:pt x="2281" y="2161"/>
                  </a:lnTo>
                  <a:lnTo>
                    <a:pt x="2277" y="2160"/>
                  </a:lnTo>
                  <a:lnTo>
                    <a:pt x="2275" y="2163"/>
                  </a:lnTo>
                  <a:lnTo>
                    <a:pt x="2274" y="2165"/>
                  </a:lnTo>
                  <a:lnTo>
                    <a:pt x="2272" y="2171"/>
                  </a:lnTo>
                  <a:lnTo>
                    <a:pt x="2270" y="2177"/>
                  </a:lnTo>
                  <a:lnTo>
                    <a:pt x="2269" y="2178"/>
                  </a:lnTo>
                  <a:lnTo>
                    <a:pt x="2268" y="2177"/>
                  </a:lnTo>
                  <a:lnTo>
                    <a:pt x="2266" y="2170"/>
                  </a:lnTo>
                  <a:lnTo>
                    <a:pt x="2265" y="2168"/>
                  </a:lnTo>
                  <a:lnTo>
                    <a:pt x="2262" y="2165"/>
                  </a:lnTo>
                  <a:lnTo>
                    <a:pt x="2261" y="2164"/>
                  </a:lnTo>
                  <a:lnTo>
                    <a:pt x="2258" y="2162"/>
                  </a:lnTo>
                  <a:lnTo>
                    <a:pt x="2257" y="2162"/>
                  </a:lnTo>
                  <a:lnTo>
                    <a:pt x="2254" y="2161"/>
                  </a:lnTo>
                  <a:lnTo>
                    <a:pt x="2250" y="2161"/>
                  </a:lnTo>
                  <a:lnTo>
                    <a:pt x="2245" y="2161"/>
                  </a:lnTo>
                  <a:lnTo>
                    <a:pt x="2243" y="2161"/>
                  </a:lnTo>
                  <a:lnTo>
                    <a:pt x="2236" y="2166"/>
                  </a:lnTo>
                  <a:lnTo>
                    <a:pt x="2232" y="2167"/>
                  </a:lnTo>
                  <a:lnTo>
                    <a:pt x="2225" y="2167"/>
                  </a:lnTo>
                  <a:lnTo>
                    <a:pt x="2222" y="2169"/>
                  </a:lnTo>
                  <a:lnTo>
                    <a:pt x="2220" y="2173"/>
                  </a:lnTo>
                  <a:lnTo>
                    <a:pt x="2219" y="2174"/>
                  </a:lnTo>
                  <a:lnTo>
                    <a:pt x="2218" y="2176"/>
                  </a:lnTo>
                  <a:lnTo>
                    <a:pt x="2217" y="2176"/>
                  </a:lnTo>
                  <a:lnTo>
                    <a:pt x="2214" y="2177"/>
                  </a:lnTo>
                  <a:lnTo>
                    <a:pt x="2205" y="2178"/>
                  </a:lnTo>
                  <a:lnTo>
                    <a:pt x="2201" y="2179"/>
                  </a:lnTo>
                  <a:lnTo>
                    <a:pt x="2200" y="2180"/>
                  </a:lnTo>
                  <a:lnTo>
                    <a:pt x="2197" y="2184"/>
                  </a:lnTo>
                  <a:lnTo>
                    <a:pt x="2196" y="2185"/>
                  </a:lnTo>
                  <a:lnTo>
                    <a:pt x="2195" y="2185"/>
                  </a:lnTo>
                  <a:lnTo>
                    <a:pt x="2193" y="2185"/>
                  </a:lnTo>
                  <a:lnTo>
                    <a:pt x="2191" y="2184"/>
                  </a:lnTo>
                  <a:lnTo>
                    <a:pt x="2190" y="2182"/>
                  </a:lnTo>
                  <a:lnTo>
                    <a:pt x="2186" y="2181"/>
                  </a:lnTo>
                  <a:lnTo>
                    <a:pt x="2182" y="2180"/>
                  </a:lnTo>
                  <a:lnTo>
                    <a:pt x="2178" y="2179"/>
                  </a:lnTo>
                  <a:lnTo>
                    <a:pt x="2175" y="2176"/>
                  </a:lnTo>
                  <a:lnTo>
                    <a:pt x="2175" y="2173"/>
                  </a:lnTo>
                  <a:lnTo>
                    <a:pt x="2178" y="2170"/>
                  </a:lnTo>
                  <a:lnTo>
                    <a:pt x="2181" y="2167"/>
                  </a:lnTo>
                  <a:lnTo>
                    <a:pt x="2183" y="2165"/>
                  </a:lnTo>
                  <a:lnTo>
                    <a:pt x="2182" y="2161"/>
                  </a:lnTo>
                  <a:lnTo>
                    <a:pt x="2180" y="2161"/>
                  </a:lnTo>
                  <a:lnTo>
                    <a:pt x="2178" y="2159"/>
                  </a:lnTo>
                  <a:lnTo>
                    <a:pt x="2170" y="2157"/>
                  </a:lnTo>
                  <a:lnTo>
                    <a:pt x="2168" y="2156"/>
                  </a:lnTo>
                  <a:lnTo>
                    <a:pt x="2164" y="2152"/>
                  </a:lnTo>
                  <a:lnTo>
                    <a:pt x="2162" y="2150"/>
                  </a:lnTo>
                  <a:lnTo>
                    <a:pt x="2156" y="2147"/>
                  </a:lnTo>
                  <a:lnTo>
                    <a:pt x="2153" y="2146"/>
                  </a:lnTo>
                  <a:lnTo>
                    <a:pt x="2144" y="2144"/>
                  </a:lnTo>
                  <a:lnTo>
                    <a:pt x="2127" y="2139"/>
                  </a:lnTo>
                  <a:lnTo>
                    <a:pt x="2125" y="2138"/>
                  </a:lnTo>
                  <a:lnTo>
                    <a:pt x="2124" y="2137"/>
                  </a:lnTo>
                  <a:lnTo>
                    <a:pt x="2114" y="2128"/>
                  </a:lnTo>
                  <a:lnTo>
                    <a:pt x="2110" y="2125"/>
                  </a:lnTo>
                  <a:lnTo>
                    <a:pt x="2109" y="2124"/>
                  </a:lnTo>
                  <a:lnTo>
                    <a:pt x="2109" y="2122"/>
                  </a:lnTo>
                  <a:lnTo>
                    <a:pt x="2110" y="2119"/>
                  </a:lnTo>
                  <a:lnTo>
                    <a:pt x="2110" y="2118"/>
                  </a:lnTo>
                  <a:lnTo>
                    <a:pt x="2102" y="2115"/>
                  </a:lnTo>
                  <a:lnTo>
                    <a:pt x="2100" y="2113"/>
                  </a:lnTo>
                  <a:lnTo>
                    <a:pt x="2097" y="2111"/>
                  </a:lnTo>
                  <a:lnTo>
                    <a:pt x="2094" y="2109"/>
                  </a:lnTo>
                  <a:lnTo>
                    <a:pt x="2091" y="2108"/>
                  </a:lnTo>
                  <a:lnTo>
                    <a:pt x="2088" y="2108"/>
                  </a:lnTo>
                  <a:lnTo>
                    <a:pt x="2083" y="2109"/>
                  </a:lnTo>
                  <a:lnTo>
                    <a:pt x="2080" y="2110"/>
                  </a:lnTo>
                  <a:lnTo>
                    <a:pt x="2079" y="2110"/>
                  </a:lnTo>
                  <a:lnTo>
                    <a:pt x="2076" y="2113"/>
                  </a:lnTo>
                  <a:lnTo>
                    <a:pt x="2075" y="2113"/>
                  </a:lnTo>
                  <a:lnTo>
                    <a:pt x="2073" y="2113"/>
                  </a:lnTo>
                  <a:lnTo>
                    <a:pt x="2068" y="2110"/>
                  </a:lnTo>
                  <a:lnTo>
                    <a:pt x="2065" y="2107"/>
                  </a:lnTo>
                  <a:lnTo>
                    <a:pt x="2063" y="2106"/>
                  </a:lnTo>
                  <a:lnTo>
                    <a:pt x="2058" y="2101"/>
                  </a:lnTo>
                  <a:lnTo>
                    <a:pt x="2052" y="2101"/>
                  </a:lnTo>
                  <a:lnTo>
                    <a:pt x="2052" y="2101"/>
                  </a:lnTo>
                  <a:lnTo>
                    <a:pt x="2036" y="2102"/>
                  </a:lnTo>
                  <a:lnTo>
                    <a:pt x="2034" y="2103"/>
                  </a:lnTo>
                  <a:lnTo>
                    <a:pt x="2027" y="2107"/>
                  </a:lnTo>
                  <a:lnTo>
                    <a:pt x="2023" y="2107"/>
                  </a:lnTo>
                  <a:lnTo>
                    <a:pt x="2021" y="2107"/>
                  </a:lnTo>
                  <a:lnTo>
                    <a:pt x="2017" y="2107"/>
                  </a:lnTo>
                  <a:lnTo>
                    <a:pt x="2015" y="2106"/>
                  </a:lnTo>
                  <a:lnTo>
                    <a:pt x="2012" y="2105"/>
                  </a:lnTo>
                  <a:lnTo>
                    <a:pt x="2010" y="2105"/>
                  </a:lnTo>
                  <a:lnTo>
                    <a:pt x="2004" y="2105"/>
                  </a:lnTo>
                  <a:lnTo>
                    <a:pt x="2000" y="2105"/>
                  </a:lnTo>
                  <a:lnTo>
                    <a:pt x="1995" y="2103"/>
                  </a:lnTo>
                  <a:lnTo>
                    <a:pt x="1992" y="2103"/>
                  </a:lnTo>
                  <a:lnTo>
                    <a:pt x="1985" y="2104"/>
                  </a:lnTo>
                  <a:lnTo>
                    <a:pt x="1981" y="2103"/>
                  </a:lnTo>
                  <a:lnTo>
                    <a:pt x="1979" y="2102"/>
                  </a:lnTo>
                  <a:lnTo>
                    <a:pt x="1975" y="2098"/>
                  </a:lnTo>
                  <a:lnTo>
                    <a:pt x="1973" y="2096"/>
                  </a:lnTo>
                  <a:lnTo>
                    <a:pt x="1967" y="2095"/>
                  </a:lnTo>
                  <a:lnTo>
                    <a:pt x="1967" y="2094"/>
                  </a:lnTo>
                  <a:lnTo>
                    <a:pt x="1966" y="2093"/>
                  </a:lnTo>
                  <a:lnTo>
                    <a:pt x="1964" y="2090"/>
                  </a:lnTo>
                  <a:lnTo>
                    <a:pt x="1963" y="2089"/>
                  </a:lnTo>
                  <a:lnTo>
                    <a:pt x="1961" y="2088"/>
                  </a:lnTo>
                  <a:lnTo>
                    <a:pt x="1955" y="2089"/>
                  </a:lnTo>
                  <a:lnTo>
                    <a:pt x="1951" y="2088"/>
                  </a:lnTo>
                  <a:lnTo>
                    <a:pt x="1949" y="2085"/>
                  </a:lnTo>
                  <a:lnTo>
                    <a:pt x="1945" y="2083"/>
                  </a:lnTo>
                  <a:lnTo>
                    <a:pt x="1943" y="2083"/>
                  </a:lnTo>
                  <a:lnTo>
                    <a:pt x="1933" y="2084"/>
                  </a:lnTo>
                  <a:lnTo>
                    <a:pt x="1931" y="2083"/>
                  </a:lnTo>
                  <a:lnTo>
                    <a:pt x="1918" y="2074"/>
                  </a:lnTo>
                  <a:lnTo>
                    <a:pt x="1915" y="2072"/>
                  </a:lnTo>
                  <a:lnTo>
                    <a:pt x="1906" y="2069"/>
                  </a:lnTo>
                  <a:lnTo>
                    <a:pt x="1901" y="2065"/>
                  </a:lnTo>
                  <a:lnTo>
                    <a:pt x="1901" y="2064"/>
                  </a:lnTo>
                  <a:lnTo>
                    <a:pt x="1898" y="2064"/>
                  </a:lnTo>
                  <a:lnTo>
                    <a:pt x="1895" y="2064"/>
                  </a:lnTo>
                  <a:lnTo>
                    <a:pt x="1889" y="2067"/>
                  </a:lnTo>
                  <a:lnTo>
                    <a:pt x="1886" y="2067"/>
                  </a:lnTo>
                  <a:lnTo>
                    <a:pt x="1883" y="2067"/>
                  </a:lnTo>
                  <a:lnTo>
                    <a:pt x="1860" y="2058"/>
                  </a:lnTo>
                  <a:lnTo>
                    <a:pt x="1853" y="2058"/>
                  </a:lnTo>
                  <a:lnTo>
                    <a:pt x="1847" y="2060"/>
                  </a:lnTo>
                  <a:lnTo>
                    <a:pt x="1846" y="2062"/>
                  </a:lnTo>
                  <a:lnTo>
                    <a:pt x="1844" y="2064"/>
                  </a:lnTo>
                  <a:lnTo>
                    <a:pt x="1838" y="2080"/>
                  </a:lnTo>
                  <a:lnTo>
                    <a:pt x="1838" y="2082"/>
                  </a:lnTo>
                  <a:lnTo>
                    <a:pt x="1835" y="2082"/>
                  </a:lnTo>
                  <a:lnTo>
                    <a:pt x="1833" y="2080"/>
                  </a:lnTo>
                  <a:lnTo>
                    <a:pt x="1831" y="2077"/>
                  </a:lnTo>
                  <a:lnTo>
                    <a:pt x="1829" y="2075"/>
                  </a:lnTo>
                  <a:lnTo>
                    <a:pt x="1829" y="2071"/>
                  </a:lnTo>
                  <a:lnTo>
                    <a:pt x="1827" y="2069"/>
                  </a:lnTo>
                  <a:lnTo>
                    <a:pt x="1825" y="2067"/>
                  </a:lnTo>
                  <a:lnTo>
                    <a:pt x="1817" y="2063"/>
                  </a:lnTo>
                  <a:lnTo>
                    <a:pt x="1815" y="2060"/>
                  </a:lnTo>
                  <a:lnTo>
                    <a:pt x="1814" y="2059"/>
                  </a:lnTo>
                  <a:lnTo>
                    <a:pt x="1813" y="2059"/>
                  </a:lnTo>
                  <a:lnTo>
                    <a:pt x="1812" y="2058"/>
                  </a:lnTo>
                  <a:lnTo>
                    <a:pt x="1811" y="2055"/>
                  </a:lnTo>
                  <a:lnTo>
                    <a:pt x="1811" y="2054"/>
                  </a:lnTo>
                  <a:lnTo>
                    <a:pt x="1810" y="2052"/>
                  </a:lnTo>
                  <a:lnTo>
                    <a:pt x="1806" y="2052"/>
                  </a:lnTo>
                  <a:lnTo>
                    <a:pt x="1805" y="2050"/>
                  </a:lnTo>
                  <a:lnTo>
                    <a:pt x="1800" y="2045"/>
                  </a:lnTo>
                  <a:lnTo>
                    <a:pt x="1790" y="2034"/>
                  </a:lnTo>
                  <a:lnTo>
                    <a:pt x="1784" y="2025"/>
                  </a:lnTo>
                  <a:lnTo>
                    <a:pt x="1779" y="2019"/>
                  </a:lnTo>
                  <a:lnTo>
                    <a:pt x="1759" y="2003"/>
                  </a:lnTo>
                  <a:lnTo>
                    <a:pt x="1757" y="2000"/>
                  </a:lnTo>
                  <a:lnTo>
                    <a:pt x="1754" y="1996"/>
                  </a:lnTo>
                  <a:lnTo>
                    <a:pt x="1753" y="1995"/>
                  </a:lnTo>
                  <a:lnTo>
                    <a:pt x="1751" y="1994"/>
                  </a:lnTo>
                  <a:lnTo>
                    <a:pt x="1750" y="1993"/>
                  </a:lnTo>
                  <a:lnTo>
                    <a:pt x="1748" y="1989"/>
                  </a:lnTo>
                  <a:lnTo>
                    <a:pt x="1747" y="1987"/>
                  </a:lnTo>
                  <a:lnTo>
                    <a:pt x="1745" y="1986"/>
                  </a:lnTo>
                  <a:lnTo>
                    <a:pt x="1743" y="1985"/>
                  </a:lnTo>
                  <a:lnTo>
                    <a:pt x="1739" y="1985"/>
                  </a:lnTo>
                  <a:lnTo>
                    <a:pt x="1738" y="1984"/>
                  </a:lnTo>
                  <a:lnTo>
                    <a:pt x="1736" y="1982"/>
                  </a:lnTo>
                  <a:lnTo>
                    <a:pt x="1728" y="1973"/>
                  </a:lnTo>
                  <a:lnTo>
                    <a:pt x="1727" y="1971"/>
                  </a:lnTo>
                  <a:lnTo>
                    <a:pt x="1726" y="1970"/>
                  </a:lnTo>
                  <a:lnTo>
                    <a:pt x="1721" y="1969"/>
                  </a:lnTo>
                  <a:lnTo>
                    <a:pt x="1712" y="1964"/>
                  </a:lnTo>
                  <a:lnTo>
                    <a:pt x="1686" y="1960"/>
                  </a:lnTo>
                  <a:lnTo>
                    <a:pt x="1685" y="1958"/>
                  </a:lnTo>
                  <a:lnTo>
                    <a:pt x="1685" y="1957"/>
                  </a:lnTo>
                  <a:lnTo>
                    <a:pt x="1679" y="1957"/>
                  </a:lnTo>
                  <a:lnTo>
                    <a:pt x="1675" y="1955"/>
                  </a:lnTo>
                  <a:lnTo>
                    <a:pt x="1673" y="1950"/>
                  </a:lnTo>
                  <a:lnTo>
                    <a:pt x="1671" y="1946"/>
                  </a:lnTo>
                  <a:lnTo>
                    <a:pt x="1668" y="1943"/>
                  </a:lnTo>
                  <a:lnTo>
                    <a:pt x="1665" y="1941"/>
                  </a:lnTo>
                  <a:lnTo>
                    <a:pt x="1664" y="1939"/>
                  </a:lnTo>
                  <a:lnTo>
                    <a:pt x="1664" y="1935"/>
                  </a:lnTo>
                  <a:lnTo>
                    <a:pt x="1663" y="1935"/>
                  </a:lnTo>
                  <a:lnTo>
                    <a:pt x="1660" y="1936"/>
                  </a:lnTo>
                  <a:lnTo>
                    <a:pt x="1659" y="1936"/>
                  </a:lnTo>
                  <a:lnTo>
                    <a:pt x="1657" y="1935"/>
                  </a:lnTo>
                  <a:lnTo>
                    <a:pt x="1654" y="1931"/>
                  </a:lnTo>
                  <a:lnTo>
                    <a:pt x="1652" y="1929"/>
                  </a:lnTo>
                  <a:lnTo>
                    <a:pt x="1652" y="1928"/>
                  </a:lnTo>
                  <a:lnTo>
                    <a:pt x="1652" y="1927"/>
                  </a:lnTo>
                  <a:lnTo>
                    <a:pt x="1653" y="1926"/>
                  </a:lnTo>
                  <a:lnTo>
                    <a:pt x="1653" y="1926"/>
                  </a:lnTo>
                  <a:lnTo>
                    <a:pt x="1648" y="1919"/>
                  </a:lnTo>
                  <a:lnTo>
                    <a:pt x="1647" y="1918"/>
                  </a:lnTo>
                  <a:lnTo>
                    <a:pt x="1644" y="1917"/>
                  </a:lnTo>
                  <a:lnTo>
                    <a:pt x="1641" y="1914"/>
                  </a:lnTo>
                  <a:lnTo>
                    <a:pt x="1639" y="1914"/>
                  </a:lnTo>
                  <a:lnTo>
                    <a:pt x="1640" y="1917"/>
                  </a:lnTo>
                  <a:lnTo>
                    <a:pt x="1642" y="1919"/>
                  </a:lnTo>
                  <a:lnTo>
                    <a:pt x="1643" y="1921"/>
                  </a:lnTo>
                  <a:lnTo>
                    <a:pt x="1643" y="1924"/>
                  </a:lnTo>
                  <a:lnTo>
                    <a:pt x="1641" y="1926"/>
                  </a:lnTo>
                  <a:lnTo>
                    <a:pt x="1638" y="1926"/>
                  </a:lnTo>
                  <a:lnTo>
                    <a:pt x="1635" y="1926"/>
                  </a:lnTo>
                  <a:lnTo>
                    <a:pt x="1632" y="1925"/>
                  </a:lnTo>
                  <a:lnTo>
                    <a:pt x="1628" y="1922"/>
                  </a:lnTo>
                  <a:lnTo>
                    <a:pt x="1625" y="1921"/>
                  </a:lnTo>
                  <a:lnTo>
                    <a:pt x="1623" y="1921"/>
                  </a:lnTo>
                  <a:lnTo>
                    <a:pt x="1621" y="1923"/>
                  </a:lnTo>
                  <a:lnTo>
                    <a:pt x="1620" y="1923"/>
                  </a:lnTo>
                  <a:lnTo>
                    <a:pt x="1617" y="1922"/>
                  </a:lnTo>
                  <a:lnTo>
                    <a:pt x="1616" y="1921"/>
                  </a:lnTo>
                  <a:lnTo>
                    <a:pt x="1614" y="1920"/>
                  </a:lnTo>
                  <a:lnTo>
                    <a:pt x="1613" y="1921"/>
                  </a:lnTo>
                  <a:lnTo>
                    <a:pt x="1612" y="1920"/>
                  </a:lnTo>
                  <a:lnTo>
                    <a:pt x="1610" y="1919"/>
                  </a:lnTo>
                  <a:lnTo>
                    <a:pt x="1609" y="1917"/>
                  </a:lnTo>
                  <a:lnTo>
                    <a:pt x="1608" y="1915"/>
                  </a:lnTo>
                  <a:lnTo>
                    <a:pt x="1603" y="1913"/>
                  </a:lnTo>
                  <a:lnTo>
                    <a:pt x="1602" y="1911"/>
                  </a:lnTo>
                  <a:lnTo>
                    <a:pt x="1601" y="1908"/>
                  </a:lnTo>
                  <a:lnTo>
                    <a:pt x="1597" y="1899"/>
                  </a:lnTo>
                  <a:lnTo>
                    <a:pt x="1595" y="1896"/>
                  </a:lnTo>
                  <a:lnTo>
                    <a:pt x="1595" y="1895"/>
                  </a:lnTo>
                  <a:lnTo>
                    <a:pt x="1596" y="1893"/>
                  </a:lnTo>
                  <a:lnTo>
                    <a:pt x="1596" y="1890"/>
                  </a:lnTo>
                  <a:lnTo>
                    <a:pt x="1595" y="1889"/>
                  </a:lnTo>
                  <a:lnTo>
                    <a:pt x="1586" y="1880"/>
                  </a:lnTo>
                  <a:lnTo>
                    <a:pt x="1583" y="1879"/>
                  </a:lnTo>
                  <a:lnTo>
                    <a:pt x="1583" y="1879"/>
                  </a:lnTo>
                  <a:lnTo>
                    <a:pt x="1581" y="1878"/>
                  </a:lnTo>
                  <a:lnTo>
                    <a:pt x="1579" y="1878"/>
                  </a:lnTo>
                  <a:lnTo>
                    <a:pt x="1578" y="1877"/>
                  </a:lnTo>
                  <a:lnTo>
                    <a:pt x="1575" y="1875"/>
                  </a:lnTo>
                  <a:lnTo>
                    <a:pt x="1571" y="1873"/>
                  </a:lnTo>
                  <a:lnTo>
                    <a:pt x="1564" y="1871"/>
                  </a:lnTo>
                  <a:lnTo>
                    <a:pt x="1554" y="1866"/>
                  </a:lnTo>
                  <a:lnTo>
                    <a:pt x="1550" y="1865"/>
                  </a:lnTo>
                  <a:lnTo>
                    <a:pt x="1548" y="1865"/>
                  </a:lnTo>
                  <a:lnTo>
                    <a:pt x="1545" y="1866"/>
                  </a:lnTo>
                  <a:lnTo>
                    <a:pt x="1543" y="1866"/>
                  </a:lnTo>
                  <a:lnTo>
                    <a:pt x="1541" y="1866"/>
                  </a:lnTo>
                  <a:lnTo>
                    <a:pt x="1536" y="1863"/>
                  </a:lnTo>
                  <a:lnTo>
                    <a:pt x="1532" y="1858"/>
                  </a:lnTo>
                  <a:lnTo>
                    <a:pt x="1531" y="1857"/>
                  </a:lnTo>
                  <a:lnTo>
                    <a:pt x="1531" y="1856"/>
                  </a:lnTo>
                  <a:lnTo>
                    <a:pt x="1530" y="1855"/>
                  </a:lnTo>
                  <a:lnTo>
                    <a:pt x="1530" y="1854"/>
                  </a:lnTo>
                  <a:lnTo>
                    <a:pt x="1531" y="1854"/>
                  </a:lnTo>
                  <a:lnTo>
                    <a:pt x="1532" y="1853"/>
                  </a:lnTo>
                  <a:lnTo>
                    <a:pt x="1542" y="1854"/>
                  </a:lnTo>
                  <a:lnTo>
                    <a:pt x="1544" y="1853"/>
                  </a:lnTo>
                  <a:lnTo>
                    <a:pt x="1547" y="1851"/>
                  </a:lnTo>
                  <a:lnTo>
                    <a:pt x="1549" y="1850"/>
                  </a:lnTo>
                  <a:lnTo>
                    <a:pt x="1550" y="1849"/>
                  </a:lnTo>
                  <a:lnTo>
                    <a:pt x="1553" y="1850"/>
                  </a:lnTo>
                  <a:lnTo>
                    <a:pt x="1554" y="1849"/>
                  </a:lnTo>
                  <a:lnTo>
                    <a:pt x="1555" y="1848"/>
                  </a:lnTo>
                  <a:lnTo>
                    <a:pt x="1557" y="1848"/>
                  </a:lnTo>
                  <a:lnTo>
                    <a:pt x="1563" y="1845"/>
                  </a:lnTo>
                  <a:lnTo>
                    <a:pt x="1565" y="1844"/>
                  </a:lnTo>
                  <a:lnTo>
                    <a:pt x="1565" y="1843"/>
                  </a:lnTo>
                  <a:lnTo>
                    <a:pt x="1565" y="1842"/>
                  </a:lnTo>
                  <a:lnTo>
                    <a:pt x="1566" y="1841"/>
                  </a:lnTo>
                  <a:lnTo>
                    <a:pt x="1565" y="1839"/>
                  </a:lnTo>
                  <a:lnTo>
                    <a:pt x="1565" y="1838"/>
                  </a:lnTo>
                  <a:lnTo>
                    <a:pt x="1564" y="1838"/>
                  </a:lnTo>
                  <a:lnTo>
                    <a:pt x="1564" y="1839"/>
                  </a:lnTo>
                  <a:lnTo>
                    <a:pt x="1549" y="1842"/>
                  </a:lnTo>
                  <a:lnTo>
                    <a:pt x="1548" y="1841"/>
                  </a:lnTo>
                  <a:lnTo>
                    <a:pt x="1547" y="1838"/>
                  </a:lnTo>
                  <a:lnTo>
                    <a:pt x="1547" y="1836"/>
                  </a:lnTo>
                  <a:lnTo>
                    <a:pt x="1547" y="1834"/>
                  </a:lnTo>
                  <a:lnTo>
                    <a:pt x="1548" y="1832"/>
                  </a:lnTo>
                  <a:lnTo>
                    <a:pt x="1549" y="1835"/>
                  </a:lnTo>
                  <a:lnTo>
                    <a:pt x="1550" y="1837"/>
                  </a:lnTo>
                  <a:lnTo>
                    <a:pt x="1551" y="1839"/>
                  </a:lnTo>
                  <a:lnTo>
                    <a:pt x="1552" y="1839"/>
                  </a:lnTo>
                  <a:lnTo>
                    <a:pt x="1552" y="1837"/>
                  </a:lnTo>
                  <a:lnTo>
                    <a:pt x="1552" y="1836"/>
                  </a:lnTo>
                  <a:lnTo>
                    <a:pt x="1552" y="1835"/>
                  </a:lnTo>
                  <a:lnTo>
                    <a:pt x="1553" y="1834"/>
                  </a:lnTo>
                  <a:lnTo>
                    <a:pt x="1553" y="1834"/>
                  </a:lnTo>
                  <a:lnTo>
                    <a:pt x="1555" y="1833"/>
                  </a:lnTo>
                  <a:lnTo>
                    <a:pt x="1555" y="1832"/>
                  </a:lnTo>
                  <a:lnTo>
                    <a:pt x="1552" y="1832"/>
                  </a:lnTo>
                  <a:lnTo>
                    <a:pt x="1551" y="1832"/>
                  </a:lnTo>
                  <a:lnTo>
                    <a:pt x="1549" y="1830"/>
                  </a:lnTo>
                  <a:lnTo>
                    <a:pt x="1547" y="1830"/>
                  </a:lnTo>
                  <a:lnTo>
                    <a:pt x="1547" y="1830"/>
                  </a:lnTo>
                  <a:lnTo>
                    <a:pt x="1546" y="1830"/>
                  </a:lnTo>
                  <a:lnTo>
                    <a:pt x="1544" y="1831"/>
                  </a:lnTo>
                  <a:lnTo>
                    <a:pt x="1541" y="1836"/>
                  </a:lnTo>
                  <a:lnTo>
                    <a:pt x="1539" y="1837"/>
                  </a:lnTo>
                  <a:lnTo>
                    <a:pt x="1539" y="1836"/>
                  </a:lnTo>
                  <a:lnTo>
                    <a:pt x="1540" y="1832"/>
                  </a:lnTo>
                  <a:lnTo>
                    <a:pt x="1542" y="1830"/>
                  </a:lnTo>
                  <a:lnTo>
                    <a:pt x="1553" y="1823"/>
                  </a:lnTo>
                  <a:lnTo>
                    <a:pt x="1555" y="1824"/>
                  </a:lnTo>
                  <a:lnTo>
                    <a:pt x="1556" y="1824"/>
                  </a:lnTo>
                  <a:lnTo>
                    <a:pt x="1558" y="1824"/>
                  </a:lnTo>
                  <a:lnTo>
                    <a:pt x="1559" y="1824"/>
                  </a:lnTo>
                  <a:lnTo>
                    <a:pt x="1575" y="1834"/>
                  </a:lnTo>
                  <a:lnTo>
                    <a:pt x="1578" y="1836"/>
                  </a:lnTo>
                  <a:lnTo>
                    <a:pt x="1580" y="1836"/>
                  </a:lnTo>
                  <a:lnTo>
                    <a:pt x="1581" y="1836"/>
                  </a:lnTo>
                  <a:lnTo>
                    <a:pt x="1580" y="1837"/>
                  </a:lnTo>
                  <a:lnTo>
                    <a:pt x="1579" y="1839"/>
                  </a:lnTo>
                  <a:lnTo>
                    <a:pt x="1578" y="1841"/>
                  </a:lnTo>
                  <a:lnTo>
                    <a:pt x="1578" y="1844"/>
                  </a:lnTo>
                  <a:lnTo>
                    <a:pt x="1577" y="1845"/>
                  </a:lnTo>
                  <a:lnTo>
                    <a:pt x="1575" y="1845"/>
                  </a:lnTo>
                  <a:lnTo>
                    <a:pt x="1575" y="1846"/>
                  </a:lnTo>
                  <a:lnTo>
                    <a:pt x="1575" y="1848"/>
                  </a:lnTo>
                  <a:lnTo>
                    <a:pt x="1575" y="1848"/>
                  </a:lnTo>
                  <a:lnTo>
                    <a:pt x="1576" y="1848"/>
                  </a:lnTo>
                  <a:lnTo>
                    <a:pt x="1577" y="1849"/>
                  </a:lnTo>
                  <a:lnTo>
                    <a:pt x="1578" y="1848"/>
                  </a:lnTo>
                  <a:lnTo>
                    <a:pt x="1583" y="1847"/>
                  </a:lnTo>
                  <a:lnTo>
                    <a:pt x="1588" y="1847"/>
                  </a:lnTo>
                  <a:lnTo>
                    <a:pt x="1590" y="1847"/>
                  </a:lnTo>
                  <a:lnTo>
                    <a:pt x="1590" y="1845"/>
                  </a:lnTo>
                  <a:lnTo>
                    <a:pt x="1591" y="1844"/>
                  </a:lnTo>
                  <a:lnTo>
                    <a:pt x="1597" y="1844"/>
                  </a:lnTo>
                  <a:lnTo>
                    <a:pt x="1595" y="1842"/>
                  </a:lnTo>
                  <a:lnTo>
                    <a:pt x="1593" y="1842"/>
                  </a:lnTo>
                  <a:lnTo>
                    <a:pt x="1588" y="1841"/>
                  </a:lnTo>
                  <a:lnTo>
                    <a:pt x="1585" y="1841"/>
                  </a:lnTo>
                  <a:lnTo>
                    <a:pt x="1584" y="1841"/>
                  </a:lnTo>
                  <a:lnTo>
                    <a:pt x="1583" y="1840"/>
                  </a:lnTo>
                  <a:lnTo>
                    <a:pt x="1583" y="1838"/>
                  </a:lnTo>
                  <a:lnTo>
                    <a:pt x="1583" y="1837"/>
                  </a:lnTo>
                  <a:lnTo>
                    <a:pt x="1600" y="1837"/>
                  </a:lnTo>
                  <a:lnTo>
                    <a:pt x="1602" y="1838"/>
                  </a:lnTo>
                  <a:lnTo>
                    <a:pt x="1603" y="1840"/>
                  </a:lnTo>
                  <a:lnTo>
                    <a:pt x="1604" y="1839"/>
                  </a:lnTo>
                  <a:lnTo>
                    <a:pt x="1607" y="1838"/>
                  </a:lnTo>
                  <a:lnTo>
                    <a:pt x="1609" y="1837"/>
                  </a:lnTo>
                  <a:lnTo>
                    <a:pt x="1610" y="1836"/>
                  </a:lnTo>
                  <a:lnTo>
                    <a:pt x="1614" y="1833"/>
                  </a:lnTo>
                  <a:lnTo>
                    <a:pt x="1615" y="1832"/>
                  </a:lnTo>
                  <a:lnTo>
                    <a:pt x="1615" y="1833"/>
                  </a:lnTo>
                  <a:lnTo>
                    <a:pt x="1614" y="1836"/>
                  </a:lnTo>
                  <a:lnTo>
                    <a:pt x="1615" y="1836"/>
                  </a:lnTo>
                  <a:lnTo>
                    <a:pt x="1617" y="1835"/>
                  </a:lnTo>
                  <a:lnTo>
                    <a:pt x="1618" y="1835"/>
                  </a:lnTo>
                  <a:lnTo>
                    <a:pt x="1619" y="1835"/>
                  </a:lnTo>
                  <a:lnTo>
                    <a:pt x="1620" y="1836"/>
                  </a:lnTo>
                  <a:lnTo>
                    <a:pt x="1621" y="1836"/>
                  </a:lnTo>
                  <a:lnTo>
                    <a:pt x="1622" y="1836"/>
                  </a:lnTo>
                  <a:lnTo>
                    <a:pt x="1623" y="1836"/>
                  </a:lnTo>
                  <a:lnTo>
                    <a:pt x="1624" y="1838"/>
                  </a:lnTo>
                  <a:lnTo>
                    <a:pt x="1624" y="1839"/>
                  </a:lnTo>
                  <a:lnTo>
                    <a:pt x="1623" y="1840"/>
                  </a:lnTo>
                  <a:lnTo>
                    <a:pt x="1622" y="1841"/>
                  </a:lnTo>
                  <a:lnTo>
                    <a:pt x="1619" y="1841"/>
                  </a:lnTo>
                  <a:lnTo>
                    <a:pt x="1622" y="1842"/>
                  </a:lnTo>
                  <a:lnTo>
                    <a:pt x="1624" y="1842"/>
                  </a:lnTo>
                  <a:lnTo>
                    <a:pt x="1625" y="1839"/>
                  </a:lnTo>
                  <a:lnTo>
                    <a:pt x="1625" y="1836"/>
                  </a:lnTo>
                  <a:lnTo>
                    <a:pt x="1626" y="1837"/>
                  </a:lnTo>
                  <a:lnTo>
                    <a:pt x="1626" y="1838"/>
                  </a:lnTo>
                  <a:lnTo>
                    <a:pt x="1627" y="1839"/>
                  </a:lnTo>
                  <a:lnTo>
                    <a:pt x="1628" y="1839"/>
                  </a:lnTo>
                  <a:lnTo>
                    <a:pt x="1629" y="1840"/>
                  </a:lnTo>
                  <a:lnTo>
                    <a:pt x="1632" y="1841"/>
                  </a:lnTo>
                  <a:lnTo>
                    <a:pt x="1633" y="1841"/>
                  </a:lnTo>
                  <a:lnTo>
                    <a:pt x="1634" y="1841"/>
                  </a:lnTo>
                  <a:lnTo>
                    <a:pt x="1635" y="1840"/>
                  </a:lnTo>
                  <a:lnTo>
                    <a:pt x="1634" y="1839"/>
                  </a:lnTo>
                  <a:lnTo>
                    <a:pt x="1633" y="1837"/>
                  </a:lnTo>
                  <a:lnTo>
                    <a:pt x="1632" y="1836"/>
                  </a:lnTo>
                  <a:lnTo>
                    <a:pt x="1631" y="1836"/>
                  </a:lnTo>
                  <a:lnTo>
                    <a:pt x="1631" y="1836"/>
                  </a:lnTo>
                  <a:lnTo>
                    <a:pt x="1632" y="1835"/>
                  </a:lnTo>
                  <a:lnTo>
                    <a:pt x="1633" y="1834"/>
                  </a:lnTo>
                  <a:lnTo>
                    <a:pt x="1635" y="1831"/>
                  </a:lnTo>
                  <a:lnTo>
                    <a:pt x="1636" y="1830"/>
                  </a:lnTo>
                  <a:lnTo>
                    <a:pt x="1636" y="1830"/>
                  </a:lnTo>
                  <a:lnTo>
                    <a:pt x="1636" y="1829"/>
                  </a:lnTo>
                  <a:lnTo>
                    <a:pt x="1637" y="1829"/>
                  </a:lnTo>
                  <a:lnTo>
                    <a:pt x="1637" y="1828"/>
                  </a:lnTo>
                  <a:lnTo>
                    <a:pt x="1636" y="1828"/>
                  </a:lnTo>
                  <a:lnTo>
                    <a:pt x="1634" y="1830"/>
                  </a:lnTo>
                  <a:lnTo>
                    <a:pt x="1633" y="1830"/>
                  </a:lnTo>
                  <a:lnTo>
                    <a:pt x="1634" y="1826"/>
                  </a:lnTo>
                  <a:lnTo>
                    <a:pt x="1633" y="1824"/>
                  </a:lnTo>
                  <a:lnTo>
                    <a:pt x="1632" y="1824"/>
                  </a:lnTo>
                  <a:lnTo>
                    <a:pt x="1632" y="1821"/>
                  </a:lnTo>
                  <a:lnTo>
                    <a:pt x="1633" y="1821"/>
                  </a:lnTo>
                  <a:lnTo>
                    <a:pt x="1635" y="1822"/>
                  </a:lnTo>
                  <a:lnTo>
                    <a:pt x="1636" y="1823"/>
                  </a:lnTo>
                  <a:lnTo>
                    <a:pt x="1636" y="1822"/>
                  </a:lnTo>
                  <a:lnTo>
                    <a:pt x="1634" y="1821"/>
                  </a:lnTo>
                  <a:lnTo>
                    <a:pt x="1631" y="1818"/>
                  </a:lnTo>
                  <a:lnTo>
                    <a:pt x="1631" y="1818"/>
                  </a:lnTo>
                  <a:lnTo>
                    <a:pt x="1631" y="1816"/>
                  </a:lnTo>
                  <a:lnTo>
                    <a:pt x="1632" y="1810"/>
                  </a:lnTo>
                  <a:lnTo>
                    <a:pt x="1631" y="1807"/>
                  </a:lnTo>
                  <a:lnTo>
                    <a:pt x="1631" y="1806"/>
                  </a:lnTo>
                  <a:lnTo>
                    <a:pt x="1630" y="1806"/>
                  </a:lnTo>
                  <a:lnTo>
                    <a:pt x="1629" y="1805"/>
                  </a:lnTo>
                  <a:lnTo>
                    <a:pt x="1628" y="1805"/>
                  </a:lnTo>
                  <a:lnTo>
                    <a:pt x="1627" y="1804"/>
                  </a:lnTo>
                  <a:lnTo>
                    <a:pt x="1626" y="1802"/>
                  </a:lnTo>
                  <a:lnTo>
                    <a:pt x="1625" y="1801"/>
                  </a:lnTo>
                  <a:lnTo>
                    <a:pt x="1625" y="1802"/>
                  </a:lnTo>
                  <a:lnTo>
                    <a:pt x="1625" y="1804"/>
                  </a:lnTo>
                  <a:lnTo>
                    <a:pt x="1626" y="1806"/>
                  </a:lnTo>
                  <a:lnTo>
                    <a:pt x="1628" y="1806"/>
                  </a:lnTo>
                  <a:lnTo>
                    <a:pt x="1628" y="1807"/>
                  </a:lnTo>
                  <a:lnTo>
                    <a:pt x="1626" y="1808"/>
                  </a:lnTo>
                  <a:lnTo>
                    <a:pt x="1625" y="1808"/>
                  </a:lnTo>
                  <a:lnTo>
                    <a:pt x="1625" y="1809"/>
                  </a:lnTo>
                  <a:lnTo>
                    <a:pt x="1626" y="1810"/>
                  </a:lnTo>
                  <a:lnTo>
                    <a:pt x="1626" y="1811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8" y="1814"/>
                  </a:lnTo>
                  <a:lnTo>
                    <a:pt x="1627" y="1815"/>
                  </a:lnTo>
                  <a:lnTo>
                    <a:pt x="1626" y="1814"/>
                  </a:lnTo>
                  <a:lnTo>
                    <a:pt x="1626" y="1815"/>
                  </a:lnTo>
                  <a:lnTo>
                    <a:pt x="1626" y="1821"/>
                  </a:lnTo>
                  <a:lnTo>
                    <a:pt x="1625" y="1824"/>
                  </a:lnTo>
                  <a:lnTo>
                    <a:pt x="1625" y="1825"/>
                  </a:lnTo>
                  <a:lnTo>
                    <a:pt x="1624" y="1826"/>
                  </a:lnTo>
                  <a:lnTo>
                    <a:pt x="1622" y="1825"/>
                  </a:lnTo>
                  <a:lnTo>
                    <a:pt x="1621" y="1824"/>
                  </a:lnTo>
                  <a:lnTo>
                    <a:pt x="1621" y="1823"/>
                  </a:lnTo>
                  <a:lnTo>
                    <a:pt x="1622" y="1818"/>
                  </a:lnTo>
                  <a:lnTo>
                    <a:pt x="1622" y="1814"/>
                  </a:lnTo>
                  <a:lnTo>
                    <a:pt x="1621" y="1806"/>
                  </a:lnTo>
                  <a:lnTo>
                    <a:pt x="1621" y="1802"/>
                  </a:lnTo>
                  <a:lnTo>
                    <a:pt x="1622" y="1798"/>
                  </a:lnTo>
                  <a:lnTo>
                    <a:pt x="1623" y="1795"/>
                  </a:lnTo>
                  <a:lnTo>
                    <a:pt x="1624" y="1794"/>
                  </a:lnTo>
                  <a:lnTo>
                    <a:pt x="1625" y="1794"/>
                  </a:lnTo>
                  <a:lnTo>
                    <a:pt x="1625" y="1794"/>
                  </a:lnTo>
                  <a:lnTo>
                    <a:pt x="1625" y="1796"/>
                  </a:lnTo>
                  <a:lnTo>
                    <a:pt x="1624" y="1797"/>
                  </a:lnTo>
                  <a:lnTo>
                    <a:pt x="1626" y="1798"/>
                  </a:lnTo>
                  <a:lnTo>
                    <a:pt x="1627" y="1800"/>
                  </a:lnTo>
                  <a:lnTo>
                    <a:pt x="1629" y="1801"/>
                  </a:lnTo>
                  <a:lnTo>
                    <a:pt x="1630" y="1801"/>
                  </a:lnTo>
                  <a:lnTo>
                    <a:pt x="1630" y="1799"/>
                  </a:lnTo>
                  <a:lnTo>
                    <a:pt x="1631" y="1800"/>
                  </a:lnTo>
                  <a:lnTo>
                    <a:pt x="1632" y="1800"/>
                  </a:lnTo>
                  <a:lnTo>
                    <a:pt x="1631" y="1798"/>
                  </a:lnTo>
                  <a:lnTo>
                    <a:pt x="1631" y="1797"/>
                  </a:lnTo>
                  <a:lnTo>
                    <a:pt x="1631" y="1797"/>
                  </a:lnTo>
                  <a:lnTo>
                    <a:pt x="1630" y="1796"/>
                  </a:lnTo>
                  <a:lnTo>
                    <a:pt x="1629" y="1794"/>
                  </a:lnTo>
                  <a:lnTo>
                    <a:pt x="1629" y="1794"/>
                  </a:lnTo>
                  <a:lnTo>
                    <a:pt x="1630" y="1793"/>
                  </a:lnTo>
                  <a:lnTo>
                    <a:pt x="1637" y="1786"/>
                  </a:lnTo>
                  <a:lnTo>
                    <a:pt x="1641" y="1784"/>
                  </a:lnTo>
                  <a:lnTo>
                    <a:pt x="1643" y="1783"/>
                  </a:lnTo>
                  <a:lnTo>
                    <a:pt x="1643" y="1782"/>
                  </a:lnTo>
                  <a:lnTo>
                    <a:pt x="1644" y="1780"/>
                  </a:lnTo>
                  <a:lnTo>
                    <a:pt x="1646" y="1776"/>
                  </a:lnTo>
                  <a:lnTo>
                    <a:pt x="1648" y="1771"/>
                  </a:lnTo>
                  <a:lnTo>
                    <a:pt x="1650" y="1757"/>
                  </a:lnTo>
                  <a:lnTo>
                    <a:pt x="1651" y="1751"/>
                  </a:lnTo>
                  <a:lnTo>
                    <a:pt x="1654" y="1748"/>
                  </a:lnTo>
                  <a:lnTo>
                    <a:pt x="1656" y="1745"/>
                  </a:lnTo>
                  <a:lnTo>
                    <a:pt x="1662" y="1743"/>
                  </a:lnTo>
                  <a:lnTo>
                    <a:pt x="1667" y="1743"/>
                  </a:lnTo>
                  <a:lnTo>
                    <a:pt x="1667" y="1743"/>
                  </a:lnTo>
                  <a:lnTo>
                    <a:pt x="1667" y="1744"/>
                  </a:lnTo>
                  <a:lnTo>
                    <a:pt x="1663" y="1745"/>
                  </a:lnTo>
                  <a:lnTo>
                    <a:pt x="1662" y="1746"/>
                  </a:lnTo>
                  <a:lnTo>
                    <a:pt x="1661" y="1747"/>
                  </a:lnTo>
                  <a:lnTo>
                    <a:pt x="1664" y="1746"/>
                  </a:lnTo>
                  <a:lnTo>
                    <a:pt x="1665" y="1746"/>
                  </a:lnTo>
                  <a:lnTo>
                    <a:pt x="1666" y="1747"/>
                  </a:lnTo>
                  <a:lnTo>
                    <a:pt x="1665" y="1749"/>
                  </a:lnTo>
                  <a:lnTo>
                    <a:pt x="1663" y="1751"/>
                  </a:lnTo>
                  <a:lnTo>
                    <a:pt x="1663" y="1753"/>
                  </a:lnTo>
                  <a:lnTo>
                    <a:pt x="1662" y="1756"/>
                  </a:lnTo>
                  <a:lnTo>
                    <a:pt x="1663" y="1757"/>
                  </a:lnTo>
                  <a:lnTo>
                    <a:pt x="1664" y="1757"/>
                  </a:lnTo>
                  <a:lnTo>
                    <a:pt x="1666" y="1757"/>
                  </a:lnTo>
                  <a:lnTo>
                    <a:pt x="1666" y="1757"/>
                  </a:lnTo>
                  <a:lnTo>
                    <a:pt x="1666" y="1759"/>
                  </a:lnTo>
                  <a:lnTo>
                    <a:pt x="1666" y="1763"/>
                  </a:lnTo>
                  <a:lnTo>
                    <a:pt x="1664" y="1765"/>
                  </a:lnTo>
                  <a:lnTo>
                    <a:pt x="1660" y="1769"/>
                  </a:lnTo>
                  <a:lnTo>
                    <a:pt x="1659" y="1772"/>
                  </a:lnTo>
                  <a:lnTo>
                    <a:pt x="1660" y="1774"/>
                  </a:lnTo>
                  <a:lnTo>
                    <a:pt x="1662" y="1775"/>
                  </a:lnTo>
                  <a:lnTo>
                    <a:pt x="1664" y="1773"/>
                  </a:lnTo>
                  <a:lnTo>
                    <a:pt x="1663" y="1771"/>
                  </a:lnTo>
                  <a:lnTo>
                    <a:pt x="1663" y="1769"/>
                  </a:lnTo>
                  <a:lnTo>
                    <a:pt x="1666" y="1766"/>
                  </a:lnTo>
                  <a:lnTo>
                    <a:pt x="1667" y="1758"/>
                  </a:lnTo>
                  <a:lnTo>
                    <a:pt x="1667" y="1757"/>
                  </a:lnTo>
                  <a:lnTo>
                    <a:pt x="1668" y="1756"/>
                  </a:lnTo>
                  <a:lnTo>
                    <a:pt x="1670" y="1754"/>
                  </a:lnTo>
                  <a:lnTo>
                    <a:pt x="1671" y="1751"/>
                  </a:lnTo>
                  <a:lnTo>
                    <a:pt x="1671" y="1746"/>
                  </a:lnTo>
                  <a:lnTo>
                    <a:pt x="1672" y="1745"/>
                  </a:lnTo>
                  <a:lnTo>
                    <a:pt x="1673" y="1745"/>
                  </a:lnTo>
                  <a:lnTo>
                    <a:pt x="1673" y="1743"/>
                  </a:lnTo>
                  <a:lnTo>
                    <a:pt x="1673" y="1737"/>
                  </a:lnTo>
                  <a:lnTo>
                    <a:pt x="1673" y="1735"/>
                  </a:lnTo>
                  <a:lnTo>
                    <a:pt x="1675" y="1733"/>
                  </a:lnTo>
                  <a:lnTo>
                    <a:pt x="1678" y="1733"/>
                  </a:lnTo>
                  <a:lnTo>
                    <a:pt x="1679" y="1733"/>
                  </a:lnTo>
                  <a:lnTo>
                    <a:pt x="1681" y="1732"/>
                  </a:lnTo>
                  <a:lnTo>
                    <a:pt x="1683" y="1733"/>
                  </a:lnTo>
                  <a:lnTo>
                    <a:pt x="1687" y="1739"/>
                  </a:lnTo>
                  <a:lnTo>
                    <a:pt x="1691" y="1739"/>
                  </a:lnTo>
                  <a:lnTo>
                    <a:pt x="1696" y="1745"/>
                  </a:lnTo>
                  <a:lnTo>
                    <a:pt x="1697" y="1745"/>
                  </a:lnTo>
                  <a:lnTo>
                    <a:pt x="1699" y="1746"/>
                  </a:lnTo>
                  <a:lnTo>
                    <a:pt x="1703" y="1746"/>
                  </a:lnTo>
                  <a:lnTo>
                    <a:pt x="1703" y="1746"/>
                  </a:lnTo>
                  <a:lnTo>
                    <a:pt x="1705" y="1745"/>
                  </a:lnTo>
                  <a:lnTo>
                    <a:pt x="1706" y="1745"/>
                  </a:lnTo>
                  <a:lnTo>
                    <a:pt x="1708" y="1746"/>
                  </a:lnTo>
                  <a:lnTo>
                    <a:pt x="1709" y="1746"/>
                  </a:lnTo>
                  <a:lnTo>
                    <a:pt x="1709" y="1746"/>
                  </a:lnTo>
                  <a:lnTo>
                    <a:pt x="1709" y="1745"/>
                  </a:lnTo>
                  <a:lnTo>
                    <a:pt x="1710" y="1742"/>
                  </a:lnTo>
                  <a:lnTo>
                    <a:pt x="1710" y="1739"/>
                  </a:lnTo>
                  <a:lnTo>
                    <a:pt x="1710" y="1737"/>
                  </a:lnTo>
                  <a:lnTo>
                    <a:pt x="1709" y="1735"/>
                  </a:lnTo>
                  <a:lnTo>
                    <a:pt x="1685" y="1722"/>
                  </a:lnTo>
                  <a:lnTo>
                    <a:pt x="1685" y="1721"/>
                  </a:lnTo>
                  <a:lnTo>
                    <a:pt x="1684" y="1717"/>
                  </a:lnTo>
                  <a:lnTo>
                    <a:pt x="1683" y="1715"/>
                  </a:lnTo>
                  <a:lnTo>
                    <a:pt x="1681" y="1713"/>
                  </a:lnTo>
                  <a:lnTo>
                    <a:pt x="1679" y="1710"/>
                  </a:lnTo>
                  <a:lnTo>
                    <a:pt x="1670" y="1701"/>
                  </a:lnTo>
                  <a:lnTo>
                    <a:pt x="1667" y="1699"/>
                  </a:lnTo>
                  <a:lnTo>
                    <a:pt x="1665" y="1698"/>
                  </a:lnTo>
                  <a:lnTo>
                    <a:pt x="1658" y="1698"/>
                  </a:lnTo>
                  <a:lnTo>
                    <a:pt x="1657" y="1698"/>
                  </a:lnTo>
                  <a:lnTo>
                    <a:pt x="1656" y="1699"/>
                  </a:lnTo>
                  <a:lnTo>
                    <a:pt x="1656" y="1701"/>
                  </a:lnTo>
                  <a:lnTo>
                    <a:pt x="1660" y="1702"/>
                  </a:lnTo>
                  <a:lnTo>
                    <a:pt x="1661" y="1703"/>
                  </a:lnTo>
                  <a:lnTo>
                    <a:pt x="1658" y="1704"/>
                  </a:lnTo>
                  <a:lnTo>
                    <a:pt x="1656" y="1703"/>
                  </a:lnTo>
                  <a:lnTo>
                    <a:pt x="1650" y="1697"/>
                  </a:lnTo>
                  <a:lnTo>
                    <a:pt x="1646" y="1691"/>
                  </a:lnTo>
                  <a:lnTo>
                    <a:pt x="1645" y="1690"/>
                  </a:lnTo>
                  <a:lnTo>
                    <a:pt x="1643" y="1688"/>
                  </a:lnTo>
                  <a:lnTo>
                    <a:pt x="1642" y="1685"/>
                  </a:lnTo>
                  <a:lnTo>
                    <a:pt x="1641" y="1680"/>
                  </a:lnTo>
                  <a:lnTo>
                    <a:pt x="1638" y="1673"/>
                  </a:lnTo>
                  <a:lnTo>
                    <a:pt x="1637" y="1670"/>
                  </a:lnTo>
                  <a:lnTo>
                    <a:pt x="1637" y="1666"/>
                  </a:lnTo>
                  <a:lnTo>
                    <a:pt x="1634" y="1664"/>
                  </a:lnTo>
                  <a:lnTo>
                    <a:pt x="1634" y="1663"/>
                  </a:lnTo>
                  <a:lnTo>
                    <a:pt x="1635" y="1663"/>
                  </a:lnTo>
                  <a:lnTo>
                    <a:pt x="1635" y="1662"/>
                  </a:lnTo>
                  <a:lnTo>
                    <a:pt x="1637" y="1664"/>
                  </a:lnTo>
                  <a:lnTo>
                    <a:pt x="1642" y="1667"/>
                  </a:lnTo>
                  <a:lnTo>
                    <a:pt x="1645" y="1669"/>
                  </a:lnTo>
                  <a:lnTo>
                    <a:pt x="1648" y="1668"/>
                  </a:lnTo>
                  <a:lnTo>
                    <a:pt x="1652" y="1670"/>
                  </a:lnTo>
                  <a:lnTo>
                    <a:pt x="1657" y="1670"/>
                  </a:lnTo>
                  <a:lnTo>
                    <a:pt x="1662" y="1668"/>
                  </a:lnTo>
                  <a:lnTo>
                    <a:pt x="1665" y="1666"/>
                  </a:lnTo>
                  <a:lnTo>
                    <a:pt x="1668" y="1662"/>
                  </a:lnTo>
                  <a:lnTo>
                    <a:pt x="1670" y="1661"/>
                  </a:lnTo>
                  <a:lnTo>
                    <a:pt x="1672" y="1661"/>
                  </a:lnTo>
                  <a:lnTo>
                    <a:pt x="1676" y="1660"/>
                  </a:lnTo>
                  <a:lnTo>
                    <a:pt x="1678" y="1660"/>
                  </a:lnTo>
                  <a:lnTo>
                    <a:pt x="1679" y="1659"/>
                  </a:lnTo>
                  <a:lnTo>
                    <a:pt x="1682" y="1655"/>
                  </a:lnTo>
                  <a:lnTo>
                    <a:pt x="1683" y="1655"/>
                  </a:lnTo>
                  <a:lnTo>
                    <a:pt x="1684" y="1655"/>
                  </a:lnTo>
                  <a:lnTo>
                    <a:pt x="1685" y="1657"/>
                  </a:lnTo>
                  <a:lnTo>
                    <a:pt x="1685" y="1658"/>
                  </a:lnTo>
                  <a:lnTo>
                    <a:pt x="1686" y="1661"/>
                  </a:lnTo>
                  <a:lnTo>
                    <a:pt x="1687" y="1662"/>
                  </a:lnTo>
                  <a:lnTo>
                    <a:pt x="1700" y="1666"/>
                  </a:lnTo>
                  <a:lnTo>
                    <a:pt x="1710" y="1665"/>
                  </a:lnTo>
                  <a:lnTo>
                    <a:pt x="1712" y="1664"/>
                  </a:lnTo>
                  <a:lnTo>
                    <a:pt x="1713" y="1662"/>
                  </a:lnTo>
                  <a:lnTo>
                    <a:pt x="1711" y="1660"/>
                  </a:lnTo>
                  <a:lnTo>
                    <a:pt x="1709" y="1658"/>
                  </a:lnTo>
                  <a:lnTo>
                    <a:pt x="1709" y="1657"/>
                  </a:lnTo>
                  <a:lnTo>
                    <a:pt x="1705" y="1655"/>
                  </a:lnTo>
                  <a:lnTo>
                    <a:pt x="1701" y="1653"/>
                  </a:lnTo>
                  <a:lnTo>
                    <a:pt x="1697" y="1653"/>
                  </a:lnTo>
                  <a:lnTo>
                    <a:pt x="1694" y="1655"/>
                  </a:lnTo>
                  <a:lnTo>
                    <a:pt x="1694" y="1655"/>
                  </a:lnTo>
                  <a:lnTo>
                    <a:pt x="1693" y="1657"/>
                  </a:lnTo>
                  <a:lnTo>
                    <a:pt x="1693" y="1658"/>
                  </a:lnTo>
                  <a:lnTo>
                    <a:pt x="1692" y="1655"/>
                  </a:lnTo>
                  <a:lnTo>
                    <a:pt x="1692" y="1653"/>
                  </a:lnTo>
                  <a:lnTo>
                    <a:pt x="1692" y="1652"/>
                  </a:lnTo>
                  <a:lnTo>
                    <a:pt x="1692" y="1651"/>
                  </a:lnTo>
                  <a:lnTo>
                    <a:pt x="1694" y="1649"/>
                  </a:lnTo>
                  <a:lnTo>
                    <a:pt x="1695" y="1649"/>
                  </a:lnTo>
                  <a:lnTo>
                    <a:pt x="1695" y="1647"/>
                  </a:lnTo>
                  <a:lnTo>
                    <a:pt x="1695" y="1644"/>
                  </a:lnTo>
                  <a:lnTo>
                    <a:pt x="1695" y="1643"/>
                  </a:lnTo>
                  <a:lnTo>
                    <a:pt x="1696" y="1642"/>
                  </a:lnTo>
                  <a:lnTo>
                    <a:pt x="1698" y="1640"/>
                  </a:lnTo>
                  <a:lnTo>
                    <a:pt x="1700" y="1638"/>
                  </a:lnTo>
                  <a:lnTo>
                    <a:pt x="1702" y="1637"/>
                  </a:lnTo>
                  <a:lnTo>
                    <a:pt x="1709" y="1639"/>
                  </a:lnTo>
                  <a:lnTo>
                    <a:pt x="1710" y="1639"/>
                  </a:lnTo>
                  <a:lnTo>
                    <a:pt x="1714" y="1638"/>
                  </a:lnTo>
                  <a:lnTo>
                    <a:pt x="1721" y="1637"/>
                  </a:lnTo>
                  <a:lnTo>
                    <a:pt x="1723" y="1637"/>
                  </a:lnTo>
                  <a:lnTo>
                    <a:pt x="1727" y="1634"/>
                  </a:lnTo>
                  <a:lnTo>
                    <a:pt x="1731" y="1633"/>
                  </a:lnTo>
                  <a:lnTo>
                    <a:pt x="1733" y="1632"/>
                  </a:lnTo>
                  <a:lnTo>
                    <a:pt x="1735" y="1629"/>
                  </a:lnTo>
                  <a:lnTo>
                    <a:pt x="1737" y="1627"/>
                  </a:lnTo>
                  <a:lnTo>
                    <a:pt x="1739" y="1626"/>
                  </a:lnTo>
                  <a:lnTo>
                    <a:pt x="1742" y="1627"/>
                  </a:lnTo>
                  <a:lnTo>
                    <a:pt x="1743" y="1626"/>
                  </a:lnTo>
                  <a:lnTo>
                    <a:pt x="1745" y="1625"/>
                  </a:lnTo>
                  <a:lnTo>
                    <a:pt x="1748" y="1622"/>
                  </a:lnTo>
                  <a:lnTo>
                    <a:pt x="1752" y="1618"/>
                  </a:lnTo>
                  <a:lnTo>
                    <a:pt x="1754" y="1617"/>
                  </a:lnTo>
                  <a:lnTo>
                    <a:pt x="1755" y="1616"/>
                  </a:lnTo>
                  <a:lnTo>
                    <a:pt x="1756" y="1615"/>
                  </a:lnTo>
                  <a:lnTo>
                    <a:pt x="1757" y="1615"/>
                  </a:lnTo>
                  <a:lnTo>
                    <a:pt x="1757" y="1616"/>
                  </a:lnTo>
                  <a:lnTo>
                    <a:pt x="1758" y="1617"/>
                  </a:lnTo>
                  <a:lnTo>
                    <a:pt x="1759" y="1618"/>
                  </a:lnTo>
                  <a:lnTo>
                    <a:pt x="1760" y="1618"/>
                  </a:lnTo>
                  <a:lnTo>
                    <a:pt x="1761" y="1617"/>
                  </a:lnTo>
                  <a:lnTo>
                    <a:pt x="1762" y="1616"/>
                  </a:lnTo>
                  <a:lnTo>
                    <a:pt x="1763" y="1616"/>
                  </a:lnTo>
                  <a:lnTo>
                    <a:pt x="1773" y="1619"/>
                  </a:lnTo>
                  <a:lnTo>
                    <a:pt x="1774" y="1618"/>
                  </a:lnTo>
                  <a:lnTo>
                    <a:pt x="1775" y="1616"/>
                  </a:lnTo>
                  <a:lnTo>
                    <a:pt x="1775" y="1610"/>
                  </a:lnTo>
                  <a:lnTo>
                    <a:pt x="1776" y="1608"/>
                  </a:lnTo>
                  <a:lnTo>
                    <a:pt x="1778" y="1607"/>
                  </a:lnTo>
                  <a:lnTo>
                    <a:pt x="1782" y="1606"/>
                  </a:lnTo>
                  <a:lnTo>
                    <a:pt x="1784" y="1604"/>
                  </a:lnTo>
                  <a:lnTo>
                    <a:pt x="1781" y="1602"/>
                  </a:lnTo>
                  <a:lnTo>
                    <a:pt x="1779" y="1602"/>
                  </a:lnTo>
                  <a:lnTo>
                    <a:pt x="1776" y="1605"/>
                  </a:lnTo>
                  <a:lnTo>
                    <a:pt x="1774" y="1607"/>
                  </a:lnTo>
                  <a:lnTo>
                    <a:pt x="1773" y="1607"/>
                  </a:lnTo>
                  <a:lnTo>
                    <a:pt x="1773" y="1605"/>
                  </a:lnTo>
                  <a:lnTo>
                    <a:pt x="1774" y="1601"/>
                  </a:lnTo>
                  <a:lnTo>
                    <a:pt x="1772" y="1601"/>
                  </a:lnTo>
                  <a:lnTo>
                    <a:pt x="1771" y="1600"/>
                  </a:lnTo>
                  <a:lnTo>
                    <a:pt x="1772" y="1595"/>
                  </a:lnTo>
                  <a:lnTo>
                    <a:pt x="1772" y="1595"/>
                  </a:lnTo>
                  <a:lnTo>
                    <a:pt x="1773" y="1594"/>
                  </a:lnTo>
                  <a:lnTo>
                    <a:pt x="1774" y="1594"/>
                  </a:lnTo>
                  <a:lnTo>
                    <a:pt x="1775" y="1592"/>
                  </a:lnTo>
                  <a:lnTo>
                    <a:pt x="1774" y="1589"/>
                  </a:lnTo>
                  <a:lnTo>
                    <a:pt x="1773" y="1585"/>
                  </a:lnTo>
                  <a:lnTo>
                    <a:pt x="1769" y="1584"/>
                  </a:lnTo>
                  <a:lnTo>
                    <a:pt x="1766" y="1583"/>
                  </a:lnTo>
                  <a:lnTo>
                    <a:pt x="1763" y="1583"/>
                  </a:lnTo>
                  <a:lnTo>
                    <a:pt x="1762" y="1583"/>
                  </a:lnTo>
                  <a:lnTo>
                    <a:pt x="1760" y="1583"/>
                  </a:lnTo>
                  <a:lnTo>
                    <a:pt x="1758" y="1582"/>
                  </a:lnTo>
                  <a:lnTo>
                    <a:pt x="1757" y="1582"/>
                  </a:lnTo>
                  <a:lnTo>
                    <a:pt x="1756" y="1582"/>
                  </a:lnTo>
                  <a:lnTo>
                    <a:pt x="1753" y="1584"/>
                  </a:lnTo>
                  <a:lnTo>
                    <a:pt x="1752" y="1584"/>
                  </a:lnTo>
                  <a:lnTo>
                    <a:pt x="1750" y="1586"/>
                  </a:lnTo>
                  <a:lnTo>
                    <a:pt x="1747" y="1585"/>
                  </a:lnTo>
                  <a:lnTo>
                    <a:pt x="1744" y="1586"/>
                  </a:lnTo>
                  <a:lnTo>
                    <a:pt x="1743" y="1590"/>
                  </a:lnTo>
                  <a:lnTo>
                    <a:pt x="1743" y="1593"/>
                  </a:lnTo>
                  <a:lnTo>
                    <a:pt x="1743" y="1595"/>
                  </a:lnTo>
                  <a:lnTo>
                    <a:pt x="1739" y="1595"/>
                  </a:lnTo>
                  <a:lnTo>
                    <a:pt x="1738" y="1596"/>
                  </a:lnTo>
                  <a:lnTo>
                    <a:pt x="1736" y="1597"/>
                  </a:lnTo>
                  <a:lnTo>
                    <a:pt x="1735" y="1598"/>
                  </a:lnTo>
                  <a:lnTo>
                    <a:pt x="1733" y="1598"/>
                  </a:lnTo>
                  <a:lnTo>
                    <a:pt x="1728" y="1598"/>
                  </a:lnTo>
                  <a:lnTo>
                    <a:pt x="1723" y="1600"/>
                  </a:lnTo>
                  <a:lnTo>
                    <a:pt x="1721" y="1600"/>
                  </a:lnTo>
                  <a:lnTo>
                    <a:pt x="1717" y="1601"/>
                  </a:lnTo>
                  <a:lnTo>
                    <a:pt x="1715" y="1601"/>
                  </a:lnTo>
                  <a:lnTo>
                    <a:pt x="1709" y="1601"/>
                  </a:lnTo>
                  <a:lnTo>
                    <a:pt x="1709" y="1602"/>
                  </a:lnTo>
                  <a:lnTo>
                    <a:pt x="1709" y="1602"/>
                  </a:lnTo>
                  <a:lnTo>
                    <a:pt x="1709" y="1603"/>
                  </a:lnTo>
                  <a:lnTo>
                    <a:pt x="1710" y="1603"/>
                  </a:lnTo>
                  <a:lnTo>
                    <a:pt x="1710" y="1604"/>
                  </a:lnTo>
                  <a:lnTo>
                    <a:pt x="1708" y="1604"/>
                  </a:lnTo>
                  <a:lnTo>
                    <a:pt x="1705" y="1604"/>
                  </a:lnTo>
                  <a:lnTo>
                    <a:pt x="1703" y="1602"/>
                  </a:lnTo>
                  <a:lnTo>
                    <a:pt x="1702" y="1601"/>
                  </a:lnTo>
                  <a:lnTo>
                    <a:pt x="1703" y="1600"/>
                  </a:lnTo>
                  <a:lnTo>
                    <a:pt x="1704" y="1597"/>
                  </a:lnTo>
                  <a:lnTo>
                    <a:pt x="1706" y="1596"/>
                  </a:lnTo>
                  <a:lnTo>
                    <a:pt x="1707" y="1595"/>
                  </a:lnTo>
                  <a:lnTo>
                    <a:pt x="1709" y="1592"/>
                  </a:lnTo>
                  <a:lnTo>
                    <a:pt x="1709" y="1590"/>
                  </a:lnTo>
                  <a:lnTo>
                    <a:pt x="1712" y="1589"/>
                  </a:lnTo>
                  <a:lnTo>
                    <a:pt x="1728" y="1587"/>
                  </a:lnTo>
                  <a:lnTo>
                    <a:pt x="1730" y="1586"/>
                  </a:lnTo>
                  <a:lnTo>
                    <a:pt x="1732" y="1584"/>
                  </a:lnTo>
                  <a:lnTo>
                    <a:pt x="1733" y="1583"/>
                  </a:lnTo>
                  <a:lnTo>
                    <a:pt x="1733" y="1582"/>
                  </a:lnTo>
                  <a:lnTo>
                    <a:pt x="1732" y="1582"/>
                  </a:lnTo>
                  <a:lnTo>
                    <a:pt x="1731" y="1583"/>
                  </a:lnTo>
                  <a:lnTo>
                    <a:pt x="1730" y="1584"/>
                  </a:lnTo>
                  <a:lnTo>
                    <a:pt x="1729" y="1585"/>
                  </a:lnTo>
                  <a:lnTo>
                    <a:pt x="1728" y="1585"/>
                  </a:lnTo>
                  <a:lnTo>
                    <a:pt x="1727" y="1585"/>
                  </a:lnTo>
                  <a:lnTo>
                    <a:pt x="1712" y="1588"/>
                  </a:lnTo>
                  <a:lnTo>
                    <a:pt x="1709" y="1589"/>
                  </a:lnTo>
                  <a:lnTo>
                    <a:pt x="1705" y="1591"/>
                  </a:lnTo>
                  <a:lnTo>
                    <a:pt x="1703" y="1595"/>
                  </a:lnTo>
                  <a:lnTo>
                    <a:pt x="1703" y="1596"/>
                  </a:lnTo>
                  <a:lnTo>
                    <a:pt x="1703" y="1596"/>
                  </a:lnTo>
                  <a:lnTo>
                    <a:pt x="1702" y="1597"/>
                  </a:lnTo>
                  <a:lnTo>
                    <a:pt x="1700" y="1598"/>
                  </a:lnTo>
                  <a:lnTo>
                    <a:pt x="1700" y="1599"/>
                  </a:lnTo>
                  <a:lnTo>
                    <a:pt x="1699" y="1601"/>
                  </a:lnTo>
                  <a:lnTo>
                    <a:pt x="1697" y="1601"/>
                  </a:lnTo>
                  <a:lnTo>
                    <a:pt x="1683" y="1604"/>
                  </a:lnTo>
                  <a:lnTo>
                    <a:pt x="1679" y="1605"/>
                  </a:lnTo>
                  <a:lnTo>
                    <a:pt x="1679" y="1606"/>
                  </a:lnTo>
                  <a:lnTo>
                    <a:pt x="1677" y="1602"/>
                  </a:lnTo>
                  <a:lnTo>
                    <a:pt x="1677" y="1598"/>
                  </a:lnTo>
                  <a:lnTo>
                    <a:pt x="1677" y="1594"/>
                  </a:lnTo>
                  <a:lnTo>
                    <a:pt x="1679" y="1591"/>
                  </a:lnTo>
                  <a:lnTo>
                    <a:pt x="1680" y="1589"/>
                  </a:lnTo>
                  <a:lnTo>
                    <a:pt x="1683" y="1589"/>
                  </a:lnTo>
                  <a:lnTo>
                    <a:pt x="1685" y="1588"/>
                  </a:lnTo>
                  <a:lnTo>
                    <a:pt x="1685" y="1585"/>
                  </a:lnTo>
                  <a:lnTo>
                    <a:pt x="1685" y="1583"/>
                  </a:lnTo>
                  <a:lnTo>
                    <a:pt x="1685" y="1582"/>
                  </a:lnTo>
                  <a:lnTo>
                    <a:pt x="1684" y="1581"/>
                  </a:lnTo>
                  <a:lnTo>
                    <a:pt x="1682" y="1581"/>
                  </a:lnTo>
                  <a:lnTo>
                    <a:pt x="1679" y="1581"/>
                  </a:lnTo>
                  <a:lnTo>
                    <a:pt x="1677" y="1581"/>
                  </a:lnTo>
                  <a:lnTo>
                    <a:pt x="1676" y="1579"/>
                  </a:lnTo>
                  <a:lnTo>
                    <a:pt x="1676" y="1577"/>
                  </a:lnTo>
                  <a:lnTo>
                    <a:pt x="1677" y="1575"/>
                  </a:lnTo>
                  <a:lnTo>
                    <a:pt x="1679" y="1571"/>
                  </a:lnTo>
                  <a:lnTo>
                    <a:pt x="1682" y="1567"/>
                  </a:lnTo>
                  <a:lnTo>
                    <a:pt x="1683" y="1564"/>
                  </a:lnTo>
                  <a:lnTo>
                    <a:pt x="1682" y="1554"/>
                  </a:lnTo>
                  <a:lnTo>
                    <a:pt x="1684" y="1549"/>
                  </a:lnTo>
                  <a:lnTo>
                    <a:pt x="1685" y="1545"/>
                  </a:lnTo>
                  <a:lnTo>
                    <a:pt x="1687" y="1541"/>
                  </a:lnTo>
                  <a:lnTo>
                    <a:pt x="1691" y="1539"/>
                  </a:lnTo>
                  <a:lnTo>
                    <a:pt x="1709" y="1536"/>
                  </a:lnTo>
                  <a:lnTo>
                    <a:pt x="1712" y="1535"/>
                  </a:lnTo>
                  <a:lnTo>
                    <a:pt x="1714" y="1534"/>
                  </a:lnTo>
                  <a:lnTo>
                    <a:pt x="1716" y="1529"/>
                  </a:lnTo>
                  <a:lnTo>
                    <a:pt x="1718" y="1529"/>
                  </a:lnTo>
                  <a:lnTo>
                    <a:pt x="1720" y="1529"/>
                  </a:lnTo>
                  <a:lnTo>
                    <a:pt x="1723" y="1529"/>
                  </a:lnTo>
                  <a:lnTo>
                    <a:pt x="1725" y="1529"/>
                  </a:lnTo>
                  <a:lnTo>
                    <a:pt x="1726" y="1527"/>
                  </a:lnTo>
                  <a:lnTo>
                    <a:pt x="1727" y="1522"/>
                  </a:lnTo>
                  <a:lnTo>
                    <a:pt x="1728" y="1516"/>
                  </a:lnTo>
                  <a:lnTo>
                    <a:pt x="1731" y="1511"/>
                  </a:lnTo>
                  <a:lnTo>
                    <a:pt x="1733" y="1506"/>
                  </a:lnTo>
                  <a:lnTo>
                    <a:pt x="1738" y="1505"/>
                  </a:lnTo>
                  <a:lnTo>
                    <a:pt x="1752" y="1505"/>
                  </a:lnTo>
                  <a:lnTo>
                    <a:pt x="1757" y="1509"/>
                  </a:lnTo>
                  <a:lnTo>
                    <a:pt x="1759" y="1509"/>
                  </a:lnTo>
                  <a:lnTo>
                    <a:pt x="1761" y="1509"/>
                  </a:lnTo>
                  <a:lnTo>
                    <a:pt x="1764" y="1508"/>
                  </a:lnTo>
                  <a:lnTo>
                    <a:pt x="1778" y="1506"/>
                  </a:lnTo>
                  <a:lnTo>
                    <a:pt x="1780" y="1507"/>
                  </a:lnTo>
                  <a:lnTo>
                    <a:pt x="1782" y="1509"/>
                  </a:lnTo>
                  <a:lnTo>
                    <a:pt x="1784" y="1510"/>
                  </a:lnTo>
                  <a:lnTo>
                    <a:pt x="1787" y="1510"/>
                  </a:lnTo>
                  <a:lnTo>
                    <a:pt x="1790" y="1509"/>
                  </a:lnTo>
                  <a:lnTo>
                    <a:pt x="1792" y="1510"/>
                  </a:lnTo>
                  <a:lnTo>
                    <a:pt x="1795" y="1510"/>
                  </a:lnTo>
                  <a:lnTo>
                    <a:pt x="1800" y="1509"/>
                  </a:lnTo>
                  <a:lnTo>
                    <a:pt x="1803" y="1509"/>
                  </a:lnTo>
                  <a:lnTo>
                    <a:pt x="1812" y="1511"/>
                  </a:lnTo>
                  <a:lnTo>
                    <a:pt x="1815" y="1511"/>
                  </a:lnTo>
                  <a:lnTo>
                    <a:pt x="1817" y="1509"/>
                  </a:lnTo>
                  <a:lnTo>
                    <a:pt x="1819" y="1505"/>
                  </a:lnTo>
                  <a:lnTo>
                    <a:pt x="1819" y="1501"/>
                  </a:lnTo>
                  <a:lnTo>
                    <a:pt x="1819" y="1500"/>
                  </a:lnTo>
                  <a:lnTo>
                    <a:pt x="1819" y="1499"/>
                  </a:lnTo>
                  <a:lnTo>
                    <a:pt x="1819" y="1498"/>
                  </a:lnTo>
                  <a:lnTo>
                    <a:pt x="1819" y="1496"/>
                  </a:lnTo>
                  <a:lnTo>
                    <a:pt x="1820" y="1494"/>
                  </a:lnTo>
                  <a:lnTo>
                    <a:pt x="1821" y="1493"/>
                  </a:lnTo>
                  <a:lnTo>
                    <a:pt x="1821" y="1491"/>
                  </a:lnTo>
                  <a:lnTo>
                    <a:pt x="1821" y="1490"/>
                  </a:lnTo>
                  <a:lnTo>
                    <a:pt x="1819" y="1487"/>
                  </a:lnTo>
                  <a:lnTo>
                    <a:pt x="1818" y="1486"/>
                  </a:lnTo>
                  <a:lnTo>
                    <a:pt x="1817" y="1485"/>
                  </a:lnTo>
                  <a:lnTo>
                    <a:pt x="1817" y="1484"/>
                  </a:lnTo>
                  <a:lnTo>
                    <a:pt x="1818" y="1482"/>
                  </a:lnTo>
                  <a:lnTo>
                    <a:pt x="1819" y="1482"/>
                  </a:lnTo>
                  <a:lnTo>
                    <a:pt x="1824" y="1481"/>
                  </a:lnTo>
                  <a:lnTo>
                    <a:pt x="1825" y="1481"/>
                  </a:lnTo>
                  <a:lnTo>
                    <a:pt x="1825" y="1480"/>
                  </a:lnTo>
                  <a:lnTo>
                    <a:pt x="1823" y="1475"/>
                  </a:lnTo>
                  <a:lnTo>
                    <a:pt x="1823" y="1473"/>
                  </a:lnTo>
                  <a:lnTo>
                    <a:pt x="1825" y="1469"/>
                  </a:lnTo>
                  <a:lnTo>
                    <a:pt x="1829" y="1462"/>
                  </a:lnTo>
                  <a:lnTo>
                    <a:pt x="1831" y="1459"/>
                  </a:lnTo>
                  <a:lnTo>
                    <a:pt x="1835" y="1456"/>
                  </a:lnTo>
                  <a:lnTo>
                    <a:pt x="1837" y="1454"/>
                  </a:lnTo>
                  <a:lnTo>
                    <a:pt x="1838" y="1451"/>
                  </a:lnTo>
                  <a:lnTo>
                    <a:pt x="1838" y="1449"/>
                  </a:lnTo>
                  <a:lnTo>
                    <a:pt x="1837" y="1447"/>
                  </a:lnTo>
                  <a:lnTo>
                    <a:pt x="1835" y="1446"/>
                  </a:lnTo>
                  <a:lnTo>
                    <a:pt x="1830" y="1448"/>
                  </a:lnTo>
                  <a:lnTo>
                    <a:pt x="1829" y="1448"/>
                  </a:lnTo>
                  <a:lnTo>
                    <a:pt x="1823" y="1444"/>
                  </a:lnTo>
                  <a:lnTo>
                    <a:pt x="1829" y="1439"/>
                  </a:lnTo>
                  <a:lnTo>
                    <a:pt x="1830" y="1437"/>
                  </a:lnTo>
                  <a:lnTo>
                    <a:pt x="1832" y="1435"/>
                  </a:lnTo>
                  <a:lnTo>
                    <a:pt x="1831" y="1434"/>
                  </a:lnTo>
                  <a:lnTo>
                    <a:pt x="1830" y="1432"/>
                  </a:lnTo>
                  <a:lnTo>
                    <a:pt x="1829" y="1428"/>
                  </a:lnTo>
                  <a:lnTo>
                    <a:pt x="1827" y="1422"/>
                  </a:lnTo>
                  <a:lnTo>
                    <a:pt x="1826" y="1421"/>
                  </a:lnTo>
                  <a:lnTo>
                    <a:pt x="1825" y="1420"/>
                  </a:lnTo>
                  <a:lnTo>
                    <a:pt x="1825" y="1418"/>
                  </a:lnTo>
                  <a:lnTo>
                    <a:pt x="1826" y="1418"/>
                  </a:lnTo>
                  <a:lnTo>
                    <a:pt x="1827" y="1418"/>
                  </a:lnTo>
                  <a:lnTo>
                    <a:pt x="1827" y="1417"/>
                  </a:lnTo>
                  <a:lnTo>
                    <a:pt x="1827" y="1416"/>
                  </a:lnTo>
                  <a:lnTo>
                    <a:pt x="1827" y="1415"/>
                  </a:lnTo>
                  <a:lnTo>
                    <a:pt x="1827" y="1414"/>
                  </a:lnTo>
                  <a:lnTo>
                    <a:pt x="1826" y="1410"/>
                  </a:lnTo>
                  <a:lnTo>
                    <a:pt x="1824" y="1408"/>
                  </a:lnTo>
                  <a:lnTo>
                    <a:pt x="1822" y="1407"/>
                  </a:lnTo>
                  <a:lnTo>
                    <a:pt x="1811" y="1405"/>
                  </a:lnTo>
                  <a:lnTo>
                    <a:pt x="1810" y="1406"/>
                  </a:lnTo>
                  <a:lnTo>
                    <a:pt x="1805" y="1407"/>
                  </a:lnTo>
                  <a:lnTo>
                    <a:pt x="1807" y="1403"/>
                  </a:lnTo>
                  <a:lnTo>
                    <a:pt x="1812" y="1384"/>
                  </a:lnTo>
                  <a:lnTo>
                    <a:pt x="1813" y="1384"/>
                  </a:lnTo>
                  <a:lnTo>
                    <a:pt x="1815" y="1383"/>
                  </a:lnTo>
                  <a:lnTo>
                    <a:pt x="1816" y="1381"/>
                  </a:lnTo>
                  <a:lnTo>
                    <a:pt x="1817" y="1379"/>
                  </a:lnTo>
                  <a:lnTo>
                    <a:pt x="1817" y="1378"/>
                  </a:lnTo>
                  <a:lnTo>
                    <a:pt x="1819" y="1376"/>
                  </a:lnTo>
                  <a:lnTo>
                    <a:pt x="1821" y="1375"/>
                  </a:lnTo>
                  <a:lnTo>
                    <a:pt x="1823" y="1375"/>
                  </a:lnTo>
                  <a:lnTo>
                    <a:pt x="1833" y="1379"/>
                  </a:lnTo>
                  <a:lnTo>
                    <a:pt x="1837" y="1378"/>
                  </a:lnTo>
                  <a:lnTo>
                    <a:pt x="1841" y="1375"/>
                  </a:lnTo>
                  <a:lnTo>
                    <a:pt x="1842" y="1373"/>
                  </a:lnTo>
                  <a:lnTo>
                    <a:pt x="1844" y="1371"/>
                  </a:lnTo>
                  <a:lnTo>
                    <a:pt x="1844" y="1368"/>
                  </a:lnTo>
                  <a:lnTo>
                    <a:pt x="1842" y="1366"/>
                  </a:lnTo>
                  <a:lnTo>
                    <a:pt x="1840" y="1366"/>
                  </a:lnTo>
                  <a:lnTo>
                    <a:pt x="1838" y="1366"/>
                  </a:lnTo>
                  <a:lnTo>
                    <a:pt x="1836" y="1369"/>
                  </a:lnTo>
                  <a:lnTo>
                    <a:pt x="1835" y="1370"/>
                  </a:lnTo>
                  <a:lnTo>
                    <a:pt x="1834" y="1370"/>
                  </a:lnTo>
                  <a:lnTo>
                    <a:pt x="1832" y="1367"/>
                  </a:lnTo>
                  <a:lnTo>
                    <a:pt x="1831" y="1366"/>
                  </a:lnTo>
                  <a:lnTo>
                    <a:pt x="1829" y="1366"/>
                  </a:lnTo>
                  <a:lnTo>
                    <a:pt x="1827" y="1366"/>
                  </a:lnTo>
                  <a:lnTo>
                    <a:pt x="1819" y="1365"/>
                  </a:lnTo>
                  <a:lnTo>
                    <a:pt x="1817" y="1364"/>
                  </a:lnTo>
                  <a:lnTo>
                    <a:pt x="1817" y="1363"/>
                  </a:lnTo>
                  <a:lnTo>
                    <a:pt x="1816" y="1361"/>
                  </a:lnTo>
                  <a:lnTo>
                    <a:pt x="1814" y="1359"/>
                  </a:lnTo>
                  <a:lnTo>
                    <a:pt x="1812" y="1357"/>
                  </a:lnTo>
                  <a:lnTo>
                    <a:pt x="1811" y="1355"/>
                  </a:lnTo>
                  <a:lnTo>
                    <a:pt x="1810" y="1354"/>
                  </a:lnTo>
                  <a:lnTo>
                    <a:pt x="1811" y="1347"/>
                  </a:lnTo>
                  <a:lnTo>
                    <a:pt x="1811" y="1346"/>
                  </a:lnTo>
                  <a:lnTo>
                    <a:pt x="1817" y="1346"/>
                  </a:lnTo>
                  <a:lnTo>
                    <a:pt x="1823" y="1343"/>
                  </a:lnTo>
                  <a:lnTo>
                    <a:pt x="1827" y="1343"/>
                  </a:lnTo>
                  <a:lnTo>
                    <a:pt x="1829" y="1344"/>
                  </a:lnTo>
                  <a:lnTo>
                    <a:pt x="1830" y="1344"/>
                  </a:lnTo>
                  <a:lnTo>
                    <a:pt x="1832" y="1343"/>
                  </a:lnTo>
                  <a:lnTo>
                    <a:pt x="1832" y="1342"/>
                  </a:lnTo>
                  <a:lnTo>
                    <a:pt x="1832" y="1338"/>
                  </a:lnTo>
                  <a:lnTo>
                    <a:pt x="1833" y="1336"/>
                  </a:lnTo>
                  <a:lnTo>
                    <a:pt x="1835" y="1333"/>
                  </a:lnTo>
                  <a:lnTo>
                    <a:pt x="1837" y="1330"/>
                  </a:lnTo>
                  <a:lnTo>
                    <a:pt x="1842" y="1326"/>
                  </a:lnTo>
                  <a:lnTo>
                    <a:pt x="1844" y="1324"/>
                  </a:lnTo>
                  <a:lnTo>
                    <a:pt x="1847" y="1320"/>
                  </a:lnTo>
                  <a:lnTo>
                    <a:pt x="1849" y="1318"/>
                  </a:lnTo>
                  <a:lnTo>
                    <a:pt x="1851" y="1318"/>
                  </a:lnTo>
                  <a:lnTo>
                    <a:pt x="1852" y="1316"/>
                  </a:lnTo>
                  <a:lnTo>
                    <a:pt x="1852" y="1311"/>
                  </a:lnTo>
                  <a:lnTo>
                    <a:pt x="1853" y="1306"/>
                  </a:lnTo>
                  <a:lnTo>
                    <a:pt x="1853" y="1304"/>
                  </a:lnTo>
                  <a:lnTo>
                    <a:pt x="1853" y="1301"/>
                  </a:lnTo>
                  <a:lnTo>
                    <a:pt x="1848" y="1297"/>
                  </a:lnTo>
                  <a:lnTo>
                    <a:pt x="1845" y="1291"/>
                  </a:lnTo>
                  <a:lnTo>
                    <a:pt x="1843" y="1287"/>
                  </a:lnTo>
                  <a:lnTo>
                    <a:pt x="1842" y="1282"/>
                  </a:lnTo>
                  <a:lnTo>
                    <a:pt x="1844" y="1278"/>
                  </a:lnTo>
                  <a:lnTo>
                    <a:pt x="1846" y="1276"/>
                  </a:lnTo>
                  <a:lnTo>
                    <a:pt x="1849" y="1275"/>
                  </a:lnTo>
                  <a:lnTo>
                    <a:pt x="1850" y="1272"/>
                  </a:lnTo>
                  <a:lnTo>
                    <a:pt x="1851" y="1270"/>
                  </a:lnTo>
                  <a:lnTo>
                    <a:pt x="1850" y="1269"/>
                  </a:lnTo>
                  <a:lnTo>
                    <a:pt x="1849" y="1268"/>
                  </a:lnTo>
                  <a:lnTo>
                    <a:pt x="1841" y="1265"/>
                  </a:lnTo>
                  <a:lnTo>
                    <a:pt x="1839" y="1265"/>
                  </a:lnTo>
                  <a:lnTo>
                    <a:pt x="1836" y="1266"/>
                  </a:lnTo>
                  <a:lnTo>
                    <a:pt x="1831" y="1272"/>
                  </a:lnTo>
                  <a:lnTo>
                    <a:pt x="1829" y="1273"/>
                  </a:lnTo>
                  <a:lnTo>
                    <a:pt x="1826" y="1275"/>
                  </a:lnTo>
                  <a:lnTo>
                    <a:pt x="1823" y="1275"/>
                  </a:lnTo>
                  <a:lnTo>
                    <a:pt x="1821" y="1275"/>
                  </a:lnTo>
                  <a:lnTo>
                    <a:pt x="1819" y="1274"/>
                  </a:lnTo>
                  <a:lnTo>
                    <a:pt x="1815" y="1270"/>
                  </a:lnTo>
                  <a:lnTo>
                    <a:pt x="1811" y="1268"/>
                  </a:lnTo>
                  <a:lnTo>
                    <a:pt x="1808" y="1267"/>
                  </a:lnTo>
                  <a:lnTo>
                    <a:pt x="1805" y="1265"/>
                  </a:lnTo>
                  <a:lnTo>
                    <a:pt x="1803" y="1260"/>
                  </a:lnTo>
                  <a:lnTo>
                    <a:pt x="1801" y="1254"/>
                  </a:lnTo>
                  <a:lnTo>
                    <a:pt x="1800" y="1251"/>
                  </a:lnTo>
                  <a:lnTo>
                    <a:pt x="1799" y="1250"/>
                  </a:lnTo>
                  <a:lnTo>
                    <a:pt x="1794" y="1249"/>
                  </a:lnTo>
                  <a:lnTo>
                    <a:pt x="1792" y="1248"/>
                  </a:lnTo>
                  <a:lnTo>
                    <a:pt x="1789" y="1246"/>
                  </a:lnTo>
                  <a:lnTo>
                    <a:pt x="1786" y="1246"/>
                  </a:lnTo>
                  <a:lnTo>
                    <a:pt x="1782" y="1248"/>
                  </a:lnTo>
                  <a:lnTo>
                    <a:pt x="1778" y="1249"/>
                  </a:lnTo>
                  <a:lnTo>
                    <a:pt x="1775" y="1248"/>
                  </a:lnTo>
                  <a:lnTo>
                    <a:pt x="1772" y="1246"/>
                  </a:lnTo>
                  <a:lnTo>
                    <a:pt x="1770" y="1244"/>
                  </a:lnTo>
                  <a:lnTo>
                    <a:pt x="1765" y="1231"/>
                  </a:lnTo>
                  <a:lnTo>
                    <a:pt x="1763" y="1228"/>
                  </a:lnTo>
                  <a:lnTo>
                    <a:pt x="1759" y="1230"/>
                  </a:lnTo>
                  <a:lnTo>
                    <a:pt x="1758" y="1232"/>
                  </a:lnTo>
                  <a:lnTo>
                    <a:pt x="1755" y="1236"/>
                  </a:lnTo>
                  <a:lnTo>
                    <a:pt x="1753" y="1238"/>
                  </a:lnTo>
                  <a:lnTo>
                    <a:pt x="1751" y="1238"/>
                  </a:lnTo>
                  <a:lnTo>
                    <a:pt x="1743" y="1239"/>
                  </a:lnTo>
                  <a:lnTo>
                    <a:pt x="1741" y="1236"/>
                  </a:lnTo>
                  <a:lnTo>
                    <a:pt x="1739" y="1233"/>
                  </a:lnTo>
                  <a:lnTo>
                    <a:pt x="1735" y="1230"/>
                  </a:lnTo>
                  <a:lnTo>
                    <a:pt x="1726" y="1227"/>
                  </a:lnTo>
                  <a:lnTo>
                    <a:pt x="1721" y="1223"/>
                  </a:lnTo>
                  <a:lnTo>
                    <a:pt x="1720" y="1222"/>
                  </a:lnTo>
                  <a:lnTo>
                    <a:pt x="1720" y="1222"/>
                  </a:lnTo>
                  <a:lnTo>
                    <a:pt x="1720" y="1219"/>
                  </a:lnTo>
                  <a:lnTo>
                    <a:pt x="1719" y="1216"/>
                  </a:lnTo>
                  <a:lnTo>
                    <a:pt x="1719" y="1216"/>
                  </a:lnTo>
                  <a:lnTo>
                    <a:pt x="1718" y="1216"/>
                  </a:lnTo>
                  <a:lnTo>
                    <a:pt x="1716" y="1217"/>
                  </a:lnTo>
                  <a:lnTo>
                    <a:pt x="1715" y="1217"/>
                  </a:lnTo>
                  <a:lnTo>
                    <a:pt x="1715" y="1218"/>
                  </a:lnTo>
                  <a:lnTo>
                    <a:pt x="1710" y="1217"/>
                  </a:lnTo>
                  <a:lnTo>
                    <a:pt x="1703" y="1218"/>
                  </a:lnTo>
                  <a:lnTo>
                    <a:pt x="1700" y="1217"/>
                  </a:lnTo>
                  <a:lnTo>
                    <a:pt x="1698" y="1216"/>
                  </a:lnTo>
                  <a:lnTo>
                    <a:pt x="1697" y="1215"/>
                  </a:lnTo>
                  <a:lnTo>
                    <a:pt x="1692" y="1215"/>
                  </a:lnTo>
                  <a:lnTo>
                    <a:pt x="1691" y="1214"/>
                  </a:lnTo>
                  <a:lnTo>
                    <a:pt x="1690" y="1212"/>
                  </a:lnTo>
                  <a:lnTo>
                    <a:pt x="1687" y="1204"/>
                  </a:lnTo>
                  <a:lnTo>
                    <a:pt x="1685" y="1203"/>
                  </a:lnTo>
                  <a:lnTo>
                    <a:pt x="1684" y="1202"/>
                  </a:lnTo>
                  <a:lnTo>
                    <a:pt x="1682" y="1203"/>
                  </a:lnTo>
                  <a:lnTo>
                    <a:pt x="1676" y="1202"/>
                  </a:lnTo>
                  <a:lnTo>
                    <a:pt x="1674" y="1203"/>
                  </a:lnTo>
                  <a:lnTo>
                    <a:pt x="1673" y="1207"/>
                  </a:lnTo>
                  <a:lnTo>
                    <a:pt x="1674" y="1213"/>
                  </a:lnTo>
                  <a:lnTo>
                    <a:pt x="1673" y="1219"/>
                  </a:lnTo>
                  <a:lnTo>
                    <a:pt x="1669" y="1222"/>
                  </a:lnTo>
                  <a:lnTo>
                    <a:pt x="1668" y="1222"/>
                  </a:lnTo>
                  <a:lnTo>
                    <a:pt x="1667" y="1221"/>
                  </a:lnTo>
                  <a:lnTo>
                    <a:pt x="1666" y="1221"/>
                  </a:lnTo>
                  <a:lnTo>
                    <a:pt x="1665" y="1221"/>
                  </a:lnTo>
                  <a:lnTo>
                    <a:pt x="1661" y="1223"/>
                  </a:lnTo>
                  <a:lnTo>
                    <a:pt x="1659" y="1225"/>
                  </a:lnTo>
                  <a:lnTo>
                    <a:pt x="1658" y="1224"/>
                  </a:lnTo>
                  <a:lnTo>
                    <a:pt x="1658" y="1222"/>
                  </a:lnTo>
                  <a:lnTo>
                    <a:pt x="1657" y="1219"/>
                  </a:lnTo>
                  <a:lnTo>
                    <a:pt x="1654" y="1214"/>
                  </a:lnTo>
                  <a:lnTo>
                    <a:pt x="1651" y="1210"/>
                  </a:lnTo>
                  <a:lnTo>
                    <a:pt x="1648" y="1208"/>
                  </a:lnTo>
                  <a:lnTo>
                    <a:pt x="1644" y="1205"/>
                  </a:lnTo>
                  <a:lnTo>
                    <a:pt x="1637" y="1202"/>
                  </a:lnTo>
                  <a:lnTo>
                    <a:pt x="1634" y="1200"/>
                  </a:lnTo>
                  <a:lnTo>
                    <a:pt x="1625" y="1186"/>
                  </a:lnTo>
                  <a:lnTo>
                    <a:pt x="1622" y="1183"/>
                  </a:lnTo>
                  <a:lnTo>
                    <a:pt x="1622" y="1182"/>
                  </a:lnTo>
                  <a:lnTo>
                    <a:pt x="1622" y="1180"/>
                  </a:lnTo>
                  <a:lnTo>
                    <a:pt x="1622" y="1180"/>
                  </a:lnTo>
                  <a:lnTo>
                    <a:pt x="1623" y="1176"/>
                  </a:lnTo>
                  <a:lnTo>
                    <a:pt x="1623" y="1170"/>
                  </a:lnTo>
                  <a:lnTo>
                    <a:pt x="1619" y="1167"/>
                  </a:lnTo>
                  <a:lnTo>
                    <a:pt x="1612" y="1163"/>
                  </a:lnTo>
                  <a:lnTo>
                    <a:pt x="1610" y="1159"/>
                  </a:lnTo>
                  <a:lnTo>
                    <a:pt x="1609" y="1155"/>
                  </a:lnTo>
                  <a:lnTo>
                    <a:pt x="1607" y="1151"/>
                  </a:lnTo>
                  <a:lnTo>
                    <a:pt x="1606" y="1150"/>
                  </a:lnTo>
                  <a:lnTo>
                    <a:pt x="1597" y="1151"/>
                  </a:lnTo>
                  <a:lnTo>
                    <a:pt x="1595" y="1152"/>
                  </a:lnTo>
                  <a:lnTo>
                    <a:pt x="1589" y="1158"/>
                  </a:lnTo>
                  <a:lnTo>
                    <a:pt x="1586" y="1160"/>
                  </a:lnTo>
                  <a:lnTo>
                    <a:pt x="1573" y="1164"/>
                  </a:lnTo>
                  <a:lnTo>
                    <a:pt x="1567" y="1162"/>
                  </a:lnTo>
                  <a:lnTo>
                    <a:pt x="1561" y="1163"/>
                  </a:lnTo>
                  <a:lnTo>
                    <a:pt x="1555" y="1165"/>
                  </a:lnTo>
                  <a:lnTo>
                    <a:pt x="1540" y="1174"/>
                  </a:lnTo>
                  <a:lnTo>
                    <a:pt x="1539" y="1175"/>
                  </a:lnTo>
                  <a:lnTo>
                    <a:pt x="1538" y="1177"/>
                  </a:lnTo>
                  <a:lnTo>
                    <a:pt x="1536" y="1180"/>
                  </a:lnTo>
                  <a:lnTo>
                    <a:pt x="1535" y="1180"/>
                  </a:lnTo>
                  <a:lnTo>
                    <a:pt x="1534" y="1182"/>
                  </a:lnTo>
                  <a:lnTo>
                    <a:pt x="1532" y="1182"/>
                  </a:lnTo>
                  <a:lnTo>
                    <a:pt x="1530" y="1182"/>
                  </a:lnTo>
                  <a:lnTo>
                    <a:pt x="1528" y="1181"/>
                  </a:lnTo>
                  <a:lnTo>
                    <a:pt x="1527" y="1180"/>
                  </a:lnTo>
                  <a:lnTo>
                    <a:pt x="1526" y="1179"/>
                  </a:lnTo>
                  <a:lnTo>
                    <a:pt x="1527" y="1177"/>
                  </a:lnTo>
                  <a:lnTo>
                    <a:pt x="1527" y="1174"/>
                  </a:lnTo>
                  <a:lnTo>
                    <a:pt x="1527" y="1174"/>
                  </a:lnTo>
                  <a:lnTo>
                    <a:pt x="1525" y="1173"/>
                  </a:lnTo>
                  <a:lnTo>
                    <a:pt x="1524" y="1172"/>
                  </a:lnTo>
                  <a:lnTo>
                    <a:pt x="1522" y="1171"/>
                  </a:lnTo>
                  <a:lnTo>
                    <a:pt x="1519" y="1169"/>
                  </a:lnTo>
                  <a:lnTo>
                    <a:pt x="1517" y="1169"/>
                  </a:lnTo>
                  <a:lnTo>
                    <a:pt x="1516" y="1168"/>
                  </a:lnTo>
                  <a:lnTo>
                    <a:pt x="1515" y="1168"/>
                  </a:lnTo>
                  <a:lnTo>
                    <a:pt x="1513" y="1168"/>
                  </a:lnTo>
                  <a:lnTo>
                    <a:pt x="1513" y="1168"/>
                  </a:lnTo>
                  <a:lnTo>
                    <a:pt x="1511" y="1170"/>
                  </a:lnTo>
                  <a:lnTo>
                    <a:pt x="1509" y="1171"/>
                  </a:lnTo>
                  <a:lnTo>
                    <a:pt x="1507" y="1172"/>
                  </a:lnTo>
                  <a:lnTo>
                    <a:pt x="1505" y="1173"/>
                  </a:lnTo>
                  <a:lnTo>
                    <a:pt x="1503" y="1171"/>
                  </a:lnTo>
                  <a:lnTo>
                    <a:pt x="1493" y="1157"/>
                  </a:lnTo>
                  <a:lnTo>
                    <a:pt x="1491" y="1156"/>
                  </a:lnTo>
                  <a:lnTo>
                    <a:pt x="1490" y="1153"/>
                  </a:lnTo>
                  <a:lnTo>
                    <a:pt x="1488" y="1151"/>
                  </a:lnTo>
                  <a:lnTo>
                    <a:pt x="1472" y="1150"/>
                  </a:lnTo>
                  <a:lnTo>
                    <a:pt x="1463" y="1151"/>
                  </a:lnTo>
                  <a:lnTo>
                    <a:pt x="1462" y="1152"/>
                  </a:lnTo>
                  <a:lnTo>
                    <a:pt x="1461" y="1153"/>
                  </a:lnTo>
                  <a:lnTo>
                    <a:pt x="1459" y="1156"/>
                  </a:lnTo>
                  <a:lnTo>
                    <a:pt x="1458" y="1156"/>
                  </a:lnTo>
                  <a:lnTo>
                    <a:pt x="1457" y="1156"/>
                  </a:lnTo>
                  <a:lnTo>
                    <a:pt x="1456" y="1156"/>
                  </a:lnTo>
                  <a:lnTo>
                    <a:pt x="1455" y="1157"/>
                  </a:lnTo>
                  <a:lnTo>
                    <a:pt x="1453" y="1159"/>
                  </a:lnTo>
                  <a:lnTo>
                    <a:pt x="1452" y="1161"/>
                  </a:lnTo>
                  <a:lnTo>
                    <a:pt x="1451" y="1162"/>
                  </a:lnTo>
                  <a:lnTo>
                    <a:pt x="1451" y="1162"/>
                  </a:lnTo>
                  <a:lnTo>
                    <a:pt x="1449" y="1163"/>
                  </a:lnTo>
                  <a:lnTo>
                    <a:pt x="1447" y="1163"/>
                  </a:lnTo>
                  <a:lnTo>
                    <a:pt x="1445" y="1162"/>
                  </a:lnTo>
                  <a:lnTo>
                    <a:pt x="1444" y="1162"/>
                  </a:lnTo>
                  <a:lnTo>
                    <a:pt x="1442" y="1160"/>
                  </a:lnTo>
                  <a:lnTo>
                    <a:pt x="1439" y="1158"/>
                  </a:lnTo>
                  <a:lnTo>
                    <a:pt x="1439" y="1156"/>
                  </a:lnTo>
                  <a:lnTo>
                    <a:pt x="1438" y="1153"/>
                  </a:lnTo>
                  <a:lnTo>
                    <a:pt x="1438" y="1149"/>
                  </a:lnTo>
                  <a:lnTo>
                    <a:pt x="1437" y="1148"/>
                  </a:lnTo>
                  <a:lnTo>
                    <a:pt x="1435" y="1146"/>
                  </a:lnTo>
                  <a:lnTo>
                    <a:pt x="1433" y="1145"/>
                  </a:lnTo>
                  <a:lnTo>
                    <a:pt x="1432" y="1145"/>
                  </a:lnTo>
                  <a:lnTo>
                    <a:pt x="1428" y="1143"/>
                  </a:lnTo>
                  <a:lnTo>
                    <a:pt x="1426" y="1140"/>
                  </a:lnTo>
                  <a:lnTo>
                    <a:pt x="1422" y="1123"/>
                  </a:lnTo>
                  <a:lnTo>
                    <a:pt x="1422" y="1121"/>
                  </a:lnTo>
                  <a:lnTo>
                    <a:pt x="1423" y="1119"/>
                  </a:lnTo>
                  <a:lnTo>
                    <a:pt x="1431" y="1116"/>
                  </a:lnTo>
                  <a:lnTo>
                    <a:pt x="1428" y="1113"/>
                  </a:lnTo>
                  <a:lnTo>
                    <a:pt x="1428" y="1111"/>
                  </a:lnTo>
                  <a:lnTo>
                    <a:pt x="1428" y="1107"/>
                  </a:lnTo>
                  <a:lnTo>
                    <a:pt x="1427" y="1103"/>
                  </a:lnTo>
                  <a:lnTo>
                    <a:pt x="1426" y="1101"/>
                  </a:lnTo>
                  <a:lnTo>
                    <a:pt x="1426" y="1101"/>
                  </a:lnTo>
                  <a:lnTo>
                    <a:pt x="1424" y="1099"/>
                  </a:lnTo>
                  <a:lnTo>
                    <a:pt x="1422" y="1098"/>
                  </a:lnTo>
                  <a:lnTo>
                    <a:pt x="1422" y="1096"/>
                  </a:lnTo>
                  <a:lnTo>
                    <a:pt x="1422" y="1095"/>
                  </a:lnTo>
                  <a:lnTo>
                    <a:pt x="1422" y="1093"/>
                  </a:lnTo>
                  <a:lnTo>
                    <a:pt x="1421" y="1091"/>
                  </a:lnTo>
                  <a:lnTo>
                    <a:pt x="1420" y="1089"/>
                  </a:lnTo>
                  <a:lnTo>
                    <a:pt x="1419" y="1087"/>
                  </a:lnTo>
                  <a:lnTo>
                    <a:pt x="1419" y="1084"/>
                  </a:lnTo>
                  <a:lnTo>
                    <a:pt x="1419" y="1083"/>
                  </a:lnTo>
                  <a:lnTo>
                    <a:pt x="1419" y="1081"/>
                  </a:lnTo>
                  <a:lnTo>
                    <a:pt x="1418" y="1079"/>
                  </a:lnTo>
                  <a:lnTo>
                    <a:pt x="1417" y="1078"/>
                  </a:lnTo>
                  <a:lnTo>
                    <a:pt x="1414" y="1078"/>
                  </a:lnTo>
                  <a:lnTo>
                    <a:pt x="1414" y="1077"/>
                  </a:lnTo>
                  <a:lnTo>
                    <a:pt x="1414" y="1076"/>
                  </a:lnTo>
                  <a:lnTo>
                    <a:pt x="1414" y="1075"/>
                  </a:lnTo>
                  <a:lnTo>
                    <a:pt x="1414" y="1071"/>
                  </a:lnTo>
                  <a:lnTo>
                    <a:pt x="1413" y="1070"/>
                  </a:lnTo>
                  <a:lnTo>
                    <a:pt x="1418" y="1069"/>
                  </a:lnTo>
                  <a:lnTo>
                    <a:pt x="1420" y="1068"/>
                  </a:lnTo>
                  <a:lnTo>
                    <a:pt x="1420" y="1065"/>
                  </a:lnTo>
                  <a:lnTo>
                    <a:pt x="1420" y="1064"/>
                  </a:lnTo>
                  <a:lnTo>
                    <a:pt x="1418" y="1063"/>
                  </a:lnTo>
                  <a:lnTo>
                    <a:pt x="1416" y="1062"/>
                  </a:lnTo>
                  <a:lnTo>
                    <a:pt x="1413" y="1062"/>
                  </a:lnTo>
                  <a:lnTo>
                    <a:pt x="1407" y="1064"/>
                  </a:lnTo>
                  <a:lnTo>
                    <a:pt x="1403" y="1063"/>
                  </a:lnTo>
                  <a:lnTo>
                    <a:pt x="1401" y="1060"/>
                  </a:lnTo>
                  <a:lnTo>
                    <a:pt x="1399" y="1056"/>
                  </a:lnTo>
                  <a:lnTo>
                    <a:pt x="1397" y="1043"/>
                  </a:lnTo>
                  <a:lnTo>
                    <a:pt x="1396" y="1041"/>
                  </a:lnTo>
                  <a:lnTo>
                    <a:pt x="1396" y="1039"/>
                  </a:lnTo>
                  <a:lnTo>
                    <a:pt x="1393" y="1039"/>
                  </a:lnTo>
                  <a:lnTo>
                    <a:pt x="1391" y="1039"/>
                  </a:lnTo>
                  <a:lnTo>
                    <a:pt x="1390" y="1040"/>
                  </a:lnTo>
                  <a:lnTo>
                    <a:pt x="1388" y="1040"/>
                  </a:lnTo>
                  <a:lnTo>
                    <a:pt x="1386" y="1039"/>
                  </a:lnTo>
                  <a:lnTo>
                    <a:pt x="1384" y="1038"/>
                  </a:lnTo>
                  <a:lnTo>
                    <a:pt x="1384" y="1038"/>
                  </a:lnTo>
                  <a:lnTo>
                    <a:pt x="1379" y="1041"/>
                  </a:lnTo>
                  <a:lnTo>
                    <a:pt x="1372" y="1044"/>
                  </a:lnTo>
                  <a:lnTo>
                    <a:pt x="1366" y="1046"/>
                  </a:lnTo>
                  <a:lnTo>
                    <a:pt x="1359" y="1045"/>
                  </a:lnTo>
                  <a:lnTo>
                    <a:pt x="1357" y="1044"/>
                  </a:lnTo>
                  <a:lnTo>
                    <a:pt x="1356" y="1043"/>
                  </a:lnTo>
                  <a:lnTo>
                    <a:pt x="1355" y="1041"/>
                  </a:lnTo>
                  <a:lnTo>
                    <a:pt x="1354" y="1039"/>
                  </a:lnTo>
                  <a:lnTo>
                    <a:pt x="1354" y="1037"/>
                  </a:lnTo>
                  <a:lnTo>
                    <a:pt x="1353" y="1035"/>
                  </a:lnTo>
                  <a:lnTo>
                    <a:pt x="1350" y="1035"/>
                  </a:lnTo>
                  <a:lnTo>
                    <a:pt x="1344" y="1036"/>
                  </a:lnTo>
                  <a:lnTo>
                    <a:pt x="1342" y="1035"/>
                  </a:lnTo>
                  <a:lnTo>
                    <a:pt x="1335" y="1033"/>
                  </a:lnTo>
                  <a:lnTo>
                    <a:pt x="1331" y="1032"/>
                  </a:lnTo>
                  <a:lnTo>
                    <a:pt x="1328" y="1033"/>
                  </a:lnTo>
                  <a:lnTo>
                    <a:pt x="1325" y="1035"/>
                  </a:lnTo>
                  <a:lnTo>
                    <a:pt x="1324" y="1036"/>
                  </a:lnTo>
                  <a:lnTo>
                    <a:pt x="1321" y="1036"/>
                  </a:lnTo>
                  <a:lnTo>
                    <a:pt x="1315" y="1033"/>
                  </a:lnTo>
                  <a:lnTo>
                    <a:pt x="1320" y="1029"/>
                  </a:lnTo>
                  <a:lnTo>
                    <a:pt x="1324" y="1026"/>
                  </a:lnTo>
                  <a:lnTo>
                    <a:pt x="1326" y="1021"/>
                  </a:lnTo>
                  <a:lnTo>
                    <a:pt x="1325" y="1016"/>
                  </a:lnTo>
                  <a:lnTo>
                    <a:pt x="1324" y="1017"/>
                  </a:lnTo>
                  <a:lnTo>
                    <a:pt x="1322" y="1017"/>
                  </a:lnTo>
                  <a:lnTo>
                    <a:pt x="1320" y="1017"/>
                  </a:lnTo>
                  <a:lnTo>
                    <a:pt x="1318" y="1016"/>
                  </a:lnTo>
                  <a:lnTo>
                    <a:pt x="1318" y="1015"/>
                  </a:lnTo>
                  <a:lnTo>
                    <a:pt x="1316" y="1013"/>
                  </a:lnTo>
                  <a:lnTo>
                    <a:pt x="1315" y="1012"/>
                  </a:lnTo>
                  <a:lnTo>
                    <a:pt x="1314" y="1011"/>
                  </a:lnTo>
                  <a:lnTo>
                    <a:pt x="1315" y="1011"/>
                  </a:lnTo>
                  <a:lnTo>
                    <a:pt x="1317" y="1010"/>
                  </a:lnTo>
                  <a:lnTo>
                    <a:pt x="1318" y="1009"/>
                  </a:lnTo>
                  <a:lnTo>
                    <a:pt x="1318" y="1007"/>
                  </a:lnTo>
                  <a:lnTo>
                    <a:pt x="1318" y="1006"/>
                  </a:lnTo>
                  <a:lnTo>
                    <a:pt x="1317" y="1005"/>
                  </a:lnTo>
                  <a:lnTo>
                    <a:pt x="1317" y="1004"/>
                  </a:lnTo>
                  <a:lnTo>
                    <a:pt x="1318" y="1002"/>
                  </a:lnTo>
                  <a:lnTo>
                    <a:pt x="1318" y="999"/>
                  </a:lnTo>
                  <a:lnTo>
                    <a:pt x="1318" y="998"/>
                  </a:lnTo>
                  <a:lnTo>
                    <a:pt x="1318" y="995"/>
                  </a:lnTo>
                  <a:lnTo>
                    <a:pt x="1318" y="993"/>
                  </a:lnTo>
                  <a:lnTo>
                    <a:pt x="1316" y="990"/>
                  </a:lnTo>
                  <a:lnTo>
                    <a:pt x="1312" y="986"/>
                  </a:lnTo>
                  <a:lnTo>
                    <a:pt x="1312" y="985"/>
                  </a:lnTo>
                  <a:lnTo>
                    <a:pt x="1312" y="983"/>
                  </a:lnTo>
                  <a:lnTo>
                    <a:pt x="1311" y="981"/>
                  </a:lnTo>
                  <a:lnTo>
                    <a:pt x="1311" y="980"/>
                  </a:lnTo>
                  <a:lnTo>
                    <a:pt x="1309" y="979"/>
                  </a:lnTo>
                  <a:lnTo>
                    <a:pt x="1306" y="978"/>
                  </a:lnTo>
                  <a:lnTo>
                    <a:pt x="1305" y="976"/>
                  </a:lnTo>
                  <a:lnTo>
                    <a:pt x="1306" y="973"/>
                  </a:lnTo>
                  <a:lnTo>
                    <a:pt x="1310" y="971"/>
                  </a:lnTo>
                  <a:lnTo>
                    <a:pt x="1324" y="967"/>
                  </a:lnTo>
                  <a:lnTo>
                    <a:pt x="1330" y="967"/>
                  </a:lnTo>
                  <a:lnTo>
                    <a:pt x="1332" y="967"/>
                  </a:lnTo>
                  <a:lnTo>
                    <a:pt x="1336" y="963"/>
                  </a:lnTo>
                  <a:lnTo>
                    <a:pt x="1335" y="957"/>
                  </a:lnTo>
                  <a:lnTo>
                    <a:pt x="1333" y="951"/>
                  </a:lnTo>
                  <a:lnTo>
                    <a:pt x="1331" y="950"/>
                  </a:lnTo>
                  <a:lnTo>
                    <a:pt x="1330" y="947"/>
                  </a:lnTo>
                  <a:lnTo>
                    <a:pt x="1328" y="946"/>
                  </a:lnTo>
                  <a:lnTo>
                    <a:pt x="1324" y="943"/>
                  </a:lnTo>
                  <a:lnTo>
                    <a:pt x="1323" y="941"/>
                  </a:lnTo>
                  <a:lnTo>
                    <a:pt x="1322" y="941"/>
                  </a:lnTo>
                  <a:lnTo>
                    <a:pt x="1320" y="942"/>
                  </a:lnTo>
                  <a:lnTo>
                    <a:pt x="1319" y="942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7" y="938"/>
                  </a:lnTo>
                  <a:lnTo>
                    <a:pt x="1316" y="937"/>
                  </a:lnTo>
                  <a:lnTo>
                    <a:pt x="1313" y="933"/>
                  </a:lnTo>
                  <a:lnTo>
                    <a:pt x="1311" y="931"/>
                  </a:lnTo>
                  <a:lnTo>
                    <a:pt x="1306" y="931"/>
                  </a:lnTo>
                  <a:lnTo>
                    <a:pt x="1306" y="930"/>
                  </a:lnTo>
                  <a:lnTo>
                    <a:pt x="1307" y="927"/>
                  </a:lnTo>
                  <a:lnTo>
                    <a:pt x="1307" y="925"/>
                  </a:lnTo>
                  <a:lnTo>
                    <a:pt x="1306" y="922"/>
                  </a:lnTo>
                  <a:lnTo>
                    <a:pt x="1304" y="920"/>
                  </a:lnTo>
                  <a:lnTo>
                    <a:pt x="1304" y="917"/>
                  </a:lnTo>
                  <a:lnTo>
                    <a:pt x="1303" y="912"/>
                  </a:lnTo>
                  <a:lnTo>
                    <a:pt x="1303" y="909"/>
                  </a:lnTo>
                  <a:lnTo>
                    <a:pt x="1303" y="909"/>
                  </a:lnTo>
                  <a:lnTo>
                    <a:pt x="1305" y="905"/>
                  </a:lnTo>
                  <a:lnTo>
                    <a:pt x="1305" y="903"/>
                  </a:lnTo>
                  <a:lnTo>
                    <a:pt x="1305" y="903"/>
                  </a:lnTo>
                  <a:lnTo>
                    <a:pt x="1304" y="901"/>
                  </a:lnTo>
                  <a:lnTo>
                    <a:pt x="1303" y="899"/>
                  </a:lnTo>
                  <a:lnTo>
                    <a:pt x="1301" y="897"/>
                  </a:lnTo>
                  <a:lnTo>
                    <a:pt x="1300" y="895"/>
                  </a:lnTo>
                  <a:lnTo>
                    <a:pt x="1294" y="891"/>
                  </a:lnTo>
                  <a:lnTo>
                    <a:pt x="1293" y="890"/>
                  </a:lnTo>
                  <a:lnTo>
                    <a:pt x="1291" y="885"/>
                  </a:lnTo>
                  <a:lnTo>
                    <a:pt x="1289" y="882"/>
                  </a:lnTo>
                  <a:lnTo>
                    <a:pt x="1285" y="879"/>
                  </a:lnTo>
                  <a:lnTo>
                    <a:pt x="1283" y="878"/>
                  </a:lnTo>
                  <a:lnTo>
                    <a:pt x="1282" y="875"/>
                  </a:lnTo>
                  <a:lnTo>
                    <a:pt x="1282" y="873"/>
                  </a:lnTo>
                  <a:lnTo>
                    <a:pt x="1280" y="872"/>
                  </a:lnTo>
                  <a:lnTo>
                    <a:pt x="1278" y="871"/>
                  </a:lnTo>
                  <a:lnTo>
                    <a:pt x="1274" y="871"/>
                  </a:lnTo>
                  <a:lnTo>
                    <a:pt x="1270" y="872"/>
                  </a:lnTo>
                  <a:lnTo>
                    <a:pt x="1262" y="875"/>
                  </a:lnTo>
                  <a:lnTo>
                    <a:pt x="1256" y="882"/>
                  </a:lnTo>
                  <a:lnTo>
                    <a:pt x="1254" y="882"/>
                  </a:lnTo>
                  <a:lnTo>
                    <a:pt x="1252" y="879"/>
                  </a:lnTo>
                  <a:lnTo>
                    <a:pt x="1252" y="874"/>
                  </a:lnTo>
                  <a:lnTo>
                    <a:pt x="1251" y="872"/>
                  </a:lnTo>
                  <a:lnTo>
                    <a:pt x="1250" y="873"/>
                  </a:lnTo>
                  <a:lnTo>
                    <a:pt x="1248" y="873"/>
                  </a:lnTo>
                  <a:lnTo>
                    <a:pt x="1247" y="874"/>
                  </a:lnTo>
                  <a:lnTo>
                    <a:pt x="1246" y="874"/>
                  </a:lnTo>
                  <a:lnTo>
                    <a:pt x="1244" y="873"/>
                  </a:lnTo>
                  <a:lnTo>
                    <a:pt x="1241" y="872"/>
                  </a:lnTo>
                  <a:lnTo>
                    <a:pt x="1240" y="872"/>
                  </a:lnTo>
                  <a:lnTo>
                    <a:pt x="1234" y="872"/>
                  </a:lnTo>
                  <a:lnTo>
                    <a:pt x="1226" y="870"/>
                  </a:lnTo>
                  <a:lnTo>
                    <a:pt x="1224" y="870"/>
                  </a:lnTo>
                  <a:lnTo>
                    <a:pt x="1222" y="871"/>
                  </a:lnTo>
                  <a:lnTo>
                    <a:pt x="1221" y="874"/>
                  </a:lnTo>
                  <a:lnTo>
                    <a:pt x="1219" y="875"/>
                  </a:lnTo>
                  <a:lnTo>
                    <a:pt x="1217" y="876"/>
                  </a:lnTo>
                  <a:lnTo>
                    <a:pt x="1216" y="877"/>
                  </a:lnTo>
                  <a:lnTo>
                    <a:pt x="1216" y="879"/>
                  </a:lnTo>
                  <a:lnTo>
                    <a:pt x="1215" y="879"/>
                  </a:lnTo>
                  <a:lnTo>
                    <a:pt x="1214" y="879"/>
                  </a:lnTo>
                  <a:lnTo>
                    <a:pt x="1213" y="879"/>
                  </a:lnTo>
                  <a:lnTo>
                    <a:pt x="1212" y="879"/>
                  </a:lnTo>
                  <a:lnTo>
                    <a:pt x="1210" y="879"/>
                  </a:lnTo>
                  <a:lnTo>
                    <a:pt x="1201" y="888"/>
                  </a:lnTo>
                  <a:lnTo>
                    <a:pt x="1199" y="889"/>
                  </a:lnTo>
                  <a:lnTo>
                    <a:pt x="1198" y="889"/>
                  </a:lnTo>
                  <a:lnTo>
                    <a:pt x="1195" y="886"/>
                  </a:lnTo>
                  <a:lnTo>
                    <a:pt x="1193" y="885"/>
                  </a:lnTo>
                  <a:lnTo>
                    <a:pt x="1191" y="885"/>
                  </a:lnTo>
                  <a:lnTo>
                    <a:pt x="1186" y="887"/>
                  </a:lnTo>
                  <a:lnTo>
                    <a:pt x="1183" y="887"/>
                  </a:lnTo>
                  <a:lnTo>
                    <a:pt x="1165" y="878"/>
                  </a:lnTo>
                  <a:lnTo>
                    <a:pt x="1161" y="879"/>
                  </a:lnTo>
                  <a:lnTo>
                    <a:pt x="1153" y="876"/>
                  </a:lnTo>
                  <a:lnTo>
                    <a:pt x="1150" y="877"/>
                  </a:lnTo>
                  <a:lnTo>
                    <a:pt x="1148" y="882"/>
                  </a:lnTo>
                  <a:lnTo>
                    <a:pt x="1149" y="884"/>
                  </a:lnTo>
                  <a:lnTo>
                    <a:pt x="1150" y="886"/>
                  </a:lnTo>
                  <a:lnTo>
                    <a:pt x="1150" y="888"/>
                  </a:lnTo>
                  <a:lnTo>
                    <a:pt x="1150" y="890"/>
                  </a:lnTo>
                  <a:lnTo>
                    <a:pt x="1150" y="891"/>
                  </a:lnTo>
                  <a:lnTo>
                    <a:pt x="1148" y="891"/>
                  </a:lnTo>
                  <a:lnTo>
                    <a:pt x="1147" y="892"/>
                  </a:lnTo>
                  <a:lnTo>
                    <a:pt x="1146" y="895"/>
                  </a:lnTo>
                  <a:lnTo>
                    <a:pt x="1145" y="903"/>
                  </a:lnTo>
                  <a:lnTo>
                    <a:pt x="1143" y="909"/>
                  </a:lnTo>
                  <a:lnTo>
                    <a:pt x="1138" y="912"/>
                  </a:lnTo>
                  <a:lnTo>
                    <a:pt x="1126" y="918"/>
                  </a:lnTo>
                  <a:lnTo>
                    <a:pt x="1125" y="918"/>
                  </a:lnTo>
                  <a:lnTo>
                    <a:pt x="1119" y="917"/>
                  </a:lnTo>
                  <a:lnTo>
                    <a:pt x="1116" y="917"/>
                  </a:lnTo>
                  <a:lnTo>
                    <a:pt x="1111" y="920"/>
                  </a:lnTo>
                  <a:lnTo>
                    <a:pt x="1109" y="920"/>
                  </a:lnTo>
                  <a:lnTo>
                    <a:pt x="1108" y="919"/>
                  </a:lnTo>
                  <a:lnTo>
                    <a:pt x="1108" y="916"/>
                  </a:lnTo>
                  <a:lnTo>
                    <a:pt x="1108" y="914"/>
                  </a:lnTo>
                  <a:lnTo>
                    <a:pt x="1107" y="911"/>
                  </a:lnTo>
                  <a:lnTo>
                    <a:pt x="1105" y="909"/>
                  </a:lnTo>
                  <a:lnTo>
                    <a:pt x="1102" y="909"/>
                  </a:lnTo>
                  <a:lnTo>
                    <a:pt x="1096" y="909"/>
                  </a:lnTo>
                  <a:lnTo>
                    <a:pt x="1096" y="905"/>
                  </a:lnTo>
                  <a:lnTo>
                    <a:pt x="1096" y="903"/>
                  </a:lnTo>
                  <a:lnTo>
                    <a:pt x="1095" y="900"/>
                  </a:lnTo>
                  <a:lnTo>
                    <a:pt x="1090" y="897"/>
                  </a:lnTo>
                  <a:lnTo>
                    <a:pt x="1090" y="896"/>
                  </a:lnTo>
                  <a:lnTo>
                    <a:pt x="1089" y="895"/>
                  </a:lnTo>
                  <a:lnTo>
                    <a:pt x="1089" y="892"/>
                  </a:lnTo>
                  <a:lnTo>
                    <a:pt x="1089" y="891"/>
                  </a:lnTo>
                  <a:lnTo>
                    <a:pt x="1090" y="889"/>
                  </a:lnTo>
                  <a:lnTo>
                    <a:pt x="1090" y="887"/>
                  </a:lnTo>
                  <a:lnTo>
                    <a:pt x="1089" y="886"/>
                  </a:lnTo>
                  <a:lnTo>
                    <a:pt x="1086" y="885"/>
                  </a:lnTo>
                  <a:lnTo>
                    <a:pt x="1084" y="885"/>
                  </a:lnTo>
                  <a:lnTo>
                    <a:pt x="1083" y="884"/>
                  </a:lnTo>
                  <a:lnTo>
                    <a:pt x="1081" y="882"/>
                  </a:lnTo>
                  <a:lnTo>
                    <a:pt x="1078" y="879"/>
                  </a:lnTo>
                  <a:lnTo>
                    <a:pt x="1079" y="878"/>
                  </a:lnTo>
                  <a:lnTo>
                    <a:pt x="1081" y="876"/>
                  </a:lnTo>
                  <a:lnTo>
                    <a:pt x="1082" y="874"/>
                  </a:lnTo>
                  <a:lnTo>
                    <a:pt x="1082" y="872"/>
                  </a:lnTo>
                  <a:lnTo>
                    <a:pt x="1082" y="869"/>
                  </a:lnTo>
                  <a:lnTo>
                    <a:pt x="1082" y="867"/>
                  </a:lnTo>
                  <a:lnTo>
                    <a:pt x="1081" y="867"/>
                  </a:lnTo>
                  <a:lnTo>
                    <a:pt x="1080" y="865"/>
                  </a:lnTo>
                  <a:lnTo>
                    <a:pt x="1080" y="861"/>
                  </a:lnTo>
                  <a:lnTo>
                    <a:pt x="1080" y="857"/>
                  </a:lnTo>
                  <a:lnTo>
                    <a:pt x="1080" y="853"/>
                  </a:lnTo>
                  <a:lnTo>
                    <a:pt x="1078" y="852"/>
                  </a:lnTo>
                  <a:lnTo>
                    <a:pt x="1078" y="850"/>
                  </a:lnTo>
                  <a:lnTo>
                    <a:pt x="1077" y="849"/>
                  </a:lnTo>
                  <a:lnTo>
                    <a:pt x="1078" y="848"/>
                  </a:lnTo>
                  <a:lnTo>
                    <a:pt x="1079" y="847"/>
                  </a:lnTo>
                  <a:lnTo>
                    <a:pt x="1078" y="845"/>
                  </a:lnTo>
                  <a:lnTo>
                    <a:pt x="1078" y="844"/>
                  </a:lnTo>
                  <a:lnTo>
                    <a:pt x="1079" y="844"/>
                  </a:lnTo>
                  <a:lnTo>
                    <a:pt x="1083" y="845"/>
                  </a:lnTo>
                  <a:lnTo>
                    <a:pt x="1084" y="845"/>
                  </a:lnTo>
                  <a:lnTo>
                    <a:pt x="1084" y="843"/>
                  </a:lnTo>
                  <a:lnTo>
                    <a:pt x="1083" y="842"/>
                  </a:lnTo>
                  <a:lnTo>
                    <a:pt x="1079" y="839"/>
                  </a:lnTo>
                  <a:lnTo>
                    <a:pt x="1078" y="837"/>
                  </a:lnTo>
                  <a:lnTo>
                    <a:pt x="1076" y="831"/>
                  </a:lnTo>
                  <a:lnTo>
                    <a:pt x="1072" y="825"/>
                  </a:lnTo>
                  <a:lnTo>
                    <a:pt x="1071" y="824"/>
                  </a:lnTo>
                  <a:lnTo>
                    <a:pt x="1077" y="820"/>
                  </a:lnTo>
                  <a:lnTo>
                    <a:pt x="1078" y="817"/>
                  </a:lnTo>
                  <a:lnTo>
                    <a:pt x="1078" y="811"/>
                  </a:lnTo>
                  <a:lnTo>
                    <a:pt x="1078" y="808"/>
                  </a:lnTo>
                  <a:lnTo>
                    <a:pt x="1077" y="806"/>
                  </a:lnTo>
                  <a:lnTo>
                    <a:pt x="1076" y="806"/>
                  </a:lnTo>
                  <a:lnTo>
                    <a:pt x="1075" y="804"/>
                  </a:lnTo>
                  <a:lnTo>
                    <a:pt x="1074" y="801"/>
                  </a:lnTo>
                  <a:lnTo>
                    <a:pt x="1073" y="800"/>
                  </a:lnTo>
                  <a:lnTo>
                    <a:pt x="1073" y="799"/>
                  </a:lnTo>
                  <a:lnTo>
                    <a:pt x="1071" y="798"/>
                  </a:lnTo>
                  <a:lnTo>
                    <a:pt x="1068" y="797"/>
                  </a:lnTo>
                  <a:lnTo>
                    <a:pt x="1065" y="795"/>
                  </a:lnTo>
                  <a:lnTo>
                    <a:pt x="1062" y="793"/>
                  </a:lnTo>
                  <a:lnTo>
                    <a:pt x="1060" y="789"/>
                  </a:lnTo>
                  <a:lnTo>
                    <a:pt x="1058" y="782"/>
                  </a:lnTo>
                  <a:lnTo>
                    <a:pt x="1056" y="779"/>
                  </a:lnTo>
                  <a:lnTo>
                    <a:pt x="1049" y="774"/>
                  </a:lnTo>
                  <a:lnTo>
                    <a:pt x="1052" y="771"/>
                  </a:lnTo>
                  <a:lnTo>
                    <a:pt x="1056" y="764"/>
                  </a:lnTo>
                  <a:lnTo>
                    <a:pt x="1057" y="764"/>
                  </a:lnTo>
                  <a:lnTo>
                    <a:pt x="1060" y="764"/>
                  </a:lnTo>
                  <a:lnTo>
                    <a:pt x="1060" y="763"/>
                  </a:lnTo>
                  <a:lnTo>
                    <a:pt x="1060" y="761"/>
                  </a:lnTo>
                  <a:lnTo>
                    <a:pt x="1060" y="759"/>
                  </a:lnTo>
                  <a:lnTo>
                    <a:pt x="1060" y="758"/>
                  </a:lnTo>
                  <a:lnTo>
                    <a:pt x="1060" y="758"/>
                  </a:lnTo>
                  <a:lnTo>
                    <a:pt x="1060" y="756"/>
                  </a:lnTo>
                  <a:lnTo>
                    <a:pt x="1061" y="749"/>
                  </a:lnTo>
                  <a:lnTo>
                    <a:pt x="1065" y="746"/>
                  </a:lnTo>
                  <a:lnTo>
                    <a:pt x="1069" y="746"/>
                  </a:lnTo>
                  <a:lnTo>
                    <a:pt x="1073" y="746"/>
                  </a:lnTo>
                  <a:lnTo>
                    <a:pt x="1076" y="746"/>
                  </a:lnTo>
                  <a:lnTo>
                    <a:pt x="1079" y="745"/>
                  </a:lnTo>
                  <a:lnTo>
                    <a:pt x="1081" y="744"/>
                  </a:lnTo>
                  <a:lnTo>
                    <a:pt x="1083" y="745"/>
                  </a:lnTo>
                  <a:lnTo>
                    <a:pt x="1088" y="746"/>
                  </a:lnTo>
                  <a:lnTo>
                    <a:pt x="1090" y="747"/>
                  </a:lnTo>
                  <a:lnTo>
                    <a:pt x="1094" y="747"/>
                  </a:lnTo>
                  <a:lnTo>
                    <a:pt x="1096" y="748"/>
                  </a:lnTo>
                  <a:lnTo>
                    <a:pt x="1096" y="751"/>
                  </a:lnTo>
                  <a:lnTo>
                    <a:pt x="1098" y="757"/>
                  </a:lnTo>
                  <a:lnTo>
                    <a:pt x="1099" y="759"/>
                  </a:lnTo>
                  <a:lnTo>
                    <a:pt x="1100" y="759"/>
                  </a:lnTo>
                  <a:lnTo>
                    <a:pt x="1103" y="759"/>
                  </a:lnTo>
                  <a:lnTo>
                    <a:pt x="1104" y="759"/>
                  </a:lnTo>
                  <a:lnTo>
                    <a:pt x="1109" y="762"/>
                  </a:lnTo>
                  <a:lnTo>
                    <a:pt x="1111" y="763"/>
                  </a:lnTo>
                  <a:lnTo>
                    <a:pt x="1114" y="763"/>
                  </a:lnTo>
                  <a:lnTo>
                    <a:pt x="1116" y="761"/>
                  </a:lnTo>
                  <a:lnTo>
                    <a:pt x="1119" y="761"/>
                  </a:lnTo>
                  <a:lnTo>
                    <a:pt x="1125" y="764"/>
                  </a:lnTo>
                  <a:lnTo>
                    <a:pt x="1128" y="764"/>
                  </a:lnTo>
                  <a:lnTo>
                    <a:pt x="1129" y="764"/>
                  </a:lnTo>
                  <a:lnTo>
                    <a:pt x="1132" y="762"/>
                  </a:lnTo>
                  <a:lnTo>
                    <a:pt x="1135" y="761"/>
                  </a:lnTo>
                  <a:lnTo>
                    <a:pt x="1136" y="761"/>
                  </a:lnTo>
                  <a:lnTo>
                    <a:pt x="1136" y="760"/>
                  </a:lnTo>
                  <a:lnTo>
                    <a:pt x="1136" y="759"/>
                  </a:lnTo>
                  <a:lnTo>
                    <a:pt x="1137" y="758"/>
                  </a:lnTo>
                  <a:lnTo>
                    <a:pt x="1137" y="758"/>
                  </a:lnTo>
                  <a:lnTo>
                    <a:pt x="1137" y="757"/>
                  </a:lnTo>
                  <a:lnTo>
                    <a:pt x="1142" y="758"/>
                  </a:lnTo>
                  <a:lnTo>
                    <a:pt x="1144" y="755"/>
                  </a:lnTo>
                  <a:lnTo>
                    <a:pt x="1146" y="752"/>
                  </a:lnTo>
                  <a:lnTo>
                    <a:pt x="1150" y="749"/>
                  </a:lnTo>
                  <a:lnTo>
                    <a:pt x="1153" y="748"/>
                  </a:lnTo>
                  <a:lnTo>
                    <a:pt x="1154" y="747"/>
                  </a:lnTo>
                  <a:lnTo>
                    <a:pt x="1156" y="746"/>
                  </a:lnTo>
                  <a:lnTo>
                    <a:pt x="1159" y="740"/>
                  </a:lnTo>
                  <a:lnTo>
                    <a:pt x="1160" y="738"/>
                  </a:lnTo>
                  <a:lnTo>
                    <a:pt x="1161" y="734"/>
                  </a:lnTo>
                  <a:lnTo>
                    <a:pt x="1159" y="734"/>
                  </a:lnTo>
                  <a:lnTo>
                    <a:pt x="1158" y="733"/>
                  </a:lnTo>
                  <a:lnTo>
                    <a:pt x="1159" y="731"/>
                  </a:lnTo>
                  <a:lnTo>
                    <a:pt x="1161" y="730"/>
                  </a:lnTo>
                  <a:lnTo>
                    <a:pt x="1163" y="731"/>
                  </a:lnTo>
                  <a:lnTo>
                    <a:pt x="1166" y="732"/>
                  </a:lnTo>
                  <a:lnTo>
                    <a:pt x="1169" y="731"/>
                  </a:lnTo>
                  <a:lnTo>
                    <a:pt x="1171" y="729"/>
                  </a:lnTo>
                  <a:lnTo>
                    <a:pt x="1170" y="728"/>
                  </a:lnTo>
                  <a:lnTo>
                    <a:pt x="1170" y="727"/>
                  </a:lnTo>
                  <a:lnTo>
                    <a:pt x="1176" y="726"/>
                  </a:lnTo>
                  <a:lnTo>
                    <a:pt x="1178" y="726"/>
                  </a:lnTo>
                  <a:lnTo>
                    <a:pt x="1179" y="727"/>
                  </a:lnTo>
                  <a:lnTo>
                    <a:pt x="1180" y="727"/>
                  </a:lnTo>
                  <a:lnTo>
                    <a:pt x="1182" y="726"/>
                  </a:lnTo>
                  <a:lnTo>
                    <a:pt x="1181" y="721"/>
                  </a:lnTo>
                  <a:lnTo>
                    <a:pt x="1182" y="711"/>
                  </a:lnTo>
                  <a:lnTo>
                    <a:pt x="1182" y="710"/>
                  </a:lnTo>
                  <a:lnTo>
                    <a:pt x="1180" y="706"/>
                  </a:lnTo>
                  <a:lnTo>
                    <a:pt x="1180" y="706"/>
                  </a:lnTo>
                  <a:lnTo>
                    <a:pt x="1177" y="707"/>
                  </a:lnTo>
                  <a:lnTo>
                    <a:pt x="1176" y="707"/>
                  </a:lnTo>
                  <a:lnTo>
                    <a:pt x="1175" y="705"/>
                  </a:lnTo>
                  <a:lnTo>
                    <a:pt x="1176" y="704"/>
                  </a:lnTo>
                  <a:lnTo>
                    <a:pt x="1176" y="703"/>
                  </a:lnTo>
                  <a:lnTo>
                    <a:pt x="1175" y="702"/>
                  </a:lnTo>
                  <a:lnTo>
                    <a:pt x="1174" y="702"/>
                  </a:lnTo>
                  <a:lnTo>
                    <a:pt x="1172" y="702"/>
                  </a:lnTo>
                  <a:lnTo>
                    <a:pt x="1171" y="703"/>
                  </a:lnTo>
                  <a:lnTo>
                    <a:pt x="1170" y="703"/>
                  </a:lnTo>
                  <a:lnTo>
                    <a:pt x="1169" y="703"/>
                  </a:lnTo>
                  <a:lnTo>
                    <a:pt x="1169" y="702"/>
                  </a:lnTo>
                  <a:lnTo>
                    <a:pt x="1168" y="699"/>
                  </a:lnTo>
                  <a:lnTo>
                    <a:pt x="1166" y="698"/>
                  </a:lnTo>
                  <a:lnTo>
                    <a:pt x="1161" y="695"/>
                  </a:lnTo>
                  <a:lnTo>
                    <a:pt x="1158" y="693"/>
                  </a:lnTo>
                  <a:lnTo>
                    <a:pt x="1156" y="692"/>
                  </a:lnTo>
                  <a:lnTo>
                    <a:pt x="1155" y="688"/>
                  </a:lnTo>
                  <a:lnTo>
                    <a:pt x="1154" y="684"/>
                  </a:lnTo>
                  <a:lnTo>
                    <a:pt x="1154" y="681"/>
                  </a:lnTo>
                  <a:lnTo>
                    <a:pt x="1154" y="680"/>
                  </a:lnTo>
                  <a:lnTo>
                    <a:pt x="1154" y="680"/>
                  </a:lnTo>
                  <a:lnTo>
                    <a:pt x="1161" y="676"/>
                  </a:lnTo>
                  <a:lnTo>
                    <a:pt x="1162" y="674"/>
                  </a:lnTo>
                  <a:lnTo>
                    <a:pt x="1162" y="674"/>
                  </a:lnTo>
                  <a:lnTo>
                    <a:pt x="1162" y="673"/>
                  </a:lnTo>
                  <a:lnTo>
                    <a:pt x="1161" y="671"/>
                  </a:lnTo>
                  <a:lnTo>
                    <a:pt x="1159" y="669"/>
                  </a:lnTo>
                  <a:lnTo>
                    <a:pt x="1157" y="668"/>
                  </a:lnTo>
                  <a:lnTo>
                    <a:pt x="1156" y="668"/>
                  </a:lnTo>
                  <a:lnTo>
                    <a:pt x="1151" y="668"/>
                  </a:lnTo>
                  <a:lnTo>
                    <a:pt x="1150" y="668"/>
                  </a:lnTo>
                  <a:lnTo>
                    <a:pt x="1147" y="663"/>
                  </a:lnTo>
                  <a:lnTo>
                    <a:pt x="1144" y="661"/>
                  </a:lnTo>
                  <a:lnTo>
                    <a:pt x="1132" y="658"/>
                  </a:lnTo>
                  <a:lnTo>
                    <a:pt x="1127" y="654"/>
                  </a:lnTo>
                  <a:lnTo>
                    <a:pt x="1125" y="654"/>
                  </a:lnTo>
                  <a:lnTo>
                    <a:pt x="1106" y="658"/>
                  </a:lnTo>
                  <a:lnTo>
                    <a:pt x="1098" y="656"/>
                  </a:lnTo>
                  <a:lnTo>
                    <a:pt x="1095" y="656"/>
                  </a:lnTo>
                  <a:lnTo>
                    <a:pt x="1096" y="652"/>
                  </a:lnTo>
                  <a:lnTo>
                    <a:pt x="1099" y="646"/>
                  </a:lnTo>
                  <a:lnTo>
                    <a:pt x="1101" y="643"/>
                  </a:lnTo>
                  <a:lnTo>
                    <a:pt x="1102" y="633"/>
                  </a:lnTo>
                  <a:lnTo>
                    <a:pt x="1103" y="630"/>
                  </a:lnTo>
                  <a:lnTo>
                    <a:pt x="1103" y="629"/>
                  </a:lnTo>
                  <a:lnTo>
                    <a:pt x="1103" y="628"/>
                  </a:lnTo>
                  <a:lnTo>
                    <a:pt x="1103" y="626"/>
                  </a:lnTo>
                  <a:lnTo>
                    <a:pt x="1104" y="626"/>
                  </a:lnTo>
                  <a:lnTo>
                    <a:pt x="1102" y="617"/>
                  </a:lnTo>
                  <a:lnTo>
                    <a:pt x="1102" y="616"/>
                  </a:lnTo>
                  <a:lnTo>
                    <a:pt x="1101" y="615"/>
                  </a:lnTo>
                  <a:lnTo>
                    <a:pt x="1101" y="616"/>
                  </a:lnTo>
                  <a:lnTo>
                    <a:pt x="1098" y="617"/>
                  </a:lnTo>
                  <a:lnTo>
                    <a:pt x="1097" y="617"/>
                  </a:lnTo>
                  <a:lnTo>
                    <a:pt x="1096" y="615"/>
                  </a:lnTo>
                  <a:lnTo>
                    <a:pt x="1096" y="613"/>
                  </a:lnTo>
                  <a:lnTo>
                    <a:pt x="1095" y="611"/>
                  </a:lnTo>
                  <a:lnTo>
                    <a:pt x="1094" y="610"/>
                  </a:lnTo>
                  <a:lnTo>
                    <a:pt x="1093" y="609"/>
                  </a:lnTo>
                  <a:lnTo>
                    <a:pt x="1090" y="609"/>
                  </a:lnTo>
                  <a:lnTo>
                    <a:pt x="1088" y="608"/>
                  </a:lnTo>
                  <a:lnTo>
                    <a:pt x="1080" y="604"/>
                  </a:lnTo>
                  <a:lnTo>
                    <a:pt x="1075" y="603"/>
                  </a:lnTo>
                  <a:lnTo>
                    <a:pt x="1073" y="602"/>
                  </a:lnTo>
                  <a:lnTo>
                    <a:pt x="1071" y="600"/>
                  </a:lnTo>
                  <a:lnTo>
                    <a:pt x="1057" y="589"/>
                  </a:lnTo>
                  <a:lnTo>
                    <a:pt x="1055" y="587"/>
                  </a:lnTo>
                  <a:lnTo>
                    <a:pt x="1054" y="583"/>
                  </a:lnTo>
                  <a:lnTo>
                    <a:pt x="1054" y="573"/>
                  </a:lnTo>
                  <a:lnTo>
                    <a:pt x="1053" y="571"/>
                  </a:lnTo>
                  <a:lnTo>
                    <a:pt x="1052" y="569"/>
                  </a:lnTo>
                  <a:lnTo>
                    <a:pt x="1051" y="568"/>
                  </a:lnTo>
                  <a:lnTo>
                    <a:pt x="1050" y="566"/>
                  </a:lnTo>
                  <a:lnTo>
                    <a:pt x="1048" y="559"/>
                  </a:lnTo>
                  <a:lnTo>
                    <a:pt x="1046" y="555"/>
                  </a:lnTo>
                  <a:lnTo>
                    <a:pt x="1043" y="554"/>
                  </a:lnTo>
                  <a:lnTo>
                    <a:pt x="1042" y="552"/>
                  </a:lnTo>
                  <a:lnTo>
                    <a:pt x="1036" y="550"/>
                  </a:lnTo>
                  <a:lnTo>
                    <a:pt x="1033" y="548"/>
                  </a:lnTo>
                  <a:lnTo>
                    <a:pt x="1036" y="542"/>
                  </a:lnTo>
                  <a:lnTo>
                    <a:pt x="1040" y="534"/>
                  </a:lnTo>
                  <a:lnTo>
                    <a:pt x="1042" y="528"/>
                  </a:lnTo>
                  <a:lnTo>
                    <a:pt x="1039" y="525"/>
                  </a:lnTo>
                  <a:lnTo>
                    <a:pt x="1037" y="521"/>
                  </a:lnTo>
                  <a:lnTo>
                    <a:pt x="1030" y="520"/>
                  </a:lnTo>
                  <a:lnTo>
                    <a:pt x="1027" y="520"/>
                  </a:lnTo>
                  <a:lnTo>
                    <a:pt x="1027" y="517"/>
                  </a:lnTo>
                  <a:lnTo>
                    <a:pt x="1025" y="515"/>
                  </a:lnTo>
                  <a:lnTo>
                    <a:pt x="1012" y="505"/>
                  </a:lnTo>
                  <a:lnTo>
                    <a:pt x="1008" y="504"/>
                  </a:lnTo>
                  <a:lnTo>
                    <a:pt x="1006" y="503"/>
                  </a:lnTo>
                  <a:lnTo>
                    <a:pt x="1006" y="500"/>
                  </a:lnTo>
                  <a:lnTo>
                    <a:pt x="1006" y="496"/>
                  </a:lnTo>
                  <a:lnTo>
                    <a:pt x="1008" y="493"/>
                  </a:lnTo>
                  <a:lnTo>
                    <a:pt x="1011" y="491"/>
                  </a:lnTo>
                  <a:lnTo>
                    <a:pt x="1012" y="488"/>
                  </a:lnTo>
                  <a:lnTo>
                    <a:pt x="1012" y="484"/>
                  </a:lnTo>
                  <a:lnTo>
                    <a:pt x="1011" y="481"/>
                  </a:lnTo>
                  <a:lnTo>
                    <a:pt x="1011" y="481"/>
                  </a:lnTo>
                  <a:lnTo>
                    <a:pt x="1013" y="479"/>
                  </a:lnTo>
                  <a:lnTo>
                    <a:pt x="1018" y="477"/>
                  </a:lnTo>
                  <a:lnTo>
                    <a:pt x="1020" y="476"/>
                  </a:lnTo>
                  <a:lnTo>
                    <a:pt x="1022" y="473"/>
                  </a:lnTo>
                  <a:lnTo>
                    <a:pt x="1021" y="471"/>
                  </a:lnTo>
                  <a:lnTo>
                    <a:pt x="1020" y="469"/>
                  </a:lnTo>
                  <a:lnTo>
                    <a:pt x="1019" y="467"/>
                  </a:lnTo>
                  <a:lnTo>
                    <a:pt x="1019" y="465"/>
                  </a:lnTo>
                  <a:lnTo>
                    <a:pt x="1021" y="465"/>
                  </a:lnTo>
                  <a:lnTo>
                    <a:pt x="1025" y="466"/>
                  </a:lnTo>
                  <a:lnTo>
                    <a:pt x="1028" y="465"/>
                  </a:lnTo>
                  <a:lnTo>
                    <a:pt x="1028" y="463"/>
                  </a:lnTo>
                  <a:lnTo>
                    <a:pt x="1027" y="458"/>
                  </a:lnTo>
                  <a:lnTo>
                    <a:pt x="1025" y="456"/>
                  </a:lnTo>
                  <a:lnTo>
                    <a:pt x="1025" y="454"/>
                  </a:lnTo>
                  <a:lnTo>
                    <a:pt x="1024" y="453"/>
                  </a:lnTo>
                  <a:lnTo>
                    <a:pt x="1025" y="451"/>
                  </a:lnTo>
                  <a:lnTo>
                    <a:pt x="1025" y="451"/>
                  </a:lnTo>
                  <a:lnTo>
                    <a:pt x="1026" y="449"/>
                  </a:lnTo>
                  <a:lnTo>
                    <a:pt x="1026" y="448"/>
                  </a:lnTo>
                  <a:lnTo>
                    <a:pt x="1025" y="448"/>
                  </a:lnTo>
                  <a:lnTo>
                    <a:pt x="1025" y="447"/>
                  </a:lnTo>
                  <a:lnTo>
                    <a:pt x="1024" y="446"/>
                  </a:lnTo>
                  <a:lnTo>
                    <a:pt x="1024" y="446"/>
                  </a:lnTo>
                  <a:lnTo>
                    <a:pt x="1024" y="445"/>
                  </a:lnTo>
                  <a:lnTo>
                    <a:pt x="1024" y="444"/>
                  </a:lnTo>
                  <a:lnTo>
                    <a:pt x="1023" y="442"/>
                  </a:lnTo>
                  <a:lnTo>
                    <a:pt x="1018" y="439"/>
                  </a:lnTo>
                  <a:lnTo>
                    <a:pt x="1018" y="437"/>
                  </a:lnTo>
                  <a:lnTo>
                    <a:pt x="1016" y="431"/>
                  </a:lnTo>
                  <a:lnTo>
                    <a:pt x="1014" y="429"/>
                  </a:lnTo>
                  <a:lnTo>
                    <a:pt x="1012" y="427"/>
                  </a:lnTo>
                  <a:lnTo>
                    <a:pt x="1010" y="426"/>
                  </a:lnTo>
                  <a:lnTo>
                    <a:pt x="1009" y="424"/>
                  </a:lnTo>
                  <a:lnTo>
                    <a:pt x="1009" y="421"/>
                  </a:lnTo>
                  <a:lnTo>
                    <a:pt x="1011" y="418"/>
                  </a:lnTo>
                  <a:lnTo>
                    <a:pt x="1013" y="414"/>
                  </a:lnTo>
                  <a:lnTo>
                    <a:pt x="1019" y="409"/>
                  </a:lnTo>
                  <a:lnTo>
                    <a:pt x="1020" y="408"/>
                  </a:lnTo>
                  <a:lnTo>
                    <a:pt x="1020" y="404"/>
                  </a:lnTo>
                  <a:lnTo>
                    <a:pt x="1019" y="403"/>
                  </a:lnTo>
                  <a:lnTo>
                    <a:pt x="1018" y="400"/>
                  </a:lnTo>
                  <a:lnTo>
                    <a:pt x="1017" y="397"/>
                  </a:lnTo>
                  <a:lnTo>
                    <a:pt x="1018" y="395"/>
                  </a:lnTo>
                  <a:lnTo>
                    <a:pt x="1019" y="393"/>
                  </a:lnTo>
                  <a:lnTo>
                    <a:pt x="1020" y="391"/>
                  </a:lnTo>
                  <a:lnTo>
                    <a:pt x="1019" y="391"/>
                  </a:lnTo>
                  <a:lnTo>
                    <a:pt x="1018" y="390"/>
                  </a:lnTo>
                  <a:lnTo>
                    <a:pt x="1020" y="385"/>
                  </a:lnTo>
                  <a:lnTo>
                    <a:pt x="1019" y="379"/>
                  </a:lnTo>
                  <a:lnTo>
                    <a:pt x="1019" y="378"/>
                  </a:lnTo>
                  <a:lnTo>
                    <a:pt x="1018" y="373"/>
                  </a:lnTo>
                  <a:lnTo>
                    <a:pt x="1013" y="372"/>
                  </a:lnTo>
                  <a:lnTo>
                    <a:pt x="1010" y="373"/>
                  </a:lnTo>
                  <a:lnTo>
                    <a:pt x="1006" y="375"/>
                  </a:lnTo>
                  <a:lnTo>
                    <a:pt x="1004" y="375"/>
                  </a:lnTo>
                  <a:lnTo>
                    <a:pt x="1001" y="370"/>
                  </a:lnTo>
                  <a:lnTo>
                    <a:pt x="1000" y="367"/>
                  </a:lnTo>
                  <a:lnTo>
                    <a:pt x="1000" y="366"/>
                  </a:lnTo>
                  <a:lnTo>
                    <a:pt x="999" y="365"/>
                  </a:lnTo>
                  <a:lnTo>
                    <a:pt x="995" y="365"/>
                  </a:lnTo>
                  <a:lnTo>
                    <a:pt x="993" y="365"/>
                  </a:lnTo>
                  <a:lnTo>
                    <a:pt x="991" y="363"/>
                  </a:lnTo>
                  <a:lnTo>
                    <a:pt x="990" y="361"/>
                  </a:lnTo>
                  <a:lnTo>
                    <a:pt x="990" y="360"/>
                  </a:lnTo>
                  <a:lnTo>
                    <a:pt x="990" y="359"/>
                  </a:lnTo>
                  <a:lnTo>
                    <a:pt x="991" y="357"/>
                  </a:lnTo>
                  <a:lnTo>
                    <a:pt x="990" y="355"/>
                  </a:lnTo>
                  <a:lnTo>
                    <a:pt x="989" y="354"/>
                  </a:lnTo>
                  <a:lnTo>
                    <a:pt x="988" y="353"/>
                  </a:lnTo>
                  <a:lnTo>
                    <a:pt x="981" y="349"/>
                  </a:lnTo>
                  <a:lnTo>
                    <a:pt x="980" y="348"/>
                  </a:lnTo>
                  <a:lnTo>
                    <a:pt x="980" y="347"/>
                  </a:lnTo>
                  <a:lnTo>
                    <a:pt x="981" y="345"/>
                  </a:lnTo>
                  <a:lnTo>
                    <a:pt x="981" y="343"/>
                  </a:lnTo>
                  <a:lnTo>
                    <a:pt x="980" y="343"/>
                  </a:lnTo>
                  <a:lnTo>
                    <a:pt x="962" y="337"/>
                  </a:lnTo>
                  <a:lnTo>
                    <a:pt x="960" y="336"/>
                  </a:lnTo>
                  <a:lnTo>
                    <a:pt x="957" y="333"/>
                  </a:lnTo>
                  <a:lnTo>
                    <a:pt x="955" y="332"/>
                  </a:lnTo>
                  <a:lnTo>
                    <a:pt x="953" y="334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36" y="334"/>
                  </a:lnTo>
                  <a:lnTo>
                    <a:pt x="933" y="334"/>
                  </a:lnTo>
                  <a:lnTo>
                    <a:pt x="929" y="335"/>
                  </a:lnTo>
                  <a:lnTo>
                    <a:pt x="926" y="337"/>
                  </a:lnTo>
                  <a:lnTo>
                    <a:pt x="923" y="340"/>
                  </a:lnTo>
                  <a:lnTo>
                    <a:pt x="920" y="347"/>
                  </a:lnTo>
                  <a:lnTo>
                    <a:pt x="917" y="348"/>
                  </a:lnTo>
                  <a:lnTo>
                    <a:pt x="911" y="346"/>
                  </a:lnTo>
                  <a:lnTo>
                    <a:pt x="909" y="347"/>
                  </a:lnTo>
                  <a:lnTo>
                    <a:pt x="900" y="352"/>
                  </a:lnTo>
                  <a:lnTo>
                    <a:pt x="893" y="361"/>
                  </a:lnTo>
                  <a:lnTo>
                    <a:pt x="891" y="361"/>
                  </a:lnTo>
                  <a:lnTo>
                    <a:pt x="889" y="360"/>
                  </a:lnTo>
                  <a:lnTo>
                    <a:pt x="885" y="354"/>
                  </a:lnTo>
                  <a:lnTo>
                    <a:pt x="879" y="349"/>
                  </a:lnTo>
                  <a:lnTo>
                    <a:pt x="879" y="348"/>
                  </a:lnTo>
                  <a:lnTo>
                    <a:pt x="878" y="344"/>
                  </a:lnTo>
                  <a:lnTo>
                    <a:pt x="879" y="342"/>
                  </a:lnTo>
                  <a:lnTo>
                    <a:pt x="880" y="336"/>
                  </a:lnTo>
                  <a:lnTo>
                    <a:pt x="881" y="334"/>
                  </a:lnTo>
                  <a:lnTo>
                    <a:pt x="881" y="331"/>
                  </a:lnTo>
                  <a:lnTo>
                    <a:pt x="882" y="329"/>
                  </a:lnTo>
                  <a:lnTo>
                    <a:pt x="882" y="328"/>
                  </a:lnTo>
                  <a:lnTo>
                    <a:pt x="883" y="327"/>
                  </a:lnTo>
                  <a:lnTo>
                    <a:pt x="884" y="327"/>
                  </a:lnTo>
                  <a:lnTo>
                    <a:pt x="885" y="326"/>
                  </a:lnTo>
                  <a:lnTo>
                    <a:pt x="885" y="325"/>
                  </a:lnTo>
                  <a:lnTo>
                    <a:pt x="886" y="326"/>
                  </a:lnTo>
                  <a:lnTo>
                    <a:pt x="886" y="325"/>
                  </a:lnTo>
                  <a:lnTo>
                    <a:pt x="887" y="325"/>
                  </a:lnTo>
                  <a:lnTo>
                    <a:pt x="886" y="324"/>
                  </a:lnTo>
                  <a:lnTo>
                    <a:pt x="885" y="322"/>
                  </a:lnTo>
                  <a:lnTo>
                    <a:pt x="885" y="319"/>
                  </a:lnTo>
                  <a:lnTo>
                    <a:pt x="883" y="318"/>
                  </a:lnTo>
                  <a:lnTo>
                    <a:pt x="881" y="317"/>
                  </a:lnTo>
                  <a:lnTo>
                    <a:pt x="867" y="313"/>
                  </a:lnTo>
                  <a:lnTo>
                    <a:pt x="864" y="311"/>
                  </a:lnTo>
                  <a:lnTo>
                    <a:pt x="860" y="307"/>
                  </a:lnTo>
                  <a:lnTo>
                    <a:pt x="855" y="306"/>
                  </a:lnTo>
                  <a:lnTo>
                    <a:pt x="849" y="306"/>
                  </a:lnTo>
                  <a:lnTo>
                    <a:pt x="845" y="307"/>
                  </a:lnTo>
                  <a:lnTo>
                    <a:pt x="840" y="311"/>
                  </a:lnTo>
                  <a:lnTo>
                    <a:pt x="834" y="313"/>
                  </a:lnTo>
                  <a:lnTo>
                    <a:pt x="832" y="316"/>
                  </a:lnTo>
                  <a:lnTo>
                    <a:pt x="831" y="319"/>
                  </a:lnTo>
                  <a:lnTo>
                    <a:pt x="830" y="320"/>
                  </a:lnTo>
                  <a:lnTo>
                    <a:pt x="823" y="319"/>
                  </a:lnTo>
                  <a:lnTo>
                    <a:pt x="820" y="316"/>
                  </a:lnTo>
                  <a:lnTo>
                    <a:pt x="819" y="313"/>
                  </a:lnTo>
                  <a:lnTo>
                    <a:pt x="819" y="309"/>
                  </a:lnTo>
                  <a:lnTo>
                    <a:pt x="818" y="306"/>
                  </a:lnTo>
                  <a:lnTo>
                    <a:pt x="818" y="304"/>
                  </a:lnTo>
                  <a:lnTo>
                    <a:pt x="814" y="299"/>
                  </a:lnTo>
                  <a:lnTo>
                    <a:pt x="813" y="296"/>
                  </a:lnTo>
                  <a:lnTo>
                    <a:pt x="812" y="295"/>
                  </a:lnTo>
                  <a:lnTo>
                    <a:pt x="810" y="295"/>
                  </a:lnTo>
                  <a:lnTo>
                    <a:pt x="805" y="294"/>
                  </a:lnTo>
                  <a:lnTo>
                    <a:pt x="792" y="295"/>
                  </a:lnTo>
                  <a:lnTo>
                    <a:pt x="789" y="297"/>
                  </a:lnTo>
                  <a:lnTo>
                    <a:pt x="787" y="301"/>
                  </a:lnTo>
                  <a:lnTo>
                    <a:pt x="785" y="303"/>
                  </a:lnTo>
                  <a:lnTo>
                    <a:pt x="783" y="302"/>
                  </a:lnTo>
                  <a:lnTo>
                    <a:pt x="781" y="301"/>
                  </a:lnTo>
                  <a:lnTo>
                    <a:pt x="778" y="296"/>
                  </a:lnTo>
                  <a:lnTo>
                    <a:pt x="772" y="289"/>
                  </a:lnTo>
                  <a:lnTo>
                    <a:pt x="771" y="287"/>
                  </a:lnTo>
                  <a:lnTo>
                    <a:pt x="772" y="283"/>
                  </a:lnTo>
                  <a:lnTo>
                    <a:pt x="773" y="280"/>
                  </a:lnTo>
                  <a:lnTo>
                    <a:pt x="773" y="277"/>
                  </a:lnTo>
                  <a:lnTo>
                    <a:pt x="774" y="272"/>
                  </a:lnTo>
                  <a:lnTo>
                    <a:pt x="775" y="271"/>
                  </a:lnTo>
                  <a:lnTo>
                    <a:pt x="776" y="270"/>
                  </a:lnTo>
                  <a:lnTo>
                    <a:pt x="777" y="268"/>
                  </a:lnTo>
                  <a:lnTo>
                    <a:pt x="777" y="266"/>
                  </a:lnTo>
                  <a:lnTo>
                    <a:pt x="776" y="265"/>
                  </a:lnTo>
                  <a:lnTo>
                    <a:pt x="772" y="253"/>
                  </a:lnTo>
                  <a:lnTo>
                    <a:pt x="771" y="250"/>
                  </a:lnTo>
                  <a:lnTo>
                    <a:pt x="771" y="246"/>
                  </a:lnTo>
                  <a:lnTo>
                    <a:pt x="772" y="241"/>
                  </a:lnTo>
                  <a:lnTo>
                    <a:pt x="771" y="239"/>
                  </a:lnTo>
                  <a:lnTo>
                    <a:pt x="771" y="237"/>
                  </a:lnTo>
                  <a:lnTo>
                    <a:pt x="766" y="231"/>
                  </a:lnTo>
                  <a:lnTo>
                    <a:pt x="765" y="230"/>
                  </a:lnTo>
                  <a:lnTo>
                    <a:pt x="765" y="229"/>
                  </a:lnTo>
                  <a:lnTo>
                    <a:pt x="765" y="226"/>
                  </a:lnTo>
                  <a:lnTo>
                    <a:pt x="768" y="224"/>
                  </a:lnTo>
                  <a:lnTo>
                    <a:pt x="769" y="223"/>
                  </a:lnTo>
                  <a:lnTo>
                    <a:pt x="768" y="221"/>
                  </a:lnTo>
                  <a:lnTo>
                    <a:pt x="766" y="219"/>
                  </a:lnTo>
                  <a:lnTo>
                    <a:pt x="759" y="216"/>
                  </a:lnTo>
                  <a:lnTo>
                    <a:pt x="758" y="214"/>
                  </a:lnTo>
                  <a:lnTo>
                    <a:pt x="757" y="211"/>
                  </a:lnTo>
                  <a:lnTo>
                    <a:pt x="756" y="208"/>
                  </a:lnTo>
                  <a:lnTo>
                    <a:pt x="756" y="201"/>
                  </a:lnTo>
                  <a:lnTo>
                    <a:pt x="755" y="198"/>
                  </a:lnTo>
                  <a:lnTo>
                    <a:pt x="747" y="192"/>
                  </a:lnTo>
                  <a:lnTo>
                    <a:pt x="745" y="189"/>
                  </a:lnTo>
                  <a:lnTo>
                    <a:pt x="746" y="186"/>
                  </a:lnTo>
                  <a:lnTo>
                    <a:pt x="747" y="182"/>
                  </a:lnTo>
                  <a:lnTo>
                    <a:pt x="749" y="178"/>
                  </a:lnTo>
                  <a:lnTo>
                    <a:pt x="749" y="176"/>
                  </a:lnTo>
                  <a:lnTo>
                    <a:pt x="747" y="174"/>
                  </a:lnTo>
                  <a:lnTo>
                    <a:pt x="743" y="170"/>
                  </a:lnTo>
                  <a:lnTo>
                    <a:pt x="741" y="168"/>
                  </a:lnTo>
                  <a:lnTo>
                    <a:pt x="737" y="168"/>
                  </a:lnTo>
                  <a:lnTo>
                    <a:pt x="734" y="168"/>
                  </a:lnTo>
                  <a:lnTo>
                    <a:pt x="726" y="173"/>
                  </a:lnTo>
                  <a:lnTo>
                    <a:pt x="724" y="173"/>
                  </a:lnTo>
                  <a:lnTo>
                    <a:pt x="723" y="172"/>
                  </a:lnTo>
                  <a:lnTo>
                    <a:pt x="725" y="166"/>
                  </a:lnTo>
                  <a:lnTo>
                    <a:pt x="731" y="153"/>
                  </a:lnTo>
                  <a:lnTo>
                    <a:pt x="731" y="151"/>
                  </a:lnTo>
                  <a:lnTo>
                    <a:pt x="732" y="148"/>
                  </a:lnTo>
                  <a:lnTo>
                    <a:pt x="732" y="146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5" y="139"/>
                  </a:lnTo>
                  <a:lnTo>
                    <a:pt x="734" y="135"/>
                  </a:lnTo>
                  <a:lnTo>
                    <a:pt x="732" y="133"/>
                  </a:lnTo>
                  <a:lnTo>
                    <a:pt x="729" y="132"/>
                  </a:lnTo>
                  <a:lnTo>
                    <a:pt x="728" y="129"/>
                  </a:lnTo>
                  <a:lnTo>
                    <a:pt x="729" y="126"/>
                  </a:lnTo>
                  <a:lnTo>
                    <a:pt x="738" y="122"/>
                  </a:lnTo>
                  <a:lnTo>
                    <a:pt x="741" y="120"/>
                  </a:lnTo>
                  <a:lnTo>
                    <a:pt x="741" y="116"/>
                  </a:lnTo>
                  <a:lnTo>
                    <a:pt x="742" y="111"/>
                  </a:lnTo>
                  <a:lnTo>
                    <a:pt x="743" y="102"/>
                  </a:lnTo>
                  <a:lnTo>
                    <a:pt x="742" y="98"/>
                  </a:lnTo>
                  <a:lnTo>
                    <a:pt x="741" y="96"/>
                  </a:lnTo>
                  <a:lnTo>
                    <a:pt x="740" y="94"/>
                  </a:lnTo>
                  <a:lnTo>
                    <a:pt x="730" y="89"/>
                  </a:lnTo>
                  <a:lnTo>
                    <a:pt x="729" y="87"/>
                  </a:lnTo>
                  <a:lnTo>
                    <a:pt x="724" y="82"/>
                  </a:lnTo>
                  <a:lnTo>
                    <a:pt x="715" y="77"/>
                  </a:lnTo>
                  <a:lnTo>
                    <a:pt x="712" y="74"/>
                  </a:lnTo>
                  <a:lnTo>
                    <a:pt x="713" y="72"/>
                  </a:lnTo>
                  <a:lnTo>
                    <a:pt x="714" y="68"/>
                  </a:lnTo>
                  <a:lnTo>
                    <a:pt x="714" y="64"/>
                  </a:lnTo>
                  <a:lnTo>
                    <a:pt x="714" y="58"/>
                  </a:lnTo>
                  <a:lnTo>
                    <a:pt x="699" y="58"/>
                  </a:lnTo>
                  <a:lnTo>
                    <a:pt x="698" y="56"/>
                  </a:lnTo>
                  <a:lnTo>
                    <a:pt x="697" y="54"/>
                  </a:lnTo>
                  <a:lnTo>
                    <a:pt x="696" y="51"/>
                  </a:lnTo>
                  <a:lnTo>
                    <a:pt x="696" y="49"/>
                  </a:lnTo>
                  <a:lnTo>
                    <a:pt x="697" y="48"/>
                  </a:lnTo>
                  <a:lnTo>
                    <a:pt x="698" y="47"/>
                  </a:lnTo>
                  <a:lnTo>
                    <a:pt x="699" y="47"/>
                  </a:lnTo>
                  <a:lnTo>
                    <a:pt x="700" y="47"/>
                  </a:lnTo>
                  <a:lnTo>
                    <a:pt x="701" y="46"/>
                  </a:lnTo>
                  <a:lnTo>
                    <a:pt x="701" y="45"/>
                  </a:lnTo>
                  <a:lnTo>
                    <a:pt x="701" y="42"/>
                  </a:lnTo>
                  <a:lnTo>
                    <a:pt x="701" y="41"/>
                  </a:lnTo>
                  <a:lnTo>
                    <a:pt x="701" y="40"/>
                  </a:lnTo>
                  <a:lnTo>
                    <a:pt x="701" y="38"/>
                  </a:lnTo>
                  <a:lnTo>
                    <a:pt x="700" y="37"/>
                  </a:lnTo>
                  <a:lnTo>
                    <a:pt x="700" y="36"/>
                  </a:lnTo>
                  <a:lnTo>
                    <a:pt x="701" y="35"/>
                  </a:lnTo>
                  <a:lnTo>
                    <a:pt x="701" y="34"/>
                  </a:lnTo>
                  <a:lnTo>
                    <a:pt x="702" y="32"/>
                  </a:lnTo>
                  <a:lnTo>
                    <a:pt x="704" y="31"/>
                  </a:lnTo>
                  <a:lnTo>
                    <a:pt x="711" y="29"/>
                  </a:lnTo>
                  <a:lnTo>
                    <a:pt x="712" y="27"/>
                  </a:lnTo>
                  <a:lnTo>
                    <a:pt x="712" y="24"/>
                  </a:lnTo>
                  <a:lnTo>
                    <a:pt x="711" y="20"/>
                  </a:lnTo>
                  <a:lnTo>
                    <a:pt x="712" y="17"/>
                  </a:lnTo>
                  <a:lnTo>
                    <a:pt x="713" y="16"/>
                  </a:lnTo>
                  <a:lnTo>
                    <a:pt x="714" y="14"/>
                  </a:lnTo>
                  <a:lnTo>
                    <a:pt x="717" y="13"/>
                  </a:lnTo>
                  <a:lnTo>
                    <a:pt x="715" y="12"/>
                  </a:lnTo>
                  <a:lnTo>
                    <a:pt x="714" y="11"/>
                  </a:lnTo>
                  <a:lnTo>
                    <a:pt x="715" y="11"/>
                  </a:lnTo>
                  <a:lnTo>
                    <a:pt x="717" y="10"/>
                  </a:lnTo>
                  <a:lnTo>
                    <a:pt x="729" y="8"/>
                  </a:lnTo>
                  <a:lnTo>
                    <a:pt x="735" y="6"/>
                  </a:lnTo>
                  <a:lnTo>
                    <a:pt x="737" y="4"/>
                  </a:lnTo>
                  <a:lnTo>
                    <a:pt x="739" y="2"/>
                  </a:lnTo>
                  <a:lnTo>
                    <a:pt x="738" y="0"/>
                  </a:lnTo>
                  <a:lnTo>
                    <a:pt x="2996" y="0"/>
                  </a:lnTo>
                  <a:lnTo>
                    <a:pt x="2996" y="999"/>
                  </a:lnTo>
                  <a:close/>
                  <a:moveTo>
                    <a:pt x="284" y="570"/>
                  </a:moveTo>
                  <a:lnTo>
                    <a:pt x="278" y="572"/>
                  </a:lnTo>
                  <a:lnTo>
                    <a:pt x="261" y="571"/>
                  </a:lnTo>
                  <a:lnTo>
                    <a:pt x="241" y="570"/>
                  </a:lnTo>
                  <a:lnTo>
                    <a:pt x="216" y="568"/>
                  </a:lnTo>
                  <a:lnTo>
                    <a:pt x="190" y="566"/>
                  </a:lnTo>
                  <a:lnTo>
                    <a:pt x="152" y="565"/>
                  </a:lnTo>
                  <a:lnTo>
                    <a:pt x="119" y="563"/>
                  </a:lnTo>
                  <a:lnTo>
                    <a:pt x="93" y="561"/>
                  </a:lnTo>
                  <a:lnTo>
                    <a:pt x="67" y="560"/>
                  </a:lnTo>
                  <a:lnTo>
                    <a:pt x="32" y="559"/>
                  </a:lnTo>
                  <a:lnTo>
                    <a:pt x="14" y="557"/>
                  </a:lnTo>
                  <a:lnTo>
                    <a:pt x="7" y="557"/>
                  </a:lnTo>
                  <a:lnTo>
                    <a:pt x="2" y="555"/>
                  </a:lnTo>
                  <a:lnTo>
                    <a:pt x="0" y="554"/>
                  </a:lnTo>
                  <a:lnTo>
                    <a:pt x="2" y="554"/>
                  </a:lnTo>
                  <a:lnTo>
                    <a:pt x="2" y="552"/>
                  </a:lnTo>
                  <a:lnTo>
                    <a:pt x="11" y="543"/>
                  </a:lnTo>
                  <a:lnTo>
                    <a:pt x="20" y="532"/>
                  </a:lnTo>
                  <a:lnTo>
                    <a:pt x="25" y="523"/>
                  </a:lnTo>
                  <a:lnTo>
                    <a:pt x="26" y="522"/>
                  </a:lnTo>
                  <a:lnTo>
                    <a:pt x="26" y="521"/>
                  </a:lnTo>
                  <a:lnTo>
                    <a:pt x="26" y="520"/>
                  </a:lnTo>
                  <a:lnTo>
                    <a:pt x="26" y="518"/>
                  </a:lnTo>
                  <a:lnTo>
                    <a:pt x="26" y="517"/>
                  </a:lnTo>
                  <a:lnTo>
                    <a:pt x="26" y="517"/>
                  </a:lnTo>
                  <a:lnTo>
                    <a:pt x="27" y="516"/>
                  </a:lnTo>
                  <a:lnTo>
                    <a:pt x="29" y="513"/>
                  </a:lnTo>
                  <a:lnTo>
                    <a:pt x="32" y="507"/>
                  </a:lnTo>
                  <a:lnTo>
                    <a:pt x="32" y="505"/>
                  </a:lnTo>
                  <a:lnTo>
                    <a:pt x="32" y="501"/>
                  </a:lnTo>
                  <a:lnTo>
                    <a:pt x="31" y="498"/>
                  </a:lnTo>
                  <a:lnTo>
                    <a:pt x="29" y="490"/>
                  </a:lnTo>
                  <a:lnTo>
                    <a:pt x="28" y="488"/>
                  </a:lnTo>
                  <a:lnTo>
                    <a:pt x="28" y="487"/>
                  </a:lnTo>
                  <a:lnTo>
                    <a:pt x="29" y="482"/>
                  </a:lnTo>
                  <a:lnTo>
                    <a:pt x="30" y="479"/>
                  </a:lnTo>
                  <a:lnTo>
                    <a:pt x="32" y="476"/>
                  </a:lnTo>
                  <a:lnTo>
                    <a:pt x="33" y="475"/>
                  </a:lnTo>
                  <a:lnTo>
                    <a:pt x="35" y="474"/>
                  </a:lnTo>
                  <a:lnTo>
                    <a:pt x="38" y="476"/>
                  </a:lnTo>
                  <a:lnTo>
                    <a:pt x="38" y="477"/>
                  </a:lnTo>
                  <a:lnTo>
                    <a:pt x="42" y="476"/>
                  </a:lnTo>
                  <a:lnTo>
                    <a:pt x="48" y="476"/>
                  </a:lnTo>
                  <a:lnTo>
                    <a:pt x="54" y="475"/>
                  </a:lnTo>
                  <a:lnTo>
                    <a:pt x="68" y="477"/>
                  </a:lnTo>
                  <a:lnTo>
                    <a:pt x="72" y="476"/>
                  </a:lnTo>
                  <a:lnTo>
                    <a:pt x="79" y="473"/>
                  </a:lnTo>
                  <a:lnTo>
                    <a:pt x="92" y="461"/>
                  </a:lnTo>
                  <a:lnTo>
                    <a:pt x="108" y="441"/>
                  </a:lnTo>
                  <a:lnTo>
                    <a:pt x="110" y="440"/>
                  </a:lnTo>
                  <a:lnTo>
                    <a:pt x="119" y="424"/>
                  </a:lnTo>
                  <a:lnTo>
                    <a:pt x="124" y="426"/>
                  </a:lnTo>
                  <a:lnTo>
                    <a:pt x="124" y="427"/>
                  </a:lnTo>
                  <a:lnTo>
                    <a:pt x="122" y="429"/>
                  </a:lnTo>
                  <a:lnTo>
                    <a:pt x="120" y="430"/>
                  </a:lnTo>
                  <a:lnTo>
                    <a:pt x="121" y="430"/>
                  </a:lnTo>
                  <a:lnTo>
                    <a:pt x="120" y="432"/>
                  </a:lnTo>
                  <a:lnTo>
                    <a:pt x="117" y="432"/>
                  </a:lnTo>
                  <a:lnTo>
                    <a:pt x="116" y="433"/>
                  </a:lnTo>
                  <a:lnTo>
                    <a:pt x="117" y="434"/>
                  </a:lnTo>
                  <a:lnTo>
                    <a:pt x="116" y="435"/>
                  </a:lnTo>
                  <a:lnTo>
                    <a:pt x="116" y="435"/>
                  </a:lnTo>
                  <a:lnTo>
                    <a:pt x="116" y="437"/>
                  </a:lnTo>
                  <a:lnTo>
                    <a:pt x="115" y="438"/>
                  </a:lnTo>
                  <a:lnTo>
                    <a:pt x="115" y="439"/>
                  </a:lnTo>
                  <a:lnTo>
                    <a:pt x="113" y="440"/>
                  </a:lnTo>
                  <a:lnTo>
                    <a:pt x="112" y="441"/>
                  </a:lnTo>
                  <a:lnTo>
                    <a:pt x="110" y="445"/>
                  </a:lnTo>
                  <a:lnTo>
                    <a:pt x="110" y="446"/>
                  </a:lnTo>
                  <a:lnTo>
                    <a:pt x="105" y="451"/>
                  </a:lnTo>
                  <a:lnTo>
                    <a:pt x="98" y="461"/>
                  </a:lnTo>
                  <a:lnTo>
                    <a:pt x="86" y="472"/>
                  </a:lnTo>
                  <a:lnTo>
                    <a:pt x="85" y="472"/>
                  </a:lnTo>
                  <a:lnTo>
                    <a:pt x="84" y="473"/>
                  </a:lnTo>
                  <a:lnTo>
                    <a:pt x="83" y="473"/>
                  </a:lnTo>
                  <a:lnTo>
                    <a:pt x="83" y="475"/>
                  </a:lnTo>
                  <a:lnTo>
                    <a:pt x="84" y="475"/>
                  </a:lnTo>
                  <a:lnTo>
                    <a:pt x="84" y="476"/>
                  </a:lnTo>
                  <a:lnTo>
                    <a:pt x="85" y="478"/>
                  </a:lnTo>
                  <a:lnTo>
                    <a:pt x="86" y="478"/>
                  </a:lnTo>
                  <a:lnTo>
                    <a:pt x="87" y="479"/>
                  </a:lnTo>
                  <a:lnTo>
                    <a:pt x="104" y="477"/>
                  </a:lnTo>
                  <a:lnTo>
                    <a:pt x="108" y="478"/>
                  </a:lnTo>
                  <a:lnTo>
                    <a:pt x="113" y="483"/>
                  </a:lnTo>
                  <a:lnTo>
                    <a:pt x="122" y="485"/>
                  </a:lnTo>
                  <a:lnTo>
                    <a:pt x="129" y="484"/>
                  </a:lnTo>
                  <a:lnTo>
                    <a:pt x="130" y="483"/>
                  </a:lnTo>
                  <a:lnTo>
                    <a:pt x="130" y="482"/>
                  </a:lnTo>
                  <a:lnTo>
                    <a:pt x="132" y="483"/>
                  </a:lnTo>
                  <a:lnTo>
                    <a:pt x="133" y="484"/>
                  </a:lnTo>
                  <a:lnTo>
                    <a:pt x="133" y="485"/>
                  </a:lnTo>
                  <a:lnTo>
                    <a:pt x="134" y="484"/>
                  </a:lnTo>
                  <a:lnTo>
                    <a:pt x="134" y="484"/>
                  </a:lnTo>
                  <a:lnTo>
                    <a:pt x="134" y="483"/>
                  </a:lnTo>
                  <a:lnTo>
                    <a:pt x="135" y="482"/>
                  </a:lnTo>
                  <a:lnTo>
                    <a:pt x="143" y="481"/>
                  </a:lnTo>
                  <a:lnTo>
                    <a:pt x="146" y="479"/>
                  </a:lnTo>
                  <a:lnTo>
                    <a:pt x="147" y="475"/>
                  </a:lnTo>
                  <a:lnTo>
                    <a:pt x="146" y="472"/>
                  </a:lnTo>
                  <a:lnTo>
                    <a:pt x="146" y="467"/>
                  </a:lnTo>
                  <a:lnTo>
                    <a:pt x="143" y="448"/>
                  </a:lnTo>
                  <a:lnTo>
                    <a:pt x="143" y="446"/>
                  </a:lnTo>
                  <a:lnTo>
                    <a:pt x="143" y="445"/>
                  </a:lnTo>
                  <a:lnTo>
                    <a:pt x="142" y="442"/>
                  </a:lnTo>
                  <a:lnTo>
                    <a:pt x="142" y="439"/>
                  </a:lnTo>
                  <a:lnTo>
                    <a:pt x="142" y="437"/>
                  </a:lnTo>
                  <a:lnTo>
                    <a:pt x="142" y="436"/>
                  </a:lnTo>
                  <a:lnTo>
                    <a:pt x="144" y="435"/>
                  </a:lnTo>
                  <a:lnTo>
                    <a:pt x="145" y="436"/>
                  </a:lnTo>
                  <a:lnTo>
                    <a:pt x="145" y="437"/>
                  </a:lnTo>
                  <a:lnTo>
                    <a:pt x="146" y="437"/>
                  </a:lnTo>
                  <a:lnTo>
                    <a:pt x="146" y="438"/>
                  </a:lnTo>
                  <a:lnTo>
                    <a:pt x="148" y="437"/>
                  </a:lnTo>
                  <a:lnTo>
                    <a:pt x="149" y="437"/>
                  </a:lnTo>
                  <a:lnTo>
                    <a:pt x="150" y="435"/>
                  </a:lnTo>
                  <a:lnTo>
                    <a:pt x="150" y="434"/>
                  </a:lnTo>
                  <a:lnTo>
                    <a:pt x="150" y="433"/>
                  </a:lnTo>
                  <a:lnTo>
                    <a:pt x="150" y="431"/>
                  </a:lnTo>
                  <a:lnTo>
                    <a:pt x="150" y="430"/>
                  </a:lnTo>
                  <a:lnTo>
                    <a:pt x="157" y="423"/>
                  </a:lnTo>
                  <a:lnTo>
                    <a:pt x="159" y="423"/>
                  </a:lnTo>
                  <a:lnTo>
                    <a:pt x="162" y="426"/>
                  </a:lnTo>
                  <a:lnTo>
                    <a:pt x="168" y="436"/>
                  </a:lnTo>
                  <a:lnTo>
                    <a:pt x="171" y="439"/>
                  </a:lnTo>
                  <a:lnTo>
                    <a:pt x="180" y="439"/>
                  </a:lnTo>
                  <a:lnTo>
                    <a:pt x="184" y="440"/>
                  </a:lnTo>
                  <a:lnTo>
                    <a:pt x="190" y="445"/>
                  </a:lnTo>
                  <a:lnTo>
                    <a:pt x="192" y="447"/>
                  </a:lnTo>
                  <a:lnTo>
                    <a:pt x="194" y="449"/>
                  </a:lnTo>
                  <a:lnTo>
                    <a:pt x="200" y="450"/>
                  </a:lnTo>
                  <a:lnTo>
                    <a:pt x="202" y="453"/>
                  </a:lnTo>
                  <a:lnTo>
                    <a:pt x="204" y="454"/>
                  </a:lnTo>
                  <a:lnTo>
                    <a:pt x="207" y="455"/>
                  </a:lnTo>
                  <a:lnTo>
                    <a:pt x="210" y="457"/>
                  </a:lnTo>
                  <a:lnTo>
                    <a:pt x="211" y="457"/>
                  </a:lnTo>
                  <a:lnTo>
                    <a:pt x="212" y="457"/>
                  </a:lnTo>
                  <a:lnTo>
                    <a:pt x="213" y="455"/>
                  </a:lnTo>
                  <a:lnTo>
                    <a:pt x="216" y="454"/>
                  </a:lnTo>
                  <a:lnTo>
                    <a:pt x="217" y="455"/>
                  </a:lnTo>
                  <a:lnTo>
                    <a:pt x="218" y="457"/>
                  </a:lnTo>
                  <a:lnTo>
                    <a:pt x="218" y="459"/>
                  </a:lnTo>
                  <a:lnTo>
                    <a:pt x="218" y="462"/>
                  </a:lnTo>
                  <a:lnTo>
                    <a:pt x="220" y="463"/>
                  </a:lnTo>
                  <a:lnTo>
                    <a:pt x="223" y="464"/>
                  </a:lnTo>
                  <a:lnTo>
                    <a:pt x="224" y="464"/>
                  </a:lnTo>
                  <a:lnTo>
                    <a:pt x="226" y="463"/>
                  </a:lnTo>
                  <a:lnTo>
                    <a:pt x="227" y="462"/>
                  </a:lnTo>
                  <a:lnTo>
                    <a:pt x="229" y="460"/>
                  </a:lnTo>
                  <a:lnTo>
                    <a:pt x="238" y="457"/>
                  </a:lnTo>
                  <a:lnTo>
                    <a:pt x="240" y="458"/>
                  </a:lnTo>
                  <a:lnTo>
                    <a:pt x="255" y="460"/>
                  </a:lnTo>
                  <a:lnTo>
                    <a:pt x="265" y="457"/>
                  </a:lnTo>
                  <a:lnTo>
                    <a:pt x="266" y="458"/>
                  </a:lnTo>
                  <a:lnTo>
                    <a:pt x="267" y="459"/>
                  </a:lnTo>
                  <a:lnTo>
                    <a:pt x="268" y="460"/>
                  </a:lnTo>
                  <a:lnTo>
                    <a:pt x="269" y="463"/>
                  </a:lnTo>
                  <a:lnTo>
                    <a:pt x="271" y="470"/>
                  </a:lnTo>
                  <a:lnTo>
                    <a:pt x="272" y="474"/>
                  </a:lnTo>
                  <a:lnTo>
                    <a:pt x="272" y="475"/>
                  </a:lnTo>
                  <a:lnTo>
                    <a:pt x="274" y="476"/>
                  </a:lnTo>
                  <a:lnTo>
                    <a:pt x="279" y="476"/>
                  </a:lnTo>
                  <a:lnTo>
                    <a:pt x="280" y="476"/>
                  </a:lnTo>
                  <a:lnTo>
                    <a:pt x="281" y="477"/>
                  </a:lnTo>
                  <a:lnTo>
                    <a:pt x="281" y="478"/>
                  </a:lnTo>
                  <a:lnTo>
                    <a:pt x="282" y="479"/>
                  </a:lnTo>
                  <a:lnTo>
                    <a:pt x="284" y="480"/>
                  </a:lnTo>
                  <a:lnTo>
                    <a:pt x="283" y="481"/>
                  </a:lnTo>
                  <a:lnTo>
                    <a:pt x="284" y="483"/>
                  </a:lnTo>
                  <a:lnTo>
                    <a:pt x="289" y="486"/>
                  </a:lnTo>
                  <a:lnTo>
                    <a:pt x="290" y="487"/>
                  </a:lnTo>
                  <a:lnTo>
                    <a:pt x="290" y="489"/>
                  </a:lnTo>
                  <a:lnTo>
                    <a:pt x="292" y="495"/>
                  </a:lnTo>
                  <a:lnTo>
                    <a:pt x="292" y="498"/>
                  </a:lnTo>
                  <a:lnTo>
                    <a:pt x="292" y="501"/>
                  </a:lnTo>
                  <a:lnTo>
                    <a:pt x="290" y="504"/>
                  </a:lnTo>
                  <a:lnTo>
                    <a:pt x="290" y="505"/>
                  </a:lnTo>
                  <a:lnTo>
                    <a:pt x="287" y="507"/>
                  </a:lnTo>
                  <a:lnTo>
                    <a:pt x="285" y="509"/>
                  </a:lnTo>
                  <a:lnTo>
                    <a:pt x="284" y="510"/>
                  </a:lnTo>
                  <a:lnTo>
                    <a:pt x="283" y="511"/>
                  </a:lnTo>
                  <a:lnTo>
                    <a:pt x="282" y="511"/>
                  </a:lnTo>
                  <a:lnTo>
                    <a:pt x="281" y="512"/>
                  </a:lnTo>
                  <a:lnTo>
                    <a:pt x="281" y="513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79" y="518"/>
                  </a:lnTo>
                  <a:lnTo>
                    <a:pt x="278" y="519"/>
                  </a:lnTo>
                  <a:lnTo>
                    <a:pt x="278" y="521"/>
                  </a:lnTo>
                  <a:lnTo>
                    <a:pt x="279" y="524"/>
                  </a:lnTo>
                  <a:lnTo>
                    <a:pt x="279" y="526"/>
                  </a:lnTo>
                  <a:lnTo>
                    <a:pt x="279" y="529"/>
                  </a:lnTo>
                  <a:lnTo>
                    <a:pt x="277" y="536"/>
                  </a:lnTo>
                  <a:lnTo>
                    <a:pt x="277" y="548"/>
                  </a:lnTo>
                  <a:lnTo>
                    <a:pt x="277" y="554"/>
                  </a:lnTo>
                  <a:lnTo>
                    <a:pt x="279" y="560"/>
                  </a:lnTo>
                  <a:lnTo>
                    <a:pt x="284" y="570"/>
                  </a:lnTo>
                  <a:close/>
                  <a:moveTo>
                    <a:pt x="1264" y="1734"/>
                  </a:moveTo>
                  <a:lnTo>
                    <a:pt x="1267" y="1731"/>
                  </a:lnTo>
                  <a:lnTo>
                    <a:pt x="1268" y="1728"/>
                  </a:lnTo>
                  <a:lnTo>
                    <a:pt x="1267" y="1723"/>
                  </a:lnTo>
                  <a:lnTo>
                    <a:pt x="1268" y="1722"/>
                  </a:lnTo>
                  <a:lnTo>
                    <a:pt x="1272" y="1725"/>
                  </a:lnTo>
                  <a:lnTo>
                    <a:pt x="1276" y="1726"/>
                  </a:lnTo>
                  <a:lnTo>
                    <a:pt x="1280" y="1724"/>
                  </a:lnTo>
                  <a:lnTo>
                    <a:pt x="1284" y="1725"/>
                  </a:lnTo>
                  <a:lnTo>
                    <a:pt x="1288" y="1727"/>
                  </a:lnTo>
                  <a:lnTo>
                    <a:pt x="1293" y="1731"/>
                  </a:lnTo>
                  <a:lnTo>
                    <a:pt x="1297" y="1733"/>
                  </a:lnTo>
                  <a:lnTo>
                    <a:pt x="1300" y="1735"/>
                  </a:lnTo>
                  <a:lnTo>
                    <a:pt x="1304" y="1737"/>
                  </a:lnTo>
                  <a:lnTo>
                    <a:pt x="1307" y="1738"/>
                  </a:lnTo>
                  <a:lnTo>
                    <a:pt x="1312" y="1739"/>
                  </a:lnTo>
                  <a:lnTo>
                    <a:pt x="1316" y="1738"/>
                  </a:lnTo>
                  <a:lnTo>
                    <a:pt x="1319" y="1738"/>
                  </a:lnTo>
                  <a:lnTo>
                    <a:pt x="1323" y="1739"/>
                  </a:lnTo>
                  <a:lnTo>
                    <a:pt x="1325" y="1741"/>
                  </a:lnTo>
                  <a:lnTo>
                    <a:pt x="1328" y="1741"/>
                  </a:lnTo>
                  <a:lnTo>
                    <a:pt x="1330" y="1743"/>
                  </a:lnTo>
                  <a:lnTo>
                    <a:pt x="1332" y="1746"/>
                  </a:lnTo>
                  <a:lnTo>
                    <a:pt x="1333" y="1749"/>
                  </a:lnTo>
                  <a:lnTo>
                    <a:pt x="1335" y="1752"/>
                  </a:lnTo>
                  <a:lnTo>
                    <a:pt x="1337" y="1754"/>
                  </a:lnTo>
                  <a:lnTo>
                    <a:pt x="1340" y="1757"/>
                  </a:lnTo>
                  <a:lnTo>
                    <a:pt x="1343" y="1757"/>
                  </a:lnTo>
                  <a:lnTo>
                    <a:pt x="1345" y="1754"/>
                  </a:lnTo>
                  <a:lnTo>
                    <a:pt x="1346" y="1753"/>
                  </a:lnTo>
                  <a:lnTo>
                    <a:pt x="1349" y="1753"/>
                  </a:lnTo>
                  <a:lnTo>
                    <a:pt x="1352" y="1753"/>
                  </a:lnTo>
                  <a:lnTo>
                    <a:pt x="1356" y="1753"/>
                  </a:lnTo>
                  <a:lnTo>
                    <a:pt x="1360" y="1754"/>
                  </a:lnTo>
                  <a:lnTo>
                    <a:pt x="1364" y="1757"/>
                  </a:lnTo>
                  <a:lnTo>
                    <a:pt x="1366" y="1759"/>
                  </a:lnTo>
                  <a:lnTo>
                    <a:pt x="1369" y="1763"/>
                  </a:lnTo>
                  <a:lnTo>
                    <a:pt x="1369" y="1768"/>
                  </a:lnTo>
                  <a:lnTo>
                    <a:pt x="1369" y="1773"/>
                  </a:lnTo>
                  <a:lnTo>
                    <a:pt x="1369" y="1776"/>
                  </a:lnTo>
                  <a:lnTo>
                    <a:pt x="1371" y="1778"/>
                  </a:lnTo>
                  <a:lnTo>
                    <a:pt x="1377" y="1780"/>
                  </a:lnTo>
                  <a:lnTo>
                    <a:pt x="1381" y="1783"/>
                  </a:lnTo>
                  <a:lnTo>
                    <a:pt x="1384" y="1787"/>
                  </a:lnTo>
                  <a:lnTo>
                    <a:pt x="1386" y="1788"/>
                  </a:lnTo>
                  <a:lnTo>
                    <a:pt x="1388" y="1786"/>
                  </a:lnTo>
                  <a:lnTo>
                    <a:pt x="1392" y="1794"/>
                  </a:lnTo>
                  <a:lnTo>
                    <a:pt x="1418" y="1832"/>
                  </a:lnTo>
                  <a:lnTo>
                    <a:pt x="1432" y="1842"/>
                  </a:lnTo>
                  <a:lnTo>
                    <a:pt x="1435" y="1842"/>
                  </a:lnTo>
                  <a:lnTo>
                    <a:pt x="1451" y="1837"/>
                  </a:lnTo>
                  <a:lnTo>
                    <a:pt x="1453" y="1836"/>
                  </a:lnTo>
                  <a:lnTo>
                    <a:pt x="1455" y="1833"/>
                  </a:lnTo>
                  <a:lnTo>
                    <a:pt x="1456" y="1832"/>
                  </a:lnTo>
                  <a:lnTo>
                    <a:pt x="1456" y="1830"/>
                  </a:lnTo>
                  <a:lnTo>
                    <a:pt x="1456" y="1830"/>
                  </a:lnTo>
                  <a:lnTo>
                    <a:pt x="1457" y="1830"/>
                  </a:lnTo>
                  <a:lnTo>
                    <a:pt x="1458" y="1829"/>
                  </a:lnTo>
                  <a:lnTo>
                    <a:pt x="1459" y="1827"/>
                  </a:lnTo>
                  <a:lnTo>
                    <a:pt x="1460" y="1826"/>
                  </a:lnTo>
                  <a:lnTo>
                    <a:pt x="1460" y="1824"/>
                  </a:lnTo>
                  <a:lnTo>
                    <a:pt x="1461" y="1822"/>
                  </a:lnTo>
                  <a:lnTo>
                    <a:pt x="1462" y="1820"/>
                  </a:lnTo>
                  <a:lnTo>
                    <a:pt x="1463" y="1819"/>
                  </a:lnTo>
                  <a:lnTo>
                    <a:pt x="1465" y="1819"/>
                  </a:lnTo>
                  <a:lnTo>
                    <a:pt x="1466" y="1820"/>
                  </a:lnTo>
                  <a:lnTo>
                    <a:pt x="1465" y="1823"/>
                  </a:lnTo>
                  <a:lnTo>
                    <a:pt x="1464" y="1824"/>
                  </a:lnTo>
                  <a:lnTo>
                    <a:pt x="1465" y="1826"/>
                  </a:lnTo>
                  <a:lnTo>
                    <a:pt x="1467" y="1828"/>
                  </a:lnTo>
                  <a:lnTo>
                    <a:pt x="1474" y="1831"/>
                  </a:lnTo>
                  <a:lnTo>
                    <a:pt x="1477" y="1833"/>
                  </a:lnTo>
                  <a:lnTo>
                    <a:pt x="1481" y="1832"/>
                  </a:lnTo>
                  <a:lnTo>
                    <a:pt x="1483" y="1829"/>
                  </a:lnTo>
                  <a:lnTo>
                    <a:pt x="1484" y="1824"/>
                  </a:lnTo>
                  <a:lnTo>
                    <a:pt x="1485" y="1824"/>
                  </a:lnTo>
                  <a:lnTo>
                    <a:pt x="1487" y="1823"/>
                  </a:lnTo>
                  <a:lnTo>
                    <a:pt x="1489" y="1821"/>
                  </a:lnTo>
                  <a:lnTo>
                    <a:pt x="1491" y="1820"/>
                  </a:lnTo>
                  <a:lnTo>
                    <a:pt x="1501" y="1820"/>
                  </a:lnTo>
                  <a:lnTo>
                    <a:pt x="1503" y="1819"/>
                  </a:lnTo>
                  <a:lnTo>
                    <a:pt x="1504" y="1818"/>
                  </a:lnTo>
                  <a:lnTo>
                    <a:pt x="1505" y="1818"/>
                  </a:lnTo>
                  <a:lnTo>
                    <a:pt x="1506" y="1820"/>
                  </a:lnTo>
                  <a:lnTo>
                    <a:pt x="1505" y="1823"/>
                  </a:lnTo>
                  <a:lnTo>
                    <a:pt x="1506" y="1823"/>
                  </a:lnTo>
                  <a:lnTo>
                    <a:pt x="1507" y="1822"/>
                  </a:lnTo>
                  <a:lnTo>
                    <a:pt x="1508" y="1821"/>
                  </a:lnTo>
                  <a:lnTo>
                    <a:pt x="1509" y="1821"/>
                  </a:lnTo>
                  <a:lnTo>
                    <a:pt x="1511" y="1821"/>
                  </a:lnTo>
                  <a:lnTo>
                    <a:pt x="1514" y="1823"/>
                  </a:lnTo>
                  <a:lnTo>
                    <a:pt x="1516" y="1824"/>
                  </a:lnTo>
                  <a:lnTo>
                    <a:pt x="1521" y="1822"/>
                  </a:lnTo>
                  <a:lnTo>
                    <a:pt x="1523" y="1823"/>
                  </a:lnTo>
                  <a:lnTo>
                    <a:pt x="1525" y="1825"/>
                  </a:lnTo>
                  <a:lnTo>
                    <a:pt x="1527" y="1827"/>
                  </a:lnTo>
                  <a:lnTo>
                    <a:pt x="1528" y="1826"/>
                  </a:lnTo>
                  <a:lnTo>
                    <a:pt x="1529" y="1824"/>
                  </a:lnTo>
                  <a:lnTo>
                    <a:pt x="1531" y="1824"/>
                  </a:lnTo>
                  <a:lnTo>
                    <a:pt x="1532" y="1825"/>
                  </a:lnTo>
                  <a:lnTo>
                    <a:pt x="1534" y="1827"/>
                  </a:lnTo>
                  <a:lnTo>
                    <a:pt x="1535" y="1831"/>
                  </a:lnTo>
                  <a:lnTo>
                    <a:pt x="1536" y="1835"/>
                  </a:lnTo>
                  <a:lnTo>
                    <a:pt x="1535" y="1836"/>
                  </a:lnTo>
                  <a:lnTo>
                    <a:pt x="1532" y="1836"/>
                  </a:lnTo>
                  <a:lnTo>
                    <a:pt x="1531" y="1836"/>
                  </a:lnTo>
                  <a:lnTo>
                    <a:pt x="1530" y="1836"/>
                  </a:lnTo>
                  <a:lnTo>
                    <a:pt x="1528" y="1835"/>
                  </a:lnTo>
                  <a:lnTo>
                    <a:pt x="1525" y="1835"/>
                  </a:lnTo>
                  <a:lnTo>
                    <a:pt x="1523" y="1835"/>
                  </a:lnTo>
                  <a:lnTo>
                    <a:pt x="1523" y="1836"/>
                  </a:lnTo>
                  <a:lnTo>
                    <a:pt x="1522" y="1839"/>
                  </a:lnTo>
                  <a:lnTo>
                    <a:pt x="1523" y="1840"/>
                  </a:lnTo>
                  <a:lnTo>
                    <a:pt x="1523" y="1841"/>
                  </a:lnTo>
                  <a:lnTo>
                    <a:pt x="1523" y="1842"/>
                  </a:lnTo>
                  <a:lnTo>
                    <a:pt x="1522" y="1842"/>
                  </a:lnTo>
                  <a:lnTo>
                    <a:pt x="1520" y="1842"/>
                  </a:lnTo>
                  <a:lnTo>
                    <a:pt x="1519" y="1842"/>
                  </a:lnTo>
                  <a:lnTo>
                    <a:pt x="1517" y="1844"/>
                  </a:lnTo>
                  <a:lnTo>
                    <a:pt x="1517" y="1847"/>
                  </a:lnTo>
                  <a:lnTo>
                    <a:pt x="1516" y="1850"/>
                  </a:lnTo>
                  <a:lnTo>
                    <a:pt x="1516" y="1857"/>
                  </a:lnTo>
                  <a:lnTo>
                    <a:pt x="1515" y="1860"/>
                  </a:lnTo>
                  <a:lnTo>
                    <a:pt x="1516" y="1863"/>
                  </a:lnTo>
                  <a:lnTo>
                    <a:pt x="1518" y="1866"/>
                  </a:lnTo>
                  <a:lnTo>
                    <a:pt x="1519" y="1867"/>
                  </a:lnTo>
                  <a:lnTo>
                    <a:pt x="1519" y="1870"/>
                  </a:lnTo>
                  <a:lnTo>
                    <a:pt x="1518" y="1871"/>
                  </a:lnTo>
                  <a:lnTo>
                    <a:pt x="1511" y="1873"/>
                  </a:lnTo>
                  <a:lnTo>
                    <a:pt x="1504" y="1873"/>
                  </a:lnTo>
                  <a:lnTo>
                    <a:pt x="1503" y="1873"/>
                  </a:lnTo>
                  <a:lnTo>
                    <a:pt x="1502" y="1874"/>
                  </a:lnTo>
                  <a:lnTo>
                    <a:pt x="1501" y="1875"/>
                  </a:lnTo>
                  <a:lnTo>
                    <a:pt x="1501" y="1878"/>
                  </a:lnTo>
                  <a:lnTo>
                    <a:pt x="1500" y="1878"/>
                  </a:lnTo>
                  <a:lnTo>
                    <a:pt x="1499" y="1878"/>
                  </a:lnTo>
                  <a:lnTo>
                    <a:pt x="1491" y="1877"/>
                  </a:lnTo>
                  <a:lnTo>
                    <a:pt x="1486" y="1873"/>
                  </a:lnTo>
                  <a:lnTo>
                    <a:pt x="1486" y="1874"/>
                  </a:lnTo>
                  <a:lnTo>
                    <a:pt x="1482" y="1873"/>
                  </a:lnTo>
                  <a:lnTo>
                    <a:pt x="1481" y="1875"/>
                  </a:lnTo>
                  <a:lnTo>
                    <a:pt x="1479" y="1878"/>
                  </a:lnTo>
                  <a:lnTo>
                    <a:pt x="1478" y="1879"/>
                  </a:lnTo>
                  <a:lnTo>
                    <a:pt x="1471" y="1879"/>
                  </a:lnTo>
                  <a:lnTo>
                    <a:pt x="1464" y="1880"/>
                  </a:lnTo>
                  <a:lnTo>
                    <a:pt x="1463" y="1879"/>
                  </a:lnTo>
                  <a:lnTo>
                    <a:pt x="1462" y="1877"/>
                  </a:lnTo>
                  <a:lnTo>
                    <a:pt x="1462" y="1875"/>
                  </a:lnTo>
                  <a:lnTo>
                    <a:pt x="1459" y="1872"/>
                  </a:lnTo>
                  <a:lnTo>
                    <a:pt x="1457" y="1871"/>
                  </a:lnTo>
                  <a:lnTo>
                    <a:pt x="1452" y="1867"/>
                  </a:lnTo>
                  <a:lnTo>
                    <a:pt x="1445" y="1865"/>
                  </a:lnTo>
                  <a:lnTo>
                    <a:pt x="1441" y="1864"/>
                  </a:lnTo>
                  <a:lnTo>
                    <a:pt x="1438" y="1864"/>
                  </a:lnTo>
                  <a:lnTo>
                    <a:pt x="1433" y="1865"/>
                  </a:lnTo>
                  <a:lnTo>
                    <a:pt x="1431" y="1866"/>
                  </a:lnTo>
                  <a:lnTo>
                    <a:pt x="1426" y="1870"/>
                  </a:lnTo>
                  <a:lnTo>
                    <a:pt x="1425" y="1872"/>
                  </a:lnTo>
                  <a:lnTo>
                    <a:pt x="1425" y="1872"/>
                  </a:lnTo>
                  <a:lnTo>
                    <a:pt x="1424" y="1874"/>
                  </a:lnTo>
                  <a:lnTo>
                    <a:pt x="1424" y="1875"/>
                  </a:lnTo>
                  <a:lnTo>
                    <a:pt x="1424" y="1876"/>
                  </a:lnTo>
                  <a:lnTo>
                    <a:pt x="1425" y="1877"/>
                  </a:lnTo>
                  <a:lnTo>
                    <a:pt x="1427" y="1878"/>
                  </a:lnTo>
                  <a:lnTo>
                    <a:pt x="1427" y="1878"/>
                  </a:lnTo>
                  <a:lnTo>
                    <a:pt x="1426" y="1879"/>
                  </a:lnTo>
                  <a:lnTo>
                    <a:pt x="1423" y="1879"/>
                  </a:lnTo>
                  <a:lnTo>
                    <a:pt x="1422" y="1879"/>
                  </a:lnTo>
                  <a:lnTo>
                    <a:pt x="1420" y="1881"/>
                  </a:lnTo>
                  <a:lnTo>
                    <a:pt x="1420" y="1883"/>
                  </a:lnTo>
                  <a:lnTo>
                    <a:pt x="1421" y="1886"/>
                  </a:lnTo>
                  <a:lnTo>
                    <a:pt x="1417" y="1883"/>
                  </a:lnTo>
                  <a:lnTo>
                    <a:pt x="1416" y="1884"/>
                  </a:lnTo>
                  <a:lnTo>
                    <a:pt x="1415" y="1884"/>
                  </a:lnTo>
                  <a:lnTo>
                    <a:pt x="1413" y="1884"/>
                  </a:lnTo>
                  <a:lnTo>
                    <a:pt x="1411" y="1884"/>
                  </a:lnTo>
                  <a:lnTo>
                    <a:pt x="1409" y="1889"/>
                  </a:lnTo>
                  <a:lnTo>
                    <a:pt x="1408" y="1890"/>
                  </a:lnTo>
                  <a:lnTo>
                    <a:pt x="1403" y="1891"/>
                  </a:lnTo>
                  <a:lnTo>
                    <a:pt x="1402" y="1892"/>
                  </a:lnTo>
                  <a:lnTo>
                    <a:pt x="1400" y="1896"/>
                  </a:lnTo>
                  <a:lnTo>
                    <a:pt x="1398" y="1902"/>
                  </a:lnTo>
                  <a:lnTo>
                    <a:pt x="1396" y="1906"/>
                  </a:lnTo>
                  <a:lnTo>
                    <a:pt x="1391" y="1905"/>
                  </a:lnTo>
                  <a:lnTo>
                    <a:pt x="1390" y="1903"/>
                  </a:lnTo>
                  <a:lnTo>
                    <a:pt x="1390" y="1902"/>
                  </a:lnTo>
                  <a:lnTo>
                    <a:pt x="1389" y="1900"/>
                  </a:lnTo>
                  <a:lnTo>
                    <a:pt x="1387" y="1900"/>
                  </a:lnTo>
                  <a:lnTo>
                    <a:pt x="1384" y="1899"/>
                  </a:lnTo>
                  <a:lnTo>
                    <a:pt x="1383" y="1900"/>
                  </a:lnTo>
                  <a:lnTo>
                    <a:pt x="1382" y="1900"/>
                  </a:lnTo>
                  <a:lnTo>
                    <a:pt x="1381" y="1901"/>
                  </a:lnTo>
                  <a:lnTo>
                    <a:pt x="1380" y="1902"/>
                  </a:lnTo>
                  <a:lnTo>
                    <a:pt x="1380" y="1902"/>
                  </a:lnTo>
                  <a:lnTo>
                    <a:pt x="1378" y="1902"/>
                  </a:lnTo>
                  <a:lnTo>
                    <a:pt x="1375" y="1902"/>
                  </a:lnTo>
                  <a:lnTo>
                    <a:pt x="1374" y="1902"/>
                  </a:lnTo>
                  <a:lnTo>
                    <a:pt x="1372" y="1903"/>
                  </a:lnTo>
                  <a:lnTo>
                    <a:pt x="1366" y="1902"/>
                  </a:lnTo>
                  <a:lnTo>
                    <a:pt x="1363" y="1903"/>
                  </a:lnTo>
                  <a:lnTo>
                    <a:pt x="1356" y="1908"/>
                  </a:lnTo>
                  <a:lnTo>
                    <a:pt x="1354" y="1909"/>
                  </a:lnTo>
                  <a:lnTo>
                    <a:pt x="1346" y="1911"/>
                  </a:lnTo>
                  <a:lnTo>
                    <a:pt x="1343" y="1912"/>
                  </a:lnTo>
                  <a:lnTo>
                    <a:pt x="1341" y="1914"/>
                  </a:lnTo>
                  <a:lnTo>
                    <a:pt x="1341" y="1914"/>
                  </a:lnTo>
                  <a:lnTo>
                    <a:pt x="1340" y="1914"/>
                  </a:lnTo>
                  <a:lnTo>
                    <a:pt x="1336" y="1919"/>
                  </a:lnTo>
                  <a:lnTo>
                    <a:pt x="1336" y="1920"/>
                  </a:lnTo>
                  <a:lnTo>
                    <a:pt x="1336" y="1920"/>
                  </a:lnTo>
                  <a:lnTo>
                    <a:pt x="1332" y="1926"/>
                  </a:lnTo>
                  <a:lnTo>
                    <a:pt x="1329" y="1935"/>
                  </a:lnTo>
                  <a:lnTo>
                    <a:pt x="1328" y="1937"/>
                  </a:lnTo>
                  <a:lnTo>
                    <a:pt x="1327" y="1938"/>
                  </a:lnTo>
                  <a:lnTo>
                    <a:pt x="1325" y="1937"/>
                  </a:lnTo>
                  <a:lnTo>
                    <a:pt x="1324" y="1937"/>
                  </a:lnTo>
                  <a:lnTo>
                    <a:pt x="1323" y="1937"/>
                  </a:lnTo>
                  <a:lnTo>
                    <a:pt x="1322" y="1938"/>
                  </a:lnTo>
                  <a:lnTo>
                    <a:pt x="1322" y="1938"/>
                  </a:lnTo>
                  <a:lnTo>
                    <a:pt x="1320" y="1942"/>
                  </a:lnTo>
                  <a:lnTo>
                    <a:pt x="1318" y="1943"/>
                  </a:lnTo>
                  <a:lnTo>
                    <a:pt x="1314" y="1944"/>
                  </a:lnTo>
                  <a:lnTo>
                    <a:pt x="1313" y="1945"/>
                  </a:lnTo>
                  <a:lnTo>
                    <a:pt x="1312" y="1947"/>
                  </a:lnTo>
                  <a:lnTo>
                    <a:pt x="1312" y="1949"/>
                  </a:lnTo>
                  <a:lnTo>
                    <a:pt x="1310" y="1950"/>
                  </a:lnTo>
                  <a:lnTo>
                    <a:pt x="1307" y="1952"/>
                  </a:lnTo>
                  <a:lnTo>
                    <a:pt x="1306" y="1952"/>
                  </a:lnTo>
                  <a:lnTo>
                    <a:pt x="1304" y="1953"/>
                  </a:lnTo>
                  <a:lnTo>
                    <a:pt x="1294" y="1957"/>
                  </a:lnTo>
                  <a:lnTo>
                    <a:pt x="1293" y="1958"/>
                  </a:lnTo>
                  <a:lnTo>
                    <a:pt x="1290" y="1957"/>
                  </a:lnTo>
                  <a:lnTo>
                    <a:pt x="1284" y="1956"/>
                  </a:lnTo>
                  <a:lnTo>
                    <a:pt x="1283" y="1956"/>
                  </a:lnTo>
                  <a:lnTo>
                    <a:pt x="1282" y="1956"/>
                  </a:lnTo>
                  <a:lnTo>
                    <a:pt x="1281" y="1956"/>
                  </a:lnTo>
                  <a:lnTo>
                    <a:pt x="1275" y="1956"/>
                  </a:lnTo>
                  <a:lnTo>
                    <a:pt x="1273" y="1956"/>
                  </a:lnTo>
                  <a:lnTo>
                    <a:pt x="1266" y="1952"/>
                  </a:lnTo>
                  <a:lnTo>
                    <a:pt x="1264" y="1951"/>
                  </a:lnTo>
                  <a:lnTo>
                    <a:pt x="1264" y="1949"/>
                  </a:lnTo>
                  <a:lnTo>
                    <a:pt x="1264" y="1948"/>
                  </a:lnTo>
                  <a:lnTo>
                    <a:pt x="1261" y="1944"/>
                  </a:lnTo>
                  <a:lnTo>
                    <a:pt x="1260" y="1943"/>
                  </a:lnTo>
                  <a:lnTo>
                    <a:pt x="1258" y="1944"/>
                  </a:lnTo>
                  <a:lnTo>
                    <a:pt x="1257" y="1944"/>
                  </a:lnTo>
                  <a:lnTo>
                    <a:pt x="1254" y="1944"/>
                  </a:lnTo>
                  <a:lnTo>
                    <a:pt x="1252" y="1943"/>
                  </a:lnTo>
                  <a:lnTo>
                    <a:pt x="1252" y="1941"/>
                  </a:lnTo>
                  <a:lnTo>
                    <a:pt x="1242" y="1934"/>
                  </a:lnTo>
                  <a:lnTo>
                    <a:pt x="1241" y="1933"/>
                  </a:lnTo>
                  <a:lnTo>
                    <a:pt x="1241" y="1932"/>
                  </a:lnTo>
                  <a:lnTo>
                    <a:pt x="1245" y="1932"/>
                  </a:lnTo>
                  <a:lnTo>
                    <a:pt x="1245" y="1931"/>
                  </a:lnTo>
                  <a:lnTo>
                    <a:pt x="1247" y="1929"/>
                  </a:lnTo>
                  <a:lnTo>
                    <a:pt x="1248" y="1929"/>
                  </a:lnTo>
                  <a:lnTo>
                    <a:pt x="1250" y="1929"/>
                  </a:lnTo>
                  <a:lnTo>
                    <a:pt x="1251" y="1929"/>
                  </a:lnTo>
                  <a:lnTo>
                    <a:pt x="1252" y="1929"/>
                  </a:lnTo>
                  <a:lnTo>
                    <a:pt x="1252" y="1928"/>
                  </a:lnTo>
                  <a:lnTo>
                    <a:pt x="1258" y="1928"/>
                  </a:lnTo>
                  <a:lnTo>
                    <a:pt x="1259" y="1927"/>
                  </a:lnTo>
                  <a:lnTo>
                    <a:pt x="1258" y="1927"/>
                  </a:lnTo>
                  <a:lnTo>
                    <a:pt x="1255" y="1926"/>
                  </a:lnTo>
                  <a:lnTo>
                    <a:pt x="1254" y="1926"/>
                  </a:lnTo>
                  <a:lnTo>
                    <a:pt x="1254" y="1924"/>
                  </a:lnTo>
                  <a:lnTo>
                    <a:pt x="1255" y="1922"/>
                  </a:lnTo>
                  <a:lnTo>
                    <a:pt x="1256" y="1921"/>
                  </a:lnTo>
                  <a:lnTo>
                    <a:pt x="1257" y="1920"/>
                  </a:lnTo>
                  <a:lnTo>
                    <a:pt x="1258" y="1918"/>
                  </a:lnTo>
                  <a:lnTo>
                    <a:pt x="1257" y="1916"/>
                  </a:lnTo>
                  <a:lnTo>
                    <a:pt x="1256" y="1914"/>
                  </a:lnTo>
                  <a:lnTo>
                    <a:pt x="1256" y="1910"/>
                  </a:lnTo>
                  <a:lnTo>
                    <a:pt x="1255" y="1908"/>
                  </a:lnTo>
                  <a:lnTo>
                    <a:pt x="1254" y="1907"/>
                  </a:lnTo>
                  <a:lnTo>
                    <a:pt x="1255" y="1906"/>
                  </a:lnTo>
                  <a:lnTo>
                    <a:pt x="1256" y="1905"/>
                  </a:lnTo>
                  <a:lnTo>
                    <a:pt x="1256" y="1902"/>
                  </a:lnTo>
                  <a:lnTo>
                    <a:pt x="1257" y="1900"/>
                  </a:lnTo>
                  <a:lnTo>
                    <a:pt x="1258" y="1898"/>
                  </a:lnTo>
                  <a:lnTo>
                    <a:pt x="1262" y="1897"/>
                  </a:lnTo>
                  <a:lnTo>
                    <a:pt x="1263" y="1896"/>
                  </a:lnTo>
                  <a:lnTo>
                    <a:pt x="1264" y="1893"/>
                  </a:lnTo>
                  <a:lnTo>
                    <a:pt x="1264" y="1891"/>
                  </a:lnTo>
                  <a:lnTo>
                    <a:pt x="1264" y="1888"/>
                  </a:lnTo>
                  <a:lnTo>
                    <a:pt x="1263" y="1883"/>
                  </a:lnTo>
                  <a:lnTo>
                    <a:pt x="1263" y="1881"/>
                  </a:lnTo>
                  <a:lnTo>
                    <a:pt x="1262" y="1880"/>
                  </a:lnTo>
                  <a:lnTo>
                    <a:pt x="1260" y="1877"/>
                  </a:lnTo>
                  <a:lnTo>
                    <a:pt x="1260" y="1876"/>
                  </a:lnTo>
                  <a:lnTo>
                    <a:pt x="1260" y="1872"/>
                  </a:lnTo>
                  <a:lnTo>
                    <a:pt x="1258" y="1867"/>
                  </a:lnTo>
                  <a:lnTo>
                    <a:pt x="1256" y="1864"/>
                  </a:lnTo>
                  <a:lnTo>
                    <a:pt x="1250" y="1860"/>
                  </a:lnTo>
                  <a:lnTo>
                    <a:pt x="1245" y="1855"/>
                  </a:lnTo>
                  <a:lnTo>
                    <a:pt x="1244" y="1855"/>
                  </a:lnTo>
                  <a:lnTo>
                    <a:pt x="1240" y="1855"/>
                  </a:lnTo>
                  <a:lnTo>
                    <a:pt x="1236" y="1857"/>
                  </a:lnTo>
                  <a:lnTo>
                    <a:pt x="1234" y="1859"/>
                  </a:lnTo>
                  <a:lnTo>
                    <a:pt x="1231" y="1860"/>
                  </a:lnTo>
                  <a:lnTo>
                    <a:pt x="1230" y="1858"/>
                  </a:lnTo>
                  <a:lnTo>
                    <a:pt x="1229" y="1856"/>
                  </a:lnTo>
                  <a:lnTo>
                    <a:pt x="1228" y="1855"/>
                  </a:lnTo>
                  <a:lnTo>
                    <a:pt x="1223" y="1854"/>
                  </a:lnTo>
                  <a:lnTo>
                    <a:pt x="1222" y="1853"/>
                  </a:lnTo>
                  <a:lnTo>
                    <a:pt x="1219" y="1848"/>
                  </a:lnTo>
                  <a:lnTo>
                    <a:pt x="1216" y="1848"/>
                  </a:lnTo>
                  <a:lnTo>
                    <a:pt x="1216" y="1847"/>
                  </a:lnTo>
                  <a:lnTo>
                    <a:pt x="1215" y="1844"/>
                  </a:lnTo>
                  <a:lnTo>
                    <a:pt x="1214" y="1844"/>
                  </a:lnTo>
                  <a:lnTo>
                    <a:pt x="1212" y="1843"/>
                  </a:lnTo>
                  <a:lnTo>
                    <a:pt x="1211" y="1842"/>
                  </a:lnTo>
                  <a:lnTo>
                    <a:pt x="1205" y="1837"/>
                  </a:lnTo>
                  <a:lnTo>
                    <a:pt x="1203" y="1836"/>
                  </a:lnTo>
                  <a:lnTo>
                    <a:pt x="1198" y="1834"/>
                  </a:lnTo>
                  <a:lnTo>
                    <a:pt x="1186" y="1833"/>
                  </a:lnTo>
                  <a:lnTo>
                    <a:pt x="1183" y="1833"/>
                  </a:lnTo>
                  <a:lnTo>
                    <a:pt x="1182" y="1834"/>
                  </a:lnTo>
                  <a:lnTo>
                    <a:pt x="1179" y="1837"/>
                  </a:lnTo>
                  <a:lnTo>
                    <a:pt x="1177" y="1838"/>
                  </a:lnTo>
                  <a:lnTo>
                    <a:pt x="1171" y="1838"/>
                  </a:lnTo>
                  <a:lnTo>
                    <a:pt x="1169" y="1837"/>
                  </a:lnTo>
                  <a:lnTo>
                    <a:pt x="1166" y="1836"/>
                  </a:lnTo>
                  <a:lnTo>
                    <a:pt x="1164" y="1836"/>
                  </a:lnTo>
                  <a:lnTo>
                    <a:pt x="1162" y="1829"/>
                  </a:lnTo>
                  <a:lnTo>
                    <a:pt x="1161" y="1827"/>
                  </a:lnTo>
                  <a:lnTo>
                    <a:pt x="1162" y="1824"/>
                  </a:lnTo>
                  <a:lnTo>
                    <a:pt x="1165" y="1821"/>
                  </a:lnTo>
                  <a:lnTo>
                    <a:pt x="1175" y="1812"/>
                  </a:lnTo>
                  <a:lnTo>
                    <a:pt x="1177" y="1812"/>
                  </a:lnTo>
                  <a:lnTo>
                    <a:pt x="1180" y="1812"/>
                  </a:lnTo>
                  <a:lnTo>
                    <a:pt x="1181" y="1812"/>
                  </a:lnTo>
                  <a:lnTo>
                    <a:pt x="1182" y="1811"/>
                  </a:lnTo>
                  <a:lnTo>
                    <a:pt x="1184" y="1809"/>
                  </a:lnTo>
                  <a:lnTo>
                    <a:pt x="1185" y="1808"/>
                  </a:lnTo>
                  <a:lnTo>
                    <a:pt x="1186" y="1807"/>
                  </a:lnTo>
                  <a:lnTo>
                    <a:pt x="1187" y="1806"/>
                  </a:lnTo>
                  <a:lnTo>
                    <a:pt x="1188" y="1806"/>
                  </a:lnTo>
                  <a:lnTo>
                    <a:pt x="1190" y="1807"/>
                  </a:lnTo>
                  <a:lnTo>
                    <a:pt x="1191" y="1807"/>
                  </a:lnTo>
                  <a:lnTo>
                    <a:pt x="1192" y="1807"/>
                  </a:lnTo>
                  <a:lnTo>
                    <a:pt x="1192" y="1806"/>
                  </a:lnTo>
                  <a:lnTo>
                    <a:pt x="1192" y="1805"/>
                  </a:lnTo>
                  <a:lnTo>
                    <a:pt x="1192" y="1804"/>
                  </a:lnTo>
                  <a:lnTo>
                    <a:pt x="1192" y="1803"/>
                  </a:lnTo>
                  <a:lnTo>
                    <a:pt x="1192" y="1802"/>
                  </a:lnTo>
                  <a:lnTo>
                    <a:pt x="1193" y="1801"/>
                  </a:lnTo>
                  <a:lnTo>
                    <a:pt x="1196" y="1799"/>
                  </a:lnTo>
                  <a:lnTo>
                    <a:pt x="1202" y="1794"/>
                  </a:lnTo>
                  <a:lnTo>
                    <a:pt x="1222" y="1785"/>
                  </a:lnTo>
                  <a:lnTo>
                    <a:pt x="1223" y="1784"/>
                  </a:lnTo>
                  <a:lnTo>
                    <a:pt x="1224" y="1782"/>
                  </a:lnTo>
                  <a:lnTo>
                    <a:pt x="1223" y="1782"/>
                  </a:lnTo>
                  <a:lnTo>
                    <a:pt x="1222" y="1782"/>
                  </a:lnTo>
                  <a:lnTo>
                    <a:pt x="1222" y="1781"/>
                  </a:lnTo>
                  <a:lnTo>
                    <a:pt x="1222" y="1779"/>
                  </a:lnTo>
                  <a:lnTo>
                    <a:pt x="1223" y="1778"/>
                  </a:lnTo>
                  <a:lnTo>
                    <a:pt x="1224" y="1779"/>
                  </a:lnTo>
                  <a:lnTo>
                    <a:pt x="1225" y="1781"/>
                  </a:lnTo>
                  <a:lnTo>
                    <a:pt x="1228" y="1782"/>
                  </a:lnTo>
                  <a:lnTo>
                    <a:pt x="1232" y="1782"/>
                  </a:lnTo>
                  <a:lnTo>
                    <a:pt x="1238" y="1778"/>
                  </a:lnTo>
                  <a:lnTo>
                    <a:pt x="1241" y="1777"/>
                  </a:lnTo>
                  <a:lnTo>
                    <a:pt x="1242" y="1776"/>
                  </a:lnTo>
                  <a:lnTo>
                    <a:pt x="1245" y="1773"/>
                  </a:lnTo>
                  <a:lnTo>
                    <a:pt x="1246" y="1772"/>
                  </a:lnTo>
                  <a:lnTo>
                    <a:pt x="1250" y="1770"/>
                  </a:lnTo>
                  <a:lnTo>
                    <a:pt x="1252" y="1769"/>
                  </a:lnTo>
                  <a:lnTo>
                    <a:pt x="1253" y="1771"/>
                  </a:lnTo>
                  <a:lnTo>
                    <a:pt x="1255" y="1771"/>
                  </a:lnTo>
                  <a:lnTo>
                    <a:pt x="1256" y="1771"/>
                  </a:lnTo>
                  <a:lnTo>
                    <a:pt x="1258" y="1770"/>
                  </a:lnTo>
                  <a:lnTo>
                    <a:pt x="1260" y="1768"/>
                  </a:lnTo>
                  <a:lnTo>
                    <a:pt x="1262" y="1766"/>
                  </a:lnTo>
                  <a:lnTo>
                    <a:pt x="1263" y="1766"/>
                  </a:lnTo>
                  <a:lnTo>
                    <a:pt x="1264" y="1766"/>
                  </a:lnTo>
                  <a:lnTo>
                    <a:pt x="1264" y="1766"/>
                  </a:lnTo>
                  <a:lnTo>
                    <a:pt x="1265" y="1767"/>
                  </a:lnTo>
                  <a:lnTo>
                    <a:pt x="1266" y="1767"/>
                  </a:lnTo>
                  <a:lnTo>
                    <a:pt x="1267" y="1768"/>
                  </a:lnTo>
                  <a:lnTo>
                    <a:pt x="1267" y="1769"/>
                  </a:lnTo>
                  <a:lnTo>
                    <a:pt x="1268" y="1769"/>
                  </a:lnTo>
                  <a:lnTo>
                    <a:pt x="1270" y="1769"/>
                  </a:lnTo>
                  <a:lnTo>
                    <a:pt x="1270" y="1767"/>
                  </a:lnTo>
                  <a:lnTo>
                    <a:pt x="1270" y="1764"/>
                  </a:lnTo>
                  <a:lnTo>
                    <a:pt x="1270" y="1762"/>
                  </a:lnTo>
                  <a:lnTo>
                    <a:pt x="1271" y="1763"/>
                  </a:lnTo>
                  <a:lnTo>
                    <a:pt x="1273" y="1762"/>
                  </a:lnTo>
                  <a:lnTo>
                    <a:pt x="1276" y="1761"/>
                  </a:lnTo>
                  <a:lnTo>
                    <a:pt x="1278" y="1759"/>
                  </a:lnTo>
                  <a:lnTo>
                    <a:pt x="1276" y="1758"/>
                  </a:lnTo>
                  <a:lnTo>
                    <a:pt x="1275" y="1757"/>
                  </a:lnTo>
                  <a:lnTo>
                    <a:pt x="1270" y="1756"/>
                  </a:lnTo>
                  <a:lnTo>
                    <a:pt x="1267" y="1756"/>
                  </a:lnTo>
                  <a:lnTo>
                    <a:pt x="1266" y="1757"/>
                  </a:lnTo>
                  <a:lnTo>
                    <a:pt x="1265" y="1757"/>
                  </a:lnTo>
                  <a:lnTo>
                    <a:pt x="1264" y="1757"/>
                  </a:lnTo>
                  <a:lnTo>
                    <a:pt x="1264" y="1757"/>
                  </a:lnTo>
                  <a:lnTo>
                    <a:pt x="1265" y="1755"/>
                  </a:lnTo>
                  <a:lnTo>
                    <a:pt x="1266" y="1753"/>
                  </a:lnTo>
                  <a:lnTo>
                    <a:pt x="1266" y="1752"/>
                  </a:lnTo>
                  <a:lnTo>
                    <a:pt x="1264" y="1752"/>
                  </a:lnTo>
                  <a:lnTo>
                    <a:pt x="1264" y="1751"/>
                  </a:lnTo>
                  <a:lnTo>
                    <a:pt x="1265" y="1750"/>
                  </a:lnTo>
                  <a:lnTo>
                    <a:pt x="1266" y="1749"/>
                  </a:lnTo>
                  <a:lnTo>
                    <a:pt x="1265" y="1747"/>
                  </a:lnTo>
                  <a:lnTo>
                    <a:pt x="1264" y="1743"/>
                  </a:lnTo>
                  <a:lnTo>
                    <a:pt x="1264" y="1742"/>
                  </a:lnTo>
                  <a:lnTo>
                    <a:pt x="1265" y="1740"/>
                  </a:lnTo>
                  <a:lnTo>
                    <a:pt x="1266" y="1739"/>
                  </a:lnTo>
                  <a:lnTo>
                    <a:pt x="1266" y="1737"/>
                  </a:lnTo>
                  <a:lnTo>
                    <a:pt x="1264" y="1734"/>
                  </a:lnTo>
                  <a:close/>
                  <a:moveTo>
                    <a:pt x="2547" y="2006"/>
                  </a:moveTo>
                  <a:lnTo>
                    <a:pt x="2548" y="2006"/>
                  </a:lnTo>
                  <a:lnTo>
                    <a:pt x="2549" y="2007"/>
                  </a:lnTo>
                  <a:lnTo>
                    <a:pt x="2549" y="2008"/>
                  </a:lnTo>
                  <a:lnTo>
                    <a:pt x="2539" y="2015"/>
                  </a:lnTo>
                  <a:lnTo>
                    <a:pt x="2538" y="2015"/>
                  </a:lnTo>
                  <a:lnTo>
                    <a:pt x="2534" y="2014"/>
                  </a:lnTo>
                  <a:lnTo>
                    <a:pt x="2533" y="2014"/>
                  </a:lnTo>
                  <a:lnTo>
                    <a:pt x="2533" y="2013"/>
                  </a:lnTo>
                  <a:lnTo>
                    <a:pt x="2532" y="2012"/>
                  </a:lnTo>
                  <a:lnTo>
                    <a:pt x="2531" y="2012"/>
                  </a:lnTo>
                  <a:lnTo>
                    <a:pt x="2530" y="2013"/>
                  </a:lnTo>
                  <a:lnTo>
                    <a:pt x="2528" y="2013"/>
                  </a:lnTo>
                  <a:lnTo>
                    <a:pt x="2527" y="2011"/>
                  </a:lnTo>
                  <a:lnTo>
                    <a:pt x="2527" y="2010"/>
                  </a:lnTo>
                  <a:lnTo>
                    <a:pt x="2528" y="2008"/>
                  </a:lnTo>
                  <a:lnTo>
                    <a:pt x="2531" y="2006"/>
                  </a:lnTo>
                  <a:lnTo>
                    <a:pt x="2541" y="2006"/>
                  </a:lnTo>
                  <a:lnTo>
                    <a:pt x="2544" y="2006"/>
                  </a:lnTo>
                  <a:lnTo>
                    <a:pt x="2546" y="2005"/>
                  </a:lnTo>
                  <a:lnTo>
                    <a:pt x="2547" y="2006"/>
                  </a:lnTo>
                  <a:close/>
                  <a:moveTo>
                    <a:pt x="2560" y="1819"/>
                  </a:moveTo>
                  <a:lnTo>
                    <a:pt x="2561" y="1821"/>
                  </a:lnTo>
                  <a:lnTo>
                    <a:pt x="2561" y="1822"/>
                  </a:lnTo>
                  <a:lnTo>
                    <a:pt x="2560" y="1822"/>
                  </a:lnTo>
                  <a:lnTo>
                    <a:pt x="2559" y="1821"/>
                  </a:lnTo>
                  <a:lnTo>
                    <a:pt x="2557" y="1818"/>
                  </a:lnTo>
                  <a:lnTo>
                    <a:pt x="2556" y="1815"/>
                  </a:lnTo>
                  <a:lnTo>
                    <a:pt x="2554" y="1811"/>
                  </a:lnTo>
                  <a:lnTo>
                    <a:pt x="2553" y="1806"/>
                  </a:lnTo>
                  <a:lnTo>
                    <a:pt x="2553" y="1805"/>
                  </a:lnTo>
                  <a:lnTo>
                    <a:pt x="2553" y="1803"/>
                  </a:lnTo>
                  <a:lnTo>
                    <a:pt x="2553" y="1801"/>
                  </a:lnTo>
                  <a:lnTo>
                    <a:pt x="2553" y="1800"/>
                  </a:lnTo>
                  <a:lnTo>
                    <a:pt x="2553" y="1798"/>
                  </a:lnTo>
                  <a:lnTo>
                    <a:pt x="2554" y="1798"/>
                  </a:lnTo>
                  <a:lnTo>
                    <a:pt x="2555" y="1798"/>
                  </a:lnTo>
                  <a:lnTo>
                    <a:pt x="2556" y="1796"/>
                  </a:lnTo>
                  <a:lnTo>
                    <a:pt x="2557" y="1796"/>
                  </a:lnTo>
                  <a:lnTo>
                    <a:pt x="2557" y="1797"/>
                  </a:lnTo>
                  <a:lnTo>
                    <a:pt x="2557" y="1800"/>
                  </a:lnTo>
                  <a:lnTo>
                    <a:pt x="2557" y="1801"/>
                  </a:lnTo>
                  <a:lnTo>
                    <a:pt x="2558" y="1805"/>
                  </a:lnTo>
                  <a:lnTo>
                    <a:pt x="2559" y="1807"/>
                  </a:lnTo>
                  <a:lnTo>
                    <a:pt x="2559" y="1809"/>
                  </a:lnTo>
                  <a:lnTo>
                    <a:pt x="2560" y="1811"/>
                  </a:lnTo>
                  <a:lnTo>
                    <a:pt x="2560" y="1812"/>
                  </a:lnTo>
                  <a:lnTo>
                    <a:pt x="2560" y="181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3" name="Freeform 105">
              <a:extLst>
                <a:ext uri="{FF2B5EF4-FFF2-40B4-BE49-F238E27FC236}">
                  <a16:creationId xmlns:a16="http://schemas.microsoft.com/office/drawing/2014/main" id="{AD5AC5E8-3564-D2E3-138A-88E247214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524" y="1758882"/>
              <a:ext cx="1279691" cy="1213159"/>
            </a:xfrm>
            <a:custGeom>
              <a:avLst/>
              <a:gdLst>
                <a:gd name="T0" fmla="*/ 406 w 904"/>
                <a:gd name="T1" fmla="*/ 757 h 857"/>
                <a:gd name="T2" fmla="*/ 374 w 904"/>
                <a:gd name="T3" fmla="*/ 728 h 857"/>
                <a:gd name="T4" fmla="*/ 350 w 904"/>
                <a:gd name="T5" fmla="*/ 717 h 857"/>
                <a:gd name="T6" fmla="*/ 320 w 904"/>
                <a:gd name="T7" fmla="*/ 702 h 857"/>
                <a:gd name="T8" fmla="*/ 324 w 904"/>
                <a:gd name="T9" fmla="*/ 674 h 857"/>
                <a:gd name="T10" fmla="*/ 290 w 904"/>
                <a:gd name="T11" fmla="*/ 675 h 857"/>
                <a:gd name="T12" fmla="*/ 258 w 904"/>
                <a:gd name="T13" fmla="*/ 658 h 857"/>
                <a:gd name="T14" fmla="*/ 258 w 904"/>
                <a:gd name="T15" fmla="*/ 686 h 857"/>
                <a:gd name="T16" fmla="*/ 238 w 904"/>
                <a:gd name="T17" fmla="*/ 698 h 857"/>
                <a:gd name="T18" fmla="*/ 202 w 904"/>
                <a:gd name="T19" fmla="*/ 666 h 857"/>
                <a:gd name="T20" fmla="*/ 195 w 904"/>
                <a:gd name="T21" fmla="*/ 649 h 857"/>
                <a:gd name="T22" fmla="*/ 190 w 904"/>
                <a:gd name="T23" fmla="*/ 624 h 857"/>
                <a:gd name="T24" fmla="*/ 166 w 904"/>
                <a:gd name="T25" fmla="*/ 619 h 857"/>
                <a:gd name="T26" fmla="*/ 111 w 904"/>
                <a:gd name="T27" fmla="*/ 606 h 857"/>
                <a:gd name="T28" fmla="*/ 93 w 904"/>
                <a:gd name="T29" fmla="*/ 573 h 857"/>
                <a:gd name="T30" fmla="*/ 79 w 904"/>
                <a:gd name="T31" fmla="*/ 585 h 857"/>
                <a:gd name="T32" fmla="*/ 77 w 904"/>
                <a:gd name="T33" fmla="*/ 559 h 857"/>
                <a:gd name="T34" fmla="*/ 70 w 904"/>
                <a:gd name="T35" fmla="*/ 506 h 857"/>
                <a:gd name="T36" fmla="*/ 42 w 904"/>
                <a:gd name="T37" fmla="*/ 459 h 857"/>
                <a:gd name="T38" fmla="*/ 52 w 904"/>
                <a:gd name="T39" fmla="*/ 402 h 857"/>
                <a:gd name="T40" fmla="*/ 45 w 904"/>
                <a:gd name="T41" fmla="*/ 342 h 857"/>
                <a:gd name="T42" fmla="*/ 4 w 904"/>
                <a:gd name="T43" fmla="*/ 295 h 857"/>
                <a:gd name="T44" fmla="*/ 28 w 904"/>
                <a:gd name="T45" fmla="*/ 243 h 857"/>
                <a:gd name="T46" fmla="*/ 13 w 904"/>
                <a:gd name="T47" fmla="*/ 176 h 857"/>
                <a:gd name="T48" fmla="*/ 37 w 904"/>
                <a:gd name="T49" fmla="*/ 183 h 857"/>
                <a:gd name="T50" fmla="*/ 44 w 904"/>
                <a:gd name="T51" fmla="*/ 166 h 857"/>
                <a:gd name="T52" fmla="*/ 28 w 904"/>
                <a:gd name="T53" fmla="*/ 149 h 857"/>
                <a:gd name="T54" fmla="*/ 20 w 904"/>
                <a:gd name="T55" fmla="*/ 156 h 857"/>
                <a:gd name="T56" fmla="*/ 22 w 904"/>
                <a:gd name="T57" fmla="*/ 143 h 857"/>
                <a:gd name="T58" fmla="*/ 189 w 904"/>
                <a:gd name="T59" fmla="*/ 87 h 857"/>
                <a:gd name="T60" fmla="*/ 199 w 904"/>
                <a:gd name="T61" fmla="*/ 68 h 857"/>
                <a:gd name="T62" fmla="*/ 324 w 904"/>
                <a:gd name="T63" fmla="*/ 8 h 857"/>
                <a:gd name="T64" fmla="*/ 413 w 904"/>
                <a:gd name="T65" fmla="*/ 22 h 857"/>
                <a:gd name="T66" fmla="*/ 393 w 904"/>
                <a:gd name="T67" fmla="*/ 23 h 857"/>
                <a:gd name="T68" fmla="*/ 408 w 904"/>
                <a:gd name="T69" fmla="*/ 66 h 857"/>
                <a:gd name="T70" fmla="*/ 509 w 904"/>
                <a:gd name="T71" fmla="*/ 63 h 857"/>
                <a:gd name="T72" fmla="*/ 798 w 904"/>
                <a:gd name="T73" fmla="*/ 72 h 857"/>
                <a:gd name="T74" fmla="*/ 833 w 904"/>
                <a:gd name="T75" fmla="*/ 98 h 857"/>
                <a:gd name="T76" fmla="*/ 845 w 904"/>
                <a:gd name="T77" fmla="*/ 138 h 857"/>
                <a:gd name="T78" fmla="*/ 877 w 904"/>
                <a:gd name="T79" fmla="*/ 254 h 857"/>
                <a:gd name="T80" fmla="*/ 882 w 904"/>
                <a:gd name="T81" fmla="*/ 295 h 857"/>
                <a:gd name="T82" fmla="*/ 818 w 904"/>
                <a:gd name="T83" fmla="*/ 395 h 857"/>
                <a:gd name="T84" fmla="*/ 845 w 904"/>
                <a:gd name="T85" fmla="*/ 407 h 857"/>
                <a:gd name="T86" fmla="*/ 857 w 904"/>
                <a:gd name="T87" fmla="*/ 447 h 857"/>
                <a:gd name="T88" fmla="*/ 851 w 904"/>
                <a:gd name="T89" fmla="*/ 477 h 857"/>
                <a:gd name="T90" fmla="*/ 859 w 904"/>
                <a:gd name="T91" fmla="*/ 505 h 857"/>
                <a:gd name="T92" fmla="*/ 875 w 904"/>
                <a:gd name="T93" fmla="*/ 549 h 857"/>
                <a:gd name="T94" fmla="*/ 903 w 904"/>
                <a:gd name="T95" fmla="*/ 594 h 857"/>
                <a:gd name="T96" fmla="*/ 899 w 904"/>
                <a:gd name="T97" fmla="*/ 622 h 857"/>
                <a:gd name="T98" fmla="*/ 860 w 904"/>
                <a:gd name="T99" fmla="*/ 671 h 857"/>
                <a:gd name="T100" fmla="*/ 784 w 904"/>
                <a:gd name="T101" fmla="*/ 761 h 857"/>
                <a:gd name="T102" fmla="*/ 774 w 904"/>
                <a:gd name="T103" fmla="*/ 829 h 857"/>
                <a:gd name="T104" fmla="*/ 786 w 904"/>
                <a:gd name="T105" fmla="*/ 856 h 857"/>
                <a:gd name="T106" fmla="*/ 734 w 904"/>
                <a:gd name="T107" fmla="*/ 838 h 857"/>
                <a:gd name="T108" fmla="*/ 695 w 904"/>
                <a:gd name="T109" fmla="*/ 804 h 857"/>
                <a:gd name="T110" fmla="*/ 659 w 904"/>
                <a:gd name="T111" fmla="*/ 800 h 857"/>
                <a:gd name="T112" fmla="*/ 623 w 904"/>
                <a:gd name="T113" fmla="*/ 806 h 857"/>
                <a:gd name="T114" fmla="*/ 582 w 904"/>
                <a:gd name="T115" fmla="*/ 803 h 857"/>
                <a:gd name="T116" fmla="*/ 543 w 904"/>
                <a:gd name="T117" fmla="*/ 813 h 857"/>
                <a:gd name="T118" fmla="*/ 508 w 904"/>
                <a:gd name="T119" fmla="*/ 825 h 857"/>
                <a:gd name="T120" fmla="*/ 497 w 904"/>
                <a:gd name="T121" fmla="*/ 794 h 857"/>
                <a:gd name="T122" fmla="*/ 464 w 904"/>
                <a:gd name="T123" fmla="*/ 784 h 857"/>
                <a:gd name="T124" fmla="*/ 438 w 904"/>
                <a:gd name="T125" fmla="*/ 802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4" h="857">
                  <a:moveTo>
                    <a:pt x="425" y="785"/>
                  </a:moveTo>
                  <a:lnTo>
                    <a:pt x="425" y="783"/>
                  </a:lnTo>
                  <a:lnTo>
                    <a:pt x="425" y="780"/>
                  </a:lnTo>
                  <a:lnTo>
                    <a:pt x="424" y="774"/>
                  </a:lnTo>
                  <a:lnTo>
                    <a:pt x="424" y="773"/>
                  </a:lnTo>
                  <a:lnTo>
                    <a:pt x="423" y="770"/>
                  </a:lnTo>
                  <a:lnTo>
                    <a:pt x="422" y="769"/>
                  </a:lnTo>
                  <a:lnTo>
                    <a:pt x="421" y="764"/>
                  </a:lnTo>
                  <a:lnTo>
                    <a:pt x="421" y="764"/>
                  </a:lnTo>
                  <a:lnTo>
                    <a:pt x="419" y="762"/>
                  </a:lnTo>
                  <a:lnTo>
                    <a:pt x="419" y="763"/>
                  </a:lnTo>
                  <a:lnTo>
                    <a:pt x="417" y="763"/>
                  </a:lnTo>
                  <a:lnTo>
                    <a:pt x="416" y="764"/>
                  </a:lnTo>
                  <a:lnTo>
                    <a:pt x="414" y="763"/>
                  </a:lnTo>
                  <a:lnTo>
                    <a:pt x="413" y="760"/>
                  </a:lnTo>
                  <a:lnTo>
                    <a:pt x="412" y="759"/>
                  </a:lnTo>
                  <a:lnTo>
                    <a:pt x="410" y="759"/>
                  </a:lnTo>
                  <a:lnTo>
                    <a:pt x="407" y="758"/>
                  </a:lnTo>
                  <a:lnTo>
                    <a:pt x="407" y="758"/>
                  </a:lnTo>
                  <a:lnTo>
                    <a:pt x="406" y="757"/>
                  </a:lnTo>
                  <a:lnTo>
                    <a:pt x="405" y="753"/>
                  </a:lnTo>
                  <a:lnTo>
                    <a:pt x="402" y="748"/>
                  </a:lnTo>
                  <a:lnTo>
                    <a:pt x="401" y="744"/>
                  </a:lnTo>
                  <a:lnTo>
                    <a:pt x="401" y="740"/>
                  </a:lnTo>
                  <a:lnTo>
                    <a:pt x="403" y="738"/>
                  </a:lnTo>
                  <a:lnTo>
                    <a:pt x="401" y="736"/>
                  </a:lnTo>
                  <a:lnTo>
                    <a:pt x="401" y="734"/>
                  </a:lnTo>
                  <a:lnTo>
                    <a:pt x="401" y="733"/>
                  </a:lnTo>
                  <a:lnTo>
                    <a:pt x="401" y="730"/>
                  </a:lnTo>
                  <a:lnTo>
                    <a:pt x="399" y="729"/>
                  </a:lnTo>
                  <a:lnTo>
                    <a:pt x="395" y="731"/>
                  </a:lnTo>
                  <a:lnTo>
                    <a:pt x="394" y="731"/>
                  </a:lnTo>
                  <a:lnTo>
                    <a:pt x="387" y="728"/>
                  </a:lnTo>
                  <a:lnTo>
                    <a:pt x="383" y="727"/>
                  </a:lnTo>
                  <a:lnTo>
                    <a:pt x="380" y="727"/>
                  </a:lnTo>
                  <a:lnTo>
                    <a:pt x="380" y="728"/>
                  </a:lnTo>
                  <a:lnTo>
                    <a:pt x="377" y="729"/>
                  </a:lnTo>
                  <a:lnTo>
                    <a:pt x="377" y="730"/>
                  </a:lnTo>
                  <a:lnTo>
                    <a:pt x="375" y="728"/>
                  </a:lnTo>
                  <a:lnTo>
                    <a:pt x="374" y="728"/>
                  </a:lnTo>
                  <a:lnTo>
                    <a:pt x="373" y="725"/>
                  </a:lnTo>
                  <a:lnTo>
                    <a:pt x="373" y="724"/>
                  </a:lnTo>
                  <a:lnTo>
                    <a:pt x="372" y="723"/>
                  </a:lnTo>
                  <a:lnTo>
                    <a:pt x="370" y="723"/>
                  </a:lnTo>
                  <a:lnTo>
                    <a:pt x="369" y="722"/>
                  </a:lnTo>
                  <a:lnTo>
                    <a:pt x="366" y="721"/>
                  </a:lnTo>
                  <a:lnTo>
                    <a:pt x="365" y="720"/>
                  </a:lnTo>
                  <a:lnTo>
                    <a:pt x="359" y="718"/>
                  </a:lnTo>
                  <a:lnTo>
                    <a:pt x="358" y="717"/>
                  </a:lnTo>
                  <a:lnTo>
                    <a:pt x="359" y="715"/>
                  </a:lnTo>
                  <a:lnTo>
                    <a:pt x="353" y="711"/>
                  </a:lnTo>
                  <a:lnTo>
                    <a:pt x="352" y="710"/>
                  </a:lnTo>
                  <a:lnTo>
                    <a:pt x="350" y="710"/>
                  </a:lnTo>
                  <a:lnTo>
                    <a:pt x="351" y="714"/>
                  </a:lnTo>
                  <a:lnTo>
                    <a:pt x="352" y="714"/>
                  </a:lnTo>
                  <a:lnTo>
                    <a:pt x="353" y="714"/>
                  </a:lnTo>
                  <a:lnTo>
                    <a:pt x="353" y="715"/>
                  </a:lnTo>
                  <a:lnTo>
                    <a:pt x="353" y="716"/>
                  </a:lnTo>
                  <a:lnTo>
                    <a:pt x="353" y="716"/>
                  </a:lnTo>
                  <a:lnTo>
                    <a:pt x="350" y="717"/>
                  </a:lnTo>
                  <a:lnTo>
                    <a:pt x="347" y="717"/>
                  </a:lnTo>
                  <a:lnTo>
                    <a:pt x="345" y="718"/>
                  </a:lnTo>
                  <a:lnTo>
                    <a:pt x="342" y="721"/>
                  </a:lnTo>
                  <a:lnTo>
                    <a:pt x="339" y="722"/>
                  </a:lnTo>
                  <a:lnTo>
                    <a:pt x="335" y="721"/>
                  </a:lnTo>
                  <a:lnTo>
                    <a:pt x="329" y="715"/>
                  </a:lnTo>
                  <a:lnTo>
                    <a:pt x="328" y="713"/>
                  </a:lnTo>
                  <a:lnTo>
                    <a:pt x="328" y="711"/>
                  </a:lnTo>
                  <a:lnTo>
                    <a:pt x="328" y="710"/>
                  </a:lnTo>
                  <a:lnTo>
                    <a:pt x="327" y="709"/>
                  </a:lnTo>
                  <a:lnTo>
                    <a:pt x="326" y="707"/>
                  </a:lnTo>
                  <a:lnTo>
                    <a:pt x="325" y="706"/>
                  </a:lnTo>
                  <a:lnTo>
                    <a:pt x="324" y="705"/>
                  </a:lnTo>
                  <a:lnTo>
                    <a:pt x="325" y="704"/>
                  </a:lnTo>
                  <a:lnTo>
                    <a:pt x="326" y="704"/>
                  </a:lnTo>
                  <a:lnTo>
                    <a:pt x="326" y="704"/>
                  </a:lnTo>
                  <a:lnTo>
                    <a:pt x="324" y="704"/>
                  </a:lnTo>
                  <a:lnTo>
                    <a:pt x="322" y="702"/>
                  </a:lnTo>
                  <a:lnTo>
                    <a:pt x="321" y="702"/>
                  </a:lnTo>
                  <a:lnTo>
                    <a:pt x="320" y="702"/>
                  </a:lnTo>
                  <a:lnTo>
                    <a:pt x="319" y="703"/>
                  </a:lnTo>
                  <a:lnTo>
                    <a:pt x="318" y="703"/>
                  </a:lnTo>
                  <a:lnTo>
                    <a:pt x="316" y="702"/>
                  </a:lnTo>
                  <a:lnTo>
                    <a:pt x="312" y="697"/>
                  </a:lnTo>
                  <a:lnTo>
                    <a:pt x="312" y="695"/>
                  </a:lnTo>
                  <a:lnTo>
                    <a:pt x="313" y="694"/>
                  </a:lnTo>
                  <a:lnTo>
                    <a:pt x="314" y="693"/>
                  </a:lnTo>
                  <a:lnTo>
                    <a:pt x="318" y="693"/>
                  </a:lnTo>
                  <a:lnTo>
                    <a:pt x="321" y="692"/>
                  </a:lnTo>
                  <a:lnTo>
                    <a:pt x="324" y="690"/>
                  </a:lnTo>
                  <a:lnTo>
                    <a:pt x="326" y="688"/>
                  </a:lnTo>
                  <a:lnTo>
                    <a:pt x="327" y="686"/>
                  </a:lnTo>
                  <a:lnTo>
                    <a:pt x="326" y="684"/>
                  </a:lnTo>
                  <a:lnTo>
                    <a:pt x="325" y="683"/>
                  </a:lnTo>
                  <a:lnTo>
                    <a:pt x="324" y="681"/>
                  </a:lnTo>
                  <a:lnTo>
                    <a:pt x="325" y="680"/>
                  </a:lnTo>
                  <a:lnTo>
                    <a:pt x="326" y="678"/>
                  </a:lnTo>
                  <a:lnTo>
                    <a:pt x="326" y="677"/>
                  </a:lnTo>
                  <a:lnTo>
                    <a:pt x="326" y="676"/>
                  </a:lnTo>
                  <a:lnTo>
                    <a:pt x="324" y="674"/>
                  </a:lnTo>
                  <a:lnTo>
                    <a:pt x="323" y="674"/>
                  </a:lnTo>
                  <a:lnTo>
                    <a:pt x="322" y="673"/>
                  </a:lnTo>
                  <a:lnTo>
                    <a:pt x="322" y="674"/>
                  </a:lnTo>
                  <a:lnTo>
                    <a:pt x="321" y="675"/>
                  </a:lnTo>
                  <a:lnTo>
                    <a:pt x="318" y="679"/>
                  </a:lnTo>
                  <a:lnTo>
                    <a:pt x="316" y="680"/>
                  </a:lnTo>
                  <a:lnTo>
                    <a:pt x="315" y="680"/>
                  </a:lnTo>
                  <a:lnTo>
                    <a:pt x="306" y="680"/>
                  </a:lnTo>
                  <a:lnTo>
                    <a:pt x="302" y="680"/>
                  </a:lnTo>
                  <a:lnTo>
                    <a:pt x="299" y="683"/>
                  </a:lnTo>
                  <a:lnTo>
                    <a:pt x="298" y="683"/>
                  </a:lnTo>
                  <a:lnTo>
                    <a:pt x="298" y="683"/>
                  </a:lnTo>
                  <a:lnTo>
                    <a:pt x="297" y="680"/>
                  </a:lnTo>
                  <a:lnTo>
                    <a:pt x="295" y="679"/>
                  </a:lnTo>
                  <a:lnTo>
                    <a:pt x="292" y="679"/>
                  </a:lnTo>
                  <a:lnTo>
                    <a:pt x="292" y="681"/>
                  </a:lnTo>
                  <a:lnTo>
                    <a:pt x="291" y="680"/>
                  </a:lnTo>
                  <a:lnTo>
                    <a:pt x="290" y="679"/>
                  </a:lnTo>
                  <a:lnTo>
                    <a:pt x="290" y="677"/>
                  </a:lnTo>
                  <a:lnTo>
                    <a:pt x="290" y="675"/>
                  </a:lnTo>
                  <a:lnTo>
                    <a:pt x="289" y="675"/>
                  </a:lnTo>
                  <a:lnTo>
                    <a:pt x="289" y="674"/>
                  </a:lnTo>
                  <a:lnTo>
                    <a:pt x="288" y="674"/>
                  </a:lnTo>
                  <a:lnTo>
                    <a:pt x="290" y="673"/>
                  </a:lnTo>
                  <a:lnTo>
                    <a:pt x="288" y="672"/>
                  </a:lnTo>
                  <a:lnTo>
                    <a:pt x="284" y="672"/>
                  </a:lnTo>
                  <a:lnTo>
                    <a:pt x="282" y="672"/>
                  </a:lnTo>
                  <a:lnTo>
                    <a:pt x="279" y="669"/>
                  </a:lnTo>
                  <a:lnTo>
                    <a:pt x="278" y="668"/>
                  </a:lnTo>
                  <a:lnTo>
                    <a:pt x="277" y="668"/>
                  </a:lnTo>
                  <a:lnTo>
                    <a:pt x="277" y="666"/>
                  </a:lnTo>
                  <a:lnTo>
                    <a:pt x="276" y="664"/>
                  </a:lnTo>
                  <a:lnTo>
                    <a:pt x="277" y="663"/>
                  </a:lnTo>
                  <a:lnTo>
                    <a:pt x="275" y="663"/>
                  </a:lnTo>
                  <a:lnTo>
                    <a:pt x="273" y="664"/>
                  </a:lnTo>
                  <a:lnTo>
                    <a:pt x="272" y="664"/>
                  </a:lnTo>
                  <a:lnTo>
                    <a:pt x="270" y="663"/>
                  </a:lnTo>
                  <a:lnTo>
                    <a:pt x="268" y="662"/>
                  </a:lnTo>
                  <a:lnTo>
                    <a:pt x="268" y="661"/>
                  </a:lnTo>
                  <a:lnTo>
                    <a:pt x="258" y="658"/>
                  </a:lnTo>
                  <a:lnTo>
                    <a:pt x="256" y="658"/>
                  </a:lnTo>
                  <a:lnTo>
                    <a:pt x="255" y="658"/>
                  </a:lnTo>
                  <a:lnTo>
                    <a:pt x="252" y="656"/>
                  </a:lnTo>
                  <a:lnTo>
                    <a:pt x="250" y="655"/>
                  </a:lnTo>
                  <a:lnTo>
                    <a:pt x="248" y="657"/>
                  </a:lnTo>
                  <a:lnTo>
                    <a:pt x="248" y="659"/>
                  </a:lnTo>
                  <a:lnTo>
                    <a:pt x="250" y="663"/>
                  </a:lnTo>
                  <a:lnTo>
                    <a:pt x="251" y="666"/>
                  </a:lnTo>
                  <a:lnTo>
                    <a:pt x="252" y="669"/>
                  </a:lnTo>
                  <a:lnTo>
                    <a:pt x="253" y="672"/>
                  </a:lnTo>
                  <a:lnTo>
                    <a:pt x="255" y="674"/>
                  </a:lnTo>
                  <a:lnTo>
                    <a:pt x="257" y="675"/>
                  </a:lnTo>
                  <a:lnTo>
                    <a:pt x="259" y="677"/>
                  </a:lnTo>
                  <a:lnTo>
                    <a:pt x="260" y="680"/>
                  </a:lnTo>
                  <a:lnTo>
                    <a:pt x="260" y="683"/>
                  </a:lnTo>
                  <a:lnTo>
                    <a:pt x="261" y="685"/>
                  </a:lnTo>
                  <a:lnTo>
                    <a:pt x="261" y="686"/>
                  </a:lnTo>
                  <a:lnTo>
                    <a:pt x="261" y="687"/>
                  </a:lnTo>
                  <a:lnTo>
                    <a:pt x="259" y="687"/>
                  </a:lnTo>
                  <a:lnTo>
                    <a:pt x="258" y="686"/>
                  </a:lnTo>
                  <a:lnTo>
                    <a:pt x="258" y="685"/>
                  </a:lnTo>
                  <a:lnTo>
                    <a:pt x="257" y="685"/>
                  </a:lnTo>
                  <a:lnTo>
                    <a:pt x="256" y="685"/>
                  </a:lnTo>
                  <a:lnTo>
                    <a:pt x="256" y="685"/>
                  </a:lnTo>
                  <a:lnTo>
                    <a:pt x="256" y="686"/>
                  </a:lnTo>
                  <a:lnTo>
                    <a:pt x="256" y="687"/>
                  </a:lnTo>
                  <a:lnTo>
                    <a:pt x="255" y="687"/>
                  </a:lnTo>
                  <a:lnTo>
                    <a:pt x="253" y="686"/>
                  </a:lnTo>
                  <a:lnTo>
                    <a:pt x="252" y="686"/>
                  </a:lnTo>
                  <a:lnTo>
                    <a:pt x="251" y="687"/>
                  </a:lnTo>
                  <a:lnTo>
                    <a:pt x="250" y="689"/>
                  </a:lnTo>
                  <a:lnTo>
                    <a:pt x="249" y="690"/>
                  </a:lnTo>
                  <a:lnTo>
                    <a:pt x="248" y="690"/>
                  </a:lnTo>
                  <a:lnTo>
                    <a:pt x="247" y="691"/>
                  </a:lnTo>
                  <a:lnTo>
                    <a:pt x="245" y="691"/>
                  </a:lnTo>
                  <a:lnTo>
                    <a:pt x="244" y="691"/>
                  </a:lnTo>
                  <a:lnTo>
                    <a:pt x="241" y="692"/>
                  </a:lnTo>
                  <a:lnTo>
                    <a:pt x="239" y="695"/>
                  </a:lnTo>
                  <a:lnTo>
                    <a:pt x="238" y="697"/>
                  </a:lnTo>
                  <a:lnTo>
                    <a:pt x="238" y="698"/>
                  </a:lnTo>
                  <a:lnTo>
                    <a:pt x="236" y="700"/>
                  </a:lnTo>
                  <a:lnTo>
                    <a:pt x="232" y="704"/>
                  </a:lnTo>
                  <a:lnTo>
                    <a:pt x="229" y="704"/>
                  </a:lnTo>
                  <a:lnTo>
                    <a:pt x="226" y="702"/>
                  </a:lnTo>
                  <a:lnTo>
                    <a:pt x="222" y="699"/>
                  </a:lnTo>
                  <a:lnTo>
                    <a:pt x="220" y="697"/>
                  </a:lnTo>
                  <a:lnTo>
                    <a:pt x="220" y="695"/>
                  </a:lnTo>
                  <a:lnTo>
                    <a:pt x="219" y="691"/>
                  </a:lnTo>
                  <a:lnTo>
                    <a:pt x="218" y="688"/>
                  </a:lnTo>
                  <a:lnTo>
                    <a:pt x="215" y="685"/>
                  </a:lnTo>
                  <a:lnTo>
                    <a:pt x="214" y="683"/>
                  </a:lnTo>
                  <a:lnTo>
                    <a:pt x="213" y="681"/>
                  </a:lnTo>
                  <a:lnTo>
                    <a:pt x="210" y="677"/>
                  </a:lnTo>
                  <a:lnTo>
                    <a:pt x="209" y="675"/>
                  </a:lnTo>
                  <a:lnTo>
                    <a:pt x="207" y="674"/>
                  </a:lnTo>
                  <a:lnTo>
                    <a:pt x="203" y="672"/>
                  </a:lnTo>
                  <a:lnTo>
                    <a:pt x="202" y="670"/>
                  </a:lnTo>
                  <a:lnTo>
                    <a:pt x="201" y="668"/>
                  </a:lnTo>
                  <a:lnTo>
                    <a:pt x="202" y="668"/>
                  </a:lnTo>
                  <a:lnTo>
                    <a:pt x="202" y="666"/>
                  </a:lnTo>
                  <a:lnTo>
                    <a:pt x="201" y="665"/>
                  </a:lnTo>
                  <a:lnTo>
                    <a:pt x="200" y="664"/>
                  </a:lnTo>
                  <a:lnTo>
                    <a:pt x="196" y="664"/>
                  </a:lnTo>
                  <a:lnTo>
                    <a:pt x="195" y="665"/>
                  </a:lnTo>
                  <a:lnTo>
                    <a:pt x="194" y="666"/>
                  </a:lnTo>
                  <a:lnTo>
                    <a:pt x="193" y="666"/>
                  </a:lnTo>
                  <a:lnTo>
                    <a:pt x="192" y="665"/>
                  </a:lnTo>
                  <a:lnTo>
                    <a:pt x="191" y="664"/>
                  </a:lnTo>
                  <a:lnTo>
                    <a:pt x="190" y="660"/>
                  </a:lnTo>
                  <a:lnTo>
                    <a:pt x="188" y="660"/>
                  </a:lnTo>
                  <a:lnTo>
                    <a:pt x="187" y="657"/>
                  </a:lnTo>
                  <a:lnTo>
                    <a:pt x="187" y="655"/>
                  </a:lnTo>
                  <a:lnTo>
                    <a:pt x="190" y="655"/>
                  </a:lnTo>
                  <a:lnTo>
                    <a:pt x="189" y="655"/>
                  </a:lnTo>
                  <a:lnTo>
                    <a:pt x="189" y="653"/>
                  </a:lnTo>
                  <a:lnTo>
                    <a:pt x="190" y="653"/>
                  </a:lnTo>
                  <a:lnTo>
                    <a:pt x="190" y="652"/>
                  </a:lnTo>
                  <a:lnTo>
                    <a:pt x="192" y="651"/>
                  </a:lnTo>
                  <a:lnTo>
                    <a:pt x="193" y="650"/>
                  </a:lnTo>
                  <a:lnTo>
                    <a:pt x="195" y="649"/>
                  </a:lnTo>
                  <a:lnTo>
                    <a:pt x="196" y="648"/>
                  </a:lnTo>
                  <a:lnTo>
                    <a:pt x="197" y="647"/>
                  </a:lnTo>
                  <a:lnTo>
                    <a:pt x="200" y="648"/>
                  </a:lnTo>
                  <a:lnTo>
                    <a:pt x="202" y="648"/>
                  </a:lnTo>
                  <a:lnTo>
                    <a:pt x="202" y="646"/>
                  </a:lnTo>
                  <a:lnTo>
                    <a:pt x="204" y="644"/>
                  </a:lnTo>
                  <a:lnTo>
                    <a:pt x="205" y="643"/>
                  </a:lnTo>
                  <a:lnTo>
                    <a:pt x="204" y="643"/>
                  </a:lnTo>
                  <a:lnTo>
                    <a:pt x="204" y="643"/>
                  </a:lnTo>
                  <a:lnTo>
                    <a:pt x="205" y="642"/>
                  </a:lnTo>
                  <a:lnTo>
                    <a:pt x="205" y="641"/>
                  </a:lnTo>
                  <a:lnTo>
                    <a:pt x="205" y="640"/>
                  </a:lnTo>
                  <a:lnTo>
                    <a:pt x="206" y="639"/>
                  </a:lnTo>
                  <a:lnTo>
                    <a:pt x="205" y="638"/>
                  </a:lnTo>
                  <a:lnTo>
                    <a:pt x="208" y="637"/>
                  </a:lnTo>
                  <a:lnTo>
                    <a:pt x="207" y="634"/>
                  </a:lnTo>
                  <a:lnTo>
                    <a:pt x="199" y="625"/>
                  </a:lnTo>
                  <a:lnTo>
                    <a:pt x="196" y="625"/>
                  </a:lnTo>
                  <a:lnTo>
                    <a:pt x="194" y="624"/>
                  </a:lnTo>
                  <a:lnTo>
                    <a:pt x="190" y="624"/>
                  </a:lnTo>
                  <a:lnTo>
                    <a:pt x="190" y="624"/>
                  </a:lnTo>
                  <a:lnTo>
                    <a:pt x="189" y="625"/>
                  </a:lnTo>
                  <a:lnTo>
                    <a:pt x="188" y="627"/>
                  </a:lnTo>
                  <a:lnTo>
                    <a:pt x="187" y="628"/>
                  </a:lnTo>
                  <a:lnTo>
                    <a:pt x="185" y="629"/>
                  </a:lnTo>
                  <a:lnTo>
                    <a:pt x="184" y="628"/>
                  </a:lnTo>
                  <a:lnTo>
                    <a:pt x="181" y="625"/>
                  </a:lnTo>
                  <a:lnTo>
                    <a:pt x="178" y="625"/>
                  </a:lnTo>
                  <a:lnTo>
                    <a:pt x="172" y="631"/>
                  </a:lnTo>
                  <a:lnTo>
                    <a:pt x="168" y="631"/>
                  </a:lnTo>
                  <a:lnTo>
                    <a:pt x="167" y="631"/>
                  </a:lnTo>
                  <a:lnTo>
                    <a:pt x="167" y="631"/>
                  </a:lnTo>
                  <a:lnTo>
                    <a:pt x="168" y="631"/>
                  </a:lnTo>
                  <a:lnTo>
                    <a:pt x="168" y="630"/>
                  </a:lnTo>
                  <a:lnTo>
                    <a:pt x="169" y="629"/>
                  </a:lnTo>
                  <a:lnTo>
                    <a:pt x="169" y="627"/>
                  </a:lnTo>
                  <a:lnTo>
                    <a:pt x="169" y="625"/>
                  </a:lnTo>
                  <a:lnTo>
                    <a:pt x="168" y="623"/>
                  </a:lnTo>
                  <a:lnTo>
                    <a:pt x="167" y="621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59" y="621"/>
                  </a:lnTo>
                  <a:lnTo>
                    <a:pt x="156" y="622"/>
                  </a:lnTo>
                  <a:lnTo>
                    <a:pt x="156" y="621"/>
                  </a:lnTo>
                  <a:lnTo>
                    <a:pt x="151" y="613"/>
                  </a:lnTo>
                  <a:lnTo>
                    <a:pt x="151" y="613"/>
                  </a:lnTo>
                  <a:lnTo>
                    <a:pt x="151" y="612"/>
                  </a:lnTo>
                  <a:lnTo>
                    <a:pt x="148" y="612"/>
                  </a:lnTo>
                  <a:lnTo>
                    <a:pt x="141" y="613"/>
                  </a:lnTo>
                  <a:lnTo>
                    <a:pt x="140" y="613"/>
                  </a:lnTo>
                  <a:lnTo>
                    <a:pt x="140" y="613"/>
                  </a:lnTo>
                  <a:lnTo>
                    <a:pt x="138" y="611"/>
                  </a:lnTo>
                  <a:lnTo>
                    <a:pt x="137" y="610"/>
                  </a:lnTo>
                  <a:lnTo>
                    <a:pt x="119" y="604"/>
                  </a:lnTo>
                  <a:lnTo>
                    <a:pt x="116" y="604"/>
                  </a:lnTo>
                  <a:lnTo>
                    <a:pt x="115" y="605"/>
                  </a:lnTo>
                  <a:lnTo>
                    <a:pt x="114" y="607"/>
                  </a:lnTo>
                  <a:lnTo>
                    <a:pt x="112" y="607"/>
                  </a:lnTo>
                  <a:lnTo>
                    <a:pt x="112" y="607"/>
                  </a:lnTo>
                  <a:lnTo>
                    <a:pt x="111" y="606"/>
                  </a:lnTo>
                  <a:lnTo>
                    <a:pt x="111" y="605"/>
                  </a:lnTo>
                  <a:lnTo>
                    <a:pt x="112" y="603"/>
                  </a:lnTo>
                  <a:lnTo>
                    <a:pt x="112" y="601"/>
                  </a:lnTo>
                  <a:lnTo>
                    <a:pt x="110" y="599"/>
                  </a:lnTo>
                  <a:lnTo>
                    <a:pt x="109" y="598"/>
                  </a:lnTo>
                  <a:lnTo>
                    <a:pt x="107" y="597"/>
                  </a:lnTo>
                  <a:lnTo>
                    <a:pt x="106" y="595"/>
                  </a:lnTo>
                  <a:lnTo>
                    <a:pt x="105" y="595"/>
                  </a:lnTo>
                  <a:lnTo>
                    <a:pt x="103" y="592"/>
                  </a:lnTo>
                  <a:lnTo>
                    <a:pt x="102" y="589"/>
                  </a:lnTo>
                  <a:lnTo>
                    <a:pt x="102" y="588"/>
                  </a:lnTo>
                  <a:lnTo>
                    <a:pt x="103" y="584"/>
                  </a:lnTo>
                  <a:lnTo>
                    <a:pt x="104" y="583"/>
                  </a:lnTo>
                  <a:lnTo>
                    <a:pt x="104" y="582"/>
                  </a:lnTo>
                  <a:lnTo>
                    <a:pt x="102" y="579"/>
                  </a:lnTo>
                  <a:lnTo>
                    <a:pt x="100" y="578"/>
                  </a:lnTo>
                  <a:lnTo>
                    <a:pt x="94" y="578"/>
                  </a:lnTo>
                  <a:lnTo>
                    <a:pt x="94" y="576"/>
                  </a:lnTo>
                  <a:lnTo>
                    <a:pt x="94" y="574"/>
                  </a:lnTo>
                  <a:lnTo>
                    <a:pt x="93" y="573"/>
                  </a:lnTo>
                  <a:lnTo>
                    <a:pt x="91" y="574"/>
                  </a:lnTo>
                  <a:lnTo>
                    <a:pt x="90" y="576"/>
                  </a:lnTo>
                  <a:lnTo>
                    <a:pt x="90" y="577"/>
                  </a:lnTo>
                  <a:lnTo>
                    <a:pt x="89" y="577"/>
                  </a:lnTo>
                  <a:lnTo>
                    <a:pt x="88" y="577"/>
                  </a:lnTo>
                  <a:lnTo>
                    <a:pt x="87" y="576"/>
                  </a:lnTo>
                  <a:lnTo>
                    <a:pt x="86" y="575"/>
                  </a:lnTo>
                  <a:lnTo>
                    <a:pt x="82" y="574"/>
                  </a:lnTo>
                  <a:lnTo>
                    <a:pt x="80" y="572"/>
                  </a:lnTo>
                  <a:lnTo>
                    <a:pt x="80" y="573"/>
                  </a:lnTo>
                  <a:lnTo>
                    <a:pt x="79" y="574"/>
                  </a:lnTo>
                  <a:lnTo>
                    <a:pt x="78" y="575"/>
                  </a:lnTo>
                  <a:lnTo>
                    <a:pt x="77" y="575"/>
                  </a:lnTo>
                  <a:lnTo>
                    <a:pt x="76" y="575"/>
                  </a:lnTo>
                  <a:lnTo>
                    <a:pt x="76" y="576"/>
                  </a:lnTo>
                  <a:lnTo>
                    <a:pt x="76" y="576"/>
                  </a:lnTo>
                  <a:lnTo>
                    <a:pt x="76" y="577"/>
                  </a:lnTo>
                  <a:lnTo>
                    <a:pt x="77" y="579"/>
                  </a:lnTo>
                  <a:lnTo>
                    <a:pt x="79" y="581"/>
                  </a:lnTo>
                  <a:lnTo>
                    <a:pt x="79" y="585"/>
                  </a:lnTo>
                  <a:lnTo>
                    <a:pt x="79" y="586"/>
                  </a:lnTo>
                  <a:lnTo>
                    <a:pt x="78" y="587"/>
                  </a:lnTo>
                  <a:lnTo>
                    <a:pt x="77" y="588"/>
                  </a:lnTo>
                  <a:lnTo>
                    <a:pt x="77" y="589"/>
                  </a:lnTo>
                  <a:lnTo>
                    <a:pt x="78" y="589"/>
                  </a:lnTo>
                  <a:lnTo>
                    <a:pt x="78" y="594"/>
                  </a:lnTo>
                  <a:lnTo>
                    <a:pt x="78" y="595"/>
                  </a:lnTo>
                  <a:lnTo>
                    <a:pt x="68" y="595"/>
                  </a:lnTo>
                  <a:lnTo>
                    <a:pt x="64" y="595"/>
                  </a:lnTo>
                  <a:lnTo>
                    <a:pt x="62" y="595"/>
                  </a:lnTo>
                  <a:lnTo>
                    <a:pt x="62" y="593"/>
                  </a:lnTo>
                  <a:lnTo>
                    <a:pt x="64" y="590"/>
                  </a:lnTo>
                  <a:lnTo>
                    <a:pt x="67" y="587"/>
                  </a:lnTo>
                  <a:lnTo>
                    <a:pt x="71" y="576"/>
                  </a:lnTo>
                  <a:lnTo>
                    <a:pt x="76" y="565"/>
                  </a:lnTo>
                  <a:lnTo>
                    <a:pt x="76" y="565"/>
                  </a:lnTo>
                  <a:lnTo>
                    <a:pt x="76" y="561"/>
                  </a:lnTo>
                  <a:lnTo>
                    <a:pt x="76" y="560"/>
                  </a:lnTo>
                  <a:lnTo>
                    <a:pt x="76" y="559"/>
                  </a:lnTo>
                  <a:lnTo>
                    <a:pt x="77" y="559"/>
                  </a:lnTo>
                  <a:lnTo>
                    <a:pt x="77" y="558"/>
                  </a:lnTo>
                  <a:lnTo>
                    <a:pt x="78" y="555"/>
                  </a:lnTo>
                  <a:lnTo>
                    <a:pt x="78" y="552"/>
                  </a:lnTo>
                  <a:lnTo>
                    <a:pt x="79" y="548"/>
                  </a:lnTo>
                  <a:lnTo>
                    <a:pt x="80" y="544"/>
                  </a:lnTo>
                  <a:lnTo>
                    <a:pt x="82" y="541"/>
                  </a:lnTo>
                  <a:lnTo>
                    <a:pt x="81" y="541"/>
                  </a:lnTo>
                  <a:lnTo>
                    <a:pt x="81" y="536"/>
                  </a:lnTo>
                  <a:lnTo>
                    <a:pt x="80" y="533"/>
                  </a:lnTo>
                  <a:lnTo>
                    <a:pt x="78" y="531"/>
                  </a:lnTo>
                  <a:lnTo>
                    <a:pt x="76" y="528"/>
                  </a:lnTo>
                  <a:lnTo>
                    <a:pt x="76" y="527"/>
                  </a:lnTo>
                  <a:lnTo>
                    <a:pt x="76" y="524"/>
                  </a:lnTo>
                  <a:lnTo>
                    <a:pt x="75" y="518"/>
                  </a:lnTo>
                  <a:lnTo>
                    <a:pt x="75" y="514"/>
                  </a:lnTo>
                  <a:lnTo>
                    <a:pt x="76" y="512"/>
                  </a:lnTo>
                  <a:lnTo>
                    <a:pt x="75" y="511"/>
                  </a:lnTo>
                  <a:lnTo>
                    <a:pt x="73" y="509"/>
                  </a:lnTo>
                  <a:lnTo>
                    <a:pt x="71" y="507"/>
                  </a:lnTo>
                  <a:lnTo>
                    <a:pt x="70" y="506"/>
                  </a:lnTo>
                  <a:lnTo>
                    <a:pt x="65" y="505"/>
                  </a:lnTo>
                  <a:lnTo>
                    <a:pt x="63" y="504"/>
                  </a:lnTo>
                  <a:lnTo>
                    <a:pt x="61" y="503"/>
                  </a:lnTo>
                  <a:lnTo>
                    <a:pt x="55" y="500"/>
                  </a:lnTo>
                  <a:lnTo>
                    <a:pt x="53" y="499"/>
                  </a:lnTo>
                  <a:lnTo>
                    <a:pt x="53" y="497"/>
                  </a:lnTo>
                  <a:lnTo>
                    <a:pt x="52" y="496"/>
                  </a:lnTo>
                  <a:lnTo>
                    <a:pt x="53" y="493"/>
                  </a:lnTo>
                  <a:lnTo>
                    <a:pt x="55" y="491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5" y="480"/>
                  </a:lnTo>
                  <a:lnTo>
                    <a:pt x="54" y="477"/>
                  </a:lnTo>
                  <a:lnTo>
                    <a:pt x="50" y="474"/>
                  </a:lnTo>
                  <a:lnTo>
                    <a:pt x="47" y="471"/>
                  </a:lnTo>
                  <a:lnTo>
                    <a:pt x="46" y="468"/>
                  </a:lnTo>
                  <a:lnTo>
                    <a:pt x="46" y="464"/>
                  </a:lnTo>
                  <a:lnTo>
                    <a:pt x="45" y="463"/>
                  </a:lnTo>
                  <a:lnTo>
                    <a:pt x="44" y="461"/>
                  </a:lnTo>
                  <a:lnTo>
                    <a:pt x="42" y="459"/>
                  </a:lnTo>
                  <a:lnTo>
                    <a:pt x="42" y="456"/>
                  </a:lnTo>
                  <a:lnTo>
                    <a:pt x="43" y="453"/>
                  </a:lnTo>
                  <a:lnTo>
                    <a:pt x="48" y="448"/>
                  </a:lnTo>
                  <a:lnTo>
                    <a:pt x="50" y="445"/>
                  </a:lnTo>
                  <a:lnTo>
                    <a:pt x="51" y="443"/>
                  </a:lnTo>
                  <a:lnTo>
                    <a:pt x="52" y="440"/>
                  </a:lnTo>
                  <a:lnTo>
                    <a:pt x="52" y="431"/>
                  </a:lnTo>
                  <a:lnTo>
                    <a:pt x="52" y="430"/>
                  </a:lnTo>
                  <a:lnTo>
                    <a:pt x="55" y="427"/>
                  </a:lnTo>
                  <a:lnTo>
                    <a:pt x="55" y="425"/>
                  </a:lnTo>
                  <a:lnTo>
                    <a:pt x="55" y="424"/>
                  </a:lnTo>
                  <a:lnTo>
                    <a:pt x="56" y="422"/>
                  </a:lnTo>
                  <a:lnTo>
                    <a:pt x="56" y="421"/>
                  </a:lnTo>
                  <a:lnTo>
                    <a:pt x="58" y="419"/>
                  </a:lnTo>
                  <a:lnTo>
                    <a:pt x="52" y="415"/>
                  </a:lnTo>
                  <a:lnTo>
                    <a:pt x="51" y="413"/>
                  </a:lnTo>
                  <a:lnTo>
                    <a:pt x="52" y="409"/>
                  </a:lnTo>
                  <a:lnTo>
                    <a:pt x="52" y="406"/>
                  </a:lnTo>
                  <a:lnTo>
                    <a:pt x="53" y="403"/>
                  </a:lnTo>
                  <a:lnTo>
                    <a:pt x="52" y="402"/>
                  </a:lnTo>
                  <a:lnTo>
                    <a:pt x="52" y="401"/>
                  </a:lnTo>
                  <a:lnTo>
                    <a:pt x="53" y="398"/>
                  </a:lnTo>
                  <a:lnTo>
                    <a:pt x="53" y="396"/>
                  </a:lnTo>
                  <a:lnTo>
                    <a:pt x="52" y="393"/>
                  </a:lnTo>
                  <a:lnTo>
                    <a:pt x="50" y="391"/>
                  </a:lnTo>
                  <a:lnTo>
                    <a:pt x="47" y="391"/>
                  </a:lnTo>
                  <a:lnTo>
                    <a:pt x="44" y="390"/>
                  </a:lnTo>
                  <a:lnTo>
                    <a:pt x="42" y="387"/>
                  </a:lnTo>
                  <a:lnTo>
                    <a:pt x="42" y="385"/>
                  </a:lnTo>
                  <a:lnTo>
                    <a:pt x="40" y="380"/>
                  </a:lnTo>
                  <a:lnTo>
                    <a:pt x="39" y="374"/>
                  </a:lnTo>
                  <a:lnTo>
                    <a:pt x="38" y="368"/>
                  </a:lnTo>
                  <a:lnTo>
                    <a:pt x="42" y="364"/>
                  </a:lnTo>
                  <a:lnTo>
                    <a:pt x="45" y="361"/>
                  </a:lnTo>
                  <a:lnTo>
                    <a:pt x="46" y="357"/>
                  </a:lnTo>
                  <a:lnTo>
                    <a:pt x="46" y="355"/>
                  </a:lnTo>
                  <a:lnTo>
                    <a:pt x="44" y="354"/>
                  </a:lnTo>
                  <a:lnTo>
                    <a:pt x="45" y="350"/>
                  </a:lnTo>
                  <a:lnTo>
                    <a:pt x="47" y="345"/>
                  </a:lnTo>
                  <a:lnTo>
                    <a:pt x="45" y="342"/>
                  </a:lnTo>
                  <a:lnTo>
                    <a:pt x="44" y="342"/>
                  </a:lnTo>
                  <a:lnTo>
                    <a:pt x="39" y="336"/>
                  </a:lnTo>
                  <a:lnTo>
                    <a:pt x="34" y="334"/>
                  </a:lnTo>
                  <a:lnTo>
                    <a:pt x="31" y="330"/>
                  </a:lnTo>
                  <a:lnTo>
                    <a:pt x="29" y="330"/>
                  </a:lnTo>
                  <a:lnTo>
                    <a:pt x="28" y="329"/>
                  </a:lnTo>
                  <a:lnTo>
                    <a:pt x="25" y="323"/>
                  </a:lnTo>
                  <a:lnTo>
                    <a:pt x="23" y="321"/>
                  </a:lnTo>
                  <a:lnTo>
                    <a:pt x="14" y="314"/>
                  </a:lnTo>
                  <a:lnTo>
                    <a:pt x="11" y="312"/>
                  </a:lnTo>
                  <a:lnTo>
                    <a:pt x="9" y="309"/>
                  </a:lnTo>
                  <a:lnTo>
                    <a:pt x="7" y="308"/>
                  </a:lnTo>
                  <a:lnTo>
                    <a:pt x="4" y="308"/>
                  </a:lnTo>
                  <a:lnTo>
                    <a:pt x="3" y="307"/>
                  </a:lnTo>
                  <a:lnTo>
                    <a:pt x="1" y="306"/>
                  </a:lnTo>
                  <a:lnTo>
                    <a:pt x="0" y="304"/>
                  </a:lnTo>
                  <a:lnTo>
                    <a:pt x="3" y="302"/>
                  </a:lnTo>
                  <a:lnTo>
                    <a:pt x="4" y="300"/>
                  </a:lnTo>
                  <a:lnTo>
                    <a:pt x="4" y="298"/>
                  </a:lnTo>
                  <a:lnTo>
                    <a:pt x="4" y="295"/>
                  </a:lnTo>
                  <a:lnTo>
                    <a:pt x="3" y="290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7" y="285"/>
                  </a:lnTo>
                  <a:lnTo>
                    <a:pt x="12" y="282"/>
                  </a:lnTo>
                  <a:lnTo>
                    <a:pt x="17" y="277"/>
                  </a:lnTo>
                  <a:lnTo>
                    <a:pt x="20" y="275"/>
                  </a:lnTo>
                  <a:lnTo>
                    <a:pt x="22" y="272"/>
                  </a:lnTo>
                  <a:lnTo>
                    <a:pt x="22" y="270"/>
                  </a:lnTo>
                  <a:lnTo>
                    <a:pt x="24" y="262"/>
                  </a:lnTo>
                  <a:lnTo>
                    <a:pt x="24" y="260"/>
                  </a:lnTo>
                  <a:lnTo>
                    <a:pt x="23" y="258"/>
                  </a:lnTo>
                  <a:lnTo>
                    <a:pt x="23" y="255"/>
                  </a:lnTo>
                  <a:lnTo>
                    <a:pt x="23" y="253"/>
                  </a:lnTo>
                  <a:lnTo>
                    <a:pt x="24" y="252"/>
                  </a:lnTo>
                  <a:lnTo>
                    <a:pt x="25" y="250"/>
                  </a:lnTo>
                  <a:lnTo>
                    <a:pt x="26" y="250"/>
                  </a:lnTo>
                  <a:lnTo>
                    <a:pt x="27" y="249"/>
                  </a:lnTo>
                  <a:lnTo>
                    <a:pt x="29" y="244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6" y="241"/>
                  </a:lnTo>
                  <a:lnTo>
                    <a:pt x="26" y="240"/>
                  </a:lnTo>
                  <a:lnTo>
                    <a:pt x="25" y="239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4" y="232"/>
                  </a:lnTo>
                  <a:lnTo>
                    <a:pt x="22" y="223"/>
                  </a:lnTo>
                  <a:lnTo>
                    <a:pt x="22" y="215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5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193"/>
                  </a:lnTo>
                  <a:lnTo>
                    <a:pt x="16" y="192"/>
                  </a:lnTo>
                  <a:lnTo>
                    <a:pt x="14" y="186"/>
                  </a:lnTo>
                  <a:lnTo>
                    <a:pt x="13" y="183"/>
                  </a:lnTo>
                  <a:lnTo>
                    <a:pt x="13" y="180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6" y="175"/>
                  </a:lnTo>
                  <a:lnTo>
                    <a:pt x="16" y="174"/>
                  </a:lnTo>
                  <a:lnTo>
                    <a:pt x="16" y="173"/>
                  </a:lnTo>
                  <a:lnTo>
                    <a:pt x="16" y="172"/>
                  </a:lnTo>
                  <a:lnTo>
                    <a:pt x="16" y="171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6" y="169"/>
                  </a:lnTo>
                  <a:lnTo>
                    <a:pt x="18" y="170"/>
                  </a:lnTo>
                  <a:lnTo>
                    <a:pt x="19" y="171"/>
                  </a:lnTo>
                  <a:lnTo>
                    <a:pt x="20" y="174"/>
                  </a:lnTo>
                  <a:lnTo>
                    <a:pt x="22" y="175"/>
                  </a:lnTo>
                  <a:lnTo>
                    <a:pt x="24" y="176"/>
                  </a:lnTo>
                  <a:lnTo>
                    <a:pt x="26" y="178"/>
                  </a:lnTo>
                  <a:lnTo>
                    <a:pt x="27" y="179"/>
                  </a:lnTo>
                  <a:lnTo>
                    <a:pt x="30" y="180"/>
                  </a:lnTo>
                  <a:lnTo>
                    <a:pt x="35" y="181"/>
                  </a:lnTo>
                  <a:lnTo>
                    <a:pt x="37" y="183"/>
                  </a:lnTo>
                  <a:lnTo>
                    <a:pt x="39" y="185"/>
                  </a:lnTo>
                  <a:lnTo>
                    <a:pt x="41" y="191"/>
                  </a:lnTo>
                  <a:lnTo>
                    <a:pt x="42" y="192"/>
                  </a:lnTo>
                  <a:lnTo>
                    <a:pt x="43" y="192"/>
                  </a:lnTo>
                  <a:lnTo>
                    <a:pt x="43" y="189"/>
                  </a:lnTo>
                  <a:lnTo>
                    <a:pt x="44" y="187"/>
                  </a:lnTo>
                  <a:lnTo>
                    <a:pt x="44" y="186"/>
                  </a:lnTo>
                  <a:lnTo>
                    <a:pt x="46" y="186"/>
                  </a:lnTo>
                  <a:lnTo>
                    <a:pt x="46" y="185"/>
                  </a:lnTo>
                  <a:lnTo>
                    <a:pt x="46" y="184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2" y="183"/>
                  </a:lnTo>
                  <a:lnTo>
                    <a:pt x="41" y="182"/>
                  </a:lnTo>
                  <a:lnTo>
                    <a:pt x="39" y="175"/>
                  </a:lnTo>
                  <a:lnTo>
                    <a:pt x="39" y="172"/>
                  </a:lnTo>
                  <a:lnTo>
                    <a:pt x="41" y="166"/>
                  </a:lnTo>
                  <a:lnTo>
                    <a:pt x="42" y="167"/>
                  </a:lnTo>
                  <a:lnTo>
                    <a:pt x="43" y="166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6" y="156"/>
                  </a:lnTo>
                  <a:lnTo>
                    <a:pt x="46" y="153"/>
                  </a:lnTo>
                  <a:lnTo>
                    <a:pt x="46" y="153"/>
                  </a:lnTo>
                  <a:lnTo>
                    <a:pt x="46" y="155"/>
                  </a:lnTo>
                  <a:lnTo>
                    <a:pt x="45" y="156"/>
                  </a:lnTo>
                  <a:lnTo>
                    <a:pt x="42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41" y="158"/>
                  </a:lnTo>
                  <a:lnTo>
                    <a:pt x="40" y="157"/>
                  </a:lnTo>
                  <a:lnTo>
                    <a:pt x="41" y="156"/>
                  </a:lnTo>
                  <a:lnTo>
                    <a:pt x="42" y="156"/>
                  </a:lnTo>
                  <a:lnTo>
                    <a:pt x="41" y="152"/>
                  </a:lnTo>
                  <a:lnTo>
                    <a:pt x="39" y="151"/>
                  </a:lnTo>
                  <a:lnTo>
                    <a:pt x="29" y="150"/>
                  </a:lnTo>
                  <a:lnTo>
                    <a:pt x="28" y="149"/>
                  </a:lnTo>
                  <a:lnTo>
                    <a:pt x="28" y="146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27" y="146"/>
                  </a:lnTo>
                  <a:lnTo>
                    <a:pt x="26" y="146"/>
                  </a:lnTo>
                  <a:lnTo>
                    <a:pt x="25" y="146"/>
                  </a:lnTo>
                  <a:lnTo>
                    <a:pt x="24" y="146"/>
                  </a:lnTo>
                  <a:lnTo>
                    <a:pt x="23" y="147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5" y="150"/>
                  </a:lnTo>
                  <a:lnTo>
                    <a:pt x="26" y="150"/>
                  </a:lnTo>
                  <a:lnTo>
                    <a:pt x="27" y="151"/>
                  </a:lnTo>
                  <a:lnTo>
                    <a:pt x="27" y="153"/>
                  </a:lnTo>
                  <a:lnTo>
                    <a:pt x="26" y="154"/>
                  </a:lnTo>
                  <a:lnTo>
                    <a:pt x="25" y="155"/>
                  </a:lnTo>
                  <a:lnTo>
                    <a:pt x="24" y="154"/>
                  </a:lnTo>
                  <a:lnTo>
                    <a:pt x="22" y="156"/>
                  </a:lnTo>
                  <a:lnTo>
                    <a:pt x="20" y="156"/>
                  </a:lnTo>
                  <a:lnTo>
                    <a:pt x="19" y="156"/>
                  </a:lnTo>
                  <a:lnTo>
                    <a:pt x="19" y="157"/>
                  </a:lnTo>
                  <a:lnTo>
                    <a:pt x="20" y="158"/>
                  </a:lnTo>
                  <a:lnTo>
                    <a:pt x="19" y="158"/>
                  </a:lnTo>
                  <a:lnTo>
                    <a:pt x="18" y="158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14" y="156"/>
                  </a:lnTo>
                  <a:lnTo>
                    <a:pt x="10" y="150"/>
                  </a:lnTo>
                  <a:lnTo>
                    <a:pt x="8" y="149"/>
                  </a:lnTo>
                  <a:lnTo>
                    <a:pt x="7" y="149"/>
                  </a:lnTo>
                  <a:lnTo>
                    <a:pt x="6" y="147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7" y="144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0" y="141"/>
                  </a:lnTo>
                  <a:lnTo>
                    <a:pt x="13" y="143"/>
                  </a:lnTo>
                  <a:lnTo>
                    <a:pt x="22" y="143"/>
                  </a:lnTo>
                  <a:lnTo>
                    <a:pt x="26" y="143"/>
                  </a:lnTo>
                  <a:lnTo>
                    <a:pt x="29" y="140"/>
                  </a:lnTo>
                  <a:lnTo>
                    <a:pt x="36" y="136"/>
                  </a:lnTo>
                  <a:lnTo>
                    <a:pt x="59" y="125"/>
                  </a:lnTo>
                  <a:lnTo>
                    <a:pt x="80" y="120"/>
                  </a:lnTo>
                  <a:lnTo>
                    <a:pt x="106" y="109"/>
                  </a:lnTo>
                  <a:lnTo>
                    <a:pt x="122" y="105"/>
                  </a:lnTo>
                  <a:lnTo>
                    <a:pt x="139" y="100"/>
                  </a:lnTo>
                  <a:lnTo>
                    <a:pt x="157" y="92"/>
                  </a:lnTo>
                  <a:lnTo>
                    <a:pt x="172" y="90"/>
                  </a:lnTo>
                  <a:lnTo>
                    <a:pt x="181" y="87"/>
                  </a:lnTo>
                  <a:lnTo>
                    <a:pt x="180" y="88"/>
                  </a:lnTo>
                  <a:lnTo>
                    <a:pt x="176" y="90"/>
                  </a:lnTo>
                  <a:lnTo>
                    <a:pt x="178" y="91"/>
                  </a:lnTo>
                  <a:lnTo>
                    <a:pt x="185" y="90"/>
                  </a:lnTo>
                  <a:lnTo>
                    <a:pt x="185" y="89"/>
                  </a:lnTo>
                  <a:lnTo>
                    <a:pt x="185" y="88"/>
                  </a:lnTo>
                  <a:lnTo>
                    <a:pt x="190" y="88"/>
                  </a:lnTo>
                  <a:lnTo>
                    <a:pt x="190" y="87"/>
                  </a:lnTo>
                  <a:lnTo>
                    <a:pt x="189" y="87"/>
                  </a:lnTo>
                  <a:lnTo>
                    <a:pt x="189" y="84"/>
                  </a:lnTo>
                  <a:lnTo>
                    <a:pt x="187" y="84"/>
                  </a:lnTo>
                  <a:lnTo>
                    <a:pt x="182" y="85"/>
                  </a:lnTo>
                  <a:lnTo>
                    <a:pt x="185" y="84"/>
                  </a:lnTo>
                  <a:lnTo>
                    <a:pt x="189" y="82"/>
                  </a:lnTo>
                  <a:lnTo>
                    <a:pt x="195" y="75"/>
                  </a:lnTo>
                  <a:lnTo>
                    <a:pt x="193" y="78"/>
                  </a:lnTo>
                  <a:lnTo>
                    <a:pt x="191" y="79"/>
                  </a:lnTo>
                  <a:lnTo>
                    <a:pt x="190" y="81"/>
                  </a:lnTo>
                  <a:lnTo>
                    <a:pt x="191" y="80"/>
                  </a:lnTo>
                  <a:lnTo>
                    <a:pt x="193" y="80"/>
                  </a:lnTo>
                  <a:lnTo>
                    <a:pt x="195" y="79"/>
                  </a:lnTo>
                  <a:lnTo>
                    <a:pt x="196" y="78"/>
                  </a:lnTo>
                  <a:lnTo>
                    <a:pt x="199" y="77"/>
                  </a:lnTo>
                  <a:lnTo>
                    <a:pt x="200" y="75"/>
                  </a:lnTo>
                  <a:lnTo>
                    <a:pt x="199" y="72"/>
                  </a:lnTo>
                  <a:lnTo>
                    <a:pt x="197" y="72"/>
                  </a:lnTo>
                  <a:lnTo>
                    <a:pt x="196" y="74"/>
                  </a:lnTo>
                  <a:lnTo>
                    <a:pt x="195" y="75"/>
                  </a:lnTo>
                  <a:lnTo>
                    <a:pt x="199" y="68"/>
                  </a:lnTo>
                  <a:lnTo>
                    <a:pt x="209" y="55"/>
                  </a:lnTo>
                  <a:lnTo>
                    <a:pt x="209" y="56"/>
                  </a:lnTo>
                  <a:lnTo>
                    <a:pt x="208" y="58"/>
                  </a:lnTo>
                  <a:lnTo>
                    <a:pt x="209" y="58"/>
                  </a:lnTo>
                  <a:lnTo>
                    <a:pt x="211" y="57"/>
                  </a:lnTo>
                  <a:lnTo>
                    <a:pt x="212" y="56"/>
                  </a:lnTo>
                  <a:lnTo>
                    <a:pt x="213" y="54"/>
                  </a:lnTo>
                  <a:lnTo>
                    <a:pt x="212" y="54"/>
                  </a:lnTo>
                  <a:lnTo>
                    <a:pt x="211" y="54"/>
                  </a:lnTo>
                  <a:lnTo>
                    <a:pt x="210" y="55"/>
                  </a:lnTo>
                  <a:lnTo>
                    <a:pt x="212" y="51"/>
                  </a:lnTo>
                  <a:lnTo>
                    <a:pt x="214" y="48"/>
                  </a:lnTo>
                  <a:lnTo>
                    <a:pt x="221" y="44"/>
                  </a:lnTo>
                  <a:lnTo>
                    <a:pt x="239" y="42"/>
                  </a:lnTo>
                  <a:lnTo>
                    <a:pt x="247" y="38"/>
                  </a:lnTo>
                  <a:lnTo>
                    <a:pt x="251" y="38"/>
                  </a:lnTo>
                  <a:lnTo>
                    <a:pt x="254" y="36"/>
                  </a:lnTo>
                  <a:lnTo>
                    <a:pt x="263" y="27"/>
                  </a:lnTo>
                  <a:lnTo>
                    <a:pt x="290" y="14"/>
                  </a:lnTo>
                  <a:lnTo>
                    <a:pt x="324" y="8"/>
                  </a:lnTo>
                  <a:lnTo>
                    <a:pt x="340" y="3"/>
                  </a:lnTo>
                  <a:lnTo>
                    <a:pt x="364" y="0"/>
                  </a:lnTo>
                  <a:lnTo>
                    <a:pt x="378" y="0"/>
                  </a:lnTo>
                  <a:lnTo>
                    <a:pt x="381" y="1"/>
                  </a:lnTo>
                  <a:lnTo>
                    <a:pt x="384" y="4"/>
                  </a:lnTo>
                  <a:lnTo>
                    <a:pt x="385" y="5"/>
                  </a:lnTo>
                  <a:lnTo>
                    <a:pt x="387" y="5"/>
                  </a:lnTo>
                  <a:lnTo>
                    <a:pt x="418" y="23"/>
                  </a:lnTo>
                  <a:lnTo>
                    <a:pt x="424" y="31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4" y="38"/>
                  </a:lnTo>
                  <a:lnTo>
                    <a:pt x="424" y="37"/>
                  </a:lnTo>
                  <a:lnTo>
                    <a:pt x="423" y="36"/>
                  </a:lnTo>
                  <a:lnTo>
                    <a:pt x="422" y="35"/>
                  </a:lnTo>
                  <a:lnTo>
                    <a:pt x="420" y="34"/>
                  </a:lnTo>
                  <a:lnTo>
                    <a:pt x="419" y="31"/>
                  </a:lnTo>
                  <a:lnTo>
                    <a:pt x="418" y="29"/>
                  </a:lnTo>
                  <a:lnTo>
                    <a:pt x="413" y="22"/>
                  </a:lnTo>
                  <a:lnTo>
                    <a:pt x="413" y="22"/>
                  </a:lnTo>
                  <a:lnTo>
                    <a:pt x="410" y="21"/>
                  </a:lnTo>
                  <a:lnTo>
                    <a:pt x="409" y="20"/>
                  </a:lnTo>
                  <a:lnTo>
                    <a:pt x="408" y="19"/>
                  </a:lnTo>
                  <a:lnTo>
                    <a:pt x="406" y="18"/>
                  </a:lnTo>
                  <a:lnTo>
                    <a:pt x="401" y="14"/>
                  </a:lnTo>
                  <a:lnTo>
                    <a:pt x="395" y="11"/>
                  </a:lnTo>
                  <a:lnTo>
                    <a:pt x="394" y="11"/>
                  </a:lnTo>
                  <a:lnTo>
                    <a:pt x="391" y="8"/>
                  </a:lnTo>
                  <a:lnTo>
                    <a:pt x="390" y="8"/>
                  </a:lnTo>
                  <a:lnTo>
                    <a:pt x="389" y="8"/>
                  </a:lnTo>
                  <a:lnTo>
                    <a:pt x="389" y="9"/>
                  </a:lnTo>
                  <a:lnTo>
                    <a:pt x="388" y="14"/>
                  </a:lnTo>
                  <a:lnTo>
                    <a:pt x="387" y="15"/>
                  </a:lnTo>
                  <a:lnTo>
                    <a:pt x="387" y="17"/>
                  </a:lnTo>
                  <a:lnTo>
                    <a:pt x="388" y="17"/>
                  </a:lnTo>
                  <a:lnTo>
                    <a:pt x="390" y="18"/>
                  </a:lnTo>
                  <a:lnTo>
                    <a:pt x="390" y="19"/>
                  </a:lnTo>
                  <a:lnTo>
                    <a:pt x="391" y="21"/>
                  </a:lnTo>
                  <a:lnTo>
                    <a:pt x="393" y="23"/>
                  </a:lnTo>
                  <a:lnTo>
                    <a:pt x="393" y="25"/>
                  </a:lnTo>
                  <a:lnTo>
                    <a:pt x="392" y="26"/>
                  </a:lnTo>
                  <a:lnTo>
                    <a:pt x="392" y="27"/>
                  </a:lnTo>
                  <a:lnTo>
                    <a:pt x="394" y="29"/>
                  </a:lnTo>
                  <a:lnTo>
                    <a:pt x="393" y="31"/>
                  </a:lnTo>
                  <a:lnTo>
                    <a:pt x="394" y="33"/>
                  </a:lnTo>
                  <a:lnTo>
                    <a:pt x="395" y="32"/>
                  </a:lnTo>
                  <a:lnTo>
                    <a:pt x="397" y="30"/>
                  </a:lnTo>
                  <a:lnTo>
                    <a:pt x="396" y="33"/>
                  </a:lnTo>
                  <a:lnTo>
                    <a:pt x="397" y="35"/>
                  </a:lnTo>
                  <a:lnTo>
                    <a:pt x="399" y="36"/>
                  </a:lnTo>
                  <a:lnTo>
                    <a:pt x="401" y="44"/>
                  </a:lnTo>
                  <a:lnTo>
                    <a:pt x="401" y="45"/>
                  </a:lnTo>
                  <a:lnTo>
                    <a:pt x="401" y="49"/>
                  </a:lnTo>
                  <a:lnTo>
                    <a:pt x="401" y="55"/>
                  </a:lnTo>
                  <a:lnTo>
                    <a:pt x="401" y="61"/>
                  </a:lnTo>
                  <a:lnTo>
                    <a:pt x="403" y="64"/>
                  </a:lnTo>
                  <a:lnTo>
                    <a:pt x="404" y="64"/>
                  </a:lnTo>
                  <a:lnTo>
                    <a:pt x="407" y="66"/>
                  </a:lnTo>
                  <a:lnTo>
                    <a:pt x="408" y="66"/>
                  </a:lnTo>
                  <a:lnTo>
                    <a:pt x="410" y="66"/>
                  </a:lnTo>
                  <a:lnTo>
                    <a:pt x="412" y="67"/>
                  </a:lnTo>
                  <a:lnTo>
                    <a:pt x="413" y="68"/>
                  </a:lnTo>
                  <a:lnTo>
                    <a:pt x="413" y="69"/>
                  </a:lnTo>
                  <a:lnTo>
                    <a:pt x="414" y="72"/>
                  </a:lnTo>
                  <a:lnTo>
                    <a:pt x="430" y="77"/>
                  </a:lnTo>
                  <a:lnTo>
                    <a:pt x="433" y="77"/>
                  </a:lnTo>
                  <a:lnTo>
                    <a:pt x="436" y="75"/>
                  </a:lnTo>
                  <a:lnTo>
                    <a:pt x="437" y="76"/>
                  </a:lnTo>
                  <a:lnTo>
                    <a:pt x="438" y="77"/>
                  </a:lnTo>
                  <a:lnTo>
                    <a:pt x="440" y="78"/>
                  </a:lnTo>
                  <a:lnTo>
                    <a:pt x="474" y="72"/>
                  </a:lnTo>
                  <a:lnTo>
                    <a:pt x="482" y="68"/>
                  </a:lnTo>
                  <a:lnTo>
                    <a:pt x="485" y="67"/>
                  </a:lnTo>
                  <a:lnTo>
                    <a:pt x="488" y="66"/>
                  </a:lnTo>
                  <a:lnTo>
                    <a:pt x="494" y="60"/>
                  </a:lnTo>
                  <a:lnTo>
                    <a:pt x="495" y="60"/>
                  </a:lnTo>
                  <a:lnTo>
                    <a:pt x="497" y="61"/>
                  </a:lnTo>
                  <a:lnTo>
                    <a:pt x="502" y="63"/>
                  </a:lnTo>
                  <a:lnTo>
                    <a:pt x="509" y="63"/>
                  </a:lnTo>
                  <a:lnTo>
                    <a:pt x="527" y="65"/>
                  </a:lnTo>
                  <a:lnTo>
                    <a:pt x="562" y="66"/>
                  </a:lnTo>
                  <a:lnTo>
                    <a:pt x="588" y="67"/>
                  </a:lnTo>
                  <a:lnTo>
                    <a:pt x="614" y="69"/>
                  </a:lnTo>
                  <a:lnTo>
                    <a:pt x="647" y="71"/>
                  </a:lnTo>
                  <a:lnTo>
                    <a:pt x="685" y="72"/>
                  </a:lnTo>
                  <a:lnTo>
                    <a:pt x="711" y="74"/>
                  </a:lnTo>
                  <a:lnTo>
                    <a:pt x="736" y="76"/>
                  </a:lnTo>
                  <a:lnTo>
                    <a:pt x="756" y="77"/>
                  </a:lnTo>
                  <a:lnTo>
                    <a:pt x="773" y="78"/>
                  </a:lnTo>
                  <a:lnTo>
                    <a:pt x="779" y="76"/>
                  </a:lnTo>
                  <a:lnTo>
                    <a:pt x="781" y="74"/>
                  </a:lnTo>
                  <a:lnTo>
                    <a:pt x="784" y="70"/>
                  </a:lnTo>
                  <a:lnTo>
                    <a:pt x="786" y="68"/>
                  </a:lnTo>
                  <a:lnTo>
                    <a:pt x="788" y="69"/>
                  </a:lnTo>
                  <a:lnTo>
                    <a:pt x="793" y="72"/>
                  </a:lnTo>
                  <a:lnTo>
                    <a:pt x="795" y="72"/>
                  </a:lnTo>
                  <a:lnTo>
                    <a:pt x="797" y="72"/>
                  </a:lnTo>
                  <a:lnTo>
                    <a:pt x="797" y="72"/>
                  </a:lnTo>
                  <a:lnTo>
                    <a:pt x="798" y="72"/>
                  </a:lnTo>
                  <a:lnTo>
                    <a:pt x="799" y="73"/>
                  </a:lnTo>
                  <a:lnTo>
                    <a:pt x="799" y="75"/>
                  </a:lnTo>
                  <a:lnTo>
                    <a:pt x="800" y="76"/>
                  </a:lnTo>
                  <a:lnTo>
                    <a:pt x="801" y="77"/>
                  </a:lnTo>
                  <a:lnTo>
                    <a:pt x="804" y="77"/>
                  </a:lnTo>
                  <a:lnTo>
                    <a:pt x="804" y="78"/>
                  </a:lnTo>
                  <a:lnTo>
                    <a:pt x="804" y="79"/>
                  </a:lnTo>
                  <a:lnTo>
                    <a:pt x="803" y="81"/>
                  </a:lnTo>
                  <a:lnTo>
                    <a:pt x="803" y="83"/>
                  </a:lnTo>
                  <a:lnTo>
                    <a:pt x="805" y="85"/>
                  </a:lnTo>
                  <a:lnTo>
                    <a:pt x="808" y="85"/>
                  </a:lnTo>
                  <a:lnTo>
                    <a:pt x="809" y="84"/>
                  </a:lnTo>
                  <a:lnTo>
                    <a:pt x="811" y="84"/>
                  </a:lnTo>
                  <a:lnTo>
                    <a:pt x="813" y="84"/>
                  </a:lnTo>
                  <a:lnTo>
                    <a:pt x="819" y="89"/>
                  </a:lnTo>
                  <a:lnTo>
                    <a:pt x="822" y="91"/>
                  </a:lnTo>
                  <a:lnTo>
                    <a:pt x="829" y="94"/>
                  </a:lnTo>
                  <a:lnTo>
                    <a:pt x="831" y="96"/>
                  </a:lnTo>
                  <a:lnTo>
                    <a:pt x="833" y="97"/>
                  </a:lnTo>
                  <a:lnTo>
                    <a:pt x="833" y="98"/>
                  </a:lnTo>
                  <a:lnTo>
                    <a:pt x="835" y="102"/>
                  </a:lnTo>
                  <a:lnTo>
                    <a:pt x="836" y="102"/>
                  </a:lnTo>
                  <a:lnTo>
                    <a:pt x="837" y="103"/>
                  </a:lnTo>
                  <a:lnTo>
                    <a:pt x="839" y="104"/>
                  </a:lnTo>
                  <a:lnTo>
                    <a:pt x="839" y="104"/>
                  </a:lnTo>
                  <a:lnTo>
                    <a:pt x="841" y="107"/>
                  </a:lnTo>
                  <a:lnTo>
                    <a:pt x="843" y="109"/>
                  </a:lnTo>
                  <a:lnTo>
                    <a:pt x="844" y="113"/>
                  </a:lnTo>
                  <a:lnTo>
                    <a:pt x="845" y="116"/>
                  </a:lnTo>
                  <a:lnTo>
                    <a:pt x="845" y="124"/>
                  </a:lnTo>
                  <a:lnTo>
                    <a:pt x="845" y="127"/>
                  </a:lnTo>
                  <a:lnTo>
                    <a:pt x="845" y="129"/>
                  </a:lnTo>
                  <a:lnTo>
                    <a:pt x="843" y="130"/>
                  </a:lnTo>
                  <a:lnTo>
                    <a:pt x="843" y="131"/>
                  </a:lnTo>
                  <a:lnTo>
                    <a:pt x="842" y="132"/>
                  </a:lnTo>
                  <a:lnTo>
                    <a:pt x="842" y="133"/>
                  </a:lnTo>
                  <a:lnTo>
                    <a:pt x="843" y="134"/>
                  </a:lnTo>
                  <a:lnTo>
                    <a:pt x="843" y="136"/>
                  </a:lnTo>
                  <a:lnTo>
                    <a:pt x="845" y="137"/>
                  </a:lnTo>
                  <a:lnTo>
                    <a:pt x="845" y="138"/>
                  </a:lnTo>
                  <a:lnTo>
                    <a:pt x="845" y="138"/>
                  </a:lnTo>
                  <a:lnTo>
                    <a:pt x="845" y="139"/>
                  </a:lnTo>
                  <a:lnTo>
                    <a:pt x="845" y="144"/>
                  </a:lnTo>
                  <a:lnTo>
                    <a:pt x="845" y="148"/>
                  </a:lnTo>
                  <a:lnTo>
                    <a:pt x="847" y="151"/>
                  </a:lnTo>
                  <a:lnTo>
                    <a:pt x="848" y="156"/>
                  </a:lnTo>
                  <a:lnTo>
                    <a:pt x="849" y="163"/>
                  </a:lnTo>
                  <a:lnTo>
                    <a:pt x="850" y="167"/>
                  </a:lnTo>
                  <a:lnTo>
                    <a:pt x="851" y="170"/>
                  </a:lnTo>
                  <a:lnTo>
                    <a:pt x="852" y="179"/>
                  </a:lnTo>
                  <a:lnTo>
                    <a:pt x="854" y="190"/>
                  </a:lnTo>
                  <a:lnTo>
                    <a:pt x="862" y="213"/>
                  </a:lnTo>
                  <a:lnTo>
                    <a:pt x="866" y="222"/>
                  </a:lnTo>
                  <a:lnTo>
                    <a:pt x="868" y="227"/>
                  </a:lnTo>
                  <a:lnTo>
                    <a:pt x="871" y="241"/>
                  </a:lnTo>
                  <a:lnTo>
                    <a:pt x="873" y="246"/>
                  </a:lnTo>
                  <a:lnTo>
                    <a:pt x="875" y="247"/>
                  </a:lnTo>
                  <a:lnTo>
                    <a:pt x="876" y="250"/>
                  </a:lnTo>
                  <a:lnTo>
                    <a:pt x="876" y="252"/>
                  </a:lnTo>
                  <a:lnTo>
                    <a:pt x="877" y="254"/>
                  </a:lnTo>
                  <a:lnTo>
                    <a:pt x="879" y="256"/>
                  </a:lnTo>
                  <a:lnTo>
                    <a:pt x="881" y="258"/>
                  </a:lnTo>
                  <a:lnTo>
                    <a:pt x="882" y="259"/>
                  </a:lnTo>
                  <a:lnTo>
                    <a:pt x="882" y="263"/>
                  </a:lnTo>
                  <a:lnTo>
                    <a:pt x="881" y="265"/>
                  </a:lnTo>
                  <a:lnTo>
                    <a:pt x="879" y="267"/>
                  </a:lnTo>
                  <a:lnTo>
                    <a:pt x="878" y="269"/>
                  </a:lnTo>
                  <a:lnTo>
                    <a:pt x="878" y="272"/>
                  </a:lnTo>
                  <a:lnTo>
                    <a:pt x="879" y="274"/>
                  </a:lnTo>
                  <a:lnTo>
                    <a:pt x="882" y="278"/>
                  </a:lnTo>
                  <a:lnTo>
                    <a:pt x="883" y="280"/>
                  </a:lnTo>
                  <a:lnTo>
                    <a:pt x="883" y="282"/>
                  </a:lnTo>
                  <a:lnTo>
                    <a:pt x="883" y="283"/>
                  </a:lnTo>
                  <a:lnTo>
                    <a:pt x="883" y="284"/>
                  </a:lnTo>
                  <a:lnTo>
                    <a:pt x="883" y="288"/>
                  </a:lnTo>
                  <a:lnTo>
                    <a:pt x="884" y="289"/>
                  </a:lnTo>
                  <a:lnTo>
                    <a:pt x="883" y="290"/>
                  </a:lnTo>
                  <a:lnTo>
                    <a:pt x="882" y="292"/>
                  </a:lnTo>
                  <a:lnTo>
                    <a:pt x="882" y="294"/>
                  </a:lnTo>
                  <a:lnTo>
                    <a:pt x="882" y="295"/>
                  </a:lnTo>
                  <a:lnTo>
                    <a:pt x="882" y="296"/>
                  </a:lnTo>
                  <a:lnTo>
                    <a:pt x="883" y="297"/>
                  </a:lnTo>
                  <a:lnTo>
                    <a:pt x="883" y="298"/>
                  </a:lnTo>
                  <a:lnTo>
                    <a:pt x="884" y="316"/>
                  </a:lnTo>
                  <a:lnTo>
                    <a:pt x="884" y="320"/>
                  </a:lnTo>
                  <a:lnTo>
                    <a:pt x="883" y="327"/>
                  </a:lnTo>
                  <a:lnTo>
                    <a:pt x="879" y="331"/>
                  </a:lnTo>
                  <a:lnTo>
                    <a:pt x="867" y="339"/>
                  </a:lnTo>
                  <a:lnTo>
                    <a:pt x="852" y="343"/>
                  </a:lnTo>
                  <a:lnTo>
                    <a:pt x="844" y="349"/>
                  </a:lnTo>
                  <a:lnTo>
                    <a:pt x="836" y="355"/>
                  </a:lnTo>
                  <a:lnTo>
                    <a:pt x="825" y="372"/>
                  </a:lnTo>
                  <a:lnTo>
                    <a:pt x="821" y="377"/>
                  </a:lnTo>
                  <a:lnTo>
                    <a:pt x="820" y="379"/>
                  </a:lnTo>
                  <a:lnTo>
                    <a:pt x="815" y="388"/>
                  </a:lnTo>
                  <a:lnTo>
                    <a:pt x="816" y="388"/>
                  </a:lnTo>
                  <a:lnTo>
                    <a:pt x="817" y="389"/>
                  </a:lnTo>
                  <a:lnTo>
                    <a:pt x="818" y="391"/>
                  </a:lnTo>
                  <a:lnTo>
                    <a:pt x="819" y="392"/>
                  </a:lnTo>
                  <a:lnTo>
                    <a:pt x="818" y="395"/>
                  </a:lnTo>
                  <a:lnTo>
                    <a:pt x="820" y="397"/>
                  </a:lnTo>
                  <a:lnTo>
                    <a:pt x="827" y="398"/>
                  </a:lnTo>
                  <a:lnTo>
                    <a:pt x="827" y="397"/>
                  </a:lnTo>
                  <a:lnTo>
                    <a:pt x="829" y="398"/>
                  </a:lnTo>
                  <a:lnTo>
                    <a:pt x="834" y="401"/>
                  </a:lnTo>
                  <a:lnTo>
                    <a:pt x="837" y="401"/>
                  </a:lnTo>
                  <a:lnTo>
                    <a:pt x="837" y="402"/>
                  </a:lnTo>
                  <a:lnTo>
                    <a:pt x="836" y="403"/>
                  </a:lnTo>
                  <a:lnTo>
                    <a:pt x="838" y="403"/>
                  </a:lnTo>
                  <a:lnTo>
                    <a:pt x="839" y="403"/>
                  </a:lnTo>
                  <a:lnTo>
                    <a:pt x="839" y="404"/>
                  </a:lnTo>
                  <a:lnTo>
                    <a:pt x="840" y="404"/>
                  </a:lnTo>
                  <a:lnTo>
                    <a:pt x="841" y="403"/>
                  </a:lnTo>
                  <a:lnTo>
                    <a:pt x="842" y="403"/>
                  </a:lnTo>
                  <a:lnTo>
                    <a:pt x="843" y="404"/>
                  </a:lnTo>
                  <a:lnTo>
                    <a:pt x="843" y="405"/>
                  </a:lnTo>
                  <a:lnTo>
                    <a:pt x="845" y="403"/>
                  </a:lnTo>
                  <a:lnTo>
                    <a:pt x="845" y="404"/>
                  </a:lnTo>
                  <a:lnTo>
                    <a:pt x="845" y="406"/>
                  </a:lnTo>
                  <a:lnTo>
                    <a:pt x="845" y="407"/>
                  </a:lnTo>
                  <a:lnTo>
                    <a:pt x="847" y="412"/>
                  </a:lnTo>
                  <a:lnTo>
                    <a:pt x="849" y="413"/>
                  </a:lnTo>
                  <a:lnTo>
                    <a:pt x="853" y="412"/>
                  </a:lnTo>
                  <a:lnTo>
                    <a:pt x="855" y="414"/>
                  </a:lnTo>
                  <a:lnTo>
                    <a:pt x="856" y="415"/>
                  </a:lnTo>
                  <a:lnTo>
                    <a:pt x="856" y="415"/>
                  </a:lnTo>
                  <a:lnTo>
                    <a:pt x="857" y="416"/>
                  </a:lnTo>
                  <a:lnTo>
                    <a:pt x="857" y="417"/>
                  </a:lnTo>
                  <a:lnTo>
                    <a:pt x="858" y="418"/>
                  </a:lnTo>
                  <a:lnTo>
                    <a:pt x="858" y="420"/>
                  </a:lnTo>
                  <a:lnTo>
                    <a:pt x="859" y="421"/>
                  </a:lnTo>
                  <a:lnTo>
                    <a:pt x="859" y="423"/>
                  </a:lnTo>
                  <a:lnTo>
                    <a:pt x="861" y="428"/>
                  </a:lnTo>
                  <a:lnTo>
                    <a:pt x="862" y="431"/>
                  </a:lnTo>
                  <a:lnTo>
                    <a:pt x="860" y="432"/>
                  </a:lnTo>
                  <a:lnTo>
                    <a:pt x="859" y="434"/>
                  </a:lnTo>
                  <a:lnTo>
                    <a:pt x="857" y="438"/>
                  </a:lnTo>
                  <a:lnTo>
                    <a:pt x="857" y="441"/>
                  </a:lnTo>
                  <a:lnTo>
                    <a:pt x="857" y="445"/>
                  </a:lnTo>
                  <a:lnTo>
                    <a:pt x="857" y="447"/>
                  </a:lnTo>
                  <a:lnTo>
                    <a:pt x="857" y="448"/>
                  </a:lnTo>
                  <a:lnTo>
                    <a:pt x="856" y="449"/>
                  </a:lnTo>
                  <a:lnTo>
                    <a:pt x="856" y="452"/>
                  </a:lnTo>
                  <a:lnTo>
                    <a:pt x="854" y="453"/>
                  </a:lnTo>
                  <a:lnTo>
                    <a:pt x="856" y="456"/>
                  </a:lnTo>
                  <a:lnTo>
                    <a:pt x="857" y="458"/>
                  </a:lnTo>
                  <a:lnTo>
                    <a:pt x="857" y="462"/>
                  </a:lnTo>
                  <a:lnTo>
                    <a:pt x="855" y="463"/>
                  </a:lnTo>
                  <a:lnTo>
                    <a:pt x="853" y="464"/>
                  </a:lnTo>
                  <a:lnTo>
                    <a:pt x="851" y="466"/>
                  </a:lnTo>
                  <a:lnTo>
                    <a:pt x="851" y="467"/>
                  </a:lnTo>
                  <a:lnTo>
                    <a:pt x="851" y="469"/>
                  </a:lnTo>
                  <a:lnTo>
                    <a:pt x="850" y="472"/>
                  </a:lnTo>
                  <a:lnTo>
                    <a:pt x="851" y="473"/>
                  </a:lnTo>
                  <a:lnTo>
                    <a:pt x="851" y="474"/>
                  </a:lnTo>
                  <a:lnTo>
                    <a:pt x="851" y="475"/>
                  </a:lnTo>
                  <a:lnTo>
                    <a:pt x="851" y="475"/>
                  </a:lnTo>
                  <a:lnTo>
                    <a:pt x="850" y="475"/>
                  </a:lnTo>
                  <a:lnTo>
                    <a:pt x="851" y="476"/>
                  </a:lnTo>
                  <a:lnTo>
                    <a:pt x="851" y="477"/>
                  </a:lnTo>
                  <a:lnTo>
                    <a:pt x="851" y="478"/>
                  </a:lnTo>
                  <a:lnTo>
                    <a:pt x="851" y="480"/>
                  </a:lnTo>
                  <a:lnTo>
                    <a:pt x="850" y="480"/>
                  </a:lnTo>
                  <a:lnTo>
                    <a:pt x="849" y="480"/>
                  </a:lnTo>
                  <a:lnTo>
                    <a:pt x="849" y="481"/>
                  </a:lnTo>
                  <a:lnTo>
                    <a:pt x="850" y="482"/>
                  </a:lnTo>
                  <a:lnTo>
                    <a:pt x="850" y="483"/>
                  </a:lnTo>
                  <a:lnTo>
                    <a:pt x="850" y="487"/>
                  </a:lnTo>
                  <a:lnTo>
                    <a:pt x="850" y="489"/>
                  </a:lnTo>
                  <a:lnTo>
                    <a:pt x="851" y="492"/>
                  </a:lnTo>
                  <a:lnTo>
                    <a:pt x="852" y="495"/>
                  </a:lnTo>
                  <a:lnTo>
                    <a:pt x="851" y="495"/>
                  </a:lnTo>
                  <a:lnTo>
                    <a:pt x="852" y="497"/>
                  </a:lnTo>
                  <a:lnTo>
                    <a:pt x="854" y="498"/>
                  </a:lnTo>
                  <a:lnTo>
                    <a:pt x="855" y="499"/>
                  </a:lnTo>
                  <a:lnTo>
                    <a:pt x="856" y="500"/>
                  </a:lnTo>
                  <a:lnTo>
                    <a:pt x="856" y="501"/>
                  </a:lnTo>
                  <a:lnTo>
                    <a:pt x="857" y="504"/>
                  </a:lnTo>
                  <a:lnTo>
                    <a:pt x="857" y="505"/>
                  </a:lnTo>
                  <a:lnTo>
                    <a:pt x="859" y="505"/>
                  </a:lnTo>
                  <a:lnTo>
                    <a:pt x="861" y="506"/>
                  </a:lnTo>
                  <a:lnTo>
                    <a:pt x="859" y="509"/>
                  </a:lnTo>
                  <a:lnTo>
                    <a:pt x="859" y="510"/>
                  </a:lnTo>
                  <a:lnTo>
                    <a:pt x="863" y="515"/>
                  </a:lnTo>
                  <a:lnTo>
                    <a:pt x="863" y="517"/>
                  </a:lnTo>
                  <a:lnTo>
                    <a:pt x="863" y="517"/>
                  </a:lnTo>
                  <a:lnTo>
                    <a:pt x="862" y="518"/>
                  </a:lnTo>
                  <a:lnTo>
                    <a:pt x="862" y="520"/>
                  </a:lnTo>
                  <a:lnTo>
                    <a:pt x="863" y="522"/>
                  </a:lnTo>
                  <a:lnTo>
                    <a:pt x="861" y="523"/>
                  </a:lnTo>
                  <a:lnTo>
                    <a:pt x="859" y="524"/>
                  </a:lnTo>
                  <a:lnTo>
                    <a:pt x="858" y="526"/>
                  </a:lnTo>
                  <a:lnTo>
                    <a:pt x="857" y="529"/>
                  </a:lnTo>
                  <a:lnTo>
                    <a:pt x="858" y="531"/>
                  </a:lnTo>
                  <a:lnTo>
                    <a:pt x="859" y="532"/>
                  </a:lnTo>
                  <a:lnTo>
                    <a:pt x="861" y="532"/>
                  </a:lnTo>
                  <a:lnTo>
                    <a:pt x="863" y="533"/>
                  </a:lnTo>
                  <a:lnTo>
                    <a:pt x="868" y="544"/>
                  </a:lnTo>
                  <a:lnTo>
                    <a:pt x="870" y="547"/>
                  </a:lnTo>
                  <a:lnTo>
                    <a:pt x="875" y="549"/>
                  </a:lnTo>
                  <a:lnTo>
                    <a:pt x="879" y="553"/>
                  </a:lnTo>
                  <a:lnTo>
                    <a:pt x="880" y="555"/>
                  </a:lnTo>
                  <a:lnTo>
                    <a:pt x="878" y="556"/>
                  </a:lnTo>
                  <a:lnTo>
                    <a:pt x="878" y="558"/>
                  </a:lnTo>
                  <a:lnTo>
                    <a:pt x="879" y="560"/>
                  </a:lnTo>
                  <a:lnTo>
                    <a:pt x="882" y="564"/>
                  </a:lnTo>
                  <a:lnTo>
                    <a:pt x="882" y="566"/>
                  </a:lnTo>
                  <a:lnTo>
                    <a:pt x="883" y="572"/>
                  </a:lnTo>
                  <a:lnTo>
                    <a:pt x="883" y="573"/>
                  </a:lnTo>
                  <a:lnTo>
                    <a:pt x="883" y="574"/>
                  </a:lnTo>
                  <a:lnTo>
                    <a:pt x="884" y="575"/>
                  </a:lnTo>
                  <a:lnTo>
                    <a:pt x="885" y="575"/>
                  </a:lnTo>
                  <a:lnTo>
                    <a:pt x="886" y="576"/>
                  </a:lnTo>
                  <a:lnTo>
                    <a:pt x="887" y="577"/>
                  </a:lnTo>
                  <a:lnTo>
                    <a:pt x="888" y="578"/>
                  </a:lnTo>
                  <a:lnTo>
                    <a:pt x="888" y="580"/>
                  </a:lnTo>
                  <a:lnTo>
                    <a:pt x="888" y="582"/>
                  </a:lnTo>
                  <a:lnTo>
                    <a:pt x="889" y="584"/>
                  </a:lnTo>
                  <a:lnTo>
                    <a:pt x="895" y="589"/>
                  </a:lnTo>
                  <a:lnTo>
                    <a:pt x="903" y="594"/>
                  </a:lnTo>
                  <a:lnTo>
                    <a:pt x="904" y="595"/>
                  </a:lnTo>
                  <a:lnTo>
                    <a:pt x="903" y="598"/>
                  </a:lnTo>
                  <a:lnTo>
                    <a:pt x="900" y="599"/>
                  </a:lnTo>
                  <a:lnTo>
                    <a:pt x="897" y="599"/>
                  </a:lnTo>
                  <a:lnTo>
                    <a:pt x="895" y="600"/>
                  </a:lnTo>
                  <a:lnTo>
                    <a:pt x="893" y="598"/>
                  </a:lnTo>
                  <a:lnTo>
                    <a:pt x="890" y="599"/>
                  </a:lnTo>
                  <a:lnTo>
                    <a:pt x="888" y="600"/>
                  </a:lnTo>
                  <a:lnTo>
                    <a:pt x="888" y="602"/>
                  </a:lnTo>
                  <a:lnTo>
                    <a:pt x="888" y="605"/>
                  </a:lnTo>
                  <a:lnTo>
                    <a:pt x="888" y="607"/>
                  </a:lnTo>
                  <a:lnTo>
                    <a:pt x="891" y="608"/>
                  </a:lnTo>
                  <a:lnTo>
                    <a:pt x="894" y="608"/>
                  </a:lnTo>
                  <a:lnTo>
                    <a:pt x="894" y="609"/>
                  </a:lnTo>
                  <a:lnTo>
                    <a:pt x="892" y="612"/>
                  </a:lnTo>
                  <a:lnTo>
                    <a:pt x="894" y="614"/>
                  </a:lnTo>
                  <a:lnTo>
                    <a:pt x="896" y="615"/>
                  </a:lnTo>
                  <a:lnTo>
                    <a:pt x="899" y="616"/>
                  </a:lnTo>
                  <a:lnTo>
                    <a:pt x="898" y="619"/>
                  </a:lnTo>
                  <a:lnTo>
                    <a:pt x="899" y="622"/>
                  </a:lnTo>
                  <a:lnTo>
                    <a:pt x="901" y="628"/>
                  </a:lnTo>
                  <a:lnTo>
                    <a:pt x="899" y="631"/>
                  </a:lnTo>
                  <a:lnTo>
                    <a:pt x="900" y="638"/>
                  </a:lnTo>
                  <a:lnTo>
                    <a:pt x="900" y="640"/>
                  </a:lnTo>
                  <a:lnTo>
                    <a:pt x="900" y="641"/>
                  </a:lnTo>
                  <a:lnTo>
                    <a:pt x="900" y="643"/>
                  </a:lnTo>
                  <a:lnTo>
                    <a:pt x="898" y="644"/>
                  </a:lnTo>
                  <a:lnTo>
                    <a:pt x="892" y="648"/>
                  </a:lnTo>
                  <a:lnTo>
                    <a:pt x="892" y="649"/>
                  </a:lnTo>
                  <a:lnTo>
                    <a:pt x="892" y="652"/>
                  </a:lnTo>
                  <a:lnTo>
                    <a:pt x="892" y="654"/>
                  </a:lnTo>
                  <a:lnTo>
                    <a:pt x="891" y="655"/>
                  </a:lnTo>
                  <a:lnTo>
                    <a:pt x="889" y="660"/>
                  </a:lnTo>
                  <a:lnTo>
                    <a:pt x="885" y="662"/>
                  </a:lnTo>
                  <a:lnTo>
                    <a:pt x="869" y="662"/>
                  </a:lnTo>
                  <a:lnTo>
                    <a:pt x="865" y="663"/>
                  </a:lnTo>
                  <a:lnTo>
                    <a:pt x="863" y="664"/>
                  </a:lnTo>
                  <a:lnTo>
                    <a:pt x="863" y="665"/>
                  </a:lnTo>
                  <a:lnTo>
                    <a:pt x="862" y="668"/>
                  </a:lnTo>
                  <a:lnTo>
                    <a:pt x="860" y="671"/>
                  </a:lnTo>
                  <a:lnTo>
                    <a:pt x="859" y="673"/>
                  </a:lnTo>
                  <a:lnTo>
                    <a:pt x="851" y="680"/>
                  </a:lnTo>
                  <a:lnTo>
                    <a:pt x="849" y="683"/>
                  </a:lnTo>
                  <a:lnTo>
                    <a:pt x="845" y="686"/>
                  </a:lnTo>
                  <a:lnTo>
                    <a:pt x="840" y="690"/>
                  </a:lnTo>
                  <a:lnTo>
                    <a:pt x="820" y="712"/>
                  </a:lnTo>
                  <a:lnTo>
                    <a:pt x="817" y="716"/>
                  </a:lnTo>
                  <a:lnTo>
                    <a:pt x="814" y="719"/>
                  </a:lnTo>
                  <a:lnTo>
                    <a:pt x="810" y="723"/>
                  </a:lnTo>
                  <a:lnTo>
                    <a:pt x="800" y="737"/>
                  </a:lnTo>
                  <a:lnTo>
                    <a:pt x="797" y="741"/>
                  </a:lnTo>
                  <a:lnTo>
                    <a:pt x="796" y="742"/>
                  </a:lnTo>
                  <a:lnTo>
                    <a:pt x="795" y="746"/>
                  </a:lnTo>
                  <a:lnTo>
                    <a:pt x="795" y="746"/>
                  </a:lnTo>
                  <a:lnTo>
                    <a:pt x="794" y="747"/>
                  </a:lnTo>
                  <a:lnTo>
                    <a:pt x="792" y="747"/>
                  </a:lnTo>
                  <a:lnTo>
                    <a:pt x="791" y="748"/>
                  </a:lnTo>
                  <a:lnTo>
                    <a:pt x="791" y="749"/>
                  </a:lnTo>
                  <a:lnTo>
                    <a:pt x="785" y="759"/>
                  </a:lnTo>
                  <a:lnTo>
                    <a:pt x="784" y="761"/>
                  </a:lnTo>
                  <a:lnTo>
                    <a:pt x="783" y="761"/>
                  </a:lnTo>
                  <a:lnTo>
                    <a:pt x="781" y="762"/>
                  </a:lnTo>
                  <a:lnTo>
                    <a:pt x="779" y="763"/>
                  </a:lnTo>
                  <a:lnTo>
                    <a:pt x="779" y="764"/>
                  </a:lnTo>
                  <a:lnTo>
                    <a:pt x="778" y="768"/>
                  </a:lnTo>
                  <a:lnTo>
                    <a:pt x="771" y="777"/>
                  </a:lnTo>
                  <a:lnTo>
                    <a:pt x="768" y="782"/>
                  </a:lnTo>
                  <a:lnTo>
                    <a:pt x="770" y="788"/>
                  </a:lnTo>
                  <a:lnTo>
                    <a:pt x="771" y="789"/>
                  </a:lnTo>
                  <a:lnTo>
                    <a:pt x="772" y="795"/>
                  </a:lnTo>
                  <a:lnTo>
                    <a:pt x="772" y="797"/>
                  </a:lnTo>
                  <a:lnTo>
                    <a:pt x="772" y="798"/>
                  </a:lnTo>
                  <a:lnTo>
                    <a:pt x="773" y="800"/>
                  </a:lnTo>
                  <a:lnTo>
                    <a:pt x="775" y="802"/>
                  </a:lnTo>
                  <a:lnTo>
                    <a:pt x="775" y="803"/>
                  </a:lnTo>
                  <a:lnTo>
                    <a:pt x="776" y="805"/>
                  </a:lnTo>
                  <a:lnTo>
                    <a:pt x="777" y="818"/>
                  </a:lnTo>
                  <a:lnTo>
                    <a:pt x="777" y="820"/>
                  </a:lnTo>
                  <a:lnTo>
                    <a:pt x="775" y="824"/>
                  </a:lnTo>
                  <a:lnTo>
                    <a:pt x="774" y="829"/>
                  </a:lnTo>
                  <a:lnTo>
                    <a:pt x="773" y="832"/>
                  </a:lnTo>
                  <a:lnTo>
                    <a:pt x="772" y="834"/>
                  </a:lnTo>
                  <a:lnTo>
                    <a:pt x="773" y="835"/>
                  </a:lnTo>
                  <a:lnTo>
                    <a:pt x="773" y="834"/>
                  </a:lnTo>
                  <a:lnTo>
                    <a:pt x="774" y="832"/>
                  </a:lnTo>
                  <a:lnTo>
                    <a:pt x="776" y="834"/>
                  </a:lnTo>
                  <a:lnTo>
                    <a:pt x="775" y="834"/>
                  </a:lnTo>
                  <a:lnTo>
                    <a:pt x="779" y="836"/>
                  </a:lnTo>
                  <a:lnTo>
                    <a:pt x="781" y="839"/>
                  </a:lnTo>
                  <a:lnTo>
                    <a:pt x="783" y="841"/>
                  </a:lnTo>
                  <a:lnTo>
                    <a:pt x="786" y="842"/>
                  </a:lnTo>
                  <a:lnTo>
                    <a:pt x="788" y="844"/>
                  </a:lnTo>
                  <a:lnTo>
                    <a:pt x="788" y="845"/>
                  </a:lnTo>
                  <a:lnTo>
                    <a:pt x="787" y="848"/>
                  </a:lnTo>
                  <a:lnTo>
                    <a:pt x="786" y="850"/>
                  </a:lnTo>
                  <a:lnTo>
                    <a:pt x="787" y="851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8" y="857"/>
                  </a:lnTo>
                  <a:lnTo>
                    <a:pt x="786" y="856"/>
                  </a:lnTo>
                  <a:lnTo>
                    <a:pt x="784" y="854"/>
                  </a:lnTo>
                  <a:lnTo>
                    <a:pt x="782" y="854"/>
                  </a:lnTo>
                  <a:lnTo>
                    <a:pt x="781" y="853"/>
                  </a:lnTo>
                  <a:lnTo>
                    <a:pt x="779" y="850"/>
                  </a:lnTo>
                  <a:lnTo>
                    <a:pt x="779" y="849"/>
                  </a:lnTo>
                  <a:lnTo>
                    <a:pt x="778" y="849"/>
                  </a:lnTo>
                  <a:lnTo>
                    <a:pt x="776" y="850"/>
                  </a:lnTo>
                  <a:lnTo>
                    <a:pt x="773" y="850"/>
                  </a:lnTo>
                  <a:lnTo>
                    <a:pt x="771" y="850"/>
                  </a:lnTo>
                  <a:lnTo>
                    <a:pt x="768" y="850"/>
                  </a:lnTo>
                  <a:lnTo>
                    <a:pt x="767" y="848"/>
                  </a:lnTo>
                  <a:lnTo>
                    <a:pt x="763" y="844"/>
                  </a:lnTo>
                  <a:lnTo>
                    <a:pt x="761" y="844"/>
                  </a:lnTo>
                  <a:lnTo>
                    <a:pt x="760" y="846"/>
                  </a:lnTo>
                  <a:lnTo>
                    <a:pt x="756" y="844"/>
                  </a:lnTo>
                  <a:lnTo>
                    <a:pt x="749" y="844"/>
                  </a:lnTo>
                  <a:lnTo>
                    <a:pt x="746" y="843"/>
                  </a:lnTo>
                  <a:lnTo>
                    <a:pt x="741" y="838"/>
                  </a:lnTo>
                  <a:lnTo>
                    <a:pt x="739" y="837"/>
                  </a:lnTo>
                  <a:lnTo>
                    <a:pt x="734" y="838"/>
                  </a:lnTo>
                  <a:lnTo>
                    <a:pt x="730" y="836"/>
                  </a:lnTo>
                  <a:lnTo>
                    <a:pt x="730" y="836"/>
                  </a:lnTo>
                  <a:lnTo>
                    <a:pt x="729" y="835"/>
                  </a:lnTo>
                  <a:lnTo>
                    <a:pt x="730" y="834"/>
                  </a:lnTo>
                  <a:lnTo>
                    <a:pt x="730" y="833"/>
                  </a:lnTo>
                  <a:lnTo>
                    <a:pt x="729" y="832"/>
                  </a:lnTo>
                  <a:lnTo>
                    <a:pt x="728" y="832"/>
                  </a:lnTo>
                  <a:lnTo>
                    <a:pt x="725" y="832"/>
                  </a:lnTo>
                  <a:lnTo>
                    <a:pt x="725" y="832"/>
                  </a:lnTo>
                  <a:lnTo>
                    <a:pt x="724" y="831"/>
                  </a:lnTo>
                  <a:lnTo>
                    <a:pt x="720" y="830"/>
                  </a:lnTo>
                  <a:lnTo>
                    <a:pt x="714" y="829"/>
                  </a:lnTo>
                  <a:lnTo>
                    <a:pt x="712" y="827"/>
                  </a:lnTo>
                  <a:lnTo>
                    <a:pt x="711" y="823"/>
                  </a:lnTo>
                  <a:lnTo>
                    <a:pt x="710" y="818"/>
                  </a:lnTo>
                  <a:lnTo>
                    <a:pt x="707" y="813"/>
                  </a:lnTo>
                  <a:lnTo>
                    <a:pt x="704" y="810"/>
                  </a:lnTo>
                  <a:lnTo>
                    <a:pt x="700" y="808"/>
                  </a:lnTo>
                  <a:lnTo>
                    <a:pt x="696" y="805"/>
                  </a:lnTo>
                  <a:lnTo>
                    <a:pt x="695" y="804"/>
                  </a:lnTo>
                  <a:lnTo>
                    <a:pt x="693" y="804"/>
                  </a:lnTo>
                  <a:lnTo>
                    <a:pt x="691" y="806"/>
                  </a:lnTo>
                  <a:lnTo>
                    <a:pt x="689" y="807"/>
                  </a:lnTo>
                  <a:lnTo>
                    <a:pt x="689" y="807"/>
                  </a:lnTo>
                  <a:lnTo>
                    <a:pt x="688" y="806"/>
                  </a:lnTo>
                  <a:lnTo>
                    <a:pt x="684" y="802"/>
                  </a:lnTo>
                  <a:lnTo>
                    <a:pt x="683" y="800"/>
                  </a:lnTo>
                  <a:lnTo>
                    <a:pt x="682" y="800"/>
                  </a:lnTo>
                  <a:lnTo>
                    <a:pt x="681" y="800"/>
                  </a:lnTo>
                  <a:lnTo>
                    <a:pt x="680" y="800"/>
                  </a:lnTo>
                  <a:lnTo>
                    <a:pt x="679" y="800"/>
                  </a:lnTo>
                  <a:lnTo>
                    <a:pt x="677" y="798"/>
                  </a:lnTo>
                  <a:lnTo>
                    <a:pt x="677" y="797"/>
                  </a:lnTo>
                  <a:lnTo>
                    <a:pt x="675" y="797"/>
                  </a:lnTo>
                  <a:lnTo>
                    <a:pt x="668" y="798"/>
                  </a:lnTo>
                  <a:lnTo>
                    <a:pt x="667" y="798"/>
                  </a:lnTo>
                  <a:lnTo>
                    <a:pt x="665" y="799"/>
                  </a:lnTo>
                  <a:lnTo>
                    <a:pt x="664" y="799"/>
                  </a:lnTo>
                  <a:lnTo>
                    <a:pt x="660" y="800"/>
                  </a:lnTo>
                  <a:lnTo>
                    <a:pt x="659" y="800"/>
                  </a:lnTo>
                  <a:lnTo>
                    <a:pt x="650" y="797"/>
                  </a:lnTo>
                  <a:lnTo>
                    <a:pt x="645" y="794"/>
                  </a:lnTo>
                  <a:lnTo>
                    <a:pt x="644" y="794"/>
                  </a:lnTo>
                  <a:lnTo>
                    <a:pt x="642" y="794"/>
                  </a:lnTo>
                  <a:lnTo>
                    <a:pt x="640" y="799"/>
                  </a:lnTo>
                  <a:lnTo>
                    <a:pt x="638" y="800"/>
                  </a:lnTo>
                  <a:lnTo>
                    <a:pt x="636" y="800"/>
                  </a:lnTo>
                  <a:lnTo>
                    <a:pt x="635" y="800"/>
                  </a:lnTo>
                  <a:lnTo>
                    <a:pt x="634" y="799"/>
                  </a:lnTo>
                  <a:lnTo>
                    <a:pt x="632" y="797"/>
                  </a:lnTo>
                  <a:lnTo>
                    <a:pt x="630" y="797"/>
                  </a:lnTo>
                  <a:lnTo>
                    <a:pt x="627" y="798"/>
                  </a:lnTo>
                  <a:lnTo>
                    <a:pt x="625" y="799"/>
                  </a:lnTo>
                  <a:lnTo>
                    <a:pt x="623" y="800"/>
                  </a:lnTo>
                  <a:lnTo>
                    <a:pt x="624" y="802"/>
                  </a:lnTo>
                  <a:lnTo>
                    <a:pt x="627" y="803"/>
                  </a:lnTo>
                  <a:lnTo>
                    <a:pt x="628" y="806"/>
                  </a:lnTo>
                  <a:lnTo>
                    <a:pt x="627" y="806"/>
                  </a:lnTo>
                  <a:lnTo>
                    <a:pt x="625" y="806"/>
                  </a:lnTo>
                  <a:lnTo>
                    <a:pt x="623" y="806"/>
                  </a:lnTo>
                  <a:lnTo>
                    <a:pt x="622" y="807"/>
                  </a:lnTo>
                  <a:lnTo>
                    <a:pt x="620" y="809"/>
                  </a:lnTo>
                  <a:lnTo>
                    <a:pt x="617" y="813"/>
                  </a:lnTo>
                  <a:lnTo>
                    <a:pt x="616" y="815"/>
                  </a:lnTo>
                  <a:lnTo>
                    <a:pt x="613" y="816"/>
                  </a:lnTo>
                  <a:lnTo>
                    <a:pt x="611" y="816"/>
                  </a:lnTo>
                  <a:lnTo>
                    <a:pt x="610" y="814"/>
                  </a:lnTo>
                  <a:lnTo>
                    <a:pt x="609" y="812"/>
                  </a:lnTo>
                  <a:lnTo>
                    <a:pt x="607" y="812"/>
                  </a:lnTo>
                  <a:lnTo>
                    <a:pt x="605" y="812"/>
                  </a:lnTo>
                  <a:lnTo>
                    <a:pt x="604" y="812"/>
                  </a:lnTo>
                  <a:lnTo>
                    <a:pt x="602" y="811"/>
                  </a:lnTo>
                  <a:lnTo>
                    <a:pt x="600" y="810"/>
                  </a:lnTo>
                  <a:lnTo>
                    <a:pt x="593" y="800"/>
                  </a:lnTo>
                  <a:lnTo>
                    <a:pt x="591" y="800"/>
                  </a:lnTo>
                  <a:lnTo>
                    <a:pt x="587" y="800"/>
                  </a:lnTo>
                  <a:lnTo>
                    <a:pt x="586" y="800"/>
                  </a:lnTo>
                  <a:lnTo>
                    <a:pt x="585" y="800"/>
                  </a:lnTo>
                  <a:lnTo>
                    <a:pt x="584" y="801"/>
                  </a:lnTo>
                  <a:lnTo>
                    <a:pt x="582" y="803"/>
                  </a:lnTo>
                  <a:lnTo>
                    <a:pt x="581" y="804"/>
                  </a:lnTo>
                  <a:lnTo>
                    <a:pt x="580" y="805"/>
                  </a:lnTo>
                  <a:lnTo>
                    <a:pt x="577" y="804"/>
                  </a:lnTo>
                  <a:lnTo>
                    <a:pt x="569" y="800"/>
                  </a:lnTo>
                  <a:lnTo>
                    <a:pt x="569" y="800"/>
                  </a:lnTo>
                  <a:lnTo>
                    <a:pt x="569" y="803"/>
                  </a:lnTo>
                  <a:lnTo>
                    <a:pt x="563" y="803"/>
                  </a:lnTo>
                  <a:lnTo>
                    <a:pt x="560" y="801"/>
                  </a:lnTo>
                  <a:lnTo>
                    <a:pt x="559" y="802"/>
                  </a:lnTo>
                  <a:lnTo>
                    <a:pt x="558" y="802"/>
                  </a:lnTo>
                  <a:lnTo>
                    <a:pt x="557" y="803"/>
                  </a:lnTo>
                  <a:lnTo>
                    <a:pt x="557" y="805"/>
                  </a:lnTo>
                  <a:lnTo>
                    <a:pt x="557" y="806"/>
                  </a:lnTo>
                  <a:lnTo>
                    <a:pt x="557" y="808"/>
                  </a:lnTo>
                  <a:lnTo>
                    <a:pt x="556" y="809"/>
                  </a:lnTo>
                  <a:lnTo>
                    <a:pt x="549" y="810"/>
                  </a:lnTo>
                  <a:lnTo>
                    <a:pt x="548" y="811"/>
                  </a:lnTo>
                  <a:lnTo>
                    <a:pt x="545" y="812"/>
                  </a:lnTo>
                  <a:lnTo>
                    <a:pt x="545" y="813"/>
                  </a:lnTo>
                  <a:lnTo>
                    <a:pt x="543" y="813"/>
                  </a:lnTo>
                  <a:lnTo>
                    <a:pt x="542" y="814"/>
                  </a:lnTo>
                  <a:lnTo>
                    <a:pt x="540" y="818"/>
                  </a:lnTo>
                  <a:lnTo>
                    <a:pt x="539" y="819"/>
                  </a:lnTo>
                  <a:lnTo>
                    <a:pt x="539" y="821"/>
                  </a:lnTo>
                  <a:lnTo>
                    <a:pt x="538" y="822"/>
                  </a:lnTo>
                  <a:lnTo>
                    <a:pt x="538" y="827"/>
                  </a:lnTo>
                  <a:lnTo>
                    <a:pt x="537" y="830"/>
                  </a:lnTo>
                  <a:lnTo>
                    <a:pt x="535" y="832"/>
                  </a:lnTo>
                  <a:lnTo>
                    <a:pt x="532" y="830"/>
                  </a:lnTo>
                  <a:lnTo>
                    <a:pt x="527" y="826"/>
                  </a:lnTo>
                  <a:lnTo>
                    <a:pt x="525" y="824"/>
                  </a:lnTo>
                  <a:lnTo>
                    <a:pt x="521" y="825"/>
                  </a:lnTo>
                  <a:lnTo>
                    <a:pt x="521" y="826"/>
                  </a:lnTo>
                  <a:lnTo>
                    <a:pt x="519" y="828"/>
                  </a:lnTo>
                  <a:lnTo>
                    <a:pt x="517" y="830"/>
                  </a:lnTo>
                  <a:lnTo>
                    <a:pt x="515" y="830"/>
                  </a:lnTo>
                  <a:lnTo>
                    <a:pt x="511" y="830"/>
                  </a:lnTo>
                  <a:lnTo>
                    <a:pt x="509" y="829"/>
                  </a:lnTo>
                  <a:lnTo>
                    <a:pt x="508" y="827"/>
                  </a:lnTo>
                  <a:lnTo>
                    <a:pt x="508" y="825"/>
                  </a:lnTo>
                  <a:lnTo>
                    <a:pt x="511" y="820"/>
                  </a:lnTo>
                  <a:lnTo>
                    <a:pt x="512" y="819"/>
                  </a:lnTo>
                  <a:lnTo>
                    <a:pt x="513" y="819"/>
                  </a:lnTo>
                  <a:lnTo>
                    <a:pt x="513" y="818"/>
                  </a:lnTo>
                  <a:lnTo>
                    <a:pt x="513" y="818"/>
                  </a:lnTo>
                  <a:lnTo>
                    <a:pt x="512" y="817"/>
                  </a:lnTo>
                  <a:lnTo>
                    <a:pt x="511" y="816"/>
                  </a:lnTo>
                  <a:lnTo>
                    <a:pt x="510" y="815"/>
                  </a:lnTo>
                  <a:lnTo>
                    <a:pt x="511" y="813"/>
                  </a:lnTo>
                  <a:lnTo>
                    <a:pt x="511" y="806"/>
                  </a:lnTo>
                  <a:lnTo>
                    <a:pt x="510" y="804"/>
                  </a:lnTo>
                  <a:lnTo>
                    <a:pt x="509" y="801"/>
                  </a:lnTo>
                  <a:lnTo>
                    <a:pt x="509" y="801"/>
                  </a:lnTo>
                  <a:lnTo>
                    <a:pt x="506" y="802"/>
                  </a:lnTo>
                  <a:lnTo>
                    <a:pt x="503" y="802"/>
                  </a:lnTo>
                  <a:lnTo>
                    <a:pt x="502" y="802"/>
                  </a:lnTo>
                  <a:lnTo>
                    <a:pt x="497" y="800"/>
                  </a:lnTo>
                  <a:lnTo>
                    <a:pt x="497" y="799"/>
                  </a:lnTo>
                  <a:lnTo>
                    <a:pt x="497" y="796"/>
                  </a:lnTo>
                  <a:lnTo>
                    <a:pt x="497" y="794"/>
                  </a:lnTo>
                  <a:lnTo>
                    <a:pt x="494" y="794"/>
                  </a:lnTo>
                  <a:lnTo>
                    <a:pt x="492" y="794"/>
                  </a:lnTo>
                  <a:lnTo>
                    <a:pt x="491" y="793"/>
                  </a:lnTo>
                  <a:lnTo>
                    <a:pt x="490" y="792"/>
                  </a:lnTo>
                  <a:lnTo>
                    <a:pt x="489" y="788"/>
                  </a:lnTo>
                  <a:lnTo>
                    <a:pt x="487" y="781"/>
                  </a:lnTo>
                  <a:lnTo>
                    <a:pt x="485" y="778"/>
                  </a:lnTo>
                  <a:lnTo>
                    <a:pt x="484" y="776"/>
                  </a:lnTo>
                  <a:lnTo>
                    <a:pt x="483" y="776"/>
                  </a:lnTo>
                  <a:lnTo>
                    <a:pt x="481" y="773"/>
                  </a:lnTo>
                  <a:lnTo>
                    <a:pt x="480" y="773"/>
                  </a:lnTo>
                  <a:lnTo>
                    <a:pt x="480" y="772"/>
                  </a:lnTo>
                  <a:lnTo>
                    <a:pt x="479" y="773"/>
                  </a:lnTo>
                  <a:lnTo>
                    <a:pt x="479" y="774"/>
                  </a:lnTo>
                  <a:lnTo>
                    <a:pt x="472" y="782"/>
                  </a:lnTo>
                  <a:lnTo>
                    <a:pt x="471" y="782"/>
                  </a:lnTo>
                  <a:lnTo>
                    <a:pt x="469" y="783"/>
                  </a:lnTo>
                  <a:lnTo>
                    <a:pt x="468" y="783"/>
                  </a:lnTo>
                  <a:lnTo>
                    <a:pt x="466" y="783"/>
                  </a:lnTo>
                  <a:lnTo>
                    <a:pt x="464" y="784"/>
                  </a:lnTo>
                  <a:lnTo>
                    <a:pt x="462" y="784"/>
                  </a:lnTo>
                  <a:lnTo>
                    <a:pt x="461" y="786"/>
                  </a:lnTo>
                  <a:lnTo>
                    <a:pt x="460" y="788"/>
                  </a:lnTo>
                  <a:lnTo>
                    <a:pt x="459" y="792"/>
                  </a:lnTo>
                  <a:lnTo>
                    <a:pt x="459" y="793"/>
                  </a:lnTo>
                  <a:lnTo>
                    <a:pt x="459" y="794"/>
                  </a:lnTo>
                  <a:lnTo>
                    <a:pt x="459" y="794"/>
                  </a:lnTo>
                  <a:lnTo>
                    <a:pt x="457" y="794"/>
                  </a:lnTo>
                  <a:lnTo>
                    <a:pt x="456" y="797"/>
                  </a:lnTo>
                  <a:lnTo>
                    <a:pt x="456" y="800"/>
                  </a:lnTo>
                  <a:lnTo>
                    <a:pt x="455" y="800"/>
                  </a:lnTo>
                  <a:lnTo>
                    <a:pt x="453" y="801"/>
                  </a:lnTo>
                  <a:lnTo>
                    <a:pt x="450" y="802"/>
                  </a:lnTo>
                  <a:lnTo>
                    <a:pt x="449" y="802"/>
                  </a:lnTo>
                  <a:lnTo>
                    <a:pt x="449" y="801"/>
                  </a:lnTo>
                  <a:lnTo>
                    <a:pt x="447" y="800"/>
                  </a:lnTo>
                  <a:lnTo>
                    <a:pt x="446" y="800"/>
                  </a:lnTo>
                  <a:lnTo>
                    <a:pt x="444" y="800"/>
                  </a:lnTo>
                  <a:lnTo>
                    <a:pt x="441" y="802"/>
                  </a:lnTo>
                  <a:lnTo>
                    <a:pt x="438" y="802"/>
                  </a:lnTo>
                  <a:lnTo>
                    <a:pt x="437" y="802"/>
                  </a:lnTo>
                  <a:lnTo>
                    <a:pt x="437" y="800"/>
                  </a:lnTo>
                  <a:lnTo>
                    <a:pt x="437" y="796"/>
                  </a:lnTo>
                  <a:lnTo>
                    <a:pt x="437" y="794"/>
                  </a:lnTo>
                  <a:lnTo>
                    <a:pt x="436" y="792"/>
                  </a:lnTo>
                  <a:lnTo>
                    <a:pt x="436" y="790"/>
                  </a:lnTo>
                  <a:lnTo>
                    <a:pt x="437" y="788"/>
                  </a:lnTo>
                  <a:lnTo>
                    <a:pt x="434" y="786"/>
                  </a:lnTo>
                  <a:lnTo>
                    <a:pt x="425" y="78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4" name="Freeform 39">
              <a:extLst>
                <a:ext uri="{FF2B5EF4-FFF2-40B4-BE49-F238E27FC236}">
                  <a16:creationId xmlns:a16="http://schemas.microsoft.com/office/drawing/2014/main" id="{B2E5F500-EBA9-18C8-D85D-CB485622C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056" y="2565767"/>
              <a:ext cx="862093" cy="489793"/>
            </a:xfrm>
            <a:custGeom>
              <a:avLst/>
              <a:gdLst>
                <a:gd name="T0" fmla="*/ 260 w 609"/>
                <a:gd name="T1" fmla="*/ 7 h 346"/>
                <a:gd name="T2" fmla="*/ 274 w 609"/>
                <a:gd name="T3" fmla="*/ 7 h 346"/>
                <a:gd name="T4" fmla="*/ 287 w 609"/>
                <a:gd name="T5" fmla="*/ 22 h 346"/>
                <a:gd name="T6" fmla="*/ 300 w 609"/>
                <a:gd name="T7" fmla="*/ 34 h 346"/>
                <a:gd name="T8" fmla="*/ 348 w 609"/>
                <a:gd name="T9" fmla="*/ 49 h 346"/>
                <a:gd name="T10" fmla="*/ 365 w 609"/>
                <a:gd name="T11" fmla="*/ 55 h 346"/>
                <a:gd name="T12" fmla="*/ 390 w 609"/>
                <a:gd name="T13" fmla="*/ 69 h 346"/>
                <a:gd name="T14" fmla="*/ 377 w 609"/>
                <a:gd name="T15" fmla="*/ 80 h 346"/>
                <a:gd name="T16" fmla="*/ 378 w 609"/>
                <a:gd name="T17" fmla="*/ 96 h 346"/>
                <a:gd name="T18" fmla="*/ 398 w 609"/>
                <a:gd name="T19" fmla="*/ 113 h 346"/>
                <a:gd name="T20" fmla="*/ 425 w 609"/>
                <a:gd name="T21" fmla="*/ 122 h 346"/>
                <a:gd name="T22" fmla="*/ 440 w 609"/>
                <a:gd name="T23" fmla="*/ 115 h 346"/>
                <a:gd name="T24" fmla="*/ 436 w 609"/>
                <a:gd name="T25" fmla="*/ 99 h 346"/>
                <a:gd name="T26" fmla="*/ 457 w 609"/>
                <a:gd name="T27" fmla="*/ 94 h 346"/>
                <a:gd name="T28" fmla="*/ 473 w 609"/>
                <a:gd name="T29" fmla="*/ 105 h 346"/>
                <a:gd name="T30" fmla="*/ 499 w 609"/>
                <a:gd name="T31" fmla="*/ 110 h 346"/>
                <a:gd name="T32" fmla="*/ 510 w 609"/>
                <a:gd name="T33" fmla="*/ 114 h 346"/>
                <a:gd name="T34" fmla="*/ 505 w 609"/>
                <a:gd name="T35" fmla="*/ 132 h 346"/>
                <a:gd name="T36" fmla="*/ 519 w 609"/>
                <a:gd name="T37" fmla="*/ 151 h 346"/>
                <a:gd name="T38" fmla="*/ 537 w 609"/>
                <a:gd name="T39" fmla="*/ 141 h 346"/>
                <a:gd name="T40" fmla="*/ 561 w 609"/>
                <a:gd name="T41" fmla="*/ 159 h 346"/>
                <a:gd name="T42" fmla="*/ 585 w 609"/>
                <a:gd name="T43" fmla="*/ 174 h 346"/>
                <a:gd name="T44" fmla="*/ 605 w 609"/>
                <a:gd name="T45" fmla="*/ 194 h 346"/>
                <a:gd name="T46" fmla="*/ 592 w 609"/>
                <a:gd name="T47" fmla="*/ 218 h 346"/>
                <a:gd name="T48" fmla="*/ 569 w 609"/>
                <a:gd name="T49" fmla="*/ 238 h 346"/>
                <a:gd name="T50" fmla="*/ 535 w 609"/>
                <a:gd name="T51" fmla="*/ 283 h 346"/>
                <a:gd name="T52" fmla="*/ 509 w 609"/>
                <a:gd name="T53" fmla="*/ 305 h 346"/>
                <a:gd name="T54" fmla="*/ 452 w 609"/>
                <a:gd name="T55" fmla="*/ 313 h 346"/>
                <a:gd name="T56" fmla="*/ 424 w 609"/>
                <a:gd name="T57" fmla="*/ 325 h 346"/>
                <a:gd name="T58" fmla="*/ 399 w 609"/>
                <a:gd name="T59" fmla="*/ 313 h 346"/>
                <a:gd name="T60" fmla="*/ 347 w 609"/>
                <a:gd name="T61" fmla="*/ 312 h 346"/>
                <a:gd name="T62" fmla="*/ 338 w 609"/>
                <a:gd name="T63" fmla="*/ 305 h 346"/>
                <a:gd name="T64" fmla="*/ 296 w 609"/>
                <a:gd name="T65" fmla="*/ 290 h 346"/>
                <a:gd name="T66" fmla="*/ 277 w 609"/>
                <a:gd name="T67" fmla="*/ 290 h 346"/>
                <a:gd name="T68" fmla="*/ 258 w 609"/>
                <a:gd name="T69" fmla="*/ 312 h 346"/>
                <a:gd name="T70" fmla="*/ 243 w 609"/>
                <a:gd name="T71" fmla="*/ 324 h 346"/>
                <a:gd name="T72" fmla="*/ 228 w 609"/>
                <a:gd name="T73" fmla="*/ 340 h 346"/>
                <a:gd name="T74" fmla="*/ 203 w 609"/>
                <a:gd name="T75" fmla="*/ 346 h 346"/>
                <a:gd name="T76" fmla="*/ 176 w 609"/>
                <a:gd name="T77" fmla="*/ 332 h 346"/>
                <a:gd name="T78" fmla="*/ 151 w 609"/>
                <a:gd name="T79" fmla="*/ 308 h 346"/>
                <a:gd name="T80" fmla="*/ 129 w 609"/>
                <a:gd name="T81" fmla="*/ 290 h 346"/>
                <a:gd name="T82" fmla="*/ 102 w 609"/>
                <a:gd name="T83" fmla="*/ 271 h 346"/>
                <a:gd name="T84" fmla="*/ 73 w 609"/>
                <a:gd name="T85" fmla="*/ 239 h 346"/>
                <a:gd name="T86" fmla="*/ 49 w 609"/>
                <a:gd name="T87" fmla="*/ 215 h 346"/>
                <a:gd name="T88" fmla="*/ 38 w 609"/>
                <a:gd name="T89" fmla="*/ 199 h 346"/>
                <a:gd name="T90" fmla="*/ 33 w 609"/>
                <a:gd name="T91" fmla="*/ 178 h 346"/>
                <a:gd name="T92" fmla="*/ 35 w 609"/>
                <a:gd name="T93" fmla="*/ 151 h 346"/>
                <a:gd name="T94" fmla="*/ 9 w 609"/>
                <a:gd name="T95" fmla="*/ 125 h 346"/>
                <a:gd name="T96" fmla="*/ 2 w 609"/>
                <a:gd name="T97" fmla="*/ 103 h 346"/>
                <a:gd name="T98" fmla="*/ 14 w 609"/>
                <a:gd name="T99" fmla="*/ 114 h 346"/>
                <a:gd name="T100" fmla="*/ 21 w 609"/>
                <a:gd name="T101" fmla="*/ 115 h 346"/>
                <a:gd name="T102" fmla="*/ 35 w 609"/>
                <a:gd name="T103" fmla="*/ 97 h 346"/>
                <a:gd name="T104" fmla="*/ 64 w 609"/>
                <a:gd name="T105" fmla="*/ 85 h 346"/>
                <a:gd name="T106" fmla="*/ 86 w 609"/>
                <a:gd name="T107" fmla="*/ 78 h 346"/>
                <a:gd name="T108" fmla="*/ 111 w 609"/>
                <a:gd name="T109" fmla="*/ 62 h 346"/>
                <a:gd name="T110" fmla="*/ 128 w 609"/>
                <a:gd name="T111" fmla="*/ 58 h 346"/>
                <a:gd name="T112" fmla="*/ 158 w 609"/>
                <a:gd name="T113" fmla="*/ 44 h 346"/>
                <a:gd name="T114" fmla="*/ 170 w 609"/>
                <a:gd name="T115" fmla="*/ 33 h 346"/>
                <a:gd name="T116" fmla="*/ 200 w 609"/>
                <a:gd name="T117" fmla="*/ 12 h 346"/>
                <a:gd name="T118" fmla="*/ 208 w 609"/>
                <a:gd name="T119" fmla="*/ 3 h 346"/>
                <a:gd name="T120" fmla="*/ 225 w 609"/>
                <a:gd name="T121" fmla="*/ 8 h 346"/>
                <a:gd name="T122" fmla="*/ 231 w 609"/>
                <a:gd name="T123" fmla="*/ 2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346">
                  <a:moveTo>
                    <a:pt x="246" y="25"/>
                  </a:moveTo>
                  <a:lnTo>
                    <a:pt x="248" y="25"/>
                  </a:lnTo>
                  <a:lnTo>
                    <a:pt x="252" y="25"/>
                  </a:lnTo>
                  <a:lnTo>
                    <a:pt x="262" y="25"/>
                  </a:lnTo>
                  <a:lnTo>
                    <a:pt x="262" y="24"/>
                  </a:lnTo>
                  <a:lnTo>
                    <a:pt x="262" y="19"/>
                  </a:lnTo>
                  <a:lnTo>
                    <a:pt x="261" y="19"/>
                  </a:lnTo>
                  <a:lnTo>
                    <a:pt x="261" y="18"/>
                  </a:lnTo>
                  <a:lnTo>
                    <a:pt x="262" y="17"/>
                  </a:lnTo>
                  <a:lnTo>
                    <a:pt x="263" y="16"/>
                  </a:lnTo>
                  <a:lnTo>
                    <a:pt x="263" y="15"/>
                  </a:lnTo>
                  <a:lnTo>
                    <a:pt x="263" y="11"/>
                  </a:lnTo>
                  <a:lnTo>
                    <a:pt x="261" y="9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63" y="4"/>
                  </a:lnTo>
                  <a:lnTo>
                    <a:pt x="264" y="3"/>
                  </a:lnTo>
                  <a:lnTo>
                    <a:pt x="264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1" y="6"/>
                  </a:lnTo>
                  <a:lnTo>
                    <a:pt x="272" y="7"/>
                  </a:lnTo>
                  <a:lnTo>
                    <a:pt x="273" y="7"/>
                  </a:lnTo>
                  <a:lnTo>
                    <a:pt x="274" y="7"/>
                  </a:lnTo>
                  <a:lnTo>
                    <a:pt x="274" y="6"/>
                  </a:lnTo>
                  <a:lnTo>
                    <a:pt x="275" y="4"/>
                  </a:lnTo>
                  <a:lnTo>
                    <a:pt x="277" y="3"/>
                  </a:lnTo>
                  <a:lnTo>
                    <a:pt x="278" y="4"/>
                  </a:lnTo>
                  <a:lnTo>
                    <a:pt x="278" y="6"/>
                  </a:lnTo>
                  <a:lnTo>
                    <a:pt x="278" y="8"/>
                  </a:lnTo>
                  <a:lnTo>
                    <a:pt x="284" y="8"/>
                  </a:lnTo>
                  <a:lnTo>
                    <a:pt x="286" y="9"/>
                  </a:lnTo>
                  <a:lnTo>
                    <a:pt x="288" y="12"/>
                  </a:lnTo>
                  <a:lnTo>
                    <a:pt x="288" y="13"/>
                  </a:lnTo>
                  <a:lnTo>
                    <a:pt x="287" y="14"/>
                  </a:lnTo>
                  <a:lnTo>
                    <a:pt x="286" y="18"/>
                  </a:lnTo>
                  <a:lnTo>
                    <a:pt x="286" y="19"/>
                  </a:lnTo>
                  <a:lnTo>
                    <a:pt x="287" y="22"/>
                  </a:lnTo>
                  <a:lnTo>
                    <a:pt x="289" y="25"/>
                  </a:lnTo>
                  <a:lnTo>
                    <a:pt x="290" y="25"/>
                  </a:lnTo>
                  <a:lnTo>
                    <a:pt x="291" y="27"/>
                  </a:lnTo>
                  <a:lnTo>
                    <a:pt x="293" y="28"/>
                  </a:lnTo>
                  <a:lnTo>
                    <a:pt x="294" y="29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5" y="35"/>
                  </a:lnTo>
                  <a:lnTo>
                    <a:pt x="295" y="36"/>
                  </a:lnTo>
                  <a:lnTo>
                    <a:pt x="296" y="37"/>
                  </a:lnTo>
                  <a:lnTo>
                    <a:pt x="296" y="37"/>
                  </a:lnTo>
                  <a:lnTo>
                    <a:pt x="298" y="37"/>
                  </a:lnTo>
                  <a:lnTo>
                    <a:pt x="299" y="35"/>
                  </a:lnTo>
                  <a:lnTo>
                    <a:pt x="300" y="34"/>
                  </a:lnTo>
                  <a:lnTo>
                    <a:pt x="303" y="34"/>
                  </a:lnTo>
                  <a:lnTo>
                    <a:pt x="321" y="40"/>
                  </a:lnTo>
                  <a:lnTo>
                    <a:pt x="322" y="41"/>
                  </a:lnTo>
                  <a:lnTo>
                    <a:pt x="324" y="43"/>
                  </a:lnTo>
                  <a:lnTo>
                    <a:pt x="324" y="43"/>
                  </a:lnTo>
                  <a:lnTo>
                    <a:pt x="325" y="43"/>
                  </a:lnTo>
                  <a:lnTo>
                    <a:pt x="332" y="42"/>
                  </a:lnTo>
                  <a:lnTo>
                    <a:pt x="335" y="42"/>
                  </a:lnTo>
                  <a:lnTo>
                    <a:pt x="335" y="43"/>
                  </a:lnTo>
                  <a:lnTo>
                    <a:pt x="335" y="43"/>
                  </a:lnTo>
                  <a:lnTo>
                    <a:pt x="340" y="51"/>
                  </a:lnTo>
                  <a:lnTo>
                    <a:pt x="340" y="52"/>
                  </a:lnTo>
                  <a:lnTo>
                    <a:pt x="343" y="51"/>
                  </a:lnTo>
                  <a:lnTo>
                    <a:pt x="348" y="49"/>
                  </a:lnTo>
                  <a:lnTo>
                    <a:pt x="350" y="49"/>
                  </a:lnTo>
                  <a:lnTo>
                    <a:pt x="351" y="51"/>
                  </a:lnTo>
                  <a:lnTo>
                    <a:pt x="352" y="53"/>
                  </a:lnTo>
                  <a:lnTo>
                    <a:pt x="353" y="55"/>
                  </a:lnTo>
                  <a:lnTo>
                    <a:pt x="353" y="57"/>
                  </a:lnTo>
                  <a:lnTo>
                    <a:pt x="353" y="59"/>
                  </a:lnTo>
                  <a:lnTo>
                    <a:pt x="352" y="60"/>
                  </a:lnTo>
                  <a:lnTo>
                    <a:pt x="352" y="61"/>
                  </a:lnTo>
                  <a:lnTo>
                    <a:pt x="351" y="61"/>
                  </a:lnTo>
                  <a:lnTo>
                    <a:pt x="351" y="61"/>
                  </a:lnTo>
                  <a:lnTo>
                    <a:pt x="352" y="61"/>
                  </a:lnTo>
                  <a:lnTo>
                    <a:pt x="356" y="61"/>
                  </a:lnTo>
                  <a:lnTo>
                    <a:pt x="362" y="55"/>
                  </a:lnTo>
                  <a:lnTo>
                    <a:pt x="365" y="55"/>
                  </a:lnTo>
                  <a:lnTo>
                    <a:pt x="368" y="58"/>
                  </a:lnTo>
                  <a:lnTo>
                    <a:pt x="369" y="59"/>
                  </a:lnTo>
                  <a:lnTo>
                    <a:pt x="371" y="58"/>
                  </a:lnTo>
                  <a:lnTo>
                    <a:pt x="372" y="57"/>
                  </a:lnTo>
                  <a:lnTo>
                    <a:pt x="373" y="55"/>
                  </a:lnTo>
                  <a:lnTo>
                    <a:pt x="374" y="54"/>
                  </a:lnTo>
                  <a:lnTo>
                    <a:pt x="374" y="54"/>
                  </a:lnTo>
                  <a:lnTo>
                    <a:pt x="378" y="54"/>
                  </a:lnTo>
                  <a:lnTo>
                    <a:pt x="380" y="55"/>
                  </a:lnTo>
                  <a:lnTo>
                    <a:pt x="383" y="55"/>
                  </a:lnTo>
                  <a:lnTo>
                    <a:pt x="391" y="64"/>
                  </a:lnTo>
                  <a:lnTo>
                    <a:pt x="392" y="67"/>
                  </a:lnTo>
                  <a:lnTo>
                    <a:pt x="389" y="68"/>
                  </a:lnTo>
                  <a:lnTo>
                    <a:pt x="390" y="69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89" y="72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9" y="73"/>
                  </a:lnTo>
                  <a:lnTo>
                    <a:pt x="388" y="74"/>
                  </a:lnTo>
                  <a:lnTo>
                    <a:pt x="386" y="76"/>
                  </a:lnTo>
                  <a:lnTo>
                    <a:pt x="386" y="78"/>
                  </a:lnTo>
                  <a:lnTo>
                    <a:pt x="384" y="78"/>
                  </a:lnTo>
                  <a:lnTo>
                    <a:pt x="381" y="77"/>
                  </a:lnTo>
                  <a:lnTo>
                    <a:pt x="380" y="78"/>
                  </a:lnTo>
                  <a:lnTo>
                    <a:pt x="379" y="79"/>
                  </a:lnTo>
                  <a:lnTo>
                    <a:pt x="377" y="80"/>
                  </a:lnTo>
                  <a:lnTo>
                    <a:pt x="376" y="81"/>
                  </a:lnTo>
                  <a:lnTo>
                    <a:pt x="374" y="82"/>
                  </a:lnTo>
                  <a:lnTo>
                    <a:pt x="374" y="83"/>
                  </a:lnTo>
                  <a:lnTo>
                    <a:pt x="373" y="83"/>
                  </a:lnTo>
                  <a:lnTo>
                    <a:pt x="373" y="85"/>
                  </a:lnTo>
                  <a:lnTo>
                    <a:pt x="374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5" y="94"/>
                  </a:lnTo>
                  <a:lnTo>
                    <a:pt x="376" y="95"/>
                  </a:lnTo>
                  <a:lnTo>
                    <a:pt x="377" y="96"/>
                  </a:lnTo>
                  <a:lnTo>
                    <a:pt x="378" y="96"/>
                  </a:lnTo>
                  <a:lnTo>
                    <a:pt x="379" y="95"/>
                  </a:lnTo>
                  <a:lnTo>
                    <a:pt x="380" y="94"/>
                  </a:lnTo>
                  <a:lnTo>
                    <a:pt x="384" y="94"/>
                  </a:lnTo>
                  <a:lnTo>
                    <a:pt x="385" y="95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5" y="98"/>
                  </a:lnTo>
                  <a:lnTo>
                    <a:pt x="386" y="100"/>
                  </a:lnTo>
                  <a:lnTo>
                    <a:pt x="387" y="102"/>
                  </a:lnTo>
                  <a:lnTo>
                    <a:pt x="391" y="104"/>
                  </a:lnTo>
                  <a:lnTo>
                    <a:pt x="393" y="105"/>
                  </a:lnTo>
                  <a:lnTo>
                    <a:pt x="394" y="107"/>
                  </a:lnTo>
                  <a:lnTo>
                    <a:pt x="397" y="111"/>
                  </a:lnTo>
                  <a:lnTo>
                    <a:pt x="398" y="113"/>
                  </a:lnTo>
                  <a:lnTo>
                    <a:pt x="399" y="115"/>
                  </a:lnTo>
                  <a:lnTo>
                    <a:pt x="402" y="118"/>
                  </a:lnTo>
                  <a:lnTo>
                    <a:pt x="403" y="121"/>
                  </a:lnTo>
                  <a:lnTo>
                    <a:pt x="404" y="125"/>
                  </a:lnTo>
                  <a:lnTo>
                    <a:pt x="404" y="127"/>
                  </a:lnTo>
                  <a:lnTo>
                    <a:pt x="406" y="129"/>
                  </a:lnTo>
                  <a:lnTo>
                    <a:pt x="410" y="132"/>
                  </a:lnTo>
                  <a:lnTo>
                    <a:pt x="413" y="134"/>
                  </a:lnTo>
                  <a:lnTo>
                    <a:pt x="416" y="134"/>
                  </a:lnTo>
                  <a:lnTo>
                    <a:pt x="420" y="130"/>
                  </a:lnTo>
                  <a:lnTo>
                    <a:pt x="422" y="128"/>
                  </a:lnTo>
                  <a:lnTo>
                    <a:pt x="422" y="127"/>
                  </a:lnTo>
                  <a:lnTo>
                    <a:pt x="423" y="125"/>
                  </a:lnTo>
                  <a:lnTo>
                    <a:pt x="425" y="122"/>
                  </a:lnTo>
                  <a:lnTo>
                    <a:pt x="428" y="121"/>
                  </a:lnTo>
                  <a:lnTo>
                    <a:pt x="429" y="121"/>
                  </a:lnTo>
                  <a:lnTo>
                    <a:pt x="431" y="121"/>
                  </a:lnTo>
                  <a:lnTo>
                    <a:pt x="432" y="120"/>
                  </a:lnTo>
                  <a:lnTo>
                    <a:pt x="433" y="120"/>
                  </a:lnTo>
                  <a:lnTo>
                    <a:pt x="434" y="119"/>
                  </a:lnTo>
                  <a:lnTo>
                    <a:pt x="435" y="117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9" y="117"/>
                  </a:lnTo>
                  <a:lnTo>
                    <a:pt x="440" y="117"/>
                  </a:lnTo>
                  <a:lnTo>
                    <a:pt x="440" y="116"/>
                  </a:lnTo>
                  <a:lnTo>
                    <a:pt x="440" y="115"/>
                  </a:lnTo>
                  <a:lnTo>
                    <a:pt x="440" y="115"/>
                  </a:lnTo>
                  <a:lnTo>
                    <a:pt x="441" y="115"/>
                  </a:lnTo>
                  <a:lnTo>
                    <a:pt x="442" y="115"/>
                  </a:lnTo>
                  <a:lnTo>
                    <a:pt x="442" y="116"/>
                  </a:lnTo>
                  <a:lnTo>
                    <a:pt x="443" y="117"/>
                  </a:lnTo>
                  <a:lnTo>
                    <a:pt x="445" y="117"/>
                  </a:lnTo>
                  <a:lnTo>
                    <a:pt x="445" y="116"/>
                  </a:lnTo>
                  <a:lnTo>
                    <a:pt x="445" y="115"/>
                  </a:lnTo>
                  <a:lnTo>
                    <a:pt x="444" y="113"/>
                  </a:lnTo>
                  <a:lnTo>
                    <a:pt x="444" y="110"/>
                  </a:lnTo>
                  <a:lnTo>
                    <a:pt x="443" y="107"/>
                  </a:lnTo>
                  <a:lnTo>
                    <a:pt x="441" y="105"/>
                  </a:lnTo>
                  <a:lnTo>
                    <a:pt x="439" y="104"/>
                  </a:lnTo>
                  <a:lnTo>
                    <a:pt x="437" y="102"/>
                  </a:lnTo>
                  <a:lnTo>
                    <a:pt x="436" y="99"/>
                  </a:lnTo>
                  <a:lnTo>
                    <a:pt x="435" y="96"/>
                  </a:lnTo>
                  <a:lnTo>
                    <a:pt x="434" y="93"/>
                  </a:lnTo>
                  <a:lnTo>
                    <a:pt x="432" y="89"/>
                  </a:lnTo>
                  <a:lnTo>
                    <a:pt x="432" y="87"/>
                  </a:lnTo>
                  <a:lnTo>
                    <a:pt x="434" y="85"/>
                  </a:lnTo>
                  <a:lnTo>
                    <a:pt x="436" y="86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2" y="88"/>
                  </a:lnTo>
                  <a:lnTo>
                    <a:pt x="452" y="91"/>
                  </a:lnTo>
                  <a:lnTo>
                    <a:pt x="452" y="92"/>
                  </a:lnTo>
                  <a:lnTo>
                    <a:pt x="454" y="93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9" y="93"/>
                  </a:lnTo>
                  <a:lnTo>
                    <a:pt x="461" y="93"/>
                  </a:lnTo>
                  <a:lnTo>
                    <a:pt x="460" y="94"/>
                  </a:lnTo>
                  <a:lnTo>
                    <a:pt x="461" y="96"/>
                  </a:lnTo>
                  <a:lnTo>
                    <a:pt x="461" y="98"/>
                  </a:lnTo>
                  <a:lnTo>
                    <a:pt x="462" y="98"/>
                  </a:lnTo>
                  <a:lnTo>
                    <a:pt x="463" y="99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72" y="102"/>
                  </a:lnTo>
                  <a:lnTo>
                    <a:pt x="474" y="103"/>
                  </a:lnTo>
                  <a:lnTo>
                    <a:pt x="472" y="104"/>
                  </a:lnTo>
                  <a:lnTo>
                    <a:pt x="473" y="104"/>
                  </a:lnTo>
                  <a:lnTo>
                    <a:pt x="473" y="105"/>
                  </a:lnTo>
                  <a:lnTo>
                    <a:pt x="474" y="105"/>
                  </a:lnTo>
                  <a:lnTo>
                    <a:pt x="474" y="107"/>
                  </a:lnTo>
                  <a:lnTo>
                    <a:pt x="474" y="109"/>
                  </a:lnTo>
                  <a:lnTo>
                    <a:pt x="475" y="110"/>
                  </a:lnTo>
                  <a:lnTo>
                    <a:pt x="476" y="111"/>
                  </a:lnTo>
                  <a:lnTo>
                    <a:pt x="476" y="109"/>
                  </a:lnTo>
                  <a:lnTo>
                    <a:pt x="479" y="109"/>
                  </a:lnTo>
                  <a:lnTo>
                    <a:pt x="481" y="110"/>
                  </a:lnTo>
                  <a:lnTo>
                    <a:pt x="482" y="113"/>
                  </a:lnTo>
                  <a:lnTo>
                    <a:pt x="482" y="113"/>
                  </a:lnTo>
                  <a:lnTo>
                    <a:pt x="483" y="113"/>
                  </a:lnTo>
                  <a:lnTo>
                    <a:pt x="486" y="110"/>
                  </a:lnTo>
                  <a:lnTo>
                    <a:pt x="490" y="110"/>
                  </a:lnTo>
                  <a:lnTo>
                    <a:pt x="499" y="110"/>
                  </a:lnTo>
                  <a:lnTo>
                    <a:pt x="500" y="110"/>
                  </a:lnTo>
                  <a:lnTo>
                    <a:pt x="502" y="109"/>
                  </a:lnTo>
                  <a:lnTo>
                    <a:pt x="505" y="105"/>
                  </a:lnTo>
                  <a:lnTo>
                    <a:pt x="506" y="104"/>
                  </a:lnTo>
                  <a:lnTo>
                    <a:pt x="506" y="103"/>
                  </a:lnTo>
                  <a:lnTo>
                    <a:pt x="507" y="104"/>
                  </a:lnTo>
                  <a:lnTo>
                    <a:pt x="508" y="104"/>
                  </a:lnTo>
                  <a:lnTo>
                    <a:pt x="510" y="106"/>
                  </a:lnTo>
                  <a:lnTo>
                    <a:pt x="510" y="107"/>
                  </a:lnTo>
                  <a:lnTo>
                    <a:pt x="510" y="108"/>
                  </a:lnTo>
                  <a:lnTo>
                    <a:pt x="509" y="110"/>
                  </a:lnTo>
                  <a:lnTo>
                    <a:pt x="508" y="111"/>
                  </a:lnTo>
                  <a:lnTo>
                    <a:pt x="509" y="113"/>
                  </a:lnTo>
                  <a:lnTo>
                    <a:pt x="510" y="114"/>
                  </a:lnTo>
                  <a:lnTo>
                    <a:pt x="511" y="116"/>
                  </a:lnTo>
                  <a:lnTo>
                    <a:pt x="510" y="118"/>
                  </a:lnTo>
                  <a:lnTo>
                    <a:pt x="508" y="120"/>
                  </a:lnTo>
                  <a:lnTo>
                    <a:pt x="505" y="122"/>
                  </a:lnTo>
                  <a:lnTo>
                    <a:pt x="502" y="123"/>
                  </a:lnTo>
                  <a:lnTo>
                    <a:pt x="498" y="123"/>
                  </a:lnTo>
                  <a:lnTo>
                    <a:pt x="497" y="124"/>
                  </a:lnTo>
                  <a:lnTo>
                    <a:pt x="496" y="125"/>
                  </a:lnTo>
                  <a:lnTo>
                    <a:pt x="496" y="127"/>
                  </a:lnTo>
                  <a:lnTo>
                    <a:pt x="500" y="132"/>
                  </a:lnTo>
                  <a:lnTo>
                    <a:pt x="502" y="133"/>
                  </a:lnTo>
                  <a:lnTo>
                    <a:pt x="503" y="133"/>
                  </a:lnTo>
                  <a:lnTo>
                    <a:pt x="504" y="132"/>
                  </a:lnTo>
                  <a:lnTo>
                    <a:pt x="505" y="132"/>
                  </a:lnTo>
                  <a:lnTo>
                    <a:pt x="506" y="132"/>
                  </a:lnTo>
                  <a:lnTo>
                    <a:pt x="508" y="134"/>
                  </a:lnTo>
                  <a:lnTo>
                    <a:pt x="510" y="134"/>
                  </a:lnTo>
                  <a:lnTo>
                    <a:pt x="510" y="134"/>
                  </a:lnTo>
                  <a:lnTo>
                    <a:pt x="509" y="134"/>
                  </a:lnTo>
                  <a:lnTo>
                    <a:pt x="508" y="135"/>
                  </a:lnTo>
                  <a:lnTo>
                    <a:pt x="509" y="136"/>
                  </a:lnTo>
                  <a:lnTo>
                    <a:pt x="510" y="137"/>
                  </a:lnTo>
                  <a:lnTo>
                    <a:pt x="511" y="139"/>
                  </a:lnTo>
                  <a:lnTo>
                    <a:pt x="512" y="140"/>
                  </a:lnTo>
                  <a:lnTo>
                    <a:pt x="512" y="141"/>
                  </a:lnTo>
                  <a:lnTo>
                    <a:pt x="512" y="143"/>
                  </a:lnTo>
                  <a:lnTo>
                    <a:pt x="513" y="145"/>
                  </a:lnTo>
                  <a:lnTo>
                    <a:pt x="519" y="151"/>
                  </a:lnTo>
                  <a:lnTo>
                    <a:pt x="523" y="152"/>
                  </a:lnTo>
                  <a:lnTo>
                    <a:pt x="526" y="151"/>
                  </a:lnTo>
                  <a:lnTo>
                    <a:pt x="529" y="148"/>
                  </a:lnTo>
                  <a:lnTo>
                    <a:pt x="531" y="147"/>
                  </a:lnTo>
                  <a:lnTo>
                    <a:pt x="534" y="147"/>
                  </a:lnTo>
                  <a:lnTo>
                    <a:pt x="537" y="146"/>
                  </a:lnTo>
                  <a:lnTo>
                    <a:pt x="537" y="146"/>
                  </a:lnTo>
                  <a:lnTo>
                    <a:pt x="537" y="145"/>
                  </a:lnTo>
                  <a:lnTo>
                    <a:pt x="537" y="144"/>
                  </a:lnTo>
                  <a:lnTo>
                    <a:pt x="536" y="144"/>
                  </a:lnTo>
                  <a:lnTo>
                    <a:pt x="535" y="144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37" y="141"/>
                  </a:lnTo>
                  <a:lnTo>
                    <a:pt x="543" y="145"/>
                  </a:lnTo>
                  <a:lnTo>
                    <a:pt x="542" y="147"/>
                  </a:lnTo>
                  <a:lnTo>
                    <a:pt x="543" y="148"/>
                  </a:lnTo>
                  <a:lnTo>
                    <a:pt x="549" y="150"/>
                  </a:lnTo>
                  <a:lnTo>
                    <a:pt x="550" y="151"/>
                  </a:lnTo>
                  <a:lnTo>
                    <a:pt x="553" y="152"/>
                  </a:lnTo>
                  <a:lnTo>
                    <a:pt x="554" y="153"/>
                  </a:lnTo>
                  <a:lnTo>
                    <a:pt x="556" y="153"/>
                  </a:lnTo>
                  <a:lnTo>
                    <a:pt x="557" y="154"/>
                  </a:lnTo>
                  <a:lnTo>
                    <a:pt x="557" y="155"/>
                  </a:lnTo>
                  <a:lnTo>
                    <a:pt x="558" y="158"/>
                  </a:lnTo>
                  <a:lnTo>
                    <a:pt x="559" y="158"/>
                  </a:lnTo>
                  <a:lnTo>
                    <a:pt x="561" y="160"/>
                  </a:lnTo>
                  <a:lnTo>
                    <a:pt x="561" y="159"/>
                  </a:lnTo>
                  <a:lnTo>
                    <a:pt x="564" y="158"/>
                  </a:lnTo>
                  <a:lnTo>
                    <a:pt x="564" y="157"/>
                  </a:lnTo>
                  <a:lnTo>
                    <a:pt x="567" y="157"/>
                  </a:lnTo>
                  <a:lnTo>
                    <a:pt x="571" y="158"/>
                  </a:lnTo>
                  <a:lnTo>
                    <a:pt x="578" y="161"/>
                  </a:lnTo>
                  <a:lnTo>
                    <a:pt x="579" y="161"/>
                  </a:lnTo>
                  <a:lnTo>
                    <a:pt x="583" y="159"/>
                  </a:lnTo>
                  <a:lnTo>
                    <a:pt x="585" y="160"/>
                  </a:lnTo>
                  <a:lnTo>
                    <a:pt x="585" y="163"/>
                  </a:lnTo>
                  <a:lnTo>
                    <a:pt x="585" y="164"/>
                  </a:lnTo>
                  <a:lnTo>
                    <a:pt x="585" y="166"/>
                  </a:lnTo>
                  <a:lnTo>
                    <a:pt x="587" y="168"/>
                  </a:lnTo>
                  <a:lnTo>
                    <a:pt x="585" y="170"/>
                  </a:lnTo>
                  <a:lnTo>
                    <a:pt x="585" y="174"/>
                  </a:lnTo>
                  <a:lnTo>
                    <a:pt x="586" y="178"/>
                  </a:lnTo>
                  <a:lnTo>
                    <a:pt x="589" y="183"/>
                  </a:lnTo>
                  <a:lnTo>
                    <a:pt x="590" y="187"/>
                  </a:lnTo>
                  <a:lnTo>
                    <a:pt x="591" y="188"/>
                  </a:lnTo>
                  <a:lnTo>
                    <a:pt x="591" y="188"/>
                  </a:lnTo>
                  <a:lnTo>
                    <a:pt x="594" y="189"/>
                  </a:lnTo>
                  <a:lnTo>
                    <a:pt x="596" y="189"/>
                  </a:lnTo>
                  <a:lnTo>
                    <a:pt x="597" y="190"/>
                  </a:lnTo>
                  <a:lnTo>
                    <a:pt x="598" y="193"/>
                  </a:lnTo>
                  <a:lnTo>
                    <a:pt x="600" y="194"/>
                  </a:lnTo>
                  <a:lnTo>
                    <a:pt x="601" y="193"/>
                  </a:lnTo>
                  <a:lnTo>
                    <a:pt x="603" y="193"/>
                  </a:lnTo>
                  <a:lnTo>
                    <a:pt x="603" y="192"/>
                  </a:lnTo>
                  <a:lnTo>
                    <a:pt x="605" y="194"/>
                  </a:lnTo>
                  <a:lnTo>
                    <a:pt x="605" y="194"/>
                  </a:lnTo>
                  <a:lnTo>
                    <a:pt x="606" y="199"/>
                  </a:lnTo>
                  <a:lnTo>
                    <a:pt x="607" y="200"/>
                  </a:lnTo>
                  <a:lnTo>
                    <a:pt x="608" y="203"/>
                  </a:lnTo>
                  <a:lnTo>
                    <a:pt x="608" y="204"/>
                  </a:lnTo>
                  <a:lnTo>
                    <a:pt x="609" y="210"/>
                  </a:lnTo>
                  <a:lnTo>
                    <a:pt x="609" y="213"/>
                  </a:lnTo>
                  <a:lnTo>
                    <a:pt x="609" y="215"/>
                  </a:lnTo>
                  <a:lnTo>
                    <a:pt x="605" y="215"/>
                  </a:lnTo>
                  <a:lnTo>
                    <a:pt x="603" y="216"/>
                  </a:lnTo>
                  <a:lnTo>
                    <a:pt x="600" y="219"/>
                  </a:lnTo>
                  <a:lnTo>
                    <a:pt x="597" y="219"/>
                  </a:lnTo>
                  <a:lnTo>
                    <a:pt x="595" y="218"/>
                  </a:lnTo>
                  <a:lnTo>
                    <a:pt x="592" y="218"/>
                  </a:lnTo>
                  <a:lnTo>
                    <a:pt x="591" y="218"/>
                  </a:lnTo>
                  <a:lnTo>
                    <a:pt x="591" y="218"/>
                  </a:lnTo>
                  <a:lnTo>
                    <a:pt x="588" y="218"/>
                  </a:lnTo>
                  <a:lnTo>
                    <a:pt x="584" y="218"/>
                  </a:lnTo>
                  <a:lnTo>
                    <a:pt x="582" y="219"/>
                  </a:lnTo>
                  <a:lnTo>
                    <a:pt x="582" y="220"/>
                  </a:lnTo>
                  <a:lnTo>
                    <a:pt x="582" y="223"/>
                  </a:lnTo>
                  <a:lnTo>
                    <a:pt x="581" y="224"/>
                  </a:lnTo>
                  <a:lnTo>
                    <a:pt x="580" y="225"/>
                  </a:lnTo>
                  <a:lnTo>
                    <a:pt x="578" y="226"/>
                  </a:lnTo>
                  <a:lnTo>
                    <a:pt x="573" y="231"/>
                  </a:lnTo>
                  <a:lnTo>
                    <a:pt x="572" y="233"/>
                  </a:lnTo>
                  <a:lnTo>
                    <a:pt x="569" y="232"/>
                  </a:lnTo>
                  <a:lnTo>
                    <a:pt x="569" y="238"/>
                  </a:lnTo>
                  <a:lnTo>
                    <a:pt x="567" y="240"/>
                  </a:lnTo>
                  <a:lnTo>
                    <a:pt x="563" y="242"/>
                  </a:lnTo>
                  <a:lnTo>
                    <a:pt x="551" y="248"/>
                  </a:lnTo>
                  <a:lnTo>
                    <a:pt x="549" y="250"/>
                  </a:lnTo>
                  <a:lnTo>
                    <a:pt x="546" y="254"/>
                  </a:lnTo>
                  <a:lnTo>
                    <a:pt x="544" y="258"/>
                  </a:lnTo>
                  <a:lnTo>
                    <a:pt x="543" y="262"/>
                  </a:lnTo>
                  <a:lnTo>
                    <a:pt x="543" y="266"/>
                  </a:lnTo>
                  <a:lnTo>
                    <a:pt x="543" y="267"/>
                  </a:lnTo>
                  <a:lnTo>
                    <a:pt x="543" y="273"/>
                  </a:lnTo>
                  <a:lnTo>
                    <a:pt x="543" y="276"/>
                  </a:lnTo>
                  <a:lnTo>
                    <a:pt x="541" y="279"/>
                  </a:lnTo>
                  <a:lnTo>
                    <a:pt x="538" y="282"/>
                  </a:lnTo>
                  <a:lnTo>
                    <a:pt x="535" y="283"/>
                  </a:lnTo>
                  <a:lnTo>
                    <a:pt x="531" y="283"/>
                  </a:lnTo>
                  <a:lnTo>
                    <a:pt x="528" y="283"/>
                  </a:lnTo>
                  <a:lnTo>
                    <a:pt x="526" y="284"/>
                  </a:lnTo>
                  <a:lnTo>
                    <a:pt x="525" y="287"/>
                  </a:lnTo>
                  <a:lnTo>
                    <a:pt x="525" y="289"/>
                  </a:lnTo>
                  <a:lnTo>
                    <a:pt x="524" y="293"/>
                  </a:lnTo>
                  <a:lnTo>
                    <a:pt x="523" y="295"/>
                  </a:lnTo>
                  <a:lnTo>
                    <a:pt x="521" y="296"/>
                  </a:lnTo>
                  <a:lnTo>
                    <a:pt x="519" y="296"/>
                  </a:lnTo>
                  <a:lnTo>
                    <a:pt x="518" y="296"/>
                  </a:lnTo>
                  <a:lnTo>
                    <a:pt x="515" y="296"/>
                  </a:lnTo>
                  <a:lnTo>
                    <a:pt x="514" y="298"/>
                  </a:lnTo>
                  <a:lnTo>
                    <a:pt x="511" y="303"/>
                  </a:lnTo>
                  <a:lnTo>
                    <a:pt x="509" y="305"/>
                  </a:lnTo>
                  <a:lnTo>
                    <a:pt x="492" y="311"/>
                  </a:lnTo>
                  <a:lnTo>
                    <a:pt x="488" y="311"/>
                  </a:lnTo>
                  <a:lnTo>
                    <a:pt x="486" y="308"/>
                  </a:lnTo>
                  <a:lnTo>
                    <a:pt x="484" y="308"/>
                  </a:lnTo>
                  <a:lnTo>
                    <a:pt x="482" y="308"/>
                  </a:lnTo>
                  <a:lnTo>
                    <a:pt x="481" y="309"/>
                  </a:lnTo>
                  <a:lnTo>
                    <a:pt x="479" y="310"/>
                  </a:lnTo>
                  <a:lnTo>
                    <a:pt x="477" y="310"/>
                  </a:lnTo>
                  <a:lnTo>
                    <a:pt x="467" y="305"/>
                  </a:lnTo>
                  <a:lnTo>
                    <a:pt x="463" y="304"/>
                  </a:lnTo>
                  <a:lnTo>
                    <a:pt x="458" y="305"/>
                  </a:lnTo>
                  <a:lnTo>
                    <a:pt x="454" y="308"/>
                  </a:lnTo>
                  <a:lnTo>
                    <a:pt x="453" y="310"/>
                  </a:lnTo>
                  <a:lnTo>
                    <a:pt x="452" y="313"/>
                  </a:lnTo>
                  <a:lnTo>
                    <a:pt x="452" y="314"/>
                  </a:lnTo>
                  <a:lnTo>
                    <a:pt x="448" y="317"/>
                  </a:lnTo>
                  <a:lnTo>
                    <a:pt x="446" y="320"/>
                  </a:lnTo>
                  <a:lnTo>
                    <a:pt x="441" y="334"/>
                  </a:lnTo>
                  <a:lnTo>
                    <a:pt x="440" y="336"/>
                  </a:lnTo>
                  <a:lnTo>
                    <a:pt x="439" y="338"/>
                  </a:lnTo>
                  <a:lnTo>
                    <a:pt x="439" y="340"/>
                  </a:lnTo>
                  <a:lnTo>
                    <a:pt x="435" y="337"/>
                  </a:lnTo>
                  <a:lnTo>
                    <a:pt x="434" y="327"/>
                  </a:lnTo>
                  <a:lnTo>
                    <a:pt x="432" y="324"/>
                  </a:lnTo>
                  <a:lnTo>
                    <a:pt x="431" y="324"/>
                  </a:lnTo>
                  <a:lnTo>
                    <a:pt x="428" y="326"/>
                  </a:lnTo>
                  <a:lnTo>
                    <a:pt x="426" y="326"/>
                  </a:lnTo>
                  <a:lnTo>
                    <a:pt x="424" y="325"/>
                  </a:lnTo>
                  <a:lnTo>
                    <a:pt x="421" y="323"/>
                  </a:lnTo>
                  <a:lnTo>
                    <a:pt x="419" y="322"/>
                  </a:lnTo>
                  <a:lnTo>
                    <a:pt x="416" y="322"/>
                  </a:lnTo>
                  <a:lnTo>
                    <a:pt x="415" y="322"/>
                  </a:lnTo>
                  <a:lnTo>
                    <a:pt x="413" y="321"/>
                  </a:lnTo>
                  <a:lnTo>
                    <a:pt x="412" y="320"/>
                  </a:lnTo>
                  <a:lnTo>
                    <a:pt x="412" y="318"/>
                  </a:lnTo>
                  <a:lnTo>
                    <a:pt x="411" y="316"/>
                  </a:lnTo>
                  <a:lnTo>
                    <a:pt x="410" y="315"/>
                  </a:lnTo>
                  <a:lnTo>
                    <a:pt x="408" y="315"/>
                  </a:lnTo>
                  <a:lnTo>
                    <a:pt x="403" y="314"/>
                  </a:lnTo>
                  <a:lnTo>
                    <a:pt x="401" y="313"/>
                  </a:lnTo>
                  <a:lnTo>
                    <a:pt x="400" y="313"/>
                  </a:lnTo>
                  <a:lnTo>
                    <a:pt x="399" y="313"/>
                  </a:lnTo>
                  <a:lnTo>
                    <a:pt x="398" y="314"/>
                  </a:lnTo>
                  <a:lnTo>
                    <a:pt x="397" y="314"/>
                  </a:lnTo>
                  <a:lnTo>
                    <a:pt x="394" y="313"/>
                  </a:lnTo>
                  <a:lnTo>
                    <a:pt x="392" y="314"/>
                  </a:lnTo>
                  <a:lnTo>
                    <a:pt x="388" y="322"/>
                  </a:lnTo>
                  <a:lnTo>
                    <a:pt x="387" y="323"/>
                  </a:lnTo>
                  <a:lnTo>
                    <a:pt x="386" y="323"/>
                  </a:lnTo>
                  <a:lnTo>
                    <a:pt x="384" y="322"/>
                  </a:lnTo>
                  <a:lnTo>
                    <a:pt x="382" y="322"/>
                  </a:lnTo>
                  <a:lnTo>
                    <a:pt x="369" y="320"/>
                  </a:lnTo>
                  <a:lnTo>
                    <a:pt x="362" y="321"/>
                  </a:lnTo>
                  <a:lnTo>
                    <a:pt x="356" y="319"/>
                  </a:lnTo>
                  <a:lnTo>
                    <a:pt x="347" y="313"/>
                  </a:lnTo>
                  <a:lnTo>
                    <a:pt x="347" y="312"/>
                  </a:lnTo>
                  <a:lnTo>
                    <a:pt x="347" y="311"/>
                  </a:lnTo>
                  <a:lnTo>
                    <a:pt x="347" y="310"/>
                  </a:lnTo>
                  <a:lnTo>
                    <a:pt x="345" y="310"/>
                  </a:lnTo>
                  <a:lnTo>
                    <a:pt x="345" y="309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2" y="308"/>
                  </a:lnTo>
                  <a:lnTo>
                    <a:pt x="341" y="307"/>
                  </a:lnTo>
                  <a:lnTo>
                    <a:pt x="339" y="307"/>
                  </a:lnTo>
                  <a:lnTo>
                    <a:pt x="338" y="306"/>
                  </a:lnTo>
                  <a:lnTo>
                    <a:pt x="338" y="305"/>
                  </a:lnTo>
                  <a:lnTo>
                    <a:pt x="338" y="303"/>
                  </a:lnTo>
                  <a:lnTo>
                    <a:pt x="334" y="303"/>
                  </a:lnTo>
                  <a:lnTo>
                    <a:pt x="333" y="303"/>
                  </a:lnTo>
                  <a:lnTo>
                    <a:pt x="331" y="305"/>
                  </a:lnTo>
                  <a:lnTo>
                    <a:pt x="329" y="306"/>
                  </a:lnTo>
                  <a:lnTo>
                    <a:pt x="326" y="306"/>
                  </a:lnTo>
                  <a:lnTo>
                    <a:pt x="325" y="305"/>
                  </a:lnTo>
                  <a:lnTo>
                    <a:pt x="318" y="302"/>
                  </a:lnTo>
                  <a:lnTo>
                    <a:pt x="313" y="299"/>
                  </a:lnTo>
                  <a:lnTo>
                    <a:pt x="310" y="298"/>
                  </a:lnTo>
                  <a:lnTo>
                    <a:pt x="306" y="295"/>
                  </a:lnTo>
                  <a:lnTo>
                    <a:pt x="304" y="293"/>
                  </a:lnTo>
                  <a:lnTo>
                    <a:pt x="300" y="292"/>
                  </a:lnTo>
                  <a:lnTo>
                    <a:pt x="296" y="290"/>
                  </a:lnTo>
                  <a:lnTo>
                    <a:pt x="294" y="290"/>
                  </a:lnTo>
                  <a:lnTo>
                    <a:pt x="290" y="290"/>
                  </a:lnTo>
                  <a:lnTo>
                    <a:pt x="289" y="289"/>
                  </a:lnTo>
                  <a:lnTo>
                    <a:pt x="289" y="288"/>
                  </a:lnTo>
                  <a:lnTo>
                    <a:pt x="288" y="288"/>
                  </a:lnTo>
                  <a:lnTo>
                    <a:pt x="287" y="288"/>
                  </a:lnTo>
                  <a:lnTo>
                    <a:pt x="287" y="290"/>
                  </a:lnTo>
                  <a:lnTo>
                    <a:pt x="286" y="290"/>
                  </a:lnTo>
                  <a:lnTo>
                    <a:pt x="285" y="292"/>
                  </a:lnTo>
                  <a:lnTo>
                    <a:pt x="284" y="292"/>
                  </a:lnTo>
                  <a:lnTo>
                    <a:pt x="278" y="295"/>
                  </a:lnTo>
                  <a:lnTo>
                    <a:pt x="276" y="295"/>
                  </a:lnTo>
                  <a:lnTo>
                    <a:pt x="277" y="292"/>
                  </a:lnTo>
                  <a:lnTo>
                    <a:pt x="277" y="290"/>
                  </a:lnTo>
                  <a:lnTo>
                    <a:pt x="277" y="289"/>
                  </a:lnTo>
                  <a:lnTo>
                    <a:pt x="276" y="287"/>
                  </a:lnTo>
                  <a:lnTo>
                    <a:pt x="269" y="286"/>
                  </a:lnTo>
                  <a:lnTo>
                    <a:pt x="264" y="284"/>
                  </a:lnTo>
                  <a:lnTo>
                    <a:pt x="262" y="284"/>
                  </a:lnTo>
                  <a:lnTo>
                    <a:pt x="261" y="285"/>
                  </a:lnTo>
                  <a:lnTo>
                    <a:pt x="261" y="286"/>
                  </a:lnTo>
                  <a:lnTo>
                    <a:pt x="261" y="287"/>
                  </a:lnTo>
                  <a:lnTo>
                    <a:pt x="260" y="290"/>
                  </a:lnTo>
                  <a:lnTo>
                    <a:pt x="260" y="294"/>
                  </a:lnTo>
                  <a:lnTo>
                    <a:pt x="260" y="298"/>
                  </a:lnTo>
                  <a:lnTo>
                    <a:pt x="260" y="302"/>
                  </a:lnTo>
                  <a:lnTo>
                    <a:pt x="259" y="310"/>
                  </a:lnTo>
                  <a:lnTo>
                    <a:pt x="258" y="312"/>
                  </a:lnTo>
                  <a:lnTo>
                    <a:pt x="258" y="313"/>
                  </a:lnTo>
                  <a:lnTo>
                    <a:pt x="258" y="314"/>
                  </a:lnTo>
                  <a:lnTo>
                    <a:pt x="259" y="314"/>
                  </a:lnTo>
                  <a:lnTo>
                    <a:pt x="259" y="315"/>
                  </a:lnTo>
                  <a:lnTo>
                    <a:pt x="259" y="316"/>
                  </a:lnTo>
                  <a:lnTo>
                    <a:pt x="258" y="318"/>
                  </a:lnTo>
                  <a:lnTo>
                    <a:pt x="256" y="319"/>
                  </a:lnTo>
                  <a:lnTo>
                    <a:pt x="251" y="316"/>
                  </a:lnTo>
                  <a:lnTo>
                    <a:pt x="247" y="316"/>
                  </a:lnTo>
                  <a:lnTo>
                    <a:pt x="245" y="316"/>
                  </a:lnTo>
                  <a:lnTo>
                    <a:pt x="245" y="318"/>
                  </a:lnTo>
                  <a:lnTo>
                    <a:pt x="244" y="320"/>
                  </a:lnTo>
                  <a:lnTo>
                    <a:pt x="243" y="321"/>
                  </a:lnTo>
                  <a:lnTo>
                    <a:pt x="243" y="324"/>
                  </a:lnTo>
                  <a:lnTo>
                    <a:pt x="238" y="328"/>
                  </a:lnTo>
                  <a:lnTo>
                    <a:pt x="236" y="331"/>
                  </a:lnTo>
                  <a:lnTo>
                    <a:pt x="236" y="334"/>
                  </a:lnTo>
                  <a:lnTo>
                    <a:pt x="236" y="338"/>
                  </a:lnTo>
                  <a:lnTo>
                    <a:pt x="236" y="342"/>
                  </a:lnTo>
                  <a:lnTo>
                    <a:pt x="236" y="343"/>
                  </a:lnTo>
                  <a:lnTo>
                    <a:pt x="234" y="344"/>
                  </a:lnTo>
                  <a:lnTo>
                    <a:pt x="233" y="344"/>
                  </a:lnTo>
                  <a:lnTo>
                    <a:pt x="232" y="343"/>
                  </a:lnTo>
                  <a:lnTo>
                    <a:pt x="231" y="342"/>
                  </a:lnTo>
                  <a:lnTo>
                    <a:pt x="230" y="340"/>
                  </a:lnTo>
                  <a:lnTo>
                    <a:pt x="230" y="340"/>
                  </a:lnTo>
                  <a:lnTo>
                    <a:pt x="229" y="340"/>
                  </a:lnTo>
                  <a:lnTo>
                    <a:pt x="228" y="340"/>
                  </a:lnTo>
                  <a:lnTo>
                    <a:pt x="228" y="339"/>
                  </a:lnTo>
                  <a:lnTo>
                    <a:pt x="227" y="338"/>
                  </a:lnTo>
                  <a:lnTo>
                    <a:pt x="227" y="338"/>
                  </a:lnTo>
                  <a:lnTo>
                    <a:pt x="225" y="338"/>
                  </a:lnTo>
                  <a:lnTo>
                    <a:pt x="223" y="339"/>
                  </a:lnTo>
                  <a:lnTo>
                    <a:pt x="221" y="339"/>
                  </a:lnTo>
                  <a:lnTo>
                    <a:pt x="220" y="339"/>
                  </a:lnTo>
                  <a:lnTo>
                    <a:pt x="217" y="338"/>
                  </a:lnTo>
                  <a:lnTo>
                    <a:pt x="214" y="335"/>
                  </a:lnTo>
                  <a:lnTo>
                    <a:pt x="213" y="336"/>
                  </a:lnTo>
                  <a:lnTo>
                    <a:pt x="212" y="341"/>
                  </a:lnTo>
                  <a:lnTo>
                    <a:pt x="210" y="343"/>
                  </a:lnTo>
                  <a:lnTo>
                    <a:pt x="205" y="344"/>
                  </a:lnTo>
                  <a:lnTo>
                    <a:pt x="203" y="346"/>
                  </a:lnTo>
                  <a:lnTo>
                    <a:pt x="202" y="346"/>
                  </a:lnTo>
                  <a:lnTo>
                    <a:pt x="201" y="346"/>
                  </a:lnTo>
                  <a:lnTo>
                    <a:pt x="193" y="343"/>
                  </a:lnTo>
                  <a:lnTo>
                    <a:pt x="180" y="342"/>
                  </a:lnTo>
                  <a:lnTo>
                    <a:pt x="177" y="340"/>
                  </a:lnTo>
                  <a:lnTo>
                    <a:pt x="176" y="339"/>
                  </a:lnTo>
                  <a:lnTo>
                    <a:pt x="175" y="338"/>
                  </a:lnTo>
                  <a:lnTo>
                    <a:pt x="174" y="337"/>
                  </a:lnTo>
                  <a:lnTo>
                    <a:pt x="174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6" y="333"/>
                  </a:lnTo>
                  <a:lnTo>
                    <a:pt x="176" y="333"/>
                  </a:lnTo>
                  <a:lnTo>
                    <a:pt x="176" y="332"/>
                  </a:lnTo>
                  <a:lnTo>
                    <a:pt x="176" y="332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30"/>
                  </a:lnTo>
                  <a:lnTo>
                    <a:pt x="174" y="329"/>
                  </a:lnTo>
                  <a:lnTo>
                    <a:pt x="172" y="326"/>
                  </a:lnTo>
                  <a:lnTo>
                    <a:pt x="171" y="326"/>
                  </a:lnTo>
                  <a:lnTo>
                    <a:pt x="165" y="323"/>
                  </a:lnTo>
                  <a:lnTo>
                    <a:pt x="164" y="321"/>
                  </a:lnTo>
                  <a:lnTo>
                    <a:pt x="162" y="320"/>
                  </a:lnTo>
                  <a:lnTo>
                    <a:pt x="160" y="319"/>
                  </a:lnTo>
                  <a:lnTo>
                    <a:pt x="157" y="318"/>
                  </a:lnTo>
                  <a:lnTo>
                    <a:pt x="155" y="316"/>
                  </a:lnTo>
                  <a:lnTo>
                    <a:pt x="151" y="308"/>
                  </a:lnTo>
                  <a:lnTo>
                    <a:pt x="148" y="304"/>
                  </a:lnTo>
                  <a:lnTo>
                    <a:pt x="147" y="303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1"/>
                  </a:lnTo>
                  <a:lnTo>
                    <a:pt x="139" y="298"/>
                  </a:lnTo>
                  <a:lnTo>
                    <a:pt x="138" y="296"/>
                  </a:lnTo>
                  <a:lnTo>
                    <a:pt x="138" y="293"/>
                  </a:lnTo>
                  <a:lnTo>
                    <a:pt x="136" y="293"/>
                  </a:lnTo>
                  <a:lnTo>
                    <a:pt x="134" y="292"/>
                  </a:lnTo>
                  <a:lnTo>
                    <a:pt x="134" y="291"/>
                  </a:lnTo>
                  <a:lnTo>
                    <a:pt x="132" y="290"/>
                  </a:lnTo>
                  <a:lnTo>
                    <a:pt x="130" y="290"/>
                  </a:lnTo>
                  <a:lnTo>
                    <a:pt x="129" y="290"/>
                  </a:lnTo>
                  <a:lnTo>
                    <a:pt x="128" y="290"/>
                  </a:lnTo>
                  <a:lnTo>
                    <a:pt x="128" y="292"/>
                  </a:lnTo>
                  <a:lnTo>
                    <a:pt x="127" y="295"/>
                  </a:lnTo>
                  <a:lnTo>
                    <a:pt x="124" y="293"/>
                  </a:lnTo>
                  <a:lnTo>
                    <a:pt x="122" y="291"/>
                  </a:lnTo>
                  <a:lnTo>
                    <a:pt x="119" y="289"/>
                  </a:lnTo>
                  <a:lnTo>
                    <a:pt x="117" y="287"/>
                  </a:lnTo>
                  <a:lnTo>
                    <a:pt x="117" y="283"/>
                  </a:lnTo>
                  <a:lnTo>
                    <a:pt x="116" y="280"/>
                  </a:lnTo>
                  <a:lnTo>
                    <a:pt x="113" y="277"/>
                  </a:lnTo>
                  <a:lnTo>
                    <a:pt x="110" y="273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99" y="270"/>
                  </a:lnTo>
                  <a:lnTo>
                    <a:pt x="98" y="267"/>
                  </a:lnTo>
                  <a:lnTo>
                    <a:pt x="97" y="265"/>
                  </a:lnTo>
                  <a:lnTo>
                    <a:pt x="88" y="253"/>
                  </a:lnTo>
                  <a:lnTo>
                    <a:pt x="87" y="253"/>
                  </a:lnTo>
                  <a:lnTo>
                    <a:pt x="84" y="249"/>
                  </a:lnTo>
                  <a:lnTo>
                    <a:pt x="84" y="248"/>
                  </a:lnTo>
                  <a:lnTo>
                    <a:pt x="84" y="246"/>
                  </a:lnTo>
                  <a:lnTo>
                    <a:pt x="83" y="245"/>
                  </a:lnTo>
                  <a:lnTo>
                    <a:pt x="81" y="244"/>
                  </a:lnTo>
                  <a:lnTo>
                    <a:pt x="79" y="242"/>
                  </a:lnTo>
                  <a:lnTo>
                    <a:pt x="78" y="241"/>
                  </a:lnTo>
                  <a:lnTo>
                    <a:pt x="76" y="240"/>
                  </a:lnTo>
                  <a:lnTo>
                    <a:pt x="73" y="239"/>
                  </a:lnTo>
                  <a:lnTo>
                    <a:pt x="71" y="239"/>
                  </a:lnTo>
                  <a:lnTo>
                    <a:pt x="72" y="241"/>
                  </a:lnTo>
                  <a:lnTo>
                    <a:pt x="70" y="242"/>
                  </a:lnTo>
                  <a:lnTo>
                    <a:pt x="65" y="241"/>
                  </a:lnTo>
                  <a:lnTo>
                    <a:pt x="63" y="240"/>
                  </a:lnTo>
                  <a:lnTo>
                    <a:pt x="62" y="238"/>
                  </a:lnTo>
                  <a:lnTo>
                    <a:pt x="59" y="232"/>
                  </a:lnTo>
                  <a:lnTo>
                    <a:pt x="56" y="230"/>
                  </a:lnTo>
                  <a:lnTo>
                    <a:pt x="53" y="228"/>
                  </a:lnTo>
                  <a:lnTo>
                    <a:pt x="51" y="226"/>
                  </a:lnTo>
                  <a:lnTo>
                    <a:pt x="50" y="224"/>
                  </a:lnTo>
                  <a:lnTo>
                    <a:pt x="50" y="222"/>
                  </a:lnTo>
                  <a:lnTo>
                    <a:pt x="50" y="218"/>
                  </a:lnTo>
                  <a:lnTo>
                    <a:pt x="49" y="215"/>
                  </a:lnTo>
                  <a:lnTo>
                    <a:pt x="47" y="215"/>
                  </a:lnTo>
                  <a:lnTo>
                    <a:pt x="46" y="215"/>
                  </a:lnTo>
                  <a:lnTo>
                    <a:pt x="45" y="213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3" y="205"/>
                  </a:lnTo>
                  <a:lnTo>
                    <a:pt x="42" y="203"/>
                  </a:lnTo>
                  <a:lnTo>
                    <a:pt x="41" y="202"/>
                  </a:lnTo>
                  <a:lnTo>
                    <a:pt x="39" y="201"/>
                  </a:lnTo>
                  <a:lnTo>
                    <a:pt x="38" y="200"/>
                  </a:lnTo>
                  <a:lnTo>
                    <a:pt x="38" y="200"/>
                  </a:lnTo>
                  <a:lnTo>
                    <a:pt x="38" y="199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3"/>
                  </a:lnTo>
                  <a:lnTo>
                    <a:pt x="37" y="193"/>
                  </a:lnTo>
                  <a:lnTo>
                    <a:pt x="33" y="191"/>
                  </a:lnTo>
                  <a:lnTo>
                    <a:pt x="32" y="190"/>
                  </a:lnTo>
                  <a:lnTo>
                    <a:pt x="31" y="188"/>
                  </a:lnTo>
                  <a:lnTo>
                    <a:pt x="29" y="186"/>
                  </a:lnTo>
                  <a:lnTo>
                    <a:pt x="28" y="184"/>
                  </a:lnTo>
                  <a:lnTo>
                    <a:pt x="27" y="183"/>
                  </a:lnTo>
                  <a:lnTo>
                    <a:pt x="28" y="181"/>
                  </a:lnTo>
                  <a:lnTo>
                    <a:pt x="32" y="179"/>
                  </a:lnTo>
                  <a:lnTo>
                    <a:pt x="33" y="178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7" y="171"/>
                  </a:lnTo>
                  <a:lnTo>
                    <a:pt x="37" y="169"/>
                  </a:lnTo>
                  <a:lnTo>
                    <a:pt x="39" y="165"/>
                  </a:lnTo>
                  <a:lnTo>
                    <a:pt x="40" y="163"/>
                  </a:lnTo>
                  <a:lnTo>
                    <a:pt x="40" y="160"/>
                  </a:lnTo>
                  <a:lnTo>
                    <a:pt x="39" y="159"/>
                  </a:lnTo>
                  <a:lnTo>
                    <a:pt x="38" y="158"/>
                  </a:lnTo>
                  <a:lnTo>
                    <a:pt x="35" y="157"/>
                  </a:lnTo>
                  <a:lnTo>
                    <a:pt x="35" y="155"/>
                  </a:lnTo>
                  <a:lnTo>
                    <a:pt x="35" y="153"/>
                  </a:lnTo>
                  <a:lnTo>
                    <a:pt x="35" y="151"/>
                  </a:lnTo>
                  <a:lnTo>
                    <a:pt x="33" y="150"/>
                  </a:lnTo>
                  <a:lnTo>
                    <a:pt x="30" y="149"/>
                  </a:lnTo>
                  <a:lnTo>
                    <a:pt x="29" y="148"/>
                  </a:lnTo>
                  <a:lnTo>
                    <a:pt x="15" y="140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5"/>
                  </a:lnTo>
                  <a:lnTo>
                    <a:pt x="13" y="134"/>
                  </a:lnTo>
                  <a:lnTo>
                    <a:pt x="11" y="134"/>
                  </a:lnTo>
                  <a:lnTo>
                    <a:pt x="10" y="133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5" y="117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3" y="108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7" y="103"/>
                  </a:lnTo>
                  <a:lnTo>
                    <a:pt x="8" y="104"/>
                  </a:lnTo>
                  <a:lnTo>
                    <a:pt x="8" y="105"/>
                  </a:lnTo>
                  <a:lnTo>
                    <a:pt x="8" y="108"/>
                  </a:lnTo>
                  <a:lnTo>
                    <a:pt x="9" y="109"/>
                  </a:lnTo>
                  <a:lnTo>
                    <a:pt x="10" y="110"/>
                  </a:lnTo>
                  <a:lnTo>
                    <a:pt x="11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8" y="122"/>
                  </a:lnTo>
                  <a:lnTo>
                    <a:pt x="19" y="124"/>
                  </a:lnTo>
                  <a:lnTo>
                    <a:pt x="20" y="124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0" y="121"/>
                  </a:lnTo>
                  <a:lnTo>
                    <a:pt x="20" y="119"/>
                  </a:lnTo>
                  <a:lnTo>
                    <a:pt x="20" y="116"/>
                  </a:lnTo>
                  <a:lnTo>
                    <a:pt x="21" y="115"/>
                  </a:lnTo>
                  <a:lnTo>
                    <a:pt x="23" y="113"/>
                  </a:lnTo>
                  <a:lnTo>
                    <a:pt x="23" y="110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9" y="103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5" y="99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97"/>
                  </a:lnTo>
                  <a:lnTo>
                    <a:pt x="35" y="96"/>
                  </a:lnTo>
                  <a:lnTo>
                    <a:pt x="36" y="95"/>
                  </a:lnTo>
                  <a:lnTo>
                    <a:pt x="37" y="94"/>
                  </a:lnTo>
                  <a:lnTo>
                    <a:pt x="39" y="92"/>
                  </a:lnTo>
                  <a:lnTo>
                    <a:pt x="43" y="91"/>
                  </a:lnTo>
                  <a:lnTo>
                    <a:pt x="50" y="91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6" y="91"/>
                  </a:lnTo>
                  <a:lnTo>
                    <a:pt x="58" y="87"/>
                  </a:lnTo>
                  <a:lnTo>
                    <a:pt x="59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4" y="85"/>
                  </a:lnTo>
                  <a:lnTo>
                    <a:pt x="66" y="85"/>
                  </a:lnTo>
                  <a:lnTo>
                    <a:pt x="67" y="85"/>
                  </a:lnTo>
                  <a:lnTo>
                    <a:pt x="68" y="85"/>
                  </a:lnTo>
                  <a:lnTo>
                    <a:pt x="75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7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4" y="78"/>
                  </a:lnTo>
                  <a:lnTo>
                    <a:pt x="85" y="77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90" y="78"/>
                  </a:lnTo>
                  <a:lnTo>
                    <a:pt x="92" y="76"/>
                  </a:lnTo>
                  <a:lnTo>
                    <a:pt x="98" y="77"/>
                  </a:lnTo>
                  <a:lnTo>
                    <a:pt x="99" y="75"/>
                  </a:lnTo>
                  <a:lnTo>
                    <a:pt x="101" y="7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7" y="66"/>
                  </a:lnTo>
                  <a:lnTo>
                    <a:pt x="109" y="67"/>
                  </a:lnTo>
                  <a:lnTo>
                    <a:pt x="110" y="66"/>
                  </a:lnTo>
                  <a:lnTo>
                    <a:pt x="111" y="62"/>
                  </a:lnTo>
                  <a:lnTo>
                    <a:pt x="112" y="61"/>
                  </a:lnTo>
                  <a:lnTo>
                    <a:pt x="116" y="60"/>
                  </a:lnTo>
                  <a:lnTo>
                    <a:pt x="116" y="59"/>
                  </a:lnTo>
                  <a:lnTo>
                    <a:pt x="116" y="58"/>
                  </a:lnTo>
                  <a:lnTo>
                    <a:pt x="117" y="59"/>
                  </a:lnTo>
                  <a:lnTo>
                    <a:pt x="118" y="59"/>
                  </a:lnTo>
                  <a:lnTo>
                    <a:pt x="119" y="61"/>
                  </a:lnTo>
                  <a:lnTo>
                    <a:pt x="120" y="62"/>
                  </a:lnTo>
                  <a:lnTo>
                    <a:pt x="122" y="63"/>
                  </a:lnTo>
                  <a:lnTo>
                    <a:pt x="123" y="62"/>
                  </a:lnTo>
                  <a:lnTo>
                    <a:pt x="125" y="61"/>
                  </a:lnTo>
                  <a:lnTo>
                    <a:pt x="127" y="59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28" y="57"/>
                  </a:lnTo>
                  <a:lnTo>
                    <a:pt x="128" y="56"/>
                  </a:lnTo>
                  <a:lnTo>
                    <a:pt x="129" y="55"/>
                  </a:lnTo>
                  <a:lnTo>
                    <a:pt x="130" y="53"/>
                  </a:lnTo>
                  <a:lnTo>
                    <a:pt x="130" y="51"/>
                  </a:lnTo>
                  <a:lnTo>
                    <a:pt x="129" y="49"/>
                  </a:lnTo>
                  <a:lnTo>
                    <a:pt x="134" y="47"/>
                  </a:lnTo>
                  <a:lnTo>
                    <a:pt x="137" y="46"/>
                  </a:lnTo>
                  <a:lnTo>
                    <a:pt x="146" y="46"/>
                  </a:lnTo>
                  <a:lnTo>
                    <a:pt x="147" y="46"/>
                  </a:lnTo>
                  <a:lnTo>
                    <a:pt x="151" y="44"/>
                  </a:lnTo>
                  <a:lnTo>
                    <a:pt x="152" y="44"/>
                  </a:lnTo>
                  <a:lnTo>
                    <a:pt x="157" y="45"/>
                  </a:lnTo>
                  <a:lnTo>
                    <a:pt x="158" y="44"/>
                  </a:lnTo>
                  <a:lnTo>
                    <a:pt x="161" y="43"/>
                  </a:lnTo>
                  <a:lnTo>
                    <a:pt x="162" y="43"/>
                  </a:lnTo>
                  <a:lnTo>
                    <a:pt x="163" y="42"/>
                  </a:lnTo>
                  <a:lnTo>
                    <a:pt x="163" y="41"/>
                  </a:lnTo>
                  <a:lnTo>
                    <a:pt x="163" y="40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4" y="37"/>
                  </a:lnTo>
                  <a:lnTo>
                    <a:pt x="164" y="37"/>
                  </a:lnTo>
                  <a:lnTo>
                    <a:pt x="165" y="37"/>
                  </a:lnTo>
                  <a:lnTo>
                    <a:pt x="166" y="37"/>
                  </a:lnTo>
                  <a:lnTo>
                    <a:pt x="167" y="36"/>
                  </a:lnTo>
                  <a:lnTo>
                    <a:pt x="169" y="34"/>
                  </a:lnTo>
                  <a:lnTo>
                    <a:pt x="170" y="33"/>
                  </a:lnTo>
                  <a:lnTo>
                    <a:pt x="171" y="33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90" y="27"/>
                  </a:lnTo>
                  <a:lnTo>
                    <a:pt x="192" y="25"/>
                  </a:lnTo>
                  <a:lnTo>
                    <a:pt x="193" y="23"/>
                  </a:lnTo>
                  <a:lnTo>
                    <a:pt x="194" y="22"/>
                  </a:lnTo>
                  <a:lnTo>
                    <a:pt x="197" y="22"/>
                  </a:lnTo>
                  <a:lnTo>
                    <a:pt x="205" y="22"/>
                  </a:lnTo>
                  <a:lnTo>
                    <a:pt x="207" y="20"/>
                  </a:lnTo>
                  <a:lnTo>
                    <a:pt x="207" y="16"/>
                  </a:lnTo>
                  <a:lnTo>
                    <a:pt x="206" y="15"/>
                  </a:lnTo>
                  <a:lnTo>
                    <a:pt x="202" y="14"/>
                  </a:lnTo>
                  <a:lnTo>
                    <a:pt x="200" y="12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8"/>
                  </a:lnTo>
                  <a:lnTo>
                    <a:pt x="196" y="8"/>
                  </a:lnTo>
                  <a:lnTo>
                    <a:pt x="194" y="7"/>
                  </a:lnTo>
                  <a:lnTo>
                    <a:pt x="195" y="6"/>
                  </a:lnTo>
                  <a:lnTo>
                    <a:pt x="197" y="2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7" y="2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2" y="2"/>
                  </a:lnTo>
                  <a:lnTo>
                    <a:pt x="215" y="2"/>
                  </a:lnTo>
                  <a:lnTo>
                    <a:pt x="216" y="1"/>
                  </a:lnTo>
                  <a:lnTo>
                    <a:pt x="217" y="0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2"/>
                  </a:lnTo>
                  <a:lnTo>
                    <a:pt x="218" y="4"/>
                  </a:lnTo>
                  <a:lnTo>
                    <a:pt x="219" y="5"/>
                  </a:lnTo>
                  <a:lnTo>
                    <a:pt x="222" y="5"/>
                  </a:lnTo>
                  <a:lnTo>
                    <a:pt x="224" y="6"/>
                  </a:lnTo>
                  <a:lnTo>
                    <a:pt x="224" y="7"/>
                  </a:lnTo>
                  <a:lnTo>
                    <a:pt x="225" y="8"/>
                  </a:lnTo>
                  <a:lnTo>
                    <a:pt x="225" y="10"/>
                  </a:lnTo>
                  <a:lnTo>
                    <a:pt x="225" y="12"/>
                  </a:lnTo>
                  <a:lnTo>
                    <a:pt x="224" y="13"/>
                  </a:lnTo>
                  <a:lnTo>
                    <a:pt x="224" y="16"/>
                  </a:lnTo>
                  <a:lnTo>
                    <a:pt x="223" y="18"/>
                  </a:lnTo>
                  <a:lnTo>
                    <a:pt x="224" y="19"/>
                  </a:lnTo>
                  <a:lnTo>
                    <a:pt x="229" y="16"/>
                  </a:lnTo>
                  <a:lnTo>
                    <a:pt x="230" y="16"/>
                  </a:lnTo>
                  <a:lnTo>
                    <a:pt x="230" y="18"/>
                  </a:lnTo>
                  <a:lnTo>
                    <a:pt x="230" y="20"/>
                  </a:lnTo>
                  <a:lnTo>
                    <a:pt x="229" y="24"/>
                  </a:lnTo>
                  <a:lnTo>
                    <a:pt x="228" y="26"/>
                  </a:lnTo>
                  <a:lnTo>
                    <a:pt x="229" y="27"/>
                  </a:lnTo>
                  <a:lnTo>
                    <a:pt x="231" y="28"/>
                  </a:lnTo>
                  <a:lnTo>
                    <a:pt x="233" y="29"/>
                  </a:lnTo>
                  <a:lnTo>
                    <a:pt x="236" y="31"/>
                  </a:lnTo>
                  <a:lnTo>
                    <a:pt x="240" y="32"/>
                  </a:lnTo>
                  <a:lnTo>
                    <a:pt x="242" y="32"/>
                  </a:lnTo>
                  <a:lnTo>
                    <a:pt x="243" y="31"/>
                  </a:lnTo>
                  <a:lnTo>
                    <a:pt x="244" y="31"/>
                  </a:lnTo>
                  <a:lnTo>
                    <a:pt x="245" y="29"/>
                  </a:lnTo>
                  <a:lnTo>
                    <a:pt x="246" y="2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5" name="Freeform 100">
              <a:extLst>
                <a:ext uri="{FF2B5EF4-FFF2-40B4-BE49-F238E27FC236}">
                  <a16:creationId xmlns:a16="http://schemas.microsoft.com/office/drawing/2014/main" id="{36B400AE-017B-28EC-6F2D-22F86B37B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928" y="3110769"/>
              <a:ext cx="1207497" cy="849353"/>
            </a:xfrm>
            <a:custGeom>
              <a:avLst/>
              <a:gdLst>
                <a:gd name="T0" fmla="*/ 269 w 853"/>
                <a:gd name="T1" fmla="*/ 26 h 600"/>
                <a:gd name="T2" fmla="*/ 307 w 853"/>
                <a:gd name="T3" fmla="*/ 38 h 600"/>
                <a:gd name="T4" fmla="*/ 374 w 853"/>
                <a:gd name="T5" fmla="*/ 44 h 600"/>
                <a:gd name="T6" fmla="*/ 418 w 853"/>
                <a:gd name="T7" fmla="*/ 74 h 600"/>
                <a:gd name="T8" fmla="*/ 536 w 853"/>
                <a:gd name="T9" fmla="*/ 37 h 600"/>
                <a:gd name="T10" fmla="*/ 580 w 853"/>
                <a:gd name="T11" fmla="*/ 0 h 600"/>
                <a:gd name="T12" fmla="*/ 606 w 853"/>
                <a:gd name="T13" fmla="*/ 13 h 600"/>
                <a:gd name="T14" fmla="*/ 619 w 853"/>
                <a:gd name="T15" fmla="*/ 33 h 600"/>
                <a:gd name="T16" fmla="*/ 629 w 853"/>
                <a:gd name="T17" fmla="*/ 57 h 600"/>
                <a:gd name="T18" fmla="*/ 637 w 853"/>
                <a:gd name="T19" fmla="*/ 82 h 600"/>
                <a:gd name="T20" fmla="*/ 659 w 853"/>
                <a:gd name="T21" fmla="*/ 108 h 600"/>
                <a:gd name="T22" fmla="*/ 672 w 853"/>
                <a:gd name="T23" fmla="*/ 133 h 600"/>
                <a:gd name="T24" fmla="*/ 690 w 853"/>
                <a:gd name="T25" fmla="*/ 159 h 600"/>
                <a:gd name="T26" fmla="*/ 711 w 853"/>
                <a:gd name="T27" fmla="*/ 188 h 600"/>
                <a:gd name="T28" fmla="*/ 720 w 853"/>
                <a:gd name="T29" fmla="*/ 236 h 600"/>
                <a:gd name="T30" fmla="*/ 717 w 853"/>
                <a:gd name="T31" fmla="*/ 261 h 600"/>
                <a:gd name="T32" fmla="*/ 709 w 853"/>
                <a:gd name="T33" fmla="*/ 290 h 600"/>
                <a:gd name="T34" fmla="*/ 712 w 853"/>
                <a:gd name="T35" fmla="*/ 318 h 600"/>
                <a:gd name="T36" fmla="*/ 714 w 853"/>
                <a:gd name="T37" fmla="*/ 361 h 600"/>
                <a:gd name="T38" fmla="*/ 764 w 853"/>
                <a:gd name="T39" fmla="*/ 401 h 600"/>
                <a:gd name="T40" fmla="*/ 786 w 853"/>
                <a:gd name="T41" fmla="*/ 393 h 600"/>
                <a:gd name="T42" fmla="*/ 814 w 853"/>
                <a:gd name="T43" fmla="*/ 376 h 600"/>
                <a:gd name="T44" fmla="*/ 850 w 853"/>
                <a:gd name="T45" fmla="*/ 401 h 600"/>
                <a:gd name="T46" fmla="*/ 846 w 853"/>
                <a:gd name="T47" fmla="*/ 442 h 600"/>
                <a:gd name="T48" fmla="*/ 789 w 853"/>
                <a:gd name="T49" fmla="*/ 469 h 600"/>
                <a:gd name="T50" fmla="*/ 795 w 853"/>
                <a:gd name="T51" fmla="*/ 452 h 600"/>
                <a:gd name="T52" fmla="*/ 779 w 853"/>
                <a:gd name="T53" fmla="*/ 436 h 600"/>
                <a:gd name="T54" fmla="*/ 785 w 853"/>
                <a:gd name="T55" fmla="*/ 456 h 600"/>
                <a:gd name="T56" fmla="*/ 771 w 853"/>
                <a:gd name="T57" fmla="*/ 476 h 600"/>
                <a:gd name="T58" fmla="*/ 785 w 853"/>
                <a:gd name="T59" fmla="*/ 471 h 600"/>
                <a:gd name="T60" fmla="*/ 769 w 853"/>
                <a:gd name="T61" fmla="*/ 483 h 600"/>
                <a:gd name="T62" fmla="*/ 775 w 853"/>
                <a:gd name="T63" fmla="*/ 487 h 600"/>
                <a:gd name="T64" fmla="*/ 756 w 853"/>
                <a:gd name="T65" fmla="*/ 519 h 600"/>
                <a:gd name="T66" fmla="*/ 757 w 853"/>
                <a:gd name="T67" fmla="*/ 565 h 600"/>
                <a:gd name="T68" fmla="*/ 687 w 853"/>
                <a:gd name="T69" fmla="*/ 558 h 600"/>
                <a:gd name="T70" fmla="*/ 612 w 853"/>
                <a:gd name="T71" fmla="*/ 534 h 600"/>
                <a:gd name="T72" fmla="*/ 524 w 853"/>
                <a:gd name="T73" fmla="*/ 565 h 600"/>
                <a:gd name="T74" fmla="*/ 473 w 853"/>
                <a:gd name="T75" fmla="*/ 598 h 600"/>
                <a:gd name="T76" fmla="*/ 372 w 853"/>
                <a:gd name="T77" fmla="*/ 586 h 600"/>
                <a:gd name="T78" fmla="*/ 237 w 853"/>
                <a:gd name="T79" fmla="*/ 575 h 600"/>
                <a:gd name="T80" fmla="*/ 221 w 853"/>
                <a:gd name="T81" fmla="*/ 520 h 600"/>
                <a:gd name="T82" fmla="*/ 207 w 853"/>
                <a:gd name="T83" fmla="*/ 493 h 600"/>
                <a:gd name="T84" fmla="*/ 209 w 853"/>
                <a:gd name="T85" fmla="*/ 472 h 600"/>
                <a:gd name="T86" fmla="*/ 164 w 853"/>
                <a:gd name="T87" fmla="*/ 486 h 600"/>
                <a:gd name="T88" fmla="*/ 122 w 853"/>
                <a:gd name="T89" fmla="*/ 460 h 600"/>
                <a:gd name="T90" fmla="*/ 115 w 853"/>
                <a:gd name="T91" fmla="*/ 439 h 600"/>
                <a:gd name="T92" fmla="*/ 108 w 853"/>
                <a:gd name="T93" fmla="*/ 421 h 600"/>
                <a:gd name="T94" fmla="*/ 86 w 853"/>
                <a:gd name="T95" fmla="*/ 397 h 600"/>
                <a:gd name="T96" fmla="*/ 47 w 853"/>
                <a:gd name="T97" fmla="*/ 369 h 600"/>
                <a:gd name="T98" fmla="*/ 46 w 853"/>
                <a:gd name="T99" fmla="*/ 333 h 600"/>
                <a:gd name="T100" fmla="*/ 23 w 853"/>
                <a:gd name="T101" fmla="*/ 314 h 600"/>
                <a:gd name="T102" fmla="*/ 38 w 853"/>
                <a:gd name="T103" fmla="*/ 284 h 600"/>
                <a:gd name="T104" fmla="*/ 54 w 853"/>
                <a:gd name="T105" fmla="*/ 266 h 600"/>
                <a:gd name="T106" fmla="*/ 83 w 853"/>
                <a:gd name="T107" fmla="*/ 260 h 600"/>
                <a:gd name="T108" fmla="*/ 106 w 853"/>
                <a:gd name="T109" fmla="*/ 218 h 600"/>
                <a:gd name="T110" fmla="*/ 121 w 853"/>
                <a:gd name="T111" fmla="*/ 190 h 600"/>
                <a:gd name="T112" fmla="*/ 138 w 853"/>
                <a:gd name="T113" fmla="*/ 153 h 600"/>
                <a:gd name="T114" fmla="*/ 159 w 853"/>
                <a:gd name="T115" fmla="*/ 114 h 600"/>
                <a:gd name="T116" fmla="*/ 180 w 853"/>
                <a:gd name="T117" fmla="*/ 78 h 600"/>
                <a:gd name="T118" fmla="*/ 224 w 853"/>
                <a:gd name="T119" fmla="*/ 6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3" h="600">
                  <a:moveTo>
                    <a:pt x="238" y="44"/>
                  </a:moveTo>
                  <a:lnTo>
                    <a:pt x="239" y="44"/>
                  </a:lnTo>
                  <a:lnTo>
                    <a:pt x="241" y="43"/>
                  </a:lnTo>
                  <a:lnTo>
                    <a:pt x="242" y="41"/>
                  </a:lnTo>
                  <a:lnTo>
                    <a:pt x="241" y="38"/>
                  </a:lnTo>
                  <a:lnTo>
                    <a:pt x="242" y="37"/>
                  </a:lnTo>
                  <a:lnTo>
                    <a:pt x="244" y="36"/>
                  </a:lnTo>
                  <a:lnTo>
                    <a:pt x="245" y="37"/>
                  </a:lnTo>
                  <a:lnTo>
                    <a:pt x="246" y="38"/>
                  </a:lnTo>
                  <a:lnTo>
                    <a:pt x="248" y="38"/>
                  </a:lnTo>
                  <a:lnTo>
                    <a:pt x="249" y="39"/>
                  </a:lnTo>
                  <a:lnTo>
                    <a:pt x="251" y="39"/>
                  </a:lnTo>
                  <a:lnTo>
                    <a:pt x="255" y="36"/>
                  </a:lnTo>
                  <a:lnTo>
                    <a:pt x="256" y="33"/>
                  </a:lnTo>
                  <a:lnTo>
                    <a:pt x="257" y="27"/>
                  </a:lnTo>
                  <a:lnTo>
                    <a:pt x="259" y="25"/>
                  </a:lnTo>
                  <a:lnTo>
                    <a:pt x="262" y="24"/>
                  </a:lnTo>
                  <a:lnTo>
                    <a:pt x="263" y="24"/>
                  </a:lnTo>
                  <a:lnTo>
                    <a:pt x="269" y="26"/>
                  </a:lnTo>
                  <a:lnTo>
                    <a:pt x="271" y="27"/>
                  </a:lnTo>
                  <a:lnTo>
                    <a:pt x="275" y="32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82" y="38"/>
                  </a:lnTo>
                  <a:lnTo>
                    <a:pt x="283" y="38"/>
                  </a:lnTo>
                  <a:lnTo>
                    <a:pt x="284" y="38"/>
                  </a:lnTo>
                  <a:lnTo>
                    <a:pt x="285" y="38"/>
                  </a:lnTo>
                  <a:lnTo>
                    <a:pt x="290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39"/>
                  </a:lnTo>
                  <a:lnTo>
                    <a:pt x="293" y="38"/>
                  </a:lnTo>
                  <a:lnTo>
                    <a:pt x="294" y="38"/>
                  </a:lnTo>
                  <a:lnTo>
                    <a:pt x="295" y="37"/>
                  </a:lnTo>
                  <a:lnTo>
                    <a:pt x="296" y="37"/>
                  </a:lnTo>
                  <a:lnTo>
                    <a:pt x="299" y="36"/>
                  </a:lnTo>
                  <a:lnTo>
                    <a:pt x="301" y="37"/>
                  </a:lnTo>
                  <a:lnTo>
                    <a:pt x="307" y="38"/>
                  </a:lnTo>
                  <a:lnTo>
                    <a:pt x="311" y="38"/>
                  </a:lnTo>
                  <a:lnTo>
                    <a:pt x="313" y="39"/>
                  </a:lnTo>
                  <a:lnTo>
                    <a:pt x="319" y="38"/>
                  </a:lnTo>
                  <a:lnTo>
                    <a:pt x="321" y="39"/>
                  </a:lnTo>
                  <a:lnTo>
                    <a:pt x="325" y="44"/>
                  </a:lnTo>
                  <a:lnTo>
                    <a:pt x="326" y="46"/>
                  </a:lnTo>
                  <a:lnTo>
                    <a:pt x="328" y="46"/>
                  </a:lnTo>
                  <a:lnTo>
                    <a:pt x="337" y="42"/>
                  </a:lnTo>
                  <a:lnTo>
                    <a:pt x="340" y="42"/>
                  </a:lnTo>
                  <a:lnTo>
                    <a:pt x="342" y="44"/>
                  </a:lnTo>
                  <a:lnTo>
                    <a:pt x="346" y="44"/>
                  </a:lnTo>
                  <a:lnTo>
                    <a:pt x="348" y="45"/>
                  </a:lnTo>
                  <a:lnTo>
                    <a:pt x="351" y="49"/>
                  </a:lnTo>
                  <a:lnTo>
                    <a:pt x="353" y="49"/>
                  </a:lnTo>
                  <a:lnTo>
                    <a:pt x="358" y="50"/>
                  </a:lnTo>
                  <a:lnTo>
                    <a:pt x="360" y="50"/>
                  </a:lnTo>
                  <a:lnTo>
                    <a:pt x="366" y="48"/>
                  </a:lnTo>
                  <a:lnTo>
                    <a:pt x="371" y="48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3" y="44"/>
                  </a:lnTo>
                  <a:lnTo>
                    <a:pt x="388" y="44"/>
                  </a:lnTo>
                  <a:lnTo>
                    <a:pt x="390" y="45"/>
                  </a:lnTo>
                  <a:lnTo>
                    <a:pt x="390" y="45"/>
                  </a:lnTo>
                  <a:lnTo>
                    <a:pt x="394" y="48"/>
                  </a:lnTo>
                  <a:lnTo>
                    <a:pt x="396" y="50"/>
                  </a:lnTo>
                  <a:lnTo>
                    <a:pt x="397" y="51"/>
                  </a:lnTo>
                  <a:lnTo>
                    <a:pt x="398" y="53"/>
                  </a:lnTo>
                  <a:lnTo>
                    <a:pt x="398" y="55"/>
                  </a:lnTo>
                  <a:lnTo>
                    <a:pt x="399" y="56"/>
                  </a:lnTo>
                  <a:lnTo>
                    <a:pt x="401" y="58"/>
                  </a:lnTo>
                  <a:lnTo>
                    <a:pt x="403" y="61"/>
                  </a:lnTo>
                  <a:lnTo>
                    <a:pt x="411" y="63"/>
                  </a:lnTo>
                  <a:lnTo>
                    <a:pt x="412" y="64"/>
                  </a:lnTo>
                  <a:lnTo>
                    <a:pt x="413" y="66"/>
                  </a:lnTo>
                  <a:lnTo>
                    <a:pt x="416" y="72"/>
                  </a:lnTo>
                  <a:lnTo>
                    <a:pt x="418" y="74"/>
                  </a:lnTo>
                  <a:lnTo>
                    <a:pt x="420" y="76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31" y="74"/>
                  </a:lnTo>
                  <a:lnTo>
                    <a:pt x="437" y="72"/>
                  </a:lnTo>
                  <a:lnTo>
                    <a:pt x="440" y="68"/>
                  </a:lnTo>
                  <a:lnTo>
                    <a:pt x="449" y="53"/>
                  </a:lnTo>
                  <a:lnTo>
                    <a:pt x="453" y="50"/>
                  </a:lnTo>
                  <a:lnTo>
                    <a:pt x="497" y="46"/>
                  </a:lnTo>
                  <a:lnTo>
                    <a:pt x="503" y="44"/>
                  </a:lnTo>
                  <a:lnTo>
                    <a:pt x="508" y="43"/>
                  </a:lnTo>
                  <a:lnTo>
                    <a:pt x="510" y="42"/>
                  </a:lnTo>
                  <a:lnTo>
                    <a:pt x="512" y="41"/>
                  </a:lnTo>
                  <a:lnTo>
                    <a:pt x="516" y="42"/>
                  </a:lnTo>
                  <a:lnTo>
                    <a:pt x="522" y="40"/>
                  </a:lnTo>
                  <a:lnTo>
                    <a:pt x="528" y="40"/>
                  </a:lnTo>
                  <a:lnTo>
                    <a:pt x="531" y="40"/>
                  </a:lnTo>
                  <a:lnTo>
                    <a:pt x="535" y="38"/>
                  </a:lnTo>
                  <a:lnTo>
                    <a:pt x="536" y="37"/>
                  </a:lnTo>
                  <a:lnTo>
                    <a:pt x="538" y="32"/>
                  </a:lnTo>
                  <a:lnTo>
                    <a:pt x="539" y="31"/>
                  </a:lnTo>
                  <a:lnTo>
                    <a:pt x="541" y="28"/>
                  </a:lnTo>
                  <a:lnTo>
                    <a:pt x="542" y="27"/>
                  </a:lnTo>
                  <a:lnTo>
                    <a:pt x="544" y="25"/>
                  </a:lnTo>
                  <a:lnTo>
                    <a:pt x="546" y="20"/>
                  </a:lnTo>
                  <a:lnTo>
                    <a:pt x="546" y="16"/>
                  </a:lnTo>
                  <a:lnTo>
                    <a:pt x="546" y="13"/>
                  </a:lnTo>
                  <a:lnTo>
                    <a:pt x="546" y="8"/>
                  </a:lnTo>
                  <a:lnTo>
                    <a:pt x="547" y="8"/>
                  </a:lnTo>
                  <a:lnTo>
                    <a:pt x="549" y="8"/>
                  </a:lnTo>
                  <a:lnTo>
                    <a:pt x="551" y="8"/>
                  </a:lnTo>
                  <a:lnTo>
                    <a:pt x="554" y="7"/>
                  </a:lnTo>
                  <a:lnTo>
                    <a:pt x="555" y="7"/>
                  </a:lnTo>
                  <a:lnTo>
                    <a:pt x="559" y="6"/>
                  </a:lnTo>
                  <a:lnTo>
                    <a:pt x="561" y="6"/>
                  </a:lnTo>
                  <a:lnTo>
                    <a:pt x="572" y="3"/>
                  </a:lnTo>
                  <a:lnTo>
                    <a:pt x="576" y="2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3" y="1"/>
                  </a:lnTo>
                  <a:lnTo>
                    <a:pt x="585" y="1"/>
                  </a:lnTo>
                  <a:lnTo>
                    <a:pt x="586" y="1"/>
                  </a:lnTo>
                  <a:lnTo>
                    <a:pt x="587" y="2"/>
                  </a:lnTo>
                  <a:lnTo>
                    <a:pt x="588" y="2"/>
                  </a:lnTo>
                  <a:lnTo>
                    <a:pt x="592" y="2"/>
                  </a:lnTo>
                  <a:lnTo>
                    <a:pt x="594" y="3"/>
                  </a:lnTo>
                  <a:lnTo>
                    <a:pt x="595" y="6"/>
                  </a:lnTo>
                  <a:lnTo>
                    <a:pt x="597" y="5"/>
                  </a:lnTo>
                  <a:lnTo>
                    <a:pt x="600" y="8"/>
                  </a:lnTo>
                  <a:lnTo>
                    <a:pt x="601" y="10"/>
                  </a:lnTo>
                  <a:lnTo>
                    <a:pt x="601" y="12"/>
                  </a:lnTo>
                  <a:lnTo>
                    <a:pt x="602" y="12"/>
                  </a:lnTo>
                  <a:lnTo>
                    <a:pt x="603" y="10"/>
                  </a:lnTo>
                  <a:lnTo>
                    <a:pt x="604" y="9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3"/>
                  </a:lnTo>
                  <a:lnTo>
                    <a:pt x="609" y="14"/>
                  </a:lnTo>
                  <a:lnTo>
                    <a:pt x="609" y="15"/>
                  </a:lnTo>
                  <a:lnTo>
                    <a:pt x="608" y="17"/>
                  </a:lnTo>
                  <a:lnTo>
                    <a:pt x="606" y="17"/>
                  </a:lnTo>
                  <a:lnTo>
                    <a:pt x="606" y="18"/>
                  </a:lnTo>
                  <a:lnTo>
                    <a:pt x="609" y="19"/>
                  </a:lnTo>
                  <a:lnTo>
                    <a:pt x="611" y="20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13" y="20"/>
                  </a:lnTo>
                  <a:lnTo>
                    <a:pt x="614" y="20"/>
                  </a:lnTo>
                  <a:lnTo>
                    <a:pt x="614" y="21"/>
                  </a:lnTo>
                  <a:lnTo>
                    <a:pt x="613" y="22"/>
                  </a:lnTo>
                  <a:lnTo>
                    <a:pt x="612" y="23"/>
                  </a:lnTo>
                  <a:lnTo>
                    <a:pt x="613" y="26"/>
                  </a:lnTo>
                  <a:lnTo>
                    <a:pt x="615" y="29"/>
                  </a:lnTo>
                  <a:lnTo>
                    <a:pt x="617" y="31"/>
                  </a:lnTo>
                  <a:lnTo>
                    <a:pt x="619" y="32"/>
                  </a:lnTo>
                  <a:lnTo>
                    <a:pt x="619" y="33"/>
                  </a:lnTo>
                  <a:lnTo>
                    <a:pt x="618" y="34"/>
                  </a:lnTo>
                  <a:lnTo>
                    <a:pt x="618" y="35"/>
                  </a:lnTo>
                  <a:lnTo>
                    <a:pt x="618" y="36"/>
                  </a:lnTo>
                  <a:lnTo>
                    <a:pt x="620" y="35"/>
                  </a:lnTo>
                  <a:lnTo>
                    <a:pt x="622" y="37"/>
                  </a:lnTo>
                  <a:lnTo>
                    <a:pt x="623" y="38"/>
                  </a:lnTo>
                  <a:lnTo>
                    <a:pt x="624" y="38"/>
                  </a:lnTo>
                  <a:lnTo>
                    <a:pt x="624" y="39"/>
                  </a:lnTo>
                  <a:lnTo>
                    <a:pt x="625" y="40"/>
                  </a:lnTo>
                  <a:lnTo>
                    <a:pt x="624" y="42"/>
                  </a:lnTo>
                  <a:lnTo>
                    <a:pt x="624" y="43"/>
                  </a:lnTo>
                  <a:lnTo>
                    <a:pt x="625" y="44"/>
                  </a:lnTo>
                  <a:lnTo>
                    <a:pt x="625" y="45"/>
                  </a:lnTo>
                  <a:lnTo>
                    <a:pt x="624" y="48"/>
                  </a:lnTo>
                  <a:lnTo>
                    <a:pt x="625" y="49"/>
                  </a:lnTo>
                  <a:lnTo>
                    <a:pt x="627" y="50"/>
                  </a:lnTo>
                  <a:lnTo>
                    <a:pt x="629" y="52"/>
                  </a:lnTo>
                  <a:lnTo>
                    <a:pt x="629" y="56"/>
                  </a:lnTo>
                  <a:lnTo>
                    <a:pt x="629" y="57"/>
                  </a:lnTo>
                  <a:lnTo>
                    <a:pt x="630" y="58"/>
                  </a:lnTo>
                  <a:lnTo>
                    <a:pt x="630" y="58"/>
                  </a:lnTo>
                  <a:lnTo>
                    <a:pt x="632" y="59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1" y="65"/>
                  </a:lnTo>
                  <a:lnTo>
                    <a:pt x="633" y="67"/>
                  </a:lnTo>
                  <a:lnTo>
                    <a:pt x="633" y="68"/>
                  </a:lnTo>
                  <a:lnTo>
                    <a:pt x="634" y="68"/>
                  </a:lnTo>
                  <a:lnTo>
                    <a:pt x="635" y="70"/>
                  </a:lnTo>
                  <a:lnTo>
                    <a:pt x="636" y="70"/>
                  </a:lnTo>
                  <a:lnTo>
                    <a:pt x="636" y="72"/>
                  </a:lnTo>
                  <a:lnTo>
                    <a:pt x="636" y="73"/>
                  </a:lnTo>
                  <a:lnTo>
                    <a:pt x="636" y="74"/>
                  </a:lnTo>
                  <a:lnTo>
                    <a:pt x="636" y="75"/>
                  </a:lnTo>
                  <a:lnTo>
                    <a:pt x="634" y="75"/>
                  </a:lnTo>
                  <a:lnTo>
                    <a:pt x="635" y="78"/>
                  </a:lnTo>
                  <a:lnTo>
                    <a:pt x="637" y="82"/>
                  </a:lnTo>
                  <a:lnTo>
                    <a:pt x="643" y="90"/>
                  </a:lnTo>
                  <a:lnTo>
                    <a:pt x="645" y="92"/>
                  </a:lnTo>
                  <a:lnTo>
                    <a:pt x="648" y="93"/>
                  </a:lnTo>
                  <a:lnTo>
                    <a:pt x="648" y="94"/>
                  </a:lnTo>
                  <a:lnTo>
                    <a:pt x="649" y="96"/>
                  </a:lnTo>
                  <a:lnTo>
                    <a:pt x="649" y="97"/>
                  </a:lnTo>
                  <a:lnTo>
                    <a:pt x="649" y="98"/>
                  </a:lnTo>
                  <a:lnTo>
                    <a:pt x="649" y="98"/>
                  </a:lnTo>
                  <a:lnTo>
                    <a:pt x="649" y="99"/>
                  </a:lnTo>
                  <a:lnTo>
                    <a:pt x="650" y="99"/>
                  </a:lnTo>
                  <a:lnTo>
                    <a:pt x="651" y="99"/>
                  </a:lnTo>
                  <a:lnTo>
                    <a:pt x="652" y="104"/>
                  </a:lnTo>
                  <a:lnTo>
                    <a:pt x="652" y="105"/>
                  </a:lnTo>
                  <a:lnTo>
                    <a:pt x="654" y="106"/>
                  </a:lnTo>
                  <a:lnTo>
                    <a:pt x="654" y="106"/>
                  </a:lnTo>
                  <a:lnTo>
                    <a:pt x="654" y="107"/>
                  </a:lnTo>
                  <a:lnTo>
                    <a:pt x="655" y="107"/>
                  </a:lnTo>
                  <a:lnTo>
                    <a:pt x="658" y="107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1" y="110"/>
                  </a:lnTo>
                  <a:lnTo>
                    <a:pt x="662" y="110"/>
                  </a:lnTo>
                  <a:lnTo>
                    <a:pt x="661" y="111"/>
                  </a:lnTo>
                  <a:lnTo>
                    <a:pt x="661" y="112"/>
                  </a:lnTo>
                  <a:lnTo>
                    <a:pt x="660" y="114"/>
                  </a:lnTo>
                  <a:lnTo>
                    <a:pt x="660" y="116"/>
                  </a:lnTo>
                  <a:lnTo>
                    <a:pt x="662" y="116"/>
                  </a:lnTo>
                  <a:lnTo>
                    <a:pt x="661" y="121"/>
                  </a:lnTo>
                  <a:lnTo>
                    <a:pt x="662" y="122"/>
                  </a:lnTo>
                  <a:lnTo>
                    <a:pt x="663" y="122"/>
                  </a:lnTo>
                  <a:lnTo>
                    <a:pt x="664" y="122"/>
                  </a:lnTo>
                  <a:lnTo>
                    <a:pt x="666" y="128"/>
                  </a:lnTo>
                  <a:lnTo>
                    <a:pt x="667" y="130"/>
                  </a:lnTo>
                  <a:lnTo>
                    <a:pt x="668" y="130"/>
                  </a:lnTo>
                  <a:lnTo>
                    <a:pt x="670" y="131"/>
                  </a:lnTo>
                  <a:lnTo>
                    <a:pt x="671" y="131"/>
                  </a:lnTo>
                  <a:lnTo>
                    <a:pt x="672" y="132"/>
                  </a:lnTo>
                  <a:lnTo>
                    <a:pt x="672" y="133"/>
                  </a:lnTo>
                  <a:lnTo>
                    <a:pt x="675" y="133"/>
                  </a:lnTo>
                  <a:lnTo>
                    <a:pt x="676" y="134"/>
                  </a:lnTo>
                  <a:lnTo>
                    <a:pt x="678" y="137"/>
                  </a:lnTo>
                  <a:lnTo>
                    <a:pt x="678" y="139"/>
                  </a:lnTo>
                  <a:lnTo>
                    <a:pt x="678" y="140"/>
                  </a:lnTo>
                  <a:lnTo>
                    <a:pt x="681" y="143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9"/>
                  </a:lnTo>
                  <a:lnTo>
                    <a:pt x="682" y="150"/>
                  </a:lnTo>
                  <a:lnTo>
                    <a:pt x="681" y="150"/>
                  </a:lnTo>
                  <a:lnTo>
                    <a:pt x="683" y="152"/>
                  </a:lnTo>
                  <a:lnTo>
                    <a:pt x="686" y="153"/>
                  </a:lnTo>
                  <a:lnTo>
                    <a:pt x="686" y="154"/>
                  </a:lnTo>
                  <a:lnTo>
                    <a:pt x="685" y="155"/>
                  </a:lnTo>
                  <a:lnTo>
                    <a:pt x="686" y="156"/>
                  </a:lnTo>
                  <a:lnTo>
                    <a:pt x="687" y="156"/>
                  </a:lnTo>
                  <a:lnTo>
                    <a:pt x="688" y="157"/>
                  </a:lnTo>
                  <a:lnTo>
                    <a:pt x="690" y="159"/>
                  </a:lnTo>
                  <a:lnTo>
                    <a:pt x="693" y="161"/>
                  </a:lnTo>
                  <a:lnTo>
                    <a:pt x="694" y="163"/>
                  </a:lnTo>
                  <a:lnTo>
                    <a:pt x="694" y="164"/>
                  </a:lnTo>
                  <a:lnTo>
                    <a:pt x="696" y="164"/>
                  </a:lnTo>
                  <a:lnTo>
                    <a:pt x="698" y="166"/>
                  </a:lnTo>
                  <a:lnTo>
                    <a:pt x="701" y="167"/>
                  </a:lnTo>
                  <a:lnTo>
                    <a:pt x="702" y="166"/>
                  </a:lnTo>
                  <a:lnTo>
                    <a:pt x="703" y="168"/>
                  </a:lnTo>
                  <a:lnTo>
                    <a:pt x="703" y="169"/>
                  </a:lnTo>
                  <a:lnTo>
                    <a:pt x="706" y="172"/>
                  </a:lnTo>
                  <a:lnTo>
                    <a:pt x="708" y="174"/>
                  </a:lnTo>
                  <a:lnTo>
                    <a:pt x="709" y="179"/>
                  </a:lnTo>
                  <a:lnTo>
                    <a:pt x="709" y="181"/>
                  </a:lnTo>
                  <a:lnTo>
                    <a:pt x="709" y="182"/>
                  </a:lnTo>
                  <a:lnTo>
                    <a:pt x="708" y="183"/>
                  </a:lnTo>
                  <a:lnTo>
                    <a:pt x="710" y="184"/>
                  </a:lnTo>
                  <a:lnTo>
                    <a:pt x="710" y="186"/>
                  </a:lnTo>
                  <a:lnTo>
                    <a:pt x="710" y="188"/>
                  </a:lnTo>
                  <a:lnTo>
                    <a:pt x="711" y="188"/>
                  </a:lnTo>
                  <a:lnTo>
                    <a:pt x="711" y="189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2" y="196"/>
                  </a:lnTo>
                  <a:lnTo>
                    <a:pt x="716" y="202"/>
                  </a:lnTo>
                  <a:lnTo>
                    <a:pt x="716" y="205"/>
                  </a:lnTo>
                  <a:lnTo>
                    <a:pt x="721" y="215"/>
                  </a:lnTo>
                  <a:lnTo>
                    <a:pt x="722" y="218"/>
                  </a:lnTo>
                  <a:lnTo>
                    <a:pt x="722" y="219"/>
                  </a:lnTo>
                  <a:lnTo>
                    <a:pt x="722" y="220"/>
                  </a:lnTo>
                  <a:lnTo>
                    <a:pt x="722" y="222"/>
                  </a:lnTo>
                  <a:lnTo>
                    <a:pt x="721" y="224"/>
                  </a:lnTo>
                  <a:lnTo>
                    <a:pt x="720" y="225"/>
                  </a:lnTo>
                  <a:lnTo>
                    <a:pt x="720" y="227"/>
                  </a:lnTo>
                  <a:lnTo>
                    <a:pt x="721" y="230"/>
                  </a:lnTo>
                  <a:lnTo>
                    <a:pt x="720" y="230"/>
                  </a:lnTo>
                  <a:lnTo>
                    <a:pt x="720" y="230"/>
                  </a:lnTo>
                  <a:lnTo>
                    <a:pt x="720" y="236"/>
                  </a:lnTo>
                  <a:lnTo>
                    <a:pt x="720" y="236"/>
                  </a:lnTo>
                  <a:lnTo>
                    <a:pt x="721" y="239"/>
                  </a:lnTo>
                  <a:lnTo>
                    <a:pt x="721" y="240"/>
                  </a:lnTo>
                  <a:lnTo>
                    <a:pt x="721" y="239"/>
                  </a:lnTo>
                  <a:lnTo>
                    <a:pt x="722" y="240"/>
                  </a:lnTo>
                  <a:lnTo>
                    <a:pt x="722" y="241"/>
                  </a:lnTo>
                  <a:lnTo>
                    <a:pt x="722" y="245"/>
                  </a:lnTo>
                  <a:lnTo>
                    <a:pt x="722" y="246"/>
                  </a:lnTo>
                  <a:lnTo>
                    <a:pt x="721" y="247"/>
                  </a:lnTo>
                  <a:lnTo>
                    <a:pt x="720" y="248"/>
                  </a:lnTo>
                  <a:lnTo>
                    <a:pt x="720" y="249"/>
                  </a:lnTo>
                  <a:lnTo>
                    <a:pt x="720" y="250"/>
                  </a:lnTo>
                  <a:lnTo>
                    <a:pt x="720" y="250"/>
                  </a:lnTo>
                  <a:lnTo>
                    <a:pt x="719" y="251"/>
                  </a:lnTo>
                  <a:lnTo>
                    <a:pt x="719" y="254"/>
                  </a:lnTo>
                  <a:lnTo>
                    <a:pt x="718" y="255"/>
                  </a:lnTo>
                  <a:lnTo>
                    <a:pt x="717" y="256"/>
                  </a:lnTo>
                  <a:lnTo>
                    <a:pt x="717" y="257"/>
                  </a:lnTo>
                  <a:lnTo>
                    <a:pt x="717" y="260"/>
                  </a:lnTo>
                  <a:lnTo>
                    <a:pt x="717" y="261"/>
                  </a:lnTo>
                  <a:lnTo>
                    <a:pt x="716" y="264"/>
                  </a:lnTo>
                  <a:lnTo>
                    <a:pt x="714" y="266"/>
                  </a:lnTo>
                  <a:lnTo>
                    <a:pt x="714" y="266"/>
                  </a:lnTo>
                  <a:lnTo>
                    <a:pt x="713" y="266"/>
                  </a:lnTo>
                  <a:lnTo>
                    <a:pt x="712" y="266"/>
                  </a:lnTo>
                  <a:lnTo>
                    <a:pt x="712" y="267"/>
                  </a:lnTo>
                  <a:lnTo>
                    <a:pt x="712" y="270"/>
                  </a:lnTo>
                  <a:lnTo>
                    <a:pt x="711" y="271"/>
                  </a:lnTo>
                  <a:lnTo>
                    <a:pt x="709" y="271"/>
                  </a:lnTo>
                  <a:lnTo>
                    <a:pt x="710" y="272"/>
                  </a:lnTo>
                  <a:lnTo>
                    <a:pt x="712" y="275"/>
                  </a:lnTo>
                  <a:lnTo>
                    <a:pt x="712" y="276"/>
                  </a:lnTo>
                  <a:lnTo>
                    <a:pt x="713" y="277"/>
                  </a:lnTo>
                  <a:lnTo>
                    <a:pt x="713" y="278"/>
                  </a:lnTo>
                  <a:lnTo>
                    <a:pt x="712" y="281"/>
                  </a:lnTo>
                  <a:lnTo>
                    <a:pt x="711" y="284"/>
                  </a:lnTo>
                  <a:lnTo>
                    <a:pt x="710" y="288"/>
                  </a:lnTo>
                  <a:lnTo>
                    <a:pt x="709" y="289"/>
                  </a:lnTo>
                  <a:lnTo>
                    <a:pt x="709" y="290"/>
                  </a:lnTo>
                  <a:lnTo>
                    <a:pt x="708" y="291"/>
                  </a:lnTo>
                  <a:lnTo>
                    <a:pt x="708" y="292"/>
                  </a:lnTo>
                  <a:lnTo>
                    <a:pt x="708" y="293"/>
                  </a:lnTo>
                  <a:lnTo>
                    <a:pt x="708" y="293"/>
                  </a:lnTo>
                  <a:lnTo>
                    <a:pt x="708" y="294"/>
                  </a:lnTo>
                  <a:lnTo>
                    <a:pt x="708" y="298"/>
                  </a:lnTo>
                  <a:lnTo>
                    <a:pt x="708" y="300"/>
                  </a:lnTo>
                  <a:lnTo>
                    <a:pt x="708" y="302"/>
                  </a:lnTo>
                  <a:lnTo>
                    <a:pt x="710" y="308"/>
                  </a:lnTo>
                  <a:lnTo>
                    <a:pt x="710" y="309"/>
                  </a:lnTo>
                  <a:lnTo>
                    <a:pt x="710" y="310"/>
                  </a:lnTo>
                  <a:lnTo>
                    <a:pt x="711" y="311"/>
                  </a:lnTo>
                  <a:lnTo>
                    <a:pt x="711" y="312"/>
                  </a:lnTo>
                  <a:lnTo>
                    <a:pt x="711" y="313"/>
                  </a:lnTo>
                  <a:lnTo>
                    <a:pt x="710" y="314"/>
                  </a:lnTo>
                  <a:lnTo>
                    <a:pt x="710" y="315"/>
                  </a:lnTo>
                  <a:lnTo>
                    <a:pt x="711" y="316"/>
                  </a:lnTo>
                  <a:lnTo>
                    <a:pt x="711" y="318"/>
                  </a:lnTo>
                  <a:lnTo>
                    <a:pt x="712" y="318"/>
                  </a:lnTo>
                  <a:lnTo>
                    <a:pt x="711" y="319"/>
                  </a:lnTo>
                  <a:lnTo>
                    <a:pt x="710" y="320"/>
                  </a:lnTo>
                  <a:lnTo>
                    <a:pt x="710" y="320"/>
                  </a:lnTo>
                  <a:lnTo>
                    <a:pt x="710" y="324"/>
                  </a:lnTo>
                  <a:lnTo>
                    <a:pt x="711" y="328"/>
                  </a:lnTo>
                  <a:lnTo>
                    <a:pt x="713" y="331"/>
                  </a:lnTo>
                  <a:lnTo>
                    <a:pt x="714" y="333"/>
                  </a:lnTo>
                  <a:lnTo>
                    <a:pt x="714" y="345"/>
                  </a:lnTo>
                  <a:lnTo>
                    <a:pt x="714" y="347"/>
                  </a:lnTo>
                  <a:lnTo>
                    <a:pt x="715" y="349"/>
                  </a:lnTo>
                  <a:lnTo>
                    <a:pt x="714" y="350"/>
                  </a:lnTo>
                  <a:lnTo>
                    <a:pt x="711" y="350"/>
                  </a:lnTo>
                  <a:lnTo>
                    <a:pt x="709" y="351"/>
                  </a:lnTo>
                  <a:lnTo>
                    <a:pt x="708" y="351"/>
                  </a:lnTo>
                  <a:lnTo>
                    <a:pt x="707" y="352"/>
                  </a:lnTo>
                  <a:lnTo>
                    <a:pt x="705" y="354"/>
                  </a:lnTo>
                  <a:lnTo>
                    <a:pt x="710" y="357"/>
                  </a:lnTo>
                  <a:lnTo>
                    <a:pt x="713" y="358"/>
                  </a:lnTo>
                  <a:lnTo>
                    <a:pt x="714" y="361"/>
                  </a:lnTo>
                  <a:lnTo>
                    <a:pt x="714" y="362"/>
                  </a:lnTo>
                  <a:lnTo>
                    <a:pt x="714" y="363"/>
                  </a:lnTo>
                  <a:lnTo>
                    <a:pt x="714" y="367"/>
                  </a:lnTo>
                  <a:lnTo>
                    <a:pt x="715" y="369"/>
                  </a:lnTo>
                  <a:lnTo>
                    <a:pt x="718" y="371"/>
                  </a:lnTo>
                  <a:lnTo>
                    <a:pt x="719" y="373"/>
                  </a:lnTo>
                  <a:lnTo>
                    <a:pt x="720" y="373"/>
                  </a:lnTo>
                  <a:lnTo>
                    <a:pt x="721" y="372"/>
                  </a:lnTo>
                  <a:lnTo>
                    <a:pt x="724" y="374"/>
                  </a:lnTo>
                  <a:lnTo>
                    <a:pt x="726" y="376"/>
                  </a:lnTo>
                  <a:lnTo>
                    <a:pt x="725" y="379"/>
                  </a:lnTo>
                  <a:lnTo>
                    <a:pt x="728" y="386"/>
                  </a:lnTo>
                  <a:lnTo>
                    <a:pt x="730" y="389"/>
                  </a:lnTo>
                  <a:lnTo>
                    <a:pt x="732" y="390"/>
                  </a:lnTo>
                  <a:lnTo>
                    <a:pt x="733" y="391"/>
                  </a:lnTo>
                  <a:lnTo>
                    <a:pt x="737" y="393"/>
                  </a:lnTo>
                  <a:lnTo>
                    <a:pt x="744" y="394"/>
                  </a:lnTo>
                  <a:lnTo>
                    <a:pt x="752" y="399"/>
                  </a:lnTo>
                  <a:lnTo>
                    <a:pt x="764" y="401"/>
                  </a:lnTo>
                  <a:lnTo>
                    <a:pt x="768" y="401"/>
                  </a:lnTo>
                  <a:lnTo>
                    <a:pt x="770" y="400"/>
                  </a:lnTo>
                  <a:lnTo>
                    <a:pt x="771" y="400"/>
                  </a:lnTo>
                  <a:lnTo>
                    <a:pt x="772" y="399"/>
                  </a:lnTo>
                  <a:lnTo>
                    <a:pt x="769" y="398"/>
                  </a:lnTo>
                  <a:lnTo>
                    <a:pt x="768" y="396"/>
                  </a:lnTo>
                  <a:lnTo>
                    <a:pt x="768" y="395"/>
                  </a:lnTo>
                  <a:lnTo>
                    <a:pt x="768" y="394"/>
                  </a:lnTo>
                  <a:lnTo>
                    <a:pt x="771" y="393"/>
                  </a:lnTo>
                  <a:lnTo>
                    <a:pt x="771" y="391"/>
                  </a:lnTo>
                  <a:lnTo>
                    <a:pt x="771" y="389"/>
                  </a:lnTo>
                  <a:lnTo>
                    <a:pt x="774" y="388"/>
                  </a:lnTo>
                  <a:lnTo>
                    <a:pt x="774" y="389"/>
                  </a:lnTo>
                  <a:lnTo>
                    <a:pt x="777" y="391"/>
                  </a:lnTo>
                  <a:lnTo>
                    <a:pt x="780" y="391"/>
                  </a:lnTo>
                  <a:lnTo>
                    <a:pt x="780" y="392"/>
                  </a:lnTo>
                  <a:lnTo>
                    <a:pt x="782" y="393"/>
                  </a:lnTo>
                  <a:lnTo>
                    <a:pt x="784" y="394"/>
                  </a:lnTo>
                  <a:lnTo>
                    <a:pt x="786" y="393"/>
                  </a:lnTo>
                  <a:lnTo>
                    <a:pt x="786" y="393"/>
                  </a:lnTo>
                  <a:lnTo>
                    <a:pt x="786" y="390"/>
                  </a:lnTo>
                  <a:lnTo>
                    <a:pt x="787" y="389"/>
                  </a:lnTo>
                  <a:lnTo>
                    <a:pt x="788" y="388"/>
                  </a:lnTo>
                  <a:lnTo>
                    <a:pt x="791" y="388"/>
                  </a:lnTo>
                  <a:lnTo>
                    <a:pt x="792" y="388"/>
                  </a:lnTo>
                  <a:lnTo>
                    <a:pt x="796" y="384"/>
                  </a:lnTo>
                  <a:lnTo>
                    <a:pt x="800" y="383"/>
                  </a:lnTo>
                  <a:lnTo>
                    <a:pt x="802" y="382"/>
                  </a:lnTo>
                  <a:lnTo>
                    <a:pt x="803" y="381"/>
                  </a:lnTo>
                  <a:lnTo>
                    <a:pt x="804" y="381"/>
                  </a:lnTo>
                  <a:lnTo>
                    <a:pt x="805" y="381"/>
                  </a:lnTo>
                  <a:lnTo>
                    <a:pt x="806" y="380"/>
                  </a:lnTo>
                  <a:lnTo>
                    <a:pt x="806" y="379"/>
                  </a:lnTo>
                  <a:lnTo>
                    <a:pt x="807" y="378"/>
                  </a:lnTo>
                  <a:lnTo>
                    <a:pt x="809" y="377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4" y="376"/>
                  </a:lnTo>
                  <a:lnTo>
                    <a:pt x="816" y="376"/>
                  </a:lnTo>
                  <a:lnTo>
                    <a:pt x="816" y="376"/>
                  </a:lnTo>
                  <a:lnTo>
                    <a:pt x="817" y="375"/>
                  </a:lnTo>
                  <a:lnTo>
                    <a:pt x="817" y="375"/>
                  </a:lnTo>
                  <a:lnTo>
                    <a:pt x="818" y="374"/>
                  </a:lnTo>
                  <a:lnTo>
                    <a:pt x="819" y="374"/>
                  </a:lnTo>
                  <a:lnTo>
                    <a:pt x="820" y="374"/>
                  </a:lnTo>
                  <a:lnTo>
                    <a:pt x="821" y="375"/>
                  </a:lnTo>
                  <a:lnTo>
                    <a:pt x="822" y="375"/>
                  </a:lnTo>
                  <a:lnTo>
                    <a:pt x="828" y="375"/>
                  </a:lnTo>
                  <a:lnTo>
                    <a:pt x="841" y="380"/>
                  </a:lnTo>
                  <a:lnTo>
                    <a:pt x="846" y="383"/>
                  </a:lnTo>
                  <a:lnTo>
                    <a:pt x="846" y="384"/>
                  </a:lnTo>
                  <a:lnTo>
                    <a:pt x="848" y="386"/>
                  </a:lnTo>
                  <a:lnTo>
                    <a:pt x="850" y="390"/>
                  </a:lnTo>
                  <a:lnTo>
                    <a:pt x="851" y="395"/>
                  </a:lnTo>
                  <a:lnTo>
                    <a:pt x="849" y="399"/>
                  </a:lnTo>
                  <a:lnTo>
                    <a:pt x="850" y="399"/>
                  </a:lnTo>
                  <a:lnTo>
                    <a:pt x="850" y="401"/>
                  </a:lnTo>
                  <a:lnTo>
                    <a:pt x="850" y="402"/>
                  </a:lnTo>
                  <a:lnTo>
                    <a:pt x="849" y="403"/>
                  </a:lnTo>
                  <a:lnTo>
                    <a:pt x="848" y="403"/>
                  </a:lnTo>
                  <a:lnTo>
                    <a:pt x="846" y="403"/>
                  </a:lnTo>
                  <a:lnTo>
                    <a:pt x="846" y="404"/>
                  </a:lnTo>
                  <a:lnTo>
                    <a:pt x="847" y="405"/>
                  </a:lnTo>
                  <a:lnTo>
                    <a:pt x="848" y="407"/>
                  </a:lnTo>
                  <a:lnTo>
                    <a:pt x="850" y="409"/>
                  </a:lnTo>
                  <a:lnTo>
                    <a:pt x="853" y="410"/>
                  </a:lnTo>
                  <a:lnTo>
                    <a:pt x="851" y="411"/>
                  </a:lnTo>
                  <a:lnTo>
                    <a:pt x="850" y="416"/>
                  </a:lnTo>
                  <a:lnTo>
                    <a:pt x="849" y="427"/>
                  </a:lnTo>
                  <a:lnTo>
                    <a:pt x="849" y="429"/>
                  </a:lnTo>
                  <a:lnTo>
                    <a:pt x="847" y="432"/>
                  </a:lnTo>
                  <a:lnTo>
                    <a:pt x="847" y="434"/>
                  </a:lnTo>
                  <a:lnTo>
                    <a:pt x="847" y="436"/>
                  </a:lnTo>
                  <a:lnTo>
                    <a:pt x="846" y="438"/>
                  </a:lnTo>
                  <a:lnTo>
                    <a:pt x="846" y="439"/>
                  </a:lnTo>
                  <a:lnTo>
                    <a:pt x="846" y="442"/>
                  </a:lnTo>
                  <a:lnTo>
                    <a:pt x="845" y="446"/>
                  </a:lnTo>
                  <a:lnTo>
                    <a:pt x="846" y="448"/>
                  </a:lnTo>
                  <a:lnTo>
                    <a:pt x="845" y="449"/>
                  </a:lnTo>
                  <a:lnTo>
                    <a:pt x="845" y="450"/>
                  </a:lnTo>
                  <a:lnTo>
                    <a:pt x="844" y="450"/>
                  </a:lnTo>
                  <a:lnTo>
                    <a:pt x="842" y="451"/>
                  </a:lnTo>
                  <a:lnTo>
                    <a:pt x="841" y="453"/>
                  </a:lnTo>
                  <a:lnTo>
                    <a:pt x="840" y="453"/>
                  </a:lnTo>
                  <a:lnTo>
                    <a:pt x="839" y="453"/>
                  </a:lnTo>
                  <a:lnTo>
                    <a:pt x="838" y="453"/>
                  </a:lnTo>
                  <a:lnTo>
                    <a:pt x="837" y="453"/>
                  </a:lnTo>
                  <a:lnTo>
                    <a:pt x="836" y="453"/>
                  </a:lnTo>
                  <a:lnTo>
                    <a:pt x="818" y="456"/>
                  </a:lnTo>
                  <a:lnTo>
                    <a:pt x="807" y="457"/>
                  </a:lnTo>
                  <a:lnTo>
                    <a:pt x="804" y="458"/>
                  </a:lnTo>
                  <a:lnTo>
                    <a:pt x="795" y="464"/>
                  </a:lnTo>
                  <a:lnTo>
                    <a:pt x="792" y="466"/>
                  </a:lnTo>
                  <a:lnTo>
                    <a:pt x="790" y="470"/>
                  </a:lnTo>
                  <a:lnTo>
                    <a:pt x="789" y="469"/>
                  </a:lnTo>
                  <a:lnTo>
                    <a:pt x="790" y="467"/>
                  </a:lnTo>
                  <a:lnTo>
                    <a:pt x="788" y="465"/>
                  </a:lnTo>
                  <a:lnTo>
                    <a:pt x="787" y="463"/>
                  </a:lnTo>
                  <a:lnTo>
                    <a:pt x="790" y="462"/>
                  </a:lnTo>
                  <a:lnTo>
                    <a:pt x="792" y="461"/>
                  </a:lnTo>
                  <a:lnTo>
                    <a:pt x="795" y="459"/>
                  </a:lnTo>
                  <a:lnTo>
                    <a:pt x="798" y="459"/>
                  </a:lnTo>
                  <a:lnTo>
                    <a:pt x="801" y="458"/>
                  </a:lnTo>
                  <a:lnTo>
                    <a:pt x="803" y="455"/>
                  </a:lnTo>
                  <a:lnTo>
                    <a:pt x="803" y="453"/>
                  </a:lnTo>
                  <a:lnTo>
                    <a:pt x="803" y="451"/>
                  </a:lnTo>
                  <a:lnTo>
                    <a:pt x="801" y="449"/>
                  </a:lnTo>
                  <a:lnTo>
                    <a:pt x="798" y="446"/>
                  </a:lnTo>
                  <a:lnTo>
                    <a:pt x="799" y="448"/>
                  </a:lnTo>
                  <a:lnTo>
                    <a:pt x="799" y="449"/>
                  </a:lnTo>
                  <a:lnTo>
                    <a:pt x="799" y="451"/>
                  </a:lnTo>
                  <a:lnTo>
                    <a:pt x="798" y="450"/>
                  </a:lnTo>
                  <a:lnTo>
                    <a:pt x="797" y="451"/>
                  </a:lnTo>
                  <a:lnTo>
                    <a:pt x="795" y="452"/>
                  </a:lnTo>
                  <a:lnTo>
                    <a:pt x="794" y="450"/>
                  </a:lnTo>
                  <a:lnTo>
                    <a:pt x="794" y="447"/>
                  </a:lnTo>
                  <a:lnTo>
                    <a:pt x="793" y="440"/>
                  </a:lnTo>
                  <a:lnTo>
                    <a:pt x="795" y="437"/>
                  </a:lnTo>
                  <a:lnTo>
                    <a:pt x="798" y="435"/>
                  </a:lnTo>
                  <a:lnTo>
                    <a:pt x="800" y="434"/>
                  </a:lnTo>
                  <a:lnTo>
                    <a:pt x="799" y="433"/>
                  </a:lnTo>
                  <a:lnTo>
                    <a:pt x="795" y="430"/>
                  </a:lnTo>
                  <a:lnTo>
                    <a:pt x="794" y="429"/>
                  </a:lnTo>
                  <a:lnTo>
                    <a:pt x="792" y="429"/>
                  </a:lnTo>
                  <a:lnTo>
                    <a:pt x="788" y="429"/>
                  </a:lnTo>
                  <a:lnTo>
                    <a:pt x="787" y="429"/>
                  </a:lnTo>
                  <a:lnTo>
                    <a:pt x="787" y="429"/>
                  </a:lnTo>
                  <a:lnTo>
                    <a:pt x="787" y="430"/>
                  </a:lnTo>
                  <a:lnTo>
                    <a:pt x="786" y="432"/>
                  </a:lnTo>
                  <a:lnTo>
                    <a:pt x="786" y="432"/>
                  </a:lnTo>
                  <a:lnTo>
                    <a:pt x="783" y="433"/>
                  </a:lnTo>
                  <a:lnTo>
                    <a:pt x="782" y="433"/>
                  </a:lnTo>
                  <a:lnTo>
                    <a:pt x="779" y="436"/>
                  </a:lnTo>
                  <a:lnTo>
                    <a:pt x="778" y="437"/>
                  </a:lnTo>
                  <a:lnTo>
                    <a:pt x="778" y="440"/>
                  </a:lnTo>
                  <a:lnTo>
                    <a:pt x="778" y="441"/>
                  </a:lnTo>
                  <a:lnTo>
                    <a:pt x="779" y="441"/>
                  </a:lnTo>
                  <a:lnTo>
                    <a:pt x="779" y="442"/>
                  </a:lnTo>
                  <a:lnTo>
                    <a:pt x="779" y="443"/>
                  </a:lnTo>
                  <a:lnTo>
                    <a:pt x="778" y="443"/>
                  </a:lnTo>
                  <a:lnTo>
                    <a:pt x="778" y="444"/>
                  </a:lnTo>
                  <a:lnTo>
                    <a:pt x="778" y="445"/>
                  </a:lnTo>
                  <a:lnTo>
                    <a:pt x="779" y="447"/>
                  </a:lnTo>
                  <a:lnTo>
                    <a:pt x="780" y="447"/>
                  </a:lnTo>
                  <a:lnTo>
                    <a:pt x="781" y="447"/>
                  </a:lnTo>
                  <a:lnTo>
                    <a:pt x="786" y="453"/>
                  </a:lnTo>
                  <a:lnTo>
                    <a:pt x="785" y="453"/>
                  </a:lnTo>
                  <a:lnTo>
                    <a:pt x="784" y="454"/>
                  </a:lnTo>
                  <a:lnTo>
                    <a:pt x="783" y="454"/>
                  </a:lnTo>
                  <a:lnTo>
                    <a:pt x="784" y="455"/>
                  </a:lnTo>
                  <a:lnTo>
                    <a:pt x="785" y="455"/>
                  </a:lnTo>
                  <a:lnTo>
                    <a:pt x="785" y="456"/>
                  </a:lnTo>
                  <a:lnTo>
                    <a:pt x="783" y="457"/>
                  </a:lnTo>
                  <a:lnTo>
                    <a:pt x="783" y="458"/>
                  </a:lnTo>
                  <a:lnTo>
                    <a:pt x="784" y="459"/>
                  </a:lnTo>
                  <a:lnTo>
                    <a:pt x="785" y="460"/>
                  </a:lnTo>
                  <a:lnTo>
                    <a:pt x="784" y="461"/>
                  </a:lnTo>
                  <a:lnTo>
                    <a:pt x="783" y="461"/>
                  </a:lnTo>
                  <a:lnTo>
                    <a:pt x="779" y="461"/>
                  </a:lnTo>
                  <a:lnTo>
                    <a:pt x="778" y="462"/>
                  </a:lnTo>
                  <a:lnTo>
                    <a:pt x="773" y="465"/>
                  </a:lnTo>
                  <a:lnTo>
                    <a:pt x="772" y="465"/>
                  </a:lnTo>
                  <a:lnTo>
                    <a:pt x="771" y="468"/>
                  </a:lnTo>
                  <a:lnTo>
                    <a:pt x="771" y="469"/>
                  </a:lnTo>
                  <a:lnTo>
                    <a:pt x="771" y="470"/>
                  </a:lnTo>
                  <a:lnTo>
                    <a:pt x="773" y="469"/>
                  </a:lnTo>
                  <a:lnTo>
                    <a:pt x="773" y="471"/>
                  </a:lnTo>
                  <a:lnTo>
                    <a:pt x="771" y="471"/>
                  </a:lnTo>
                  <a:lnTo>
                    <a:pt x="770" y="473"/>
                  </a:lnTo>
                  <a:lnTo>
                    <a:pt x="770" y="475"/>
                  </a:lnTo>
                  <a:lnTo>
                    <a:pt x="771" y="476"/>
                  </a:lnTo>
                  <a:lnTo>
                    <a:pt x="776" y="475"/>
                  </a:lnTo>
                  <a:lnTo>
                    <a:pt x="778" y="473"/>
                  </a:lnTo>
                  <a:lnTo>
                    <a:pt x="780" y="471"/>
                  </a:lnTo>
                  <a:lnTo>
                    <a:pt x="782" y="469"/>
                  </a:lnTo>
                  <a:lnTo>
                    <a:pt x="780" y="466"/>
                  </a:lnTo>
                  <a:lnTo>
                    <a:pt x="787" y="468"/>
                  </a:lnTo>
                  <a:lnTo>
                    <a:pt x="788" y="470"/>
                  </a:lnTo>
                  <a:lnTo>
                    <a:pt x="789" y="471"/>
                  </a:lnTo>
                  <a:lnTo>
                    <a:pt x="788" y="474"/>
                  </a:lnTo>
                  <a:lnTo>
                    <a:pt x="786" y="476"/>
                  </a:lnTo>
                  <a:lnTo>
                    <a:pt x="785" y="477"/>
                  </a:lnTo>
                  <a:lnTo>
                    <a:pt x="786" y="475"/>
                  </a:lnTo>
                  <a:lnTo>
                    <a:pt x="787" y="472"/>
                  </a:lnTo>
                  <a:lnTo>
                    <a:pt x="788" y="470"/>
                  </a:lnTo>
                  <a:lnTo>
                    <a:pt x="786" y="469"/>
                  </a:lnTo>
                  <a:lnTo>
                    <a:pt x="786" y="470"/>
                  </a:lnTo>
                  <a:lnTo>
                    <a:pt x="786" y="471"/>
                  </a:lnTo>
                  <a:lnTo>
                    <a:pt x="786" y="471"/>
                  </a:lnTo>
                  <a:lnTo>
                    <a:pt x="785" y="471"/>
                  </a:lnTo>
                  <a:lnTo>
                    <a:pt x="783" y="471"/>
                  </a:lnTo>
                  <a:lnTo>
                    <a:pt x="782" y="471"/>
                  </a:lnTo>
                  <a:lnTo>
                    <a:pt x="782" y="471"/>
                  </a:lnTo>
                  <a:lnTo>
                    <a:pt x="781" y="472"/>
                  </a:lnTo>
                  <a:lnTo>
                    <a:pt x="780" y="474"/>
                  </a:lnTo>
                  <a:lnTo>
                    <a:pt x="777" y="477"/>
                  </a:lnTo>
                  <a:lnTo>
                    <a:pt x="775" y="477"/>
                  </a:lnTo>
                  <a:lnTo>
                    <a:pt x="771" y="480"/>
                  </a:lnTo>
                  <a:lnTo>
                    <a:pt x="769" y="481"/>
                  </a:lnTo>
                  <a:lnTo>
                    <a:pt x="771" y="478"/>
                  </a:lnTo>
                  <a:lnTo>
                    <a:pt x="771" y="477"/>
                  </a:lnTo>
                  <a:lnTo>
                    <a:pt x="770" y="477"/>
                  </a:lnTo>
                  <a:lnTo>
                    <a:pt x="769" y="477"/>
                  </a:lnTo>
                  <a:lnTo>
                    <a:pt x="768" y="477"/>
                  </a:lnTo>
                  <a:lnTo>
                    <a:pt x="768" y="479"/>
                  </a:lnTo>
                  <a:lnTo>
                    <a:pt x="769" y="479"/>
                  </a:lnTo>
                  <a:lnTo>
                    <a:pt x="768" y="481"/>
                  </a:lnTo>
                  <a:lnTo>
                    <a:pt x="768" y="482"/>
                  </a:lnTo>
                  <a:lnTo>
                    <a:pt x="769" y="483"/>
                  </a:lnTo>
                  <a:lnTo>
                    <a:pt x="771" y="483"/>
                  </a:lnTo>
                  <a:lnTo>
                    <a:pt x="768" y="484"/>
                  </a:lnTo>
                  <a:lnTo>
                    <a:pt x="766" y="485"/>
                  </a:lnTo>
                  <a:lnTo>
                    <a:pt x="766" y="487"/>
                  </a:lnTo>
                  <a:lnTo>
                    <a:pt x="767" y="486"/>
                  </a:lnTo>
                  <a:lnTo>
                    <a:pt x="767" y="485"/>
                  </a:lnTo>
                  <a:lnTo>
                    <a:pt x="768" y="486"/>
                  </a:lnTo>
                  <a:lnTo>
                    <a:pt x="769" y="487"/>
                  </a:lnTo>
                  <a:lnTo>
                    <a:pt x="768" y="489"/>
                  </a:lnTo>
                  <a:lnTo>
                    <a:pt x="768" y="492"/>
                  </a:lnTo>
                  <a:lnTo>
                    <a:pt x="767" y="495"/>
                  </a:lnTo>
                  <a:lnTo>
                    <a:pt x="768" y="498"/>
                  </a:lnTo>
                  <a:lnTo>
                    <a:pt x="768" y="498"/>
                  </a:lnTo>
                  <a:lnTo>
                    <a:pt x="769" y="497"/>
                  </a:lnTo>
                  <a:lnTo>
                    <a:pt x="769" y="495"/>
                  </a:lnTo>
                  <a:lnTo>
                    <a:pt x="770" y="493"/>
                  </a:lnTo>
                  <a:lnTo>
                    <a:pt x="771" y="492"/>
                  </a:lnTo>
                  <a:lnTo>
                    <a:pt x="773" y="490"/>
                  </a:lnTo>
                  <a:lnTo>
                    <a:pt x="775" y="487"/>
                  </a:lnTo>
                  <a:lnTo>
                    <a:pt x="777" y="485"/>
                  </a:lnTo>
                  <a:lnTo>
                    <a:pt x="779" y="484"/>
                  </a:lnTo>
                  <a:lnTo>
                    <a:pt x="780" y="484"/>
                  </a:lnTo>
                  <a:lnTo>
                    <a:pt x="781" y="483"/>
                  </a:lnTo>
                  <a:lnTo>
                    <a:pt x="782" y="481"/>
                  </a:lnTo>
                  <a:lnTo>
                    <a:pt x="783" y="478"/>
                  </a:lnTo>
                  <a:lnTo>
                    <a:pt x="783" y="481"/>
                  </a:lnTo>
                  <a:lnTo>
                    <a:pt x="782" y="483"/>
                  </a:lnTo>
                  <a:lnTo>
                    <a:pt x="776" y="495"/>
                  </a:lnTo>
                  <a:lnTo>
                    <a:pt x="772" y="498"/>
                  </a:lnTo>
                  <a:lnTo>
                    <a:pt x="763" y="509"/>
                  </a:lnTo>
                  <a:lnTo>
                    <a:pt x="762" y="512"/>
                  </a:lnTo>
                  <a:lnTo>
                    <a:pt x="762" y="513"/>
                  </a:lnTo>
                  <a:lnTo>
                    <a:pt x="761" y="513"/>
                  </a:lnTo>
                  <a:lnTo>
                    <a:pt x="760" y="513"/>
                  </a:lnTo>
                  <a:lnTo>
                    <a:pt x="758" y="514"/>
                  </a:lnTo>
                  <a:lnTo>
                    <a:pt x="757" y="515"/>
                  </a:lnTo>
                  <a:lnTo>
                    <a:pt x="757" y="517"/>
                  </a:lnTo>
                  <a:lnTo>
                    <a:pt x="756" y="519"/>
                  </a:lnTo>
                  <a:lnTo>
                    <a:pt x="756" y="524"/>
                  </a:lnTo>
                  <a:lnTo>
                    <a:pt x="757" y="525"/>
                  </a:lnTo>
                  <a:lnTo>
                    <a:pt x="758" y="528"/>
                  </a:lnTo>
                  <a:lnTo>
                    <a:pt x="760" y="531"/>
                  </a:lnTo>
                  <a:lnTo>
                    <a:pt x="760" y="533"/>
                  </a:lnTo>
                  <a:lnTo>
                    <a:pt x="760" y="535"/>
                  </a:lnTo>
                  <a:lnTo>
                    <a:pt x="761" y="536"/>
                  </a:lnTo>
                  <a:lnTo>
                    <a:pt x="759" y="535"/>
                  </a:lnTo>
                  <a:lnTo>
                    <a:pt x="758" y="535"/>
                  </a:lnTo>
                  <a:lnTo>
                    <a:pt x="757" y="536"/>
                  </a:lnTo>
                  <a:lnTo>
                    <a:pt x="756" y="537"/>
                  </a:lnTo>
                  <a:lnTo>
                    <a:pt x="757" y="540"/>
                  </a:lnTo>
                  <a:lnTo>
                    <a:pt x="759" y="549"/>
                  </a:lnTo>
                  <a:lnTo>
                    <a:pt x="761" y="556"/>
                  </a:lnTo>
                  <a:lnTo>
                    <a:pt x="761" y="557"/>
                  </a:lnTo>
                  <a:lnTo>
                    <a:pt x="760" y="558"/>
                  </a:lnTo>
                  <a:lnTo>
                    <a:pt x="759" y="559"/>
                  </a:lnTo>
                  <a:lnTo>
                    <a:pt x="759" y="561"/>
                  </a:lnTo>
                  <a:lnTo>
                    <a:pt x="757" y="565"/>
                  </a:lnTo>
                  <a:lnTo>
                    <a:pt x="757" y="567"/>
                  </a:lnTo>
                  <a:lnTo>
                    <a:pt x="755" y="571"/>
                  </a:lnTo>
                  <a:lnTo>
                    <a:pt x="755" y="573"/>
                  </a:lnTo>
                  <a:lnTo>
                    <a:pt x="753" y="579"/>
                  </a:lnTo>
                  <a:lnTo>
                    <a:pt x="753" y="580"/>
                  </a:lnTo>
                  <a:lnTo>
                    <a:pt x="752" y="581"/>
                  </a:lnTo>
                  <a:lnTo>
                    <a:pt x="753" y="583"/>
                  </a:lnTo>
                  <a:lnTo>
                    <a:pt x="752" y="584"/>
                  </a:lnTo>
                  <a:lnTo>
                    <a:pt x="752" y="585"/>
                  </a:lnTo>
                  <a:lnTo>
                    <a:pt x="752" y="586"/>
                  </a:lnTo>
                  <a:lnTo>
                    <a:pt x="752" y="588"/>
                  </a:lnTo>
                  <a:lnTo>
                    <a:pt x="752" y="589"/>
                  </a:lnTo>
                  <a:lnTo>
                    <a:pt x="739" y="590"/>
                  </a:lnTo>
                  <a:lnTo>
                    <a:pt x="720" y="586"/>
                  </a:lnTo>
                  <a:lnTo>
                    <a:pt x="701" y="578"/>
                  </a:lnTo>
                  <a:lnTo>
                    <a:pt x="698" y="575"/>
                  </a:lnTo>
                  <a:lnTo>
                    <a:pt x="694" y="561"/>
                  </a:lnTo>
                  <a:lnTo>
                    <a:pt x="692" y="557"/>
                  </a:lnTo>
                  <a:lnTo>
                    <a:pt x="687" y="558"/>
                  </a:lnTo>
                  <a:lnTo>
                    <a:pt x="681" y="561"/>
                  </a:lnTo>
                  <a:lnTo>
                    <a:pt x="675" y="563"/>
                  </a:lnTo>
                  <a:lnTo>
                    <a:pt x="672" y="558"/>
                  </a:lnTo>
                  <a:lnTo>
                    <a:pt x="671" y="557"/>
                  </a:lnTo>
                  <a:lnTo>
                    <a:pt x="669" y="554"/>
                  </a:lnTo>
                  <a:lnTo>
                    <a:pt x="666" y="553"/>
                  </a:lnTo>
                  <a:lnTo>
                    <a:pt x="661" y="555"/>
                  </a:lnTo>
                  <a:lnTo>
                    <a:pt x="644" y="555"/>
                  </a:lnTo>
                  <a:lnTo>
                    <a:pt x="643" y="554"/>
                  </a:lnTo>
                  <a:lnTo>
                    <a:pt x="642" y="551"/>
                  </a:lnTo>
                  <a:lnTo>
                    <a:pt x="641" y="550"/>
                  </a:lnTo>
                  <a:lnTo>
                    <a:pt x="636" y="548"/>
                  </a:lnTo>
                  <a:lnTo>
                    <a:pt x="634" y="545"/>
                  </a:lnTo>
                  <a:lnTo>
                    <a:pt x="634" y="543"/>
                  </a:lnTo>
                  <a:lnTo>
                    <a:pt x="632" y="542"/>
                  </a:lnTo>
                  <a:lnTo>
                    <a:pt x="630" y="542"/>
                  </a:lnTo>
                  <a:lnTo>
                    <a:pt x="628" y="541"/>
                  </a:lnTo>
                  <a:lnTo>
                    <a:pt x="618" y="538"/>
                  </a:lnTo>
                  <a:lnTo>
                    <a:pt x="612" y="534"/>
                  </a:lnTo>
                  <a:lnTo>
                    <a:pt x="610" y="536"/>
                  </a:lnTo>
                  <a:lnTo>
                    <a:pt x="600" y="537"/>
                  </a:lnTo>
                  <a:lnTo>
                    <a:pt x="591" y="542"/>
                  </a:lnTo>
                  <a:lnTo>
                    <a:pt x="588" y="543"/>
                  </a:lnTo>
                  <a:lnTo>
                    <a:pt x="583" y="543"/>
                  </a:lnTo>
                  <a:lnTo>
                    <a:pt x="582" y="543"/>
                  </a:lnTo>
                  <a:lnTo>
                    <a:pt x="581" y="544"/>
                  </a:lnTo>
                  <a:lnTo>
                    <a:pt x="580" y="545"/>
                  </a:lnTo>
                  <a:lnTo>
                    <a:pt x="578" y="545"/>
                  </a:lnTo>
                  <a:lnTo>
                    <a:pt x="575" y="546"/>
                  </a:lnTo>
                  <a:lnTo>
                    <a:pt x="557" y="549"/>
                  </a:lnTo>
                  <a:lnTo>
                    <a:pt x="549" y="549"/>
                  </a:lnTo>
                  <a:lnTo>
                    <a:pt x="547" y="550"/>
                  </a:lnTo>
                  <a:lnTo>
                    <a:pt x="540" y="553"/>
                  </a:lnTo>
                  <a:lnTo>
                    <a:pt x="533" y="555"/>
                  </a:lnTo>
                  <a:lnTo>
                    <a:pt x="530" y="557"/>
                  </a:lnTo>
                  <a:lnTo>
                    <a:pt x="527" y="561"/>
                  </a:lnTo>
                  <a:lnTo>
                    <a:pt x="525" y="563"/>
                  </a:lnTo>
                  <a:lnTo>
                    <a:pt x="524" y="565"/>
                  </a:lnTo>
                  <a:lnTo>
                    <a:pt x="514" y="573"/>
                  </a:lnTo>
                  <a:lnTo>
                    <a:pt x="513" y="574"/>
                  </a:lnTo>
                  <a:lnTo>
                    <a:pt x="512" y="576"/>
                  </a:lnTo>
                  <a:lnTo>
                    <a:pt x="508" y="581"/>
                  </a:lnTo>
                  <a:lnTo>
                    <a:pt x="505" y="583"/>
                  </a:lnTo>
                  <a:lnTo>
                    <a:pt x="502" y="586"/>
                  </a:lnTo>
                  <a:lnTo>
                    <a:pt x="499" y="591"/>
                  </a:lnTo>
                  <a:lnTo>
                    <a:pt x="496" y="591"/>
                  </a:lnTo>
                  <a:lnTo>
                    <a:pt x="495" y="591"/>
                  </a:lnTo>
                  <a:lnTo>
                    <a:pt x="490" y="592"/>
                  </a:lnTo>
                  <a:lnTo>
                    <a:pt x="488" y="593"/>
                  </a:lnTo>
                  <a:lnTo>
                    <a:pt x="486" y="595"/>
                  </a:lnTo>
                  <a:lnTo>
                    <a:pt x="485" y="596"/>
                  </a:lnTo>
                  <a:lnTo>
                    <a:pt x="483" y="597"/>
                  </a:lnTo>
                  <a:lnTo>
                    <a:pt x="481" y="597"/>
                  </a:lnTo>
                  <a:lnTo>
                    <a:pt x="480" y="597"/>
                  </a:lnTo>
                  <a:lnTo>
                    <a:pt x="477" y="598"/>
                  </a:lnTo>
                  <a:lnTo>
                    <a:pt x="474" y="597"/>
                  </a:lnTo>
                  <a:lnTo>
                    <a:pt x="473" y="598"/>
                  </a:lnTo>
                  <a:lnTo>
                    <a:pt x="471" y="598"/>
                  </a:lnTo>
                  <a:lnTo>
                    <a:pt x="468" y="600"/>
                  </a:lnTo>
                  <a:lnTo>
                    <a:pt x="466" y="600"/>
                  </a:lnTo>
                  <a:lnTo>
                    <a:pt x="462" y="600"/>
                  </a:lnTo>
                  <a:lnTo>
                    <a:pt x="458" y="598"/>
                  </a:lnTo>
                  <a:lnTo>
                    <a:pt x="456" y="596"/>
                  </a:lnTo>
                  <a:lnTo>
                    <a:pt x="455" y="596"/>
                  </a:lnTo>
                  <a:lnTo>
                    <a:pt x="452" y="594"/>
                  </a:lnTo>
                  <a:lnTo>
                    <a:pt x="449" y="592"/>
                  </a:lnTo>
                  <a:lnTo>
                    <a:pt x="437" y="591"/>
                  </a:lnTo>
                  <a:lnTo>
                    <a:pt x="426" y="588"/>
                  </a:lnTo>
                  <a:lnTo>
                    <a:pt x="407" y="590"/>
                  </a:lnTo>
                  <a:lnTo>
                    <a:pt x="402" y="589"/>
                  </a:lnTo>
                  <a:lnTo>
                    <a:pt x="399" y="587"/>
                  </a:lnTo>
                  <a:lnTo>
                    <a:pt x="384" y="582"/>
                  </a:lnTo>
                  <a:lnTo>
                    <a:pt x="381" y="581"/>
                  </a:lnTo>
                  <a:lnTo>
                    <a:pt x="378" y="582"/>
                  </a:lnTo>
                  <a:lnTo>
                    <a:pt x="373" y="586"/>
                  </a:lnTo>
                  <a:lnTo>
                    <a:pt x="372" y="586"/>
                  </a:lnTo>
                  <a:lnTo>
                    <a:pt x="370" y="587"/>
                  </a:lnTo>
                  <a:lnTo>
                    <a:pt x="354" y="587"/>
                  </a:lnTo>
                  <a:lnTo>
                    <a:pt x="353" y="587"/>
                  </a:lnTo>
                  <a:lnTo>
                    <a:pt x="321" y="579"/>
                  </a:lnTo>
                  <a:lnTo>
                    <a:pt x="316" y="576"/>
                  </a:lnTo>
                  <a:lnTo>
                    <a:pt x="314" y="576"/>
                  </a:lnTo>
                  <a:lnTo>
                    <a:pt x="306" y="578"/>
                  </a:lnTo>
                  <a:lnTo>
                    <a:pt x="305" y="578"/>
                  </a:lnTo>
                  <a:lnTo>
                    <a:pt x="302" y="577"/>
                  </a:lnTo>
                  <a:lnTo>
                    <a:pt x="293" y="572"/>
                  </a:lnTo>
                  <a:lnTo>
                    <a:pt x="278" y="571"/>
                  </a:lnTo>
                  <a:lnTo>
                    <a:pt x="270" y="572"/>
                  </a:lnTo>
                  <a:lnTo>
                    <a:pt x="267" y="573"/>
                  </a:lnTo>
                  <a:lnTo>
                    <a:pt x="263" y="574"/>
                  </a:lnTo>
                  <a:lnTo>
                    <a:pt x="261" y="576"/>
                  </a:lnTo>
                  <a:lnTo>
                    <a:pt x="253" y="576"/>
                  </a:lnTo>
                  <a:lnTo>
                    <a:pt x="241" y="578"/>
                  </a:lnTo>
                  <a:lnTo>
                    <a:pt x="239" y="577"/>
                  </a:lnTo>
                  <a:lnTo>
                    <a:pt x="237" y="575"/>
                  </a:lnTo>
                  <a:lnTo>
                    <a:pt x="235" y="573"/>
                  </a:lnTo>
                  <a:lnTo>
                    <a:pt x="235" y="569"/>
                  </a:lnTo>
                  <a:lnTo>
                    <a:pt x="238" y="561"/>
                  </a:lnTo>
                  <a:lnTo>
                    <a:pt x="239" y="557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5" y="555"/>
                  </a:lnTo>
                  <a:lnTo>
                    <a:pt x="248" y="555"/>
                  </a:lnTo>
                  <a:lnTo>
                    <a:pt x="251" y="553"/>
                  </a:lnTo>
                  <a:lnTo>
                    <a:pt x="252" y="549"/>
                  </a:lnTo>
                  <a:lnTo>
                    <a:pt x="251" y="545"/>
                  </a:lnTo>
                  <a:lnTo>
                    <a:pt x="250" y="544"/>
                  </a:lnTo>
                  <a:lnTo>
                    <a:pt x="248" y="543"/>
                  </a:lnTo>
                  <a:lnTo>
                    <a:pt x="244" y="543"/>
                  </a:lnTo>
                  <a:lnTo>
                    <a:pt x="240" y="541"/>
                  </a:lnTo>
                  <a:lnTo>
                    <a:pt x="221" y="528"/>
                  </a:lnTo>
                  <a:lnTo>
                    <a:pt x="221" y="528"/>
                  </a:lnTo>
                  <a:lnTo>
                    <a:pt x="221" y="526"/>
                  </a:lnTo>
                  <a:lnTo>
                    <a:pt x="221" y="520"/>
                  </a:lnTo>
                  <a:lnTo>
                    <a:pt x="220" y="519"/>
                  </a:lnTo>
                  <a:lnTo>
                    <a:pt x="218" y="518"/>
                  </a:lnTo>
                  <a:lnTo>
                    <a:pt x="215" y="517"/>
                  </a:lnTo>
                  <a:lnTo>
                    <a:pt x="211" y="515"/>
                  </a:lnTo>
                  <a:lnTo>
                    <a:pt x="209" y="513"/>
                  </a:lnTo>
                  <a:lnTo>
                    <a:pt x="206" y="509"/>
                  </a:lnTo>
                  <a:lnTo>
                    <a:pt x="204" y="506"/>
                  </a:lnTo>
                  <a:lnTo>
                    <a:pt x="204" y="505"/>
                  </a:lnTo>
                  <a:lnTo>
                    <a:pt x="204" y="503"/>
                  </a:lnTo>
                  <a:lnTo>
                    <a:pt x="204" y="502"/>
                  </a:lnTo>
                  <a:lnTo>
                    <a:pt x="203" y="501"/>
                  </a:lnTo>
                  <a:lnTo>
                    <a:pt x="202" y="500"/>
                  </a:lnTo>
                  <a:lnTo>
                    <a:pt x="202" y="498"/>
                  </a:lnTo>
                  <a:lnTo>
                    <a:pt x="202" y="496"/>
                  </a:lnTo>
                  <a:lnTo>
                    <a:pt x="202" y="495"/>
                  </a:lnTo>
                  <a:lnTo>
                    <a:pt x="203" y="494"/>
                  </a:lnTo>
                  <a:lnTo>
                    <a:pt x="203" y="493"/>
                  </a:lnTo>
                  <a:lnTo>
                    <a:pt x="203" y="493"/>
                  </a:lnTo>
                  <a:lnTo>
                    <a:pt x="207" y="493"/>
                  </a:lnTo>
                  <a:lnTo>
                    <a:pt x="208" y="492"/>
                  </a:lnTo>
                  <a:lnTo>
                    <a:pt x="209" y="491"/>
                  </a:lnTo>
                  <a:lnTo>
                    <a:pt x="209" y="489"/>
                  </a:lnTo>
                  <a:lnTo>
                    <a:pt x="209" y="487"/>
                  </a:lnTo>
                  <a:lnTo>
                    <a:pt x="211" y="485"/>
                  </a:lnTo>
                  <a:lnTo>
                    <a:pt x="213" y="485"/>
                  </a:lnTo>
                  <a:lnTo>
                    <a:pt x="215" y="485"/>
                  </a:lnTo>
                  <a:lnTo>
                    <a:pt x="216" y="486"/>
                  </a:lnTo>
                  <a:lnTo>
                    <a:pt x="220" y="488"/>
                  </a:lnTo>
                  <a:lnTo>
                    <a:pt x="221" y="489"/>
                  </a:lnTo>
                  <a:lnTo>
                    <a:pt x="223" y="488"/>
                  </a:lnTo>
                  <a:lnTo>
                    <a:pt x="226" y="487"/>
                  </a:lnTo>
                  <a:lnTo>
                    <a:pt x="227" y="485"/>
                  </a:lnTo>
                  <a:lnTo>
                    <a:pt x="227" y="483"/>
                  </a:lnTo>
                  <a:lnTo>
                    <a:pt x="223" y="478"/>
                  </a:lnTo>
                  <a:lnTo>
                    <a:pt x="221" y="477"/>
                  </a:lnTo>
                  <a:lnTo>
                    <a:pt x="215" y="477"/>
                  </a:lnTo>
                  <a:lnTo>
                    <a:pt x="212" y="475"/>
                  </a:lnTo>
                  <a:lnTo>
                    <a:pt x="209" y="472"/>
                  </a:lnTo>
                  <a:lnTo>
                    <a:pt x="203" y="465"/>
                  </a:lnTo>
                  <a:lnTo>
                    <a:pt x="201" y="465"/>
                  </a:lnTo>
                  <a:lnTo>
                    <a:pt x="199" y="465"/>
                  </a:lnTo>
                  <a:lnTo>
                    <a:pt x="197" y="464"/>
                  </a:lnTo>
                  <a:lnTo>
                    <a:pt x="196" y="465"/>
                  </a:lnTo>
                  <a:lnTo>
                    <a:pt x="193" y="468"/>
                  </a:lnTo>
                  <a:lnTo>
                    <a:pt x="191" y="470"/>
                  </a:lnTo>
                  <a:lnTo>
                    <a:pt x="187" y="471"/>
                  </a:lnTo>
                  <a:lnTo>
                    <a:pt x="186" y="471"/>
                  </a:lnTo>
                  <a:lnTo>
                    <a:pt x="185" y="473"/>
                  </a:lnTo>
                  <a:lnTo>
                    <a:pt x="175" y="492"/>
                  </a:lnTo>
                  <a:lnTo>
                    <a:pt x="174" y="493"/>
                  </a:lnTo>
                  <a:lnTo>
                    <a:pt x="172" y="494"/>
                  </a:lnTo>
                  <a:lnTo>
                    <a:pt x="170" y="494"/>
                  </a:lnTo>
                  <a:lnTo>
                    <a:pt x="168" y="493"/>
                  </a:lnTo>
                  <a:lnTo>
                    <a:pt x="167" y="491"/>
                  </a:lnTo>
                  <a:lnTo>
                    <a:pt x="166" y="488"/>
                  </a:lnTo>
                  <a:lnTo>
                    <a:pt x="165" y="487"/>
                  </a:lnTo>
                  <a:lnTo>
                    <a:pt x="164" y="486"/>
                  </a:lnTo>
                  <a:lnTo>
                    <a:pt x="163" y="485"/>
                  </a:lnTo>
                  <a:lnTo>
                    <a:pt x="162" y="484"/>
                  </a:lnTo>
                  <a:lnTo>
                    <a:pt x="162" y="483"/>
                  </a:lnTo>
                  <a:lnTo>
                    <a:pt x="161" y="482"/>
                  </a:lnTo>
                  <a:lnTo>
                    <a:pt x="161" y="481"/>
                  </a:lnTo>
                  <a:lnTo>
                    <a:pt x="159" y="475"/>
                  </a:lnTo>
                  <a:lnTo>
                    <a:pt x="158" y="474"/>
                  </a:lnTo>
                  <a:lnTo>
                    <a:pt x="155" y="473"/>
                  </a:lnTo>
                  <a:lnTo>
                    <a:pt x="147" y="469"/>
                  </a:lnTo>
                  <a:lnTo>
                    <a:pt x="146" y="469"/>
                  </a:lnTo>
                  <a:lnTo>
                    <a:pt x="144" y="469"/>
                  </a:lnTo>
                  <a:lnTo>
                    <a:pt x="141" y="471"/>
                  </a:lnTo>
                  <a:lnTo>
                    <a:pt x="137" y="471"/>
                  </a:lnTo>
                  <a:lnTo>
                    <a:pt x="132" y="471"/>
                  </a:lnTo>
                  <a:lnTo>
                    <a:pt x="128" y="470"/>
                  </a:lnTo>
                  <a:lnTo>
                    <a:pt x="125" y="466"/>
                  </a:lnTo>
                  <a:lnTo>
                    <a:pt x="124" y="465"/>
                  </a:lnTo>
                  <a:lnTo>
                    <a:pt x="123" y="462"/>
                  </a:lnTo>
                  <a:lnTo>
                    <a:pt x="122" y="460"/>
                  </a:lnTo>
                  <a:lnTo>
                    <a:pt x="120" y="459"/>
                  </a:lnTo>
                  <a:lnTo>
                    <a:pt x="119" y="458"/>
                  </a:lnTo>
                  <a:lnTo>
                    <a:pt x="113" y="459"/>
                  </a:lnTo>
                  <a:lnTo>
                    <a:pt x="106" y="458"/>
                  </a:lnTo>
                  <a:lnTo>
                    <a:pt x="104" y="457"/>
                  </a:lnTo>
                  <a:lnTo>
                    <a:pt x="102" y="453"/>
                  </a:lnTo>
                  <a:lnTo>
                    <a:pt x="101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1" y="448"/>
                  </a:lnTo>
                  <a:lnTo>
                    <a:pt x="101" y="447"/>
                  </a:lnTo>
                  <a:lnTo>
                    <a:pt x="104" y="447"/>
                  </a:lnTo>
                  <a:lnTo>
                    <a:pt x="109" y="447"/>
                  </a:lnTo>
                  <a:lnTo>
                    <a:pt x="112" y="447"/>
                  </a:lnTo>
                  <a:lnTo>
                    <a:pt x="115" y="446"/>
                  </a:lnTo>
                  <a:lnTo>
                    <a:pt x="117" y="444"/>
                  </a:lnTo>
                  <a:lnTo>
                    <a:pt x="117" y="442"/>
                  </a:lnTo>
                  <a:lnTo>
                    <a:pt x="116" y="440"/>
                  </a:lnTo>
                  <a:lnTo>
                    <a:pt x="115" y="439"/>
                  </a:lnTo>
                  <a:lnTo>
                    <a:pt x="112" y="437"/>
                  </a:lnTo>
                  <a:lnTo>
                    <a:pt x="110" y="436"/>
                  </a:lnTo>
                  <a:lnTo>
                    <a:pt x="106" y="435"/>
                  </a:lnTo>
                  <a:lnTo>
                    <a:pt x="103" y="434"/>
                  </a:lnTo>
                  <a:lnTo>
                    <a:pt x="103" y="433"/>
                  </a:lnTo>
                  <a:lnTo>
                    <a:pt x="103" y="432"/>
                  </a:lnTo>
                  <a:lnTo>
                    <a:pt x="101" y="432"/>
                  </a:lnTo>
                  <a:lnTo>
                    <a:pt x="101" y="431"/>
                  </a:lnTo>
                  <a:lnTo>
                    <a:pt x="101" y="430"/>
                  </a:lnTo>
                  <a:lnTo>
                    <a:pt x="101" y="429"/>
                  </a:lnTo>
                  <a:lnTo>
                    <a:pt x="101" y="428"/>
                  </a:lnTo>
                  <a:lnTo>
                    <a:pt x="102" y="428"/>
                  </a:lnTo>
                  <a:lnTo>
                    <a:pt x="105" y="428"/>
                  </a:lnTo>
                  <a:lnTo>
                    <a:pt x="106" y="427"/>
                  </a:lnTo>
                  <a:lnTo>
                    <a:pt x="107" y="426"/>
                  </a:lnTo>
                  <a:lnTo>
                    <a:pt x="107" y="424"/>
                  </a:lnTo>
                  <a:lnTo>
                    <a:pt x="107" y="423"/>
                  </a:lnTo>
                  <a:lnTo>
                    <a:pt x="108" y="422"/>
                  </a:lnTo>
                  <a:lnTo>
                    <a:pt x="108" y="421"/>
                  </a:lnTo>
                  <a:lnTo>
                    <a:pt x="108" y="420"/>
                  </a:lnTo>
                  <a:lnTo>
                    <a:pt x="108" y="419"/>
                  </a:lnTo>
                  <a:lnTo>
                    <a:pt x="108" y="418"/>
                  </a:lnTo>
                  <a:lnTo>
                    <a:pt x="109" y="417"/>
                  </a:lnTo>
                  <a:lnTo>
                    <a:pt x="110" y="417"/>
                  </a:lnTo>
                  <a:lnTo>
                    <a:pt x="111" y="416"/>
                  </a:lnTo>
                  <a:lnTo>
                    <a:pt x="112" y="416"/>
                  </a:lnTo>
                  <a:lnTo>
                    <a:pt x="113" y="415"/>
                  </a:lnTo>
                  <a:lnTo>
                    <a:pt x="113" y="413"/>
                  </a:lnTo>
                  <a:lnTo>
                    <a:pt x="113" y="411"/>
                  </a:lnTo>
                  <a:lnTo>
                    <a:pt x="113" y="411"/>
                  </a:lnTo>
                  <a:lnTo>
                    <a:pt x="110" y="408"/>
                  </a:lnTo>
                  <a:lnTo>
                    <a:pt x="107" y="406"/>
                  </a:lnTo>
                  <a:lnTo>
                    <a:pt x="105" y="405"/>
                  </a:lnTo>
                  <a:lnTo>
                    <a:pt x="95" y="402"/>
                  </a:lnTo>
                  <a:lnTo>
                    <a:pt x="92" y="402"/>
                  </a:lnTo>
                  <a:lnTo>
                    <a:pt x="90" y="401"/>
                  </a:lnTo>
                  <a:lnTo>
                    <a:pt x="87" y="399"/>
                  </a:lnTo>
                  <a:lnTo>
                    <a:pt x="86" y="397"/>
                  </a:lnTo>
                  <a:lnTo>
                    <a:pt x="83" y="393"/>
                  </a:lnTo>
                  <a:lnTo>
                    <a:pt x="81" y="392"/>
                  </a:lnTo>
                  <a:lnTo>
                    <a:pt x="80" y="392"/>
                  </a:lnTo>
                  <a:lnTo>
                    <a:pt x="78" y="393"/>
                  </a:lnTo>
                  <a:lnTo>
                    <a:pt x="77" y="393"/>
                  </a:lnTo>
                  <a:lnTo>
                    <a:pt x="77" y="393"/>
                  </a:lnTo>
                  <a:lnTo>
                    <a:pt x="76" y="393"/>
                  </a:lnTo>
                  <a:lnTo>
                    <a:pt x="75" y="392"/>
                  </a:lnTo>
                  <a:lnTo>
                    <a:pt x="74" y="391"/>
                  </a:lnTo>
                  <a:lnTo>
                    <a:pt x="70" y="389"/>
                  </a:lnTo>
                  <a:lnTo>
                    <a:pt x="67" y="387"/>
                  </a:lnTo>
                  <a:lnTo>
                    <a:pt x="65" y="387"/>
                  </a:lnTo>
                  <a:lnTo>
                    <a:pt x="62" y="382"/>
                  </a:lnTo>
                  <a:lnTo>
                    <a:pt x="56" y="376"/>
                  </a:lnTo>
                  <a:lnTo>
                    <a:pt x="53" y="372"/>
                  </a:lnTo>
                  <a:lnTo>
                    <a:pt x="52" y="371"/>
                  </a:lnTo>
                  <a:lnTo>
                    <a:pt x="50" y="370"/>
                  </a:lnTo>
                  <a:lnTo>
                    <a:pt x="49" y="369"/>
                  </a:lnTo>
                  <a:lnTo>
                    <a:pt x="47" y="369"/>
                  </a:lnTo>
                  <a:lnTo>
                    <a:pt x="47" y="367"/>
                  </a:lnTo>
                  <a:lnTo>
                    <a:pt x="49" y="365"/>
                  </a:lnTo>
                  <a:lnTo>
                    <a:pt x="50" y="364"/>
                  </a:lnTo>
                  <a:lnTo>
                    <a:pt x="51" y="363"/>
                  </a:lnTo>
                  <a:lnTo>
                    <a:pt x="49" y="359"/>
                  </a:lnTo>
                  <a:lnTo>
                    <a:pt x="47" y="355"/>
                  </a:lnTo>
                  <a:lnTo>
                    <a:pt x="47" y="352"/>
                  </a:lnTo>
                  <a:lnTo>
                    <a:pt x="47" y="350"/>
                  </a:lnTo>
                  <a:lnTo>
                    <a:pt x="48" y="347"/>
                  </a:lnTo>
                  <a:lnTo>
                    <a:pt x="48" y="346"/>
                  </a:lnTo>
                  <a:lnTo>
                    <a:pt x="48" y="344"/>
                  </a:lnTo>
                  <a:lnTo>
                    <a:pt x="48" y="338"/>
                  </a:lnTo>
                  <a:lnTo>
                    <a:pt x="49" y="336"/>
                  </a:lnTo>
                  <a:lnTo>
                    <a:pt x="49" y="335"/>
                  </a:lnTo>
                  <a:lnTo>
                    <a:pt x="49" y="333"/>
                  </a:lnTo>
                  <a:lnTo>
                    <a:pt x="48" y="333"/>
                  </a:lnTo>
                  <a:lnTo>
                    <a:pt x="47" y="332"/>
                  </a:lnTo>
                  <a:lnTo>
                    <a:pt x="47" y="333"/>
                  </a:lnTo>
                  <a:lnTo>
                    <a:pt x="46" y="333"/>
                  </a:lnTo>
                  <a:lnTo>
                    <a:pt x="45" y="335"/>
                  </a:lnTo>
                  <a:lnTo>
                    <a:pt x="44" y="336"/>
                  </a:lnTo>
                  <a:lnTo>
                    <a:pt x="42" y="336"/>
                  </a:lnTo>
                  <a:lnTo>
                    <a:pt x="41" y="336"/>
                  </a:lnTo>
                  <a:lnTo>
                    <a:pt x="41" y="335"/>
                  </a:lnTo>
                  <a:lnTo>
                    <a:pt x="40" y="333"/>
                  </a:lnTo>
                  <a:lnTo>
                    <a:pt x="37" y="331"/>
                  </a:lnTo>
                  <a:lnTo>
                    <a:pt x="36" y="329"/>
                  </a:lnTo>
                  <a:lnTo>
                    <a:pt x="36" y="328"/>
                  </a:lnTo>
                  <a:lnTo>
                    <a:pt x="36" y="327"/>
                  </a:lnTo>
                  <a:lnTo>
                    <a:pt x="36" y="325"/>
                  </a:lnTo>
                  <a:lnTo>
                    <a:pt x="35" y="324"/>
                  </a:lnTo>
                  <a:lnTo>
                    <a:pt x="35" y="323"/>
                  </a:lnTo>
                  <a:lnTo>
                    <a:pt x="34" y="322"/>
                  </a:lnTo>
                  <a:lnTo>
                    <a:pt x="33" y="321"/>
                  </a:lnTo>
                  <a:lnTo>
                    <a:pt x="30" y="316"/>
                  </a:lnTo>
                  <a:lnTo>
                    <a:pt x="29" y="314"/>
                  </a:lnTo>
                  <a:lnTo>
                    <a:pt x="27" y="314"/>
                  </a:lnTo>
                  <a:lnTo>
                    <a:pt x="23" y="314"/>
                  </a:lnTo>
                  <a:lnTo>
                    <a:pt x="22" y="313"/>
                  </a:lnTo>
                  <a:lnTo>
                    <a:pt x="17" y="308"/>
                  </a:lnTo>
                  <a:lnTo>
                    <a:pt x="16" y="308"/>
                  </a:lnTo>
                  <a:lnTo>
                    <a:pt x="11" y="306"/>
                  </a:lnTo>
                  <a:lnTo>
                    <a:pt x="11" y="304"/>
                  </a:lnTo>
                  <a:lnTo>
                    <a:pt x="9" y="302"/>
                  </a:lnTo>
                  <a:lnTo>
                    <a:pt x="7" y="296"/>
                  </a:lnTo>
                  <a:lnTo>
                    <a:pt x="6" y="295"/>
                  </a:lnTo>
                  <a:lnTo>
                    <a:pt x="0" y="287"/>
                  </a:lnTo>
                  <a:lnTo>
                    <a:pt x="4" y="283"/>
                  </a:lnTo>
                  <a:lnTo>
                    <a:pt x="18" y="283"/>
                  </a:lnTo>
                  <a:lnTo>
                    <a:pt x="21" y="278"/>
                  </a:lnTo>
                  <a:lnTo>
                    <a:pt x="24" y="279"/>
                  </a:lnTo>
                  <a:lnTo>
                    <a:pt x="28" y="281"/>
                  </a:lnTo>
                  <a:lnTo>
                    <a:pt x="30" y="284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3" y="284"/>
                  </a:lnTo>
                  <a:lnTo>
                    <a:pt x="38" y="284"/>
                  </a:lnTo>
                  <a:lnTo>
                    <a:pt x="40" y="283"/>
                  </a:lnTo>
                  <a:lnTo>
                    <a:pt x="41" y="281"/>
                  </a:lnTo>
                  <a:lnTo>
                    <a:pt x="41" y="280"/>
                  </a:lnTo>
                  <a:lnTo>
                    <a:pt x="41" y="279"/>
                  </a:lnTo>
                  <a:lnTo>
                    <a:pt x="42" y="278"/>
                  </a:lnTo>
                  <a:lnTo>
                    <a:pt x="42" y="277"/>
                  </a:lnTo>
                  <a:lnTo>
                    <a:pt x="43" y="277"/>
                  </a:lnTo>
                  <a:lnTo>
                    <a:pt x="44" y="277"/>
                  </a:lnTo>
                  <a:lnTo>
                    <a:pt x="45" y="278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45" y="271"/>
                  </a:lnTo>
                  <a:lnTo>
                    <a:pt x="48" y="267"/>
                  </a:lnTo>
                  <a:lnTo>
                    <a:pt x="49" y="267"/>
                  </a:lnTo>
                  <a:lnTo>
                    <a:pt x="50" y="266"/>
                  </a:lnTo>
                  <a:lnTo>
                    <a:pt x="53" y="266"/>
                  </a:lnTo>
                  <a:lnTo>
                    <a:pt x="54" y="266"/>
                  </a:lnTo>
                  <a:lnTo>
                    <a:pt x="55" y="266"/>
                  </a:lnTo>
                  <a:lnTo>
                    <a:pt x="57" y="268"/>
                  </a:lnTo>
                  <a:lnTo>
                    <a:pt x="58" y="268"/>
                  </a:lnTo>
                  <a:lnTo>
                    <a:pt x="59" y="267"/>
                  </a:lnTo>
                  <a:lnTo>
                    <a:pt x="60" y="267"/>
                  </a:lnTo>
                  <a:lnTo>
                    <a:pt x="62" y="267"/>
                  </a:lnTo>
                  <a:lnTo>
                    <a:pt x="65" y="269"/>
                  </a:lnTo>
                  <a:lnTo>
                    <a:pt x="67" y="269"/>
                  </a:lnTo>
                  <a:lnTo>
                    <a:pt x="68" y="269"/>
                  </a:lnTo>
                  <a:lnTo>
                    <a:pt x="69" y="269"/>
                  </a:lnTo>
                  <a:lnTo>
                    <a:pt x="70" y="270"/>
                  </a:lnTo>
                  <a:lnTo>
                    <a:pt x="71" y="272"/>
                  </a:lnTo>
                  <a:lnTo>
                    <a:pt x="73" y="271"/>
                  </a:lnTo>
                  <a:lnTo>
                    <a:pt x="77" y="266"/>
                  </a:lnTo>
                  <a:lnTo>
                    <a:pt x="78" y="266"/>
                  </a:lnTo>
                  <a:lnTo>
                    <a:pt x="81" y="266"/>
                  </a:lnTo>
                  <a:lnTo>
                    <a:pt x="82" y="265"/>
                  </a:lnTo>
                  <a:lnTo>
                    <a:pt x="83" y="262"/>
                  </a:lnTo>
                  <a:lnTo>
                    <a:pt x="83" y="260"/>
                  </a:lnTo>
                  <a:lnTo>
                    <a:pt x="83" y="254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8" y="249"/>
                  </a:lnTo>
                  <a:lnTo>
                    <a:pt x="92" y="248"/>
                  </a:lnTo>
                  <a:lnTo>
                    <a:pt x="94" y="248"/>
                  </a:lnTo>
                  <a:lnTo>
                    <a:pt x="93" y="244"/>
                  </a:lnTo>
                  <a:lnTo>
                    <a:pt x="90" y="239"/>
                  </a:lnTo>
                  <a:lnTo>
                    <a:pt x="91" y="236"/>
                  </a:lnTo>
                  <a:lnTo>
                    <a:pt x="92" y="235"/>
                  </a:lnTo>
                  <a:lnTo>
                    <a:pt x="94" y="232"/>
                  </a:lnTo>
                  <a:lnTo>
                    <a:pt x="95" y="230"/>
                  </a:lnTo>
                  <a:lnTo>
                    <a:pt x="95" y="225"/>
                  </a:lnTo>
                  <a:lnTo>
                    <a:pt x="95" y="223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102" y="221"/>
                  </a:lnTo>
                  <a:lnTo>
                    <a:pt x="104" y="219"/>
                  </a:lnTo>
                  <a:lnTo>
                    <a:pt x="106" y="218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3"/>
                  </a:lnTo>
                  <a:lnTo>
                    <a:pt x="110" y="213"/>
                  </a:lnTo>
                  <a:lnTo>
                    <a:pt x="112" y="212"/>
                  </a:lnTo>
                  <a:lnTo>
                    <a:pt x="113" y="210"/>
                  </a:lnTo>
                  <a:lnTo>
                    <a:pt x="114" y="207"/>
                  </a:lnTo>
                  <a:lnTo>
                    <a:pt x="112" y="206"/>
                  </a:lnTo>
                  <a:lnTo>
                    <a:pt x="112" y="205"/>
                  </a:lnTo>
                  <a:lnTo>
                    <a:pt x="111" y="205"/>
                  </a:lnTo>
                  <a:lnTo>
                    <a:pt x="111" y="204"/>
                  </a:lnTo>
                  <a:lnTo>
                    <a:pt x="111" y="203"/>
                  </a:lnTo>
                  <a:lnTo>
                    <a:pt x="112" y="202"/>
                  </a:lnTo>
                  <a:lnTo>
                    <a:pt x="112" y="201"/>
                  </a:lnTo>
                  <a:lnTo>
                    <a:pt x="113" y="196"/>
                  </a:lnTo>
                  <a:lnTo>
                    <a:pt x="115" y="194"/>
                  </a:lnTo>
                  <a:lnTo>
                    <a:pt x="117" y="192"/>
                  </a:lnTo>
                  <a:lnTo>
                    <a:pt x="120" y="191"/>
                  </a:lnTo>
                  <a:lnTo>
                    <a:pt x="121" y="190"/>
                  </a:lnTo>
                  <a:lnTo>
                    <a:pt x="122" y="188"/>
                  </a:lnTo>
                  <a:lnTo>
                    <a:pt x="122" y="188"/>
                  </a:lnTo>
                  <a:lnTo>
                    <a:pt x="121" y="186"/>
                  </a:lnTo>
                  <a:lnTo>
                    <a:pt x="121" y="184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6" y="179"/>
                  </a:lnTo>
                  <a:lnTo>
                    <a:pt x="127" y="178"/>
                  </a:lnTo>
                  <a:lnTo>
                    <a:pt x="129" y="171"/>
                  </a:lnTo>
                  <a:lnTo>
                    <a:pt x="128" y="170"/>
                  </a:lnTo>
                  <a:lnTo>
                    <a:pt x="127" y="169"/>
                  </a:lnTo>
                  <a:lnTo>
                    <a:pt x="126" y="169"/>
                  </a:lnTo>
                  <a:lnTo>
                    <a:pt x="125" y="168"/>
                  </a:lnTo>
                  <a:lnTo>
                    <a:pt x="129" y="164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7" y="157"/>
                  </a:lnTo>
                  <a:lnTo>
                    <a:pt x="138" y="155"/>
                  </a:lnTo>
                  <a:lnTo>
                    <a:pt x="138" y="153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2" y="149"/>
                  </a:lnTo>
                  <a:lnTo>
                    <a:pt x="143" y="147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3" y="140"/>
                  </a:lnTo>
                  <a:lnTo>
                    <a:pt x="144" y="139"/>
                  </a:lnTo>
                  <a:lnTo>
                    <a:pt x="144" y="137"/>
                  </a:lnTo>
                  <a:lnTo>
                    <a:pt x="146" y="133"/>
                  </a:lnTo>
                  <a:lnTo>
                    <a:pt x="146" y="131"/>
                  </a:lnTo>
                  <a:lnTo>
                    <a:pt x="149" y="126"/>
                  </a:lnTo>
                  <a:lnTo>
                    <a:pt x="151" y="124"/>
                  </a:lnTo>
                  <a:lnTo>
                    <a:pt x="153" y="123"/>
                  </a:lnTo>
                  <a:lnTo>
                    <a:pt x="157" y="122"/>
                  </a:lnTo>
                  <a:lnTo>
                    <a:pt x="159" y="118"/>
                  </a:lnTo>
                  <a:lnTo>
                    <a:pt x="159" y="114"/>
                  </a:lnTo>
                  <a:lnTo>
                    <a:pt x="158" y="109"/>
                  </a:lnTo>
                  <a:lnTo>
                    <a:pt x="158" y="105"/>
                  </a:lnTo>
                  <a:lnTo>
                    <a:pt x="160" y="102"/>
                  </a:lnTo>
                  <a:lnTo>
                    <a:pt x="162" y="98"/>
                  </a:lnTo>
                  <a:lnTo>
                    <a:pt x="167" y="94"/>
                  </a:lnTo>
                  <a:lnTo>
                    <a:pt x="172" y="93"/>
                  </a:lnTo>
                  <a:lnTo>
                    <a:pt x="173" y="93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4" y="91"/>
                  </a:lnTo>
                  <a:lnTo>
                    <a:pt x="174" y="90"/>
                  </a:lnTo>
                  <a:lnTo>
                    <a:pt x="174" y="89"/>
                  </a:lnTo>
                  <a:lnTo>
                    <a:pt x="177" y="86"/>
                  </a:lnTo>
                  <a:lnTo>
                    <a:pt x="177" y="84"/>
                  </a:lnTo>
                  <a:lnTo>
                    <a:pt x="177" y="82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9" y="79"/>
                  </a:lnTo>
                  <a:lnTo>
                    <a:pt x="180" y="78"/>
                  </a:lnTo>
                  <a:lnTo>
                    <a:pt x="182" y="75"/>
                  </a:lnTo>
                  <a:lnTo>
                    <a:pt x="183" y="74"/>
                  </a:lnTo>
                  <a:lnTo>
                    <a:pt x="185" y="74"/>
                  </a:lnTo>
                  <a:lnTo>
                    <a:pt x="186" y="73"/>
                  </a:lnTo>
                  <a:lnTo>
                    <a:pt x="188" y="73"/>
                  </a:lnTo>
                  <a:lnTo>
                    <a:pt x="191" y="73"/>
                  </a:lnTo>
                  <a:lnTo>
                    <a:pt x="193" y="73"/>
                  </a:lnTo>
                  <a:lnTo>
                    <a:pt x="194" y="73"/>
                  </a:lnTo>
                  <a:lnTo>
                    <a:pt x="196" y="72"/>
                  </a:lnTo>
                  <a:lnTo>
                    <a:pt x="197" y="66"/>
                  </a:lnTo>
                  <a:lnTo>
                    <a:pt x="200" y="66"/>
                  </a:lnTo>
                  <a:lnTo>
                    <a:pt x="206" y="69"/>
                  </a:lnTo>
                  <a:lnTo>
                    <a:pt x="209" y="69"/>
                  </a:lnTo>
                  <a:lnTo>
                    <a:pt x="213" y="69"/>
                  </a:lnTo>
                  <a:lnTo>
                    <a:pt x="216" y="68"/>
                  </a:lnTo>
                  <a:lnTo>
                    <a:pt x="219" y="65"/>
                  </a:lnTo>
                  <a:lnTo>
                    <a:pt x="221" y="62"/>
                  </a:lnTo>
                  <a:lnTo>
                    <a:pt x="222" y="62"/>
                  </a:lnTo>
                  <a:lnTo>
                    <a:pt x="224" y="61"/>
                  </a:lnTo>
                  <a:lnTo>
                    <a:pt x="226" y="61"/>
                  </a:lnTo>
                  <a:lnTo>
                    <a:pt x="227" y="60"/>
                  </a:lnTo>
                  <a:lnTo>
                    <a:pt x="227" y="59"/>
                  </a:lnTo>
                  <a:lnTo>
                    <a:pt x="227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7" y="54"/>
                  </a:lnTo>
                  <a:lnTo>
                    <a:pt x="229" y="53"/>
                  </a:lnTo>
                  <a:lnTo>
                    <a:pt x="233" y="51"/>
                  </a:lnTo>
                  <a:lnTo>
                    <a:pt x="234" y="50"/>
                  </a:lnTo>
                  <a:lnTo>
                    <a:pt x="236" y="46"/>
                  </a:lnTo>
                  <a:lnTo>
                    <a:pt x="238" y="4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6" name="Freeform 103">
              <a:extLst>
                <a:ext uri="{FF2B5EF4-FFF2-40B4-BE49-F238E27FC236}">
                  <a16:creationId xmlns:a16="http://schemas.microsoft.com/office/drawing/2014/main" id="{EC8FC62D-5F11-BF13-5451-EC417EF01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99" y="3052730"/>
              <a:ext cx="866340" cy="532261"/>
            </a:xfrm>
            <a:custGeom>
              <a:avLst/>
              <a:gdLst>
                <a:gd name="T0" fmla="*/ 598 w 612"/>
                <a:gd name="T1" fmla="*/ 102 h 376"/>
                <a:gd name="T2" fmla="*/ 565 w 612"/>
                <a:gd name="T3" fmla="*/ 114 h 376"/>
                <a:gd name="T4" fmla="*/ 548 w 612"/>
                <a:gd name="T5" fmla="*/ 130 h 376"/>
                <a:gd name="T6" fmla="*/ 533 w 612"/>
                <a:gd name="T7" fmla="*/ 159 h 376"/>
                <a:gd name="T8" fmla="*/ 517 w 612"/>
                <a:gd name="T9" fmla="*/ 187 h 376"/>
                <a:gd name="T10" fmla="*/ 501 w 612"/>
                <a:gd name="T11" fmla="*/ 210 h 376"/>
                <a:gd name="T12" fmla="*/ 491 w 612"/>
                <a:gd name="T13" fmla="*/ 233 h 376"/>
                <a:gd name="T14" fmla="*/ 484 w 612"/>
                <a:gd name="T15" fmla="*/ 254 h 376"/>
                <a:gd name="T16" fmla="*/ 466 w 612"/>
                <a:gd name="T17" fmla="*/ 276 h 376"/>
                <a:gd name="T18" fmla="*/ 455 w 612"/>
                <a:gd name="T19" fmla="*/ 307 h 376"/>
                <a:gd name="T20" fmla="*/ 432 w 612"/>
                <a:gd name="T21" fmla="*/ 309 h 376"/>
                <a:gd name="T22" fmla="*/ 419 w 612"/>
                <a:gd name="T23" fmla="*/ 319 h 376"/>
                <a:gd name="T24" fmla="*/ 404 w 612"/>
                <a:gd name="T25" fmla="*/ 325 h 376"/>
                <a:gd name="T26" fmla="*/ 362 w 612"/>
                <a:gd name="T27" fmla="*/ 323 h 376"/>
                <a:gd name="T28" fmla="*/ 323 w 612"/>
                <a:gd name="T29" fmla="*/ 320 h 376"/>
                <a:gd name="T30" fmla="*/ 304 w 612"/>
                <a:gd name="T31" fmla="*/ 331 h 376"/>
                <a:gd name="T32" fmla="*/ 288 w 612"/>
                <a:gd name="T33" fmla="*/ 342 h 376"/>
                <a:gd name="T34" fmla="*/ 260 w 612"/>
                <a:gd name="T35" fmla="*/ 349 h 376"/>
                <a:gd name="T36" fmla="*/ 246 w 612"/>
                <a:gd name="T37" fmla="*/ 355 h 376"/>
                <a:gd name="T38" fmla="*/ 229 w 612"/>
                <a:gd name="T39" fmla="*/ 360 h 376"/>
                <a:gd name="T40" fmla="*/ 206 w 612"/>
                <a:gd name="T41" fmla="*/ 376 h 376"/>
                <a:gd name="T42" fmla="*/ 181 w 612"/>
                <a:gd name="T43" fmla="*/ 372 h 376"/>
                <a:gd name="T44" fmla="*/ 141 w 612"/>
                <a:gd name="T45" fmla="*/ 362 h 376"/>
                <a:gd name="T46" fmla="*/ 119 w 612"/>
                <a:gd name="T47" fmla="*/ 349 h 376"/>
                <a:gd name="T48" fmla="*/ 108 w 612"/>
                <a:gd name="T49" fmla="*/ 343 h 376"/>
                <a:gd name="T50" fmla="*/ 90 w 612"/>
                <a:gd name="T51" fmla="*/ 325 h 376"/>
                <a:gd name="T52" fmla="*/ 71 w 612"/>
                <a:gd name="T53" fmla="*/ 298 h 376"/>
                <a:gd name="T54" fmla="*/ 59 w 612"/>
                <a:gd name="T55" fmla="*/ 290 h 376"/>
                <a:gd name="T56" fmla="*/ 38 w 612"/>
                <a:gd name="T57" fmla="*/ 277 h 376"/>
                <a:gd name="T58" fmla="*/ 27 w 612"/>
                <a:gd name="T59" fmla="*/ 252 h 376"/>
                <a:gd name="T60" fmla="*/ 20 w 612"/>
                <a:gd name="T61" fmla="*/ 238 h 376"/>
                <a:gd name="T62" fmla="*/ 1 w 612"/>
                <a:gd name="T63" fmla="*/ 229 h 376"/>
                <a:gd name="T64" fmla="*/ 15 w 612"/>
                <a:gd name="T65" fmla="*/ 214 h 376"/>
                <a:gd name="T66" fmla="*/ 36 w 612"/>
                <a:gd name="T67" fmla="*/ 211 h 376"/>
                <a:gd name="T68" fmla="*/ 33 w 612"/>
                <a:gd name="T69" fmla="*/ 199 h 376"/>
                <a:gd name="T70" fmla="*/ 29 w 612"/>
                <a:gd name="T71" fmla="*/ 187 h 376"/>
                <a:gd name="T72" fmla="*/ 30 w 612"/>
                <a:gd name="T73" fmla="*/ 164 h 376"/>
                <a:gd name="T74" fmla="*/ 54 w 612"/>
                <a:gd name="T75" fmla="*/ 142 h 376"/>
                <a:gd name="T76" fmla="*/ 29 w 612"/>
                <a:gd name="T77" fmla="*/ 123 h 376"/>
                <a:gd name="T78" fmla="*/ 47 w 612"/>
                <a:gd name="T79" fmla="*/ 111 h 376"/>
                <a:gd name="T80" fmla="*/ 70 w 612"/>
                <a:gd name="T81" fmla="*/ 120 h 376"/>
                <a:gd name="T82" fmla="*/ 85 w 612"/>
                <a:gd name="T83" fmla="*/ 100 h 376"/>
                <a:gd name="T84" fmla="*/ 90 w 612"/>
                <a:gd name="T85" fmla="*/ 86 h 376"/>
                <a:gd name="T86" fmla="*/ 125 w 612"/>
                <a:gd name="T87" fmla="*/ 94 h 376"/>
                <a:gd name="T88" fmla="*/ 143 w 612"/>
                <a:gd name="T89" fmla="*/ 106 h 376"/>
                <a:gd name="T90" fmla="*/ 235 w 612"/>
                <a:gd name="T91" fmla="*/ 108 h 376"/>
                <a:gd name="T92" fmla="*/ 241 w 612"/>
                <a:gd name="T93" fmla="*/ 80 h 376"/>
                <a:gd name="T94" fmla="*/ 289 w 612"/>
                <a:gd name="T95" fmla="*/ 67 h 376"/>
                <a:gd name="T96" fmla="*/ 320 w 612"/>
                <a:gd name="T97" fmla="*/ 48 h 376"/>
                <a:gd name="T98" fmla="*/ 338 w 612"/>
                <a:gd name="T99" fmla="*/ 57 h 376"/>
                <a:gd name="T100" fmla="*/ 363 w 612"/>
                <a:gd name="T101" fmla="*/ 46 h 376"/>
                <a:gd name="T102" fmla="*/ 385 w 612"/>
                <a:gd name="T103" fmla="*/ 33 h 376"/>
                <a:gd name="T104" fmla="*/ 398 w 612"/>
                <a:gd name="T105" fmla="*/ 6 h 376"/>
                <a:gd name="T106" fmla="*/ 450 w 612"/>
                <a:gd name="T107" fmla="*/ 11 h 376"/>
                <a:gd name="T108" fmla="*/ 476 w 612"/>
                <a:gd name="T109" fmla="*/ 3 h 376"/>
                <a:gd name="T110" fmla="*/ 498 w 612"/>
                <a:gd name="T111" fmla="*/ 18 h 376"/>
                <a:gd name="T112" fmla="*/ 535 w 612"/>
                <a:gd name="T113" fmla="*/ 26 h 376"/>
                <a:gd name="T114" fmla="*/ 559 w 612"/>
                <a:gd name="T115" fmla="*/ 30 h 376"/>
                <a:gd name="T116" fmla="*/ 571 w 612"/>
                <a:gd name="T117" fmla="*/ 46 h 376"/>
                <a:gd name="T118" fmla="*/ 597 w 612"/>
                <a:gd name="T119" fmla="*/ 64 h 376"/>
                <a:gd name="T120" fmla="*/ 607 w 612"/>
                <a:gd name="T121" fmla="*/ 8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2" h="376">
                  <a:moveTo>
                    <a:pt x="612" y="85"/>
                  </a:moveTo>
                  <a:lnTo>
                    <a:pt x="610" y="87"/>
                  </a:lnTo>
                  <a:lnTo>
                    <a:pt x="608" y="91"/>
                  </a:lnTo>
                  <a:lnTo>
                    <a:pt x="607" y="92"/>
                  </a:lnTo>
                  <a:lnTo>
                    <a:pt x="603" y="94"/>
                  </a:lnTo>
                  <a:lnTo>
                    <a:pt x="601" y="95"/>
                  </a:lnTo>
                  <a:lnTo>
                    <a:pt x="601" y="97"/>
                  </a:lnTo>
                  <a:lnTo>
                    <a:pt x="601" y="97"/>
                  </a:lnTo>
                  <a:lnTo>
                    <a:pt x="601" y="98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0" y="102"/>
                  </a:lnTo>
                  <a:lnTo>
                    <a:pt x="598" y="102"/>
                  </a:lnTo>
                  <a:lnTo>
                    <a:pt x="596" y="103"/>
                  </a:lnTo>
                  <a:lnTo>
                    <a:pt x="595" y="103"/>
                  </a:lnTo>
                  <a:lnTo>
                    <a:pt x="593" y="106"/>
                  </a:lnTo>
                  <a:lnTo>
                    <a:pt x="590" y="109"/>
                  </a:lnTo>
                  <a:lnTo>
                    <a:pt x="587" y="110"/>
                  </a:lnTo>
                  <a:lnTo>
                    <a:pt x="583" y="110"/>
                  </a:lnTo>
                  <a:lnTo>
                    <a:pt x="580" y="110"/>
                  </a:lnTo>
                  <a:lnTo>
                    <a:pt x="574" y="107"/>
                  </a:lnTo>
                  <a:lnTo>
                    <a:pt x="571" y="107"/>
                  </a:lnTo>
                  <a:lnTo>
                    <a:pt x="570" y="113"/>
                  </a:lnTo>
                  <a:lnTo>
                    <a:pt x="568" y="114"/>
                  </a:lnTo>
                  <a:lnTo>
                    <a:pt x="567" y="114"/>
                  </a:lnTo>
                  <a:lnTo>
                    <a:pt x="565" y="114"/>
                  </a:lnTo>
                  <a:lnTo>
                    <a:pt x="562" y="114"/>
                  </a:lnTo>
                  <a:lnTo>
                    <a:pt x="560" y="114"/>
                  </a:lnTo>
                  <a:lnTo>
                    <a:pt x="559" y="115"/>
                  </a:lnTo>
                  <a:lnTo>
                    <a:pt x="557" y="115"/>
                  </a:lnTo>
                  <a:lnTo>
                    <a:pt x="556" y="116"/>
                  </a:lnTo>
                  <a:lnTo>
                    <a:pt x="554" y="119"/>
                  </a:lnTo>
                  <a:lnTo>
                    <a:pt x="553" y="120"/>
                  </a:lnTo>
                  <a:lnTo>
                    <a:pt x="552" y="121"/>
                  </a:lnTo>
                  <a:lnTo>
                    <a:pt x="552" y="121"/>
                  </a:lnTo>
                  <a:lnTo>
                    <a:pt x="551" y="123"/>
                  </a:lnTo>
                  <a:lnTo>
                    <a:pt x="551" y="125"/>
                  </a:lnTo>
                  <a:lnTo>
                    <a:pt x="551" y="127"/>
                  </a:lnTo>
                  <a:lnTo>
                    <a:pt x="548" y="130"/>
                  </a:lnTo>
                  <a:lnTo>
                    <a:pt x="548" y="131"/>
                  </a:lnTo>
                  <a:lnTo>
                    <a:pt x="548" y="132"/>
                  </a:lnTo>
                  <a:lnTo>
                    <a:pt x="547" y="133"/>
                  </a:lnTo>
                  <a:lnTo>
                    <a:pt x="547" y="133"/>
                  </a:lnTo>
                  <a:lnTo>
                    <a:pt x="547" y="134"/>
                  </a:lnTo>
                  <a:lnTo>
                    <a:pt x="546" y="134"/>
                  </a:lnTo>
                  <a:lnTo>
                    <a:pt x="541" y="135"/>
                  </a:lnTo>
                  <a:lnTo>
                    <a:pt x="536" y="139"/>
                  </a:lnTo>
                  <a:lnTo>
                    <a:pt x="534" y="143"/>
                  </a:lnTo>
                  <a:lnTo>
                    <a:pt x="532" y="146"/>
                  </a:lnTo>
                  <a:lnTo>
                    <a:pt x="532" y="150"/>
                  </a:lnTo>
                  <a:lnTo>
                    <a:pt x="533" y="155"/>
                  </a:lnTo>
                  <a:lnTo>
                    <a:pt x="533" y="159"/>
                  </a:lnTo>
                  <a:lnTo>
                    <a:pt x="531" y="163"/>
                  </a:lnTo>
                  <a:lnTo>
                    <a:pt x="527" y="164"/>
                  </a:lnTo>
                  <a:lnTo>
                    <a:pt x="525" y="165"/>
                  </a:lnTo>
                  <a:lnTo>
                    <a:pt x="523" y="167"/>
                  </a:lnTo>
                  <a:lnTo>
                    <a:pt x="520" y="172"/>
                  </a:lnTo>
                  <a:lnTo>
                    <a:pt x="520" y="174"/>
                  </a:lnTo>
                  <a:lnTo>
                    <a:pt x="518" y="178"/>
                  </a:lnTo>
                  <a:lnTo>
                    <a:pt x="518" y="180"/>
                  </a:lnTo>
                  <a:lnTo>
                    <a:pt x="517" y="181"/>
                  </a:lnTo>
                  <a:lnTo>
                    <a:pt x="517" y="183"/>
                  </a:lnTo>
                  <a:lnTo>
                    <a:pt x="517" y="185"/>
                  </a:lnTo>
                  <a:lnTo>
                    <a:pt x="517" y="186"/>
                  </a:lnTo>
                  <a:lnTo>
                    <a:pt x="517" y="187"/>
                  </a:lnTo>
                  <a:lnTo>
                    <a:pt x="517" y="188"/>
                  </a:lnTo>
                  <a:lnTo>
                    <a:pt x="516" y="190"/>
                  </a:lnTo>
                  <a:lnTo>
                    <a:pt x="514" y="192"/>
                  </a:lnTo>
                  <a:lnTo>
                    <a:pt x="513" y="193"/>
                  </a:lnTo>
                  <a:lnTo>
                    <a:pt x="512" y="194"/>
                  </a:lnTo>
                  <a:lnTo>
                    <a:pt x="512" y="196"/>
                  </a:lnTo>
                  <a:lnTo>
                    <a:pt x="511" y="198"/>
                  </a:lnTo>
                  <a:lnTo>
                    <a:pt x="510" y="199"/>
                  </a:lnTo>
                  <a:lnTo>
                    <a:pt x="505" y="202"/>
                  </a:lnTo>
                  <a:lnTo>
                    <a:pt x="503" y="205"/>
                  </a:lnTo>
                  <a:lnTo>
                    <a:pt x="499" y="209"/>
                  </a:lnTo>
                  <a:lnTo>
                    <a:pt x="500" y="210"/>
                  </a:lnTo>
                  <a:lnTo>
                    <a:pt x="501" y="210"/>
                  </a:lnTo>
                  <a:lnTo>
                    <a:pt x="502" y="211"/>
                  </a:lnTo>
                  <a:lnTo>
                    <a:pt x="503" y="212"/>
                  </a:lnTo>
                  <a:lnTo>
                    <a:pt x="501" y="219"/>
                  </a:lnTo>
                  <a:lnTo>
                    <a:pt x="500" y="220"/>
                  </a:lnTo>
                  <a:lnTo>
                    <a:pt x="496" y="223"/>
                  </a:lnTo>
                  <a:lnTo>
                    <a:pt x="495" y="223"/>
                  </a:lnTo>
                  <a:lnTo>
                    <a:pt x="495" y="225"/>
                  </a:lnTo>
                  <a:lnTo>
                    <a:pt x="495" y="227"/>
                  </a:lnTo>
                  <a:lnTo>
                    <a:pt x="496" y="229"/>
                  </a:lnTo>
                  <a:lnTo>
                    <a:pt x="496" y="229"/>
                  </a:lnTo>
                  <a:lnTo>
                    <a:pt x="495" y="231"/>
                  </a:lnTo>
                  <a:lnTo>
                    <a:pt x="494" y="232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7" y="237"/>
                  </a:lnTo>
                  <a:lnTo>
                    <a:pt x="486" y="242"/>
                  </a:lnTo>
                  <a:lnTo>
                    <a:pt x="486" y="243"/>
                  </a:lnTo>
                  <a:lnTo>
                    <a:pt x="485" y="244"/>
                  </a:lnTo>
                  <a:lnTo>
                    <a:pt x="485" y="245"/>
                  </a:lnTo>
                  <a:lnTo>
                    <a:pt x="485" y="246"/>
                  </a:lnTo>
                  <a:lnTo>
                    <a:pt x="486" y="246"/>
                  </a:lnTo>
                  <a:lnTo>
                    <a:pt x="486" y="247"/>
                  </a:lnTo>
                  <a:lnTo>
                    <a:pt x="488" y="248"/>
                  </a:lnTo>
                  <a:lnTo>
                    <a:pt x="487" y="251"/>
                  </a:lnTo>
                  <a:lnTo>
                    <a:pt x="486" y="253"/>
                  </a:lnTo>
                  <a:lnTo>
                    <a:pt x="484" y="254"/>
                  </a:lnTo>
                  <a:lnTo>
                    <a:pt x="481" y="254"/>
                  </a:lnTo>
                  <a:lnTo>
                    <a:pt x="481" y="256"/>
                  </a:lnTo>
                  <a:lnTo>
                    <a:pt x="481" y="257"/>
                  </a:lnTo>
                  <a:lnTo>
                    <a:pt x="480" y="259"/>
                  </a:lnTo>
                  <a:lnTo>
                    <a:pt x="478" y="260"/>
                  </a:lnTo>
                  <a:lnTo>
                    <a:pt x="476" y="262"/>
                  </a:lnTo>
                  <a:lnTo>
                    <a:pt x="473" y="261"/>
                  </a:lnTo>
                  <a:lnTo>
                    <a:pt x="471" y="262"/>
                  </a:lnTo>
                  <a:lnTo>
                    <a:pt x="469" y="264"/>
                  </a:lnTo>
                  <a:lnTo>
                    <a:pt x="469" y="266"/>
                  </a:lnTo>
                  <a:lnTo>
                    <a:pt x="469" y="271"/>
                  </a:lnTo>
                  <a:lnTo>
                    <a:pt x="468" y="273"/>
                  </a:lnTo>
                  <a:lnTo>
                    <a:pt x="466" y="276"/>
                  </a:lnTo>
                  <a:lnTo>
                    <a:pt x="465" y="277"/>
                  </a:lnTo>
                  <a:lnTo>
                    <a:pt x="464" y="280"/>
                  </a:lnTo>
                  <a:lnTo>
                    <a:pt x="467" y="285"/>
                  </a:lnTo>
                  <a:lnTo>
                    <a:pt x="468" y="289"/>
                  </a:lnTo>
                  <a:lnTo>
                    <a:pt x="466" y="289"/>
                  </a:lnTo>
                  <a:lnTo>
                    <a:pt x="462" y="290"/>
                  </a:lnTo>
                  <a:lnTo>
                    <a:pt x="460" y="290"/>
                  </a:lnTo>
                  <a:lnTo>
                    <a:pt x="458" y="292"/>
                  </a:lnTo>
                  <a:lnTo>
                    <a:pt x="457" y="295"/>
                  </a:lnTo>
                  <a:lnTo>
                    <a:pt x="457" y="301"/>
                  </a:lnTo>
                  <a:lnTo>
                    <a:pt x="457" y="303"/>
                  </a:lnTo>
                  <a:lnTo>
                    <a:pt x="456" y="306"/>
                  </a:lnTo>
                  <a:lnTo>
                    <a:pt x="455" y="307"/>
                  </a:lnTo>
                  <a:lnTo>
                    <a:pt x="452" y="307"/>
                  </a:lnTo>
                  <a:lnTo>
                    <a:pt x="451" y="307"/>
                  </a:lnTo>
                  <a:lnTo>
                    <a:pt x="447" y="312"/>
                  </a:lnTo>
                  <a:lnTo>
                    <a:pt x="445" y="313"/>
                  </a:lnTo>
                  <a:lnTo>
                    <a:pt x="444" y="311"/>
                  </a:lnTo>
                  <a:lnTo>
                    <a:pt x="443" y="310"/>
                  </a:lnTo>
                  <a:lnTo>
                    <a:pt x="442" y="310"/>
                  </a:lnTo>
                  <a:lnTo>
                    <a:pt x="441" y="310"/>
                  </a:lnTo>
                  <a:lnTo>
                    <a:pt x="439" y="310"/>
                  </a:lnTo>
                  <a:lnTo>
                    <a:pt x="436" y="308"/>
                  </a:lnTo>
                  <a:lnTo>
                    <a:pt x="434" y="308"/>
                  </a:lnTo>
                  <a:lnTo>
                    <a:pt x="433" y="308"/>
                  </a:lnTo>
                  <a:lnTo>
                    <a:pt x="432" y="309"/>
                  </a:lnTo>
                  <a:lnTo>
                    <a:pt x="431" y="309"/>
                  </a:lnTo>
                  <a:lnTo>
                    <a:pt x="429" y="307"/>
                  </a:lnTo>
                  <a:lnTo>
                    <a:pt x="428" y="307"/>
                  </a:lnTo>
                  <a:lnTo>
                    <a:pt x="427" y="307"/>
                  </a:lnTo>
                  <a:lnTo>
                    <a:pt x="424" y="307"/>
                  </a:lnTo>
                  <a:lnTo>
                    <a:pt x="423" y="308"/>
                  </a:lnTo>
                  <a:lnTo>
                    <a:pt x="422" y="308"/>
                  </a:lnTo>
                  <a:lnTo>
                    <a:pt x="419" y="312"/>
                  </a:lnTo>
                  <a:lnTo>
                    <a:pt x="419" y="313"/>
                  </a:lnTo>
                  <a:lnTo>
                    <a:pt x="419" y="313"/>
                  </a:lnTo>
                  <a:lnTo>
                    <a:pt x="420" y="316"/>
                  </a:lnTo>
                  <a:lnTo>
                    <a:pt x="420" y="318"/>
                  </a:lnTo>
                  <a:lnTo>
                    <a:pt x="419" y="319"/>
                  </a:lnTo>
                  <a:lnTo>
                    <a:pt x="418" y="318"/>
                  </a:lnTo>
                  <a:lnTo>
                    <a:pt x="417" y="318"/>
                  </a:lnTo>
                  <a:lnTo>
                    <a:pt x="416" y="318"/>
                  </a:lnTo>
                  <a:lnTo>
                    <a:pt x="416" y="319"/>
                  </a:lnTo>
                  <a:lnTo>
                    <a:pt x="415" y="320"/>
                  </a:lnTo>
                  <a:lnTo>
                    <a:pt x="415" y="321"/>
                  </a:lnTo>
                  <a:lnTo>
                    <a:pt x="415" y="322"/>
                  </a:lnTo>
                  <a:lnTo>
                    <a:pt x="414" y="324"/>
                  </a:lnTo>
                  <a:lnTo>
                    <a:pt x="412" y="325"/>
                  </a:lnTo>
                  <a:lnTo>
                    <a:pt x="407" y="325"/>
                  </a:lnTo>
                  <a:lnTo>
                    <a:pt x="406" y="325"/>
                  </a:lnTo>
                  <a:lnTo>
                    <a:pt x="405" y="325"/>
                  </a:lnTo>
                  <a:lnTo>
                    <a:pt x="404" y="325"/>
                  </a:lnTo>
                  <a:lnTo>
                    <a:pt x="402" y="322"/>
                  </a:lnTo>
                  <a:lnTo>
                    <a:pt x="398" y="320"/>
                  </a:lnTo>
                  <a:lnTo>
                    <a:pt x="395" y="319"/>
                  </a:lnTo>
                  <a:lnTo>
                    <a:pt x="392" y="324"/>
                  </a:lnTo>
                  <a:lnTo>
                    <a:pt x="378" y="324"/>
                  </a:lnTo>
                  <a:lnTo>
                    <a:pt x="374" y="328"/>
                  </a:lnTo>
                  <a:lnTo>
                    <a:pt x="369" y="325"/>
                  </a:lnTo>
                  <a:lnTo>
                    <a:pt x="367" y="324"/>
                  </a:lnTo>
                  <a:lnTo>
                    <a:pt x="366" y="325"/>
                  </a:lnTo>
                  <a:lnTo>
                    <a:pt x="365" y="325"/>
                  </a:lnTo>
                  <a:lnTo>
                    <a:pt x="364" y="325"/>
                  </a:lnTo>
                  <a:lnTo>
                    <a:pt x="363" y="323"/>
                  </a:lnTo>
                  <a:lnTo>
                    <a:pt x="362" y="323"/>
                  </a:lnTo>
                  <a:lnTo>
                    <a:pt x="361" y="322"/>
                  </a:lnTo>
                  <a:lnTo>
                    <a:pt x="361" y="322"/>
                  </a:lnTo>
                  <a:lnTo>
                    <a:pt x="358" y="324"/>
                  </a:lnTo>
                  <a:lnTo>
                    <a:pt x="355" y="324"/>
                  </a:lnTo>
                  <a:lnTo>
                    <a:pt x="352" y="322"/>
                  </a:lnTo>
                  <a:lnTo>
                    <a:pt x="346" y="321"/>
                  </a:lnTo>
                  <a:lnTo>
                    <a:pt x="343" y="322"/>
                  </a:lnTo>
                  <a:lnTo>
                    <a:pt x="341" y="323"/>
                  </a:lnTo>
                  <a:lnTo>
                    <a:pt x="333" y="325"/>
                  </a:lnTo>
                  <a:lnTo>
                    <a:pt x="331" y="325"/>
                  </a:lnTo>
                  <a:lnTo>
                    <a:pt x="326" y="322"/>
                  </a:lnTo>
                  <a:lnTo>
                    <a:pt x="325" y="320"/>
                  </a:lnTo>
                  <a:lnTo>
                    <a:pt x="323" y="320"/>
                  </a:lnTo>
                  <a:lnTo>
                    <a:pt x="320" y="319"/>
                  </a:lnTo>
                  <a:lnTo>
                    <a:pt x="315" y="321"/>
                  </a:lnTo>
                  <a:lnTo>
                    <a:pt x="313" y="321"/>
                  </a:lnTo>
                  <a:lnTo>
                    <a:pt x="312" y="321"/>
                  </a:lnTo>
                  <a:lnTo>
                    <a:pt x="309" y="322"/>
                  </a:lnTo>
                  <a:lnTo>
                    <a:pt x="307" y="324"/>
                  </a:lnTo>
                  <a:lnTo>
                    <a:pt x="306" y="325"/>
                  </a:lnTo>
                  <a:lnTo>
                    <a:pt x="307" y="326"/>
                  </a:lnTo>
                  <a:lnTo>
                    <a:pt x="307" y="327"/>
                  </a:lnTo>
                  <a:lnTo>
                    <a:pt x="307" y="328"/>
                  </a:lnTo>
                  <a:lnTo>
                    <a:pt x="305" y="330"/>
                  </a:lnTo>
                  <a:lnTo>
                    <a:pt x="304" y="331"/>
                  </a:lnTo>
                  <a:lnTo>
                    <a:pt x="304" y="331"/>
                  </a:lnTo>
                  <a:lnTo>
                    <a:pt x="303" y="332"/>
                  </a:lnTo>
                  <a:lnTo>
                    <a:pt x="301" y="334"/>
                  </a:lnTo>
                  <a:lnTo>
                    <a:pt x="301" y="334"/>
                  </a:lnTo>
                  <a:lnTo>
                    <a:pt x="300" y="334"/>
                  </a:lnTo>
                  <a:lnTo>
                    <a:pt x="299" y="335"/>
                  </a:lnTo>
                  <a:lnTo>
                    <a:pt x="298" y="336"/>
                  </a:lnTo>
                  <a:lnTo>
                    <a:pt x="297" y="337"/>
                  </a:lnTo>
                  <a:lnTo>
                    <a:pt x="296" y="338"/>
                  </a:lnTo>
                  <a:lnTo>
                    <a:pt x="295" y="338"/>
                  </a:lnTo>
                  <a:lnTo>
                    <a:pt x="291" y="338"/>
                  </a:lnTo>
                  <a:lnTo>
                    <a:pt x="289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7" y="343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6" y="344"/>
                  </a:lnTo>
                  <a:lnTo>
                    <a:pt x="273" y="343"/>
                  </a:lnTo>
                  <a:lnTo>
                    <a:pt x="272" y="341"/>
                  </a:lnTo>
                  <a:lnTo>
                    <a:pt x="270" y="340"/>
                  </a:lnTo>
                  <a:lnTo>
                    <a:pt x="268" y="341"/>
                  </a:lnTo>
                  <a:lnTo>
                    <a:pt x="266" y="343"/>
                  </a:lnTo>
                  <a:lnTo>
                    <a:pt x="266" y="347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0" y="349"/>
                  </a:lnTo>
                  <a:lnTo>
                    <a:pt x="260" y="349"/>
                  </a:lnTo>
                  <a:lnTo>
                    <a:pt x="260" y="350"/>
                  </a:lnTo>
                  <a:lnTo>
                    <a:pt x="261" y="351"/>
                  </a:lnTo>
                  <a:lnTo>
                    <a:pt x="261" y="352"/>
                  </a:lnTo>
                  <a:lnTo>
                    <a:pt x="260" y="353"/>
                  </a:lnTo>
                  <a:lnTo>
                    <a:pt x="259" y="352"/>
                  </a:lnTo>
                  <a:lnTo>
                    <a:pt x="253" y="351"/>
                  </a:lnTo>
                  <a:lnTo>
                    <a:pt x="252" y="351"/>
                  </a:lnTo>
                  <a:lnTo>
                    <a:pt x="251" y="353"/>
                  </a:lnTo>
                  <a:lnTo>
                    <a:pt x="250" y="353"/>
                  </a:lnTo>
                  <a:lnTo>
                    <a:pt x="248" y="354"/>
                  </a:lnTo>
                  <a:lnTo>
                    <a:pt x="247" y="355"/>
                  </a:lnTo>
                  <a:lnTo>
                    <a:pt x="246" y="355"/>
                  </a:lnTo>
                  <a:lnTo>
                    <a:pt x="245" y="354"/>
                  </a:lnTo>
                  <a:lnTo>
                    <a:pt x="244" y="355"/>
                  </a:lnTo>
                  <a:lnTo>
                    <a:pt x="243" y="356"/>
                  </a:lnTo>
                  <a:lnTo>
                    <a:pt x="243" y="357"/>
                  </a:lnTo>
                  <a:lnTo>
                    <a:pt x="242" y="358"/>
                  </a:lnTo>
                  <a:lnTo>
                    <a:pt x="241" y="357"/>
                  </a:lnTo>
                  <a:lnTo>
                    <a:pt x="237" y="355"/>
                  </a:lnTo>
                  <a:lnTo>
                    <a:pt x="233" y="354"/>
                  </a:lnTo>
                  <a:lnTo>
                    <a:pt x="231" y="355"/>
                  </a:lnTo>
                  <a:lnTo>
                    <a:pt x="229" y="356"/>
                  </a:lnTo>
                  <a:lnTo>
                    <a:pt x="229" y="357"/>
                  </a:lnTo>
                  <a:lnTo>
                    <a:pt x="229" y="359"/>
                  </a:lnTo>
                  <a:lnTo>
                    <a:pt x="229" y="360"/>
                  </a:lnTo>
                  <a:lnTo>
                    <a:pt x="228" y="360"/>
                  </a:lnTo>
                  <a:lnTo>
                    <a:pt x="227" y="361"/>
                  </a:lnTo>
                  <a:lnTo>
                    <a:pt x="225" y="365"/>
                  </a:lnTo>
                  <a:lnTo>
                    <a:pt x="223" y="367"/>
                  </a:lnTo>
                  <a:lnTo>
                    <a:pt x="220" y="369"/>
                  </a:lnTo>
                  <a:lnTo>
                    <a:pt x="217" y="370"/>
                  </a:lnTo>
                  <a:lnTo>
                    <a:pt x="216" y="369"/>
                  </a:lnTo>
                  <a:lnTo>
                    <a:pt x="214" y="371"/>
                  </a:lnTo>
                  <a:lnTo>
                    <a:pt x="211" y="374"/>
                  </a:lnTo>
                  <a:lnTo>
                    <a:pt x="209" y="376"/>
                  </a:lnTo>
                  <a:lnTo>
                    <a:pt x="208" y="376"/>
                  </a:lnTo>
                  <a:lnTo>
                    <a:pt x="207" y="376"/>
                  </a:lnTo>
                  <a:lnTo>
                    <a:pt x="206" y="376"/>
                  </a:lnTo>
                  <a:lnTo>
                    <a:pt x="205" y="374"/>
                  </a:lnTo>
                  <a:lnTo>
                    <a:pt x="204" y="374"/>
                  </a:lnTo>
                  <a:lnTo>
                    <a:pt x="202" y="374"/>
                  </a:lnTo>
                  <a:lnTo>
                    <a:pt x="200" y="375"/>
                  </a:lnTo>
                  <a:lnTo>
                    <a:pt x="199" y="374"/>
                  </a:lnTo>
                  <a:lnTo>
                    <a:pt x="198" y="373"/>
                  </a:lnTo>
                  <a:lnTo>
                    <a:pt x="195" y="373"/>
                  </a:lnTo>
                  <a:lnTo>
                    <a:pt x="193" y="371"/>
                  </a:lnTo>
                  <a:lnTo>
                    <a:pt x="191" y="370"/>
                  </a:lnTo>
                  <a:lnTo>
                    <a:pt x="184" y="370"/>
                  </a:lnTo>
                  <a:lnTo>
                    <a:pt x="183" y="371"/>
                  </a:lnTo>
                  <a:lnTo>
                    <a:pt x="181" y="372"/>
                  </a:lnTo>
                  <a:lnTo>
                    <a:pt x="181" y="372"/>
                  </a:lnTo>
                  <a:lnTo>
                    <a:pt x="179" y="372"/>
                  </a:lnTo>
                  <a:lnTo>
                    <a:pt x="169" y="369"/>
                  </a:lnTo>
                  <a:lnTo>
                    <a:pt x="163" y="369"/>
                  </a:lnTo>
                  <a:lnTo>
                    <a:pt x="162" y="369"/>
                  </a:lnTo>
                  <a:lnTo>
                    <a:pt x="161" y="370"/>
                  </a:lnTo>
                  <a:lnTo>
                    <a:pt x="161" y="371"/>
                  </a:lnTo>
                  <a:lnTo>
                    <a:pt x="160" y="372"/>
                  </a:lnTo>
                  <a:lnTo>
                    <a:pt x="159" y="372"/>
                  </a:lnTo>
                  <a:lnTo>
                    <a:pt x="157" y="368"/>
                  </a:lnTo>
                  <a:lnTo>
                    <a:pt x="155" y="367"/>
                  </a:lnTo>
                  <a:lnTo>
                    <a:pt x="144" y="363"/>
                  </a:lnTo>
                  <a:lnTo>
                    <a:pt x="142" y="363"/>
                  </a:lnTo>
                  <a:lnTo>
                    <a:pt x="141" y="362"/>
                  </a:lnTo>
                  <a:lnTo>
                    <a:pt x="141" y="361"/>
                  </a:lnTo>
                  <a:lnTo>
                    <a:pt x="141" y="361"/>
                  </a:lnTo>
                  <a:lnTo>
                    <a:pt x="140" y="360"/>
                  </a:lnTo>
                  <a:lnTo>
                    <a:pt x="140" y="357"/>
                  </a:lnTo>
                  <a:lnTo>
                    <a:pt x="140" y="356"/>
                  </a:lnTo>
                  <a:lnTo>
                    <a:pt x="139" y="355"/>
                  </a:lnTo>
                  <a:lnTo>
                    <a:pt x="135" y="351"/>
                  </a:lnTo>
                  <a:lnTo>
                    <a:pt x="132" y="349"/>
                  </a:lnTo>
                  <a:lnTo>
                    <a:pt x="128" y="349"/>
                  </a:lnTo>
                  <a:lnTo>
                    <a:pt x="120" y="348"/>
                  </a:lnTo>
                  <a:lnTo>
                    <a:pt x="120" y="349"/>
                  </a:lnTo>
                  <a:lnTo>
                    <a:pt x="119" y="349"/>
                  </a:lnTo>
                  <a:lnTo>
                    <a:pt x="119" y="349"/>
                  </a:lnTo>
                  <a:lnTo>
                    <a:pt x="118" y="348"/>
                  </a:lnTo>
                  <a:lnTo>
                    <a:pt x="117" y="347"/>
                  </a:lnTo>
                  <a:lnTo>
                    <a:pt x="114" y="348"/>
                  </a:lnTo>
                  <a:lnTo>
                    <a:pt x="113" y="349"/>
                  </a:lnTo>
                  <a:lnTo>
                    <a:pt x="113" y="348"/>
                  </a:lnTo>
                  <a:lnTo>
                    <a:pt x="113" y="347"/>
                  </a:lnTo>
                  <a:lnTo>
                    <a:pt x="112" y="344"/>
                  </a:lnTo>
                  <a:lnTo>
                    <a:pt x="111" y="346"/>
                  </a:lnTo>
                  <a:lnTo>
                    <a:pt x="110" y="346"/>
                  </a:lnTo>
                  <a:lnTo>
                    <a:pt x="109" y="345"/>
                  </a:lnTo>
                  <a:lnTo>
                    <a:pt x="108" y="344"/>
                  </a:lnTo>
                  <a:lnTo>
                    <a:pt x="108" y="343"/>
                  </a:lnTo>
                  <a:lnTo>
                    <a:pt x="108" y="343"/>
                  </a:lnTo>
                  <a:lnTo>
                    <a:pt x="109" y="343"/>
                  </a:lnTo>
                  <a:lnTo>
                    <a:pt x="110" y="343"/>
                  </a:lnTo>
                  <a:lnTo>
                    <a:pt x="109" y="342"/>
                  </a:lnTo>
                  <a:lnTo>
                    <a:pt x="108" y="342"/>
                  </a:lnTo>
                  <a:lnTo>
                    <a:pt x="107" y="341"/>
                  </a:lnTo>
                  <a:lnTo>
                    <a:pt x="106" y="338"/>
                  </a:lnTo>
                  <a:lnTo>
                    <a:pt x="106" y="337"/>
                  </a:lnTo>
                  <a:lnTo>
                    <a:pt x="105" y="333"/>
                  </a:lnTo>
                  <a:lnTo>
                    <a:pt x="104" y="332"/>
                  </a:lnTo>
                  <a:lnTo>
                    <a:pt x="101" y="327"/>
                  </a:lnTo>
                  <a:lnTo>
                    <a:pt x="100" y="326"/>
                  </a:lnTo>
                  <a:lnTo>
                    <a:pt x="92" y="326"/>
                  </a:lnTo>
                  <a:lnTo>
                    <a:pt x="90" y="325"/>
                  </a:lnTo>
                  <a:lnTo>
                    <a:pt x="86" y="323"/>
                  </a:lnTo>
                  <a:lnTo>
                    <a:pt x="85" y="321"/>
                  </a:lnTo>
                  <a:lnTo>
                    <a:pt x="85" y="320"/>
                  </a:lnTo>
                  <a:lnTo>
                    <a:pt x="84" y="319"/>
                  </a:lnTo>
                  <a:lnTo>
                    <a:pt x="79" y="315"/>
                  </a:lnTo>
                  <a:lnTo>
                    <a:pt x="78" y="314"/>
                  </a:lnTo>
                  <a:lnTo>
                    <a:pt x="77" y="310"/>
                  </a:lnTo>
                  <a:lnTo>
                    <a:pt x="73" y="306"/>
                  </a:lnTo>
                  <a:lnTo>
                    <a:pt x="72" y="305"/>
                  </a:lnTo>
                  <a:lnTo>
                    <a:pt x="72" y="304"/>
                  </a:lnTo>
                  <a:lnTo>
                    <a:pt x="71" y="301"/>
                  </a:lnTo>
                  <a:lnTo>
                    <a:pt x="70" y="300"/>
                  </a:lnTo>
                  <a:lnTo>
                    <a:pt x="71" y="298"/>
                  </a:lnTo>
                  <a:lnTo>
                    <a:pt x="70" y="295"/>
                  </a:lnTo>
                  <a:lnTo>
                    <a:pt x="69" y="295"/>
                  </a:lnTo>
                  <a:lnTo>
                    <a:pt x="68" y="294"/>
                  </a:lnTo>
                  <a:lnTo>
                    <a:pt x="67" y="293"/>
                  </a:lnTo>
                  <a:lnTo>
                    <a:pt x="66" y="293"/>
                  </a:lnTo>
                  <a:lnTo>
                    <a:pt x="66" y="294"/>
                  </a:lnTo>
                  <a:lnTo>
                    <a:pt x="66" y="293"/>
                  </a:lnTo>
                  <a:lnTo>
                    <a:pt x="65" y="292"/>
                  </a:lnTo>
                  <a:lnTo>
                    <a:pt x="64" y="292"/>
                  </a:lnTo>
                  <a:lnTo>
                    <a:pt x="61" y="291"/>
                  </a:lnTo>
                  <a:lnTo>
                    <a:pt x="60" y="293"/>
                  </a:lnTo>
                  <a:lnTo>
                    <a:pt x="60" y="293"/>
                  </a:lnTo>
                  <a:lnTo>
                    <a:pt x="59" y="290"/>
                  </a:lnTo>
                  <a:lnTo>
                    <a:pt x="56" y="289"/>
                  </a:lnTo>
                  <a:lnTo>
                    <a:pt x="54" y="287"/>
                  </a:lnTo>
                  <a:lnTo>
                    <a:pt x="53" y="284"/>
                  </a:lnTo>
                  <a:lnTo>
                    <a:pt x="51" y="282"/>
                  </a:lnTo>
                  <a:lnTo>
                    <a:pt x="49" y="281"/>
                  </a:lnTo>
                  <a:lnTo>
                    <a:pt x="47" y="280"/>
                  </a:lnTo>
                  <a:lnTo>
                    <a:pt x="46" y="280"/>
                  </a:lnTo>
                  <a:lnTo>
                    <a:pt x="45" y="279"/>
                  </a:lnTo>
                  <a:lnTo>
                    <a:pt x="44" y="280"/>
                  </a:lnTo>
                  <a:lnTo>
                    <a:pt x="44" y="281"/>
                  </a:lnTo>
                  <a:lnTo>
                    <a:pt x="43" y="281"/>
                  </a:lnTo>
                  <a:lnTo>
                    <a:pt x="42" y="280"/>
                  </a:lnTo>
                  <a:lnTo>
                    <a:pt x="38" y="277"/>
                  </a:lnTo>
                  <a:lnTo>
                    <a:pt x="36" y="271"/>
                  </a:lnTo>
                  <a:lnTo>
                    <a:pt x="34" y="269"/>
                  </a:lnTo>
                  <a:lnTo>
                    <a:pt x="30" y="264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5" y="257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9" y="255"/>
                  </a:lnTo>
                  <a:lnTo>
                    <a:pt x="28" y="253"/>
                  </a:lnTo>
                  <a:lnTo>
                    <a:pt x="27" y="252"/>
                  </a:lnTo>
                  <a:lnTo>
                    <a:pt x="25" y="252"/>
                  </a:lnTo>
                  <a:lnTo>
                    <a:pt x="24" y="252"/>
                  </a:lnTo>
                  <a:lnTo>
                    <a:pt x="24" y="251"/>
                  </a:lnTo>
                  <a:lnTo>
                    <a:pt x="24" y="249"/>
                  </a:lnTo>
                  <a:lnTo>
                    <a:pt x="23" y="249"/>
                  </a:lnTo>
                  <a:lnTo>
                    <a:pt x="22" y="248"/>
                  </a:lnTo>
                  <a:lnTo>
                    <a:pt x="21" y="247"/>
                  </a:lnTo>
                  <a:lnTo>
                    <a:pt x="20" y="246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9" y="238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1" y="235"/>
                  </a:lnTo>
                  <a:lnTo>
                    <a:pt x="21" y="234"/>
                  </a:lnTo>
                  <a:lnTo>
                    <a:pt x="21" y="233"/>
                  </a:lnTo>
                  <a:lnTo>
                    <a:pt x="19" y="233"/>
                  </a:lnTo>
                  <a:lnTo>
                    <a:pt x="18" y="232"/>
                  </a:lnTo>
                  <a:lnTo>
                    <a:pt x="17" y="230"/>
                  </a:lnTo>
                  <a:lnTo>
                    <a:pt x="16" y="229"/>
                  </a:lnTo>
                  <a:lnTo>
                    <a:pt x="7" y="230"/>
                  </a:lnTo>
                  <a:lnTo>
                    <a:pt x="4" y="230"/>
                  </a:lnTo>
                  <a:lnTo>
                    <a:pt x="3" y="230"/>
                  </a:lnTo>
                  <a:lnTo>
                    <a:pt x="0" y="229"/>
                  </a:lnTo>
                  <a:lnTo>
                    <a:pt x="1" y="229"/>
                  </a:lnTo>
                  <a:lnTo>
                    <a:pt x="3" y="228"/>
                  </a:lnTo>
                  <a:lnTo>
                    <a:pt x="6" y="223"/>
                  </a:lnTo>
                  <a:lnTo>
                    <a:pt x="7" y="223"/>
                  </a:lnTo>
                  <a:lnTo>
                    <a:pt x="9" y="221"/>
                  </a:lnTo>
                  <a:lnTo>
                    <a:pt x="11" y="220"/>
                  </a:lnTo>
                  <a:lnTo>
                    <a:pt x="12" y="219"/>
                  </a:lnTo>
                  <a:lnTo>
                    <a:pt x="12" y="218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12" y="216"/>
                  </a:lnTo>
                  <a:lnTo>
                    <a:pt x="13" y="215"/>
                  </a:lnTo>
                  <a:lnTo>
                    <a:pt x="14" y="215"/>
                  </a:lnTo>
                  <a:lnTo>
                    <a:pt x="15" y="214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8" y="211"/>
                  </a:lnTo>
                  <a:lnTo>
                    <a:pt x="21" y="211"/>
                  </a:lnTo>
                  <a:lnTo>
                    <a:pt x="24" y="211"/>
                  </a:lnTo>
                  <a:lnTo>
                    <a:pt x="26" y="211"/>
                  </a:lnTo>
                  <a:lnTo>
                    <a:pt x="28" y="212"/>
                  </a:lnTo>
                  <a:lnTo>
                    <a:pt x="29" y="213"/>
                  </a:lnTo>
                  <a:lnTo>
                    <a:pt x="30" y="213"/>
                  </a:lnTo>
                  <a:lnTo>
                    <a:pt x="30" y="212"/>
                  </a:lnTo>
                  <a:lnTo>
                    <a:pt x="31" y="212"/>
                  </a:lnTo>
                  <a:lnTo>
                    <a:pt x="34" y="212"/>
                  </a:lnTo>
                  <a:lnTo>
                    <a:pt x="36" y="211"/>
                  </a:lnTo>
                  <a:lnTo>
                    <a:pt x="35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0" y="208"/>
                  </a:lnTo>
                  <a:lnTo>
                    <a:pt x="31" y="207"/>
                  </a:lnTo>
                  <a:lnTo>
                    <a:pt x="35" y="205"/>
                  </a:lnTo>
                  <a:lnTo>
                    <a:pt x="36" y="205"/>
                  </a:lnTo>
                  <a:lnTo>
                    <a:pt x="36" y="205"/>
                  </a:lnTo>
                  <a:lnTo>
                    <a:pt x="36" y="204"/>
                  </a:lnTo>
                  <a:lnTo>
                    <a:pt x="35" y="203"/>
                  </a:lnTo>
                  <a:lnTo>
                    <a:pt x="33" y="202"/>
                  </a:lnTo>
                  <a:lnTo>
                    <a:pt x="32" y="200"/>
                  </a:lnTo>
                  <a:lnTo>
                    <a:pt x="33" y="199"/>
                  </a:lnTo>
                  <a:lnTo>
                    <a:pt x="35" y="198"/>
                  </a:lnTo>
                  <a:lnTo>
                    <a:pt x="37" y="195"/>
                  </a:lnTo>
                  <a:lnTo>
                    <a:pt x="37" y="193"/>
                  </a:lnTo>
                  <a:lnTo>
                    <a:pt x="36" y="192"/>
                  </a:lnTo>
                  <a:lnTo>
                    <a:pt x="35" y="192"/>
                  </a:lnTo>
                  <a:lnTo>
                    <a:pt x="32" y="193"/>
                  </a:lnTo>
                  <a:lnTo>
                    <a:pt x="30" y="193"/>
                  </a:lnTo>
                  <a:lnTo>
                    <a:pt x="30" y="192"/>
                  </a:lnTo>
                  <a:lnTo>
                    <a:pt x="31" y="189"/>
                  </a:lnTo>
                  <a:lnTo>
                    <a:pt x="31" y="188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9" y="187"/>
                  </a:lnTo>
                  <a:lnTo>
                    <a:pt x="29" y="185"/>
                  </a:lnTo>
                  <a:lnTo>
                    <a:pt x="30" y="181"/>
                  </a:lnTo>
                  <a:lnTo>
                    <a:pt x="30" y="179"/>
                  </a:lnTo>
                  <a:lnTo>
                    <a:pt x="32" y="178"/>
                  </a:lnTo>
                  <a:lnTo>
                    <a:pt x="34" y="176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1" y="167"/>
                  </a:lnTo>
                  <a:lnTo>
                    <a:pt x="30" y="167"/>
                  </a:lnTo>
                  <a:lnTo>
                    <a:pt x="30" y="166"/>
                  </a:lnTo>
                  <a:lnTo>
                    <a:pt x="30" y="166"/>
                  </a:lnTo>
                  <a:lnTo>
                    <a:pt x="30" y="165"/>
                  </a:lnTo>
                  <a:lnTo>
                    <a:pt x="30" y="164"/>
                  </a:lnTo>
                  <a:lnTo>
                    <a:pt x="31" y="164"/>
                  </a:lnTo>
                  <a:lnTo>
                    <a:pt x="30" y="159"/>
                  </a:lnTo>
                  <a:lnTo>
                    <a:pt x="31" y="157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5" y="159"/>
                  </a:lnTo>
                  <a:lnTo>
                    <a:pt x="45" y="155"/>
                  </a:lnTo>
                  <a:lnTo>
                    <a:pt x="48" y="152"/>
                  </a:lnTo>
                  <a:lnTo>
                    <a:pt x="49" y="151"/>
                  </a:lnTo>
                  <a:lnTo>
                    <a:pt x="49" y="146"/>
                  </a:lnTo>
                  <a:lnTo>
                    <a:pt x="50" y="145"/>
                  </a:lnTo>
                  <a:lnTo>
                    <a:pt x="53" y="144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3" y="139"/>
                  </a:lnTo>
                  <a:lnTo>
                    <a:pt x="52" y="137"/>
                  </a:lnTo>
                  <a:lnTo>
                    <a:pt x="50" y="136"/>
                  </a:lnTo>
                  <a:lnTo>
                    <a:pt x="51" y="133"/>
                  </a:lnTo>
                  <a:lnTo>
                    <a:pt x="50" y="131"/>
                  </a:lnTo>
                  <a:lnTo>
                    <a:pt x="48" y="129"/>
                  </a:lnTo>
                  <a:lnTo>
                    <a:pt x="47" y="127"/>
                  </a:lnTo>
                  <a:lnTo>
                    <a:pt x="43" y="128"/>
                  </a:lnTo>
                  <a:lnTo>
                    <a:pt x="37" y="126"/>
                  </a:lnTo>
                  <a:lnTo>
                    <a:pt x="35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30" y="121"/>
                  </a:lnTo>
                  <a:lnTo>
                    <a:pt x="31" y="120"/>
                  </a:lnTo>
                  <a:lnTo>
                    <a:pt x="31" y="121"/>
                  </a:lnTo>
                  <a:lnTo>
                    <a:pt x="32" y="121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8" y="117"/>
                  </a:lnTo>
                  <a:lnTo>
                    <a:pt x="39" y="115"/>
                  </a:lnTo>
                  <a:lnTo>
                    <a:pt x="39" y="114"/>
                  </a:lnTo>
                  <a:lnTo>
                    <a:pt x="39" y="113"/>
                  </a:lnTo>
                  <a:lnTo>
                    <a:pt x="42" y="111"/>
                  </a:lnTo>
                  <a:lnTo>
                    <a:pt x="47" y="111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5" y="116"/>
                  </a:lnTo>
                  <a:lnTo>
                    <a:pt x="55" y="118"/>
                  </a:lnTo>
                  <a:lnTo>
                    <a:pt x="56" y="119"/>
                  </a:lnTo>
                  <a:lnTo>
                    <a:pt x="57" y="121"/>
                  </a:lnTo>
                  <a:lnTo>
                    <a:pt x="59" y="121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7" y="118"/>
                  </a:lnTo>
                  <a:lnTo>
                    <a:pt x="68" y="116"/>
                  </a:lnTo>
                  <a:lnTo>
                    <a:pt x="70" y="120"/>
                  </a:lnTo>
                  <a:lnTo>
                    <a:pt x="73" y="121"/>
                  </a:lnTo>
                  <a:lnTo>
                    <a:pt x="80" y="119"/>
                  </a:lnTo>
                  <a:lnTo>
                    <a:pt x="87" y="118"/>
                  </a:lnTo>
                  <a:lnTo>
                    <a:pt x="89" y="117"/>
                  </a:lnTo>
                  <a:lnTo>
                    <a:pt x="88" y="116"/>
                  </a:lnTo>
                  <a:lnTo>
                    <a:pt x="87" y="115"/>
                  </a:lnTo>
                  <a:lnTo>
                    <a:pt x="86" y="114"/>
                  </a:lnTo>
                  <a:lnTo>
                    <a:pt x="86" y="109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7" y="103"/>
                  </a:lnTo>
                  <a:lnTo>
                    <a:pt x="86" y="103"/>
                  </a:lnTo>
                  <a:lnTo>
                    <a:pt x="85" y="100"/>
                  </a:lnTo>
                  <a:lnTo>
                    <a:pt x="84" y="99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6"/>
                  </a:lnTo>
                  <a:lnTo>
                    <a:pt x="86" y="95"/>
                  </a:lnTo>
                  <a:lnTo>
                    <a:pt x="88" y="94"/>
                  </a:lnTo>
                  <a:lnTo>
                    <a:pt x="89" y="92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9" y="88"/>
                  </a:lnTo>
                  <a:lnTo>
                    <a:pt x="89" y="87"/>
                  </a:lnTo>
                  <a:lnTo>
                    <a:pt x="90" y="86"/>
                  </a:lnTo>
                  <a:lnTo>
                    <a:pt x="90" y="85"/>
                  </a:lnTo>
                  <a:lnTo>
                    <a:pt x="90" y="84"/>
                  </a:lnTo>
                  <a:lnTo>
                    <a:pt x="90" y="83"/>
                  </a:lnTo>
                  <a:lnTo>
                    <a:pt x="90" y="82"/>
                  </a:lnTo>
                  <a:lnTo>
                    <a:pt x="95" y="77"/>
                  </a:lnTo>
                  <a:lnTo>
                    <a:pt x="98" y="75"/>
                  </a:lnTo>
                  <a:lnTo>
                    <a:pt x="102" y="76"/>
                  </a:lnTo>
                  <a:lnTo>
                    <a:pt x="105" y="77"/>
                  </a:lnTo>
                  <a:lnTo>
                    <a:pt x="106" y="77"/>
                  </a:lnTo>
                  <a:lnTo>
                    <a:pt x="112" y="79"/>
                  </a:lnTo>
                  <a:lnTo>
                    <a:pt x="115" y="80"/>
                  </a:lnTo>
                  <a:lnTo>
                    <a:pt x="124" y="93"/>
                  </a:lnTo>
                  <a:lnTo>
                    <a:pt x="125" y="94"/>
                  </a:lnTo>
                  <a:lnTo>
                    <a:pt x="126" y="94"/>
                  </a:lnTo>
                  <a:lnTo>
                    <a:pt x="128" y="95"/>
                  </a:lnTo>
                  <a:lnTo>
                    <a:pt x="129" y="95"/>
                  </a:lnTo>
                  <a:lnTo>
                    <a:pt x="132" y="100"/>
                  </a:lnTo>
                  <a:lnTo>
                    <a:pt x="133" y="101"/>
                  </a:lnTo>
                  <a:lnTo>
                    <a:pt x="134" y="101"/>
                  </a:lnTo>
                  <a:lnTo>
                    <a:pt x="135" y="101"/>
                  </a:lnTo>
                  <a:lnTo>
                    <a:pt x="136" y="100"/>
                  </a:lnTo>
                  <a:lnTo>
                    <a:pt x="138" y="101"/>
                  </a:lnTo>
                  <a:lnTo>
                    <a:pt x="139" y="103"/>
                  </a:lnTo>
                  <a:lnTo>
                    <a:pt x="141" y="104"/>
                  </a:lnTo>
                  <a:lnTo>
                    <a:pt x="142" y="105"/>
                  </a:lnTo>
                  <a:lnTo>
                    <a:pt x="143" y="106"/>
                  </a:lnTo>
                  <a:lnTo>
                    <a:pt x="146" y="109"/>
                  </a:lnTo>
                  <a:lnTo>
                    <a:pt x="149" y="109"/>
                  </a:lnTo>
                  <a:lnTo>
                    <a:pt x="157" y="112"/>
                  </a:lnTo>
                  <a:lnTo>
                    <a:pt x="162" y="111"/>
                  </a:lnTo>
                  <a:lnTo>
                    <a:pt x="182" y="110"/>
                  </a:lnTo>
                  <a:lnTo>
                    <a:pt x="193" y="111"/>
                  </a:lnTo>
                  <a:lnTo>
                    <a:pt x="197" y="111"/>
                  </a:lnTo>
                  <a:lnTo>
                    <a:pt x="204" y="108"/>
                  </a:lnTo>
                  <a:lnTo>
                    <a:pt x="222" y="106"/>
                  </a:lnTo>
                  <a:lnTo>
                    <a:pt x="226" y="106"/>
                  </a:lnTo>
                  <a:lnTo>
                    <a:pt x="229" y="108"/>
                  </a:lnTo>
                  <a:lnTo>
                    <a:pt x="232" y="108"/>
                  </a:lnTo>
                  <a:lnTo>
                    <a:pt x="235" y="108"/>
                  </a:lnTo>
                  <a:lnTo>
                    <a:pt x="236" y="107"/>
                  </a:lnTo>
                  <a:lnTo>
                    <a:pt x="240" y="103"/>
                  </a:lnTo>
                  <a:lnTo>
                    <a:pt x="241" y="102"/>
                  </a:lnTo>
                  <a:lnTo>
                    <a:pt x="243" y="102"/>
                  </a:lnTo>
                  <a:lnTo>
                    <a:pt x="246" y="101"/>
                  </a:lnTo>
                  <a:lnTo>
                    <a:pt x="242" y="98"/>
                  </a:lnTo>
                  <a:lnTo>
                    <a:pt x="240" y="96"/>
                  </a:lnTo>
                  <a:lnTo>
                    <a:pt x="239" y="93"/>
                  </a:lnTo>
                  <a:lnTo>
                    <a:pt x="239" y="90"/>
                  </a:lnTo>
                  <a:lnTo>
                    <a:pt x="240" y="85"/>
                  </a:lnTo>
                  <a:lnTo>
                    <a:pt x="240" y="83"/>
                  </a:lnTo>
                  <a:lnTo>
                    <a:pt x="239" y="82"/>
                  </a:lnTo>
                  <a:lnTo>
                    <a:pt x="241" y="80"/>
                  </a:lnTo>
                  <a:lnTo>
                    <a:pt x="243" y="79"/>
                  </a:lnTo>
                  <a:lnTo>
                    <a:pt x="244" y="79"/>
                  </a:lnTo>
                  <a:lnTo>
                    <a:pt x="246" y="74"/>
                  </a:lnTo>
                  <a:lnTo>
                    <a:pt x="247" y="73"/>
                  </a:lnTo>
                  <a:lnTo>
                    <a:pt x="256" y="71"/>
                  </a:lnTo>
                  <a:lnTo>
                    <a:pt x="260" y="70"/>
                  </a:lnTo>
                  <a:lnTo>
                    <a:pt x="262" y="69"/>
                  </a:lnTo>
                  <a:lnTo>
                    <a:pt x="264" y="69"/>
                  </a:lnTo>
                  <a:lnTo>
                    <a:pt x="265" y="69"/>
                  </a:lnTo>
                  <a:lnTo>
                    <a:pt x="271" y="68"/>
                  </a:lnTo>
                  <a:lnTo>
                    <a:pt x="283" y="70"/>
                  </a:lnTo>
                  <a:lnTo>
                    <a:pt x="283" y="70"/>
                  </a:lnTo>
                  <a:lnTo>
                    <a:pt x="289" y="67"/>
                  </a:lnTo>
                  <a:lnTo>
                    <a:pt x="301" y="67"/>
                  </a:lnTo>
                  <a:lnTo>
                    <a:pt x="306" y="63"/>
                  </a:lnTo>
                  <a:lnTo>
                    <a:pt x="306" y="62"/>
                  </a:lnTo>
                  <a:lnTo>
                    <a:pt x="306" y="61"/>
                  </a:lnTo>
                  <a:lnTo>
                    <a:pt x="306" y="61"/>
                  </a:lnTo>
                  <a:lnTo>
                    <a:pt x="306" y="60"/>
                  </a:lnTo>
                  <a:lnTo>
                    <a:pt x="307" y="58"/>
                  </a:lnTo>
                  <a:lnTo>
                    <a:pt x="307" y="52"/>
                  </a:lnTo>
                  <a:lnTo>
                    <a:pt x="308" y="50"/>
                  </a:lnTo>
                  <a:lnTo>
                    <a:pt x="310" y="49"/>
                  </a:lnTo>
                  <a:lnTo>
                    <a:pt x="319" y="48"/>
                  </a:lnTo>
                  <a:lnTo>
                    <a:pt x="319" y="48"/>
                  </a:lnTo>
                  <a:lnTo>
                    <a:pt x="320" y="48"/>
                  </a:lnTo>
                  <a:lnTo>
                    <a:pt x="321" y="48"/>
                  </a:lnTo>
                  <a:lnTo>
                    <a:pt x="323" y="51"/>
                  </a:lnTo>
                  <a:lnTo>
                    <a:pt x="324" y="51"/>
                  </a:lnTo>
                  <a:lnTo>
                    <a:pt x="328" y="50"/>
                  </a:lnTo>
                  <a:lnTo>
                    <a:pt x="331" y="51"/>
                  </a:lnTo>
                  <a:lnTo>
                    <a:pt x="332" y="53"/>
                  </a:lnTo>
                  <a:lnTo>
                    <a:pt x="332" y="54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32" y="58"/>
                  </a:lnTo>
                  <a:lnTo>
                    <a:pt x="333" y="58"/>
                  </a:lnTo>
                  <a:lnTo>
                    <a:pt x="337" y="56"/>
                  </a:lnTo>
                  <a:lnTo>
                    <a:pt x="338" y="57"/>
                  </a:lnTo>
                  <a:lnTo>
                    <a:pt x="342" y="61"/>
                  </a:lnTo>
                  <a:lnTo>
                    <a:pt x="343" y="61"/>
                  </a:lnTo>
                  <a:lnTo>
                    <a:pt x="346" y="61"/>
                  </a:lnTo>
                  <a:lnTo>
                    <a:pt x="350" y="56"/>
                  </a:lnTo>
                  <a:lnTo>
                    <a:pt x="352" y="55"/>
                  </a:lnTo>
                  <a:lnTo>
                    <a:pt x="355" y="54"/>
                  </a:lnTo>
                  <a:lnTo>
                    <a:pt x="355" y="54"/>
                  </a:lnTo>
                  <a:lnTo>
                    <a:pt x="360" y="52"/>
                  </a:lnTo>
                  <a:lnTo>
                    <a:pt x="361" y="51"/>
                  </a:lnTo>
                  <a:lnTo>
                    <a:pt x="361" y="50"/>
                  </a:lnTo>
                  <a:lnTo>
                    <a:pt x="362" y="49"/>
                  </a:lnTo>
                  <a:lnTo>
                    <a:pt x="363" y="47"/>
                  </a:lnTo>
                  <a:lnTo>
                    <a:pt x="363" y="46"/>
                  </a:lnTo>
                  <a:lnTo>
                    <a:pt x="365" y="44"/>
                  </a:lnTo>
                  <a:lnTo>
                    <a:pt x="366" y="45"/>
                  </a:lnTo>
                  <a:lnTo>
                    <a:pt x="367" y="45"/>
                  </a:lnTo>
                  <a:lnTo>
                    <a:pt x="369" y="44"/>
                  </a:lnTo>
                  <a:lnTo>
                    <a:pt x="372" y="42"/>
                  </a:lnTo>
                  <a:lnTo>
                    <a:pt x="373" y="42"/>
                  </a:lnTo>
                  <a:lnTo>
                    <a:pt x="375" y="42"/>
                  </a:lnTo>
                  <a:lnTo>
                    <a:pt x="376" y="43"/>
                  </a:lnTo>
                  <a:lnTo>
                    <a:pt x="377" y="44"/>
                  </a:lnTo>
                  <a:lnTo>
                    <a:pt x="379" y="42"/>
                  </a:lnTo>
                  <a:lnTo>
                    <a:pt x="381" y="40"/>
                  </a:lnTo>
                  <a:lnTo>
                    <a:pt x="384" y="36"/>
                  </a:lnTo>
                  <a:lnTo>
                    <a:pt x="385" y="33"/>
                  </a:lnTo>
                  <a:lnTo>
                    <a:pt x="389" y="22"/>
                  </a:lnTo>
                  <a:lnTo>
                    <a:pt x="391" y="20"/>
                  </a:lnTo>
                  <a:lnTo>
                    <a:pt x="391" y="18"/>
                  </a:lnTo>
                  <a:lnTo>
                    <a:pt x="394" y="15"/>
                  </a:lnTo>
                  <a:lnTo>
                    <a:pt x="395" y="15"/>
                  </a:lnTo>
                  <a:lnTo>
                    <a:pt x="396" y="13"/>
                  </a:lnTo>
                  <a:lnTo>
                    <a:pt x="396" y="12"/>
                  </a:lnTo>
                  <a:lnTo>
                    <a:pt x="396" y="12"/>
                  </a:lnTo>
                  <a:lnTo>
                    <a:pt x="396" y="11"/>
                  </a:lnTo>
                  <a:lnTo>
                    <a:pt x="396" y="9"/>
                  </a:lnTo>
                  <a:lnTo>
                    <a:pt x="396" y="7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404" y="6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6" y="1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3" y="5"/>
                  </a:lnTo>
                  <a:lnTo>
                    <a:pt x="438" y="7"/>
                  </a:lnTo>
                  <a:lnTo>
                    <a:pt x="441" y="8"/>
                  </a:lnTo>
                  <a:lnTo>
                    <a:pt x="443" y="7"/>
                  </a:lnTo>
                  <a:lnTo>
                    <a:pt x="445" y="8"/>
                  </a:lnTo>
                  <a:lnTo>
                    <a:pt x="448" y="9"/>
                  </a:lnTo>
                  <a:lnTo>
                    <a:pt x="450" y="11"/>
                  </a:lnTo>
                  <a:lnTo>
                    <a:pt x="452" y="12"/>
                  </a:lnTo>
                  <a:lnTo>
                    <a:pt x="459" y="8"/>
                  </a:lnTo>
                  <a:lnTo>
                    <a:pt x="463" y="7"/>
                  </a:lnTo>
                  <a:lnTo>
                    <a:pt x="464" y="8"/>
                  </a:lnTo>
                  <a:lnTo>
                    <a:pt x="465" y="9"/>
                  </a:lnTo>
                  <a:lnTo>
                    <a:pt x="466" y="10"/>
                  </a:lnTo>
                  <a:lnTo>
                    <a:pt x="468" y="9"/>
                  </a:lnTo>
                  <a:lnTo>
                    <a:pt x="469" y="7"/>
                  </a:lnTo>
                  <a:lnTo>
                    <a:pt x="469" y="6"/>
                  </a:lnTo>
                  <a:lnTo>
                    <a:pt x="469" y="5"/>
                  </a:lnTo>
                  <a:lnTo>
                    <a:pt x="471" y="4"/>
                  </a:lnTo>
                  <a:lnTo>
                    <a:pt x="473" y="3"/>
                  </a:lnTo>
                  <a:lnTo>
                    <a:pt x="476" y="3"/>
                  </a:lnTo>
                  <a:lnTo>
                    <a:pt x="481" y="2"/>
                  </a:lnTo>
                  <a:lnTo>
                    <a:pt x="482" y="2"/>
                  </a:lnTo>
                  <a:lnTo>
                    <a:pt x="485" y="4"/>
                  </a:lnTo>
                  <a:lnTo>
                    <a:pt x="487" y="5"/>
                  </a:lnTo>
                  <a:lnTo>
                    <a:pt x="487" y="6"/>
                  </a:lnTo>
                  <a:lnTo>
                    <a:pt x="488" y="6"/>
                  </a:lnTo>
                  <a:lnTo>
                    <a:pt x="489" y="9"/>
                  </a:lnTo>
                  <a:lnTo>
                    <a:pt x="489" y="10"/>
                  </a:lnTo>
                  <a:lnTo>
                    <a:pt x="491" y="11"/>
                  </a:lnTo>
                  <a:lnTo>
                    <a:pt x="494" y="11"/>
                  </a:lnTo>
                  <a:lnTo>
                    <a:pt x="496" y="11"/>
                  </a:lnTo>
                  <a:lnTo>
                    <a:pt x="497" y="12"/>
                  </a:lnTo>
                  <a:lnTo>
                    <a:pt x="498" y="18"/>
                  </a:lnTo>
                  <a:lnTo>
                    <a:pt x="499" y="19"/>
                  </a:lnTo>
                  <a:lnTo>
                    <a:pt x="504" y="28"/>
                  </a:lnTo>
                  <a:lnTo>
                    <a:pt x="505" y="30"/>
                  </a:lnTo>
                  <a:lnTo>
                    <a:pt x="508" y="32"/>
                  </a:lnTo>
                  <a:lnTo>
                    <a:pt x="511" y="33"/>
                  </a:lnTo>
                  <a:lnTo>
                    <a:pt x="514" y="32"/>
                  </a:lnTo>
                  <a:lnTo>
                    <a:pt x="518" y="30"/>
                  </a:lnTo>
                  <a:lnTo>
                    <a:pt x="523" y="30"/>
                  </a:lnTo>
                  <a:lnTo>
                    <a:pt x="525" y="28"/>
                  </a:lnTo>
                  <a:lnTo>
                    <a:pt x="526" y="27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5" y="26"/>
                  </a:lnTo>
                  <a:lnTo>
                    <a:pt x="540" y="27"/>
                  </a:lnTo>
                  <a:lnTo>
                    <a:pt x="541" y="26"/>
                  </a:lnTo>
                  <a:lnTo>
                    <a:pt x="543" y="25"/>
                  </a:lnTo>
                  <a:lnTo>
                    <a:pt x="545" y="23"/>
                  </a:lnTo>
                  <a:lnTo>
                    <a:pt x="547" y="24"/>
                  </a:lnTo>
                  <a:lnTo>
                    <a:pt x="547" y="24"/>
                  </a:lnTo>
                  <a:lnTo>
                    <a:pt x="548" y="23"/>
                  </a:lnTo>
                  <a:lnTo>
                    <a:pt x="551" y="21"/>
                  </a:lnTo>
                  <a:lnTo>
                    <a:pt x="554" y="22"/>
                  </a:lnTo>
                  <a:lnTo>
                    <a:pt x="557" y="24"/>
                  </a:lnTo>
                  <a:lnTo>
                    <a:pt x="556" y="27"/>
                  </a:lnTo>
                  <a:lnTo>
                    <a:pt x="556" y="30"/>
                  </a:lnTo>
                  <a:lnTo>
                    <a:pt x="559" y="30"/>
                  </a:lnTo>
                  <a:lnTo>
                    <a:pt x="559" y="30"/>
                  </a:lnTo>
                  <a:lnTo>
                    <a:pt x="559" y="32"/>
                  </a:lnTo>
                  <a:lnTo>
                    <a:pt x="559" y="34"/>
                  </a:lnTo>
                  <a:lnTo>
                    <a:pt x="559" y="36"/>
                  </a:lnTo>
                  <a:lnTo>
                    <a:pt x="560" y="38"/>
                  </a:lnTo>
                  <a:lnTo>
                    <a:pt x="565" y="45"/>
                  </a:lnTo>
                  <a:lnTo>
                    <a:pt x="565" y="46"/>
                  </a:lnTo>
                  <a:lnTo>
                    <a:pt x="566" y="46"/>
                  </a:lnTo>
                  <a:lnTo>
                    <a:pt x="567" y="46"/>
                  </a:lnTo>
                  <a:lnTo>
                    <a:pt x="567" y="45"/>
                  </a:lnTo>
                  <a:lnTo>
                    <a:pt x="568" y="45"/>
                  </a:lnTo>
                  <a:lnTo>
                    <a:pt x="569" y="45"/>
                  </a:lnTo>
                  <a:lnTo>
                    <a:pt x="571" y="46"/>
                  </a:lnTo>
                  <a:lnTo>
                    <a:pt x="571" y="46"/>
                  </a:lnTo>
                  <a:lnTo>
                    <a:pt x="573" y="46"/>
                  </a:lnTo>
                  <a:lnTo>
                    <a:pt x="575" y="45"/>
                  </a:lnTo>
                  <a:lnTo>
                    <a:pt x="576" y="45"/>
                  </a:lnTo>
                  <a:lnTo>
                    <a:pt x="583" y="54"/>
                  </a:lnTo>
                  <a:lnTo>
                    <a:pt x="584" y="57"/>
                  </a:lnTo>
                  <a:lnTo>
                    <a:pt x="585" y="61"/>
                  </a:lnTo>
                  <a:lnTo>
                    <a:pt x="587" y="64"/>
                  </a:lnTo>
                  <a:lnTo>
                    <a:pt x="587" y="65"/>
                  </a:lnTo>
                  <a:lnTo>
                    <a:pt x="588" y="65"/>
                  </a:lnTo>
                  <a:lnTo>
                    <a:pt x="589" y="64"/>
                  </a:lnTo>
                  <a:lnTo>
                    <a:pt x="595" y="64"/>
                  </a:lnTo>
                  <a:lnTo>
                    <a:pt x="597" y="64"/>
                  </a:lnTo>
                  <a:lnTo>
                    <a:pt x="598" y="63"/>
                  </a:lnTo>
                  <a:lnTo>
                    <a:pt x="600" y="62"/>
                  </a:lnTo>
                  <a:lnTo>
                    <a:pt x="601" y="63"/>
                  </a:lnTo>
                  <a:lnTo>
                    <a:pt x="601" y="64"/>
                  </a:lnTo>
                  <a:lnTo>
                    <a:pt x="605" y="66"/>
                  </a:lnTo>
                  <a:lnTo>
                    <a:pt x="607" y="68"/>
                  </a:lnTo>
                  <a:lnTo>
                    <a:pt x="609" y="70"/>
                  </a:lnTo>
                  <a:lnTo>
                    <a:pt x="610" y="72"/>
                  </a:lnTo>
                  <a:lnTo>
                    <a:pt x="610" y="74"/>
                  </a:lnTo>
                  <a:lnTo>
                    <a:pt x="610" y="75"/>
                  </a:lnTo>
                  <a:lnTo>
                    <a:pt x="609" y="77"/>
                  </a:lnTo>
                  <a:lnTo>
                    <a:pt x="609" y="79"/>
                  </a:lnTo>
                  <a:lnTo>
                    <a:pt x="607" y="81"/>
                  </a:lnTo>
                  <a:lnTo>
                    <a:pt x="608" y="83"/>
                  </a:lnTo>
                  <a:lnTo>
                    <a:pt x="612" y="8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7" name="Freeform 104">
              <a:extLst>
                <a:ext uri="{FF2B5EF4-FFF2-40B4-BE49-F238E27FC236}">
                  <a16:creationId xmlns:a16="http://schemas.microsoft.com/office/drawing/2014/main" id="{CBDAFDC2-C237-3FED-B461-C7FD2CB21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343" y="2851716"/>
              <a:ext cx="729028" cy="359559"/>
            </a:xfrm>
            <a:custGeom>
              <a:avLst/>
              <a:gdLst>
                <a:gd name="T0" fmla="*/ 504 w 515"/>
                <a:gd name="T1" fmla="*/ 94 h 254"/>
                <a:gd name="T2" fmla="*/ 498 w 515"/>
                <a:gd name="T3" fmla="*/ 106 h 254"/>
                <a:gd name="T4" fmla="*/ 495 w 515"/>
                <a:gd name="T5" fmla="*/ 122 h 254"/>
                <a:gd name="T6" fmla="*/ 486 w 515"/>
                <a:gd name="T7" fmla="*/ 136 h 254"/>
                <a:gd name="T8" fmla="*/ 474 w 515"/>
                <a:gd name="T9" fmla="*/ 168 h 254"/>
                <a:gd name="T10" fmla="*/ 447 w 515"/>
                <a:gd name="T11" fmla="*/ 174 h 254"/>
                <a:gd name="T12" fmla="*/ 427 w 515"/>
                <a:gd name="T13" fmla="*/ 153 h 254"/>
                <a:gd name="T14" fmla="*/ 414 w 515"/>
                <a:gd name="T15" fmla="*/ 144 h 254"/>
                <a:gd name="T16" fmla="*/ 398 w 515"/>
                <a:gd name="T17" fmla="*/ 151 h 254"/>
                <a:gd name="T18" fmla="*/ 374 w 515"/>
                <a:gd name="T19" fmla="*/ 150 h 254"/>
                <a:gd name="T20" fmla="*/ 331 w 515"/>
                <a:gd name="T21" fmla="*/ 148 h 254"/>
                <a:gd name="T22" fmla="*/ 327 w 515"/>
                <a:gd name="T23" fmla="*/ 157 h 254"/>
                <a:gd name="T24" fmla="*/ 309 w 515"/>
                <a:gd name="T25" fmla="*/ 185 h 254"/>
                <a:gd name="T26" fmla="*/ 296 w 515"/>
                <a:gd name="T27" fmla="*/ 189 h 254"/>
                <a:gd name="T28" fmla="*/ 279 w 515"/>
                <a:gd name="T29" fmla="*/ 203 h 254"/>
                <a:gd name="T30" fmla="*/ 265 w 515"/>
                <a:gd name="T31" fmla="*/ 196 h 254"/>
                <a:gd name="T32" fmla="*/ 252 w 515"/>
                <a:gd name="T33" fmla="*/ 190 h 254"/>
                <a:gd name="T34" fmla="*/ 239 w 515"/>
                <a:gd name="T35" fmla="*/ 205 h 254"/>
                <a:gd name="T36" fmla="*/ 193 w 515"/>
                <a:gd name="T37" fmla="*/ 212 h 254"/>
                <a:gd name="T38" fmla="*/ 173 w 515"/>
                <a:gd name="T39" fmla="*/ 227 h 254"/>
                <a:gd name="T40" fmla="*/ 169 w 515"/>
                <a:gd name="T41" fmla="*/ 249 h 254"/>
                <a:gd name="T42" fmla="*/ 115 w 515"/>
                <a:gd name="T43" fmla="*/ 252 h 254"/>
                <a:gd name="T44" fmla="*/ 71 w 515"/>
                <a:gd name="T45" fmla="*/ 243 h 254"/>
                <a:gd name="T46" fmla="*/ 58 w 515"/>
                <a:gd name="T47" fmla="*/ 236 h 254"/>
                <a:gd name="T48" fmla="*/ 26 w 515"/>
                <a:gd name="T49" fmla="*/ 217 h 254"/>
                <a:gd name="T50" fmla="*/ 20 w 515"/>
                <a:gd name="T51" fmla="*/ 205 h 254"/>
                <a:gd name="T52" fmla="*/ 11 w 515"/>
                <a:gd name="T53" fmla="*/ 186 h 254"/>
                <a:gd name="T54" fmla="*/ 6 w 515"/>
                <a:gd name="T55" fmla="*/ 178 h 254"/>
                <a:gd name="T56" fmla="*/ 2 w 515"/>
                <a:gd name="T57" fmla="*/ 172 h 254"/>
                <a:gd name="T58" fmla="*/ 5 w 515"/>
                <a:gd name="T59" fmla="*/ 153 h 254"/>
                <a:gd name="T60" fmla="*/ 11 w 515"/>
                <a:gd name="T61" fmla="*/ 134 h 254"/>
                <a:gd name="T62" fmla="*/ 34 w 515"/>
                <a:gd name="T63" fmla="*/ 102 h 254"/>
                <a:gd name="T64" fmla="*/ 63 w 515"/>
                <a:gd name="T65" fmla="*/ 109 h 254"/>
                <a:gd name="T66" fmla="*/ 95 w 515"/>
                <a:gd name="T67" fmla="*/ 91 h 254"/>
                <a:gd name="T68" fmla="*/ 114 w 515"/>
                <a:gd name="T69" fmla="*/ 74 h 254"/>
                <a:gd name="T70" fmla="*/ 134 w 515"/>
                <a:gd name="T71" fmla="*/ 40 h 254"/>
                <a:gd name="T72" fmla="*/ 153 w 515"/>
                <a:gd name="T73" fmla="*/ 21 h 254"/>
                <a:gd name="T74" fmla="*/ 168 w 515"/>
                <a:gd name="T75" fmla="*/ 17 h 254"/>
                <a:gd name="T76" fmla="*/ 192 w 515"/>
                <a:gd name="T77" fmla="*/ 22 h 254"/>
                <a:gd name="T78" fmla="*/ 204 w 515"/>
                <a:gd name="T79" fmla="*/ 29 h 254"/>
                <a:gd name="T80" fmla="*/ 214 w 515"/>
                <a:gd name="T81" fmla="*/ 22 h 254"/>
                <a:gd name="T82" fmla="*/ 224 w 515"/>
                <a:gd name="T83" fmla="*/ 11 h 254"/>
                <a:gd name="T84" fmla="*/ 239 w 515"/>
                <a:gd name="T85" fmla="*/ 4 h 254"/>
                <a:gd name="T86" fmla="*/ 252 w 515"/>
                <a:gd name="T87" fmla="*/ 24 h 254"/>
                <a:gd name="T88" fmla="*/ 266 w 515"/>
                <a:gd name="T89" fmla="*/ 34 h 254"/>
                <a:gd name="T90" fmla="*/ 266 w 515"/>
                <a:gd name="T91" fmla="*/ 48 h 254"/>
                <a:gd name="T92" fmla="*/ 276 w 515"/>
                <a:gd name="T93" fmla="*/ 53 h 254"/>
                <a:gd name="T94" fmla="*/ 294 w 515"/>
                <a:gd name="T95" fmla="*/ 47 h 254"/>
                <a:gd name="T96" fmla="*/ 312 w 515"/>
                <a:gd name="T97" fmla="*/ 36 h 254"/>
                <a:gd name="T98" fmla="*/ 324 w 515"/>
                <a:gd name="T99" fmla="*/ 28 h 254"/>
                <a:gd name="T100" fmla="*/ 342 w 515"/>
                <a:gd name="T101" fmla="*/ 28 h 254"/>
                <a:gd name="T102" fmla="*/ 365 w 515"/>
                <a:gd name="T103" fmla="*/ 42 h 254"/>
                <a:gd name="T104" fmla="*/ 382 w 515"/>
                <a:gd name="T105" fmla="*/ 34 h 254"/>
                <a:gd name="T106" fmla="*/ 389 w 515"/>
                <a:gd name="T107" fmla="*/ 27 h 254"/>
                <a:gd name="T108" fmla="*/ 414 w 515"/>
                <a:gd name="T109" fmla="*/ 28 h 254"/>
                <a:gd name="T110" fmla="*/ 434 w 515"/>
                <a:gd name="T111" fmla="*/ 28 h 254"/>
                <a:gd name="T112" fmla="*/ 446 w 515"/>
                <a:gd name="T113" fmla="*/ 34 h 254"/>
                <a:gd name="T114" fmla="*/ 467 w 515"/>
                <a:gd name="T115" fmla="*/ 55 h 254"/>
                <a:gd name="T116" fmla="*/ 485 w 515"/>
                <a:gd name="T117" fmla="*/ 62 h 254"/>
                <a:gd name="T118" fmla="*/ 511 w 515"/>
                <a:gd name="T119" fmla="*/ 7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5" h="254">
                  <a:moveTo>
                    <a:pt x="515" y="74"/>
                  </a:moveTo>
                  <a:lnTo>
                    <a:pt x="514" y="76"/>
                  </a:lnTo>
                  <a:lnTo>
                    <a:pt x="513" y="79"/>
                  </a:lnTo>
                  <a:lnTo>
                    <a:pt x="512" y="82"/>
                  </a:lnTo>
                  <a:lnTo>
                    <a:pt x="513" y="85"/>
                  </a:lnTo>
                  <a:lnTo>
                    <a:pt x="511" y="86"/>
                  </a:lnTo>
                  <a:lnTo>
                    <a:pt x="508" y="87"/>
                  </a:lnTo>
                  <a:lnTo>
                    <a:pt x="506" y="88"/>
                  </a:lnTo>
                  <a:lnTo>
                    <a:pt x="504" y="94"/>
                  </a:lnTo>
                  <a:lnTo>
                    <a:pt x="503" y="96"/>
                  </a:lnTo>
                  <a:lnTo>
                    <a:pt x="503" y="99"/>
                  </a:lnTo>
                  <a:lnTo>
                    <a:pt x="503" y="100"/>
                  </a:lnTo>
                  <a:lnTo>
                    <a:pt x="502" y="100"/>
                  </a:lnTo>
                  <a:lnTo>
                    <a:pt x="500" y="102"/>
                  </a:lnTo>
                  <a:lnTo>
                    <a:pt x="499" y="103"/>
                  </a:lnTo>
                  <a:lnTo>
                    <a:pt x="499" y="104"/>
                  </a:lnTo>
                  <a:lnTo>
                    <a:pt x="498" y="105"/>
                  </a:lnTo>
                  <a:lnTo>
                    <a:pt x="498" y="106"/>
                  </a:lnTo>
                  <a:lnTo>
                    <a:pt x="498" y="107"/>
                  </a:lnTo>
                  <a:lnTo>
                    <a:pt x="498" y="112"/>
                  </a:lnTo>
                  <a:lnTo>
                    <a:pt x="498" y="113"/>
                  </a:lnTo>
                  <a:lnTo>
                    <a:pt x="498" y="114"/>
                  </a:lnTo>
                  <a:lnTo>
                    <a:pt x="497" y="116"/>
                  </a:lnTo>
                  <a:lnTo>
                    <a:pt x="496" y="116"/>
                  </a:lnTo>
                  <a:lnTo>
                    <a:pt x="496" y="118"/>
                  </a:lnTo>
                  <a:lnTo>
                    <a:pt x="495" y="119"/>
                  </a:lnTo>
                  <a:lnTo>
                    <a:pt x="495" y="122"/>
                  </a:lnTo>
                  <a:lnTo>
                    <a:pt x="495" y="124"/>
                  </a:lnTo>
                  <a:lnTo>
                    <a:pt x="493" y="127"/>
                  </a:lnTo>
                  <a:lnTo>
                    <a:pt x="492" y="130"/>
                  </a:lnTo>
                  <a:lnTo>
                    <a:pt x="491" y="130"/>
                  </a:lnTo>
                  <a:lnTo>
                    <a:pt x="489" y="130"/>
                  </a:lnTo>
                  <a:lnTo>
                    <a:pt x="487" y="131"/>
                  </a:lnTo>
                  <a:lnTo>
                    <a:pt x="487" y="132"/>
                  </a:lnTo>
                  <a:lnTo>
                    <a:pt x="486" y="135"/>
                  </a:lnTo>
                  <a:lnTo>
                    <a:pt x="486" y="136"/>
                  </a:lnTo>
                  <a:lnTo>
                    <a:pt x="480" y="141"/>
                  </a:lnTo>
                  <a:lnTo>
                    <a:pt x="478" y="142"/>
                  </a:lnTo>
                  <a:lnTo>
                    <a:pt x="478" y="145"/>
                  </a:lnTo>
                  <a:lnTo>
                    <a:pt x="479" y="151"/>
                  </a:lnTo>
                  <a:lnTo>
                    <a:pt x="479" y="153"/>
                  </a:lnTo>
                  <a:lnTo>
                    <a:pt x="478" y="155"/>
                  </a:lnTo>
                  <a:lnTo>
                    <a:pt x="478" y="165"/>
                  </a:lnTo>
                  <a:lnTo>
                    <a:pt x="476" y="167"/>
                  </a:lnTo>
                  <a:lnTo>
                    <a:pt x="474" y="168"/>
                  </a:lnTo>
                  <a:lnTo>
                    <a:pt x="473" y="169"/>
                  </a:lnTo>
                  <a:lnTo>
                    <a:pt x="468" y="168"/>
                  </a:lnTo>
                  <a:lnTo>
                    <a:pt x="466" y="169"/>
                  </a:lnTo>
                  <a:lnTo>
                    <a:pt x="464" y="169"/>
                  </a:lnTo>
                  <a:lnTo>
                    <a:pt x="459" y="169"/>
                  </a:lnTo>
                  <a:lnTo>
                    <a:pt x="458" y="170"/>
                  </a:lnTo>
                  <a:lnTo>
                    <a:pt x="456" y="172"/>
                  </a:lnTo>
                  <a:lnTo>
                    <a:pt x="451" y="172"/>
                  </a:lnTo>
                  <a:lnTo>
                    <a:pt x="447" y="174"/>
                  </a:lnTo>
                  <a:lnTo>
                    <a:pt x="444" y="175"/>
                  </a:lnTo>
                  <a:lnTo>
                    <a:pt x="441" y="174"/>
                  </a:lnTo>
                  <a:lnTo>
                    <a:pt x="438" y="172"/>
                  </a:lnTo>
                  <a:lnTo>
                    <a:pt x="437" y="170"/>
                  </a:lnTo>
                  <a:lnTo>
                    <a:pt x="432" y="161"/>
                  </a:lnTo>
                  <a:lnTo>
                    <a:pt x="431" y="160"/>
                  </a:lnTo>
                  <a:lnTo>
                    <a:pt x="430" y="154"/>
                  </a:lnTo>
                  <a:lnTo>
                    <a:pt x="429" y="153"/>
                  </a:lnTo>
                  <a:lnTo>
                    <a:pt x="427" y="153"/>
                  </a:lnTo>
                  <a:lnTo>
                    <a:pt x="424" y="153"/>
                  </a:lnTo>
                  <a:lnTo>
                    <a:pt x="422" y="152"/>
                  </a:lnTo>
                  <a:lnTo>
                    <a:pt x="422" y="151"/>
                  </a:lnTo>
                  <a:lnTo>
                    <a:pt x="421" y="148"/>
                  </a:lnTo>
                  <a:lnTo>
                    <a:pt x="420" y="148"/>
                  </a:lnTo>
                  <a:lnTo>
                    <a:pt x="420" y="147"/>
                  </a:lnTo>
                  <a:lnTo>
                    <a:pt x="418" y="146"/>
                  </a:lnTo>
                  <a:lnTo>
                    <a:pt x="415" y="144"/>
                  </a:lnTo>
                  <a:lnTo>
                    <a:pt x="414" y="144"/>
                  </a:lnTo>
                  <a:lnTo>
                    <a:pt x="409" y="145"/>
                  </a:lnTo>
                  <a:lnTo>
                    <a:pt x="406" y="145"/>
                  </a:lnTo>
                  <a:lnTo>
                    <a:pt x="404" y="146"/>
                  </a:lnTo>
                  <a:lnTo>
                    <a:pt x="402" y="147"/>
                  </a:lnTo>
                  <a:lnTo>
                    <a:pt x="402" y="148"/>
                  </a:lnTo>
                  <a:lnTo>
                    <a:pt x="402" y="149"/>
                  </a:lnTo>
                  <a:lnTo>
                    <a:pt x="401" y="151"/>
                  </a:lnTo>
                  <a:lnTo>
                    <a:pt x="399" y="152"/>
                  </a:lnTo>
                  <a:lnTo>
                    <a:pt x="398" y="151"/>
                  </a:lnTo>
                  <a:lnTo>
                    <a:pt x="397" y="150"/>
                  </a:lnTo>
                  <a:lnTo>
                    <a:pt x="396" y="149"/>
                  </a:lnTo>
                  <a:lnTo>
                    <a:pt x="392" y="150"/>
                  </a:lnTo>
                  <a:lnTo>
                    <a:pt x="385" y="154"/>
                  </a:lnTo>
                  <a:lnTo>
                    <a:pt x="383" y="153"/>
                  </a:lnTo>
                  <a:lnTo>
                    <a:pt x="381" y="151"/>
                  </a:lnTo>
                  <a:lnTo>
                    <a:pt x="378" y="150"/>
                  </a:lnTo>
                  <a:lnTo>
                    <a:pt x="376" y="149"/>
                  </a:lnTo>
                  <a:lnTo>
                    <a:pt x="374" y="150"/>
                  </a:lnTo>
                  <a:lnTo>
                    <a:pt x="371" y="149"/>
                  </a:lnTo>
                  <a:lnTo>
                    <a:pt x="366" y="147"/>
                  </a:lnTo>
                  <a:lnTo>
                    <a:pt x="363" y="146"/>
                  </a:lnTo>
                  <a:lnTo>
                    <a:pt x="361" y="146"/>
                  </a:lnTo>
                  <a:lnTo>
                    <a:pt x="359" y="143"/>
                  </a:lnTo>
                  <a:lnTo>
                    <a:pt x="358" y="142"/>
                  </a:lnTo>
                  <a:lnTo>
                    <a:pt x="356" y="142"/>
                  </a:lnTo>
                  <a:lnTo>
                    <a:pt x="337" y="148"/>
                  </a:lnTo>
                  <a:lnTo>
                    <a:pt x="331" y="148"/>
                  </a:lnTo>
                  <a:lnTo>
                    <a:pt x="329" y="148"/>
                  </a:lnTo>
                  <a:lnTo>
                    <a:pt x="329" y="149"/>
                  </a:lnTo>
                  <a:lnTo>
                    <a:pt x="329" y="151"/>
                  </a:lnTo>
                  <a:lnTo>
                    <a:pt x="329" y="153"/>
                  </a:lnTo>
                  <a:lnTo>
                    <a:pt x="329" y="154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7"/>
                  </a:lnTo>
                  <a:lnTo>
                    <a:pt x="327" y="157"/>
                  </a:lnTo>
                  <a:lnTo>
                    <a:pt x="324" y="160"/>
                  </a:lnTo>
                  <a:lnTo>
                    <a:pt x="324" y="162"/>
                  </a:lnTo>
                  <a:lnTo>
                    <a:pt x="322" y="164"/>
                  </a:lnTo>
                  <a:lnTo>
                    <a:pt x="318" y="175"/>
                  </a:lnTo>
                  <a:lnTo>
                    <a:pt x="317" y="178"/>
                  </a:lnTo>
                  <a:lnTo>
                    <a:pt x="314" y="182"/>
                  </a:lnTo>
                  <a:lnTo>
                    <a:pt x="312" y="184"/>
                  </a:lnTo>
                  <a:lnTo>
                    <a:pt x="310" y="186"/>
                  </a:lnTo>
                  <a:lnTo>
                    <a:pt x="309" y="185"/>
                  </a:lnTo>
                  <a:lnTo>
                    <a:pt x="308" y="184"/>
                  </a:lnTo>
                  <a:lnTo>
                    <a:pt x="306" y="184"/>
                  </a:lnTo>
                  <a:lnTo>
                    <a:pt x="305" y="184"/>
                  </a:lnTo>
                  <a:lnTo>
                    <a:pt x="302" y="186"/>
                  </a:lnTo>
                  <a:lnTo>
                    <a:pt x="300" y="187"/>
                  </a:lnTo>
                  <a:lnTo>
                    <a:pt x="299" y="187"/>
                  </a:lnTo>
                  <a:lnTo>
                    <a:pt x="298" y="186"/>
                  </a:lnTo>
                  <a:lnTo>
                    <a:pt x="296" y="188"/>
                  </a:lnTo>
                  <a:lnTo>
                    <a:pt x="296" y="189"/>
                  </a:lnTo>
                  <a:lnTo>
                    <a:pt x="295" y="191"/>
                  </a:lnTo>
                  <a:lnTo>
                    <a:pt x="294" y="192"/>
                  </a:lnTo>
                  <a:lnTo>
                    <a:pt x="294" y="193"/>
                  </a:lnTo>
                  <a:lnTo>
                    <a:pt x="293" y="194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5" y="197"/>
                  </a:lnTo>
                  <a:lnTo>
                    <a:pt x="283" y="198"/>
                  </a:lnTo>
                  <a:lnTo>
                    <a:pt x="279" y="203"/>
                  </a:lnTo>
                  <a:lnTo>
                    <a:pt x="276" y="203"/>
                  </a:lnTo>
                  <a:lnTo>
                    <a:pt x="275" y="203"/>
                  </a:lnTo>
                  <a:lnTo>
                    <a:pt x="271" y="199"/>
                  </a:lnTo>
                  <a:lnTo>
                    <a:pt x="270" y="198"/>
                  </a:lnTo>
                  <a:lnTo>
                    <a:pt x="266" y="200"/>
                  </a:lnTo>
                  <a:lnTo>
                    <a:pt x="265" y="200"/>
                  </a:lnTo>
                  <a:lnTo>
                    <a:pt x="264" y="198"/>
                  </a:lnTo>
                  <a:lnTo>
                    <a:pt x="264" y="197"/>
                  </a:lnTo>
                  <a:lnTo>
                    <a:pt x="265" y="196"/>
                  </a:lnTo>
                  <a:lnTo>
                    <a:pt x="265" y="195"/>
                  </a:lnTo>
                  <a:lnTo>
                    <a:pt x="264" y="193"/>
                  </a:lnTo>
                  <a:lnTo>
                    <a:pt x="261" y="192"/>
                  </a:lnTo>
                  <a:lnTo>
                    <a:pt x="257" y="193"/>
                  </a:lnTo>
                  <a:lnTo>
                    <a:pt x="256" y="193"/>
                  </a:lnTo>
                  <a:lnTo>
                    <a:pt x="254" y="190"/>
                  </a:lnTo>
                  <a:lnTo>
                    <a:pt x="253" y="190"/>
                  </a:lnTo>
                  <a:lnTo>
                    <a:pt x="252" y="190"/>
                  </a:lnTo>
                  <a:lnTo>
                    <a:pt x="252" y="190"/>
                  </a:lnTo>
                  <a:lnTo>
                    <a:pt x="243" y="191"/>
                  </a:lnTo>
                  <a:lnTo>
                    <a:pt x="241" y="192"/>
                  </a:lnTo>
                  <a:lnTo>
                    <a:pt x="240" y="194"/>
                  </a:lnTo>
                  <a:lnTo>
                    <a:pt x="240" y="200"/>
                  </a:lnTo>
                  <a:lnTo>
                    <a:pt x="239" y="202"/>
                  </a:lnTo>
                  <a:lnTo>
                    <a:pt x="239" y="203"/>
                  </a:lnTo>
                  <a:lnTo>
                    <a:pt x="239" y="203"/>
                  </a:lnTo>
                  <a:lnTo>
                    <a:pt x="239" y="204"/>
                  </a:lnTo>
                  <a:lnTo>
                    <a:pt x="239" y="205"/>
                  </a:lnTo>
                  <a:lnTo>
                    <a:pt x="234" y="209"/>
                  </a:lnTo>
                  <a:lnTo>
                    <a:pt x="222" y="209"/>
                  </a:lnTo>
                  <a:lnTo>
                    <a:pt x="216" y="212"/>
                  </a:lnTo>
                  <a:lnTo>
                    <a:pt x="216" y="212"/>
                  </a:lnTo>
                  <a:lnTo>
                    <a:pt x="204" y="210"/>
                  </a:lnTo>
                  <a:lnTo>
                    <a:pt x="198" y="211"/>
                  </a:lnTo>
                  <a:lnTo>
                    <a:pt x="197" y="211"/>
                  </a:lnTo>
                  <a:lnTo>
                    <a:pt x="195" y="211"/>
                  </a:lnTo>
                  <a:lnTo>
                    <a:pt x="193" y="212"/>
                  </a:lnTo>
                  <a:lnTo>
                    <a:pt x="189" y="213"/>
                  </a:lnTo>
                  <a:lnTo>
                    <a:pt x="180" y="215"/>
                  </a:lnTo>
                  <a:lnTo>
                    <a:pt x="179" y="216"/>
                  </a:lnTo>
                  <a:lnTo>
                    <a:pt x="177" y="221"/>
                  </a:lnTo>
                  <a:lnTo>
                    <a:pt x="176" y="221"/>
                  </a:lnTo>
                  <a:lnTo>
                    <a:pt x="174" y="222"/>
                  </a:lnTo>
                  <a:lnTo>
                    <a:pt x="172" y="224"/>
                  </a:lnTo>
                  <a:lnTo>
                    <a:pt x="173" y="225"/>
                  </a:lnTo>
                  <a:lnTo>
                    <a:pt x="173" y="227"/>
                  </a:lnTo>
                  <a:lnTo>
                    <a:pt x="172" y="232"/>
                  </a:lnTo>
                  <a:lnTo>
                    <a:pt x="172" y="235"/>
                  </a:lnTo>
                  <a:lnTo>
                    <a:pt x="173" y="238"/>
                  </a:lnTo>
                  <a:lnTo>
                    <a:pt x="175" y="240"/>
                  </a:lnTo>
                  <a:lnTo>
                    <a:pt x="179" y="243"/>
                  </a:lnTo>
                  <a:lnTo>
                    <a:pt x="176" y="244"/>
                  </a:lnTo>
                  <a:lnTo>
                    <a:pt x="174" y="244"/>
                  </a:lnTo>
                  <a:lnTo>
                    <a:pt x="173" y="245"/>
                  </a:lnTo>
                  <a:lnTo>
                    <a:pt x="169" y="249"/>
                  </a:lnTo>
                  <a:lnTo>
                    <a:pt x="168" y="250"/>
                  </a:lnTo>
                  <a:lnTo>
                    <a:pt x="165" y="250"/>
                  </a:lnTo>
                  <a:lnTo>
                    <a:pt x="162" y="250"/>
                  </a:lnTo>
                  <a:lnTo>
                    <a:pt x="159" y="248"/>
                  </a:lnTo>
                  <a:lnTo>
                    <a:pt x="155" y="248"/>
                  </a:lnTo>
                  <a:lnTo>
                    <a:pt x="137" y="250"/>
                  </a:lnTo>
                  <a:lnTo>
                    <a:pt x="130" y="253"/>
                  </a:lnTo>
                  <a:lnTo>
                    <a:pt x="126" y="253"/>
                  </a:lnTo>
                  <a:lnTo>
                    <a:pt x="115" y="252"/>
                  </a:lnTo>
                  <a:lnTo>
                    <a:pt x="95" y="253"/>
                  </a:lnTo>
                  <a:lnTo>
                    <a:pt x="90" y="254"/>
                  </a:lnTo>
                  <a:lnTo>
                    <a:pt x="82" y="251"/>
                  </a:lnTo>
                  <a:lnTo>
                    <a:pt x="79" y="251"/>
                  </a:lnTo>
                  <a:lnTo>
                    <a:pt x="76" y="248"/>
                  </a:lnTo>
                  <a:lnTo>
                    <a:pt x="75" y="247"/>
                  </a:lnTo>
                  <a:lnTo>
                    <a:pt x="74" y="246"/>
                  </a:lnTo>
                  <a:lnTo>
                    <a:pt x="72" y="245"/>
                  </a:lnTo>
                  <a:lnTo>
                    <a:pt x="71" y="243"/>
                  </a:lnTo>
                  <a:lnTo>
                    <a:pt x="69" y="242"/>
                  </a:lnTo>
                  <a:lnTo>
                    <a:pt x="68" y="243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5" y="242"/>
                  </a:lnTo>
                  <a:lnTo>
                    <a:pt x="62" y="237"/>
                  </a:lnTo>
                  <a:lnTo>
                    <a:pt x="61" y="237"/>
                  </a:lnTo>
                  <a:lnTo>
                    <a:pt x="59" y="236"/>
                  </a:lnTo>
                  <a:lnTo>
                    <a:pt x="58" y="236"/>
                  </a:lnTo>
                  <a:lnTo>
                    <a:pt x="57" y="235"/>
                  </a:lnTo>
                  <a:lnTo>
                    <a:pt x="48" y="222"/>
                  </a:lnTo>
                  <a:lnTo>
                    <a:pt x="45" y="221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5" y="218"/>
                  </a:lnTo>
                  <a:lnTo>
                    <a:pt x="31" y="217"/>
                  </a:lnTo>
                  <a:lnTo>
                    <a:pt x="28" y="219"/>
                  </a:lnTo>
                  <a:lnTo>
                    <a:pt x="26" y="217"/>
                  </a:lnTo>
                  <a:lnTo>
                    <a:pt x="23" y="216"/>
                  </a:lnTo>
                  <a:lnTo>
                    <a:pt x="21" y="215"/>
                  </a:lnTo>
                  <a:lnTo>
                    <a:pt x="22" y="213"/>
                  </a:lnTo>
                  <a:lnTo>
                    <a:pt x="20" y="212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22" y="207"/>
                  </a:lnTo>
                  <a:lnTo>
                    <a:pt x="21" y="205"/>
                  </a:lnTo>
                  <a:lnTo>
                    <a:pt x="20" y="205"/>
                  </a:lnTo>
                  <a:lnTo>
                    <a:pt x="19" y="203"/>
                  </a:lnTo>
                  <a:lnTo>
                    <a:pt x="18" y="202"/>
                  </a:lnTo>
                  <a:lnTo>
                    <a:pt x="17" y="202"/>
                  </a:lnTo>
                  <a:lnTo>
                    <a:pt x="16" y="201"/>
                  </a:lnTo>
                  <a:lnTo>
                    <a:pt x="13" y="198"/>
                  </a:lnTo>
                  <a:lnTo>
                    <a:pt x="12" y="196"/>
                  </a:lnTo>
                  <a:lnTo>
                    <a:pt x="12" y="193"/>
                  </a:lnTo>
                  <a:lnTo>
                    <a:pt x="12" y="190"/>
                  </a:lnTo>
                  <a:lnTo>
                    <a:pt x="11" y="186"/>
                  </a:lnTo>
                  <a:lnTo>
                    <a:pt x="11" y="185"/>
                  </a:lnTo>
                  <a:lnTo>
                    <a:pt x="11" y="184"/>
                  </a:lnTo>
                  <a:lnTo>
                    <a:pt x="11" y="183"/>
                  </a:lnTo>
                  <a:lnTo>
                    <a:pt x="10" y="182"/>
                  </a:lnTo>
                  <a:lnTo>
                    <a:pt x="9" y="181"/>
                  </a:lnTo>
                  <a:lnTo>
                    <a:pt x="8" y="181"/>
                  </a:lnTo>
                  <a:lnTo>
                    <a:pt x="7" y="180"/>
                  </a:lnTo>
                  <a:lnTo>
                    <a:pt x="7" y="179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5" y="177"/>
                  </a:lnTo>
                  <a:lnTo>
                    <a:pt x="6" y="176"/>
                  </a:lnTo>
                  <a:lnTo>
                    <a:pt x="6" y="175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2" y="172"/>
                  </a:lnTo>
                  <a:lnTo>
                    <a:pt x="1" y="172"/>
                  </a:lnTo>
                  <a:lnTo>
                    <a:pt x="0" y="171"/>
                  </a:lnTo>
                  <a:lnTo>
                    <a:pt x="1" y="169"/>
                  </a:lnTo>
                  <a:lnTo>
                    <a:pt x="1" y="168"/>
                  </a:lnTo>
                  <a:lnTo>
                    <a:pt x="1" y="167"/>
                  </a:lnTo>
                  <a:lnTo>
                    <a:pt x="2" y="160"/>
                  </a:lnTo>
                  <a:lnTo>
                    <a:pt x="3" y="158"/>
                  </a:lnTo>
                  <a:lnTo>
                    <a:pt x="4" y="156"/>
                  </a:lnTo>
                  <a:lnTo>
                    <a:pt x="5" y="153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8" y="148"/>
                  </a:lnTo>
                  <a:lnTo>
                    <a:pt x="10" y="147"/>
                  </a:lnTo>
                  <a:lnTo>
                    <a:pt x="10" y="146"/>
                  </a:lnTo>
                  <a:lnTo>
                    <a:pt x="11" y="144"/>
                  </a:lnTo>
                  <a:lnTo>
                    <a:pt x="10" y="138"/>
                  </a:lnTo>
                  <a:lnTo>
                    <a:pt x="10" y="136"/>
                  </a:lnTo>
                  <a:lnTo>
                    <a:pt x="11" y="134"/>
                  </a:lnTo>
                  <a:lnTo>
                    <a:pt x="12" y="132"/>
                  </a:lnTo>
                  <a:lnTo>
                    <a:pt x="17" y="118"/>
                  </a:lnTo>
                  <a:lnTo>
                    <a:pt x="19" y="115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4" y="108"/>
                  </a:lnTo>
                  <a:lnTo>
                    <a:pt x="25" y="106"/>
                  </a:lnTo>
                  <a:lnTo>
                    <a:pt x="29" y="103"/>
                  </a:lnTo>
                  <a:lnTo>
                    <a:pt x="34" y="102"/>
                  </a:lnTo>
                  <a:lnTo>
                    <a:pt x="38" y="103"/>
                  </a:lnTo>
                  <a:lnTo>
                    <a:pt x="48" y="108"/>
                  </a:lnTo>
                  <a:lnTo>
                    <a:pt x="50" y="108"/>
                  </a:lnTo>
                  <a:lnTo>
                    <a:pt x="52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7" y="106"/>
                  </a:lnTo>
                  <a:lnTo>
                    <a:pt x="59" y="109"/>
                  </a:lnTo>
                  <a:lnTo>
                    <a:pt x="63" y="109"/>
                  </a:lnTo>
                  <a:lnTo>
                    <a:pt x="80" y="103"/>
                  </a:lnTo>
                  <a:lnTo>
                    <a:pt x="82" y="101"/>
                  </a:lnTo>
                  <a:lnTo>
                    <a:pt x="85" y="96"/>
                  </a:lnTo>
                  <a:lnTo>
                    <a:pt x="86" y="94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4" y="93"/>
                  </a:lnTo>
                  <a:lnTo>
                    <a:pt x="95" y="91"/>
                  </a:lnTo>
                  <a:lnTo>
                    <a:pt x="96" y="87"/>
                  </a:lnTo>
                  <a:lnTo>
                    <a:pt x="96" y="85"/>
                  </a:lnTo>
                  <a:lnTo>
                    <a:pt x="97" y="82"/>
                  </a:lnTo>
                  <a:lnTo>
                    <a:pt x="99" y="81"/>
                  </a:lnTo>
                  <a:lnTo>
                    <a:pt x="102" y="81"/>
                  </a:lnTo>
                  <a:lnTo>
                    <a:pt x="106" y="81"/>
                  </a:lnTo>
                  <a:lnTo>
                    <a:pt x="109" y="80"/>
                  </a:lnTo>
                  <a:lnTo>
                    <a:pt x="112" y="77"/>
                  </a:lnTo>
                  <a:lnTo>
                    <a:pt x="114" y="74"/>
                  </a:lnTo>
                  <a:lnTo>
                    <a:pt x="114" y="71"/>
                  </a:lnTo>
                  <a:lnTo>
                    <a:pt x="114" y="65"/>
                  </a:lnTo>
                  <a:lnTo>
                    <a:pt x="114" y="64"/>
                  </a:lnTo>
                  <a:lnTo>
                    <a:pt x="114" y="60"/>
                  </a:lnTo>
                  <a:lnTo>
                    <a:pt x="115" y="56"/>
                  </a:lnTo>
                  <a:lnTo>
                    <a:pt x="117" y="52"/>
                  </a:lnTo>
                  <a:lnTo>
                    <a:pt x="120" y="48"/>
                  </a:lnTo>
                  <a:lnTo>
                    <a:pt x="122" y="46"/>
                  </a:lnTo>
                  <a:lnTo>
                    <a:pt x="134" y="40"/>
                  </a:lnTo>
                  <a:lnTo>
                    <a:pt x="138" y="38"/>
                  </a:lnTo>
                  <a:lnTo>
                    <a:pt x="140" y="36"/>
                  </a:lnTo>
                  <a:lnTo>
                    <a:pt x="140" y="30"/>
                  </a:lnTo>
                  <a:lnTo>
                    <a:pt x="143" y="31"/>
                  </a:lnTo>
                  <a:lnTo>
                    <a:pt x="144" y="29"/>
                  </a:lnTo>
                  <a:lnTo>
                    <a:pt x="149" y="24"/>
                  </a:lnTo>
                  <a:lnTo>
                    <a:pt x="151" y="23"/>
                  </a:lnTo>
                  <a:lnTo>
                    <a:pt x="152" y="22"/>
                  </a:lnTo>
                  <a:lnTo>
                    <a:pt x="153" y="21"/>
                  </a:lnTo>
                  <a:lnTo>
                    <a:pt x="153" y="18"/>
                  </a:lnTo>
                  <a:lnTo>
                    <a:pt x="153" y="17"/>
                  </a:lnTo>
                  <a:lnTo>
                    <a:pt x="155" y="16"/>
                  </a:lnTo>
                  <a:lnTo>
                    <a:pt x="159" y="16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3" y="16"/>
                  </a:lnTo>
                  <a:lnTo>
                    <a:pt x="166" y="16"/>
                  </a:lnTo>
                  <a:lnTo>
                    <a:pt x="168" y="17"/>
                  </a:lnTo>
                  <a:lnTo>
                    <a:pt x="171" y="17"/>
                  </a:lnTo>
                  <a:lnTo>
                    <a:pt x="174" y="14"/>
                  </a:lnTo>
                  <a:lnTo>
                    <a:pt x="176" y="13"/>
                  </a:lnTo>
                  <a:lnTo>
                    <a:pt x="180" y="13"/>
                  </a:lnTo>
                  <a:lnTo>
                    <a:pt x="189" y="14"/>
                  </a:lnTo>
                  <a:lnTo>
                    <a:pt x="192" y="16"/>
                  </a:lnTo>
                  <a:lnTo>
                    <a:pt x="191" y="18"/>
                  </a:lnTo>
                  <a:lnTo>
                    <a:pt x="191" y="20"/>
                  </a:lnTo>
                  <a:lnTo>
                    <a:pt x="192" y="22"/>
                  </a:lnTo>
                  <a:lnTo>
                    <a:pt x="192" y="24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6" y="30"/>
                  </a:lnTo>
                  <a:lnTo>
                    <a:pt x="199" y="28"/>
                  </a:lnTo>
                  <a:lnTo>
                    <a:pt x="201" y="28"/>
                  </a:lnTo>
                  <a:lnTo>
                    <a:pt x="202" y="28"/>
                  </a:lnTo>
                  <a:lnTo>
                    <a:pt x="204" y="29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8" y="29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5"/>
                  </a:lnTo>
                  <a:lnTo>
                    <a:pt x="212" y="22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4" y="21"/>
                  </a:lnTo>
                  <a:lnTo>
                    <a:pt x="214" y="20"/>
                  </a:lnTo>
                  <a:lnTo>
                    <a:pt x="215" y="16"/>
                  </a:lnTo>
                  <a:lnTo>
                    <a:pt x="216" y="14"/>
                  </a:lnTo>
                  <a:lnTo>
                    <a:pt x="217" y="12"/>
                  </a:lnTo>
                  <a:lnTo>
                    <a:pt x="219" y="12"/>
                  </a:lnTo>
                  <a:lnTo>
                    <a:pt x="221" y="11"/>
                  </a:lnTo>
                  <a:lnTo>
                    <a:pt x="223" y="11"/>
                  </a:lnTo>
                  <a:lnTo>
                    <a:pt x="224" y="11"/>
                  </a:lnTo>
                  <a:lnTo>
                    <a:pt x="226" y="10"/>
                  </a:lnTo>
                  <a:lnTo>
                    <a:pt x="227" y="10"/>
                  </a:lnTo>
                  <a:lnTo>
                    <a:pt x="234" y="2"/>
                  </a:lnTo>
                  <a:lnTo>
                    <a:pt x="234" y="1"/>
                  </a:lnTo>
                  <a:lnTo>
                    <a:pt x="235" y="0"/>
                  </a:lnTo>
                  <a:lnTo>
                    <a:pt x="235" y="1"/>
                  </a:lnTo>
                  <a:lnTo>
                    <a:pt x="236" y="1"/>
                  </a:lnTo>
                  <a:lnTo>
                    <a:pt x="238" y="4"/>
                  </a:lnTo>
                  <a:lnTo>
                    <a:pt x="239" y="4"/>
                  </a:lnTo>
                  <a:lnTo>
                    <a:pt x="240" y="6"/>
                  </a:lnTo>
                  <a:lnTo>
                    <a:pt x="242" y="9"/>
                  </a:lnTo>
                  <a:lnTo>
                    <a:pt x="244" y="16"/>
                  </a:lnTo>
                  <a:lnTo>
                    <a:pt x="245" y="20"/>
                  </a:lnTo>
                  <a:lnTo>
                    <a:pt x="246" y="21"/>
                  </a:lnTo>
                  <a:lnTo>
                    <a:pt x="247" y="22"/>
                  </a:lnTo>
                  <a:lnTo>
                    <a:pt x="249" y="22"/>
                  </a:lnTo>
                  <a:lnTo>
                    <a:pt x="252" y="22"/>
                  </a:lnTo>
                  <a:lnTo>
                    <a:pt x="252" y="24"/>
                  </a:lnTo>
                  <a:lnTo>
                    <a:pt x="252" y="27"/>
                  </a:lnTo>
                  <a:lnTo>
                    <a:pt x="252" y="28"/>
                  </a:lnTo>
                  <a:lnTo>
                    <a:pt x="257" y="30"/>
                  </a:lnTo>
                  <a:lnTo>
                    <a:pt x="258" y="30"/>
                  </a:lnTo>
                  <a:lnTo>
                    <a:pt x="261" y="30"/>
                  </a:lnTo>
                  <a:lnTo>
                    <a:pt x="264" y="29"/>
                  </a:lnTo>
                  <a:lnTo>
                    <a:pt x="264" y="29"/>
                  </a:lnTo>
                  <a:lnTo>
                    <a:pt x="265" y="32"/>
                  </a:lnTo>
                  <a:lnTo>
                    <a:pt x="266" y="34"/>
                  </a:lnTo>
                  <a:lnTo>
                    <a:pt x="266" y="41"/>
                  </a:lnTo>
                  <a:lnTo>
                    <a:pt x="265" y="43"/>
                  </a:lnTo>
                  <a:lnTo>
                    <a:pt x="266" y="44"/>
                  </a:lnTo>
                  <a:lnTo>
                    <a:pt x="267" y="45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47"/>
                  </a:lnTo>
                  <a:lnTo>
                    <a:pt x="267" y="47"/>
                  </a:lnTo>
                  <a:lnTo>
                    <a:pt x="266" y="48"/>
                  </a:lnTo>
                  <a:lnTo>
                    <a:pt x="263" y="53"/>
                  </a:lnTo>
                  <a:lnTo>
                    <a:pt x="263" y="55"/>
                  </a:lnTo>
                  <a:lnTo>
                    <a:pt x="264" y="57"/>
                  </a:lnTo>
                  <a:lnTo>
                    <a:pt x="266" y="58"/>
                  </a:lnTo>
                  <a:lnTo>
                    <a:pt x="270" y="58"/>
                  </a:lnTo>
                  <a:lnTo>
                    <a:pt x="272" y="58"/>
                  </a:lnTo>
                  <a:lnTo>
                    <a:pt x="274" y="56"/>
                  </a:lnTo>
                  <a:lnTo>
                    <a:pt x="276" y="54"/>
                  </a:lnTo>
                  <a:lnTo>
                    <a:pt x="276" y="53"/>
                  </a:lnTo>
                  <a:lnTo>
                    <a:pt x="280" y="52"/>
                  </a:lnTo>
                  <a:lnTo>
                    <a:pt x="282" y="54"/>
                  </a:lnTo>
                  <a:lnTo>
                    <a:pt x="287" y="58"/>
                  </a:lnTo>
                  <a:lnTo>
                    <a:pt x="290" y="60"/>
                  </a:lnTo>
                  <a:lnTo>
                    <a:pt x="292" y="58"/>
                  </a:lnTo>
                  <a:lnTo>
                    <a:pt x="293" y="55"/>
                  </a:lnTo>
                  <a:lnTo>
                    <a:pt x="293" y="50"/>
                  </a:lnTo>
                  <a:lnTo>
                    <a:pt x="294" y="49"/>
                  </a:lnTo>
                  <a:lnTo>
                    <a:pt x="294" y="47"/>
                  </a:lnTo>
                  <a:lnTo>
                    <a:pt x="295" y="46"/>
                  </a:lnTo>
                  <a:lnTo>
                    <a:pt x="297" y="42"/>
                  </a:lnTo>
                  <a:lnTo>
                    <a:pt x="298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303" y="39"/>
                  </a:lnTo>
                  <a:lnTo>
                    <a:pt x="304" y="38"/>
                  </a:lnTo>
                  <a:lnTo>
                    <a:pt x="311" y="37"/>
                  </a:lnTo>
                  <a:lnTo>
                    <a:pt x="312" y="36"/>
                  </a:lnTo>
                  <a:lnTo>
                    <a:pt x="312" y="34"/>
                  </a:lnTo>
                  <a:lnTo>
                    <a:pt x="312" y="33"/>
                  </a:lnTo>
                  <a:lnTo>
                    <a:pt x="312" y="31"/>
                  </a:lnTo>
                  <a:lnTo>
                    <a:pt x="313" y="30"/>
                  </a:lnTo>
                  <a:lnTo>
                    <a:pt x="314" y="30"/>
                  </a:lnTo>
                  <a:lnTo>
                    <a:pt x="315" y="29"/>
                  </a:lnTo>
                  <a:lnTo>
                    <a:pt x="318" y="31"/>
                  </a:lnTo>
                  <a:lnTo>
                    <a:pt x="324" y="31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32" y="32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1"/>
                  </a:lnTo>
                  <a:lnTo>
                    <a:pt x="339" y="29"/>
                  </a:lnTo>
                  <a:lnTo>
                    <a:pt x="340" y="28"/>
                  </a:lnTo>
                  <a:lnTo>
                    <a:pt x="341" y="28"/>
                  </a:lnTo>
                  <a:lnTo>
                    <a:pt x="342" y="28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5" y="38"/>
                  </a:lnTo>
                  <a:lnTo>
                    <a:pt x="357" y="39"/>
                  </a:lnTo>
                  <a:lnTo>
                    <a:pt x="359" y="40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4" y="40"/>
                  </a:lnTo>
                  <a:lnTo>
                    <a:pt x="365" y="42"/>
                  </a:lnTo>
                  <a:lnTo>
                    <a:pt x="366" y="44"/>
                  </a:lnTo>
                  <a:lnTo>
                    <a:pt x="368" y="44"/>
                  </a:lnTo>
                  <a:lnTo>
                    <a:pt x="371" y="43"/>
                  </a:lnTo>
                  <a:lnTo>
                    <a:pt x="372" y="41"/>
                  </a:lnTo>
                  <a:lnTo>
                    <a:pt x="375" y="37"/>
                  </a:lnTo>
                  <a:lnTo>
                    <a:pt x="377" y="35"/>
                  </a:lnTo>
                  <a:lnTo>
                    <a:pt x="378" y="34"/>
                  </a:lnTo>
                  <a:lnTo>
                    <a:pt x="380" y="34"/>
                  </a:lnTo>
                  <a:lnTo>
                    <a:pt x="382" y="34"/>
                  </a:lnTo>
                  <a:lnTo>
                    <a:pt x="383" y="34"/>
                  </a:lnTo>
                  <a:lnTo>
                    <a:pt x="382" y="31"/>
                  </a:lnTo>
                  <a:lnTo>
                    <a:pt x="379" y="30"/>
                  </a:lnTo>
                  <a:lnTo>
                    <a:pt x="378" y="28"/>
                  </a:lnTo>
                  <a:lnTo>
                    <a:pt x="380" y="27"/>
                  </a:lnTo>
                  <a:lnTo>
                    <a:pt x="382" y="26"/>
                  </a:lnTo>
                  <a:lnTo>
                    <a:pt x="385" y="25"/>
                  </a:lnTo>
                  <a:lnTo>
                    <a:pt x="387" y="25"/>
                  </a:lnTo>
                  <a:lnTo>
                    <a:pt x="389" y="27"/>
                  </a:lnTo>
                  <a:lnTo>
                    <a:pt x="390" y="28"/>
                  </a:lnTo>
                  <a:lnTo>
                    <a:pt x="391" y="28"/>
                  </a:lnTo>
                  <a:lnTo>
                    <a:pt x="393" y="28"/>
                  </a:lnTo>
                  <a:lnTo>
                    <a:pt x="395" y="27"/>
                  </a:lnTo>
                  <a:lnTo>
                    <a:pt x="397" y="22"/>
                  </a:lnTo>
                  <a:lnTo>
                    <a:pt x="399" y="22"/>
                  </a:lnTo>
                  <a:lnTo>
                    <a:pt x="400" y="22"/>
                  </a:lnTo>
                  <a:lnTo>
                    <a:pt x="405" y="25"/>
                  </a:lnTo>
                  <a:lnTo>
                    <a:pt x="414" y="28"/>
                  </a:lnTo>
                  <a:lnTo>
                    <a:pt x="415" y="28"/>
                  </a:lnTo>
                  <a:lnTo>
                    <a:pt x="419" y="27"/>
                  </a:lnTo>
                  <a:lnTo>
                    <a:pt x="420" y="27"/>
                  </a:lnTo>
                  <a:lnTo>
                    <a:pt x="422" y="26"/>
                  </a:lnTo>
                  <a:lnTo>
                    <a:pt x="423" y="26"/>
                  </a:lnTo>
                  <a:lnTo>
                    <a:pt x="430" y="25"/>
                  </a:lnTo>
                  <a:lnTo>
                    <a:pt x="432" y="25"/>
                  </a:lnTo>
                  <a:lnTo>
                    <a:pt x="432" y="26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6" y="28"/>
                  </a:lnTo>
                  <a:lnTo>
                    <a:pt x="437" y="28"/>
                  </a:lnTo>
                  <a:lnTo>
                    <a:pt x="438" y="28"/>
                  </a:lnTo>
                  <a:lnTo>
                    <a:pt x="439" y="30"/>
                  </a:lnTo>
                  <a:lnTo>
                    <a:pt x="443" y="34"/>
                  </a:lnTo>
                  <a:lnTo>
                    <a:pt x="444" y="35"/>
                  </a:lnTo>
                  <a:lnTo>
                    <a:pt x="444" y="35"/>
                  </a:lnTo>
                  <a:lnTo>
                    <a:pt x="446" y="34"/>
                  </a:lnTo>
                  <a:lnTo>
                    <a:pt x="448" y="32"/>
                  </a:lnTo>
                  <a:lnTo>
                    <a:pt x="450" y="32"/>
                  </a:lnTo>
                  <a:lnTo>
                    <a:pt x="451" y="33"/>
                  </a:lnTo>
                  <a:lnTo>
                    <a:pt x="455" y="36"/>
                  </a:lnTo>
                  <a:lnTo>
                    <a:pt x="459" y="38"/>
                  </a:lnTo>
                  <a:lnTo>
                    <a:pt x="462" y="41"/>
                  </a:lnTo>
                  <a:lnTo>
                    <a:pt x="465" y="46"/>
                  </a:lnTo>
                  <a:lnTo>
                    <a:pt x="466" y="51"/>
                  </a:lnTo>
                  <a:lnTo>
                    <a:pt x="467" y="55"/>
                  </a:lnTo>
                  <a:lnTo>
                    <a:pt x="469" y="57"/>
                  </a:lnTo>
                  <a:lnTo>
                    <a:pt x="475" y="58"/>
                  </a:lnTo>
                  <a:lnTo>
                    <a:pt x="479" y="59"/>
                  </a:lnTo>
                  <a:lnTo>
                    <a:pt x="480" y="60"/>
                  </a:lnTo>
                  <a:lnTo>
                    <a:pt x="480" y="60"/>
                  </a:lnTo>
                  <a:lnTo>
                    <a:pt x="483" y="60"/>
                  </a:lnTo>
                  <a:lnTo>
                    <a:pt x="484" y="60"/>
                  </a:lnTo>
                  <a:lnTo>
                    <a:pt x="485" y="61"/>
                  </a:lnTo>
                  <a:lnTo>
                    <a:pt x="485" y="62"/>
                  </a:lnTo>
                  <a:lnTo>
                    <a:pt x="484" y="63"/>
                  </a:lnTo>
                  <a:lnTo>
                    <a:pt x="485" y="64"/>
                  </a:lnTo>
                  <a:lnTo>
                    <a:pt x="485" y="64"/>
                  </a:lnTo>
                  <a:lnTo>
                    <a:pt x="489" y="66"/>
                  </a:lnTo>
                  <a:lnTo>
                    <a:pt x="494" y="65"/>
                  </a:lnTo>
                  <a:lnTo>
                    <a:pt x="496" y="66"/>
                  </a:lnTo>
                  <a:lnTo>
                    <a:pt x="501" y="71"/>
                  </a:lnTo>
                  <a:lnTo>
                    <a:pt x="504" y="72"/>
                  </a:lnTo>
                  <a:lnTo>
                    <a:pt x="511" y="72"/>
                  </a:lnTo>
                  <a:lnTo>
                    <a:pt x="515" y="7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8" name="Freeform 196">
              <a:extLst>
                <a:ext uri="{FF2B5EF4-FFF2-40B4-BE49-F238E27FC236}">
                  <a16:creationId xmlns:a16="http://schemas.microsoft.com/office/drawing/2014/main" id="{4D3DE85B-5614-670E-810D-F8E0FA5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890" y="3858199"/>
              <a:ext cx="798391" cy="519521"/>
            </a:xfrm>
            <a:custGeom>
              <a:avLst/>
              <a:gdLst>
                <a:gd name="T0" fmla="*/ 335 w 564"/>
                <a:gd name="T1" fmla="*/ 310 h 367"/>
                <a:gd name="T2" fmla="*/ 341 w 564"/>
                <a:gd name="T3" fmla="*/ 326 h 367"/>
                <a:gd name="T4" fmla="*/ 344 w 564"/>
                <a:gd name="T5" fmla="*/ 340 h 367"/>
                <a:gd name="T6" fmla="*/ 328 w 564"/>
                <a:gd name="T7" fmla="*/ 357 h 367"/>
                <a:gd name="T8" fmla="*/ 304 w 564"/>
                <a:gd name="T9" fmla="*/ 358 h 367"/>
                <a:gd name="T10" fmla="*/ 284 w 564"/>
                <a:gd name="T11" fmla="*/ 362 h 367"/>
                <a:gd name="T12" fmla="*/ 247 w 564"/>
                <a:gd name="T13" fmla="*/ 356 h 367"/>
                <a:gd name="T14" fmla="*/ 212 w 564"/>
                <a:gd name="T15" fmla="*/ 346 h 367"/>
                <a:gd name="T16" fmla="*/ 200 w 564"/>
                <a:gd name="T17" fmla="*/ 339 h 367"/>
                <a:gd name="T18" fmla="*/ 180 w 564"/>
                <a:gd name="T19" fmla="*/ 334 h 367"/>
                <a:gd name="T20" fmla="*/ 167 w 564"/>
                <a:gd name="T21" fmla="*/ 330 h 367"/>
                <a:gd name="T22" fmla="*/ 154 w 564"/>
                <a:gd name="T23" fmla="*/ 340 h 367"/>
                <a:gd name="T24" fmla="*/ 137 w 564"/>
                <a:gd name="T25" fmla="*/ 342 h 367"/>
                <a:gd name="T26" fmla="*/ 111 w 564"/>
                <a:gd name="T27" fmla="*/ 352 h 367"/>
                <a:gd name="T28" fmla="*/ 78 w 564"/>
                <a:gd name="T29" fmla="*/ 352 h 367"/>
                <a:gd name="T30" fmla="*/ 54 w 564"/>
                <a:gd name="T31" fmla="*/ 346 h 367"/>
                <a:gd name="T32" fmla="*/ 53 w 564"/>
                <a:gd name="T33" fmla="*/ 324 h 367"/>
                <a:gd name="T34" fmla="*/ 55 w 564"/>
                <a:gd name="T35" fmla="*/ 304 h 367"/>
                <a:gd name="T36" fmla="*/ 47 w 564"/>
                <a:gd name="T37" fmla="*/ 285 h 367"/>
                <a:gd name="T38" fmla="*/ 39 w 564"/>
                <a:gd name="T39" fmla="*/ 271 h 367"/>
                <a:gd name="T40" fmla="*/ 14 w 564"/>
                <a:gd name="T41" fmla="*/ 257 h 367"/>
                <a:gd name="T42" fmla="*/ 14 w 564"/>
                <a:gd name="T43" fmla="*/ 226 h 367"/>
                <a:gd name="T44" fmla="*/ 9 w 564"/>
                <a:gd name="T45" fmla="*/ 194 h 367"/>
                <a:gd name="T46" fmla="*/ 11 w 564"/>
                <a:gd name="T47" fmla="*/ 172 h 367"/>
                <a:gd name="T48" fmla="*/ 35 w 564"/>
                <a:gd name="T49" fmla="*/ 166 h 367"/>
                <a:gd name="T50" fmla="*/ 50 w 564"/>
                <a:gd name="T51" fmla="*/ 144 h 367"/>
                <a:gd name="T52" fmla="*/ 43 w 564"/>
                <a:gd name="T53" fmla="*/ 119 h 367"/>
                <a:gd name="T54" fmla="*/ 28 w 564"/>
                <a:gd name="T55" fmla="*/ 104 h 367"/>
                <a:gd name="T56" fmla="*/ 13 w 564"/>
                <a:gd name="T57" fmla="*/ 86 h 367"/>
                <a:gd name="T58" fmla="*/ 10 w 564"/>
                <a:gd name="T59" fmla="*/ 72 h 367"/>
                <a:gd name="T60" fmla="*/ 1 w 564"/>
                <a:gd name="T61" fmla="*/ 47 h 367"/>
                <a:gd name="T62" fmla="*/ 15 w 564"/>
                <a:gd name="T63" fmla="*/ 25 h 367"/>
                <a:gd name="T64" fmla="*/ 23 w 564"/>
                <a:gd name="T65" fmla="*/ 8 h 367"/>
                <a:gd name="T66" fmla="*/ 58 w 564"/>
                <a:gd name="T67" fmla="*/ 27 h 367"/>
                <a:gd name="T68" fmla="*/ 73 w 564"/>
                <a:gd name="T69" fmla="*/ 46 h 367"/>
                <a:gd name="T70" fmla="*/ 180 w 564"/>
                <a:gd name="T71" fmla="*/ 59 h 367"/>
                <a:gd name="T72" fmla="*/ 265 w 564"/>
                <a:gd name="T73" fmla="*/ 68 h 367"/>
                <a:gd name="T74" fmla="*/ 295 w 564"/>
                <a:gd name="T75" fmla="*/ 68 h 367"/>
                <a:gd name="T76" fmla="*/ 334 w 564"/>
                <a:gd name="T77" fmla="*/ 37 h 367"/>
                <a:gd name="T78" fmla="*/ 392 w 564"/>
                <a:gd name="T79" fmla="*/ 15 h 367"/>
                <a:gd name="T80" fmla="*/ 446 w 564"/>
                <a:gd name="T81" fmla="*/ 20 h 367"/>
                <a:gd name="T82" fmla="*/ 502 w 564"/>
                <a:gd name="T83" fmla="*/ 29 h 367"/>
                <a:gd name="T84" fmla="*/ 564 w 564"/>
                <a:gd name="T85" fmla="*/ 87 h 367"/>
                <a:gd name="T86" fmla="*/ 545 w 564"/>
                <a:gd name="T87" fmla="*/ 102 h 367"/>
                <a:gd name="T88" fmla="*/ 510 w 564"/>
                <a:gd name="T89" fmla="*/ 125 h 367"/>
                <a:gd name="T90" fmla="*/ 500 w 564"/>
                <a:gd name="T91" fmla="*/ 148 h 367"/>
                <a:gd name="T92" fmla="*/ 500 w 564"/>
                <a:gd name="T93" fmla="*/ 189 h 367"/>
                <a:gd name="T94" fmla="*/ 478 w 564"/>
                <a:gd name="T95" fmla="*/ 197 h 367"/>
                <a:gd name="T96" fmla="*/ 460 w 564"/>
                <a:gd name="T97" fmla="*/ 219 h 367"/>
                <a:gd name="T98" fmla="*/ 470 w 564"/>
                <a:gd name="T99" fmla="*/ 220 h 367"/>
                <a:gd name="T100" fmla="*/ 482 w 564"/>
                <a:gd name="T101" fmla="*/ 225 h 367"/>
                <a:gd name="T102" fmla="*/ 488 w 564"/>
                <a:gd name="T103" fmla="*/ 234 h 367"/>
                <a:gd name="T104" fmla="*/ 493 w 564"/>
                <a:gd name="T105" fmla="*/ 250 h 367"/>
                <a:gd name="T106" fmla="*/ 508 w 564"/>
                <a:gd name="T107" fmla="*/ 267 h 367"/>
                <a:gd name="T108" fmla="*/ 506 w 564"/>
                <a:gd name="T109" fmla="*/ 278 h 367"/>
                <a:gd name="T110" fmla="*/ 492 w 564"/>
                <a:gd name="T111" fmla="*/ 282 h 367"/>
                <a:gd name="T112" fmla="*/ 470 w 564"/>
                <a:gd name="T113" fmla="*/ 286 h 367"/>
                <a:gd name="T114" fmla="*/ 444 w 564"/>
                <a:gd name="T115" fmla="*/ 264 h 367"/>
                <a:gd name="T116" fmla="*/ 422 w 564"/>
                <a:gd name="T117" fmla="*/ 267 h 367"/>
                <a:gd name="T118" fmla="*/ 407 w 564"/>
                <a:gd name="T119" fmla="*/ 277 h 367"/>
                <a:gd name="T120" fmla="*/ 384 w 564"/>
                <a:gd name="T121" fmla="*/ 280 h 367"/>
                <a:gd name="T122" fmla="*/ 379 w 564"/>
                <a:gd name="T123" fmla="*/ 29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367">
                  <a:moveTo>
                    <a:pt x="360" y="310"/>
                  </a:moveTo>
                  <a:lnTo>
                    <a:pt x="356" y="310"/>
                  </a:lnTo>
                  <a:lnTo>
                    <a:pt x="354" y="310"/>
                  </a:lnTo>
                  <a:lnTo>
                    <a:pt x="353" y="309"/>
                  </a:lnTo>
                  <a:lnTo>
                    <a:pt x="350" y="306"/>
                  </a:lnTo>
                  <a:lnTo>
                    <a:pt x="350" y="305"/>
                  </a:lnTo>
                  <a:lnTo>
                    <a:pt x="349" y="305"/>
                  </a:lnTo>
                  <a:lnTo>
                    <a:pt x="346" y="308"/>
                  </a:lnTo>
                  <a:lnTo>
                    <a:pt x="342" y="308"/>
                  </a:lnTo>
                  <a:lnTo>
                    <a:pt x="339" y="309"/>
                  </a:lnTo>
                  <a:lnTo>
                    <a:pt x="337" y="310"/>
                  </a:lnTo>
                  <a:lnTo>
                    <a:pt x="336" y="310"/>
                  </a:lnTo>
                  <a:lnTo>
                    <a:pt x="335" y="310"/>
                  </a:lnTo>
                  <a:lnTo>
                    <a:pt x="334" y="311"/>
                  </a:lnTo>
                  <a:lnTo>
                    <a:pt x="334" y="313"/>
                  </a:lnTo>
                  <a:lnTo>
                    <a:pt x="334" y="315"/>
                  </a:lnTo>
                  <a:lnTo>
                    <a:pt x="334" y="316"/>
                  </a:lnTo>
                  <a:lnTo>
                    <a:pt x="334" y="318"/>
                  </a:lnTo>
                  <a:lnTo>
                    <a:pt x="335" y="318"/>
                  </a:lnTo>
                  <a:lnTo>
                    <a:pt x="336" y="320"/>
                  </a:lnTo>
                  <a:lnTo>
                    <a:pt x="337" y="320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0" y="322"/>
                  </a:lnTo>
                  <a:lnTo>
                    <a:pt x="341" y="326"/>
                  </a:lnTo>
                  <a:lnTo>
                    <a:pt x="341" y="327"/>
                  </a:lnTo>
                  <a:lnTo>
                    <a:pt x="341" y="328"/>
                  </a:lnTo>
                  <a:lnTo>
                    <a:pt x="341" y="329"/>
                  </a:lnTo>
                  <a:lnTo>
                    <a:pt x="342" y="330"/>
                  </a:lnTo>
                  <a:lnTo>
                    <a:pt x="344" y="330"/>
                  </a:lnTo>
                  <a:lnTo>
                    <a:pt x="344" y="331"/>
                  </a:lnTo>
                  <a:lnTo>
                    <a:pt x="344" y="333"/>
                  </a:lnTo>
                  <a:lnTo>
                    <a:pt x="344" y="334"/>
                  </a:lnTo>
                  <a:lnTo>
                    <a:pt x="344" y="335"/>
                  </a:lnTo>
                  <a:lnTo>
                    <a:pt x="344" y="336"/>
                  </a:lnTo>
                  <a:lnTo>
                    <a:pt x="343" y="338"/>
                  </a:lnTo>
                  <a:lnTo>
                    <a:pt x="343" y="339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5" y="342"/>
                  </a:lnTo>
                  <a:lnTo>
                    <a:pt x="345" y="343"/>
                  </a:lnTo>
                  <a:lnTo>
                    <a:pt x="345" y="344"/>
                  </a:lnTo>
                  <a:lnTo>
                    <a:pt x="344" y="345"/>
                  </a:lnTo>
                  <a:lnTo>
                    <a:pt x="344" y="346"/>
                  </a:lnTo>
                  <a:lnTo>
                    <a:pt x="343" y="348"/>
                  </a:lnTo>
                  <a:lnTo>
                    <a:pt x="341" y="352"/>
                  </a:lnTo>
                  <a:lnTo>
                    <a:pt x="340" y="353"/>
                  </a:lnTo>
                  <a:lnTo>
                    <a:pt x="339" y="353"/>
                  </a:lnTo>
                  <a:lnTo>
                    <a:pt x="332" y="355"/>
                  </a:lnTo>
                  <a:lnTo>
                    <a:pt x="330" y="356"/>
                  </a:lnTo>
                  <a:lnTo>
                    <a:pt x="328" y="357"/>
                  </a:lnTo>
                  <a:lnTo>
                    <a:pt x="326" y="358"/>
                  </a:lnTo>
                  <a:lnTo>
                    <a:pt x="325" y="358"/>
                  </a:lnTo>
                  <a:lnTo>
                    <a:pt x="324" y="358"/>
                  </a:lnTo>
                  <a:lnTo>
                    <a:pt x="322" y="358"/>
                  </a:lnTo>
                  <a:lnTo>
                    <a:pt x="320" y="359"/>
                  </a:lnTo>
                  <a:lnTo>
                    <a:pt x="319" y="359"/>
                  </a:lnTo>
                  <a:lnTo>
                    <a:pt x="317" y="358"/>
                  </a:lnTo>
                  <a:lnTo>
                    <a:pt x="314" y="356"/>
                  </a:lnTo>
                  <a:lnTo>
                    <a:pt x="313" y="355"/>
                  </a:lnTo>
                  <a:lnTo>
                    <a:pt x="312" y="355"/>
                  </a:lnTo>
                  <a:lnTo>
                    <a:pt x="308" y="358"/>
                  </a:lnTo>
                  <a:lnTo>
                    <a:pt x="305" y="358"/>
                  </a:lnTo>
                  <a:lnTo>
                    <a:pt x="304" y="358"/>
                  </a:lnTo>
                  <a:lnTo>
                    <a:pt x="303" y="359"/>
                  </a:lnTo>
                  <a:lnTo>
                    <a:pt x="302" y="359"/>
                  </a:lnTo>
                  <a:lnTo>
                    <a:pt x="302" y="360"/>
                  </a:lnTo>
                  <a:lnTo>
                    <a:pt x="301" y="360"/>
                  </a:lnTo>
                  <a:lnTo>
                    <a:pt x="300" y="360"/>
                  </a:lnTo>
                  <a:lnTo>
                    <a:pt x="298" y="358"/>
                  </a:lnTo>
                  <a:lnTo>
                    <a:pt x="297" y="358"/>
                  </a:lnTo>
                  <a:lnTo>
                    <a:pt x="289" y="358"/>
                  </a:lnTo>
                  <a:lnTo>
                    <a:pt x="288" y="358"/>
                  </a:lnTo>
                  <a:lnTo>
                    <a:pt x="287" y="359"/>
                  </a:lnTo>
                  <a:lnTo>
                    <a:pt x="286" y="361"/>
                  </a:lnTo>
                  <a:lnTo>
                    <a:pt x="285" y="362"/>
                  </a:lnTo>
                  <a:lnTo>
                    <a:pt x="284" y="362"/>
                  </a:lnTo>
                  <a:lnTo>
                    <a:pt x="284" y="362"/>
                  </a:lnTo>
                  <a:lnTo>
                    <a:pt x="283" y="362"/>
                  </a:lnTo>
                  <a:lnTo>
                    <a:pt x="280" y="362"/>
                  </a:lnTo>
                  <a:lnTo>
                    <a:pt x="265" y="367"/>
                  </a:lnTo>
                  <a:lnTo>
                    <a:pt x="263" y="367"/>
                  </a:lnTo>
                  <a:lnTo>
                    <a:pt x="260" y="367"/>
                  </a:lnTo>
                  <a:lnTo>
                    <a:pt x="259" y="366"/>
                  </a:lnTo>
                  <a:lnTo>
                    <a:pt x="255" y="361"/>
                  </a:lnTo>
                  <a:lnTo>
                    <a:pt x="254" y="359"/>
                  </a:lnTo>
                  <a:lnTo>
                    <a:pt x="250" y="358"/>
                  </a:lnTo>
                  <a:lnTo>
                    <a:pt x="249" y="357"/>
                  </a:lnTo>
                  <a:lnTo>
                    <a:pt x="248" y="356"/>
                  </a:lnTo>
                  <a:lnTo>
                    <a:pt x="247" y="356"/>
                  </a:lnTo>
                  <a:lnTo>
                    <a:pt x="232" y="350"/>
                  </a:lnTo>
                  <a:lnTo>
                    <a:pt x="229" y="348"/>
                  </a:lnTo>
                  <a:lnTo>
                    <a:pt x="228" y="347"/>
                  </a:lnTo>
                  <a:lnTo>
                    <a:pt x="227" y="348"/>
                  </a:lnTo>
                  <a:lnTo>
                    <a:pt x="225" y="348"/>
                  </a:lnTo>
                  <a:lnTo>
                    <a:pt x="222" y="349"/>
                  </a:lnTo>
                  <a:lnTo>
                    <a:pt x="221" y="351"/>
                  </a:lnTo>
                  <a:lnTo>
                    <a:pt x="222" y="352"/>
                  </a:lnTo>
                  <a:lnTo>
                    <a:pt x="221" y="354"/>
                  </a:lnTo>
                  <a:lnTo>
                    <a:pt x="219" y="354"/>
                  </a:lnTo>
                  <a:lnTo>
                    <a:pt x="217" y="352"/>
                  </a:lnTo>
                  <a:lnTo>
                    <a:pt x="214" y="348"/>
                  </a:lnTo>
                  <a:lnTo>
                    <a:pt x="212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06" y="346"/>
                  </a:lnTo>
                  <a:lnTo>
                    <a:pt x="207" y="345"/>
                  </a:lnTo>
                  <a:lnTo>
                    <a:pt x="204" y="345"/>
                  </a:lnTo>
                  <a:lnTo>
                    <a:pt x="203" y="344"/>
                  </a:lnTo>
                  <a:lnTo>
                    <a:pt x="201" y="343"/>
                  </a:lnTo>
                  <a:lnTo>
                    <a:pt x="201" y="342"/>
                  </a:lnTo>
                  <a:lnTo>
                    <a:pt x="201" y="341"/>
                  </a:lnTo>
                  <a:lnTo>
                    <a:pt x="201" y="340"/>
                  </a:lnTo>
                  <a:lnTo>
                    <a:pt x="200" y="340"/>
                  </a:lnTo>
                  <a:lnTo>
                    <a:pt x="200" y="340"/>
                  </a:lnTo>
                  <a:lnTo>
                    <a:pt x="200" y="339"/>
                  </a:lnTo>
                  <a:lnTo>
                    <a:pt x="199" y="338"/>
                  </a:lnTo>
                  <a:lnTo>
                    <a:pt x="199" y="337"/>
                  </a:lnTo>
                  <a:lnTo>
                    <a:pt x="198" y="334"/>
                  </a:lnTo>
                  <a:lnTo>
                    <a:pt x="197" y="330"/>
                  </a:lnTo>
                  <a:lnTo>
                    <a:pt x="195" y="328"/>
                  </a:lnTo>
                  <a:lnTo>
                    <a:pt x="193" y="329"/>
                  </a:lnTo>
                  <a:lnTo>
                    <a:pt x="190" y="330"/>
                  </a:lnTo>
                  <a:lnTo>
                    <a:pt x="188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1" y="334"/>
                  </a:lnTo>
                  <a:lnTo>
                    <a:pt x="180" y="334"/>
                  </a:lnTo>
                  <a:lnTo>
                    <a:pt x="178" y="334"/>
                  </a:lnTo>
                  <a:lnTo>
                    <a:pt x="177" y="334"/>
                  </a:lnTo>
                  <a:lnTo>
                    <a:pt x="176" y="334"/>
                  </a:lnTo>
                  <a:lnTo>
                    <a:pt x="176" y="334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5" y="332"/>
                  </a:lnTo>
                  <a:lnTo>
                    <a:pt x="175" y="331"/>
                  </a:lnTo>
                  <a:lnTo>
                    <a:pt x="173" y="330"/>
                  </a:lnTo>
                  <a:lnTo>
                    <a:pt x="172" y="328"/>
                  </a:lnTo>
                  <a:lnTo>
                    <a:pt x="170" y="328"/>
                  </a:lnTo>
                  <a:lnTo>
                    <a:pt x="169" y="329"/>
                  </a:lnTo>
                  <a:lnTo>
                    <a:pt x="167" y="330"/>
                  </a:lnTo>
                  <a:lnTo>
                    <a:pt x="165" y="331"/>
                  </a:lnTo>
                  <a:lnTo>
                    <a:pt x="165" y="332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3" y="334"/>
                  </a:lnTo>
                  <a:lnTo>
                    <a:pt x="163" y="333"/>
                  </a:lnTo>
                  <a:lnTo>
                    <a:pt x="159" y="332"/>
                  </a:lnTo>
                  <a:lnTo>
                    <a:pt x="156" y="332"/>
                  </a:lnTo>
                  <a:lnTo>
                    <a:pt x="153" y="333"/>
                  </a:lnTo>
                  <a:lnTo>
                    <a:pt x="153" y="337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53" y="341"/>
                  </a:lnTo>
                  <a:lnTo>
                    <a:pt x="152" y="341"/>
                  </a:lnTo>
                  <a:lnTo>
                    <a:pt x="152" y="341"/>
                  </a:lnTo>
                  <a:lnTo>
                    <a:pt x="149" y="340"/>
                  </a:lnTo>
                  <a:lnTo>
                    <a:pt x="149" y="341"/>
                  </a:lnTo>
                  <a:lnTo>
                    <a:pt x="148" y="341"/>
                  </a:lnTo>
                  <a:lnTo>
                    <a:pt x="147" y="342"/>
                  </a:lnTo>
                  <a:lnTo>
                    <a:pt x="146" y="343"/>
                  </a:lnTo>
                  <a:lnTo>
                    <a:pt x="145" y="343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37" y="342"/>
                  </a:lnTo>
                  <a:lnTo>
                    <a:pt x="136" y="343"/>
                  </a:lnTo>
                  <a:lnTo>
                    <a:pt x="134" y="344"/>
                  </a:lnTo>
                  <a:lnTo>
                    <a:pt x="132" y="344"/>
                  </a:lnTo>
                  <a:lnTo>
                    <a:pt x="130" y="344"/>
                  </a:lnTo>
                  <a:lnTo>
                    <a:pt x="129" y="345"/>
                  </a:lnTo>
                  <a:lnTo>
                    <a:pt x="127" y="348"/>
                  </a:lnTo>
                  <a:lnTo>
                    <a:pt x="126" y="348"/>
                  </a:lnTo>
                  <a:lnTo>
                    <a:pt x="122" y="347"/>
                  </a:lnTo>
                  <a:lnTo>
                    <a:pt x="120" y="347"/>
                  </a:lnTo>
                  <a:lnTo>
                    <a:pt x="118" y="348"/>
                  </a:lnTo>
                  <a:lnTo>
                    <a:pt x="115" y="351"/>
                  </a:lnTo>
                  <a:lnTo>
                    <a:pt x="114" y="352"/>
                  </a:lnTo>
                  <a:lnTo>
                    <a:pt x="111" y="352"/>
                  </a:lnTo>
                  <a:lnTo>
                    <a:pt x="105" y="348"/>
                  </a:lnTo>
                  <a:lnTo>
                    <a:pt x="97" y="348"/>
                  </a:lnTo>
                  <a:lnTo>
                    <a:pt x="95" y="348"/>
                  </a:lnTo>
                  <a:lnTo>
                    <a:pt x="91" y="351"/>
                  </a:lnTo>
                  <a:lnTo>
                    <a:pt x="90" y="352"/>
                  </a:lnTo>
                  <a:lnTo>
                    <a:pt x="88" y="352"/>
                  </a:lnTo>
                  <a:lnTo>
                    <a:pt x="87" y="351"/>
                  </a:lnTo>
                  <a:lnTo>
                    <a:pt x="86" y="349"/>
                  </a:lnTo>
                  <a:lnTo>
                    <a:pt x="85" y="348"/>
                  </a:lnTo>
                  <a:lnTo>
                    <a:pt x="83" y="348"/>
                  </a:lnTo>
                  <a:lnTo>
                    <a:pt x="81" y="349"/>
                  </a:lnTo>
                  <a:lnTo>
                    <a:pt x="79" y="351"/>
                  </a:lnTo>
                  <a:lnTo>
                    <a:pt x="78" y="352"/>
                  </a:lnTo>
                  <a:lnTo>
                    <a:pt x="78" y="352"/>
                  </a:lnTo>
                  <a:lnTo>
                    <a:pt x="77" y="355"/>
                  </a:lnTo>
                  <a:lnTo>
                    <a:pt x="77" y="356"/>
                  </a:lnTo>
                  <a:lnTo>
                    <a:pt x="76" y="357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69" y="358"/>
                  </a:lnTo>
                  <a:lnTo>
                    <a:pt x="51" y="356"/>
                  </a:lnTo>
                  <a:lnTo>
                    <a:pt x="54" y="354"/>
                  </a:lnTo>
                  <a:lnTo>
                    <a:pt x="54" y="352"/>
                  </a:lnTo>
                  <a:lnTo>
                    <a:pt x="54" y="349"/>
                  </a:lnTo>
                  <a:lnTo>
                    <a:pt x="53" y="346"/>
                  </a:lnTo>
                  <a:lnTo>
                    <a:pt x="54" y="346"/>
                  </a:lnTo>
                  <a:lnTo>
                    <a:pt x="55" y="345"/>
                  </a:lnTo>
                  <a:lnTo>
                    <a:pt x="55" y="344"/>
                  </a:lnTo>
                  <a:lnTo>
                    <a:pt x="55" y="343"/>
                  </a:lnTo>
                  <a:lnTo>
                    <a:pt x="54" y="342"/>
                  </a:lnTo>
                  <a:lnTo>
                    <a:pt x="54" y="341"/>
                  </a:lnTo>
                  <a:lnTo>
                    <a:pt x="54" y="333"/>
                  </a:lnTo>
                  <a:lnTo>
                    <a:pt x="54" y="331"/>
                  </a:lnTo>
                  <a:lnTo>
                    <a:pt x="54" y="329"/>
                  </a:lnTo>
                  <a:lnTo>
                    <a:pt x="55" y="328"/>
                  </a:lnTo>
                  <a:lnTo>
                    <a:pt x="54" y="328"/>
                  </a:lnTo>
                  <a:lnTo>
                    <a:pt x="53" y="327"/>
                  </a:lnTo>
                  <a:lnTo>
                    <a:pt x="53" y="326"/>
                  </a:lnTo>
                  <a:lnTo>
                    <a:pt x="53" y="324"/>
                  </a:lnTo>
                  <a:lnTo>
                    <a:pt x="53" y="322"/>
                  </a:lnTo>
                  <a:lnTo>
                    <a:pt x="53" y="321"/>
                  </a:lnTo>
                  <a:lnTo>
                    <a:pt x="54" y="319"/>
                  </a:lnTo>
                  <a:lnTo>
                    <a:pt x="55" y="318"/>
                  </a:lnTo>
                  <a:lnTo>
                    <a:pt x="56" y="317"/>
                  </a:lnTo>
                  <a:lnTo>
                    <a:pt x="56" y="316"/>
                  </a:lnTo>
                  <a:lnTo>
                    <a:pt x="57" y="315"/>
                  </a:lnTo>
                  <a:lnTo>
                    <a:pt x="59" y="312"/>
                  </a:lnTo>
                  <a:lnTo>
                    <a:pt x="60" y="310"/>
                  </a:lnTo>
                  <a:lnTo>
                    <a:pt x="60" y="307"/>
                  </a:lnTo>
                  <a:lnTo>
                    <a:pt x="58" y="304"/>
                  </a:lnTo>
                  <a:lnTo>
                    <a:pt x="57" y="304"/>
                  </a:lnTo>
                  <a:lnTo>
                    <a:pt x="55" y="304"/>
                  </a:lnTo>
                  <a:lnTo>
                    <a:pt x="54" y="304"/>
                  </a:lnTo>
                  <a:lnTo>
                    <a:pt x="54" y="303"/>
                  </a:lnTo>
                  <a:lnTo>
                    <a:pt x="51" y="298"/>
                  </a:lnTo>
                  <a:lnTo>
                    <a:pt x="50" y="294"/>
                  </a:lnTo>
                  <a:lnTo>
                    <a:pt x="50" y="292"/>
                  </a:lnTo>
                  <a:lnTo>
                    <a:pt x="49" y="292"/>
                  </a:lnTo>
                  <a:lnTo>
                    <a:pt x="49" y="292"/>
                  </a:lnTo>
                  <a:lnTo>
                    <a:pt x="49" y="291"/>
                  </a:lnTo>
                  <a:lnTo>
                    <a:pt x="48" y="291"/>
                  </a:lnTo>
                  <a:lnTo>
                    <a:pt x="48" y="290"/>
                  </a:lnTo>
                  <a:lnTo>
                    <a:pt x="48" y="288"/>
                  </a:lnTo>
                  <a:lnTo>
                    <a:pt x="48" y="287"/>
                  </a:lnTo>
                  <a:lnTo>
                    <a:pt x="47" y="285"/>
                  </a:lnTo>
                  <a:lnTo>
                    <a:pt x="46" y="281"/>
                  </a:lnTo>
                  <a:lnTo>
                    <a:pt x="46" y="279"/>
                  </a:lnTo>
                  <a:lnTo>
                    <a:pt x="46" y="278"/>
                  </a:lnTo>
                  <a:lnTo>
                    <a:pt x="45" y="276"/>
                  </a:lnTo>
                  <a:lnTo>
                    <a:pt x="45" y="274"/>
                  </a:lnTo>
                  <a:lnTo>
                    <a:pt x="45" y="274"/>
                  </a:lnTo>
                  <a:lnTo>
                    <a:pt x="44" y="273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2" y="273"/>
                  </a:lnTo>
                  <a:lnTo>
                    <a:pt x="41" y="273"/>
                  </a:lnTo>
                  <a:lnTo>
                    <a:pt x="40" y="272"/>
                  </a:lnTo>
                  <a:lnTo>
                    <a:pt x="39" y="271"/>
                  </a:lnTo>
                  <a:lnTo>
                    <a:pt x="39" y="270"/>
                  </a:lnTo>
                  <a:lnTo>
                    <a:pt x="38" y="270"/>
                  </a:lnTo>
                  <a:lnTo>
                    <a:pt x="34" y="270"/>
                  </a:lnTo>
                  <a:lnTo>
                    <a:pt x="33" y="270"/>
                  </a:lnTo>
                  <a:lnTo>
                    <a:pt x="33" y="269"/>
                  </a:lnTo>
                  <a:lnTo>
                    <a:pt x="32" y="269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25" y="266"/>
                  </a:lnTo>
                  <a:lnTo>
                    <a:pt x="25" y="265"/>
                  </a:lnTo>
                  <a:lnTo>
                    <a:pt x="17" y="260"/>
                  </a:lnTo>
                  <a:lnTo>
                    <a:pt x="14" y="258"/>
                  </a:lnTo>
                  <a:lnTo>
                    <a:pt x="14" y="257"/>
                  </a:lnTo>
                  <a:lnTo>
                    <a:pt x="13" y="256"/>
                  </a:lnTo>
                  <a:lnTo>
                    <a:pt x="12" y="252"/>
                  </a:lnTo>
                  <a:lnTo>
                    <a:pt x="8" y="250"/>
                  </a:lnTo>
                  <a:lnTo>
                    <a:pt x="0" y="238"/>
                  </a:lnTo>
                  <a:lnTo>
                    <a:pt x="1" y="237"/>
                  </a:lnTo>
                  <a:lnTo>
                    <a:pt x="5" y="236"/>
                  </a:lnTo>
                  <a:lnTo>
                    <a:pt x="7" y="236"/>
                  </a:lnTo>
                  <a:lnTo>
                    <a:pt x="8" y="234"/>
                  </a:lnTo>
                  <a:lnTo>
                    <a:pt x="10" y="230"/>
                  </a:lnTo>
                  <a:lnTo>
                    <a:pt x="11" y="228"/>
                  </a:lnTo>
                  <a:lnTo>
                    <a:pt x="13" y="227"/>
                  </a:lnTo>
                  <a:lnTo>
                    <a:pt x="13" y="226"/>
                  </a:lnTo>
                  <a:lnTo>
                    <a:pt x="14" y="226"/>
                  </a:lnTo>
                  <a:lnTo>
                    <a:pt x="15" y="224"/>
                  </a:lnTo>
                  <a:lnTo>
                    <a:pt x="17" y="220"/>
                  </a:lnTo>
                  <a:lnTo>
                    <a:pt x="17" y="217"/>
                  </a:lnTo>
                  <a:lnTo>
                    <a:pt x="17" y="215"/>
                  </a:lnTo>
                  <a:lnTo>
                    <a:pt x="16" y="214"/>
                  </a:lnTo>
                  <a:lnTo>
                    <a:pt x="15" y="212"/>
                  </a:lnTo>
                  <a:lnTo>
                    <a:pt x="12" y="210"/>
                  </a:lnTo>
                  <a:lnTo>
                    <a:pt x="7" y="206"/>
                  </a:lnTo>
                  <a:lnTo>
                    <a:pt x="7" y="206"/>
                  </a:lnTo>
                  <a:lnTo>
                    <a:pt x="7" y="203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4"/>
                  </a:lnTo>
                  <a:lnTo>
                    <a:pt x="8" y="192"/>
                  </a:lnTo>
                  <a:lnTo>
                    <a:pt x="11" y="188"/>
                  </a:lnTo>
                  <a:lnTo>
                    <a:pt x="12" y="187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2" y="185"/>
                  </a:lnTo>
                  <a:lnTo>
                    <a:pt x="11" y="184"/>
                  </a:lnTo>
                  <a:lnTo>
                    <a:pt x="9" y="182"/>
                  </a:lnTo>
                  <a:lnTo>
                    <a:pt x="7" y="177"/>
                  </a:lnTo>
                  <a:lnTo>
                    <a:pt x="7" y="176"/>
                  </a:lnTo>
                  <a:lnTo>
                    <a:pt x="8" y="175"/>
                  </a:lnTo>
                  <a:lnTo>
                    <a:pt x="9" y="174"/>
                  </a:lnTo>
                  <a:lnTo>
                    <a:pt x="11" y="172"/>
                  </a:lnTo>
                  <a:lnTo>
                    <a:pt x="12" y="172"/>
                  </a:lnTo>
                  <a:lnTo>
                    <a:pt x="13" y="170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7" y="169"/>
                  </a:lnTo>
                  <a:lnTo>
                    <a:pt x="18" y="169"/>
                  </a:lnTo>
                  <a:lnTo>
                    <a:pt x="19" y="168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9" y="169"/>
                  </a:lnTo>
                  <a:lnTo>
                    <a:pt x="31" y="168"/>
                  </a:lnTo>
                  <a:lnTo>
                    <a:pt x="34" y="167"/>
                  </a:lnTo>
                  <a:lnTo>
                    <a:pt x="35" y="166"/>
                  </a:lnTo>
                  <a:lnTo>
                    <a:pt x="36" y="166"/>
                  </a:lnTo>
                  <a:lnTo>
                    <a:pt x="36" y="164"/>
                  </a:lnTo>
                  <a:lnTo>
                    <a:pt x="37" y="158"/>
                  </a:lnTo>
                  <a:lnTo>
                    <a:pt x="38" y="157"/>
                  </a:lnTo>
                  <a:lnTo>
                    <a:pt x="38" y="155"/>
                  </a:lnTo>
                  <a:lnTo>
                    <a:pt x="40" y="155"/>
                  </a:lnTo>
                  <a:lnTo>
                    <a:pt x="43" y="154"/>
                  </a:lnTo>
                  <a:lnTo>
                    <a:pt x="43" y="154"/>
                  </a:lnTo>
                  <a:lnTo>
                    <a:pt x="44" y="152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5"/>
                  </a:lnTo>
                  <a:lnTo>
                    <a:pt x="50" y="144"/>
                  </a:lnTo>
                  <a:lnTo>
                    <a:pt x="52" y="143"/>
                  </a:lnTo>
                  <a:lnTo>
                    <a:pt x="53" y="142"/>
                  </a:lnTo>
                  <a:lnTo>
                    <a:pt x="55" y="140"/>
                  </a:lnTo>
                  <a:lnTo>
                    <a:pt x="56" y="136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5" y="128"/>
                  </a:lnTo>
                  <a:lnTo>
                    <a:pt x="51" y="127"/>
                  </a:lnTo>
                  <a:lnTo>
                    <a:pt x="49" y="126"/>
                  </a:lnTo>
                  <a:lnTo>
                    <a:pt x="49" y="124"/>
                  </a:lnTo>
                  <a:lnTo>
                    <a:pt x="46" y="121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3" y="115"/>
                  </a:lnTo>
                  <a:lnTo>
                    <a:pt x="43" y="114"/>
                  </a:lnTo>
                  <a:lnTo>
                    <a:pt x="41" y="112"/>
                  </a:lnTo>
                  <a:lnTo>
                    <a:pt x="35" y="105"/>
                  </a:lnTo>
                  <a:lnTo>
                    <a:pt x="34" y="105"/>
                  </a:lnTo>
                  <a:lnTo>
                    <a:pt x="33" y="105"/>
                  </a:lnTo>
                  <a:lnTo>
                    <a:pt x="32" y="105"/>
                  </a:lnTo>
                  <a:lnTo>
                    <a:pt x="31" y="104"/>
                  </a:lnTo>
                  <a:lnTo>
                    <a:pt x="30" y="105"/>
                  </a:lnTo>
                  <a:lnTo>
                    <a:pt x="29" y="104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7" y="101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7"/>
                  </a:lnTo>
                  <a:lnTo>
                    <a:pt x="17" y="95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2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2" y="80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1" y="74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5" y="68"/>
                  </a:lnTo>
                  <a:lnTo>
                    <a:pt x="5" y="66"/>
                  </a:lnTo>
                  <a:lnTo>
                    <a:pt x="4" y="64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1" y="56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6" y="3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50" y="13"/>
                  </a:lnTo>
                  <a:lnTo>
                    <a:pt x="54" y="15"/>
                  </a:lnTo>
                  <a:lnTo>
                    <a:pt x="58" y="15"/>
                  </a:lnTo>
                  <a:lnTo>
                    <a:pt x="60" y="16"/>
                  </a:lnTo>
                  <a:lnTo>
                    <a:pt x="61" y="17"/>
                  </a:lnTo>
                  <a:lnTo>
                    <a:pt x="62" y="21"/>
                  </a:lnTo>
                  <a:lnTo>
                    <a:pt x="61" y="25"/>
                  </a:lnTo>
                  <a:lnTo>
                    <a:pt x="58" y="27"/>
                  </a:lnTo>
                  <a:lnTo>
                    <a:pt x="55" y="27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9" y="29"/>
                  </a:lnTo>
                  <a:lnTo>
                    <a:pt x="48" y="33"/>
                  </a:lnTo>
                  <a:lnTo>
                    <a:pt x="45" y="41"/>
                  </a:lnTo>
                  <a:lnTo>
                    <a:pt x="45" y="45"/>
                  </a:lnTo>
                  <a:lnTo>
                    <a:pt x="47" y="47"/>
                  </a:lnTo>
                  <a:lnTo>
                    <a:pt x="49" y="49"/>
                  </a:lnTo>
                  <a:lnTo>
                    <a:pt x="51" y="50"/>
                  </a:lnTo>
                  <a:lnTo>
                    <a:pt x="63" y="48"/>
                  </a:lnTo>
                  <a:lnTo>
                    <a:pt x="71" y="48"/>
                  </a:lnTo>
                  <a:lnTo>
                    <a:pt x="73" y="46"/>
                  </a:lnTo>
                  <a:lnTo>
                    <a:pt x="77" y="45"/>
                  </a:lnTo>
                  <a:lnTo>
                    <a:pt x="80" y="44"/>
                  </a:lnTo>
                  <a:lnTo>
                    <a:pt x="88" y="43"/>
                  </a:lnTo>
                  <a:lnTo>
                    <a:pt x="103" y="44"/>
                  </a:lnTo>
                  <a:lnTo>
                    <a:pt x="112" y="49"/>
                  </a:lnTo>
                  <a:lnTo>
                    <a:pt x="115" y="50"/>
                  </a:lnTo>
                  <a:lnTo>
                    <a:pt x="116" y="50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31" y="51"/>
                  </a:lnTo>
                  <a:lnTo>
                    <a:pt x="163" y="59"/>
                  </a:lnTo>
                  <a:lnTo>
                    <a:pt x="164" y="59"/>
                  </a:lnTo>
                  <a:lnTo>
                    <a:pt x="180" y="59"/>
                  </a:lnTo>
                  <a:lnTo>
                    <a:pt x="182" y="58"/>
                  </a:lnTo>
                  <a:lnTo>
                    <a:pt x="183" y="58"/>
                  </a:lnTo>
                  <a:lnTo>
                    <a:pt x="188" y="54"/>
                  </a:lnTo>
                  <a:lnTo>
                    <a:pt x="191" y="53"/>
                  </a:lnTo>
                  <a:lnTo>
                    <a:pt x="194" y="54"/>
                  </a:lnTo>
                  <a:lnTo>
                    <a:pt x="209" y="59"/>
                  </a:lnTo>
                  <a:lnTo>
                    <a:pt x="212" y="61"/>
                  </a:lnTo>
                  <a:lnTo>
                    <a:pt x="217" y="62"/>
                  </a:lnTo>
                  <a:lnTo>
                    <a:pt x="236" y="60"/>
                  </a:lnTo>
                  <a:lnTo>
                    <a:pt x="247" y="63"/>
                  </a:lnTo>
                  <a:lnTo>
                    <a:pt x="259" y="64"/>
                  </a:lnTo>
                  <a:lnTo>
                    <a:pt x="262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70"/>
                  </a:lnTo>
                  <a:lnTo>
                    <a:pt x="272" y="72"/>
                  </a:lnTo>
                  <a:lnTo>
                    <a:pt x="276" y="72"/>
                  </a:lnTo>
                  <a:lnTo>
                    <a:pt x="278" y="72"/>
                  </a:lnTo>
                  <a:lnTo>
                    <a:pt x="281" y="70"/>
                  </a:lnTo>
                  <a:lnTo>
                    <a:pt x="283" y="70"/>
                  </a:lnTo>
                  <a:lnTo>
                    <a:pt x="284" y="69"/>
                  </a:lnTo>
                  <a:lnTo>
                    <a:pt x="287" y="70"/>
                  </a:lnTo>
                  <a:lnTo>
                    <a:pt x="290" y="69"/>
                  </a:lnTo>
                  <a:lnTo>
                    <a:pt x="291" y="69"/>
                  </a:lnTo>
                  <a:lnTo>
                    <a:pt x="293" y="69"/>
                  </a:lnTo>
                  <a:lnTo>
                    <a:pt x="295" y="68"/>
                  </a:lnTo>
                  <a:lnTo>
                    <a:pt x="296" y="67"/>
                  </a:lnTo>
                  <a:lnTo>
                    <a:pt x="298" y="65"/>
                  </a:lnTo>
                  <a:lnTo>
                    <a:pt x="300" y="64"/>
                  </a:lnTo>
                  <a:lnTo>
                    <a:pt x="305" y="63"/>
                  </a:lnTo>
                  <a:lnTo>
                    <a:pt x="306" y="63"/>
                  </a:lnTo>
                  <a:lnTo>
                    <a:pt x="309" y="63"/>
                  </a:lnTo>
                  <a:lnTo>
                    <a:pt x="312" y="58"/>
                  </a:lnTo>
                  <a:lnTo>
                    <a:pt x="315" y="55"/>
                  </a:lnTo>
                  <a:lnTo>
                    <a:pt x="318" y="53"/>
                  </a:lnTo>
                  <a:lnTo>
                    <a:pt x="322" y="48"/>
                  </a:lnTo>
                  <a:lnTo>
                    <a:pt x="323" y="46"/>
                  </a:lnTo>
                  <a:lnTo>
                    <a:pt x="324" y="45"/>
                  </a:lnTo>
                  <a:lnTo>
                    <a:pt x="334" y="37"/>
                  </a:lnTo>
                  <a:lnTo>
                    <a:pt x="335" y="35"/>
                  </a:lnTo>
                  <a:lnTo>
                    <a:pt x="337" y="33"/>
                  </a:lnTo>
                  <a:lnTo>
                    <a:pt x="340" y="29"/>
                  </a:lnTo>
                  <a:lnTo>
                    <a:pt x="343" y="27"/>
                  </a:lnTo>
                  <a:lnTo>
                    <a:pt x="350" y="25"/>
                  </a:lnTo>
                  <a:lnTo>
                    <a:pt x="357" y="22"/>
                  </a:lnTo>
                  <a:lnTo>
                    <a:pt x="359" y="21"/>
                  </a:lnTo>
                  <a:lnTo>
                    <a:pt x="367" y="21"/>
                  </a:lnTo>
                  <a:lnTo>
                    <a:pt x="385" y="18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1" y="16"/>
                  </a:lnTo>
                  <a:lnTo>
                    <a:pt x="392" y="15"/>
                  </a:lnTo>
                  <a:lnTo>
                    <a:pt x="393" y="15"/>
                  </a:lnTo>
                  <a:lnTo>
                    <a:pt x="398" y="15"/>
                  </a:lnTo>
                  <a:lnTo>
                    <a:pt x="401" y="14"/>
                  </a:lnTo>
                  <a:lnTo>
                    <a:pt x="410" y="9"/>
                  </a:lnTo>
                  <a:lnTo>
                    <a:pt x="420" y="8"/>
                  </a:lnTo>
                  <a:lnTo>
                    <a:pt x="422" y="6"/>
                  </a:lnTo>
                  <a:lnTo>
                    <a:pt x="428" y="10"/>
                  </a:lnTo>
                  <a:lnTo>
                    <a:pt x="438" y="13"/>
                  </a:lnTo>
                  <a:lnTo>
                    <a:pt x="440" y="14"/>
                  </a:lnTo>
                  <a:lnTo>
                    <a:pt x="442" y="14"/>
                  </a:lnTo>
                  <a:lnTo>
                    <a:pt x="444" y="15"/>
                  </a:lnTo>
                  <a:lnTo>
                    <a:pt x="444" y="17"/>
                  </a:lnTo>
                  <a:lnTo>
                    <a:pt x="446" y="20"/>
                  </a:lnTo>
                  <a:lnTo>
                    <a:pt x="451" y="22"/>
                  </a:lnTo>
                  <a:lnTo>
                    <a:pt x="452" y="23"/>
                  </a:lnTo>
                  <a:lnTo>
                    <a:pt x="453" y="26"/>
                  </a:lnTo>
                  <a:lnTo>
                    <a:pt x="454" y="27"/>
                  </a:lnTo>
                  <a:lnTo>
                    <a:pt x="471" y="27"/>
                  </a:lnTo>
                  <a:lnTo>
                    <a:pt x="476" y="25"/>
                  </a:lnTo>
                  <a:lnTo>
                    <a:pt x="479" y="26"/>
                  </a:lnTo>
                  <a:lnTo>
                    <a:pt x="481" y="29"/>
                  </a:lnTo>
                  <a:lnTo>
                    <a:pt x="482" y="30"/>
                  </a:lnTo>
                  <a:lnTo>
                    <a:pt x="485" y="35"/>
                  </a:lnTo>
                  <a:lnTo>
                    <a:pt x="491" y="33"/>
                  </a:lnTo>
                  <a:lnTo>
                    <a:pt x="497" y="30"/>
                  </a:lnTo>
                  <a:lnTo>
                    <a:pt x="502" y="29"/>
                  </a:lnTo>
                  <a:lnTo>
                    <a:pt x="504" y="33"/>
                  </a:lnTo>
                  <a:lnTo>
                    <a:pt x="508" y="47"/>
                  </a:lnTo>
                  <a:lnTo>
                    <a:pt x="511" y="50"/>
                  </a:lnTo>
                  <a:lnTo>
                    <a:pt x="530" y="58"/>
                  </a:lnTo>
                  <a:lnTo>
                    <a:pt x="549" y="62"/>
                  </a:lnTo>
                  <a:lnTo>
                    <a:pt x="562" y="61"/>
                  </a:lnTo>
                  <a:lnTo>
                    <a:pt x="562" y="63"/>
                  </a:lnTo>
                  <a:lnTo>
                    <a:pt x="561" y="78"/>
                  </a:lnTo>
                  <a:lnTo>
                    <a:pt x="561" y="80"/>
                  </a:lnTo>
                  <a:lnTo>
                    <a:pt x="563" y="81"/>
                  </a:lnTo>
                  <a:lnTo>
                    <a:pt x="564" y="83"/>
                  </a:lnTo>
                  <a:lnTo>
                    <a:pt x="564" y="85"/>
                  </a:lnTo>
                  <a:lnTo>
                    <a:pt x="564" y="87"/>
                  </a:lnTo>
                  <a:lnTo>
                    <a:pt x="563" y="89"/>
                  </a:lnTo>
                  <a:lnTo>
                    <a:pt x="562" y="93"/>
                  </a:lnTo>
                  <a:lnTo>
                    <a:pt x="560" y="97"/>
                  </a:lnTo>
                  <a:lnTo>
                    <a:pt x="559" y="99"/>
                  </a:lnTo>
                  <a:lnTo>
                    <a:pt x="558" y="99"/>
                  </a:lnTo>
                  <a:lnTo>
                    <a:pt x="554" y="103"/>
                  </a:lnTo>
                  <a:lnTo>
                    <a:pt x="553" y="104"/>
                  </a:lnTo>
                  <a:lnTo>
                    <a:pt x="553" y="105"/>
                  </a:lnTo>
                  <a:lnTo>
                    <a:pt x="553" y="108"/>
                  </a:lnTo>
                  <a:lnTo>
                    <a:pt x="551" y="106"/>
                  </a:lnTo>
                  <a:lnTo>
                    <a:pt x="548" y="104"/>
                  </a:lnTo>
                  <a:lnTo>
                    <a:pt x="547" y="103"/>
                  </a:lnTo>
                  <a:lnTo>
                    <a:pt x="545" y="102"/>
                  </a:lnTo>
                  <a:lnTo>
                    <a:pt x="543" y="101"/>
                  </a:lnTo>
                  <a:lnTo>
                    <a:pt x="539" y="100"/>
                  </a:lnTo>
                  <a:lnTo>
                    <a:pt x="536" y="100"/>
                  </a:lnTo>
                  <a:lnTo>
                    <a:pt x="533" y="102"/>
                  </a:lnTo>
                  <a:lnTo>
                    <a:pt x="531" y="103"/>
                  </a:lnTo>
                  <a:lnTo>
                    <a:pt x="526" y="102"/>
                  </a:lnTo>
                  <a:lnTo>
                    <a:pt x="524" y="103"/>
                  </a:lnTo>
                  <a:lnTo>
                    <a:pt x="520" y="105"/>
                  </a:lnTo>
                  <a:lnTo>
                    <a:pt x="518" y="108"/>
                  </a:lnTo>
                  <a:lnTo>
                    <a:pt x="518" y="109"/>
                  </a:lnTo>
                  <a:lnTo>
                    <a:pt x="512" y="123"/>
                  </a:lnTo>
                  <a:lnTo>
                    <a:pt x="512" y="124"/>
                  </a:lnTo>
                  <a:lnTo>
                    <a:pt x="510" y="125"/>
                  </a:lnTo>
                  <a:lnTo>
                    <a:pt x="504" y="127"/>
                  </a:lnTo>
                  <a:lnTo>
                    <a:pt x="503" y="128"/>
                  </a:lnTo>
                  <a:lnTo>
                    <a:pt x="502" y="128"/>
                  </a:lnTo>
                  <a:lnTo>
                    <a:pt x="501" y="128"/>
                  </a:lnTo>
                  <a:lnTo>
                    <a:pt x="501" y="129"/>
                  </a:lnTo>
                  <a:lnTo>
                    <a:pt x="504" y="131"/>
                  </a:lnTo>
                  <a:lnTo>
                    <a:pt x="505" y="132"/>
                  </a:lnTo>
                  <a:lnTo>
                    <a:pt x="505" y="134"/>
                  </a:lnTo>
                  <a:lnTo>
                    <a:pt x="503" y="139"/>
                  </a:lnTo>
                  <a:lnTo>
                    <a:pt x="502" y="145"/>
                  </a:lnTo>
                  <a:lnTo>
                    <a:pt x="501" y="146"/>
                  </a:lnTo>
                  <a:lnTo>
                    <a:pt x="500" y="147"/>
                  </a:lnTo>
                  <a:lnTo>
                    <a:pt x="500" y="148"/>
                  </a:lnTo>
                  <a:lnTo>
                    <a:pt x="500" y="149"/>
                  </a:lnTo>
                  <a:lnTo>
                    <a:pt x="500" y="152"/>
                  </a:lnTo>
                  <a:lnTo>
                    <a:pt x="500" y="158"/>
                  </a:lnTo>
                  <a:lnTo>
                    <a:pt x="501" y="160"/>
                  </a:lnTo>
                  <a:lnTo>
                    <a:pt x="500" y="168"/>
                  </a:lnTo>
                  <a:lnTo>
                    <a:pt x="501" y="171"/>
                  </a:lnTo>
                  <a:lnTo>
                    <a:pt x="500" y="172"/>
                  </a:lnTo>
                  <a:lnTo>
                    <a:pt x="500" y="174"/>
                  </a:lnTo>
                  <a:lnTo>
                    <a:pt x="500" y="177"/>
                  </a:lnTo>
                  <a:lnTo>
                    <a:pt x="500" y="179"/>
                  </a:lnTo>
                  <a:lnTo>
                    <a:pt x="500" y="185"/>
                  </a:lnTo>
                  <a:lnTo>
                    <a:pt x="500" y="188"/>
                  </a:lnTo>
                  <a:lnTo>
                    <a:pt x="500" y="189"/>
                  </a:lnTo>
                  <a:lnTo>
                    <a:pt x="495" y="189"/>
                  </a:lnTo>
                  <a:lnTo>
                    <a:pt x="491" y="188"/>
                  </a:lnTo>
                  <a:lnTo>
                    <a:pt x="487" y="188"/>
                  </a:lnTo>
                  <a:lnTo>
                    <a:pt x="486" y="188"/>
                  </a:lnTo>
                  <a:lnTo>
                    <a:pt x="485" y="189"/>
                  </a:lnTo>
                  <a:lnTo>
                    <a:pt x="484" y="190"/>
                  </a:lnTo>
                  <a:lnTo>
                    <a:pt x="484" y="192"/>
                  </a:lnTo>
                  <a:lnTo>
                    <a:pt x="484" y="193"/>
                  </a:lnTo>
                  <a:lnTo>
                    <a:pt x="485" y="194"/>
                  </a:lnTo>
                  <a:lnTo>
                    <a:pt x="487" y="195"/>
                  </a:lnTo>
                  <a:lnTo>
                    <a:pt x="484" y="196"/>
                  </a:lnTo>
                  <a:lnTo>
                    <a:pt x="480" y="197"/>
                  </a:lnTo>
                  <a:lnTo>
                    <a:pt x="478" y="197"/>
                  </a:lnTo>
                  <a:lnTo>
                    <a:pt x="476" y="199"/>
                  </a:lnTo>
                  <a:lnTo>
                    <a:pt x="476" y="202"/>
                  </a:lnTo>
                  <a:lnTo>
                    <a:pt x="477" y="205"/>
                  </a:lnTo>
                  <a:lnTo>
                    <a:pt x="478" y="208"/>
                  </a:lnTo>
                  <a:lnTo>
                    <a:pt x="476" y="207"/>
                  </a:lnTo>
                  <a:lnTo>
                    <a:pt x="469" y="207"/>
                  </a:lnTo>
                  <a:lnTo>
                    <a:pt x="466" y="208"/>
                  </a:lnTo>
                  <a:lnTo>
                    <a:pt x="464" y="210"/>
                  </a:lnTo>
                  <a:lnTo>
                    <a:pt x="464" y="214"/>
                  </a:lnTo>
                  <a:lnTo>
                    <a:pt x="463" y="217"/>
                  </a:lnTo>
                  <a:lnTo>
                    <a:pt x="461" y="216"/>
                  </a:lnTo>
                  <a:lnTo>
                    <a:pt x="460" y="217"/>
                  </a:lnTo>
                  <a:lnTo>
                    <a:pt x="460" y="219"/>
                  </a:lnTo>
                  <a:lnTo>
                    <a:pt x="462" y="220"/>
                  </a:lnTo>
                  <a:lnTo>
                    <a:pt x="461" y="220"/>
                  </a:lnTo>
                  <a:lnTo>
                    <a:pt x="461" y="221"/>
                  </a:lnTo>
                  <a:lnTo>
                    <a:pt x="462" y="223"/>
                  </a:lnTo>
                  <a:lnTo>
                    <a:pt x="462" y="222"/>
                  </a:lnTo>
                  <a:lnTo>
                    <a:pt x="462" y="221"/>
                  </a:lnTo>
                  <a:lnTo>
                    <a:pt x="462" y="220"/>
                  </a:lnTo>
                  <a:lnTo>
                    <a:pt x="465" y="222"/>
                  </a:lnTo>
                  <a:lnTo>
                    <a:pt x="466" y="222"/>
                  </a:lnTo>
                  <a:lnTo>
                    <a:pt x="467" y="221"/>
                  </a:lnTo>
                  <a:lnTo>
                    <a:pt x="468" y="220"/>
                  </a:lnTo>
                  <a:lnTo>
                    <a:pt x="469" y="220"/>
                  </a:lnTo>
                  <a:lnTo>
                    <a:pt x="470" y="220"/>
                  </a:lnTo>
                  <a:lnTo>
                    <a:pt x="471" y="220"/>
                  </a:lnTo>
                  <a:lnTo>
                    <a:pt x="472" y="220"/>
                  </a:lnTo>
                  <a:lnTo>
                    <a:pt x="473" y="220"/>
                  </a:lnTo>
                  <a:lnTo>
                    <a:pt x="475" y="220"/>
                  </a:lnTo>
                  <a:lnTo>
                    <a:pt x="476" y="220"/>
                  </a:lnTo>
                  <a:lnTo>
                    <a:pt x="476" y="220"/>
                  </a:lnTo>
                  <a:lnTo>
                    <a:pt x="477" y="220"/>
                  </a:lnTo>
                  <a:lnTo>
                    <a:pt x="477" y="220"/>
                  </a:lnTo>
                  <a:lnTo>
                    <a:pt x="477" y="223"/>
                  </a:lnTo>
                  <a:lnTo>
                    <a:pt x="478" y="225"/>
                  </a:lnTo>
                  <a:lnTo>
                    <a:pt x="480" y="225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3" y="226"/>
                  </a:lnTo>
                  <a:lnTo>
                    <a:pt x="484" y="225"/>
                  </a:lnTo>
                  <a:lnTo>
                    <a:pt x="484" y="226"/>
                  </a:lnTo>
                  <a:lnTo>
                    <a:pt x="482" y="226"/>
                  </a:lnTo>
                  <a:lnTo>
                    <a:pt x="483" y="228"/>
                  </a:lnTo>
                  <a:lnTo>
                    <a:pt x="484" y="228"/>
                  </a:lnTo>
                  <a:lnTo>
                    <a:pt x="483" y="230"/>
                  </a:lnTo>
                  <a:lnTo>
                    <a:pt x="483" y="232"/>
                  </a:lnTo>
                  <a:lnTo>
                    <a:pt x="484" y="233"/>
                  </a:lnTo>
                  <a:lnTo>
                    <a:pt x="485" y="234"/>
                  </a:lnTo>
                  <a:lnTo>
                    <a:pt x="487" y="235"/>
                  </a:lnTo>
                  <a:lnTo>
                    <a:pt x="488" y="235"/>
                  </a:lnTo>
                  <a:lnTo>
                    <a:pt x="488" y="234"/>
                  </a:lnTo>
                  <a:lnTo>
                    <a:pt x="490" y="234"/>
                  </a:lnTo>
                  <a:lnTo>
                    <a:pt x="490" y="235"/>
                  </a:lnTo>
                  <a:lnTo>
                    <a:pt x="489" y="236"/>
                  </a:lnTo>
                  <a:lnTo>
                    <a:pt x="490" y="237"/>
                  </a:lnTo>
                  <a:lnTo>
                    <a:pt x="491" y="238"/>
                  </a:lnTo>
                  <a:lnTo>
                    <a:pt x="488" y="239"/>
                  </a:lnTo>
                  <a:lnTo>
                    <a:pt x="488" y="242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89" y="246"/>
                  </a:lnTo>
                  <a:lnTo>
                    <a:pt x="489" y="247"/>
                  </a:lnTo>
                  <a:lnTo>
                    <a:pt x="493" y="249"/>
                  </a:lnTo>
                  <a:lnTo>
                    <a:pt x="493" y="250"/>
                  </a:lnTo>
                  <a:lnTo>
                    <a:pt x="494" y="250"/>
                  </a:lnTo>
                  <a:lnTo>
                    <a:pt x="494" y="251"/>
                  </a:lnTo>
                  <a:lnTo>
                    <a:pt x="496" y="253"/>
                  </a:lnTo>
                  <a:lnTo>
                    <a:pt x="497" y="253"/>
                  </a:lnTo>
                  <a:lnTo>
                    <a:pt x="497" y="254"/>
                  </a:lnTo>
                  <a:lnTo>
                    <a:pt x="496" y="255"/>
                  </a:lnTo>
                  <a:lnTo>
                    <a:pt x="499" y="256"/>
                  </a:lnTo>
                  <a:lnTo>
                    <a:pt x="500" y="257"/>
                  </a:lnTo>
                  <a:lnTo>
                    <a:pt x="501" y="261"/>
                  </a:lnTo>
                  <a:lnTo>
                    <a:pt x="506" y="264"/>
                  </a:lnTo>
                  <a:lnTo>
                    <a:pt x="506" y="265"/>
                  </a:lnTo>
                  <a:lnTo>
                    <a:pt x="507" y="266"/>
                  </a:lnTo>
                  <a:lnTo>
                    <a:pt x="508" y="267"/>
                  </a:lnTo>
                  <a:lnTo>
                    <a:pt x="508" y="268"/>
                  </a:lnTo>
                  <a:lnTo>
                    <a:pt x="509" y="269"/>
                  </a:lnTo>
                  <a:lnTo>
                    <a:pt x="510" y="270"/>
                  </a:lnTo>
                  <a:lnTo>
                    <a:pt x="511" y="271"/>
                  </a:lnTo>
                  <a:lnTo>
                    <a:pt x="511" y="272"/>
                  </a:lnTo>
                  <a:lnTo>
                    <a:pt x="510" y="272"/>
                  </a:lnTo>
                  <a:lnTo>
                    <a:pt x="511" y="273"/>
                  </a:lnTo>
                  <a:lnTo>
                    <a:pt x="512" y="274"/>
                  </a:lnTo>
                  <a:lnTo>
                    <a:pt x="512" y="276"/>
                  </a:lnTo>
                  <a:lnTo>
                    <a:pt x="511" y="278"/>
                  </a:lnTo>
                  <a:lnTo>
                    <a:pt x="512" y="279"/>
                  </a:lnTo>
                  <a:lnTo>
                    <a:pt x="508" y="278"/>
                  </a:lnTo>
                  <a:lnTo>
                    <a:pt x="506" y="278"/>
                  </a:lnTo>
                  <a:lnTo>
                    <a:pt x="502" y="278"/>
                  </a:lnTo>
                  <a:lnTo>
                    <a:pt x="501" y="278"/>
                  </a:lnTo>
                  <a:lnTo>
                    <a:pt x="499" y="276"/>
                  </a:lnTo>
                  <a:lnTo>
                    <a:pt x="496" y="276"/>
                  </a:lnTo>
                  <a:lnTo>
                    <a:pt x="495" y="276"/>
                  </a:lnTo>
                  <a:lnTo>
                    <a:pt x="494" y="276"/>
                  </a:lnTo>
                  <a:lnTo>
                    <a:pt x="493" y="276"/>
                  </a:lnTo>
                  <a:lnTo>
                    <a:pt x="492" y="277"/>
                  </a:lnTo>
                  <a:lnTo>
                    <a:pt x="492" y="279"/>
                  </a:lnTo>
                  <a:lnTo>
                    <a:pt x="492" y="280"/>
                  </a:lnTo>
                  <a:lnTo>
                    <a:pt x="494" y="281"/>
                  </a:lnTo>
                  <a:lnTo>
                    <a:pt x="493" y="282"/>
                  </a:lnTo>
                  <a:lnTo>
                    <a:pt x="492" y="282"/>
                  </a:lnTo>
                  <a:lnTo>
                    <a:pt x="491" y="282"/>
                  </a:lnTo>
                  <a:lnTo>
                    <a:pt x="489" y="282"/>
                  </a:lnTo>
                  <a:lnTo>
                    <a:pt x="485" y="280"/>
                  </a:lnTo>
                  <a:lnTo>
                    <a:pt x="482" y="280"/>
                  </a:lnTo>
                  <a:lnTo>
                    <a:pt x="475" y="281"/>
                  </a:lnTo>
                  <a:lnTo>
                    <a:pt x="475" y="282"/>
                  </a:lnTo>
                  <a:lnTo>
                    <a:pt x="474" y="283"/>
                  </a:lnTo>
                  <a:lnTo>
                    <a:pt x="473" y="282"/>
                  </a:lnTo>
                  <a:lnTo>
                    <a:pt x="472" y="283"/>
                  </a:lnTo>
                  <a:lnTo>
                    <a:pt x="471" y="284"/>
                  </a:lnTo>
                  <a:lnTo>
                    <a:pt x="470" y="285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69" y="286"/>
                  </a:lnTo>
                  <a:lnTo>
                    <a:pt x="470" y="286"/>
                  </a:lnTo>
                  <a:lnTo>
                    <a:pt x="469" y="287"/>
                  </a:lnTo>
                  <a:lnTo>
                    <a:pt x="468" y="286"/>
                  </a:lnTo>
                  <a:lnTo>
                    <a:pt x="465" y="284"/>
                  </a:lnTo>
                  <a:lnTo>
                    <a:pt x="464" y="282"/>
                  </a:lnTo>
                  <a:lnTo>
                    <a:pt x="458" y="279"/>
                  </a:lnTo>
                  <a:lnTo>
                    <a:pt x="455" y="277"/>
                  </a:lnTo>
                  <a:lnTo>
                    <a:pt x="453" y="274"/>
                  </a:lnTo>
                  <a:lnTo>
                    <a:pt x="450" y="268"/>
                  </a:lnTo>
                  <a:lnTo>
                    <a:pt x="447" y="266"/>
                  </a:lnTo>
                  <a:lnTo>
                    <a:pt x="444" y="264"/>
                  </a:lnTo>
                  <a:lnTo>
                    <a:pt x="441" y="263"/>
                  </a:lnTo>
                  <a:lnTo>
                    <a:pt x="439" y="264"/>
                  </a:lnTo>
                  <a:lnTo>
                    <a:pt x="438" y="265"/>
                  </a:lnTo>
                  <a:lnTo>
                    <a:pt x="436" y="268"/>
                  </a:lnTo>
                  <a:lnTo>
                    <a:pt x="435" y="268"/>
                  </a:lnTo>
                  <a:lnTo>
                    <a:pt x="433" y="268"/>
                  </a:lnTo>
                  <a:lnTo>
                    <a:pt x="431" y="268"/>
                  </a:lnTo>
                  <a:lnTo>
                    <a:pt x="430" y="268"/>
                  </a:lnTo>
                  <a:lnTo>
                    <a:pt x="428" y="267"/>
                  </a:lnTo>
                  <a:lnTo>
                    <a:pt x="428" y="266"/>
                  </a:lnTo>
                  <a:lnTo>
                    <a:pt x="426" y="265"/>
                  </a:lnTo>
                  <a:lnTo>
                    <a:pt x="424" y="265"/>
                  </a:lnTo>
                  <a:lnTo>
                    <a:pt x="422" y="267"/>
                  </a:lnTo>
                  <a:lnTo>
                    <a:pt x="420" y="270"/>
                  </a:lnTo>
                  <a:lnTo>
                    <a:pt x="418" y="271"/>
                  </a:lnTo>
                  <a:lnTo>
                    <a:pt x="416" y="272"/>
                  </a:lnTo>
                  <a:lnTo>
                    <a:pt x="416" y="274"/>
                  </a:lnTo>
                  <a:lnTo>
                    <a:pt x="415" y="274"/>
                  </a:lnTo>
                  <a:lnTo>
                    <a:pt x="414" y="276"/>
                  </a:lnTo>
                  <a:lnTo>
                    <a:pt x="413" y="276"/>
                  </a:lnTo>
                  <a:lnTo>
                    <a:pt x="411" y="276"/>
                  </a:lnTo>
                  <a:lnTo>
                    <a:pt x="410" y="276"/>
                  </a:lnTo>
                  <a:lnTo>
                    <a:pt x="410" y="277"/>
                  </a:lnTo>
                  <a:lnTo>
                    <a:pt x="409" y="277"/>
                  </a:lnTo>
                  <a:lnTo>
                    <a:pt x="408" y="277"/>
                  </a:lnTo>
                  <a:lnTo>
                    <a:pt x="407" y="277"/>
                  </a:lnTo>
                  <a:lnTo>
                    <a:pt x="406" y="278"/>
                  </a:lnTo>
                  <a:lnTo>
                    <a:pt x="405" y="279"/>
                  </a:lnTo>
                  <a:lnTo>
                    <a:pt x="404" y="280"/>
                  </a:lnTo>
                  <a:lnTo>
                    <a:pt x="404" y="280"/>
                  </a:lnTo>
                  <a:lnTo>
                    <a:pt x="403" y="280"/>
                  </a:lnTo>
                  <a:lnTo>
                    <a:pt x="401" y="278"/>
                  </a:lnTo>
                  <a:lnTo>
                    <a:pt x="400" y="277"/>
                  </a:lnTo>
                  <a:lnTo>
                    <a:pt x="398" y="278"/>
                  </a:lnTo>
                  <a:lnTo>
                    <a:pt x="397" y="280"/>
                  </a:lnTo>
                  <a:lnTo>
                    <a:pt x="396" y="280"/>
                  </a:lnTo>
                  <a:lnTo>
                    <a:pt x="394" y="280"/>
                  </a:lnTo>
                  <a:lnTo>
                    <a:pt x="386" y="280"/>
                  </a:lnTo>
                  <a:lnTo>
                    <a:pt x="384" y="280"/>
                  </a:lnTo>
                  <a:lnTo>
                    <a:pt x="383" y="280"/>
                  </a:lnTo>
                  <a:lnTo>
                    <a:pt x="380" y="283"/>
                  </a:lnTo>
                  <a:lnTo>
                    <a:pt x="380" y="284"/>
                  </a:lnTo>
                  <a:lnTo>
                    <a:pt x="379" y="284"/>
                  </a:lnTo>
                  <a:lnTo>
                    <a:pt x="379" y="285"/>
                  </a:lnTo>
                  <a:lnTo>
                    <a:pt x="379" y="286"/>
                  </a:lnTo>
                  <a:lnTo>
                    <a:pt x="380" y="286"/>
                  </a:lnTo>
                  <a:lnTo>
                    <a:pt x="380" y="287"/>
                  </a:lnTo>
                  <a:lnTo>
                    <a:pt x="380" y="288"/>
                  </a:lnTo>
                  <a:lnTo>
                    <a:pt x="380" y="289"/>
                  </a:lnTo>
                  <a:lnTo>
                    <a:pt x="380" y="290"/>
                  </a:lnTo>
                  <a:lnTo>
                    <a:pt x="380" y="291"/>
                  </a:lnTo>
                  <a:lnTo>
                    <a:pt x="379" y="292"/>
                  </a:lnTo>
                  <a:lnTo>
                    <a:pt x="378" y="295"/>
                  </a:lnTo>
                  <a:lnTo>
                    <a:pt x="377" y="297"/>
                  </a:lnTo>
                  <a:lnTo>
                    <a:pt x="373" y="298"/>
                  </a:lnTo>
                  <a:lnTo>
                    <a:pt x="363" y="298"/>
                  </a:lnTo>
                  <a:lnTo>
                    <a:pt x="360" y="301"/>
                  </a:lnTo>
                  <a:lnTo>
                    <a:pt x="358" y="304"/>
                  </a:lnTo>
                  <a:lnTo>
                    <a:pt x="358" y="306"/>
                  </a:lnTo>
                  <a:lnTo>
                    <a:pt x="359" y="309"/>
                  </a:lnTo>
                  <a:lnTo>
                    <a:pt x="360" y="3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39" name="Freeform 201">
              <a:extLst>
                <a:ext uri="{FF2B5EF4-FFF2-40B4-BE49-F238E27FC236}">
                  <a16:creationId xmlns:a16="http://schemas.microsoft.com/office/drawing/2014/main" id="{CD6F0BAF-B48E-EA06-76CF-DF8C4812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307" y="3069717"/>
              <a:ext cx="447326" cy="566235"/>
            </a:xfrm>
            <a:custGeom>
              <a:avLst/>
              <a:gdLst>
                <a:gd name="T0" fmla="*/ 10 w 316"/>
                <a:gd name="T1" fmla="*/ 26 h 400"/>
                <a:gd name="T2" fmla="*/ 17 w 316"/>
                <a:gd name="T3" fmla="*/ 16 h 400"/>
                <a:gd name="T4" fmla="*/ 35 w 316"/>
                <a:gd name="T5" fmla="*/ 18 h 400"/>
                <a:gd name="T6" fmla="*/ 49 w 316"/>
                <a:gd name="T7" fmla="*/ 17 h 400"/>
                <a:gd name="T8" fmla="*/ 83 w 316"/>
                <a:gd name="T9" fmla="*/ 2 h 400"/>
                <a:gd name="T10" fmla="*/ 114 w 316"/>
                <a:gd name="T11" fmla="*/ 16 h 400"/>
                <a:gd name="T12" fmla="*/ 134 w 316"/>
                <a:gd name="T13" fmla="*/ 34 h 400"/>
                <a:gd name="T14" fmla="*/ 150 w 316"/>
                <a:gd name="T15" fmla="*/ 34 h 400"/>
                <a:gd name="T16" fmla="*/ 153 w 316"/>
                <a:gd name="T17" fmla="*/ 49 h 400"/>
                <a:gd name="T18" fmla="*/ 165 w 316"/>
                <a:gd name="T19" fmla="*/ 56 h 400"/>
                <a:gd name="T20" fmla="*/ 190 w 316"/>
                <a:gd name="T21" fmla="*/ 49 h 400"/>
                <a:gd name="T22" fmla="*/ 201 w 316"/>
                <a:gd name="T23" fmla="*/ 65 h 400"/>
                <a:gd name="T24" fmla="*/ 225 w 316"/>
                <a:gd name="T25" fmla="*/ 69 h 400"/>
                <a:gd name="T26" fmla="*/ 232 w 316"/>
                <a:gd name="T27" fmla="*/ 89 h 400"/>
                <a:gd name="T28" fmla="*/ 231 w 316"/>
                <a:gd name="T29" fmla="*/ 113 h 400"/>
                <a:gd name="T30" fmla="*/ 231 w 316"/>
                <a:gd name="T31" fmla="*/ 142 h 400"/>
                <a:gd name="T32" fmla="*/ 245 w 316"/>
                <a:gd name="T33" fmla="*/ 151 h 400"/>
                <a:gd name="T34" fmla="*/ 255 w 316"/>
                <a:gd name="T35" fmla="*/ 161 h 400"/>
                <a:gd name="T36" fmla="*/ 265 w 316"/>
                <a:gd name="T37" fmla="*/ 167 h 400"/>
                <a:gd name="T38" fmla="*/ 260 w 316"/>
                <a:gd name="T39" fmla="*/ 191 h 400"/>
                <a:gd name="T40" fmla="*/ 266 w 316"/>
                <a:gd name="T41" fmla="*/ 197 h 400"/>
                <a:gd name="T42" fmla="*/ 276 w 316"/>
                <a:gd name="T43" fmla="*/ 211 h 400"/>
                <a:gd name="T44" fmla="*/ 295 w 316"/>
                <a:gd name="T45" fmla="*/ 225 h 400"/>
                <a:gd name="T46" fmla="*/ 300 w 316"/>
                <a:gd name="T47" fmla="*/ 235 h 400"/>
                <a:gd name="T48" fmla="*/ 295 w 316"/>
                <a:gd name="T49" fmla="*/ 259 h 400"/>
                <a:gd name="T50" fmla="*/ 306 w 316"/>
                <a:gd name="T51" fmla="*/ 271 h 400"/>
                <a:gd name="T52" fmla="*/ 295 w 316"/>
                <a:gd name="T53" fmla="*/ 282 h 400"/>
                <a:gd name="T54" fmla="*/ 278 w 316"/>
                <a:gd name="T55" fmla="*/ 269 h 400"/>
                <a:gd name="T56" fmla="*/ 266 w 316"/>
                <a:gd name="T57" fmla="*/ 283 h 400"/>
                <a:gd name="T58" fmla="*/ 258 w 316"/>
                <a:gd name="T59" fmla="*/ 271 h 400"/>
                <a:gd name="T60" fmla="*/ 240 w 316"/>
                <a:gd name="T61" fmla="*/ 271 h 400"/>
                <a:gd name="T62" fmla="*/ 230 w 316"/>
                <a:gd name="T63" fmla="*/ 281 h 400"/>
                <a:gd name="T64" fmla="*/ 216 w 316"/>
                <a:gd name="T65" fmla="*/ 266 h 400"/>
                <a:gd name="T66" fmla="*/ 212 w 316"/>
                <a:gd name="T67" fmla="*/ 301 h 400"/>
                <a:gd name="T68" fmla="*/ 192 w 316"/>
                <a:gd name="T69" fmla="*/ 336 h 400"/>
                <a:gd name="T70" fmla="*/ 184 w 316"/>
                <a:gd name="T71" fmla="*/ 355 h 400"/>
                <a:gd name="T72" fmla="*/ 172 w 316"/>
                <a:gd name="T73" fmla="*/ 368 h 400"/>
                <a:gd name="T74" fmla="*/ 172 w 316"/>
                <a:gd name="T75" fmla="*/ 385 h 400"/>
                <a:gd name="T76" fmla="*/ 148 w 316"/>
                <a:gd name="T77" fmla="*/ 392 h 400"/>
                <a:gd name="T78" fmla="*/ 134 w 316"/>
                <a:gd name="T79" fmla="*/ 386 h 400"/>
                <a:gd name="T80" fmla="*/ 137 w 316"/>
                <a:gd name="T81" fmla="*/ 360 h 400"/>
                <a:gd name="T82" fmla="*/ 135 w 316"/>
                <a:gd name="T83" fmla="*/ 342 h 400"/>
                <a:gd name="T84" fmla="*/ 132 w 316"/>
                <a:gd name="T85" fmla="*/ 322 h 400"/>
                <a:gd name="T86" fmla="*/ 136 w 316"/>
                <a:gd name="T87" fmla="*/ 304 h 400"/>
                <a:gd name="T88" fmla="*/ 141 w 316"/>
                <a:gd name="T89" fmla="*/ 290 h 400"/>
                <a:gd name="T90" fmla="*/ 145 w 316"/>
                <a:gd name="T91" fmla="*/ 276 h 400"/>
                <a:gd name="T92" fmla="*/ 144 w 316"/>
                <a:gd name="T93" fmla="*/ 259 h 400"/>
                <a:gd name="T94" fmla="*/ 140 w 316"/>
                <a:gd name="T95" fmla="*/ 231 h 400"/>
                <a:gd name="T96" fmla="*/ 133 w 316"/>
                <a:gd name="T97" fmla="*/ 210 h 400"/>
                <a:gd name="T98" fmla="*/ 118 w 316"/>
                <a:gd name="T99" fmla="*/ 192 h 400"/>
                <a:gd name="T100" fmla="*/ 106 w 316"/>
                <a:gd name="T101" fmla="*/ 179 h 400"/>
                <a:gd name="T102" fmla="*/ 96 w 316"/>
                <a:gd name="T103" fmla="*/ 161 h 400"/>
                <a:gd name="T104" fmla="*/ 84 w 316"/>
                <a:gd name="T105" fmla="*/ 145 h 400"/>
                <a:gd name="T106" fmla="*/ 78 w 316"/>
                <a:gd name="T107" fmla="*/ 135 h 400"/>
                <a:gd name="T108" fmla="*/ 72 w 316"/>
                <a:gd name="T109" fmla="*/ 123 h 400"/>
                <a:gd name="T110" fmla="*/ 60 w 316"/>
                <a:gd name="T111" fmla="*/ 99 h 400"/>
                <a:gd name="T112" fmla="*/ 54 w 316"/>
                <a:gd name="T113" fmla="*/ 87 h 400"/>
                <a:gd name="T114" fmla="*/ 49 w 316"/>
                <a:gd name="T115" fmla="*/ 69 h 400"/>
                <a:gd name="T116" fmla="*/ 41 w 316"/>
                <a:gd name="T117" fmla="*/ 60 h 400"/>
                <a:gd name="T118" fmla="*/ 33 w 316"/>
                <a:gd name="T119" fmla="*/ 48 h 400"/>
                <a:gd name="T120" fmla="*/ 26 w 316"/>
                <a:gd name="T121" fmla="*/ 41 h 400"/>
                <a:gd name="T122" fmla="*/ 9 w 316"/>
                <a:gd name="T123" fmla="*/ 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400">
                  <a:moveTo>
                    <a:pt x="0" y="31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23" y="14"/>
                  </a:lnTo>
                  <a:lnTo>
                    <a:pt x="25" y="17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49" y="17"/>
                  </a:lnTo>
                  <a:lnTo>
                    <a:pt x="53" y="17"/>
                  </a:lnTo>
                  <a:lnTo>
                    <a:pt x="56" y="15"/>
                  </a:lnTo>
                  <a:lnTo>
                    <a:pt x="61" y="8"/>
                  </a:lnTo>
                  <a:lnTo>
                    <a:pt x="65" y="6"/>
                  </a:lnTo>
                  <a:lnTo>
                    <a:pt x="66" y="7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2" y="9"/>
                  </a:lnTo>
                  <a:lnTo>
                    <a:pt x="77" y="5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4" y="1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10" y="11"/>
                  </a:lnTo>
                  <a:lnTo>
                    <a:pt x="112" y="12"/>
                  </a:lnTo>
                  <a:lnTo>
                    <a:pt x="114" y="15"/>
                  </a:lnTo>
                  <a:lnTo>
                    <a:pt x="114" y="16"/>
                  </a:lnTo>
                  <a:lnTo>
                    <a:pt x="115" y="17"/>
                  </a:lnTo>
                  <a:lnTo>
                    <a:pt x="117" y="20"/>
                  </a:lnTo>
                  <a:lnTo>
                    <a:pt x="120" y="21"/>
                  </a:lnTo>
                  <a:lnTo>
                    <a:pt x="124" y="22"/>
                  </a:lnTo>
                  <a:lnTo>
                    <a:pt x="129" y="23"/>
                  </a:lnTo>
                  <a:lnTo>
                    <a:pt x="131" y="24"/>
                  </a:lnTo>
                  <a:lnTo>
                    <a:pt x="132" y="25"/>
                  </a:lnTo>
                  <a:lnTo>
                    <a:pt x="132" y="28"/>
                  </a:lnTo>
                  <a:lnTo>
                    <a:pt x="131" y="33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6" y="34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3"/>
                  </a:lnTo>
                  <a:lnTo>
                    <a:pt x="141" y="36"/>
                  </a:lnTo>
                  <a:lnTo>
                    <a:pt x="142" y="37"/>
                  </a:lnTo>
                  <a:lnTo>
                    <a:pt x="144" y="38"/>
                  </a:lnTo>
                  <a:lnTo>
                    <a:pt x="145" y="37"/>
                  </a:lnTo>
                  <a:lnTo>
                    <a:pt x="147" y="36"/>
                  </a:lnTo>
                  <a:lnTo>
                    <a:pt x="149" y="35"/>
                  </a:lnTo>
                  <a:lnTo>
                    <a:pt x="150" y="34"/>
                  </a:lnTo>
                  <a:lnTo>
                    <a:pt x="155" y="33"/>
                  </a:lnTo>
                  <a:lnTo>
                    <a:pt x="156" y="34"/>
                  </a:lnTo>
                  <a:lnTo>
                    <a:pt x="157" y="35"/>
                  </a:lnTo>
                  <a:lnTo>
                    <a:pt x="157" y="37"/>
                  </a:lnTo>
                  <a:lnTo>
                    <a:pt x="156" y="40"/>
                  </a:lnTo>
                  <a:lnTo>
                    <a:pt x="156" y="42"/>
                  </a:lnTo>
                  <a:lnTo>
                    <a:pt x="154" y="42"/>
                  </a:lnTo>
                  <a:lnTo>
                    <a:pt x="153" y="44"/>
                  </a:lnTo>
                  <a:lnTo>
                    <a:pt x="152" y="46"/>
                  </a:lnTo>
                  <a:lnTo>
                    <a:pt x="152" y="48"/>
                  </a:lnTo>
                  <a:lnTo>
                    <a:pt x="153" y="49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7" y="45"/>
                  </a:lnTo>
                  <a:lnTo>
                    <a:pt x="159" y="43"/>
                  </a:lnTo>
                  <a:lnTo>
                    <a:pt x="161" y="42"/>
                  </a:lnTo>
                  <a:lnTo>
                    <a:pt x="162" y="44"/>
                  </a:lnTo>
                  <a:lnTo>
                    <a:pt x="163" y="46"/>
                  </a:lnTo>
                  <a:lnTo>
                    <a:pt x="163" y="48"/>
                  </a:lnTo>
                  <a:lnTo>
                    <a:pt x="162" y="49"/>
                  </a:lnTo>
                  <a:lnTo>
                    <a:pt x="164" y="55"/>
                  </a:lnTo>
                  <a:lnTo>
                    <a:pt x="165" y="56"/>
                  </a:lnTo>
                  <a:lnTo>
                    <a:pt x="167" y="57"/>
                  </a:lnTo>
                  <a:lnTo>
                    <a:pt x="168" y="57"/>
                  </a:lnTo>
                  <a:lnTo>
                    <a:pt x="168" y="56"/>
                  </a:lnTo>
                  <a:lnTo>
                    <a:pt x="168" y="54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71" y="46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84" y="49"/>
                  </a:lnTo>
                  <a:lnTo>
                    <a:pt x="190" y="49"/>
                  </a:lnTo>
                  <a:lnTo>
                    <a:pt x="193" y="49"/>
                  </a:lnTo>
                  <a:lnTo>
                    <a:pt x="196" y="51"/>
                  </a:lnTo>
                  <a:lnTo>
                    <a:pt x="197" y="52"/>
                  </a:lnTo>
                  <a:lnTo>
                    <a:pt x="197" y="53"/>
                  </a:lnTo>
                  <a:lnTo>
                    <a:pt x="197" y="54"/>
                  </a:lnTo>
                  <a:lnTo>
                    <a:pt x="197" y="55"/>
                  </a:lnTo>
                  <a:lnTo>
                    <a:pt x="198" y="58"/>
                  </a:lnTo>
                  <a:lnTo>
                    <a:pt x="198" y="61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201" y="65"/>
                  </a:lnTo>
                  <a:lnTo>
                    <a:pt x="202" y="66"/>
                  </a:lnTo>
                  <a:lnTo>
                    <a:pt x="204" y="69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10" y="75"/>
                  </a:lnTo>
                  <a:lnTo>
                    <a:pt x="212" y="76"/>
                  </a:lnTo>
                  <a:lnTo>
                    <a:pt x="216" y="75"/>
                  </a:lnTo>
                  <a:lnTo>
                    <a:pt x="220" y="70"/>
                  </a:lnTo>
                  <a:lnTo>
                    <a:pt x="222" y="68"/>
                  </a:lnTo>
                  <a:lnTo>
                    <a:pt x="224" y="69"/>
                  </a:lnTo>
                  <a:lnTo>
                    <a:pt x="225" y="69"/>
                  </a:lnTo>
                  <a:lnTo>
                    <a:pt x="226" y="70"/>
                  </a:lnTo>
                  <a:lnTo>
                    <a:pt x="228" y="72"/>
                  </a:lnTo>
                  <a:lnTo>
                    <a:pt x="228" y="74"/>
                  </a:lnTo>
                  <a:lnTo>
                    <a:pt x="228" y="79"/>
                  </a:lnTo>
                  <a:lnTo>
                    <a:pt x="229" y="80"/>
                  </a:lnTo>
                  <a:lnTo>
                    <a:pt x="231" y="82"/>
                  </a:lnTo>
                  <a:lnTo>
                    <a:pt x="234" y="83"/>
                  </a:lnTo>
                  <a:lnTo>
                    <a:pt x="235" y="84"/>
                  </a:lnTo>
                  <a:lnTo>
                    <a:pt x="235" y="85"/>
                  </a:lnTo>
                  <a:lnTo>
                    <a:pt x="234" y="87"/>
                  </a:lnTo>
                  <a:lnTo>
                    <a:pt x="232" y="89"/>
                  </a:lnTo>
                  <a:lnTo>
                    <a:pt x="231" y="91"/>
                  </a:lnTo>
                  <a:lnTo>
                    <a:pt x="230" y="93"/>
                  </a:lnTo>
                  <a:lnTo>
                    <a:pt x="230" y="94"/>
                  </a:lnTo>
                  <a:lnTo>
                    <a:pt x="231" y="95"/>
                  </a:lnTo>
                  <a:lnTo>
                    <a:pt x="234" y="97"/>
                  </a:lnTo>
                  <a:lnTo>
                    <a:pt x="235" y="97"/>
                  </a:lnTo>
                  <a:lnTo>
                    <a:pt x="235" y="99"/>
                  </a:lnTo>
                  <a:lnTo>
                    <a:pt x="234" y="101"/>
                  </a:lnTo>
                  <a:lnTo>
                    <a:pt x="232" y="104"/>
                  </a:lnTo>
                  <a:lnTo>
                    <a:pt x="231" y="108"/>
                  </a:lnTo>
                  <a:lnTo>
                    <a:pt x="231" y="113"/>
                  </a:lnTo>
                  <a:lnTo>
                    <a:pt x="230" y="118"/>
                  </a:lnTo>
                  <a:lnTo>
                    <a:pt x="228" y="122"/>
                  </a:lnTo>
                  <a:lnTo>
                    <a:pt x="226" y="125"/>
                  </a:lnTo>
                  <a:lnTo>
                    <a:pt x="224" y="128"/>
                  </a:lnTo>
                  <a:lnTo>
                    <a:pt x="226" y="134"/>
                  </a:lnTo>
                  <a:lnTo>
                    <a:pt x="227" y="135"/>
                  </a:lnTo>
                  <a:lnTo>
                    <a:pt x="227" y="136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30" y="142"/>
                  </a:lnTo>
                  <a:lnTo>
                    <a:pt x="231" y="142"/>
                  </a:lnTo>
                  <a:lnTo>
                    <a:pt x="232" y="140"/>
                  </a:lnTo>
                  <a:lnTo>
                    <a:pt x="234" y="139"/>
                  </a:lnTo>
                  <a:lnTo>
                    <a:pt x="235" y="140"/>
                  </a:lnTo>
                  <a:lnTo>
                    <a:pt x="236" y="143"/>
                  </a:lnTo>
                  <a:lnTo>
                    <a:pt x="240" y="145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1" y="149"/>
                  </a:lnTo>
                  <a:lnTo>
                    <a:pt x="242" y="150"/>
                  </a:lnTo>
                  <a:lnTo>
                    <a:pt x="244" y="151"/>
                  </a:lnTo>
                  <a:lnTo>
                    <a:pt x="245" y="151"/>
                  </a:lnTo>
                  <a:lnTo>
                    <a:pt x="246" y="152"/>
                  </a:lnTo>
                  <a:lnTo>
                    <a:pt x="246" y="155"/>
                  </a:lnTo>
                  <a:lnTo>
                    <a:pt x="246" y="157"/>
                  </a:lnTo>
                  <a:lnTo>
                    <a:pt x="247" y="158"/>
                  </a:lnTo>
                  <a:lnTo>
                    <a:pt x="247" y="159"/>
                  </a:lnTo>
                  <a:lnTo>
                    <a:pt x="248" y="161"/>
                  </a:lnTo>
                  <a:lnTo>
                    <a:pt x="250" y="162"/>
                  </a:lnTo>
                  <a:lnTo>
                    <a:pt x="251" y="163"/>
                  </a:lnTo>
                  <a:lnTo>
                    <a:pt x="252" y="163"/>
                  </a:lnTo>
                  <a:lnTo>
                    <a:pt x="254" y="162"/>
                  </a:lnTo>
                  <a:lnTo>
                    <a:pt x="255" y="161"/>
                  </a:lnTo>
                  <a:lnTo>
                    <a:pt x="256" y="158"/>
                  </a:lnTo>
                  <a:lnTo>
                    <a:pt x="257" y="157"/>
                  </a:lnTo>
                  <a:lnTo>
                    <a:pt x="258" y="155"/>
                  </a:lnTo>
                  <a:lnTo>
                    <a:pt x="259" y="154"/>
                  </a:lnTo>
                  <a:lnTo>
                    <a:pt x="261" y="155"/>
                  </a:lnTo>
                  <a:lnTo>
                    <a:pt x="263" y="155"/>
                  </a:lnTo>
                  <a:lnTo>
                    <a:pt x="264" y="157"/>
                  </a:lnTo>
                  <a:lnTo>
                    <a:pt x="265" y="159"/>
                  </a:lnTo>
                  <a:lnTo>
                    <a:pt x="266" y="162"/>
                  </a:lnTo>
                  <a:lnTo>
                    <a:pt x="266" y="165"/>
                  </a:lnTo>
                  <a:lnTo>
                    <a:pt x="265" y="167"/>
                  </a:lnTo>
                  <a:lnTo>
                    <a:pt x="263" y="169"/>
                  </a:lnTo>
                  <a:lnTo>
                    <a:pt x="263" y="171"/>
                  </a:lnTo>
                  <a:lnTo>
                    <a:pt x="264" y="178"/>
                  </a:lnTo>
                  <a:lnTo>
                    <a:pt x="263" y="181"/>
                  </a:lnTo>
                  <a:lnTo>
                    <a:pt x="262" y="183"/>
                  </a:lnTo>
                  <a:lnTo>
                    <a:pt x="260" y="184"/>
                  </a:lnTo>
                  <a:lnTo>
                    <a:pt x="258" y="184"/>
                  </a:lnTo>
                  <a:lnTo>
                    <a:pt x="257" y="184"/>
                  </a:lnTo>
                  <a:lnTo>
                    <a:pt x="257" y="185"/>
                  </a:lnTo>
                  <a:lnTo>
                    <a:pt x="258" y="186"/>
                  </a:lnTo>
                  <a:lnTo>
                    <a:pt x="260" y="191"/>
                  </a:lnTo>
                  <a:lnTo>
                    <a:pt x="261" y="192"/>
                  </a:lnTo>
                  <a:lnTo>
                    <a:pt x="262" y="191"/>
                  </a:lnTo>
                  <a:lnTo>
                    <a:pt x="263" y="189"/>
                  </a:lnTo>
                  <a:lnTo>
                    <a:pt x="264" y="187"/>
                  </a:lnTo>
                  <a:lnTo>
                    <a:pt x="265" y="187"/>
                  </a:lnTo>
                  <a:lnTo>
                    <a:pt x="266" y="188"/>
                  </a:lnTo>
                  <a:lnTo>
                    <a:pt x="268" y="190"/>
                  </a:lnTo>
                  <a:lnTo>
                    <a:pt x="268" y="192"/>
                  </a:lnTo>
                  <a:lnTo>
                    <a:pt x="269" y="193"/>
                  </a:lnTo>
                  <a:lnTo>
                    <a:pt x="268" y="195"/>
                  </a:lnTo>
                  <a:lnTo>
                    <a:pt x="266" y="197"/>
                  </a:lnTo>
                  <a:lnTo>
                    <a:pt x="265" y="198"/>
                  </a:lnTo>
                  <a:lnTo>
                    <a:pt x="265" y="203"/>
                  </a:lnTo>
                  <a:lnTo>
                    <a:pt x="264" y="205"/>
                  </a:lnTo>
                  <a:lnTo>
                    <a:pt x="264" y="206"/>
                  </a:lnTo>
                  <a:lnTo>
                    <a:pt x="265" y="208"/>
                  </a:lnTo>
                  <a:lnTo>
                    <a:pt x="268" y="208"/>
                  </a:lnTo>
                  <a:lnTo>
                    <a:pt x="269" y="209"/>
                  </a:lnTo>
                  <a:lnTo>
                    <a:pt x="270" y="210"/>
                  </a:lnTo>
                  <a:lnTo>
                    <a:pt x="271" y="211"/>
                  </a:lnTo>
                  <a:lnTo>
                    <a:pt x="272" y="211"/>
                  </a:lnTo>
                  <a:lnTo>
                    <a:pt x="276" y="211"/>
                  </a:lnTo>
                  <a:lnTo>
                    <a:pt x="277" y="212"/>
                  </a:lnTo>
                  <a:lnTo>
                    <a:pt x="278" y="213"/>
                  </a:lnTo>
                  <a:lnTo>
                    <a:pt x="281" y="217"/>
                  </a:lnTo>
                  <a:lnTo>
                    <a:pt x="282" y="218"/>
                  </a:lnTo>
                  <a:lnTo>
                    <a:pt x="285" y="218"/>
                  </a:lnTo>
                  <a:lnTo>
                    <a:pt x="288" y="218"/>
                  </a:lnTo>
                  <a:lnTo>
                    <a:pt x="290" y="218"/>
                  </a:lnTo>
                  <a:lnTo>
                    <a:pt x="293" y="221"/>
                  </a:lnTo>
                  <a:lnTo>
                    <a:pt x="293" y="222"/>
                  </a:lnTo>
                  <a:lnTo>
                    <a:pt x="294" y="224"/>
                  </a:lnTo>
                  <a:lnTo>
                    <a:pt x="295" y="225"/>
                  </a:lnTo>
                  <a:lnTo>
                    <a:pt x="295" y="225"/>
                  </a:lnTo>
                  <a:lnTo>
                    <a:pt x="296" y="224"/>
                  </a:lnTo>
                  <a:lnTo>
                    <a:pt x="297" y="224"/>
                  </a:lnTo>
                  <a:lnTo>
                    <a:pt x="298" y="224"/>
                  </a:lnTo>
                  <a:lnTo>
                    <a:pt x="298" y="225"/>
                  </a:lnTo>
                  <a:lnTo>
                    <a:pt x="298" y="229"/>
                  </a:lnTo>
                  <a:lnTo>
                    <a:pt x="298" y="229"/>
                  </a:lnTo>
                  <a:lnTo>
                    <a:pt x="299" y="230"/>
                  </a:lnTo>
                  <a:lnTo>
                    <a:pt x="300" y="232"/>
                  </a:lnTo>
                  <a:lnTo>
                    <a:pt x="300" y="234"/>
                  </a:lnTo>
                  <a:lnTo>
                    <a:pt x="300" y="235"/>
                  </a:lnTo>
                  <a:lnTo>
                    <a:pt x="299" y="244"/>
                  </a:lnTo>
                  <a:lnTo>
                    <a:pt x="299" y="246"/>
                  </a:lnTo>
                  <a:lnTo>
                    <a:pt x="298" y="247"/>
                  </a:lnTo>
                  <a:lnTo>
                    <a:pt x="298" y="248"/>
                  </a:lnTo>
                  <a:lnTo>
                    <a:pt x="298" y="250"/>
                  </a:lnTo>
                  <a:lnTo>
                    <a:pt x="298" y="251"/>
                  </a:lnTo>
                  <a:lnTo>
                    <a:pt x="300" y="253"/>
                  </a:lnTo>
                  <a:lnTo>
                    <a:pt x="300" y="255"/>
                  </a:lnTo>
                  <a:lnTo>
                    <a:pt x="299" y="258"/>
                  </a:lnTo>
                  <a:lnTo>
                    <a:pt x="296" y="258"/>
                  </a:lnTo>
                  <a:lnTo>
                    <a:pt x="295" y="259"/>
                  </a:lnTo>
                  <a:lnTo>
                    <a:pt x="295" y="261"/>
                  </a:lnTo>
                  <a:lnTo>
                    <a:pt x="296" y="263"/>
                  </a:lnTo>
                  <a:lnTo>
                    <a:pt x="301" y="265"/>
                  </a:lnTo>
                  <a:lnTo>
                    <a:pt x="301" y="266"/>
                  </a:lnTo>
                  <a:lnTo>
                    <a:pt x="302" y="266"/>
                  </a:lnTo>
                  <a:lnTo>
                    <a:pt x="303" y="265"/>
                  </a:lnTo>
                  <a:lnTo>
                    <a:pt x="304" y="265"/>
                  </a:lnTo>
                  <a:lnTo>
                    <a:pt x="305" y="266"/>
                  </a:lnTo>
                  <a:lnTo>
                    <a:pt x="305" y="267"/>
                  </a:lnTo>
                  <a:lnTo>
                    <a:pt x="307" y="269"/>
                  </a:lnTo>
                  <a:lnTo>
                    <a:pt x="306" y="271"/>
                  </a:lnTo>
                  <a:lnTo>
                    <a:pt x="310" y="273"/>
                  </a:lnTo>
                  <a:lnTo>
                    <a:pt x="311" y="276"/>
                  </a:lnTo>
                  <a:lnTo>
                    <a:pt x="312" y="275"/>
                  </a:lnTo>
                  <a:lnTo>
                    <a:pt x="313" y="274"/>
                  </a:lnTo>
                  <a:lnTo>
                    <a:pt x="315" y="275"/>
                  </a:lnTo>
                  <a:lnTo>
                    <a:pt x="316" y="276"/>
                  </a:lnTo>
                  <a:lnTo>
                    <a:pt x="314" y="279"/>
                  </a:lnTo>
                  <a:lnTo>
                    <a:pt x="312" y="282"/>
                  </a:lnTo>
                  <a:lnTo>
                    <a:pt x="307" y="283"/>
                  </a:lnTo>
                  <a:lnTo>
                    <a:pt x="297" y="282"/>
                  </a:lnTo>
                  <a:lnTo>
                    <a:pt x="295" y="282"/>
                  </a:lnTo>
                  <a:lnTo>
                    <a:pt x="294" y="283"/>
                  </a:lnTo>
                  <a:lnTo>
                    <a:pt x="290" y="286"/>
                  </a:lnTo>
                  <a:lnTo>
                    <a:pt x="289" y="286"/>
                  </a:lnTo>
                  <a:lnTo>
                    <a:pt x="287" y="284"/>
                  </a:lnTo>
                  <a:lnTo>
                    <a:pt x="287" y="283"/>
                  </a:lnTo>
                  <a:lnTo>
                    <a:pt x="287" y="281"/>
                  </a:lnTo>
                  <a:lnTo>
                    <a:pt x="287" y="280"/>
                  </a:lnTo>
                  <a:lnTo>
                    <a:pt x="286" y="278"/>
                  </a:lnTo>
                  <a:lnTo>
                    <a:pt x="284" y="276"/>
                  </a:lnTo>
                  <a:lnTo>
                    <a:pt x="280" y="271"/>
                  </a:lnTo>
                  <a:lnTo>
                    <a:pt x="278" y="269"/>
                  </a:lnTo>
                  <a:lnTo>
                    <a:pt x="278" y="272"/>
                  </a:lnTo>
                  <a:lnTo>
                    <a:pt x="277" y="275"/>
                  </a:lnTo>
                  <a:lnTo>
                    <a:pt x="276" y="276"/>
                  </a:lnTo>
                  <a:lnTo>
                    <a:pt x="273" y="276"/>
                  </a:lnTo>
                  <a:lnTo>
                    <a:pt x="272" y="277"/>
                  </a:lnTo>
                  <a:lnTo>
                    <a:pt x="273" y="279"/>
                  </a:lnTo>
                  <a:lnTo>
                    <a:pt x="272" y="282"/>
                  </a:lnTo>
                  <a:lnTo>
                    <a:pt x="271" y="283"/>
                  </a:lnTo>
                  <a:lnTo>
                    <a:pt x="270" y="283"/>
                  </a:lnTo>
                  <a:lnTo>
                    <a:pt x="268" y="283"/>
                  </a:lnTo>
                  <a:lnTo>
                    <a:pt x="266" y="283"/>
                  </a:lnTo>
                  <a:lnTo>
                    <a:pt x="265" y="281"/>
                  </a:lnTo>
                  <a:lnTo>
                    <a:pt x="264" y="277"/>
                  </a:lnTo>
                  <a:lnTo>
                    <a:pt x="263" y="277"/>
                  </a:lnTo>
                  <a:lnTo>
                    <a:pt x="262" y="277"/>
                  </a:lnTo>
                  <a:lnTo>
                    <a:pt x="258" y="276"/>
                  </a:lnTo>
                  <a:lnTo>
                    <a:pt x="258" y="275"/>
                  </a:lnTo>
                  <a:lnTo>
                    <a:pt x="257" y="274"/>
                  </a:lnTo>
                  <a:lnTo>
                    <a:pt x="257" y="273"/>
                  </a:lnTo>
                  <a:lnTo>
                    <a:pt x="257" y="272"/>
                  </a:lnTo>
                  <a:lnTo>
                    <a:pt x="258" y="271"/>
                  </a:lnTo>
                  <a:lnTo>
                    <a:pt x="258" y="271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55" y="267"/>
                  </a:lnTo>
                  <a:lnTo>
                    <a:pt x="253" y="268"/>
                  </a:lnTo>
                  <a:lnTo>
                    <a:pt x="252" y="271"/>
                  </a:lnTo>
                  <a:lnTo>
                    <a:pt x="248" y="277"/>
                  </a:lnTo>
                  <a:lnTo>
                    <a:pt x="246" y="277"/>
                  </a:lnTo>
                  <a:lnTo>
                    <a:pt x="245" y="274"/>
                  </a:lnTo>
                  <a:lnTo>
                    <a:pt x="243" y="270"/>
                  </a:lnTo>
                  <a:lnTo>
                    <a:pt x="241" y="269"/>
                  </a:lnTo>
                  <a:lnTo>
                    <a:pt x="240" y="271"/>
                  </a:lnTo>
                  <a:lnTo>
                    <a:pt x="240" y="273"/>
                  </a:lnTo>
                  <a:lnTo>
                    <a:pt x="240" y="276"/>
                  </a:lnTo>
                  <a:lnTo>
                    <a:pt x="240" y="277"/>
                  </a:lnTo>
                  <a:lnTo>
                    <a:pt x="240" y="278"/>
                  </a:lnTo>
                  <a:lnTo>
                    <a:pt x="239" y="279"/>
                  </a:lnTo>
                  <a:lnTo>
                    <a:pt x="239" y="278"/>
                  </a:lnTo>
                  <a:lnTo>
                    <a:pt x="237" y="279"/>
                  </a:lnTo>
                  <a:lnTo>
                    <a:pt x="234" y="283"/>
                  </a:lnTo>
                  <a:lnTo>
                    <a:pt x="232" y="284"/>
                  </a:lnTo>
                  <a:lnTo>
                    <a:pt x="230" y="283"/>
                  </a:lnTo>
                  <a:lnTo>
                    <a:pt x="230" y="281"/>
                  </a:lnTo>
                  <a:lnTo>
                    <a:pt x="231" y="280"/>
                  </a:lnTo>
                  <a:lnTo>
                    <a:pt x="232" y="279"/>
                  </a:lnTo>
                  <a:lnTo>
                    <a:pt x="233" y="277"/>
                  </a:lnTo>
                  <a:lnTo>
                    <a:pt x="233" y="276"/>
                  </a:lnTo>
                  <a:lnTo>
                    <a:pt x="233" y="265"/>
                  </a:lnTo>
                  <a:lnTo>
                    <a:pt x="232" y="262"/>
                  </a:lnTo>
                  <a:lnTo>
                    <a:pt x="230" y="260"/>
                  </a:lnTo>
                  <a:lnTo>
                    <a:pt x="228" y="260"/>
                  </a:lnTo>
                  <a:lnTo>
                    <a:pt x="221" y="265"/>
                  </a:lnTo>
                  <a:lnTo>
                    <a:pt x="219" y="265"/>
                  </a:lnTo>
                  <a:lnTo>
                    <a:pt x="216" y="266"/>
                  </a:lnTo>
                  <a:lnTo>
                    <a:pt x="209" y="271"/>
                  </a:lnTo>
                  <a:lnTo>
                    <a:pt x="207" y="274"/>
                  </a:lnTo>
                  <a:lnTo>
                    <a:pt x="207" y="277"/>
                  </a:lnTo>
                  <a:lnTo>
                    <a:pt x="207" y="283"/>
                  </a:lnTo>
                  <a:lnTo>
                    <a:pt x="209" y="289"/>
                  </a:lnTo>
                  <a:lnTo>
                    <a:pt x="209" y="291"/>
                  </a:lnTo>
                  <a:lnTo>
                    <a:pt x="209" y="293"/>
                  </a:lnTo>
                  <a:lnTo>
                    <a:pt x="208" y="295"/>
                  </a:lnTo>
                  <a:lnTo>
                    <a:pt x="208" y="297"/>
                  </a:lnTo>
                  <a:lnTo>
                    <a:pt x="210" y="299"/>
                  </a:lnTo>
                  <a:lnTo>
                    <a:pt x="212" y="301"/>
                  </a:lnTo>
                  <a:lnTo>
                    <a:pt x="215" y="304"/>
                  </a:lnTo>
                  <a:lnTo>
                    <a:pt x="216" y="307"/>
                  </a:lnTo>
                  <a:lnTo>
                    <a:pt x="214" y="310"/>
                  </a:lnTo>
                  <a:lnTo>
                    <a:pt x="212" y="313"/>
                  </a:lnTo>
                  <a:lnTo>
                    <a:pt x="209" y="317"/>
                  </a:lnTo>
                  <a:lnTo>
                    <a:pt x="209" y="319"/>
                  </a:lnTo>
                  <a:lnTo>
                    <a:pt x="209" y="322"/>
                  </a:lnTo>
                  <a:lnTo>
                    <a:pt x="210" y="328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192" y="336"/>
                  </a:lnTo>
                  <a:lnTo>
                    <a:pt x="191" y="337"/>
                  </a:lnTo>
                  <a:lnTo>
                    <a:pt x="190" y="338"/>
                  </a:lnTo>
                  <a:lnTo>
                    <a:pt x="190" y="341"/>
                  </a:lnTo>
                  <a:lnTo>
                    <a:pt x="191" y="345"/>
                  </a:lnTo>
                  <a:lnTo>
                    <a:pt x="191" y="347"/>
                  </a:lnTo>
                  <a:lnTo>
                    <a:pt x="191" y="349"/>
                  </a:lnTo>
                  <a:lnTo>
                    <a:pt x="191" y="351"/>
                  </a:lnTo>
                  <a:lnTo>
                    <a:pt x="189" y="353"/>
                  </a:lnTo>
                  <a:lnTo>
                    <a:pt x="187" y="354"/>
                  </a:lnTo>
                  <a:lnTo>
                    <a:pt x="185" y="355"/>
                  </a:lnTo>
                  <a:lnTo>
                    <a:pt x="184" y="355"/>
                  </a:lnTo>
                  <a:lnTo>
                    <a:pt x="184" y="356"/>
                  </a:lnTo>
                  <a:lnTo>
                    <a:pt x="185" y="356"/>
                  </a:lnTo>
                  <a:lnTo>
                    <a:pt x="185" y="358"/>
                  </a:lnTo>
                  <a:lnTo>
                    <a:pt x="184" y="360"/>
                  </a:lnTo>
                  <a:lnTo>
                    <a:pt x="182" y="361"/>
                  </a:lnTo>
                  <a:lnTo>
                    <a:pt x="176" y="362"/>
                  </a:lnTo>
                  <a:lnTo>
                    <a:pt x="174" y="364"/>
                  </a:lnTo>
                  <a:lnTo>
                    <a:pt x="174" y="365"/>
                  </a:lnTo>
                  <a:lnTo>
                    <a:pt x="175" y="366"/>
                  </a:lnTo>
                  <a:lnTo>
                    <a:pt x="174" y="368"/>
                  </a:lnTo>
                  <a:lnTo>
                    <a:pt x="172" y="368"/>
                  </a:lnTo>
                  <a:lnTo>
                    <a:pt x="170" y="369"/>
                  </a:lnTo>
                  <a:lnTo>
                    <a:pt x="169" y="370"/>
                  </a:lnTo>
                  <a:lnTo>
                    <a:pt x="167" y="374"/>
                  </a:lnTo>
                  <a:lnTo>
                    <a:pt x="167" y="374"/>
                  </a:lnTo>
                  <a:lnTo>
                    <a:pt x="168" y="376"/>
                  </a:lnTo>
                  <a:lnTo>
                    <a:pt x="168" y="377"/>
                  </a:lnTo>
                  <a:lnTo>
                    <a:pt x="170" y="378"/>
                  </a:lnTo>
                  <a:lnTo>
                    <a:pt x="170" y="380"/>
                  </a:lnTo>
                  <a:lnTo>
                    <a:pt x="170" y="381"/>
                  </a:lnTo>
                  <a:lnTo>
                    <a:pt x="171" y="383"/>
                  </a:lnTo>
                  <a:lnTo>
                    <a:pt x="172" y="385"/>
                  </a:lnTo>
                  <a:lnTo>
                    <a:pt x="170" y="386"/>
                  </a:lnTo>
                  <a:lnTo>
                    <a:pt x="169" y="386"/>
                  </a:lnTo>
                  <a:lnTo>
                    <a:pt x="168" y="387"/>
                  </a:lnTo>
                  <a:lnTo>
                    <a:pt x="168" y="388"/>
                  </a:lnTo>
                  <a:lnTo>
                    <a:pt x="169" y="388"/>
                  </a:lnTo>
                  <a:lnTo>
                    <a:pt x="169" y="392"/>
                  </a:lnTo>
                  <a:lnTo>
                    <a:pt x="169" y="394"/>
                  </a:lnTo>
                  <a:lnTo>
                    <a:pt x="167" y="395"/>
                  </a:lnTo>
                  <a:lnTo>
                    <a:pt x="162" y="395"/>
                  </a:lnTo>
                  <a:lnTo>
                    <a:pt x="155" y="393"/>
                  </a:lnTo>
                  <a:lnTo>
                    <a:pt x="148" y="392"/>
                  </a:lnTo>
                  <a:lnTo>
                    <a:pt x="144" y="396"/>
                  </a:lnTo>
                  <a:lnTo>
                    <a:pt x="143" y="398"/>
                  </a:lnTo>
                  <a:lnTo>
                    <a:pt x="142" y="399"/>
                  </a:lnTo>
                  <a:lnTo>
                    <a:pt x="142" y="400"/>
                  </a:lnTo>
                  <a:lnTo>
                    <a:pt x="139" y="398"/>
                  </a:lnTo>
                  <a:lnTo>
                    <a:pt x="138" y="396"/>
                  </a:lnTo>
                  <a:lnTo>
                    <a:pt x="138" y="392"/>
                  </a:lnTo>
                  <a:lnTo>
                    <a:pt x="138" y="391"/>
                  </a:lnTo>
                  <a:lnTo>
                    <a:pt x="138" y="390"/>
                  </a:lnTo>
                  <a:lnTo>
                    <a:pt x="137" y="387"/>
                  </a:lnTo>
                  <a:lnTo>
                    <a:pt x="134" y="386"/>
                  </a:lnTo>
                  <a:lnTo>
                    <a:pt x="129" y="383"/>
                  </a:lnTo>
                  <a:lnTo>
                    <a:pt x="131" y="381"/>
                  </a:lnTo>
                  <a:lnTo>
                    <a:pt x="132" y="380"/>
                  </a:lnTo>
                  <a:lnTo>
                    <a:pt x="133" y="380"/>
                  </a:lnTo>
                  <a:lnTo>
                    <a:pt x="135" y="379"/>
                  </a:lnTo>
                  <a:lnTo>
                    <a:pt x="138" y="379"/>
                  </a:lnTo>
                  <a:lnTo>
                    <a:pt x="139" y="378"/>
                  </a:lnTo>
                  <a:lnTo>
                    <a:pt x="138" y="376"/>
                  </a:lnTo>
                  <a:lnTo>
                    <a:pt x="138" y="374"/>
                  </a:lnTo>
                  <a:lnTo>
                    <a:pt x="138" y="362"/>
                  </a:lnTo>
                  <a:lnTo>
                    <a:pt x="137" y="360"/>
                  </a:lnTo>
                  <a:lnTo>
                    <a:pt x="135" y="357"/>
                  </a:lnTo>
                  <a:lnTo>
                    <a:pt x="134" y="353"/>
                  </a:lnTo>
                  <a:lnTo>
                    <a:pt x="134" y="349"/>
                  </a:lnTo>
                  <a:lnTo>
                    <a:pt x="134" y="349"/>
                  </a:lnTo>
                  <a:lnTo>
                    <a:pt x="135" y="348"/>
                  </a:lnTo>
                  <a:lnTo>
                    <a:pt x="136" y="347"/>
                  </a:lnTo>
                  <a:lnTo>
                    <a:pt x="135" y="347"/>
                  </a:lnTo>
                  <a:lnTo>
                    <a:pt x="135" y="345"/>
                  </a:lnTo>
                  <a:lnTo>
                    <a:pt x="134" y="344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5" y="341"/>
                  </a:lnTo>
                  <a:lnTo>
                    <a:pt x="135" y="340"/>
                  </a:lnTo>
                  <a:lnTo>
                    <a:pt x="134" y="339"/>
                  </a:lnTo>
                  <a:lnTo>
                    <a:pt x="134" y="338"/>
                  </a:lnTo>
                  <a:lnTo>
                    <a:pt x="134" y="337"/>
                  </a:lnTo>
                  <a:lnTo>
                    <a:pt x="132" y="331"/>
                  </a:lnTo>
                  <a:lnTo>
                    <a:pt x="132" y="329"/>
                  </a:lnTo>
                  <a:lnTo>
                    <a:pt x="132" y="327"/>
                  </a:lnTo>
                  <a:lnTo>
                    <a:pt x="132" y="323"/>
                  </a:lnTo>
                  <a:lnTo>
                    <a:pt x="132" y="322"/>
                  </a:lnTo>
                  <a:lnTo>
                    <a:pt x="132" y="322"/>
                  </a:lnTo>
                  <a:lnTo>
                    <a:pt x="132" y="321"/>
                  </a:lnTo>
                  <a:lnTo>
                    <a:pt x="132" y="320"/>
                  </a:lnTo>
                  <a:lnTo>
                    <a:pt x="133" y="319"/>
                  </a:lnTo>
                  <a:lnTo>
                    <a:pt x="133" y="318"/>
                  </a:lnTo>
                  <a:lnTo>
                    <a:pt x="134" y="317"/>
                  </a:lnTo>
                  <a:lnTo>
                    <a:pt x="135" y="313"/>
                  </a:lnTo>
                  <a:lnTo>
                    <a:pt x="136" y="310"/>
                  </a:lnTo>
                  <a:lnTo>
                    <a:pt x="137" y="307"/>
                  </a:lnTo>
                  <a:lnTo>
                    <a:pt x="137" y="306"/>
                  </a:lnTo>
                  <a:lnTo>
                    <a:pt x="136" y="305"/>
                  </a:lnTo>
                  <a:lnTo>
                    <a:pt x="136" y="304"/>
                  </a:lnTo>
                  <a:lnTo>
                    <a:pt x="134" y="301"/>
                  </a:lnTo>
                  <a:lnTo>
                    <a:pt x="133" y="300"/>
                  </a:lnTo>
                  <a:lnTo>
                    <a:pt x="135" y="300"/>
                  </a:lnTo>
                  <a:lnTo>
                    <a:pt x="136" y="299"/>
                  </a:lnTo>
                  <a:lnTo>
                    <a:pt x="136" y="296"/>
                  </a:lnTo>
                  <a:lnTo>
                    <a:pt x="136" y="295"/>
                  </a:lnTo>
                  <a:lnTo>
                    <a:pt x="137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40" y="293"/>
                  </a:lnTo>
                  <a:lnTo>
                    <a:pt x="141" y="290"/>
                  </a:lnTo>
                  <a:lnTo>
                    <a:pt x="141" y="289"/>
                  </a:lnTo>
                  <a:lnTo>
                    <a:pt x="141" y="286"/>
                  </a:lnTo>
                  <a:lnTo>
                    <a:pt x="141" y="285"/>
                  </a:lnTo>
                  <a:lnTo>
                    <a:pt x="142" y="284"/>
                  </a:lnTo>
                  <a:lnTo>
                    <a:pt x="143" y="283"/>
                  </a:lnTo>
                  <a:lnTo>
                    <a:pt x="143" y="280"/>
                  </a:lnTo>
                  <a:lnTo>
                    <a:pt x="144" y="279"/>
                  </a:lnTo>
                  <a:lnTo>
                    <a:pt x="144" y="279"/>
                  </a:lnTo>
                  <a:lnTo>
                    <a:pt x="144" y="278"/>
                  </a:lnTo>
                  <a:lnTo>
                    <a:pt x="144" y="277"/>
                  </a:lnTo>
                  <a:lnTo>
                    <a:pt x="145" y="276"/>
                  </a:lnTo>
                  <a:lnTo>
                    <a:pt x="146" y="275"/>
                  </a:lnTo>
                  <a:lnTo>
                    <a:pt x="146" y="274"/>
                  </a:lnTo>
                  <a:lnTo>
                    <a:pt x="146" y="270"/>
                  </a:lnTo>
                  <a:lnTo>
                    <a:pt x="146" y="269"/>
                  </a:lnTo>
                  <a:lnTo>
                    <a:pt x="145" y="268"/>
                  </a:lnTo>
                  <a:lnTo>
                    <a:pt x="145" y="269"/>
                  </a:lnTo>
                  <a:lnTo>
                    <a:pt x="145" y="268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5" y="259"/>
                  </a:lnTo>
                  <a:lnTo>
                    <a:pt x="144" y="256"/>
                  </a:lnTo>
                  <a:lnTo>
                    <a:pt x="144" y="254"/>
                  </a:lnTo>
                  <a:lnTo>
                    <a:pt x="145" y="253"/>
                  </a:lnTo>
                  <a:lnTo>
                    <a:pt x="146" y="251"/>
                  </a:lnTo>
                  <a:lnTo>
                    <a:pt x="146" y="249"/>
                  </a:lnTo>
                  <a:lnTo>
                    <a:pt x="146" y="248"/>
                  </a:lnTo>
                  <a:lnTo>
                    <a:pt x="146" y="247"/>
                  </a:lnTo>
                  <a:lnTo>
                    <a:pt x="145" y="244"/>
                  </a:lnTo>
                  <a:lnTo>
                    <a:pt x="140" y="234"/>
                  </a:lnTo>
                  <a:lnTo>
                    <a:pt x="140" y="231"/>
                  </a:lnTo>
                  <a:lnTo>
                    <a:pt x="136" y="225"/>
                  </a:lnTo>
                  <a:lnTo>
                    <a:pt x="135" y="222"/>
                  </a:lnTo>
                  <a:lnTo>
                    <a:pt x="135" y="220"/>
                  </a:lnTo>
                  <a:lnTo>
                    <a:pt x="135" y="218"/>
                  </a:lnTo>
                  <a:lnTo>
                    <a:pt x="135" y="217"/>
                  </a:lnTo>
                  <a:lnTo>
                    <a:pt x="134" y="217"/>
                  </a:lnTo>
                  <a:lnTo>
                    <a:pt x="134" y="215"/>
                  </a:lnTo>
                  <a:lnTo>
                    <a:pt x="134" y="213"/>
                  </a:lnTo>
                  <a:lnTo>
                    <a:pt x="132" y="212"/>
                  </a:lnTo>
                  <a:lnTo>
                    <a:pt x="133" y="211"/>
                  </a:lnTo>
                  <a:lnTo>
                    <a:pt x="133" y="210"/>
                  </a:lnTo>
                  <a:lnTo>
                    <a:pt x="133" y="208"/>
                  </a:lnTo>
                  <a:lnTo>
                    <a:pt x="132" y="203"/>
                  </a:lnTo>
                  <a:lnTo>
                    <a:pt x="130" y="201"/>
                  </a:lnTo>
                  <a:lnTo>
                    <a:pt x="127" y="198"/>
                  </a:lnTo>
                  <a:lnTo>
                    <a:pt x="127" y="197"/>
                  </a:lnTo>
                  <a:lnTo>
                    <a:pt x="126" y="195"/>
                  </a:lnTo>
                  <a:lnTo>
                    <a:pt x="125" y="196"/>
                  </a:lnTo>
                  <a:lnTo>
                    <a:pt x="122" y="195"/>
                  </a:lnTo>
                  <a:lnTo>
                    <a:pt x="120" y="193"/>
                  </a:lnTo>
                  <a:lnTo>
                    <a:pt x="118" y="193"/>
                  </a:lnTo>
                  <a:lnTo>
                    <a:pt x="118" y="192"/>
                  </a:lnTo>
                  <a:lnTo>
                    <a:pt x="117" y="190"/>
                  </a:lnTo>
                  <a:lnTo>
                    <a:pt x="114" y="188"/>
                  </a:lnTo>
                  <a:lnTo>
                    <a:pt x="112" y="186"/>
                  </a:lnTo>
                  <a:lnTo>
                    <a:pt x="111" y="185"/>
                  </a:lnTo>
                  <a:lnTo>
                    <a:pt x="110" y="185"/>
                  </a:lnTo>
                  <a:lnTo>
                    <a:pt x="109" y="184"/>
                  </a:lnTo>
                  <a:lnTo>
                    <a:pt x="110" y="183"/>
                  </a:lnTo>
                  <a:lnTo>
                    <a:pt x="110" y="182"/>
                  </a:lnTo>
                  <a:lnTo>
                    <a:pt x="107" y="181"/>
                  </a:lnTo>
                  <a:lnTo>
                    <a:pt x="105" y="179"/>
                  </a:lnTo>
                  <a:lnTo>
                    <a:pt x="106" y="179"/>
                  </a:lnTo>
                  <a:lnTo>
                    <a:pt x="107" y="178"/>
                  </a:lnTo>
                  <a:lnTo>
                    <a:pt x="106" y="177"/>
                  </a:lnTo>
                  <a:lnTo>
                    <a:pt x="106" y="176"/>
                  </a:lnTo>
                  <a:lnTo>
                    <a:pt x="105" y="172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6"/>
                  </a:lnTo>
                  <a:lnTo>
                    <a:pt x="100" y="163"/>
                  </a:lnTo>
                  <a:lnTo>
                    <a:pt x="99" y="162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60"/>
                  </a:lnTo>
                  <a:lnTo>
                    <a:pt x="94" y="160"/>
                  </a:lnTo>
                  <a:lnTo>
                    <a:pt x="92" y="159"/>
                  </a:lnTo>
                  <a:lnTo>
                    <a:pt x="91" y="159"/>
                  </a:lnTo>
                  <a:lnTo>
                    <a:pt x="90" y="157"/>
                  </a:lnTo>
                  <a:lnTo>
                    <a:pt x="88" y="151"/>
                  </a:lnTo>
                  <a:lnTo>
                    <a:pt x="87" y="151"/>
                  </a:lnTo>
                  <a:lnTo>
                    <a:pt x="86" y="151"/>
                  </a:lnTo>
                  <a:lnTo>
                    <a:pt x="85" y="150"/>
                  </a:lnTo>
                  <a:lnTo>
                    <a:pt x="86" y="145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5" y="141"/>
                  </a:lnTo>
                  <a:lnTo>
                    <a:pt x="85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37"/>
                  </a:lnTo>
                  <a:lnTo>
                    <a:pt x="83" y="137"/>
                  </a:lnTo>
                  <a:lnTo>
                    <a:pt x="82" y="136"/>
                  </a:lnTo>
                  <a:lnTo>
                    <a:pt x="79" y="136"/>
                  </a:lnTo>
                  <a:lnTo>
                    <a:pt x="78" y="136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76" y="134"/>
                  </a:lnTo>
                  <a:lnTo>
                    <a:pt x="76" y="133"/>
                  </a:lnTo>
                  <a:lnTo>
                    <a:pt x="75" y="128"/>
                  </a:lnTo>
                  <a:lnTo>
                    <a:pt x="74" y="128"/>
                  </a:lnTo>
                  <a:lnTo>
                    <a:pt x="73" y="128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2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1" y="111"/>
                  </a:lnTo>
                  <a:lnTo>
                    <a:pt x="59" y="107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60" y="101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58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5" y="94"/>
                  </a:lnTo>
                  <a:lnTo>
                    <a:pt x="54" y="92"/>
                  </a:lnTo>
                  <a:lnTo>
                    <a:pt x="54" y="91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3" y="86"/>
                  </a:lnTo>
                  <a:lnTo>
                    <a:pt x="53" y="85"/>
                  </a:lnTo>
                  <a:lnTo>
                    <a:pt x="53" y="81"/>
                  </a:lnTo>
                  <a:lnTo>
                    <a:pt x="51" y="79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9" y="74"/>
                  </a:lnTo>
                  <a:lnTo>
                    <a:pt x="49" y="73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9" y="69"/>
                  </a:lnTo>
                  <a:lnTo>
                    <a:pt x="48" y="68"/>
                  </a:lnTo>
                  <a:lnTo>
                    <a:pt x="48" y="67"/>
                  </a:lnTo>
                  <a:lnTo>
                    <a:pt x="47" y="67"/>
                  </a:lnTo>
                  <a:lnTo>
                    <a:pt x="46" y="66"/>
                  </a:lnTo>
                  <a:lnTo>
                    <a:pt x="44" y="64"/>
                  </a:lnTo>
                  <a:lnTo>
                    <a:pt x="42" y="65"/>
                  </a:lnTo>
                  <a:lnTo>
                    <a:pt x="42" y="64"/>
                  </a:lnTo>
                  <a:lnTo>
                    <a:pt x="42" y="63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1" y="60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3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8" y="38"/>
                  </a:lnTo>
                  <a:lnTo>
                    <a:pt x="27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1" y="34"/>
                  </a:lnTo>
                  <a:lnTo>
                    <a:pt x="19" y="35"/>
                  </a:lnTo>
                  <a:lnTo>
                    <a:pt x="18" y="32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cxnSp>
        <p:nvCxnSpPr>
          <p:cNvPr id="136412" name="Straight Connector 136411">
            <a:extLst>
              <a:ext uri="{FF2B5EF4-FFF2-40B4-BE49-F238E27FC236}">
                <a16:creationId xmlns:a16="http://schemas.microsoft.com/office/drawing/2014/main" id="{6DACAA41-D047-C2A2-A748-CFB98BEE6CD8}"/>
              </a:ext>
            </a:extLst>
          </p:cNvPr>
          <p:cNvCxnSpPr>
            <a:cxnSpLocks/>
          </p:cNvCxnSpPr>
          <p:nvPr/>
        </p:nvCxnSpPr>
        <p:spPr>
          <a:xfrm flipH="1" flipV="1">
            <a:off x="1601084" y="3112838"/>
            <a:ext cx="17860" cy="2143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4A1363-F0C6-CF87-30D5-4CC6D74DAB3F}"/>
              </a:ext>
            </a:extLst>
          </p:cNvPr>
          <p:cNvGrpSpPr/>
          <p:nvPr/>
        </p:nvGrpSpPr>
        <p:grpSpPr>
          <a:xfrm>
            <a:off x="2076627" y="1800723"/>
            <a:ext cx="2246995" cy="1958215"/>
            <a:chOff x="2768836" y="1543714"/>
            <a:chExt cx="2995993" cy="2610953"/>
          </a:xfrm>
        </p:grpSpPr>
        <p:sp>
          <p:nvSpPr>
            <p:cNvPr id="52" name="Oval 210">
              <a:extLst>
                <a:ext uri="{FF2B5EF4-FFF2-40B4-BE49-F238E27FC236}">
                  <a16:creationId xmlns:a16="http://schemas.microsoft.com/office/drawing/2014/main" id="{98BE8120-2B28-414F-6B63-1D94D76AD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459" y="3114099"/>
              <a:ext cx="36000" cy="36000"/>
            </a:xfrm>
            <a:prstGeom prst="star5">
              <a:avLst/>
            </a:prstGeom>
            <a:solidFill>
              <a:srgbClr val="C00000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215">
              <a:extLst>
                <a:ext uri="{FF2B5EF4-FFF2-40B4-BE49-F238E27FC236}">
                  <a16:creationId xmlns:a16="http://schemas.microsoft.com/office/drawing/2014/main" id="{8CD32A59-882B-6971-D988-E54A123F0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514" y="334009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224">
              <a:extLst>
                <a:ext uri="{FF2B5EF4-FFF2-40B4-BE49-F238E27FC236}">
                  <a16:creationId xmlns:a16="http://schemas.microsoft.com/office/drawing/2014/main" id="{C3E2072C-FA67-CBB4-9B5E-D667EC2F0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720" y="4118667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225">
              <a:extLst>
                <a:ext uri="{FF2B5EF4-FFF2-40B4-BE49-F238E27FC236}">
                  <a16:creationId xmlns:a16="http://schemas.microsoft.com/office/drawing/2014/main" id="{5A665D72-FDAE-DDA8-C8A0-FBEC23743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307" y="195423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228">
              <a:extLst>
                <a:ext uri="{FF2B5EF4-FFF2-40B4-BE49-F238E27FC236}">
                  <a16:creationId xmlns:a16="http://schemas.microsoft.com/office/drawing/2014/main" id="{BA507091-3453-0DC8-B99D-071BBC7A2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383" y="3246665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229">
              <a:extLst>
                <a:ext uri="{FF2B5EF4-FFF2-40B4-BE49-F238E27FC236}">
                  <a16:creationId xmlns:a16="http://schemas.microsoft.com/office/drawing/2014/main" id="{D3134744-1DE4-0D7D-05AF-B8A8B5295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449" y="3811485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230">
              <a:extLst>
                <a:ext uri="{FF2B5EF4-FFF2-40B4-BE49-F238E27FC236}">
                  <a16:creationId xmlns:a16="http://schemas.microsoft.com/office/drawing/2014/main" id="{3819622D-38D8-AD6F-EBBC-5891544DE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278" y="2309546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231">
              <a:extLst>
                <a:ext uri="{FF2B5EF4-FFF2-40B4-BE49-F238E27FC236}">
                  <a16:creationId xmlns:a16="http://schemas.microsoft.com/office/drawing/2014/main" id="{8C37D677-1676-D1A4-E8F3-6C70BA19E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836" y="2745547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234">
              <a:extLst>
                <a:ext uri="{FF2B5EF4-FFF2-40B4-BE49-F238E27FC236}">
                  <a16:creationId xmlns:a16="http://schemas.microsoft.com/office/drawing/2014/main" id="{92A2ABBE-B33E-B0DC-2C7F-21E14C60E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53" y="267618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238">
              <a:extLst>
                <a:ext uri="{FF2B5EF4-FFF2-40B4-BE49-F238E27FC236}">
                  <a16:creationId xmlns:a16="http://schemas.microsoft.com/office/drawing/2014/main" id="{51B5A8D3-FD30-4307-1EF7-83F91A103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8829" y="154371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802368E-4AD8-4556-7EF1-28426D78A975}"/>
              </a:ext>
            </a:extLst>
          </p:cNvPr>
          <p:cNvGrpSpPr/>
          <p:nvPr/>
        </p:nvGrpSpPr>
        <p:grpSpPr>
          <a:xfrm>
            <a:off x="1992499" y="1773317"/>
            <a:ext cx="2613432" cy="2024813"/>
            <a:chOff x="2656665" y="1507172"/>
            <a:chExt cx="3484576" cy="2699750"/>
          </a:xfrm>
        </p:grpSpPr>
        <p:sp>
          <p:nvSpPr>
            <p:cNvPr id="63" name="Rectangle 241">
              <a:extLst>
                <a:ext uri="{FF2B5EF4-FFF2-40B4-BE49-F238E27FC236}">
                  <a16:creationId xmlns:a16="http://schemas.microsoft.com/office/drawing/2014/main" id="{3551F30E-5088-F2F2-BA73-9E2A563FF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710" y="2628763"/>
              <a:ext cx="17098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Kyiv</a:t>
              </a:r>
              <a:endParaRPr lang="zh-CN" altLang="zh-CN" sz="600">
                <a:latin typeface="+mj-lt"/>
              </a:endParaRPr>
            </a:p>
          </p:txBody>
        </p:sp>
        <p:sp>
          <p:nvSpPr>
            <p:cNvPr id="136192" name="Rectangle 245">
              <a:extLst>
                <a:ext uri="{FF2B5EF4-FFF2-40B4-BE49-F238E27FC236}">
                  <a16:creationId xmlns:a16="http://schemas.microsoft.com/office/drawing/2014/main" id="{7E49BEAE-00CD-06A8-C19C-6593CBF47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099" y="1901857"/>
              <a:ext cx="25220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Minsk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3" name="Rectangle 246">
              <a:extLst>
                <a:ext uri="{FF2B5EF4-FFF2-40B4-BE49-F238E27FC236}">
                  <a16:creationId xmlns:a16="http://schemas.microsoft.com/office/drawing/2014/main" id="{01753B95-B891-6F8B-5085-004285D4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116" y="4083811"/>
              <a:ext cx="20518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Sofia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5" name="Rectangle 248">
              <a:extLst>
                <a:ext uri="{FF2B5EF4-FFF2-40B4-BE49-F238E27FC236}">
                  <a16:creationId xmlns:a16="http://schemas.microsoft.com/office/drawing/2014/main" id="{61EA91AF-6A39-ACAB-A95F-919FE122C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718" y="1507172"/>
              <a:ext cx="35052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Moscow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6" name="Rectangle 251">
              <a:extLst>
                <a:ext uri="{FF2B5EF4-FFF2-40B4-BE49-F238E27FC236}">
                  <a16:creationId xmlns:a16="http://schemas.microsoft.com/office/drawing/2014/main" id="{8280EA01-CC6E-7260-9572-750E059E4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665" y="2631986"/>
              <a:ext cx="2928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Prague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7" name="Rectangle 252">
              <a:extLst>
                <a:ext uri="{FF2B5EF4-FFF2-40B4-BE49-F238E27FC236}">
                  <a16:creationId xmlns:a16="http://schemas.microsoft.com/office/drawing/2014/main" id="{2FF975DF-7576-B351-5A77-074CB1191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076" y="2185857"/>
              <a:ext cx="33983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Warsaw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8" name="Rectangle 262">
              <a:extLst>
                <a:ext uri="{FF2B5EF4-FFF2-40B4-BE49-F238E27FC236}">
                  <a16:creationId xmlns:a16="http://schemas.microsoft.com/office/drawing/2014/main" id="{5BAE1864-E38D-02E8-FF26-C816C9824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145" y="3151390"/>
              <a:ext cx="39113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Budapest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9" name="Rectangle 265">
              <a:extLst>
                <a:ext uri="{FF2B5EF4-FFF2-40B4-BE49-F238E27FC236}">
                  <a16:creationId xmlns:a16="http://schemas.microsoft.com/office/drawing/2014/main" id="{4D010F26-2928-346B-36DA-BDE3C39BD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029" y="3295032"/>
              <a:ext cx="35266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Chisinau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200" name="Rectangle 269">
              <a:extLst>
                <a:ext uri="{FF2B5EF4-FFF2-40B4-BE49-F238E27FC236}">
                  <a16:creationId xmlns:a16="http://schemas.microsoft.com/office/drawing/2014/main" id="{1C70D270-730E-B76B-D001-0442DD1CA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278" y="3702531"/>
              <a:ext cx="41678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Bucharest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201" name="Rectangle 272">
              <a:extLst>
                <a:ext uri="{FF2B5EF4-FFF2-40B4-BE49-F238E27FC236}">
                  <a16:creationId xmlns:a16="http://schemas.microsoft.com/office/drawing/2014/main" id="{B54F103E-9546-A90B-D25B-37414C59C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496" y="3014698"/>
              <a:ext cx="40823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Bratislava</a:t>
              </a:r>
              <a:endParaRPr lang="zh-CN" altLang="zh-CN" sz="600" dirty="0">
                <a:latin typeface="+mj-lt"/>
              </a:endParaRPr>
            </a:p>
          </p:txBody>
        </p:sp>
      </p:grpSp>
      <p:grpSp>
        <p:nvGrpSpPr>
          <p:cNvPr id="136202" name="Group 136201">
            <a:extLst>
              <a:ext uri="{FF2B5EF4-FFF2-40B4-BE49-F238E27FC236}">
                <a16:creationId xmlns:a16="http://schemas.microsoft.com/office/drawing/2014/main" id="{699B0A40-43D0-56BE-9AB5-BD18BF079B78}"/>
              </a:ext>
            </a:extLst>
          </p:cNvPr>
          <p:cNvGrpSpPr/>
          <p:nvPr/>
        </p:nvGrpSpPr>
        <p:grpSpPr>
          <a:xfrm>
            <a:off x="1102137" y="1586404"/>
            <a:ext cx="4386302" cy="2516664"/>
            <a:chOff x="1469515" y="1257955"/>
            <a:chExt cx="5848403" cy="3355552"/>
          </a:xfrm>
        </p:grpSpPr>
        <p:sp>
          <p:nvSpPr>
            <p:cNvPr id="136203" name="Oval 204">
              <a:extLst>
                <a:ext uri="{FF2B5EF4-FFF2-40B4-BE49-F238E27FC236}">
                  <a16:creationId xmlns:a16="http://schemas.microsoft.com/office/drawing/2014/main" id="{37CD860E-230A-7E73-0EBC-48ED58384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973" y="3890364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4" name="Oval 206">
              <a:extLst>
                <a:ext uri="{FF2B5EF4-FFF2-40B4-BE49-F238E27FC236}">
                  <a16:creationId xmlns:a16="http://schemas.microsoft.com/office/drawing/2014/main" id="{B202F225-2982-159C-9598-5A7DBB9EE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532" y="330970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5" name="Oval 207">
              <a:extLst>
                <a:ext uri="{FF2B5EF4-FFF2-40B4-BE49-F238E27FC236}">
                  <a16:creationId xmlns:a16="http://schemas.microsoft.com/office/drawing/2014/main" id="{5432F130-8239-243A-E8F9-C696F2C34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840" y="2830673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6" name="Oval 208">
              <a:extLst>
                <a:ext uri="{FF2B5EF4-FFF2-40B4-BE49-F238E27FC236}">
                  <a16:creationId xmlns:a16="http://schemas.microsoft.com/office/drawing/2014/main" id="{F84ED1EF-E9AE-2EEB-15D6-4C5A4A716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004" y="392492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7" name="Oval 209">
              <a:extLst>
                <a:ext uri="{FF2B5EF4-FFF2-40B4-BE49-F238E27FC236}">
                  <a16:creationId xmlns:a16="http://schemas.microsoft.com/office/drawing/2014/main" id="{14E4EF9D-EE98-5E16-616F-0164FF65E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442" y="350590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8" name="Oval 211">
              <a:extLst>
                <a:ext uri="{FF2B5EF4-FFF2-40B4-BE49-F238E27FC236}">
                  <a16:creationId xmlns:a16="http://schemas.microsoft.com/office/drawing/2014/main" id="{0CAAAB1D-D0BD-C00D-2CD2-5D5E82B9A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312" y="414717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9" name="Oval 212">
              <a:extLst>
                <a:ext uri="{FF2B5EF4-FFF2-40B4-BE49-F238E27FC236}">
                  <a16:creationId xmlns:a16="http://schemas.microsoft.com/office/drawing/2014/main" id="{4D77F867-69C1-8A02-4A5D-6EF02112C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127" y="334736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0" name="Oval 213">
              <a:extLst>
                <a:ext uri="{FF2B5EF4-FFF2-40B4-BE49-F238E27FC236}">
                  <a16:creationId xmlns:a16="http://schemas.microsoft.com/office/drawing/2014/main" id="{3E88B1CF-D392-1415-B944-2F7F8C819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794" y="4111779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1" name="Oval 214">
              <a:extLst>
                <a:ext uri="{FF2B5EF4-FFF2-40B4-BE49-F238E27FC236}">
                  <a16:creationId xmlns:a16="http://schemas.microsoft.com/office/drawing/2014/main" id="{26D32247-69D2-394A-B9D6-C9805F5A4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768" y="422785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2" name="Oval 216">
              <a:extLst>
                <a:ext uri="{FF2B5EF4-FFF2-40B4-BE49-F238E27FC236}">
                  <a16:creationId xmlns:a16="http://schemas.microsoft.com/office/drawing/2014/main" id="{74DD7619-C132-0BEE-19E0-A7C516BDC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223" y="1773229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3" name="Oval 217">
              <a:extLst>
                <a:ext uri="{FF2B5EF4-FFF2-40B4-BE49-F238E27FC236}">
                  <a16:creationId xmlns:a16="http://schemas.microsoft.com/office/drawing/2014/main" id="{8C05B119-D317-63C9-83D3-0130654D7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924" y="1257955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4" name="Oval 218">
              <a:extLst>
                <a:ext uri="{FF2B5EF4-FFF2-40B4-BE49-F238E27FC236}">
                  <a16:creationId xmlns:a16="http://schemas.microsoft.com/office/drawing/2014/main" id="{DE050EA6-109E-B368-9B08-0D5339AEA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129" y="355403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5" name="Oval 220">
              <a:extLst>
                <a:ext uri="{FF2B5EF4-FFF2-40B4-BE49-F238E27FC236}">
                  <a16:creationId xmlns:a16="http://schemas.microsoft.com/office/drawing/2014/main" id="{740A25B6-C78E-2A69-057E-2BCC0F727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196" y="373240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6" name="Oval 221">
              <a:extLst>
                <a:ext uri="{FF2B5EF4-FFF2-40B4-BE49-F238E27FC236}">
                  <a16:creationId xmlns:a16="http://schemas.microsoft.com/office/drawing/2014/main" id="{BD6C122C-92C3-851A-4BFE-5050BA5C5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092" y="434252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7" name="Oval 226">
              <a:extLst>
                <a:ext uri="{FF2B5EF4-FFF2-40B4-BE49-F238E27FC236}">
                  <a16:creationId xmlns:a16="http://schemas.microsoft.com/office/drawing/2014/main" id="{1ECAC907-1533-360B-3123-36182483E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481" y="390368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8" name="Oval 227">
              <a:extLst>
                <a:ext uri="{FF2B5EF4-FFF2-40B4-BE49-F238E27FC236}">
                  <a16:creationId xmlns:a16="http://schemas.microsoft.com/office/drawing/2014/main" id="{64111F29-BF78-C21C-9E31-2DC4B86E8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823" y="457750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9" name="Oval 232">
              <a:extLst>
                <a:ext uri="{FF2B5EF4-FFF2-40B4-BE49-F238E27FC236}">
                  <a16:creationId xmlns:a16="http://schemas.microsoft.com/office/drawing/2014/main" id="{C9D5F17E-95AE-035E-3BBD-653E2B001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298" y="155098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0" name="Oval 233">
              <a:extLst>
                <a:ext uri="{FF2B5EF4-FFF2-40B4-BE49-F238E27FC236}">
                  <a16:creationId xmlns:a16="http://schemas.microsoft.com/office/drawing/2014/main" id="{F07D9052-BD8E-935A-0077-8DAAA348B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515" y="2585776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1" name="Oval 235">
              <a:extLst>
                <a:ext uri="{FF2B5EF4-FFF2-40B4-BE49-F238E27FC236}">
                  <a16:creationId xmlns:a16="http://schemas.microsoft.com/office/drawing/2014/main" id="{86A60E28-0FDC-3260-EBBD-C5473135F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542" y="227434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2" name="Oval 236">
              <a:extLst>
                <a:ext uri="{FF2B5EF4-FFF2-40B4-BE49-F238E27FC236}">
                  <a16:creationId xmlns:a16="http://schemas.microsoft.com/office/drawing/2014/main" id="{B12E6C69-369E-3301-D055-C60D7FD89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466" y="223754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3" name="Oval 237">
              <a:extLst>
                <a:ext uri="{FF2B5EF4-FFF2-40B4-BE49-F238E27FC236}">
                  <a16:creationId xmlns:a16="http://schemas.microsoft.com/office/drawing/2014/main" id="{83AD62EE-F21F-EDBF-9A6D-655723BBF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844" y="310388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4" name="Oval 239">
              <a:extLst>
                <a:ext uri="{FF2B5EF4-FFF2-40B4-BE49-F238E27FC236}">
                  <a16:creationId xmlns:a16="http://schemas.microsoft.com/office/drawing/2014/main" id="{9002AC86-39DD-1A99-C8DE-1B0B4347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972" y="4244845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5" name="Oval 219">
              <a:extLst>
                <a:ext uri="{FF2B5EF4-FFF2-40B4-BE49-F238E27FC236}">
                  <a16:creationId xmlns:a16="http://schemas.microsoft.com/office/drawing/2014/main" id="{C7DFE418-3D69-0754-2DEA-B2D6DB9BB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995" y="427457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6" name="Oval 222">
              <a:extLst>
                <a:ext uri="{FF2B5EF4-FFF2-40B4-BE49-F238E27FC236}">
                  <a16:creationId xmlns:a16="http://schemas.microsoft.com/office/drawing/2014/main" id="{DA67B7C8-6F8A-377B-5624-0242AD267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9605" y="453504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7" name="Oval 223">
              <a:extLst>
                <a:ext uri="{FF2B5EF4-FFF2-40B4-BE49-F238E27FC236}">
                  <a16:creationId xmlns:a16="http://schemas.microsoft.com/office/drawing/2014/main" id="{AAA1ACF9-BE33-63F3-52B9-1F483E126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1918" y="449965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136228" name="Group 136227">
            <a:extLst>
              <a:ext uri="{FF2B5EF4-FFF2-40B4-BE49-F238E27FC236}">
                <a16:creationId xmlns:a16="http://schemas.microsoft.com/office/drawing/2014/main" id="{BD1E7800-4F07-F1D0-FE0E-EC08243E2943}"/>
              </a:ext>
            </a:extLst>
          </p:cNvPr>
          <p:cNvGrpSpPr/>
          <p:nvPr/>
        </p:nvGrpSpPr>
        <p:grpSpPr>
          <a:xfrm>
            <a:off x="1089530" y="1577662"/>
            <a:ext cx="4497255" cy="2538802"/>
            <a:chOff x="1452706" y="1246299"/>
            <a:chExt cx="5996340" cy="3385068"/>
          </a:xfrm>
        </p:grpSpPr>
        <p:sp>
          <p:nvSpPr>
            <p:cNvPr id="136229" name="Rectangle 240">
              <a:extLst>
                <a:ext uri="{FF2B5EF4-FFF2-40B4-BE49-F238E27FC236}">
                  <a16:creationId xmlns:a16="http://schemas.microsoft.com/office/drawing/2014/main" id="{E068C4DF-92A4-22BD-E53E-FBF790553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646" y="4142025"/>
              <a:ext cx="18381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Rome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0" name="Rectangle 242">
              <a:extLst>
                <a:ext uri="{FF2B5EF4-FFF2-40B4-BE49-F238E27FC236}">
                  <a16:creationId xmlns:a16="http://schemas.microsoft.com/office/drawing/2014/main" id="{54601DA2-F1CE-9A0C-EC8C-35477BF09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158" y="4423018"/>
              <a:ext cx="1538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Baku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1" name="Rectangle 243">
              <a:extLst>
                <a:ext uri="{FF2B5EF4-FFF2-40B4-BE49-F238E27FC236}">
                  <a16:creationId xmlns:a16="http://schemas.microsoft.com/office/drawing/2014/main" id="{2959CD6D-E87B-A6AD-B531-197E1B734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457" y="1246299"/>
              <a:ext cx="13251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Riga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2" name="Rectangle 244">
              <a:extLst>
                <a:ext uri="{FF2B5EF4-FFF2-40B4-BE49-F238E27FC236}">
                  <a16:creationId xmlns:a16="http://schemas.microsoft.com/office/drawing/2014/main" id="{2CB5F3DB-0AC3-4E28-D7E3-DC6CA8EE2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013" y="3307216"/>
              <a:ext cx="14961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Bern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3" name="Rectangle 247">
              <a:extLst>
                <a:ext uri="{FF2B5EF4-FFF2-40B4-BE49-F238E27FC236}">
                  <a16:creationId xmlns:a16="http://schemas.microsoft.com/office/drawing/2014/main" id="{190469C5-8655-532B-2A05-F857BA799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881" y="3199507"/>
              <a:ext cx="19022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Vaduz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4" name="Rectangle 250">
              <a:extLst>
                <a:ext uri="{FF2B5EF4-FFF2-40B4-BE49-F238E27FC236}">
                  <a16:creationId xmlns:a16="http://schemas.microsoft.com/office/drawing/2014/main" id="{7969B466-8056-EA35-57C4-8B111C903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062" y="2140931"/>
              <a:ext cx="18381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Berlin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5" name="Rectangle 253">
              <a:extLst>
                <a:ext uri="{FF2B5EF4-FFF2-40B4-BE49-F238E27FC236}">
                  <a16:creationId xmlns:a16="http://schemas.microsoft.com/office/drawing/2014/main" id="{6261762E-EC63-6036-6314-8EE2BC203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329" y="4539034"/>
              <a:ext cx="22014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Ankara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6" name="Rectangle 254">
              <a:extLst>
                <a:ext uri="{FF2B5EF4-FFF2-40B4-BE49-F238E27FC236}">
                  <a16:creationId xmlns:a16="http://schemas.microsoft.com/office/drawing/2014/main" id="{E0E87AAF-C680-5414-40B5-8EC8BCA6F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450" y="4273454"/>
              <a:ext cx="19663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Tirana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7" name="Rectangle 256">
              <a:extLst>
                <a:ext uri="{FF2B5EF4-FFF2-40B4-BE49-F238E27FC236}">
                  <a16:creationId xmlns:a16="http://schemas.microsoft.com/office/drawing/2014/main" id="{E2D01828-FE91-CDAC-F647-E600CADBD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757" y="4198161"/>
              <a:ext cx="20945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Skopje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8" name="Rectangle 257">
              <a:extLst>
                <a:ext uri="{FF2B5EF4-FFF2-40B4-BE49-F238E27FC236}">
                  <a16:creationId xmlns:a16="http://schemas.microsoft.com/office/drawing/2014/main" id="{A1353491-79E8-4510-C71B-FCEF9A682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101" y="3933203"/>
              <a:ext cx="25648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Monaco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9" name="Rectangle 258">
              <a:extLst>
                <a:ext uri="{FF2B5EF4-FFF2-40B4-BE49-F238E27FC236}">
                  <a16:creationId xmlns:a16="http://schemas.microsoft.com/office/drawing/2014/main" id="{5B4AAA77-DB56-4A47-75C5-0A5CBA6B5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0770" y="4463270"/>
              <a:ext cx="2543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Yerevan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0" name="Rectangle 259">
              <a:extLst>
                <a:ext uri="{FF2B5EF4-FFF2-40B4-BE49-F238E27FC236}">
                  <a16:creationId xmlns:a16="http://schemas.microsoft.com/office/drawing/2014/main" id="{8B78B0FD-5038-0C72-A08A-BDA5879C5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969" y="4209604"/>
              <a:ext cx="17740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Tbilisi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1" name="Rectangle 260">
              <a:extLst>
                <a:ext uri="{FF2B5EF4-FFF2-40B4-BE49-F238E27FC236}">
                  <a16:creationId xmlns:a16="http://schemas.microsoft.com/office/drawing/2014/main" id="{F5A6FE8D-85BE-A4E9-8BEC-408969FFA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069" y="1714768"/>
              <a:ext cx="20518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Vilnius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2" name="Rectangle 261">
              <a:extLst>
                <a:ext uri="{FF2B5EF4-FFF2-40B4-BE49-F238E27FC236}">
                  <a16:creationId xmlns:a16="http://schemas.microsoft.com/office/drawing/2014/main" id="{567311BB-54BB-3C04-6CA5-AC7053325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706" y="2507305"/>
              <a:ext cx="25648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Brussels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3" name="Rectangle 263">
              <a:extLst>
                <a:ext uri="{FF2B5EF4-FFF2-40B4-BE49-F238E27FC236}">
                  <a16:creationId xmlns:a16="http://schemas.microsoft.com/office/drawing/2014/main" id="{FB9FA30D-749C-3B12-802E-5D83A2FC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123" y="3925363"/>
              <a:ext cx="26930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Sarajevo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4" name="Rectangle 266">
              <a:extLst>
                <a:ext uri="{FF2B5EF4-FFF2-40B4-BE49-F238E27FC236}">
                  <a16:creationId xmlns:a16="http://schemas.microsoft.com/office/drawing/2014/main" id="{53E76532-D482-0957-61D2-8AA33013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673" y="4025149"/>
              <a:ext cx="23510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Pristina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5" name="Rectangle 267">
              <a:extLst>
                <a:ext uri="{FF2B5EF4-FFF2-40B4-BE49-F238E27FC236}">
                  <a16:creationId xmlns:a16="http://schemas.microsoft.com/office/drawing/2014/main" id="{E1F4B809-F9A7-CCC4-E417-6F21AE87B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766" y="2177900"/>
              <a:ext cx="36762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Amsterdam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6" name="Rectangle 268">
              <a:extLst>
                <a:ext uri="{FF2B5EF4-FFF2-40B4-BE49-F238E27FC236}">
                  <a16:creationId xmlns:a16="http://schemas.microsoft.com/office/drawing/2014/main" id="{1712995D-7EFA-C4B5-CD1C-01E01C33C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26" y="1487030"/>
              <a:ext cx="39327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Copenhagen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7" name="Rectangle 270">
              <a:extLst>
                <a:ext uri="{FF2B5EF4-FFF2-40B4-BE49-F238E27FC236}">
                  <a16:creationId xmlns:a16="http://schemas.microsoft.com/office/drawing/2014/main" id="{C5E39A2D-2EEE-8986-D6A1-1C1FE281F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0" y="4153098"/>
              <a:ext cx="312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Podgorica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8" name="Rectangle 273">
              <a:extLst>
                <a:ext uri="{FF2B5EF4-FFF2-40B4-BE49-F238E27FC236}">
                  <a16:creationId xmlns:a16="http://schemas.microsoft.com/office/drawing/2014/main" id="{65CF56D9-4717-7134-423D-66A4CA8B1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038" y="2754269"/>
              <a:ext cx="39327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Luxembourg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9" name="Rectangle 263">
              <a:extLst>
                <a:ext uri="{FF2B5EF4-FFF2-40B4-BE49-F238E27FC236}">
                  <a16:creationId xmlns:a16="http://schemas.microsoft.com/office/drawing/2014/main" id="{2EFB9892-751E-F687-614F-CEB2DAB7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873" y="3550785"/>
              <a:ext cx="23407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Zagreb</a:t>
              </a:r>
            </a:p>
          </p:txBody>
        </p:sp>
        <p:sp>
          <p:nvSpPr>
            <p:cNvPr id="136250" name="Rectangle 263">
              <a:extLst>
                <a:ext uri="{FF2B5EF4-FFF2-40B4-BE49-F238E27FC236}">
                  <a16:creationId xmlns:a16="http://schemas.microsoft.com/office/drawing/2014/main" id="{970F3712-24E2-9BE5-01E8-3320B3C03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639" y="3089928"/>
              <a:ext cx="2158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Vienna</a:t>
              </a:r>
            </a:p>
          </p:txBody>
        </p:sp>
        <p:sp>
          <p:nvSpPr>
            <p:cNvPr id="136251" name="Rectangle 263">
              <a:extLst>
                <a:ext uri="{FF2B5EF4-FFF2-40B4-BE49-F238E27FC236}">
                  <a16:creationId xmlns:a16="http://schemas.microsoft.com/office/drawing/2014/main" id="{E88B30A8-4033-B14C-7A61-28D8C8E01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559" y="3400761"/>
              <a:ext cx="30220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Ljubljana</a:t>
              </a:r>
            </a:p>
          </p:txBody>
        </p:sp>
        <p:sp>
          <p:nvSpPr>
            <p:cNvPr id="136252" name="Rectangle 263">
              <a:extLst>
                <a:ext uri="{FF2B5EF4-FFF2-40B4-BE49-F238E27FC236}">
                  <a16:creationId xmlns:a16="http://schemas.microsoft.com/office/drawing/2014/main" id="{54DE53CA-A487-7273-F2A9-7806E5334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261" y="3640115"/>
              <a:ext cx="2778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Belgrade</a:t>
              </a:r>
            </a:p>
          </p:txBody>
        </p:sp>
        <p:sp>
          <p:nvSpPr>
            <p:cNvPr id="136253" name="Rectangle 240">
              <a:extLst>
                <a:ext uri="{FF2B5EF4-FFF2-40B4-BE49-F238E27FC236}">
                  <a16:creationId xmlns:a16="http://schemas.microsoft.com/office/drawing/2014/main" id="{34115C3F-42D1-640A-F1ED-11F8D6BD0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242" y="3823934"/>
              <a:ext cx="359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San Marino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7110-AAD7-6B95-56C6-D8FA2E4652D9}"/>
              </a:ext>
            </a:extLst>
          </p:cNvPr>
          <p:cNvGrpSpPr/>
          <p:nvPr/>
        </p:nvGrpSpPr>
        <p:grpSpPr>
          <a:xfrm>
            <a:off x="958071" y="1539284"/>
            <a:ext cx="4681417" cy="2761069"/>
            <a:chOff x="1277427" y="1195129"/>
            <a:chExt cx="6241890" cy="3681424"/>
          </a:xfrm>
        </p:grpSpPr>
        <p:sp>
          <p:nvSpPr>
            <p:cNvPr id="3" name="Rectangle 279">
              <a:extLst>
                <a:ext uri="{FF2B5EF4-FFF2-40B4-BE49-F238E27FC236}">
                  <a16:creationId xmlns:a16="http://schemas.microsoft.com/office/drawing/2014/main" id="{79DC6B04-7428-E2AC-EB84-492A56C2F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872" y="2509145"/>
              <a:ext cx="2928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Germany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4" name="Rectangle 280">
              <a:extLst>
                <a:ext uri="{FF2B5EF4-FFF2-40B4-BE49-F238E27FC236}">
                  <a16:creationId xmlns:a16="http://schemas.microsoft.com/office/drawing/2014/main" id="{2C2E848D-27ED-453F-1513-844B8085A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772" y="3689338"/>
              <a:ext cx="14106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Italy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5" name="Rectangle 284">
              <a:extLst>
                <a:ext uri="{FF2B5EF4-FFF2-40B4-BE49-F238E27FC236}">
                  <a16:creationId xmlns:a16="http://schemas.microsoft.com/office/drawing/2014/main" id="{D7E122D0-E44B-4753-7500-BC166F477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096" y="3539589"/>
              <a:ext cx="21373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France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6" name="Rectangle 287">
              <a:extLst>
                <a:ext uri="{FF2B5EF4-FFF2-40B4-BE49-F238E27FC236}">
                  <a16:creationId xmlns:a16="http://schemas.microsoft.com/office/drawing/2014/main" id="{B00F373C-3BA3-636F-6EA0-7472BE4DE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616" y="3215842"/>
              <a:ext cx="22869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Austria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7" name="Rectangle 289">
              <a:extLst>
                <a:ext uri="{FF2B5EF4-FFF2-40B4-BE49-F238E27FC236}">
                  <a16:creationId xmlns:a16="http://schemas.microsoft.com/office/drawing/2014/main" id="{5F6432B9-4211-58A1-CA41-79700878C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756" y="3779522"/>
              <a:ext cx="20090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Serbia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8" name="Rectangle 290">
              <a:extLst>
                <a:ext uri="{FF2B5EF4-FFF2-40B4-BE49-F238E27FC236}">
                  <a16:creationId xmlns:a16="http://schemas.microsoft.com/office/drawing/2014/main" id="{04BC7FD2-9589-F854-8EF2-E8B4F2153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268" y="1328486"/>
              <a:ext cx="19022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Latvia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9" name="Rectangle 291">
              <a:extLst>
                <a:ext uri="{FF2B5EF4-FFF2-40B4-BE49-F238E27FC236}">
                  <a16:creationId xmlns:a16="http://schemas.microsoft.com/office/drawing/2014/main" id="{8348F67D-80C2-D737-C108-62071B959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8106" y="2933329"/>
              <a:ext cx="36121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Kazakhstan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10" name="Rectangle 292">
              <a:extLst>
                <a:ext uri="{FF2B5EF4-FFF2-40B4-BE49-F238E27FC236}">
                  <a16:creationId xmlns:a16="http://schemas.microsoft.com/office/drawing/2014/main" id="{EA9FE03D-FC6B-BCE5-9E46-6346F4387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157" y="1547800"/>
              <a:ext cx="2949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Lithuania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11" name="Rectangle 293">
              <a:extLst>
                <a:ext uri="{FF2B5EF4-FFF2-40B4-BE49-F238E27FC236}">
                  <a16:creationId xmlns:a16="http://schemas.microsoft.com/office/drawing/2014/main" id="{05C2C311-F2F8-D2C3-5F1E-1BAE2EA95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2840" y="4158718"/>
              <a:ext cx="25006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Georgia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12" name="Rectangle 294">
              <a:extLst>
                <a:ext uri="{FF2B5EF4-FFF2-40B4-BE49-F238E27FC236}">
                  <a16:creationId xmlns:a16="http://schemas.microsoft.com/office/drawing/2014/main" id="{FD9D0B32-AE4C-7D3F-6D53-C6770A638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748" y="1195129"/>
              <a:ext cx="25220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Sweden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13" name="Rectangle 295">
              <a:extLst>
                <a:ext uri="{FF2B5EF4-FFF2-40B4-BE49-F238E27FC236}">
                  <a16:creationId xmlns:a16="http://schemas.microsoft.com/office/drawing/2014/main" id="{31CA5B72-DC9B-F917-1CB2-485D35774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23" y="4635356"/>
              <a:ext cx="22442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Greece</a:t>
              </a:r>
              <a:endParaRPr lang="zh-CN" altLang="zh-CN" sz="450" b="1">
                <a:latin typeface="+mj-lt"/>
              </a:endParaRPr>
            </a:p>
          </p:txBody>
        </p:sp>
        <p:sp>
          <p:nvSpPr>
            <p:cNvPr id="14" name="Rectangle 296">
              <a:extLst>
                <a:ext uri="{FF2B5EF4-FFF2-40B4-BE49-F238E27FC236}">
                  <a16:creationId xmlns:a16="http://schemas.microsoft.com/office/drawing/2014/main" id="{9B3E5614-5B8A-339D-63AB-D1CF7B501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566" y="3666774"/>
              <a:ext cx="23083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Croatia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15" name="Rectangle 298">
              <a:extLst>
                <a:ext uri="{FF2B5EF4-FFF2-40B4-BE49-F238E27FC236}">
                  <a16:creationId xmlns:a16="http://schemas.microsoft.com/office/drawing/2014/main" id="{6A3DD967-C0F3-083B-206F-EA541CAE0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4130" y="4479642"/>
              <a:ext cx="33983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Azerbaijan</a:t>
              </a:r>
              <a:endParaRPr lang="zh-CN" altLang="zh-CN" sz="450" b="1">
                <a:latin typeface="+mj-lt"/>
              </a:endParaRPr>
            </a:p>
          </p:txBody>
        </p:sp>
        <p:sp>
          <p:nvSpPr>
            <p:cNvPr id="16" name="Rectangle 301">
              <a:extLst>
                <a:ext uri="{FF2B5EF4-FFF2-40B4-BE49-F238E27FC236}">
                  <a16:creationId xmlns:a16="http://schemas.microsoft.com/office/drawing/2014/main" id="{203851BF-DA6D-D38C-172E-595AE8EA5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222" y="2286897"/>
              <a:ext cx="39113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Netherlands</a:t>
              </a:r>
              <a:endParaRPr lang="zh-CN" altLang="zh-CN" sz="450" b="1">
                <a:latin typeface="+mj-lt"/>
              </a:endParaRPr>
            </a:p>
          </p:txBody>
        </p:sp>
        <p:sp>
          <p:nvSpPr>
            <p:cNvPr id="17" name="Rectangle 302">
              <a:extLst>
                <a:ext uri="{FF2B5EF4-FFF2-40B4-BE49-F238E27FC236}">
                  <a16:creationId xmlns:a16="http://schemas.microsoft.com/office/drawing/2014/main" id="{28104649-8075-450C-221A-A2283608C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510" y="3401313"/>
              <a:ext cx="37403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Switzerland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18" name="Rectangle 303">
              <a:extLst>
                <a:ext uri="{FF2B5EF4-FFF2-40B4-BE49-F238E27FC236}">
                  <a16:creationId xmlns:a16="http://schemas.microsoft.com/office/drawing/2014/main" id="{C30E6F4B-F9B1-911F-AF0D-7E3B19EF9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243" y="2613219"/>
              <a:ext cx="25861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Belgium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19" name="Rectangle 304">
              <a:extLst>
                <a:ext uri="{FF2B5EF4-FFF2-40B4-BE49-F238E27FC236}">
                  <a16:creationId xmlns:a16="http://schemas.microsoft.com/office/drawing/2014/main" id="{73E6C08D-3921-D6B6-578F-53447FD2F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664" y="4524940"/>
              <a:ext cx="14106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Italy</a:t>
              </a:r>
              <a:endParaRPr lang="zh-CN" altLang="zh-CN" sz="450" b="1">
                <a:latin typeface="+mj-lt"/>
              </a:endParaRPr>
            </a:p>
          </p:txBody>
        </p:sp>
        <p:sp>
          <p:nvSpPr>
            <p:cNvPr id="20" name="Rectangle 305">
              <a:extLst>
                <a:ext uri="{FF2B5EF4-FFF2-40B4-BE49-F238E27FC236}">
                  <a16:creationId xmlns:a16="http://schemas.microsoft.com/office/drawing/2014/main" id="{9158109B-AB55-B32F-20D1-783B3097D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845" y="4446544"/>
              <a:ext cx="24365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Albania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21" name="Rectangle 306">
              <a:extLst>
                <a:ext uri="{FF2B5EF4-FFF2-40B4-BE49-F238E27FC236}">
                  <a16:creationId xmlns:a16="http://schemas.microsoft.com/office/drawing/2014/main" id="{47704262-E37E-86E5-818A-3685F176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901" y="4671796"/>
              <a:ext cx="21800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Turkey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22" name="Rectangle 307">
              <a:extLst>
                <a:ext uri="{FF2B5EF4-FFF2-40B4-BE49-F238E27FC236}">
                  <a16:creationId xmlns:a16="http://schemas.microsoft.com/office/drawing/2014/main" id="{0416BEAD-6DD0-257F-D036-93CB7A7B1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1653" y="4396856"/>
              <a:ext cx="27411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Armenia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23" name="Rectangle 308">
              <a:extLst>
                <a:ext uri="{FF2B5EF4-FFF2-40B4-BE49-F238E27FC236}">
                  <a16:creationId xmlns:a16="http://schemas.microsoft.com/office/drawing/2014/main" id="{DBEA3269-A67C-63C4-5C64-86A3E3FAC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028" y="3521238"/>
              <a:ext cx="26930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Slovenia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24" name="Rectangle 312">
              <a:extLst>
                <a:ext uri="{FF2B5EF4-FFF2-40B4-BE49-F238E27FC236}">
                  <a16:creationId xmlns:a16="http://schemas.microsoft.com/office/drawing/2014/main" id="{228ABA45-9405-3E72-EB78-50BF97197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981" y="4292784"/>
              <a:ext cx="55784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North Macedonia</a:t>
              </a:r>
              <a:endParaRPr lang="zh-CN" altLang="zh-CN" sz="450" b="1">
                <a:latin typeface="+mj-lt"/>
              </a:endParaRPr>
            </a:p>
          </p:txBody>
        </p:sp>
        <p:sp>
          <p:nvSpPr>
            <p:cNvPr id="25" name="Rectangle 313">
              <a:extLst>
                <a:ext uri="{FF2B5EF4-FFF2-40B4-BE49-F238E27FC236}">
                  <a16:creationId xmlns:a16="http://schemas.microsoft.com/office/drawing/2014/main" id="{7E80819C-9DB2-9BC0-C6CA-6F81A7966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374" y="4039980"/>
              <a:ext cx="39540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Montenegro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26" name="Rectangle 314">
              <a:extLst>
                <a:ext uri="{FF2B5EF4-FFF2-40B4-BE49-F238E27FC236}">
                  <a16:creationId xmlns:a16="http://schemas.microsoft.com/office/drawing/2014/main" id="{060877F8-654C-3ABF-7555-C583B8C3B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580" y="1419001"/>
              <a:ext cx="2928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Denmark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27" name="Rectangle 315">
              <a:extLst>
                <a:ext uri="{FF2B5EF4-FFF2-40B4-BE49-F238E27FC236}">
                  <a16:creationId xmlns:a16="http://schemas.microsoft.com/office/drawing/2014/main" id="{A4FAE810-7B84-09B9-C47F-34428CD8B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121" y="4784220"/>
              <a:ext cx="12824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Iran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28" name="Rectangle 317">
              <a:extLst>
                <a:ext uri="{FF2B5EF4-FFF2-40B4-BE49-F238E27FC236}">
                  <a16:creationId xmlns:a16="http://schemas.microsoft.com/office/drawing/2014/main" id="{41E53A48-1F07-5B2E-D453-7483F0087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427" y="2778351"/>
              <a:ext cx="39540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Luxembourg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29" name="Rectangle 318">
              <a:extLst>
                <a:ext uri="{FF2B5EF4-FFF2-40B4-BE49-F238E27FC236}">
                  <a16:creationId xmlns:a16="http://schemas.microsoft.com/office/drawing/2014/main" id="{045F735F-ED2A-4721-B501-701A21945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686" y="3137006"/>
              <a:ext cx="42105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Liechtenstein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30" name="Rectangle 319">
              <a:extLst>
                <a:ext uri="{FF2B5EF4-FFF2-40B4-BE49-F238E27FC236}">
                  <a16:creationId xmlns:a16="http://schemas.microsoft.com/office/drawing/2014/main" id="{724B0035-9011-E881-26A5-2F5D7D777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531" y="4484330"/>
              <a:ext cx="17526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Spain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31" name="Rectangle 321">
              <a:extLst>
                <a:ext uri="{FF2B5EF4-FFF2-40B4-BE49-F238E27FC236}">
                  <a16:creationId xmlns:a16="http://schemas.microsoft.com/office/drawing/2014/main" id="{2DF07AD7-300F-654B-AEE4-109B571D0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787" y="3992863"/>
              <a:ext cx="25861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Monaco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32" name="Rectangle 313">
              <a:extLst>
                <a:ext uri="{FF2B5EF4-FFF2-40B4-BE49-F238E27FC236}">
                  <a16:creationId xmlns:a16="http://schemas.microsoft.com/office/drawing/2014/main" id="{19067EAF-63BF-BC3D-3E48-F7C1C7D8D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445" y="4115789"/>
              <a:ext cx="23083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Kosovo</a:t>
              </a:r>
            </a:p>
          </p:txBody>
        </p:sp>
        <p:sp>
          <p:nvSpPr>
            <p:cNvPr id="33" name="Rectangle 313">
              <a:extLst>
                <a:ext uri="{FF2B5EF4-FFF2-40B4-BE49-F238E27FC236}">
                  <a16:creationId xmlns:a16="http://schemas.microsoft.com/office/drawing/2014/main" id="{11E3AE9A-E948-AB94-99D5-23CED040C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733" y="3748331"/>
              <a:ext cx="53219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Bosnia and Herz.</a:t>
              </a:r>
            </a:p>
          </p:txBody>
        </p:sp>
        <p:sp>
          <p:nvSpPr>
            <p:cNvPr id="34" name="Rectangle 306">
              <a:extLst>
                <a:ext uri="{FF2B5EF4-FFF2-40B4-BE49-F238E27FC236}">
                  <a16:creationId xmlns:a16="http://schemas.microsoft.com/office/drawing/2014/main" id="{4BE387EA-1634-B0C9-2E04-1C7185EE2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501" y="3966947"/>
              <a:ext cx="29922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b="1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Black Sea</a:t>
              </a:r>
              <a:endParaRPr lang="zh-CN" altLang="zh-CN" sz="45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5" name="Rectangle 306">
              <a:extLst>
                <a:ext uri="{FF2B5EF4-FFF2-40B4-BE49-F238E27FC236}">
                  <a16:creationId xmlns:a16="http://schemas.microsoft.com/office/drawing/2014/main" id="{64F83FEC-F5D4-51CE-DAD2-63BA504BA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651" y="1401548"/>
              <a:ext cx="307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b="1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Baltic Sea</a:t>
              </a:r>
              <a:endParaRPr lang="zh-CN" altLang="zh-CN" sz="45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6" name="Rectangle 306">
              <a:extLst>
                <a:ext uri="{FF2B5EF4-FFF2-40B4-BE49-F238E27FC236}">
                  <a16:creationId xmlns:a16="http://schemas.microsoft.com/office/drawing/2014/main" id="{376F2A3B-5EAD-E676-EE29-444EB076D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900" y="1630148"/>
              <a:ext cx="31632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b="1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North Sea</a:t>
              </a:r>
              <a:endParaRPr lang="zh-CN" altLang="zh-CN" sz="45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7" name="Rectangle 306">
              <a:extLst>
                <a:ext uri="{FF2B5EF4-FFF2-40B4-BE49-F238E27FC236}">
                  <a16:creationId xmlns:a16="http://schemas.microsoft.com/office/drawing/2014/main" id="{69BAF55F-9A5A-7B47-7F3C-786B9B93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651" y="4764130"/>
              <a:ext cx="61127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b="1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Mediterranean Sea</a:t>
              </a:r>
              <a:endParaRPr lang="zh-CN" altLang="zh-CN" sz="45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8" name="Rectangle 306">
              <a:extLst>
                <a:ext uri="{FF2B5EF4-FFF2-40B4-BE49-F238E27FC236}">
                  <a16:creationId xmlns:a16="http://schemas.microsoft.com/office/drawing/2014/main" id="{4A489816-38CE-99F9-83C9-07D90DCD8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214" y="4017671"/>
              <a:ext cx="37830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b="1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Caspian Sea</a:t>
              </a:r>
              <a:endParaRPr lang="zh-CN" altLang="zh-CN" sz="45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9" name="Rectangle 306">
              <a:extLst>
                <a:ext uri="{FF2B5EF4-FFF2-40B4-BE49-F238E27FC236}">
                  <a16:creationId xmlns:a16="http://schemas.microsoft.com/office/drawing/2014/main" id="{E0DA9403-6396-30DF-61F9-A077D23CF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308" y="4002263"/>
              <a:ext cx="38044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b="1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Adriatic Sea</a:t>
              </a:r>
              <a:endParaRPr lang="zh-CN" altLang="zh-CN" sz="450" b="1" dirty="0">
                <a:solidFill>
                  <a:srgbClr val="0000FF"/>
                </a:solidFill>
                <a:latin typeface="+mj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82E610F-F03F-5061-46A0-0CBCF0DD1986}"/>
              </a:ext>
            </a:extLst>
          </p:cNvPr>
          <p:cNvGrpSpPr/>
          <p:nvPr/>
        </p:nvGrpSpPr>
        <p:grpSpPr>
          <a:xfrm>
            <a:off x="2106354" y="2194424"/>
            <a:ext cx="2793047" cy="1526996"/>
            <a:chOff x="2808472" y="2068647"/>
            <a:chExt cx="3724062" cy="2035994"/>
          </a:xfrm>
        </p:grpSpPr>
        <p:sp>
          <p:nvSpPr>
            <p:cNvPr id="41" name="Rectangle 276">
              <a:extLst>
                <a:ext uri="{FF2B5EF4-FFF2-40B4-BE49-F238E27FC236}">
                  <a16:creationId xmlns:a16="http://schemas.microsoft.com/office/drawing/2014/main" id="{C00262B7-7E7E-2DEE-EB83-027FDD99E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091" y="2367586"/>
              <a:ext cx="27144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Russia</a:t>
              </a:r>
              <a:endParaRPr lang="zh-CN" altLang="zh-CN" sz="600" b="1">
                <a:latin typeface="+mj-lt"/>
              </a:endParaRPr>
            </a:p>
          </p:txBody>
        </p:sp>
        <p:sp>
          <p:nvSpPr>
            <p:cNvPr id="42" name="Rectangle 277">
              <a:extLst>
                <a:ext uri="{FF2B5EF4-FFF2-40B4-BE49-F238E27FC236}">
                  <a16:creationId xmlns:a16="http://schemas.microsoft.com/office/drawing/2014/main" id="{4EC5BAF9-F200-5C92-6028-654D35752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348" y="2867288"/>
              <a:ext cx="33556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Ukraine</a:t>
              </a:r>
              <a:endParaRPr lang="zh-CN" altLang="zh-CN" sz="600" b="1">
                <a:latin typeface="+mj-lt"/>
              </a:endParaRPr>
            </a:p>
          </p:txBody>
        </p:sp>
        <p:sp>
          <p:nvSpPr>
            <p:cNvPr id="43" name="Rectangle 278">
              <a:extLst>
                <a:ext uri="{FF2B5EF4-FFF2-40B4-BE49-F238E27FC236}">
                  <a16:creationId xmlns:a16="http://schemas.microsoft.com/office/drawing/2014/main" id="{E65DC36A-75EF-3622-B822-CADD124DE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979" y="2305300"/>
              <a:ext cx="29922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Poland</a:t>
              </a:r>
              <a:endParaRPr lang="zh-CN" altLang="zh-CN" sz="600" b="1" dirty="0">
                <a:latin typeface="+mj-lt"/>
              </a:endParaRPr>
            </a:p>
          </p:txBody>
        </p:sp>
        <p:sp>
          <p:nvSpPr>
            <p:cNvPr id="44" name="Rectangle 282">
              <a:extLst>
                <a:ext uri="{FF2B5EF4-FFF2-40B4-BE49-F238E27FC236}">
                  <a16:creationId xmlns:a16="http://schemas.microsoft.com/office/drawing/2014/main" id="{91A86730-AD09-DEAC-D903-299B78DE9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958" y="2068647"/>
              <a:ext cx="31846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Belarus</a:t>
              </a:r>
              <a:endParaRPr lang="zh-CN" altLang="zh-CN" sz="600" b="1" dirty="0">
                <a:latin typeface="+mj-lt"/>
              </a:endParaRPr>
            </a:p>
          </p:txBody>
        </p:sp>
        <p:sp>
          <p:nvSpPr>
            <p:cNvPr id="45" name="Rectangle 283">
              <a:extLst>
                <a:ext uri="{FF2B5EF4-FFF2-40B4-BE49-F238E27FC236}">
                  <a16:creationId xmlns:a16="http://schemas.microsoft.com/office/drawing/2014/main" id="{8702AEF3-F604-24AB-B621-60B40412C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306" y="3475306"/>
              <a:ext cx="38044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Romania</a:t>
              </a:r>
              <a:endParaRPr lang="zh-CN" altLang="zh-CN" sz="600" b="1" dirty="0">
                <a:latin typeface="+mj-lt"/>
              </a:endParaRPr>
            </a:p>
          </p:txBody>
        </p:sp>
        <p:sp>
          <p:nvSpPr>
            <p:cNvPr id="46" name="Rectangle 285">
              <a:extLst>
                <a:ext uri="{FF2B5EF4-FFF2-40B4-BE49-F238E27FC236}">
                  <a16:creationId xmlns:a16="http://schemas.microsoft.com/office/drawing/2014/main" id="{0B60FF61-09F4-92BE-F085-43B81249E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045" y="3336311"/>
              <a:ext cx="36121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Hungary</a:t>
              </a:r>
              <a:endParaRPr lang="zh-CN" altLang="zh-CN" sz="600" b="1" dirty="0">
                <a:latin typeface="+mj-lt"/>
              </a:endParaRPr>
            </a:p>
          </p:txBody>
        </p:sp>
        <p:sp>
          <p:nvSpPr>
            <p:cNvPr id="47" name="Rectangle 286">
              <a:extLst>
                <a:ext uri="{FF2B5EF4-FFF2-40B4-BE49-F238E27FC236}">
                  <a16:creationId xmlns:a16="http://schemas.microsoft.com/office/drawing/2014/main" id="{DD4ACD02-6294-DE19-CAB7-8F81431E5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472" y="2800756"/>
              <a:ext cx="3206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Czechia</a:t>
              </a:r>
              <a:endParaRPr lang="zh-CN" altLang="zh-CN" sz="600" b="1">
                <a:latin typeface="+mj-lt"/>
              </a:endParaRPr>
            </a:p>
          </p:txBody>
        </p:sp>
        <p:sp>
          <p:nvSpPr>
            <p:cNvPr id="48" name="Rectangle 288">
              <a:extLst>
                <a:ext uri="{FF2B5EF4-FFF2-40B4-BE49-F238E27FC236}">
                  <a16:creationId xmlns:a16="http://schemas.microsoft.com/office/drawing/2014/main" id="{41B138C7-85B3-505F-7BC9-8FBF63B19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504" y="3981530"/>
              <a:ext cx="35266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Bulgaria</a:t>
              </a:r>
              <a:endParaRPr lang="zh-CN" altLang="zh-CN" sz="600" b="1" dirty="0">
                <a:latin typeface="+mj-lt"/>
              </a:endParaRPr>
            </a:p>
          </p:txBody>
        </p:sp>
        <p:sp>
          <p:nvSpPr>
            <p:cNvPr id="49" name="Rectangle 297">
              <a:extLst>
                <a:ext uri="{FF2B5EF4-FFF2-40B4-BE49-F238E27FC236}">
                  <a16:creationId xmlns:a16="http://schemas.microsoft.com/office/drawing/2014/main" id="{0E89D440-1155-9CCF-842B-C590B40D3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711" y="2909227"/>
              <a:ext cx="35693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Slovakia</a:t>
              </a:r>
              <a:endParaRPr lang="zh-CN" altLang="zh-CN" sz="600" b="1" dirty="0">
                <a:latin typeface="+mj-lt"/>
              </a:endParaRPr>
            </a:p>
          </p:txBody>
        </p:sp>
        <p:sp>
          <p:nvSpPr>
            <p:cNvPr id="50" name="Rectangle 300">
              <a:extLst>
                <a:ext uri="{FF2B5EF4-FFF2-40B4-BE49-F238E27FC236}">
                  <a16:creationId xmlns:a16="http://schemas.microsoft.com/office/drawing/2014/main" id="{1D0C8CAB-06E7-66DE-962C-34CF296D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656" y="3161475"/>
              <a:ext cx="38258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Moldova</a:t>
              </a:r>
              <a:endParaRPr lang="zh-CN" altLang="zh-CN" sz="6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91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69" name="AutoShape 3">
            <a:extLst>
              <a:ext uri="{FF2B5EF4-FFF2-40B4-BE49-F238E27FC236}">
                <a16:creationId xmlns:a16="http://schemas.microsoft.com/office/drawing/2014/main" id="{B66C69AE-DED1-AFF7-4F37-C8F1AA63CE5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90718" y="1437624"/>
            <a:ext cx="4862948" cy="2862319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36254" name="Group 136253">
            <a:extLst>
              <a:ext uri="{FF2B5EF4-FFF2-40B4-BE49-F238E27FC236}">
                <a16:creationId xmlns:a16="http://schemas.microsoft.com/office/drawing/2014/main" id="{F573F866-D7C9-CCF4-A683-7973A294C723}"/>
              </a:ext>
            </a:extLst>
          </p:cNvPr>
          <p:cNvGrpSpPr/>
          <p:nvPr/>
        </p:nvGrpSpPr>
        <p:grpSpPr>
          <a:xfrm>
            <a:off x="1263372" y="1437624"/>
            <a:ext cx="4498384" cy="2494974"/>
            <a:chOff x="1684496" y="1059582"/>
            <a:chExt cx="5997845" cy="3326632"/>
          </a:xfrm>
        </p:grpSpPr>
        <p:sp>
          <p:nvSpPr>
            <p:cNvPr id="136255" name="Freeform 11">
              <a:extLst>
                <a:ext uri="{FF2B5EF4-FFF2-40B4-BE49-F238E27FC236}">
                  <a16:creationId xmlns:a16="http://schemas.microsoft.com/office/drawing/2014/main" id="{0895A3EF-FE1F-3CD9-C082-8C6410816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94" y="2291143"/>
              <a:ext cx="2300330" cy="1390107"/>
            </a:xfrm>
            <a:custGeom>
              <a:avLst/>
              <a:gdLst>
                <a:gd name="T0" fmla="*/ 986 w 1625"/>
                <a:gd name="T1" fmla="*/ 9 h 982"/>
                <a:gd name="T2" fmla="*/ 1077 w 1625"/>
                <a:gd name="T3" fmla="*/ 33 h 982"/>
                <a:gd name="T4" fmla="*/ 1084 w 1625"/>
                <a:gd name="T5" fmla="*/ 115 h 982"/>
                <a:gd name="T6" fmla="*/ 1128 w 1625"/>
                <a:gd name="T7" fmla="*/ 173 h 982"/>
                <a:gd name="T8" fmla="*/ 1194 w 1625"/>
                <a:gd name="T9" fmla="*/ 223 h 982"/>
                <a:gd name="T10" fmla="*/ 1235 w 1625"/>
                <a:gd name="T11" fmla="*/ 281 h 982"/>
                <a:gd name="T12" fmla="*/ 1369 w 1625"/>
                <a:gd name="T13" fmla="*/ 281 h 982"/>
                <a:gd name="T14" fmla="*/ 1464 w 1625"/>
                <a:gd name="T15" fmla="*/ 345 h 982"/>
                <a:gd name="T16" fmla="*/ 1577 w 1625"/>
                <a:gd name="T17" fmla="*/ 395 h 982"/>
                <a:gd name="T18" fmla="*/ 1601 w 1625"/>
                <a:gd name="T19" fmla="*/ 474 h 982"/>
                <a:gd name="T20" fmla="*/ 1582 w 1625"/>
                <a:gd name="T21" fmla="*/ 536 h 982"/>
                <a:gd name="T22" fmla="*/ 1589 w 1625"/>
                <a:gd name="T23" fmla="*/ 615 h 982"/>
                <a:gd name="T24" fmla="*/ 1488 w 1625"/>
                <a:gd name="T25" fmla="*/ 659 h 982"/>
                <a:gd name="T26" fmla="*/ 1427 w 1625"/>
                <a:gd name="T27" fmla="*/ 737 h 982"/>
                <a:gd name="T28" fmla="*/ 1318 w 1625"/>
                <a:gd name="T29" fmla="*/ 780 h 982"/>
                <a:gd name="T30" fmla="*/ 1204 w 1625"/>
                <a:gd name="T31" fmla="*/ 822 h 982"/>
                <a:gd name="T32" fmla="*/ 1182 w 1625"/>
                <a:gd name="T33" fmla="*/ 822 h 982"/>
                <a:gd name="T34" fmla="*/ 1150 w 1625"/>
                <a:gd name="T35" fmla="*/ 892 h 982"/>
                <a:gd name="T36" fmla="*/ 1056 w 1625"/>
                <a:gd name="T37" fmla="*/ 855 h 982"/>
                <a:gd name="T38" fmla="*/ 997 w 1625"/>
                <a:gd name="T39" fmla="*/ 857 h 982"/>
                <a:gd name="T40" fmla="*/ 906 w 1625"/>
                <a:gd name="T41" fmla="*/ 855 h 982"/>
                <a:gd name="T42" fmla="*/ 862 w 1625"/>
                <a:gd name="T43" fmla="*/ 821 h 982"/>
                <a:gd name="T44" fmla="*/ 912 w 1625"/>
                <a:gd name="T45" fmla="*/ 802 h 982"/>
                <a:gd name="T46" fmla="*/ 879 w 1625"/>
                <a:gd name="T47" fmla="*/ 734 h 982"/>
                <a:gd name="T48" fmla="*/ 886 w 1625"/>
                <a:gd name="T49" fmla="*/ 758 h 982"/>
                <a:gd name="T50" fmla="*/ 853 w 1625"/>
                <a:gd name="T51" fmla="*/ 775 h 982"/>
                <a:gd name="T52" fmla="*/ 799 w 1625"/>
                <a:gd name="T53" fmla="*/ 802 h 982"/>
                <a:gd name="T54" fmla="*/ 722 w 1625"/>
                <a:gd name="T55" fmla="*/ 904 h 982"/>
                <a:gd name="T56" fmla="*/ 696 w 1625"/>
                <a:gd name="T57" fmla="*/ 912 h 982"/>
                <a:gd name="T58" fmla="*/ 677 w 1625"/>
                <a:gd name="T59" fmla="*/ 909 h 982"/>
                <a:gd name="T60" fmla="*/ 683 w 1625"/>
                <a:gd name="T61" fmla="*/ 954 h 982"/>
                <a:gd name="T62" fmla="*/ 646 w 1625"/>
                <a:gd name="T63" fmla="*/ 954 h 982"/>
                <a:gd name="T64" fmla="*/ 597 w 1625"/>
                <a:gd name="T65" fmla="*/ 980 h 982"/>
                <a:gd name="T66" fmla="*/ 577 w 1625"/>
                <a:gd name="T67" fmla="*/ 918 h 982"/>
                <a:gd name="T68" fmla="*/ 612 w 1625"/>
                <a:gd name="T69" fmla="*/ 827 h 982"/>
                <a:gd name="T70" fmla="*/ 663 w 1625"/>
                <a:gd name="T71" fmla="*/ 825 h 982"/>
                <a:gd name="T72" fmla="*/ 710 w 1625"/>
                <a:gd name="T73" fmla="*/ 817 h 982"/>
                <a:gd name="T74" fmla="*/ 682 w 1625"/>
                <a:gd name="T75" fmla="*/ 762 h 982"/>
                <a:gd name="T76" fmla="*/ 664 w 1625"/>
                <a:gd name="T77" fmla="*/ 704 h 982"/>
                <a:gd name="T78" fmla="*/ 640 w 1625"/>
                <a:gd name="T79" fmla="*/ 649 h 982"/>
                <a:gd name="T80" fmla="*/ 589 w 1625"/>
                <a:gd name="T81" fmla="*/ 599 h 982"/>
                <a:gd name="T82" fmla="*/ 543 w 1625"/>
                <a:gd name="T83" fmla="*/ 581 h 982"/>
                <a:gd name="T84" fmla="*/ 441 w 1625"/>
                <a:gd name="T85" fmla="*/ 564 h 982"/>
                <a:gd name="T86" fmla="*/ 384 w 1625"/>
                <a:gd name="T87" fmla="*/ 586 h 982"/>
                <a:gd name="T88" fmla="*/ 227 w 1625"/>
                <a:gd name="T89" fmla="*/ 634 h 982"/>
                <a:gd name="T90" fmla="*/ 114 w 1625"/>
                <a:gd name="T91" fmla="*/ 617 h 982"/>
                <a:gd name="T92" fmla="*/ 52 w 1625"/>
                <a:gd name="T93" fmla="*/ 602 h 982"/>
                <a:gd name="T94" fmla="*/ 2 w 1625"/>
                <a:gd name="T95" fmla="*/ 537 h 982"/>
                <a:gd name="T96" fmla="*/ 48 w 1625"/>
                <a:gd name="T97" fmla="*/ 474 h 982"/>
                <a:gd name="T98" fmla="*/ 47 w 1625"/>
                <a:gd name="T99" fmla="*/ 412 h 982"/>
                <a:gd name="T100" fmla="*/ 175 w 1625"/>
                <a:gd name="T101" fmla="*/ 268 h 982"/>
                <a:gd name="T102" fmla="*/ 159 w 1625"/>
                <a:gd name="T103" fmla="*/ 188 h 982"/>
                <a:gd name="T104" fmla="*/ 143 w 1625"/>
                <a:gd name="T105" fmla="*/ 106 h 982"/>
                <a:gd name="T106" fmla="*/ 431 w 1625"/>
                <a:gd name="T107" fmla="*/ 92 h 982"/>
                <a:gd name="T108" fmla="*/ 510 w 1625"/>
                <a:gd name="T109" fmla="*/ 121 h 982"/>
                <a:gd name="T110" fmla="*/ 586 w 1625"/>
                <a:gd name="T111" fmla="*/ 135 h 982"/>
                <a:gd name="T112" fmla="*/ 651 w 1625"/>
                <a:gd name="T113" fmla="*/ 145 h 982"/>
                <a:gd name="T114" fmla="*/ 739 w 1625"/>
                <a:gd name="T115" fmla="*/ 146 h 982"/>
                <a:gd name="T116" fmla="*/ 764 w 1625"/>
                <a:gd name="T117" fmla="*/ 131 h 982"/>
                <a:gd name="T118" fmla="*/ 770 w 1625"/>
                <a:gd name="T119" fmla="*/ 85 h 982"/>
                <a:gd name="T120" fmla="*/ 792 w 1625"/>
                <a:gd name="T121" fmla="*/ 49 h 982"/>
                <a:gd name="T122" fmla="*/ 947 w 1625"/>
                <a:gd name="T123" fmla="*/ 87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5" h="982">
                  <a:moveTo>
                    <a:pt x="868" y="39"/>
                  </a:moveTo>
                  <a:lnTo>
                    <a:pt x="874" y="39"/>
                  </a:lnTo>
                  <a:lnTo>
                    <a:pt x="877" y="39"/>
                  </a:lnTo>
                  <a:lnTo>
                    <a:pt x="879" y="41"/>
                  </a:lnTo>
                  <a:lnTo>
                    <a:pt x="880" y="44"/>
                  </a:lnTo>
                  <a:lnTo>
                    <a:pt x="880" y="46"/>
                  </a:lnTo>
                  <a:lnTo>
                    <a:pt x="880" y="49"/>
                  </a:lnTo>
                  <a:lnTo>
                    <a:pt x="881" y="50"/>
                  </a:lnTo>
                  <a:lnTo>
                    <a:pt x="883" y="50"/>
                  </a:lnTo>
                  <a:lnTo>
                    <a:pt x="888" y="47"/>
                  </a:lnTo>
                  <a:lnTo>
                    <a:pt x="891" y="47"/>
                  </a:lnTo>
                  <a:lnTo>
                    <a:pt x="897" y="48"/>
                  </a:lnTo>
                  <a:lnTo>
                    <a:pt x="898" y="48"/>
                  </a:lnTo>
                  <a:lnTo>
                    <a:pt x="910" y="42"/>
                  </a:lnTo>
                  <a:lnTo>
                    <a:pt x="915" y="39"/>
                  </a:lnTo>
                  <a:lnTo>
                    <a:pt x="917" y="33"/>
                  </a:lnTo>
                  <a:lnTo>
                    <a:pt x="918" y="25"/>
                  </a:lnTo>
                  <a:lnTo>
                    <a:pt x="919" y="22"/>
                  </a:lnTo>
                  <a:lnTo>
                    <a:pt x="920" y="21"/>
                  </a:lnTo>
                  <a:lnTo>
                    <a:pt x="922" y="21"/>
                  </a:lnTo>
                  <a:lnTo>
                    <a:pt x="922" y="20"/>
                  </a:lnTo>
                  <a:lnTo>
                    <a:pt x="922" y="18"/>
                  </a:lnTo>
                  <a:lnTo>
                    <a:pt x="922" y="16"/>
                  </a:lnTo>
                  <a:lnTo>
                    <a:pt x="921" y="14"/>
                  </a:lnTo>
                  <a:lnTo>
                    <a:pt x="920" y="12"/>
                  </a:lnTo>
                  <a:lnTo>
                    <a:pt x="922" y="7"/>
                  </a:lnTo>
                  <a:lnTo>
                    <a:pt x="925" y="6"/>
                  </a:lnTo>
                  <a:lnTo>
                    <a:pt x="933" y="9"/>
                  </a:lnTo>
                  <a:lnTo>
                    <a:pt x="937" y="8"/>
                  </a:lnTo>
                  <a:lnTo>
                    <a:pt x="955" y="17"/>
                  </a:lnTo>
                  <a:lnTo>
                    <a:pt x="958" y="17"/>
                  </a:lnTo>
                  <a:lnTo>
                    <a:pt x="963" y="15"/>
                  </a:lnTo>
                  <a:lnTo>
                    <a:pt x="965" y="15"/>
                  </a:lnTo>
                  <a:lnTo>
                    <a:pt x="967" y="16"/>
                  </a:lnTo>
                  <a:lnTo>
                    <a:pt x="970" y="19"/>
                  </a:lnTo>
                  <a:lnTo>
                    <a:pt x="971" y="19"/>
                  </a:lnTo>
                  <a:lnTo>
                    <a:pt x="973" y="18"/>
                  </a:lnTo>
                  <a:lnTo>
                    <a:pt x="982" y="9"/>
                  </a:lnTo>
                  <a:lnTo>
                    <a:pt x="984" y="9"/>
                  </a:lnTo>
                  <a:lnTo>
                    <a:pt x="985" y="9"/>
                  </a:lnTo>
                  <a:lnTo>
                    <a:pt x="986" y="9"/>
                  </a:lnTo>
                  <a:lnTo>
                    <a:pt x="987" y="9"/>
                  </a:lnTo>
                  <a:lnTo>
                    <a:pt x="988" y="9"/>
                  </a:lnTo>
                  <a:lnTo>
                    <a:pt x="988" y="7"/>
                  </a:lnTo>
                  <a:lnTo>
                    <a:pt x="989" y="6"/>
                  </a:lnTo>
                  <a:lnTo>
                    <a:pt x="991" y="5"/>
                  </a:lnTo>
                  <a:lnTo>
                    <a:pt x="993" y="4"/>
                  </a:lnTo>
                  <a:lnTo>
                    <a:pt x="994" y="1"/>
                  </a:lnTo>
                  <a:lnTo>
                    <a:pt x="996" y="0"/>
                  </a:lnTo>
                  <a:lnTo>
                    <a:pt x="998" y="0"/>
                  </a:lnTo>
                  <a:lnTo>
                    <a:pt x="1006" y="2"/>
                  </a:lnTo>
                  <a:lnTo>
                    <a:pt x="1012" y="2"/>
                  </a:lnTo>
                  <a:lnTo>
                    <a:pt x="1013" y="2"/>
                  </a:lnTo>
                  <a:lnTo>
                    <a:pt x="1016" y="3"/>
                  </a:lnTo>
                  <a:lnTo>
                    <a:pt x="1018" y="4"/>
                  </a:lnTo>
                  <a:lnTo>
                    <a:pt x="1019" y="4"/>
                  </a:lnTo>
                  <a:lnTo>
                    <a:pt x="1020" y="3"/>
                  </a:lnTo>
                  <a:lnTo>
                    <a:pt x="1022" y="3"/>
                  </a:lnTo>
                  <a:lnTo>
                    <a:pt x="1023" y="2"/>
                  </a:lnTo>
                  <a:lnTo>
                    <a:pt x="1024" y="4"/>
                  </a:lnTo>
                  <a:lnTo>
                    <a:pt x="1024" y="9"/>
                  </a:lnTo>
                  <a:lnTo>
                    <a:pt x="1026" y="12"/>
                  </a:lnTo>
                  <a:lnTo>
                    <a:pt x="1028" y="12"/>
                  </a:lnTo>
                  <a:lnTo>
                    <a:pt x="1034" y="5"/>
                  </a:lnTo>
                  <a:lnTo>
                    <a:pt x="1042" y="2"/>
                  </a:lnTo>
                  <a:lnTo>
                    <a:pt x="1046" y="1"/>
                  </a:lnTo>
                  <a:lnTo>
                    <a:pt x="1050" y="1"/>
                  </a:lnTo>
                  <a:lnTo>
                    <a:pt x="1052" y="2"/>
                  </a:lnTo>
                  <a:lnTo>
                    <a:pt x="1054" y="3"/>
                  </a:lnTo>
                  <a:lnTo>
                    <a:pt x="1054" y="5"/>
                  </a:lnTo>
                  <a:lnTo>
                    <a:pt x="1055" y="8"/>
                  </a:lnTo>
                  <a:lnTo>
                    <a:pt x="1057" y="9"/>
                  </a:lnTo>
                  <a:lnTo>
                    <a:pt x="1061" y="12"/>
                  </a:lnTo>
                  <a:lnTo>
                    <a:pt x="1063" y="15"/>
                  </a:lnTo>
                  <a:lnTo>
                    <a:pt x="1065" y="20"/>
                  </a:lnTo>
                  <a:lnTo>
                    <a:pt x="1066" y="21"/>
                  </a:lnTo>
                  <a:lnTo>
                    <a:pt x="1072" y="25"/>
                  </a:lnTo>
                  <a:lnTo>
                    <a:pt x="1073" y="27"/>
                  </a:lnTo>
                  <a:lnTo>
                    <a:pt x="1075" y="29"/>
                  </a:lnTo>
                  <a:lnTo>
                    <a:pt x="1076" y="31"/>
                  </a:lnTo>
                  <a:lnTo>
                    <a:pt x="1077" y="33"/>
                  </a:lnTo>
                  <a:lnTo>
                    <a:pt x="1077" y="33"/>
                  </a:lnTo>
                  <a:lnTo>
                    <a:pt x="1077" y="35"/>
                  </a:lnTo>
                  <a:lnTo>
                    <a:pt x="1075" y="39"/>
                  </a:lnTo>
                  <a:lnTo>
                    <a:pt x="1075" y="39"/>
                  </a:lnTo>
                  <a:lnTo>
                    <a:pt x="1075" y="42"/>
                  </a:lnTo>
                  <a:lnTo>
                    <a:pt x="1076" y="47"/>
                  </a:lnTo>
                  <a:lnTo>
                    <a:pt x="1076" y="50"/>
                  </a:lnTo>
                  <a:lnTo>
                    <a:pt x="1078" y="52"/>
                  </a:lnTo>
                  <a:lnTo>
                    <a:pt x="1079" y="55"/>
                  </a:lnTo>
                  <a:lnTo>
                    <a:pt x="1079" y="57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83" y="61"/>
                  </a:lnTo>
                  <a:lnTo>
                    <a:pt x="1085" y="63"/>
                  </a:lnTo>
                  <a:lnTo>
                    <a:pt x="1088" y="67"/>
                  </a:lnTo>
                  <a:lnTo>
                    <a:pt x="1089" y="68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0" y="69"/>
                  </a:lnTo>
                  <a:lnTo>
                    <a:pt x="1091" y="72"/>
                  </a:lnTo>
                  <a:lnTo>
                    <a:pt x="1092" y="72"/>
                  </a:lnTo>
                  <a:lnTo>
                    <a:pt x="1094" y="71"/>
                  </a:lnTo>
                  <a:lnTo>
                    <a:pt x="1095" y="71"/>
                  </a:lnTo>
                  <a:lnTo>
                    <a:pt x="1096" y="73"/>
                  </a:lnTo>
                  <a:lnTo>
                    <a:pt x="1100" y="76"/>
                  </a:lnTo>
                  <a:lnTo>
                    <a:pt x="1102" y="77"/>
                  </a:lnTo>
                  <a:lnTo>
                    <a:pt x="1103" y="80"/>
                  </a:lnTo>
                  <a:lnTo>
                    <a:pt x="1105" y="81"/>
                  </a:lnTo>
                  <a:lnTo>
                    <a:pt x="1107" y="87"/>
                  </a:lnTo>
                  <a:lnTo>
                    <a:pt x="1108" y="93"/>
                  </a:lnTo>
                  <a:lnTo>
                    <a:pt x="1104" y="97"/>
                  </a:lnTo>
                  <a:lnTo>
                    <a:pt x="1102" y="97"/>
                  </a:lnTo>
                  <a:lnTo>
                    <a:pt x="1096" y="97"/>
                  </a:lnTo>
                  <a:lnTo>
                    <a:pt x="1082" y="101"/>
                  </a:lnTo>
                  <a:lnTo>
                    <a:pt x="1078" y="103"/>
                  </a:lnTo>
                  <a:lnTo>
                    <a:pt x="1077" y="106"/>
                  </a:lnTo>
                  <a:lnTo>
                    <a:pt x="1078" y="108"/>
                  </a:lnTo>
                  <a:lnTo>
                    <a:pt x="1081" y="109"/>
                  </a:lnTo>
                  <a:lnTo>
                    <a:pt x="1083" y="110"/>
                  </a:lnTo>
                  <a:lnTo>
                    <a:pt x="1083" y="111"/>
                  </a:lnTo>
                  <a:lnTo>
                    <a:pt x="1084" y="113"/>
                  </a:lnTo>
                  <a:lnTo>
                    <a:pt x="1084" y="115"/>
                  </a:lnTo>
                  <a:lnTo>
                    <a:pt x="1084" y="116"/>
                  </a:lnTo>
                  <a:lnTo>
                    <a:pt x="1088" y="120"/>
                  </a:lnTo>
                  <a:lnTo>
                    <a:pt x="1090" y="123"/>
                  </a:lnTo>
                  <a:lnTo>
                    <a:pt x="1090" y="125"/>
                  </a:lnTo>
                  <a:lnTo>
                    <a:pt x="1090" y="128"/>
                  </a:lnTo>
                  <a:lnTo>
                    <a:pt x="1090" y="129"/>
                  </a:lnTo>
                  <a:lnTo>
                    <a:pt x="1090" y="132"/>
                  </a:lnTo>
                  <a:lnTo>
                    <a:pt x="1089" y="134"/>
                  </a:lnTo>
                  <a:lnTo>
                    <a:pt x="1089" y="135"/>
                  </a:lnTo>
                  <a:lnTo>
                    <a:pt x="1090" y="136"/>
                  </a:lnTo>
                  <a:lnTo>
                    <a:pt x="1090" y="137"/>
                  </a:lnTo>
                  <a:lnTo>
                    <a:pt x="1090" y="139"/>
                  </a:lnTo>
                  <a:lnTo>
                    <a:pt x="1089" y="140"/>
                  </a:lnTo>
                  <a:lnTo>
                    <a:pt x="1087" y="141"/>
                  </a:lnTo>
                  <a:lnTo>
                    <a:pt x="1086" y="141"/>
                  </a:lnTo>
                  <a:lnTo>
                    <a:pt x="1087" y="142"/>
                  </a:lnTo>
                  <a:lnTo>
                    <a:pt x="1088" y="143"/>
                  </a:lnTo>
                  <a:lnTo>
                    <a:pt x="1090" y="145"/>
                  </a:lnTo>
                  <a:lnTo>
                    <a:pt x="1090" y="146"/>
                  </a:lnTo>
                  <a:lnTo>
                    <a:pt x="1092" y="147"/>
                  </a:lnTo>
                  <a:lnTo>
                    <a:pt x="1094" y="147"/>
                  </a:lnTo>
                  <a:lnTo>
                    <a:pt x="1096" y="147"/>
                  </a:lnTo>
                  <a:lnTo>
                    <a:pt x="1097" y="146"/>
                  </a:lnTo>
                  <a:lnTo>
                    <a:pt x="1098" y="151"/>
                  </a:lnTo>
                  <a:lnTo>
                    <a:pt x="1096" y="156"/>
                  </a:lnTo>
                  <a:lnTo>
                    <a:pt x="1092" y="159"/>
                  </a:lnTo>
                  <a:lnTo>
                    <a:pt x="1087" y="163"/>
                  </a:lnTo>
                  <a:lnTo>
                    <a:pt x="1093" y="166"/>
                  </a:lnTo>
                  <a:lnTo>
                    <a:pt x="1096" y="166"/>
                  </a:lnTo>
                  <a:lnTo>
                    <a:pt x="1097" y="165"/>
                  </a:lnTo>
                  <a:lnTo>
                    <a:pt x="1100" y="163"/>
                  </a:lnTo>
                  <a:lnTo>
                    <a:pt x="1103" y="162"/>
                  </a:lnTo>
                  <a:lnTo>
                    <a:pt x="1107" y="163"/>
                  </a:lnTo>
                  <a:lnTo>
                    <a:pt x="1114" y="165"/>
                  </a:lnTo>
                  <a:lnTo>
                    <a:pt x="1116" y="166"/>
                  </a:lnTo>
                  <a:lnTo>
                    <a:pt x="1122" y="165"/>
                  </a:lnTo>
                  <a:lnTo>
                    <a:pt x="1125" y="165"/>
                  </a:lnTo>
                  <a:lnTo>
                    <a:pt x="1126" y="167"/>
                  </a:lnTo>
                  <a:lnTo>
                    <a:pt x="1126" y="169"/>
                  </a:lnTo>
                  <a:lnTo>
                    <a:pt x="1127" y="171"/>
                  </a:lnTo>
                  <a:lnTo>
                    <a:pt x="1128" y="173"/>
                  </a:lnTo>
                  <a:lnTo>
                    <a:pt x="1129" y="174"/>
                  </a:lnTo>
                  <a:lnTo>
                    <a:pt x="1131" y="175"/>
                  </a:lnTo>
                  <a:lnTo>
                    <a:pt x="1138" y="176"/>
                  </a:lnTo>
                  <a:lnTo>
                    <a:pt x="1144" y="174"/>
                  </a:lnTo>
                  <a:lnTo>
                    <a:pt x="1151" y="171"/>
                  </a:lnTo>
                  <a:lnTo>
                    <a:pt x="1156" y="168"/>
                  </a:lnTo>
                  <a:lnTo>
                    <a:pt x="1156" y="168"/>
                  </a:lnTo>
                  <a:lnTo>
                    <a:pt x="1158" y="169"/>
                  </a:lnTo>
                  <a:lnTo>
                    <a:pt x="1160" y="170"/>
                  </a:lnTo>
                  <a:lnTo>
                    <a:pt x="1162" y="170"/>
                  </a:lnTo>
                  <a:lnTo>
                    <a:pt x="1163" y="169"/>
                  </a:lnTo>
                  <a:lnTo>
                    <a:pt x="1165" y="169"/>
                  </a:lnTo>
                  <a:lnTo>
                    <a:pt x="1168" y="169"/>
                  </a:lnTo>
                  <a:lnTo>
                    <a:pt x="1168" y="171"/>
                  </a:lnTo>
                  <a:lnTo>
                    <a:pt x="1169" y="173"/>
                  </a:lnTo>
                  <a:lnTo>
                    <a:pt x="1171" y="186"/>
                  </a:lnTo>
                  <a:lnTo>
                    <a:pt x="1173" y="190"/>
                  </a:lnTo>
                  <a:lnTo>
                    <a:pt x="1175" y="193"/>
                  </a:lnTo>
                  <a:lnTo>
                    <a:pt x="1179" y="194"/>
                  </a:lnTo>
                  <a:lnTo>
                    <a:pt x="1185" y="192"/>
                  </a:lnTo>
                  <a:lnTo>
                    <a:pt x="1188" y="192"/>
                  </a:lnTo>
                  <a:lnTo>
                    <a:pt x="1190" y="193"/>
                  </a:lnTo>
                  <a:lnTo>
                    <a:pt x="1192" y="194"/>
                  </a:lnTo>
                  <a:lnTo>
                    <a:pt x="1192" y="195"/>
                  </a:lnTo>
                  <a:lnTo>
                    <a:pt x="1192" y="198"/>
                  </a:lnTo>
                  <a:lnTo>
                    <a:pt x="1190" y="199"/>
                  </a:lnTo>
                  <a:lnTo>
                    <a:pt x="1185" y="200"/>
                  </a:lnTo>
                  <a:lnTo>
                    <a:pt x="1186" y="201"/>
                  </a:lnTo>
                  <a:lnTo>
                    <a:pt x="1186" y="205"/>
                  </a:lnTo>
                  <a:lnTo>
                    <a:pt x="1186" y="206"/>
                  </a:lnTo>
                  <a:lnTo>
                    <a:pt x="1186" y="207"/>
                  </a:lnTo>
                  <a:lnTo>
                    <a:pt x="1186" y="208"/>
                  </a:lnTo>
                  <a:lnTo>
                    <a:pt x="1189" y="208"/>
                  </a:lnTo>
                  <a:lnTo>
                    <a:pt x="1190" y="209"/>
                  </a:lnTo>
                  <a:lnTo>
                    <a:pt x="1191" y="211"/>
                  </a:lnTo>
                  <a:lnTo>
                    <a:pt x="1191" y="213"/>
                  </a:lnTo>
                  <a:lnTo>
                    <a:pt x="1191" y="214"/>
                  </a:lnTo>
                  <a:lnTo>
                    <a:pt x="1191" y="217"/>
                  </a:lnTo>
                  <a:lnTo>
                    <a:pt x="1192" y="219"/>
                  </a:lnTo>
                  <a:lnTo>
                    <a:pt x="1193" y="221"/>
                  </a:lnTo>
                  <a:lnTo>
                    <a:pt x="1194" y="223"/>
                  </a:lnTo>
                  <a:lnTo>
                    <a:pt x="1194" y="225"/>
                  </a:lnTo>
                  <a:lnTo>
                    <a:pt x="1194" y="226"/>
                  </a:lnTo>
                  <a:lnTo>
                    <a:pt x="1194" y="228"/>
                  </a:lnTo>
                  <a:lnTo>
                    <a:pt x="1196" y="229"/>
                  </a:lnTo>
                  <a:lnTo>
                    <a:pt x="1198" y="231"/>
                  </a:lnTo>
                  <a:lnTo>
                    <a:pt x="1198" y="231"/>
                  </a:lnTo>
                  <a:lnTo>
                    <a:pt x="1199" y="233"/>
                  </a:lnTo>
                  <a:lnTo>
                    <a:pt x="1200" y="237"/>
                  </a:lnTo>
                  <a:lnTo>
                    <a:pt x="1200" y="241"/>
                  </a:lnTo>
                  <a:lnTo>
                    <a:pt x="1200" y="243"/>
                  </a:lnTo>
                  <a:lnTo>
                    <a:pt x="1203" y="246"/>
                  </a:lnTo>
                  <a:lnTo>
                    <a:pt x="1195" y="249"/>
                  </a:lnTo>
                  <a:lnTo>
                    <a:pt x="1194" y="251"/>
                  </a:lnTo>
                  <a:lnTo>
                    <a:pt x="1194" y="253"/>
                  </a:lnTo>
                  <a:lnTo>
                    <a:pt x="1198" y="270"/>
                  </a:lnTo>
                  <a:lnTo>
                    <a:pt x="1200" y="273"/>
                  </a:lnTo>
                  <a:lnTo>
                    <a:pt x="1204" y="275"/>
                  </a:lnTo>
                  <a:lnTo>
                    <a:pt x="1205" y="275"/>
                  </a:lnTo>
                  <a:lnTo>
                    <a:pt x="1207" y="276"/>
                  </a:lnTo>
                  <a:lnTo>
                    <a:pt x="1209" y="278"/>
                  </a:lnTo>
                  <a:lnTo>
                    <a:pt x="1210" y="279"/>
                  </a:lnTo>
                  <a:lnTo>
                    <a:pt x="1210" y="283"/>
                  </a:lnTo>
                  <a:lnTo>
                    <a:pt x="1211" y="286"/>
                  </a:lnTo>
                  <a:lnTo>
                    <a:pt x="1211" y="288"/>
                  </a:lnTo>
                  <a:lnTo>
                    <a:pt x="1214" y="290"/>
                  </a:lnTo>
                  <a:lnTo>
                    <a:pt x="1216" y="292"/>
                  </a:lnTo>
                  <a:lnTo>
                    <a:pt x="1217" y="292"/>
                  </a:lnTo>
                  <a:lnTo>
                    <a:pt x="1219" y="293"/>
                  </a:lnTo>
                  <a:lnTo>
                    <a:pt x="1221" y="293"/>
                  </a:lnTo>
                  <a:lnTo>
                    <a:pt x="1223" y="292"/>
                  </a:lnTo>
                  <a:lnTo>
                    <a:pt x="1223" y="292"/>
                  </a:lnTo>
                  <a:lnTo>
                    <a:pt x="1224" y="291"/>
                  </a:lnTo>
                  <a:lnTo>
                    <a:pt x="1225" y="289"/>
                  </a:lnTo>
                  <a:lnTo>
                    <a:pt x="1227" y="287"/>
                  </a:lnTo>
                  <a:lnTo>
                    <a:pt x="1228" y="286"/>
                  </a:lnTo>
                  <a:lnTo>
                    <a:pt x="1229" y="286"/>
                  </a:lnTo>
                  <a:lnTo>
                    <a:pt x="1230" y="286"/>
                  </a:lnTo>
                  <a:lnTo>
                    <a:pt x="1231" y="286"/>
                  </a:lnTo>
                  <a:lnTo>
                    <a:pt x="1233" y="283"/>
                  </a:lnTo>
                  <a:lnTo>
                    <a:pt x="1234" y="282"/>
                  </a:lnTo>
                  <a:lnTo>
                    <a:pt x="1235" y="281"/>
                  </a:lnTo>
                  <a:lnTo>
                    <a:pt x="1244" y="280"/>
                  </a:lnTo>
                  <a:lnTo>
                    <a:pt x="1260" y="281"/>
                  </a:lnTo>
                  <a:lnTo>
                    <a:pt x="1262" y="283"/>
                  </a:lnTo>
                  <a:lnTo>
                    <a:pt x="1263" y="286"/>
                  </a:lnTo>
                  <a:lnTo>
                    <a:pt x="1265" y="287"/>
                  </a:lnTo>
                  <a:lnTo>
                    <a:pt x="1275" y="301"/>
                  </a:lnTo>
                  <a:lnTo>
                    <a:pt x="1277" y="303"/>
                  </a:lnTo>
                  <a:lnTo>
                    <a:pt x="1279" y="302"/>
                  </a:lnTo>
                  <a:lnTo>
                    <a:pt x="1281" y="301"/>
                  </a:lnTo>
                  <a:lnTo>
                    <a:pt x="1283" y="300"/>
                  </a:lnTo>
                  <a:lnTo>
                    <a:pt x="1285" y="298"/>
                  </a:lnTo>
                  <a:lnTo>
                    <a:pt x="1285" y="298"/>
                  </a:lnTo>
                  <a:lnTo>
                    <a:pt x="1287" y="298"/>
                  </a:lnTo>
                  <a:lnTo>
                    <a:pt x="1288" y="298"/>
                  </a:lnTo>
                  <a:lnTo>
                    <a:pt x="1289" y="299"/>
                  </a:lnTo>
                  <a:lnTo>
                    <a:pt x="1291" y="299"/>
                  </a:lnTo>
                  <a:lnTo>
                    <a:pt x="1294" y="301"/>
                  </a:lnTo>
                  <a:lnTo>
                    <a:pt x="1296" y="302"/>
                  </a:lnTo>
                  <a:lnTo>
                    <a:pt x="1297" y="303"/>
                  </a:lnTo>
                  <a:lnTo>
                    <a:pt x="1299" y="304"/>
                  </a:lnTo>
                  <a:lnTo>
                    <a:pt x="1299" y="304"/>
                  </a:lnTo>
                  <a:lnTo>
                    <a:pt x="1299" y="307"/>
                  </a:lnTo>
                  <a:lnTo>
                    <a:pt x="1298" y="309"/>
                  </a:lnTo>
                  <a:lnTo>
                    <a:pt x="1299" y="310"/>
                  </a:lnTo>
                  <a:lnTo>
                    <a:pt x="1300" y="311"/>
                  </a:lnTo>
                  <a:lnTo>
                    <a:pt x="1302" y="312"/>
                  </a:lnTo>
                  <a:lnTo>
                    <a:pt x="1304" y="312"/>
                  </a:lnTo>
                  <a:lnTo>
                    <a:pt x="1306" y="312"/>
                  </a:lnTo>
                  <a:lnTo>
                    <a:pt x="1307" y="310"/>
                  </a:lnTo>
                  <a:lnTo>
                    <a:pt x="1308" y="310"/>
                  </a:lnTo>
                  <a:lnTo>
                    <a:pt x="1310" y="307"/>
                  </a:lnTo>
                  <a:lnTo>
                    <a:pt x="1311" y="305"/>
                  </a:lnTo>
                  <a:lnTo>
                    <a:pt x="1312" y="304"/>
                  </a:lnTo>
                  <a:lnTo>
                    <a:pt x="1327" y="295"/>
                  </a:lnTo>
                  <a:lnTo>
                    <a:pt x="1333" y="293"/>
                  </a:lnTo>
                  <a:lnTo>
                    <a:pt x="1339" y="292"/>
                  </a:lnTo>
                  <a:lnTo>
                    <a:pt x="1345" y="294"/>
                  </a:lnTo>
                  <a:lnTo>
                    <a:pt x="1358" y="290"/>
                  </a:lnTo>
                  <a:lnTo>
                    <a:pt x="1361" y="288"/>
                  </a:lnTo>
                  <a:lnTo>
                    <a:pt x="1367" y="282"/>
                  </a:lnTo>
                  <a:lnTo>
                    <a:pt x="1369" y="281"/>
                  </a:lnTo>
                  <a:lnTo>
                    <a:pt x="1378" y="280"/>
                  </a:lnTo>
                  <a:lnTo>
                    <a:pt x="1379" y="281"/>
                  </a:lnTo>
                  <a:lnTo>
                    <a:pt x="1381" y="285"/>
                  </a:lnTo>
                  <a:lnTo>
                    <a:pt x="1382" y="289"/>
                  </a:lnTo>
                  <a:lnTo>
                    <a:pt x="1384" y="293"/>
                  </a:lnTo>
                  <a:lnTo>
                    <a:pt x="1391" y="297"/>
                  </a:lnTo>
                  <a:lnTo>
                    <a:pt x="1395" y="300"/>
                  </a:lnTo>
                  <a:lnTo>
                    <a:pt x="1395" y="306"/>
                  </a:lnTo>
                  <a:lnTo>
                    <a:pt x="1394" y="310"/>
                  </a:lnTo>
                  <a:lnTo>
                    <a:pt x="1394" y="310"/>
                  </a:lnTo>
                  <a:lnTo>
                    <a:pt x="1394" y="312"/>
                  </a:lnTo>
                  <a:lnTo>
                    <a:pt x="1394" y="313"/>
                  </a:lnTo>
                  <a:lnTo>
                    <a:pt x="1397" y="316"/>
                  </a:lnTo>
                  <a:lnTo>
                    <a:pt x="1406" y="330"/>
                  </a:lnTo>
                  <a:lnTo>
                    <a:pt x="1409" y="332"/>
                  </a:lnTo>
                  <a:lnTo>
                    <a:pt x="1416" y="335"/>
                  </a:lnTo>
                  <a:lnTo>
                    <a:pt x="1420" y="338"/>
                  </a:lnTo>
                  <a:lnTo>
                    <a:pt x="1423" y="340"/>
                  </a:lnTo>
                  <a:lnTo>
                    <a:pt x="1426" y="344"/>
                  </a:lnTo>
                  <a:lnTo>
                    <a:pt x="1429" y="349"/>
                  </a:lnTo>
                  <a:lnTo>
                    <a:pt x="1430" y="352"/>
                  </a:lnTo>
                  <a:lnTo>
                    <a:pt x="1430" y="354"/>
                  </a:lnTo>
                  <a:lnTo>
                    <a:pt x="1431" y="355"/>
                  </a:lnTo>
                  <a:lnTo>
                    <a:pt x="1433" y="353"/>
                  </a:lnTo>
                  <a:lnTo>
                    <a:pt x="1437" y="351"/>
                  </a:lnTo>
                  <a:lnTo>
                    <a:pt x="1438" y="351"/>
                  </a:lnTo>
                  <a:lnTo>
                    <a:pt x="1439" y="351"/>
                  </a:lnTo>
                  <a:lnTo>
                    <a:pt x="1440" y="352"/>
                  </a:lnTo>
                  <a:lnTo>
                    <a:pt x="1441" y="352"/>
                  </a:lnTo>
                  <a:lnTo>
                    <a:pt x="1445" y="349"/>
                  </a:lnTo>
                  <a:lnTo>
                    <a:pt x="1446" y="343"/>
                  </a:lnTo>
                  <a:lnTo>
                    <a:pt x="1445" y="337"/>
                  </a:lnTo>
                  <a:lnTo>
                    <a:pt x="1446" y="333"/>
                  </a:lnTo>
                  <a:lnTo>
                    <a:pt x="1448" y="332"/>
                  </a:lnTo>
                  <a:lnTo>
                    <a:pt x="1454" y="333"/>
                  </a:lnTo>
                  <a:lnTo>
                    <a:pt x="1456" y="332"/>
                  </a:lnTo>
                  <a:lnTo>
                    <a:pt x="1457" y="333"/>
                  </a:lnTo>
                  <a:lnTo>
                    <a:pt x="1459" y="334"/>
                  </a:lnTo>
                  <a:lnTo>
                    <a:pt x="1462" y="342"/>
                  </a:lnTo>
                  <a:lnTo>
                    <a:pt x="1463" y="344"/>
                  </a:lnTo>
                  <a:lnTo>
                    <a:pt x="1464" y="345"/>
                  </a:lnTo>
                  <a:lnTo>
                    <a:pt x="1469" y="345"/>
                  </a:lnTo>
                  <a:lnTo>
                    <a:pt x="1470" y="346"/>
                  </a:lnTo>
                  <a:lnTo>
                    <a:pt x="1472" y="347"/>
                  </a:lnTo>
                  <a:lnTo>
                    <a:pt x="1475" y="348"/>
                  </a:lnTo>
                  <a:lnTo>
                    <a:pt x="1482" y="347"/>
                  </a:lnTo>
                  <a:lnTo>
                    <a:pt x="1487" y="348"/>
                  </a:lnTo>
                  <a:lnTo>
                    <a:pt x="1487" y="347"/>
                  </a:lnTo>
                  <a:lnTo>
                    <a:pt x="1488" y="347"/>
                  </a:lnTo>
                  <a:lnTo>
                    <a:pt x="1490" y="346"/>
                  </a:lnTo>
                  <a:lnTo>
                    <a:pt x="1491" y="346"/>
                  </a:lnTo>
                  <a:lnTo>
                    <a:pt x="1491" y="346"/>
                  </a:lnTo>
                  <a:lnTo>
                    <a:pt x="1492" y="349"/>
                  </a:lnTo>
                  <a:lnTo>
                    <a:pt x="1492" y="352"/>
                  </a:lnTo>
                  <a:lnTo>
                    <a:pt x="1492" y="352"/>
                  </a:lnTo>
                  <a:lnTo>
                    <a:pt x="1493" y="353"/>
                  </a:lnTo>
                  <a:lnTo>
                    <a:pt x="1498" y="357"/>
                  </a:lnTo>
                  <a:lnTo>
                    <a:pt x="1507" y="360"/>
                  </a:lnTo>
                  <a:lnTo>
                    <a:pt x="1511" y="363"/>
                  </a:lnTo>
                  <a:lnTo>
                    <a:pt x="1513" y="366"/>
                  </a:lnTo>
                  <a:lnTo>
                    <a:pt x="1515" y="369"/>
                  </a:lnTo>
                  <a:lnTo>
                    <a:pt x="1523" y="368"/>
                  </a:lnTo>
                  <a:lnTo>
                    <a:pt x="1525" y="368"/>
                  </a:lnTo>
                  <a:lnTo>
                    <a:pt x="1527" y="366"/>
                  </a:lnTo>
                  <a:lnTo>
                    <a:pt x="1530" y="362"/>
                  </a:lnTo>
                  <a:lnTo>
                    <a:pt x="1531" y="360"/>
                  </a:lnTo>
                  <a:lnTo>
                    <a:pt x="1535" y="358"/>
                  </a:lnTo>
                  <a:lnTo>
                    <a:pt x="1537" y="361"/>
                  </a:lnTo>
                  <a:lnTo>
                    <a:pt x="1542" y="374"/>
                  </a:lnTo>
                  <a:lnTo>
                    <a:pt x="1544" y="376"/>
                  </a:lnTo>
                  <a:lnTo>
                    <a:pt x="1547" y="378"/>
                  </a:lnTo>
                  <a:lnTo>
                    <a:pt x="1550" y="379"/>
                  </a:lnTo>
                  <a:lnTo>
                    <a:pt x="1554" y="378"/>
                  </a:lnTo>
                  <a:lnTo>
                    <a:pt x="1558" y="376"/>
                  </a:lnTo>
                  <a:lnTo>
                    <a:pt x="1561" y="376"/>
                  </a:lnTo>
                  <a:lnTo>
                    <a:pt x="1564" y="378"/>
                  </a:lnTo>
                  <a:lnTo>
                    <a:pt x="1566" y="379"/>
                  </a:lnTo>
                  <a:lnTo>
                    <a:pt x="1571" y="380"/>
                  </a:lnTo>
                  <a:lnTo>
                    <a:pt x="1572" y="381"/>
                  </a:lnTo>
                  <a:lnTo>
                    <a:pt x="1573" y="384"/>
                  </a:lnTo>
                  <a:lnTo>
                    <a:pt x="1575" y="390"/>
                  </a:lnTo>
                  <a:lnTo>
                    <a:pt x="1577" y="395"/>
                  </a:lnTo>
                  <a:lnTo>
                    <a:pt x="1580" y="397"/>
                  </a:lnTo>
                  <a:lnTo>
                    <a:pt x="1583" y="398"/>
                  </a:lnTo>
                  <a:lnTo>
                    <a:pt x="1587" y="400"/>
                  </a:lnTo>
                  <a:lnTo>
                    <a:pt x="1591" y="404"/>
                  </a:lnTo>
                  <a:lnTo>
                    <a:pt x="1593" y="405"/>
                  </a:lnTo>
                  <a:lnTo>
                    <a:pt x="1595" y="405"/>
                  </a:lnTo>
                  <a:lnTo>
                    <a:pt x="1598" y="405"/>
                  </a:lnTo>
                  <a:lnTo>
                    <a:pt x="1601" y="403"/>
                  </a:lnTo>
                  <a:lnTo>
                    <a:pt x="1603" y="402"/>
                  </a:lnTo>
                  <a:lnTo>
                    <a:pt x="1608" y="396"/>
                  </a:lnTo>
                  <a:lnTo>
                    <a:pt x="1611" y="395"/>
                  </a:lnTo>
                  <a:lnTo>
                    <a:pt x="1613" y="395"/>
                  </a:lnTo>
                  <a:lnTo>
                    <a:pt x="1621" y="398"/>
                  </a:lnTo>
                  <a:lnTo>
                    <a:pt x="1622" y="399"/>
                  </a:lnTo>
                  <a:lnTo>
                    <a:pt x="1623" y="400"/>
                  </a:lnTo>
                  <a:lnTo>
                    <a:pt x="1622" y="402"/>
                  </a:lnTo>
                  <a:lnTo>
                    <a:pt x="1621" y="405"/>
                  </a:lnTo>
                  <a:lnTo>
                    <a:pt x="1618" y="406"/>
                  </a:lnTo>
                  <a:lnTo>
                    <a:pt x="1616" y="408"/>
                  </a:lnTo>
                  <a:lnTo>
                    <a:pt x="1614" y="412"/>
                  </a:lnTo>
                  <a:lnTo>
                    <a:pt x="1615" y="417"/>
                  </a:lnTo>
                  <a:lnTo>
                    <a:pt x="1617" y="421"/>
                  </a:lnTo>
                  <a:lnTo>
                    <a:pt x="1620" y="427"/>
                  </a:lnTo>
                  <a:lnTo>
                    <a:pt x="1625" y="431"/>
                  </a:lnTo>
                  <a:lnTo>
                    <a:pt x="1625" y="434"/>
                  </a:lnTo>
                  <a:lnTo>
                    <a:pt x="1625" y="436"/>
                  </a:lnTo>
                  <a:lnTo>
                    <a:pt x="1624" y="441"/>
                  </a:lnTo>
                  <a:lnTo>
                    <a:pt x="1624" y="446"/>
                  </a:lnTo>
                  <a:lnTo>
                    <a:pt x="1623" y="448"/>
                  </a:lnTo>
                  <a:lnTo>
                    <a:pt x="1621" y="448"/>
                  </a:lnTo>
                  <a:lnTo>
                    <a:pt x="1619" y="450"/>
                  </a:lnTo>
                  <a:lnTo>
                    <a:pt x="1616" y="454"/>
                  </a:lnTo>
                  <a:lnTo>
                    <a:pt x="1614" y="456"/>
                  </a:lnTo>
                  <a:lnTo>
                    <a:pt x="1609" y="460"/>
                  </a:lnTo>
                  <a:lnTo>
                    <a:pt x="1607" y="463"/>
                  </a:lnTo>
                  <a:lnTo>
                    <a:pt x="1605" y="466"/>
                  </a:lnTo>
                  <a:lnTo>
                    <a:pt x="1604" y="468"/>
                  </a:lnTo>
                  <a:lnTo>
                    <a:pt x="1604" y="472"/>
                  </a:lnTo>
                  <a:lnTo>
                    <a:pt x="1604" y="473"/>
                  </a:lnTo>
                  <a:lnTo>
                    <a:pt x="1602" y="474"/>
                  </a:lnTo>
                  <a:lnTo>
                    <a:pt x="1601" y="474"/>
                  </a:lnTo>
                  <a:lnTo>
                    <a:pt x="1599" y="473"/>
                  </a:lnTo>
                  <a:lnTo>
                    <a:pt x="1595" y="473"/>
                  </a:lnTo>
                  <a:lnTo>
                    <a:pt x="1589" y="476"/>
                  </a:lnTo>
                  <a:lnTo>
                    <a:pt x="1583" y="476"/>
                  </a:lnTo>
                  <a:lnTo>
                    <a:pt x="1583" y="477"/>
                  </a:lnTo>
                  <a:lnTo>
                    <a:pt x="1582" y="484"/>
                  </a:lnTo>
                  <a:lnTo>
                    <a:pt x="1583" y="485"/>
                  </a:lnTo>
                  <a:lnTo>
                    <a:pt x="1584" y="487"/>
                  </a:lnTo>
                  <a:lnTo>
                    <a:pt x="1586" y="489"/>
                  </a:lnTo>
                  <a:lnTo>
                    <a:pt x="1588" y="491"/>
                  </a:lnTo>
                  <a:lnTo>
                    <a:pt x="1589" y="493"/>
                  </a:lnTo>
                  <a:lnTo>
                    <a:pt x="1589" y="494"/>
                  </a:lnTo>
                  <a:lnTo>
                    <a:pt x="1591" y="495"/>
                  </a:lnTo>
                  <a:lnTo>
                    <a:pt x="1599" y="496"/>
                  </a:lnTo>
                  <a:lnTo>
                    <a:pt x="1601" y="496"/>
                  </a:lnTo>
                  <a:lnTo>
                    <a:pt x="1603" y="496"/>
                  </a:lnTo>
                  <a:lnTo>
                    <a:pt x="1604" y="497"/>
                  </a:lnTo>
                  <a:lnTo>
                    <a:pt x="1606" y="500"/>
                  </a:lnTo>
                  <a:lnTo>
                    <a:pt x="1607" y="500"/>
                  </a:lnTo>
                  <a:lnTo>
                    <a:pt x="1608" y="499"/>
                  </a:lnTo>
                  <a:lnTo>
                    <a:pt x="1610" y="496"/>
                  </a:lnTo>
                  <a:lnTo>
                    <a:pt x="1612" y="496"/>
                  </a:lnTo>
                  <a:lnTo>
                    <a:pt x="1614" y="496"/>
                  </a:lnTo>
                  <a:lnTo>
                    <a:pt x="1616" y="498"/>
                  </a:lnTo>
                  <a:lnTo>
                    <a:pt x="1616" y="501"/>
                  </a:lnTo>
                  <a:lnTo>
                    <a:pt x="1614" y="503"/>
                  </a:lnTo>
                  <a:lnTo>
                    <a:pt x="1613" y="505"/>
                  </a:lnTo>
                  <a:lnTo>
                    <a:pt x="1609" y="508"/>
                  </a:lnTo>
                  <a:lnTo>
                    <a:pt x="1605" y="509"/>
                  </a:lnTo>
                  <a:lnTo>
                    <a:pt x="1595" y="505"/>
                  </a:lnTo>
                  <a:lnTo>
                    <a:pt x="1593" y="505"/>
                  </a:lnTo>
                  <a:lnTo>
                    <a:pt x="1591" y="506"/>
                  </a:lnTo>
                  <a:lnTo>
                    <a:pt x="1589" y="508"/>
                  </a:lnTo>
                  <a:lnTo>
                    <a:pt x="1589" y="509"/>
                  </a:lnTo>
                  <a:lnTo>
                    <a:pt x="1588" y="511"/>
                  </a:lnTo>
                  <a:lnTo>
                    <a:pt x="1587" y="513"/>
                  </a:lnTo>
                  <a:lnTo>
                    <a:pt x="1585" y="514"/>
                  </a:lnTo>
                  <a:lnTo>
                    <a:pt x="1584" y="514"/>
                  </a:lnTo>
                  <a:lnTo>
                    <a:pt x="1579" y="533"/>
                  </a:lnTo>
                  <a:lnTo>
                    <a:pt x="1577" y="537"/>
                  </a:lnTo>
                  <a:lnTo>
                    <a:pt x="1582" y="536"/>
                  </a:lnTo>
                  <a:lnTo>
                    <a:pt x="1583" y="535"/>
                  </a:lnTo>
                  <a:lnTo>
                    <a:pt x="1594" y="537"/>
                  </a:lnTo>
                  <a:lnTo>
                    <a:pt x="1596" y="538"/>
                  </a:lnTo>
                  <a:lnTo>
                    <a:pt x="1598" y="540"/>
                  </a:lnTo>
                  <a:lnTo>
                    <a:pt x="1599" y="544"/>
                  </a:lnTo>
                  <a:lnTo>
                    <a:pt x="1599" y="545"/>
                  </a:lnTo>
                  <a:lnTo>
                    <a:pt x="1599" y="546"/>
                  </a:lnTo>
                  <a:lnTo>
                    <a:pt x="1599" y="547"/>
                  </a:lnTo>
                  <a:lnTo>
                    <a:pt x="1599" y="548"/>
                  </a:lnTo>
                  <a:lnTo>
                    <a:pt x="1598" y="548"/>
                  </a:lnTo>
                  <a:lnTo>
                    <a:pt x="1597" y="548"/>
                  </a:lnTo>
                  <a:lnTo>
                    <a:pt x="1597" y="550"/>
                  </a:lnTo>
                  <a:lnTo>
                    <a:pt x="1598" y="551"/>
                  </a:lnTo>
                  <a:lnTo>
                    <a:pt x="1599" y="552"/>
                  </a:lnTo>
                  <a:lnTo>
                    <a:pt x="1601" y="558"/>
                  </a:lnTo>
                  <a:lnTo>
                    <a:pt x="1602" y="562"/>
                  </a:lnTo>
                  <a:lnTo>
                    <a:pt x="1603" y="564"/>
                  </a:lnTo>
                  <a:lnTo>
                    <a:pt x="1604" y="565"/>
                  </a:lnTo>
                  <a:lnTo>
                    <a:pt x="1602" y="567"/>
                  </a:lnTo>
                  <a:lnTo>
                    <a:pt x="1601" y="569"/>
                  </a:lnTo>
                  <a:lnTo>
                    <a:pt x="1595" y="574"/>
                  </a:lnTo>
                  <a:lnTo>
                    <a:pt x="1601" y="578"/>
                  </a:lnTo>
                  <a:lnTo>
                    <a:pt x="1602" y="578"/>
                  </a:lnTo>
                  <a:lnTo>
                    <a:pt x="1607" y="576"/>
                  </a:lnTo>
                  <a:lnTo>
                    <a:pt x="1609" y="577"/>
                  </a:lnTo>
                  <a:lnTo>
                    <a:pt x="1610" y="579"/>
                  </a:lnTo>
                  <a:lnTo>
                    <a:pt x="1610" y="581"/>
                  </a:lnTo>
                  <a:lnTo>
                    <a:pt x="1609" y="584"/>
                  </a:lnTo>
                  <a:lnTo>
                    <a:pt x="1607" y="586"/>
                  </a:lnTo>
                  <a:lnTo>
                    <a:pt x="1603" y="589"/>
                  </a:lnTo>
                  <a:lnTo>
                    <a:pt x="1601" y="592"/>
                  </a:lnTo>
                  <a:lnTo>
                    <a:pt x="1597" y="599"/>
                  </a:lnTo>
                  <a:lnTo>
                    <a:pt x="1595" y="603"/>
                  </a:lnTo>
                  <a:lnTo>
                    <a:pt x="1595" y="605"/>
                  </a:lnTo>
                  <a:lnTo>
                    <a:pt x="1597" y="610"/>
                  </a:lnTo>
                  <a:lnTo>
                    <a:pt x="1597" y="611"/>
                  </a:lnTo>
                  <a:lnTo>
                    <a:pt x="1596" y="611"/>
                  </a:lnTo>
                  <a:lnTo>
                    <a:pt x="1591" y="612"/>
                  </a:lnTo>
                  <a:lnTo>
                    <a:pt x="1590" y="612"/>
                  </a:lnTo>
                  <a:lnTo>
                    <a:pt x="1589" y="614"/>
                  </a:lnTo>
                  <a:lnTo>
                    <a:pt x="1589" y="615"/>
                  </a:lnTo>
                  <a:lnTo>
                    <a:pt x="1590" y="616"/>
                  </a:lnTo>
                  <a:lnTo>
                    <a:pt x="1591" y="617"/>
                  </a:lnTo>
                  <a:lnTo>
                    <a:pt x="1593" y="620"/>
                  </a:lnTo>
                  <a:lnTo>
                    <a:pt x="1593" y="621"/>
                  </a:lnTo>
                  <a:lnTo>
                    <a:pt x="1593" y="623"/>
                  </a:lnTo>
                  <a:lnTo>
                    <a:pt x="1592" y="624"/>
                  </a:lnTo>
                  <a:lnTo>
                    <a:pt x="1591" y="626"/>
                  </a:lnTo>
                  <a:lnTo>
                    <a:pt x="1591" y="628"/>
                  </a:lnTo>
                  <a:lnTo>
                    <a:pt x="1591" y="629"/>
                  </a:lnTo>
                  <a:lnTo>
                    <a:pt x="1591" y="630"/>
                  </a:lnTo>
                  <a:lnTo>
                    <a:pt x="1591" y="631"/>
                  </a:lnTo>
                  <a:lnTo>
                    <a:pt x="1591" y="635"/>
                  </a:lnTo>
                  <a:lnTo>
                    <a:pt x="1589" y="639"/>
                  </a:lnTo>
                  <a:lnTo>
                    <a:pt x="1587" y="641"/>
                  </a:lnTo>
                  <a:lnTo>
                    <a:pt x="1584" y="641"/>
                  </a:lnTo>
                  <a:lnTo>
                    <a:pt x="1575" y="639"/>
                  </a:lnTo>
                  <a:lnTo>
                    <a:pt x="1572" y="639"/>
                  </a:lnTo>
                  <a:lnTo>
                    <a:pt x="1567" y="640"/>
                  </a:lnTo>
                  <a:lnTo>
                    <a:pt x="1564" y="640"/>
                  </a:lnTo>
                  <a:lnTo>
                    <a:pt x="1562" y="639"/>
                  </a:lnTo>
                  <a:lnTo>
                    <a:pt x="1559" y="640"/>
                  </a:lnTo>
                  <a:lnTo>
                    <a:pt x="1556" y="640"/>
                  </a:lnTo>
                  <a:lnTo>
                    <a:pt x="1554" y="639"/>
                  </a:lnTo>
                  <a:lnTo>
                    <a:pt x="1552" y="637"/>
                  </a:lnTo>
                  <a:lnTo>
                    <a:pt x="1550" y="636"/>
                  </a:lnTo>
                  <a:lnTo>
                    <a:pt x="1536" y="638"/>
                  </a:lnTo>
                  <a:lnTo>
                    <a:pt x="1533" y="639"/>
                  </a:lnTo>
                  <a:lnTo>
                    <a:pt x="1531" y="639"/>
                  </a:lnTo>
                  <a:lnTo>
                    <a:pt x="1529" y="639"/>
                  </a:lnTo>
                  <a:lnTo>
                    <a:pt x="1524" y="635"/>
                  </a:lnTo>
                  <a:lnTo>
                    <a:pt x="1510" y="635"/>
                  </a:lnTo>
                  <a:lnTo>
                    <a:pt x="1505" y="636"/>
                  </a:lnTo>
                  <a:lnTo>
                    <a:pt x="1503" y="641"/>
                  </a:lnTo>
                  <a:lnTo>
                    <a:pt x="1500" y="646"/>
                  </a:lnTo>
                  <a:lnTo>
                    <a:pt x="1499" y="652"/>
                  </a:lnTo>
                  <a:lnTo>
                    <a:pt x="1498" y="657"/>
                  </a:lnTo>
                  <a:lnTo>
                    <a:pt x="1497" y="659"/>
                  </a:lnTo>
                  <a:lnTo>
                    <a:pt x="1495" y="659"/>
                  </a:lnTo>
                  <a:lnTo>
                    <a:pt x="1492" y="659"/>
                  </a:lnTo>
                  <a:lnTo>
                    <a:pt x="1490" y="659"/>
                  </a:lnTo>
                  <a:lnTo>
                    <a:pt x="1488" y="659"/>
                  </a:lnTo>
                  <a:lnTo>
                    <a:pt x="1486" y="664"/>
                  </a:lnTo>
                  <a:lnTo>
                    <a:pt x="1484" y="665"/>
                  </a:lnTo>
                  <a:lnTo>
                    <a:pt x="1481" y="666"/>
                  </a:lnTo>
                  <a:lnTo>
                    <a:pt x="1463" y="669"/>
                  </a:lnTo>
                  <a:lnTo>
                    <a:pt x="1459" y="671"/>
                  </a:lnTo>
                  <a:lnTo>
                    <a:pt x="1457" y="675"/>
                  </a:lnTo>
                  <a:lnTo>
                    <a:pt x="1456" y="679"/>
                  </a:lnTo>
                  <a:lnTo>
                    <a:pt x="1454" y="684"/>
                  </a:lnTo>
                  <a:lnTo>
                    <a:pt x="1455" y="694"/>
                  </a:lnTo>
                  <a:lnTo>
                    <a:pt x="1454" y="697"/>
                  </a:lnTo>
                  <a:lnTo>
                    <a:pt x="1451" y="701"/>
                  </a:lnTo>
                  <a:lnTo>
                    <a:pt x="1449" y="705"/>
                  </a:lnTo>
                  <a:lnTo>
                    <a:pt x="1448" y="707"/>
                  </a:lnTo>
                  <a:lnTo>
                    <a:pt x="1448" y="709"/>
                  </a:lnTo>
                  <a:lnTo>
                    <a:pt x="1449" y="711"/>
                  </a:lnTo>
                  <a:lnTo>
                    <a:pt x="1451" y="711"/>
                  </a:lnTo>
                  <a:lnTo>
                    <a:pt x="1454" y="711"/>
                  </a:lnTo>
                  <a:lnTo>
                    <a:pt x="1456" y="711"/>
                  </a:lnTo>
                  <a:lnTo>
                    <a:pt x="1457" y="712"/>
                  </a:lnTo>
                  <a:lnTo>
                    <a:pt x="1457" y="713"/>
                  </a:lnTo>
                  <a:lnTo>
                    <a:pt x="1457" y="715"/>
                  </a:lnTo>
                  <a:lnTo>
                    <a:pt x="1457" y="718"/>
                  </a:lnTo>
                  <a:lnTo>
                    <a:pt x="1455" y="719"/>
                  </a:lnTo>
                  <a:lnTo>
                    <a:pt x="1452" y="719"/>
                  </a:lnTo>
                  <a:lnTo>
                    <a:pt x="1451" y="721"/>
                  </a:lnTo>
                  <a:lnTo>
                    <a:pt x="1449" y="724"/>
                  </a:lnTo>
                  <a:lnTo>
                    <a:pt x="1449" y="728"/>
                  </a:lnTo>
                  <a:lnTo>
                    <a:pt x="1449" y="732"/>
                  </a:lnTo>
                  <a:lnTo>
                    <a:pt x="1451" y="736"/>
                  </a:lnTo>
                  <a:lnTo>
                    <a:pt x="1448" y="737"/>
                  </a:lnTo>
                  <a:lnTo>
                    <a:pt x="1444" y="744"/>
                  </a:lnTo>
                  <a:lnTo>
                    <a:pt x="1440" y="746"/>
                  </a:lnTo>
                  <a:lnTo>
                    <a:pt x="1443" y="742"/>
                  </a:lnTo>
                  <a:lnTo>
                    <a:pt x="1443" y="740"/>
                  </a:lnTo>
                  <a:lnTo>
                    <a:pt x="1440" y="738"/>
                  </a:lnTo>
                  <a:lnTo>
                    <a:pt x="1437" y="737"/>
                  </a:lnTo>
                  <a:lnTo>
                    <a:pt x="1436" y="737"/>
                  </a:lnTo>
                  <a:lnTo>
                    <a:pt x="1434" y="738"/>
                  </a:lnTo>
                  <a:lnTo>
                    <a:pt x="1433" y="738"/>
                  </a:lnTo>
                  <a:lnTo>
                    <a:pt x="1430" y="737"/>
                  </a:lnTo>
                  <a:lnTo>
                    <a:pt x="1427" y="737"/>
                  </a:lnTo>
                  <a:lnTo>
                    <a:pt x="1427" y="737"/>
                  </a:lnTo>
                  <a:lnTo>
                    <a:pt x="1418" y="736"/>
                  </a:lnTo>
                  <a:lnTo>
                    <a:pt x="1409" y="739"/>
                  </a:lnTo>
                  <a:lnTo>
                    <a:pt x="1404" y="740"/>
                  </a:lnTo>
                  <a:lnTo>
                    <a:pt x="1393" y="737"/>
                  </a:lnTo>
                  <a:lnTo>
                    <a:pt x="1390" y="738"/>
                  </a:lnTo>
                  <a:lnTo>
                    <a:pt x="1384" y="744"/>
                  </a:lnTo>
                  <a:lnTo>
                    <a:pt x="1374" y="758"/>
                  </a:lnTo>
                  <a:lnTo>
                    <a:pt x="1373" y="763"/>
                  </a:lnTo>
                  <a:lnTo>
                    <a:pt x="1371" y="765"/>
                  </a:lnTo>
                  <a:lnTo>
                    <a:pt x="1369" y="766"/>
                  </a:lnTo>
                  <a:lnTo>
                    <a:pt x="1369" y="762"/>
                  </a:lnTo>
                  <a:lnTo>
                    <a:pt x="1367" y="760"/>
                  </a:lnTo>
                  <a:lnTo>
                    <a:pt x="1364" y="758"/>
                  </a:lnTo>
                  <a:lnTo>
                    <a:pt x="1361" y="758"/>
                  </a:lnTo>
                  <a:lnTo>
                    <a:pt x="1360" y="758"/>
                  </a:lnTo>
                  <a:lnTo>
                    <a:pt x="1355" y="761"/>
                  </a:lnTo>
                  <a:lnTo>
                    <a:pt x="1345" y="766"/>
                  </a:lnTo>
                  <a:lnTo>
                    <a:pt x="1343" y="766"/>
                  </a:lnTo>
                  <a:lnTo>
                    <a:pt x="1342" y="767"/>
                  </a:lnTo>
                  <a:lnTo>
                    <a:pt x="1339" y="769"/>
                  </a:lnTo>
                  <a:lnTo>
                    <a:pt x="1338" y="769"/>
                  </a:lnTo>
                  <a:lnTo>
                    <a:pt x="1335" y="771"/>
                  </a:lnTo>
                  <a:lnTo>
                    <a:pt x="1331" y="775"/>
                  </a:lnTo>
                  <a:lnTo>
                    <a:pt x="1327" y="776"/>
                  </a:lnTo>
                  <a:lnTo>
                    <a:pt x="1328" y="779"/>
                  </a:lnTo>
                  <a:lnTo>
                    <a:pt x="1327" y="782"/>
                  </a:lnTo>
                  <a:lnTo>
                    <a:pt x="1325" y="785"/>
                  </a:lnTo>
                  <a:lnTo>
                    <a:pt x="1325" y="788"/>
                  </a:lnTo>
                  <a:lnTo>
                    <a:pt x="1324" y="791"/>
                  </a:lnTo>
                  <a:lnTo>
                    <a:pt x="1322" y="795"/>
                  </a:lnTo>
                  <a:lnTo>
                    <a:pt x="1319" y="797"/>
                  </a:lnTo>
                  <a:lnTo>
                    <a:pt x="1318" y="797"/>
                  </a:lnTo>
                  <a:lnTo>
                    <a:pt x="1318" y="796"/>
                  </a:lnTo>
                  <a:lnTo>
                    <a:pt x="1320" y="797"/>
                  </a:lnTo>
                  <a:lnTo>
                    <a:pt x="1322" y="793"/>
                  </a:lnTo>
                  <a:lnTo>
                    <a:pt x="1323" y="788"/>
                  </a:lnTo>
                  <a:lnTo>
                    <a:pt x="1323" y="785"/>
                  </a:lnTo>
                  <a:lnTo>
                    <a:pt x="1322" y="785"/>
                  </a:lnTo>
                  <a:lnTo>
                    <a:pt x="1319" y="781"/>
                  </a:lnTo>
                  <a:lnTo>
                    <a:pt x="1318" y="780"/>
                  </a:lnTo>
                  <a:lnTo>
                    <a:pt x="1314" y="779"/>
                  </a:lnTo>
                  <a:lnTo>
                    <a:pt x="1313" y="779"/>
                  </a:lnTo>
                  <a:lnTo>
                    <a:pt x="1312" y="779"/>
                  </a:lnTo>
                  <a:lnTo>
                    <a:pt x="1310" y="779"/>
                  </a:lnTo>
                  <a:lnTo>
                    <a:pt x="1307" y="779"/>
                  </a:lnTo>
                  <a:lnTo>
                    <a:pt x="1306" y="779"/>
                  </a:lnTo>
                  <a:lnTo>
                    <a:pt x="1305" y="780"/>
                  </a:lnTo>
                  <a:lnTo>
                    <a:pt x="1304" y="781"/>
                  </a:lnTo>
                  <a:lnTo>
                    <a:pt x="1298" y="781"/>
                  </a:lnTo>
                  <a:lnTo>
                    <a:pt x="1294" y="784"/>
                  </a:lnTo>
                  <a:lnTo>
                    <a:pt x="1289" y="785"/>
                  </a:lnTo>
                  <a:lnTo>
                    <a:pt x="1287" y="785"/>
                  </a:lnTo>
                  <a:lnTo>
                    <a:pt x="1283" y="788"/>
                  </a:lnTo>
                  <a:lnTo>
                    <a:pt x="1277" y="794"/>
                  </a:lnTo>
                  <a:lnTo>
                    <a:pt x="1276" y="797"/>
                  </a:lnTo>
                  <a:lnTo>
                    <a:pt x="1276" y="801"/>
                  </a:lnTo>
                  <a:lnTo>
                    <a:pt x="1275" y="801"/>
                  </a:lnTo>
                  <a:lnTo>
                    <a:pt x="1275" y="799"/>
                  </a:lnTo>
                  <a:lnTo>
                    <a:pt x="1274" y="799"/>
                  </a:lnTo>
                  <a:lnTo>
                    <a:pt x="1273" y="800"/>
                  </a:lnTo>
                  <a:lnTo>
                    <a:pt x="1272" y="801"/>
                  </a:lnTo>
                  <a:lnTo>
                    <a:pt x="1272" y="799"/>
                  </a:lnTo>
                  <a:lnTo>
                    <a:pt x="1272" y="798"/>
                  </a:lnTo>
                  <a:lnTo>
                    <a:pt x="1272" y="797"/>
                  </a:lnTo>
                  <a:lnTo>
                    <a:pt x="1271" y="797"/>
                  </a:lnTo>
                  <a:lnTo>
                    <a:pt x="1271" y="795"/>
                  </a:lnTo>
                  <a:lnTo>
                    <a:pt x="1270" y="795"/>
                  </a:lnTo>
                  <a:lnTo>
                    <a:pt x="1270" y="794"/>
                  </a:lnTo>
                  <a:lnTo>
                    <a:pt x="1267" y="793"/>
                  </a:lnTo>
                  <a:lnTo>
                    <a:pt x="1266" y="793"/>
                  </a:lnTo>
                  <a:lnTo>
                    <a:pt x="1263" y="794"/>
                  </a:lnTo>
                  <a:lnTo>
                    <a:pt x="1256" y="793"/>
                  </a:lnTo>
                  <a:lnTo>
                    <a:pt x="1244" y="795"/>
                  </a:lnTo>
                  <a:lnTo>
                    <a:pt x="1241" y="795"/>
                  </a:lnTo>
                  <a:lnTo>
                    <a:pt x="1235" y="799"/>
                  </a:lnTo>
                  <a:lnTo>
                    <a:pt x="1229" y="802"/>
                  </a:lnTo>
                  <a:lnTo>
                    <a:pt x="1227" y="804"/>
                  </a:lnTo>
                  <a:lnTo>
                    <a:pt x="1220" y="813"/>
                  </a:lnTo>
                  <a:lnTo>
                    <a:pt x="1217" y="815"/>
                  </a:lnTo>
                  <a:lnTo>
                    <a:pt x="1206" y="821"/>
                  </a:lnTo>
                  <a:lnTo>
                    <a:pt x="1204" y="822"/>
                  </a:lnTo>
                  <a:lnTo>
                    <a:pt x="1203" y="824"/>
                  </a:lnTo>
                  <a:lnTo>
                    <a:pt x="1200" y="827"/>
                  </a:lnTo>
                  <a:lnTo>
                    <a:pt x="1198" y="829"/>
                  </a:lnTo>
                  <a:lnTo>
                    <a:pt x="1196" y="831"/>
                  </a:lnTo>
                  <a:lnTo>
                    <a:pt x="1194" y="833"/>
                  </a:lnTo>
                  <a:lnTo>
                    <a:pt x="1186" y="847"/>
                  </a:lnTo>
                  <a:lnTo>
                    <a:pt x="1184" y="849"/>
                  </a:lnTo>
                  <a:lnTo>
                    <a:pt x="1179" y="858"/>
                  </a:lnTo>
                  <a:lnTo>
                    <a:pt x="1177" y="862"/>
                  </a:lnTo>
                  <a:lnTo>
                    <a:pt x="1174" y="863"/>
                  </a:lnTo>
                  <a:lnTo>
                    <a:pt x="1171" y="865"/>
                  </a:lnTo>
                  <a:lnTo>
                    <a:pt x="1168" y="867"/>
                  </a:lnTo>
                  <a:lnTo>
                    <a:pt x="1166" y="868"/>
                  </a:lnTo>
                  <a:lnTo>
                    <a:pt x="1163" y="869"/>
                  </a:lnTo>
                  <a:lnTo>
                    <a:pt x="1160" y="871"/>
                  </a:lnTo>
                  <a:lnTo>
                    <a:pt x="1158" y="870"/>
                  </a:lnTo>
                  <a:lnTo>
                    <a:pt x="1159" y="869"/>
                  </a:lnTo>
                  <a:lnTo>
                    <a:pt x="1162" y="866"/>
                  </a:lnTo>
                  <a:lnTo>
                    <a:pt x="1165" y="863"/>
                  </a:lnTo>
                  <a:lnTo>
                    <a:pt x="1164" y="863"/>
                  </a:lnTo>
                  <a:lnTo>
                    <a:pt x="1164" y="862"/>
                  </a:lnTo>
                  <a:lnTo>
                    <a:pt x="1174" y="859"/>
                  </a:lnTo>
                  <a:lnTo>
                    <a:pt x="1178" y="857"/>
                  </a:lnTo>
                  <a:lnTo>
                    <a:pt x="1180" y="851"/>
                  </a:lnTo>
                  <a:lnTo>
                    <a:pt x="1183" y="849"/>
                  </a:lnTo>
                  <a:lnTo>
                    <a:pt x="1184" y="847"/>
                  </a:lnTo>
                  <a:lnTo>
                    <a:pt x="1186" y="842"/>
                  </a:lnTo>
                  <a:lnTo>
                    <a:pt x="1190" y="839"/>
                  </a:lnTo>
                  <a:lnTo>
                    <a:pt x="1191" y="837"/>
                  </a:lnTo>
                  <a:lnTo>
                    <a:pt x="1192" y="833"/>
                  </a:lnTo>
                  <a:lnTo>
                    <a:pt x="1190" y="835"/>
                  </a:lnTo>
                  <a:lnTo>
                    <a:pt x="1188" y="837"/>
                  </a:lnTo>
                  <a:lnTo>
                    <a:pt x="1186" y="837"/>
                  </a:lnTo>
                  <a:lnTo>
                    <a:pt x="1184" y="835"/>
                  </a:lnTo>
                  <a:lnTo>
                    <a:pt x="1183" y="832"/>
                  </a:lnTo>
                  <a:lnTo>
                    <a:pt x="1184" y="828"/>
                  </a:lnTo>
                  <a:lnTo>
                    <a:pt x="1186" y="823"/>
                  </a:lnTo>
                  <a:lnTo>
                    <a:pt x="1185" y="823"/>
                  </a:lnTo>
                  <a:lnTo>
                    <a:pt x="1184" y="823"/>
                  </a:lnTo>
                  <a:lnTo>
                    <a:pt x="1183" y="822"/>
                  </a:lnTo>
                  <a:lnTo>
                    <a:pt x="1182" y="822"/>
                  </a:lnTo>
                  <a:lnTo>
                    <a:pt x="1180" y="821"/>
                  </a:lnTo>
                  <a:lnTo>
                    <a:pt x="1180" y="820"/>
                  </a:lnTo>
                  <a:lnTo>
                    <a:pt x="1178" y="818"/>
                  </a:lnTo>
                  <a:lnTo>
                    <a:pt x="1177" y="816"/>
                  </a:lnTo>
                  <a:lnTo>
                    <a:pt x="1177" y="814"/>
                  </a:lnTo>
                  <a:lnTo>
                    <a:pt x="1175" y="816"/>
                  </a:lnTo>
                  <a:lnTo>
                    <a:pt x="1176" y="819"/>
                  </a:lnTo>
                  <a:lnTo>
                    <a:pt x="1177" y="821"/>
                  </a:lnTo>
                  <a:lnTo>
                    <a:pt x="1178" y="823"/>
                  </a:lnTo>
                  <a:lnTo>
                    <a:pt x="1179" y="825"/>
                  </a:lnTo>
                  <a:lnTo>
                    <a:pt x="1179" y="826"/>
                  </a:lnTo>
                  <a:lnTo>
                    <a:pt x="1180" y="827"/>
                  </a:lnTo>
                  <a:lnTo>
                    <a:pt x="1179" y="829"/>
                  </a:lnTo>
                  <a:lnTo>
                    <a:pt x="1178" y="830"/>
                  </a:lnTo>
                  <a:lnTo>
                    <a:pt x="1175" y="833"/>
                  </a:lnTo>
                  <a:lnTo>
                    <a:pt x="1170" y="842"/>
                  </a:lnTo>
                  <a:lnTo>
                    <a:pt x="1169" y="842"/>
                  </a:lnTo>
                  <a:lnTo>
                    <a:pt x="1167" y="845"/>
                  </a:lnTo>
                  <a:lnTo>
                    <a:pt x="1162" y="848"/>
                  </a:lnTo>
                  <a:lnTo>
                    <a:pt x="1155" y="850"/>
                  </a:lnTo>
                  <a:lnTo>
                    <a:pt x="1154" y="850"/>
                  </a:lnTo>
                  <a:lnTo>
                    <a:pt x="1152" y="850"/>
                  </a:lnTo>
                  <a:lnTo>
                    <a:pt x="1152" y="849"/>
                  </a:lnTo>
                  <a:lnTo>
                    <a:pt x="1151" y="848"/>
                  </a:lnTo>
                  <a:lnTo>
                    <a:pt x="1151" y="847"/>
                  </a:lnTo>
                  <a:lnTo>
                    <a:pt x="1150" y="848"/>
                  </a:lnTo>
                  <a:lnTo>
                    <a:pt x="1150" y="849"/>
                  </a:lnTo>
                  <a:lnTo>
                    <a:pt x="1150" y="851"/>
                  </a:lnTo>
                  <a:lnTo>
                    <a:pt x="1150" y="851"/>
                  </a:lnTo>
                  <a:lnTo>
                    <a:pt x="1145" y="853"/>
                  </a:lnTo>
                  <a:lnTo>
                    <a:pt x="1145" y="854"/>
                  </a:lnTo>
                  <a:lnTo>
                    <a:pt x="1144" y="857"/>
                  </a:lnTo>
                  <a:lnTo>
                    <a:pt x="1143" y="857"/>
                  </a:lnTo>
                  <a:lnTo>
                    <a:pt x="1143" y="859"/>
                  </a:lnTo>
                  <a:lnTo>
                    <a:pt x="1144" y="860"/>
                  </a:lnTo>
                  <a:lnTo>
                    <a:pt x="1144" y="862"/>
                  </a:lnTo>
                  <a:lnTo>
                    <a:pt x="1144" y="870"/>
                  </a:lnTo>
                  <a:lnTo>
                    <a:pt x="1144" y="872"/>
                  </a:lnTo>
                  <a:lnTo>
                    <a:pt x="1145" y="875"/>
                  </a:lnTo>
                  <a:lnTo>
                    <a:pt x="1149" y="890"/>
                  </a:lnTo>
                  <a:lnTo>
                    <a:pt x="1150" y="892"/>
                  </a:lnTo>
                  <a:lnTo>
                    <a:pt x="1150" y="893"/>
                  </a:lnTo>
                  <a:lnTo>
                    <a:pt x="1151" y="895"/>
                  </a:lnTo>
                  <a:lnTo>
                    <a:pt x="1156" y="908"/>
                  </a:lnTo>
                  <a:lnTo>
                    <a:pt x="1160" y="916"/>
                  </a:lnTo>
                  <a:lnTo>
                    <a:pt x="1158" y="918"/>
                  </a:lnTo>
                  <a:lnTo>
                    <a:pt x="1156" y="917"/>
                  </a:lnTo>
                  <a:lnTo>
                    <a:pt x="1153" y="913"/>
                  </a:lnTo>
                  <a:lnTo>
                    <a:pt x="1149" y="910"/>
                  </a:lnTo>
                  <a:lnTo>
                    <a:pt x="1143" y="908"/>
                  </a:lnTo>
                  <a:lnTo>
                    <a:pt x="1141" y="906"/>
                  </a:lnTo>
                  <a:lnTo>
                    <a:pt x="1141" y="903"/>
                  </a:lnTo>
                  <a:lnTo>
                    <a:pt x="1141" y="898"/>
                  </a:lnTo>
                  <a:lnTo>
                    <a:pt x="1141" y="893"/>
                  </a:lnTo>
                  <a:lnTo>
                    <a:pt x="1138" y="889"/>
                  </a:lnTo>
                  <a:lnTo>
                    <a:pt x="1136" y="887"/>
                  </a:lnTo>
                  <a:lnTo>
                    <a:pt x="1132" y="884"/>
                  </a:lnTo>
                  <a:lnTo>
                    <a:pt x="1128" y="883"/>
                  </a:lnTo>
                  <a:lnTo>
                    <a:pt x="1124" y="883"/>
                  </a:lnTo>
                  <a:lnTo>
                    <a:pt x="1121" y="883"/>
                  </a:lnTo>
                  <a:lnTo>
                    <a:pt x="1118" y="883"/>
                  </a:lnTo>
                  <a:lnTo>
                    <a:pt x="1117" y="884"/>
                  </a:lnTo>
                  <a:lnTo>
                    <a:pt x="1115" y="887"/>
                  </a:lnTo>
                  <a:lnTo>
                    <a:pt x="1112" y="887"/>
                  </a:lnTo>
                  <a:lnTo>
                    <a:pt x="1109" y="884"/>
                  </a:lnTo>
                  <a:lnTo>
                    <a:pt x="1107" y="882"/>
                  </a:lnTo>
                  <a:lnTo>
                    <a:pt x="1105" y="879"/>
                  </a:lnTo>
                  <a:lnTo>
                    <a:pt x="1104" y="876"/>
                  </a:lnTo>
                  <a:lnTo>
                    <a:pt x="1102" y="873"/>
                  </a:lnTo>
                  <a:lnTo>
                    <a:pt x="1100" y="871"/>
                  </a:lnTo>
                  <a:lnTo>
                    <a:pt x="1097" y="871"/>
                  </a:lnTo>
                  <a:lnTo>
                    <a:pt x="1095" y="869"/>
                  </a:lnTo>
                  <a:lnTo>
                    <a:pt x="1091" y="868"/>
                  </a:lnTo>
                  <a:lnTo>
                    <a:pt x="1088" y="868"/>
                  </a:lnTo>
                  <a:lnTo>
                    <a:pt x="1084" y="869"/>
                  </a:lnTo>
                  <a:lnTo>
                    <a:pt x="1079" y="868"/>
                  </a:lnTo>
                  <a:lnTo>
                    <a:pt x="1076" y="867"/>
                  </a:lnTo>
                  <a:lnTo>
                    <a:pt x="1072" y="865"/>
                  </a:lnTo>
                  <a:lnTo>
                    <a:pt x="1069" y="863"/>
                  </a:lnTo>
                  <a:lnTo>
                    <a:pt x="1065" y="861"/>
                  </a:lnTo>
                  <a:lnTo>
                    <a:pt x="1060" y="857"/>
                  </a:lnTo>
                  <a:lnTo>
                    <a:pt x="1056" y="855"/>
                  </a:lnTo>
                  <a:lnTo>
                    <a:pt x="1052" y="854"/>
                  </a:lnTo>
                  <a:lnTo>
                    <a:pt x="1048" y="856"/>
                  </a:lnTo>
                  <a:lnTo>
                    <a:pt x="1044" y="855"/>
                  </a:lnTo>
                  <a:lnTo>
                    <a:pt x="1040" y="852"/>
                  </a:lnTo>
                  <a:lnTo>
                    <a:pt x="1039" y="853"/>
                  </a:lnTo>
                  <a:lnTo>
                    <a:pt x="1040" y="858"/>
                  </a:lnTo>
                  <a:lnTo>
                    <a:pt x="1039" y="861"/>
                  </a:lnTo>
                  <a:lnTo>
                    <a:pt x="1036" y="864"/>
                  </a:lnTo>
                  <a:lnTo>
                    <a:pt x="1035" y="862"/>
                  </a:lnTo>
                  <a:lnTo>
                    <a:pt x="1034" y="860"/>
                  </a:lnTo>
                  <a:lnTo>
                    <a:pt x="1031" y="861"/>
                  </a:lnTo>
                  <a:lnTo>
                    <a:pt x="1030" y="863"/>
                  </a:lnTo>
                  <a:lnTo>
                    <a:pt x="1028" y="864"/>
                  </a:lnTo>
                  <a:lnTo>
                    <a:pt x="1028" y="867"/>
                  </a:lnTo>
                  <a:lnTo>
                    <a:pt x="1030" y="868"/>
                  </a:lnTo>
                  <a:lnTo>
                    <a:pt x="1030" y="869"/>
                  </a:lnTo>
                  <a:lnTo>
                    <a:pt x="1028" y="869"/>
                  </a:lnTo>
                  <a:lnTo>
                    <a:pt x="1025" y="870"/>
                  </a:lnTo>
                  <a:lnTo>
                    <a:pt x="1024" y="872"/>
                  </a:lnTo>
                  <a:lnTo>
                    <a:pt x="1026" y="875"/>
                  </a:lnTo>
                  <a:lnTo>
                    <a:pt x="1025" y="875"/>
                  </a:lnTo>
                  <a:lnTo>
                    <a:pt x="1024" y="874"/>
                  </a:lnTo>
                  <a:lnTo>
                    <a:pt x="1018" y="874"/>
                  </a:lnTo>
                  <a:lnTo>
                    <a:pt x="1018" y="873"/>
                  </a:lnTo>
                  <a:lnTo>
                    <a:pt x="1014" y="869"/>
                  </a:lnTo>
                  <a:lnTo>
                    <a:pt x="1012" y="867"/>
                  </a:lnTo>
                  <a:lnTo>
                    <a:pt x="1010" y="867"/>
                  </a:lnTo>
                  <a:lnTo>
                    <a:pt x="1008" y="869"/>
                  </a:lnTo>
                  <a:lnTo>
                    <a:pt x="1007" y="869"/>
                  </a:lnTo>
                  <a:lnTo>
                    <a:pt x="1006" y="869"/>
                  </a:lnTo>
                  <a:lnTo>
                    <a:pt x="1006" y="868"/>
                  </a:lnTo>
                  <a:lnTo>
                    <a:pt x="1007" y="867"/>
                  </a:lnTo>
                  <a:lnTo>
                    <a:pt x="1008" y="865"/>
                  </a:lnTo>
                  <a:lnTo>
                    <a:pt x="1008" y="863"/>
                  </a:lnTo>
                  <a:lnTo>
                    <a:pt x="1006" y="863"/>
                  </a:lnTo>
                  <a:lnTo>
                    <a:pt x="999" y="863"/>
                  </a:lnTo>
                  <a:lnTo>
                    <a:pt x="1000" y="862"/>
                  </a:lnTo>
                  <a:lnTo>
                    <a:pt x="1000" y="860"/>
                  </a:lnTo>
                  <a:lnTo>
                    <a:pt x="1001" y="851"/>
                  </a:lnTo>
                  <a:lnTo>
                    <a:pt x="999" y="854"/>
                  </a:lnTo>
                  <a:lnTo>
                    <a:pt x="997" y="857"/>
                  </a:lnTo>
                  <a:lnTo>
                    <a:pt x="995" y="861"/>
                  </a:lnTo>
                  <a:lnTo>
                    <a:pt x="993" y="862"/>
                  </a:lnTo>
                  <a:lnTo>
                    <a:pt x="992" y="863"/>
                  </a:lnTo>
                  <a:lnTo>
                    <a:pt x="991" y="863"/>
                  </a:lnTo>
                  <a:lnTo>
                    <a:pt x="990" y="863"/>
                  </a:lnTo>
                  <a:lnTo>
                    <a:pt x="989" y="863"/>
                  </a:lnTo>
                  <a:lnTo>
                    <a:pt x="987" y="861"/>
                  </a:lnTo>
                  <a:lnTo>
                    <a:pt x="982" y="858"/>
                  </a:lnTo>
                  <a:lnTo>
                    <a:pt x="982" y="862"/>
                  </a:lnTo>
                  <a:lnTo>
                    <a:pt x="982" y="863"/>
                  </a:lnTo>
                  <a:lnTo>
                    <a:pt x="972" y="865"/>
                  </a:lnTo>
                  <a:lnTo>
                    <a:pt x="970" y="865"/>
                  </a:lnTo>
                  <a:lnTo>
                    <a:pt x="970" y="865"/>
                  </a:lnTo>
                  <a:lnTo>
                    <a:pt x="969" y="864"/>
                  </a:lnTo>
                  <a:lnTo>
                    <a:pt x="966" y="865"/>
                  </a:lnTo>
                  <a:lnTo>
                    <a:pt x="966" y="864"/>
                  </a:lnTo>
                  <a:lnTo>
                    <a:pt x="961" y="863"/>
                  </a:lnTo>
                  <a:lnTo>
                    <a:pt x="958" y="863"/>
                  </a:lnTo>
                  <a:lnTo>
                    <a:pt x="958" y="863"/>
                  </a:lnTo>
                  <a:lnTo>
                    <a:pt x="954" y="865"/>
                  </a:lnTo>
                  <a:lnTo>
                    <a:pt x="943" y="867"/>
                  </a:lnTo>
                  <a:lnTo>
                    <a:pt x="941" y="867"/>
                  </a:lnTo>
                  <a:lnTo>
                    <a:pt x="940" y="868"/>
                  </a:lnTo>
                  <a:lnTo>
                    <a:pt x="940" y="869"/>
                  </a:lnTo>
                  <a:lnTo>
                    <a:pt x="939" y="870"/>
                  </a:lnTo>
                  <a:lnTo>
                    <a:pt x="935" y="870"/>
                  </a:lnTo>
                  <a:lnTo>
                    <a:pt x="916" y="865"/>
                  </a:lnTo>
                  <a:lnTo>
                    <a:pt x="915" y="864"/>
                  </a:lnTo>
                  <a:lnTo>
                    <a:pt x="914" y="864"/>
                  </a:lnTo>
                  <a:lnTo>
                    <a:pt x="913" y="863"/>
                  </a:lnTo>
                  <a:lnTo>
                    <a:pt x="913" y="862"/>
                  </a:lnTo>
                  <a:lnTo>
                    <a:pt x="913" y="861"/>
                  </a:lnTo>
                  <a:lnTo>
                    <a:pt x="912" y="860"/>
                  </a:lnTo>
                  <a:lnTo>
                    <a:pt x="912" y="858"/>
                  </a:lnTo>
                  <a:lnTo>
                    <a:pt x="911" y="857"/>
                  </a:lnTo>
                  <a:lnTo>
                    <a:pt x="913" y="856"/>
                  </a:lnTo>
                  <a:lnTo>
                    <a:pt x="914" y="855"/>
                  </a:lnTo>
                  <a:lnTo>
                    <a:pt x="914" y="854"/>
                  </a:lnTo>
                  <a:lnTo>
                    <a:pt x="911" y="855"/>
                  </a:lnTo>
                  <a:lnTo>
                    <a:pt x="909" y="856"/>
                  </a:lnTo>
                  <a:lnTo>
                    <a:pt x="906" y="855"/>
                  </a:lnTo>
                  <a:lnTo>
                    <a:pt x="903" y="853"/>
                  </a:lnTo>
                  <a:lnTo>
                    <a:pt x="901" y="853"/>
                  </a:lnTo>
                  <a:lnTo>
                    <a:pt x="900" y="852"/>
                  </a:lnTo>
                  <a:lnTo>
                    <a:pt x="897" y="848"/>
                  </a:lnTo>
                  <a:lnTo>
                    <a:pt x="894" y="845"/>
                  </a:lnTo>
                  <a:lnTo>
                    <a:pt x="892" y="847"/>
                  </a:lnTo>
                  <a:lnTo>
                    <a:pt x="886" y="845"/>
                  </a:lnTo>
                  <a:lnTo>
                    <a:pt x="880" y="839"/>
                  </a:lnTo>
                  <a:lnTo>
                    <a:pt x="879" y="840"/>
                  </a:lnTo>
                  <a:lnTo>
                    <a:pt x="880" y="842"/>
                  </a:lnTo>
                  <a:lnTo>
                    <a:pt x="880" y="844"/>
                  </a:lnTo>
                  <a:lnTo>
                    <a:pt x="879" y="844"/>
                  </a:lnTo>
                  <a:lnTo>
                    <a:pt x="874" y="844"/>
                  </a:lnTo>
                  <a:lnTo>
                    <a:pt x="872" y="844"/>
                  </a:lnTo>
                  <a:lnTo>
                    <a:pt x="870" y="842"/>
                  </a:lnTo>
                  <a:lnTo>
                    <a:pt x="869" y="841"/>
                  </a:lnTo>
                  <a:lnTo>
                    <a:pt x="868" y="839"/>
                  </a:lnTo>
                  <a:lnTo>
                    <a:pt x="870" y="837"/>
                  </a:lnTo>
                  <a:lnTo>
                    <a:pt x="872" y="836"/>
                  </a:lnTo>
                  <a:lnTo>
                    <a:pt x="873" y="835"/>
                  </a:lnTo>
                  <a:lnTo>
                    <a:pt x="875" y="835"/>
                  </a:lnTo>
                  <a:lnTo>
                    <a:pt x="880" y="836"/>
                  </a:lnTo>
                  <a:lnTo>
                    <a:pt x="886" y="835"/>
                  </a:lnTo>
                  <a:lnTo>
                    <a:pt x="887" y="834"/>
                  </a:lnTo>
                  <a:lnTo>
                    <a:pt x="892" y="830"/>
                  </a:lnTo>
                  <a:lnTo>
                    <a:pt x="893" y="829"/>
                  </a:lnTo>
                  <a:lnTo>
                    <a:pt x="894" y="829"/>
                  </a:lnTo>
                  <a:lnTo>
                    <a:pt x="895" y="829"/>
                  </a:lnTo>
                  <a:lnTo>
                    <a:pt x="894" y="827"/>
                  </a:lnTo>
                  <a:lnTo>
                    <a:pt x="890" y="822"/>
                  </a:lnTo>
                  <a:lnTo>
                    <a:pt x="889" y="821"/>
                  </a:lnTo>
                  <a:lnTo>
                    <a:pt x="886" y="821"/>
                  </a:lnTo>
                  <a:lnTo>
                    <a:pt x="881" y="821"/>
                  </a:lnTo>
                  <a:lnTo>
                    <a:pt x="869" y="815"/>
                  </a:lnTo>
                  <a:lnTo>
                    <a:pt x="867" y="815"/>
                  </a:lnTo>
                  <a:lnTo>
                    <a:pt x="865" y="815"/>
                  </a:lnTo>
                  <a:lnTo>
                    <a:pt x="863" y="815"/>
                  </a:lnTo>
                  <a:lnTo>
                    <a:pt x="862" y="817"/>
                  </a:lnTo>
                  <a:lnTo>
                    <a:pt x="862" y="818"/>
                  </a:lnTo>
                  <a:lnTo>
                    <a:pt x="862" y="819"/>
                  </a:lnTo>
                  <a:lnTo>
                    <a:pt x="862" y="821"/>
                  </a:lnTo>
                  <a:lnTo>
                    <a:pt x="862" y="824"/>
                  </a:lnTo>
                  <a:lnTo>
                    <a:pt x="859" y="819"/>
                  </a:lnTo>
                  <a:lnTo>
                    <a:pt x="858" y="818"/>
                  </a:lnTo>
                  <a:lnTo>
                    <a:pt x="857" y="818"/>
                  </a:lnTo>
                  <a:lnTo>
                    <a:pt x="847" y="807"/>
                  </a:lnTo>
                  <a:lnTo>
                    <a:pt x="845" y="803"/>
                  </a:lnTo>
                  <a:lnTo>
                    <a:pt x="848" y="806"/>
                  </a:lnTo>
                  <a:lnTo>
                    <a:pt x="850" y="809"/>
                  </a:lnTo>
                  <a:lnTo>
                    <a:pt x="852" y="809"/>
                  </a:lnTo>
                  <a:lnTo>
                    <a:pt x="868" y="808"/>
                  </a:lnTo>
                  <a:lnTo>
                    <a:pt x="871" y="809"/>
                  </a:lnTo>
                  <a:lnTo>
                    <a:pt x="876" y="812"/>
                  </a:lnTo>
                  <a:lnTo>
                    <a:pt x="877" y="813"/>
                  </a:lnTo>
                  <a:lnTo>
                    <a:pt x="885" y="813"/>
                  </a:lnTo>
                  <a:lnTo>
                    <a:pt x="892" y="815"/>
                  </a:lnTo>
                  <a:lnTo>
                    <a:pt x="898" y="814"/>
                  </a:lnTo>
                  <a:lnTo>
                    <a:pt x="899" y="814"/>
                  </a:lnTo>
                  <a:lnTo>
                    <a:pt x="910" y="815"/>
                  </a:lnTo>
                  <a:lnTo>
                    <a:pt x="915" y="819"/>
                  </a:lnTo>
                  <a:lnTo>
                    <a:pt x="918" y="820"/>
                  </a:lnTo>
                  <a:lnTo>
                    <a:pt x="922" y="820"/>
                  </a:lnTo>
                  <a:lnTo>
                    <a:pt x="926" y="818"/>
                  </a:lnTo>
                  <a:lnTo>
                    <a:pt x="928" y="815"/>
                  </a:lnTo>
                  <a:lnTo>
                    <a:pt x="927" y="813"/>
                  </a:lnTo>
                  <a:lnTo>
                    <a:pt x="929" y="809"/>
                  </a:lnTo>
                  <a:lnTo>
                    <a:pt x="935" y="804"/>
                  </a:lnTo>
                  <a:lnTo>
                    <a:pt x="937" y="803"/>
                  </a:lnTo>
                  <a:lnTo>
                    <a:pt x="941" y="803"/>
                  </a:lnTo>
                  <a:lnTo>
                    <a:pt x="943" y="802"/>
                  </a:lnTo>
                  <a:lnTo>
                    <a:pt x="944" y="800"/>
                  </a:lnTo>
                  <a:lnTo>
                    <a:pt x="946" y="799"/>
                  </a:lnTo>
                  <a:lnTo>
                    <a:pt x="946" y="797"/>
                  </a:lnTo>
                  <a:lnTo>
                    <a:pt x="948" y="796"/>
                  </a:lnTo>
                  <a:lnTo>
                    <a:pt x="946" y="797"/>
                  </a:lnTo>
                  <a:lnTo>
                    <a:pt x="943" y="798"/>
                  </a:lnTo>
                  <a:lnTo>
                    <a:pt x="940" y="800"/>
                  </a:lnTo>
                  <a:lnTo>
                    <a:pt x="939" y="799"/>
                  </a:lnTo>
                  <a:lnTo>
                    <a:pt x="927" y="806"/>
                  </a:lnTo>
                  <a:lnTo>
                    <a:pt x="920" y="807"/>
                  </a:lnTo>
                  <a:lnTo>
                    <a:pt x="914" y="803"/>
                  </a:lnTo>
                  <a:lnTo>
                    <a:pt x="912" y="802"/>
                  </a:lnTo>
                  <a:lnTo>
                    <a:pt x="912" y="801"/>
                  </a:lnTo>
                  <a:lnTo>
                    <a:pt x="911" y="802"/>
                  </a:lnTo>
                  <a:lnTo>
                    <a:pt x="910" y="803"/>
                  </a:lnTo>
                  <a:lnTo>
                    <a:pt x="909" y="803"/>
                  </a:lnTo>
                  <a:lnTo>
                    <a:pt x="908" y="804"/>
                  </a:lnTo>
                  <a:lnTo>
                    <a:pt x="906" y="804"/>
                  </a:lnTo>
                  <a:lnTo>
                    <a:pt x="905" y="804"/>
                  </a:lnTo>
                  <a:lnTo>
                    <a:pt x="903" y="808"/>
                  </a:lnTo>
                  <a:lnTo>
                    <a:pt x="902" y="806"/>
                  </a:lnTo>
                  <a:lnTo>
                    <a:pt x="900" y="801"/>
                  </a:lnTo>
                  <a:lnTo>
                    <a:pt x="898" y="800"/>
                  </a:lnTo>
                  <a:lnTo>
                    <a:pt x="893" y="799"/>
                  </a:lnTo>
                  <a:lnTo>
                    <a:pt x="892" y="798"/>
                  </a:lnTo>
                  <a:lnTo>
                    <a:pt x="891" y="797"/>
                  </a:lnTo>
                  <a:lnTo>
                    <a:pt x="889" y="795"/>
                  </a:lnTo>
                  <a:lnTo>
                    <a:pt x="888" y="792"/>
                  </a:lnTo>
                  <a:lnTo>
                    <a:pt x="887" y="790"/>
                  </a:lnTo>
                  <a:lnTo>
                    <a:pt x="887" y="787"/>
                  </a:lnTo>
                  <a:lnTo>
                    <a:pt x="886" y="785"/>
                  </a:lnTo>
                  <a:lnTo>
                    <a:pt x="885" y="784"/>
                  </a:lnTo>
                  <a:lnTo>
                    <a:pt x="884" y="781"/>
                  </a:lnTo>
                  <a:lnTo>
                    <a:pt x="884" y="776"/>
                  </a:lnTo>
                  <a:lnTo>
                    <a:pt x="886" y="772"/>
                  </a:lnTo>
                  <a:lnTo>
                    <a:pt x="888" y="768"/>
                  </a:lnTo>
                  <a:lnTo>
                    <a:pt x="890" y="763"/>
                  </a:lnTo>
                  <a:lnTo>
                    <a:pt x="890" y="761"/>
                  </a:lnTo>
                  <a:lnTo>
                    <a:pt x="890" y="759"/>
                  </a:lnTo>
                  <a:lnTo>
                    <a:pt x="889" y="757"/>
                  </a:lnTo>
                  <a:lnTo>
                    <a:pt x="885" y="756"/>
                  </a:lnTo>
                  <a:lnTo>
                    <a:pt x="884" y="755"/>
                  </a:lnTo>
                  <a:lnTo>
                    <a:pt x="884" y="754"/>
                  </a:lnTo>
                  <a:lnTo>
                    <a:pt x="886" y="749"/>
                  </a:lnTo>
                  <a:lnTo>
                    <a:pt x="887" y="749"/>
                  </a:lnTo>
                  <a:lnTo>
                    <a:pt x="887" y="748"/>
                  </a:lnTo>
                  <a:lnTo>
                    <a:pt x="885" y="747"/>
                  </a:lnTo>
                  <a:lnTo>
                    <a:pt x="880" y="748"/>
                  </a:lnTo>
                  <a:lnTo>
                    <a:pt x="879" y="748"/>
                  </a:lnTo>
                  <a:lnTo>
                    <a:pt x="877" y="746"/>
                  </a:lnTo>
                  <a:lnTo>
                    <a:pt x="880" y="740"/>
                  </a:lnTo>
                  <a:lnTo>
                    <a:pt x="880" y="737"/>
                  </a:lnTo>
                  <a:lnTo>
                    <a:pt x="879" y="734"/>
                  </a:lnTo>
                  <a:lnTo>
                    <a:pt x="878" y="732"/>
                  </a:lnTo>
                  <a:lnTo>
                    <a:pt x="876" y="732"/>
                  </a:lnTo>
                  <a:lnTo>
                    <a:pt x="875" y="731"/>
                  </a:lnTo>
                  <a:lnTo>
                    <a:pt x="875" y="730"/>
                  </a:lnTo>
                  <a:lnTo>
                    <a:pt x="874" y="727"/>
                  </a:lnTo>
                  <a:lnTo>
                    <a:pt x="874" y="725"/>
                  </a:lnTo>
                  <a:lnTo>
                    <a:pt x="874" y="725"/>
                  </a:lnTo>
                  <a:lnTo>
                    <a:pt x="873" y="724"/>
                  </a:lnTo>
                  <a:lnTo>
                    <a:pt x="868" y="721"/>
                  </a:lnTo>
                  <a:lnTo>
                    <a:pt x="867" y="719"/>
                  </a:lnTo>
                  <a:lnTo>
                    <a:pt x="868" y="717"/>
                  </a:lnTo>
                  <a:lnTo>
                    <a:pt x="868" y="715"/>
                  </a:lnTo>
                  <a:lnTo>
                    <a:pt x="867" y="715"/>
                  </a:lnTo>
                  <a:lnTo>
                    <a:pt x="866" y="716"/>
                  </a:lnTo>
                  <a:lnTo>
                    <a:pt x="865" y="718"/>
                  </a:lnTo>
                  <a:lnTo>
                    <a:pt x="864" y="719"/>
                  </a:lnTo>
                  <a:lnTo>
                    <a:pt x="865" y="720"/>
                  </a:lnTo>
                  <a:lnTo>
                    <a:pt x="867" y="722"/>
                  </a:lnTo>
                  <a:lnTo>
                    <a:pt x="868" y="723"/>
                  </a:lnTo>
                  <a:lnTo>
                    <a:pt x="872" y="724"/>
                  </a:lnTo>
                  <a:lnTo>
                    <a:pt x="873" y="725"/>
                  </a:lnTo>
                  <a:lnTo>
                    <a:pt x="873" y="733"/>
                  </a:lnTo>
                  <a:lnTo>
                    <a:pt x="874" y="734"/>
                  </a:lnTo>
                  <a:lnTo>
                    <a:pt x="875" y="735"/>
                  </a:lnTo>
                  <a:lnTo>
                    <a:pt x="876" y="735"/>
                  </a:lnTo>
                  <a:lnTo>
                    <a:pt x="877" y="736"/>
                  </a:lnTo>
                  <a:lnTo>
                    <a:pt x="878" y="737"/>
                  </a:lnTo>
                  <a:lnTo>
                    <a:pt x="878" y="739"/>
                  </a:lnTo>
                  <a:lnTo>
                    <a:pt x="876" y="742"/>
                  </a:lnTo>
                  <a:lnTo>
                    <a:pt x="875" y="743"/>
                  </a:lnTo>
                  <a:lnTo>
                    <a:pt x="875" y="749"/>
                  </a:lnTo>
                  <a:lnTo>
                    <a:pt x="878" y="749"/>
                  </a:lnTo>
                  <a:lnTo>
                    <a:pt x="882" y="749"/>
                  </a:lnTo>
                  <a:lnTo>
                    <a:pt x="885" y="749"/>
                  </a:lnTo>
                  <a:lnTo>
                    <a:pt x="882" y="753"/>
                  </a:lnTo>
                  <a:lnTo>
                    <a:pt x="881" y="755"/>
                  </a:lnTo>
                  <a:lnTo>
                    <a:pt x="880" y="757"/>
                  </a:lnTo>
                  <a:lnTo>
                    <a:pt x="881" y="759"/>
                  </a:lnTo>
                  <a:lnTo>
                    <a:pt x="883" y="760"/>
                  </a:lnTo>
                  <a:lnTo>
                    <a:pt x="885" y="759"/>
                  </a:lnTo>
                  <a:lnTo>
                    <a:pt x="886" y="758"/>
                  </a:lnTo>
                  <a:lnTo>
                    <a:pt x="887" y="761"/>
                  </a:lnTo>
                  <a:lnTo>
                    <a:pt x="886" y="765"/>
                  </a:lnTo>
                  <a:lnTo>
                    <a:pt x="885" y="768"/>
                  </a:lnTo>
                  <a:lnTo>
                    <a:pt x="883" y="769"/>
                  </a:lnTo>
                  <a:lnTo>
                    <a:pt x="880" y="770"/>
                  </a:lnTo>
                  <a:lnTo>
                    <a:pt x="879" y="772"/>
                  </a:lnTo>
                  <a:lnTo>
                    <a:pt x="877" y="775"/>
                  </a:lnTo>
                  <a:lnTo>
                    <a:pt x="877" y="779"/>
                  </a:lnTo>
                  <a:lnTo>
                    <a:pt x="880" y="783"/>
                  </a:lnTo>
                  <a:lnTo>
                    <a:pt x="881" y="784"/>
                  </a:lnTo>
                  <a:lnTo>
                    <a:pt x="880" y="790"/>
                  </a:lnTo>
                  <a:lnTo>
                    <a:pt x="880" y="792"/>
                  </a:lnTo>
                  <a:lnTo>
                    <a:pt x="881" y="793"/>
                  </a:lnTo>
                  <a:lnTo>
                    <a:pt x="881" y="794"/>
                  </a:lnTo>
                  <a:lnTo>
                    <a:pt x="880" y="796"/>
                  </a:lnTo>
                  <a:lnTo>
                    <a:pt x="880" y="797"/>
                  </a:lnTo>
                  <a:lnTo>
                    <a:pt x="878" y="797"/>
                  </a:lnTo>
                  <a:lnTo>
                    <a:pt x="877" y="798"/>
                  </a:lnTo>
                  <a:lnTo>
                    <a:pt x="873" y="799"/>
                  </a:lnTo>
                  <a:lnTo>
                    <a:pt x="869" y="798"/>
                  </a:lnTo>
                  <a:lnTo>
                    <a:pt x="860" y="795"/>
                  </a:lnTo>
                  <a:lnTo>
                    <a:pt x="855" y="796"/>
                  </a:lnTo>
                  <a:lnTo>
                    <a:pt x="853" y="797"/>
                  </a:lnTo>
                  <a:lnTo>
                    <a:pt x="852" y="798"/>
                  </a:lnTo>
                  <a:lnTo>
                    <a:pt x="851" y="800"/>
                  </a:lnTo>
                  <a:lnTo>
                    <a:pt x="850" y="800"/>
                  </a:lnTo>
                  <a:lnTo>
                    <a:pt x="849" y="800"/>
                  </a:lnTo>
                  <a:lnTo>
                    <a:pt x="848" y="798"/>
                  </a:lnTo>
                  <a:lnTo>
                    <a:pt x="847" y="798"/>
                  </a:lnTo>
                  <a:lnTo>
                    <a:pt x="845" y="798"/>
                  </a:lnTo>
                  <a:lnTo>
                    <a:pt x="844" y="798"/>
                  </a:lnTo>
                  <a:lnTo>
                    <a:pt x="843" y="796"/>
                  </a:lnTo>
                  <a:lnTo>
                    <a:pt x="844" y="794"/>
                  </a:lnTo>
                  <a:lnTo>
                    <a:pt x="849" y="785"/>
                  </a:lnTo>
                  <a:lnTo>
                    <a:pt x="850" y="783"/>
                  </a:lnTo>
                  <a:lnTo>
                    <a:pt x="850" y="781"/>
                  </a:lnTo>
                  <a:lnTo>
                    <a:pt x="851" y="780"/>
                  </a:lnTo>
                  <a:lnTo>
                    <a:pt x="856" y="774"/>
                  </a:lnTo>
                  <a:lnTo>
                    <a:pt x="854" y="773"/>
                  </a:lnTo>
                  <a:lnTo>
                    <a:pt x="853" y="773"/>
                  </a:lnTo>
                  <a:lnTo>
                    <a:pt x="853" y="775"/>
                  </a:lnTo>
                  <a:lnTo>
                    <a:pt x="852" y="777"/>
                  </a:lnTo>
                  <a:lnTo>
                    <a:pt x="851" y="777"/>
                  </a:lnTo>
                  <a:lnTo>
                    <a:pt x="850" y="778"/>
                  </a:lnTo>
                  <a:lnTo>
                    <a:pt x="849" y="779"/>
                  </a:lnTo>
                  <a:lnTo>
                    <a:pt x="849" y="779"/>
                  </a:lnTo>
                  <a:lnTo>
                    <a:pt x="847" y="782"/>
                  </a:lnTo>
                  <a:lnTo>
                    <a:pt x="846" y="782"/>
                  </a:lnTo>
                  <a:lnTo>
                    <a:pt x="846" y="783"/>
                  </a:lnTo>
                  <a:lnTo>
                    <a:pt x="845" y="783"/>
                  </a:lnTo>
                  <a:lnTo>
                    <a:pt x="844" y="782"/>
                  </a:lnTo>
                  <a:lnTo>
                    <a:pt x="843" y="781"/>
                  </a:lnTo>
                  <a:lnTo>
                    <a:pt x="842" y="778"/>
                  </a:lnTo>
                  <a:lnTo>
                    <a:pt x="840" y="776"/>
                  </a:lnTo>
                  <a:lnTo>
                    <a:pt x="839" y="776"/>
                  </a:lnTo>
                  <a:lnTo>
                    <a:pt x="840" y="779"/>
                  </a:lnTo>
                  <a:lnTo>
                    <a:pt x="840" y="780"/>
                  </a:lnTo>
                  <a:lnTo>
                    <a:pt x="840" y="782"/>
                  </a:lnTo>
                  <a:lnTo>
                    <a:pt x="841" y="783"/>
                  </a:lnTo>
                  <a:lnTo>
                    <a:pt x="842" y="783"/>
                  </a:lnTo>
                  <a:lnTo>
                    <a:pt x="844" y="785"/>
                  </a:lnTo>
                  <a:lnTo>
                    <a:pt x="845" y="786"/>
                  </a:lnTo>
                  <a:lnTo>
                    <a:pt x="844" y="788"/>
                  </a:lnTo>
                  <a:lnTo>
                    <a:pt x="843" y="791"/>
                  </a:lnTo>
                  <a:lnTo>
                    <a:pt x="843" y="791"/>
                  </a:lnTo>
                  <a:lnTo>
                    <a:pt x="841" y="792"/>
                  </a:lnTo>
                  <a:lnTo>
                    <a:pt x="838" y="797"/>
                  </a:lnTo>
                  <a:lnTo>
                    <a:pt x="837" y="798"/>
                  </a:lnTo>
                  <a:lnTo>
                    <a:pt x="835" y="799"/>
                  </a:lnTo>
                  <a:lnTo>
                    <a:pt x="832" y="801"/>
                  </a:lnTo>
                  <a:lnTo>
                    <a:pt x="830" y="802"/>
                  </a:lnTo>
                  <a:lnTo>
                    <a:pt x="829" y="802"/>
                  </a:lnTo>
                  <a:lnTo>
                    <a:pt x="826" y="801"/>
                  </a:lnTo>
                  <a:lnTo>
                    <a:pt x="825" y="800"/>
                  </a:lnTo>
                  <a:lnTo>
                    <a:pt x="824" y="801"/>
                  </a:lnTo>
                  <a:lnTo>
                    <a:pt x="822" y="800"/>
                  </a:lnTo>
                  <a:lnTo>
                    <a:pt x="816" y="798"/>
                  </a:lnTo>
                  <a:lnTo>
                    <a:pt x="814" y="798"/>
                  </a:lnTo>
                  <a:lnTo>
                    <a:pt x="809" y="800"/>
                  </a:lnTo>
                  <a:lnTo>
                    <a:pt x="804" y="801"/>
                  </a:lnTo>
                  <a:lnTo>
                    <a:pt x="801" y="802"/>
                  </a:lnTo>
                  <a:lnTo>
                    <a:pt x="799" y="802"/>
                  </a:lnTo>
                  <a:lnTo>
                    <a:pt x="798" y="803"/>
                  </a:lnTo>
                  <a:lnTo>
                    <a:pt x="796" y="804"/>
                  </a:lnTo>
                  <a:lnTo>
                    <a:pt x="795" y="804"/>
                  </a:lnTo>
                  <a:lnTo>
                    <a:pt x="794" y="803"/>
                  </a:lnTo>
                  <a:lnTo>
                    <a:pt x="793" y="804"/>
                  </a:lnTo>
                  <a:lnTo>
                    <a:pt x="787" y="808"/>
                  </a:lnTo>
                  <a:lnTo>
                    <a:pt x="786" y="809"/>
                  </a:lnTo>
                  <a:lnTo>
                    <a:pt x="783" y="808"/>
                  </a:lnTo>
                  <a:lnTo>
                    <a:pt x="782" y="808"/>
                  </a:lnTo>
                  <a:lnTo>
                    <a:pt x="780" y="809"/>
                  </a:lnTo>
                  <a:lnTo>
                    <a:pt x="778" y="812"/>
                  </a:lnTo>
                  <a:lnTo>
                    <a:pt x="778" y="813"/>
                  </a:lnTo>
                  <a:lnTo>
                    <a:pt x="778" y="815"/>
                  </a:lnTo>
                  <a:lnTo>
                    <a:pt x="779" y="818"/>
                  </a:lnTo>
                  <a:lnTo>
                    <a:pt x="780" y="821"/>
                  </a:lnTo>
                  <a:lnTo>
                    <a:pt x="781" y="821"/>
                  </a:lnTo>
                  <a:lnTo>
                    <a:pt x="781" y="822"/>
                  </a:lnTo>
                  <a:lnTo>
                    <a:pt x="780" y="823"/>
                  </a:lnTo>
                  <a:lnTo>
                    <a:pt x="780" y="824"/>
                  </a:lnTo>
                  <a:lnTo>
                    <a:pt x="779" y="828"/>
                  </a:lnTo>
                  <a:lnTo>
                    <a:pt x="779" y="829"/>
                  </a:lnTo>
                  <a:lnTo>
                    <a:pt x="775" y="833"/>
                  </a:lnTo>
                  <a:lnTo>
                    <a:pt x="773" y="835"/>
                  </a:lnTo>
                  <a:lnTo>
                    <a:pt x="769" y="835"/>
                  </a:lnTo>
                  <a:lnTo>
                    <a:pt x="768" y="836"/>
                  </a:lnTo>
                  <a:lnTo>
                    <a:pt x="771" y="838"/>
                  </a:lnTo>
                  <a:lnTo>
                    <a:pt x="772" y="839"/>
                  </a:lnTo>
                  <a:lnTo>
                    <a:pt x="772" y="840"/>
                  </a:lnTo>
                  <a:lnTo>
                    <a:pt x="771" y="841"/>
                  </a:lnTo>
                  <a:lnTo>
                    <a:pt x="768" y="846"/>
                  </a:lnTo>
                  <a:lnTo>
                    <a:pt x="762" y="856"/>
                  </a:lnTo>
                  <a:lnTo>
                    <a:pt x="760" y="859"/>
                  </a:lnTo>
                  <a:lnTo>
                    <a:pt x="759" y="861"/>
                  </a:lnTo>
                  <a:lnTo>
                    <a:pt x="757" y="862"/>
                  </a:lnTo>
                  <a:lnTo>
                    <a:pt x="756" y="863"/>
                  </a:lnTo>
                  <a:lnTo>
                    <a:pt x="754" y="869"/>
                  </a:lnTo>
                  <a:lnTo>
                    <a:pt x="754" y="870"/>
                  </a:lnTo>
                  <a:lnTo>
                    <a:pt x="742" y="881"/>
                  </a:lnTo>
                  <a:lnTo>
                    <a:pt x="733" y="894"/>
                  </a:lnTo>
                  <a:lnTo>
                    <a:pt x="728" y="899"/>
                  </a:lnTo>
                  <a:lnTo>
                    <a:pt x="722" y="904"/>
                  </a:lnTo>
                  <a:lnTo>
                    <a:pt x="722" y="902"/>
                  </a:lnTo>
                  <a:lnTo>
                    <a:pt x="722" y="895"/>
                  </a:lnTo>
                  <a:lnTo>
                    <a:pt x="721" y="894"/>
                  </a:lnTo>
                  <a:lnTo>
                    <a:pt x="720" y="895"/>
                  </a:lnTo>
                  <a:lnTo>
                    <a:pt x="719" y="897"/>
                  </a:lnTo>
                  <a:lnTo>
                    <a:pt x="718" y="898"/>
                  </a:lnTo>
                  <a:lnTo>
                    <a:pt x="718" y="902"/>
                  </a:lnTo>
                  <a:lnTo>
                    <a:pt x="718" y="903"/>
                  </a:lnTo>
                  <a:lnTo>
                    <a:pt x="718" y="904"/>
                  </a:lnTo>
                  <a:lnTo>
                    <a:pt x="718" y="905"/>
                  </a:lnTo>
                  <a:lnTo>
                    <a:pt x="717" y="905"/>
                  </a:lnTo>
                  <a:lnTo>
                    <a:pt x="717" y="904"/>
                  </a:lnTo>
                  <a:lnTo>
                    <a:pt x="716" y="904"/>
                  </a:lnTo>
                  <a:lnTo>
                    <a:pt x="716" y="905"/>
                  </a:lnTo>
                  <a:lnTo>
                    <a:pt x="715" y="905"/>
                  </a:lnTo>
                  <a:lnTo>
                    <a:pt x="711" y="901"/>
                  </a:lnTo>
                  <a:lnTo>
                    <a:pt x="708" y="900"/>
                  </a:lnTo>
                  <a:lnTo>
                    <a:pt x="706" y="901"/>
                  </a:lnTo>
                  <a:lnTo>
                    <a:pt x="706" y="904"/>
                  </a:lnTo>
                  <a:lnTo>
                    <a:pt x="706" y="907"/>
                  </a:lnTo>
                  <a:lnTo>
                    <a:pt x="705" y="910"/>
                  </a:lnTo>
                  <a:lnTo>
                    <a:pt x="704" y="909"/>
                  </a:lnTo>
                  <a:lnTo>
                    <a:pt x="703" y="907"/>
                  </a:lnTo>
                  <a:lnTo>
                    <a:pt x="703" y="906"/>
                  </a:lnTo>
                  <a:lnTo>
                    <a:pt x="704" y="906"/>
                  </a:lnTo>
                  <a:lnTo>
                    <a:pt x="703" y="905"/>
                  </a:lnTo>
                  <a:lnTo>
                    <a:pt x="702" y="906"/>
                  </a:lnTo>
                  <a:lnTo>
                    <a:pt x="702" y="909"/>
                  </a:lnTo>
                  <a:lnTo>
                    <a:pt x="702" y="911"/>
                  </a:lnTo>
                  <a:lnTo>
                    <a:pt x="703" y="912"/>
                  </a:lnTo>
                  <a:lnTo>
                    <a:pt x="704" y="912"/>
                  </a:lnTo>
                  <a:lnTo>
                    <a:pt x="703" y="917"/>
                  </a:lnTo>
                  <a:lnTo>
                    <a:pt x="703" y="915"/>
                  </a:lnTo>
                  <a:lnTo>
                    <a:pt x="702" y="914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700" y="912"/>
                  </a:lnTo>
                  <a:lnTo>
                    <a:pt x="699" y="911"/>
                  </a:lnTo>
                  <a:lnTo>
                    <a:pt x="699" y="912"/>
                  </a:lnTo>
                  <a:lnTo>
                    <a:pt x="698" y="912"/>
                  </a:lnTo>
                  <a:lnTo>
                    <a:pt x="696" y="912"/>
                  </a:lnTo>
                  <a:lnTo>
                    <a:pt x="694" y="913"/>
                  </a:lnTo>
                  <a:lnTo>
                    <a:pt x="692" y="915"/>
                  </a:lnTo>
                  <a:lnTo>
                    <a:pt x="691" y="918"/>
                  </a:lnTo>
                  <a:lnTo>
                    <a:pt x="692" y="919"/>
                  </a:lnTo>
                  <a:lnTo>
                    <a:pt x="693" y="920"/>
                  </a:lnTo>
                  <a:lnTo>
                    <a:pt x="695" y="921"/>
                  </a:lnTo>
                  <a:lnTo>
                    <a:pt x="696" y="922"/>
                  </a:lnTo>
                  <a:lnTo>
                    <a:pt x="697" y="923"/>
                  </a:lnTo>
                  <a:lnTo>
                    <a:pt x="697" y="924"/>
                  </a:lnTo>
                  <a:lnTo>
                    <a:pt x="695" y="924"/>
                  </a:lnTo>
                  <a:lnTo>
                    <a:pt x="694" y="925"/>
                  </a:lnTo>
                  <a:lnTo>
                    <a:pt x="692" y="926"/>
                  </a:lnTo>
                  <a:lnTo>
                    <a:pt x="690" y="925"/>
                  </a:lnTo>
                  <a:lnTo>
                    <a:pt x="690" y="926"/>
                  </a:lnTo>
                  <a:lnTo>
                    <a:pt x="690" y="927"/>
                  </a:lnTo>
                  <a:lnTo>
                    <a:pt x="690" y="928"/>
                  </a:lnTo>
                  <a:lnTo>
                    <a:pt x="689" y="929"/>
                  </a:lnTo>
                  <a:lnTo>
                    <a:pt x="687" y="930"/>
                  </a:lnTo>
                  <a:lnTo>
                    <a:pt x="685" y="930"/>
                  </a:lnTo>
                  <a:lnTo>
                    <a:pt x="685" y="927"/>
                  </a:lnTo>
                  <a:lnTo>
                    <a:pt x="684" y="924"/>
                  </a:lnTo>
                  <a:lnTo>
                    <a:pt x="682" y="921"/>
                  </a:lnTo>
                  <a:lnTo>
                    <a:pt x="681" y="920"/>
                  </a:lnTo>
                  <a:lnTo>
                    <a:pt x="681" y="919"/>
                  </a:lnTo>
                  <a:lnTo>
                    <a:pt x="681" y="912"/>
                  </a:lnTo>
                  <a:lnTo>
                    <a:pt x="681" y="911"/>
                  </a:lnTo>
                  <a:lnTo>
                    <a:pt x="682" y="910"/>
                  </a:lnTo>
                  <a:lnTo>
                    <a:pt x="682" y="909"/>
                  </a:lnTo>
                  <a:lnTo>
                    <a:pt x="681" y="907"/>
                  </a:lnTo>
                  <a:lnTo>
                    <a:pt x="681" y="906"/>
                  </a:lnTo>
                  <a:lnTo>
                    <a:pt x="680" y="906"/>
                  </a:lnTo>
                  <a:lnTo>
                    <a:pt x="678" y="905"/>
                  </a:lnTo>
                  <a:lnTo>
                    <a:pt x="677" y="904"/>
                  </a:lnTo>
                  <a:lnTo>
                    <a:pt x="677" y="903"/>
                  </a:lnTo>
                  <a:lnTo>
                    <a:pt x="676" y="903"/>
                  </a:lnTo>
                  <a:lnTo>
                    <a:pt x="676" y="904"/>
                  </a:lnTo>
                  <a:lnTo>
                    <a:pt x="676" y="905"/>
                  </a:lnTo>
                  <a:lnTo>
                    <a:pt x="676" y="906"/>
                  </a:lnTo>
                  <a:lnTo>
                    <a:pt x="677" y="907"/>
                  </a:lnTo>
                  <a:lnTo>
                    <a:pt x="678" y="908"/>
                  </a:lnTo>
                  <a:lnTo>
                    <a:pt x="677" y="909"/>
                  </a:lnTo>
                  <a:lnTo>
                    <a:pt x="675" y="912"/>
                  </a:lnTo>
                  <a:lnTo>
                    <a:pt x="675" y="912"/>
                  </a:lnTo>
                  <a:lnTo>
                    <a:pt x="675" y="915"/>
                  </a:lnTo>
                  <a:lnTo>
                    <a:pt x="675" y="916"/>
                  </a:lnTo>
                  <a:lnTo>
                    <a:pt x="675" y="917"/>
                  </a:lnTo>
                  <a:lnTo>
                    <a:pt x="676" y="918"/>
                  </a:lnTo>
                  <a:lnTo>
                    <a:pt x="674" y="920"/>
                  </a:lnTo>
                  <a:lnTo>
                    <a:pt x="673" y="925"/>
                  </a:lnTo>
                  <a:lnTo>
                    <a:pt x="673" y="932"/>
                  </a:lnTo>
                  <a:lnTo>
                    <a:pt x="672" y="937"/>
                  </a:lnTo>
                  <a:lnTo>
                    <a:pt x="675" y="939"/>
                  </a:lnTo>
                  <a:lnTo>
                    <a:pt x="675" y="939"/>
                  </a:lnTo>
                  <a:lnTo>
                    <a:pt x="677" y="939"/>
                  </a:lnTo>
                  <a:lnTo>
                    <a:pt x="679" y="939"/>
                  </a:lnTo>
                  <a:lnTo>
                    <a:pt x="681" y="938"/>
                  </a:lnTo>
                  <a:lnTo>
                    <a:pt x="682" y="936"/>
                  </a:lnTo>
                  <a:lnTo>
                    <a:pt x="682" y="937"/>
                  </a:lnTo>
                  <a:lnTo>
                    <a:pt x="679" y="942"/>
                  </a:lnTo>
                  <a:lnTo>
                    <a:pt x="677" y="943"/>
                  </a:lnTo>
                  <a:lnTo>
                    <a:pt x="676" y="943"/>
                  </a:lnTo>
                  <a:lnTo>
                    <a:pt x="676" y="945"/>
                  </a:lnTo>
                  <a:lnTo>
                    <a:pt x="675" y="946"/>
                  </a:lnTo>
                  <a:lnTo>
                    <a:pt x="675" y="947"/>
                  </a:lnTo>
                  <a:lnTo>
                    <a:pt x="674" y="947"/>
                  </a:lnTo>
                  <a:lnTo>
                    <a:pt x="674" y="948"/>
                  </a:lnTo>
                  <a:lnTo>
                    <a:pt x="675" y="951"/>
                  </a:lnTo>
                  <a:lnTo>
                    <a:pt x="675" y="952"/>
                  </a:lnTo>
                  <a:lnTo>
                    <a:pt x="677" y="953"/>
                  </a:lnTo>
                  <a:lnTo>
                    <a:pt x="678" y="953"/>
                  </a:lnTo>
                  <a:lnTo>
                    <a:pt x="678" y="951"/>
                  </a:lnTo>
                  <a:lnTo>
                    <a:pt x="678" y="950"/>
                  </a:lnTo>
                  <a:lnTo>
                    <a:pt x="678" y="948"/>
                  </a:lnTo>
                  <a:lnTo>
                    <a:pt x="680" y="948"/>
                  </a:lnTo>
                  <a:lnTo>
                    <a:pt x="680" y="951"/>
                  </a:lnTo>
                  <a:lnTo>
                    <a:pt x="680" y="952"/>
                  </a:lnTo>
                  <a:lnTo>
                    <a:pt x="681" y="952"/>
                  </a:lnTo>
                  <a:lnTo>
                    <a:pt x="681" y="951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83" y="951"/>
                  </a:lnTo>
                  <a:lnTo>
                    <a:pt x="683" y="954"/>
                  </a:lnTo>
                  <a:lnTo>
                    <a:pt x="684" y="952"/>
                  </a:lnTo>
                  <a:lnTo>
                    <a:pt x="684" y="949"/>
                  </a:lnTo>
                  <a:lnTo>
                    <a:pt x="685" y="948"/>
                  </a:lnTo>
                  <a:lnTo>
                    <a:pt x="687" y="950"/>
                  </a:lnTo>
                  <a:lnTo>
                    <a:pt x="687" y="952"/>
                  </a:lnTo>
                  <a:lnTo>
                    <a:pt x="688" y="954"/>
                  </a:lnTo>
                  <a:lnTo>
                    <a:pt x="687" y="956"/>
                  </a:lnTo>
                  <a:lnTo>
                    <a:pt x="685" y="956"/>
                  </a:lnTo>
                  <a:lnTo>
                    <a:pt x="686" y="958"/>
                  </a:lnTo>
                  <a:lnTo>
                    <a:pt x="687" y="960"/>
                  </a:lnTo>
                  <a:lnTo>
                    <a:pt x="687" y="963"/>
                  </a:lnTo>
                  <a:lnTo>
                    <a:pt x="688" y="968"/>
                  </a:lnTo>
                  <a:lnTo>
                    <a:pt x="688" y="969"/>
                  </a:lnTo>
                  <a:lnTo>
                    <a:pt x="687" y="971"/>
                  </a:lnTo>
                  <a:lnTo>
                    <a:pt x="686" y="972"/>
                  </a:lnTo>
                  <a:lnTo>
                    <a:pt x="686" y="973"/>
                  </a:lnTo>
                  <a:lnTo>
                    <a:pt x="685" y="976"/>
                  </a:lnTo>
                  <a:lnTo>
                    <a:pt x="685" y="978"/>
                  </a:lnTo>
                  <a:lnTo>
                    <a:pt x="685" y="978"/>
                  </a:lnTo>
                  <a:lnTo>
                    <a:pt x="685" y="979"/>
                  </a:lnTo>
                  <a:lnTo>
                    <a:pt x="683" y="981"/>
                  </a:lnTo>
                  <a:lnTo>
                    <a:pt x="682" y="982"/>
                  </a:lnTo>
                  <a:lnTo>
                    <a:pt x="680" y="982"/>
                  </a:lnTo>
                  <a:lnTo>
                    <a:pt x="678" y="982"/>
                  </a:lnTo>
                  <a:lnTo>
                    <a:pt x="679" y="981"/>
                  </a:lnTo>
                  <a:lnTo>
                    <a:pt x="679" y="980"/>
                  </a:lnTo>
                  <a:lnTo>
                    <a:pt x="679" y="978"/>
                  </a:lnTo>
                  <a:lnTo>
                    <a:pt x="678" y="978"/>
                  </a:lnTo>
                  <a:lnTo>
                    <a:pt x="680" y="974"/>
                  </a:lnTo>
                  <a:lnTo>
                    <a:pt x="679" y="969"/>
                  </a:lnTo>
                  <a:lnTo>
                    <a:pt x="677" y="965"/>
                  </a:lnTo>
                  <a:lnTo>
                    <a:pt x="675" y="963"/>
                  </a:lnTo>
                  <a:lnTo>
                    <a:pt x="675" y="962"/>
                  </a:lnTo>
                  <a:lnTo>
                    <a:pt x="670" y="959"/>
                  </a:lnTo>
                  <a:lnTo>
                    <a:pt x="657" y="954"/>
                  </a:lnTo>
                  <a:lnTo>
                    <a:pt x="651" y="954"/>
                  </a:lnTo>
                  <a:lnTo>
                    <a:pt x="650" y="954"/>
                  </a:lnTo>
                  <a:lnTo>
                    <a:pt x="649" y="953"/>
                  </a:lnTo>
                  <a:lnTo>
                    <a:pt x="648" y="953"/>
                  </a:lnTo>
                  <a:lnTo>
                    <a:pt x="647" y="953"/>
                  </a:lnTo>
                  <a:lnTo>
                    <a:pt x="646" y="954"/>
                  </a:lnTo>
                  <a:lnTo>
                    <a:pt x="646" y="954"/>
                  </a:lnTo>
                  <a:lnTo>
                    <a:pt x="645" y="955"/>
                  </a:lnTo>
                  <a:lnTo>
                    <a:pt x="645" y="955"/>
                  </a:lnTo>
                  <a:lnTo>
                    <a:pt x="643" y="955"/>
                  </a:lnTo>
                  <a:lnTo>
                    <a:pt x="641" y="955"/>
                  </a:lnTo>
                  <a:lnTo>
                    <a:pt x="639" y="955"/>
                  </a:lnTo>
                  <a:lnTo>
                    <a:pt x="638" y="956"/>
                  </a:lnTo>
                  <a:lnTo>
                    <a:pt x="636" y="957"/>
                  </a:lnTo>
                  <a:lnTo>
                    <a:pt x="635" y="958"/>
                  </a:lnTo>
                  <a:lnTo>
                    <a:pt x="635" y="959"/>
                  </a:lnTo>
                  <a:lnTo>
                    <a:pt x="634" y="960"/>
                  </a:lnTo>
                  <a:lnTo>
                    <a:pt x="633" y="960"/>
                  </a:lnTo>
                  <a:lnTo>
                    <a:pt x="632" y="960"/>
                  </a:lnTo>
                  <a:lnTo>
                    <a:pt x="631" y="961"/>
                  </a:lnTo>
                  <a:lnTo>
                    <a:pt x="629" y="962"/>
                  </a:lnTo>
                  <a:lnTo>
                    <a:pt x="625" y="963"/>
                  </a:lnTo>
                  <a:lnTo>
                    <a:pt x="621" y="967"/>
                  </a:lnTo>
                  <a:lnTo>
                    <a:pt x="620" y="967"/>
                  </a:lnTo>
                  <a:lnTo>
                    <a:pt x="617" y="967"/>
                  </a:lnTo>
                  <a:lnTo>
                    <a:pt x="616" y="968"/>
                  </a:lnTo>
                  <a:lnTo>
                    <a:pt x="615" y="969"/>
                  </a:lnTo>
                  <a:lnTo>
                    <a:pt x="615" y="972"/>
                  </a:lnTo>
                  <a:lnTo>
                    <a:pt x="615" y="972"/>
                  </a:lnTo>
                  <a:lnTo>
                    <a:pt x="613" y="973"/>
                  </a:lnTo>
                  <a:lnTo>
                    <a:pt x="611" y="972"/>
                  </a:lnTo>
                  <a:lnTo>
                    <a:pt x="609" y="971"/>
                  </a:lnTo>
                  <a:lnTo>
                    <a:pt x="609" y="970"/>
                  </a:lnTo>
                  <a:lnTo>
                    <a:pt x="606" y="970"/>
                  </a:lnTo>
                  <a:lnTo>
                    <a:pt x="603" y="968"/>
                  </a:lnTo>
                  <a:lnTo>
                    <a:pt x="603" y="967"/>
                  </a:lnTo>
                  <a:lnTo>
                    <a:pt x="600" y="968"/>
                  </a:lnTo>
                  <a:lnTo>
                    <a:pt x="600" y="970"/>
                  </a:lnTo>
                  <a:lnTo>
                    <a:pt x="600" y="972"/>
                  </a:lnTo>
                  <a:lnTo>
                    <a:pt x="597" y="973"/>
                  </a:lnTo>
                  <a:lnTo>
                    <a:pt x="597" y="974"/>
                  </a:lnTo>
                  <a:lnTo>
                    <a:pt x="597" y="975"/>
                  </a:lnTo>
                  <a:lnTo>
                    <a:pt x="598" y="977"/>
                  </a:lnTo>
                  <a:lnTo>
                    <a:pt x="601" y="978"/>
                  </a:lnTo>
                  <a:lnTo>
                    <a:pt x="600" y="979"/>
                  </a:lnTo>
                  <a:lnTo>
                    <a:pt x="599" y="979"/>
                  </a:lnTo>
                  <a:lnTo>
                    <a:pt x="597" y="980"/>
                  </a:lnTo>
                  <a:lnTo>
                    <a:pt x="593" y="980"/>
                  </a:lnTo>
                  <a:lnTo>
                    <a:pt x="581" y="978"/>
                  </a:lnTo>
                  <a:lnTo>
                    <a:pt x="573" y="973"/>
                  </a:lnTo>
                  <a:lnTo>
                    <a:pt x="566" y="972"/>
                  </a:lnTo>
                  <a:lnTo>
                    <a:pt x="562" y="970"/>
                  </a:lnTo>
                  <a:lnTo>
                    <a:pt x="561" y="969"/>
                  </a:lnTo>
                  <a:lnTo>
                    <a:pt x="559" y="968"/>
                  </a:lnTo>
                  <a:lnTo>
                    <a:pt x="557" y="965"/>
                  </a:lnTo>
                  <a:lnTo>
                    <a:pt x="554" y="958"/>
                  </a:lnTo>
                  <a:lnTo>
                    <a:pt x="555" y="955"/>
                  </a:lnTo>
                  <a:lnTo>
                    <a:pt x="553" y="953"/>
                  </a:lnTo>
                  <a:lnTo>
                    <a:pt x="550" y="951"/>
                  </a:lnTo>
                  <a:lnTo>
                    <a:pt x="549" y="952"/>
                  </a:lnTo>
                  <a:lnTo>
                    <a:pt x="548" y="952"/>
                  </a:lnTo>
                  <a:lnTo>
                    <a:pt x="547" y="950"/>
                  </a:lnTo>
                  <a:lnTo>
                    <a:pt x="547" y="949"/>
                  </a:lnTo>
                  <a:lnTo>
                    <a:pt x="548" y="948"/>
                  </a:lnTo>
                  <a:lnTo>
                    <a:pt x="549" y="946"/>
                  </a:lnTo>
                  <a:lnTo>
                    <a:pt x="553" y="942"/>
                  </a:lnTo>
                  <a:lnTo>
                    <a:pt x="560" y="943"/>
                  </a:lnTo>
                  <a:lnTo>
                    <a:pt x="567" y="945"/>
                  </a:lnTo>
                  <a:lnTo>
                    <a:pt x="572" y="945"/>
                  </a:lnTo>
                  <a:lnTo>
                    <a:pt x="574" y="944"/>
                  </a:lnTo>
                  <a:lnTo>
                    <a:pt x="574" y="942"/>
                  </a:lnTo>
                  <a:lnTo>
                    <a:pt x="574" y="938"/>
                  </a:lnTo>
                  <a:lnTo>
                    <a:pt x="573" y="938"/>
                  </a:lnTo>
                  <a:lnTo>
                    <a:pt x="573" y="937"/>
                  </a:lnTo>
                  <a:lnTo>
                    <a:pt x="574" y="936"/>
                  </a:lnTo>
                  <a:lnTo>
                    <a:pt x="575" y="936"/>
                  </a:lnTo>
                  <a:lnTo>
                    <a:pt x="577" y="935"/>
                  </a:lnTo>
                  <a:lnTo>
                    <a:pt x="576" y="933"/>
                  </a:lnTo>
                  <a:lnTo>
                    <a:pt x="575" y="931"/>
                  </a:lnTo>
                  <a:lnTo>
                    <a:pt x="575" y="930"/>
                  </a:lnTo>
                  <a:lnTo>
                    <a:pt x="575" y="928"/>
                  </a:lnTo>
                  <a:lnTo>
                    <a:pt x="573" y="927"/>
                  </a:lnTo>
                  <a:lnTo>
                    <a:pt x="573" y="926"/>
                  </a:lnTo>
                  <a:lnTo>
                    <a:pt x="572" y="924"/>
                  </a:lnTo>
                  <a:lnTo>
                    <a:pt x="572" y="924"/>
                  </a:lnTo>
                  <a:lnTo>
                    <a:pt x="574" y="920"/>
                  </a:lnTo>
                  <a:lnTo>
                    <a:pt x="575" y="919"/>
                  </a:lnTo>
                  <a:lnTo>
                    <a:pt x="577" y="918"/>
                  </a:lnTo>
                  <a:lnTo>
                    <a:pt x="579" y="918"/>
                  </a:lnTo>
                  <a:lnTo>
                    <a:pt x="580" y="916"/>
                  </a:lnTo>
                  <a:lnTo>
                    <a:pt x="579" y="915"/>
                  </a:lnTo>
                  <a:lnTo>
                    <a:pt x="579" y="914"/>
                  </a:lnTo>
                  <a:lnTo>
                    <a:pt x="581" y="912"/>
                  </a:lnTo>
                  <a:lnTo>
                    <a:pt x="587" y="911"/>
                  </a:lnTo>
                  <a:lnTo>
                    <a:pt x="589" y="910"/>
                  </a:lnTo>
                  <a:lnTo>
                    <a:pt x="590" y="908"/>
                  </a:lnTo>
                  <a:lnTo>
                    <a:pt x="590" y="906"/>
                  </a:lnTo>
                  <a:lnTo>
                    <a:pt x="589" y="906"/>
                  </a:lnTo>
                  <a:lnTo>
                    <a:pt x="589" y="905"/>
                  </a:lnTo>
                  <a:lnTo>
                    <a:pt x="590" y="905"/>
                  </a:lnTo>
                  <a:lnTo>
                    <a:pt x="592" y="904"/>
                  </a:lnTo>
                  <a:lnTo>
                    <a:pt x="594" y="903"/>
                  </a:lnTo>
                  <a:lnTo>
                    <a:pt x="596" y="901"/>
                  </a:lnTo>
                  <a:lnTo>
                    <a:pt x="596" y="899"/>
                  </a:lnTo>
                  <a:lnTo>
                    <a:pt x="596" y="897"/>
                  </a:lnTo>
                  <a:lnTo>
                    <a:pt x="596" y="895"/>
                  </a:lnTo>
                  <a:lnTo>
                    <a:pt x="595" y="891"/>
                  </a:lnTo>
                  <a:lnTo>
                    <a:pt x="595" y="888"/>
                  </a:lnTo>
                  <a:lnTo>
                    <a:pt x="596" y="887"/>
                  </a:lnTo>
                  <a:lnTo>
                    <a:pt x="597" y="886"/>
                  </a:lnTo>
                  <a:lnTo>
                    <a:pt x="613" y="881"/>
                  </a:lnTo>
                  <a:lnTo>
                    <a:pt x="615" y="881"/>
                  </a:lnTo>
                  <a:lnTo>
                    <a:pt x="615" y="878"/>
                  </a:lnTo>
                  <a:lnTo>
                    <a:pt x="614" y="872"/>
                  </a:lnTo>
                  <a:lnTo>
                    <a:pt x="614" y="869"/>
                  </a:lnTo>
                  <a:lnTo>
                    <a:pt x="614" y="867"/>
                  </a:lnTo>
                  <a:lnTo>
                    <a:pt x="617" y="863"/>
                  </a:lnTo>
                  <a:lnTo>
                    <a:pt x="619" y="860"/>
                  </a:lnTo>
                  <a:lnTo>
                    <a:pt x="621" y="857"/>
                  </a:lnTo>
                  <a:lnTo>
                    <a:pt x="620" y="854"/>
                  </a:lnTo>
                  <a:lnTo>
                    <a:pt x="617" y="851"/>
                  </a:lnTo>
                  <a:lnTo>
                    <a:pt x="615" y="849"/>
                  </a:lnTo>
                  <a:lnTo>
                    <a:pt x="613" y="847"/>
                  </a:lnTo>
                  <a:lnTo>
                    <a:pt x="613" y="845"/>
                  </a:lnTo>
                  <a:lnTo>
                    <a:pt x="614" y="843"/>
                  </a:lnTo>
                  <a:lnTo>
                    <a:pt x="614" y="841"/>
                  </a:lnTo>
                  <a:lnTo>
                    <a:pt x="614" y="839"/>
                  </a:lnTo>
                  <a:lnTo>
                    <a:pt x="612" y="833"/>
                  </a:lnTo>
                  <a:lnTo>
                    <a:pt x="612" y="827"/>
                  </a:lnTo>
                  <a:lnTo>
                    <a:pt x="612" y="824"/>
                  </a:lnTo>
                  <a:lnTo>
                    <a:pt x="614" y="821"/>
                  </a:lnTo>
                  <a:lnTo>
                    <a:pt x="621" y="816"/>
                  </a:lnTo>
                  <a:lnTo>
                    <a:pt x="624" y="815"/>
                  </a:lnTo>
                  <a:lnTo>
                    <a:pt x="626" y="815"/>
                  </a:lnTo>
                  <a:lnTo>
                    <a:pt x="633" y="810"/>
                  </a:lnTo>
                  <a:lnTo>
                    <a:pt x="635" y="810"/>
                  </a:lnTo>
                  <a:lnTo>
                    <a:pt x="637" y="812"/>
                  </a:lnTo>
                  <a:lnTo>
                    <a:pt x="638" y="815"/>
                  </a:lnTo>
                  <a:lnTo>
                    <a:pt x="638" y="826"/>
                  </a:lnTo>
                  <a:lnTo>
                    <a:pt x="638" y="827"/>
                  </a:lnTo>
                  <a:lnTo>
                    <a:pt x="637" y="829"/>
                  </a:lnTo>
                  <a:lnTo>
                    <a:pt x="636" y="830"/>
                  </a:lnTo>
                  <a:lnTo>
                    <a:pt x="635" y="831"/>
                  </a:lnTo>
                  <a:lnTo>
                    <a:pt x="635" y="833"/>
                  </a:lnTo>
                  <a:lnTo>
                    <a:pt x="637" y="834"/>
                  </a:lnTo>
                  <a:lnTo>
                    <a:pt x="639" y="833"/>
                  </a:lnTo>
                  <a:lnTo>
                    <a:pt x="642" y="829"/>
                  </a:lnTo>
                  <a:lnTo>
                    <a:pt x="644" y="828"/>
                  </a:lnTo>
                  <a:lnTo>
                    <a:pt x="644" y="829"/>
                  </a:lnTo>
                  <a:lnTo>
                    <a:pt x="645" y="828"/>
                  </a:lnTo>
                  <a:lnTo>
                    <a:pt x="645" y="827"/>
                  </a:lnTo>
                  <a:lnTo>
                    <a:pt x="645" y="826"/>
                  </a:lnTo>
                  <a:lnTo>
                    <a:pt x="645" y="823"/>
                  </a:lnTo>
                  <a:lnTo>
                    <a:pt x="645" y="821"/>
                  </a:lnTo>
                  <a:lnTo>
                    <a:pt x="646" y="819"/>
                  </a:lnTo>
                  <a:lnTo>
                    <a:pt x="648" y="820"/>
                  </a:lnTo>
                  <a:lnTo>
                    <a:pt x="650" y="824"/>
                  </a:lnTo>
                  <a:lnTo>
                    <a:pt x="651" y="827"/>
                  </a:lnTo>
                  <a:lnTo>
                    <a:pt x="653" y="827"/>
                  </a:lnTo>
                  <a:lnTo>
                    <a:pt x="657" y="821"/>
                  </a:lnTo>
                  <a:lnTo>
                    <a:pt x="658" y="818"/>
                  </a:lnTo>
                  <a:lnTo>
                    <a:pt x="660" y="817"/>
                  </a:lnTo>
                  <a:lnTo>
                    <a:pt x="663" y="818"/>
                  </a:lnTo>
                  <a:lnTo>
                    <a:pt x="663" y="819"/>
                  </a:lnTo>
                  <a:lnTo>
                    <a:pt x="663" y="821"/>
                  </a:lnTo>
                  <a:lnTo>
                    <a:pt x="663" y="821"/>
                  </a:lnTo>
                  <a:lnTo>
                    <a:pt x="662" y="822"/>
                  </a:lnTo>
                  <a:lnTo>
                    <a:pt x="662" y="823"/>
                  </a:lnTo>
                  <a:lnTo>
                    <a:pt x="662" y="824"/>
                  </a:lnTo>
                  <a:lnTo>
                    <a:pt x="663" y="825"/>
                  </a:lnTo>
                  <a:lnTo>
                    <a:pt x="663" y="826"/>
                  </a:lnTo>
                  <a:lnTo>
                    <a:pt x="667" y="827"/>
                  </a:lnTo>
                  <a:lnTo>
                    <a:pt x="668" y="827"/>
                  </a:lnTo>
                  <a:lnTo>
                    <a:pt x="669" y="827"/>
                  </a:lnTo>
                  <a:lnTo>
                    <a:pt x="670" y="831"/>
                  </a:lnTo>
                  <a:lnTo>
                    <a:pt x="671" y="833"/>
                  </a:lnTo>
                  <a:lnTo>
                    <a:pt x="673" y="833"/>
                  </a:lnTo>
                  <a:lnTo>
                    <a:pt x="675" y="833"/>
                  </a:lnTo>
                  <a:lnTo>
                    <a:pt x="676" y="833"/>
                  </a:lnTo>
                  <a:lnTo>
                    <a:pt x="677" y="832"/>
                  </a:lnTo>
                  <a:lnTo>
                    <a:pt x="678" y="829"/>
                  </a:lnTo>
                  <a:lnTo>
                    <a:pt x="677" y="827"/>
                  </a:lnTo>
                  <a:lnTo>
                    <a:pt x="678" y="826"/>
                  </a:lnTo>
                  <a:lnTo>
                    <a:pt x="681" y="826"/>
                  </a:lnTo>
                  <a:lnTo>
                    <a:pt x="682" y="825"/>
                  </a:lnTo>
                  <a:lnTo>
                    <a:pt x="683" y="822"/>
                  </a:lnTo>
                  <a:lnTo>
                    <a:pt x="683" y="819"/>
                  </a:lnTo>
                  <a:lnTo>
                    <a:pt x="685" y="821"/>
                  </a:lnTo>
                  <a:lnTo>
                    <a:pt x="689" y="826"/>
                  </a:lnTo>
                  <a:lnTo>
                    <a:pt x="691" y="828"/>
                  </a:lnTo>
                  <a:lnTo>
                    <a:pt x="692" y="830"/>
                  </a:lnTo>
                  <a:lnTo>
                    <a:pt x="692" y="831"/>
                  </a:lnTo>
                  <a:lnTo>
                    <a:pt x="692" y="833"/>
                  </a:lnTo>
                  <a:lnTo>
                    <a:pt x="692" y="834"/>
                  </a:lnTo>
                  <a:lnTo>
                    <a:pt x="694" y="836"/>
                  </a:lnTo>
                  <a:lnTo>
                    <a:pt x="695" y="836"/>
                  </a:lnTo>
                  <a:lnTo>
                    <a:pt x="699" y="833"/>
                  </a:lnTo>
                  <a:lnTo>
                    <a:pt x="700" y="832"/>
                  </a:lnTo>
                  <a:lnTo>
                    <a:pt x="702" y="832"/>
                  </a:lnTo>
                  <a:lnTo>
                    <a:pt x="712" y="833"/>
                  </a:lnTo>
                  <a:lnTo>
                    <a:pt x="717" y="832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0" y="825"/>
                  </a:lnTo>
                  <a:lnTo>
                    <a:pt x="718" y="824"/>
                  </a:lnTo>
                  <a:lnTo>
                    <a:pt x="717" y="825"/>
                  </a:lnTo>
                  <a:lnTo>
                    <a:pt x="716" y="826"/>
                  </a:lnTo>
                  <a:lnTo>
                    <a:pt x="715" y="823"/>
                  </a:lnTo>
                  <a:lnTo>
                    <a:pt x="711" y="821"/>
                  </a:lnTo>
                  <a:lnTo>
                    <a:pt x="712" y="819"/>
                  </a:lnTo>
                  <a:lnTo>
                    <a:pt x="710" y="817"/>
                  </a:lnTo>
                  <a:lnTo>
                    <a:pt x="710" y="816"/>
                  </a:lnTo>
                  <a:lnTo>
                    <a:pt x="709" y="815"/>
                  </a:lnTo>
                  <a:lnTo>
                    <a:pt x="708" y="815"/>
                  </a:lnTo>
                  <a:lnTo>
                    <a:pt x="707" y="816"/>
                  </a:lnTo>
                  <a:lnTo>
                    <a:pt x="706" y="816"/>
                  </a:lnTo>
                  <a:lnTo>
                    <a:pt x="706" y="815"/>
                  </a:lnTo>
                  <a:lnTo>
                    <a:pt x="701" y="813"/>
                  </a:lnTo>
                  <a:lnTo>
                    <a:pt x="700" y="811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4" y="808"/>
                  </a:lnTo>
                  <a:lnTo>
                    <a:pt x="705" y="805"/>
                  </a:lnTo>
                  <a:lnTo>
                    <a:pt x="705" y="803"/>
                  </a:lnTo>
                  <a:lnTo>
                    <a:pt x="703" y="801"/>
                  </a:lnTo>
                  <a:lnTo>
                    <a:pt x="703" y="800"/>
                  </a:lnTo>
                  <a:lnTo>
                    <a:pt x="703" y="798"/>
                  </a:lnTo>
                  <a:lnTo>
                    <a:pt x="703" y="797"/>
                  </a:lnTo>
                  <a:lnTo>
                    <a:pt x="704" y="796"/>
                  </a:lnTo>
                  <a:lnTo>
                    <a:pt x="704" y="794"/>
                  </a:lnTo>
                  <a:lnTo>
                    <a:pt x="705" y="785"/>
                  </a:lnTo>
                  <a:lnTo>
                    <a:pt x="705" y="784"/>
                  </a:lnTo>
                  <a:lnTo>
                    <a:pt x="705" y="782"/>
                  </a:lnTo>
                  <a:lnTo>
                    <a:pt x="704" y="780"/>
                  </a:lnTo>
                  <a:lnTo>
                    <a:pt x="703" y="779"/>
                  </a:lnTo>
                  <a:lnTo>
                    <a:pt x="703" y="779"/>
                  </a:lnTo>
                  <a:lnTo>
                    <a:pt x="703" y="775"/>
                  </a:lnTo>
                  <a:lnTo>
                    <a:pt x="703" y="774"/>
                  </a:lnTo>
                  <a:lnTo>
                    <a:pt x="702" y="774"/>
                  </a:lnTo>
                  <a:lnTo>
                    <a:pt x="701" y="774"/>
                  </a:lnTo>
                  <a:lnTo>
                    <a:pt x="700" y="775"/>
                  </a:lnTo>
                  <a:lnTo>
                    <a:pt x="700" y="775"/>
                  </a:lnTo>
                  <a:lnTo>
                    <a:pt x="699" y="774"/>
                  </a:lnTo>
                  <a:lnTo>
                    <a:pt x="698" y="772"/>
                  </a:lnTo>
                  <a:lnTo>
                    <a:pt x="698" y="771"/>
                  </a:lnTo>
                  <a:lnTo>
                    <a:pt x="695" y="768"/>
                  </a:lnTo>
                  <a:lnTo>
                    <a:pt x="693" y="768"/>
                  </a:lnTo>
                  <a:lnTo>
                    <a:pt x="690" y="768"/>
                  </a:lnTo>
                  <a:lnTo>
                    <a:pt x="687" y="768"/>
                  </a:lnTo>
                  <a:lnTo>
                    <a:pt x="686" y="767"/>
                  </a:lnTo>
                  <a:lnTo>
                    <a:pt x="683" y="763"/>
                  </a:lnTo>
                  <a:lnTo>
                    <a:pt x="682" y="762"/>
                  </a:lnTo>
                  <a:lnTo>
                    <a:pt x="681" y="761"/>
                  </a:lnTo>
                  <a:lnTo>
                    <a:pt x="677" y="761"/>
                  </a:lnTo>
                  <a:lnTo>
                    <a:pt x="676" y="761"/>
                  </a:lnTo>
                  <a:lnTo>
                    <a:pt x="675" y="760"/>
                  </a:lnTo>
                  <a:lnTo>
                    <a:pt x="674" y="759"/>
                  </a:lnTo>
                  <a:lnTo>
                    <a:pt x="673" y="758"/>
                  </a:lnTo>
                  <a:lnTo>
                    <a:pt x="670" y="758"/>
                  </a:lnTo>
                  <a:lnTo>
                    <a:pt x="669" y="756"/>
                  </a:lnTo>
                  <a:lnTo>
                    <a:pt x="669" y="755"/>
                  </a:lnTo>
                  <a:lnTo>
                    <a:pt x="670" y="753"/>
                  </a:lnTo>
                  <a:lnTo>
                    <a:pt x="670" y="748"/>
                  </a:lnTo>
                  <a:lnTo>
                    <a:pt x="671" y="747"/>
                  </a:lnTo>
                  <a:lnTo>
                    <a:pt x="673" y="745"/>
                  </a:lnTo>
                  <a:lnTo>
                    <a:pt x="674" y="743"/>
                  </a:lnTo>
                  <a:lnTo>
                    <a:pt x="673" y="742"/>
                  </a:lnTo>
                  <a:lnTo>
                    <a:pt x="673" y="740"/>
                  </a:lnTo>
                  <a:lnTo>
                    <a:pt x="671" y="738"/>
                  </a:lnTo>
                  <a:lnTo>
                    <a:pt x="670" y="737"/>
                  </a:lnTo>
                  <a:lnTo>
                    <a:pt x="669" y="737"/>
                  </a:lnTo>
                  <a:lnTo>
                    <a:pt x="668" y="739"/>
                  </a:lnTo>
                  <a:lnTo>
                    <a:pt x="667" y="741"/>
                  </a:lnTo>
                  <a:lnTo>
                    <a:pt x="666" y="742"/>
                  </a:lnTo>
                  <a:lnTo>
                    <a:pt x="665" y="741"/>
                  </a:lnTo>
                  <a:lnTo>
                    <a:pt x="663" y="736"/>
                  </a:lnTo>
                  <a:lnTo>
                    <a:pt x="662" y="735"/>
                  </a:lnTo>
                  <a:lnTo>
                    <a:pt x="662" y="734"/>
                  </a:lnTo>
                  <a:lnTo>
                    <a:pt x="663" y="734"/>
                  </a:lnTo>
                  <a:lnTo>
                    <a:pt x="665" y="734"/>
                  </a:lnTo>
                  <a:lnTo>
                    <a:pt x="667" y="733"/>
                  </a:lnTo>
                  <a:lnTo>
                    <a:pt x="668" y="731"/>
                  </a:lnTo>
                  <a:lnTo>
                    <a:pt x="669" y="728"/>
                  </a:lnTo>
                  <a:lnTo>
                    <a:pt x="668" y="721"/>
                  </a:lnTo>
                  <a:lnTo>
                    <a:pt x="668" y="719"/>
                  </a:lnTo>
                  <a:lnTo>
                    <a:pt x="670" y="717"/>
                  </a:lnTo>
                  <a:lnTo>
                    <a:pt x="671" y="715"/>
                  </a:lnTo>
                  <a:lnTo>
                    <a:pt x="671" y="712"/>
                  </a:lnTo>
                  <a:lnTo>
                    <a:pt x="670" y="709"/>
                  </a:lnTo>
                  <a:lnTo>
                    <a:pt x="669" y="707"/>
                  </a:lnTo>
                  <a:lnTo>
                    <a:pt x="668" y="705"/>
                  </a:lnTo>
                  <a:lnTo>
                    <a:pt x="666" y="705"/>
                  </a:lnTo>
                  <a:lnTo>
                    <a:pt x="664" y="704"/>
                  </a:lnTo>
                  <a:lnTo>
                    <a:pt x="663" y="705"/>
                  </a:lnTo>
                  <a:lnTo>
                    <a:pt x="662" y="707"/>
                  </a:lnTo>
                  <a:lnTo>
                    <a:pt x="661" y="708"/>
                  </a:lnTo>
                  <a:lnTo>
                    <a:pt x="660" y="711"/>
                  </a:lnTo>
                  <a:lnTo>
                    <a:pt x="659" y="712"/>
                  </a:lnTo>
                  <a:lnTo>
                    <a:pt x="657" y="713"/>
                  </a:lnTo>
                  <a:lnTo>
                    <a:pt x="656" y="713"/>
                  </a:lnTo>
                  <a:lnTo>
                    <a:pt x="655" y="712"/>
                  </a:lnTo>
                  <a:lnTo>
                    <a:pt x="653" y="711"/>
                  </a:lnTo>
                  <a:lnTo>
                    <a:pt x="652" y="709"/>
                  </a:lnTo>
                  <a:lnTo>
                    <a:pt x="652" y="708"/>
                  </a:lnTo>
                  <a:lnTo>
                    <a:pt x="651" y="707"/>
                  </a:lnTo>
                  <a:lnTo>
                    <a:pt x="651" y="705"/>
                  </a:lnTo>
                  <a:lnTo>
                    <a:pt x="651" y="702"/>
                  </a:lnTo>
                  <a:lnTo>
                    <a:pt x="650" y="701"/>
                  </a:lnTo>
                  <a:lnTo>
                    <a:pt x="649" y="701"/>
                  </a:lnTo>
                  <a:lnTo>
                    <a:pt x="647" y="700"/>
                  </a:lnTo>
                  <a:lnTo>
                    <a:pt x="646" y="699"/>
                  </a:lnTo>
                  <a:lnTo>
                    <a:pt x="645" y="698"/>
                  </a:lnTo>
                  <a:lnTo>
                    <a:pt x="645" y="696"/>
                  </a:lnTo>
                  <a:lnTo>
                    <a:pt x="645" y="695"/>
                  </a:lnTo>
                  <a:lnTo>
                    <a:pt x="641" y="693"/>
                  </a:lnTo>
                  <a:lnTo>
                    <a:pt x="640" y="690"/>
                  </a:lnTo>
                  <a:lnTo>
                    <a:pt x="639" y="689"/>
                  </a:lnTo>
                  <a:lnTo>
                    <a:pt x="637" y="690"/>
                  </a:lnTo>
                  <a:lnTo>
                    <a:pt x="636" y="692"/>
                  </a:lnTo>
                  <a:lnTo>
                    <a:pt x="635" y="692"/>
                  </a:lnTo>
                  <a:lnTo>
                    <a:pt x="633" y="691"/>
                  </a:lnTo>
                  <a:lnTo>
                    <a:pt x="633" y="689"/>
                  </a:lnTo>
                  <a:lnTo>
                    <a:pt x="632" y="686"/>
                  </a:lnTo>
                  <a:lnTo>
                    <a:pt x="632" y="685"/>
                  </a:lnTo>
                  <a:lnTo>
                    <a:pt x="631" y="684"/>
                  </a:lnTo>
                  <a:lnTo>
                    <a:pt x="629" y="678"/>
                  </a:lnTo>
                  <a:lnTo>
                    <a:pt x="631" y="675"/>
                  </a:lnTo>
                  <a:lnTo>
                    <a:pt x="633" y="672"/>
                  </a:lnTo>
                  <a:lnTo>
                    <a:pt x="635" y="668"/>
                  </a:lnTo>
                  <a:lnTo>
                    <a:pt x="636" y="663"/>
                  </a:lnTo>
                  <a:lnTo>
                    <a:pt x="636" y="658"/>
                  </a:lnTo>
                  <a:lnTo>
                    <a:pt x="637" y="654"/>
                  </a:lnTo>
                  <a:lnTo>
                    <a:pt x="639" y="651"/>
                  </a:lnTo>
                  <a:lnTo>
                    <a:pt x="640" y="649"/>
                  </a:lnTo>
                  <a:lnTo>
                    <a:pt x="640" y="647"/>
                  </a:lnTo>
                  <a:lnTo>
                    <a:pt x="639" y="647"/>
                  </a:lnTo>
                  <a:lnTo>
                    <a:pt x="636" y="645"/>
                  </a:lnTo>
                  <a:lnTo>
                    <a:pt x="635" y="644"/>
                  </a:lnTo>
                  <a:lnTo>
                    <a:pt x="635" y="643"/>
                  </a:lnTo>
                  <a:lnTo>
                    <a:pt x="636" y="641"/>
                  </a:lnTo>
                  <a:lnTo>
                    <a:pt x="637" y="639"/>
                  </a:lnTo>
                  <a:lnTo>
                    <a:pt x="639" y="637"/>
                  </a:lnTo>
                  <a:lnTo>
                    <a:pt x="640" y="635"/>
                  </a:lnTo>
                  <a:lnTo>
                    <a:pt x="640" y="634"/>
                  </a:lnTo>
                  <a:lnTo>
                    <a:pt x="639" y="633"/>
                  </a:lnTo>
                  <a:lnTo>
                    <a:pt x="636" y="632"/>
                  </a:lnTo>
                  <a:lnTo>
                    <a:pt x="634" y="630"/>
                  </a:lnTo>
                  <a:lnTo>
                    <a:pt x="633" y="629"/>
                  </a:lnTo>
                  <a:lnTo>
                    <a:pt x="633" y="624"/>
                  </a:lnTo>
                  <a:lnTo>
                    <a:pt x="633" y="622"/>
                  </a:lnTo>
                  <a:lnTo>
                    <a:pt x="631" y="620"/>
                  </a:lnTo>
                  <a:lnTo>
                    <a:pt x="630" y="619"/>
                  </a:lnTo>
                  <a:lnTo>
                    <a:pt x="629" y="619"/>
                  </a:lnTo>
                  <a:lnTo>
                    <a:pt x="627" y="618"/>
                  </a:lnTo>
                  <a:lnTo>
                    <a:pt x="625" y="620"/>
                  </a:lnTo>
                  <a:lnTo>
                    <a:pt x="621" y="625"/>
                  </a:lnTo>
                  <a:lnTo>
                    <a:pt x="617" y="626"/>
                  </a:lnTo>
                  <a:lnTo>
                    <a:pt x="615" y="625"/>
                  </a:lnTo>
                  <a:lnTo>
                    <a:pt x="613" y="623"/>
                  </a:lnTo>
                  <a:lnTo>
                    <a:pt x="611" y="623"/>
                  </a:lnTo>
                  <a:lnTo>
                    <a:pt x="609" y="619"/>
                  </a:lnTo>
                  <a:lnTo>
                    <a:pt x="607" y="616"/>
                  </a:lnTo>
                  <a:lnTo>
                    <a:pt x="606" y="615"/>
                  </a:lnTo>
                  <a:lnTo>
                    <a:pt x="604" y="613"/>
                  </a:lnTo>
                  <a:lnTo>
                    <a:pt x="603" y="612"/>
                  </a:lnTo>
                  <a:lnTo>
                    <a:pt x="603" y="611"/>
                  </a:lnTo>
                  <a:lnTo>
                    <a:pt x="603" y="608"/>
                  </a:lnTo>
                  <a:lnTo>
                    <a:pt x="602" y="605"/>
                  </a:lnTo>
                  <a:lnTo>
                    <a:pt x="602" y="604"/>
                  </a:lnTo>
                  <a:lnTo>
                    <a:pt x="602" y="603"/>
                  </a:lnTo>
                  <a:lnTo>
                    <a:pt x="602" y="602"/>
                  </a:lnTo>
                  <a:lnTo>
                    <a:pt x="601" y="601"/>
                  </a:lnTo>
                  <a:lnTo>
                    <a:pt x="598" y="599"/>
                  </a:lnTo>
                  <a:lnTo>
                    <a:pt x="595" y="599"/>
                  </a:lnTo>
                  <a:lnTo>
                    <a:pt x="589" y="599"/>
                  </a:lnTo>
                  <a:lnTo>
                    <a:pt x="580" y="595"/>
                  </a:lnTo>
                  <a:lnTo>
                    <a:pt x="578" y="595"/>
                  </a:lnTo>
                  <a:lnTo>
                    <a:pt x="576" y="596"/>
                  </a:lnTo>
                  <a:lnTo>
                    <a:pt x="574" y="601"/>
                  </a:lnTo>
                  <a:lnTo>
                    <a:pt x="573" y="601"/>
                  </a:lnTo>
                  <a:lnTo>
                    <a:pt x="573" y="604"/>
                  </a:lnTo>
                  <a:lnTo>
                    <a:pt x="573" y="606"/>
                  </a:lnTo>
                  <a:lnTo>
                    <a:pt x="573" y="607"/>
                  </a:lnTo>
                  <a:lnTo>
                    <a:pt x="572" y="607"/>
                  </a:lnTo>
                  <a:lnTo>
                    <a:pt x="570" y="606"/>
                  </a:lnTo>
                  <a:lnTo>
                    <a:pt x="569" y="605"/>
                  </a:lnTo>
                  <a:lnTo>
                    <a:pt x="567" y="599"/>
                  </a:lnTo>
                  <a:lnTo>
                    <a:pt x="568" y="598"/>
                  </a:lnTo>
                  <a:lnTo>
                    <a:pt x="568" y="596"/>
                  </a:lnTo>
                  <a:lnTo>
                    <a:pt x="567" y="594"/>
                  </a:lnTo>
                  <a:lnTo>
                    <a:pt x="566" y="592"/>
                  </a:lnTo>
                  <a:lnTo>
                    <a:pt x="564" y="593"/>
                  </a:lnTo>
                  <a:lnTo>
                    <a:pt x="562" y="595"/>
                  </a:lnTo>
                  <a:lnTo>
                    <a:pt x="561" y="597"/>
                  </a:lnTo>
                  <a:lnTo>
                    <a:pt x="561" y="599"/>
                  </a:lnTo>
                  <a:lnTo>
                    <a:pt x="558" y="599"/>
                  </a:lnTo>
                  <a:lnTo>
                    <a:pt x="557" y="598"/>
                  </a:lnTo>
                  <a:lnTo>
                    <a:pt x="557" y="596"/>
                  </a:lnTo>
                  <a:lnTo>
                    <a:pt x="558" y="594"/>
                  </a:lnTo>
                  <a:lnTo>
                    <a:pt x="559" y="592"/>
                  </a:lnTo>
                  <a:lnTo>
                    <a:pt x="561" y="592"/>
                  </a:lnTo>
                  <a:lnTo>
                    <a:pt x="561" y="590"/>
                  </a:lnTo>
                  <a:lnTo>
                    <a:pt x="562" y="587"/>
                  </a:lnTo>
                  <a:lnTo>
                    <a:pt x="562" y="585"/>
                  </a:lnTo>
                  <a:lnTo>
                    <a:pt x="561" y="584"/>
                  </a:lnTo>
                  <a:lnTo>
                    <a:pt x="560" y="583"/>
                  </a:lnTo>
                  <a:lnTo>
                    <a:pt x="555" y="584"/>
                  </a:lnTo>
                  <a:lnTo>
                    <a:pt x="554" y="585"/>
                  </a:lnTo>
                  <a:lnTo>
                    <a:pt x="552" y="586"/>
                  </a:lnTo>
                  <a:lnTo>
                    <a:pt x="550" y="587"/>
                  </a:lnTo>
                  <a:lnTo>
                    <a:pt x="549" y="588"/>
                  </a:lnTo>
                  <a:lnTo>
                    <a:pt x="547" y="587"/>
                  </a:lnTo>
                  <a:lnTo>
                    <a:pt x="546" y="586"/>
                  </a:lnTo>
                  <a:lnTo>
                    <a:pt x="545" y="583"/>
                  </a:lnTo>
                  <a:lnTo>
                    <a:pt x="545" y="581"/>
                  </a:lnTo>
                  <a:lnTo>
                    <a:pt x="543" y="581"/>
                  </a:lnTo>
                  <a:lnTo>
                    <a:pt x="541" y="584"/>
                  </a:lnTo>
                  <a:lnTo>
                    <a:pt x="539" y="584"/>
                  </a:lnTo>
                  <a:lnTo>
                    <a:pt x="537" y="584"/>
                  </a:lnTo>
                  <a:lnTo>
                    <a:pt x="536" y="583"/>
                  </a:lnTo>
                  <a:lnTo>
                    <a:pt x="537" y="578"/>
                  </a:lnTo>
                  <a:lnTo>
                    <a:pt x="537" y="575"/>
                  </a:lnTo>
                  <a:lnTo>
                    <a:pt x="536" y="574"/>
                  </a:lnTo>
                  <a:lnTo>
                    <a:pt x="534" y="573"/>
                  </a:lnTo>
                  <a:lnTo>
                    <a:pt x="529" y="572"/>
                  </a:lnTo>
                  <a:lnTo>
                    <a:pt x="525" y="571"/>
                  </a:lnTo>
                  <a:lnTo>
                    <a:pt x="522" y="570"/>
                  </a:lnTo>
                  <a:lnTo>
                    <a:pt x="520" y="567"/>
                  </a:lnTo>
                  <a:lnTo>
                    <a:pt x="519" y="566"/>
                  </a:lnTo>
                  <a:lnTo>
                    <a:pt x="519" y="565"/>
                  </a:lnTo>
                  <a:lnTo>
                    <a:pt x="517" y="562"/>
                  </a:lnTo>
                  <a:lnTo>
                    <a:pt x="515" y="561"/>
                  </a:lnTo>
                  <a:lnTo>
                    <a:pt x="509" y="556"/>
                  </a:lnTo>
                  <a:lnTo>
                    <a:pt x="507" y="555"/>
                  </a:lnTo>
                  <a:lnTo>
                    <a:pt x="495" y="555"/>
                  </a:lnTo>
                  <a:lnTo>
                    <a:pt x="494" y="554"/>
                  </a:lnTo>
                  <a:lnTo>
                    <a:pt x="493" y="550"/>
                  </a:lnTo>
                  <a:lnTo>
                    <a:pt x="491" y="550"/>
                  </a:lnTo>
                  <a:lnTo>
                    <a:pt x="489" y="551"/>
                  </a:lnTo>
                  <a:lnTo>
                    <a:pt x="488" y="552"/>
                  </a:lnTo>
                  <a:lnTo>
                    <a:pt x="484" y="552"/>
                  </a:lnTo>
                  <a:lnTo>
                    <a:pt x="482" y="555"/>
                  </a:lnTo>
                  <a:lnTo>
                    <a:pt x="477" y="559"/>
                  </a:lnTo>
                  <a:lnTo>
                    <a:pt x="475" y="560"/>
                  </a:lnTo>
                  <a:lnTo>
                    <a:pt x="474" y="560"/>
                  </a:lnTo>
                  <a:lnTo>
                    <a:pt x="471" y="557"/>
                  </a:lnTo>
                  <a:lnTo>
                    <a:pt x="470" y="556"/>
                  </a:lnTo>
                  <a:lnTo>
                    <a:pt x="466" y="558"/>
                  </a:lnTo>
                  <a:lnTo>
                    <a:pt x="461" y="565"/>
                  </a:lnTo>
                  <a:lnTo>
                    <a:pt x="458" y="567"/>
                  </a:lnTo>
                  <a:lnTo>
                    <a:pt x="454" y="567"/>
                  </a:lnTo>
                  <a:lnTo>
                    <a:pt x="445" y="563"/>
                  </a:lnTo>
                  <a:lnTo>
                    <a:pt x="443" y="562"/>
                  </a:lnTo>
                  <a:lnTo>
                    <a:pt x="442" y="562"/>
                  </a:lnTo>
                  <a:lnTo>
                    <a:pt x="441" y="562"/>
                  </a:lnTo>
                  <a:lnTo>
                    <a:pt x="441" y="563"/>
                  </a:lnTo>
                  <a:lnTo>
                    <a:pt x="441" y="564"/>
                  </a:lnTo>
                  <a:lnTo>
                    <a:pt x="441" y="565"/>
                  </a:lnTo>
                  <a:lnTo>
                    <a:pt x="441" y="566"/>
                  </a:lnTo>
                  <a:lnTo>
                    <a:pt x="441" y="567"/>
                  </a:lnTo>
                  <a:lnTo>
                    <a:pt x="441" y="568"/>
                  </a:lnTo>
                  <a:lnTo>
                    <a:pt x="440" y="568"/>
                  </a:lnTo>
                  <a:lnTo>
                    <a:pt x="439" y="568"/>
                  </a:lnTo>
                  <a:lnTo>
                    <a:pt x="438" y="567"/>
                  </a:lnTo>
                  <a:lnTo>
                    <a:pt x="437" y="568"/>
                  </a:lnTo>
                  <a:lnTo>
                    <a:pt x="434" y="568"/>
                  </a:lnTo>
                  <a:lnTo>
                    <a:pt x="430" y="567"/>
                  </a:lnTo>
                  <a:lnTo>
                    <a:pt x="428" y="564"/>
                  </a:lnTo>
                  <a:lnTo>
                    <a:pt x="424" y="562"/>
                  </a:lnTo>
                  <a:lnTo>
                    <a:pt x="423" y="563"/>
                  </a:lnTo>
                  <a:lnTo>
                    <a:pt x="423" y="564"/>
                  </a:lnTo>
                  <a:lnTo>
                    <a:pt x="423" y="565"/>
                  </a:lnTo>
                  <a:lnTo>
                    <a:pt x="422" y="566"/>
                  </a:lnTo>
                  <a:lnTo>
                    <a:pt x="420" y="565"/>
                  </a:lnTo>
                  <a:lnTo>
                    <a:pt x="419" y="565"/>
                  </a:lnTo>
                  <a:lnTo>
                    <a:pt x="418" y="567"/>
                  </a:lnTo>
                  <a:lnTo>
                    <a:pt x="418" y="568"/>
                  </a:lnTo>
                  <a:lnTo>
                    <a:pt x="419" y="569"/>
                  </a:lnTo>
                  <a:lnTo>
                    <a:pt x="420" y="572"/>
                  </a:lnTo>
                  <a:lnTo>
                    <a:pt x="420" y="574"/>
                  </a:lnTo>
                  <a:lnTo>
                    <a:pt x="419" y="576"/>
                  </a:lnTo>
                  <a:lnTo>
                    <a:pt x="418" y="577"/>
                  </a:lnTo>
                  <a:lnTo>
                    <a:pt x="417" y="577"/>
                  </a:lnTo>
                  <a:lnTo>
                    <a:pt x="415" y="576"/>
                  </a:lnTo>
                  <a:lnTo>
                    <a:pt x="414" y="575"/>
                  </a:lnTo>
                  <a:lnTo>
                    <a:pt x="413" y="574"/>
                  </a:lnTo>
                  <a:lnTo>
                    <a:pt x="411" y="572"/>
                  </a:lnTo>
                  <a:lnTo>
                    <a:pt x="410" y="571"/>
                  </a:lnTo>
                  <a:lnTo>
                    <a:pt x="409" y="573"/>
                  </a:lnTo>
                  <a:lnTo>
                    <a:pt x="409" y="574"/>
                  </a:lnTo>
                  <a:lnTo>
                    <a:pt x="405" y="576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1" y="582"/>
                  </a:lnTo>
                  <a:lnTo>
                    <a:pt x="390" y="585"/>
                  </a:lnTo>
                  <a:lnTo>
                    <a:pt x="388" y="585"/>
                  </a:lnTo>
                  <a:lnTo>
                    <a:pt x="384" y="586"/>
                  </a:lnTo>
                  <a:lnTo>
                    <a:pt x="383" y="586"/>
                  </a:lnTo>
                  <a:lnTo>
                    <a:pt x="380" y="587"/>
                  </a:lnTo>
                  <a:lnTo>
                    <a:pt x="378" y="587"/>
                  </a:lnTo>
                  <a:lnTo>
                    <a:pt x="376" y="587"/>
                  </a:lnTo>
                  <a:lnTo>
                    <a:pt x="375" y="587"/>
                  </a:lnTo>
                  <a:lnTo>
                    <a:pt x="375" y="592"/>
                  </a:lnTo>
                  <a:lnTo>
                    <a:pt x="375" y="595"/>
                  </a:lnTo>
                  <a:lnTo>
                    <a:pt x="375" y="599"/>
                  </a:lnTo>
                  <a:lnTo>
                    <a:pt x="373" y="604"/>
                  </a:lnTo>
                  <a:lnTo>
                    <a:pt x="371" y="606"/>
                  </a:lnTo>
                  <a:lnTo>
                    <a:pt x="370" y="607"/>
                  </a:lnTo>
                  <a:lnTo>
                    <a:pt x="368" y="610"/>
                  </a:lnTo>
                  <a:lnTo>
                    <a:pt x="367" y="611"/>
                  </a:lnTo>
                  <a:lnTo>
                    <a:pt x="365" y="616"/>
                  </a:lnTo>
                  <a:lnTo>
                    <a:pt x="364" y="617"/>
                  </a:lnTo>
                  <a:lnTo>
                    <a:pt x="360" y="619"/>
                  </a:lnTo>
                  <a:lnTo>
                    <a:pt x="357" y="619"/>
                  </a:lnTo>
                  <a:lnTo>
                    <a:pt x="351" y="619"/>
                  </a:lnTo>
                  <a:lnTo>
                    <a:pt x="345" y="621"/>
                  </a:lnTo>
                  <a:lnTo>
                    <a:pt x="341" y="620"/>
                  </a:lnTo>
                  <a:lnTo>
                    <a:pt x="339" y="621"/>
                  </a:lnTo>
                  <a:lnTo>
                    <a:pt x="337" y="622"/>
                  </a:lnTo>
                  <a:lnTo>
                    <a:pt x="332" y="623"/>
                  </a:lnTo>
                  <a:lnTo>
                    <a:pt x="326" y="625"/>
                  </a:lnTo>
                  <a:lnTo>
                    <a:pt x="282" y="629"/>
                  </a:lnTo>
                  <a:lnTo>
                    <a:pt x="278" y="632"/>
                  </a:lnTo>
                  <a:lnTo>
                    <a:pt x="269" y="647"/>
                  </a:lnTo>
                  <a:lnTo>
                    <a:pt x="266" y="651"/>
                  </a:lnTo>
                  <a:lnTo>
                    <a:pt x="260" y="653"/>
                  </a:lnTo>
                  <a:lnTo>
                    <a:pt x="253" y="654"/>
                  </a:lnTo>
                  <a:lnTo>
                    <a:pt x="252" y="654"/>
                  </a:lnTo>
                  <a:lnTo>
                    <a:pt x="249" y="655"/>
                  </a:lnTo>
                  <a:lnTo>
                    <a:pt x="247" y="653"/>
                  </a:lnTo>
                  <a:lnTo>
                    <a:pt x="245" y="651"/>
                  </a:lnTo>
                  <a:lnTo>
                    <a:pt x="242" y="645"/>
                  </a:lnTo>
                  <a:lnTo>
                    <a:pt x="241" y="643"/>
                  </a:lnTo>
                  <a:lnTo>
                    <a:pt x="240" y="642"/>
                  </a:lnTo>
                  <a:lnTo>
                    <a:pt x="232" y="640"/>
                  </a:lnTo>
                  <a:lnTo>
                    <a:pt x="230" y="637"/>
                  </a:lnTo>
                  <a:lnTo>
                    <a:pt x="228" y="635"/>
                  </a:lnTo>
                  <a:lnTo>
                    <a:pt x="227" y="634"/>
                  </a:lnTo>
                  <a:lnTo>
                    <a:pt x="227" y="632"/>
                  </a:lnTo>
                  <a:lnTo>
                    <a:pt x="226" y="630"/>
                  </a:lnTo>
                  <a:lnTo>
                    <a:pt x="225" y="629"/>
                  </a:lnTo>
                  <a:lnTo>
                    <a:pt x="223" y="627"/>
                  </a:lnTo>
                  <a:lnTo>
                    <a:pt x="219" y="624"/>
                  </a:lnTo>
                  <a:lnTo>
                    <a:pt x="219" y="624"/>
                  </a:lnTo>
                  <a:lnTo>
                    <a:pt x="217" y="623"/>
                  </a:lnTo>
                  <a:lnTo>
                    <a:pt x="212" y="623"/>
                  </a:lnTo>
                  <a:lnTo>
                    <a:pt x="207" y="623"/>
                  </a:lnTo>
                  <a:lnTo>
                    <a:pt x="205" y="623"/>
                  </a:lnTo>
                  <a:lnTo>
                    <a:pt x="203" y="623"/>
                  </a:lnTo>
                  <a:lnTo>
                    <a:pt x="200" y="627"/>
                  </a:lnTo>
                  <a:lnTo>
                    <a:pt x="195" y="627"/>
                  </a:lnTo>
                  <a:lnTo>
                    <a:pt x="189" y="629"/>
                  </a:lnTo>
                  <a:lnTo>
                    <a:pt x="187" y="629"/>
                  </a:lnTo>
                  <a:lnTo>
                    <a:pt x="182" y="628"/>
                  </a:lnTo>
                  <a:lnTo>
                    <a:pt x="180" y="628"/>
                  </a:lnTo>
                  <a:lnTo>
                    <a:pt x="177" y="624"/>
                  </a:lnTo>
                  <a:lnTo>
                    <a:pt x="175" y="623"/>
                  </a:lnTo>
                  <a:lnTo>
                    <a:pt x="171" y="623"/>
                  </a:lnTo>
                  <a:lnTo>
                    <a:pt x="169" y="621"/>
                  </a:lnTo>
                  <a:lnTo>
                    <a:pt x="166" y="621"/>
                  </a:lnTo>
                  <a:lnTo>
                    <a:pt x="157" y="625"/>
                  </a:lnTo>
                  <a:lnTo>
                    <a:pt x="155" y="625"/>
                  </a:lnTo>
                  <a:lnTo>
                    <a:pt x="154" y="623"/>
                  </a:lnTo>
                  <a:lnTo>
                    <a:pt x="150" y="618"/>
                  </a:lnTo>
                  <a:lnTo>
                    <a:pt x="148" y="617"/>
                  </a:lnTo>
                  <a:lnTo>
                    <a:pt x="142" y="618"/>
                  </a:lnTo>
                  <a:lnTo>
                    <a:pt x="140" y="617"/>
                  </a:lnTo>
                  <a:lnTo>
                    <a:pt x="136" y="617"/>
                  </a:lnTo>
                  <a:lnTo>
                    <a:pt x="130" y="616"/>
                  </a:lnTo>
                  <a:lnTo>
                    <a:pt x="128" y="615"/>
                  </a:lnTo>
                  <a:lnTo>
                    <a:pt x="125" y="616"/>
                  </a:lnTo>
                  <a:lnTo>
                    <a:pt x="124" y="616"/>
                  </a:lnTo>
                  <a:lnTo>
                    <a:pt x="123" y="617"/>
                  </a:lnTo>
                  <a:lnTo>
                    <a:pt x="122" y="617"/>
                  </a:lnTo>
                  <a:lnTo>
                    <a:pt x="122" y="618"/>
                  </a:lnTo>
                  <a:lnTo>
                    <a:pt x="122" y="619"/>
                  </a:lnTo>
                  <a:lnTo>
                    <a:pt x="122" y="620"/>
                  </a:lnTo>
                  <a:lnTo>
                    <a:pt x="119" y="620"/>
                  </a:lnTo>
                  <a:lnTo>
                    <a:pt x="114" y="617"/>
                  </a:lnTo>
                  <a:lnTo>
                    <a:pt x="113" y="617"/>
                  </a:lnTo>
                  <a:lnTo>
                    <a:pt x="112" y="617"/>
                  </a:lnTo>
                  <a:lnTo>
                    <a:pt x="111" y="617"/>
                  </a:lnTo>
                  <a:lnTo>
                    <a:pt x="110" y="617"/>
                  </a:lnTo>
                  <a:lnTo>
                    <a:pt x="108" y="615"/>
                  </a:lnTo>
                  <a:lnTo>
                    <a:pt x="104" y="611"/>
                  </a:lnTo>
                  <a:lnTo>
                    <a:pt x="100" y="606"/>
                  </a:lnTo>
                  <a:lnTo>
                    <a:pt x="98" y="605"/>
                  </a:lnTo>
                  <a:lnTo>
                    <a:pt x="92" y="603"/>
                  </a:lnTo>
                  <a:lnTo>
                    <a:pt x="91" y="603"/>
                  </a:lnTo>
                  <a:lnTo>
                    <a:pt x="88" y="604"/>
                  </a:lnTo>
                  <a:lnTo>
                    <a:pt x="86" y="606"/>
                  </a:lnTo>
                  <a:lnTo>
                    <a:pt x="85" y="612"/>
                  </a:lnTo>
                  <a:lnTo>
                    <a:pt x="84" y="615"/>
                  </a:lnTo>
                  <a:lnTo>
                    <a:pt x="80" y="618"/>
                  </a:lnTo>
                  <a:lnTo>
                    <a:pt x="78" y="618"/>
                  </a:lnTo>
                  <a:lnTo>
                    <a:pt x="77" y="617"/>
                  </a:lnTo>
                  <a:lnTo>
                    <a:pt x="75" y="617"/>
                  </a:lnTo>
                  <a:lnTo>
                    <a:pt x="74" y="616"/>
                  </a:lnTo>
                  <a:lnTo>
                    <a:pt x="73" y="615"/>
                  </a:lnTo>
                  <a:lnTo>
                    <a:pt x="71" y="616"/>
                  </a:lnTo>
                  <a:lnTo>
                    <a:pt x="70" y="617"/>
                  </a:lnTo>
                  <a:lnTo>
                    <a:pt x="71" y="620"/>
                  </a:lnTo>
                  <a:lnTo>
                    <a:pt x="70" y="622"/>
                  </a:lnTo>
                  <a:lnTo>
                    <a:pt x="68" y="623"/>
                  </a:lnTo>
                  <a:lnTo>
                    <a:pt x="67" y="623"/>
                  </a:lnTo>
                  <a:lnTo>
                    <a:pt x="63" y="621"/>
                  </a:lnTo>
                  <a:lnTo>
                    <a:pt x="62" y="619"/>
                  </a:lnTo>
                  <a:lnTo>
                    <a:pt x="64" y="617"/>
                  </a:lnTo>
                  <a:lnTo>
                    <a:pt x="64" y="615"/>
                  </a:lnTo>
                  <a:lnTo>
                    <a:pt x="65" y="613"/>
                  </a:lnTo>
                  <a:lnTo>
                    <a:pt x="65" y="612"/>
                  </a:lnTo>
                  <a:lnTo>
                    <a:pt x="65" y="610"/>
                  </a:lnTo>
                  <a:lnTo>
                    <a:pt x="64" y="608"/>
                  </a:lnTo>
                  <a:lnTo>
                    <a:pt x="62" y="606"/>
                  </a:lnTo>
                  <a:lnTo>
                    <a:pt x="60" y="604"/>
                  </a:lnTo>
                  <a:lnTo>
                    <a:pt x="56" y="602"/>
                  </a:lnTo>
                  <a:lnTo>
                    <a:pt x="56" y="601"/>
                  </a:lnTo>
                  <a:lnTo>
                    <a:pt x="55" y="600"/>
                  </a:lnTo>
                  <a:lnTo>
                    <a:pt x="53" y="601"/>
                  </a:lnTo>
                  <a:lnTo>
                    <a:pt x="52" y="602"/>
                  </a:lnTo>
                  <a:lnTo>
                    <a:pt x="50" y="602"/>
                  </a:lnTo>
                  <a:lnTo>
                    <a:pt x="44" y="602"/>
                  </a:lnTo>
                  <a:lnTo>
                    <a:pt x="43" y="603"/>
                  </a:lnTo>
                  <a:lnTo>
                    <a:pt x="42" y="603"/>
                  </a:lnTo>
                  <a:lnTo>
                    <a:pt x="42" y="602"/>
                  </a:lnTo>
                  <a:lnTo>
                    <a:pt x="40" y="599"/>
                  </a:lnTo>
                  <a:lnTo>
                    <a:pt x="39" y="595"/>
                  </a:lnTo>
                  <a:lnTo>
                    <a:pt x="38" y="592"/>
                  </a:lnTo>
                  <a:lnTo>
                    <a:pt x="31" y="583"/>
                  </a:lnTo>
                  <a:lnTo>
                    <a:pt x="30" y="583"/>
                  </a:lnTo>
                  <a:lnTo>
                    <a:pt x="28" y="584"/>
                  </a:lnTo>
                  <a:lnTo>
                    <a:pt x="26" y="584"/>
                  </a:lnTo>
                  <a:lnTo>
                    <a:pt x="26" y="584"/>
                  </a:lnTo>
                  <a:lnTo>
                    <a:pt x="24" y="583"/>
                  </a:lnTo>
                  <a:lnTo>
                    <a:pt x="23" y="583"/>
                  </a:lnTo>
                  <a:lnTo>
                    <a:pt x="22" y="583"/>
                  </a:lnTo>
                  <a:lnTo>
                    <a:pt x="22" y="584"/>
                  </a:lnTo>
                  <a:lnTo>
                    <a:pt x="21" y="584"/>
                  </a:lnTo>
                  <a:lnTo>
                    <a:pt x="20" y="584"/>
                  </a:lnTo>
                  <a:lnTo>
                    <a:pt x="20" y="583"/>
                  </a:lnTo>
                  <a:lnTo>
                    <a:pt x="15" y="576"/>
                  </a:lnTo>
                  <a:lnTo>
                    <a:pt x="14" y="574"/>
                  </a:lnTo>
                  <a:lnTo>
                    <a:pt x="14" y="572"/>
                  </a:lnTo>
                  <a:lnTo>
                    <a:pt x="14" y="570"/>
                  </a:lnTo>
                  <a:lnTo>
                    <a:pt x="14" y="568"/>
                  </a:lnTo>
                  <a:lnTo>
                    <a:pt x="14" y="568"/>
                  </a:lnTo>
                  <a:lnTo>
                    <a:pt x="11" y="568"/>
                  </a:lnTo>
                  <a:lnTo>
                    <a:pt x="11" y="565"/>
                  </a:lnTo>
                  <a:lnTo>
                    <a:pt x="12" y="562"/>
                  </a:lnTo>
                  <a:lnTo>
                    <a:pt x="9" y="560"/>
                  </a:lnTo>
                  <a:lnTo>
                    <a:pt x="6" y="559"/>
                  </a:lnTo>
                  <a:lnTo>
                    <a:pt x="3" y="561"/>
                  </a:lnTo>
                  <a:lnTo>
                    <a:pt x="2" y="562"/>
                  </a:lnTo>
                  <a:lnTo>
                    <a:pt x="2" y="562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1" y="549"/>
                  </a:lnTo>
                  <a:lnTo>
                    <a:pt x="1" y="547"/>
                  </a:lnTo>
                  <a:lnTo>
                    <a:pt x="0" y="541"/>
                  </a:lnTo>
                  <a:lnTo>
                    <a:pt x="0" y="538"/>
                  </a:lnTo>
                  <a:lnTo>
                    <a:pt x="2" y="537"/>
                  </a:lnTo>
                  <a:lnTo>
                    <a:pt x="8" y="532"/>
                  </a:lnTo>
                  <a:lnTo>
                    <a:pt x="8" y="531"/>
                  </a:lnTo>
                  <a:lnTo>
                    <a:pt x="9" y="528"/>
                  </a:lnTo>
                  <a:lnTo>
                    <a:pt x="9" y="527"/>
                  </a:lnTo>
                  <a:lnTo>
                    <a:pt x="11" y="526"/>
                  </a:lnTo>
                  <a:lnTo>
                    <a:pt x="13" y="526"/>
                  </a:lnTo>
                  <a:lnTo>
                    <a:pt x="14" y="526"/>
                  </a:lnTo>
                  <a:lnTo>
                    <a:pt x="15" y="523"/>
                  </a:lnTo>
                  <a:lnTo>
                    <a:pt x="17" y="520"/>
                  </a:lnTo>
                  <a:lnTo>
                    <a:pt x="17" y="518"/>
                  </a:lnTo>
                  <a:lnTo>
                    <a:pt x="17" y="515"/>
                  </a:lnTo>
                  <a:lnTo>
                    <a:pt x="18" y="514"/>
                  </a:lnTo>
                  <a:lnTo>
                    <a:pt x="18" y="512"/>
                  </a:lnTo>
                  <a:lnTo>
                    <a:pt x="19" y="512"/>
                  </a:lnTo>
                  <a:lnTo>
                    <a:pt x="20" y="510"/>
                  </a:lnTo>
                  <a:lnTo>
                    <a:pt x="20" y="509"/>
                  </a:lnTo>
                  <a:lnTo>
                    <a:pt x="20" y="508"/>
                  </a:lnTo>
                  <a:lnTo>
                    <a:pt x="20" y="503"/>
                  </a:lnTo>
                  <a:lnTo>
                    <a:pt x="20" y="502"/>
                  </a:lnTo>
                  <a:lnTo>
                    <a:pt x="20" y="501"/>
                  </a:lnTo>
                  <a:lnTo>
                    <a:pt x="21" y="500"/>
                  </a:lnTo>
                  <a:lnTo>
                    <a:pt x="21" y="499"/>
                  </a:lnTo>
                  <a:lnTo>
                    <a:pt x="22" y="498"/>
                  </a:lnTo>
                  <a:lnTo>
                    <a:pt x="24" y="496"/>
                  </a:lnTo>
                  <a:lnTo>
                    <a:pt x="25" y="496"/>
                  </a:lnTo>
                  <a:lnTo>
                    <a:pt x="25" y="495"/>
                  </a:lnTo>
                  <a:lnTo>
                    <a:pt x="25" y="492"/>
                  </a:lnTo>
                  <a:lnTo>
                    <a:pt x="26" y="490"/>
                  </a:lnTo>
                  <a:lnTo>
                    <a:pt x="28" y="484"/>
                  </a:lnTo>
                  <a:lnTo>
                    <a:pt x="30" y="483"/>
                  </a:lnTo>
                  <a:lnTo>
                    <a:pt x="33" y="482"/>
                  </a:lnTo>
                  <a:lnTo>
                    <a:pt x="35" y="481"/>
                  </a:lnTo>
                  <a:lnTo>
                    <a:pt x="34" y="478"/>
                  </a:lnTo>
                  <a:lnTo>
                    <a:pt x="35" y="475"/>
                  </a:lnTo>
                  <a:lnTo>
                    <a:pt x="36" y="472"/>
                  </a:lnTo>
                  <a:lnTo>
                    <a:pt x="37" y="470"/>
                  </a:lnTo>
                  <a:lnTo>
                    <a:pt x="38" y="468"/>
                  </a:lnTo>
                  <a:lnTo>
                    <a:pt x="40" y="468"/>
                  </a:lnTo>
                  <a:lnTo>
                    <a:pt x="44" y="472"/>
                  </a:lnTo>
                  <a:lnTo>
                    <a:pt x="45" y="474"/>
                  </a:lnTo>
                  <a:lnTo>
                    <a:pt x="48" y="474"/>
                  </a:lnTo>
                  <a:lnTo>
                    <a:pt x="50" y="474"/>
                  </a:lnTo>
                  <a:lnTo>
                    <a:pt x="53" y="474"/>
                  </a:lnTo>
                  <a:lnTo>
                    <a:pt x="55" y="473"/>
                  </a:lnTo>
                  <a:lnTo>
                    <a:pt x="56" y="473"/>
                  </a:lnTo>
                  <a:lnTo>
                    <a:pt x="56" y="474"/>
                  </a:lnTo>
                  <a:lnTo>
                    <a:pt x="58" y="477"/>
                  </a:lnTo>
                  <a:lnTo>
                    <a:pt x="59" y="478"/>
                  </a:lnTo>
                  <a:lnTo>
                    <a:pt x="61" y="478"/>
                  </a:lnTo>
                  <a:lnTo>
                    <a:pt x="63" y="480"/>
                  </a:lnTo>
                  <a:lnTo>
                    <a:pt x="65" y="481"/>
                  </a:lnTo>
                  <a:lnTo>
                    <a:pt x="66" y="478"/>
                  </a:lnTo>
                  <a:lnTo>
                    <a:pt x="66" y="478"/>
                  </a:lnTo>
                  <a:lnTo>
                    <a:pt x="64" y="475"/>
                  </a:lnTo>
                  <a:lnTo>
                    <a:pt x="63" y="474"/>
                  </a:lnTo>
                  <a:lnTo>
                    <a:pt x="64" y="472"/>
                  </a:lnTo>
                  <a:lnTo>
                    <a:pt x="65" y="469"/>
                  </a:lnTo>
                  <a:lnTo>
                    <a:pt x="65" y="468"/>
                  </a:lnTo>
                  <a:lnTo>
                    <a:pt x="63" y="466"/>
                  </a:lnTo>
                  <a:lnTo>
                    <a:pt x="60" y="465"/>
                  </a:lnTo>
                  <a:lnTo>
                    <a:pt x="58" y="463"/>
                  </a:lnTo>
                  <a:lnTo>
                    <a:pt x="56" y="460"/>
                  </a:lnTo>
                  <a:lnTo>
                    <a:pt x="52" y="458"/>
                  </a:lnTo>
                  <a:lnTo>
                    <a:pt x="53" y="458"/>
                  </a:lnTo>
                  <a:lnTo>
                    <a:pt x="51" y="456"/>
                  </a:lnTo>
                  <a:lnTo>
                    <a:pt x="50" y="458"/>
                  </a:lnTo>
                  <a:lnTo>
                    <a:pt x="50" y="459"/>
                  </a:lnTo>
                  <a:lnTo>
                    <a:pt x="49" y="458"/>
                  </a:lnTo>
                  <a:lnTo>
                    <a:pt x="50" y="456"/>
                  </a:lnTo>
                  <a:lnTo>
                    <a:pt x="51" y="453"/>
                  </a:lnTo>
                  <a:lnTo>
                    <a:pt x="52" y="448"/>
                  </a:lnTo>
                  <a:lnTo>
                    <a:pt x="54" y="444"/>
                  </a:lnTo>
                  <a:lnTo>
                    <a:pt x="54" y="442"/>
                  </a:lnTo>
                  <a:lnTo>
                    <a:pt x="53" y="429"/>
                  </a:lnTo>
                  <a:lnTo>
                    <a:pt x="52" y="427"/>
                  </a:lnTo>
                  <a:lnTo>
                    <a:pt x="52" y="426"/>
                  </a:lnTo>
                  <a:lnTo>
                    <a:pt x="50" y="424"/>
                  </a:lnTo>
                  <a:lnTo>
                    <a:pt x="49" y="422"/>
                  </a:lnTo>
                  <a:lnTo>
                    <a:pt x="49" y="421"/>
                  </a:lnTo>
                  <a:lnTo>
                    <a:pt x="49" y="419"/>
                  </a:lnTo>
                  <a:lnTo>
                    <a:pt x="48" y="413"/>
                  </a:lnTo>
                  <a:lnTo>
                    <a:pt x="47" y="412"/>
                  </a:lnTo>
                  <a:lnTo>
                    <a:pt x="45" y="406"/>
                  </a:lnTo>
                  <a:lnTo>
                    <a:pt x="48" y="401"/>
                  </a:lnTo>
                  <a:lnTo>
                    <a:pt x="55" y="392"/>
                  </a:lnTo>
                  <a:lnTo>
                    <a:pt x="56" y="388"/>
                  </a:lnTo>
                  <a:lnTo>
                    <a:pt x="56" y="387"/>
                  </a:lnTo>
                  <a:lnTo>
                    <a:pt x="58" y="386"/>
                  </a:lnTo>
                  <a:lnTo>
                    <a:pt x="60" y="385"/>
                  </a:lnTo>
                  <a:lnTo>
                    <a:pt x="61" y="385"/>
                  </a:lnTo>
                  <a:lnTo>
                    <a:pt x="62" y="383"/>
                  </a:lnTo>
                  <a:lnTo>
                    <a:pt x="68" y="373"/>
                  </a:lnTo>
                  <a:lnTo>
                    <a:pt x="68" y="372"/>
                  </a:lnTo>
                  <a:lnTo>
                    <a:pt x="69" y="371"/>
                  </a:lnTo>
                  <a:lnTo>
                    <a:pt x="71" y="371"/>
                  </a:lnTo>
                  <a:lnTo>
                    <a:pt x="72" y="370"/>
                  </a:lnTo>
                  <a:lnTo>
                    <a:pt x="72" y="370"/>
                  </a:lnTo>
                  <a:lnTo>
                    <a:pt x="73" y="366"/>
                  </a:lnTo>
                  <a:lnTo>
                    <a:pt x="74" y="365"/>
                  </a:lnTo>
                  <a:lnTo>
                    <a:pt x="77" y="361"/>
                  </a:lnTo>
                  <a:lnTo>
                    <a:pt x="87" y="347"/>
                  </a:lnTo>
                  <a:lnTo>
                    <a:pt x="91" y="343"/>
                  </a:lnTo>
                  <a:lnTo>
                    <a:pt x="94" y="340"/>
                  </a:lnTo>
                  <a:lnTo>
                    <a:pt x="97" y="336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126" y="307"/>
                  </a:lnTo>
                  <a:lnTo>
                    <a:pt x="128" y="304"/>
                  </a:lnTo>
                  <a:lnTo>
                    <a:pt x="136" y="297"/>
                  </a:lnTo>
                  <a:lnTo>
                    <a:pt x="137" y="295"/>
                  </a:lnTo>
                  <a:lnTo>
                    <a:pt x="139" y="292"/>
                  </a:lnTo>
                  <a:lnTo>
                    <a:pt x="140" y="289"/>
                  </a:lnTo>
                  <a:lnTo>
                    <a:pt x="140" y="288"/>
                  </a:lnTo>
                  <a:lnTo>
                    <a:pt x="142" y="287"/>
                  </a:lnTo>
                  <a:lnTo>
                    <a:pt x="146" y="286"/>
                  </a:lnTo>
                  <a:lnTo>
                    <a:pt x="162" y="286"/>
                  </a:lnTo>
                  <a:lnTo>
                    <a:pt x="166" y="284"/>
                  </a:lnTo>
                  <a:lnTo>
                    <a:pt x="168" y="279"/>
                  </a:lnTo>
                  <a:lnTo>
                    <a:pt x="169" y="278"/>
                  </a:lnTo>
                  <a:lnTo>
                    <a:pt x="169" y="276"/>
                  </a:lnTo>
                  <a:lnTo>
                    <a:pt x="169" y="273"/>
                  </a:lnTo>
                  <a:lnTo>
                    <a:pt x="169" y="272"/>
                  </a:lnTo>
                  <a:lnTo>
                    <a:pt x="175" y="268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77" y="264"/>
                  </a:lnTo>
                  <a:lnTo>
                    <a:pt x="177" y="262"/>
                  </a:lnTo>
                  <a:lnTo>
                    <a:pt x="176" y="255"/>
                  </a:lnTo>
                  <a:lnTo>
                    <a:pt x="178" y="252"/>
                  </a:lnTo>
                  <a:lnTo>
                    <a:pt x="176" y="246"/>
                  </a:lnTo>
                  <a:lnTo>
                    <a:pt x="175" y="243"/>
                  </a:lnTo>
                  <a:lnTo>
                    <a:pt x="176" y="240"/>
                  </a:lnTo>
                  <a:lnTo>
                    <a:pt x="173" y="239"/>
                  </a:lnTo>
                  <a:lnTo>
                    <a:pt x="171" y="238"/>
                  </a:lnTo>
                  <a:lnTo>
                    <a:pt x="169" y="236"/>
                  </a:lnTo>
                  <a:lnTo>
                    <a:pt x="171" y="233"/>
                  </a:lnTo>
                  <a:lnTo>
                    <a:pt x="171" y="232"/>
                  </a:lnTo>
                  <a:lnTo>
                    <a:pt x="168" y="232"/>
                  </a:lnTo>
                  <a:lnTo>
                    <a:pt x="165" y="231"/>
                  </a:lnTo>
                  <a:lnTo>
                    <a:pt x="165" y="229"/>
                  </a:lnTo>
                  <a:lnTo>
                    <a:pt x="165" y="226"/>
                  </a:lnTo>
                  <a:lnTo>
                    <a:pt x="165" y="224"/>
                  </a:lnTo>
                  <a:lnTo>
                    <a:pt x="167" y="223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74" y="223"/>
                  </a:lnTo>
                  <a:lnTo>
                    <a:pt x="177" y="223"/>
                  </a:lnTo>
                  <a:lnTo>
                    <a:pt x="180" y="222"/>
                  </a:lnTo>
                  <a:lnTo>
                    <a:pt x="181" y="219"/>
                  </a:lnTo>
                  <a:lnTo>
                    <a:pt x="180" y="218"/>
                  </a:lnTo>
                  <a:lnTo>
                    <a:pt x="172" y="213"/>
                  </a:lnTo>
                  <a:lnTo>
                    <a:pt x="166" y="208"/>
                  </a:lnTo>
                  <a:lnTo>
                    <a:pt x="165" y="206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4" y="201"/>
                  </a:lnTo>
                  <a:lnTo>
                    <a:pt x="163" y="200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59" y="190"/>
                  </a:lnTo>
                  <a:lnTo>
                    <a:pt x="159" y="188"/>
                  </a:lnTo>
                  <a:lnTo>
                    <a:pt x="156" y="184"/>
                  </a:lnTo>
                  <a:lnTo>
                    <a:pt x="155" y="182"/>
                  </a:lnTo>
                  <a:lnTo>
                    <a:pt x="155" y="180"/>
                  </a:lnTo>
                  <a:lnTo>
                    <a:pt x="157" y="179"/>
                  </a:lnTo>
                  <a:lnTo>
                    <a:pt x="156" y="177"/>
                  </a:lnTo>
                  <a:lnTo>
                    <a:pt x="152" y="173"/>
                  </a:lnTo>
                  <a:lnTo>
                    <a:pt x="147" y="171"/>
                  </a:lnTo>
                  <a:lnTo>
                    <a:pt x="145" y="168"/>
                  </a:lnTo>
                  <a:lnTo>
                    <a:pt x="140" y="157"/>
                  </a:lnTo>
                  <a:lnTo>
                    <a:pt x="138" y="156"/>
                  </a:lnTo>
                  <a:lnTo>
                    <a:pt x="136" y="156"/>
                  </a:lnTo>
                  <a:lnTo>
                    <a:pt x="135" y="155"/>
                  </a:lnTo>
                  <a:lnTo>
                    <a:pt x="134" y="153"/>
                  </a:lnTo>
                  <a:lnTo>
                    <a:pt x="135" y="150"/>
                  </a:lnTo>
                  <a:lnTo>
                    <a:pt x="136" y="148"/>
                  </a:lnTo>
                  <a:lnTo>
                    <a:pt x="138" y="147"/>
                  </a:lnTo>
                  <a:lnTo>
                    <a:pt x="140" y="146"/>
                  </a:lnTo>
                  <a:lnTo>
                    <a:pt x="139" y="144"/>
                  </a:lnTo>
                  <a:lnTo>
                    <a:pt x="139" y="142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0" y="139"/>
                  </a:lnTo>
                  <a:lnTo>
                    <a:pt x="136" y="134"/>
                  </a:lnTo>
                  <a:lnTo>
                    <a:pt x="136" y="133"/>
                  </a:lnTo>
                  <a:lnTo>
                    <a:pt x="138" y="130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4" y="128"/>
                  </a:lnTo>
                  <a:lnTo>
                    <a:pt x="133" y="125"/>
                  </a:lnTo>
                  <a:lnTo>
                    <a:pt x="133" y="124"/>
                  </a:lnTo>
                  <a:lnTo>
                    <a:pt x="134" y="125"/>
                  </a:lnTo>
                  <a:lnTo>
                    <a:pt x="134" y="124"/>
                  </a:lnTo>
                  <a:lnTo>
                    <a:pt x="134" y="123"/>
                  </a:lnTo>
                  <a:lnTo>
                    <a:pt x="134" y="121"/>
                  </a:lnTo>
                  <a:lnTo>
                    <a:pt x="132" y="114"/>
                  </a:lnTo>
                  <a:lnTo>
                    <a:pt x="131" y="113"/>
                  </a:lnTo>
                  <a:lnTo>
                    <a:pt x="131" y="111"/>
                  </a:lnTo>
                  <a:lnTo>
                    <a:pt x="133" y="110"/>
                  </a:lnTo>
                  <a:lnTo>
                    <a:pt x="134" y="109"/>
                  </a:lnTo>
                  <a:lnTo>
                    <a:pt x="134" y="108"/>
                  </a:lnTo>
                  <a:lnTo>
                    <a:pt x="143" y="106"/>
                  </a:lnTo>
                  <a:lnTo>
                    <a:pt x="146" y="106"/>
                  </a:lnTo>
                  <a:lnTo>
                    <a:pt x="152" y="108"/>
                  </a:lnTo>
                  <a:lnTo>
                    <a:pt x="154" y="108"/>
                  </a:lnTo>
                  <a:lnTo>
                    <a:pt x="158" y="110"/>
                  </a:lnTo>
                  <a:lnTo>
                    <a:pt x="160" y="112"/>
                  </a:lnTo>
                  <a:lnTo>
                    <a:pt x="163" y="115"/>
                  </a:lnTo>
                  <a:lnTo>
                    <a:pt x="166" y="115"/>
                  </a:lnTo>
                  <a:lnTo>
                    <a:pt x="180" y="102"/>
                  </a:lnTo>
                  <a:lnTo>
                    <a:pt x="190" y="95"/>
                  </a:lnTo>
                  <a:lnTo>
                    <a:pt x="193" y="92"/>
                  </a:lnTo>
                  <a:lnTo>
                    <a:pt x="195" y="82"/>
                  </a:lnTo>
                  <a:lnTo>
                    <a:pt x="196" y="80"/>
                  </a:lnTo>
                  <a:lnTo>
                    <a:pt x="200" y="75"/>
                  </a:lnTo>
                  <a:lnTo>
                    <a:pt x="201" y="73"/>
                  </a:lnTo>
                  <a:lnTo>
                    <a:pt x="203" y="72"/>
                  </a:lnTo>
                  <a:lnTo>
                    <a:pt x="225" y="70"/>
                  </a:lnTo>
                  <a:lnTo>
                    <a:pt x="231" y="71"/>
                  </a:lnTo>
                  <a:lnTo>
                    <a:pt x="233" y="71"/>
                  </a:lnTo>
                  <a:lnTo>
                    <a:pt x="259" y="67"/>
                  </a:lnTo>
                  <a:lnTo>
                    <a:pt x="267" y="63"/>
                  </a:lnTo>
                  <a:lnTo>
                    <a:pt x="271" y="62"/>
                  </a:lnTo>
                  <a:lnTo>
                    <a:pt x="275" y="62"/>
                  </a:lnTo>
                  <a:lnTo>
                    <a:pt x="290" y="66"/>
                  </a:lnTo>
                  <a:lnTo>
                    <a:pt x="308" y="66"/>
                  </a:lnTo>
                  <a:lnTo>
                    <a:pt x="320" y="66"/>
                  </a:lnTo>
                  <a:lnTo>
                    <a:pt x="327" y="64"/>
                  </a:lnTo>
                  <a:lnTo>
                    <a:pt x="347" y="69"/>
                  </a:lnTo>
                  <a:lnTo>
                    <a:pt x="353" y="68"/>
                  </a:lnTo>
                  <a:lnTo>
                    <a:pt x="356" y="69"/>
                  </a:lnTo>
                  <a:lnTo>
                    <a:pt x="362" y="74"/>
                  </a:lnTo>
                  <a:lnTo>
                    <a:pt x="364" y="75"/>
                  </a:lnTo>
                  <a:lnTo>
                    <a:pt x="385" y="76"/>
                  </a:lnTo>
                  <a:lnTo>
                    <a:pt x="387" y="76"/>
                  </a:lnTo>
                  <a:lnTo>
                    <a:pt x="387" y="78"/>
                  </a:lnTo>
                  <a:lnTo>
                    <a:pt x="386" y="79"/>
                  </a:lnTo>
                  <a:lnTo>
                    <a:pt x="387" y="81"/>
                  </a:lnTo>
                  <a:lnTo>
                    <a:pt x="387" y="82"/>
                  </a:lnTo>
                  <a:lnTo>
                    <a:pt x="388" y="82"/>
                  </a:lnTo>
                  <a:lnTo>
                    <a:pt x="409" y="83"/>
                  </a:lnTo>
                  <a:lnTo>
                    <a:pt x="425" y="91"/>
                  </a:lnTo>
                  <a:lnTo>
                    <a:pt x="431" y="92"/>
                  </a:lnTo>
                  <a:lnTo>
                    <a:pt x="441" y="88"/>
                  </a:lnTo>
                  <a:lnTo>
                    <a:pt x="448" y="89"/>
                  </a:lnTo>
                  <a:lnTo>
                    <a:pt x="453" y="90"/>
                  </a:lnTo>
                  <a:lnTo>
                    <a:pt x="454" y="91"/>
                  </a:lnTo>
                  <a:lnTo>
                    <a:pt x="455" y="93"/>
                  </a:lnTo>
                  <a:lnTo>
                    <a:pt x="455" y="97"/>
                  </a:lnTo>
                  <a:lnTo>
                    <a:pt x="455" y="100"/>
                  </a:lnTo>
                  <a:lnTo>
                    <a:pt x="456" y="103"/>
                  </a:lnTo>
                  <a:lnTo>
                    <a:pt x="457" y="105"/>
                  </a:lnTo>
                  <a:lnTo>
                    <a:pt x="459" y="105"/>
                  </a:lnTo>
                  <a:lnTo>
                    <a:pt x="461" y="105"/>
                  </a:lnTo>
                  <a:lnTo>
                    <a:pt x="464" y="105"/>
                  </a:lnTo>
                  <a:lnTo>
                    <a:pt x="464" y="108"/>
                  </a:lnTo>
                  <a:lnTo>
                    <a:pt x="462" y="111"/>
                  </a:lnTo>
                  <a:lnTo>
                    <a:pt x="461" y="113"/>
                  </a:lnTo>
                  <a:lnTo>
                    <a:pt x="463" y="114"/>
                  </a:lnTo>
                  <a:lnTo>
                    <a:pt x="465" y="114"/>
                  </a:lnTo>
                  <a:lnTo>
                    <a:pt x="468" y="113"/>
                  </a:lnTo>
                  <a:lnTo>
                    <a:pt x="474" y="114"/>
                  </a:lnTo>
                  <a:lnTo>
                    <a:pt x="476" y="114"/>
                  </a:lnTo>
                  <a:lnTo>
                    <a:pt x="477" y="113"/>
                  </a:lnTo>
                  <a:lnTo>
                    <a:pt x="480" y="110"/>
                  </a:lnTo>
                  <a:lnTo>
                    <a:pt x="482" y="109"/>
                  </a:lnTo>
                  <a:lnTo>
                    <a:pt x="485" y="109"/>
                  </a:lnTo>
                  <a:lnTo>
                    <a:pt x="495" y="113"/>
                  </a:lnTo>
                  <a:lnTo>
                    <a:pt x="500" y="113"/>
                  </a:lnTo>
                  <a:lnTo>
                    <a:pt x="501" y="114"/>
                  </a:lnTo>
                  <a:lnTo>
                    <a:pt x="502" y="117"/>
                  </a:lnTo>
                  <a:lnTo>
                    <a:pt x="501" y="121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29"/>
                  </a:lnTo>
                  <a:lnTo>
                    <a:pt x="501" y="130"/>
                  </a:lnTo>
                  <a:lnTo>
                    <a:pt x="501" y="132"/>
                  </a:lnTo>
                  <a:lnTo>
                    <a:pt x="503" y="132"/>
                  </a:lnTo>
                  <a:lnTo>
                    <a:pt x="505" y="132"/>
                  </a:lnTo>
                  <a:lnTo>
                    <a:pt x="506" y="131"/>
                  </a:lnTo>
                  <a:lnTo>
                    <a:pt x="510" y="125"/>
                  </a:lnTo>
                  <a:lnTo>
                    <a:pt x="510" y="124"/>
                  </a:lnTo>
                  <a:lnTo>
                    <a:pt x="511" y="123"/>
                  </a:lnTo>
                  <a:lnTo>
                    <a:pt x="510" y="121"/>
                  </a:lnTo>
                  <a:lnTo>
                    <a:pt x="510" y="119"/>
                  </a:lnTo>
                  <a:lnTo>
                    <a:pt x="510" y="117"/>
                  </a:lnTo>
                  <a:lnTo>
                    <a:pt x="511" y="115"/>
                  </a:lnTo>
                  <a:lnTo>
                    <a:pt x="512" y="112"/>
                  </a:lnTo>
                  <a:lnTo>
                    <a:pt x="513" y="111"/>
                  </a:lnTo>
                  <a:lnTo>
                    <a:pt x="516" y="111"/>
                  </a:lnTo>
                  <a:lnTo>
                    <a:pt x="518" y="111"/>
                  </a:lnTo>
                  <a:lnTo>
                    <a:pt x="523" y="117"/>
                  </a:lnTo>
                  <a:lnTo>
                    <a:pt x="525" y="118"/>
                  </a:lnTo>
                  <a:lnTo>
                    <a:pt x="526" y="118"/>
                  </a:lnTo>
                  <a:lnTo>
                    <a:pt x="535" y="118"/>
                  </a:lnTo>
                  <a:lnTo>
                    <a:pt x="537" y="118"/>
                  </a:lnTo>
                  <a:lnTo>
                    <a:pt x="539" y="116"/>
                  </a:lnTo>
                  <a:lnTo>
                    <a:pt x="542" y="111"/>
                  </a:lnTo>
                  <a:lnTo>
                    <a:pt x="543" y="108"/>
                  </a:lnTo>
                  <a:lnTo>
                    <a:pt x="546" y="106"/>
                  </a:lnTo>
                  <a:lnTo>
                    <a:pt x="548" y="105"/>
                  </a:lnTo>
                  <a:lnTo>
                    <a:pt x="549" y="105"/>
                  </a:lnTo>
                  <a:lnTo>
                    <a:pt x="551" y="106"/>
                  </a:lnTo>
                  <a:lnTo>
                    <a:pt x="551" y="108"/>
                  </a:lnTo>
                  <a:lnTo>
                    <a:pt x="551" y="110"/>
                  </a:lnTo>
                  <a:lnTo>
                    <a:pt x="551" y="111"/>
                  </a:lnTo>
                  <a:lnTo>
                    <a:pt x="552" y="112"/>
                  </a:lnTo>
                  <a:lnTo>
                    <a:pt x="553" y="113"/>
                  </a:lnTo>
                  <a:lnTo>
                    <a:pt x="555" y="115"/>
                  </a:lnTo>
                  <a:lnTo>
                    <a:pt x="557" y="117"/>
                  </a:lnTo>
                  <a:lnTo>
                    <a:pt x="557" y="117"/>
                  </a:lnTo>
                  <a:lnTo>
                    <a:pt x="558" y="122"/>
                  </a:lnTo>
                  <a:lnTo>
                    <a:pt x="559" y="123"/>
                  </a:lnTo>
                  <a:lnTo>
                    <a:pt x="560" y="123"/>
                  </a:lnTo>
                  <a:lnTo>
                    <a:pt x="561" y="123"/>
                  </a:lnTo>
                  <a:lnTo>
                    <a:pt x="563" y="121"/>
                  </a:lnTo>
                  <a:lnTo>
                    <a:pt x="568" y="117"/>
                  </a:lnTo>
                  <a:lnTo>
                    <a:pt x="570" y="117"/>
                  </a:lnTo>
                  <a:lnTo>
                    <a:pt x="573" y="117"/>
                  </a:lnTo>
                  <a:lnTo>
                    <a:pt x="581" y="118"/>
                  </a:lnTo>
                  <a:lnTo>
                    <a:pt x="583" y="119"/>
                  </a:lnTo>
                  <a:lnTo>
                    <a:pt x="584" y="121"/>
                  </a:lnTo>
                  <a:lnTo>
                    <a:pt x="585" y="124"/>
                  </a:lnTo>
                  <a:lnTo>
                    <a:pt x="585" y="132"/>
                  </a:lnTo>
                  <a:lnTo>
                    <a:pt x="586" y="135"/>
                  </a:lnTo>
                  <a:lnTo>
                    <a:pt x="587" y="135"/>
                  </a:lnTo>
                  <a:lnTo>
                    <a:pt x="589" y="136"/>
                  </a:lnTo>
                  <a:lnTo>
                    <a:pt x="590" y="136"/>
                  </a:lnTo>
                  <a:lnTo>
                    <a:pt x="591" y="135"/>
                  </a:lnTo>
                  <a:lnTo>
                    <a:pt x="592" y="135"/>
                  </a:lnTo>
                  <a:lnTo>
                    <a:pt x="593" y="137"/>
                  </a:lnTo>
                  <a:lnTo>
                    <a:pt x="593" y="140"/>
                  </a:lnTo>
                  <a:lnTo>
                    <a:pt x="595" y="141"/>
                  </a:lnTo>
                  <a:lnTo>
                    <a:pt x="596" y="140"/>
                  </a:lnTo>
                  <a:lnTo>
                    <a:pt x="597" y="137"/>
                  </a:lnTo>
                  <a:lnTo>
                    <a:pt x="597" y="132"/>
                  </a:lnTo>
                  <a:lnTo>
                    <a:pt x="597" y="129"/>
                  </a:lnTo>
                  <a:lnTo>
                    <a:pt x="598" y="125"/>
                  </a:lnTo>
                  <a:lnTo>
                    <a:pt x="601" y="123"/>
                  </a:lnTo>
                  <a:lnTo>
                    <a:pt x="603" y="120"/>
                  </a:lnTo>
                  <a:lnTo>
                    <a:pt x="607" y="118"/>
                  </a:lnTo>
                  <a:lnTo>
                    <a:pt x="609" y="118"/>
                  </a:lnTo>
                  <a:lnTo>
                    <a:pt x="615" y="117"/>
                  </a:lnTo>
                  <a:lnTo>
                    <a:pt x="617" y="117"/>
                  </a:lnTo>
                  <a:lnTo>
                    <a:pt x="619" y="115"/>
                  </a:lnTo>
                  <a:lnTo>
                    <a:pt x="621" y="111"/>
                  </a:lnTo>
                  <a:lnTo>
                    <a:pt x="623" y="109"/>
                  </a:lnTo>
                  <a:lnTo>
                    <a:pt x="625" y="108"/>
                  </a:lnTo>
                  <a:lnTo>
                    <a:pt x="627" y="108"/>
                  </a:lnTo>
                  <a:lnTo>
                    <a:pt x="630" y="109"/>
                  </a:lnTo>
                  <a:lnTo>
                    <a:pt x="633" y="111"/>
                  </a:lnTo>
                  <a:lnTo>
                    <a:pt x="633" y="112"/>
                  </a:lnTo>
                  <a:lnTo>
                    <a:pt x="635" y="117"/>
                  </a:lnTo>
                  <a:lnTo>
                    <a:pt x="639" y="122"/>
                  </a:lnTo>
                  <a:lnTo>
                    <a:pt x="639" y="124"/>
                  </a:lnTo>
                  <a:lnTo>
                    <a:pt x="639" y="128"/>
                  </a:lnTo>
                  <a:lnTo>
                    <a:pt x="639" y="132"/>
                  </a:lnTo>
                  <a:lnTo>
                    <a:pt x="639" y="134"/>
                  </a:lnTo>
                  <a:lnTo>
                    <a:pt x="641" y="135"/>
                  </a:lnTo>
                  <a:lnTo>
                    <a:pt x="643" y="136"/>
                  </a:lnTo>
                  <a:lnTo>
                    <a:pt x="644" y="140"/>
                  </a:lnTo>
                  <a:lnTo>
                    <a:pt x="645" y="142"/>
                  </a:lnTo>
                  <a:lnTo>
                    <a:pt x="645" y="145"/>
                  </a:lnTo>
                  <a:lnTo>
                    <a:pt x="648" y="147"/>
                  </a:lnTo>
                  <a:lnTo>
                    <a:pt x="650" y="146"/>
                  </a:lnTo>
                  <a:lnTo>
                    <a:pt x="651" y="145"/>
                  </a:lnTo>
                  <a:lnTo>
                    <a:pt x="653" y="142"/>
                  </a:lnTo>
                  <a:lnTo>
                    <a:pt x="655" y="142"/>
                  </a:lnTo>
                  <a:lnTo>
                    <a:pt x="659" y="144"/>
                  </a:lnTo>
                  <a:lnTo>
                    <a:pt x="661" y="144"/>
                  </a:lnTo>
                  <a:lnTo>
                    <a:pt x="663" y="141"/>
                  </a:lnTo>
                  <a:lnTo>
                    <a:pt x="663" y="138"/>
                  </a:lnTo>
                  <a:lnTo>
                    <a:pt x="664" y="136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70" y="135"/>
                  </a:lnTo>
                  <a:lnTo>
                    <a:pt x="671" y="133"/>
                  </a:lnTo>
                  <a:lnTo>
                    <a:pt x="673" y="131"/>
                  </a:lnTo>
                  <a:lnTo>
                    <a:pt x="675" y="129"/>
                  </a:lnTo>
                  <a:lnTo>
                    <a:pt x="676" y="129"/>
                  </a:lnTo>
                  <a:lnTo>
                    <a:pt x="679" y="128"/>
                  </a:lnTo>
                  <a:lnTo>
                    <a:pt x="681" y="129"/>
                  </a:lnTo>
                  <a:lnTo>
                    <a:pt x="682" y="129"/>
                  </a:lnTo>
                  <a:lnTo>
                    <a:pt x="683" y="132"/>
                  </a:lnTo>
                  <a:lnTo>
                    <a:pt x="684" y="135"/>
                  </a:lnTo>
                  <a:lnTo>
                    <a:pt x="686" y="135"/>
                  </a:lnTo>
                  <a:lnTo>
                    <a:pt x="694" y="137"/>
                  </a:lnTo>
                  <a:lnTo>
                    <a:pt x="695" y="136"/>
                  </a:lnTo>
                  <a:lnTo>
                    <a:pt x="696" y="135"/>
                  </a:lnTo>
                  <a:lnTo>
                    <a:pt x="698" y="133"/>
                  </a:lnTo>
                  <a:lnTo>
                    <a:pt x="699" y="132"/>
                  </a:lnTo>
                  <a:lnTo>
                    <a:pt x="700" y="132"/>
                  </a:lnTo>
                  <a:lnTo>
                    <a:pt x="701" y="133"/>
                  </a:lnTo>
                  <a:lnTo>
                    <a:pt x="702" y="133"/>
                  </a:lnTo>
                  <a:lnTo>
                    <a:pt x="708" y="130"/>
                  </a:lnTo>
                  <a:lnTo>
                    <a:pt x="710" y="129"/>
                  </a:lnTo>
                  <a:lnTo>
                    <a:pt x="723" y="129"/>
                  </a:lnTo>
                  <a:lnTo>
                    <a:pt x="725" y="130"/>
                  </a:lnTo>
                  <a:lnTo>
                    <a:pt x="728" y="132"/>
                  </a:lnTo>
                  <a:lnTo>
                    <a:pt x="731" y="136"/>
                  </a:lnTo>
                  <a:lnTo>
                    <a:pt x="732" y="138"/>
                  </a:lnTo>
                  <a:lnTo>
                    <a:pt x="737" y="140"/>
                  </a:lnTo>
                  <a:lnTo>
                    <a:pt x="738" y="141"/>
                  </a:lnTo>
                  <a:lnTo>
                    <a:pt x="739" y="142"/>
                  </a:lnTo>
                  <a:lnTo>
                    <a:pt x="739" y="143"/>
                  </a:lnTo>
                  <a:lnTo>
                    <a:pt x="739" y="144"/>
                  </a:lnTo>
                  <a:lnTo>
                    <a:pt x="739" y="146"/>
                  </a:lnTo>
                  <a:lnTo>
                    <a:pt x="739" y="147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2" y="155"/>
                  </a:lnTo>
                  <a:lnTo>
                    <a:pt x="742" y="156"/>
                  </a:lnTo>
                  <a:lnTo>
                    <a:pt x="744" y="157"/>
                  </a:lnTo>
                  <a:lnTo>
                    <a:pt x="747" y="157"/>
                  </a:lnTo>
                  <a:lnTo>
                    <a:pt x="748" y="157"/>
                  </a:lnTo>
                  <a:lnTo>
                    <a:pt x="749" y="159"/>
                  </a:lnTo>
                  <a:lnTo>
                    <a:pt x="751" y="161"/>
                  </a:lnTo>
                  <a:lnTo>
                    <a:pt x="753" y="162"/>
                  </a:lnTo>
                  <a:lnTo>
                    <a:pt x="754" y="162"/>
                  </a:lnTo>
                  <a:lnTo>
                    <a:pt x="755" y="162"/>
                  </a:lnTo>
                  <a:lnTo>
                    <a:pt x="756" y="163"/>
                  </a:lnTo>
                  <a:lnTo>
                    <a:pt x="757" y="164"/>
                  </a:lnTo>
                  <a:lnTo>
                    <a:pt x="758" y="165"/>
                  </a:lnTo>
                  <a:lnTo>
                    <a:pt x="759" y="165"/>
                  </a:lnTo>
                  <a:lnTo>
                    <a:pt x="760" y="165"/>
                  </a:lnTo>
                  <a:lnTo>
                    <a:pt x="760" y="164"/>
                  </a:lnTo>
                  <a:lnTo>
                    <a:pt x="760" y="160"/>
                  </a:lnTo>
                  <a:lnTo>
                    <a:pt x="761" y="158"/>
                  </a:lnTo>
                  <a:lnTo>
                    <a:pt x="761" y="155"/>
                  </a:lnTo>
                  <a:lnTo>
                    <a:pt x="765" y="153"/>
                  </a:lnTo>
                  <a:lnTo>
                    <a:pt x="766" y="151"/>
                  </a:lnTo>
                  <a:lnTo>
                    <a:pt x="766" y="147"/>
                  </a:lnTo>
                  <a:lnTo>
                    <a:pt x="767" y="147"/>
                  </a:lnTo>
                  <a:lnTo>
                    <a:pt x="767" y="146"/>
                  </a:lnTo>
                  <a:lnTo>
                    <a:pt x="766" y="145"/>
                  </a:lnTo>
                  <a:lnTo>
                    <a:pt x="766" y="144"/>
                  </a:lnTo>
                  <a:lnTo>
                    <a:pt x="766" y="140"/>
                  </a:lnTo>
                  <a:lnTo>
                    <a:pt x="765" y="139"/>
                  </a:lnTo>
                  <a:lnTo>
                    <a:pt x="764" y="138"/>
                  </a:lnTo>
                  <a:lnTo>
                    <a:pt x="763" y="138"/>
                  </a:lnTo>
                  <a:lnTo>
                    <a:pt x="762" y="137"/>
                  </a:lnTo>
                  <a:lnTo>
                    <a:pt x="762" y="135"/>
                  </a:lnTo>
                  <a:lnTo>
                    <a:pt x="762" y="134"/>
                  </a:lnTo>
                  <a:lnTo>
                    <a:pt x="763" y="133"/>
                  </a:lnTo>
                  <a:lnTo>
                    <a:pt x="764" y="133"/>
                  </a:lnTo>
                  <a:lnTo>
                    <a:pt x="765" y="133"/>
                  </a:lnTo>
                  <a:lnTo>
                    <a:pt x="765" y="132"/>
                  </a:lnTo>
                  <a:lnTo>
                    <a:pt x="764" y="131"/>
                  </a:lnTo>
                  <a:lnTo>
                    <a:pt x="763" y="131"/>
                  </a:lnTo>
                  <a:lnTo>
                    <a:pt x="762" y="129"/>
                  </a:lnTo>
                  <a:lnTo>
                    <a:pt x="762" y="128"/>
                  </a:lnTo>
                  <a:lnTo>
                    <a:pt x="762" y="127"/>
                  </a:lnTo>
                  <a:lnTo>
                    <a:pt x="762" y="126"/>
                  </a:lnTo>
                  <a:lnTo>
                    <a:pt x="761" y="124"/>
                  </a:lnTo>
                  <a:lnTo>
                    <a:pt x="760" y="123"/>
                  </a:lnTo>
                  <a:lnTo>
                    <a:pt x="760" y="123"/>
                  </a:lnTo>
                  <a:lnTo>
                    <a:pt x="761" y="123"/>
                  </a:lnTo>
                  <a:lnTo>
                    <a:pt x="762" y="121"/>
                  </a:lnTo>
                  <a:lnTo>
                    <a:pt x="760" y="120"/>
                  </a:lnTo>
                  <a:lnTo>
                    <a:pt x="757" y="119"/>
                  </a:lnTo>
                  <a:lnTo>
                    <a:pt x="756" y="118"/>
                  </a:lnTo>
                  <a:lnTo>
                    <a:pt x="756" y="117"/>
                  </a:lnTo>
                  <a:lnTo>
                    <a:pt x="757" y="117"/>
                  </a:lnTo>
                  <a:lnTo>
                    <a:pt x="758" y="116"/>
                  </a:lnTo>
                  <a:lnTo>
                    <a:pt x="758" y="115"/>
                  </a:lnTo>
                  <a:lnTo>
                    <a:pt x="755" y="113"/>
                  </a:lnTo>
                  <a:lnTo>
                    <a:pt x="755" y="112"/>
                  </a:lnTo>
                  <a:lnTo>
                    <a:pt x="758" y="110"/>
                  </a:lnTo>
                  <a:lnTo>
                    <a:pt x="760" y="109"/>
                  </a:lnTo>
                  <a:lnTo>
                    <a:pt x="759" y="108"/>
                  </a:lnTo>
                  <a:lnTo>
                    <a:pt x="759" y="107"/>
                  </a:lnTo>
                  <a:lnTo>
                    <a:pt x="760" y="107"/>
                  </a:lnTo>
                  <a:lnTo>
                    <a:pt x="760" y="105"/>
                  </a:lnTo>
                  <a:lnTo>
                    <a:pt x="760" y="103"/>
                  </a:lnTo>
                  <a:lnTo>
                    <a:pt x="761" y="100"/>
                  </a:lnTo>
                  <a:lnTo>
                    <a:pt x="760" y="98"/>
                  </a:lnTo>
                  <a:lnTo>
                    <a:pt x="762" y="98"/>
                  </a:lnTo>
                  <a:lnTo>
                    <a:pt x="765" y="98"/>
                  </a:lnTo>
                  <a:lnTo>
                    <a:pt x="766" y="97"/>
                  </a:lnTo>
                  <a:lnTo>
                    <a:pt x="766" y="96"/>
                  </a:lnTo>
                  <a:lnTo>
                    <a:pt x="766" y="94"/>
                  </a:lnTo>
                  <a:lnTo>
                    <a:pt x="766" y="93"/>
                  </a:lnTo>
                  <a:lnTo>
                    <a:pt x="767" y="91"/>
                  </a:lnTo>
                  <a:lnTo>
                    <a:pt x="767" y="90"/>
                  </a:lnTo>
                  <a:lnTo>
                    <a:pt x="766" y="90"/>
                  </a:lnTo>
                  <a:lnTo>
                    <a:pt x="765" y="89"/>
                  </a:lnTo>
                  <a:lnTo>
                    <a:pt x="766" y="87"/>
                  </a:lnTo>
                  <a:lnTo>
                    <a:pt x="768" y="87"/>
                  </a:lnTo>
                  <a:lnTo>
                    <a:pt x="770" y="85"/>
                  </a:lnTo>
                  <a:lnTo>
                    <a:pt x="770" y="82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0"/>
                  </a:lnTo>
                  <a:lnTo>
                    <a:pt x="770" y="79"/>
                  </a:lnTo>
                  <a:lnTo>
                    <a:pt x="772" y="76"/>
                  </a:lnTo>
                  <a:lnTo>
                    <a:pt x="772" y="76"/>
                  </a:lnTo>
                  <a:lnTo>
                    <a:pt x="772" y="75"/>
                  </a:lnTo>
                  <a:lnTo>
                    <a:pt x="773" y="75"/>
                  </a:lnTo>
                  <a:lnTo>
                    <a:pt x="773" y="74"/>
                  </a:lnTo>
                  <a:lnTo>
                    <a:pt x="776" y="73"/>
                  </a:lnTo>
                  <a:lnTo>
                    <a:pt x="776" y="71"/>
                  </a:lnTo>
                  <a:lnTo>
                    <a:pt x="776" y="70"/>
                  </a:lnTo>
                  <a:lnTo>
                    <a:pt x="776" y="69"/>
                  </a:lnTo>
                  <a:lnTo>
                    <a:pt x="777" y="69"/>
                  </a:lnTo>
                  <a:lnTo>
                    <a:pt x="779" y="69"/>
                  </a:lnTo>
                  <a:lnTo>
                    <a:pt x="780" y="69"/>
                  </a:lnTo>
                  <a:lnTo>
                    <a:pt x="781" y="68"/>
                  </a:lnTo>
                  <a:lnTo>
                    <a:pt x="783" y="66"/>
                  </a:lnTo>
                  <a:lnTo>
                    <a:pt x="783" y="65"/>
                  </a:lnTo>
                  <a:lnTo>
                    <a:pt x="782" y="64"/>
                  </a:lnTo>
                  <a:lnTo>
                    <a:pt x="782" y="63"/>
                  </a:lnTo>
                  <a:lnTo>
                    <a:pt x="784" y="62"/>
                  </a:lnTo>
                  <a:lnTo>
                    <a:pt x="785" y="62"/>
                  </a:lnTo>
                  <a:lnTo>
                    <a:pt x="787" y="60"/>
                  </a:lnTo>
                  <a:lnTo>
                    <a:pt x="788" y="59"/>
                  </a:lnTo>
                  <a:lnTo>
                    <a:pt x="789" y="58"/>
                  </a:lnTo>
                  <a:lnTo>
                    <a:pt x="789" y="57"/>
                  </a:lnTo>
                  <a:lnTo>
                    <a:pt x="789" y="57"/>
                  </a:lnTo>
                  <a:lnTo>
                    <a:pt x="789" y="56"/>
                  </a:lnTo>
                  <a:lnTo>
                    <a:pt x="790" y="55"/>
                  </a:lnTo>
                  <a:lnTo>
                    <a:pt x="790" y="54"/>
                  </a:lnTo>
                  <a:lnTo>
                    <a:pt x="791" y="54"/>
                  </a:lnTo>
                  <a:lnTo>
                    <a:pt x="792" y="55"/>
                  </a:lnTo>
                  <a:lnTo>
                    <a:pt x="794" y="55"/>
                  </a:lnTo>
                  <a:lnTo>
                    <a:pt x="795" y="53"/>
                  </a:lnTo>
                  <a:lnTo>
                    <a:pt x="794" y="51"/>
                  </a:lnTo>
                  <a:lnTo>
                    <a:pt x="791" y="51"/>
                  </a:lnTo>
                  <a:lnTo>
                    <a:pt x="791" y="50"/>
                  </a:lnTo>
                  <a:lnTo>
                    <a:pt x="792" y="50"/>
                  </a:lnTo>
                  <a:lnTo>
                    <a:pt x="792" y="49"/>
                  </a:lnTo>
                  <a:lnTo>
                    <a:pt x="793" y="48"/>
                  </a:lnTo>
                  <a:lnTo>
                    <a:pt x="792" y="45"/>
                  </a:lnTo>
                  <a:lnTo>
                    <a:pt x="794" y="44"/>
                  </a:lnTo>
                  <a:lnTo>
                    <a:pt x="796" y="43"/>
                  </a:lnTo>
                  <a:lnTo>
                    <a:pt x="808" y="43"/>
                  </a:lnTo>
                  <a:lnTo>
                    <a:pt x="812" y="43"/>
                  </a:lnTo>
                  <a:lnTo>
                    <a:pt x="814" y="45"/>
                  </a:lnTo>
                  <a:lnTo>
                    <a:pt x="818" y="48"/>
                  </a:lnTo>
                  <a:lnTo>
                    <a:pt x="820" y="49"/>
                  </a:lnTo>
                  <a:lnTo>
                    <a:pt x="822" y="48"/>
                  </a:lnTo>
                  <a:lnTo>
                    <a:pt x="824" y="45"/>
                  </a:lnTo>
                  <a:lnTo>
                    <a:pt x="825" y="42"/>
                  </a:lnTo>
                  <a:lnTo>
                    <a:pt x="827" y="40"/>
                  </a:lnTo>
                  <a:lnTo>
                    <a:pt x="834" y="37"/>
                  </a:lnTo>
                  <a:lnTo>
                    <a:pt x="842" y="37"/>
                  </a:lnTo>
                  <a:lnTo>
                    <a:pt x="858" y="40"/>
                  </a:lnTo>
                  <a:lnTo>
                    <a:pt x="868" y="39"/>
                  </a:lnTo>
                  <a:close/>
                  <a:moveTo>
                    <a:pt x="702" y="921"/>
                  </a:moveTo>
                  <a:lnTo>
                    <a:pt x="716" y="907"/>
                  </a:lnTo>
                  <a:lnTo>
                    <a:pt x="721" y="905"/>
                  </a:lnTo>
                  <a:lnTo>
                    <a:pt x="701" y="924"/>
                  </a:lnTo>
                  <a:lnTo>
                    <a:pt x="692" y="930"/>
                  </a:lnTo>
                  <a:lnTo>
                    <a:pt x="685" y="934"/>
                  </a:lnTo>
                  <a:lnTo>
                    <a:pt x="689" y="931"/>
                  </a:lnTo>
                  <a:lnTo>
                    <a:pt x="691" y="930"/>
                  </a:lnTo>
                  <a:lnTo>
                    <a:pt x="692" y="928"/>
                  </a:lnTo>
                  <a:lnTo>
                    <a:pt x="693" y="927"/>
                  </a:lnTo>
                  <a:lnTo>
                    <a:pt x="694" y="926"/>
                  </a:lnTo>
                  <a:lnTo>
                    <a:pt x="695" y="926"/>
                  </a:lnTo>
                  <a:lnTo>
                    <a:pt x="696" y="926"/>
                  </a:lnTo>
                  <a:lnTo>
                    <a:pt x="698" y="924"/>
                  </a:lnTo>
                  <a:lnTo>
                    <a:pt x="700" y="922"/>
                  </a:lnTo>
                  <a:lnTo>
                    <a:pt x="702" y="921"/>
                  </a:lnTo>
                  <a:close/>
                  <a:moveTo>
                    <a:pt x="979" y="875"/>
                  </a:moveTo>
                  <a:lnTo>
                    <a:pt x="980" y="876"/>
                  </a:lnTo>
                  <a:lnTo>
                    <a:pt x="984" y="875"/>
                  </a:lnTo>
                  <a:lnTo>
                    <a:pt x="985" y="877"/>
                  </a:lnTo>
                  <a:lnTo>
                    <a:pt x="983" y="879"/>
                  </a:lnTo>
                  <a:lnTo>
                    <a:pt x="946" y="873"/>
                  </a:lnTo>
                  <a:lnTo>
                    <a:pt x="946" y="872"/>
                  </a:lnTo>
                  <a:lnTo>
                    <a:pt x="947" y="873"/>
                  </a:lnTo>
                  <a:lnTo>
                    <a:pt x="960" y="875"/>
                  </a:lnTo>
                  <a:lnTo>
                    <a:pt x="966" y="873"/>
                  </a:lnTo>
                  <a:lnTo>
                    <a:pt x="969" y="873"/>
                  </a:lnTo>
                  <a:lnTo>
                    <a:pt x="972" y="875"/>
                  </a:lnTo>
                  <a:lnTo>
                    <a:pt x="976" y="874"/>
                  </a:lnTo>
                  <a:lnTo>
                    <a:pt x="978" y="874"/>
                  </a:lnTo>
                  <a:lnTo>
                    <a:pt x="979" y="875"/>
                  </a:lnTo>
                  <a:close/>
                  <a:moveTo>
                    <a:pt x="884" y="854"/>
                  </a:moveTo>
                  <a:lnTo>
                    <a:pt x="896" y="857"/>
                  </a:lnTo>
                  <a:lnTo>
                    <a:pt x="904" y="860"/>
                  </a:lnTo>
                  <a:lnTo>
                    <a:pt x="904" y="861"/>
                  </a:lnTo>
                  <a:lnTo>
                    <a:pt x="903" y="861"/>
                  </a:lnTo>
                  <a:lnTo>
                    <a:pt x="898" y="859"/>
                  </a:lnTo>
                  <a:lnTo>
                    <a:pt x="866" y="851"/>
                  </a:lnTo>
                  <a:lnTo>
                    <a:pt x="852" y="846"/>
                  </a:lnTo>
                  <a:lnTo>
                    <a:pt x="849" y="844"/>
                  </a:lnTo>
                  <a:lnTo>
                    <a:pt x="846" y="839"/>
                  </a:lnTo>
                  <a:lnTo>
                    <a:pt x="846" y="838"/>
                  </a:lnTo>
                  <a:lnTo>
                    <a:pt x="845" y="834"/>
                  </a:lnTo>
                  <a:lnTo>
                    <a:pt x="845" y="832"/>
                  </a:lnTo>
                  <a:lnTo>
                    <a:pt x="846" y="833"/>
                  </a:lnTo>
                  <a:lnTo>
                    <a:pt x="848" y="838"/>
                  </a:lnTo>
                  <a:lnTo>
                    <a:pt x="850" y="842"/>
                  </a:lnTo>
                  <a:lnTo>
                    <a:pt x="851" y="845"/>
                  </a:lnTo>
                  <a:lnTo>
                    <a:pt x="856" y="847"/>
                  </a:lnTo>
                  <a:lnTo>
                    <a:pt x="884" y="854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20" name="Freeform 18">
              <a:extLst>
                <a:ext uri="{FF2B5EF4-FFF2-40B4-BE49-F238E27FC236}">
                  <a16:creationId xmlns:a16="http://schemas.microsoft.com/office/drawing/2014/main" id="{870A4F8A-6646-A949-29F9-B40547C2D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228" y="1461609"/>
              <a:ext cx="1220237" cy="1063107"/>
            </a:xfrm>
            <a:custGeom>
              <a:avLst/>
              <a:gdLst>
                <a:gd name="T0" fmla="*/ 36 w 862"/>
                <a:gd name="T1" fmla="*/ 686 h 751"/>
                <a:gd name="T2" fmla="*/ 42 w 862"/>
                <a:gd name="T3" fmla="*/ 658 h 751"/>
                <a:gd name="T4" fmla="*/ 38 w 862"/>
                <a:gd name="T5" fmla="*/ 622 h 751"/>
                <a:gd name="T6" fmla="*/ 19 w 862"/>
                <a:gd name="T7" fmla="*/ 611 h 751"/>
                <a:gd name="T8" fmla="*/ 64 w 862"/>
                <a:gd name="T9" fmla="*/ 541 h 751"/>
                <a:gd name="T10" fmla="*/ 64 w 862"/>
                <a:gd name="T11" fmla="*/ 484 h 751"/>
                <a:gd name="T12" fmla="*/ 39 w 862"/>
                <a:gd name="T13" fmla="*/ 400 h 751"/>
                <a:gd name="T14" fmla="*/ 57 w 862"/>
                <a:gd name="T15" fmla="*/ 352 h 751"/>
                <a:gd name="T16" fmla="*/ 104 w 862"/>
                <a:gd name="T17" fmla="*/ 357 h 751"/>
                <a:gd name="T18" fmla="*/ 147 w 862"/>
                <a:gd name="T19" fmla="*/ 329 h 751"/>
                <a:gd name="T20" fmla="*/ 184 w 862"/>
                <a:gd name="T21" fmla="*/ 303 h 751"/>
                <a:gd name="T22" fmla="*/ 213 w 862"/>
                <a:gd name="T23" fmla="*/ 312 h 751"/>
                <a:gd name="T24" fmla="*/ 237 w 862"/>
                <a:gd name="T25" fmla="*/ 303 h 751"/>
                <a:gd name="T26" fmla="*/ 216 w 862"/>
                <a:gd name="T27" fmla="*/ 283 h 751"/>
                <a:gd name="T28" fmla="*/ 231 w 862"/>
                <a:gd name="T29" fmla="*/ 231 h 751"/>
                <a:gd name="T30" fmla="*/ 244 w 862"/>
                <a:gd name="T31" fmla="*/ 196 h 751"/>
                <a:gd name="T32" fmla="*/ 295 w 862"/>
                <a:gd name="T33" fmla="*/ 165 h 751"/>
                <a:gd name="T34" fmla="*/ 328 w 862"/>
                <a:gd name="T35" fmla="*/ 144 h 751"/>
                <a:gd name="T36" fmla="*/ 304 w 862"/>
                <a:gd name="T37" fmla="*/ 103 h 751"/>
                <a:gd name="T38" fmla="*/ 356 w 862"/>
                <a:gd name="T39" fmla="*/ 52 h 751"/>
                <a:gd name="T40" fmla="*/ 416 w 862"/>
                <a:gd name="T41" fmla="*/ 27 h 751"/>
                <a:gd name="T42" fmla="*/ 463 w 862"/>
                <a:gd name="T43" fmla="*/ 18 h 751"/>
                <a:gd name="T44" fmla="*/ 512 w 862"/>
                <a:gd name="T45" fmla="*/ 32 h 751"/>
                <a:gd name="T46" fmla="*/ 565 w 862"/>
                <a:gd name="T47" fmla="*/ 42 h 751"/>
                <a:gd name="T48" fmla="*/ 591 w 862"/>
                <a:gd name="T49" fmla="*/ 62 h 751"/>
                <a:gd name="T50" fmla="*/ 660 w 862"/>
                <a:gd name="T51" fmla="*/ 63 h 751"/>
                <a:gd name="T52" fmla="*/ 686 w 862"/>
                <a:gd name="T53" fmla="*/ 91 h 751"/>
                <a:gd name="T54" fmla="*/ 693 w 862"/>
                <a:gd name="T55" fmla="*/ 130 h 751"/>
                <a:gd name="T56" fmla="*/ 706 w 862"/>
                <a:gd name="T57" fmla="*/ 165 h 751"/>
                <a:gd name="T58" fmla="*/ 693 w 862"/>
                <a:gd name="T59" fmla="*/ 195 h 751"/>
                <a:gd name="T60" fmla="*/ 722 w 862"/>
                <a:gd name="T61" fmla="*/ 244 h 751"/>
                <a:gd name="T62" fmla="*/ 753 w 862"/>
                <a:gd name="T63" fmla="*/ 318 h 751"/>
                <a:gd name="T64" fmla="*/ 783 w 862"/>
                <a:gd name="T65" fmla="*/ 344 h 751"/>
                <a:gd name="T66" fmla="*/ 837 w 862"/>
                <a:gd name="T67" fmla="*/ 384 h 751"/>
                <a:gd name="T68" fmla="*/ 849 w 862"/>
                <a:gd name="T69" fmla="*/ 419 h 751"/>
                <a:gd name="T70" fmla="*/ 859 w 862"/>
                <a:gd name="T71" fmla="*/ 443 h 751"/>
                <a:gd name="T72" fmla="*/ 833 w 862"/>
                <a:gd name="T73" fmla="*/ 464 h 751"/>
                <a:gd name="T74" fmla="*/ 794 w 862"/>
                <a:gd name="T75" fmla="*/ 479 h 751"/>
                <a:gd name="T76" fmla="*/ 749 w 862"/>
                <a:gd name="T77" fmla="*/ 462 h 751"/>
                <a:gd name="T78" fmla="*/ 745 w 862"/>
                <a:gd name="T79" fmla="*/ 511 h 751"/>
                <a:gd name="T80" fmla="*/ 763 w 862"/>
                <a:gd name="T81" fmla="*/ 558 h 751"/>
                <a:gd name="T82" fmla="*/ 762 w 862"/>
                <a:gd name="T83" fmla="*/ 585 h 751"/>
                <a:gd name="T84" fmla="*/ 775 w 862"/>
                <a:gd name="T85" fmla="*/ 616 h 751"/>
                <a:gd name="T86" fmla="*/ 700 w 862"/>
                <a:gd name="T87" fmla="*/ 631 h 751"/>
                <a:gd name="T88" fmla="*/ 695 w 862"/>
                <a:gd name="T89" fmla="*/ 646 h 751"/>
                <a:gd name="T90" fmla="*/ 680 w 862"/>
                <a:gd name="T91" fmla="*/ 662 h 751"/>
                <a:gd name="T92" fmla="*/ 673 w 862"/>
                <a:gd name="T93" fmla="*/ 684 h 751"/>
                <a:gd name="T94" fmla="*/ 665 w 862"/>
                <a:gd name="T95" fmla="*/ 705 h 751"/>
                <a:gd name="T96" fmla="*/ 670 w 862"/>
                <a:gd name="T97" fmla="*/ 721 h 751"/>
                <a:gd name="T98" fmla="*/ 667 w 862"/>
                <a:gd name="T99" fmla="*/ 751 h 751"/>
                <a:gd name="T100" fmla="*/ 647 w 862"/>
                <a:gd name="T101" fmla="*/ 730 h 751"/>
                <a:gd name="T102" fmla="*/ 603 w 862"/>
                <a:gd name="T103" fmla="*/ 722 h 751"/>
                <a:gd name="T104" fmla="*/ 569 w 862"/>
                <a:gd name="T105" fmla="*/ 730 h 751"/>
                <a:gd name="T106" fmla="*/ 541 w 862"/>
                <a:gd name="T107" fmla="*/ 698 h 751"/>
                <a:gd name="T108" fmla="*/ 504 w 862"/>
                <a:gd name="T109" fmla="*/ 726 h 751"/>
                <a:gd name="T110" fmla="*/ 471 w 862"/>
                <a:gd name="T111" fmla="*/ 707 h 751"/>
                <a:gd name="T112" fmla="*/ 450 w 862"/>
                <a:gd name="T113" fmla="*/ 697 h 751"/>
                <a:gd name="T114" fmla="*/ 414 w 862"/>
                <a:gd name="T115" fmla="*/ 717 h 751"/>
                <a:gd name="T116" fmla="*/ 382 w 862"/>
                <a:gd name="T117" fmla="*/ 700 h 751"/>
                <a:gd name="T118" fmla="*/ 349 w 862"/>
                <a:gd name="T119" fmla="*/ 674 h 751"/>
                <a:gd name="T120" fmla="*/ 216 w 862"/>
                <a:gd name="T121" fmla="*/ 652 h 751"/>
                <a:gd name="T122" fmla="*/ 71 w 862"/>
                <a:gd name="T123" fmla="*/ 70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2" h="751">
                  <a:moveTo>
                    <a:pt x="41" y="710"/>
                  </a:moveTo>
                  <a:lnTo>
                    <a:pt x="40" y="709"/>
                  </a:lnTo>
                  <a:lnTo>
                    <a:pt x="39" y="708"/>
                  </a:lnTo>
                  <a:lnTo>
                    <a:pt x="37" y="707"/>
                  </a:lnTo>
                  <a:lnTo>
                    <a:pt x="36" y="705"/>
                  </a:lnTo>
                  <a:lnTo>
                    <a:pt x="37" y="705"/>
                  </a:lnTo>
                  <a:lnTo>
                    <a:pt x="36" y="702"/>
                  </a:lnTo>
                  <a:lnTo>
                    <a:pt x="35" y="699"/>
                  </a:lnTo>
                  <a:lnTo>
                    <a:pt x="35" y="697"/>
                  </a:lnTo>
                  <a:lnTo>
                    <a:pt x="35" y="693"/>
                  </a:lnTo>
                  <a:lnTo>
                    <a:pt x="35" y="692"/>
                  </a:lnTo>
                  <a:lnTo>
                    <a:pt x="34" y="691"/>
                  </a:lnTo>
                  <a:lnTo>
                    <a:pt x="34" y="690"/>
                  </a:lnTo>
                  <a:lnTo>
                    <a:pt x="35" y="690"/>
                  </a:lnTo>
                  <a:lnTo>
                    <a:pt x="36" y="690"/>
                  </a:lnTo>
                  <a:lnTo>
                    <a:pt x="36" y="688"/>
                  </a:lnTo>
                  <a:lnTo>
                    <a:pt x="36" y="687"/>
                  </a:lnTo>
                  <a:lnTo>
                    <a:pt x="36" y="686"/>
                  </a:lnTo>
                  <a:lnTo>
                    <a:pt x="35" y="685"/>
                  </a:lnTo>
                  <a:lnTo>
                    <a:pt x="36" y="685"/>
                  </a:lnTo>
                  <a:lnTo>
                    <a:pt x="36" y="685"/>
                  </a:lnTo>
                  <a:lnTo>
                    <a:pt x="36" y="684"/>
                  </a:lnTo>
                  <a:lnTo>
                    <a:pt x="36" y="683"/>
                  </a:lnTo>
                  <a:lnTo>
                    <a:pt x="35" y="682"/>
                  </a:lnTo>
                  <a:lnTo>
                    <a:pt x="36" y="679"/>
                  </a:lnTo>
                  <a:lnTo>
                    <a:pt x="36" y="677"/>
                  </a:lnTo>
                  <a:lnTo>
                    <a:pt x="36" y="676"/>
                  </a:lnTo>
                  <a:lnTo>
                    <a:pt x="38" y="674"/>
                  </a:lnTo>
                  <a:lnTo>
                    <a:pt x="40" y="673"/>
                  </a:lnTo>
                  <a:lnTo>
                    <a:pt x="42" y="672"/>
                  </a:lnTo>
                  <a:lnTo>
                    <a:pt x="42" y="668"/>
                  </a:lnTo>
                  <a:lnTo>
                    <a:pt x="41" y="666"/>
                  </a:lnTo>
                  <a:lnTo>
                    <a:pt x="39" y="663"/>
                  </a:lnTo>
                  <a:lnTo>
                    <a:pt x="41" y="662"/>
                  </a:lnTo>
                  <a:lnTo>
                    <a:pt x="41" y="659"/>
                  </a:lnTo>
                  <a:lnTo>
                    <a:pt x="42" y="658"/>
                  </a:lnTo>
                  <a:lnTo>
                    <a:pt x="42" y="657"/>
                  </a:lnTo>
                  <a:lnTo>
                    <a:pt x="42" y="655"/>
                  </a:lnTo>
                  <a:lnTo>
                    <a:pt x="42" y="651"/>
                  </a:lnTo>
                  <a:lnTo>
                    <a:pt x="42" y="648"/>
                  </a:lnTo>
                  <a:lnTo>
                    <a:pt x="44" y="644"/>
                  </a:lnTo>
                  <a:lnTo>
                    <a:pt x="45" y="642"/>
                  </a:lnTo>
                  <a:lnTo>
                    <a:pt x="47" y="641"/>
                  </a:lnTo>
                  <a:lnTo>
                    <a:pt x="46" y="638"/>
                  </a:lnTo>
                  <a:lnTo>
                    <a:pt x="44" y="633"/>
                  </a:lnTo>
                  <a:lnTo>
                    <a:pt x="44" y="631"/>
                  </a:lnTo>
                  <a:lnTo>
                    <a:pt x="43" y="630"/>
                  </a:lnTo>
                  <a:lnTo>
                    <a:pt x="43" y="628"/>
                  </a:lnTo>
                  <a:lnTo>
                    <a:pt x="42" y="627"/>
                  </a:lnTo>
                  <a:lnTo>
                    <a:pt x="42" y="626"/>
                  </a:lnTo>
                  <a:lnTo>
                    <a:pt x="41" y="625"/>
                  </a:lnTo>
                  <a:lnTo>
                    <a:pt x="41" y="625"/>
                  </a:lnTo>
                  <a:lnTo>
                    <a:pt x="40" y="624"/>
                  </a:lnTo>
                  <a:lnTo>
                    <a:pt x="38" y="622"/>
                  </a:lnTo>
                  <a:lnTo>
                    <a:pt x="34" y="623"/>
                  </a:lnTo>
                  <a:lnTo>
                    <a:pt x="32" y="622"/>
                  </a:lnTo>
                  <a:lnTo>
                    <a:pt x="30" y="617"/>
                  </a:lnTo>
                  <a:lnTo>
                    <a:pt x="30" y="616"/>
                  </a:lnTo>
                  <a:lnTo>
                    <a:pt x="30" y="614"/>
                  </a:lnTo>
                  <a:lnTo>
                    <a:pt x="30" y="613"/>
                  </a:lnTo>
                  <a:lnTo>
                    <a:pt x="28" y="615"/>
                  </a:lnTo>
                  <a:lnTo>
                    <a:pt x="28" y="614"/>
                  </a:lnTo>
                  <a:lnTo>
                    <a:pt x="27" y="613"/>
                  </a:lnTo>
                  <a:lnTo>
                    <a:pt x="26" y="613"/>
                  </a:lnTo>
                  <a:lnTo>
                    <a:pt x="25" y="614"/>
                  </a:lnTo>
                  <a:lnTo>
                    <a:pt x="24" y="614"/>
                  </a:lnTo>
                  <a:lnTo>
                    <a:pt x="24" y="613"/>
                  </a:lnTo>
                  <a:lnTo>
                    <a:pt x="23" y="613"/>
                  </a:lnTo>
                  <a:lnTo>
                    <a:pt x="21" y="613"/>
                  </a:lnTo>
                  <a:lnTo>
                    <a:pt x="22" y="612"/>
                  </a:lnTo>
                  <a:lnTo>
                    <a:pt x="22" y="611"/>
                  </a:lnTo>
                  <a:lnTo>
                    <a:pt x="19" y="611"/>
                  </a:lnTo>
                  <a:lnTo>
                    <a:pt x="14" y="608"/>
                  </a:lnTo>
                  <a:lnTo>
                    <a:pt x="12" y="607"/>
                  </a:lnTo>
                  <a:lnTo>
                    <a:pt x="12" y="608"/>
                  </a:lnTo>
                  <a:lnTo>
                    <a:pt x="5" y="607"/>
                  </a:lnTo>
                  <a:lnTo>
                    <a:pt x="3" y="605"/>
                  </a:lnTo>
                  <a:lnTo>
                    <a:pt x="4" y="602"/>
                  </a:lnTo>
                  <a:lnTo>
                    <a:pt x="3" y="601"/>
                  </a:lnTo>
                  <a:lnTo>
                    <a:pt x="2" y="599"/>
                  </a:lnTo>
                  <a:lnTo>
                    <a:pt x="1" y="598"/>
                  </a:lnTo>
                  <a:lnTo>
                    <a:pt x="0" y="598"/>
                  </a:lnTo>
                  <a:lnTo>
                    <a:pt x="5" y="589"/>
                  </a:lnTo>
                  <a:lnTo>
                    <a:pt x="6" y="587"/>
                  </a:lnTo>
                  <a:lnTo>
                    <a:pt x="10" y="582"/>
                  </a:lnTo>
                  <a:lnTo>
                    <a:pt x="21" y="565"/>
                  </a:lnTo>
                  <a:lnTo>
                    <a:pt x="29" y="559"/>
                  </a:lnTo>
                  <a:lnTo>
                    <a:pt x="37" y="553"/>
                  </a:lnTo>
                  <a:lnTo>
                    <a:pt x="52" y="549"/>
                  </a:lnTo>
                  <a:lnTo>
                    <a:pt x="64" y="541"/>
                  </a:lnTo>
                  <a:lnTo>
                    <a:pt x="68" y="537"/>
                  </a:lnTo>
                  <a:lnTo>
                    <a:pt x="69" y="530"/>
                  </a:lnTo>
                  <a:lnTo>
                    <a:pt x="69" y="526"/>
                  </a:lnTo>
                  <a:lnTo>
                    <a:pt x="68" y="508"/>
                  </a:lnTo>
                  <a:lnTo>
                    <a:pt x="68" y="507"/>
                  </a:lnTo>
                  <a:lnTo>
                    <a:pt x="67" y="506"/>
                  </a:lnTo>
                  <a:lnTo>
                    <a:pt x="67" y="505"/>
                  </a:lnTo>
                  <a:lnTo>
                    <a:pt x="67" y="504"/>
                  </a:lnTo>
                  <a:lnTo>
                    <a:pt x="67" y="502"/>
                  </a:lnTo>
                  <a:lnTo>
                    <a:pt x="68" y="500"/>
                  </a:lnTo>
                  <a:lnTo>
                    <a:pt x="69" y="499"/>
                  </a:lnTo>
                  <a:lnTo>
                    <a:pt x="68" y="498"/>
                  </a:lnTo>
                  <a:lnTo>
                    <a:pt x="68" y="494"/>
                  </a:lnTo>
                  <a:lnTo>
                    <a:pt x="68" y="493"/>
                  </a:lnTo>
                  <a:lnTo>
                    <a:pt x="68" y="492"/>
                  </a:lnTo>
                  <a:lnTo>
                    <a:pt x="68" y="490"/>
                  </a:lnTo>
                  <a:lnTo>
                    <a:pt x="67" y="488"/>
                  </a:lnTo>
                  <a:lnTo>
                    <a:pt x="64" y="484"/>
                  </a:lnTo>
                  <a:lnTo>
                    <a:pt x="63" y="482"/>
                  </a:lnTo>
                  <a:lnTo>
                    <a:pt x="63" y="479"/>
                  </a:lnTo>
                  <a:lnTo>
                    <a:pt x="64" y="477"/>
                  </a:lnTo>
                  <a:lnTo>
                    <a:pt x="66" y="475"/>
                  </a:lnTo>
                  <a:lnTo>
                    <a:pt x="67" y="473"/>
                  </a:lnTo>
                  <a:lnTo>
                    <a:pt x="67" y="469"/>
                  </a:lnTo>
                  <a:lnTo>
                    <a:pt x="66" y="468"/>
                  </a:lnTo>
                  <a:lnTo>
                    <a:pt x="64" y="466"/>
                  </a:lnTo>
                  <a:lnTo>
                    <a:pt x="62" y="464"/>
                  </a:lnTo>
                  <a:lnTo>
                    <a:pt x="61" y="462"/>
                  </a:lnTo>
                  <a:lnTo>
                    <a:pt x="61" y="460"/>
                  </a:lnTo>
                  <a:lnTo>
                    <a:pt x="60" y="457"/>
                  </a:lnTo>
                  <a:lnTo>
                    <a:pt x="58" y="456"/>
                  </a:lnTo>
                  <a:lnTo>
                    <a:pt x="56" y="451"/>
                  </a:lnTo>
                  <a:lnTo>
                    <a:pt x="53" y="437"/>
                  </a:lnTo>
                  <a:lnTo>
                    <a:pt x="51" y="432"/>
                  </a:lnTo>
                  <a:lnTo>
                    <a:pt x="47" y="423"/>
                  </a:lnTo>
                  <a:lnTo>
                    <a:pt x="39" y="400"/>
                  </a:lnTo>
                  <a:lnTo>
                    <a:pt x="37" y="389"/>
                  </a:lnTo>
                  <a:lnTo>
                    <a:pt x="36" y="380"/>
                  </a:lnTo>
                  <a:lnTo>
                    <a:pt x="35" y="377"/>
                  </a:lnTo>
                  <a:lnTo>
                    <a:pt x="34" y="373"/>
                  </a:lnTo>
                  <a:lnTo>
                    <a:pt x="33" y="366"/>
                  </a:lnTo>
                  <a:lnTo>
                    <a:pt x="32" y="361"/>
                  </a:lnTo>
                  <a:lnTo>
                    <a:pt x="30" y="358"/>
                  </a:lnTo>
                  <a:lnTo>
                    <a:pt x="30" y="354"/>
                  </a:lnTo>
                  <a:lnTo>
                    <a:pt x="30" y="349"/>
                  </a:lnTo>
                  <a:lnTo>
                    <a:pt x="33" y="350"/>
                  </a:lnTo>
                  <a:lnTo>
                    <a:pt x="41" y="355"/>
                  </a:lnTo>
                  <a:lnTo>
                    <a:pt x="42" y="356"/>
                  </a:lnTo>
                  <a:lnTo>
                    <a:pt x="44" y="356"/>
                  </a:lnTo>
                  <a:lnTo>
                    <a:pt x="48" y="354"/>
                  </a:lnTo>
                  <a:lnTo>
                    <a:pt x="54" y="353"/>
                  </a:lnTo>
                  <a:lnTo>
                    <a:pt x="55" y="352"/>
                  </a:lnTo>
                  <a:lnTo>
                    <a:pt x="57" y="351"/>
                  </a:lnTo>
                  <a:lnTo>
                    <a:pt x="57" y="352"/>
                  </a:lnTo>
                  <a:lnTo>
                    <a:pt x="59" y="353"/>
                  </a:lnTo>
                  <a:lnTo>
                    <a:pt x="60" y="353"/>
                  </a:lnTo>
                  <a:lnTo>
                    <a:pt x="61" y="353"/>
                  </a:lnTo>
                  <a:lnTo>
                    <a:pt x="67" y="348"/>
                  </a:lnTo>
                  <a:lnTo>
                    <a:pt x="69" y="348"/>
                  </a:lnTo>
                  <a:lnTo>
                    <a:pt x="70" y="349"/>
                  </a:lnTo>
                  <a:lnTo>
                    <a:pt x="73" y="351"/>
                  </a:lnTo>
                  <a:lnTo>
                    <a:pt x="74" y="351"/>
                  </a:lnTo>
                  <a:lnTo>
                    <a:pt x="80" y="351"/>
                  </a:lnTo>
                  <a:lnTo>
                    <a:pt x="83" y="350"/>
                  </a:lnTo>
                  <a:lnTo>
                    <a:pt x="89" y="348"/>
                  </a:lnTo>
                  <a:lnTo>
                    <a:pt x="91" y="347"/>
                  </a:lnTo>
                  <a:lnTo>
                    <a:pt x="94" y="348"/>
                  </a:lnTo>
                  <a:lnTo>
                    <a:pt x="97" y="351"/>
                  </a:lnTo>
                  <a:lnTo>
                    <a:pt x="98" y="355"/>
                  </a:lnTo>
                  <a:lnTo>
                    <a:pt x="99" y="356"/>
                  </a:lnTo>
                  <a:lnTo>
                    <a:pt x="101" y="357"/>
                  </a:lnTo>
                  <a:lnTo>
                    <a:pt x="104" y="357"/>
                  </a:lnTo>
                  <a:lnTo>
                    <a:pt x="107" y="358"/>
                  </a:lnTo>
                  <a:lnTo>
                    <a:pt x="110" y="358"/>
                  </a:lnTo>
                  <a:lnTo>
                    <a:pt x="114" y="356"/>
                  </a:lnTo>
                  <a:lnTo>
                    <a:pt x="124" y="347"/>
                  </a:lnTo>
                  <a:lnTo>
                    <a:pt x="128" y="344"/>
                  </a:lnTo>
                  <a:lnTo>
                    <a:pt x="134" y="343"/>
                  </a:lnTo>
                  <a:lnTo>
                    <a:pt x="136" y="342"/>
                  </a:lnTo>
                  <a:lnTo>
                    <a:pt x="137" y="342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7" y="345"/>
                  </a:lnTo>
                  <a:lnTo>
                    <a:pt x="149" y="344"/>
                  </a:lnTo>
                  <a:lnTo>
                    <a:pt x="150" y="342"/>
                  </a:lnTo>
                  <a:lnTo>
                    <a:pt x="151" y="337"/>
                  </a:lnTo>
                  <a:lnTo>
                    <a:pt x="150" y="335"/>
                  </a:lnTo>
                  <a:lnTo>
                    <a:pt x="148" y="332"/>
                  </a:lnTo>
                  <a:lnTo>
                    <a:pt x="147" y="329"/>
                  </a:lnTo>
                  <a:lnTo>
                    <a:pt x="146" y="326"/>
                  </a:lnTo>
                  <a:lnTo>
                    <a:pt x="147" y="325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0" y="323"/>
                  </a:lnTo>
                  <a:lnTo>
                    <a:pt x="150" y="322"/>
                  </a:lnTo>
                  <a:lnTo>
                    <a:pt x="150" y="321"/>
                  </a:lnTo>
                  <a:lnTo>
                    <a:pt x="151" y="319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7" y="318"/>
                  </a:lnTo>
                  <a:lnTo>
                    <a:pt x="162" y="318"/>
                  </a:lnTo>
                  <a:lnTo>
                    <a:pt x="169" y="321"/>
                  </a:lnTo>
                  <a:lnTo>
                    <a:pt x="173" y="320"/>
                  </a:lnTo>
                  <a:lnTo>
                    <a:pt x="176" y="318"/>
                  </a:lnTo>
                  <a:lnTo>
                    <a:pt x="181" y="313"/>
                  </a:lnTo>
                  <a:lnTo>
                    <a:pt x="182" y="310"/>
                  </a:lnTo>
                  <a:lnTo>
                    <a:pt x="184" y="303"/>
                  </a:lnTo>
                  <a:lnTo>
                    <a:pt x="185" y="300"/>
                  </a:lnTo>
                  <a:lnTo>
                    <a:pt x="187" y="300"/>
                  </a:lnTo>
                  <a:lnTo>
                    <a:pt x="193" y="303"/>
                  </a:lnTo>
                  <a:lnTo>
                    <a:pt x="199" y="302"/>
                  </a:lnTo>
                  <a:lnTo>
                    <a:pt x="202" y="300"/>
                  </a:lnTo>
                  <a:lnTo>
                    <a:pt x="205" y="295"/>
                  </a:lnTo>
                  <a:lnTo>
                    <a:pt x="208" y="294"/>
                  </a:lnTo>
                  <a:lnTo>
                    <a:pt x="209" y="294"/>
                  </a:lnTo>
                  <a:lnTo>
                    <a:pt x="210" y="295"/>
                  </a:lnTo>
                  <a:lnTo>
                    <a:pt x="210" y="296"/>
                  </a:lnTo>
                  <a:lnTo>
                    <a:pt x="217" y="305"/>
                  </a:lnTo>
                  <a:lnTo>
                    <a:pt x="216" y="306"/>
                  </a:lnTo>
                  <a:lnTo>
                    <a:pt x="213" y="306"/>
                  </a:lnTo>
                  <a:lnTo>
                    <a:pt x="211" y="306"/>
                  </a:lnTo>
                  <a:lnTo>
                    <a:pt x="211" y="308"/>
                  </a:lnTo>
                  <a:lnTo>
                    <a:pt x="213" y="309"/>
                  </a:lnTo>
                  <a:lnTo>
                    <a:pt x="214" y="310"/>
                  </a:lnTo>
                  <a:lnTo>
                    <a:pt x="213" y="312"/>
                  </a:lnTo>
                  <a:lnTo>
                    <a:pt x="211" y="312"/>
                  </a:lnTo>
                  <a:lnTo>
                    <a:pt x="210" y="313"/>
                  </a:lnTo>
                  <a:lnTo>
                    <a:pt x="211" y="316"/>
                  </a:lnTo>
                  <a:lnTo>
                    <a:pt x="213" y="318"/>
                  </a:lnTo>
                  <a:lnTo>
                    <a:pt x="215" y="319"/>
                  </a:lnTo>
                  <a:lnTo>
                    <a:pt x="223" y="321"/>
                  </a:lnTo>
                  <a:lnTo>
                    <a:pt x="225" y="320"/>
                  </a:lnTo>
                  <a:lnTo>
                    <a:pt x="226" y="320"/>
                  </a:lnTo>
                  <a:lnTo>
                    <a:pt x="228" y="318"/>
                  </a:lnTo>
                  <a:lnTo>
                    <a:pt x="229" y="318"/>
                  </a:lnTo>
                  <a:lnTo>
                    <a:pt x="232" y="318"/>
                  </a:lnTo>
                  <a:lnTo>
                    <a:pt x="233" y="318"/>
                  </a:lnTo>
                  <a:lnTo>
                    <a:pt x="235" y="316"/>
                  </a:lnTo>
                  <a:lnTo>
                    <a:pt x="235" y="314"/>
                  </a:lnTo>
                  <a:lnTo>
                    <a:pt x="236" y="306"/>
                  </a:lnTo>
                  <a:lnTo>
                    <a:pt x="237" y="305"/>
                  </a:lnTo>
                  <a:lnTo>
                    <a:pt x="237" y="304"/>
                  </a:lnTo>
                  <a:lnTo>
                    <a:pt x="237" y="303"/>
                  </a:lnTo>
                  <a:lnTo>
                    <a:pt x="236" y="302"/>
                  </a:lnTo>
                  <a:lnTo>
                    <a:pt x="235" y="300"/>
                  </a:lnTo>
                  <a:lnTo>
                    <a:pt x="235" y="299"/>
                  </a:lnTo>
                  <a:lnTo>
                    <a:pt x="234" y="298"/>
                  </a:lnTo>
                  <a:lnTo>
                    <a:pt x="233" y="297"/>
                  </a:lnTo>
                  <a:lnTo>
                    <a:pt x="231" y="297"/>
                  </a:lnTo>
                  <a:lnTo>
                    <a:pt x="231" y="296"/>
                  </a:lnTo>
                  <a:lnTo>
                    <a:pt x="229" y="294"/>
                  </a:lnTo>
                  <a:lnTo>
                    <a:pt x="229" y="292"/>
                  </a:lnTo>
                  <a:lnTo>
                    <a:pt x="229" y="291"/>
                  </a:lnTo>
                  <a:lnTo>
                    <a:pt x="228" y="290"/>
                  </a:lnTo>
                  <a:lnTo>
                    <a:pt x="227" y="290"/>
                  </a:lnTo>
                  <a:lnTo>
                    <a:pt x="221" y="294"/>
                  </a:lnTo>
                  <a:lnTo>
                    <a:pt x="217" y="294"/>
                  </a:lnTo>
                  <a:lnTo>
                    <a:pt x="215" y="293"/>
                  </a:lnTo>
                  <a:lnTo>
                    <a:pt x="214" y="291"/>
                  </a:lnTo>
                  <a:lnTo>
                    <a:pt x="214" y="287"/>
                  </a:lnTo>
                  <a:lnTo>
                    <a:pt x="216" y="283"/>
                  </a:lnTo>
                  <a:lnTo>
                    <a:pt x="220" y="279"/>
                  </a:lnTo>
                  <a:lnTo>
                    <a:pt x="222" y="276"/>
                  </a:lnTo>
                  <a:lnTo>
                    <a:pt x="222" y="272"/>
                  </a:lnTo>
                  <a:lnTo>
                    <a:pt x="222" y="269"/>
                  </a:lnTo>
                  <a:lnTo>
                    <a:pt x="223" y="265"/>
                  </a:lnTo>
                  <a:lnTo>
                    <a:pt x="223" y="262"/>
                  </a:lnTo>
                  <a:lnTo>
                    <a:pt x="224" y="260"/>
                  </a:lnTo>
                  <a:lnTo>
                    <a:pt x="230" y="257"/>
                  </a:lnTo>
                  <a:lnTo>
                    <a:pt x="232" y="255"/>
                  </a:lnTo>
                  <a:lnTo>
                    <a:pt x="233" y="252"/>
                  </a:lnTo>
                  <a:lnTo>
                    <a:pt x="234" y="249"/>
                  </a:lnTo>
                  <a:lnTo>
                    <a:pt x="233" y="246"/>
                  </a:lnTo>
                  <a:lnTo>
                    <a:pt x="231" y="241"/>
                  </a:lnTo>
                  <a:lnTo>
                    <a:pt x="230" y="238"/>
                  </a:lnTo>
                  <a:lnTo>
                    <a:pt x="230" y="236"/>
                  </a:lnTo>
                  <a:lnTo>
                    <a:pt x="230" y="234"/>
                  </a:lnTo>
                  <a:lnTo>
                    <a:pt x="231" y="233"/>
                  </a:lnTo>
                  <a:lnTo>
                    <a:pt x="231" y="231"/>
                  </a:lnTo>
                  <a:lnTo>
                    <a:pt x="232" y="229"/>
                  </a:lnTo>
                  <a:lnTo>
                    <a:pt x="231" y="221"/>
                  </a:lnTo>
                  <a:lnTo>
                    <a:pt x="232" y="220"/>
                  </a:lnTo>
                  <a:lnTo>
                    <a:pt x="233" y="218"/>
                  </a:lnTo>
                  <a:lnTo>
                    <a:pt x="235" y="216"/>
                  </a:lnTo>
                  <a:lnTo>
                    <a:pt x="235" y="215"/>
                  </a:lnTo>
                  <a:lnTo>
                    <a:pt x="236" y="215"/>
                  </a:lnTo>
                  <a:lnTo>
                    <a:pt x="237" y="214"/>
                  </a:lnTo>
                  <a:lnTo>
                    <a:pt x="237" y="213"/>
                  </a:lnTo>
                  <a:lnTo>
                    <a:pt x="236" y="209"/>
                  </a:lnTo>
                  <a:lnTo>
                    <a:pt x="236" y="209"/>
                  </a:lnTo>
                  <a:lnTo>
                    <a:pt x="237" y="205"/>
                  </a:lnTo>
                  <a:lnTo>
                    <a:pt x="239" y="203"/>
                  </a:lnTo>
                  <a:lnTo>
                    <a:pt x="241" y="202"/>
                  </a:lnTo>
                  <a:lnTo>
                    <a:pt x="242" y="200"/>
                  </a:lnTo>
                  <a:lnTo>
                    <a:pt x="243" y="198"/>
                  </a:lnTo>
                  <a:lnTo>
                    <a:pt x="243" y="197"/>
                  </a:lnTo>
                  <a:lnTo>
                    <a:pt x="244" y="196"/>
                  </a:lnTo>
                  <a:lnTo>
                    <a:pt x="245" y="195"/>
                  </a:lnTo>
                  <a:lnTo>
                    <a:pt x="248" y="193"/>
                  </a:lnTo>
                  <a:lnTo>
                    <a:pt x="250" y="193"/>
                  </a:lnTo>
                  <a:lnTo>
                    <a:pt x="253" y="194"/>
                  </a:lnTo>
                  <a:lnTo>
                    <a:pt x="255" y="194"/>
                  </a:lnTo>
                  <a:lnTo>
                    <a:pt x="265" y="191"/>
                  </a:lnTo>
                  <a:lnTo>
                    <a:pt x="269" y="190"/>
                  </a:lnTo>
                  <a:lnTo>
                    <a:pt x="271" y="188"/>
                  </a:lnTo>
                  <a:lnTo>
                    <a:pt x="271" y="186"/>
                  </a:lnTo>
                  <a:lnTo>
                    <a:pt x="273" y="184"/>
                  </a:lnTo>
                  <a:lnTo>
                    <a:pt x="277" y="176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69"/>
                  </a:lnTo>
                  <a:lnTo>
                    <a:pt x="277" y="167"/>
                  </a:lnTo>
                  <a:lnTo>
                    <a:pt x="280" y="163"/>
                  </a:lnTo>
                  <a:lnTo>
                    <a:pt x="284" y="162"/>
                  </a:lnTo>
                  <a:lnTo>
                    <a:pt x="295" y="165"/>
                  </a:lnTo>
                  <a:lnTo>
                    <a:pt x="295" y="165"/>
                  </a:lnTo>
                  <a:lnTo>
                    <a:pt x="296" y="165"/>
                  </a:lnTo>
                  <a:lnTo>
                    <a:pt x="296" y="164"/>
                  </a:lnTo>
                  <a:lnTo>
                    <a:pt x="297" y="163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308" y="167"/>
                  </a:lnTo>
                  <a:lnTo>
                    <a:pt x="311" y="166"/>
                  </a:lnTo>
                  <a:lnTo>
                    <a:pt x="312" y="164"/>
                  </a:lnTo>
                  <a:lnTo>
                    <a:pt x="313" y="159"/>
                  </a:lnTo>
                  <a:lnTo>
                    <a:pt x="313" y="155"/>
                  </a:lnTo>
                  <a:lnTo>
                    <a:pt x="314" y="153"/>
                  </a:lnTo>
                  <a:lnTo>
                    <a:pt x="316" y="151"/>
                  </a:lnTo>
                  <a:lnTo>
                    <a:pt x="319" y="149"/>
                  </a:lnTo>
                  <a:lnTo>
                    <a:pt x="319" y="148"/>
                  </a:lnTo>
                  <a:lnTo>
                    <a:pt x="323" y="147"/>
                  </a:lnTo>
                  <a:lnTo>
                    <a:pt x="325" y="146"/>
                  </a:lnTo>
                  <a:lnTo>
                    <a:pt x="328" y="144"/>
                  </a:lnTo>
                  <a:lnTo>
                    <a:pt x="329" y="142"/>
                  </a:lnTo>
                  <a:lnTo>
                    <a:pt x="328" y="139"/>
                  </a:lnTo>
                  <a:lnTo>
                    <a:pt x="325" y="137"/>
                  </a:lnTo>
                  <a:lnTo>
                    <a:pt x="311" y="135"/>
                  </a:lnTo>
                  <a:lnTo>
                    <a:pt x="306" y="137"/>
                  </a:lnTo>
                  <a:lnTo>
                    <a:pt x="304" y="137"/>
                  </a:lnTo>
                  <a:lnTo>
                    <a:pt x="299" y="134"/>
                  </a:lnTo>
                  <a:lnTo>
                    <a:pt x="297" y="133"/>
                  </a:lnTo>
                  <a:lnTo>
                    <a:pt x="296" y="131"/>
                  </a:lnTo>
                  <a:lnTo>
                    <a:pt x="297" y="129"/>
                  </a:lnTo>
                  <a:lnTo>
                    <a:pt x="300" y="125"/>
                  </a:lnTo>
                  <a:lnTo>
                    <a:pt x="301" y="123"/>
                  </a:lnTo>
                  <a:lnTo>
                    <a:pt x="301" y="117"/>
                  </a:lnTo>
                  <a:lnTo>
                    <a:pt x="302" y="115"/>
                  </a:lnTo>
                  <a:lnTo>
                    <a:pt x="306" y="113"/>
                  </a:lnTo>
                  <a:lnTo>
                    <a:pt x="306" y="110"/>
                  </a:lnTo>
                  <a:lnTo>
                    <a:pt x="304" y="107"/>
                  </a:lnTo>
                  <a:lnTo>
                    <a:pt x="304" y="103"/>
                  </a:lnTo>
                  <a:lnTo>
                    <a:pt x="307" y="101"/>
                  </a:lnTo>
                  <a:lnTo>
                    <a:pt x="308" y="98"/>
                  </a:lnTo>
                  <a:lnTo>
                    <a:pt x="310" y="95"/>
                  </a:lnTo>
                  <a:lnTo>
                    <a:pt x="311" y="91"/>
                  </a:lnTo>
                  <a:lnTo>
                    <a:pt x="311" y="87"/>
                  </a:lnTo>
                  <a:lnTo>
                    <a:pt x="311" y="83"/>
                  </a:lnTo>
                  <a:lnTo>
                    <a:pt x="310" y="79"/>
                  </a:lnTo>
                  <a:lnTo>
                    <a:pt x="312" y="76"/>
                  </a:lnTo>
                  <a:lnTo>
                    <a:pt x="314" y="75"/>
                  </a:lnTo>
                  <a:lnTo>
                    <a:pt x="317" y="75"/>
                  </a:lnTo>
                  <a:lnTo>
                    <a:pt x="321" y="77"/>
                  </a:lnTo>
                  <a:lnTo>
                    <a:pt x="324" y="77"/>
                  </a:lnTo>
                  <a:lnTo>
                    <a:pt x="331" y="73"/>
                  </a:lnTo>
                  <a:lnTo>
                    <a:pt x="332" y="71"/>
                  </a:lnTo>
                  <a:lnTo>
                    <a:pt x="337" y="61"/>
                  </a:lnTo>
                  <a:lnTo>
                    <a:pt x="343" y="55"/>
                  </a:lnTo>
                  <a:lnTo>
                    <a:pt x="345" y="53"/>
                  </a:lnTo>
                  <a:lnTo>
                    <a:pt x="356" y="52"/>
                  </a:lnTo>
                  <a:lnTo>
                    <a:pt x="361" y="53"/>
                  </a:lnTo>
                  <a:lnTo>
                    <a:pt x="362" y="53"/>
                  </a:lnTo>
                  <a:lnTo>
                    <a:pt x="367" y="59"/>
                  </a:lnTo>
                  <a:lnTo>
                    <a:pt x="370" y="60"/>
                  </a:lnTo>
                  <a:lnTo>
                    <a:pt x="372" y="59"/>
                  </a:lnTo>
                  <a:lnTo>
                    <a:pt x="376" y="55"/>
                  </a:lnTo>
                  <a:lnTo>
                    <a:pt x="378" y="53"/>
                  </a:lnTo>
                  <a:lnTo>
                    <a:pt x="380" y="55"/>
                  </a:lnTo>
                  <a:lnTo>
                    <a:pt x="383" y="57"/>
                  </a:lnTo>
                  <a:lnTo>
                    <a:pt x="386" y="58"/>
                  </a:lnTo>
                  <a:lnTo>
                    <a:pt x="397" y="59"/>
                  </a:lnTo>
                  <a:lnTo>
                    <a:pt x="400" y="59"/>
                  </a:lnTo>
                  <a:lnTo>
                    <a:pt x="401" y="56"/>
                  </a:lnTo>
                  <a:lnTo>
                    <a:pt x="402" y="53"/>
                  </a:lnTo>
                  <a:lnTo>
                    <a:pt x="403" y="45"/>
                  </a:lnTo>
                  <a:lnTo>
                    <a:pt x="405" y="38"/>
                  </a:lnTo>
                  <a:lnTo>
                    <a:pt x="414" y="32"/>
                  </a:lnTo>
                  <a:lnTo>
                    <a:pt x="416" y="27"/>
                  </a:lnTo>
                  <a:lnTo>
                    <a:pt x="417" y="23"/>
                  </a:lnTo>
                  <a:lnTo>
                    <a:pt x="420" y="20"/>
                  </a:lnTo>
                  <a:lnTo>
                    <a:pt x="426" y="16"/>
                  </a:lnTo>
                  <a:lnTo>
                    <a:pt x="427" y="13"/>
                  </a:lnTo>
                  <a:lnTo>
                    <a:pt x="428" y="11"/>
                  </a:lnTo>
                  <a:lnTo>
                    <a:pt x="429" y="10"/>
                  </a:lnTo>
                  <a:lnTo>
                    <a:pt x="430" y="8"/>
                  </a:lnTo>
                  <a:lnTo>
                    <a:pt x="432" y="7"/>
                  </a:lnTo>
                  <a:lnTo>
                    <a:pt x="435" y="6"/>
                  </a:lnTo>
                  <a:lnTo>
                    <a:pt x="439" y="5"/>
                  </a:lnTo>
                  <a:lnTo>
                    <a:pt x="441" y="3"/>
                  </a:lnTo>
                  <a:lnTo>
                    <a:pt x="443" y="2"/>
                  </a:lnTo>
                  <a:lnTo>
                    <a:pt x="447" y="0"/>
                  </a:lnTo>
                  <a:lnTo>
                    <a:pt x="451" y="3"/>
                  </a:lnTo>
                  <a:lnTo>
                    <a:pt x="452" y="5"/>
                  </a:lnTo>
                  <a:lnTo>
                    <a:pt x="458" y="12"/>
                  </a:lnTo>
                  <a:lnTo>
                    <a:pt x="461" y="17"/>
                  </a:lnTo>
                  <a:lnTo>
                    <a:pt x="463" y="18"/>
                  </a:lnTo>
                  <a:lnTo>
                    <a:pt x="465" y="19"/>
                  </a:lnTo>
                  <a:lnTo>
                    <a:pt x="467" y="17"/>
                  </a:lnTo>
                  <a:lnTo>
                    <a:pt x="469" y="13"/>
                  </a:lnTo>
                  <a:lnTo>
                    <a:pt x="472" y="11"/>
                  </a:lnTo>
                  <a:lnTo>
                    <a:pt x="485" y="10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3" y="12"/>
                  </a:lnTo>
                  <a:lnTo>
                    <a:pt x="494" y="15"/>
                  </a:lnTo>
                  <a:lnTo>
                    <a:pt x="498" y="20"/>
                  </a:lnTo>
                  <a:lnTo>
                    <a:pt x="498" y="22"/>
                  </a:lnTo>
                  <a:lnTo>
                    <a:pt x="499" y="25"/>
                  </a:lnTo>
                  <a:lnTo>
                    <a:pt x="499" y="29"/>
                  </a:lnTo>
                  <a:lnTo>
                    <a:pt x="500" y="32"/>
                  </a:lnTo>
                  <a:lnTo>
                    <a:pt x="503" y="35"/>
                  </a:lnTo>
                  <a:lnTo>
                    <a:pt x="510" y="36"/>
                  </a:lnTo>
                  <a:lnTo>
                    <a:pt x="511" y="35"/>
                  </a:lnTo>
                  <a:lnTo>
                    <a:pt x="512" y="32"/>
                  </a:lnTo>
                  <a:lnTo>
                    <a:pt x="514" y="29"/>
                  </a:lnTo>
                  <a:lnTo>
                    <a:pt x="520" y="27"/>
                  </a:lnTo>
                  <a:lnTo>
                    <a:pt x="525" y="23"/>
                  </a:lnTo>
                  <a:lnTo>
                    <a:pt x="529" y="22"/>
                  </a:lnTo>
                  <a:lnTo>
                    <a:pt x="535" y="22"/>
                  </a:lnTo>
                  <a:lnTo>
                    <a:pt x="540" y="23"/>
                  </a:lnTo>
                  <a:lnTo>
                    <a:pt x="544" y="27"/>
                  </a:lnTo>
                  <a:lnTo>
                    <a:pt x="547" y="29"/>
                  </a:lnTo>
                  <a:lnTo>
                    <a:pt x="561" y="33"/>
                  </a:lnTo>
                  <a:lnTo>
                    <a:pt x="563" y="34"/>
                  </a:lnTo>
                  <a:lnTo>
                    <a:pt x="565" y="35"/>
                  </a:lnTo>
                  <a:lnTo>
                    <a:pt x="565" y="38"/>
                  </a:lnTo>
                  <a:lnTo>
                    <a:pt x="566" y="40"/>
                  </a:lnTo>
                  <a:lnTo>
                    <a:pt x="567" y="41"/>
                  </a:lnTo>
                  <a:lnTo>
                    <a:pt x="566" y="41"/>
                  </a:lnTo>
                  <a:lnTo>
                    <a:pt x="566" y="42"/>
                  </a:lnTo>
                  <a:lnTo>
                    <a:pt x="565" y="41"/>
                  </a:lnTo>
                  <a:lnTo>
                    <a:pt x="565" y="42"/>
                  </a:lnTo>
                  <a:lnTo>
                    <a:pt x="564" y="43"/>
                  </a:lnTo>
                  <a:lnTo>
                    <a:pt x="563" y="43"/>
                  </a:lnTo>
                  <a:lnTo>
                    <a:pt x="562" y="44"/>
                  </a:lnTo>
                  <a:lnTo>
                    <a:pt x="562" y="45"/>
                  </a:lnTo>
                  <a:lnTo>
                    <a:pt x="561" y="47"/>
                  </a:lnTo>
                  <a:lnTo>
                    <a:pt x="561" y="50"/>
                  </a:lnTo>
                  <a:lnTo>
                    <a:pt x="560" y="52"/>
                  </a:lnTo>
                  <a:lnTo>
                    <a:pt x="559" y="58"/>
                  </a:lnTo>
                  <a:lnTo>
                    <a:pt x="558" y="60"/>
                  </a:lnTo>
                  <a:lnTo>
                    <a:pt x="559" y="64"/>
                  </a:lnTo>
                  <a:lnTo>
                    <a:pt x="559" y="65"/>
                  </a:lnTo>
                  <a:lnTo>
                    <a:pt x="565" y="70"/>
                  </a:lnTo>
                  <a:lnTo>
                    <a:pt x="569" y="76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80" y="68"/>
                  </a:lnTo>
                  <a:lnTo>
                    <a:pt x="589" y="63"/>
                  </a:lnTo>
                  <a:lnTo>
                    <a:pt x="591" y="62"/>
                  </a:lnTo>
                  <a:lnTo>
                    <a:pt x="597" y="64"/>
                  </a:lnTo>
                  <a:lnTo>
                    <a:pt x="600" y="63"/>
                  </a:lnTo>
                  <a:lnTo>
                    <a:pt x="603" y="56"/>
                  </a:lnTo>
                  <a:lnTo>
                    <a:pt x="606" y="53"/>
                  </a:lnTo>
                  <a:lnTo>
                    <a:pt x="609" y="51"/>
                  </a:lnTo>
                  <a:lnTo>
                    <a:pt x="613" y="50"/>
                  </a:lnTo>
                  <a:lnTo>
                    <a:pt x="616" y="50"/>
                  </a:lnTo>
                  <a:lnTo>
                    <a:pt x="626" y="54"/>
                  </a:lnTo>
                  <a:lnTo>
                    <a:pt x="629" y="53"/>
                  </a:lnTo>
                  <a:lnTo>
                    <a:pt x="633" y="50"/>
                  </a:lnTo>
                  <a:lnTo>
                    <a:pt x="635" y="48"/>
                  </a:lnTo>
                  <a:lnTo>
                    <a:pt x="637" y="49"/>
                  </a:lnTo>
                  <a:lnTo>
                    <a:pt x="640" y="52"/>
                  </a:lnTo>
                  <a:lnTo>
                    <a:pt x="642" y="53"/>
                  </a:lnTo>
                  <a:lnTo>
                    <a:pt x="660" y="59"/>
                  </a:lnTo>
                  <a:lnTo>
                    <a:pt x="661" y="59"/>
                  </a:lnTo>
                  <a:lnTo>
                    <a:pt x="661" y="61"/>
                  </a:lnTo>
                  <a:lnTo>
                    <a:pt x="660" y="63"/>
                  </a:lnTo>
                  <a:lnTo>
                    <a:pt x="660" y="64"/>
                  </a:lnTo>
                  <a:lnTo>
                    <a:pt x="661" y="65"/>
                  </a:lnTo>
                  <a:lnTo>
                    <a:pt x="668" y="69"/>
                  </a:lnTo>
                  <a:lnTo>
                    <a:pt x="669" y="70"/>
                  </a:lnTo>
                  <a:lnTo>
                    <a:pt x="670" y="71"/>
                  </a:lnTo>
                  <a:lnTo>
                    <a:pt x="671" y="73"/>
                  </a:lnTo>
                  <a:lnTo>
                    <a:pt x="670" y="75"/>
                  </a:lnTo>
                  <a:lnTo>
                    <a:pt x="670" y="76"/>
                  </a:lnTo>
                  <a:lnTo>
                    <a:pt x="670" y="77"/>
                  </a:lnTo>
                  <a:lnTo>
                    <a:pt x="671" y="79"/>
                  </a:lnTo>
                  <a:lnTo>
                    <a:pt x="673" y="81"/>
                  </a:lnTo>
                  <a:lnTo>
                    <a:pt x="675" y="81"/>
                  </a:lnTo>
                  <a:lnTo>
                    <a:pt x="679" y="81"/>
                  </a:lnTo>
                  <a:lnTo>
                    <a:pt x="680" y="82"/>
                  </a:lnTo>
                  <a:lnTo>
                    <a:pt x="680" y="83"/>
                  </a:lnTo>
                  <a:lnTo>
                    <a:pt x="681" y="86"/>
                  </a:lnTo>
                  <a:lnTo>
                    <a:pt x="684" y="91"/>
                  </a:lnTo>
                  <a:lnTo>
                    <a:pt x="686" y="91"/>
                  </a:lnTo>
                  <a:lnTo>
                    <a:pt x="690" y="89"/>
                  </a:lnTo>
                  <a:lnTo>
                    <a:pt x="693" y="88"/>
                  </a:lnTo>
                  <a:lnTo>
                    <a:pt x="698" y="89"/>
                  </a:lnTo>
                  <a:lnTo>
                    <a:pt x="699" y="94"/>
                  </a:lnTo>
                  <a:lnTo>
                    <a:pt x="699" y="95"/>
                  </a:lnTo>
                  <a:lnTo>
                    <a:pt x="700" y="101"/>
                  </a:lnTo>
                  <a:lnTo>
                    <a:pt x="698" y="106"/>
                  </a:lnTo>
                  <a:lnTo>
                    <a:pt x="699" y="107"/>
                  </a:lnTo>
                  <a:lnTo>
                    <a:pt x="700" y="107"/>
                  </a:lnTo>
                  <a:lnTo>
                    <a:pt x="699" y="109"/>
                  </a:lnTo>
                  <a:lnTo>
                    <a:pt x="698" y="111"/>
                  </a:lnTo>
                  <a:lnTo>
                    <a:pt x="697" y="113"/>
                  </a:lnTo>
                  <a:lnTo>
                    <a:pt x="698" y="116"/>
                  </a:lnTo>
                  <a:lnTo>
                    <a:pt x="699" y="119"/>
                  </a:lnTo>
                  <a:lnTo>
                    <a:pt x="700" y="120"/>
                  </a:lnTo>
                  <a:lnTo>
                    <a:pt x="700" y="124"/>
                  </a:lnTo>
                  <a:lnTo>
                    <a:pt x="699" y="125"/>
                  </a:lnTo>
                  <a:lnTo>
                    <a:pt x="693" y="130"/>
                  </a:lnTo>
                  <a:lnTo>
                    <a:pt x="691" y="134"/>
                  </a:lnTo>
                  <a:lnTo>
                    <a:pt x="689" y="137"/>
                  </a:lnTo>
                  <a:lnTo>
                    <a:pt x="689" y="140"/>
                  </a:lnTo>
                  <a:lnTo>
                    <a:pt x="690" y="142"/>
                  </a:lnTo>
                  <a:lnTo>
                    <a:pt x="692" y="143"/>
                  </a:lnTo>
                  <a:lnTo>
                    <a:pt x="694" y="145"/>
                  </a:lnTo>
                  <a:lnTo>
                    <a:pt x="696" y="147"/>
                  </a:lnTo>
                  <a:lnTo>
                    <a:pt x="698" y="153"/>
                  </a:lnTo>
                  <a:lnTo>
                    <a:pt x="698" y="155"/>
                  </a:lnTo>
                  <a:lnTo>
                    <a:pt x="703" y="158"/>
                  </a:lnTo>
                  <a:lnTo>
                    <a:pt x="704" y="160"/>
                  </a:lnTo>
                  <a:lnTo>
                    <a:pt x="704" y="161"/>
                  </a:lnTo>
                  <a:lnTo>
                    <a:pt x="704" y="162"/>
                  </a:lnTo>
                  <a:lnTo>
                    <a:pt x="704" y="162"/>
                  </a:lnTo>
                  <a:lnTo>
                    <a:pt x="705" y="163"/>
                  </a:lnTo>
                  <a:lnTo>
                    <a:pt x="705" y="164"/>
                  </a:lnTo>
                  <a:lnTo>
                    <a:pt x="706" y="164"/>
                  </a:lnTo>
                  <a:lnTo>
                    <a:pt x="706" y="165"/>
                  </a:lnTo>
                  <a:lnTo>
                    <a:pt x="705" y="167"/>
                  </a:lnTo>
                  <a:lnTo>
                    <a:pt x="705" y="167"/>
                  </a:lnTo>
                  <a:lnTo>
                    <a:pt x="704" y="169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4"/>
                  </a:lnTo>
                  <a:lnTo>
                    <a:pt x="708" y="179"/>
                  </a:lnTo>
                  <a:lnTo>
                    <a:pt x="708" y="181"/>
                  </a:lnTo>
                  <a:lnTo>
                    <a:pt x="705" y="182"/>
                  </a:lnTo>
                  <a:lnTo>
                    <a:pt x="701" y="181"/>
                  </a:lnTo>
                  <a:lnTo>
                    <a:pt x="699" y="181"/>
                  </a:lnTo>
                  <a:lnTo>
                    <a:pt x="699" y="183"/>
                  </a:lnTo>
                  <a:lnTo>
                    <a:pt x="700" y="185"/>
                  </a:lnTo>
                  <a:lnTo>
                    <a:pt x="701" y="187"/>
                  </a:lnTo>
                  <a:lnTo>
                    <a:pt x="702" y="189"/>
                  </a:lnTo>
                  <a:lnTo>
                    <a:pt x="700" y="192"/>
                  </a:lnTo>
                  <a:lnTo>
                    <a:pt x="698" y="193"/>
                  </a:lnTo>
                  <a:lnTo>
                    <a:pt x="693" y="195"/>
                  </a:lnTo>
                  <a:lnTo>
                    <a:pt x="691" y="197"/>
                  </a:lnTo>
                  <a:lnTo>
                    <a:pt x="691" y="197"/>
                  </a:lnTo>
                  <a:lnTo>
                    <a:pt x="692" y="200"/>
                  </a:lnTo>
                  <a:lnTo>
                    <a:pt x="692" y="204"/>
                  </a:lnTo>
                  <a:lnTo>
                    <a:pt x="691" y="207"/>
                  </a:lnTo>
                  <a:lnTo>
                    <a:pt x="688" y="209"/>
                  </a:lnTo>
                  <a:lnTo>
                    <a:pt x="686" y="212"/>
                  </a:lnTo>
                  <a:lnTo>
                    <a:pt x="686" y="216"/>
                  </a:lnTo>
                  <a:lnTo>
                    <a:pt x="686" y="219"/>
                  </a:lnTo>
                  <a:lnTo>
                    <a:pt x="688" y="220"/>
                  </a:lnTo>
                  <a:lnTo>
                    <a:pt x="692" y="221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6"/>
                  </a:lnTo>
                  <a:lnTo>
                    <a:pt x="710" y="236"/>
                  </a:lnTo>
                  <a:lnTo>
                    <a:pt x="717" y="237"/>
                  </a:lnTo>
                  <a:lnTo>
                    <a:pt x="719" y="241"/>
                  </a:lnTo>
                  <a:lnTo>
                    <a:pt x="722" y="244"/>
                  </a:lnTo>
                  <a:lnTo>
                    <a:pt x="720" y="250"/>
                  </a:lnTo>
                  <a:lnTo>
                    <a:pt x="716" y="258"/>
                  </a:lnTo>
                  <a:lnTo>
                    <a:pt x="713" y="264"/>
                  </a:lnTo>
                  <a:lnTo>
                    <a:pt x="716" y="266"/>
                  </a:lnTo>
                  <a:lnTo>
                    <a:pt x="722" y="268"/>
                  </a:lnTo>
                  <a:lnTo>
                    <a:pt x="723" y="270"/>
                  </a:lnTo>
                  <a:lnTo>
                    <a:pt x="726" y="271"/>
                  </a:lnTo>
                  <a:lnTo>
                    <a:pt x="728" y="275"/>
                  </a:lnTo>
                  <a:lnTo>
                    <a:pt x="730" y="282"/>
                  </a:lnTo>
                  <a:lnTo>
                    <a:pt x="731" y="284"/>
                  </a:lnTo>
                  <a:lnTo>
                    <a:pt x="732" y="285"/>
                  </a:lnTo>
                  <a:lnTo>
                    <a:pt x="733" y="287"/>
                  </a:lnTo>
                  <a:lnTo>
                    <a:pt x="734" y="289"/>
                  </a:lnTo>
                  <a:lnTo>
                    <a:pt x="734" y="299"/>
                  </a:lnTo>
                  <a:lnTo>
                    <a:pt x="735" y="303"/>
                  </a:lnTo>
                  <a:lnTo>
                    <a:pt x="737" y="305"/>
                  </a:lnTo>
                  <a:lnTo>
                    <a:pt x="751" y="316"/>
                  </a:lnTo>
                  <a:lnTo>
                    <a:pt x="753" y="318"/>
                  </a:lnTo>
                  <a:lnTo>
                    <a:pt x="755" y="319"/>
                  </a:lnTo>
                  <a:lnTo>
                    <a:pt x="760" y="320"/>
                  </a:lnTo>
                  <a:lnTo>
                    <a:pt x="768" y="324"/>
                  </a:lnTo>
                  <a:lnTo>
                    <a:pt x="770" y="325"/>
                  </a:lnTo>
                  <a:lnTo>
                    <a:pt x="773" y="325"/>
                  </a:lnTo>
                  <a:lnTo>
                    <a:pt x="774" y="326"/>
                  </a:lnTo>
                  <a:lnTo>
                    <a:pt x="775" y="327"/>
                  </a:lnTo>
                  <a:lnTo>
                    <a:pt x="776" y="329"/>
                  </a:lnTo>
                  <a:lnTo>
                    <a:pt x="776" y="331"/>
                  </a:lnTo>
                  <a:lnTo>
                    <a:pt x="777" y="333"/>
                  </a:lnTo>
                  <a:lnTo>
                    <a:pt x="778" y="333"/>
                  </a:lnTo>
                  <a:lnTo>
                    <a:pt x="781" y="332"/>
                  </a:lnTo>
                  <a:lnTo>
                    <a:pt x="781" y="331"/>
                  </a:lnTo>
                  <a:lnTo>
                    <a:pt x="782" y="332"/>
                  </a:lnTo>
                  <a:lnTo>
                    <a:pt x="782" y="333"/>
                  </a:lnTo>
                  <a:lnTo>
                    <a:pt x="784" y="342"/>
                  </a:lnTo>
                  <a:lnTo>
                    <a:pt x="783" y="342"/>
                  </a:lnTo>
                  <a:lnTo>
                    <a:pt x="783" y="344"/>
                  </a:lnTo>
                  <a:lnTo>
                    <a:pt x="783" y="345"/>
                  </a:lnTo>
                  <a:lnTo>
                    <a:pt x="783" y="346"/>
                  </a:lnTo>
                  <a:lnTo>
                    <a:pt x="782" y="349"/>
                  </a:lnTo>
                  <a:lnTo>
                    <a:pt x="781" y="359"/>
                  </a:lnTo>
                  <a:lnTo>
                    <a:pt x="779" y="362"/>
                  </a:lnTo>
                  <a:lnTo>
                    <a:pt x="776" y="368"/>
                  </a:lnTo>
                  <a:lnTo>
                    <a:pt x="775" y="372"/>
                  </a:lnTo>
                  <a:lnTo>
                    <a:pt x="778" y="372"/>
                  </a:lnTo>
                  <a:lnTo>
                    <a:pt x="786" y="374"/>
                  </a:lnTo>
                  <a:lnTo>
                    <a:pt x="805" y="370"/>
                  </a:lnTo>
                  <a:lnTo>
                    <a:pt x="807" y="370"/>
                  </a:lnTo>
                  <a:lnTo>
                    <a:pt x="812" y="374"/>
                  </a:lnTo>
                  <a:lnTo>
                    <a:pt x="824" y="377"/>
                  </a:lnTo>
                  <a:lnTo>
                    <a:pt x="827" y="379"/>
                  </a:lnTo>
                  <a:lnTo>
                    <a:pt x="830" y="384"/>
                  </a:lnTo>
                  <a:lnTo>
                    <a:pt x="831" y="384"/>
                  </a:lnTo>
                  <a:lnTo>
                    <a:pt x="836" y="384"/>
                  </a:lnTo>
                  <a:lnTo>
                    <a:pt x="837" y="384"/>
                  </a:lnTo>
                  <a:lnTo>
                    <a:pt x="839" y="385"/>
                  </a:lnTo>
                  <a:lnTo>
                    <a:pt x="841" y="387"/>
                  </a:lnTo>
                  <a:lnTo>
                    <a:pt x="842" y="389"/>
                  </a:lnTo>
                  <a:lnTo>
                    <a:pt x="842" y="390"/>
                  </a:lnTo>
                  <a:lnTo>
                    <a:pt x="842" y="390"/>
                  </a:lnTo>
                  <a:lnTo>
                    <a:pt x="841" y="392"/>
                  </a:lnTo>
                  <a:lnTo>
                    <a:pt x="834" y="396"/>
                  </a:lnTo>
                  <a:lnTo>
                    <a:pt x="834" y="396"/>
                  </a:lnTo>
                  <a:lnTo>
                    <a:pt x="834" y="397"/>
                  </a:lnTo>
                  <a:lnTo>
                    <a:pt x="834" y="400"/>
                  </a:lnTo>
                  <a:lnTo>
                    <a:pt x="835" y="404"/>
                  </a:lnTo>
                  <a:lnTo>
                    <a:pt x="836" y="408"/>
                  </a:lnTo>
                  <a:lnTo>
                    <a:pt x="838" y="409"/>
                  </a:lnTo>
                  <a:lnTo>
                    <a:pt x="841" y="411"/>
                  </a:lnTo>
                  <a:lnTo>
                    <a:pt x="846" y="414"/>
                  </a:lnTo>
                  <a:lnTo>
                    <a:pt x="848" y="415"/>
                  </a:lnTo>
                  <a:lnTo>
                    <a:pt x="849" y="418"/>
                  </a:lnTo>
                  <a:lnTo>
                    <a:pt x="849" y="419"/>
                  </a:lnTo>
                  <a:lnTo>
                    <a:pt x="850" y="419"/>
                  </a:lnTo>
                  <a:lnTo>
                    <a:pt x="851" y="419"/>
                  </a:lnTo>
                  <a:lnTo>
                    <a:pt x="852" y="418"/>
                  </a:lnTo>
                  <a:lnTo>
                    <a:pt x="854" y="418"/>
                  </a:lnTo>
                  <a:lnTo>
                    <a:pt x="855" y="418"/>
                  </a:lnTo>
                  <a:lnTo>
                    <a:pt x="856" y="419"/>
                  </a:lnTo>
                  <a:lnTo>
                    <a:pt x="856" y="420"/>
                  </a:lnTo>
                  <a:lnTo>
                    <a:pt x="855" y="421"/>
                  </a:lnTo>
                  <a:lnTo>
                    <a:pt x="856" y="423"/>
                  </a:lnTo>
                  <a:lnTo>
                    <a:pt x="857" y="423"/>
                  </a:lnTo>
                  <a:lnTo>
                    <a:pt x="860" y="422"/>
                  </a:lnTo>
                  <a:lnTo>
                    <a:pt x="860" y="422"/>
                  </a:lnTo>
                  <a:lnTo>
                    <a:pt x="862" y="426"/>
                  </a:lnTo>
                  <a:lnTo>
                    <a:pt x="862" y="427"/>
                  </a:lnTo>
                  <a:lnTo>
                    <a:pt x="861" y="437"/>
                  </a:lnTo>
                  <a:lnTo>
                    <a:pt x="862" y="442"/>
                  </a:lnTo>
                  <a:lnTo>
                    <a:pt x="860" y="443"/>
                  </a:lnTo>
                  <a:lnTo>
                    <a:pt x="859" y="443"/>
                  </a:lnTo>
                  <a:lnTo>
                    <a:pt x="858" y="442"/>
                  </a:lnTo>
                  <a:lnTo>
                    <a:pt x="856" y="442"/>
                  </a:lnTo>
                  <a:lnTo>
                    <a:pt x="850" y="443"/>
                  </a:lnTo>
                  <a:lnTo>
                    <a:pt x="850" y="444"/>
                  </a:lnTo>
                  <a:lnTo>
                    <a:pt x="851" y="445"/>
                  </a:lnTo>
                  <a:lnTo>
                    <a:pt x="849" y="447"/>
                  </a:lnTo>
                  <a:lnTo>
                    <a:pt x="846" y="448"/>
                  </a:lnTo>
                  <a:lnTo>
                    <a:pt x="843" y="447"/>
                  </a:lnTo>
                  <a:lnTo>
                    <a:pt x="841" y="446"/>
                  </a:lnTo>
                  <a:lnTo>
                    <a:pt x="839" y="447"/>
                  </a:lnTo>
                  <a:lnTo>
                    <a:pt x="838" y="449"/>
                  </a:lnTo>
                  <a:lnTo>
                    <a:pt x="839" y="450"/>
                  </a:lnTo>
                  <a:lnTo>
                    <a:pt x="841" y="450"/>
                  </a:lnTo>
                  <a:lnTo>
                    <a:pt x="840" y="454"/>
                  </a:lnTo>
                  <a:lnTo>
                    <a:pt x="839" y="456"/>
                  </a:lnTo>
                  <a:lnTo>
                    <a:pt x="836" y="462"/>
                  </a:lnTo>
                  <a:lnTo>
                    <a:pt x="834" y="463"/>
                  </a:lnTo>
                  <a:lnTo>
                    <a:pt x="833" y="464"/>
                  </a:lnTo>
                  <a:lnTo>
                    <a:pt x="830" y="465"/>
                  </a:lnTo>
                  <a:lnTo>
                    <a:pt x="826" y="468"/>
                  </a:lnTo>
                  <a:lnTo>
                    <a:pt x="824" y="471"/>
                  </a:lnTo>
                  <a:lnTo>
                    <a:pt x="822" y="474"/>
                  </a:lnTo>
                  <a:lnTo>
                    <a:pt x="817" y="473"/>
                  </a:lnTo>
                  <a:lnTo>
                    <a:pt x="817" y="474"/>
                  </a:lnTo>
                  <a:lnTo>
                    <a:pt x="817" y="474"/>
                  </a:lnTo>
                  <a:lnTo>
                    <a:pt x="816" y="475"/>
                  </a:lnTo>
                  <a:lnTo>
                    <a:pt x="816" y="476"/>
                  </a:lnTo>
                  <a:lnTo>
                    <a:pt x="816" y="477"/>
                  </a:lnTo>
                  <a:lnTo>
                    <a:pt x="815" y="477"/>
                  </a:lnTo>
                  <a:lnTo>
                    <a:pt x="812" y="478"/>
                  </a:lnTo>
                  <a:lnTo>
                    <a:pt x="809" y="480"/>
                  </a:lnTo>
                  <a:lnTo>
                    <a:pt x="808" y="480"/>
                  </a:lnTo>
                  <a:lnTo>
                    <a:pt x="805" y="480"/>
                  </a:lnTo>
                  <a:lnTo>
                    <a:pt x="799" y="477"/>
                  </a:lnTo>
                  <a:lnTo>
                    <a:pt x="796" y="477"/>
                  </a:lnTo>
                  <a:lnTo>
                    <a:pt x="794" y="479"/>
                  </a:lnTo>
                  <a:lnTo>
                    <a:pt x="791" y="479"/>
                  </a:lnTo>
                  <a:lnTo>
                    <a:pt x="789" y="478"/>
                  </a:lnTo>
                  <a:lnTo>
                    <a:pt x="784" y="475"/>
                  </a:lnTo>
                  <a:lnTo>
                    <a:pt x="783" y="475"/>
                  </a:lnTo>
                  <a:lnTo>
                    <a:pt x="780" y="475"/>
                  </a:lnTo>
                  <a:lnTo>
                    <a:pt x="779" y="475"/>
                  </a:lnTo>
                  <a:lnTo>
                    <a:pt x="778" y="473"/>
                  </a:lnTo>
                  <a:lnTo>
                    <a:pt x="776" y="467"/>
                  </a:lnTo>
                  <a:lnTo>
                    <a:pt x="776" y="464"/>
                  </a:lnTo>
                  <a:lnTo>
                    <a:pt x="774" y="463"/>
                  </a:lnTo>
                  <a:lnTo>
                    <a:pt x="770" y="463"/>
                  </a:lnTo>
                  <a:lnTo>
                    <a:pt x="768" y="462"/>
                  </a:lnTo>
                  <a:lnTo>
                    <a:pt x="763" y="461"/>
                  </a:lnTo>
                  <a:lnTo>
                    <a:pt x="761" y="460"/>
                  </a:lnTo>
                  <a:lnTo>
                    <a:pt x="759" y="461"/>
                  </a:lnTo>
                  <a:lnTo>
                    <a:pt x="756" y="462"/>
                  </a:lnTo>
                  <a:lnTo>
                    <a:pt x="753" y="462"/>
                  </a:lnTo>
                  <a:lnTo>
                    <a:pt x="749" y="462"/>
                  </a:lnTo>
                  <a:lnTo>
                    <a:pt x="745" y="462"/>
                  </a:lnTo>
                  <a:lnTo>
                    <a:pt x="741" y="465"/>
                  </a:lnTo>
                  <a:lnTo>
                    <a:pt x="740" y="472"/>
                  </a:lnTo>
                  <a:lnTo>
                    <a:pt x="740" y="474"/>
                  </a:lnTo>
                  <a:lnTo>
                    <a:pt x="740" y="474"/>
                  </a:lnTo>
                  <a:lnTo>
                    <a:pt x="740" y="475"/>
                  </a:lnTo>
                  <a:lnTo>
                    <a:pt x="740" y="477"/>
                  </a:lnTo>
                  <a:lnTo>
                    <a:pt x="740" y="479"/>
                  </a:lnTo>
                  <a:lnTo>
                    <a:pt x="740" y="480"/>
                  </a:lnTo>
                  <a:lnTo>
                    <a:pt x="737" y="480"/>
                  </a:lnTo>
                  <a:lnTo>
                    <a:pt x="736" y="480"/>
                  </a:lnTo>
                  <a:lnTo>
                    <a:pt x="732" y="487"/>
                  </a:lnTo>
                  <a:lnTo>
                    <a:pt x="729" y="490"/>
                  </a:lnTo>
                  <a:lnTo>
                    <a:pt x="736" y="495"/>
                  </a:lnTo>
                  <a:lnTo>
                    <a:pt x="738" y="498"/>
                  </a:lnTo>
                  <a:lnTo>
                    <a:pt x="740" y="505"/>
                  </a:lnTo>
                  <a:lnTo>
                    <a:pt x="742" y="509"/>
                  </a:lnTo>
                  <a:lnTo>
                    <a:pt x="745" y="511"/>
                  </a:lnTo>
                  <a:lnTo>
                    <a:pt x="748" y="513"/>
                  </a:lnTo>
                  <a:lnTo>
                    <a:pt x="751" y="514"/>
                  </a:lnTo>
                  <a:lnTo>
                    <a:pt x="753" y="515"/>
                  </a:lnTo>
                  <a:lnTo>
                    <a:pt x="753" y="516"/>
                  </a:lnTo>
                  <a:lnTo>
                    <a:pt x="754" y="517"/>
                  </a:lnTo>
                  <a:lnTo>
                    <a:pt x="755" y="520"/>
                  </a:lnTo>
                  <a:lnTo>
                    <a:pt x="756" y="522"/>
                  </a:lnTo>
                  <a:lnTo>
                    <a:pt x="757" y="522"/>
                  </a:lnTo>
                  <a:lnTo>
                    <a:pt x="758" y="524"/>
                  </a:lnTo>
                  <a:lnTo>
                    <a:pt x="758" y="527"/>
                  </a:lnTo>
                  <a:lnTo>
                    <a:pt x="758" y="533"/>
                  </a:lnTo>
                  <a:lnTo>
                    <a:pt x="757" y="536"/>
                  </a:lnTo>
                  <a:lnTo>
                    <a:pt x="751" y="540"/>
                  </a:lnTo>
                  <a:lnTo>
                    <a:pt x="752" y="541"/>
                  </a:lnTo>
                  <a:lnTo>
                    <a:pt x="756" y="547"/>
                  </a:lnTo>
                  <a:lnTo>
                    <a:pt x="758" y="553"/>
                  </a:lnTo>
                  <a:lnTo>
                    <a:pt x="759" y="555"/>
                  </a:lnTo>
                  <a:lnTo>
                    <a:pt x="763" y="558"/>
                  </a:lnTo>
                  <a:lnTo>
                    <a:pt x="764" y="559"/>
                  </a:lnTo>
                  <a:lnTo>
                    <a:pt x="764" y="561"/>
                  </a:lnTo>
                  <a:lnTo>
                    <a:pt x="763" y="561"/>
                  </a:lnTo>
                  <a:lnTo>
                    <a:pt x="759" y="560"/>
                  </a:lnTo>
                  <a:lnTo>
                    <a:pt x="758" y="560"/>
                  </a:lnTo>
                  <a:lnTo>
                    <a:pt x="758" y="561"/>
                  </a:lnTo>
                  <a:lnTo>
                    <a:pt x="759" y="563"/>
                  </a:lnTo>
                  <a:lnTo>
                    <a:pt x="758" y="564"/>
                  </a:lnTo>
                  <a:lnTo>
                    <a:pt x="757" y="565"/>
                  </a:lnTo>
                  <a:lnTo>
                    <a:pt x="758" y="566"/>
                  </a:lnTo>
                  <a:lnTo>
                    <a:pt x="758" y="568"/>
                  </a:lnTo>
                  <a:lnTo>
                    <a:pt x="760" y="569"/>
                  </a:lnTo>
                  <a:lnTo>
                    <a:pt x="760" y="573"/>
                  </a:lnTo>
                  <a:lnTo>
                    <a:pt x="760" y="577"/>
                  </a:lnTo>
                  <a:lnTo>
                    <a:pt x="760" y="581"/>
                  </a:lnTo>
                  <a:lnTo>
                    <a:pt x="761" y="583"/>
                  </a:lnTo>
                  <a:lnTo>
                    <a:pt x="762" y="583"/>
                  </a:lnTo>
                  <a:lnTo>
                    <a:pt x="762" y="585"/>
                  </a:lnTo>
                  <a:lnTo>
                    <a:pt x="762" y="588"/>
                  </a:lnTo>
                  <a:lnTo>
                    <a:pt x="762" y="590"/>
                  </a:lnTo>
                  <a:lnTo>
                    <a:pt x="761" y="592"/>
                  </a:lnTo>
                  <a:lnTo>
                    <a:pt x="759" y="594"/>
                  </a:lnTo>
                  <a:lnTo>
                    <a:pt x="758" y="595"/>
                  </a:lnTo>
                  <a:lnTo>
                    <a:pt x="761" y="598"/>
                  </a:lnTo>
                  <a:lnTo>
                    <a:pt x="763" y="600"/>
                  </a:lnTo>
                  <a:lnTo>
                    <a:pt x="764" y="601"/>
                  </a:lnTo>
                  <a:lnTo>
                    <a:pt x="766" y="601"/>
                  </a:lnTo>
                  <a:lnTo>
                    <a:pt x="769" y="602"/>
                  </a:lnTo>
                  <a:lnTo>
                    <a:pt x="770" y="603"/>
                  </a:lnTo>
                  <a:lnTo>
                    <a:pt x="770" y="605"/>
                  </a:lnTo>
                  <a:lnTo>
                    <a:pt x="769" y="607"/>
                  </a:lnTo>
                  <a:lnTo>
                    <a:pt x="769" y="608"/>
                  </a:lnTo>
                  <a:lnTo>
                    <a:pt x="769" y="611"/>
                  </a:lnTo>
                  <a:lnTo>
                    <a:pt x="770" y="612"/>
                  </a:lnTo>
                  <a:lnTo>
                    <a:pt x="770" y="613"/>
                  </a:lnTo>
                  <a:lnTo>
                    <a:pt x="775" y="616"/>
                  </a:lnTo>
                  <a:lnTo>
                    <a:pt x="776" y="619"/>
                  </a:lnTo>
                  <a:lnTo>
                    <a:pt x="776" y="621"/>
                  </a:lnTo>
                  <a:lnTo>
                    <a:pt x="776" y="625"/>
                  </a:lnTo>
                  <a:lnTo>
                    <a:pt x="766" y="626"/>
                  </a:lnTo>
                  <a:lnTo>
                    <a:pt x="750" y="623"/>
                  </a:lnTo>
                  <a:lnTo>
                    <a:pt x="742" y="623"/>
                  </a:lnTo>
                  <a:lnTo>
                    <a:pt x="735" y="626"/>
                  </a:lnTo>
                  <a:lnTo>
                    <a:pt x="733" y="628"/>
                  </a:lnTo>
                  <a:lnTo>
                    <a:pt x="732" y="631"/>
                  </a:lnTo>
                  <a:lnTo>
                    <a:pt x="730" y="634"/>
                  </a:lnTo>
                  <a:lnTo>
                    <a:pt x="728" y="635"/>
                  </a:lnTo>
                  <a:lnTo>
                    <a:pt x="726" y="634"/>
                  </a:lnTo>
                  <a:lnTo>
                    <a:pt x="722" y="631"/>
                  </a:lnTo>
                  <a:lnTo>
                    <a:pt x="720" y="629"/>
                  </a:lnTo>
                  <a:lnTo>
                    <a:pt x="716" y="629"/>
                  </a:lnTo>
                  <a:lnTo>
                    <a:pt x="704" y="629"/>
                  </a:lnTo>
                  <a:lnTo>
                    <a:pt x="702" y="630"/>
                  </a:lnTo>
                  <a:lnTo>
                    <a:pt x="700" y="631"/>
                  </a:lnTo>
                  <a:lnTo>
                    <a:pt x="701" y="634"/>
                  </a:lnTo>
                  <a:lnTo>
                    <a:pt x="700" y="635"/>
                  </a:lnTo>
                  <a:lnTo>
                    <a:pt x="700" y="636"/>
                  </a:lnTo>
                  <a:lnTo>
                    <a:pt x="699" y="636"/>
                  </a:lnTo>
                  <a:lnTo>
                    <a:pt x="699" y="637"/>
                  </a:lnTo>
                  <a:lnTo>
                    <a:pt x="702" y="637"/>
                  </a:lnTo>
                  <a:lnTo>
                    <a:pt x="703" y="639"/>
                  </a:lnTo>
                  <a:lnTo>
                    <a:pt x="702" y="641"/>
                  </a:lnTo>
                  <a:lnTo>
                    <a:pt x="700" y="641"/>
                  </a:lnTo>
                  <a:lnTo>
                    <a:pt x="699" y="640"/>
                  </a:lnTo>
                  <a:lnTo>
                    <a:pt x="698" y="640"/>
                  </a:lnTo>
                  <a:lnTo>
                    <a:pt x="698" y="641"/>
                  </a:lnTo>
                  <a:lnTo>
                    <a:pt x="697" y="642"/>
                  </a:lnTo>
                  <a:lnTo>
                    <a:pt x="697" y="643"/>
                  </a:lnTo>
                  <a:lnTo>
                    <a:pt x="697" y="643"/>
                  </a:lnTo>
                  <a:lnTo>
                    <a:pt x="697" y="644"/>
                  </a:lnTo>
                  <a:lnTo>
                    <a:pt x="696" y="645"/>
                  </a:lnTo>
                  <a:lnTo>
                    <a:pt x="695" y="646"/>
                  </a:lnTo>
                  <a:lnTo>
                    <a:pt x="693" y="648"/>
                  </a:lnTo>
                  <a:lnTo>
                    <a:pt x="692" y="648"/>
                  </a:lnTo>
                  <a:lnTo>
                    <a:pt x="690" y="649"/>
                  </a:lnTo>
                  <a:lnTo>
                    <a:pt x="690" y="650"/>
                  </a:lnTo>
                  <a:lnTo>
                    <a:pt x="691" y="651"/>
                  </a:lnTo>
                  <a:lnTo>
                    <a:pt x="691" y="652"/>
                  </a:lnTo>
                  <a:lnTo>
                    <a:pt x="689" y="654"/>
                  </a:lnTo>
                  <a:lnTo>
                    <a:pt x="688" y="655"/>
                  </a:lnTo>
                  <a:lnTo>
                    <a:pt x="687" y="655"/>
                  </a:lnTo>
                  <a:lnTo>
                    <a:pt x="685" y="655"/>
                  </a:lnTo>
                  <a:lnTo>
                    <a:pt x="684" y="655"/>
                  </a:lnTo>
                  <a:lnTo>
                    <a:pt x="684" y="656"/>
                  </a:lnTo>
                  <a:lnTo>
                    <a:pt x="684" y="657"/>
                  </a:lnTo>
                  <a:lnTo>
                    <a:pt x="684" y="659"/>
                  </a:lnTo>
                  <a:lnTo>
                    <a:pt x="681" y="660"/>
                  </a:lnTo>
                  <a:lnTo>
                    <a:pt x="681" y="661"/>
                  </a:lnTo>
                  <a:lnTo>
                    <a:pt x="680" y="661"/>
                  </a:lnTo>
                  <a:lnTo>
                    <a:pt x="680" y="662"/>
                  </a:lnTo>
                  <a:lnTo>
                    <a:pt x="680" y="662"/>
                  </a:lnTo>
                  <a:lnTo>
                    <a:pt x="678" y="665"/>
                  </a:lnTo>
                  <a:lnTo>
                    <a:pt x="677" y="666"/>
                  </a:lnTo>
                  <a:lnTo>
                    <a:pt x="677" y="667"/>
                  </a:lnTo>
                  <a:lnTo>
                    <a:pt x="677" y="667"/>
                  </a:lnTo>
                  <a:lnTo>
                    <a:pt x="678" y="668"/>
                  </a:lnTo>
                  <a:lnTo>
                    <a:pt x="678" y="671"/>
                  </a:lnTo>
                  <a:lnTo>
                    <a:pt x="676" y="673"/>
                  </a:lnTo>
                  <a:lnTo>
                    <a:pt x="674" y="673"/>
                  </a:lnTo>
                  <a:lnTo>
                    <a:pt x="673" y="675"/>
                  </a:lnTo>
                  <a:lnTo>
                    <a:pt x="674" y="676"/>
                  </a:lnTo>
                  <a:lnTo>
                    <a:pt x="675" y="676"/>
                  </a:lnTo>
                  <a:lnTo>
                    <a:pt x="675" y="677"/>
                  </a:lnTo>
                  <a:lnTo>
                    <a:pt x="674" y="679"/>
                  </a:lnTo>
                  <a:lnTo>
                    <a:pt x="674" y="680"/>
                  </a:lnTo>
                  <a:lnTo>
                    <a:pt x="674" y="682"/>
                  </a:lnTo>
                  <a:lnTo>
                    <a:pt x="674" y="683"/>
                  </a:lnTo>
                  <a:lnTo>
                    <a:pt x="673" y="684"/>
                  </a:lnTo>
                  <a:lnTo>
                    <a:pt x="670" y="684"/>
                  </a:lnTo>
                  <a:lnTo>
                    <a:pt x="668" y="684"/>
                  </a:lnTo>
                  <a:lnTo>
                    <a:pt x="669" y="686"/>
                  </a:lnTo>
                  <a:lnTo>
                    <a:pt x="668" y="689"/>
                  </a:lnTo>
                  <a:lnTo>
                    <a:pt x="668" y="691"/>
                  </a:lnTo>
                  <a:lnTo>
                    <a:pt x="668" y="693"/>
                  </a:lnTo>
                  <a:lnTo>
                    <a:pt x="667" y="693"/>
                  </a:lnTo>
                  <a:lnTo>
                    <a:pt x="667" y="694"/>
                  </a:lnTo>
                  <a:lnTo>
                    <a:pt x="668" y="695"/>
                  </a:lnTo>
                  <a:lnTo>
                    <a:pt x="666" y="696"/>
                  </a:lnTo>
                  <a:lnTo>
                    <a:pt x="663" y="698"/>
                  </a:lnTo>
                  <a:lnTo>
                    <a:pt x="663" y="699"/>
                  </a:lnTo>
                  <a:lnTo>
                    <a:pt x="666" y="701"/>
                  </a:lnTo>
                  <a:lnTo>
                    <a:pt x="666" y="702"/>
                  </a:lnTo>
                  <a:lnTo>
                    <a:pt x="665" y="703"/>
                  </a:lnTo>
                  <a:lnTo>
                    <a:pt x="664" y="703"/>
                  </a:lnTo>
                  <a:lnTo>
                    <a:pt x="664" y="704"/>
                  </a:lnTo>
                  <a:lnTo>
                    <a:pt x="665" y="705"/>
                  </a:lnTo>
                  <a:lnTo>
                    <a:pt x="668" y="706"/>
                  </a:lnTo>
                  <a:lnTo>
                    <a:pt x="670" y="707"/>
                  </a:lnTo>
                  <a:lnTo>
                    <a:pt x="669" y="709"/>
                  </a:lnTo>
                  <a:lnTo>
                    <a:pt x="668" y="709"/>
                  </a:lnTo>
                  <a:lnTo>
                    <a:pt x="668" y="709"/>
                  </a:lnTo>
                  <a:lnTo>
                    <a:pt x="669" y="710"/>
                  </a:lnTo>
                  <a:lnTo>
                    <a:pt x="670" y="712"/>
                  </a:lnTo>
                  <a:lnTo>
                    <a:pt x="670" y="713"/>
                  </a:lnTo>
                  <a:lnTo>
                    <a:pt x="670" y="714"/>
                  </a:lnTo>
                  <a:lnTo>
                    <a:pt x="670" y="715"/>
                  </a:lnTo>
                  <a:lnTo>
                    <a:pt x="671" y="717"/>
                  </a:lnTo>
                  <a:lnTo>
                    <a:pt x="672" y="717"/>
                  </a:lnTo>
                  <a:lnTo>
                    <a:pt x="673" y="718"/>
                  </a:lnTo>
                  <a:lnTo>
                    <a:pt x="673" y="719"/>
                  </a:lnTo>
                  <a:lnTo>
                    <a:pt x="672" y="719"/>
                  </a:lnTo>
                  <a:lnTo>
                    <a:pt x="671" y="719"/>
                  </a:lnTo>
                  <a:lnTo>
                    <a:pt x="670" y="720"/>
                  </a:lnTo>
                  <a:lnTo>
                    <a:pt x="670" y="721"/>
                  </a:lnTo>
                  <a:lnTo>
                    <a:pt x="670" y="723"/>
                  </a:lnTo>
                  <a:lnTo>
                    <a:pt x="671" y="724"/>
                  </a:lnTo>
                  <a:lnTo>
                    <a:pt x="672" y="724"/>
                  </a:lnTo>
                  <a:lnTo>
                    <a:pt x="673" y="725"/>
                  </a:lnTo>
                  <a:lnTo>
                    <a:pt x="674" y="726"/>
                  </a:lnTo>
                  <a:lnTo>
                    <a:pt x="674" y="730"/>
                  </a:lnTo>
                  <a:lnTo>
                    <a:pt x="674" y="731"/>
                  </a:lnTo>
                  <a:lnTo>
                    <a:pt x="675" y="732"/>
                  </a:lnTo>
                  <a:lnTo>
                    <a:pt x="675" y="733"/>
                  </a:lnTo>
                  <a:lnTo>
                    <a:pt x="674" y="733"/>
                  </a:lnTo>
                  <a:lnTo>
                    <a:pt x="674" y="737"/>
                  </a:lnTo>
                  <a:lnTo>
                    <a:pt x="673" y="739"/>
                  </a:lnTo>
                  <a:lnTo>
                    <a:pt x="669" y="741"/>
                  </a:lnTo>
                  <a:lnTo>
                    <a:pt x="669" y="744"/>
                  </a:lnTo>
                  <a:lnTo>
                    <a:pt x="668" y="746"/>
                  </a:lnTo>
                  <a:lnTo>
                    <a:pt x="668" y="750"/>
                  </a:lnTo>
                  <a:lnTo>
                    <a:pt x="668" y="751"/>
                  </a:lnTo>
                  <a:lnTo>
                    <a:pt x="667" y="751"/>
                  </a:lnTo>
                  <a:lnTo>
                    <a:pt x="666" y="751"/>
                  </a:lnTo>
                  <a:lnTo>
                    <a:pt x="665" y="750"/>
                  </a:lnTo>
                  <a:lnTo>
                    <a:pt x="664" y="749"/>
                  </a:lnTo>
                  <a:lnTo>
                    <a:pt x="663" y="748"/>
                  </a:lnTo>
                  <a:lnTo>
                    <a:pt x="662" y="748"/>
                  </a:lnTo>
                  <a:lnTo>
                    <a:pt x="661" y="748"/>
                  </a:lnTo>
                  <a:lnTo>
                    <a:pt x="659" y="747"/>
                  </a:lnTo>
                  <a:lnTo>
                    <a:pt x="657" y="745"/>
                  </a:lnTo>
                  <a:lnTo>
                    <a:pt x="656" y="743"/>
                  </a:lnTo>
                  <a:lnTo>
                    <a:pt x="655" y="743"/>
                  </a:lnTo>
                  <a:lnTo>
                    <a:pt x="652" y="743"/>
                  </a:lnTo>
                  <a:lnTo>
                    <a:pt x="650" y="742"/>
                  </a:lnTo>
                  <a:lnTo>
                    <a:pt x="650" y="741"/>
                  </a:lnTo>
                  <a:lnTo>
                    <a:pt x="646" y="738"/>
                  </a:lnTo>
                  <a:lnTo>
                    <a:pt x="646" y="736"/>
                  </a:lnTo>
                  <a:lnTo>
                    <a:pt x="647" y="733"/>
                  </a:lnTo>
                  <a:lnTo>
                    <a:pt x="647" y="732"/>
                  </a:lnTo>
                  <a:lnTo>
                    <a:pt x="647" y="730"/>
                  </a:lnTo>
                  <a:lnTo>
                    <a:pt x="647" y="729"/>
                  </a:lnTo>
                  <a:lnTo>
                    <a:pt x="647" y="728"/>
                  </a:lnTo>
                  <a:lnTo>
                    <a:pt x="646" y="727"/>
                  </a:lnTo>
                  <a:lnTo>
                    <a:pt x="645" y="726"/>
                  </a:lnTo>
                  <a:lnTo>
                    <a:pt x="640" y="724"/>
                  </a:lnTo>
                  <a:lnTo>
                    <a:pt x="639" y="722"/>
                  </a:lnTo>
                  <a:lnTo>
                    <a:pt x="636" y="718"/>
                  </a:lnTo>
                  <a:lnTo>
                    <a:pt x="633" y="716"/>
                  </a:lnTo>
                  <a:lnTo>
                    <a:pt x="631" y="715"/>
                  </a:lnTo>
                  <a:lnTo>
                    <a:pt x="618" y="715"/>
                  </a:lnTo>
                  <a:lnTo>
                    <a:pt x="616" y="716"/>
                  </a:lnTo>
                  <a:lnTo>
                    <a:pt x="610" y="719"/>
                  </a:lnTo>
                  <a:lnTo>
                    <a:pt x="609" y="719"/>
                  </a:lnTo>
                  <a:lnTo>
                    <a:pt x="608" y="718"/>
                  </a:lnTo>
                  <a:lnTo>
                    <a:pt x="607" y="718"/>
                  </a:lnTo>
                  <a:lnTo>
                    <a:pt x="606" y="719"/>
                  </a:lnTo>
                  <a:lnTo>
                    <a:pt x="604" y="721"/>
                  </a:lnTo>
                  <a:lnTo>
                    <a:pt x="603" y="722"/>
                  </a:lnTo>
                  <a:lnTo>
                    <a:pt x="602" y="723"/>
                  </a:lnTo>
                  <a:lnTo>
                    <a:pt x="594" y="721"/>
                  </a:lnTo>
                  <a:lnTo>
                    <a:pt x="592" y="721"/>
                  </a:lnTo>
                  <a:lnTo>
                    <a:pt x="591" y="718"/>
                  </a:lnTo>
                  <a:lnTo>
                    <a:pt x="590" y="715"/>
                  </a:lnTo>
                  <a:lnTo>
                    <a:pt x="589" y="715"/>
                  </a:lnTo>
                  <a:lnTo>
                    <a:pt x="587" y="714"/>
                  </a:lnTo>
                  <a:lnTo>
                    <a:pt x="584" y="715"/>
                  </a:lnTo>
                  <a:lnTo>
                    <a:pt x="583" y="715"/>
                  </a:lnTo>
                  <a:lnTo>
                    <a:pt x="581" y="717"/>
                  </a:lnTo>
                  <a:lnTo>
                    <a:pt x="579" y="719"/>
                  </a:lnTo>
                  <a:lnTo>
                    <a:pt x="578" y="721"/>
                  </a:lnTo>
                  <a:lnTo>
                    <a:pt x="576" y="721"/>
                  </a:lnTo>
                  <a:lnTo>
                    <a:pt x="574" y="721"/>
                  </a:lnTo>
                  <a:lnTo>
                    <a:pt x="572" y="722"/>
                  </a:lnTo>
                  <a:lnTo>
                    <a:pt x="571" y="724"/>
                  </a:lnTo>
                  <a:lnTo>
                    <a:pt x="571" y="727"/>
                  </a:lnTo>
                  <a:lnTo>
                    <a:pt x="569" y="730"/>
                  </a:lnTo>
                  <a:lnTo>
                    <a:pt x="567" y="730"/>
                  </a:lnTo>
                  <a:lnTo>
                    <a:pt x="563" y="728"/>
                  </a:lnTo>
                  <a:lnTo>
                    <a:pt x="561" y="728"/>
                  </a:lnTo>
                  <a:lnTo>
                    <a:pt x="559" y="731"/>
                  </a:lnTo>
                  <a:lnTo>
                    <a:pt x="558" y="732"/>
                  </a:lnTo>
                  <a:lnTo>
                    <a:pt x="556" y="733"/>
                  </a:lnTo>
                  <a:lnTo>
                    <a:pt x="553" y="731"/>
                  </a:lnTo>
                  <a:lnTo>
                    <a:pt x="553" y="728"/>
                  </a:lnTo>
                  <a:lnTo>
                    <a:pt x="552" y="726"/>
                  </a:lnTo>
                  <a:lnTo>
                    <a:pt x="551" y="722"/>
                  </a:lnTo>
                  <a:lnTo>
                    <a:pt x="549" y="721"/>
                  </a:lnTo>
                  <a:lnTo>
                    <a:pt x="547" y="720"/>
                  </a:lnTo>
                  <a:lnTo>
                    <a:pt x="547" y="718"/>
                  </a:lnTo>
                  <a:lnTo>
                    <a:pt x="547" y="714"/>
                  </a:lnTo>
                  <a:lnTo>
                    <a:pt x="547" y="710"/>
                  </a:lnTo>
                  <a:lnTo>
                    <a:pt x="547" y="708"/>
                  </a:lnTo>
                  <a:lnTo>
                    <a:pt x="543" y="703"/>
                  </a:lnTo>
                  <a:lnTo>
                    <a:pt x="541" y="698"/>
                  </a:lnTo>
                  <a:lnTo>
                    <a:pt x="541" y="697"/>
                  </a:lnTo>
                  <a:lnTo>
                    <a:pt x="538" y="695"/>
                  </a:lnTo>
                  <a:lnTo>
                    <a:pt x="535" y="694"/>
                  </a:lnTo>
                  <a:lnTo>
                    <a:pt x="533" y="694"/>
                  </a:lnTo>
                  <a:lnTo>
                    <a:pt x="531" y="695"/>
                  </a:lnTo>
                  <a:lnTo>
                    <a:pt x="529" y="697"/>
                  </a:lnTo>
                  <a:lnTo>
                    <a:pt x="527" y="701"/>
                  </a:lnTo>
                  <a:lnTo>
                    <a:pt x="525" y="703"/>
                  </a:lnTo>
                  <a:lnTo>
                    <a:pt x="523" y="703"/>
                  </a:lnTo>
                  <a:lnTo>
                    <a:pt x="517" y="704"/>
                  </a:lnTo>
                  <a:lnTo>
                    <a:pt x="515" y="704"/>
                  </a:lnTo>
                  <a:lnTo>
                    <a:pt x="511" y="706"/>
                  </a:lnTo>
                  <a:lnTo>
                    <a:pt x="509" y="709"/>
                  </a:lnTo>
                  <a:lnTo>
                    <a:pt x="506" y="711"/>
                  </a:lnTo>
                  <a:lnTo>
                    <a:pt x="505" y="715"/>
                  </a:lnTo>
                  <a:lnTo>
                    <a:pt x="505" y="718"/>
                  </a:lnTo>
                  <a:lnTo>
                    <a:pt x="505" y="723"/>
                  </a:lnTo>
                  <a:lnTo>
                    <a:pt x="504" y="726"/>
                  </a:lnTo>
                  <a:lnTo>
                    <a:pt x="503" y="727"/>
                  </a:lnTo>
                  <a:lnTo>
                    <a:pt x="501" y="726"/>
                  </a:lnTo>
                  <a:lnTo>
                    <a:pt x="501" y="723"/>
                  </a:lnTo>
                  <a:lnTo>
                    <a:pt x="500" y="721"/>
                  </a:lnTo>
                  <a:lnTo>
                    <a:pt x="499" y="721"/>
                  </a:lnTo>
                  <a:lnTo>
                    <a:pt x="498" y="722"/>
                  </a:lnTo>
                  <a:lnTo>
                    <a:pt x="497" y="722"/>
                  </a:lnTo>
                  <a:lnTo>
                    <a:pt x="495" y="721"/>
                  </a:lnTo>
                  <a:lnTo>
                    <a:pt x="494" y="721"/>
                  </a:lnTo>
                  <a:lnTo>
                    <a:pt x="493" y="718"/>
                  </a:lnTo>
                  <a:lnTo>
                    <a:pt x="493" y="710"/>
                  </a:lnTo>
                  <a:lnTo>
                    <a:pt x="492" y="707"/>
                  </a:lnTo>
                  <a:lnTo>
                    <a:pt x="491" y="705"/>
                  </a:lnTo>
                  <a:lnTo>
                    <a:pt x="489" y="704"/>
                  </a:lnTo>
                  <a:lnTo>
                    <a:pt x="481" y="703"/>
                  </a:lnTo>
                  <a:lnTo>
                    <a:pt x="478" y="703"/>
                  </a:lnTo>
                  <a:lnTo>
                    <a:pt x="476" y="703"/>
                  </a:lnTo>
                  <a:lnTo>
                    <a:pt x="471" y="707"/>
                  </a:lnTo>
                  <a:lnTo>
                    <a:pt x="469" y="709"/>
                  </a:lnTo>
                  <a:lnTo>
                    <a:pt x="468" y="709"/>
                  </a:lnTo>
                  <a:lnTo>
                    <a:pt x="467" y="709"/>
                  </a:lnTo>
                  <a:lnTo>
                    <a:pt x="466" y="708"/>
                  </a:lnTo>
                  <a:lnTo>
                    <a:pt x="465" y="703"/>
                  </a:lnTo>
                  <a:lnTo>
                    <a:pt x="465" y="703"/>
                  </a:lnTo>
                  <a:lnTo>
                    <a:pt x="463" y="701"/>
                  </a:lnTo>
                  <a:lnTo>
                    <a:pt x="461" y="699"/>
                  </a:lnTo>
                  <a:lnTo>
                    <a:pt x="460" y="698"/>
                  </a:lnTo>
                  <a:lnTo>
                    <a:pt x="459" y="697"/>
                  </a:lnTo>
                  <a:lnTo>
                    <a:pt x="459" y="696"/>
                  </a:lnTo>
                  <a:lnTo>
                    <a:pt x="459" y="694"/>
                  </a:lnTo>
                  <a:lnTo>
                    <a:pt x="459" y="692"/>
                  </a:lnTo>
                  <a:lnTo>
                    <a:pt x="457" y="691"/>
                  </a:lnTo>
                  <a:lnTo>
                    <a:pt x="456" y="691"/>
                  </a:lnTo>
                  <a:lnTo>
                    <a:pt x="454" y="692"/>
                  </a:lnTo>
                  <a:lnTo>
                    <a:pt x="451" y="694"/>
                  </a:lnTo>
                  <a:lnTo>
                    <a:pt x="450" y="697"/>
                  </a:lnTo>
                  <a:lnTo>
                    <a:pt x="447" y="702"/>
                  </a:lnTo>
                  <a:lnTo>
                    <a:pt x="445" y="704"/>
                  </a:lnTo>
                  <a:lnTo>
                    <a:pt x="443" y="704"/>
                  </a:lnTo>
                  <a:lnTo>
                    <a:pt x="434" y="704"/>
                  </a:lnTo>
                  <a:lnTo>
                    <a:pt x="433" y="704"/>
                  </a:lnTo>
                  <a:lnTo>
                    <a:pt x="431" y="703"/>
                  </a:lnTo>
                  <a:lnTo>
                    <a:pt x="426" y="697"/>
                  </a:lnTo>
                  <a:lnTo>
                    <a:pt x="424" y="697"/>
                  </a:lnTo>
                  <a:lnTo>
                    <a:pt x="421" y="697"/>
                  </a:lnTo>
                  <a:lnTo>
                    <a:pt x="420" y="698"/>
                  </a:lnTo>
                  <a:lnTo>
                    <a:pt x="419" y="701"/>
                  </a:lnTo>
                  <a:lnTo>
                    <a:pt x="418" y="703"/>
                  </a:lnTo>
                  <a:lnTo>
                    <a:pt x="418" y="705"/>
                  </a:lnTo>
                  <a:lnTo>
                    <a:pt x="418" y="707"/>
                  </a:lnTo>
                  <a:lnTo>
                    <a:pt x="419" y="709"/>
                  </a:lnTo>
                  <a:lnTo>
                    <a:pt x="418" y="710"/>
                  </a:lnTo>
                  <a:lnTo>
                    <a:pt x="418" y="711"/>
                  </a:lnTo>
                  <a:lnTo>
                    <a:pt x="414" y="717"/>
                  </a:lnTo>
                  <a:lnTo>
                    <a:pt x="413" y="718"/>
                  </a:lnTo>
                  <a:lnTo>
                    <a:pt x="411" y="718"/>
                  </a:lnTo>
                  <a:lnTo>
                    <a:pt x="409" y="718"/>
                  </a:lnTo>
                  <a:lnTo>
                    <a:pt x="409" y="716"/>
                  </a:lnTo>
                  <a:lnTo>
                    <a:pt x="407" y="715"/>
                  </a:lnTo>
                  <a:lnTo>
                    <a:pt x="407" y="715"/>
                  </a:lnTo>
                  <a:lnTo>
                    <a:pt x="407" y="714"/>
                  </a:lnTo>
                  <a:lnTo>
                    <a:pt x="409" y="707"/>
                  </a:lnTo>
                  <a:lnTo>
                    <a:pt x="410" y="703"/>
                  </a:lnTo>
                  <a:lnTo>
                    <a:pt x="409" y="700"/>
                  </a:lnTo>
                  <a:lnTo>
                    <a:pt x="408" y="699"/>
                  </a:lnTo>
                  <a:lnTo>
                    <a:pt x="403" y="699"/>
                  </a:lnTo>
                  <a:lnTo>
                    <a:pt x="393" y="695"/>
                  </a:lnTo>
                  <a:lnTo>
                    <a:pt x="390" y="695"/>
                  </a:lnTo>
                  <a:lnTo>
                    <a:pt x="388" y="696"/>
                  </a:lnTo>
                  <a:lnTo>
                    <a:pt x="385" y="699"/>
                  </a:lnTo>
                  <a:lnTo>
                    <a:pt x="384" y="700"/>
                  </a:lnTo>
                  <a:lnTo>
                    <a:pt x="382" y="700"/>
                  </a:lnTo>
                  <a:lnTo>
                    <a:pt x="376" y="699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69" y="699"/>
                  </a:lnTo>
                  <a:lnTo>
                    <a:pt x="370" y="697"/>
                  </a:lnTo>
                  <a:lnTo>
                    <a:pt x="372" y="694"/>
                  </a:lnTo>
                  <a:lnTo>
                    <a:pt x="372" y="691"/>
                  </a:lnTo>
                  <a:lnTo>
                    <a:pt x="369" y="691"/>
                  </a:lnTo>
                  <a:lnTo>
                    <a:pt x="367" y="691"/>
                  </a:lnTo>
                  <a:lnTo>
                    <a:pt x="365" y="691"/>
                  </a:lnTo>
                  <a:lnTo>
                    <a:pt x="364" y="689"/>
                  </a:lnTo>
                  <a:lnTo>
                    <a:pt x="363" y="686"/>
                  </a:lnTo>
                  <a:lnTo>
                    <a:pt x="363" y="683"/>
                  </a:lnTo>
                  <a:lnTo>
                    <a:pt x="363" y="679"/>
                  </a:lnTo>
                  <a:lnTo>
                    <a:pt x="362" y="677"/>
                  </a:lnTo>
                  <a:lnTo>
                    <a:pt x="361" y="676"/>
                  </a:lnTo>
                  <a:lnTo>
                    <a:pt x="356" y="675"/>
                  </a:lnTo>
                  <a:lnTo>
                    <a:pt x="349" y="674"/>
                  </a:lnTo>
                  <a:lnTo>
                    <a:pt x="339" y="678"/>
                  </a:lnTo>
                  <a:lnTo>
                    <a:pt x="333" y="677"/>
                  </a:lnTo>
                  <a:lnTo>
                    <a:pt x="317" y="669"/>
                  </a:lnTo>
                  <a:lnTo>
                    <a:pt x="296" y="668"/>
                  </a:lnTo>
                  <a:lnTo>
                    <a:pt x="295" y="668"/>
                  </a:lnTo>
                  <a:lnTo>
                    <a:pt x="295" y="667"/>
                  </a:lnTo>
                  <a:lnTo>
                    <a:pt x="294" y="665"/>
                  </a:lnTo>
                  <a:lnTo>
                    <a:pt x="295" y="664"/>
                  </a:lnTo>
                  <a:lnTo>
                    <a:pt x="295" y="662"/>
                  </a:lnTo>
                  <a:lnTo>
                    <a:pt x="293" y="662"/>
                  </a:lnTo>
                  <a:lnTo>
                    <a:pt x="272" y="661"/>
                  </a:lnTo>
                  <a:lnTo>
                    <a:pt x="270" y="660"/>
                  </a:lnTo>
                  <a:lnTo>
                    <a:pt x="264" y="655"/>
                  </a:lnTo>
                  <a:lnTo>
                    <a:pt x="261" y="654"/>
                  </a:lnTo>
                  <a:lnTo>
                    <a:pt x="255" y="655"/>
                  </a:lnTo>
                  <a:lnTo>
                    <a:pt x="235" y="650"/>
                  </a:lnTo>
                  <a:lnTo>
                    <a:pt x="228" y="652"/>
                  </a:lnTo>
                  <a:lnTo>
                    <a:pt x="216" y="652"/>
                  </a:lnTo>
                  <a:lnTo>
                    <a:pt x="198" y="652"/>
                  </a:lnTo>
                  <a:lnTo>
                    <a:pt x="183" y="648"/>
                  </a:lnTo>
                  <a:lnTo>
                    <a:pt x="179" y="648"/>
                  </a:lnTo>
                  <a:lnTo>
                    <a:pt x="175" y="649"/>
                  </a:lnTo>
                  <a:lnTo>
                    <a:pt x="167" y="653"/>
                  </a:lnTo>
                  <a:lnTo>
                    <a:pt x="141" y="657"/>
                  </a:lnTo>
                  <a:lnTo>
                    <a:pt x="139" y="657"/>
                  </a:lnTo>
                  <a:lnTo>
                    <a:pt x="133" y="656"/>
                  </a:lnTo>
                  <a:lnTo>
                    <a:pt x="111" y="658"/>
                  </a:lnTo>
                  <a:lnTo>
                    <a:pt x="109" y="659"/>
                  </a:lnTo>
                  <a:lnTo>
                    <a:pt x="108" y="661"/>
                  </a:lnTo>
                  <a:lnTo>
                    <a:pt x="104" y="666"/>
                  </a:lnTo>
                  <a:lnTo>
                    <a:pt x="103" y="668"/>
                  </a:lnTo>
                  <a:lnTo>
                    <a:pt x="101" y="678"/>
                  </a:lnTo>
                  <a:lnTo>
                    <a:pt x="98" y="681"/>
                  </a:lnTo>
                  <a:lnTo>
                    <a:pt x="88" y="688"/>
                  </a:lnTo>
                  <a:lnTo>
                    <a:pt x="74" y="701"/>
                  </a:lnTo>
                  <a:lnTo>
                    <a:pt x="71" y="701"/>
                  </a:lnTo>
                  <a:lnTo>
                    <a:pt x="68" y="698"/>
                  </a:lnTo>
                  <a:lnTo>
                    <a:pt x="66" y="696"/>
                  </a:lnTo>
                  <a:lnTo>
                    <a:pt x="62" y="694"/>
                  </a:lnTo>
                  <a:lnTo>
                    <a:pt x="60" y="694"/>
                  </a:lnTo>
                  <a:lnTo>
                    <a:pt x="54" y="692"/>
                  </a:lnTo>
                  <a:lnTo>
                    <a:pt x="51" y="692"/>
                  </a:lnTo>
                  <a:lnTo>
                    <a:pt x="42" y="694"/>
                  </a:lnTo>
                  <a:lnTo>
                    <a:pt x="42" y="695"/>
                  </a:lnTo>
                  <a:lnTo>
                    <a:pt x="41" y="696"/>
                  </a:lnTo>
                  <a:lnTo>
                    <a:pt x="39" y="697"/>
                  </a:lnTo>
                  <a:lnTo>
                    <a:pt x="39" y="699"/>
                  </a:lnTo>
                  <a:lnTo>
                    <a:pt x="40" y="700"/>
                  </a:lnTo>
                  <a:lnTo>
                    <a:pt x="42" y="707"/>
                  </a:lnTo>
                  <a:lnTo>
                    <a:pt x="42" y="709"/>
                  </a:lnTo>
                  <a:lnTo>
                    <a:pt x="42" y="710"/>
                  </a:lnTo>
                  <a:lnTo>
                    <a:pt x="42" y="711"/>
                  </a:lnTo>
                  <a:lnTo>
                    <a:pt x="41" y="710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21" name="Freeform 31">
              <a:extLst>
                <a:ext uri="{FF2B5EF4-FFF2-40B4-BE49-F238E27FC236}">
                  <a16:creationId xmlns:a16="http://schemas.microsoft.com/office/drawing/2014/main" id="{873D197A-A987-FDF3-3079-55F141AD1C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1240" y="1059582"/>
              <a:ext cx="4241101" cy="3326632"/>
            </a:xfrm>
            <a:custGeom>
              <a:avLst/>
              <a:gdLst>
                <a:gd name="T0" fmla="*/ 2893 w 2996"/>
                <a:gd name="T1" fmla="*/ 1004 h 2350"/>
                <a:gd name="T2" fmla="*/ 2795 w 2996"/>
                <a:gd name="T3" fmla="*/ 977 h 2350"/>
                <a:gd name="T4" fmla="*/ 2635 w 2996"/>
                <a:gd name="T5" fmla="*/ 1126 h 2350"/>
                <a:gd name="T6" fmla="*/ 2553 w 2996"/>
                <a:gd name="T7" fmla="*/ 1177 h 2350"/>
                <a:gd name="T8" fmla="*/ 2446 w 2996"/>
                <a:gd name="T9" fmla="*/ 1438 h 2350"/>
                <a:gd name="T10" fmla="*/ 2623 w 2996"/>
                <a:gd name="T11" fmla="*/ 1606 h 2350"/>
                <a:gd name="T12" fmla="*/ 2656 w 2996"/>
                <a:gd name="T13" fmla="*/ 1718 h 2350"/>
                <a:gd name="T14" fmla="*/ 2623 w 2996"/>
                <a:gd name="T15" fmla="*/ 1734 h 2350"/>
                <a:gd name="T16" fmla="*/ 2612 w 2996"/>
                <a:gd name="T17" fmla="*/ 1754 h 2350"/>
                <a:gd name="T18" fmla="*/ 2551 w 2996"/>
                <a:gd name="T19" fmla="*/ 1790 h 2350"/>
                <a:gd name="T20" fmla="*/ 2530 w 2996"/>
                <a:gd name="T21" fmla="*/ 1800 h 2350"/>
                <a:gd name="T22" fmla="*/ 2515 w 2996"/>
                <a:gd name="T23" fmla="*/ 1808 h 2350"/>
                <a:gd name="T24" fmla="*/ 2471 w 2996"/>
                <a:gd name="T25" fmla="*/ 1890 h 2350"/>
                <a:gd name="T26" fmla="*/ 2494 w 2996"/>
                <a:gd name="T27" fmla="*/ 1985 h 2350"/>
                <a:gd name="T28" fmla="*/ 2516 w 2996"/>
                <a:gd name="T29" fmla="*/ 2040 h 2350"/>
                <a:gd name="T30" fmla="*/ 2525 w 2996"/>
                <a:gd name="T31" fmla="*/ 2140 h 2350"/>
                <a:gd name="T32" fmla="*/ 2551 w 2996"/>
                <a:gd name="T33" fmla="*/ 2346 h 2350"/>
                <a:gd name="T34" fmla="*/ 2448 w 2996"/>
                <a:gd name="T35" fmla="*/ 2272 h 2350"/>
                <a:gd name="T36" fmla="*/ 2346 w 2996"/>
                <a:gd name="T37" fmla="*/ 2188 h 2350"/>
                <a:gd name="T38" fmla="*/ 2186 w 2996"/>
                <a:gd name="T39" fmla="*/ 2181 h 2350"/>
                <a:gd name="T40" fmla="*/ 2000 w 2996"/>
                <a:gd name="T41" fmla="*/ 2105 h 2350"/>
                <a:gd name="T42" fmla="*/ 1800 w 2996"/>
                <a:gd name="T43" fmla="*/ 2045 h 2350"/>
                <a:gd name="T44" fmla="*/ 1632 w 2996"/>
                <a:gd name="T45" fmla="*/ 1925 h 2350"/>
                <a:gd name="T46" fmla="*/ 1563 w 2996"/>
                <a:gd name="T47" fmla="*/ 1845 h 2350"/>
                <a:gd name="T48" fmla="*/ 1575 w 2996"/>
                <a:gd name="T49" fmla="*/ 1848 h 2350"/>
                <a:gd name="T50" fmla="*/ 1634 w 2996"/>
                <a:gd name="T51" fmla="*/ 1839 h 2350"/>
                <a:gd name="T52" fmla="*/ 1626 w 2996"/>
                <a:gd name="T53" fmla="*/ 1821 h 2350"/>
                <a:gd name="T54" fmla="*/ 1663 w 2996"/>
                <a:gd name="T55" fmla="*/ 1753 h 2350"/>
                <a:gd name="T56" fmla="*/ 1679 w 2996"/>
                <a:gd name="T57" fmla="*/ 1710 h 2350"/>
                <a:gd name="T58" fmla="*/ 1697 w 2996"/>
                <a:gd name="T59" fmla="*/ 1653 h 2350"/>
                <a:gd name="T60" fmla="*/ 1776 w 2996"/>
                <a:gd name="T61" fmla="*/ 1605 h 2350"/>
                <a:gd name="T62" fmla="*/ 1709 w 2996"/>
                <a:gd name="T63" fmla="*/ 1590 h 2350"/>
                <a:gd name="T64" fmla="*/ 1716 w 2996"/>
                <a:gd name="T65" fmla="*/ 1529 h 2350"/>
                <a:gd name="T66" fmla="*/ 1838 w 2996"/>
                <a:gd name="T67" fmla="*/ 1451 h 2350"/>
                <a:gd name="T68" fmla="*/ 1819 w 2996"/>
                <a:gd name="T69" fmla="*/ 1365 h 2350"/>
                <a:gd name="T70" fmla="*/ 1803 w 2996"/>
                <a:gd name="T71" fmla="*/ 1260 h 2350"/>
                <a:gd name="T72" fmla="*/ 1666 w 2996"/>
                <a:gd name="T73" fmla="*/ 1221 h 2350"/>
                <a:gd name="T74" fmla="*/ 1513 w 2996"/>
                <a:gd name="T75" fmla="*/ 1168 h 2350"/>
                <a:gd name="T76" fmla="*/ 1420 w 2996"/>
                <a:gd name="T77" fmla="*/ 1089 h 2350"/>
                <a:gd name="T78" fmla="*/ 1324 w 2996"/>
                <a:gd name="T79" fmla="*/ 1026 h 2350"/>
                <a:gd name="T80" fmla="*/ 1306 w 2996"/>
                <a:gd name="T81" fmla="*/ 931 h 2350"/>
                <a:gd name="T82" fmla="*/ 1210 w 2996"/>
                <a:gd name="T83" fmla="*/ 879 h 2350"/>
                <a:gd name="T84" fmla="*/ 1081 w 2996"/>
                <a:gd name="T85" fmla="*/ 876 h 2350"/>
                <a:gd name="T86" fmla="*/ 1061 w 2996"/>
                <a:gd name="T87" fmla="*/ 749 h 2350"/>
                <a:gd name="T88" fmla="*/ 1178 w 2996"/>
                <a:gd name="T89" fmla="*/ 726 h 2350"/>
                <a:gd name="T90" fmla="*/ 1103 w 2996"/>
                <a:gd name="T91" fmla="*/ 628 h 2350"/>
                <a:gd name="T92" fmla="*/ 1018 w 2996"/>
                <a:gd name="T93" fmla="*/ 477 h 2350"/>
                <a:gd name="T94" fmla="*/ 1001 w 2996"/>
                <a:gd name="T95" fmla="*/ 370 h 2350"/>
                <a:gd name="T96" fmla="*/ 886 w 2996"/>
                <a:gd name="T97" fmla="*/ 325 h 2350"/>
                <a:gd name="T98" fmla="*/ 765 w 2996"/>
                <a:gd name="T99" fmla="*/ 229 h 2350"/>
                <a:gd name="T100" fmla="*/ 714 w 2996"/>
                <a:gd name="T101" fmla="*/ 58 h 2350"/>
                <a:gd name="T102" fmla="*/ 0 w 2996"/>
                <a:gd name="T103" fmla="*/ 554 h 2350"/>
                <a:gd name="T104" fmla="*/ 110 w 2996"/>
                <a:gd name="T105" fmla="*/ 446 h 2350"/>
                <a:gd name="T106" fmla="*/ 171 w 2996"/>
                <a:gd name="T107" fmla="*/ 439 h 2350"/>
                <a:gd name="T108" fmla="*/ 284 w 2996"/>
                <a:gd name="T109" fmla="*/ 510 h 2350"/>
                <a:gd name="T110" fmla="*/ 1369 w 2996"/>
                <a:gd name="T111" fmla="*/ 1768 h 2350"/>
                <a:gd name="T112" fmla="*/ 1521 w 2996"/>
                <a:gd name="T113" fmla="*/ 1822 h 2350"/>
                <a:gd name="T114" fmla="*/ 1462 w 2996"/>
                <a:gd name="T115" fmla="*/ 1875 h 2350"/>
                <a:gd name="T116" fmla="*/ 1346 w 2996"/>
                <a:gd name="T117" fmla="*/ 1911 h 2350"/>
                <a:gd name="T118" fmla="*/ 1251 w 2996"/>
                <a:gd name="T119" fmla="*/ 1929 h 2350"/>
                <a:gd name="T120" fmla="*/ 1205 w 2996"/>
                <a:gd name="T121" fmla="*/ 1837 h 2350"/>
                <a:gd name="T122" fmla="*/ 1252 w 2996"/>
                <a:gd name="T123" fmla="*/ 1769 h 2350"/>
                <a:gd name="T124" fmla="*/ 2531 w 2996"/>
                <a:gd name="T125" fmla="*/ 2012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6" h="2350">
                  <a:moveTo>
                    <a:pt x="2996" y="999"/>
                  </a:moveTo>
                  <a:lnTo>
                    <a:pt x="2995" y="999"/>
                  </a:lnTo>
                  <a:lnTo>
                    <a:pt x="2995" y="999"/>
                  </a:lnTo>
                  <a:lnTo>
                    <a:pt x="2993" y="996"/>
                  </a:lnTo>
                  <a:lnTo>
                    <a:pt x="2992" y="996"/>
                  </a:lnTo>
                  <a:lnTo>
                    <a:pt x="2990" y="996"/>
                  </a:lnTo>
                  <a:lnTo>
                    <a:pt x="2989" y="998"/>
                  </a:lnTo>
                  <a:lnTo>
                    <a:pt x="2989" y="999"/>
                  </a:lnTo>
                  <a:lnTo>
                    <a:pt x="2989" y="999"/>
                  </a:lnTo>
                  <a:lnTo>
                    <a:pt x="2986" y="999"/>
                  </a:lnTo>
                  <a:lnTo>
                    <a:pt x="2985" y="999"/>
                  </a:lnTo>
                  <a:lnTo>
                    <a:pt x="2984" y="1000"/>
                  </a:lnTo>
                  <a:lnTo>
                    <a:pt x="2983" y="1001"/>
                  </a:lnTo>
                  <a:lnTo>
                    <a:pt x="2983" y="1003"/>
                  </a:lnTo>
                  <a:lnTo>
                    <a:pt x="2982" y="1004"/>
                  </a:lnTo>
                  <a:lnTo>
                    <a:pt x="2981" y="1002"/>
                  </a:lnTo>
                  <a:lnTo>
                    <a:pt x="2973" y="1002"/>
                  </a:lnTo>
                  <a:lnTo>
                    <a:pt x="2971" y="1003"/>
                  </a:lnTo>
                  <a:lnTo>
                    <a:pt x="2971" y="1003"/>
                  </a:lnTo>
                  <a:lnTo>
                    <a:pt x="2969" y="1002"/>
                  </a:lnTo>
                  <a:lnTo>
                    <a:pt x="2967" y="1000"/>
                  </a:lnTo>
                  <a:lnTo>
                    <a:pt x="2965" y="998"/>
                  </a:lnTo>
                  <a:lnTo>
                    <a:pt x="2965" y="996"/>
                  </a:lnTo>
                  <a:lnTo>
                    <a:pt x="2964" y="995"/>
                  </a:lnTo>
                  <a:lnTo>
                    <a:pt x="2961" y="986"/>
                  </a:lnTo>
                  <a:lnTo>
                    <a:pt x="2955" y="974"/>
                  </a:lnTo>
                  <a:lnTo>
                    <a:pt x="2954" y="969"/>
                  </a:lnTo>
                  <a:lnTo>
                    <a:pt x="2953" y="963"/>
                  </a:lnTo>
                  <a:lnTo>
                    <a:pt x="2952" y="958"/>
                  </a:lnTo>
                  <a:lnTo>
                    <a:pt x="2949" y="957"/>
                  </a:lnTo>
                  <a:lnTo>
                    <a:pt x="2947" y="958"/>
                  </a:lnTo>
                  <a:lnTo>
                    <a:pt x="2947" y="963"/>
                  </a:lnTo>
                  <a:lnTo>
                    <a:pt x="2945" y="964"/>
                  </a:lnTo>
                  <a:lnTo>
                    <a:pt x="2942" y="964"/>
                  </a:lnTo>
                  <a:lnTo>
                    <a:pt x="2937" y="964"/>
                  </a:lnTo>
                  <a:lnTo>
                    <a:pt x="2935" y="966"/>
                  </a:lnTo>
                  <a:lnTo>
                    <a:pt x="2934" y="968"/>
                  </a:lnTo>
                  <a:lnTo>
                    <a:pt x="2931" y="972"/>
                  </a:lnTo>
                  <a:lnTo>
                    <a:pt x="2929" y="974"/>
                  </a:lnTo>
                  <a:lnTo>
                    <a:pt x="2927" y="975"/>
                  </a:lnTo>
                  <a:lnTo>
                    <a:pt x="2924" y="975"/>
                  </a:lnTo>
                  <a:lnTo>
                    <a:pt x="2922" y="975"/>
                  </a:lnTo>
                  <a:lnTo>
                    <a:pt x="2919" y="974"/>
                  </a:lnTo>
                  <a:lnTo>
                    <a:pt x="2917" y="972"/>
                  </a:lnTo>
                  <a:lnTo>
                    <a:pt x="2915" y="971"/>
                  </a:lnTo>
                  <a:lnTo>
                    <a:pt x="2912" y="971"/>
                  </a:lnTo>
                  <a:lnTo>
                    <a:pt x="2910" y="972"/>
                  </a:lnTo>
                  <a:lnTo>
                    <a:pt x="2908" y="974"/>
                  </a:lnTo>
                  <a:lnTo>
                    <a:pt x="2905" y="978"/>
                  </a:lnTo>
                  <a:lnTo>
                    <a:pt x="2900" y="983"/>
                  </a:lnTo>
                  <a:lnTo>
                    <a:pt x="2900" y="988"/>
                  </a:lnTo>
                  <a:lnTo>
                    <a:pt x="2902" y="993"/>
                  </a:lnTo>
                  <a:lnTo>
                    <a:pt x="2902" y="998"/>
                  </a:lnTo>
                  <a:lnTo>
                    <a:pt x="2899" y="1001"/>
                  </a:lnTo>
                  <a:lnTo>
                    <a:pt x="2893" y="1004"/>
                  </a:lnTo>
                  <a:lnTo>
                    <a:pt x="2889" y="1004"/>
                  </a:lnTo>
                  <a:lnTo>
                    <a:pt x="2887" y="999"/>
                  </a:lnTo>
                  <a:lnTo>
                    <a:pt x="2887" y="996"/>
                  </a:lnTo>
                  <a:lnTo>
                    <a:pt x="2887" y="994"/>
                  </a:lnTo>
                  <a:lnTo>
                    <a:pt x="2886" y="993"/>
                  </a:lnTo>
                  <a:lnTo>
                    <a:pt x="2884" y="992"/>
                  </a:lnTo>
                  <a:lnTo>
                    <a:pt x="2881" y="992"/>
                  </a:lnTo>
                  <a:lnTo>
                    <a:pt x="2881" y="993"/>
                  </a:lnTo>
                  <a:lnTo>
                    <a:pt x="2879" y="996"/>
                  </a:lnTo>
                  <a:lnTo>
                    <a:pt x="2877" y="998"/>
                  </a:lnTo>
                  <a:lnTo>
                    <a:pt x="2873" y="1000"/>
                  </a:lnTo>
                  <a:lnTo>
                    <a:pt x="2865" y="1002"/>
                  </a:lnTo>
                  <a:lnTo>
                    <a:pt x="2858" y="1001"/>
                  </a:lnTo>
                  <a:lnTo>
                    <a:pt x="2856" y="998"/>
                  </a:lnTo>
                  <a:lnTo>
                    <a:pt x="2855" y="996"/>
                  </a:lnTo>
                  <a:lnTo>
                    <a:pt x="2853" y="994"/>
                  </a:lnTo>
                  <a:lnTo>
                    <a:pt x="2852" y="992"/>
                  </a:lnTo>
                  <a:lnTo>
                    <a:pt x="2853" y="991"/>
                  </a:lnTo>
                  <a:lnTo>
                    <a:pt x="2862" y="989"/>
                  </a:lnTo>
                  <a:lnTo>
                    <a:pt x="2863" y="988"/>
                  </a:lnTo>
                  <a:lnTo>
                    <a:pt x="2865" y="987"/>
                  </a:lnTo>
                  <a:lnTo>
                    <a:pt x="2865" y="984"/>
                  </a:lnTo>
                  <a:lnTo>
                    <a:pt x="2865" y="981"/>
                  </a:lnTo>
                  <a:lnTo>
                    <a:pt x="2864" y="978"/>
                  </a:lnTo>
                  <a:lnTo>
                    <a:pt x="2863" y="977"/>
                  </a:lnTo>
                  <a:lnTo>
                    <a:pt x="2859" y="977"/>
                  </a:lnTo>
                  <a:lnTo>
                    <a:pt x="2857" y="976"/>
                  </a:lnTo>
                  <a:lnTo>
                    <a:pt x="2856" y="975"/>
                  </a:lnTo>
                  <a:lnTo>
                    <a:pt x="2854" y="971"/>
                  </a:lnTo>
                  <a:lnTo>
                    <a:pt x="2852" y="970"/>
                  </a:lnTo>
                  <a:lnTo>
                    <a:pt x="2851" y="970"/>
                  </a:lnTo>
                  <a:lnTo>
                    <a:pt x="2848" y="972"/>
                  </a:lnTo>
                  <a:lnTo>
                    <a:pt x="2846" y="972"/>
                  </a:lnTo>
                  <a:lnTo>
                    <a:pt x="2824" y="971"/>
                  </a:lnTo>
                  <a:lnTo>
                    <a:pt x="2822" y="969"/>
                  </a:lnTo>
                  <a:lnTo>
                    <a:pt x="2821" y="967"/>
                  </a:lnTo>
                  <a:lnTo>
                    <a:pt x="2820" y="965"/>
                  </a:lnTo>
                  <a:lnTo>
                    <a:pt x="2818" y="963"/>
                  </a:lnTo>
                  <a:lnTo>
                    <a:pt x="2816" y="962"/>
                  </a:lnTo>
                  <a:lnTo>
                    <a:pt x="2815" y="960"/>
                  </a:lnTo>
                  <a:lnTo>
                    <a:pt x="2810" y="959"/>
                  </a:lnTo>
                  <a:lnTo>
                    <a:pt x="2808" y="962"/>
                  </a:lnTo>
                  <a:lnTo>
                    <a:pt x="2809" y="967"/>
                  </a:lnTo>
                  <a:lnTo>
                    <a:pt x="2813" y="979"/>
                  </a:lnTo>
                  <a:lnTo>
                    <a:pt x="2812" y="983"/>
                  </a:lnTo>
                  <a:lnTo>
                    <a:pt x="2810" y="986"/>
                  </a:lnTo>
                  <a:lnTo>
                    <a:pt x="2806" y="987"/>
                  </a:lnTo>
                  <a:lnTo>
                    <a:pt x="2803" y="987"/>
                  </a:lnTo>
                  <a:lnTo>
                    <a:pt x="2802" y="987"/>
                  </a:lnTo>
                  <a:lnTo>
                    <a:pt x="2800" y="986"/>
                  </a:lnTo>
                  <a:lnTo>
                    <a:pt x="2802" y="983"/>
                  </a:lnTo>
                  <a:lnTo>
                    <a:pt x="2803" y="981"/>
                  </a:lnTo>
                  <a:lnTo>
                    <a:pt x="2803" y="981"/>
                  </a:lnTo>
                  <a:lnTo>
                    <a:pt x="2798" y="981"/>
                  </a:lnTo>
                  <a:lnTo>
                    <a:pt x="2795" y="977"/>
                  </a:lnTo>
                  <a:lnTo>
                    <a:pt x="2793" y="977"/>
                  </a:lnTo>
                  <a:lnTo>
                    <a:pt x="2793" y="981"/>
                  </a:lnTo>
                  <a:lnTo>
                    <a:pt x="2793" y="984"/>
                  </a:lnTo>
                  <a:lnTo>
                    <a:pt x="2791" y="986"/>
                  </a:lnTo>
                  <a:lnTo>
                    <a:pt x="2790" y="986"/>
                  </a:lnTo>
                  <a:lnTo>
                    <a:pt x="2788" y="987"/>
                  </a:lnTo>
                  <a:lnTo>
                    <a:pt x="2788" y="990"/>
                  </a:lnTo>
                  <a:lnTo>
                    <a:pt x="2789" y="998"/>
                  </a:lnTo>
                  <a:lnTo>
                    <a:pt x="2789" y="1001"/>
                  </a:lnTo>
                  <a:lnTo>
                    <a:pt x="2788" y="1003"/>
                  </a:lnTo>
                  <a:lnTo>
                    <a:pt x="2786" y="1004"/>
                  </a:lnTo>
                  <a:lnTo>
                    <a:pt x="2785" y="1004"/>
                  </a:lnTo>
                  <a:lnTo>
                    <a:pt x="2784" y="1006"/>
                  </a:lnTo>
                  <a:lnTo>
                    <a:pt x="2782" y="1008"/>
                  </a:lnTo>
                  <a:lnTo>
                    <a:pt x="2780" y="1008"/>
                  </a:lnTo>
                  <a:lnTo>
                    <a:pt x="2775" y="1008"/>
                  </a:lnTo>
                  <a:lnTo>
                    <a:pt x="2774" y="1009"/>
                  </a:lnTo>
                  <a:lnTo>
                    <a:pt x="2773" y="1010"/>
                  </a:lnTo>
                  <a:lnTo>
                    <a:pt x="2773" y="1011"/>
                  </a:lnTo>
                  <a:lnTo>
                    <a:pt x="2774" y="1011"/>
                  </a:lnTo>
                  <a:lnTo>
                    <a:pt x="2775" y="1012"/>
                  </a:lnTo>
                  <a:lnTo>
                    <a:pt x="2773" y="1013"/>
                  </a:lnTo>
                  <a:lnTo>
                    <a:pt x="2773" y="1014"/>
                  </a:lnTo>
                  <a:lnTo>
                    <a:pt x="2772" y="1016"/>
                  </a:lnTo>
                  <a:lnTo>
                    <a:pt x="2772" y="1018"/>
                  </a:lnTo>
                  <a:lnTo>
                    <a:pt x="2773" y="1021"/>
                  </a:lnTo>
                  <a:lnTo>
                    <a:pt x="2773" y="1023"/>
                  </a:lnTo>
                  <a:lnTo>
                    <a:pt x="2772" y="1024"/>
                  </a:lnTo>
                  <a:lnTo>
                    <a:pt x="2770" y="1025"/>
                  </a:lnTo>
                  <a:lnTo>
                    <a:pt x="2760" y="1031"/>
                  </a:lnTo>
                  <a:lnTo>
                    <a:pt x="2743" y="1034"/>
                  </a:lnTo>
                  <a:lnTo>
                    <a:pt x="2740" y="1036"/>
                  </a:lnTo>
                  <a:lnTo>
                    <a:pt x="2727" y="1047"/>
                  </a:lnTo>
                  <a:lnTo>
                    <a:pt x="2723" y="1053"/>
                  </a:lnTo>
                  <a:lnTo>
                    <a:pt x="2721" y="1054"/>
                  </a:lnTo>
                  <a:lnTo>
                    <a:pt x="2700" y="1054"/>
                  </a:lnTo>
                  <a:lnTo>
                    <a:pt x="2692" y="1053"/>
                  </a:lnTo>
                  <a:lnTo>
                    <a:pt x="2690" y="1053"/>
                  </a:lnTo>
                  <a:lnTo>
                    <a:pt x="2689" y="1054"/>
                  </a:lnTo>
                  <a:lnTo>
                    <a:pt x="2688" y="1057"/>
                  </a:lnTo>
                  <a:lnTo>
                    <a:pt x="2687" y="1059"/>
                  </a:lnTo>
                  <a:lnTo>
                    <a:pt x="2686" y="1064"/>
                  </a:lnTo>
                  <a:lnTo>
                    <a:pt x="2685" y="1066"/>
                  </a:lnTo>
                  <a:lnTo>
                    <a:pt x="2683" y="1070"/>
                  </a:lnTo>
                  <a:lnTo>
                    <a:pt x="2682" y="1074"/>
                  </a:lnTo>
                  <a:lnTo>
                    <a:pt x="2684" y="1077"/>
                  </a:lnTo>
                  <a:lnTo>
                    <a:pt x="2688" y="1082"/>
                  </a:lnTo>
                  <a:lnTo>
                    <a:pt x="2689" y="1086"/>
                  </a:lnTo>
                  <a:lnTo>
                    <a:pt x="2688" y="1091"/>
                  </a:lnTo>
                  <a:lnTo>
                    <a:pt x="2684" y="1094"/>
                  </a:lnTo>
                  <a:lnTo>
                    <a:pt x="2677" y="1097"/>
                  </a:lnTo>
                  <a:lnTo>
                    <a:pt x="2664" y="1101"/>
                  </a:lnTo>
                  <a:lnTo>
                    <a:pt x="2660" y="1104"/>
                  </a:lnTo>
                  <a:lnTo>
                    <a:pt x="2652" y="1114"/>
                  </a:lnTo>
                  <a:lnTo>
                    <a:pt x="2635" y="1126"/>
                  </a:lnTo>
                  <a:lnTo>
                    <a:pt x="2631" y="1127"/>
                  </a:lnTo>
                  <a:lnTo>
                    <a:pt x="2628" y="1126"/>
                  </a:lnTo>
                  <a:lnTo>
                    <a:pt x="2616" y="1119"/>
                  </a:lnTo>
                  <a:lnTo>
                    <a:pt x="2613" y="1119"/>
                  </a:lnTo>
                  <a:lnTo>
                    <a:pt x="2612" y="1121"/>
                  </a:lnTo>
                  <a:lnTo>
                    <a:pt x="2612" y="1124"/>
                  </a:lnTo>
                  <a:lnTo>
                    <a:pt x="2615" y="1125"/>
                  </a:lnTo>
                  <a:lnTo>
                    <a:pt x="2619" y="1126"/>
                  </a:lnTo>
                  <a:lnTo>
                    <a:pt x="2622" y="1129"/>
                  </a:lnTo>
                  <a:lnTo>
                    <a:pt x="2622" y="1133"/>
                  </a:lnTo>
                  <a:lnTo>
                    <a:pt x="2622" y="1143"/>
                  </a:lnTo>
                  <a:lnTo>
                    <a:pt x="2624" y="1164"/>
                  </a:lnTo>
                  <a:lnTo>
                    <a:pt x="2626" y="1174"/>
                  </a:lnTo>
                  <a:lnTo>
                    <a:pt x="2630" y="1181"/>
                  </a:lnTo>
                  <a:lnTo>
                    <a:pt x="2632" y="1186"/>
                  </a:lnTo>
                  <a:lnTo>
                    <a:pt x="2631" y="1192"/>
                  </a:lnTo>
                  <a:lnTo>
                    <a:pt x="2631" y="1195"/>
                  </a:lnTo>
                  <a:lnTo>
                    <a:pt x="2637" y="1198"/>
                  </a:lnTo>
                  <a:lnTo>
                    <a:pt x="2639" y="1198"/>
                  </a:lnTo>
                  <a:lnTo>
                    <a:pt x="2640" y="1201"/>
                  </a:lnTo>
                  <a:lnTo>
                    <a:pt x="2641" y="1207"/>
                  </a:lnTo>
                  <a:lnTo>
                    <a:pt x="2641" y="1208"/>
                  </a:lnTo>
                  <a:lnTo>
                    <a:pt x="2640" y="1210"/>
                  </a:lnTo>
                  <a:lnTo>
                    <a:pt x="2638" y="1212"/>
                  </a:lnTo>
                  <a:lnTo>
                    <a:pt x="2631" y="1220"/>
                  </a:lnTo>
                  <a:lnTo>
                    <a:pt x="2623" y="1226"/>
                  </a:lnTo>
                  <a:lnTo>
                    <a:pt x="2604" y="1233"/>
                  </a:lnTo>
                  <a:lnTo>
                    <a:pt x="2603" y="1234"/>
                  </a:lnTo>
                  <a:lnTo>
                    <a:pt x="2600" y="1237"/>
                  </a:lnTo>
                  <a:lnTo>
                    <a:pt x="2599" y="1238"/>
                  </a:lnTo>
                  <a:lnTo>
                    <a:pt x="2599" y="1237"/>
                  </a:lnTo>
                  <a:lnTo>
                    <a:pt x="2593" y="1234"/>
                  </a:lnTo>
                  <a:lnTo>
                    <a:pt x="2589" y="1230"/>
                  </a:lnTo>
                  <a:lnTo>
                    <a:pt x="2588" y="1229"/>
                  </a:lnTo>
                  <a:lnTo>
                    <a:pt x="2586" y="1230"/>
                  </a:lnTo>
                  <a:lnTo>
                    <a:pt x="2582" y="1230"/>
                  </a:lnTo>
                  <a:lnTo>
                    <a:pt x="2581" y="1228"/>
                  </a:lnTo>
                  <a:lnTo>
                    <a:pt x="2581" y="1225"/>
                  </a:lnTo>
                  <a:lnTo>
                    <a:pt x="2579" y="1222"/>
                  </a:lnTo>
                  <a:lnTo>
                    <a:pt x="2575" y="1218"/>
                  </a:lnTo>
                  <a:lnTo>
                    <a:pt x="2574" y="1217"/>
                  </a:lnTo>
                  <a:lnTo>
                    <a:pt x="2574" y="1216"/>
                  </a:lnTo>
                  <a:lnTo>
                    <a:pt x="2573" y="1213"/>
                  </a:lnTo>
                  <a:lnTo>
                    <a:pt x="2572" y="1212"/>
                  </a:lnTo>
                  <a:lnTo>
                    <a:pt x="2571" y="1208"/>
                  </a:lnTo>
                  <a:lnTo>
                    <a:pt x="2570" y="1204"/>
                  </a:lnTo>
                  <a:lnTo>
                    <a:pt x="2569" y="1200"/>
                  </a:lnTo>
                  <a:lnTo>
                    <a:pt x="2568" y="1196"/>
                  </a:lnTo>
                  <a:lnTo>
                    <a:pt x="2563" y="1192"/>
                  </a:lnTo>
                  <a:lnTo>
                    <a:pt x="2562" y="1191"/>
                  </a:lnTo>
                  <a:lnTo>
                    <a:pt x="2561" y="1189"/>
                  </a:lnTo>
                  <a:lnTo>
                    <a:pt x="2561" y="1187"/>
                  </a:lnTo>
                  <a:lnTo>
                    <a:pt x="2560" y="1186"/>
                  </a:lnTo>
                  <a:lnTo>
                    <a:pt x="2557" y="1182"/>
                  </a:lnTo>
                  <a:lnTo>
                    <a:pt x="2553" y="1177"/>
                  </a:lnTo>
                  <a:lnTo>
                    <a:pt x="2549" y="1174"/>
                  </a:lnTo>
                  <a:lnTo>
                    <a:pt x="2547" y="1171"/>
                  </a:lnTo>
                  <a:lnTo>
                    <a:pt x="2544" y="1166"/>
                  </a:lnTo>
                  <a:lnTo>
                    <a:pt x="2542" y="1165"/>
                  </a:lnTo>
                  <a:lnTo>
                    <a:pt x="2540" y="1164"/>
                  </a:lnTo>
                  <a:lnTo>
                    <a:pt x="2539" y="1163"/>
                  </a:lnTo>
                  <a:lnTo>
                    <a:pt x="2539" y="1162"/>
                  </a:lnTo>
                  <a:lnTo>
                    <a:pt x="2538" y="1160"/>
                  </a:lnTo>
                  <a:lnTo>
                    <a:pt x="2537" y="1159"/>
                  </a:lnTo>
                  <a:lnTo>
                    <a:pt x="2533" y="1156"/>
                  </a:lnTo>
                  <a:lnTo>
                    <a:pt x="2527" y="1149"/>
                  </a:lnTo>
                  <a:lnTo>
                    <a:pt x="2525" y="1147"/>
                  </a:lnTo>
                  <a:lnTo>
                    <a:pt x="2521" y="1147"/>
                  </a:lnTo>
                  <a:lnTo>
                    <a:pt x="2516" y="1149"/>
                  </a:lnTo>
                  <a:lnTo>
                    <a:pt x="2513" y="1153"/>
                  </a:lnTo>
                  <a:lnTo>
                    <a:pt x="2510" y="1157"/>
                  </a:lnTo>
                  <a:lnTo>
                    <a:pt x="2509" y="1158"/>
                  </a:lnTo>
                  <a:lnTo>
                    <a:pt x="2507" y="1164"/>
                  </a:lnTo>
                  <a:lnTo>
                    <a:pt x="2506" y="1166"/>
                  </a:lnTo>
                  <a:lnTo>
                    <a:pt x="2500" y="1168"/>
                  </a:lnTo>
                  <a:lnTo>
                    <a:pt x="2498" y="1169"/>
                  </a:lnTo>
                  <a:lnTo>
                    <a:pt x="2497" y="1172"/>
                  </a:lnTo>
                  <a:lnTo>
                    <a:pt x="2497" y="1174"/>
                  </a:lnTo>
                  <a:lnTo>
                    <a:pt x="2499" y="1175"/>
                  </a:lnTo>
                  <a:lnTo>
                    <a:pt x="2499" y="1178"/>
                  </a:lnTo>
                  <a:lnTo>
                    <a:pt x="2498" y="1180"/>
                  </a:lnTo>
                  <a:lnTo>
                    <a:pt x="2496" y="1183"/>
                  </a:lnTo>
                  <a:lnTo>
                    <a:pt x="2494" y="1185"/>
                  </a:lnTo>
                  <a:lnTo>
                    <a:pt x="2495" y="1189"/>
                  </a:lnTo>
                  <a:lnTo>
                    <a:pt x="2500" y="1196"/>
                  </a:lnTo>
                  <a:lnTo>
                    <a:pt x="2500" y="1201"/>
                  </a:lnTo>
                  <a:lnTo>
                    <a:pt x="2498" y="1204"/>
                  </a:lnTo>
                  <a:lnTo>
                    <a:pt x="2492" y="1212"/>
                  </a:lnTo>
                  <a:lnTo>
                    <a:pt x="2486" y="1218"/>
                  </a:lnTo>
                  <a:lnTo>
                    <a:pt x="2466" y="1228"/>
                  </a:lnTo>
                  <a:lnTo>
                    <a:pt x="2463" y="1230"/>
                  </a:lnTo>
                  <a:lnTo>
                    <a:pt x="2461" y="1236"/>
                  </a:lnTo>
                  <a:lnTo>
                    <a:pt x="2455" y="1270"/>
                  </a:lnTo>
                  <a:lnTo>
                    <a:pt x="2450" y="1304"/>
                  </a:lnTo>
                  <a:lnTo>
                    <a:pt x="2455" y="1306"/>
                  </a:lnTo>
                  <a:lnTo>
                    <a:pt x="2468" y="1316"/>
                  </a:lnTo>
                  <a:lnTo>
                    <a:pt x="2473" y="1322"/>
                  </a:lnTo>
                  <a:lnTo>
                    <a:pt x="2474" y="1329"/>
                  </a:lnTo>
                  <a:lnTo>
                    <a:pt x="2472" y="1336"/>
                  </a:lnTo>
                  <a:lnTo>
                    <a:pt x="2468" y="1343"/>
                  </a:lnTo>
                  <a:lnTo>
                    <a:pt x="2464" y="1349"/>
                  </a:lnTo>
                  <a:lnTo>
                    <a:pt x="2462" y="1351"/>
                  </a:lnTo>
                  <a:lnTo>
                    <a:pt x="2460" y="1353"/>
                  </a:lnTo>
                  <a:lnTo>
                    <a:pt x="2454" y="1356"/>
                  </a:lnTo>
                  <a:lnTo>
                    <a:pt x="2450" y="1359"/>
                  </a:lnTo>
                  <a:lnTo>
                    <a:pt x="2448" y="1361"/>
                  </a:lnTo>
                  <a:lnTo>
                    <a:pt x="2436" y="1395"/>
                  </a:lnTo>
                  <a:lnTo>
                    <a:pt x="2424" y="1430"/>
                  </a:lnTo>
                  <a:lnTo>
                    <a:pt x="2424" y="1431"/>
                  </a:lnTo>
                  <a:lnTo>
                    <a:pt x="2446" y="1438"/>
                  </a:lnTo>
                  <a:lnTo>
                    <a:pt x="2468" y="1446"/>
                  </a:lnTo>
                  <a:lnTo>
                    <a:pt x="2478" y="1449"/>
                  </a:lnTo>
                  <a:lnTo>
                    <a:pt x="2479" y="1450"/>
                  </a:lnTo>
                  <a:lnTo>
                    <a:pt x="2480" y="1452"/>
                  </a:lnTo>
                  <a:lnTo>
                    <a:pt x="2480" y="1453"/>
                  </a:lnTo>
                  <a:lnTo>
                    <a:pt x="2479" y="1456"/>
                  </a:lnTo>
                  <a:lnTo>
                    <a:pt x="2478" y="1456"/>
                  </a:lnTo>
                  <a:lnTo>
                    <a:pt x="2478" y="1457"/>
                  </a:lnTo>
                  <a:lnTo>
                    <a:pt x="2477" y="1458"/>
                  </a:lnTo>
                  <a:lnTo>
                    <a:pt x="2478" y="1459"/>
                  </a:lnTo>
                  <a:lnTo>
                    <a:pt x="2479" y="1462"/>
                  </a:lnTo>
                  <a:lnTo>
                    <a:pt x="2480" y="1462"/>
                  </a:lnTo>
                  <a:lnTo>
                    <a:pt x="2481" y="1465"/>
                  </a:lnTo>
                  <a:lnTo>
                    <a:pt x="2480" y="1468"/>
                  </a:lnTo>
                  <a:lnTo>
                    <a:pt x="2479" y="1470"/>
                  </a:lnTo>
                  <a:lnTo>
                    <a:pt x="2479" y="1472"/>
                  </a:lnTo>
                  <a:lnTo>
                    <a:pt x="2481" y="1474"/>
                  </a:lnTo>
                  <a:lnTo>
                    <a:pt x="2486" y="1475"/>
                  </a:lnTo>
                  <a:lnTo>
                    <a:pt x="2488" y="1476"/>
                  </a:lnTo>
                  <a:lnTo>
                    <a:pt x="2486" y="1479"/>
                  </a:lnTo>
                  <a:lnTo>
                    <a:pt x="2483" y="1482"/>
                  </a:lnTo>
                  <a:lnTo>
                    <a:pt x="2476" y="1487"/>
                  </a:lnTo>
                  <a:lnTo>
                    <a:pt x="2474" y="1487"/>
                  </a:lnTo>
                  <a:lnTo>
                    <a:pt x="2475" y="1489"/>
                  </a:lnTo>
                  <a:lnTo>
                    <a:pt x="2481" y="1498"/>
                  </a:lnTo>
                  <a:lnTo>
                    <a:pt x="2484" y="1503"/>
                  </a:lnTo>
                  <a:lnTo>
                    <a:pt x="2484" y="1505"/>
                  </a:lnTo>
                  <a:lnTo>
                    <a:pt x="2484" y="1505"/>
                  </a:lnTo>
                  <a:lnTo>
                    <a:pt x="2483" y="1506"/>
                  </a:lnTo>
                  <a:lnTo>
                    <a:pt x="2482" y="1509"/>
                  </a:lnTo>
                  <a:lnTo>
                    <a:pt x="2481" y="1511"/>
                  </a:lnTo>
                  <a:lnTo>
                    <a:pt x="2482" y="1511"/>
                  </a:lnTo>
                  <a:lnTo>
                    <a:pt x="2483" y="1514"/>
                  </a:lnTo>
                  <a:lnTo>
                    <a:pt x="2486" y="1517"/>
                  </a:lnTo>
                  <a:lnTo>
                    <a:pt x="2502" y="1529"/>
                  </a:lnTo>
                  <a:lnTo>
                    <a:pt x="2504" y="1529"/>
                  </a:lnTo>
                  <a:lnTo>
                    <a:pt x="2505" y="1526"/>
                  </a:lnTo>
                  <a:lnTo>
                    <a:pt x="2506" y="1519"/>
                  </a:lnTo>
                  <a:lnTo>
                    <a:pt x="2505" y="1511"/>
                  </a:lnTo>
                  <a:lnTo>
                    <a:pt x="2506" y="1510"/>
                  </a:lnTo>
                  <a:lnTo>
                    <a:pt x="2508" y="1508"/>
                  </a:lnTo>
                  <a:lnTo>
                    <a:pt x="2509" y="1508"/>
                  </a:lnTo>
                  <a:lnTo>
                    <a:pt x="2529" y="1517"/>
                  </a:lnTo>
                  <a:lnTo>
                    <a:pt x="2564" y="1517"/>
                  </a:lnTo>
                  <a:lnTo>
                    <a:pt x="2571" y="1520"/>
                  </a:lnTo>
                  <a:lnTo>
                    <a:pt x="2576" y="1524"/>
                  </a:lnTo>
                  <a:lnTo>
                    <a:pt x="2593" y="1554"/>
                  </a:lnTo>
                  <a:lnTo>
                    <a:pt x="2598" y="1560"/>
                  </a:lnTo>
                  <a:lnTo>
                    <a:pt x="2600" y="1563"/>
                  </a:lnTo>
                  <a:lnTo>
                    <a:pt x="2604" y="1564"/>
                  </a:lnTo>
                  <a:lnTo>
                    <a:pt x="2606" y="1564"/>
                  </a:lnTo>
                  <a:lnTo>
                    <a:pt x="2608" y="1565"/>
                  </a:lnTo>
                  <a:lnTo>
                    <a:pt x="2609" y="1567"/>
                  </a:lnTo>
                  <a:lnTo>
                    <a:pt x="2610" y="1571"/>
                  </a:lnTo>
                  <a:lnTo>
                    <a:pt x="2623" y="1606"/>
                  </a:lnTo>
                  <a:lnTo>
                    <a:pt x="2652" y="1650"/>
                  </a:lnTo>
                  <a:lnTo>
                    <a:pt x="2646" y="1656"/>
                  </a:lnTo>
                  <a:lnTo>
                    <a:pt x="2643" y="1659"/>
                  </a:lnTo>
                  <a:lnTo>
                    <a:pt x="2629" y="1661"/>
                  </a:lnTo>
                  <a:lnTo>
                    <a:pt x="2628" y="1661"/>
                  </a:lnTo>
                  <a:lnTo>
                    <a:pt x="2625" y="1655"/>
                  </a:lnTo>
                  <a:lnTo>
                    <a:pt x="2623" y="1653"/>
                  </a:lnTo>
                  <a:lnTo>
                    <a:pt x="2622" y="1651"/>
                  </a:lnTo>
                  <a:lnTo>
                    <a:pt x="2617" y="1649"/>
                  </a:lnTo>
                  <a:lnTo>
                    <a:pt x="2611" y="1651"/>
                  </a:lnTo>
                  <a:lnTo>
                    <a:pt x="2606" y="1655"/>
                  </a:lnTo>
                  <a:lnTo>
                    <a:pt x="2604" y="1661"/>
                  </a:lnTo>
                  <a:lnTo>
                    <a:pt x="2602" y="1664"/>
                  </a:lnTo>
                  <a:lnTo>
                    <a:pt x="2604" y="1664"/>
                  </a:lnTo>
                  <a:lnTo>
                    <a:pt x="2605" y="1665"/>
                  </a:lnTo>
                  <a:lnTo>
                    <a:pt x="2608" y="1667"/>
                  </a:lnTo>
                  <a:lnTo>
                    <a:pt x="2609" y="1668"/>
                  </a:lnTo>
                  <a:lnTo>
                    <a:pt x="2610" y="1670"/>
                  </a:lnTo>
                  <a:lnTo>
                    <a:pt x="2610" y="1673"/>
                  </a:lnTo>
                  <a:lnTo>
                    <a:pt x="2611" y="1673"/>
                  </a:lnTo>
                  <a:lnTo>
                    <a:pt x="2609" y="1676"/>
                  </a:lnTo>
                  <a:lnTo>
                    <a:pt x="2612" y="1678"/>
                  </a:lnTo>
                  <a:lnTo>
                    <a:pt x="2621" y="1678"/>
                  </a:lnTo>
                  <a:lnTo>
                    <a:pt x="2624" y="1679"/>
                  </a:lnTo>
                  <a:lnTo>
                    <a:pt x="2627" y="1681"/>
                  </a:lnTo>
                  <a:lnTo>
                    <a:pt x="2629" y="1684"/>
                  </a:lnTo>
                  <a:lnTo>
                    <a:pt x="2635" y="1688"/>
                  </a:lnTo>
                  <a:lnTo>
                    <a:pt x="2637" y="1688"/>
                  </a:lnTo>
                  <a:lnTo>
                    <a:pt x="2639" y="1687"/>
                  </a:lnTo>
                  <a:lnTo>
                    <a:pt x="2641" y="1688"/>
                  </a:lnTo>
                  <a:lnTo>
                    <a:pt x="2643" y="1689"/>
                  </a:lnTo>
                  <a:lnTo>
                    <a:pt x="2647" y="1692"/>
                  </a:lnTo>
                  <a:lnTo>
                    <a:pt x="2653" y="1697"/>
                  </a:lnTo>
                  <a:lnTo>
                    <a:pt x="2671" y="1708"/>
                  </a:lnTo>
                  <a:lnTo>
                    <a:pt x="2675" y="1712"/>
                  </a:lnTo>
                  <a:lnTo>
                    <a:pt x="2677" y="1715"/>
                  </a:lnTo>
                  <a:lnTo>
                    <a:pt x="2678" y="1716"/>
                  </a:lnTo>
                  <a:lnTo>
                    <a:pt x="2677" y="1718"/>
                  </a:lnTo>
                  <a:lnTo>
                    <a:pt x="2677" y="1718"/>
                  </a:lnTo>
                  <a:lnTo>
                    <a:pt x="2675" y="1717"/>
                  </a:lnTo>
                  <a:lnTo>
                    <a:pt x="2673" y="1715"/>
                  </a:lnTo>
                  <a:lnTo>
                    <a:pt x="2671" y="1715"/>
                  </a:lnTo>
                  <a:lnTo>
                    <a:pt x="2669" y="1715"/>
                  </a:lnTo>
                  <a:lnTo>
                    <a:pt x="2665" y="1713"/>
                  </a:lnTo>
                  <a:lnTo>
                    <a:pt x="2664" y="1710"/>
                  </a:lnTo>
                  <a:lnTo>
                    <a:pt x="2666" y="1708"/>
                  </a:lnTo>
                  <a:lnTo>
                    <a:pt x="2665" y="1707"/>
                  </a:lnTo>
                  <a:lnTo>
                    <a:pt x="2663" y="1708"/>
                  </a:lnTo>
                  <a:lnTo>
                    <a:pt x="2662" y="1710"/>
                  </a:lnTo>
                  <a:lnTo>
                    <a:pt x="2659" y="1712"/>
                  </a:lnTo>
                  <a:lnTo>
                    <a:pt x="2658" y="1713"/>
                  </a:lnTo>
                  <a:lnTo>
                    <a:pt x="2658" y="1715"/>
                  </a:lnTo>
                  <a:lnTo>
                    <a:pt x="2657" y="1715"/>
                  </a:lnTo>
                  <a:lnTo>
                    <a:pt x="2657" y="1716"/>
                  </a:lnTo>
                  <a:lnTo>
                    <a:pt x="2656" y="1718"/>
                  </a:lnTo>
                  <a:lnTo>
                    <a:pt x="2659" y="1718"/>
                  </a:lnTo>
                  <a:lnTo>
                    <a:pt x="2660" y="1719"/>
                  </a:lnTo>
                  <a:lnTo>
                    <a:pt x="2661" y="1721"/>
                  </a:lnTo>
                  <a:lnTo>
                    <a:pt x="2661" y="1730"/>
                  </a:lnTo>
                  <a:lnTo>
                    <a:pt x="2661" y="1731"/>
                  </a:lnTo>
                  <a:lnTo>
                    <a:pt x="2659" y="1729"/>
                  </a:lnTo>
                  <a:lnTo>
                    <a:pt x="2659" y="1728"/>
                  </a:lnTo>
                  <a:lnTo>
                    <a:pt x="2657" y="1726"/>
                  </a:lnTo>
                  <a:lnTo>
                    <a:pt x="2656" y="1725"/>
                  </a:lnTo>
                  <a:lnTo>
                    <a:pt x="2654" y="1725"/>
                  </a:lnTo>
                  <a:lnTo>
                    <a:pt x="2653" y="1726"/>
                  </a:lnTo>
                  <a:lnTo>
                    <a:pt x="2653" y="1727"/>
                  </a:lnTo>
                  <a:lnTo>
                    <a:pt x="2653" y="1727"/>
                  </a:lnTo>
                  <a:lnTo>
                    <a:pt x="2650" y="1728"/>
                  </a:lnTo>
                  <a:lnTo>
                    <a:pt x="2647" y="1731"/>
                  </a:lnTo>
                  <a:lnTo>
                    <a:pt x="2645" y="1732"/>
                  </a:lnTo>
                  <a:lnTo>
                    <a:pt x="2645" y="1733"/>
                  </a:lnTo>
                  <a:lnTo>
                    <a:pt x="2647" y="1736"/>
                  </a:lnTo>
                  <a:lnTo>
                    <a:pt x="2647" y="1737"/>
                  </a:lnTo>
                  <a:lnTo>
                    <a:pt x="2647" y="1738"/>
                  </a:lnTo>
                  <a:lnTo>
                    <a:pt x="2646" y="1739"/>
                  </a:lnTo>
                  <a:lnTo>
                    <a:pt x="2645" y="1739"/>
                  </a:lnTo>
                  <a:lnTo>
                    <a:pt x="2644" y="1739"/>
                  </a:lnTo>
                  <a:lnTo>
                    <a:pt x="2644" y="1736"/>
                  </a:lnTo>
                  <a:lnTo>
                    <a:pt x="2643" y="1733"/>
                  </a:lnTo>
                  <a:lnTo>
                    <a:pt x="2641" y="1731"/>
                  </a:lnTo>
                  <a:lnTo>
                    <a:pt x="2640" y="1730"/>
                  </a:lnTo>
                  <a:lnTo>
                    <a:pt x="2640" y="1732"/>
                  </a:lnTo>
                  <a:lnTo>
                    <a:pt x="2641" y="1734"/>
                  </a:lnTo>
                  <a:lnTo>
                    <a:pt x="2641" y="1737"/>
                  </a:lnTo>
                  <a:lnTo>
                    <a:pt x="2640" y="1735"/>
                  </a:lnTo>
                  <a:lnTo>
                    <a:pt x="2637" y="1732"/>
                  </a:lnTo>
                  <a:lnTo>
                    <a:pt x="2636" y="1731"/>
                  </a:lnTo>
                  <a:lnTo>
                    <a:pt x="2635" y="1732"/>
                  </a:lnTo>
                  <a:lnTo>
                    <a:pt x="2637" y="1734"/>
                  </a:lnTo>
                  <a:lnTo>
                    <a:pt x="2639" y="1738"/>
                  </a:lnTo>
                  <a:lnTo>
                    <a:pt x="2640" y="1740"/>
                  </a:lnTo>
                  <a:lnTo>
                    <a:pt x="2638" y="1741"/>
                  </a:lnTo>
                  <a:lnTo>
                    <a:pt x="2636" y="1739"/>
                  </a:lnTo>
                  <a:lnTo>
                    <a:pt x="2635" y="1737"/>
                  </a:lnTo>
                  <a:lnTo>
                    <a:pt x="2635" y="1734"/>
                  </a:lnTo>
                  <a:lnTo>
                    <a:pt x="2632" y="1733"/>
                  </a:lnTo>
                  <a:lnTo>
                    <a:pt x="2635" y="1737"/>
                  </a:lnTo>
                  <a:lnTo>
                    <a:pt x="2635" y="1739"/>
                  </a:lnTo>
                  <a:lnTo>
                    <a:pt x="2635" y="1742"/>
                  </a:lnTo>
                  <a:lnTo>
                    <a:pt x="2635" y="1743"/>
                  </a:lnTo>
                  <a:lnTo>
                    <a:pt x="2634" y="1743"/>
                  </a:lnTo>
                  <a:lnTo>
                    <a:pt x="2633" y="1742"/>
                  </a:lnTo>
                  <a:lnTo>
                    <a:pt x="2633" y="1740"/>
                  </a:lnTo>
                  <a:lnTo>
                    <a:pt x="2631" y="1738"/>
                  </a:lnTo>
                  <a:lnTo>
                    <a:pt x="2628" y="1735"/>
                  </a:lnTo>
                  <a:lnTo>
                    <a:pt x="2625" y="1733"/>
                  </a:lnTo>
                  <a:lnTo>
                    <a:pt x="2624" y="1735"/>
                  </a:lnTo>
                  <a:lnTo>
                    <a:pt x="2623" y="1735"/>
                  </a:lnTo>
                  <a:lnTo>
                    <a:pt x="2623" y="1734"/>
                  </a:lnTo>
                  <a:lnTo>
                    <a:pt x="2622" y="1735"/>
                  </a:lnTo>
                  <a:lnTo>
                    <a:pt x="2621" y="1737"/>
                  </a:lnTo>
                  <a:lnTo>
                    <a:pt x="2621" y="1738"/>
                  </a:lnTo>
                  <a:lnTo>
                    <a:pt x="2621" y="1739"/>
                  </a:lnTo>
                  <a:lnTo>
                    <a:pt x="2620" y="1739"/>
                  </a:lnTo>
                  <a:lnTo>
                    <a:pt x="2617" y="1739"/>
                  </a:lnTo>
                  <a:lnTo>
                    <a:pt x="2618" y="1740"/>
                  </a:lnTo>
                  <a:lnTo>
                    <a:pt x="2622" y="1741"/>
                  </a:lnTo>
                  <a:lnTo>
                    <a:pt x="2623" y="1742"/>
                  </a:lnTo>
                  <a:lnTo>
                    <a:pt x="2625" y="1746"/>
                  </a:lnTo>
                  <a:lnTo>
                    <a:pt x="2626" y="1747"/>
                  </a:lnTo>
                  <a:lnTo>
                    <a:pt x="2626" y="1748"/>
                  </a:lnTo>
                  <a:lnTo>
                    <a:pt x="2626" y="1750"/>
                  </a:lnTo>
                  <a:lnTo>
                    <a:pt x="2624" y="1751"/>
                  </a:lnTo>
                  <a:lnTo>
                    <a:pt x="2623" y="1751"/>
                  </a:lnTo>
                  <a:lnTo>
                    <a:pt x="2623" y="1751"/>
                  </a:lnTo>
                  <a:lnTo>
                    <a:pt x="2621" y="1752"/>
                  </a:lnTo>
                  <a:lnTo>
                    <a:pt x="2619" y="1754"/>
                  </a:lnTo>
                  <a:lnTo>
                    <a:pt x="2619" y="1755"/>
                  </a:lnTo>
                  <a:lnTo>
                    <a:pt x="2619" y="1756"/>
                  </a:lnTo>
                  <a:lnTo>
                    <a:pt x="2620" y="1756"/>
                  </a:lnTo>
                  <a:lnTo>
                    <a:pt x="2622" y="1755"/>
                  </a:lnTo>
                  <a:lnTo>
                    <a:pt x="2623" y="1754"/>
                  </a:lnTo>
                  <a:lnTo>
                    <a:pt x="2628" y="1754"/>
                  </a:lnTo>
                  <a:lnTo>
                    <a:pt x="2629" y="1755"/>
                  </a:lnTo>
                  <a:lnTo>
                    <a:pt x="2629" y="1757"/>
                  </a:lnTo>
                  <a:lnTo>
                    <a:pt x="2629" y="1758"/>
                  </a:lnTo>
                  <a:lnTo>
                    <a:pt x="2628" y="1761"/>
                  </a:lnTo>
                  <a:lnTo>
                    <a:pt x="2628" y="1762"/>
                  </a:lnTo>
                  <a:lnTo>
                    <a:pt x="2629" y="1763"/>
                  </a:lnTo>
                  <a:lnTo>
                    <a:pt x="2629" y="1763"/>
                  </a:lnTo>
                  <a:lnTo>
                    <a:pt x="2629" y="1765"/>
                  </a:lnTo>
                  <a:lnTo>
                    <a:pt x="2631" y="1769"/>
                  </a:lnTo>
                  <a:lnTo>
                    <a:pt x="2632" y="1771"/>
                  </a:lnTo>
                  <a:lnTo>
                    <a:pt x="2630" y="1769"/>
                  </a:lnTo>
                  <a:lnTo>
                    <a:pt x="2629" y="1769"/>
                  </a:lnTo>
                  <a:lnTo>
                    <a:pt x="2628" y="1771"/>
                  </a:lnTo>
                  <a:lnTo>
                    <a:pt x="2626" y="1771"/>
                  </a:lnTo>
                  <a:lnTo>
                    <a:pt x="2625" y="1772"/>
                  </a:lnTo>
                  <a:lnTo>
                    <a:pt x="2625" y="1775"/>
                  </a:lnTo>
                  <a:lnTo>
                    <a:pt x="2623" y="1773"/>
                  </a:lnTo>
                  <a:lnTo>
                    <a:pt x="2623" y="1770"/>
                  </a:lnTo>
                  <a:lnTo>
                    <a:pt x="2623" y="1768"/>
                  </a:lnTo>
                  <a:lnTo>
                    <a:pt x="2624" y="1766"/>
                  </a:lnTo>
                  <a:lnTo>
                    <a:pt x="2623" y="1766"/>
                  </a:lnTo>
                  <a:lnTo>
                    <a:pt x="2622" y="1765"/>
                  </a:lnTo>
                  <a:lnTo>
                    <a:pt x="2620" y="1763"/>
                  </a:lnTo>
                  <a:lnTo>
                    <a:pt x="2619" y="1763"/>
                  </a:lnTo>
                  <a:lnTo>
                    <a:pt x="2618" y="1763"/>
                  </a:lnTo>
                  <a:lnTo>
                    <a:pt x="2617" y="1763"/>
                  </a:lnTo>
                  <a:lnTo>
                    <a:pt x="2617" y="1762"/>
                  </a:lnTo>
                  <a:lnTo>
                    <a:pt x="2617" y="1760"/>
                  </a:lnTo>
                  <a:lnTo>
                    <a:pt x="2617" y="1759"/>
                  </a:lnTo>
                  <a:lnTo>
                    <a:pt x="2614" y="1756"/>
                  </a:lnTo>
                  <a:lnTo>
                    <a:pt x="2612" y="1754"/>
                  </a:lnTo>
                  <a:lnTo>
                    <a:pt x="2611" y="1755"/>
                  </a:lnTo>
                  <a:lnTo>
                    <a:pt x="2608" y="1757"/>
                  </a:lnTo>
                  <a:lnTo>
                    <a:pt x="2607" y="1757"/>
                  </a:lnTo>
                  <a:lnTo>
                    <a:pt x="2606" y="1758"/>
                  </a:lnTo>
                  <a:lnTo>
                    <a:pt x="2605" y="1758"/>
                  </a:lnTo>
                  <a:lnTo>
                    <a:pt x="2604" y="1758"/>
                  </a:lnTo>
                  <a:lnTo>
                    <a:pt x="2603" y="1758"/>
                  </a:lnTo>
                  <a:lnTo>
                    <a:pt x="2602" y="1759"/>
                  </a:lnTo>
                  <a:lnTo>
                    <a:pt x="2599" y="1762"/>
                  </a:lnTo>
                  <a:lnTo>
                    <a:pt x="2597" y="1766"/>
                  </a:lnTo>
                  <a:lnTo>
                    <a:pt x="2596" y="1768"/>
                  </a:lnTo>
                  <a:lnTo>
                    <a:pt x="2595" y="1767"/>
                  </a:lnTo>
                  <a:lnTo>
                    <a:pt x="2593" y="1767"/>
                  </a:lnTo>
                  <a:lnTo>
                    <a:pt x="2593" y="1768"/>
                  </a:lnTo>
                  <a:lnTo>
                    <a:pt x="2593" y="1769"/>
                  </a:lnTo>
                  <a:lnTo>
                    <a:pt x="2594" y="1769"/>
                  </a:lnTo>
                  <a:lnTo>
                    <a:pt x="2598" y="1769"/>
                  </a:lnTo>
                  <a:lnTo>
                    <a:pt x="2598" y="1770"/>
                  </a:lnTo>
                  <a:lnTo>
                    <a:pt x="2597" y="1772"/>
                  </a:lnTo>
                  <a:lnTo>
                    <a:pt x="2588" y="1771"/>
                  </a:lnTo>
                  <a:lnTo>
                    <a:pt x="2587" y="1771"/>
                  </a:lnTo>
                  <a:lnTo>
                    <a:pt x="2587" y="1773"/>
                  </a:lnTo>
                  <a:lnTo>
                    <a:pt x="2587" y="1775"/>
                  </a:lnTo>
                  <a:lnTo>
                    <a:pt x="2587" y="1776"/>
                  </a:lnTo>
                  <a:lnTo>
                    <a:pt x="2586" y="1778"/>
                  </a:lnTo>
                  <a:lnTo>
                    <a:pt x="2585" y="1779"/>
                  </a:lnTo>
                  <a:lnTo>
                    <a:pt x="2583" y="1780"/>
                  </a:lnTo>
                  <a:lnTo>
                    <a:pt x="2581" y="1781"/>
                  </a:lnTo>
                  <a:lnTo>
                    <a:pt x="2581" y="1781"/>
                  </a:lnTo>
                  <a:lnTo>
                    <a:pt x="2581" y="1782"/>
                  </a:lnTo>
                  <a:lnTo>
                    <a:pt x="2581" y="1784"/>
                  </a:lnTo>
                  <a:lnTo>
                    <a:pt x="2582" y="1785"/>
                  </a:lnTo>
                  <a:lnTo>
                    <a:pt x="2582" y="1786"/>
                  </a:lnTo>
                  <a:lnTo>
                    <a:pt x="2582" y="1788"/>
                  </a:lnTo>
                  <a:lnTo>
                    <a:pt x="2580" y="1786"/>
                  </a:lnTo>
                  <a:lnTo>
                    <a:pt x="2577" y="1784"/>
                  </a:lnTo>
                  <a:lnTo>
                    <a:pt x="2574" y="1784"/>
                  </a:lnTo>
                  <a:lnTo>
                    <a:pt x="2573" y="1787"/>
                  </a:lnTo>
                  <a:lnTo>
                    <a:pt x="2569" y="1783"/>
                  </a:lnTo>
                  <a:lnTo>
                    <a:pt x="2568" y="1782"/>
                  </a:lnTo>
                  <a:lnTo>
                    <a:pt x="2566" y="1783"/>
                  </a:lnTo>
                  <a:lnTo>
                    <a:pt x="2564" y="1786"/>
                  </a:lnTo>
                  <a:lnTo>
                    <a:pt x="2563" y="1787"/>
                  </a:lnTo>
                  <a:lnTo>
                    <a:pt x="2562" y="1788"/>
                  </a:lnTo>
                  <a:lnTo>
                    <a:pt x="2562" y="1789"/>
                  </a:lnTo>
                  <a:lnTo>
                    <a:pt x="2561" y="1788"/>
                  </a:lnTo>
                  <a:lnTo>
                    <a:pt x="2560" y="1788"/>
                  </a:lnTo>
                  <a:lnTo>
                    <a:pt x="2559" y="1787"/>
                  </a:lnTo>
                  <a:lnTo>
                    <a:pt x="2558" y="1786"/>
                  </a:lnTo>
                  <a:lnTo>
                    <a:pt x="2557" y="1785"/>
                  </a:lnTo>
                  <a:lnTo>
                    <a:pt x="2557" y="1786"/>
                  </a:lnTo>
                  <a:lnTo>
                    <a:pt x="2554" y="1787"/>
                  </a:lnTo>
                  <a:lnTo>
                    <a:pt x="2553" y="1788"/>
                  </a:lnTo>
                  <a:lnTo>
                    <a:pt x="2551" y="1790"/>
                  </a:lnTo>
                  <a:lnTo>
                    <a:pt x="2551" y="1790"/>
                  </a:lnTo>
                  <a:lnTo>
                    <a:pt x="2551" y="1788"/>
                  </a:lnTo>
                  <a:lnTo>
                    <a:pt x="2550" y="1787"/>
                  </a:lnTo>
                  <a:lnTo>
                    <a:pt x="2548" y="1787"/>
                  </a:lnTo>
                  <a:lnTo>
                    <a:pt x="2547" y="1788"/>
                  </a:lnTo>
                  <a:lnTo>
                    <a:pt x="2546" y="1788"/>
                  </a:lnTo>
                  <a:lnTo>
                    <a:pt x="2546" y="1792"/>
                  </a:lnTo>
                  <a:lnTo>
                    <a:pt x="2545" y="1794"/>
                  </a:lnTo>
                  <a:lnTo>
                    <a:pt x="2545" y="1796"/>
                  </a:lnTo>
                  <a:lnTo>
                    <a:pt x="2547" y="1797"/>
                  </a:lnTo>
                  <a:lnTo>
                    <a:pt x="2547" y="1798"/>
                  </a:lnTo>
                  <a:lnTo>
                    <a:pt x="2546" y="1800"/>
                  </a:lnTo>
                  <a:lnTo>
                    <a:pt x="2545" y="1800"/>
                  </a:lnTo>
                  <a:lnTo>
                    <a:pt x="2545" y="1801"/>
                  </a:lnTo>
                  <a:lnTo>
                    <a:pt x="2540" y="1795"/>
                  </a:lnTo>
                  <a:lnTo>
                    <a:pt x="2540" y="1794"/>
                  </a:lnTo>
                  <a:lnTo>
                    <a:pt x="2539" y="1792"/>
                  </a:lnTo>
                  <a:lnTo>
                    <a:pt x="2539" y="1791"/>
                  </a:lnTo>
                  <a:lnTo>
                    <a:pt x="2535" y="1790"/>
                  </a:lnTo>
                  <a:lnTo>
                    <a:pt x="2535" y="1789"/>
                  </a:lnTo>
                  <a:lnTo>
                    <a:pt x="2534" y="1788"/>
                  </a:lnTo>
                  <a:lnTo>
                    <a:pt x="2533" y="1788"/>
                  </a:lnTo>
                  <a:lnTo>
                    <a:pt x="2533" y="1789"/>
                  </a:lnTo>
                  <a:lnTo>
                    <a:pt x="2532" y="1788"/>
                  </a:lnTo>
                  <a:lnTo>
                    <a:pt x="2531" y="1788"/>
                  </a:lnTo>
                  <a:lnTo>
                    <a:pt x="2530" y="1788"/>
                  </a:lnTo>
                  <a:lnTo>
                    <a:pt x="2529" y="1787"/>
                  </a:lnTo>
                  <a:lnTo>
                    <a:pt x="2529" y="1785"/>
                  </a:lnTo>
                  <a:lnTo>
                    <a:pt x="2528" y="1784"/>
                  </a:lnTo>
                  <a:lnTo>
                    <a:pt x="2527" y="1783"/>
                  </a:lnTo>
                  <a:lnTo>
                    <a:pt x="2527" y="1782"/>
                  </a:lnTo>
                  <a:lnTo>
                    <a:pt x="2525" y="1781"/>
                  </a:lnTo>
                  <a:lnTo>
                    <a:pt x="2523" y="1780"/>
                  </a:lnTo>
                  <a:lnTo>
                    <a:pt x="2521" y="1780"/>
                  </a:lnTo>
                  <a:lnTo>
                    <a:pt x="2521" y="1782"/>
                  </a:lnTo>
                  <a:lnTo>
                    <a:pt x="2521" y="1784"/>
                  </a:lnTo>
                  <a:lnTo>
                    <a:pt x="2521" y="1784"/>
                  </a:lnTo>
                  <a:lnTo>
                    <a:pt x="2522" y="1783"/>
                  </a:lnTo>
                  <a:lnTo>
                    <a:pt x="2524" y="1783"/>
                  </a:lnTo>
                  <a:lnTo>
                    <a:pt x="2524" y="1784"/>
                  </a:lnTo>
                  <a:lnTo>
                    <a:pt x="2525" y="1787"/>
                  </a:lnTo>
                  <a:lnTo>
                    <a:pt x="2525" y="1788"/>
                  </a:lnTo>
                  <a:lnTo>
                    <a:pt x="2526" y="1788"/>
                  </a:lnTo>
                  <a:lnTo>
                    <a:pt x="2527" y="1788"/>
                  </a:lnTo>
                  <a:lnTo>
                    <a:pt x="2527" y="1788"/>
                  </a:lnTo>
                  <a:lnTo>
                    <a:pt x="2527" y="1790"/>
                  </a:lnTo>
                  <a:lnTo>
                    <a:pt x="2527" y="1791"/>
                  </a:lnTo>
                  <a:lnTo>
                    <a:pt x="2527" y="1792"/>
                  </a:lnTo>
                  <a:lnTo>
                    <a:pt x="2527" y="1793"/>
                  </a:lnTo>
                  <a:lnTo>
                    <a:pt x="2526" y="1794"/>
                  </a:lnTo>
                  <a:lnTo>
                    <a:pt x="2525" y="1794"/>
                  </a:lnTo>
                  <a:lnTo>
                    <a:pt x="2526" y="1794"/>
                  </a:lnTo>
                  <a:lnTo>
                    <a:pt x="2526" y="1795"/>
                  </a:lnTo>
                  <a:lnTo>
                    <a:pt x="2526" y="1797"/>
                  </a:lnTo>
                  <a:lnTo>
                    <a:pt x="2527" y="1799"/>
                  </a:lnTo>
                  <a:lnTo>
                    <a:pt x="2530" y="1800"/>
                  </a:lnTo>
                  <a:lnTo>
                    <a:pt x="2528" y="1803"/>
                  </a:lnTo>
                  <a:lnTo>
                    <a:pt x="2528" y="1805"/>
                  </a:lnTo>
                  <a:lnTo>
                    <a:pt x="2529" y="1807"/>
                  </a:lnTo>
                  <a:lnTo>
                    <a:pt x="2527" y="1807"/>
                  </a:lnTo>
                  <a:lnTo>
                    <a:pt x="2526" y="1806"/>
                  </a:lnTo>
                  <a:lnTo>
                    <a:pt x="2525" y="1801"/>
                  </a:lnTo>
                  <a:lnTo>
                    <a:pt x="2523" y="1799"/>
                  </a:lnTo>
                  <a:lnTo>
                    <a:pt x="2519" y="1794"/>
                  </a:lnTo>
                  <a:lnTo>
                    <a:pt x="2518" y="1794"/>
                  </a:lnTo>
                  <a:lnTo>
                    <a:pt x="2514" y="1794"/>
                  </a:lnTo>
                  <a:lnTo>
                    <a:pt x="2513" y="1793"/>
                  </a:lnTo>
                  <a:lnTo>
                    <a:pt x="2512" y="1791"/>
                  </a:lnTo>
                  <a:lnTo>
                    <a:pt x="2509" y="1790"/>
                  </a:lnTo>
                  <a:lnTo>
                    <a:pt x="2509" y="1789"/>
                  </a:lnTo>
                  <a:lnTo>
                    <a:pt x="2511" y="1788"/>
                  </a:lnTo>
                  <a:lnTo>
                    <a:pt x="2512" y="1787"/>
                  </a:lnTo>
                  <a:lnTo>
                    <a:pt x="2516" y="1788"/>
                  </a:lnTo>
                  <a:lnTo>
                    <a:pt x="2514" y="1786"/>
                  </a:lnTo>
                  <a:lnTo>
                    <a:pt x="2509" y="1785"/>
                  </a:lnTo>
                  <a:lnTo>
                    <a:pt x="2508" y="1783"/>
                  </a:lnTo>
                  <a:lnTo>
                    <a:pt x="2508" y="1782"/>
                  </a:lnTo>
                  <a:lnTo>
                    <a:pt x="2506" y="1782"/>
                  </a:lnTo>
                  <a:lnTo>
                    <a:pt x="2505" y="1783"/>
                  </a:lnTo>
                  <a:lnTo>
                    <a:pt x="2504" y="1784"/>
                  </a:lnTo>
                  <a:lnTo>
                    <a:pt x="2505" y="1785"/>
                  </a:lnTo>
                  <a:lnTo>
                    <a:pt x="2508" y="1788"/>
                  </a:lnTo>
                  <a:lnTo>
                    <a:pt x="2508" y="1788"/>
                  </a:lnTo>
                  <a:lnTo>
                    <a:pt x="2508" y="1790"/>
                  </a:lnTo>
                  <a:lnTo>
                    <a:pt x="2508" y="1791"/>
                  </a:lnTo>
                  <a:lnTo>
                    <a:pt x="2509" y="1792"/>
                  </a:lnTo>
                  <a:lnTo>
                    <a:pt x="2509" y="1793"/>
                  </a:lnTo>
                  <a:lnTo>
                    <a:pt x="2510" y="1793"/>
                  </a:lnTo>
                  <a:lnTo>
                    <a:pt x="2511" y="1793"/>
                  </a:lnTo>
                  <a:lnTo>
                    <a:pt x="2512" y="1794"/>
                  </a:lnTo>
                  <a:lnTo>
                    <a:pt x="2513" y="1795"/>
                  </a:lnTo>
                  <a:lnTo>
                    <a:pt x="2517" y="1796"/>
                  </a:lnTo>
                  <a:lnTo>
                    <a:pt x="2519" y="1797"/>
                  </a:lnTo>
                  <a:lnTo>
                    <a:pt x="2521" y="1799"/>
                  </a:lnTo>
                  <a:lnTo>
                    <a:pt x="2520" y="1800"/>
                  </a:lnTo>
                  <a:lnTo>
                    <a:pt x="2521" y="1801"/>
                  </a:lnTo>
                  <a:lnTo>
                    <a:pt x="2521" y="1802"/>
                  </a:lnTo>
                  <a:lnTo>
                    <a:pt x="2522" y="1806"/>
                  </a:lnTo>
                  <a:lnTo>
                    <a:pt x="2522" y="1806"/>
                  </a:lnTo>
                  <a:lnTo>
                    <a:pt x="2522" y="1807"/>
                  </a:lnTo>
                  <a:lnTo>
                    <a:pt x="2521" y="1808"/>
                  </a:lnTo>
                  <a:lnTo>
                    <a:pt x="2521" y="1809"/>
                  </a:lnTo>
                  <a:lnTo>
                    <a:pt x="2521" y="1810"/>
                  </a:lnTo>
                  <a:lnTo>
                    <a:pt x="2520" y="1811"/>
                  </a:lnTo>
                  <a:lnTo>
                    <a:pt x="2518" y="1809"/>
                  </a:lnTo>
                  <a:lnTo>
                    <a:pt x="2516" y="1806"/>
                  </a:lnTo>
                  <a:lnTo>
                    <a:pt x="2516" y="1803"/>
                  </a:lnTo>
                  <a:lnTo>
                    <a:pt x="2515" y="1804"/>
                  </a:lnTo>
                  <a:lnTo>
                    <a:pt x="2515" y="1806"/>
                  </a:lnTo>
                  <a:lnTo>
                    <a:pt x="2515" y="1806"/>
                  </a:lnTo>
                  <a:lnTo>
                    <a:pt x="2515" y="1808"/>
                  </a:lnTo>
                  <a:lnTo>
                    <a:pt x="2518" y="1812"/>
                  </a:lnTo>
                  <a:lnTo>
                    <a:pt x="2519" y="1814"/>
                  </a:lnTo>
                  <a:lnTo>
                    <a:pt x="2515" y="1818"/>
                  </a:lnTo>
                  <a:lnTo>
                    <a:pt x="2515" y="1819"/>
                  </a:lnTo>
                  <a:lnTo>
                    <a:pt x="2515" y="1820"/>
                  </a:lnTo>
                  <a:lnTo>
                    <a:pt x="2515" y="1824"/>
                  </a:lnTo>
                  <a:lnTo>
                    <a:pt x="2515" y="1824"/>
                  </a:lnTo>
                  <a:lnTo>
                    <a:pt x="2514" y="1825"/>
                  </a:lnTo>
                  <a:lnTo>
                    <a:pt x="2509" y="1824"/>
                  </a:lnTo>
                  <a:lnTo>
                    <a:pt x="2506" y="1825"/>
                  </a:lnTo>
                  <a:lnTo>
                    <a:pt x="2505" y="1827"/>
                  </a:lnTo>
                  <a:lnTo>
                    <a:pt x="2506" y="1827"/>
                  </a:lnTo>
                  <a:lnTo>
                    <a:pt x="2510" y="1828"/>
                  </a:lnTo>
                  <a:lnTo>
                    <a:pt x="2512" y="1828"/>
                  </a:lnTo>
                  <a:lnTo>
                    <a:pt x="2512" y="1830"/>
                  </a:lnTo>
                  <a:lnTo>
                    <a:pt x="2511" y="1830"/>
                  </a:lnTo>
                  <a:lnTo>
                    <a:pt x="2511" y="1831"/>
                  </a:lnTo>
                  <a:lnTo>
                    <a:pt x="2509" y="1832"/>
                  </a:lnTo>
                  <a:lnTo>
                    <a:pt x="2509" y="1833"/>
                  </a:lnTo>
                  <a:lnTo>
                    <a:pt x="2509" y="1834"/>
                  </a:lnTo>
                  <a:lnTo>
                    <a:pt x="2506" y="1838"/>
                  </a:lnTo>
                  <a:lnTo>
                    <a:pt x="2505" y="1841"/>
                  </a:lnTo>
                  <a:lnTo>
                    <a:pt x="2504" y="1843"/>
                  </a:lnTo>
                  <a:lnTo>
                    <a:pt x="2504" y="1854"/>
                  </a:lnTo>
                  <a:lnTo>
                    <a:pt x="2503" y="1855"/>
                  </a:lnTo>
                  <a:lnTo>
                    <a:pt x="2502" y="1855"/>
                  </a:lnTo>
                  <a:lnTo>
                    <a:pt x="2501" y="1854"/>
                  </a:lnTo>
                  <a:lnTo>
                    <a:pt x="2499" y="1854"/>
                  </a:lnTo>
                  <a:lnTo>
                    <a:pt x="2497" y="1855"/>
                  </a:lnTo>
                  <a:lnTo>
                    <a:pt x="2496" y="1858"/>
                  </a:lnTo>
                  <a:lnTo>
                    <a:pt x="2496" y="1864"/>
                  </a:lnTo>
                  <a:lnTo>
                    <a:pt x="2494" y="1868"/>
                  </a:lnTo>
                  <a:lnTo>
                    <a:pt x="2493" y="1871"/>
                  </a:lnTo>
                  <a:lnTo>
                    <a:pt x="2491" y="1875"/>
                  </a:lnTo>
                  <a:lnTo>
                    <a:pt x="2490" y="1880"/>
                  </a:lnTo>
                  <a:lnTo>
                    <a:pt x="2489" y="1883"/>
                  </a:lnTo>
                  <a:lnTo>
                    <a:pt x="2487" y="1882"/>
                  </a:lnTo>
                  <a:lnTo>
                    <a:pt x="2485" y="1884"/>
                  </a:lnTo>
                  <a:lnTo>
                    <a:pt x="2484" y="1886"/>
                  </a:lnTo>
                  <a:lnTo>
                    <a:pt x="2484" y="1888"/>
                  </a:lnTo>
                  <a:lnTo>
                    <a:pt x="2483" y="1887"/>
                  </a:lnTo>
                  <a:lnTo>
                    <a:pt x="2482" y="1885"/>
                  </a:lnTo>
                  <a:lnTo>
                    <a:pt x="2480" y="1884"/>
                  </a:lnTo>
                  <a:lnTo>
                    <a:pt x="2479" y="1884"/>
                  </a:lnTo>
                  <a:lnTo>
                    <a:pt x="2479" y="1886"/>
                  </a:lnTo>
                  <a:lnTo>
                    <a:pt x="2480" y="1896"/>
                  </a:lnTo>
                  <a:lnTo>
                    <a:pt x="2478" y="1902"/>
                  </a:lnTo>
                  <a:lnTo>
                    <a:pt x="2478" y="1905"/>
                  </a:lnTo>
                  <a:lnTo>
                    <a:pt x="2478" y="1907"/>
                  </a:lnTo>
                  <a:lnTo>
                    <a:pt x="2477" y="1907"/>
                  </a:lnTo>
                  <a:lnTo>
                    <a:pt x="2476" y="1904"/>
                  </a:lnTo>
                  <a:lnTo>
                    <a:pt x="2472" y="1899"/>
                  </a:lnTo>
                  <a:lnTo>
                    <a:pt x="2472" y="1897"/>
                  </a:lnTo>
                  <a:lnTo>
                    <a:pt x="2472" y="1891"/>
                  </a:lnTo>
                  <a:lnTo>
                    <a:pt x="2471" y="1890"/>
                  </a:lnTo>
                  <a:lnTo>
                    <a:pt x="2469" y="1890"/>
                  </a:lnTo>
                  <a:lnTo>
                    <a:pt x="2469" y="1893"/>
                  </a:lnTo>
                  <a:lnTo>
                    <a:pt x="2470" y="1896"/>
                  </a:lnTo>
                  <a:lnTo>
                    <a:pt x="2471" y="1899"/>
                  </a:lnTo>
                  <a:lnTo>
                    <a:pt x="2472" y="1901"/>
                  </a:lnTo>
                  <a:lnTo>
                    <a:pt x="2471" y="1902"/>
                  </a:lnTo>
                  <a:lnTo>
                    <a:pt x="2468" y="1907"/>
                  </a:lnTo>
                  <a:lnTo>
                    <a:pt x="2467" y="1909"/>
                  </a:lnTo>
                  <a:lnTo>
                    <a:pt x="2466" y="1908"/>
                  </a:lnTo>
                  <a:lnTo>
                    <a:pt x="2464" y="1908"/>
                  </a:lnTo>
                  <a:lnTo>
                    <a:pt x="2460" y="1911"/>
                  </a:lnTo>
                  <a:lnTo>
                    <a:pt x="2459" y="1912"/>
                  </a:lnTo>
                  <a:lnTo>
                    <a:pt x="2457" y="1914"/>
                  </a:lnTo>
                  <a:lnTo>
                    <a:pt x="2456" y="1916"/>
                  </a:lnTo>
                  <a:lnTo>
                    <a:pt x="2455" y="1918"/>
                  </a:lnTo>
                  <a:lnTo>
                    <a:pt x="2452" y="1917"/>
                  </a:lnTo>
                  <a:lnTo>
                    <a:pt x="2449" y="1920"/>
                  </a:lnTo>
                  <a:lnTo>
                    <a:pt x="2448" y="1923"/>
                  </a:lnTo>
                  <a:lnTo>
                    <a:pt x="2445" y="1923"/>
                  </a:lnTo>
                  <a:lnTo>
                    <a:pt x="2445" y="1925"/>
                  </a:lnTo>
                  <a:lnTo>
                    <a:pt x="2444" y="1934"/>
                  </a:lnTo>
                  <a:lnTo>
                    <a:pt x="2445" y="1935"/>
                  </a:lnTo>
                  <a:lnTo>
                    <a:pt x="2445" y="1937"/>
                  </a:lnTo>
                  <a:lnTo>
                    <a:pt x="2444" y="1937"/>
                  </a:lnTo>
                  <a:lnTo>
                    <a:pt x="2442" y="1938"/>
                  </a:lnTo>
                  <a:lnTo>
                    <a:pt x="2442" y="1938"/>
                  </a:lnTo>
                  <a:lnTo>
                    <a:pt x="2442" y="1939"/>
                  </a:lnTo>
                  <a:lnTo>
                    <a:pt x="2442" y="1942"/>
                  </a:lnTo>
                  <a:lnTo>
                    <a:pt x="2443" y="1947"/>
                  </a:lnTo>
                  <a:lnTo>
                    <a:pt x="2443" y="1950"/>
                  </a:lnTo>
                  <a:lnTo>
                    <a:pt x="2444" y="1951"/>
                  </a:lnTo>
                  <a:lnTo>
                    <a:pt x="2447" y="1954"/>
                  </a:lnTo>
                  <a:lnTo>
                    <a:pt x="2448" y="1956"/>
                  </a:lnTo>
                  <a:lnTo>
                    <a:pt x="2450" y="1956"/>
                  </a:lnTo>
                  <a:lnTo>
                    <a:pt x="2454" y="1956"/>
                  </a:lnTo>
                  <a:lnTo>
                    <a:pt x="2456" y="1956"/>
                  </a:lnTo>
                  <a:lnTo>
                    <a:pt x="2457" y="1956"/>
                  </a:lnTo>
                  <a:lnTo>
                    <a:pt x="2471" y="1960"/>
                  </a:lnTo>
                  <a:lnTo>
                    <a:pt x="2472" y="1961"/>
                  </a:lnTo>
                  <a:lnTo>
                    <a:pt x="2474" y="1962"/>
                  </a:lnTo>
                  <a:lnTo>
                    <a:pt x="2475" y="1964"/>
                  </a:lnTo>
                  <a:lnTo>
                    <a:pt x="2477" y="1970"/>
                  </a:lnTo>
                  <a:lnTo>
                    <a:pt x="2478" y="1973"/>
                  </a:lnTo>
                  <a:lnTo>
                    <a:pt x="2478" y="1974"/>
                  </a:lnTo>
                  <a:lnTo>
                    <a:pt x="2480" y="1976"/>
                  </a:lnTo>
                  <a:lnTo>
                    <a:pt x="2481" y="1978"/>
                  </a:lnTo>
                  <a:lnTo>
                    <a:pt x="2483" y="1979"/>
                  </a:lnTo>
                  <a:lnTo>
                    <a:pt x="2484" y="1979"/>
                  </a:lnTo>
                  <a:lnTo>
                    <a:pt x="2485" y="1980"/>
                  </a:lnTo>
                  <a:lnTo>
                    <a:pt x="2486" y="1980"/>
                  </a:lnTo>
                  <a:lnTo>
                    <a:pt x="2488" y="1980"/>
                  </a:lnTo>
                  <a:lnTo>
                    <a:pt x="2490" y="1977"/>
                  </a:lnTo>
                  <a:lnTo>
                    <a:pt x="2490" y="1977"/>
                  </a:lnTo>
                  <a:lnTo>
                    <a:pt x="2492" y="1979"/>
                  </a:lnTo>
                  <a:lnTo>
                    <a:pt x="2494" y="1985"/>
                  </a:lnTo>
                  <a:lnTo>
                    <a:pt x="2496" y="1994"/>
                  </a:lnTo>
                  <a:lnTo>
                    <a:pt x="2499" y="1998"/>
                  </a:lnTo>
                  <a:lnTo>
                    <a:pt x="2501" y="2001"/>
                  </a:lnTo>
                  <a:lnTo>
                    <a:pt x="2502" y="2002"/>
                  </a:lnTo>
                  <a:lnTo>
                    <a:pt x="2502" y="2003"/>
                  </a:lnTo>
                  <a:lnTo>
                    <a:pt x="2505" y="2011"/>
                  </a:lnTo>
                  <a:lnTo>
                    <a:pt x="2508" y="2015"/>
                  </a:lnTo>
                  <a:lnTo>
                    <a:pt x="2509" y="2017"/>
                  </a:lnTo>
                  <a:lnTo>
                    <a:pt x="2509" y="2020"/>
                  </a:lnTo>
                  <a:lnTo>
                    <a:pt x="2509" y="2022"/>
                  </a:lnTo>
                  <a:lnTo>
                    <a:pt x="2511" y="2022"/>
                  </a:lnTo>
                  <a:lnTo>
                    <a:pt x="2512" y="2023"/>
                  </a:lnTo>
                  <a:lnTo>
                    <a:pt x="2512" y="2024"/>
                  </a:lnTo>
                  <a:lnTo>
                    <a:pt x="2510" y="2027"/>
                  </a:lnTo>
                  <a:lnTo>
                    <a:pt x="2510" y="2028"/>
                  </a:lnTo>
                  <a:lnTo>
                    <a:pt x="2511" y="2028"/>
                  </a:lnTo>
                  <a:lnTo>
                    <a:pt x="2513" y="2028"/>
                  </a:lnTo>
                  <a:lnTo>
                    <a:pt x="2514" y="2028"/>
                  </a:lnTo>
                  <a:lnTo>
                    <a:pt x="2515" y="2028"/>
                  </a:lnTo>
                  <a:lnTo>
                    <a:pt x="2515" y="2033"/>
                  </a:lnTo>
                  <a:lnTo>
                    <a:pt x="2516" y="2034"/>
                  </a:lnTo>
                  <a:lnTo>
                    <a:pt x="2515" y="2035"/>
                  </a:lnTo>
                  <a:lnTo>
                    <a:pt x="2513" y="2035"/>
                  </a:lnTo>
                  <a:lnTo>
                    <a:pt x="2512" y="2036"/>
                  </a:lnTo>
                  <a:lnTo>
                    <a:pt x="2511" y="2037"/>
                  </a:lnTo>
                  <a:lnTo>
                    <a:pt x="2510" y="2039"/>
                  </a:lnTo>
                  <a:lnTo>
                    <a:pt x="2509" y="2041"/>
                  </a:lnTo>
                  <a:lnTo>
                    <a:pt x="2511" y="2045"/>
                  </a:lnTo>
                  <a:lnTo>
                    <a:pt x="2511" y="2046"/>
                  </a:lnTo>
                  <a:lnTo>
                    <a:pt x="2510" y="2046"/>
                  </a:lnTo>
                  <a:lnTo>
                    <a:pt x="2509" y="2046"/>
                  </a:lnTo>
                  <a:lnTo>
                    <a:pt x="2509" y="2047"/>
                  </a:lnTo>
                  <a:lnTo>
                    <a:pt x="2507" y="2051"/>
                  </a:lnTo>
                  <a:lnTo>
                    <a:pt x="2506" y="2055"/>
                  </a:lnTo>
                  <a:lnTo>
                    <a:pt x="2504" y="2053"/>
                  </a:lnTo>
                  <a:lnTo>
                    <a:pt x="2503" y="2053"/>
                  </a:lnTo>
                  <a:lnTo>
                    <a:pt x="2503" y="2055"/>
                  </a:lnTo>
                  <a:lnTo>
                    <a:pt x="2504" y="2058"/>
                  </a:lnTo>
                  <a:lnTo>
                    <a:pt x="2505" y="2061"/>
                  </a:lnTo>
                  <a:lnTo>
                    <a:pt x="2506" y="2062"/>
                  </a:lnTo>
                  <a:lnTo>
                    <a:pt x="2507" y="2063"/>
                  </a:lnTo>
                  <a:lnTo>
                    <a:pt x="2507" y="2064"/>
                  </a:lnTo>
                  <a:lnTo>
                    <a:pt x="2507" y="2067"/>
                  </a:lnTo>
                  <a:lnTo>
                    <a:pt x="2509" y="2068"/>
                  </a:lnTo>
                  <a:lnTo>
                    <a:pt x="2511" y="2066"/>
                  </a:lnTo>
                  <a:lnTo>
                    <a:pt x="2512" y="2062"/>
                  </a:lnTo>
                  <a:lnTo>
                    <a:pt x="2513" y="2057"/>
                  </a:lnTo>
                  <a:lnTo>
                    <a:pt x="2514" y="2052"/>
                  </a:lnTo>
                  <a:lnTo>
                    <a:pt x="2514" y="2050"/>
                  </a:lnTo>
                  <a:lnTo>
                    <a:pt x="2514" y="2049"/>
                  </a:lnTo>
                  <a:lnTo>
                    <a:pt x="2515" y="2048"/>
                  </a:lnTo>
                  <a:lnTo>
                    <a:pt x="2515" y="2046"/>
                  </a:lnTo>
                  <a:lnTo>
                    <a:pt x="2516" y="2045"/>
                  </a:lnTo>
                  <a:lnTo>
                    <a:pt x="2515" y="2041"/>
                  </a:lnTo>
                  <a:lnTo>
                    <a:pt x="2516" y="2040"/>
                  </a:lnTo>
                  <a:lnTo>
                    <a:pt x="2518" y="2037"/>
                  </a:lnTo>
                  <a:lnTo>
                    <a:pt x="2519" y="2034"/>
                  </a:lnTo>
                  <a:lnTo>
                    <a:pt x="2519" y="2030"/>
                  </a:lnTo>
                  <a:lnTo>
                    <a:pt x="2520" y="2027"/>
                  </a:lnTo>
                  <a:lnTo>
                    <a:pt x="2520" y="2024"/>
                  </a:lnTo>
                  <a:lnTo>
                    <a:pt x="2520" y="2022"/>
                  </a:lnTo>
                  <a:lnTo>
                    <a:pt x="2521" y="2021"/>
                  </a:lnTo>
                  <a:lnTo>
                    <a:pt x="2523" y="2018"/>
                  </a:lnTo>
                  <a:lnTo>
                    <a:pt x="2524" y="2018"/>
                  </a:lnTo>
                  <a:lnTo>
                    <a:pt x="2527" y="2018"/>
                  </a:lnTo>
                  <a:lnTo>
                    <a:pt x="2529" y="2019"/>
                  </a:lnTo>
                  <a:lnTo>
                    <a:pt x="2532" y="2020"/>
                  </a:lnTo>
                  <a:lnTo>
                    <a:pt x="2533" y="2022"/>
                  </a:lnTo>
                  <a:lnTo>
                    <a:pt x="2528" y="2027"/>
                  </a:lnTo>
                  <a:lnTo>
                    <a:pt x="2525" y="2035"/>
                  </a:lnTo>
                  <a:lnTo>
                    <a:pt x="2520" y="2052"/>
                  </a:lnTo>
                  <a:lnTo>
                    <a:pt x="2517" y="2065"/>
                  </a:lnTo>
                  <a:lnTo>
                    <a:pt x="2515" y="2073"/>
                  </a:lnTo>
                  <a:lnTo>
                    <a:pt x="2514" y="2078"/>
                  </a:lnTo>
                  <a:lnTo>
                    <a:pt x="2514" y="2083"/>
                  </a:lnTo>
                  <a:lnTo>
                    <a:pt x="2515" y="2087"/>
                  </a:lnTo>
                  <a:lnTo>
                    <a:pt x="2515" y="2089"/>
                  </a:lnTo>
                  <a:lnTo>
                    <a:pt x="2515" y="2092"/>
                  </a:lnTo>
                  <a:lnTo>
                    <a:pt x="2515" y="2094"/>
                  </a:lnTo>
                  <a:lnTo>
                    <a:pt x="2516" y="2094"/>
                  </a:lnTo>
                  <a:lnTo>
                    <a:pt x="2519" y="2090"/>
                  </a:lnTo>
                  <a:lnTo>
                    <a:pt x="2521" y="2090"/>
                  </a:lnTo>
                  <a:lnTo>
                    <a:pt x="2522" y="2089"/>
                  </a:lnTo>
                  <a:lnTo>
                    <a:pt x="2522" y="2089"/>
                  </a:lnTo>
                  <a:lnTo>
                    <a:pt x="2523" y="2090"/>
                  </a:lnTo>
                  <a:lnTo>
                    <a:pt x="2523" y="2091"/>
                  </a:lnTo>
                  <a:lnTo>
                    <a:pt x="2523" y="2093"/>
                  </a:lnTo>
                  <a:lnTo>
                    <a:pt x="2523" y="2094"/>
                  </a:lnTo>
                  <a:lnTo>
                    <a:pt x="2522" y="2095"/>
                  </a:lnTo>
                  <a:lnTo>
                    <a:pt x="2521" y="2097"/>
                  </a:lnTo>
                  <a:lnTo>
                    <a:pt x="2520" y="2098"/>
                  </a:lnTo>
                  <a:lnTo>
                    <a:pt x="2517" y="2100"/>
                  </a:lnTo>
                  <a:lnTo>
                    <a:pt x="2516" y="2101"/>
                  </a:lnTo>
                  <a:lnTo>
                    <a:pt x="2515" y="2104"/>
                  </a:lnTo>
                  <a:lnTo>
                    <a:pt x="2514" y="2105"/>
                  </a:lnTo>
                  <a:lnTo>
                    <a:pt x="2515" y="2107"/>
                  </a:lnTo>
                  <a:lnTo>
                    <a:pt x="2515" y="2109"/>
                  </a:lnTo>
                  <a:lnTo>
                    <a:pt x="2514" y="2110"/>
                  </a:lnTo>
                  <a:lnTo>
                    <a:pt x="2514" y="2112"/>
                  </a:lnTo>
                  <a:lnTo>
                    <a:pt x="2514" y="2113"/>
                  </a:lnTo>
                  <a:lnTo>
                    <a:pt x="2514" y="2114"/>
                  </a:lnTo>
                  <a:lnTo>
                    <a:pt x="2514" y="2115"/>
                  </a:lnTo>
                  <a:lnTo>
                    <a:pt x="2512" y="2117"/>
                  </a:lnTo>
                  <a:lnTo>
                    <a:pt x="2511" y="2118"/>
                  </a:lnTo>
                  <a:lnTo>
                    <a:pt x="2511" y="2120"/>
                  </a:lnTo>
                  <a:lnTo>
                    <a:pt x="2512" y="2127"/>
                  </a:lnTo>
                  <a:lnTo>
                    <a:pt x="2518" y="2135"/>
                  </a:lnTo>
                  <a:lnTo>
                    <a:pt x="2524" y="2137"/>
                  </a:lnTo>
                  <a:lnTo>
                    <a:pt x="2525" y="2138"/>
                  </a:lnTo>
                  <a:lnTo>
                    <a:pt x="2525" y="2140"/>
                  </a:lnTo>
                  <a:lnTo>
                    <a:pt x="2527" y="2142"/>
                  </a:lnTo>
                  <a:lnTo>
                    <a:pt x="2533" y="2147"/>
                  </a:lnTo>
                  <a:lnTo>
                    <a:pt x="2534" y="2150"/>
                  </a:lnTo>
                  <a:lnTo>
                    <a:pt x="2534" y="2151"/>
                  </a:lnTo>
                  <a:lnTo>
                    <a:pt x="2534" y="2152"/>
                  </a:lnTo>
                  <a:lnTo>
                    <a:pt x="2535" y="2158"/>
                  </a:lnTo>
                  <a:lnTo>
                    <a:pt x="2535" y="2160"/>
                  </a:lnTo>
                  <a:lnTo>
                    <a:pt x="2535" y="2161"/>
                  </a:lnTo>
                  <a:lnTo>
                    <a:pt x="2535" y="2162"/>
                  </a:lnTo>
                  <a:lnTo>
                    <a:pt x="2535" y="2167"/>
                  </a:lnTo>
                  <a:lnTo>
                    <a:pt x="2536" y="2172"/>
                  </a:lnTo>
                  <a:lnTo>
                    <a:pt x="2539" y="2175"/>
                  </a:lnTo>
                  <a:lnTo>
                    <a:pt x="2546" y="2179"/>
                  </a:lnTo>
                  <a:lnTo>
                    <a:pt x="2549" y="2181"/>
                  </a:lnTo>
                  <a:lnTo>
                    <a:pt x="2555" y="2194"/>
                  </a:lnTo>
                  <a:lnTo>
                    <a:pt x="2560" y="2202"/>
                  </a:lnTo>
                  <a:lnTo>
                    <a:pt x="2563" y="2204"/>
                  </a:lnTo>
                  <a:lnTo>
                    <a:pt x="2568" y="2209"/>
                  </a:lnTo>
                  <a:lnTo>
                    <a:pt x="2569" y="2209"/>
                  </a:lnTo>
                  <a:lnTo>
                    <a:pt x="2581" y="2231"/>
                  </a:lnTo>
                  <a:lnTo>
                    <a:pt x="2583" y="2234"/>
                  </a:lnTo>
                  <a:lnTo>
                    <a:pt x="2587" y="2238"/>
                  </a:lnTo>
                  <a:lnTo>
                    <a:pt x="2588" y="2240"/>
                  </a:lnTo>
                  <a:lnTo>
                    <a:pt x="2589" y="2243"/>
                  </a:lnTo>
                  <a:lnTo>
                    <a:pt x="2589" y="2245"/>
                  </a:lnTo>
                  <a:lnTo>
                    <a:pt x="2590" y="2248"/>
                  </a:lnTo>
                  <a:lnTo>
                    <a:pt x="2595" y="2260"/>
                  </a:lnTo>
                  <a:lnTo>
                    <a:pt x="2599" y="2263"/>
                  </a:lnTo>
                  <a:lnTo>
                    <a:pt x="2602" y="2264"/>
                  </a:lnTo>
                  <a:lnTo>
                    <a:pt x="2606" y="2265"/>
                  </a:lnTo>
                  <a:lnTo>
                    <a:pt x="2611" y="2268"/>
                  </a:lnTo>
                  <a:lnTo>
                    <a:pt x="2613" y="2271"/>
                  </a:lnTo>
                  <a:lnTo>
                    <a:pt x="2609" y="2278"/>
                  </a:lnTo>
                  <a:lnTo>
                    <a:pt x="2602" y="2287"/>
                  </a:lnTo>
                  <a:lnTo>
                    <a:pt x="2598" y="2298"/>
                  </a:lnTo>
                  <a:lnTo>
                    <a:pt x="2596" y="2301"/>
                  </a:lnTo>
                  <a:lnTo>
                    <a:pt x="2594" y="2303"/>
                  </a:lnTo>
                  <a:lnTo>
                    <a:pt x="2587" y="2308"/>
                  </a:lnTo>
                  <a:lnTo>
                    <a:pt x="2581" y="2312"/>
                  </a:lnTo>
                  <a:lnTo>
                    <a:pt x="2579" y="2314"/>
                  </a:lnTo>
                  <a:lnTo>
                    <a:pt x="2569" y="2316"/>
                  </a:lnTo>
                  <a:lnTo>
                    <a:pt x="2565" y="2317"/>
                  </a:lnTo>
                  <a:lnTo>
                    <a:pt x="2563" y="2321"/>
                  </a:lnTo>
                  <a:lnTo>
                    <a:pt x="2561" y="2329"/>
                  </a:lnTo>
                  <a:lnTo>
                    <a:pt x="2559" y="2330"/>
                  </a:lnTo>
                  <a:lnTo>
                    <a:pt x="2557" y="2330"/>
                  </a:lnTo>
                  <a:lnTo>
                    <a:pt x="2556" y="2331"/>
                  </a:lnTo>
                  <a:lnTo>
                    <a:pt x="2555" y="2333"/>
                  </a:lnTo>
                  <a:lnTo>
                    <a:pt x="2554" y="2335"/>
                  </a:lnTo>
                  <a:lnTo>
                    <a:pt x="2553" y="2337"/>
                  </a:lnTo>
                  <a:lnTo>
                    <a:pt x="2551" y="2338"/>
                  </a:lnTo>
                  <a:lnTo>
                    <a:pt x="2551" y="2339"/>
                  </a:lnTo>
                  <a:lnTo>
                    <a:pt x="2551" y="2341"/>
                  </a:lnTo>
                  <a:lnTo>
                    <a:pt x="2551" y="2344"/>
                  </a:lnTo>
                  <a:lnTo>
                    <a:pt x="2551" y="2346"/>
                  </a:lnTo>
                  <a:lnTo>
                    <a:pt x="2551" y="2347"/>
                  </a:lnTo>
                  <a:lnTo>
                    <a:pt x="2549" y="2348"/>
                  </a:lnTo>
                  <a:lnTo>
                    <a:pt x="2545" y="2349"/>
                  </a:lnTo>
                  <a:lnTo>
                    <a:pt x="2544" y="2349"/>
                  </a:lnTo>
                  <a:lnTo>
                    <a:pt x="2538" y="2350"/>
                  </a:lnTo>
                  <a:lnTo>
                    <a:pt x="2536" y="2349"/>
                  </a:lnTo>
                  <a:lnTo>
                    <a:pt x="2533" y="2348"/>
                  </a:lnTo>
                  <a:lnTo>
                    <a:pt x="2528" y="2346"/>
                  </a:lnTo>
                  <a:lnTo>
                    <a:pt x="2527" y="2346"/>
                  </a:lnTo>
                  <a:lnTo>
                    <a:pt x="2525" y="2346"/>
                  </a:lnTo>
                  <a:lnTo>
                    <a:pt x="2521" y="2348"/>
                  </a:lnTo>
                  <a:lnTo>
                    <a:pt x="2520" y="2348"/>
                  </a:lnTo>
                  <a:lnTo>
                    <a:pt x="2518" y="2347"/>
                  </a:lnTo>
                  <a:lnTo>
                    <a:pt x="2515" y="2343"/>
                  </a:lnTo>
                  <a:lnTo>
                    <a:pt x="2514" y="2342"/>
                  </a:lnTo>
                  <a:lnTo>
                    <a:pt x="2504" y="2341"/>
                  </a:lnTo>
                  <a:lnTo>
                    <a:pt x="2503" y="2341"/>
                  </a:lnTo>
                  <a:lnTo>
                    <a:pt x="2502" y="2341"/>
                  </a:lnTo>
                  <a:lnTo>
                    <a:pt x="2495" y="2336"/>
                  </a:lnTo>
                  <a:lnTo>
                    <a:pt x="2493" y="2335"/>
                  </a:lnTo>
                  <a:lnTo>
                    <a:pt x="2492" y="2332"/>
                  </a:lnTo>
                  <a:lnTo>
                    <a:pt x="2492" y="2326"/>
                  </a:lnTo>
                  <a:lnTo>
                    <a:pt x="2492" y="2323"/>
                  </a:lnTo>
                  <a:lnTo>
                    <a:pt x="2491" y="2322"/>
                  </a:lnTo>
                  <a:lnTo>
                    <a:pt x="2489" y="2318"/>
                  </a:lnTo>
                  <a:lnTo>
                    <a:pt x="2488" y="2317"/>
                  </a:lnTo>
                  <a:lnTo>
                    <a:pt x="2488" y="2316"/>
                  </a:lnTo>
                  <a:lnTo>
                    <a:pt x="2487" y="2315"/>
                  </a:lnTo>
                  <a:lnTo>
                    <a:pt x="2486" y="2314"/>
                  </a:lnTo>
                  <a:lnTo>
                    <a:pt x="2484" y="2312"/>
                  </a:lnTo>
                  <a:lnTo>
                    <a:pt x="2484" y="2311"/>
                  </a:lnTo>
                  <a:lnTo>
                    <a:pt x="2484" y="2309"/>
                  </a:lnTo>
                  <a:lnTo>
                    <a:pt x="2483" y="2306"/>
                  </a:lnTo>
                  <a:lnTo>
                    <a:pt x="2482" y="2305"/>
                  </a:lnTo>
                  <a:lnTo>
                    <a:pt x="2480" y="2305"/>
                  </a:lnTo>
                  <a:lnTo>
                    <a:pt x="2478" y="2305"/>
                  </a:lnTo>
                  <a:lnTo>
                    <a:pt x="2477" y="2305"/>
                  </a:lnTo>
                  <a:lnTo>
                    <a:pt x="2473" y="2306"/>
                  </a:lnTo>
                  <a:lnTo>
                    <a:pt x="2472" y="2306"/>
                  </a:lnTo>
                  <a:lnTo>
                    <a:pt x="2472" y="2304"/>
                  </a:lnTo>
                  <a:lnTo>
                    <a:pt x="2471" y="2300"/>
                  </a:lnTo>
                  <a:lnTo>
                    <a:pt x="2468" y="2297"/>
                  </a:lnTo>
                  <a:lnTo>
                    <a:pt x="2464" y="2293"/>
                  </a:lnTo>
                  <a:lnTo>
                    <a:pt x="2463" y="2291"/>
                  </a:lnTo>
                  <a:lnTo>
                    <a:pt x="2462" y="2290"/>
                  </a:lnTo>
                  <a:lnTo>
                    <a:pt x="2462" y="2288"/>
                  </a:lnTo>
                  <a:lnTo>
                    <a:pt x="2461" y="2287"/>
                  </a:lnTo>
                  <a:lnTo>
                    <a:pt x="2460" y="2287"/>
                  </a:lnTo>
                  <a:lnTo>
                    <a:pt x="2458" y="2287"/>
                  </a:lnTo>
                  <a:lnTo>
                    <a:pt x="2457" y="2286"/>
                  </a:lnTo>
                  <a:lnTo>
                    <a:pt x="2455" y="2285"/>
                  </a:lnTo>
                  <a:lnTo>
                    <a:pt x="2449" y="2280"/>
                  </a:lnTo>
                  <a:lnTo>
                    <a:pt x="2448" y="2278"/>
                  </a:lnTo>
                  <a:lnTo>
                    <a:pt x="2448" y="2276"/>
                  </a:lnTo>
                  <a:lnTo>
                    <a:pt x="2448" y="2272"/>
                  </a:lnTo>
                  <a:lnTo>
                    <a:pt x="2447" y="2270"/>
                  </a:lnTo>
                  <a:lnTo>
                    <a:pt x="2446" y="2270"/>
                  </a:lnTo>
                  <a:lnTo>
                    <a:pt x="2445" y="2272"/>
                  </a:lnTo>
                  <a:lnTo>
                    <a:pt x="2444" y="2272"/>
                  </a:lnTo>
                  <a:lnTo>
                    <a:pt x="2443" y="2273"/>
                  </a:lnTo>
                  <a:lnTo>
                    <a:pt x="2439" y="2274"/>
                  </a:lnTo>
                  <a:lnTo>
                    <a:pt x="2437" y="2275"/>
                  </a:lnTo>
                  <a:lnTo>
                    <a:pt x="2435" y="2277"/>
                  </a:lnTo>
                  <a:lnTo>
                    <a:pt x="2433" y="2278"/>
                  </a:lnTo>
                  <a:lnTo>
                    <a:pt x="2431" y="2278"/>
                  </a:lnTo>
                  <a:lnTo>
                    <a:pt x="2430" y="2277"/>
                  </a:lnTo>
                  <a:lnTo>
                    <a:pt x="2430" y="2275"/>
                  </a:lnTo>
                  <a:lnTo>
                    <a:pt x="2430" y="2270"/>
                  </a:lnTo>
                  <a:lnTo>
                    <a:pt x="2430" y="2268"/>
                  </a:lnTo>
                  <a:lnTo>
                    <a:pt x="2428" y="2267"/>
                  </a:lnTo>
                  <a:lnTo>
                    <a:pt x="2424" y="2266"/>
                  </a:lnTo>
                  <a:lnTo>
                    <a:pt x="2421" y="2266"/>
                  </a:lnTo>
                  <a:lnTo>
                    <a:pt x="2419" y="2266"/>
                  </a:lnTo>
                  <a:lnTo>
                    <a:pt x="2417" y="2263"/>
                  </a:lnTo>
                  <a:lnTo>
                    <a:pt x="2415" y="2262"/>
                  </a:lnTo>
                  <a:lnTo>
                    <a:pt x="2409" y="2261"/>
                  </a:lnTo>
                  <a:lnTo>
                    <a:pt x="2406" y="2260"/>
                  </a:lnTo>
                  <a:lnTo>
                    <a:pt x="2403" y="2255"/>
                  </a:lnTo>
                  <a:lnTo>
                    <a:pt x="2400" y="2253"/>
                  </a:lnTo>
                  <a:lnTo>
                    <a:pt x="2400" y="2253"/>
                  </a:lnTo>
                  <a:lnTo>
                    <a:pt x="2399" y="2253"/>
                  </a:lnTo>
                  <a:lnTo>
                    <a:pt x="2398" y="2253"/>
                  </a:lnTo>
                  <a:lnTo>
                    <a:pt x="2397" y="2253"/>
                  </a:lnTo>
                  <a:lnTo>
                    <a:pt x="2392" y="2254"/>
                  </a:lnTo>
                  <a:lnTo>
                    <a:pt x="2389" y="2254"/>
                  </a:lnTo>
                  <a:lnTo>
                    <a:pt x="2387" y="2253"/>
                  </a:lnTo>
                  <a:lnTo>
                    <a:pt x="2387" y="2251"/>
                  </a:lnTo>
                  <a:lnTo>
                    <a:pt x="2386" y="2250"/>
                  </a:lnTo>
                  <a:lnTo>
                    <a:pt x="2384" y="2251"/>
                  </a:lnTo>
                  <a:lnTo>
                    <a:pt x="2382" y="2251"/>
                  </a:lnTo>
                  <a:lnTo>
                    <a:pt x="2382" y="2250"/>
                  </a:lnTo>
                  <a:lnTo>
                    <a:pt x="2381" y="2249"/>
                  </a:lnTo>
                  <a:lnTo>
                    <a:pt x="2380" y="2248"/>
                  </a:lnTo>
                  <a:lnTo>
                    <a:pt x="2379" y="2249"/>
                  </a:lnTo>
                  <a:lnTo>
                    <a:pt x="2378" y="2250"/>
                  </a:lnTo>
                  <a:lnTo>
                    <a:pt x="2377" y="2250"/>
                  </a:lnTo>
                  <a:lnTo>
                    <a:pt x="2376" y="2250"/>
                  </a:lnTo>
                  <a:lnTo>
                    <a:pt x="2374" y="2249"/>
                  </a:lnTo>
                  <a:lnTo>
                    <a:pt x="2373" y="2248"/>
                  </a:lnTo>
                  <a:lnTo>
                    <a:pt x="2370" y="2241"/>
                  </a:lnTo>
                  <a:lnTo>
                    <a:pt x="2370" y="2240"/>
                  </a:lnTo>
                  <a:lnTo>
                    <a:pt x="2364" y="2239"/>
                  </a:lnTo>
                  <a:lnTo>
                    <a:pt x="2353" y="2232"/>
                  </a:lnTo>
                  <a:lnTo>
                    <a:pt x="2350" y="2230"/>
                  </a:lnTo>
                  <a:lnTo>
                    <a:pt x="2347" y="2228"/>
                  </a:lnTo>
                  <a:lnTo>
                    <a:pt x="2346" y="2225"/>
                  </a:lnTo>
                  <a:lnTo>
                    <a:pt x="2357" y="2198"/>
                  </a:lnTo>
                  <a:lnTo>
                    <a:pt x="2357" y="2195"/>
                  </a:lnTo>
                  <a:lnTo>
                    <a:pt x="2353" y="2191"/>
                  </a:lnTo>
                  <a:lnTo>
                    <a:pt x="2346" y="2188"/>
                  </a:lnTo>
                  <a:lnTo>
                    <a:pt x="2339" y="2186"/>
                  </a:lnTo>
                  <a:lnTo>
                    <a:pt x="2334" y="2186"/>
                  </a:lnTo>
                  <a:lnTo>
                    <a:pt x="2326" y="2189"/>
                  </a:lnTo>
                  <a:lnTo>
                    <a:pt x="2322" y="2189"/>
                  </a:lnTo>
                  <a:lnTo>
                    <a:pt x="2319" y="2188"/>
                  </a:lnTo>
                  <a:lnTo>
                    <a:pt x="2318" y="2186"/>
                  </a:lnTo>
                  <a:lnTo>
                    <a:pt x="2317" y="2185"/>
                  </a:lnTo>
                  <a:lnTo>
                    <a:pt x="2316" y="2183"/>
                  </a:lnTo>
                  <a:lnTo>
                    <a:pt x="2316" y="2181"/>
                  </a:lnTo>
                  <a:lnTo>
                    <a:pt x="2307" y="2170"/>
                  </a:lnTo>
                  <a:lnTo>
                    <a:pt x="2304" y="2167"/>
                  </a:lnTo>
                  <a:lnTo>
                    <a:pt x="2301" y="2167"/>
                  </a:lnTo>
                  <a:lnTo>
                    <a:pt x="2299" y="2167"/>
                  </a:lnTo>
                  <a:lnTo>
                    <a:pt x="2297" y="2168"/>
                  </a:lnTo>
                  <a:lnTo>
                    <a:pt x="2296" y="2168"/>
                  </a:lnTo>
                  <a:lnTo>
                    <a:pt x="2294" y="2169"/>
                  </a:lnTo>
                  <a:lnTo>
                    <a:pt x="2292" y="2168"/>
                  </a:lnTo>
                  <a:lnTo>
                    <a:pt x="2291" y="2167"/>
                  </a:lnTo>
                  <a:lnTo>
                    <a:pt x="2281" y="2161"/>
                  </a:lnTo>
                  <a:lnTo>
                    <a:pt x="2277" y="2160"/>
                  </a:lnTo>
                  <a:lnTo>
                    <a:pt x="2275" y="2163"/>
                  </a:lnTo>
                  <a:lnTo>
                    <a:pt x="2274" y="2165"/>
                  </a:lnTo>
                  <a:lnTo>
                    <a:pt x="2272" y="2171"/>
                  </a:lnTo>
                  <a:lnTo>
                    <a:pt x="2270" y="2177"/>
                  </a:lnTo>
                  <a:lnTo>
                    <a:pt x="2269" y="2178"/>
                  </a:lnTo>
                  <a:lnTo>
                    <a:pt x="2268" y="2177"/>
                  </a:lnTo>
                  <a:lnTo>
                    <a:pt x="2266" y="2170"/>
                  </a:lnTo>
                  <a:lnTo>
                    <a:pt x="2265" y="2168"/>
                  </a:lnTo>
                  <a:lnTo>
                    <a:pt x="2262" y="2165"/>
                  </a:lnTo>
                  <a:lnTo>
                    <a:pt x="2261" y="2164"/>
                  </a:lnTo>
                  <a:lnTo>
                    <a:pt x="2258" y="2162"/>
                  </a:lnTo>
                  <a:lnTo>
                    <a:pt x="2257" y="2162"/>
                  </a:lnTo>
                  <a:lnTo>
                    <a:pt x="2254" y="2161"/>
                  </a:lnTo>
                  <a:lnTo>
                    <a:pt x="2250" y="2161"/>
                  </a:lnTo>
                  <a:lnTo>
                    <a:pt x="2245" y="2161"/>
                  </a:lnTo>
                  <a:lnTo>
                    <a:pt x="2243" y="2161"/>
                  </a:lnTo>
                  <a:lnTo>
                    <a:pt x="2236" y="2166"/>
                  </a:lnTo>
                  <a:lnTo>
                    <a:pt x="2232" y="2167"/>
                  </a:lnTo>
                  <a:lnTo>
                    <a:pt x="2225" y="2167"/>
                  </a:lnTo>
                  <a:lnTo>
                    <a:pt x="2222" y="2169"/>
                  </a:lnTo>
                  <a:lnTo>
                    <a:pt x="2220" y="2173"/>
                  </a:lnTo>
                  <a:lnTo>
                    <a:pt x="2219" y="2174"/>
                  </a:lnTo>
                  <a:lnTo>
                    <a:pt x="2218" y="2176"/>
                  </a:lnTo>
                  <a:lnTo>
                    <a:pt x="2217" y="2176"/>
                  </a:lnTo>
                  <a:lnTo>
                    <a:pt x="2214" y="2177"/>
                  </a:lnTo>
                  <a:lnTo>
                    <a:pt x="2205" y="2178"/>
                  </a:lnTo>
                  <a:lnTo>
                    <a:pt x="2201" y="2179"/>
                  </a:lnTo>
                  <a:lnTo>
                    <a:pt x="2200" y="2180"/>
                  </a:lnTo>
                  <a:lnTo>
                    <a:pt x="2197" y="2184"/>
                  </a:lnTo>
                  <a:lnTo>
                    <a:pt x="2196" y="2185"/>
                  </a:lnTo>
                  <a:lnTo>
                    <a:pt x="2195" y="2185"/>
                  </a:lnTo>
                  <a:lnTo>
                    <a:pt x="2193" y="2185"/>
                  </a:lnTo>
                  <a:lnTo>
                    <a:pt x="2191" y="2184"/>
                  </a:lnTo>
                  <a:lnTo>
                    <a:pt x="2190" y="2182"/>
                  </a:lnTo>
                  <a:lnTo>
                    <a:pt x="2186" y="2181"/>
                  </a:lnTo>
                  <a:lnTo>
                    <a:pt x="2182" y="2180"/>
                  </a:lnTo>
                  <a:lnTo>
                    <a:pt x="2178" y="2179"/>
                  </a:lnTo>
                  <a:lnTo>
                    <a:pt x="2175" y="2176"/>
                  </a:lnTo>
                  <a:lnTo>
                    <a:pt x="2175" y="2173"/>
                  </a:lnTo>
                  <a:lnTo>
                    <a:pt x="2178" y="2170"/>
                  </a:lnTo>
                  <a:lnTo>
                    <a:pt x="2181" y="2167"/>
                  </a:lnTo>
                  <a:lnTo>
                    <a:pt x="2183" y="2165"/>
                  </a:lnTo>
                  <a:lnTo>
                    <a:pt x="2182" y="2161"/>
                  </a:lnTo>
                  <a:lnTo>
                    <a:pt x="2180" y="2161"/>
                  </a:lnTo>
                  <a:lnTo>
                    <a:pt x="2178" y="2159"/>
                  </a:lnTo>
                  <a:lnTo>
                    <a:pt x="2170" y="2157"/>
                  </a:lnTo>
                  <a:lnTo>
                    <a:pt x="2168" y="2156"/>
                  </a:lnTo>
                  <a:lnTo>
                    <a:pt x="2164" y="2152"/>
                  </a:lnTo>
                  <a:lnTo>
                    <a:pt x="2162" y="2150"/>
                  </a:lnTo>
                  <a:lnTo>
                    <a:pt x="2156" y="2147"/>
                  </a:lnTo>
                  <a:lnTo>
                    <a:pt x="2153" y="2146"/>
                  </a:lnTo>
                  <a:lnTo>
                    <a:pt x="2144" y="2144"/>
                  </a:lnTo>
                  <a:lnTo>
                    <a:pt x="2127" y="2139"/>
                  </a:lnTo>
                  <a:lnTo>
                    <a:pt x="2125" y="2138"/>
                  </a:lnTo>
                  <a:lnTo>
                    <a:pt x="2124" y="2137"/>
                  </a:lnTo>
                  <a:lnTo>
                    <a:pt x="2114" y="2128"/>
                  </a:lnTo>
                  <a:lnTo>
                    <a:pt x="2110" y="2125"/>
                  </a:lnTo>
                  <a:lnTo>
                    <a:pt x="2109" y="2124"/>
                  </a:lnTo>
                  <a:lnTo>
                    <a:pt x="2109" y="2122"/>
                  </a:lnTo>
                  <a:lnTo>
                    <a:pt x="2110" y="2119"/>
                  </a:lnTo>
                  <a:lnTo>
                    <a:pt x="2110" y="2118"/>
                  </a:lnTo>
                  <a:lnTo>
                    <a:pt x="2102" y="2115"/>
                  </a:lnTo>
                  <a:lnTo>
                    <a:pt x="2100" y="2113"/>
                  </a:lnTo>
                  <a:lnTo>
                    <a:pt x="2097" y="2111"/>
                  </a:lnTo>
                  <a:lnTo>
                    <a:pt x="2094" y="2109"/>
                  </a:lnTo>
                  <a:lnTo>
                    <a:pt x="2091" y="2108"/>
                  </a:lnTo>
                  <a:lnTo>
                    <a:pt x="2088" y="2108"/>
                  </a:lnTo>
                  <a:lnTo>
                    <a:pt x="2083" y="2109"/>
                  </a:lnTo>
                  <a:lnTo>
                    <a:pt x="2080" y="2110"/>
                  </a:lnTo>
                  <a:lnTo>
                    <a:pt x="2079" y="2110"/>
                  </a:lnTo>
                  <a:lnTo>
                    <a:pt x="2076" y="2113"/>
                  </a:lnTo>
                  <a:lnTo>
                    <a:pt x="2075" y="2113"/>
                  </a:lnTo>
                  <a:lnTo>
                    <a:pt x="2073" y="2113"/>
                  </a:lnTo>
                  <a:lnTo>
                    <a:pt x="2068" y="2110"/>
                  </a:lnTo>
                  <a:lnTo>
                    <a:pt x="2065" y="2107"/>
                  </a:lnTo>
                  <a:lnTo>
                    <a:pt x="2063" y="2106"/>
                  </a:lnTo>
                  <a:lnTo>
                    <a:pt x="2058" y="2101"/>
                  </a:lnTo>
                  <a:lnTo>
                    <a:pt x="2052" y="2101"/>
                  </a:lnTo>
                  <a:lnTo>
                    <a:pt x="2052" y="2101"/>
                  </a:lnTo>
                  <a:lnTo>
                    <a:pt x="2036" y="2102"/>
                  </a:lnTo>
                  <a:lnTo>
                    <a:pt x="2034" y="2103"/>
                  </a:lnTo>
                  <a:lnTo>
                    <a:pt x="2027" y="2107"/>
                  </a:lnTo>
                  <a:lnTo>
                    <a:pt x="2023" y="2107"/>
                  </a:lnTo>
                  <a:lnTo>
                    <a:pt x="2021" y="2107"/>
                  </a:lnTo>
                  <a:lnTo>
                    <a:pt x="2017" y="2107"/>
                  </a:lnTo>
                  <a:lnTo>
                    <a:pt x="2015" y="2106"/>
                  </a:lnTo>
                  <a:lnTo>
                    <a:pt x="2012" y="2105"/>
                  </a:lnTo>
                  <a:lnTo>
                    <a:pt x="2010" y="2105"/>
                  </a:lnTo>
                  <a:lnTo>
                    <a:pt x="2004" y="2105"/>
                  </a:lnTo>
                  <a:lnTo>
                    <a:pt x="2000" y="2105"/>
                  </a:lnTo>
                  <a:lnTo>
                    <a:pt x="1995" y="2103"/>
                  </a:lnTo>
                  <a:lnTo>
                    <a:pt x="1992" y="2103"/>
                  </a:lnTo>
                  <a:lnTo>
                    <a:pt x="1985" y="2104"/>
                  </a:lnTo>
                  <a:lnTo>
                    <a:pt x="1981" y="2103"/>
                  </a:lnTo>
                  <a:lnTo>
                    <a:pt x="1979" y="2102"/>
                  </a:lnTo>
                  <a:lnTo>
                    <a:pt x="1975" y="2098"/>
                  </a:lnTo>
                  <a:lnTo>
                    <a:pt x="1973" y="2096"/>
                  </a:lnTo>
                  <a:lnTo>
                    <a:pt x="1967" y="2095"/>
                  </a:lnTo>
                  <a:lnTo>
                    <a:pt x="1967" y="2094"/>
                  </a:lnTo>
                  <a:lnTo>
                    <a:pt x="1966" y="2093"/>
                  </a:lnTo>
                  <a:lnTo>
                    <a:pt x="1964" y="2090"/>
                  </a:lnTo>
                  <a:lnTo>
                    <a:pt x="1963" y="2089"/>
                  </a:lnTo>
                  <a:lnTo>
                    <a:pt x="1961" y="2088"/>
                  </a:lnTo>
                  <a:lnTo>
                    <a:pt x="1955" y="2089"/>
                  </a:lnTo>
                  <a:lnTo>
                    <a:pt x="1951" y="2088"/>
                  </a:lnTo>
                  <a:lnTo>
                    <a:pt x="1949" y="2085"/>
                  </a:lnTo>
                  <a:lnTo>
                    <a:pt x="1945" y="2083"/>
                  </a:lnTo>
                  <a:lnTo>
                    <a:pt x="1943" y="2083"/>
                  </a:lnTo>
                  <a:lnTo>
                    <a:pt x="1933" y="2084"/>
                  </a:lnTo>
                  <a:lnTo>
                    <a:pt x="1931" y="2083"/>
                  </a:lnTo>
                  <a:lnTo>
                    <a:pt x="1918" y="2074"/>
                  </a:lnTo>
                  <a:lnTo>
                    <a:pt x="1915" y="2072"/>
                  </a:lnTo>
                  <a:lnTo>
                    <a:pt x="1906" y="2069"/>
                  </a:lnTo>
                  <a:lnTo>
                    <a:pt x="1901" y="2065"/>
                  </a:lnTo>
                  <a:lnTo>
                    <a:pt x="1901" y="2064"/>
                  </a:lnTo>
                  <a:lnTo>
                    <a:pt x="1898" y="2064"/>
                  </a:lnTo>
                  <a:lnTo>
                    <a:pt x="1895" y="2064"/>
                  </a:lnTo>
                  <a:lnTo>
                    <a:pt x="1889" y="2067"/>
                  </a:lnTo>
                  <a:lnTo>
                    <a:pt x="1886" y="2067"/>
                  </a:lnTo>
                  <a:lnTo>
                    <a:pt x="1883" y="2067"/>
                  </a:lnTo>
                  <a:lnTo>
                    <a:pt x="1860" y="2058"/>
                  </a:lnTo>
                  <a:lnTo>
                    <a:pt x="1853" y="2058"/>
                  </a:lnTo>
                  <a:lnTo>
                    <a:pt x="1847" y="2060"/>
                  </a:lnTo>
                  <a:lnTo>
                    <a:pt x="1846" y="2062"/>
                  </a:lnTo>
                  <a:lnTo>
                    <a:pt x="1844" y="2064"/>
                  </a:lnTo>
                  <a:lnTo>
                    <a:pt x="1838" y="2080"/>
                  </a:lnTo>
                  <a:lnTo>
                    <a:pt x="1838" y="2082"/>
                  </a:lnTo>
                  <a:lnTo>
                    <a:pt x="1835" y="2082"/>
                  </a:lnTo>
                  <a:lnTo>
                    <a:pt x="1833" y="2080"/>
                  </a:lnTo>
                  <a:lnTo>
                    <a:pt x="1831" y="2077"/>
                  </a:lnTo>
                  <a:lnTo>
                    <a:pt x="1829" y="2075"/>
                  </a:lnTo>
                  <a:lnTo>
                    <a:pt x="1829" y="2071"/>
                  </a:lnTo>
                  <a:lnTo>
                    <a:pt x="1827" y="2069"/>
                  </a:lnTo>
                  <a:lnTo>
                    <a:pt x="1825" y="2067"/>
                  </a:lnTo>
                  <a:lnTo>
                    <a:pt x="1817" y="2063"/>
                  </a:lnTo>
                  <a:lnTo>
                    <a:pt x="1815" y="2060"/>
                  </a:lnTo>
                  <a:lnTo>
                    <a:pt x="1814" y="2059"/>
                  </a:lnTo>
                  <a:lnTo>
                    <a:pt x="1813" y="2059"/>
                  </a:lnTo>
                  <a:lnTo>
                    <a:pt x="1812" y="2058"/>
                  </a:lnTo>
                  <a:lnTo>
                    <a:pt x="1811" y="2055"/>
                  </a:lnTo>
                  <a:lnTo>
                    <a:pt x="1811" y="2054"/>
                  </a:lnTo>
                  <a:lnTo>
                    <a:pt x="1810" y="2052"/>
                  </a:lnTo>
                  <a:lnTo>
                    <a:pt x="1806" y="2052"/>
                  </a:lnTo>
                  <a:lnTo>
                    <a:pt x="1805" y="2050"/>
                  </a:lnTo>
                  <a:lnTo>
                    <a:pt x="1800" y="2045"/>
                  </a:lnTo>
                  <a:lnTo>
                    <a:pt x="1790" y="2034"/>
                  </a:lnTo>
                  <a:lnTo>
                    <a:pt x="1784" y="2025"/>
                  </a:lnTo>
                  <a:lnTo>
                    <a:pt x="1779" y="2019"/>
                  </a:lnTo>
                  <a:lnTo>
                    <a:pt x="1759" y="2003"/>
                  </a:lnTo>
                  <a:lnTo>
                    <a:pt x="1757" y="2000"/>
                  </a:lnTo>
                  <a:lnTo>
                    <a:pt x="1754" y="1996"/>
                  </a:lnTo>
                  <a:lnTo>
                    <a:pt x="1753" y="1995"/>
                  </a:lnTo>
                  <a:lnTo>
                    <a:pt x="1751" y="1994"/>
                  </a:lnTo>
                  <a:lnTo>
                    <a:pt x="1750" y="1993"/>
                  </a:lnTo>
                  <a:lnTo>
                    <a:pt x="1748" y="1989"/>
                  </a:lnTo>
                  <a:lnTo>
                    <a:pt x="1747" y="1987"/>
                  </a:lnTo>
                  <a:lnTo>
                    <a:pt x="1745" y="1986"/>
                  </a:lnTo>
                  <a:lnTo>
                    <a:pt x="1743" y="1985"/>
                  </a:lnTo>
                  <a:lnTo>
                    <a:pt x="1739" y="1985"/>
                  </a:lnTo>
                  <a:lnTo>
                    <a:pt x="1738" y="1984"/>
                  </a:lnTo>
                  <a:lnTo>
                    <a:pt x="1736" y="1982"/>
                  </a:lnTo>
                  <a:lnTo>
                    <a:pt x="1728" y="1973"/>
                  </a:lnTo>
                  <a:lnTo>
                    <a:pt x="1727" y="1971"/>
                  </a:lnTo>
                  <a:lnTo>
                    <a:pt x="1726" y="1970"/>
                  </a:lnTo>
                  <a:lnTo>
                    <a:pt x="1721" y="1969"/>
                  </a:lnTo>
                  <a:lnTo>
                    <a:pt x="1712" y="1964"/>
                  </a:lnTo>
                  <a:lnTo>
                    <a:pt x="1686" y="1960"/>
                  </a:lnTo>
                  <a:lnTo>
                    <a:pt x="1685" y="1958"/>
                  </a:lnTo>
                  <a:lnTo>
                    <a:pt x="1685" y="1957"/>
                  </a:lnTo>
                  <a:lnTo>
                    <a:pt x="1679" y="1957"/>
                  </a:lnTo>
                  <a:lnTo>
                    <a:pt x="1675" y="1955"/>
                  </a:lnTo>
                  <a:lnTo>
                    <a:pt x="1673" y="1950"/>
                  </a:lnTo>
                  <a:lnTo>
                    <a:pt x="1671" y="1946"/>
                  </a:lnTo>
                  <a:lnTo>
                    <a:pt x="1668" y="1943"/>
                  </a:lnTo>
                  <a:lnTo>
                    <a:pt x="1665" y="1941"/>
                  </a:lnTo>
                  <a:lnTo>
                    <a:pt x="1664" y="1939"/>
                  </a:lnTo>
                  <a:lnTo>
                    <a:pt x="1664" y="1935"/>
                  </a:lnTo>
                  <a:lnTo>
                    <a:pt x="1663" y="1935"/>
                  </a:lnTo>
                  <a:lnTo>
                    <a:pt x="1660" y="1936"/>
                  </a:lnTo>
                  <a:lnTo>
                    <a:pt x="1659" y="1936"/>
                  </a:lnTo>
                  <a:lnTo>
                    <a:pt x="1657" y="1935"/>
                  </a:lnTo>
                  <a:lnTo>
                    <a:pt x="1654" y="1931"/>
                  </a:lnTo>
                  <a:lnTo>
                    <a:pt x="1652" y="1929"/>
                  </a:lnTo>
                  <a:lnTo>
                    <a:pt x="1652" y="1928"/>
                  </a:lnTo>
                  <a:lnTo>
                    <a:pt x="1652" y="1927"/>
                  </a:lnTo>
                  <a:lnTo>
                    <a:pt x="1653" y="1926"/>
                  </a:lnTo>
                  <a:lnTo>
                    <a:pt x="1653" y="1926"/>
                  </a:lnTo>
                  <a:lnTo>
                    <a:pt x="1648" y="1919"/>
                  </a:lnTo>
                  <a:lnTo>
                    <a:pt x="1647" y="1918"/>
                  </a:lnTo>
                  <a:lnTo>
                    <a:pt x="1644" y="1917"/>
                  </a:lnTo>
                  <a:lnTo>
                    <a:pt x="1641" y="1914"/>
                  </a:lnTo>
                  <a:lnTo>
                    <a:pt x="1639" y="1914"/>
                  </a:lnTo>
                  <a:lnTo>
                    <a:pt x="1640" y="1917"/>
                  </a:lnTo>
                  <a:lnTo>
                    <a:pt x="1642" y="1919"/>
                  </a:lnTo>
                  <a:lnTo>
                    <a:pt x="1643" y="1921"/>
                  </a:lnTo>
                  <a:lnTo>
                    <a:pt x="1643" y="1924"/>
                  </a:lnTo>
                  <a:lnTo>
                    <a:pt x="1641" y="1926"/>
                  </a:lnTo>
                  <a:lnTo>
                    <a:pt x="1638" y="1926"/>
                  </a:lnTo>
                  <a:lnTo>
                    <a:pt x="1635" y="1926"/>
                  </a:lnTo>
                  <a:lnTo>
                    <a:pt x="1632" y="1925"/>
                  </a:lnTo>
                  <a:lnTo>
                    <a:pt x="1628" y="1922"/>
                  </a:lnTo>
                  <a:lnTo>
                    <a:pt x="1625" y="1921"/>
                  </a:lnTo>
                  <a:lnTo>
                    <a:pt x="1623" y="1921"/>
                  </a:lnTo>
                  <a:lnTo>
                    <a:pt x="1621" y="1923"/>
                  </a:lnTo>
                  <a:lnTo>
                    <a:pt x="1620" y="1923"/>
                  </a:lnTo>
                  <a:lnTo>
                    <a:pt x="1617" y="1922"/>
                  </a:lnTo>
                  <a:lnTo>
                    <a:pt x="1616" y="1921"/>
                  </a:lnTo>
                  <a:lnTo>
                    <a:pt x="1614" y="1920"/>
                  </a:lnTo>
                  <a:lnTo>
                    <a:pt x="1613" y="1921"/>
                  </a:lnTo>
                  <a:lnTo>
                    <a:pt x="1612" y="1920"/>
                  </a:lnTo>
                  <a:lnTo>
                    <a:pt x="1610" y="1919"/>
                  </a:lnTo>
                  <a:lnTo>
                    <a:pt x="1609" y="1917"/>
                  </a:lnTo>
                  <a:lnTo>
                    <a:pt x="1608" y="1915"/>
                  </a:lnTo>
                  <a:lnTo>
                    <a:pt x="1603" y="1913"/>
                  </a:lnTo>
                  <a:lnTo>
                    <a:pt x="1602" y="1911"/>
                  </a:lnTo>
                  <a:lnTo>
                    <a:pt x="1601" y="1908"/>
                  </a:lnTo>
                  <a:lnTo>
                    <a:pt x="1597" y="1899"/>
                  </a:lnTo>
                  <a:lnTo>
                    <a:pt x="1595" y="1896"/>
                  </a:lnTo>
                  <a:lnTo>
                    <a:pt x="1595" y="1895"/>
                  </a:lnTo>
                  <a:lnTo>
                    <a:pt x="1596" y="1893"/>
                  </a:lnTo>
                  <a:lnTo>
                    <a:pt x="1596" y="1890"/>
                  </a:lnTo>
                  <a:lnTo>
                    <a:pt x="1595" y="1889"/>
                  </a:lnTo>
                  <a:lnTo>
                    <a:pt x="1586" y="1880"/>
                  </a:lnTo>
                  <a:lnTo>
                    <a:pt x="1583" y="1879"/>
                  </a:lnTo>
                  <a:lnTo>
                    <a:pt x="1583" y="1879"/>
                  </a:lnTo>
                  <a:lnTo>
                    <a:pt x="1581" y="1878"/>
                  </a:lnTo>
                  <a:lnTo>
                    <a:pt x="1579" y="1878"/>
                  </a:lnTo>
                  <a:lnTo>
                    <a:pt x="1578" y="1877"/>
                  </a:lnTo>
                  <a:lnTo>
                    <a:pt x="1575" y="1875"/>
                  </a:lnTo>
                  <a:lnTo>
                    <a:pt x="1571" y="1873"/>
                  </a:lnTo>
                  <a:lnTo>
                    <a:pt x="1564" y="1871"/>
                  </a:lnTo>
                  <a:lnTo>
                    <a:pt x="1554" y="1866"/>
                  </a:lnTo>
                  <a:lnTo>
                    <a:pt x="1550" y="1865"/>
                  </a:lnTo>
                  <a:lnTo>
                    <a:pt x="1548" y="1865"/>
                  </a:lnTo>
                  <a:lnTo>
                    <a:pt x="1545" y="1866"/>
                  </a:lnTo>
                  <a:lnTo>
                    <a:pt x="1543" y="1866"/>
                  </a:lnTo>
                  <a:lnTo>
                    <a:pt x="1541" y="1866"/>
                  </a:lnTo>
                  <a:lnTo>
                    <a:pt x="1536" y="1863"/>
                  </a:lnTo>
                  <a:lnTo>
                    <a:pt x="1532" y="1858"/>
                  </a:lnTo>
                  <a:lnTo>
                    <a:pt x="1531" y="1857"/>
                  </a:lnTo>
                  <a:lnTo>
                    <a:pt x="1531" y="1856"/>
                  </a:lnTo>
                  <a:lnTo>
                    <a:pt x="1530" y="1855"/>
                  </a:lnTo>
                  <a:lnTo>
                    <a:pt x="1530" y="1854"/>
                  </a:lnTo>
                  <a:lnTo>
                    <a:pt x="1531" y="1854"/>
                  </a:lnTo>
                  <a:lnTo>
                    <a:pt x="1532" y="1853"/>
                  </a:lnTo>
                  <a:lnTo>
                    <a:pt x="1542" y="1854"/>
                  </a:lnTo>
                  <a:lnTo>
                    <a:pt x="1544" y="1853"/>
                  </a:lnTo>
                  <a:lnTo>
                    <a:pt x="1547" y="1851"/>
                  </a:lnTo>
                  <a:lnTo>
                    <a:pt x="1549" y="1850"/>
                  </a:lnTo>
                  <a:lnTo>
                    <a:pt x="1550" y="1849"/>
                  </a:lnTo>
                  <a:lnTo>
                    <a:pt x="1553" y="1850"/>
                  </a:lnTo>
                  <a:lnTo>
                    <a:pt x="1554" y="1849"/>
                  </a:lnTo>
                  <a:lnTo>
                    <a:pt x="1555" y="1848"/>
                  </a:lnTo>
                  <a:lnTo>
                    <a:pt x="1557" y="1848"/>
                  </a:lnTo>
                  <a:lnTo>
                    <a:pt x="1563" y="1845"/>
                  </a:lnTo>
                  <a:lnTo>
                    <a:pt x="1565" y="1844"/>
                  </a:lnTo>
                  <a:lnTo>
                    <a:pt x="1565" y="1843"/>
                  </a:lnTo>
                  <a:lnTo>
                    <a:pt x="1565" y="1842"/>
                  </a:lnTo>
                  <a:lnTo>
                    <a:pt x="1566" y="1841"/>
                  </a:lnTo>
                  <a:lnTo>
                    <a:pt x="1565" y="1839"/>
                  </a:lnTo>
                  <a:lnTo>
                    <a:pt x="1565" y="1838"/>
                  </a:lnTo>
                  <a:lnTo>
                    <a:pt x="1564" y="1838"/>
                  </a:lnTo>
                  <a:lnTo>
                    <a:pt x="1564" y="1839"/>
                  </a:lnTo>
                  <a:lnTo>
                    <a:pt x="1549" y="1842"/>
                  </a:lnTo>
                  <a:lnTo>
                    <a:pt x="1548" y="1841"/>
                  </a:lnTo>
                  <a:lnTo>
                    <a:pt x="1547" y="1838"/>
                  </a:lnTo>
                  <a:lnTo>
                    <a:pt x="1547" y="1836"/>
                  </a:lnTo>
                  <a:lnTo>
                    <a:pt x="1547" y="1834"/>
                  </a:lnTo>
                  <a:lnTo>
                    <a:pt x="1548" y="1832"/>
                  </a:lnTo>
                  <a:lnTo>
                    <a:pt x="1549" y="1835"/>
                  </a:lnTo>
                  <a:lnTo>
                    <a:pt x="1550" y="1837"/>
                  </a:lnTo>
                  <a:lnTo>
                    <a:pt x="1551" y="1839"/>
                  </a:lnTo>
                  <a:lnTo>
                    <a:pt x="1552" y="1839"/>
                  </a:lnTo>
                  <a:lnTo>
                    <a:pt x="1552" y="1837"/>
                  </a:lnTo>
                  <a:lnTo>
                    <a:pt x="1552" y="1836"/>
                  </a:lnTo>
                  <a:lnTo>
                    <a:pt x="1552" y="1835"/>
                  </a:lnTo>
                  <a:lnTo>
                    <a:pt x="1553" y="1834"/>
                  </a:lnTo>
                  <a:lnTo>
                    <a:pt x="1553" y="1834"/>
                  </a:lnTo>
                  <a:lnTo>
                    <a:pt x="1555" y="1833"/>
                  </a:lnTo>
                  <a:lnTo>
                    <a:pt x="1555" y="1832"/>
                  </a:lnTo>
                  <a:lnTo>
                    <a:pt x="1552" y="1832"/>
                  </a:lnTo>
                  <a:lnTo>
                    <a:pt x="1551" y="1832"/>
                  </a:lnTo>
                  <a:lnTo>
                    <a:pt x="1549" y="1830"/>
                  </a:lnTo>
                  <a:lnTo>
                    <a:pt x="1547" y="1830"/>
                  </a:lnTo>
                  <a:lnTo>
                    <a:pt x="1547" y="1830"/>
                  </a:lnTo>
                  <a:lnTo>
                    <a:pt x="1546" y="1830"/>
                  </a:lnTo>
                  <a:lnTo>
                    <a:pt x="1544" y="1831"/>
                  </a:lnTo>
                  <a:lnTo>
                    <a:pt x="1541" y="1836"/>
                  </a:lnTo>
                  <a:lnTo>
                    <a:pt x="1539" y="1837"/>
                  </a:lnTo>
                  <a:lnTo>
                    <a:pt x="1539" y="1836"/>
                  </a:lnTo>
                  <a:lnTo>
                    <a:pt x="1540" y="1832"/>
                  </a:lnTo>
                  <a:lnTo>
                    <a:pt x="1542" y="1830"/>
                  </a:lnTo>
                  <a:lnTo>
                    <a:pt x="1553" y="1823"/>
                  </a:lnTo>
                  <a:lnTo>
                    <a:pt x="1555" y="1824"/>
                  </a:lnTo>
                  <a:lnTo>
                    <a:pt x="1556" y="1824"/>
                  </a:lnTo>
                  <a:lnTo>
                    <a:pt x="1558" y="1824"/>
                  </a:lnTo>
                  <a:lnTo>
                    <a:pt x="1559" y="1824"/>
                  </a:lnTo>
                  <a:lnTo>
                    <a:pt x="1575" y="1834"/>
                  </a:lnTo>
                  <a:lnTo>
                    <a:pt x="1578" y="1836"/>
                  </a:lnTo>
                  <a:lnTo>
                    <a:pt x="1580" y="1836"/>
                  </a:lnTo>
                  <a:lnTo>
                    <a:pt x="1581" y="1836"/>
                  </a:lnTo>
                  <a:lnTo>
                    <a:pt x="1580" y="1837"/>
                  </a:lnTo>
                  <a:lnTo>
                    <a:pt x="1579" y="1839"/>
                  </a:lnTo>
                  <a:lnTo>
                    <a:pt x="1578" y="1841"/>
                  </a:lnTo>
                  <a:lnTo>
                    <a:pt x="1578" y="1844"/>
                  </a:lnTo>
                  <a:lnTo>
                    <a:pt x="1577" y="1845"/>
                  </a:lnTo>
                  <a:lnTo>
                    <a:pt x="1575" y="1845"/>
                  </a:lnTo>
                  <a:lnTo>
                    <a:pt x="1575" y="1846"/>
                  </a:lnTo>
                  <a:lnTo>
                    <a:pt x="1575" y="1848"/>
                  </a:lnTo>
                  <a:lnTo>
                    <a:pt x="1575" y="1848"/>
                  </a:lnTo>
                  <a:lnTo>
                    <a:pt x="1576" y="1848"/>
                  </a:lnTo>
                  <a:lnTo>
                    <a:pt x="1577" y="1849"/>
                  </a:lnTo>
                  <a:lnTo>
                    <a:pt x="1578" y="1848"/>
                  </a:lnTo>
                  <a:lnTo>
                    <a:pt x="1583" y="1847"/>
                  </a:lnTo>
                  <a:lnTo>
                    <a:pt x="1588" y="1847"/>
                  </a:lnTo>
                  <a:lnTo>
                    <a:pt x="1590" y="1847"/>
                  </a:lnTo>
                  <a:lnTo>
                    <a:pt x="1590" y="1845"/>
                  </a:lnTo>
                  <a:lnTo>
                    <a:pt x="1591" y="1844"/>
                  </a:lnTo>
                  <a:lnTo>
                    <a:pt x="1597" y="1844"/>
                  </a:lnTo>
                  <a:lnTo>
                    <a:pt x="1595" y="1842"/>
                  </a:lnTo>
                  <a:lnTo>
                    <a:pt x="1593" y="1842"/>
                  </a:lnTo>
                  <a:lnTo>
                    <a:pt x="1588" y="1841"/>
                  </a:lnTo>
                  <a:lnTo>
                    <a:pt x="1585" y="1841"/>
                  </a:lnTo>
                  <a:lnTo>
                    <a:pt x="1584" y="1841"/>
                  </a:lnTo>
                  <a:lnTo>
                    <a:pt x="1583" y="1840"/>
                  </a:lnTo>
                  <a:lnTo>
                    <a:pt x="1583" y="1838"/>
                  </a:lnTo>
                  <a:lnTo>
                    <a:pt x="1583" y="1837"/>
                  </a:lnTo>
                  <a:lnTo>
                    <a:pt x="1600" y="1837"/>
                  </a:lnTo>
                  <a:lnTo>
                    <a:pt x="1602" y="1838"/>
                  </a:lnTo>
                  <a:lnTo>
                    <a:pt x="1603" y="1840"/>
                  </a:lnTo>
                  <a:lnTo>
                    <a:pt x="1604" y="1839"/>
                  </a:lnTo>
                  <a:lnTo>
                    <a:pt x="1607" y="1838"/>
                  </a:lnTo>
                  <a:lnTo>
                    <a:pt x="1609" y="1837"/>
                  </a:lnTo>
                  <a:lnTo>
                    <a:pt x="1610" y="1836"/>
                  </a:lnTo>
                  <a:lnTo>
                    <a:pt x="1614" y="1833"/>
                  </a:lnTo>
                  <a:lnTo>
                    <a:pt x="1615" y="1832"/>
                  </a:lnTo>
                  <a:lnTo>
                    <a:pt x="1615" y="1833"/>
                  </a:lnTo>
                  <a:lnTo>
                    <a:pt x="1614" y="1836"/>
                  </a:lnTo>
                  <a:lnTo>
                    <a:pt x="1615" y="1836"/>
                  </a:lnTo>
                  <a:lnTo>
                    <a:pt x="1617" y="1835"/>
                  </a:lnTo>
                  <a:lnTo>
                    <a:pt x="1618" y="1835"/>
                  </a:lnTo>
                  <a:lnTo>
                    <a:pt x="1619" y="1835"/>
                  </a:lnTo>
                  <a:lnTo>
                    <a:pt x="1620" y="1836"/>
                  </a:lnTo>
                  <a:lnTo>
                    <a:pt x="1621" y="1836"/>
                  </a:lnTo>
                  <a:lnTo>
                    <a:pt x="1622" y="1836"/>
                  </a:lnTo>
                  <a:lnTo>
                    <a:pt x="1623" y="1836"/>
                  </a:lnTo>
                  <a:lnTo>
                    <a:pt x="1624" y="1838"/>
                  </a:lnTo>
                  <a:lnTo>
                    <a:pt x="1624" y="1839"/>
                  </a:lnTo>
                  <a:lnTo>
                    <a:pt x="1623" y="1840"/>
                  </a:lnTo>
                  <a:lnTo>
                    <a:pt x="1622" y="1841"/>
                  </a:lnTo>
                  <a:lnTo>
                    <a:pt x="1619" y="1841"/>
                  </a:lnTo>
                  <a:lnTo>
                    <a:pt x="1622" y="1842"/>
                  </a:lnTo>
                  <a:lnTo>
                    <a:pt x="1624" y="1842"/>
                  </a:lnTo>
                  <a:lnTo>
                    <a:pt x="1625" y="1839"/>
                  </a:lnTo>
                  <a:lnTo>
                    <a:pt x="1625" y="1836"/>
                  </a:lnTo>
                  <a:lnTo>
                    <a:pt x="1626" y="1837"/>
                  </a:lnTo>
                  <a:lnTo>
                    <a:pt x="1626" y="1838"/>
                  </a:lnTo>
                  <a:lnTo>
                    <a:pt x="1627" y="1839"/>
                  </a:lnTo>
                  <a:lnTo>
                    <a:pt x="1628" y="1839"/>
                  </a:lnTo>
                  <a:lnTo>
                    <a:pt x="1629" y="1840"/>
                  </a:lnTo>
                  <a:lnTo>
                    <a:pt x="1632" y="1841"/>
                  </a:lnTo>
                  <a:lnTo>
                    <a:pt x="1633" y="1841"/>
                  </a:lnTo>
                  <a:lnTo>
                    <a:pt x="1634" y="1841"/>
                  </a:lnTo>
                  <a:lnTo>
                    <a:pt x="1635" y="1840"/>
                  </a:lnTo>
                  <a:lnTo>
                    <a:pt x="1634" y="1839"/>
                  </a:lnTo>
                  <a:lnTo>
                    <a:pt x="1633" y="1837"/>
                  </a:lnTo>
                  <a:lnTo>
                    <a:pt x="1632" y="1836"/>
                  </a:lnTo>
                  <a:lnTo>
                    <a:pt x="1631" y="1836"/>
                  </a:lnTo>
                  <a:lnTo>
                    <a:pt x="1631" y="1836"/>
                  </a:lnTo>
                  <a:lnTo>
                    <a:pt x="1632" y="1835"/>
                  </a:lnTo>
                  <a:lnTo>
                    <a:pt x="1633" y="1834"/>
                  </a:lnTo>
                  <a:lnTo>
                    <a:pt x="1635" y="1831"/>
                  </a:lnTo>
                  <a:lnTo>
                    <a:pt x="1636" y="1830"/>
                  </a:lnTo>
                  <a:lnTo>
                    <a:pt x="1636" y="1830"/>
                  </a:lnTo>
                  <a:lnTo>
                    <a:pt x="1636" y="1829"/>
                  </a:lnTo>
                  <a:lnTo>
                    <a:pt x="1637" y="1829"/>
                  </a:lnTo>
                  <a:lnTo>
                    <a:pt x="1637" y="1828"/>
                  </a:lnTo>
                  <a:lnTo>
                    <a:pt x="1636" y="1828"/>
                  </a:lnTo>
                  <a:lnTo>
                    <a:pt x="1634" y="1830"/>
                  </a:lnTo>
                  <a:lnTo>
                    <a:pt x="1633" y="1830"/>
                  </a:lnTo>
                  <a:lnTo>
                    <a:pt x="1634" y="1826"/>
                  </a:lnTo>
                  <a:lnTo>
                    <a:pt x="1633" y="1824"/>
                  </a:lnTo>
                  <a:lnTo>
                    <a:pt x="1632" y="1824"/>
                  </a:lnTo>
                  <a:lnTo>
                    <a:pt x="1632" y="1821"/>
                  </a:lnTo>
                  <a:lnTo>
                    <a:pt x="1633" y="1821"/>
                  </a:lnTo>
                  <a:lnTo>
                    <a:pt x="1635" y="1822"/>
                  </a:lnTo>
                  <a:lnTo>
                    <a:pt x="1636" y="1823"/>
                  </a:lnTo>
                  <a:lnTo>
                    <a:pt x="1636" y="1822"/>
                  </a:lnTo>
                  <a:lnTo>
                    <a:pt x="1634" y="1821"/>
                  </a:lnTo>
                  <a:lnTo>
                    <a:pt x="1631" y="1818"/>
                  </a:lnTo>
                  <a:lnTo>
                    <a:pt x="1631" y="1818"/>
                  </a:lnTo>
                  <a:lnTo>
                    <a:pt x="1631" y="1816"/>
                  </a:lnTo>
                  <a:lnTo>
                    <a:pt x="1632" y="1810"/>
                  </a:lnTo>
                  <a:lnTo>
                    <a:pt x="1631" y="1807"/>
                  </a:lnTo>
                  <a:lnTo>
                    <a:pt x="1631" y="1806"/>
                  </a:lnTo>
                  <a:lnTo>
                    <a:pt x="1630" y="1806"/>
                  </a:lnTo>
                  <a:lnTo>
                    <a:pt x="1629" y="1805"/>
                  </a:lnTo>
                  <a:lnTo>
                    <a:pt x="1628" y="1805"/>
                  </a:lnTo>
                  <a:lnTo>
                    <a:pt x="1627" y="1804"/>
                  </a:lnTo>
                  <a:lnTo>
                    <a:pt x="1626" y="1802"/>
                  </a:lnTo>
                  <a:lnTo>
                    <a:pt x="1625" y="1801"/>
                  </a:lnTo>
                  <a:lnTo>
                    <a:pt x="1625" y="1802"/>
                  </a:lnTo>
                  <a:lnTo>
                    <a:pt x="1625" y="1804"/>
                  </a:lnTo>
                  <a:lnTo>
                    <a:pt x="1626" y="1806"/>
                  </a:lnTo>
                  <a:lnTo>
                    <a:pt x="1628" y="1806"/>
                  </a:lnTo>
                  <a:lnTo>
                    <a:pt x="1628" y="1807"/>
                  </a:lnTo>
                  <a:lnTo>
                    <a:pt x="1626" y="1808"/>
                  </a:lnTo>
                  <a:lnTo>
                    <a:pt x="1625" y="1808"/>
                  </a:lnTo>
                  <a:lnTo>
                    <a:pt x="1625" y="1809"/>
                  </a:lnTo>
                  <a:lnTo>
                    <a:pt x="1626" y="1810"/>
                  </a:lnTo>
                  <a:lnTo>
                    <a:pt x="1626" y="1811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7" y="1812"/>
                  </a:lnTo>
                  <a:lnTo>
                    <a:pt x="1627" y="1813"/>
                  </a:lnTo>
                  <a:lnTo>
                    <a:pt x="1628" y="1814"/>
                  </a:lnTo>
                  <a:lnTo>
                    <a:pt x="1627" y="1815"/>
                  </a:lnTo>
                  <a:lnTo>
                    <a:pt x="1626" y="1814"/>
                  </a:lnTo>
                  <a:lnTo>
                    <a:pt x="1626" y="1815"/>
                  </a:lnTo>
                  <a:lnTo>
                    <a:pt x="1626" y="1821"/>
                  </a:lnTo>
                  <a:lnTo>
                    <a:pt x="1625" y="1824"/>
                  </a:lnTo>
                  <a:lnTo>
                    <a:pt x="1625" y="1825"/>
                  </a:lnTo>
                  <a:lnTo>
                    <a:pt x="1624" y="1826"/>
                  </a:lnTo>
                  <a:lnTo>
                    <a:pt x="1622" y="1825"/>
                  </a:lnTo>
                  <a:lnTo>
                    <a:pt x="1621" y="1824"/>
                  </a:lnTo>
                  <a:lnTo>
                    <a:pt x="1621" y="1823"/>
                  </a:lnTo>
                  <a:lnTo>
                    <a:pt x="1622" y="1818"/>
                  </a:lnTo>
                  <a:lnTo>
                    <a:pt x="1622" y="1814"/>
                  </a:lnTo>
                  <a:lnTo>
                    <a:pt x="1621" y="1806"/>
                  </a:lnTo>
                  <a:lnTo>
                    <a:pt x="1621" y="1802"/>
                  </a:lnTo>
                  <a:lnTo>
                    <a:pt x="1622" y="1798"/>
                  </a:lnTo>
                  <a:lnTo>
                    <a:pt x="1623" y="1795"/>
                  </a:lnTo>
                  <a:lnTo>
                    <a:pt x="1624" y="1794"/>
                  </a:lnTo>
                  <a:lnTo>
                    <a:pt x="1625" y="1794"/>
                  </a:lnTo>
                  <a:lnTo>
                    <a:pt x="1625" y="1794"/>
                  </a:lnTo>
                  <a:lnTo>
                    <a:pt x="1625" y="1796"/>
                  </a:lnTo>
                  <a:lnTo>
                    <a:pt x="1624" y="1797"/>
                  </a:lnTo>
                  <a:lnTo>
                    <a:pt x="1626" y="1798"/>
                  </a:lnTo>
                  <a:lnTo>
                    <a:pt x="1627" y="1800"/>
                  </a:lnTo>
                  <a:lnTo>
                    <a:pt x="1629" y="1801"/>
                  </a:lnTo>
                  <a:lnTo>
                    <a:pt x="1630" y="1801"/>
                  </a:lnTo>
                  <a:lnTo>
                    <a:pt x="1630" y="1799"/>
                  </a:lnTo>
                  <a:lnTo>
                    <a:pt x="1631" y="1800"/>
                  </a:lnTo>
                  <a:lnTo>
                    <a:pt x="1632" y="1800"/>
                  </a:lnTo>
                  <a:lnTo>
                    <a:pt x="1631" y="1798"/>
                  </a:lnTo>
                  <a:lnTo>
                    <a:pt x="1631" y="1797"/>
                  </a:lnTo>
                  <a:lnTo>
                    <a:pt x="1631" y="1797"/>
                  </a:lnTo>
                  <a:lnTo>
                    <a:pt x="1630" y="1796"/>
                  </a:lnTo>
                  <a:lnTo>
                    <a:pt x="1629" y="1794"/>
                  </a:lnTo>
                  <a:lnTo>
                    <a:pt x="1629" y="1794"/>
                  </a:lnTo>
                  <a:lnTo>
                    <a:pt x="1630" y="1793"/>
                  </a:lnTo>
                  <a:lnTo>
                    <a:pt x="1637" y="1786"/>
                  </a:lnTo>
                  <a:lnTo>
                    <a:pt x="1641" y="1784"/>
                  </a:lnTo>
                  <a:lnTo>
                    <a:pt x="1643" y="1783"/>
                  </a:lnTo>
                  <a:lnTo>
                    <a:pt x="1643" y="1782"/>
                  </a:lnTo>
                  <a:lnTo>
                    <a:pt x="1644" y="1780"/>
                  </a:lnTo>
                  <a:lnTo>
                    <a:pt x="1646" y="1776"/>
                  </a:lnTo>
                  <a:lnTo>
                    <a:pt x="1648" y="1771"/>
                  </a:lnTo>
                  <a:lnTo>
                    <a:pt x="1650" y="1757"/>
                  </a:lnTo>
                  <a:lnTo>
                    <a:pt x="1651" y="1751"/>
                  </a:lnTo>
                  <a:lnTo>
                    <a:pt x="1654" y="1748"/>
                  </a:lnTo>
                  <a:lnTo>
                    <a:pt x="1656" y="1745"/>
                  </a:lnTo>
                  <a:lnTo>
                    <a:pt x="1662" y="1743"/>
                  </a:lnTo>
                  <a:lnTo>
                    <a:pt x="1667" y="1743"/>
                  </a:lnTo>
                  <a:lnTo>
                    <a:pt x="1667" y="1743"/>
                  </a:lnTo>
                  <a:lnTo>
                    <a:pt x="1667" y="1744"/>
                  </a:lnTo>
                  <a:lnTo>
                    <a:pt x="1663" y="1745"/>
                  </a:lnTo>
                  <a:lnTo>
                    <a:pt x="1662" y="1746"/>
                  </a:lnTo>
                  <a:lnTo>
                    <a:pt x="1661" y="1747"/>
                  </a:lnTo>
                  <a:lnTo>
                    <a:pt x="1664" y="1746"/>
                  </a:lnTo>
                  <a:lnTo>
                    <a:pt x="1665" y="1746"/>
                  </a:lnTo>
                  <a:lnTo>
                    <a:pt x="1666" y="1747"/>
                  </a:lnTo>
                  <a:lnTo>
                    <a:pt x="1665" y="1749"/>
                  </a:lnTo>
                  <a:lnTo>
                    <a:pt x="1663" y="1751"/>
                  </a:lnTo>
                  <a:lnTo>
                    <a:pt x="1663" y="1753"/>
                  </a:lnTo>
                  <a:lnTo>
                    <a:pt x="1662" y="1756"/>
                  </a:lnTo>
                  <a:lnTo>
                    <a:pt x="1663" y="1757"/>
                  </a:lnTo>
                  <a:lnTo>
                    <a:pt x="1664" y="1757"/>
                  </a:lnTo>
                  <a:lnTo>
                    <a:pt x="1666" y="1757"/>
                  </a:lnTo>
                  <a:lnTo>
                    <a:pt x="1666" y="1757"/>
                  </a:lnTo>
                  <a:lnTo>
                    <a:pt x="1666" y="1759"/>
                  </a:lnTo>
                  <a:lnTo>
                    <a:pt x="1666" y="1763"/>
                  </a:lnTo>
                  <a:lnTo>
                    <a:pt x="1664" y="1765"/>
                  </a:lnTo>
                  <a:lnTo>
                    <a:pt x="1660" y="1769"/>
                  </a:lnTo>
                  <a:lnTo>
                    <a:pt x="1659" y="1772"/>
                  </a:lnTo>
                  <a:lnTo>
                    <a:pt x="1660" y="1774"/>
                  </a:lnTo>
                  <a:lnTo>
                    <a:pt x="1662" y="1775"/>
                  </a:lnTo>
                  <a:lnTo>
                    <a:pt x="1664" y="1773"/>
                  </a:lnTo>
                  <a:lnTo>
                    <a:pt x="1663" y="1771"/>
                  </a:lnTo>
                  <a:lnTo>
                    <a:pt x="1663" y="1769"/>
                  </a:lnTo>
                  <a:lnTo>
                    <a:pt x="1666" y="1766"/>
                  </a:lnTo>
                  <a:lnTo>
                    <a:pt x="1667" y="1758"/>
                  </a:lnTo>
                  <a:lnTo>
                    <a:pt x="1667" y="1757"/>
                  </a:lnTo>
                  <a:lnTo>
                    <a:pt x="1668" y="1756"/>
                  </a:lnTo>
                  <a:lnTo>
                    <a:pt x="1670" y="1754"/>
                  </a:lnTo>
                  <a:lnTo>
                    <a:pt x="1671" y="1751"/>
                  </a:lnTo>
                  <a:lnTo>
                    <a:pt x="1671" y="1746"/>
                  </a:lnTo>
                  <a:lnTo>
                    <a:pt x="1672" y="1745"/>
                  </a:lnTo>
                  <a:lnTo>
                    <a:pt x="1673" y="1745"/>
                  </a:lnTo>
                  <a:lnTo>
                    <a:pt x="1673" y="1743"/>
                  </a:lnTo>
                  <a:lnTo>
                    <a:pt x="1673" y="1737"/>
                  </a:lnTo>
                  <a:lnTo>
                    <a:pt x="1673" y="1735"/>
                  </a:lnTo>
                  <a:lnTo>
                    <a:pt x="1675" y="1733"/>
                  </a:lnTo>
                  <a:lnTo>
                    <a:pt x="1678" y="1733"/>
                  </a:lnTo>
                  <a:lnTo>
                    <a:pt x="1679" y="1733"/>
                  </a:lnTo>
                  <a:lnTo>
                    <a:pt x="1681" y="1732"/>
                  </a:lnTo>
                  <a:lnTo>
                    <a:pt x="1683" y="1733"/>
                  </a:lnTo>
                  <a:lnTo>
                    <a:pt x="1687" y="1739"/>
                  </a:lnTo>
                  <a:lnTo>
                    <a:pt x="1691" y="1739"/>
                  </a:lnTo>
                  <a:lnTo>
                    <a:pt x="1696" y="1745"/>
                  </a:lnTo>
                  <a:lnTo>
                    <a:pt x="1697" y="1745"/>
                  </a:lnTo>
                  <a:lnTo>
                    <a:pt x="1699" y="1746"/>
                  </a:lnTo>
                  <a:lnTo>
                    <a:pt x="1703" y="1746"/>
                  </a:lnTo>
                  <a:lnTo>
                    <a:pt x="1703" y="1746"/>
                  </a:lnTo>
                  <a:lnTo>
                    <a:pt x="1705" y="1745"/>
                  </a:lnTo>
                  <a:lnTo>
                    <a:pt x="1706" y="1745"/>
                  </a:lnTo>
                  <a:lnTo>
                    <a:pt x="1708" y="1746"/>
                  </a:lnTo>
                  <a:lnTo>
                    <a:pt x="1709" y="1746"/>
                  </a:lnTo>
                  <a:lnTo>
                    <a:pt x="1709" y="1746"/>
                  </a:lnTo>
                  <a:lnTo>
                    <a:pt x="1709" y="1745"/>
                  </a:lnTo>
                  <a:lnTo>
                    <a:pt x="1710" y="1742"/>
                  </a:lnTo>
                  <a:lnTo>
                    <a:pt x="1710" y="1739"/>
                  </a:lnTo>
                  <a:lnTo>
                    <a:pt x="1710" y="1737"/>
                  </a:lnTo>
                  <a:lnTo>
                    <a:pt x="1709" y="1735"/>
                  </a:lnTo>
                  <a:lnTo>
                    <a:pt x="1685" y="1722"/>
                  </a:lnTo>
                  <a:lnTo>
                    <a:pt x="1685" y="1721"/>
                  </a:lnTo>
                  <a:lnTo>
                    <a:pt x="1684" y="1717"/>
                  </a:lnTo>
                  <a:lnTo>
                    <a:pt x="1683" y="1715"/>
                  </a:lnTo>
                  <a:lnTo>
                    <a:pt x="1681" y="1713"/>
                  </a:lnTo>
                  <a:lnTo>
                    <a:pt x="1679" y="1710"/>
                  </a:lnTo>
                  <a:lnTo>
                    <a:pt x="1670" y="1701"/>
                  </a:lnTo>
                  <a:lnTo>
                    <a:pt x="1667" y="1699"/>
                  </a:lnTo>
                  <a:lnTo>
                    <a:pt x="1665" y="1698"/>
                  </a:lnTo>
                  <a:lnTo>
                    <a:pt x="1658" y="1698"/>
                  </a:lnTo>
                  <a:lnTo>
                    <a:pt x="1657" y="1698"/>
                  </a:lnTo>
                  <a:lnTo>
                    <a:pt x="1656" y="1699"/>
                  </a:lnTo>
                  <a:lnTo>
                    <a:pt x="1656" y="1701"/>
                  </a:lnTo>
                  <a:lnTo>
                    <a:pt x="1660" y="1702"/>
                  </a:lnTo>
                  <a:lnTo>
                    <a:pt x="1661" y="1703"/>
                  </a:lnTo>
                  <a:lnTo>
                    <a:pt x="1658" y="1704"/>
                  </a:lnTo>
                  <a:lnTo>
                    <a:pt x="1656" y="1703"/>
                  </a:lnTo>
                  <a:lnTo>
                    <a:pt x="1650" y="1697"/>
                  </a:lnTo>
                  <a:lnTo>
                    <a:pt x="1646" y="1691"/>
                  </a:lnTo>
                  <a:lnTo>
                    <a:pt x="1645" y="1690"/>
                  </a:lnTo>
                  <a:lnTo>
                    <a:pt x="1643" y="1688"/>
                  </a:lnTo>
                  <a:lnTo>
                    <a:pt x="1642" y="1685"/>
                  </a:lnTo>
                  <a:lnTo>
                    <a:pt x="1641" y="1680"/>
                  </a:lnTo>
                  <a:lnTo>
                    <a:pt x="1638" y="1673"/>
                  </a:lnTo>
                  <a:lnTo>
                    <a:pt x="1637" y="1670"/>
                  </a:lnTo>
                  <a:lnTo>
                    <a:pt x="1637" y="1666"/>
                  </a:lnTo>
                  <a:lnTo>
                    <a:pt x="1634" y="1664"/>
                  </a:lnTo>
                  <a:lnTo>
                    <a:pt x="1634" y="1663"/>
                  </a:lnTo>
                  <a:lnTo>
                    <a:pt x="1635" y="1663"/>
                  </a:lnTo>
                  <a:lnTo>
                    <a:pt x="1635" y="1662"/>
                  </a:lnTo>
                  <a:lnTo>
                    <a:pt x="1637" y="1664"/>
                  </a:lnTo>
                  <a:lnTo>
                    <a:pt x="1642" y="1667"/>
                  </a:lnTo>
                  <a:lnTo>
                    <a:pt x="1645" y="1669"/>
                  </a:lnTo>
                  <a:lnTo>
                    <a:pt x="1648" y="1668"/>
                  </a:lnTo>
                  <a:lnTo>
                    <a:pt x="1652" y="1670"/>
                  </a:lnTo>
                  <a:lnTo>
                    <a:pt x="1657" y="1670"/>
                  </a:lnTo>
                  <a:lnTo>
                    <a:pt x="1662" y="1668"/>
                  </a:lnTo>
                  <a:lnTo>
                    <a:pt x="1665" y="1666"/>
                  </a:lnTo>
                  <a:lnTo>
                    <a:pt x="1668" y="1662"/>
                  </a:lnTo>
                  <a:lnTo>
                    <a:pt x="1670" y="1661"/>
                  </a:lnTo>
                  <a:lnTo>
                    <a:pt x="1672" y="1661"/>
                  </a:lnTo>
                  <a:lnTo>
                    <a:pt x="1676" y="1660"/>
                  </a:lnTo>
                  <a:lnTo>
                    <a:pt x="1678" y="1660"/>
                  </a:lnTo>
                  <a:lnTo>
                    <a:pt x="1679" y="1659"/>
                  </a:lnTo>
                  <a:lnTo>
                    <a:pt x="1682" y="1655"/>
                  </a:lnTo>
                  <a:lnTo>
                    <a:pt x="1683" y="1655"/>
                  </a:lnTo>
                  <a:lnTo>
                    <a:pt x="1684" y="1655"/>
                  </a:lnTo>
                  <a:lnTo>
                    <a:pt x="1685" y="1657"/>
                  </a:lnTo>
                  <a:lnTo>
                    <a:pt x="1685" y="1658"/>
                  </a:lnTo>
                  <a:lnTo>
                    <a:pt x="1686" y="1661"/>
                  </a:lnTo>
                  <a:lnTo>
                    <a:pt x="1687" y="1662"/>
                  </a:lnTo>
                  <a:lnTo>
                    <a:pt x="1700" y="1666"/>
                  </a:lnTo>
                  <a:lnTo>
                    <a:pt x="1710" y="1665"/>
                  </a:lnTo>
                  <a:lnTo>
                    <a:pt x="1712" y="1664"/>
                  </a:lnTo>
                  <a:lnTo>
                    <a:pt x="1713" y="1662"/>
                  </a:lnTo>
                  <a:lnTo>
                    <a:pt x="1711" y="1660"/>
                  </a:lnTo>
                  <a:lnTo>
                    <a:pt x="1709" y="1658"/>
                  </a:lnTo>
                  <a:lnTo>
                    <a:pt x="1709" y="1657"/>
                  </a:lnTo>
                  <a:lnTo>
                    <a:pt x="1705" y="1655"/>
                  </a:lnTo>
                  <a:lnTo>
                    <a:pt x="1701" y="1653"/>
                  </a:lnTo>
                  <a:lnTo>
                    <a:pt x="1697" y="1653"/>
                  </a:lnTo>
                  <a:lnTo>
                    <a:pt x="1694" y="1655"/>
                  </a:lnTo>
                  <a:lnTo>
                    <a:pt x="1694" y="1655"/>
                  </a:lnTo>
                  <a:lnTo>
                    <a:pt x="1693" y="1657"/>
                  </a:lnTo>
                  <a:lnTo>
                    <a:pt x="1693" y="1658"/>
                  </a:lnTo>
                  <a:lnTo>
                    <a:pt x="1692" y="1655"/>
                  </a:lnTo>
                  <a:lnTo>
                    <a:pt x="1692" y="1653"/>
                  </a:lnTo>
                  <a:lnTo>
                    <a:pt x="1692" y="1652"/>
                  </a:lnTo>
                  <a:lnTo>
                    <a:pt x="1692" y="1651"/>
                  </a:lnTo>
                  <a:lnTo>
                    <a:pt x="1694" y="1649"/>
                  </a:lnTo>
                  <a:lnTo>
                    <a:pt x="1695" y="1649"/>
                  </a:lnTo>
                  <a:lnTo>
                    <a:pt x="1695" y="1647"/>
                  </a:lnTo>
                  <a:lnTo>
                    <a:pt x="1695" y="1644"/>
                  </a:lnTo>
                  <a:lnTo>
                    <a:pt x="1695" y="1643"/>
                  </a:lnTo>
                  <a:lnTo>
                    <a:pt x="1696" y="1642"/>
                  </a:lnTo>
                  <a:lnTo>
                    <a:pt x="1698" y="1640"/>
                  </a:lnTo>
                  <a:lnTo>
                    <a:pt x="1700" y="1638"/>
                  </a:lnTo>
                  <a:lnTo>
                    <a:pt x="1702" y="1637"/>
                  </a:lnTo>
                  <a:lnTo>
                    <a:pt x="1709" y="1639"/>
                  </a:lnTo>
                  <a:lnTo>
                    <a:pt x="1710" y="1639"/>
                  </a:lnTo>
                  <a:lnTo>
                    <a:pt x="1714" y="1638"/>
                  </a:lnTo>
                  <a:lnTo>
                    <a:pt x="1721" y="1637"/>
                  </a:lnTo>
                  <a:lnTo>
                    <a:pt x="1723" y="1637"/>
                  </a:lnTo>
                  <a:lnTo>
                    <a:pt x="1727" y="1634"/>
                  </a:lnTo>
                  <a:lnTo>
                    <a:pt x="1731" y="1633"/>
                  </a:lnTo>
                  <a:lnTo>
                    <a:pt x="1733" y="1632"/>
                  </a:lnTo>
                  <a:lnTo>
                    <a:pt x="1735" y="1629"/>
                  </a:lnTo>
                  <a:lnTo>
                    <a:pt x="1737" y="1627"/>
                  </a:lnTo>
                  <a:lnTo>
                    <a:pt x="1739" y="1626"/>
                  </a:lnTo>
                  <a:lnTo>
                    <a:pt x="1742" y="1627"/>
                  </a:lnTo>
                  <a:lnTo>
                    <a:pt x="1743" y="1626"/>
                  </a:lnTo>
                  <a:lnTo>
                    <a:pt x="1745" y="1625"/>
                  </a:lnTo>
                  <a:lnTo>
                    <a:pt x="1748" y="1622"/>
                  </a:lnTo>
                  <a:lnTo>
                    <a:pt x="1752" y="1618"/>
                  </a:lnTo>
                  <a:lnTo>
                    <a:pt x="1754" y="1617"/>
                  </a:lnTo>
                  <a:lnTo>
                    <a:pt x="1755" y="1616"/>
                  </a:lnTo>
                  <a:lnTo>
                    <a:pt x="1756" y="1615"/>
                  </a:lnTo>
                  <a:lnTo>
                    <a:pt x="1757" y="1615"/>
                  </a:lnTo>
                  <a:lnTo>
                    <a:pt x="1757" y="1616"/>
                  </a:lnTo>
                  <a:lnTo>
                    <a:pt x="1758" y="1617"/>
                  </a:lnTo>
                  <a:lnTo>
                    <a:pt x="1759" y="1618"/>
                  </a:lnTo>
                  <a:lnTo>
                    <a:pt x="1760" y="1618"/>
                  </a:lnTo>
                  <a:lnTo>
                    <a:pt x="1761" y="1617"/>
                  </a:lnTo>
                  <a:lnTo>
                    <a:pt x="1762" y="1616"/>
                  </a:lnTo>
                  <a:lnTo>
                    <a:pt x="1763" y="1616"/>
                  </a:lnTo>
                  <a:lnTo>
                    <a:pt x="1773" y="1619"/>
                  </a:lnTo>
                  <a:lnTo>
                    <a:pt x="1774" y="1618"/>
                  </a:lnTo>
                  <a:lnTo>
                    <a:pt x="1775" y="1616"/>
                  </a:lnTo>
                  <a:lnTo>
                    <a:pt x="1775" y="1610"/>
                  </a:lnTo>
                  <a:lnTo>
                    <a:pt x="1776" y="1608"/>
                  </a:lnTo>
                  <a:lnTo>
                    <a:pt x="1778" y="1607"/>
                  </a:lnTo>
                  <a:lnTo>
                    <a:pt x="1782" y="1606"/>
                  </a:lnTo>
                  <a:lnTo>
                    <a:pt x="1784" y="1604"/>
                  </a:lnTo>
                  <a:lnTo>
                    <a:pt x="1781" y="1602"/>
                  </a:lnTo>
                  <a:lnTo>
                    <a:pt x="1779" y="1602"/>
                  </a:lnTo>
                  <a:lnTo>
                    <a:pt x="1776" y="1605"/>
                  </a:lnTo>
                  <a:lnTo>
                    <a:pt x="1774" y="1607"/>
                  </a:lnTo>
                  <a:lnTo>
                    <a:pt x="1773" y="1607"/>
                  </a:lnTo>
                  <a:lnTo>
                    <a:pt x="1773" y="1605"/>
                  </a:lnTo>
                  <a:lnTo>
                    <a:pt x="1774" y="1601"/>
                  </a:lnTo>
                  <a:lnTo>
                    <a:pt x="1772" y="1601"/>
                  </a:lnTo>
                  <a:lnTo>
                    <a:pt x="1771" y="1600"/>
                  </a:lnTo>
                  <a:lnTo>
                    <a:pt x="1772" y="1595"/>
                  </a:lnTo>
                  <a:lnTo>
                    <a:pt x="1772" y="1595"/>
                  </a:lnTo>
                  <a:lnTo>
                    <a:pt x="1773" y="1594"/>
                  </a:lnTo>
                  <a:lnTo>
                    <a:pt x="1774" y="1594"/>
                  </a:lnTo>
                  <a:lnTo>
                    <a:pt x="1775" y="1592"/>
                  </a:lnTo>
                  <a:lnTo>
                    <a:pt x="1774" y="1589"/>
                  </a:lnTo>
                  <a:lnTo>
                    <a:pt x="1773" y="1585"/>
                  </a:lnTo>
                  <a:lnTo>
                    <a:pt x="1769" y="1584"/>
                  </a:lnTo>
                  <a:lnTo>
                    <a:pt x="1766" y="1583"/>
                  </a:lnTo>
                  <a:lnTo>
                    <a:pt x="1763" y="1583"/>
                  </a:lnTo>
                  <a:lnTo>
                    <a:pt x="1762" y="1583"/>
                  </a:lnTo>
                  <a:lnTo>
                    <a:pt x="1760" y="1583"/>
                  </a:lnTo>
                  <a:lnTo>
                    <a:pt x="1758" y="1582"/>
                  </a:lnTo>
                  <a:lnTo>
                    <a:pt x="1757" y="1582"/>
                  </a:lnTo>
                  <a:lnTo>
                    <a:pt x="1756" y="1582"/>
                  </a:lnTo>
                  <a:lnTo>
                    <a:pt x="1753" y="1584"/>
                  </a:lnTo>
                  <a:lnTo>
                    <a:pt x="1752" y="1584"/>
                  </a:lnTo>
                  <a:lnTo>
                    <a:pt x="1750" y="1586"/>
                  </a:lnTo>
                  <a:lnTo>
                    <a:pt x="1747" y="1585"/>
                  </a:lnTo>
                  <a:lnTo>
                    <a:pt x="1744" y="1586"/>
                  </a:lnTo>
                  <a:lnTo>
                    <a:pt x="1743" y="1590"/>
                  </a:lnTo>
                  <a:lnTo>
                    <a:pt x="1743" y="1593"/>
                  </a:lnTo>
                  <a:lnTo>
                    <a:pt x="1743" y="1595"/>
                  </a:lnTo>
                  <a:lnTo>
                    <a:pt x="1739" y="1595"/>
                  </a:lnTo>
                  <a:lnTo>
                    <a:pt x="1738" y="1596"/>
                  </a:lnTo>
                  <a:lnTo>
                    <a:pt x="1736" y="1597"/>
                  </a:lnTo>
                  <a:lnTo>
                    <a:pt x="1735" y="1598"/>
                  </a:lnTo>
                  <a:lnTo>
                    <a:pt x="1733" y="1598"/>
                  </a:lnTo>
                  <a:lnTo>
                    <a:pt x="1728" y="1598"/>
                  </a:lnTo>
                  <a:lnTo>
                    <a:pt x="1723" y="1600"/>
                  </a:lnTo>
                  <a:lnTo>
                    <a:pt x="1721" y="1600"/>
                  </a:lnTo>
                  <a:lnTo>
                    <a:pt x="1717" y="1601"/>
                  </a:lnTo>
                  <a:lnTo>
                    <a:pt x="1715" y="1601"/>
                  </a:lnTo>
                  <a:lnTo>
                    <a:pt x="1709" y="1601"/>
                  </a:lnTo>
                  <a:lnTo>
                    <a:pt x="1709" y="1602"/>
                  </a:lnTo>
                  <a:lnTo>
                    <a:pt x="1709" y="1602"/>
                  </a:lnTo>
                  <a:lnTo>
                    <a:pt x="1709" y="1603"/>
                  </a:lnTo>
                  <a:lnTo>
                    <a:pt x="1710" y="1603"/>
                  </a:lnTo>
                  <a:lnTo>
                    <a:pt x="1710" y="1604"/>
                  </a:lnTo>
                  <a:lnTo>
                    <a:pt x="1708" y="1604"/>
                  </a:lnTo>
                  <a:lnTo>
                    <a:pt x="1705" y="1604"/>
                  </a:lnTo>
                  <a:lnTo>
                    <a:pt x="1703" y="1602"/>
                  </a:lnTo>
                  <a:lnTo>
                    <a:pt x="1702" y="1601"/>
                  </a:lnTo>
                  <a:lnTo>
                    <a:pt x="1703" y="1600"/>
                  </a:lnTo>
                  <a:lnTo>
                    <a:pt x="1704" y="1597"/>
                  </a:lnTo>
                  <a:lnTo>
                    <a:pt x="1706" y="1596"/>
                  </a:lnTo>
                  <a:lnTo>
                    <a:pt x="1707" y="1595"/>
                  </a:lnTo>
                  <a:lnTo>
                    <a:pt x="1709" y="1592"/>
                  </a:lnTo>
                  <a:lnTo>
                    <a:pt x="1709" y="1590"/>
                  </a:lnTo>
                  <a:lnTo>
                    <a:pt x="1712" y="1589"/>
                  </a:lnTo>
                  <a:lnTo>
                    <a:pt x="1728" y="1587"/>
                  </a:lnTo>
                  <a:lnTo>
                    <a:pt x="1730" y="1586"/>
                  </a:lnTo>
                  <a:lnTo>
                    <a:pt x="1732" y="1584"/>
                  </a:lnTo>
                  <a:lnTo>
                    <a:pt x="1733" y="1583"/>
                  </a:lnTo>
                  <a:lnTo>
                    <a:pt x="1733" y="1582"/>
                  </a:lnTo>
                  <a:lnTo>
                    <a:pt x="1732" y="1582"/>
                  </a:lnTo>
                  <a:lnTo>
                    <a:pt x="1731" y="1583"/>
                  </a:lnTo>
                  <a:lnTo>
                    <a:pt x="1730" y="1584"/>
                  </a:lnTo>
                  <a:lnTo>
                    <a:pt x="1729" y="1585"/>
                  </a:lnTo>
                  <a:lnTo>
                    <a:pt x="1728" y="1585"/>
                  </a:lnTo>
                  <a:lnTo>
                    <a:pt x="1727" y="1585"/>
                  </a:lnTo>
                  <a:lnTo>
                    <a:pt x="1712" y="1588"/>
                  </a:lnTo>
                  <a:lnTo>
                    <a:pt x="1709" y="1589"/>
                  </a:lnTo>
                  <a:lnTo>
                    <a:pt x="1705" y="1591"/>
                  </a:lnTo>
                  <a:lnTo>
                    <a:pt x="1703" y="1595"/>
                  </a:lnTo>
                  <a:lnTo>
                    <a:pt x="1703" y="1596"/>
                  </a:lnTo>
                  <a:lnTo>
                    <a:pt x="1703" y="1596"/>
                  </a:lnTo>
                  <a:lnTo>
                    <a:pt x="1702" y="1597"/>
                  </a:lnTo>
                  <a:lnTo>
                    <a:pt x="1700" y="1598"/>
                  </a:lnTo>
                  <a:lnTo>
                    <a:pt x="1700" y="1599"/>
                  </a:lnTo>
                  <a:lnTo>
                    <a:pt x="1699" y="1601"/>
                  </a:lnTo>
                  <a:lnTo>
                    <a:pt x="1697" y="1601"/>
                  </a:lnTo>
                  <a:lnTo>
                    <a:pt x="1683" y="1604"/>
                  </a:lnTo>
                  <a:lnTo>
                    <a:pt x="1679" y="1605"/>
                  </a:lnTo>
                  <a:lnTo>
                    <a:pt x="1679" y="1606"/>
                  </a:lnTo>
                  <a:lnTo>
                    <a:pt x="1677" y="1602"/>
                  </a:lnTo>
                  <a:lnTo>
                    <a:pt x="1677" y="1598"/>
                  </a:lnTo>
                  <a:lnTo>
                    <a:pt x="1677" y="1594"/>
                  </a:lnTo>
                  <a:lnTo>
                    <a:pt x="1679" y="1591"/>
                  </a:lnTo>
                  <a:lnTo>
                    <a:pt x="1680" y="1589"/>
                  </a:lnTo>
                  <a:lnTo>
                    <a:pt x="1683" y="1589"/>
                  </a:lnTo>
                  <a:lnTo>
                    <a:pt x="1685" y="1588"/>
                  </a:lnTo>
                  <a:lnTo>
                    <a:pt x="1685" y="1585"/>
                  </a:lnTo>
                  <a:lnTo>
                    <a:pt x="1685" y="1583"/>
                  </a:lnTo>
                  <a:lnTo>
                    <a:pt x="1685" y="1582"/>
                  </a:lnTo>
                  <a:lnTo>
                    <a:pt x="1684" y="1581"/>
                  </a:lnTo>
                  <a:lnTo>
                    <a:pt x="1682" y="1581"/>
                  </a:lnTo>
                  <a:lnTo>
                    <a:pt x="1679" y="1581"/>
                  </a:lnTo>
                  <a:lnTo>
                    <a:pt x="1677" y="1581"/>
                  </a:lnTo>
                  <a:lnTo>
                    <a:pt x="1676" y="1579"/>
                  </a:lnTo>
                  <a:lnTo>
                    <a:pt x="1676" y="1577"/>
                  </a:lnTo>
                  <a:lnTo>
                    <a:pt x="1677" y="1575"/>
                  </a:lnTo>
                  <a:lnTo>
                    <a:pt x="1679" y="1571"/>
                  </a:lnTo>
                  <a:lnTo>
                    <a:pt x="1682" y="1567"/>
                  </a:lnTo>
                  <a:lnTo>
                    <a:pt x="1683" y="1564"/>
                  </a:lnTo>
                  <a:lnTo>
                    <a:pt x="1682" y="1554"/>
                  </a:lnTo>
                  <a:lnTo>
                    <a:pt x="1684" y="1549"/>
                  </a:lnTo>
                  <a:lnTo>
                    <a:pt x="1685" y="1545"/>
                  </a:lnTo>
                  <a:lnTo>
                    <a:pt x="1687" y="1541"/>
                  </a:lnTo>
                  <a:lnTo>
                    <a:pt x="1691" y="1539"/>
                  </a:lnTo>
                  <a:lnTo>
                    <a:pt x="1709" y="1536"/>
                  </a:lnTo>
                  <a:lnTo>
                    <a:pt x="1712" y="1535"/>
                  </a:lnTo>
                  <a:lnTo>
                    <a:pt x="1714" y="1534"/>
                  </a:lnTo>
                  <a:lnTo>
                    <a:pt x="1716" y="1529"/>
                  </a:lnTo>
                  <a:lnTo>
                    <a:pt x="1718" y="1529"/>
                  </a:lnTo>
                  <a:lnTo>
                    <a:pt x="1720" y="1529"/>
                  </a:lnTo>
                  <a:lnTo>
                    <a:pt x="1723" y="1529"/>
                  </a:lnTo>
                  <a:lnTo>
                    <a:pt x="1725" y="1529"/>
                  </a:lnTo>
                  <a:lnTo>
                    <a:pt x="1726" y="1527"/>
                  </a:lnTo>
                  <a:lnTo>
                    <a:pt x="1727" y="1522"/>
                  </a:lnTo>
                  <a:lnTo>
                    <a:pt x="1728" y="1516"/>
                  </a:lnTo>
                  <a:lnTo>
                    <a:pt x="1731" y="1511"/>
                  </a:lnTo>
                  <a:lnTo>
                    <a:pt x="1733" y="1506"/>
                  </a:lnTo>
                  <a:lnTo>
                    <a:pt x="1738" y="1505"/>
                  </a:lnTo>
                  <a:lnTo>
                    <a:pt x="1752" y="1505"/>
                  </a:lnTo>
                  <a:lnTo>
                    <a:pt x="1757" y="1509"/>
                  </a:lnTo>
                  <a:lnTo>
                    <a:pt x="1759" y="1509"/>
                  </a:lnTo>
                  <a:lnTo>
                    <a:pt x="1761" y="1509"/>
                  </a:lnTo>
                  <a:lnTo>
                    <a:pt x="1764" y="1508"/>
                  </a:lnTo>
                  <a:lnTo>
                    <a:pt x="1778" y="1506"/>
                  </a:lnTo>
                  <a:lnTo>
                    <a:pt x="1780" y="1507"/>
                  </a:lnTo>
                  <a:lnTo>
                    <a:pt x="1782" y="1509"/>
                  </a:lnTo>
                  <a:lnTo>
                    <a:pt x="1784" y="1510"/>
                  </a:lnTo>
                  <a:lnTo>
                    <a:pt x="1787" y="1510"/>
                  </a:lnTo>
                  <a:lnTo>
                    <a:pt x="1790" y="1509"/>
                  </a:lnTo>
                  <a:lnTo>
                    <a:pt x="1792" y="1510"/>
                  </a:lnTo>
                  <a:lnTo>
                    <a:pt x="1795" y="1510"/>
                  </a:lnTo>
                  <a:lnTo>
                    <a:pt x="1800" y="1509"/>
                  </a:lnTo>
                  <a:lnTo>
                    <a:pt x="1803" y="1509"/>
                  </a:lnTo>
                  <a:lnTo>
                    <a:pt x="1812" y="1511"/>
                  </a:lnTo>
                  <a:lnTo>
                    <a:pt x="1815" y="1511"/>
                  </a:lnTo>
                  <a:lnTo>
                    <a:pt x="1817" y="1509"/>
                  </a:lnTo>
                  <a:lnTo>
                    <a:pt x="1819" y="1505"/>
                  </a:lnTo>
                  <a:lnTo>
                    <a:pt x="1819" y="1501"/>
                  </a:lnTo>
                  <a:lnTo>
                    <a:pt x="1819" y="1500"/>
                  </a:lnTo>
                  <a:lnTo>
                    <a:pt x="1819" y="1499"/>
                  </a:lnTo>
                  <a:lnTo>
                    <a:pt x="1819" y="1498"/>
                  </a:lnTo>
                  <a:lnTo>
                    <a:pt x="1819" y="1496"/>
                  </a:lnTo>
                  <a:lnTo>
                    <a:pt x="1820" y="1494"/>
                  </a:lnTo>
                  <a:lnTo>
                    <a:pt x="1821" y="1493"/>
                  </a:lnTo>
                  <a:lnTo>
                    <a:pt x="1821" y="1491"/>
                  </a:lnTo>
                  <a:lnTo>
                    <a:pt x="1821" y="1490"/>
                  </a:lnTo>
                  <a:lnTo>
                    <a:pt x="1819" y="1487"/>
                  </a:lnTo>
                  <a:lnTo>
                    <a:pt x="1818" y="1486"/>
                  </a:lnTo>
                  <a:lnTo>
                    <a:pt x="1817" y="1485"/>
                  </a:lnTo>
                  <a:lnTo>
                    <a:pt x="1817" y="1484"/>
                  </a:lnTo>
                  <a:lnTo>
                    <a:pt x="1818" y="1482"/>
                  </a:lnTo>
                  <a:lnTo>
                    <a:pt x="1819" y="1482"/>
                  </a:lnTo>
                  <a:lnTo>
                    <a:pt x="1824" y="1481"/>
                  </a:lnTo>
                  <a:lnTo>
                    <a:pt x="1825" y="1481"/>
                  </a:lnTo>
                  <a:lnTo>
                    <a:pt x="1825" y="1480"/>
                  </a:lnTo>
                  <a:lnTo>
                    <a:pt x="1823" y="1475"/>
                  </a:lnTo>
                  <a:lnTo>
                    <a:pt x="1823" y="1473"/>
                  </a:lnTo>
                  <a:lnTo>
                    <a:pt x="1825" y="1469"/>
                  </a:lnTo>
                  <a:lnTo>
                    <a:pt x="1829" y="1462"/>
                  </a:lnTo>
                  <a:lnTo>
                    <a:pt x="1831" y="1459"/>
                  </a:lnTo>
                  <a:lnTo>
                    <a:pt x="1835" y="1456"/>
                  </a:lnTo>
                  <a:lnTo>
                    <a:pt x="1837" y="1454"/>
                  </a:lnTo>
                  <a:lnTo>
                    <a:pt x="1838" y="1451"/>
                  </a:lnTo>
                  <a:lnTo>
                    <a:pt x="1838" y="1449"/>
                  </a:lnTo>
                  <a:lnTo>
                    <a:pt x="1837" y="1447"/>
                  </a:lnTo>
                  <a:lnTo>
                    <a:pt x="1835" y="1446"/>
                  </a:lnTo>
                  <a:lnTo>
                    <a:pt x="1830" y="1448"/>
                  </a:lnTo>
                  <a:lnTo>
                    <a:pt x="1829" y="1448"/>
                  </a:lnTo>
                  <a:lnTo>
                    <a:pt x="1823" y="1444"/>
                  </a:lnTo>
                  <a:lnTo>
                    <a:pt x="1829" y="1439"/>
                  </a:lnTo>
                  <a:lnTo>
                    <a:pt x="1830" y="1437"/>
                  </a:lnTo>
                  <a:lnTo>
                    <a:pt x="1832" y="1435"/>
                  </a:lnTo>
                  <a:lnTo>
                    <a:pt x="1831" y="1434"/>
                  </a:lnTo>
                  <a:lnTo>
                    <a:pt x="1830" y="1432"/>
                  </a:lnTo>
                  <a:lnTo>
                    <a:pt x="1829" y="1428"/>
                  </a:lnTo>
                  <a:lnTo>
                    <a:pt x="1827" y="1422"/>
                  </a:lnTo>
                  <a:lnTo>
                    <a:pt x="1826" y="1421"/>
                  </a:lnTo>
                  <a:lnTo>
                    <a:pt x="1825" y="1420"/>
                  </a:lnTo>
                  <a:lnTo>
                    <a:pt x="1825" y="1418"/>
                  </a:lnTo>
                  <a:lnTo>
                    <a:pt x="1826" y="1418"/>
                  </a:lnTo>
                  <a:lnTo>
                    <a:pt x="1827" y="1418"/>
                  </a:lnTo>
                  <a:lnTo>
                    <a:pt x="1827" y="1417"/>
                  </a:lnTo>
                  <a:lnTo>
                    <a:pt x="1827" y="1416"/>
                  </a:lnTo>
                  <a:lnTo>
                    <a:pt x="1827" y="1415"/>
                  </a:lnTo>
                  <a:lnTo>
                    <a:pt x="1827" y="1414"/>
                  </a:lnTo>
                  <a:lnTo>
                    <a:pt x="1826" y="1410"/>
                  </a:lnTo>
                  <a:lnTo>
                    <a:pt x="1824" y="1408"/>
                  </a:lnTo>
                  <a:lnTo>
                    <a:pt x="1822" y="1407"/>
                  </a:lnTo>
                  <a:lnTo>
                    <a:pt x="1811" y="1405"/>
                  </a:lnTo>
                  <a:lnTo>
                    <a:pt x="1810" y="1406"/>
                  </a:lnTo>
                  <a:lnTo>
                    <a:pt x="1805" y="1407"/>
                  </a:lnTo>
                  <a:lnTo>
                    <a:pt x="1807" y="1403"/>
                  </a:lnTo>
                  <a:lnTo>
                    <a:pt x="1812" y="1384"/>
                  </a:lnTo>
                  <a:lnTo>
                    <a:pt x="1813" y="1384"/>
                  </a:lnTo>
                  <a:lnTo>
                    <a:pt x="1815" y="1383"/>
                  </a:lnTo>
                  <a:lnTo>
                    <a:pt x="1816" y="1381"/>
                  </a:lnTo>
                  <a:lnTo>
                    <a:pt x="1817" y="1379"/>
                  </a:lnTo>
                  <a:lnTo>
                    <a:pt x="1817" y="1378"/>
                  </a:lnTo>
                  <a:lnTo>
                    <a:pt x="1819" y="1376"/>
                  </a:lnTo>
                  <a:lnTo>
                    <a:pt x="1821" y="1375"/>
                  </a:lnTo>
                  <a:lnTo>
                    <a:pt x="1823" y="1375"/>
                  </a:lnTo>
                  <a:lnTo>
                    <a:pt x="1833" y="1379"/>
                  </a:lnTo>
                  <a:lnTo>
                    <a:pt x="1837" y="1378"/>
                  </a:lnTo>
                  <a:lnTo>
                    <a:pt x="1841" y="1375"/>
                  </a:lnTo>
                  <a:lnTo>
                    <a:pt x="1842" y="1373"/>
                  </a:lnTo>
                  <a:lnTo>
                    <a:pt x="1844" y="1371"/>
                  </a:lnTo>
                  <a:lnTo>
                    <a:pt x="1844" y="1368"/>
                  </a:lnTo>
                  <a:lnTo>
                    <a:pt x="1842" y="1366"/>
                  </a:lnTo>
                  <a:lnTo>
                    <a:pt x="1840" y="1366"/>
                  </a:lnTo>
                  <a:lnTo>
                    <a:pt x="1838" y="1366"/>
                  </a:lnTo>
                  <a:lnTo>
                    <a:pt x="1836" y="1369"/>
                  </a:lnTo>
                  <a:lnTo>
                    <a:pt x="1835" y="1370"/>
                  </a:lnTo>
                  <a:lnTo>
                    <a:pt x="1834" y="1370"/>
                  </a:lnTo>
                  <a:lnTo>
                    <a:pt x="1832" y="1367"/>
                  </a:lnTo>
                  <a:lnTo>
                    <a:pt x="1831" y="1366"/>
                  </a:lnTo>
                  <a:lnTo>
                    <a:pt x="1829" y="1366"/>
                  </a:lnTo>
                  <a:lnTo>
                    <a:pt x="1827" y="1366"/>
                  </a:lnTo>
                  <a:lnTo>
                    <a:pt x="1819" y="1365"/>
                  </a:lnTo>
                  <a:lnTo>
                    <a:pt x="1817" y="1364"/>
                  </a:lnTo>
                  <a:lnTo>
                    <a:pt x="1817" y="1363"/>
                  </a:lnTo>
                  <a:lnTo>
                    <a:pt x="1816" y="1361"/>
                  </a:lnTo>
                  <a:lnTo>
                    <a:pt x="1814" y="1359"/>
                  </a:lnTo>
                  <a:lnTo>
                    <a:pt x="1812" y="1357"/>
                  </a:lnTo>
                  <a:lnTo>
                    <a:pt x="1811" y="1355"/>
                  </a:lnTo>
                  <a:lnTo>
                    <a:pt x="1810" y="1354"/>
                  </a:lnTo>
                  <a:lnTo>
                    <a:pt x="1811" y="1347"/>
                  </a:lnTo>
                  <a:lnTo>
                    <a:pt x="1811" y="1346"/>
                  </a:lnTo>
                  <a:lnTo>
                    <a:pt x="1817" y="1346"/>
                  </a:lnTo>
                  <a:lnTo>
                    <a:pt x="1823" y="1343"/>
                  </a:lnTo>
                  <a:lnTo>
                    <a:pt x="1827" y="1343"/>
                  </a:lnTo>
                  <a:lnTo>
                    <a:pt x="1829" y="1344"/>
                  </a:lnTo>
                  <a:lnTo>
                    <a:pt x="1830" y="1344"/>
                  </a:lnTo>
                  <a:lnTo>
                    <a:pt x="1832" y="1343"/>
                  </a:lnTo>
                  <a:lnTo>
                    <a:pt x="1832" y="1342"/>
                  </a:lnTo>
                  <a:lnTo>
                    <a:pt x="1832" y="1338"/>
                  </a:lnTo>
                  <a:lnTo>
                    <a:pt x="1833" y="1336"/>
                  </a:lnTo>
                  <a:lnTo>
                    <a:pt x="1835" y="1333"/>
                  </a:lnTo>
                  <a:lnTo>
                    <a:pt x="1837" y="1330"/>
                  </a:lnTo>
                  <a:lnTo>
                    <a:pt x="1842" y="1326"/>
                  </a:lnTo>
                  <a:lnTo>
                    <a:pt x="1844" y="1324"/>
                  </a:lnTo>
                  <a:lnTo>
                    <a:pt x="1847" y="1320"/>
                  </a:lnTo>
                  <a:lnTo>
                    <a:pt x="1849" y="1318"/>
                  </a:lnTo>
                  <a:lnTo>
                    <a:pt x="1851" y="1318"/>
                  </a:lnTo>
                  <a:lnTo>
                    <a:pt x="1852" y="1316"/>
                  </a:lnTo>
                  <a:lnTo>
                    <a:pt x="1852" y="1311"/>
                  </a:lnTo>
                  <a:lnTo>
                    <a:pt x="1853" y="1306"/>
                  </a:lnTo>
                  <a:lnTo>
                    <a:pt x="1853" y="1304"/>
                  </a:lnTo>
                  <a:lnTo>
                    <a:pt x="1853" y="1301"/>
                  </a:lnTo>
                  <a:lnTo>
                    <a:pt x="1848" y="1297"/>
                  </a:lnTo>
                  <a:lnTo>
                    <a:pt x="1845" y="1291"/>
                  </a:lnTo>
                  <a:lnTo>
                    <a:pt x="1843" y="1287"/>
                  </a:lnTo>
                  <a:lnTo>
                    <a:pt x="1842" y="1282"/>
                  </a:lnTo>
                  <a:lnTo>
                    <a:pt x="1844" y="1278"/>
                  </a:lnTo>
                  <a:lnTo>
                    <a:pt x="1846" y="1276"/>
                  </a:lnTo>
                  <a:lnTo>
                    <a:pt x="1849" y="1275"/>
                  </a:lnTo>
                  <a:lnTo>
                    <a:pt x="1850" y="1272"/>
                  </a:lnTo>
                  <a:lnTo>
                    <a:pt x="1851" y="1270"/>
                  </a:lnTo>
                  <a:lnTo>
                    <a:pt x="1850" y="1269"/>
                  </a:lnTo>
                  <a:lnTo>
                    <a:pt x="1849" y="1268"/>
                  </a:lnTo>
                  <a:lnTo>
                    <a:pt x="1841" y="1265"/>
                  </a:lnTo>
                  <a:lnTo>
                    <a:pt x="1839" y="1265"/>
                  </a:lnTo>
                  <a:lnTo>
                    <a:pt x="1836" y="1266"/>
                  </a:lnTo>
                  <a:lnTo>
                    <a:pt x="1831" y="1272"/>
                  </a:lnTo>
                  <a:lnTo>
                    <a:pt x="1829" y="1273"/>
                  </a:lnTo>
                  <a:lnTo>
                    <a:pt x="1826" y="1275"/>
                  </a:lnTo>
                  <a:lnTo>
                    <a:pt x="1823" y="1275"/>
                  </a:lnTo>
                  <a:lnTo>
                    <a:pt x="1821" y="1275"/>
                  </a:lnTo>
                  <a:lnTo>
                    <a:pt x="1819" y="1274"/>
                  </a:lnTo>
                  <a:lnTo>
                    <a:pt x="1815" y="1270"/>
                  </a:lnTo>
                  <a:lnTo>
                    <a:pt x="1811" y="1268"/>
                  </a:lnTo>
                  <a:lnTo>
                    <a:pt x="1808" y="1267"/>
                  </a:lnTo>
                  <a:lnTo>
                    <a:pt x="1805" y="1265"/>
                  </a:lnTo>
                  <a:lnTo>
                    <a:pt x="1803" y="1260"/>
                  </a:lnTo>
                  <a:lnTo>
                    <a:pt x="1801" y="1254"/>
                  </a:lnTo>
                  <a:lnTo>
                    <a:pt x="1800" y="1251"/>
                  </a:lnTo>
                  <a:lnTo>
                    <a:pt x="1799" y="1250"/>
                  </a:lnTo>
                  <a:lnTo>
                    <a:pt x="1794" y="1249"/>
                  </a:lnTo>
                  <a:lnTo>
                    <a:pt x="1792" y="1248"/>
                  </a:lnTo>
                  <a:lnTo>
                    <a:pt x="1789" y="1246"/>
                  </a:lnTo>
                  <a:lnTo>
                    <a:pt x="1786" y="1246"/>
                  </a:lnTo>
                  <a:lnTo>
                    <a:pt x="1782" y="1248"/>
                  </a:lnTo>
                  <a:lnTo>
                    <a:pt x="1778" y="1249"/>
                  </a:lnTo>
                  <a:lnTo>
                    <a:pt x="1775" y="1248"/>
                  </a:lnTo>
                  <a:lnTo>
                    <a:pt x="1772" y="1246"/>
                  </a:lnTo>
                  <a:lnTo>
                    <a:pt x="1770" y="1244"/>
                  </a:lnTo>
                  <a:lnTo>
                    <a:pt x="1765" y="1231"/>
                  </a:lnTo>
                  <a:lnTo>
                    <a:pt x="1763" y="1228"/>
                  </a:lnTo>
                  <a:lnTo>
                    <a:pt x="1759" y="1230"/>
                  </a:lnTo>
                  <a:lnTo>
                    <a:pt x="1758" y="1232"/>
                  </a:lnTo>
                  <a:lnTo>
                    <a:pt x="1755" y="1236"/>
                  </a:lnTo>
                  <a:lnTo>
                    <a:pt x="1753" y="1238"/>
                  </a:lnTo>
                  <a:lnTo>
                    <a:pt x="1751" y="1238"/>
                  </a:lnTo>
                  <a:lnTo>
                    <a:pt x="1743" y="1239"/>
                  </a:lnTo>
                  <a:lnTo>
                    <a:pt x="1741" y="1236"/>
                  </a:lnTo>
                  <a:lnTo>
                    <a:pt x="1739" y="1233"/>
                  </a:lnTo>
                  <a:lnTo>
                    <a:pt x="1735" y="1230"/>
                  </a:lnTo>
                  <a:lnTo>
                    <a:pt x="1726" y="1227"/>
                  </a:lnTo>
                  <a:lnTo>
                    <a:pt x="1721" y="1223"/>
                  </a:lnTo>
                  <a:lnTo>
                    <a:pt x="1720" y="1222"/>
                  </a:lnTo>
                  <a:lnTo>
                    <a:pt x="1720" y="1222"/>
                  </a:lnTo>
                  <a:lnTo>
                    <a:pt x="1720" y="1219"/>
                  </a:lnTo>
                  <a:lnTo>
                    <a:pt x="1719" y="1216"/>
                  </a:lnTo>
                  <a:lnTo>
                    <a:pt x="1719" y="1216"/>
                  </a:lnTo>
                  <a:lnTo>
                    <a:pt x="1718" y="1216"/>
                  </a:lnTo>
                  <a:lnTo>
                    <a:pt x="1716" y="1217"/>
                  </a:lnTo>
                  <a:lnTo>
                    <a:pt x="1715" y="1217"/>
                  </a:lnTo>
                  <a:lnTo>
                    <a:pt x="1715" y="1218"/>
                  </a:lnTo>
                  <a:lnTo>
                    <a:pt x="1710" y="1217"/>
                  </a:lnTo>
                  <a:lnTo>
                    <a:pt x="1703" y="1218"/>
                  </a:lnTo>
                  <a:lnTo>
                    <a:pt x="1700" y="1217"/>
                  </a:lnTo>
                  <a:lnTo>
                    <a:pt x="1698" y="1216"/>
                  </a:lnTo>
                  <a:lnTo>
                    <a:pt x="1697" y="1215"/>
                  </a:lnTo>
                  <a:lnTo>
                    <a:pt x="1692" y="1215"/>
                  </a:lnTo>
                  <a:lnTo>
                    <a:pt x="1691" y="1214"/>
                  </a:lnTo>
                  <a:lnTo>
                    <a:pt x="1690" y="1212"/>
                  </a:lnTo>
                  <a:lnTo>
                    <a:pt x="1687" y="1204"/>
                  </a:lnTo>
                  <a:lnTo>
                    <a:pt x="1685" y="1203"/>
                  </a:lnTo>
                  <a:lnTo>
                    <a:pt x="1684" y="1202"/>
                  </a:lnTo>
                  <a:lnTo>
                    <a:pt x="1682" y="1203"/>
                  </a:lnTo>
                  <a:lnTo>
                    <a:pt x="1676" y="1202"/>
                  </a:lnTo>
                  <a:lnTo>
                    <a:pt x="1674" y="1203"/>
                  </a:lnTo>
                  <a:lnTo>
                    <a:pt x="1673" y="1207"/>
                  </a:lnTo>
                  <a:lnTo>
                    <a:pt x="1674" y="1213"/>
                  </a:lnTo>
                  <a:lnTo>
                    <a:pt x="1673" y="1219"/>
                  </a:lnTo>
                  <a:lnTo>
                    <a:pt x="1669" y="1222"/>
                  </a:lnTo>
                  <a:lnTo>
                    <a:pt x="1668" y="1222"/>
                  </a:lnTo>
                  <a:lnTo>
                    <a:pt x="1667" y="1221"/>
                  </a:lnTo>
                  <a:lnTo>
                    <a:pt x="1666" y="1221"/>
                  </a:lnTo>
                  <a:lnTo>
                    <a:pt x="1665" y="1221"/>
                  </a:lnTo>
                  <a:lnTo>
                    <a:pt x="1661" y="1223"/>
                  </a:lnTo>
                  <a:lnTo>
                    <a:pt x="1659" y="1225"/>
                  </a:lnTo>
                  <a:lnTo>
                    <a:pt x="1658" y="1224"/>
                  </a:lnTo>
                  <a:lnTo>
                    <a:pt x="1658" y="1222"/>
                  </a:lnTo>
                  <a:lnTo>
                    <a:pt x="1657" y="1219"/>
                  </a:lnTo>
                  <a:lnTo>
                    <a:pt x="1654" y="1214"/>
                  </a:lnTo>
                  <a:lnTo>
                    <a:pt x="1651" y="1210"/>
                  </a:lnTo>
                  <a:lnTo>
                    <a:pt x="1648" y="1208"/>
                  </a:lnTo>
                  <a:lnTo>
                    <a:pt x="1644" y="1205"/>
                  </a:lnTo>
                  <a:lnTo>
                    <a:pt x="1637" y="1202"/>
                  </a:lnTo>
                  <a:lnTo>
                    <a:pt x="1634" y="1200"/>
                  </a:lnTo>
                  <a:lnTo>
                    <a:pt x="1625" y="1186"/>
                  </a:lnTo>
                  <a:lnTo>
                    <a:pt x="1622" y="1183"/>
                  </a:lnTo>
                  <a:lnTo>
                    <a:pt x="1622" y="1182"/>
                  </a:lnTo>
                  <a:lnTo>
                    <a:pt x="1622" y="1180"/>
                  </a:lnTo>
                  <a:lnTo>
                    <a:pt x="1622" y="1180"/>
                  </a:lnTo>
                  <a:lnTo>
                    <a:pt x="1623" y="1176"/>
                  </a:lnTo>
                  <a:lnTo>
                    <a:pt x="1623" y="1170"/>
                  </a:lnTo>
                  <a:lnTo>
                    <a:pt x="1619" y="1167"/>
                  </a:lnTo>
                  <a:lnTo>
                    <a:pt x="1612" y="1163"/>
                  </a:lnTo>
                  <a:lnTo>
                    <a:pt x="1610" y="1159"/>
                  </a:lnTo>
                  <a:lnTo>
                    <a:pt x="1609" y="1155"/>
                  </a:lnTo>
                  <a:lnTo>
                    <a:pt x="1607" y="1151"/>
                  </a:lnTo>
                  <a:lnTo>
                    <a:pt x="1606" y="1150"/>
                  </a:lnTo>
                  <a:lnTo>
                    <a:pt x="1597" y="1151"/>
                  </a:lnTo>
                  <a:lnTo>
                    <a:pt x="1595" y="1152"/>
                  </a:lnTo>
                  <a:lnTo>
                    <a:pt x="1589" y="1158"/>
                  </a:lnTo>
                  <a:lnTo>
                    <a:pt x="1586" y="1160"/>
                  </a:lnTo>
                  <a:lnTo>
                    <a:pt x="1573" y="1164"/>
                  </a:lnTo>
                  <a:lnTo>
                    <a:pt x="1567" y="1162"/>
                  </a:lnTo>
                  <a:lnTo>
                    <a:pt x="1561" y="1163"/>
                  </a:lnTo>
                  <a:lnTo>
                    <a:pt x="1555" y="1165"/>
                  </a:lnTo>
                  <a:lnTo>
                    <a:pt x="1540" y="1174"/>
                  </a:lnTo>
                  <a:lnTo>
                    <a:pt x="1539" y="1175"/>
                  </a:lnTo>
                  <a:lnTo>
                    <a:pt x="1538" y="1177"/>
                  </a:lnTo>
                  <a:lnTo>
                    <a:pt x="1536" y="1180"/>
                  </a:lnTo>
                  <a:lnTo>
                    <a:pt x="1535" y="1180"/>
                  </a:lnTo>
                  <a:lnTo>
                    <a:pt x="1534" y="1182"/>
                  </a:lnTo>
                  <a:lnTo>
                    <a:pt x="1532" y="1182"/>
                  </a:lnTo>
                  <a:lnTo>
                    <a:pt x="1530" y="1182"/>
                  </a:lnTo>
                  <a:lnTo>
                    <a:pt x="1528" y="1181"/>
                  </a:lnTo>
                  <a:lnTo>
                    <a:pt x="1527" y="1180"/>
                  </a:lnTo>
                  <a:lnTo>
                    <a:pt x="1526" y="1179"/>
                  </a:lnTo>
                  <a:lnTo>
                    <a:pt x="1527" y="1177"/>
                  </a:lnTo>
                  <a:lnTo>
                    <a:pt x="1527" y="1174"/>
                  </a:lnTo>
                  <a:lnTo>
                    <a:pt x="1527" y="1174"/>
                  </a:lnTo>
                  <a:lnTo>
                    <a:pt x="1525" y="1173"/>
                  </a:lnTo>
                  <a:lnTo>
                    <a:pt x="1524" y="1172"/>
                  </a:lnTo>
                  <a:lnTo>
                    <a:pt x="1522" y="1171"/>
                  </a:lnTo>
                  <a:lnTo>
                    <a:pt x="1519" y="1169"/>
                  </a:lnTo>
                  <a:lnTo>
                    <a:pt x="1517" y="1169"/>
                  </a:lnTo>
                  <a:lnTo>
                    <a:pt x="1516" y="1168"/>
                  </a:lnTo>
                  <a:lnTo>
                    <a:pt x="1515" y="1168"/>
                  </a:lnTo>
                  <a:lnTo>
                    <a:pt x="1513" y="1168"/>
                  </a:lnTo>
                  <a:lnTo>
                    <a:pt x="1513" y="1168"/>
                  </a:lnTo>
                  <a:lnTo>
                    <a:pt x="1511" y="1170"/>
                  </a:lnTo>
                  <a:lnTo>
                    <a:pt x="1509" y="1171"/>
                  </a:lnTo>
                  <a:lnTo>
                    <a:pt x="1507" y="1172"/>
                  </a:lnTo>
                  <a:lnTo>
                    <a:pt x="1505" y="1173"/>
                  </a:lnTo>
                  <a:lnTo>
                    <a:pt x="1503" y="1171"/>
                  </a:lnTo>
                  <a:lnTo>
                    <a:pt x="1493" y="1157"/>
                  </a:lnTo>
                  <a:lnTo>
                    <a:pt x="1491" y="1156"/>
                  </a:lnTo>
                  <a:lnTo>
                    <a:pt x="1490" y="1153"/>
                  </a:lnTo>
                  <a:lnTo>
                    <a:pt x="1488" y="1151"/>
                  </a:lnTo>
                  <a:lnTo>
                    <a:pt x="1472" y="1150"/>
                  </a:lnTo>
                  <a:lnTo>
                    <a:pt x="1463" y="1151"/>
                  </a:lnTo>
                  <a:lnTo>
                    <a:pt x="1462" y="1152"/>
                  </a:lnTo>
                  <a:lnTo>
                    <a:pt x="1461" y="1153"/>
                  </a:lnTo>
                  <a:lnTo>
                    <a:pt x="1459" y="1156"/>
                  </a:lnTo>
                  <a:lnTo>
                    <a:pt x="1458" y="1156"/>
                  </a:lnTo>
                  <a:lnTo>
                    <a:pt x="1457" y="1156"/>
                  </a:lnTo>
                  <a:lnTo>
                    <a:pt x="1456" y="1156"/>
                  </a:lnTo>
                  <a:lnTo>
                    <a:pt x="1455" y="1157"/>
                  </a:lnTo>
                  <a:lnTo>
                    <a:pt x="1453" y="1159"/>
                  </a:lnTo>
                  <a:lnTo>
                    <a:pt x="1452" y="1161"/>
                  </a:lnTo>
                  <a:lnTo>
                    <a:pt x="1451" y="1162"/>
                  </a:lnTo>
                  <a:lnTo>
                    <a:pt x="1451" y="1162"/>
                  </a:lnTo>
                  <a:lnTo>
                    <a:pt x="1449" y="1163"/>
                  </a:lnTo>
                  <a:lnTo>
                    <a:pt x="1447" y="1163"/>
                  </a:lnTo>
                  <a:lnTo>
                    <a:pt x="1445" y="1162"/>
                  </a:lnTo>
                  <a:lnTo>
                    <a:pt x="1444" y="1162"/>
                  </a:lnTo>
                  <a:lnTo>
                    <a:pt x="1442" y="1160"/>
                  </a:lnTo>
                  <a:lnTo>
                    <a:pt x="1439" y="1158"/>
                  </a:lnTo>
                  <a:lnTo>
                    <a:pt x="1439" y="1156"/>
                  </a:lnTo>
                  <a:lnTo>
                    <a:pt x="1438" y="1153"/>
                  </a:lnTo>
                  <a:lnTo>
                    <a:pt x="1438" y="1149"/>
                  </a:lnTo>
                  <a:lnTo>
                    <a:pt x="1437" y="1148"/>
                  </a:lnTo>
                  <a:lnTo>
                    <a:pt x="1435" y="1146"/>
                  </a:lnTo>
                  <a:lnTo>
                    <a:pt x="1433" y="1145"/>
                  </a:lnTo>
                  <a:lnTo>
                    <a:pt x="1432" y="1145"/>
                  </a:lnTo>
                  <a:lnTo>
                    <a:pt x="1428" y="1143"/>
                  </a:lnTo>
                  <a:lnTo>
                    <a:pt x="1426" y="1140"/>
                  </a:lnTo>
                  <a:lnTo>
                    <a:pt x="1422" y="1123"/>
                  </a:lnTo>
                  <a:lnTo>
                    <a:pt x="1422" y="1121"/>
                  </a:lnTo>
                  <a:lnTo>
                    <a:pt x="1423" y="1119"/>
                  </a:lnTo>
                  <a:lnTo>
                    <a:pt x="1431" y="1116"/>
                  </a:lnTo>
                  <a:lnTo>
                    <a:pt x="1428" y="1113"/>
                  </a:lnTo>
                  <a:lnTo>
                    <a:pt x="1428" y="1111"/>
                  </a:lnTo>
                  <a:lnTo>
                    <a:pt x="1428" y="1107"/>
                  </a:lnTo>
                  <a:lnTo>
                    <a:pt x="1427" y="1103"/>
                  </a:lnTo>
                  <a:lnTo>
                    <a:pt x="1426" y="1101"/>
                  </a:lnTo>
                  <a:lnTo>
                    <a:pt x="1426" y="1101"/>
                  </a:lnTo>
                  <a:lnTo>
                    <a:pt x="1424" y="1099"/>
                  </a:lnTo>
                  <a:lnTo>
                    <a:pt x="1422" y="1098"/>
                  </a:lnTo>
                  <a:lnTo>
                    <a:pt x="1422" y="1096"/>
                  </a:lnTo>
                  <a:lnTo>
                    <a:pt x="1422" y="1095"/>
                  </a:lnTo>
                  <a:lnTo>
                    <a:pt x="1422" y="1093"/>
                  </a:lnTo>
                  <a:lnTo>
                    <a:pt x="1421" y="1091"/>
                  </a:lnTo>
                  <a:lnTo>
                    <a:pt x="1420" y="1089"/>
                  </a:lnTo>
                  <a:lnTo>
                    <a:pt x="1419" y="1087"/>
                  </a:lnTo>
                  <a:lnTo>
                    <a:pt x="1419" y="1084"/>
                  </a:lnTo>
                  <a:lnTo>
                    <a:pt x="1419" y="1083"/>
                  </a:lnTo>
                  <a:lnTo>
                    <a:pt x="1419" y="1081"/>
                  </a:lnTo>
                  <a:lnTo>
                    <a:pt x="1418" y="1079"/>
                  </a:lnTo>
                  <a:lnTo>
                    <a:pt x="1417" y="1078"/>
                  </a:lnTo>
                  <a:lnTo>
                    <a:pt x="1414" y="1078"/>
                  </a:lnTo>
                  <a:lnTo>
                    <a:pt x="1414" y="1077"/>
                  </a:lnTo>
                  <a:lnTo>
                    <a:pt x="1414" y="1076"/>
                  </a:lnTo>
                  <a:lnTo>
                    <a:pt x="1414" y="1075"/>
                  </a:lnTo>
                  <a:lnTo>
                    <a:pt x="1414" y="1071"/>
                  </a:lnTo>
                  <a:lnTo>
                    <a:pt x="1413" y="1070"/>
                  </a:lnTo>
                  <a:lnTo>
                    <a:pt x="1418" y="1069"/>
                  </a:lnTo>
                  <a:lnTo>
                    <a:pt x="1420" y="1068"/>
                  </a:lnTo>
                  <a:lnTo>
                    <a:pt x="1420" y="1065"/>
                  </a:lnTo>
                  <a:lnTo>
                    <a:pt x="1420" y="1064"/>
                  </a:lnTo>
                  <a:lnTo>
                    <a:pt x="1418" y="1063"/>
                  </a:lnTo>
                  <a:lnTo>
                    <a:pt x="1416" y="1062"/>
                  </a:lnTo>
                  <a:lnTo>
                    <a:pt x="1413" y="1062"/>
                  </a:lnTo>
                  <a:lnTo>
                    <a:pt x="1407" y="1064"/>
                  </a:lnTo>
                  <a:lnTo>
                    <a:pt x="1403" y="1063"/>
                  </a:lnTo>
                  <a:lnTo>
                    <a:pt x="1401" y="1060"/>
                  </a:lnTo>
                  <a:lnTo>
                    <a:pt x="1399" y="1056"/>
                  </a:lnTo>
                  <a:lnTo>
                    <a:pt x="1397" y="1043"/>
                  </a:lnTo>
                  <a:lnTo>
                    <a:pt x="1396" y="1041"/>
                  </a:lnTo>
                  <a:lnTo>
                    <a:pt x="1396" y="1039"/>
                  </a:lnTo>
                  <a:lnTo>
                    <a:pt x="1393" y="1039"/>
                  </a:lnTo>
                  <a:lnTo>
                    <a:pt x="1391" y="1039"/>
                  </a:lnTo>
                  <a:lnTo>
                    <a:pt x="1390" y="1040"/>
                  </a:lnTo>
                  <a:lnTo>
                    <a:pt x="1388" y="1040"/>
                  </a:lnTo>
                  <a:lnTo>
                    <a:pt x="1386" y="1039"/>
                  </a:lnTo>
                  <a:lnTo>
                    <a:pt x="1384" y="1038"/>
                  </a:lnTo>
                  <a:lnTo>
                    <a:pt x="1384" y="1038"/>
                  </a:lnTo>
                  <a:lnTo>
                    <a:pt x="1379" y="1041"/>
                  </a:lnTo>
                  <a:lnTo>
                    <a:pt x="1372" y="1044"/>
                  </a:lnTo>
                  <a:lnTo>
                    <a:pt x="1366" y="1046"/>
                  </a:lnTo>
                  <a:lnTo>
                    <a:pt x="1359" y="1045"/>
                  </a:lnTo>
                  <a:lnTo>
                    <a:pt x="1357" y="1044"/>
                  </a:lnTo>
                  <a:lnTo>
                    <a:pt x="1356" y="1043"/>
                  </a:lnTo>
                  <a:lnTo>
                    <a:pt x="1355" y="1041"/>
                  </a:lnTo>
                  <a:lnTo>
                    <a:pt x="1354" y="1039"/>
                  </a:lnTo>
                  <a:lnTo>
                    <a:pt x="1354" y="1037"/>
                  </a:lnTo>
                  <a:lnTo>
                    <a:pt x="1353" y="1035"/>
                  </a:lnTo>
                  <a:lnTo>
                    <a:pt x="1350" y="1035"/>
                  </a:lnTo>
                  <a:lnTo>
                    <a:pt x="1344" y="1036"/>
                  </a:lnTo>
                  <a:lnTo>
                    <a:pt x="1342" y="1035"/>
                  </a:lnTo>
                  <a:lnTo>
                    <a:pt x="1335" y="1033"/>
                  </a:lnTo>
                  <a:lnTo>
                    <a:pt x="1331" y="1032"/>
                  </a:lnTo>
                  <a:lnTo>
                    <a:pt x="1328" y="1033"/>
                  </a:lnTo>
                  <a:lnTo>
                    <a:pt x="1325" y="1035"/>
                  </a:lnTo>
                  <a:lnTo>
                    <a:pt x="1324" y="1036"/>
                  </a:lnTo>
                  <a:lnTo>
                    <a:pt x="1321" y="1036"/>
                  </a:lnTo>
                  <a:lnTo>
                    <a:pt x="1315" y="1033"/>
                  </a:lnTo>
                  <a:lnTo>
                    <a:pt x="1320" y="1029"/>
                  </a:lnTo>
                  <a:lnTo>
                    <a:pt x="1324" y="1026"/>
                  </a:lnTo>
                  <a:lnTo>
                    <a:pt x="1326" y="1021"/>
                  </a:lnTo>
                  <a:lnTo>
                    <a:pt x="1325" y="1016"/>
                  </a:lnTo>
                  <a:lnTo>
                    <a:pt x="1324" y="1017"/>
                  </a:lnTo>
                  <a:lnTo>
                    <a:pt x="1322" y="1017"/>
                  </a:lnTo>
                  <a:lnTo>
                    <a:pt x="1320" y="1017"/>
                  </a:lnTo>
                  <a:lnTo>
                    <a:pt x="1318" y="1016"/>
                  </a:lnTo>
                  <a:lnTo>
                    <a:pt x="1318" y="1015"/>
                  </a:lnTo>
                  <a:lnTo>
                    <a:pt x="1316" y="1013"/>
                  </a:lnTo>
                  <a:lnTo>
                    <a:pt x="1315" y="1012"/>
                  </a:lnTo>
                  <a:lnTo>
                    <a:pt x="1314" y="1011"/>
                  </a:lnTo>
                  <a:lnTo>
                    <a:pt x="1315" y="1011"/>
                  </a:lnTo>
                  <a:lnTo>
                    <a:pt x="1317" y="1010"/>
                  </a:lnTo>
                  <a:lnTo>
                    <a:pt x="1318" y="1009"/>
                  </a:lnTo>
                  <a:lnTo>
                    <a:pt x="1318" y="1007"/>
                  </a:lnTo>
                  <a:lnTo>
                    <a:pt x="1318" y="1006"/>
                  </a:lnTo>
                  <a:lnTo>
                    <a:pt x="1317" y="1005"/>
                  </a:lnTo>
                  <a:lnTo>
                    <a:pt x="1317" y="1004"/>
                  </a:lnTo>
                  <a:lnTo>
                    <a:pt x="1318" y="1002"/>
                  </a:lnTo>
                  <a:lnTo>
                    <a:pt x="1318" y="999"/>
                  </a:lnTo>
                  <a:lnTo>
                    <a:pt x="1318" y="998"/>
                  </a:lnTo>
                  <a:lnTo>
                    <a:pt x="1318" y="995"/>
                  </a:lnTo>
                  <a:lnTo>
                    <a:pt x="1318" y="993"/>
                  </a:lnTo>
                  <a:lnTo>
                    <a:pt x="1316" y="990"/>
                  </a:lnTo>
                  <a:lnTo>
                    <a:pt x="1312" y="986"/>
                  </a:lnTo>
                  <a:lnTo>
                    <a:pt x="1312" y="985"/>
                  </a:lnTo>
                  <a:lnTo>
                    <a:pt x="1312" y="983"/>
                  </a:lnTo>
                  <a:lnTo>
                    <a:pt x="1311" y="981"/>
                  </a:lnTo>
                  <a:lnTo>
                    <a:pt x="1311" y="980"/>
                  </a:lnTo>
                  <a:lnTo>
                    <a:pt x="1309" y="979"/>
                  </a:lnTo>
                  <a:lnTo>
                    <a:pt x="1306" y="978"/>
                  </a:lnTo>
                  <a:lnTo>
                    <a:pt x="1305" y="976"/>
                  </a:lnTo>
                  <a:lnTo>
                    <a:pt x="1306" y="973"/>
                  </a:lnTo>
                  <a:lnTo>
                    <a:pt x="1310" y="971"/>
                  </a:lnTo>
                  <a:lnTo>
                    <a:pt x="1324" y="967"/>
                  </a:lnTo>
                  <a:lnTo>
                    <a:pt x="1330" y="967"/>
                  </a:lnTo>
                  <a:lnTo>
                    <a:pt x="1332" y="967"/>
                  </a:lnTo>
                  <a:lnTo>
                    <a:pt x="1336" y="963"/>
                  </a:lnTo>
                  <a:lnTo>
                    <a:pt x="1335" y="957"/>
                  </a:lnTo>
                  <a:lnTo>
                    <a:pt x="1333" y="951"/>
                  </a:lnTo>
                  <a:lnTo>
                    <a:pt x="1331" y="950"/>
                  </a:lnTo>
                  <a:lnTo>
                    <a:pt x="1330" y="947"/>
                  </a:lnTo>
                  <a:lnTo>
                    <a:pt x="1328" y="946"/>
                  </a:lnTo>
                  <a:lnTo>
                    <a:pt x="1324" y="943"/>
                  </a:lnTo>
                  <a:lnTo>
                    <a:pt x="1323" y="941"/>
                  </a:lnTo>
                  <a:lnTo>
                    <a:pt x="1322" y="941"/>
                  </a:lnTo>
                  <a:lnTo>
                    <a:pt x="1320" y="942"/>
                  </a:lnTo>
                  <a:lnTo>
                    <a:pt x="1319" y="942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8" y="939"/>
                  </a:lnTo>
                  <a:lnTo>
                    <a:pt x="1317" y="938"/>
                  </a:lnTo>
                  <a:lnTo>
                    <a:pt x="1316" y="937"/>
                  </a:lnTo>
                  <a:lnTo>
                    <a:pt x="1313" y="933"/>
                  </a:lnTo>
                  <a:lnTo>
                    <a:pt x="1311" y="931"/>
                  </a:lnTo>
                  <a:lnTo>
                    <a:pt x="1306" y="931"/>
                  </a:lnTo>
                  <a:lnTo>
                    <a:pt x="1306" y="930"/>
                  </a:lnTo>
                  <a:lnTo>
                    <a:pt x="1307" y="927"/>
                  </a:lnTo>
                  <a:lnTo>
                    <a:pt x="1307" y="925"/>
                  </a:lnTo>
                  <a:lnTo>
                    <a:pt x="1306" y="922"/>
                  </a:lnTo>
                  <a:lnTo>
                    <a:pt x="1304" y="920"/>
                  </a:lnTo>
                  <a:lnTo>
                    <a:pt x="1304" y="917"/>
                  </a:lnTo>
                  <a:lnTo>
                    <a:pt x="1303" y="912"/>
                  </a:lnTo>
                  <a:lnTo>
                    <a:pt x="1303" y="909"/>
                  </a:lnTo>
                  <a:lnTo>
                    <a:pt x="1303" y="909"/>
                  </a:lnTo>
                  <a:lnTo>
                    <a:pt x="1305" y="905"/>
                  </a:lnTo>
                  <a:lnTo>
                    <a:pt x="1305" y="903"/>
                  </a:lnTo>
                  <a:lnTo>
                    <a:pt x="1305" y="903"/>
                  </a:lnTo>
                  <a:lnTo>
                    <a:pt x="1304" y="901"/>
                  </a:lnTo>
                  <a:lnTo>
                    <a:pt x="1303" y="899"/>
                  </a:lnTo>
                  <a:lnTo>
                    <a:pt x="1301" y="897"/>
                  </a:lnTo>
                  <a:lnTo>
                    <a:pt x="1300" y="895"/>
                  </a:lnTo>
                  <a:lnTo>
                    <a:pt x="1294" y="891"/>
                  </a:lnTo>
                  <a:lnTo>
                    <a:pt x="1293" y="890"/>
                  </a:lnTo>
                  <a:lnTo>
                    <a:pt x="1291" y="885"/>
                  </a:lnTo>
                  <a:lnTo>
                    <a:pt x="1289" y="882"/>
                  </a:lnTo>
                  <a:lnTo>
                    <a:pt x="1285" y="879"/>
                  </a:lnTo>
                  <a:lnTo>
                    <a:pt x="1283" y="878"/>
                  </a:lnTo>
                  <a:lnTo>
                    <a:pt x="1282" y="875"/>
                  </a:lnTo>
                  <a:lnTo>
                    <a:pt x="1282" y="873"/>
                  </a:lnTo>
                  <a:lnTo>
                    <a:pt x="1280" y="872"/>
                  </a:lnTo>
                  <a:lnTo>
                    <a:pt x="1278" y="871"/>
                  </a:lnTo>
                  <a:lnTo>
                    <a:pt x="1274" y="871"/>
                  </a:lnTo>
                  <a:lnTo>
                    <a:pt x="1270" y="872"/>
                  </a:lnTo>
                  <a:lnTo>
                    <a:pt x="1262" y="875"/>
                  </a:lnTo>
                  <a:lnTo>
                    <a:pt x="1256" y="882"/>
                  </a:lnTo>
                  <a:lnTo>
                    <a:pt x="1254" y="882"/>
                  </a:lnTo>
                  <a:lnTo>
                    <a:pt x="1252" y="879"/>
                  </a:lnTo>
                  <a:lnTo>
                    <a:pt x="1252" y="874"/>
                  </a:lnTo>
                  <a:lnTo>
                    <a:pt x="1251" y="872"/>
                  </a:lnTo>
                  <a:lnTo>
                    <a:pt x="1250" y="873"/>
                  </a:lnTo>
                  <a:lnTo>
                    <a:pt x="1248" y="873"/>
                  </a:lnTo>
                  <a:lnTo>
                    <a:pt x="1247" y="874"/>
                  </a:lnTo>
                  <a:lnTo>
                    <a:pt x="1246" y="874"/>
                  </a:lnTo>
                  <a:lnTo>
                    <a:pt x="1244" y="873"/>
                  </a:lnTo>
                  <a:lnTo>
                    <a:pt x="1241" y="872"/>
                  </a:lnTo>
                  <a:lnTo>
                    <a:pt x="1240" y="872"/>
                  </a:lnTo>
                  <a:lnTo>
                    <a:pt x="1234" y="872"/>
                  </a:lnTo>
                  <a:lnTo>
                    <a:pt x="1226" y="870"/>
                  </a:lnTo>
                  <a:lnTo>
                    <a:pt x="1224" y="870"/>
                  </a:lnTo>
                  <a:lnTo>
                    <a:pt x="1222" y="871"/>
                  </a:lnTo>
                  <a:lnTo>
                    <a:pt x="1221" y="874"/>
                  </a:lnTo>
                  <a:lnTo>
                    <a:pt x="1219" y="875"/>
                  </a:lnTo>
                  <a:lnTo>
                    <a:pt x="1217" y="876"/>
                  </a:lnTo>
                  <a:lnTo>
                    <a:pt x="1216" y="877"/>
                  </a:lnTo>
                  <a:lnTo>
                    <a:pt x="1216" y="879"/>
                  </a:lnTo>
                  <a:lnTo>
                    <a:pt x="1215" y="879"/>
                  </a:lnTo>
                  <a:lnTo>
                    <a:pt x="1214" y="879"/>
                  </a:lnTo>
                  <a:lnTo>
                    <a:pt x="1213" y="879"/>
                  </a:lnTo>
                  <a:lnTo>
                    <a:pt x="1212" y="879"/>
                  </a:lnTo>
                  <a:lnTo>
                    <a:pt x="1210" y="879"/>
                  </a:lnTo>
                  <a:lnTo>
                    <a:pt x="1201" y="888"/>
                  </a:lnTo>
                  <a:lnTo>
                    <a:pt x="1199" y="889"/>
                  </a:lnTo>
                  <a:lnTo>
                    <a:pt x="1198" y="889"/>
                  </a:lnTo>
                  <a:lnTo>
                    <a:pt x="1195" y="886"/>
                  </a:lnTo>
                  <a:lnTo>
                    <a:pt x="1193" y="885"/>
                  </a:lnTo>
                  <a:lnTo>
                    <a:pt x="1191" y="885"/>
                  </a:lnTo>
                  <a:lnTo>
                    <a:pt x="1186" y="887"/>
                  </a:lnTo>
                  <a:lnTo>
                    <a:pt x="1183" y="887"/>
                  </a:lnTo>
                  <a:lnTo>
                    <a:pt x="1165" y="878"/>
                  </a:lnTo>
                  <a:lnTo>
                    <a:pt x="1161" y="879"/>
                  </a:lnTo>
                  <a:lnTo>
                    <a:pt x="1153" y="876"/>
                  </a:lnTo>
                  <a:lnTo>
                    <a:pt x="1150" y="877"/>
                  </a:lnTo>
                  <a:lnTo>
                    <a:pt x="1148" y="882"/>
                  </a:lnTo>
                  <a:lnTo>
                    <a:pt x="1149" y="884"/>
                  </a:lnTo>
                  <a:lnTo>
                    <a:pt x="1150" y="886"/>
                  </a:lnTo>
                  <a:lnTo>
                    <a:pt x="1150" y="888"/>
                  </a:lnTo>
                  <a:lnTo>
                    <a:pt x="1150" y="890"/>
                  </a:lnTo>
                  <a:lnTo>
                    <a:pt x="1150" y="891"/>
                  </a:lnTo>
                  <a:lnTo>
                    <a:pt x="1148" y="891"/>
                  </a:lnTo>
                  <a:lnTo>
                    <a:pt x="1147" y="892"/>
                  </a:lnTo>
                  <a:lnTo>
                    <a:pt x="1146" y="895"/>
                  </a:lnTo>
                  <a:lnTo>
                    <a:pt x="1145" y="903"/>
                  </a:lnTo>
                  <a:lnTo>
                    <a:pt x="1143" y="909"/>
                  </a:lnTo>
                  <a:lnTo>
                    <a:pt x="1138" y="912"/>
                  </a:lnTo>
                  <a:lnTo>
                    <a:pt x="1126" y="918"/>
                  </a:lnTo>
                  <a:lnTo>
                    <a:pt x="1125" y="918"/>
                  </a:lnTo>
                  <a:lnTo>
                    <a:pt x="1119" y="917"/>
                  </a:lnTo>
                  <a:lnTo>
                    <a:pt x="1116" y="917"/>
                  </a:lnTo>
                  <a:lnTo>
                    <a:pt x="1111" y="920"/>
                  </a:lnTo>
                  <a:lnTo>
                    <a:pt x="1109" y="920"/>
                  </a:lnTo>
                  <a:lnTo>
                    <a:pt x="1108" y="919"/>
                  </a:lnTo>
                  <a:lnTo>
                    <a:pt x="1108" y="916"/>
                  </a:lnTo>
                  <a:lnTo>
                    <a:pt x="1108" y="914"/>
                  </a:lnTo>
                  <a:lnTo>
                    <a:pt x="1107" y="911"/>
                  </a:lnTo>
                  <a:lnTo>
                    <a:pt x="1105" y="909"/>
                  </a:lnTo>
                  <a:lnTo>
                    <a:pt x="1102" y="909"/>
                  </a:lnTo>
                  <a:lnTo>
                    <a:pt x="1096" y="909"/>
                  </a:lnTo>
                  <a:lnTo>
                    <a:pt x="1096" y="905"/>
                  </a:lnTo>
                  <a:lnTo>
                    <a:pt x="1096" y="903"/>
                  </a:lnTo>
                  <a:lnTo>
                    <a:pt x="1095" y="900"/>
                  </a:lnTo>
                  <a:lnTo>
                    <a:pt x="1090" y="897"/>
                  </a:lnTo>
                  <a:lnTo>
                    <a:pt x="1090" y="896"/>
                  </a:lnTo>
                  <a:lnTo>
                    <a:pt x="1089" y="895"/>
                  </a:lnTo>
                  <a:lnTo>
                    <a:pt x="1089" y="892"/>
                  </a:lnTo>
                  <a:lnTo>
                    <a:pt x="1089" y="891"/>
                  </a:lnTo>
                  <a:lnTo>
                    <a:pt x="1090" y="889"/>
                  </a:lnTo>
                  <a:lnTo>
                    <a:pt x="1090" y="887"/>
                  </a:lnTo>
                  <a:lnTo>
                    <a:pt x="1089" y="886"/>
                  </a:lnTo>
                  <a:lnTo>
                    <a:pt x="1086" y="885"/>
                  </a:lnTo>
                  <a:lnTo>
                    <a:pt x="1084" y="885"/>
                  </a:lnTo>
                  <a:lnTo>
                    <a:pt x="1083" y="884"/>
                  </a:lnTo>
                  <a:lnTo>
                    <a:pt x="1081" y="882"/>
                  </a:lnTo>
                  <a:lnTo>
                    <a:pt x="1078" y="879"/>
                  </a:lnTo>
                  <a:lnTo>
                    <a:pt x="1079" y="878"/>
                  </a:lnTo>
                  <a:lnTo>
                    <a:pt x="1081" y="876"/>
                  </a:lnTo>
                  <a:lnTo>
                    <a:pt x="1082" y="874"/>
                  </a:lnTo>
                  <a:lnTo>
                    <a:pt x="1082" y="872"/>
                  </a:lnTo>
                  <a:lnTo>
                    <a:pt x="1082" y="869"/>
                  </a:lnTo>
                  <a:lnTo>
                    <a:pt x="1082" y="867"/>
                  </a:lnTo>
                  <a:lnTo>
                    <a:pt x="1081" y="867"/>
                  </a:lnTo>
                  <a:lnTo>
                    <a:pt x="1080" y="865"/>
                  </a:lnTo>
                  <a:lnTo>
                    <a:pt x="1080" y="861"/>
                  </a:lnTo>
                  <a:lnTo>
                    <a:pt x="1080" y="857"/>
                  </a:lnTo>
                  <a:lnTo>
                    <a:pt x="1080" y="853"/>
                  </a:lnTo>
                  <a:lnTo>
                    <a:pt x="1078" y="852"/>
                  </a:lnTo>
                  <a:lnTo>
                    <a:pt x="1078" y="850"/>
                  </a:lnTo>
                  <a:lnTo>
                    <a:pt x="1077" y="849"/>
                  </a:lnTo>
                  <a:lnTo>
                    <a:pt x="1078" y="848"/>
                  </a:lnTo>
                  <a:lnTo>
                    <a:pt x="1079" y="847"/>
                  </a:lnTo>
                  <a:lnTo>
                    <a:pt x="1078" y="845"/>
                  </a:lnTo>
                  <a:lnTo>
                    <a:pt x="1078" y="844"/>
                  </a:lnTo>
                  <a:lnTo>
                    <a:pt x="1079" y="844"/>
                  </a:lnTo>
                  <a:lnTo>
                    <a:pt x="1083" y="845"/>
                  </a:lnTo>
                  <a:lnTo>
                    <a:pt x="1084" y="845"/>
                  </a:lnTo>
                  <a:lnTo>
                    <a:pt x="1084" y="843"/>
                  </a:lnTo>
                  <a:lnTo>
                    <a:pt x="1083" y="842"/>
                  </a:lnTo>
                  <a:lnTo>
                    <a:pt x="1079" y="839"/>
                  </a:lnTo>
                  <a:lnTo>
                    <a:pt x="1078" y="837"/>
                  </a:lnTo>
                  <a:lnTo>
                    <a:pt x="1076" y="831"/>
                  </a:lnTo>
                  <a:lnTo>
                    <a:pt x="1072" y="825"/>
                  </a:lnTo>
                  <a:lnTo>
                    <a:pt x="1071" y="824"/>
                  </a:lnTo>
                  <a:lnTo>
                    <a:pt x="1077" y="820"/>
                  </a:lnTo>
                  <a:lnTo>
                    <a:pt x="1078" y="817"/>
                  </a:lnTo>
                  <a:lnTo>
                    <a:pt x="1078" y="811"/>
                  </a:lnTo>
                  <a:lnTo>
                    <a:pt x="1078" y="808"/>
                  </a:lnTo>
                  <a:lnTo>
                    <a:pt x="1077" y="806"/>
                  </a:lnTo>
                  <a:lnTo>
                    <a:pt x="1076" y="806"/>
                  </a:lnTo>
                  <a:lnTo>
                    <a:pt x="1075" y="804"/>
                  </a:lnTo>
                  <a:lnTo>
                    <a:pt x="1074" y="801"/>
                  </a:lnTo>
                  <a:lnTo>
                    <a:pt x="1073" y="800"/>
                  </a:lnTo>
                  <a:lnTo>
                    <a:pt x="1073" y="799"/>
                  </a:lnTo>
                  <a:lnTo>
                    <a:pt x="1071" y="798"/>
                  </a:lnTo>
                  <a:lnTo>
                    <a:pt x="1068" y="797"/>
                  </a:lnTo>
                  <a:lnTo>
                    <a:pt x="1065" y="795"/>
                  </a:lnTo>
                  <a:lnTo>
                    <a:pt x="1062" y="793"/>
                  </a:lnTo>
                  <a:lnTo>
                    <a:pt x="1060" y="789"/>
                  </a:lnTo>
                  <a:lnTo>
                    <a:pt x="1058" y="782"/>
                  </a:lnTo>
                  <a:lnTo>
                    <a:pt x="1056" y="779"/>
                  </a:lnTo>
                  <a:lnTo>
                    <a:pt x="1049" y="774"/>
                  </a:lnTo>
                  <a:lnTo>
                    <a:pt x="1052" y="771"/>
                  </a:lnTo>
                  <a:lnTo>
                    <a:pt x="1056" y="764"/>
                  </a:lnTo>
                  <a:lnTo>
                    <a:pt x="1057" y="764"/>
                  </a:lnTo>
                  <a:lnTo>
                    <a:pt x="1060" y="764"/>
                  </a:lnTo>
                  <a:lnTo>
                    <a:pt x="1060" y="763"/>
                  </a:lnTo>
                  <a:lnTo>
                    <a:pt x="1060" y="761"/>
                  </a:lnTo>
                  <a:lnTo>
                    <a:pt x="1060" y="759"/>
                  </a:lnTo>
                  <a:lnTo>
                    <a:pt x="1060" y="758"/>
                  </a:lnTo>
                  <a:lnTo>
                    <a:pt x="1060" y="758"/>
                  </a:lnTo>
                  <a:lnTo>
                    <a:pt x="1060" y="756"/>
                  </a:lnTo>
                  <a:lnTo>
                    <a:pt x="1061" y="749"/>
                  </a:lnTo>
                  <a:lnTo>
                    <a:pt x="1065" y="746"/>
                  </a:lnTo>
                  <a:lnTo>
                    <a:pt x="1069" y="746"/>
                  </a:lnTo>
                  <a:lnTo>
                    <a:pt x="1073" y="746"/>
                  </a:lnTo>
                  <a:lnTo>
                    <a:pt x="1076" y="746"/>
                  </a:lnTo>
                  <a:lnTo>
                    <a:pt x="1079" y="745"/>
                  </a:lnTo>
                  <a:lnTo>
                    <a:pt x="1081" y="744"/>
                  </a:lnTo>
                  <a:lnTo>
                    <a:pt x="1083" y="745"/>
                  </a:lnTo>
                  <a:lnTo>
                    <a:pt x="1088" y="746"/>
                  </a:lnTo>
                  <a:lnTo>
                    <a:pt x="1090" y="747"/>
                  </a:lnTo>
                  <a:lnTo>
                    <a:pt x="1094" y="747"/>
                  </a:lnTo>
                  <a:lnTo>
                    <a:pt x="1096" y="748"/>
                  </a:lnTo>
                  <a:lnTo>
                    <a:pt x="1096" y="751"/>
                  </a:lnTo>
                  <a:lnTo>
                    <a:pt x="1098" y="757"/>
                  </a:lnTo>
                  <a:lnTo>
                    <a:pt x="1099" y="759"/>
                  </a:lnTo>
                  <a:lnTo>
                    <a:pt x="1100" y="759"/>
                  </a:lnTo>
                  <a:lnTo>
                    <a:pt x="1103" y="759"/>
                  </a:lnTo>
                  <a:lnTo>
                    <a:pt x="1104" y="759"/>
                  </a:lnTo>
                  <a:lnTo>
                    <a:pt x="1109" y="762"/>
                  </a:lnTo>
                  <a:lnTo>
                    <a:pt x="1111" y="763"/>
                  </a:lnTo>
                  <a:lnTo>
                    <a:pt x="1114" y="763"/>
                  </a:lnTo>
                  <a:lnTo>
                    <a:pt x="1116" y="761"/>
                  </a:lnTo>
                  <a:lnTo>
                    <a:pt x="1119" y="761"/>
                  </a:lnTo>
                  <a:lnTo>
                    <a:pt x="1125" y="764"/>
                  </a:lnTo>
                  <a:lnTo>
                    <a:pt x="1128" y="764"/>
                  </a:lnTo>
                  <a:lnTo>
                    <a:pt x="1129" y="764"/>
                  </a:lnTo>
                  <a:lnTo>
                    <a:pt x="1132" y="762"/>
                  </a:lnTo>
                  <a:lnTo>
                    <a:pt x="1135" y="761"/>
                  </a:lnTo>
                  <a:lnTo>
                    <a:pt x="1136" y="761"/>
                  </a:lnTo>
                  <a:lnTo>
                    <a:pt x="1136" y="760"/>
                  </a:lnTo>
                  <a:lnTo>
                    <a:pt x="1136" y="759"/>
                  </a:lnTo>
                  <a:lnTo>
                    <a:pt x="1137" y="758"/>
                  </a:lnTo>
                  <a:lnTo>
                    <a:pt x="1137" y="758"/>
                  </a:lnTo>
                  <a:lnTo>
                    <a:pt x="1137" y="757"/>
                  </a:lnTo>
                  <a:lnTo>
                    <a:pt x="1142" y="758"/>
                  </a:lnTo>
                  <a:lnTo>
                    <a:pt x="1144" y="755"/>
                  </a:lnTo>
                  <a:lnTo>
                    <a:pt x="1146" y="752"/>
                  </a:lnTo>
                  <a:lnTo>
                    <a:pt x="1150" y="749"/>
                  </a:lnTo>
                  <a:lnTo>
                    <a:pt x="1153" y="748"/>
                  </a:lnTo>
                  <a:lnTo>
                    <a:pt x="1154" y="747"/>
                  </a:lnTo>
                  <a:lnTo>
                    <a:pt x="1156" y="746"/>
                  </a:lnTo>
                  <a:lnTo>
                    <a:pt x="1159" y="740"/>
                  </a:lnTo>
                  <a:lnTo>
                    <a:pt x="1160" y="738"/>
                  </a:lnTo>
                  <a:lnTo>
                    <a:pt x="1161" y="734"/>
                  </a:lnTo>
                  <a:lnTo>
                    <a:pt x="1159" y="734"/>
                  </a:lnTo>
                  <a:lnTo>
                    <a:pt x="1158" y="733"/>
                  </a:lnTo>
                  <a:lnTo>
                    <a:pt x="1159" y="731"/>
                  </a:lnTo>
                  <a:lnTo>
                    <a:pt x="1161" y="730"/>
                  </a:lnTo>
                  <a:lnTo>
                    <a:pt x="1163" y="731"/>
                  </a:lnTo>
                  <a:lnTo>
                    <a:pt x="1166" y="732"/>
                  </a:lnTo>
                  <a:lnTo>
                    <a:pt x="1169" y="731"/>
                  </a:lnTo>
                  <a:lnTo>
                    <a:pt x="1171" y="729"/>
                  </a:lnTo>
                  <a:lnTo>
                    <a:pt x="1170" y="728"/>
                  </a:lnTo>
                  <a:lnTo>
                    <a:pt x="1170" y="727"/>
                  </a:lnTo>
                  <a:lnTo>
                    <a:pt x="1176" y="726"/>
                  </a:lnTo>
                  <a:lnTo>
                    <a:pt x="1178" y="726"/>
                  </a:lnTo>
                  <a:lnTo>
                    <a:pt x="1179" y="727"/>
                  </a:lnTo>
                  <a:lnTo>
                    <a:pt x="1180" y="727"/>
                  </a:lnTo>
                  <a:lnTo>
                    <a:pt x="1182" y="726"/>
                  </a:lnTo>
                  <a:lnTo>
                    <a:pt x="1181" y="721"/>
                  </a:lnTo>
                  <a:lnTo>
                    <a:pt x="1182" y="711"/>
                  </a:lnTo>
                  <a:lnTo>
                    <a:pt x="1182" y="710"/>
                  </a:lnTo>
                  <a:lnTo>
                    <a:pt x="1180" y="706"/>
                  </a:lnTo>
                  <a:lnTo>
                    <a:pt x="1180" y="706"/>
                  </a:lnTo>
                  <a:lnTo>
                    <a:pt x="1177" y="707"/>
                  </a:lnTo>
                  <a:lnTo>
                    <a:pt x="1176" y="707"/>
                  </a:lnTo>
                  <a:lnTo>
                    <a:pt x="1175" y="705"/>
                  </a:lnTo>
                  <a:lnTo>
                    <a:pt x="1176" y="704"/>
                  </a:lnTo>
                  <a:lnTo>
                    <a:pt x="1176" y="703"/>
                  </a:lnTo>
                  <a:lnTo>
                    <a:pt x="1175" y="702"/>
                  </a:lnTo>
                  <a:lnTo>
                    <a:pt x="1174" y="702"/>
                  </a:lnTo>
                  <a:lnTo>
                    <a:pt x="1172" y="702"/>
                  </a:lnTo>
                  <a:lnTo>
                    <a:pt x="1171" y="703"/>
                  </a:lnTo>
                  <a:lnTo>
                    <a:pt x="1170" y="703"/>
                  </a:lnTo>
                  <a:lnTo>
                    <a:pt x="1169" y="703"/>
                  </a:lnTo>
                  <a:lnTo>
                    <a:pt x="1169" y="702"/>
                  </a:lnTo>
                  <a:lnTo>
                    <a:pt x="1168" y="699"/>
                  </a:lnTo>
                  <a:lnTo>
                    <a:pt x="1166" y="698"/>
                  </a:lnTo>
                  <a:lnTo>
                    <a:pt x="1161" y="695"/>
                  </a:lnTo>
                  <a:lnTo>
                    <a:pt x="1158" y="693"/>
                  </a:lnTo>
                  <a:lnTo>
                    <a:pt x="1156" y="692"/>
                  </a:lnTo>
                  <a:lnTo>
                    <a:pt x="1155" y="688"/>
                  </a:lnTo>
                  <a:lnTo>
                    <a:pt x="1154" y="684"/>
                  </a:lnTo>
                  <a:lnTo>
                    <a:pt x="1154" y="681"/>
                  </a:lnTo>
                  <a:lnTo>
                    <a:pt x="1154" y="680"/>
                  </a:lnTo>
                  <a:lnTo>
                    <a:pt x="1154" y="680"/>
                  </a:lnTo>
                  <a:lnTo>
                    <a:pt x="1161" y="676"/>
                  </a:lnTo>
                  <a:lnTo>
                    <a:pt x="1162" y="674"/>
                  </a:lnTo>
                  <a:lnTo>
                    <a:pt x="1162" y="674"/>
                  </a:lnTo>
                  <a:lnTo>
                    <a:pt x="1162" y="673"/>
                  </a:lnTo>
                  <a:lnTo>
                    <a:pt x="1161" y="671"/>
                  </a:lnTo>
                  <a:lnTo>
                    <a:pt x="1159" y="669"/>
                  </a:lnTo>
                  <a:lnTo>
                    <a:pt x="1157" y="668"/>
                  </a:lnTo>
                  <a:lnTo>
                    <a:pt x="1156" y="668"/>
                  </a:lnTo>
                  <a:lnTo>
                    <a:pt x="1151" y="668"/>
                  </a:lnTo>
                  <a:lnTo>
                    <a:pt x="1150" y="668"/>
                  </a:lnTo>
                  <a:lnTo>
                    <a:pt x="1147" y="663"/>
                  </a:lnTo>
                  <a:lnTo>
                    <a:pt x="1144" y="661"/>
                  </a:lnTo>
                  <a:lnTo>
                    <a:pt x="1132" y="658"/>
                  </a:lnTo>
                  <a:lnTo>
                    <a:pt x="1127" y="654"/>
                  </a:lnTo>
                  <a:lnTo>
                    <a:pt x="1125" y="654"/>
                  </a:lnTo>
                  <a:lnTo>
                    <a:pt x="1106" y="658"/>
                  </a:lnTo>
                  <a:lnTo>
                    <a:pt x="1098" y="656"/>
                  </a:lnTo>
                  <a:lnTo>
                    <a:pt x="1095" y="656"/>
                  </a:lnTo>
                  <a:lnTo>
                    <a:pt x="1096" y="652"/>
                  </a:lnTo>
                  <a:lnTo>
                    <a:pt x="1099" y="646"/>
                  </a:lnTo>
                  <a:lnTo>
                    <a:pt x="1101" y="643"/>
                  </a:lnTo>
                  <a:lnTo>
                    <a:pt x="1102" y="633"/>
                  </a:lnTo>
                  <a:lnTo>
                    <a:pt x="1103" y="630"/>
                  </a:lnTo>
                  <a:lnTo>
                    <a:pt x="1103" y="629"/>
                  </a:lnTo>
                  <a:lnTo>
                    <a:pt x="1103" y="628"/>
                  </a:lnTo>
                  <a:lnTo>
                    <a:pt x="1103" y="626"/>
                  </a:lnTo>
                  <a:lnTo>
                    <a:pt x="1104" y="626"/>
                  </a:lnTo>
                  <a:lnTo>
                    <a:pt x="1102" y="617"/>
                  </a:lnTo>
                  <a:lnTo>
                    <a:pt x="1102" y="616"/>
                  </a:lnTo>
                  <a:lnTo>
                    <a:pt x="1101" y="615"/>
                  </a:lnTo>
                  <a:lnTo>
                    <a:pt x="1101" y="616"/>
                  </a:lnTo>
                  <a:lnTo>
                    <a:pt x="1098" y="617"/>
                  </a:lnTo>
                  <a:lnTo>
                    <a:pt x="1097" y="617"/>
                  </a:lnTo>
                  <a:lnTo>
                    <a:pt x="1096" y="615"/>
                  </a:lnTo>
                  <a:lnTo>
                    <a:pt x="1096" y="613"/>
                  </a:lnTo>
                  <a:lnTo>
                    <a:pt x="1095" y="611"/>
                  </a:lnTo>
                  <a:lnTo>
                    <a:pt x="1094" y="610"/>
                  </a:lnTo>
                  <a:lnTo>
                    <a:pt x="1093" y="609"/>
                  </a:lnTo>
                  <a:lnTo>
                    <a:pt x="1090" y="609"/>
                  </a:lnTo>
                  <a:lnTo>
                    <a:pt x="1088" y="608"/>
                  </a:lnTo>
                  <a:lnTo>
                    <a:pt x="1080" y="604"/>
                  </a:lnTo>
                  <a:lnTo>
                    <a:pt x="1075" y="603"/>
                  </a:lnTo>
                  <a:lnTo>
                    <a:pt x="1073" y="602"/>
                  </a:lnTo>
                  <a:lnTo>
                    <a:pt x="1071" y="600"/>
                  </a:lnTo>
                  <a:lnTo>
                    <a:pt x="1057" y="589"/>
                  </a:lnTo>
                  <a:lnTo>
                    <a:pt x="1055" y="587"/>
                  </a:lnTo>
                  <a:lnTo>
                    <a:pt x="1054" y="583"/>
                  </a:lnTo>
                  <a:lnTo>
                    <a:pt x="1054" y="573"/>
                  </a:lnTo>
                  <a:lnTo>
                    <a:pt x="1053" y="571"/>
                  </a:lnTo>
                  <a:lnTo>
                    <a:pt x="1052" y="569"/>
                  </a:lnTo>
                  <a:lnTo>
                    <a:pt x="1051" y="568"/>
                  </a:lnTo>
                  <a:lnTo>
                    <a:pt x="1050" y="566"/>
                  </a:lnTo>
                  <a:lnTo>
                    <a:pt x="1048" y="559"/>
                  </a:lnTo>
                  <a:lnTo>
                    <a:pt x="1046" y="555"/>
                  </a:lnTo>
                  <a:lnTo>
                    <a:pt x="1043" y="554"/>
                  </a:lnTo>
                  <a:lnTo>
                    <a:pt x="1042" y="552"/>
                  </a:lnTo>
                  <a:lnTo>
                    <a:pt x="1036" y="550"/>
                  </a:lnTo>
                  <a:lnTo>
                    <a:pt x="1033" y="548"/>
                  </a:lnTo>
                  <a:lnTo>
                    <a:pt x="1036" y="542"/>
                  </a:lnTo>
                  <a:lnTo>
                    <a:pt x="1040" y="534"/>
                  </a:lnTo>
                  <a:lnTo>
                    <a:pt x="1042" y="528"/>
                  </a:lnTo>
                  <a:lnTo>
                    <a:pt x="1039" y="525"/>
                  </a:lnTo>
                  <a:lnTo>
                    <a:pt x="1037" y="521"/>
                  </a:lnTo>
                  <a:lnTo>
                    <a:pt x="1030" y="520"/>
                  </a:lnTo>
                  <a:lnTo>
                    <a:pt x="1027" y="520"/>
                  </a:lnTo>
                  <a:lnTo>
                    <a:pt x="1027" y="517"/>
                  </a:lnTo>
                  <a:lnTo>
                    <a:pt x="1025" y="515"/>
                  </a:lnTo>
                  <a:lnTo>
                    <a:pt x="1012" y="505"/>
                  </a:lnTo>
                  <a:lnTo>
                    <a:pt x="1008" y="504"/>
                  </a:lnTo>
                  <a:lnTo>
                    <a:pt x="1006" y="503"/>
                  </a:lnTo>
                  <a:lnTo>
                    <a:pt x="1006" y="500"/>
                  </a:lnTo>
                  <a:lnTo>
                    <a:pt x="1006" y="496"/>
                  </a:lnTo>
                  <a:lnTo>
                    <a:pt x="1008" y="493"/>
                  </a:lnTo>
                  <a:lnTo>
                    <a:pt x="1011" y="491"/>
                  </a:lnTo>
                  <a:lnTo>
                    <a:pt x="1012" y="488"/>
                  </a:lnTo>
                  <a:lnTo>
                    <a:pt x="1012" y="484"/>
                  </a:lnTo>
                  <a:lnTo>
                    <a:pt x="1011" y="481"/>
                  </a:lnTo>
                  <a:lnTo>
                    <a:pt x="1011" y="481"/>
                  </a:lnTo>
                  <a:lnTo>
                    <a:pt x="1013" y="479"/>
                  </a:lnTo>
                  <a:lnTo>
                    <a:pt x="1018" y="477"/>
                  </a:lnTo>
                  <a:lnTo>
                    <a:pt x="1020" y="476"/>
                  </a:lnTo>
                  <a:lnTo>
                    <a:pt x="1022" y="473"/>
                  </a:lnTo>
                  <a:lnTo>
                    <a:pt x="1021" y="471"/>
                  </a:lnTo>
                  <a:lnTo>
                    <a:pt x="1020" y="469"/>
                  </a:lnTo>
                  <a:lnTo>
                    <a:pt x="1019" y="467"/>
                  </a:lnTo>
                  <a:lnTo>
                    <a:pt x="1019" y="465"/>
                  </a:lnTo>
                  <a:lnTo>
                    <a:pt x="1021" y="465"/>
                  </a:lnTo>
                  <a:lnTo>
                    <a:pt x="1025" y="466"/>
                  </a:lnTo>
                  <a:lnTo>
                    <a:pt x="1028" y="465"/>
                  </a:lnTo>
                  <a:lnTo>
                    <a:pt x="1028" y="463"/>
                  </a:lnTo>
                  <a:lnTo>
                    <a:pt x="1027" y="458"/>
                  </a:lnTo>
                  <a:lnTo>
                    <a:pt x="1025" y="456"/>
                  </a:lnTo>
                  <a:lnTo>
                    <a:pt x="1025" y="454"/>
                  </a:lnTo>
                  <a:lnTo>
                    <a:pt x="1024" y="453"/>
                  </a:lnTo>
                  <a:lnTo>
                    <a:pt x="1025" y="451"/>
                  </a:lnTo>
                  <a:lnTo>
                    <a:pt x="1025" y="451"/>
                  </a:lnTo>
                  <a:lnTo>
                    <a:pt x="1026" y="449"/>
                  </a:lnTo>
                  <a:lnTo>
                    <a:pt x="1026" y="448"/>
                  </a:lnTo>
                  <a:lnTo>
                    <a:pt x="1025" y="448"/>
                  </a:lnTo>
                  <a:lnTo>
                    <a:pt x="1025" y="447"/>
                  </a:lnTo>
                  <a:lnTo>
                    <a:pt x="1024" y="446"/>
                  </a:lnTo>
                  <a:lnTo>
                    <a:pt x="1024" y="446"/>
                  </a:lnTo>
                  <a:lnTo>
                    <a:pt x="1024" y="445"/>
                  </a:lnTo>
                  <a:lnTo>
                    <a:pt x="1024" y="444"/>
                  </a:lnTo>
                  <a:lnTo>
                    <a:pt x="1023" y="442"/>
                  </a:lnTo>
                  <a:lnTo>
                    <a:pt x="1018" y="439"/>
                  </a:lnTo>
                  <a:lnTo>
                    <a:pt x="1018" y="437"/>
                  </a:lnTo>
                  <a:lnTo>
                    <a:pt x="1016" y="431"/>
                  </a:lnTo>
                  <a:lnTo>
                    <a:pt x="1014" y="429"/>
                  </a:lnTo>
                  <a:lnTo>
                    <a:pt x="1012" y="427"/>
                  </a:lnTo>
                  <a:lnTo>
                    <a:pt x="1010" y="426"/>
                  </a:lnTo>
                  <a:lnTo>
                    <a:pt x="1009" y="424"/>
                  </a:lnTo>
                  <a:lnTo>
                    <a:pt x="1009" y="421"/>
                  </a:lnTo>
                  <a:lnTo>
                    <a:pt x="1011" y="418"/>
                  </a:lnTo>
                  <a:lnTo>
                    <a:pt x="1013" y="414"/>
                  </a:lnTo>
                  <a:lnTo>
                    <a:pt x="1019" y="409"/>
                  </a:lnTo>
                  <a:lnTo>
                    <a:pt x="1020" y="408"/>
                  </a:lnTo>
                  <a:lnTo>
                    <a:pt x="1020" y="404"/>
                  </a:lnTo>
                  <a:lnTo>
                    <a:pt x="1019" y="403"/>
                  </a:lnTo>
                  <a:lnTo>
                    <a:pt x="1018" y="400"/>
                  </a:lnTo>
                  <a:lnTo>
                    <a:pt x="1017" y="397"/>
                  </a:lnTo>
                  <a:lnTo>
                    <a:pt x="1018" y="395"/>
                  </a:lnTo>
                  <a:lnTo>
                    <a:pt x="1019" y="393"/>
                  </a:lnTo>
                  <a:lnTo>
                    <a:pt x="1020" y="391"/>
                  </a:lnTo>
                  <a:lnTo>
                    <a:pt x="1019" y="391"/>
                  </a:lnTo>
                  <a:lnTo>
                    <a:pt x="1018" y="390"/>
                  </a:lnTo>
                  <a:lnTo>
                    <a:pt x="1020" y="385"/>
                  </a:lnTo>
                  <a:lnTo>
                    <a:pt x="1019" y="379"/>
                  </a:lnTo>
                  <a:lnTo>
                    <a:pt x="1019" y="378"/>
                  </a:lnTo>
                  <a:lnTo>
                    <a:pt x="1018" y="373"/>
                  </a:lnTo>
                  <a:lnTo>
                    <a:pt x="1013" y="372"/>
                  </a:lnTo>
                  <a:lnTo>
                    <a:pt x="1010" y="373"/>
                  </a:lnTo>
                  <a:lnTo>
                    <a:pt x="1006" y="375"/>
                  </a:lnTo>
                  <a:lnTo>
                    <a:pt x="1004" y="375"/>
                  </a:lnTo>
                  <a:lnTo>
                    <a:pt x="1001" y="370"/>
                  </a:lnTo>
                  <a:lnTo>
                    <a:pt x="1000" y="367"/>
                  </a:lnTo>
                  <a:lnTo>
                    <a:pt x="1000" y="366"/>
                  </a:lnTo>
                  <a:lnTo>
                    <a:pt x="999" y="365"/>
                  </a:lnTo>
                  <a:lnTo>
                    <a:pt x="995" y="365"/>
                  </a:lnTo>
                  <a:lnTo>
                    <a:pt x="993" y="365"/>
                  </a:lnTo>
                  <a:lnTo>
                    <a:pt x="991" y="363"/>
                  </a:lnTo>
                  <a:lnTo>
                    <a:pt x="990" y="361"/>
                  </a:lnTo>
                  <a:lnTo>
                    <a:pt x="990" y="360"/>
                  </a:lnTo>
                  <a:lnTo>
                    <a:pt x="990" y="359"/>
                  </a:lnTo>
                  <a:lnTo>
                    <a:pt x="991" y="357"/>
                  </a:lnTo>
                  <a:lnTo>
                    <a:pt x="990" y="355"/>
                  </a:lnTo>
                  <a:lnTo>
                    <a:pt x="989" y="354"/>
                  </a:lnTo>
                  <a:lnTo>
                    <a:pt x="988" y="353"/>
                  </a:lnTo>
                  <a:lnTo>
                    <a:pt x="981" y="349"/>
                  </a:lnTo>
                  <a:lnTo>
                    <a:pt x="980" y="348"/>
                  </a:lnTo>
                  <a:lnTo>
                    <a:pt x="980" y="347"/>
                  </a:lnTo>
                  <a:lnTo>
                    <a:pt x="981" y="345"/>
                  </a:lnTo>
                  <a:lnTo>
                    <a:pt x="981" y="343"/>
                  </a:lnTo>
                  <a:lnTo>
                    <a:pt x="980" y="343"/>
                  </a:lnTo>
                  <a:lnTo>
                    <a:pt x="962" y="337"/>
                  </a:lnTo>
                  <a:lnTo>
                    <a:pt x="960" y="336"/>
                  </a:lnTo>
                  <a:lnTo>
                    <a:pt x="957" y="333"/>
                  </a:lnTo>
                  <a:lnTo>
                    <a:pt x="955" y="332"/>
                  </a:lnTo>
                  <a:lnTo>
                    <a:pt x="953" y="334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36" y="334"/>
                  </a:lnTo>
                  <a:lnTo>
                    <a:pt x="933" y="334"/>
                  </a:lnTo>
                  <a:lnTo>
                    <a:pt x="929" y="335"/>
                  </a:lnTo>
                  <a:lnTo>
                    <a:pt x="926" y="337"/>
                  </a:lnTo>
                  <a:lnTo>
                    <a:pt x="923" y="340"/>
                  </a:lnTo>
                  <a:lnTo>
                    <a:pt x="920" y="347"/>
                  </a:lnTo>
                  <a:lnTo>
                    <a:pt x="917" y="348"/>
                  </a:lnTo>
                  <a:lnTo>
                    <a:pt x="911" y="346"/>
                  </a:lnTo>
                  <a:lnTo>
                    <a:pt x="909" y="347"/>
                  </a:lnTo>
                  <a:lnTo>
                    <a:pt x="900" y="352"/>
                  </a:lnTo>
                  <a:lnTo>
                    <a:pt x="893" y="361"/>
                  </a:lnTo>
                  <a:lnTo>
                    <a:pt x="891" y="361"/>
                  </a:lnTo>
                  <a:lnTo>
                    <a:pt x="889" y="360"/>
                  </a:lnTo>
                  <a:lnTo>
                    <a:pt x="885" y="354"/>
                  </a:lnTo>
                  <a:lnTo>
                    <a:pt x="879" y="349"/>
                  </a:lnTo>
                  <a:lnTo>
                    <a:pt x="879" y="348"/>
                  </a:lnTo>
                  <a:lnTo>
                    <a:pt x="878" y="344"/>
                  </a:lnTo>
                  <a:lnTo>
                    <a:pt x="879" y="342"/>
                  </a:lnTo>
                  <a:lnTo>
                    <a:pt x="880" y="336"/>
                  </a:lnTo>
                  <a:lnTo>
                    <a:pt x="881" y="334"/>
                  </a:lnTo>
                  <a:lnTo>
                    <a:pt x="881" y="331"/>
                  </a:lnTo>
                  <a:lnTo>
                    <a:pt x="882" y="329"/>
                  </a:lnTo>
                  <a:lnTo>
                    <a:pt x="882" y="328"/>
                  </a:lnTo>
                  <a:lnTo>
                    <a:pt x="883" y="327"/>
                  </a:lnTo>
                  <a:lnTo>
                    <a:pt x="884" y="327"/>
                  </a:lnTo>
                  <a:lnTo>
                    <a:pt x="885" y="326"/>
                  </a:lnTo>
                  <a:lnTo>
                    <a:pt x="885" y="325"/>
                  </a:lnTo>
                  <a:lnTo>
                    <a:pt x="886" y="326"/>
                  </a:lnTo>
                  <a:lnTo>
                    <a:pt x="886" y="325"/>
                  </a:lnTo>
                  <a:lnTo>
                    <a:pt x="887" y="325"/>
                  </a:lnTo>
                  <a:lnTo>
                    <a:pt x="886" y="324"/>
                  </a:lnTo>
                  <a:lnTo>
                    <a:pt x="885" y="322"/>
                  </a:lnTo>
                  <a:lnTo>
                    <a:pt x="885" y="319"/>
                  </a:lnTo>
                  <a:lnTo>
                    <a:pt x="883" y="318"/>
                  </a:lnTo>
                  <a:lnTo>
                    <a:pt x="881" y="317"/>
                  </a:lnTo>
                  <a:lnTo>
                    <a:pt x="867" y="313"/>
                  </a:lnTo>
                  <a:lnTo>
                    <a:pt x="864" y="311"/>
                  </a:lnTo>
                  <a:lnTo>
                    <a:pt x="860" y="307"/>
                  </a:lnTo>
                  <a:lnTo>
                    <a:pt x="855" y="306"/>
                  </a:lnTo>
                  <a:lnTo>
                    <a:pt x="849" y="306"/>
                  </a:lnTo>
                  <a:lnTo>
                    <a:pt x="845" y="307"/>
                  </a:lnTo>
                  <a:lnTo>
                    <a:pt x="840" y="311"/>
                  </a:lnTo>
                  <a:lnTo>
                    <a:pt x="834" y="313"/>
                  </a:lnTo>
                  <a:lnTo>
                    <a:pt x="832" y="316"/>
                  </a:lnTo>
                  <a:lnTo>
                    <a:pt x="831" y="319"/>
                  </a:lnTo>
                  <a:lnTo>
                    <a:pt x="830" y="320"/>
                  </a:lnTo>
                  <a:lnTo>
                    <a:pt x="823" y="319"/>
                  </a:lnTo>
                  <a:lnTo>
                    <a:pt x="820" y="316"/>
                  </a:lnTo>
                  <a:lnTo>
                    <a:pt x="819" y="313"/>
                  </a:lnTo>
                  <a:lnTo>
                    <a:pt x="819" y="309"/>
                  </a:lnTo>
                  <a:lnTo>
                    <a:pt x="818" y="306"/>
                  </a:lnTo>
                  <a:lnTo>
                    <a:pt x="818" y="304"/>
                  </a:lnTo>
                  <a:lnTo>
                    <a:pt x="814" y="299"/>
                  </a:lnTo>
                  <a:lnTo>
                    <a:pt x="813" y="296"/>
                  </a:lnTo>
                  <a:lnTo>
                    <a:pt x="812" y="295"/>
                  </a:lnTo>
                  <a:lnTo>
                    <a:pt x="810" y="295"/>
                  </a:lnTo>
                  <a:lnTo>
                    <a:pt x="805" y="294"/>
                  </a:lnTo>
                  <a:lnTo>
                    <a:pt x="792" y="295"/>
                  </a:lnTo>
                  <a:lnTo>
                    <a:pt x="789" y="297"/>
                  </a:lnTo>
                  <a:lnTo>
                    <a:pt x="787" y="301"/>
                  </a:lnTo>
                  <a:lnTo>
                    <a:pt x="785" y="303"/>
                  </a:lnTo>
                  <a:lnTo>
                    <a:pt x="783" y="302"/>
                  </a:lnTo>
                  <a:lnTo>
                    <a:pt x="781" y="301"/>
                  </a:lnTo>
                  <a:lnTo>
                    <a:pt x="778" y="296"/>
                  </a:lnTo>
                  <a:lnTo>
                    <a:pt x="772" y="289"/>
                  </a:lnTo>
                  <a:lnTo>
                    <a:pt x="771" y="287"/>
                  </a:lnTo>
                  <a:lnTo>
                    <a:pt x="772" y="283"/>
                  </a:lnTo>
                  <a:lnTo>
                    <a:pt x="773" y="280"/>
                  </a:lnTo>
                  <a:lnTo>
                    <a:pt x="773" y="277"/>
                  </a:lnTo>
                  <a:lnTo>
                    <a:pt x="774" y="272"/>
                  </a:lnTo>
                  <a:lnTo>
                    <a:pt x="775" y="271"/>
                  </a:lnTo>
                  <a:lnTo>
                    <a:pt x="776" y="270"/>
                  </a:lnTo>
                  <a:lnTo>
                    <a:pt x="777" y="268"/>
                  </a:lnTo>
                  <a:lnTo>
                    <a:pt x="777" y="266"/>
                  </a:lnTo>
                  <a:lnTo>
                    <a:pt x="776" y="265"/>
                  </a:lnTo>
                  <a:lnTo>
                    <a:pt x="772" y="253"/>
                  </a:lnTo>
                  <a:lnTo>
                    <a:pt x="771" y="250"/>
                  </a:lnTo>
                  <a:lnTo>
                    <a:pt x="771" y="246"/>
                  </a:lnTo>
                  <a:lnTo>
                    <a:pt x="772" y="241"/>
                  </a:lnTo>
                  <a:lnTo>
                    <a:pt x="771" y="239"/>
                  </a:lnTo>
                  <a:lnTo>
                    <a:pt x="771" y="237"/>
                  </a:lnTo>
                  <a:lnTo>
                    <a:pt x="766" y="231"/>
                  </a:lnTo>
                  <a:lnTo>
                    <a:pt x="765" y="230"/>
                  </a:lnTo>
                  <a:lnTo>
                    <a:pt x="765" y="229"/>
                  </a:lnTo>
                  <a:lnTo>
                    <a:pt x="765" y="226"/>
                  </a:lnTo>
                  <a:lnTo>
                    <a:pt x="768" y="224"/>
                  </a:lnTo>
                  <a:lnTo>
                    <a:pt x="769" y="223"/>
                  </a:lnTo>
                  <a:lnTo>
                    <a:pt x="768" y="221"/>
                  </a:lnTo>
                  <a:lnTo>
                    <a:pt x="766" y="219"/>
                  </a:lnTo>
                  <a:lnTo>
                    <a:pt x="759" y="216"/>
                  </a:lnTo>
                  <a:lnTo>
                    <a:pt x="758" y="214"/>
                  </a:lnTo>
                  <a:lnTo>
                    <a:pt x="757" y="211"/>
                  </a:lnTo>
                  <a:lnTo>
                    <a:pt x="756" y="208"/>
                  </a:lnTo>
                  <a:lnTo>
                    <a:pt x="756" y="201"/>
                  </a:lnTo>
                  <a:lnTo>
                    <a:pt x="755" y="198"/>
                  </a:lnTo>
                  <a:lnTo>
                    <a:pt x="747" y="192"/>
                  </a:lnTo>
                  <a:lnTo>
                    <a:pt x="745" y="189"/>
                  </a:lnTo>
                  <a:lnTo>
                    <a:pt x="746" y="186"/>
                  </a:lnTo>
                  <a:lnTo>
                    <a:pt x="747" y="182"/>
                  </a:lnTo>
                  <a:lnTo>
                    <a:pt x="749" y="178"/>
                  </a:lnTo>
                  <a:lnTo>
                    <a:pt x="749" y="176"/>
                  </a:lnTo>
                  <a:lnTo>
                    <a:pt x="747" y="174"/>
                  </a:lnTo>
                  <a:lnTo>
                    <a:pt x="743" y="170"/>
                  </a:lnTo>
                  <a:lnTo>
                    <a:pt x="741" y="168"/>
                  </a:lnTo>
                  <a:lnTo>
                    <a:pt x="737" y="168"/>
                  </a:lnTo>
                  <a:lnTo>
                    <a:pt x="734" y="168"/>
                  </a:lnTo>
                  <a:lnTo>
                    <a:pt x="726" y="173"/>
                  </a:lnTo>
                  <a:lnTo>
                    <a:pt x="724" y="173"/>
                  </a:lnTo>
                  <a:lnTo>
                    <a:pt x="723" y="172"/>
                  </a:lnTo>
                  <a:lnTo>
                    <a:pt x="725" y="166"/>
                  </a:lnTo>
                  <a:lnTo>
                    <a:pt x="731" y="153"/>
                  </a:lnTo>
                  <a:lnTo>
                    <a:pt x="731" y="151"/>
                  </a:lnTo>
                  <a:lnTo>
                    <a:pt x="732" y="148"/>
                  </a:lnTo>
                  <a:lnTo>
                    <a:pt x="732" y="146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5" y="139"/>
                  </a:lnTo>
                  <a:lnTo>
                    <a:pt x="734" y="135"/>
                  </a:lnTo>
                  <a:lnTo>
                    <a:pt x="732" y="133"/>
                  </a:lnTo>
                  <a:lnTo>
                    <a:pt x="729" y="132"/>
                  </a:lnTo>
                  <a:lnTo>
                    <a:pt x="728" y="129"/>
                  </a:lnTo>
                  <a:lnTo>
                    <a:pt x="729" y="126"/>
                  </a:lnTo>
                  <a:lnTo>
                    <a:pt x="738" y="122"/>
                  </a:lnTo>
                  <a:lnTo>
                    <a:pt x="741" y="120"/>
                  </a:lnTo>
                  <a:lnTo>
                    <a:pt x="741" y="116"/>
                  </a:lnTo>
                  <a:lnTo>
                    <a:pt x="742" y="111"/>
                  </a:lnTo>
                  <a:lnTo>
                    <a:pt x="743" y="102"/>
                  </a:lnTo>
                  <a:lnTo>
                    <a:pt x="742" y="98"/>
                  </a:lnTo>
                  <a:lnTo>
                    <a:pt x="741" y="96"/>
                  </a:lnTo>
                  <a:lnTo>
                    <a:pt x="740" y="94"/>
                  </a:lnTo>
                  <a:lnTo>
                    <a:pt x="730" y="89"/>
                  </a:lnTo>
                  <a:lnTo>
                    <a:pt x="729" y="87"/>
                  </a:lnTo>
                  <a:lnTo>
                    <a:pt x="724" y="82"/>
                  </a:lnTo>
                  <a:lnTo>
                    <a:pt x="715" y="77"/>
                  </a:lnTo>
                  <a:lnTo>
                    <a:pt x="712" y="74"/>
                  </a:lnTo>
                  <a:lnTo>
                    <a:pt x="713" y="72"/>
                  </a:lnTo>
                  <a:lnTo>
                    <a:pt x="714" y="68"/>
                  </a:lnTo>
                  <a:lnTo>
                    <a:pt x="714" y="64"/>
                  </a:lnTo>
                  <a:lnTo>
                    <a:pt x="714" y="58"/>
                  </a:lnTo>
                  <a:lnTo>
                    <a:pt x="699" y="58"/>
                  </a:lnTo>
                  <a:lnTo>
                    <a:pt x="698" y="56"/>
                  </a:lnTo>
                  <a:lnTo>
                    <a:pt x="697" y="54"/>
                  </a:lnTo>
                  <a:lnTo>
                    <a:pt x="696" y="51"/>
                  </a:lnTo>
                  <a:lnTo>
                    <a:pt x="696" y="49"/>
                  </a:lnTo>
                  <a:lnTo>
                    <a:pt x="697" y="48"/>
                  </a:lnTo>
                  <a:lnTo>
                    <a:pt x="698" y="47"/>
                  </a:lnTo>
                  <a:lnTo>
                    <a:pt x="699" y="47"/>
                  </a:lnTo>
                  <a:lnTo>
                    <a:pt x="700" y="47"/>
                  </a:lnTo>
                  <a:lnTo>
                    <a:pt x="701" y="46"/>
                  </a:lnTo>
                  <a:lnTo>
                    <a:pt x="701" y="45"/>
                  </a:lnTo>
                  <a:lnTo>
                    <a:pt x="701" y="42"/>
                  </a:lnTo>
                  <a:lnTo>
                    <a:pt x="701" y="41"/>
                  </a:lnTo>
                  <a:lnTo>
                    <a:pt x="701" y="40"/>
                  </a:lnTo>
                  <a:lnTo>
                    <a:pt x="701" y="38"/>
                  </a:lnTo>
                  <a:lnTo>
                    <a:pt x="700" y="37"/>
                  </a:lnTo>
                  <a:lnTo>
                    <a:pt x="700" y="36"/>
                  </a:lnTo>
                  <a:lnTo>
                    <a:pt x="701" y="35"/>
                  </a:lnTo>
                  <a:lnTo>
                    <a:pt x="701" y="34"/>
                  </a:lnTo>
                  <a:lnTo>
                    <a:pt x="702" y="32"/>
                  </a:lnTo>
                  <a:lnTo>
                    <a:pt x="704" y="31"/>
                  </a:lnTo>
                  <a:lnTo>
                    <a:pt x="711" y="29"/>
                  </a:lnTo>
                  <a:lnTo>
                    <a:pt x="712" y="27"/>
                  </a:lnTo>
                  <a:lnTo>
                    <a:pt x="712" y="24"/>
                  </a:lnTo>
                  <a:lnTo>
                    <a:pt x="711" y="20"/>
                  </a:lnTo>
                  <a:lnTo>
                    <a:pt x="712" y="17"/>
                  </a:lnTo>
                  <a:lnTo>
                    <a:pt x="713" y="16"/>
                  </a:lnTo>
                  <a:lnTo>
                    <a:pt x="714" y="14"/>
                  </a:lnTo>
                  <a:lnTo>
                    <a:pt x="717" y="13"/>
                  </a:lnTo>
                  <a:lnTo>
                    <a:pt x="715" y="12"/>
                  </a:lnTo>
                  <a:lnTo>
                    <a:pt x="714" y="11"/>
                  </a:lnTo>
                  <a:lnTo>
                    <a:pt x="715" y="11"/>
                  </a:lnTo>
                  <a:lnTo>
                    <a:pt x="717" y="10"/>
                  </a:lnTo>
                  <a:lnTo>
                    <a:pt x="729" y="8"/>
                  </a:lnTo>
                  <a:lnTo>
                    <a:pt x="735" y="6"/>
                  </a:lnTo>
                  <a:lnTo>
                    <a:pt x="737" y="4"/>
                  </a:lnTo>
                  <a:lnTo>
                    <a:pt x="739" y="2"/>
                  </a:lnTo>
                  <a:lnTo>
                    <a:pt x="738" y="0"/>
                  </a:lnTo>
                  <a:lnTo>
                    <a:pt x="2996" y="0"/>
                  </a:lnTo>
                  <a:lnTo>
                    <a:pt x="2996" y="999"/>
                  </a:lnTo>
                  <a:close/>
                  <a:moveTo>
                    <a:pt x="284" y="570"/>
                  </a:moveTo>
                  <a:lnTo>
                    <a:pt x="278" y="572"/>
                  </a:lnTo>
                  <a:lnTo>
                    <a:pt x="261" y="571"/>
                  </a:lnTo>
                  <a:lnTo>
                    <a:pt x="241" y="570"/>
                  </a:lnTo>
                  <a:lnTo>
                    <a:pt x="216" y="568"/>
                  </a:lnTo>
                  <a:lnTo>
                    <a:pt x="190" y="566"/>
                  </a:lnTo>
                  <a:lnTo>
                    <a:pt x="152" y="565"/>
                  </a:lnTo>
                  <a:lnTo>
                    <a:pt x="119" y="563"/>
                  </a:lnTo>
                  <a:lnTo>
                    <a:pt x="93" y="561"/>
                  </a:lnTo>
                  <a:lnTo>
                    <a:pt x="67" y="560"/>
                  </a:lnTo>
                  <a:lnTo>
                    <a:pt x="32" y="559"/>
                  </a:lnTo>
                  <a:lnTo>
                    <a:pt x="14" y="557"/>
                  </a:lnTo>
                  <a:lnTo>
                    <a:pt x="7" y="557"/>
                  </a:lnTo>
                  <a:lnTo>
                    <a:pt x="2" y="555"/>
                  </a:lnTo>
                  <a:lnTo>
                    <a:pt x="0" y="554"/>
                  </a:lnTo>
                  <a:lnTo>
                    <a:pt x="2" y="554"/>
                  </a:lnTo>
                  <a:lnTo>
                    <a:pt x="2" y="552"/>
                  </a:lnTo>
                  <a:lnTo>
                    <a:pt x="11" y="543"/>
                  </a:lnTo>
                  <a:lnTo>
                    <a:pt x="20" y="532"/>
                  </a:lnTo>
                  <a:lnTo>
                    <a:pt x="25" y="523"/>
                  </a:lnTo>
                  <a:lnTo>
                    <a:pt x="26" y="522"/>
                  </a:lnTo>
                  <a:lnTo>
                    <a:pt x="26" y="521"/>
                  </a:lnTo>
                  <a:lnTo>
                    <a:pt x="26" y="520"/>
                  </a:lnTo>
                  <a:lnTo>
                    <a:pt x="26" y="518"/>
                  </a:lnTo>
                  <a:lnTo>
                    <a:pt x="26" y="517"/>
                  </a:lnTo>
                  <a:lnTo>
                    <a:pt x="26" y="517"/>
                  </a:lnTo>
                  <a:lnTo>
                    <a:pt x="27" y="516"/>
                  </a:lnTo>
                  <a:lnTo>
                    <a:pt x="29" y="513"/>
                  </a:lnTo>
                  <a:lnTo>
                    <a:pt x="32" y="507"/>
                  </a:lnTo>
                  <a:lnTo>
                    <a:pt x="32" y="505"/>
                  </a:lnTo>
                  <a:lnTo>
                    <a:pt x="32" y="501"/>
                  </a:lnTo>
                  <a:lnTo>
                    <a:pt x="31" y="498"/>
                  </a:lnTo>
                  <a:lnTo>
                    <a:pt x="29" y="490"/>
                  </a:lnTo>
                  <a:lnTo>
                    <a:pt x="28" y="488"/>
                  </a:lnTo>
                  <a:lnTo>
                    <a:pt x="28" y="487"/>
                  </a:lnTo>
                  <a:lnTo>
                    <a:pt x="29" y="482"/>
                  </a:lnTo>
                  <a:lnTo>
                    <a:pt x="30" y="479"/>
                  </a:lnTo>
                  <a:lnTo>
                    <a:pt x="32" y="476"/>
                  </a:lnTo>
                  <a:lnTo>
                    <a:pt x="33" y="475"/>
                  </a:lnTo>
                  <a:lnTo>
                    <a:pt x="35" y="474"/>
                  </a:lnTo>
                  <a:lnTo>
                    <a:pt x="38" y="476"/>
                  </a:lnTo>
                  <a:lnTo>
                    <a:pt x="38" y="477"/>
                  </a:lnTo>
                  <a:lnTo>
                    <a:pt x="42" y="476"/>
                  </a:lnTo>
                  <a:lnTo>
                    <a:pt x="48" y="476"/>
                  </a:lnTo>
                  <a:lnTo>
                    <a:pt x="54" y="475"/>
                  </a:lnTo>
                  <a:lnTo>
                    <a:pt x="68" y="477"/>
                  </a:lnTo>
                  <a:lnTo>
                    <a:pt x="72" y="476"/>
                  </a:lnTo>
                  <a:lnTo>
                    <a:pt x="79" y="473"/>
                  </a:lnTo>
                  <a:lnTo>
                    <a:pt x="92" y="461"/>
                  </a:lnTo>
                  <a:lnTo>
                    <a:pt x="108" y="441"/>
                  </a:lnTo>
                  <a:lnTo>
                    <a:pt x="110" y="440"/>
                  </a:lnTo>
                  <a:lnTo>
                    <a:pt x="119" y="424"/>
                  </a:lnTo>
                  <a:lnTo>
                    <a:pt x="124" y="426"/>
                  </a:lnTo>
                  <a:lnTo>
                    <a:pt x="124" y="427"/>
                  </a:lnTo>
                  <a:lnTo>
                    <a:pt x="122" y="429"/>
                  </a:lnTo>
                  <a:lnTo>
                    <a:pt x="120" y="430"/>
                  </a:lnTo>
                  <a:lnTo>
                    <a:pt x="121" y="430"/>
                  </a:lnTo>
                  <a:lnTo>
                    <a:pt x="120" y="432"/>
                  </a:lnTo>
                  <a:lnTo>
                    <a:pt x="117" y="432"/>
                  </a:lnTo>
                  <a:lnTo>
                    <a:pt x="116" y="433"/>
                  </a:lnTo>
                  <a:lnTo>
                    <a:pt x="117" y="434"/>
                  </a:lnTo>
                  <a:lnTo>
                    <a:pt x="116" y="435"/>
                  </a:lnTo>
                  <a:lnTo>
                    <a:pt x="116" y="435"/>
                  </a:lnTo>
                  <a:lnTo>
                    <a:pt x="116" y="437"/>
                  </a:lnTo>
                  <a:lnTo>
                    <a:pt x="115" y="438"/>
                  </a:lnTo>
                  <a:lnTo>
                    <a:pt x="115" y="439"/>
                  </a:lnTo>
                  <a:lnTo>
                    <a:pt x="113" y="440"/>
                  </a:lnTo>
                  <a:lnTo>
                    <a:pt x="112" y="441"/>
                  </a:lnTo>
                  <a:lnTo>
                    <a:pt x="110" y="445"/>
                  </a:lnTo>
                  <a:lnTo>
                    <a:pt x="110" y="446"/>
                  </a:lnTo>
                  <a:lnTo>
                    <a:pt x="105" y="451"/>
                  </a:lnTo>
                  <a:lnTo>
                    <a:pt x="98" y="461"/>
                  </a:lnTo>
                  <a:lnTo>
                    <a:pt x="86" y="472"/>
                  </a:lnTo>
                  <a:lnTo>
                    <a:pt x="85" y="472"/>
                  </a:lnTo>
                  <a:lnTo>
                    <a:pt x="84" y="473"/>
                  </a:lnTo>
                  <a:lnTo>
                    <a:pt x="83" y="473"/>
                  </a:lnTo>
                  <a:lnTo>
                    <a:pt x="83" y="475"/>
                  </a:lnTo>
                  <a:lnTo>
                    <a:pt x="84" y="475"/>
                  </a:lnTo>
                  <a:lnTo>
                    <a:pt x="84" y="476"/>
                  </a:lnTo>
                  <a:lnTo>
                    <a:pt x="85" y="478"/>
                  </a:lnTo>
                  <a:lnTo>
                    <a:pt x="86" y="478"/>
                  </a:lnTo>
                  <a:lnTo>
                    <a:pt x="87" y="479"/>
                  </a:lnTo>
                  <a:lnTo>
                    <a:pt x="104" y="477"/>
                  </a:lnTo>
                  <a:lnTo>
                    <a:pt x="108" y="478"/>
                  </a:lnTo>
                  <a:lnTo>
                    <a:pt x="113" y="483"/>
                  </a:lnTo>
                  <a:lnTo>
                    <a:pt x="122" y="485"/>
                  </a:lnTo>
                  <a:lnTo>
                    <a:pt x="129" y="484"/>
                  </a:lnTo>
                  <a:lnTo>
                    <a:pt x="130" y="483"/>
                  </a:lnTo>
                  <a:lnTo>
                    <a:pt x="130" y="482"/>
                  </a:lnTo>
                  <a:lnTo>
                    <a:pt x="132" y="483"/>
                  </a:lnTo>
                  <a:lnTo>
                    <a:pt x="133" y="484"/>
                  </a:lnTo>
                  <a:lnTo>
                    <a:pt x="133" y="485"/>
                  </a:lnTo>
                  <a:lnTo>
                    <a:pt x="134" y="484"/>
                  </a:lnTo>
                  <a:lnTo>
                    <a:pt x="134" y="484"/>
                  </a:lnTo>
                  <a:lnTo>
                    <a:pt x="134" y="483"/>
                  </a:lnTo>
                  <a:lnTo>
                    <a:pt x="135" y="482"/>
                  </a:lnTo>
                  <a:lnTo>
                    <a:pt x="143" y="481"/>
                  </a:lnTo>
                  <a:lnTo>
                    <a:pt x="146" y="479"/>
                  </a:lnTo>
                  <a:lnTo>
                    <a:pt x="147" y="475"/>
                  </a:lnTo>
                  <a:lnTo>
                    <a:pt x="146" y="472"/>
                  </a:lnTo>
                  <a:lnTo>
                    <a:pt x="146" y="467"/>
                  </a:lnTo>
                  <a:lnTo>
                    <a:pt x="143" y="448"/>
                  </a:lnTo>
                  <a:lnTo>
                    <a:pt x="143" y="446"/>
                  </a:lnTo>
                  <a:lnTo>
                    <a:pt x="143" y="445"/>
                  </a:lnTo>
                  <a:lnTo>
                    <a:pt x="142" y="442"/>
                  </a:lnTo>
                  <a:lnTo>
                    <a:pt x="142" y="439"/>
                  </a:lnTo>
                  <a:lnTo>
                    <a:pt x="142" y="437"/>
                  </a:lnTo>
                  <a:lnTo>
                    <a:pt x="142" y="436"/>
                  </a:lnTo>
                  <a:lnTo>
                    <a:pt x="144" y="435"/>
                  </a:lnTo>
                  <a:lnTo>
                    <a:pt x="145" y="436"/>
                  </a:lnTo>
                  <a:lnTo>
                    <a:pt x="145" y="437"/>
                  </a:lnTo>
                  <a:lnTo>
                    <a:pt x="146" y="437"/>
                  </a:lnTo>
                  <a:lnTo>
                    <a:pt x="146" y="438"/>
                  </a:lnTo>
                  <a:lnTo>
                    <a:pt x="148" y="437"/>
                  </a:lnTo>
                  <a:lnTo>
                    <a:pt x="149" y="437"/>
                  </a:lnTo>
                  <a:lnTo>
                    <a:pt x="150" y="435"/>
                  </a:lnTo>
                  <a:lnTo>
                    <a:pt x="150" y="434"/>
                  </a:lnTo>
                  <a:lnTo>
                    <a:pt x="150" y="433"/>
                  </a:lnTo>
                  <a:lnTo>
                    <a:pt x="150" y="431"/>
                  </a:lnTo>
                  <a:lnTo>
                    <a:pt x="150" y="430"/>
                  </a:lnTo>
                  <a:lnTo>
                    <a:pt x="157" y="423"/>
                  </a:lnTo>
                  <a:lnTo>
                    <a:pt x="159" y="423"/>
                  </a:lnTo>
                  <a:lnTo>
                    <a:pt x="162" y="426"/>
                  </a:lnTo>
                  <a:lnTo>
                    <a:pt x="168" y="436"/>
                  </a:lnTo>
                  <a:lnTo>
                    <a:pt x="171" y="439"/>
                  </a:lnTo>
                  <a:lnTo>
                    <a:pt x="180" y="439"/>
                  </a:lnTo>
                  <a:lnTo>
                    <a:pt x="184" y="440"/>
                  </a:lnTo>
                  <a:lnTo>
                    <a:pt x="190" y="445"/>
                  </a:lnTo>
                  <a:lnTo>
                    <a:pt x="192" y="447"/>
                  </a:lnTo>
                  <a:lnTo>
                    <a:pt x="194" y="449"/>
                  </a:lnTo>
                  <a:lnTo>
                    <a:pt x="200" y="450"/>
                  </a:lnTo>
                  <a:lnTo>
                    <a:pt x="202" y="453"/>
                  </a:lnTo>
                  <a:lnTo>
                    <a:pt x="204" y="454"/>
                  </a:lnTo>
                  <a:lnTo>
                    <a:pt x="207" y="455"/>
                  </a:lnTo>
                  <a:lnTo>
                    <a:pt x="210" y="457"/>
                  </a:lnTo>
                  <a:lnTo>
                    <a:pt x="211" y="457"/>
                  </a:lnTo>
                  <a:lnTo>
                    <a:pt x="212" y="457"/>
                  </a:lnTo>
                  <a:lnTo>
                    <a:pt x="213" y="455"/>
                  </a:lnTo>
                  <a:lnTo>
                    <a:pt x="216" y="454"/>
                  </a:lnTo>
                  <a:lnTo>
                    <a:pt x="217" y="455"/>
                  </a:lnTo>
                  <a:lnTo>
                    <a:pt x="218" y="457"/>
                  </a:lnTo>
                  <a:lnTo>
                    <a:pt x="218" y="459"/>
                  </a:lnTo>
                  <a:lnTo>
                    <a:pt x="218" y="462"/>
                  </a:lnTo>
                  <a:lnTo>
                    <a:pt x="220" y="463"/>
                  </a:lnTo>
                  <a:lnTo>
                    <a:pt x="223" y="464"/>
                  </a:lnTo>
                  <a:lnTo>
                    <a:pt x="224" y="464"/>
                  </a:lnTo>
                  <a:lnTo>
                    <a:pt x="226" y="463"/>
                  </a:lnTo>
                  <a:lnTo>
                    <a:pt x="227" y="462"/>
                  </a:lnTo>
                  <a:lnTo>
                    <a:pt x="229" y="460"/>
                  </a:lnTo>
                  <a:lnTo>
                    <a:pt x="238" y="457"/>
                  </a:lnTo>
                  <a:lnTo>
                    <a:pt x="240" y="458"/>
                  </a:lnTo>
                  <a:lnTo>
                    <a:pt x="255" y="460"/>
                  </a:lnTo>
                  <a:lnTo>
                    <a:pt x="265" y="457"/>
                  </a:lnTo>
                  <a:lnTo>
                    <a:pt x="266" y="458"/>
                  </a:lnTo>
                  <a:lnTo>
                    <a:pt x="267" y="459"/>
                  </a:lnTo>
                  <a:lnTo>
                    <a:pt x="268" y="460"/>
                  </a:lnTo>
                  <a:lnTo>
                    <a:pt x="269" y="463"/>
                  </a:lnTo>
                  <a:lnTo>
                    <a:pt x="271" y="470"/>
                  </a:lnTo>
                  <a:lnTo>
                    <a:pt x="272" y="474"/>
                  </a:lnTo>
                  <a:lnTo>
                    <a:pt x="272" y="475"/>
                  </a:lnTo>
                  <a:lnTo>
                    <a:pt x="274" y="476"/>
                  </a:lnTo>
                  <a:lnTo>
                    <a:pt x="279" y="476"/>
                  </a:lnTo>
                  <a:lnTo>
                    <a:pt x="280" y="476"/>
                  </a:lnTo>
                  <a:lnTo>
                    <a:pt x="281" y="477"/>
                  </a:lnTo>
                  <a:lnTo>
                    <a:pt x="281" y="478"/>
                  </a:lnTo>
                  <a:lnTo>
                    <a:pt x="282" y="479"/>
                  </a:lnTo>
                  <a:lnTo>
                    <a:pt x="284" y="480"/>
                  </a:lnTo>
                  <a:lnTo>
                    <a:pt x="283" y="481"/>
                  </a:lnTo>
                  <a:lnTo>
                    <a:pt x="284" y="483"/>
                  </a:lnTo>
                  <a:lnTo>
                    <a:pt x="289" y="486"/>
                  </a:lnTo>
                  <a:lnTo>
                    <a:pt x="290" y="487"/>
                  </a:lnTo>
                  <a:lnTo>
                    <a:pt x="290" y="489"/>
                  </a:lnTo>
                  <a:lnTo>
                    <a:pt x="292" y="495"/>
                  </a:lnTo>
                  <a:lnTo>
                    <a:pt x="292" y="498"/>
                  </a:lnTo>
                  <a:lnTo>
                    <a:pt x="292" y="501"/>
                  </a:lnTo>
                  <a:lnTo>
                    <a:pt x="290" y="504"/>
                  </a:lnTo>
                  <a:lnTo>
                    <a:pt x="290" y="505"/>
                  </a:lnTo>
                  <a:lnTo>
                    <a:pt x="287" y="507"/>
                  </a:lnTo>
                  <a:lnTo>
                    <a:pt x="285" y="509"/>
                  </a:lnTo>
                  <a:lnTo>
                    <a:pt x="284" y="510"/>
                  </a:lnTo>
                  <a:lnTo>
                    <a:pt x="283" y="511"/>
                  </a:lnTo>
                  <a:lnTo>
                    <a:pt x="282" y="511"/>
                  </a:lnTo>
                  <a:lnTo>
                    <a:pt x="281" y="512"/>
                  </a:lnTo>
                  <a:lnTo>
                    <a:pt x="281" y="513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79" y="518"/>
                  </a:lnTo>
                  <a:lnTo>
                    <a:pt x="278" y="519"/>
                  </a:lnTo>
                  <a:lnTo>
                    <a:pt x="278" y="521"/>
                  </a:lnTo>
                  <a:lnTo>
                    <a:pt x="279" y="524"/>
                  </a:lnTo>
                  <a:lnTo>
                    <a:pt x="279" y="526"/>
                  </a:lnTo>
                  <a:lnTo>
                    <a:pt x="279" y="529"/>
                  </a:lnTo>
                  <a:lnTo>
                    <a:pt x="277" y="536"/>
                  </a:lnTo>
                  <a:lnTo>
                    <a:pt x="277" y="548"/>
                  </a:lnTo>
                  <a:lnTo>
                    <a:pt x="277" y="554"/>
                  </a:lnTo>
                  <a:lnTo>
                    <a:pt x="279" y="560"/>
                  </a:lnTo>
                  <a:lnTo>
                    <a:pt x="284" y="570"/>
                  </a:lnTo>
                  <a:close/>
                  <a:moveTo>
                    <a:pt x="1264" y="1734"/>
                  </a:moveTo>
                  <a:lnTo>
                    <a:pt x="1267" y="1731"/>
                  </a:lnTo>
                  <a:lnTo>
                    <a:pt x="1268" y="1728"/>
                  </a:lnTo>
                  <a:lnTo>
                    <a:pt x="1267" y="1723"/>
                  </a:lnTo>
                  <a:lnTo>
                    <a:pt x="1268" y="1722"/>
                  </a:lnTo>
                  <a:lnTo>
                    <a:pt x="1272" y="1725"/>
                  </a:lnTo>
                  <a:lnTo>
                    <a:pt x="1276" y="1726"/>
                  </a:lnTo>
                  <a:lnTo>
                    <a:pt x="1280" y="1724"/>
                  </a:lnTo>
                  <a:lnTo>
                    <a:pt x="1284" y="1725"/>
                  </a:lnTo>
                  <a:lnTo>
                    <a:pt x="1288" y="1727"/>
                  </a:lnTo>
                  <a:lnTo>
                    <a:pt x="1293" y="1731"/>
                  </a:lnTo>
                  <a:lnTo>
                    <a:pt x="1297" y="1733"/>
                  </a:lnTo>
                  <a:lnTo>
                    <a:pt x="1300" y="1735"/>
                  </a:lnTo>
                  <a:lnTo>
                    <a:pt x="1304" y="1737"/>
                  </a:lnTo>
                  <a:lnTo>
                    <a:pt x="1307" y="1738"/>
                  </a:lnTo>
                  <a:lnTo>
                    <a:pt x="1312" y="1739"/>
                  </a:lnTo>
                  <a:lnTo>
                    <a:pt x="1316" y="1738"/>
                  </a:lnTo>
                  <a:lnTo>
                    <a:pt x="1319" y="1738"/>
                  </a:lnTo>
                  <a:lnTo>
                    <a:pt x="1323" y="1739"/>
                  </a:lnTo>
                  <a:lnTo>
                    <a:pt x="1325" y="1741"/>
                  </a:lnTo>
                  <a:lnTo>
                    <a:pt x="1328" y="1741"/>
                  </a:lnTo>
                  <a:lnTo>
                    <a:pt x="1330" y="1743"/>
                  </a:lnTo>
                  <a:lnTo>
                    <a:pt x="1332" y="1746"/>
                  </a:lnTo>
                  <a:lnTo>
                    <a:pt x="1333" y="1749"/>
                  </a:lnTo>
                  <a:lnTo>
                    <a:pt x="1335" y="1752"/>
                  </a:lnTo>
                  <a:lnTo>
                    <a:pt x="1337" y="1754"/>
                  </a:lnTo>
                  <a:lnTo>
                    <a:pt x="1340" y="1757"/>
                  </a:lnTo>
                  <a:lnTo>
                    <a:pt x="1343" y="1757"/>
                  </a:lnTo>
                  <a:lnTo>
                    <a:pt x="1345" y="1754"/>
                  </a:lnTo>
                  <a:lnTo>
                    <a:pt x="1346" y="1753"/>
                  </a:lnTo>
                  <a:lnTo>
                    <a:pt x="1349" y="1753"/>
                  </a:lnTo>
                  <a:lnTo>
                    <a:pt x="1352" y="1753"/>
                  </a:lnTo>
                  <a:lnTo>
                    <a:pt x="1356" y="1753"/>
                  </a:lnTo>
                  <a:lnTo>
                    <a:pt x="1360" y="1754"/>
                  </a:lnTo>
                  <a:lnTo>
                    <a:pt x="1364" y="1757"/>
                  </a:lnTo>
                  <a:lnTo>
                    <a:pt x="1366" y="1759"/>
                  </a:lnTo>
                  <a:lnTo>
                    <a:pt x="1369" y="1763"/>
                  </a:lnTo>
                  <a:lnTo>
                    <a:pt x="1369" y="1768"/>
                  </a:lnTo>
                  <a:lnTo>
                    <a:pt x="1369" y="1773"/>
                  </a:lnTo>
                  <a:lnTo>
                    <a:pt x="1369" y="1776"/>
                  </a:lnTo>
                  <a:lnTo>
                    <a:pt x="1371" y="1778"/>
                  </a:lnTo>
                  <a:lnTo>
                    <a:pt x="1377" y="1780"/>
                  </a:lnTo>
                  <a:lnTo>
                    <a:pt x="1381" y="1783"/>
                  </a:lnTo>
                  <a:lnTo>
                    <a:pt x="1384" y="1787"/>
                  </a:lnTo>
                  <a:lnTo>
                    <a:pt x="1386" y="1788"/>
                  </a:lnTo>
                  <a:lnTo>
                    <a:pt x="1388" y="1786"/>
                  </a:lnTo>
                  <a:lnTo>
                    <a:pt x="1392" y="1794"/>
                  </a:lnTo>
                  <a:lnTo>
                    <a:pt x="1418" y="1832"/>
                  </a:lnTo>
                  <a:lnTo>
                    <a:pt x="1432" y="1842"/>
                  </a:lnTo>
                  <a:lnTo>
                    <a:pt x="1435" y="1842"/>
                  </a:lnTo>
                  <a:lnTo>
                    <a:pt x="1451" y="1837"/>
                  </a:lnTo>
                  <a:lnTo>
                    <a:pt x="1453" y="1836"/>
                  </a:lnTo>
                  <a:lnTo>
                    <a:pt x="1455" y="1833"/>
                  </a:lnTo>
                  <a:lnTo>
                    <a:pt x="1456" y="1832"/>
                  </a:lnTo>
                  <a:lnTo>
                    <a:pt x="1456" y="1830"/>
                  </a:lnTo>
                  <a:lnTo>
                    <a:pt x="1456" y="1830"/>
                  </a:lnTo>
                  <a:lnTo>
                    <a:pt x="1457" y="1830"/>
                  </a:lnTo>
                  <a:lnTo>
                    <a:pt x="1458" y="1829"/>
                  </a:lnTo>
                  <a:lnTo>
                    <a:pt x="1459" y="1827"/>
                  </a:lnTo>
                  <a:lnTo>
                    <a:pt x="1460" y="1826"/>
                  </a:lnTo>
                  <a:lnTo>
                    <a:pt x="1460" y="1824"/>
                  </a:lnTo>
                  <a:lnTo>
                    <a:pt x="1461" y="1822"/>
                  </a:lnTo>
                  <a:lnTo>
                    <a:pt x="1462" y="1820"/>
                  </a:lnTo>
                  <a:lnTo>
                    <a:pt x="1463" y="1819"/>
                  </a:lnTo>
                  <a:lnTo>
                    <a:pt x="1465" y="1819"/>
                  </a:lnTo>
                  <a:lnTo>
                    <a:pt x="1466" y="1820"/>
                  </a:lnTo>
                  <a:lnTo>
                    <a:pt x="1465" y="1823"/>
                  </a:lnTo>
                  <a:lnTo>
                    <a:pt x="1464" y="1824"/>
                  </a:lnTo>
                  <a:lnTo>
                    <a:pt x="1465" y="1826"/>
                  </a:lnTo>
                  <a:lnTo>
                    <a:pt x="1467" y="1828"/>
                  </a:lnTo>
                  <a:lnTo>
                    <a:pt x="1474" y="1831"/>
                  </a:lnTo>
                  <a:lnTo>
                    <a:pt x="1477" y="1833"/>
                  </a:lnTo>
                  <a:lnTo>
                    <a:pt x="1481" y="1832"/>
                  </a:lnTo>
                  <a:lnTo>
                    <a:pt x="1483" y="1829"/>
                  </a:lnTo>
                  <a:lnTo>
                    <a:pt x="1484" y="1824"/>
                  </a:lnTo>
                  <a:lnTo>
                    <a:pt x="1485" y="1824"/>
                  </a:lnTo>
                  <a:lnTo>
                    <a:pt x="1487" y="1823"/>
                  </a:lnTo>
                  <a:lnTo>
                    <a:pt x="1489" y="1821"/>
                  </a:lnTo>
                  <a:lnTo>
                    <a:pt x="1491" y="1820"/>
                  </a:lnTo>
                  <a:lnTo>
                    <a:pt x="1501" y="1820"/>
                  </a:lnTo>
                  <a:lnTo>
                    <a:pt x="1503" y="1819"/>
                  </a:lnTo>
                  <a:lnTo>
                    <a:pt x="1504" y="1818"/>
                  </a:lnTo>
                  <a:lnTo>
                    <a:pt x="1505" y="1818"/>
                  </a:lnTo>
                  <a:lnTo>
                    <a:pt x="1506" y="1820"/>
                  </a:lnTo>
                  <a:lnTo>
                    <a:pt x="1505" y="1823"/>
                  </a:lnTo>
                  <a:lnTo>
                    <a:pt x="1506" y="1823"/>
                  </a:lnTo>
                  <a:lnTo>
                    <a:pt x="1507" y="1822"/>
                  </a:lnTo>
                  <a:lnTo>
                    <a:pt x="1508" y="1821"/>
                  </a:lnTo>
                  <a:lnTo>
                    <a:pt x="1509" y="1821"/>
                  </a:lnTo>
                  <a:lnTo>
                    <a:pt x="1511" y="1821"/>
                  </a:lnTo>
                  <a:lnTo>
                    <a:pt x="1514" y="1823"/>
                  </a:lnTo>
                  <a:lnTo>
                    <a:pt x="1516" y="1824"/>
                  </a:lnTo>
                  <a:lnTo>
                    <a:pt x="1521" y="1822"/>
                  </a:lnTo>
                  <a:lnTo>
                    <a:pt x="1523" y="1823"/>
                  </a:lnTo>
                  <a:lnTo>
                    <a:pt x="1525" y="1825"/>
                  </a:lnTo>
                  <a:lnTo>
                    <a:pt x="1527" y="1827"/>
                  </a:lnTo>
                  <a:lnTo>
                    <a:pt x="1528" y="1826"/>
                  </a:lnTo>
                  <a:lnTo>
                    <a:pt x="1529" y="1824"/>
                  </a:lnTo>
                  <a:lnTo>
                    <a:pt x="1531" y="1824"/>
                  </a:lnTo>
                  <a:lnTo>
                    <a:pt x="1532" y="1825"/>
                  </a:lnTo>
                  <a:lnTo>
                    <a:pt x="1534" y="1827"/>
                  </a:lnTo>
                  <a:lnTo>
                    <a:pt x="1535" y="1831"/>
                  </a:lnTo>
                  <a:lnTo>
                    <a:pt x="1536" y="1835"/>
                  </a:lnTo>
                  <a:lnTo>
                    <a:pt x="1535" y="1836"/>
                  </a:lnTo>
                  <a:lnTo>
                    <a:pt x="1532" y="1836"/>
                  </a:lnTo>
                  <a:lnTo>
                    <a:pt x="1531" y="1836"/>
                  </a:lnTo>
                  <a:lnTo>
                    <a:pt x="1530" y="1836"/>
                  </a:lnTo>
                  <a:lnTo>
                    <a:pt x="1528" y="1835"/>
                  </a:lnTo>
                  <a:lnTo>
                    <a:pt x="1525" y="1835"/>
                  </a:lnTo>
                  <a:lnTo>
                    <a:pt x="1523" y="1835"/>
                  </a:lnTo>
                  <a:lnTo>
                    <a:pt x="1523" y="1836"/>
                  </a:lnTo>
                  <a:lnTo>
                    <a:pt x="1522" y="1839"/>
                  </a:lnTo>
                  <a:lnTo>
                    <a:pt x="1523" y="1840"/>
                  </a:lnTo>
                  <a:lnTo>
                    <a:pt x="1523" y="1841"/>
                  </a:lnTo>
                  <a:lnTo>
                    <a:pt x="1523" y="1842"/>
                  </a:lnTo>
                  <a:lnTo>
                    <a:pt x="1522" y="1842"/>
                  </a:lnTo>
                  <a:lnTo>
                    <a:pt x="1520" y="1842"/>
                  </a:lnTo>
                  <a:lnTo>
                    <a:pt x="1519" y="1842"/>
                  </a:lnTo>
                  <a:lnTo>
                    <a:pt x="1517" y="1844"/>
                  </a:lnTo>
                  <a:lnTo>
                    <a:pt x="1517" y="1847"/>
                  </a:lnTo>
                  <a:lnTo>
                    <a:pt x="1516" y="1850"/>
                  </a:lnTo>
                  <a:lnTo>
                    <a:pt x="1516" y="1857"/>
                  </a:lnTo>
                  <a:lnTo>
                    <a:pt x="1515" y="1860"/>
                  </a:lnTo>
                  <a:lnTo>
                    <a:pt x="1516" y="1863"/>
                  </a:lnTo>
                  <a:lnTo>
                    <a:pt x="1518" y="1866"/>
                  </a:lnTo>
                  <a:lnTo>
                    <a:pt x="1519" y="1867"/>
                  </a:lnTo>
                  <a:lnTo>
                    <a:pt x="1519" y="1870"/>
                  </a:lnTo>
                  <a:lnTo>
                    <a:pt x="1518" y="1871"/>
                  </a:lnTo>
                  <a:lnTo>
                    <a:pt x="1511" y="1873"/>
                  </a:lnTo>
                  <a:lnTo>
                    <a:pt x="1504" y="1873"/>
                  </a:lnTo>
                  <a:lnTo>
                    <a:pt x="1503" y="1873"/>
                  </a:lnTo>
                  <a:lnTo>
                    <a:pt x="1502" y="1874"/>
                  </a:lnTo>
                  <a:lnTo>
                    <a:pt x="1501" y="1875"/>
                  </a:lnTo>
                  <a:lnTo>
                    <a:pt x="1501" y="1878"/>
                  </a:lnTo>
                  <a:lnTo>
                    <a:pt x="1500" y="1878"/>
                  </a:lnTo>
                  <a:lnTo>
                    <a:pt x="1499" y="1878"/>
                  </a:lnTo>
                  <a:lnTo>
                    <a:pt x="1491" y="1877"/>
                  </a:lnTo>
                  <a:lnTo>
                    <a:pt x="1486" y="1873"/>
                  </a:lnTo>
                  <a:lnTo>
                    <a:pt x="1486" y="1874"/>
                  </a:lnTo>
                  <a:lnTo>
                    <a:pt x="1482" y="1873"/>
                  </a:lnTo>
                  <a:lnTo>
                    <a:pt x="1481" y="1875"/>
                  </a:lnTo>
                  <a:lnTo>
                    <a:pt x="1479" y="1878"/>
                  </a:lnTo>
                  <a:lnTo>
                    <a:pt x="1478" y="1879"/>
                  </a:lnTo>
                  <a:lnTo>
                    <a:pt x="1471" y="1879"/>
                  </a:lnTo>
                  <a:lnTo>
                    <a:pt x="1464" y="1880"/>
                  </a:lnTo>
                  <a:lnTo>
                    <a:pt x="1463" y="1879"/>
                  </a:lnTo>
                  <a:lnTo>
                    <a:pt x="1462" y="1877"/>
                  </a:lnTo>
                  <a:lnTo>
                    <a:pt x="1462" y="1875"/>
                  </a:lnTo>
                  <a:lnTo>
                    <a:pt x="1459" y="1872"/>
                  </a:lnTo>
                  <a:lnTo>
                    <a:pt x="1457" y="1871"/>
                  </a:lnTo>
                  <a:lnTo>
                    <a:pt x="1452" y="1867"/>
                  </a:lnTo>
                  <a:lnTo>
                    <a:pt x="1445" y="1865"/>
                  </a:lnTo>
                  <a:lnTo>
                    <a:pt x="1441" y="1864"/>
                  </a:lnTo>
                  <a:lnTo>
                    <a:pt x="1438" y="1864"/>
                  </a:lnTo>
                  <a:lnTo>
                    <a:pt x="1433" y="1865"/>
                  </a:lnTo>
                  <a:lnTo>
                    <a:pt x="1431" y="1866"/>
                  </a:lnTo>
                  <a:lnTo>
                    <a:pt x="1426" y="1870"/>
                  </a:lnTo>
                  <a:lnTo>
                    <a:pt x="1425" y="1872"/>
                  </a:lnTo>
                  <a:lnTo>
                    <a:pt x="1425" y="1872"/>
                  </a:lnTo>
                  <a:lnTo>
                    <a:pt x="1424" y="1874"/>
                  </a:lnTo>
                  <a:lnTo>
                    <a:pt x="1424" y="1875"/>
                  </a:lnTo>
                  <a:lnTo>
                    <a:pt x="1424" y="1876"/>
                  </a:lnTo>
                  <a:lnTo>
                    <a:pt x="1425" y="1877"/>
                  </a:lnTo>
                  <a:lnTo>
                    <a:pt x="1427" y="1878"/>
                  </a:lnTo>
                  <a:lnTo>
                    <a:pt x="1427" y="1878"/>
                  </a:lnTo>
                  <a:lnTo>
                    <a:pt x="1426" y="1879"/>
                  </a:lnTo>
                  <a:lnTo>
                    <a:pt x="1423" y="1879"/>
                  </a:lnTo>
                  <a:lnTo>
                    <a:pt x="1422" y="1879"/>
                  </a:lnTo>
                  <a:lnTo>
                    <a:pt x="1420" y="1881"/>
                  </a:lnTo>
                  <a:lnTo>
                    <a:pt x="1420" y="1883"/>
                  </a:lnTo>
                  <a:lnTo>
                    <a:pt x="1421" y="1886"/>
                  </a:lnTo>
                  <a:lnTo>
                    <a:pt x="1417" y="1883"/>
                  </a:lnTo>
                  <a:lnTo>
                    <a:pt x="1416" y="1884"/>
                  </a:lnTo>
                  <a:lnTo>
                    <a:pt x="1415" y="1884"/>
                  </a:lnTo>
                  <a:lnTo>
                    <a:pt x="1413" y="1884"/>
                  </a:lnTo>
                  <a:lnTo>
                    <a:pt x="1411" y="1884"/>
                  </a:lnTo>
                  <a:lnTo>
                    <a:pt x="1409" y="1889"/>
                  </a:lnTo>
                  <a:lnTo>
                    <a:pt x="1408" y="1890"/>
                  </a:lnTo>
                  <a:lnTo>
                    <a:pt x="1403" y="1891"/>
                  </a:lnTo>
                  <a:lnTo>
                    <a:pt x="1402" y="1892"/>
                  </a:lnTo>
                  <a:lnTo>
                    <a:pt x="1400" y="1896"/>
                  </a:lnTo>
                  <a:lnTo>
                    <a:pt x="1398" y="1902"/>
                  </a:lnTo>
                  <a:lnTo>
                    <a:pt x="1396" y="1906"/>
                  </a:lnTo>
                  <a:lnTo>
                    <a:pt x="1391" y="1905"/>
                  </a:lnTo>
                  <a:lnTo>
                    <a:pt x="1390" y="1903"/>
                  </a:lnTo>
                  <a:lnTo>
                    <a:pt x="1390" y="1902"/>
                  </a:lnTo>
                  <a:lnTo>
                    <a:pt x="1389" y="1900"/>
                  </a:lnTo>
                  <a:lnTo>
                    <a:pt x="1387" y="1900"/>
                  </a:lnTo>
                  <a:lnTo>
                    <a:pt x="1384" y="1899"/>
                  </a:lnTo>
                  <a:lnTo>
                    <a:pt x="1383" y="1900"/>
                  </a:lnTo>
                  <a:lnTo>
                    <a:pt x="1382" y="1900"/>
                  </a:lnTo>
                  <a:lnTo>
                    <a:pt x="1381" y="1901"/>
                  </a:lnTo>
                  <a:lnTo>
                    <a:pt x="1380" y="1902"/>
                  </a:lnTo>
                  <a:lnTo>
                    <a:pt x="1380" y="1902"/>
                  </a:lnTo>
                  <a:lnTo>
                    <a:pt x="1378" y="1902"/>
                  </a:lnTo>
                  <a:lnTo>
                    <a:pt x="1375" y="1902"/>
                  </a:lnTo>
                  <a:lnTo>
                    <a:pt x="1374" y="1902"/>
                  </a:lnTo>
                  <a:lnTo>
                    <a:pt x="1372" y="1903"/>
                  </a:lnTo>
                  <a:lnTo>
                    <a:pt x="1366" y="1902"/>
                  </a:lnTo>
                  <a:lnTo>
                    <a:pt x="1363" y="1903"/>
                  </a:lnTo>
                  <a:lnTo>
                    <a:pt x="1356" y="1908"/>
                  </a:lnTo>
                  <a:lnTo>
                    <a:pt x="1354" y="1909"/>
                  </a:lnTo>
                  <a:lnTo>
                    <a:pt x="1346" y="1911"/>
                  </a:lnTo>
                  <a:lnTo>
                    <a:pt x="1343" y="1912"/>
                  </a:lnTo>
                  <a:lnTo>
                    <a:pt x="1341" y="1914"/>
                  </a:lnTo>
                  <a:lnTo>
                    <a:pt x="1341" y="1914"/>
                  </a:lnTo>
                  <a:lnTo>
                    <a:pt x="1340" y="1914"/>
                  </a:lnTo>
                  <a:lnTo>
                    <a:pt x="1336" y="1919"/>
                  </a:lnTo>
                  <a:lnTo>
                    <a:pt x="1336" y="1920"/>
                  </a:lnTo>
                  <a:lnTo>
                    <a:pt x="1336" y="1920"/>
                  </a:lnTo>
                  <a:lnTo>
                    <a:pt x="1332" y="1926"/>
                  </a:lnTo>
                  <a:lnTo>
                    <a:pt x="1329" y="1935"/>
                  </a:lnTo>
                  <a:lnTo>
                    <a:pt x="1328" y="1937"/>
                  </a:lnTo>
                  <a:lnTo>
                    <a:pt x="1327" y="1938"/>
                  </a:lnTo>
                  <a:lnTo>
                    <a:pt x="1325" y="1937"/>
                  </a:lnTo>
                  <a:lnTo>
                    <a:pt x="1324" y="1937"/>
                  </a:lnTo>
                  <a:lnTo>
                    <a:pt x="1323" y="1937"/>
                  </a:lnTo>
                  <a:lnTo>
                    <a:pt x="1322" y="1938"/>
                  </a:lnTo>
                  <a:lnTo>
                    <a:pt x="1322" y="1938"/>
                  </a:lnTo>
                  <a:lnTo>
                    <a:pt x="1320" y="1942"/>
                  </a:lnTo>
                  <a:lnTo>
                    <a:pt x="1318" y="1943"/>
                  </a:lnTo>
                  <a:lnTo>
                    <a:pt x="1314" y="1944"/>
                  </a:lnTo>
                  <a:lnTo>
                    <a:pt x="1313" y="1945"/>
                  </a:lnTo>
                  <a:lnTo>
                    <a:pt x="1312" y="1947"/>
                  </a:lnTo>
                  <a:lnTo>
                    <a:pt x="1312" y="1949"/>
                  </a:lnTo>
                  <a:lnTo>
                    <a:pt x="1310" y="1950"/>
                  </a:lnTo>
                  <a:lnTo>
                    <a:pt x="1307" y="1952"/>
                  </a:lnTo>
                  <a:lnTo>
                    <a:pt x="1306" y="1952"/>
                  </a:lnTo>
                  <a:lnTo>
                    <a:pt x="1304" y="1953"/>
                  </a:lnTo>
                  <a:lnTo>
                    <a:pt x="1294" y="1957"/>
                  </a:lnTo>
                  <a:lnTo>
                    <a:pt x="1293" y="1958"/>
                  </a:lnTo>
                  <a:lnTo>
                    <a:pt x="1290" y="1957"/>
                  </a:lnTo>
                  <a:lnTo>
                    <a:pt x="1284" y="1956"/>
                  </a:lnTo>
                  <a:lnTo>
                    <a:pt x="1283" y="1956"/>
                  </a:lnTo>
                  <a:lnTo>
                    <a:pt x="1282" y="1956"/>
                  </a:lnTo>
                  <a:lnTo>
                    <a:pt x="1281" y="1956"/>
                  </a:lnTo>
                  <a:lnTo>
                    <a:pt x="1275" y="1956"/>
                  </a:lnTo>
                  <a:lnTo>
                    <a:pt x="1273" y="1956"/>
                  </a:lnTo>
                  <a:lnTo>
                    <a:pt x="1266" y="1952"/>
                  </a:lnTo>
                  <a:lnTo>
                    <a:pt x="1264" y="1951"/>
                  </a:lnTo>
                  <a:lnTo>
                    <a:pt x="1264" y="1949"/>
                  </a:lnTo>
                  <a:lnTo>
                    <a:pt x="1264" y="1948"/>
                  </a:lnTo>
                  <a:lnTo>
                    <a:pt x="1261" y="1944"/>
                  </a:lnTo>
                  <a:lnTo>
                    <a:pt x="1260" y="1943"/>
                  </a:lnTo>
                  <a:lnTo>
                    <a:pt x="1258" y="1944"/>
                  </a:lnTo>
                  <a:lnTo>
                    <a:pt x="1257" y="1944"/>
                  </a:lnTo>
                  <a:lnTo>
                    <a:pt x="1254" y="1944"/>
                  </a:lnTo>
                  <a:lnTo>
                    <a:pt x="1252" y="1943"/>
                  </a:lnTo>
                  <a:lnTo>
                    <a:pt x="1252" y="1941"/>
                  </a:lnTo>
                  <a:lnTo>
                    <a:pt x="1242" y="1934"/>
                  </a:lnTo>
                  <a:lnTo>
                    <a:pt x="1241" y="1933"/>
                  </a:lnTo>
                  <a:lnTo>
                    <a:pt x="1241" y="1932"/>
                  </a:lnTo>
                  <a:lnTo>
                    <a:pt x="1245" y="1932"/>
                  </a:lnTo>
                  <a:lnTo>
                    <a:pt x="1245" y="1931"/>
                  </a:lnTo>
                  <a:lnTo>
                    <a:pt x="1247" y="1929"/>
                  </a:lnTo>
                  <a:lnTo>
                    <a:pt x="1248" y="1929"/>
                  </a:lnTo>
                  <a:lnTo>
                    <a:pt x="1250" y="1929"/>
                  </a:lnTo>
                  <a:lnTo>
                    <a:pt x="1251" y="1929"/>
                  </a:lnTo>
                  <a:lnTo>
                    <a:pt x="1252" y="1929"/>
                  </a:lnTo>
                  <a:lnTo>
                    <a:pt x="1252" y="1928"/>
                  </a:lnTo>
                  <a:lnTo>
                    <a:pt x="1258" y="1928"/>
                  </a:lnTo>
                  <a:lnTo>
                    <a:pt x="1259" y="1927"/>
                  </a:lnTo>
                  <a:lnTo>
                    <a:pt x="1258" y="1927"/>
                  </a:lnTo>
                  <a:lnTo>
                    <a:pt x="1255" y="1926"/>
                  </a:lnTo>
                  <a:lnTo>
                    <a:pt x="1254" y="1926"/>
                  </a:lnTo>
                  <a:lnTo>
                    <a:pt x="1254" y="1924"/>
                  </a:lnTo>
                  <a:lnTo>
                    <a:pt x="1255" y="1922"/>
                  </a:lnTo>
                  <a:lnTo>
                    <a:pt x="1256" y="1921"/>
                  </a:lnTo>
                  <a:lnTo>
                    <a:pt x="1257" y="1920"/>
                  </a:lnTo>
                  <a:lnTo>
                    <a:pt x="1258" y="1918"/>
                  </a:lnTo>
                  <a:lnTo>
                    <a:pt x="1257" y="1916"/>
                  </a:lnTo>
                  <a:lnTo>
                    <a:pt x="1256" y="1914"/>
                  </a:lnTo>
                  <a:lnTo>
                    <a:pt x="1256" y="1910"/>
                  </a:lnTo>
                  <a:lnTo>
                    <a:pt x="1255" y="1908"/>
                  </a:lnTo>
                  <a:lnTo>
                    <a:pt x="1254" y="1907"/>
                  </a:lnTo>
                  <a:lnTo>
                    <a:pt x="1255" y="1906"/>
                  </a:lnTo>
                  <a:lnTo>
                    <a:pt x="1256" y="1905"/>
                  </a:lnTo>
                  <a:lnTo>
                    <a:pt x="1256" y="1902"/>
                  </a:lnTo>
                  <a:lnTo>
                    <a:pt x="1257" y="1900"/>
                  </a:lnTo>
                  <a:lnTo>
                    <a:pt x="1258" y="1898"/>
                  </a:lnTo>
                  <a:lnTo>
                    <a:pt x="1262" y="1897"/>
                  </a:lnTo>
                  <a:lnTo>
                    <a:pt x="1263" y="1896"/>
                  </a:lnTo>
                  <a:lnTo>
                    <a:pt x="1264" y="1893"/>
                  </a:lnTo>
                  <a:lnTo>
                    <a:pt x="1264" y="1891"/>
                  </a:lnTo>
                  <a:lnTo>
                    <a:pt x="1264" y="1888"/>
                  </a:lnTo>
                  <a:lnTo>
                    <a:pt x="1263" y="1883"/>
                  </a:lnTo>
                  <a:lnTo>
                    <a:pt x="1263" y="1881"/>
                  </a:lnTo>
                  <a:lnTo>
                    <a:pt x="1262" y="1880"/>
                  </a:lnTo>
                  <a:lnTo>
                    <a:pt x="1260" y="1877"/>
                  </a:lnTo>
                  <a:lnTo>
                    <a:pt x="1260" y="1876"/>
                  </a:lnTo>
                  <a:lnTo>
                    <a:pt x="1260" y="1872"/>
                  </a:lnTo>
                  <a:lnTo>
                    <a:pt x="1258" y="1867"/>
                  </a:lnTo>
                  <a:lnTo>
                    <a:pt x="1256" y="1864"/>
                  </a:lnTo>
                  <a:lnTo>
                    <a:pt x="1250" y="1860"/>
                  </a:lnTo>
                  <a:lnTo>
                    <a:pt x="1245" y="1855"/>
                  </a:lnTo>
                  <a:lnTo>
                    <a:pt x="1244" y="1855"/>
                  </a:lnTo>
                  <a:lnTo>
                    <a:pt x="1240" y="1855"/>
                  </a:lnTo>
                  <a:lnTo>
                    <a:pt x="1236" y="1857"/>
                  </a:lnTo>
                  <a:lnTo>
                    <a:pt x="1234" y="1859"/>
                  </a:lnTo>
                  <a:lnTo>
                    <a:pt x="1231" y="1860"/>
                  </a:lnTo>
                  <a:lnTo>
                    <a:pt x="1230" y="1858"/>
                  </a:lnTo>
                  <a:lnTo>
                    <a:pt x="1229" y="1856"/>
                  </a:lnTo>
                  <a:lnTo>
                    <a:pt x="1228" y="1855"/>
                  </a:lnTo>
                  <a:lnTo>
                    <a:pt x="1223" y="1854"/>
                  </a:lnTo>
                  <a:lnTo>
                    <a:pt x="1222" y="1853"/>
                  </a:lnTo>
                  <a:lnTo>
                    <a:pt x="1219" y="1848"/>
                  </a:lnTo>
                  <a:lnTo>
                    <a:pt x="1216" y="1848"/>
                  </a:lnTo>
                  <a:lnTo>
                    <a:pt x="1216" y="1847"/>
                  </a:lnTo>
                  <a:lnTo>
                    <a:pt x="1215" y="1844"/>
                  </a:lnTo>
                  <a:lnTo>
                    <a:pt x="1214" y="1844"/>
                  </a:lnTo>
                  <a:lnTo>
                    <a:pt x="1212" y="1843"/>
                  </a:lnTo>
                  <a:lnTo>
                    <a:pt x="1211" y="1842"/>
                  </a:lnTo>
                  <a:lnTo>
                    <a:pt x="1205" y="1837"/>
                  </a:lnTo>
                  <a:lnTo>
                    <a:pt x="1203" y="1836"/>
                  </a:lnTo>
                  <a:lnTo>
                    <a:pt x="1198" y="1834"/>
                  </a:lnTo>
                  <a:lnTo>
                    <a:pt x="1186" y="1833"/>
                  </a:lnTo>
                  <a:lnTo>
                    <a:pt x="1183" y="1833"/>
                  </a:lnTo>
                  <a:lnTo>
                    <a:pt x="1182" y="1834"/>
                  </a:lnTo>
                  <a:lnTo>
                    <a:pt x="1179" y="1837"/>
                  </a:lnTo>
                  <a:lnTo>
                    <a:pt x="1177" y="1838"/>
                  </a:lnTo>
                  <a:lnTo>
                    <a:pt x="1171" y="1838"/>
                  </a:lnTo>
                  <a:lnTo>
                    <a:pt x="1169" y="1837"/>
                  </a:lnTo>
                  <a:lnTo>
                    <a:pt x="1166" y="1836"/>
                  </a:lnTo>
                  <a:lnTo>
                    <a:pt x="1164" y="1836"/>
                  </a:lnTo>
                  <a:lnTo>
                    <a:pt x="1162" y="1829"/>
                  </a:lnTo>
                  <a:lnTo>
                    <a:pt x="1161" y="1827"/>
                  </a:lnTo>
                  <a:lnTo>
                    <a:pt x="1162" y="1824"/>
                  </a:lnTo>
                  <a:lnTo>
                    <a:pt x="1165" y="1821"/>
                  </a:lnTo>
                  <a:lnTo>
                    <a:pt x="1175" y="1812"/>
                  </a:lnTo>
                  <a:lnTo>
                    <a:pt x="1177" y="1812"/>
                  </a:lnTo>
                  <a:lnTo>
                    <a:pt x="1180" y="1812"/>
                  </a:lnTo>
                  <a:lnTo>
                    <a:pt x="1181" y="1812"/>
                  </a:lnTo>
                  <a:lnTo>
                    <a:pt x="1182" y="1811"/>
                  </a:lnTo>
                  <a:lnTo>
                    <a:pt x="1184" y="1809"/>
                  </a:lnTo>
                  <a:lnTo>
                    <a:pt x="1185" y="1808"/>
                  </a:lnTo>
                  <a:lnTo>
                    <a:pt x="1186" y="1807"/>
                  </a:lnTo>
                  <a:lnTo>
                    <a:pt x="1187" y="1806"/>
                  </a:lnTo>
                  <a:lnTo>
                    <a:pt x="1188" y="1806"/>
                  </a:lnTo>
                  <a:lnTo>
                    <a:pt x="1190" y="1807"/>
                  </a:lnTo>
                  <a:lnTo>
                    <a:pt x="1191" y="1807"/>
                  </a:lnTo>
                  <a:lnTo>
                    <a:pt x="1192" y="1807"/>
                  </a:lnTo>
                  <a:lnTo>
                    <a:pt x="1192" y="1806"/>
                  </a:lnTo>
                  <a:lnTo>
                    <a:pt x="1192" y="1805"/>
                  </a:lnTo>
                  <a:lnTo>
                    <a:pt x="1192" y="1804"/>
                  </a:lnTo>
                  <a:lnTo>
                    <a:pt x="1192" y="1803"/>
                  </a:lnTo>
                  <a:lnTo>
                    <a:pt x="1192" y="1802"/>
                  </a:lnTo>
                  <a:lnTo>
                    <a:pt x="1193" y="1801"/>
                  </a:lnTo>
                  <a:lnTo>
                    <a:pt x="1196" y="1799"/>
                  </a:lnTo>
                  <a:lnTo>
                    <a:pt x="1202" y="1794"/>
                  </a:lnTo>
                  <a:lnTo>
                    <a:pt x="1222" y="1785"/>
                  </a:lnTo>
                  <a:lnTo>
                    <a:pt x="1223" y="1784"/>
                  </a:lnTo>
                  <a:lnTo>
                    <a:pt x="1224" y="1782"/>
                  </a:lnTo>
                  <a:lnTo>
                    <a:pt x="1223" y="1782"/>
                  </a:lnTo>
                  <a:lnTo>
                    <a:pt x="1222" y="1782"/>
                  </a:lnTo>
                  <a:lnTo>
                    <a:pt x="1222" y="1781"/>
                  </a:lnTo>
                  <a:lnTo>
                    <a:pt x="1222" y="1779"/>
                  </a:lnTo>
                  <a:lnTo>
                    <a:pt x="1223" y="1778"/>
                  </a:lnTo>
                  <a:lnTo>
                    <a:pt x="1224" y="1779"/>
                  </a:lnTo>
                  <a:lnTo>
                    <a:pt x="1225" y="1781"/>
                  </a:lnTo>
                  <a:lnTo>
                    <a:pt x="1228" y="1782"/>
                  </a:lnTo>
                  <a:lnTo>
                    <a:pt x="1232" y="1782"/>
                  </a:lnTo>
                  <a:lnTo>
                    <a:pt x="1238" y="1778"/>
                  </a:lnTo>
                  <a:lnTo>
                    <a:pt x="1241" y="1777"/>
                  </a:lnTo>
                  <a:lnTo>
                    <a:pt x="1242" y="1776"/>
                  </a:lnTo>
                  <a:lnTo>
                    <a:pt x="1245" y="1773"/>
                  </a:lnTo>
                  <a:lnTo>
                    <a:pt x="1246" y="1772"/>
                  </a:lnTo>
                  <a:lnTo>
                    <a:pt x="1250" y="1770"/>
                  </a:lnTo>
                  <a:lnTo>
                    <a:pt x="1252" y="1769"/>
                  </a:lnTo>
                  <a:lnTo>
                    <a:pt x="1253" y="1771"/>
                  </a:lnTo>
                  <a:lnTo>
                    <a:pt x="1255" y="1771"/>
                  </a:lnTo>
                  <a:lnTo>
                    <a:pt x="1256" y="1771"/>
                  </a:lnTo>
                  <a:lnTo>
                    <a:pt x="1258" y="1770"/>
                  </a:lnTo>
                  <a:lnTo>
                    <a:pt x="1260" y="1768"/>
                  </a:lnTo>
                  <a:lnTo>
                    <a:pt x="1262" y="1766"/>
                  </a:lnTo>
                  <a:lnTo>
                    <a:pt x="1263" y="1766"/>
                  </a:lnTo>
                  <a:lnTo>
                    <a:pt x="1264" y="1766"/>
                  </a:lnTo>
                  <a:lnTo>
                    <a:pt x="1264" y="1766"/>
                  </a:lnTo>
                  <a:lnTo>
                    <a:pt x="1265" y="1767"/>
                  </a:lnTo>
                  <a:lnTo>
                    <a:pt x="1266" y="1767"/>
                  </a:lnTo>
                  <a:lnTo>
                    <a:pt x="1267" y="1768"/>
                  </a:lnTo>
                  <a:lnTo>
                    <a:pt x="1267" y="1769"/>
                  </a:lnTo>
                  <a:lnTo>
                    <a:pt x="1268" y="1769"/>
                  </a:lnTo>
                  <a:lnTo>
                    <a:pt x="1270" y="1769"/>
                  </a:lnTo>
                  <a:lnTo>
                    <a:pt x="1270" y="1767"/>
                  </a:lnTo>
                  <a:lnTo>
                    <a:pt x="1270" y="1764"/>
                  </a:lnTo>
                  <a:lnTo>
                    <a:pt x="1270" y="1762"/>
                  </a:lnTo>
                  <a:lnTo>
                    <a:pt x="1271" y="1763"/>
                  </a:lnTo>
                  <a:lnTo>
                    <a:pt x="1273" y="1762"/>
                  </a:lnTo>
                  <a:lnTo>
                    <a:pt x="1276" y="1761"/>
                  </a:lnTo>
                  <a:lnTo>
                    <a:pt x="1278" y="1759"/>
                  </a:lnTo>
                  <a:lnTo>
                    <a:pt x="1276" y="1758"/>
                  </a:lnTo>
                  <a:lnTo>
                    <a:pt x="1275" y="1757"/>
                  </a:lnTo>
                  <a:lnTo>
                    <a:pt x="1270" y="1756"/>
                  </a:lnTo>
                  <a:lnTo>
                    <a:pt x="1267" y="1756"/>
                  </a:lnTo>
                  <a:lnTo>
                    <a:pt x="1266" y="1757"/>
                  </a:lnTo>
                  <a:lnTo>
                    <a:pt x="1265" y="1757"/>
                  </a:lnTo>
                  <a:lnTo>
                    <a:pt x="1264" y="1757"/>
                  </a:lnTo>
                  <a:lnTo>
                    <a:pt x="1264" y="1757"/>
                  </a:lnTo>
                  <a:lnTo>
                    <a:pt x="1265" y="1755"/>
                  </a:lnTo>
                  <a:lnTo>
                    <a:pt x="1266" y="1753"/>
                  </a:lnTo>
                  <a:lnTo>
                    <a:pt x="1266" y="1752"/>
                  </a:lnTo>
                  <a:lnTo>
                    <a:pt x="1264" y="1752"/>
                  </a:lnTo>
                  <a:lnTo>
                    <a:pt x="1264" y="1751"/>
                  </a:lnTo>
                  <a:lnTo>
                    <a:pt x="1265" y="1750"/>
                  </a:lnTo>
                  <a:lnTo>
                    <a:pt x="1266" y="1749"/>
                  </a:lnTo>
                  <a:lnTo>
                    <a:pt x="1265" y="1747"/>
                  </a:lnTo>
                  <a:lnTo>
                    <a:pt x="1264" y="1743"/>
                  </a:lnTo>
                  <a:lnTo>
                    <a:pt x="1264" y="1742"/>
                  </a:lnTo>
                  <a:lnTo>
                    <a:pt x="1265" y="1740"/>
                  </a:lnTo>
                  <a:lnTo>
                    <a:pt x="1266" y="1739"/>
                  </a:lnTo>
                  <a:lnTo>
                    <a:pt x="1266" y="1737"/>
                  </a:lnTo>
                  <a:lnTo>
                    <a:pt x="1264" y="1734"/>
                  </a:lnTo>
                  <a:close/>
                  <a:moveTo>
                    <a:pt x="2547" y="2006"/>
                  </a:moveTo>
                  <a:lnTo>
                    <a:pt x="2548" y="2006"/>
                  </a:lnTo>
                  <a:lnTo>
                    <a:pt x="2549" y="2007"/>
                  </a:lnTo>
                  <a:lnTo>
                    <a:pt x="2549" y="2008"/>
                  </a:lnTo>
                  <a:lnTo>
                    <a:pt x="2539" y="2015"/>
                  </a:lnTo>
                  <a:lnTo>
                    <a:pt x="2538" y="2015"/>
                  </a:lnTo>
                  <a:lnTo>
                    <a:pt x="2534" y="2014"/>
                  </a:lnTo>
                  <a:lnTo>
                    <a:pt x="2533" y="2014"/>
                  </a:lnTo>
                  <a:lnTo>
                    <a:pt x="2533" y="2013"/>
                  </a:lnTo>
                  <a:lnTo>
                    <a:pt x="2532" y="2012"/>
                  </a:lnTo>
                  <a:lnTo>
                    <a:pt x="2531" y="2012"/>
                  </a:lnTo>
                  <a:lnTo>
                    <a:pt x="2530" y="2013"/>
                  </a:lnTo>
                  <a:lnTo>
                    <a:pt x="2528" y="2013"/>
                  </a:lnTo>
                  <a:lnTo>
                    <a:pt x="2527" y="2011"/>
                  </a:lnTo>
                  <a:lnTo>
                    <a:pt x="2527" y="2010"/>
                  </a:lnTo>
                  <a:lnTo>
                    <a:pt x="2528" y="2008"/>
                  </a:lnTo>
                  <a:lnTo>
                    <a:pt x="2531" y="2006"/>
                  </a:lnTo>
                  <a:lnTo>
                    <a:pt x="2541" y="2006"/>
                  </a:lnTo>
                  <a:lnTo>
                    <a:pt x="2544" y="2006"/>
                  </a:lnTo>
                  <a:lnTo>
                    <a:pt x="2546" y="2005"/>
                  </a:lnTo>
                  <a:lnTo>
                    <a:pt x="2547" y="2006"/>
                  </a:lnTo>
                  <a:close/>
                  <a:moveTo>
                    <a:pt x="2560" y="1819"/>
                  </a:moveTo>
                  <a:lnTo>
                    <a:pt x="2561" y="1821"/>
                  </a:lnTo>
                  <a:lnTo>
                    <a:pt x="2561" y="1822"/>
                  </a:lnTo>
                  <a:lnTo>
                    <a:pt x="2560" y="1822"/>
                  </a:lnTo>
                  <a:lnTo>
                    <a:pt x="2559" y="1821"/>
                  </a:lnTo>
                  <a:lnTo>
                    <a:pt x="2557" y="1818"/>
                  </a:lnTo>
                  <a:lnTo>
                    <a:pt x="2556" y="1815"/>
                  </a:lnTo>
                  <a:lnTo>
                    <a:pt x="2554" y="1811"/>
                  </a:lnTo>
                  <a:lnTo>
                    <a:pt x="2553" y="1806"/>
                  </a:lnTo>
                  <a:lnTo>
                    <a:pt x="2553" y="1805"/>
                  </a:lnTo>
                  <a:lnTo>
                    <a:pt x="2553" y="1803"/>
                  </a:lnTo>
                  <a:lnTo>
                    <a:pt x="2553" y="1801"/>
                  </a:lnTo>
                  <a:lnTo>
                    <a:pt x="2553" y="1800"/>
                  </a:lnTo>
                  <a:lnTo>
                    <a:pt x="2553" y="1798"/>
                  </a:lnTo>
                  <a:lnTo>
                    <a:pt x="2554" y="1798"/>
                  </a:lnTo>
                  <a:lnTo>
                    <a:pt x="2555" y="1798"/>
                  </a:lnTo>
                  <a:lnTo>
                    <a:pt x="2556" y="1796"/>
                  </a:lnTo>
                  <a:lnTo>
                    <a:pt x="2557" y="1796"/>
                  </a:lnTo>
                  <a:lnTo>
                    <a:pt x="2557" y="1797"/>
                  </a:lnTo>
                  <a:lnTo>
                    <a:pt x="2557" y="1800"/>
                  </a:lnTo>
                  <a:lnTo>
                    <a:pt x="2557" y="1801"/>
                  </a:lnTo>
                  <a:lnTo>
                    <a:pt x="2558" y="1805"/>
                  </a:lnTo>
                  <a:lnTo>
                    <a:pt x="2559" y="1807"/>
                  </a:lnTo>
                  <a:lnTo>
                    <a:pt x="2559" y="1809"/>
                  </a:lnTo>
                  <a:lnTo>
                    <a:pt x="2560" y="1811"/>
                  </a:lnTo>
                  <a:lnTo>
                    <a:pt x="2560" y="1812"/>
                  </a:lnTo>
                  <a:lnTo>
                    <a:pt x="2560" y="1819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22" name="Freeform 105">
              <a:extLst>
                <a:ext uri="{FF2B5EF4-FFF2-40B4-BE49-F238E27FC236}">
                  <a16:creationId xmlns:a16="http://schemas.microsoft.com/office/drawing/2014/main" id="{5F114D5F-86ED-3EBA-D9CA-9B3E0C528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524" y="1758882"/>
              <a:ext cx="1279691" cy="1213159"/>
            </a:xfrm>
            <a:custGeom>
              <a:avLst/>
              <a:gdLst>
                <a:gd name="T0" fmla="*/ 406 w 904"/>
                <a:gd name="T1" fmla="*/ 757 h 857"/>
                <a:gd name="T2" fmla="*/ 374 w 904"/>
                <a:gd name="T3" fmla="*/ 728 h 857"/>
                <a:gd name="T4" fmla="*/ 350 w 904"/>
                <a:gd name="T5" fmla="*/ 717 h 857"/>
                <a:gd name="T6" fmla="*/ 320 w 904"/>
                <a:gd name="T7" fmla="*/ 702 h 857"/>
                <a:gd name="T8" fmla="*/ 324 w 904"/>
                <a:gd name="T9" fmla="*/ 674 h 857"/>
                <a:gd name="T10" fmla="*/ 290 w 904"/>
                <a:gd name="T11" fmla="*/ 675 h 857"/>
                <a:gd name="T12" fmla="*/ 258 w 904"/>
                <a:gd name="T13" fmla="*/ 658 h 857"/>
                <a:gd name="T14" fmla="*/ 258 w 904"/>
                <a:gd name="T15" fmla="*/ 686 h 857"/>
                <a:gd name="T16" fmla="*/ 238 w 904"/>
                <a:gd name="T17" fmla="*/ 698 h 857"/>
                <a:gd name="T18" fmla="*/ 202 w 904"/>
                <a:gd name="T19" fmla="*/ 666 h 857"/>
                <a:gd name="T20" fmla="*/ 195 w 904"/>
                <a:gd name="T21" fmla="*/ 649 h 857"/>
                <a:gd name="T22" fmla="*/ 190 w 904"/>
                <a:gd name="T23" fmla="*/ 624 h 857"/>
                <a:gd name="T24" fmla="*/ 166 w 904"/>
                <a:gd name="T25" fmla="*/ 619 h 857"/>
                <a:gd name="T26" fmla="*/ 111 w 904"/>
                <a:gd name="T27" fmla="*/ 606 h 857"/>
                <a:gd name="T28" fmla="*/ 93 w 904"/>
                <a:gd name="T29" fmla="*/ 573 h 857"/>
                <a:gd name="T30" fmla="*/ 79 w 904"/>
                <a:gd name="T31" fmla="*/ 585 h 857"/>
                <a:gd name="T32" fmla="*/ 77 w 904"/>
                <a:gd name="T33" fmla="*/ 559 h 857"/>
                <a:gd name="T34" fmla="*/ 70 w 904"/>
                <a:gd name="T35" fmla="*/ 506 h 857"/>
                <a:gd name="T36" fmla="*/ 42 w 904"/>
                <a:gd name="T37" fmla="*/ 459 h 857"/>
                <a:gd name="T38" fmla="*/ 52 w 904"/>
                <a:gd name="T39" fmla="*/ 402 h 857"/>
                <a:gd name="T40" fmla="*/ 45 w 904"/>
                <a:gd name="T41" fmla="*/ 342 h 857"/>
                <a:gd name="T42" fmla="*/ 4 w 904"/>
                <a:gd name="T43" fmla="*/ 295 h 857"/>
                <a:gd name="T44" fmla="*/ 28 w 904"/>
                <a:gd name="T45" fmla="*/ 243 h 857"/>
                <a:gd name="T46" fmla="*/ 13 w 904"/>
                <a:gd name="T47" fmla="*/ 176 h 857"/>
                <a:gd name="T48" fmla="*/ 37 w 904"/>
                <a:gd name="T49" fmla="*/ 183 h 857"/>
                <a:gd name="T50" fmla="*/ 44 w 904"/>
                <a:gd name="T51" fmla="*/ 166 h 857"/>
                <a:gd name="T52" fmla="*/ 28 w 904"/>
                <a:gd name="T53" fmla="*/ 149 h 857"/>
                <a:gd name="T54" fmla="*/ 20 w 904"/>
                <a:gd name="T55" fmla="*/ 156 h 857"/>
                <a:gd name="T56" fmla="*/ 22 w 904"/>
                <a:gd name="T57" fmla="*/ 143 h 857"/>
                <a:gd name="T58" fmla="*/ 189 w 904"/>
                <a:gd name="T59" fmla="*/ 87 h 857"/>
                <a:gd name="T60" fmla="*/ 199 w 904"/>
                <a:gd name="T61" fmla="*/ 68 h 857"/>
                <a:gd name="T62" fmla="*/ 324 w 904"/>
                <a:gd name="T63" fmla="*/ 8 h 857"/>
                <a:gd name="T64" fmla="*/ 413 w 904"/>
                <a:gd name="T65" fmla="*/ 22 h 857"/>
                <a:gd name="T66" fmla="*/ 393 w 904"/>
                <a:gd name="T67" fmla="*/ 23 h 857"/>
                <a:gd name="T68" fmla="*/ 408 w 904"/>
                <a:gd name="T69" fmla="*/ 66 h 857"/>
                <a:gd name="T70" fmla="*/ 509 w 904"/>
                <a:gd name="T71" fmla="*/ 63 h 857"/>
                <a:gd name="T72" fmla="*/ 798 w 904"/>
                <a:gd name="T73" fmla="*/ 72 h 857"/>
                <a:gd name="T74" fmla="*/ 833 w 904"/>
                <a:gd name="T75" fmla="*/ 98 h 857"/>
                <a:gd name="T76" fmla="*/ 845 w 904"/>
                <a:gd name="T77" fmla="*/ 138 h 857"/>
                <a:gd name="T78" fmla="*/ 877 w 904"/>
                <a:gd name="T79" fmla="*/ 254 h 857"/>
                <a:gd name="T80" fmla="*/ 882 w 904"/>
                <a:gd name="T81" fmla="*/ 295 h 857"/>
                <a:gd name="T82" fmla="*/ 818 w 904"/>
                <a:gd name="T83" fmla="*/ 395 h 857"/>
                <a:gd name="T84" fmla="*/ 845 w 904"/>
                <a:gd name="T85" fmla="*/ 407 h 857"/>
                <a:gd name="T86" fmla="*/ 857 w 904"/>
                <a:gd name="T87" fmla="*/ 447 h 857"/>
                <a:gd name="T88" fmla="*/ 851 w 904"/>
                <a:gd name="T89" fmla="*/ 477 h 857"/>
                <a:gd name="T90" fmla="*/ 859 w 904"/>
                <a:gd name="T91" fmla="*/ 505 h 857"/>
                <a:gd name="T92" fmla="*/ 875 w 904"/>
                <a:gd name="T93" fmla="*/ 549 h 857"/>
                <a:gd name="T94" fmla="*/ 903 w 904"/>
                <a:gd name="T95" fmla="*/ 594 h 857"/>
                <a:gd name="T96" fmla="*/ 899 w 904"/>
                <a:gd name="T97" fmla="*/ 622 h 857"/>
                <a:gd name="T98" fmla="*/ 860 w 904"/>
                <a:gd name="T99" fmla="*/ 671 h 857"/>
                <a:gd name="T100" fmla="*/ 784 w 904"/>
                <a:gd name="T101" fmla="*/ 761 h 857"/>
                <a:gd name="T102" fmla="*/ 774 w 904"/>
                <a:gd name="T103" fmla="*/ 829 h 857"/>
                <a:gd name="T104" fmla="*/ 786 w 904"/>
                <a:gd name="T105" fmla="*/ 856 h 857"/>
                <a:gd name="T106" fmla="*/ 734 w 904"/>
                <a:gd name="T107" fmla="*/ 838 h 857"/>
                <a:gd name="T108" fmla="*/ 695 w 904"/>
                <a:gd name="T109" fmla="*/ 804 h 857"/>
                <a:gd name="T110" fmla="*/ 659 w 904"/>
                <a:gd name="T111" fmla="*/ 800 h 857"/>
                <a:gd name="T112" fmla="*/ 623 w 904"/>
                <a:gd name="T113" fmla="*/ 806 h 857"/>
                <a:gd name="T114" fmla="*/ 582 w 904"/>
                <a:gd name="T115" fmla="*/ 803 h 857"/>
                <a:gd name="T116" fmla="*/ 543 w 904"/>
                <a:gd name="T117" fmla="*/ 813 h 857"/>
                <a:gd name="T118" fmla="*/ 508 w 904"/>
                <a:gd name="T119" fmla="*/ 825 h 857"/>
                <a:gd name="T120" fmla="*/ 497 w 904"/>
                <a:gd name="T121" fmla="*/ 794 h 857"/>
                <a:gd name="T122" fmla="*/ 464 w 904"/>
                <a:gd name="T123" fmla="*/ 784 h 857"/>
                <a:gd name="T124" fmla="*/ 438 w 904"/>
                <a:gd name="T125" fmla="*/ 802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4" h="857">
                  <a:moveTo>
                    <a:pt x="425" y="785"/>
                  </a:moveTo>
                  <a:lnTo>
                    <a:pt x="425" y="783"/>
                  </a:lnTo>
                  <a:lnTo>
                    <a:pt x="425" y="780"/>
                  </a:lnTo>
                  <a:lnTo>
                    <a:pt x="424" y="774"/>
                  </a:lnTo>
                  <a:lnTo>
                    <a:pt x="424" y="773"/>
                  </a:lnTo>
                  <a:lnTo>
                    <a:pt x="423" y="770"/>
                  </a:lnTo>
                  <a:lnTo>
                    <a:pt x="422" y="769"/>
                  </a:lnTo>
                  <a:lnTo>
                    <a:pt x="421" y="764"/>
                  </a:lnTo>
                  <a:lnTo>
                    <a:pt x="421" y="764"/>
                  </a:lnTo>
                  <a:lnTo>
                    <a:pt x="419" y="762"/>
                  </a:lnTo>
                  <a:lnTo>
                    <a:pt x="419" y="763"/>
                  </a:lnTo>
                  <a:lnTo>
                    <a:pt x="417" y="763"/>
                  </a:lnTo>
                  <a:lnTo>
                    <a:pt x="416" y="764"/>
                  </a:lnTo>
                  <a:lnTo>
                    <a:pt x="414" y="763"/>
                  </a:lnTo>
                  <a:lnTo>
                    <a:pt x="413" y="760"/>
                  </a:lnTo>
                  <a:lnTo>
                    <a:pt x="412" y="759"/>
                  </a:lnTo>
                  <a:lnTo>
                    <a:pt x="410" y="759"/>
                  </a:lnTo>
                  <a:lnTo>
                    <a:pt x="407" y="758"/>
                  </a:lnTo>
                  <a:lnTo>
                    <a:pt x="407" y="758"/>
                  </a:lnTo>
                  <a:lnTo>
                    <a:pt x="406" y="757"/>
                  </a:lnTo>
                  <a:lnTo>
                    <a:pt x="405" y="753"/>
                  </a:lnTo>
                  <a:lnTo>
                    <a:pt x="402" y="748"/>
                  </a:lnTo>
                  <a:lnTo>
                    <a:pt x="401" y="744"/>
                  </a:lnTo>
                  <a:lnTo>
                    <a:pt x="401" y="740"/>
                  </a:lnTo>
                  <a:lnTo>
                    <a:pt x="403" y="738"/>
                  </a:lnTo>
                  <a:lnTo>
                    <a:pt x="401" y="736"/>
                  </a:lnTo>
                  <a:lnTo>
                    <a:pt x="401" y="734"/>
                  </a:lnTo>
                  <a:lnTo>
                    <a:pt x="401" y="733"/>
                  </a:lnTo>
                  <a:lnTo>
                    <a:pt x="401" y="730"/>
                  </a:lnTo>
                  <a:lnTo>
                    <a:pt x="399" y="729"/>
                  </a:lnTo>
                  <a:lnTo>
                    <a:pt x="395" y="731"/>
                  </a:lnTo>
                  <a:lnTo>
                    <a:pt x="394" y="731"/>
                  </a:lnTo>
                  <a:lnTo>
                    <a:pt x="387" y="728"/>
                  </a:lnTo>
                  <a:lnTo>
                    <a:pt x="383" y="727"/>
                  </a:lnTo>
                  <a:lnTo>
                    <a:pt x="380" y="727"/>
                  </a:lnTo>
                  <a:lnTo>
                    <a:pt x="380" y="728"/>
                  </a:lnTo>
                  <a:lnTo>
                    <a:pt x="377" y="729"/>
                  </a:lnTo>
                  <a:lnTo>
                    <a:pt x="377" y="730"/>
                  </a:lnTo>
                  <a:lnTo>
                    <a:pt x="375" y="728"/>
                  </a:lnTo>
                  <a:lnTo>
                    <a:pt x="374" y="728"/>
                  </a:lnTo>
                  <a:lnTo>
                    <a:pt x="373" y="725"/>
                  </a:lnTo>
                  <a:lnTo>
                    <a:pt x="373" y="724"/>
                  </a:lnTo>
                  <a:lnTo>
                    <a:pt x="372" y="723"/>
                  </a:lnTo>
                  <a:lnTo>
                    <a:pt x="370" y="723"/>
                  </a:lnTo>
                  <a:lnTo>
                    <a:pt x="369" y="722"/>
                  </a:lnTo>
                  <a:lnTo>
                    <a:pt x="366" y="721"/>
                  </a:lnTo>
                  <a:lnTo>
                    <a:pt x="365" y="720"/>
                  </a:lnTo>
                  <a:lnTo>
                    <a:pt x="359" y="718"/>
                  </a:lnTo>
                  <a:lnTo>
                    <a:pt x="358" y="717"/>
                  </a:lnTo>
                  <a:lnTo>
                    <a:pt x="359" y="715"/>
                  </a:lnTo>
                  <a:lnTo>
                    <a:pt x="353" y="711"/>
                  </a:lnTo>
                  <a:lnTo>
                    <a:pt x="352" y="710"/>
                  </a:lnTo>
                  <a:lnTo>
                    <a:pt x="350" y="710"/>
                  </a:lnTo>
                  <a:lnTo>
                    <a:pt x="351" y="714"/>
                  </a:lnTo>
                  <a:lnTo>
                    <a:pt x="352" y="714"/>
                  </a:lnTo>
                  <a:lnTo>
                    <a:pt x="353" y="714"/>
                  </a:lnTo>
                  <a:lnTo>
                    <a:pt x="353" y="715"/>
                  </a:lnTo>
                  <a:lnTo>
                    <a:pt x="353" y="716"/>
                  </a:lnTo>
                  <a:lnTo>
                    <a:pt x="353" y="716"/>
                  </a:lnTo>
                  <a:lnTo>
                    <a:pt x="350" y="717"/>
                  </a:lnTo>
                  <a:lnTo>
                    <a:pt x="347" y="717"/>
                  </a:lnTo>
                  <a:lnTo>
                    <a:pt x="345" y="718"/>
                  </a:lnTo>
                  <a:lnTo>
                    <a:pt x="342" y="721"/>
                  </a:lnTo>
                  <a:lnTo>
                    <a:pt x="339" y="722"/>
                  </a:lnTo>
                  <a:lnTo>
                    <a:pt x="335" y="721"/>
                  </a:lnTo>
                  <a:lnTo>
                    <a:pt x="329" y="715"/>
                  </a:lnTo>
                  <a:lnTo>
                    <a:pt x="328" y="713"/>
                  </a:lnTo>
                  <a:lnTo>
                    <a:pt x="328" y="711"/>
                  </a:lnTo>
                  <a:lnTo>
                    <a:pt x="328" y="710"/>
                  </a:lnTo>
                  <a:lnTo>
                    <a:pt x="327" y="709"/>
                  </a:lnTo>
                  <a:lnTo>
                    <a:pt x="326" y="707"/>
                  </a:lnTo>
                  <a:lnTo>
                    <a:pt x="325" y="706"/>
                  </a:lnTo>
                  <a:lnTo>
                    <a:pt x="324" y="705"/>
                  </a:lnTo>
                  <a:lnTo>
                    <a:pt x="325" y="704"/>
                  </a:lnTo>
                  <a:lnTo>
                    <a:pt x="326" y="704"/>
                  </a:lnTo>
                  <a:lnTo>
                    <a:pt x="326" y="704"/>
                  </a:lnTo>
                  <a:lnTo>
                    <a:pt x="324" y="704"/>
                  </a:lnTo>
                  <a:lnTo>
                    <a:pt x="322" y="702"/>
                  </a:lnTo>
                  <a:lnTo>
                    <a:pt x="321" y="702"/>
                  </a:lnTo>
                  <a:lnTo>
                    <a:pt x="320" y="702"/>
                  </a:lnTo>
                  <a:lnTo>
                    <a:pt x="319" y="703"/>
                  </a:lnTo>
                  <a:lnTo>
                    <a:pt x="318" y="703"/>
                  </a:lnTo>
                  <a:lnTo>
                    <a:pt x="316" y="702"/>
                  </a:lnTo>
                  <a:lnTo>
                    <a:pt x="312" y="697"/>
                  </a:lnTo>
                  <a:lnTo>
                    <a:pt x="312" y="695"/>
                  </a:lnTo>
                  <a:lnTo>
                    <a:pt x="313" y="694"/>
                  </a:lnTo>
                  <a:lnTo>
                    <a:pt x="314" y="693"/>
                  </a:lnTo>
                  <a:lnTo>
                    <a:pt x="318" y="693"/>
                  </a:lnTo>
                  <a:lnTo>
                    <a:pt x="321" y="692"/>
                  </a:lnTo>
                  <a:lnTo>
                    <a:pt x="324" y="690"/>
                  </a:lnTo>
                  <a:lnTo>
                    <a:pt x="326" y="688"/>
                  </a:lnTo>
                  <a:lnTo>
                    <a:pt x="327" y="686"/>
                  </a:lnTo>
                  <a:lnTo>
                    <a:pt x="326" y="684"/>
                  </a:lnTo>
                  <a:lnTo>
                    <a:pt x="325" y="683"/>
                  </a:lnTo>
                  <a:lnTo>
                    <a:pt x="324" y="681"/>
                  </a:lnTo>
                  <a:lnTo>
                    <a:pt x="325" y="680"/>
                  </a:lnTo>
                  <a:lnTo>
                    <a:pt x="326" y="678"/>
                  </a:lnTo>
                  <a:lnTo>
                    <a:pt x="326" y="677"/>
                  </a:lnTo>
                  <a:lnTo>
                    <a:pt x="326" y="676"/>
                  </a:lnTo>
                  <a:lnTo>
                    <a:pt x="324" y="674"/>
                  </a:lnTo>
                  <a:lnTo>
                    <a:pt x="323" y="674"/>
                  </a:lnTo>
                  <a:lnTo>
                    <a:pt x="322" y="673"/>
                  </a:lnTo>
                  <a:lnTo>
                    <a:pt x="322" y="674"/>
                  </a:lnTo>
                  <a:lnTo>
                    <a:pt x="321" y="675"/>
                  </a:lnTo>
                  <a:lnTo>
                    <a:pt x="318" y="679"/>
                  </a:lnTo>
                  <a:lnTo>
                    <a:pt x="316" y="680"/>
                  </a:lnTo>
                  <a:lnTo>
                    <a:pt x="315" y="680"/>
                  </a:lnTo>
                  <a:lnTo>
                    <a:pt x="306" y="680"/>
                  </a:lnTo>
                  <a:lnTo>
                    <a:pt x="302" y="680"/>
                  </a:lnTo>
                  <a:lnTo>
                    <a:pt x="299" y="683"/>
                  </a:lnTo>
                  <a:lnTo>
                    <a:pt x="298" y="683"/>
                  </a:lnTo>
                  <a:lnTo>
                    <a:pt x="298" y="683"/>
                  </a:lnTo>
                  <a:lnTo>
                    <a:pt x="297" y="680"/>
                  </a:lnTo>
                  <a:lnTo>
                    <a:pt x="295" y="679"/>
                  </a:lnTo>
                  <a:lnTo>
                    <a:pt x="292" y="679"/>
                  </a:lnTo>
                  <a:lnTo>
                    <a:pt x="292" y="681"/>
                  </a:lnTo>
                  <a:lnTo>
                    <a:pt x="291" y="680"/>
                  </a:lnTo>
                  <a:lnTo>
                    <a:pt x="290" y="679"/>
                  </a:lnTo>
                  <a:lnTo>
                    <a:pt x="290" y="677"/>
                  </a:lnTo>
                  <a:lnTo>
                    <a:pt x="290" y="675"/>
                  </a:lnTo>
                  <a:lnTo>
                    <a:pt x="289" y="675"/>
                  </a:lnTo>
                  <a:lnTo>
                    <a:pt x="289" y="674"/>
                  </a:lnTo>
                  <a:lnTo>
                    <a:pt x="288" y="674"/>
                  </a:lnTo>
                  <a:lnTo>
                    <a:pt x="290" y="673"/>
                  </a:lnTo>
                  <a:lnTo>
                    <a:pt x="288" y="672"/>
                  </a:lnTo>
                  <a:lnTo>
                    <a:pt x="284" y="672"/>
                  </a:lnTo>
                  <a:lnTo>
                    <a:pt x="282" y="672"/>
                  </a:lnTo>
                  <a:lnTo>
                    <a:pt x="279" y="669"/>
                  </a:lnTo>
                  <a:lnTo>
                    <a:pt x="278" y="668"/>
                  </a:lnTo>
                  <a:lnTo>
                    <a:pt x="277" y="668"/>
                  </a:lnTo>
                  <a:lnTo>
                    <a:pt x="277" y="666"/>
                  </a:lnTo>
                  <a:lnTo>
                    <a:pt x="276" y="664"/>
                  </a:lnTo>
                  <a:lnTo>
                    <a:pt x="277" y="663"/>
                  </a:lnTo>
                  <a:lnTo>
                    <a:pt x="275" y="663"/>
                  </a:lnTo>
                  <a:lnTo>
                    <a:pt x="273" y="664"/>
                  </a:lnTo>
                  <a:lnTo>
                    <a:pt x="272" y="664"/>
                  </a:lnTo>
                  <a:lnTo>
                    <a:pt x="270" y="663"/>
                  </a:lnTo>
                  <a:lnTo>
                    <a:pt x="268" y="662"/>
                  </a:lnTo>
                  <a:lnTo>
                    <a:pt x="268" y="661"/>
                  </a:lnTo>
                  <a:lnTo>
                    <a:pt x="258" y="658"/>
                  </a:lnTo>
                  <a:lnTo>
                    <a:pt x="256" y="658"/>
                  </a:lnTo>
                  <a:lnTo>
                    <a:pt x="255" y="658"/>
                  </a:lnTo>
                  <a:lnTo>
                    <a:pt x="252" y="656"/>
                  </a:lnTo>
                  <a:lnTo>
                    <a:pt x="250" y="655"/>
                  </a:lnTo>
                  <a:lnTo>
                    <a:pt x="248" y="657"/>
                  </a:lnTo>
                  <a:lnTo>
                    <a:pt x="248" y="659"/>
                  </a:lnTo>
                  <a:lnTo>
                    <a:pt x="250" y="663"/>
                  </a:lnTo>
                  <a:lnTo>
                    <a:pt x="251" y="666"/>
                  </a:lnTo>
                  <a:lnTo>
                    <a:pt x="252" y="669"/>
                  </a:lnTo>
                  <a:lnTo>
                    <a:pt x="253" y="672"/>
                  </a:lnTo>
                  <a:lnTo>
                    <a:pt x="255" y="674"/>
                  </a:lnTo>
                  <a:lnTo>
                    <a:pt x="257" y="675"/>
                  </a:lnTo>
                  <a:lnTo>
                    <a:pt x="259" y="677"/>
                  </a:lnTo>
                  <a:lnTo>
                    <a:pt x="260" y="680"/>
                  </a:lnTo>
                  <a:lnTo>
                    <a:pt x="260" y="683"/>
                  </a:lnTo>
                  <a:lnTo>
                    <a:pt x="261" y="685"/>
                  </a:lnTo>
                  <a:lnTo>
                    <a:pt x="261" y="686"/>
                  </a:lnTo>
                  <a:lnTo>
                    <a:pt x="261" y="687"/>
                  </a:lnTo>
                  <a:lnTo>
                    <a:pt x="259" y="687"/>
                  </a:lnTo>
                  <a:lnTo>
                    <a:pt x="258" y="686"/>
                  </a:lnTo>
                  <a:lnTo>
                    <a:pt x="258" y="685"/>
                  </a:lnTo>
                  <a:lnTo>
                    <a:pt x="257" y="685"/>
                  </a:lnTo>
                  <a:lnTo>
                    <a:pt x="256" y="685"/>
                  </a:lnTo>
                  <a:lnTo>
                    <a:pt x="256" y="685"/>
                  </a:lnTo>
                  <a:lnTo>
                    <a:pt x="256" y="686"/>
                  </a:lnTo>
                  <a:lnTo>
                    <a:pt x="256" y="687"/>
                  </a:lnTo>
                  <a:lnTo>
                    <a:pt x="255" y="687"/>
                  </a:lnTo>
                  <a:lnTo>
                    <a:pt x="253" y="686"/>
                  </a:lnTo>
                  <a:lnTo>
                    <a:pt x="252" y="686"/>
                  </a:lnTo>
                  <a:lnTo>
                    <a:pt x="251" y="687"/>
                  </a:lnTo>
                  <a:lnTo>
                    <a:pt x="250" y="689"/>
                  </a:lnTo>
                  <a:lnTo>
                    <a:pt x="249" y="690"/>
                  </a:lnTo>
                  <a:lnTo>
                    <a:pt x="248" y="690"/>
                  </a:lnTo>
                  <a:lnTo>
                    <a:pt x="247" y="691"/>
                  </a:lnTo>
                  <a:lnTo>
                    <a:pt x="245" y="691"/>
                  </a:lnTo>
                  <a:lnTo>
                    <a:pt x="244" y="691"/>
                  </a:lnTo>
                  <a:lnTo>
                    <a:pt x="241" y="692"/>
                  </a:lnTo>
                  <a:lnTo>
                    <a:pt x="239" y="695"/>
                  </a:lnTo>
                  <a:lnTo>
                    <a:pt x="238" y="697"/>
                  </a:lnTo>
                  <a:lnTo>
                    <a:pt x="238" y="698"/>
                  </a:lnTo>
                  <a:lnTo>
                    <a:pt x="236" y="700"/>
                  </a:lnTo>
                  <a:lnTo>
                    <a:pt x="232" y="704"/>
                  </a:lnTo>
                  <a:lnTo>
                    <a:pt x="229" y="704"/>
                  </a:lnTo>
                  <a:lnTo>
                    <a:pt x="226" y="702"/>
                  </a:lnTo>
                  <a:lnTo>
                    <a:pt x="222" y="699"/>
                  </a:lnTo>
                  <a:lnTo>
                    <a:pt x="220" y="697"/>
                  </a:lnTo>
                  <a:lnTo>
                    <a:pt x="220" y="695"/>
                  </a:lnTo>
                  <a:lnTo>
                    <a:pt x="219" y="691"/>
                  </a:lnTo>
                  <a:lnTo>
                    <a:pt x="218" y="688"/>
                  </a:lnTo>
                  <a:lnTo>
                    <a:pt x="215" y="685"/>
                  </a:lnTo>
                  <a:lnTo>
                    <a:pt x="214" y="683"/>
                  </a:lnTo>
                  <a:lnTo>
                    <a:pt x="213" y="681"/>
                  </a:lnTo>
                  <a:lnTo>
                    <a:pt x="210" y="677"/>
                  </a:lnTo>
                  <a:lnTo>
                    <a:pt x="209" y="675"/>
                  </a:lnTo>
                  <a:lnTo>
                    <a:pt x="207" y="674"/>
                  </a:lnTo>
                  <a:lnTo>
                    <a:pt x="203" y="672"/>
                  </a:lnTo>
                  <a:lnTo>
                    <a:pt x="202" y="670"/>
                  </a:lnTo>
                  <a:lnTo>
                    <a:pt x="201" y="668"/>
                  </a:lnTo>
                  <a:lnTo>
                    <a:pt x="202" y="668"/>
                  </a:lnTo>
                  <a:lnTo>
                    <a:pt x="202" y="666"/>
                  </a:lnTo>
                  <a:lnTo>
                    <a:pt x="201" y="665"/>
                  </a:lnTo>
                  <a:lnTo>
                    <a:pt x="200" y="664"/>
                  </a:lnTo>
                  <a:lnTo>
                    <a:pt x="196" y="664"/>
                  </a:lnTo>
                  <a:lnTo>
                    <a:pt x="195" y="665"/>
                  </a:lnTo>
                  <a:lnTo>
                    <a:pt x="194" y="666"/>
                  </a:lnTo>
                  <a:lnTo>
                    <a:pt x="193" y="666"/>
                  </a:lnTo>
                  <a:lnTo>
                    <a:pt x="192" y="665"/>
                  </a:lnTo>
                  <a:lnTo>
                    <a:pt x="191" y="664"/>
                  </a:lnTo>
                  <a:lnTo>
                    <a:pt x="190" y="660"/>
                  </a:lnTo>
                  <a:lnTo>
                    <a:pt x="188" y="660"/>
                  </a:lnTo>
                  <a:lnTo>
                    <a:pt x="187" y="657"/>
                  </a:lnTo>
                  <a:lnTo>
                    <a:pt x="187" y="655"/>
                  </a:lnTo>
                  <a:lnTo>
                    <a:pt x="190" y="655"/>
                  </a:lnTo>
                  <a:lnTo>
                    <a:pt x="189" y="655"/>
                  </a:lnTo>
                  <a:lnTo>
                    <a:pt x="189" y="653"/>
                  </a:lnTo>
                  <a:lnTo>
                    <a:pt x="190" y="653"/>
                  </a:lnTo>
                  <a:lnTo>
                    <a:pt x="190" y="652"/>
                  </a:lnTo>
                  <a:lnTo>
                    <a:pt x="192" y="651"/>
                  </a:lnTo>
                  <a:lnTo>
                    <a:pt x="193" y="650"/>
                  </a:lnTo>
                  <a:lnTo>
                    <a:pt x="195" y="649"/>
                  </a:lnTo>
                  <a:lnTo>
                    <a:pt x="196" y="648"/>
                  </a:lnTo>
                  <a:lnTo>
                    <a:pt x="197" y="647"/>
                  </a:lnTo>
                  <a:lnTo>
                    <a:pt x="200" y="648"/>
                  </a:lnTo>
                  <a:lnTo>
                    <a:pt x="202" y="648"/>
                  </a:lnTo>
                  <a:lnTo>
                    <a:pt x="202" y="646"/>
                  </a:lnTo>
                  <a:lnTo>
                    <a:pt x="204" y="644"/>
                  </a:lnTo>
                  <a:lnTo>
                    <a:pt x="205" y="643"/>
                  </a:lnTo>
                  <a:lnTo>
                    <a:pt x="204" y="643"/>
                  </a:lnTo>
                  <a:lnTo>
                    <a:pt x="204" y="643"/>
                  </a:lnTo>
                  <a:lnTo>
                    <a:pt x="205" y="642"/>
                  </a:lnTo>
                  <a:lnTo>
                    <a:pt x="205" y="641"/>
                  </a:lnTo>
                  <a:lnTo>
                    <a:pt x="205" y="640"/>
                  </a:lnTo>
                  <a:lnTo>
                    <a:pt x="206" y="639"/>
                  </a:lnTo>
                  <a:lnTo>
                    <a:pt x="205" y="638"/>
                  </a:lnTo>
                  <a:lnTo>
                    <a:pt x="208" y="637"/>
                  </a:lnTo>
                  <a:lnTo>
                    <a:pt x="207" y="634"/>
                  </a:lnTo>
                  <a:lnTo>
                    <a:pt x="199" y="625"/>
                  </a:lnTo>
                  <a:lnTo>
                    <a:pt x="196" y="625"/>
                  </a:lnTo>
                  <a:lnTo>
                    <a:pt x="194" y="624"/>
                  </a:lnTo>
                  <a:lnTo>
                    <a:pt x="190" y="624"/>
                  </a:lnTo>
                  <a:lnTo>
                    <a:pt x="190" y="624"/>
                  </a:lnTo>
                  <a:lnTo>
                    <a:pt x="189" y="625"/>
                  </a:lnTo>
                  <a:lnTo>
                    <a:pt x="188" y="627"/>
                  </a:lnTo>
                  <a:lnTo>
                    <a:pt x="187" y="628"/>
                  </a:lnTo>
                  <a:lnTo>
                    <a:pt x="185" y="629"/>
                  </a:lnTo>
                  <a:lnTo>
                    <a:pt x="184" y="628"/>
                  </a:lnTo>
                  <a:lnTo>
                    <a:pt x="181" y="625"/>
                  </a:lnTo>
                  <a:lnTo>
                    <a:pt x="178" y="625"/>
                  </a:lnTo>
                  <a:lnTo>
                    <a:pt x="172" y="631"/>
                  </a:lnTo>
                  <a:lnTo>
                    <a:pt x="168" y="631"/>
                  </a:lnTo>
                  <a:lnTo>
                    <a:pt x="167" y="631"/>
                  </a:lnTo>
                  <a:lnTo>
                    <a:pt x="167" y="631"/>
                  </a:lnTo>
                  <a:lnTo>
                    <a:pt x="168" y="631"/>
                  </a:lnTo>
                  <a:lnTo>
                    <a:pt x="168" y="630"/>
                  </a:lnTo>
                  <a:lnTo>
                    <a:pt x="169" y="629"/>
                  </a:lnTo>
                  <a:lnTo>
                    <a:pt x="169" y="627"/>
                  </a:lnTo>
                  <a:lnTo>
                    <a:pt x="169" y="625"/>
                  </a:lnTo>
                  <a:lnTo>
                    <a:pt x="168" y="623"/>
                  </a:lnTo>
                  <a:lnTo>
                    <a:pt x="167" y="621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59" y="621"/>
                  </a:lnTo>
                  <a:lnTo>
                    <a:pt x="156" y="622"/>
                  </a:lnTo>
                  <a:lnTo>
                    <a:pt x="156" y="621"/>
                  </a:lnTo>
                  <a:lnTo>
                    <a:pt x="151" y="613"/>
                  </a:lnTo>
                  <a:lnTo>
                    <a:pt x="151" y="613"/>
                  </a:lnTo>
                  <a:lnTo>
                    <a:pt x="151" y="612"/>
                  </a:lnTo>
                  <a:lnTo>
                    <a:pt x="148" y="612"/>
                  </a:lnTo>
                  <a:lnTo>
                    <a:pt x="141" y="613"/>
                  </a:lnTo>
                  <a:lnTo>
                    <a:pt x="140" y="613"/>
                  </a:lnTo>
                  <a:lnTo>
                    <a:pt x="140" y="613"/>
                  </a:lnTo>
                  <a:lnTo>
                    <a:pt x="138" y="611"/>
                  </a:lnTo>
                  <a:lnTo>
                    <a:pt x="137" y="610"/>
                  </a:lnTo>
                  <a:lnTo>
                    <a:pt x="119" y="604"/>
                  </a:lnTo>
                  <a:lnTo>
                    <a:pt x="116" y="604"/>
                  </a:lnTo>
                  <a:lnTo>
                    <a:pt x="115" y="605"/>
                  </a:lnTo>
                  <a:lnTo>
                    <a:pt x="114" y="607"/>
                  </a:lnTo>
                  <a:lnTo>
                    <a:pt x="112" y="607"/>
                  </a:lnTo>
                  <a:lnTo>
                    <a:pt x="112" y="607"/>
                  </a:lnTo>
                  <a:lnTo>
                    <a:pt x="111" y="606"/>
                  </a:lnTo>
                  <a:lnTo>
                    <a:pt x="111" y="605"/>
                  </a:lnTo>
                  <a:lnTo>
                    <a:pt x="112" y="603"/>
                  </a:lnTo>
                  <a:lnTo>
                    <a:pt x="112" y="601"/>
                  </a:lnTo>
                  <a:lnTo>
                    <a:pt x="110" y="599"/>
                  </a:lnTo>
                  <a:lnTo>
                    <a:pt x="109" y="598"/>
                  </a:lnTo>
                  <a:lnTo>
                    <a:pt x="107" y="597"/>
                  </a:lnTo>
                  <a:lnTo>
                    <a:pt x="106" y="595"/>
                  </a:lnTo>
                  <a:lnTo>
                    <a:pt x="105" y="595"/>
                  </a:lnTo>
                  <a:lnTo>
                    <a:pt x="103" y="592"/>
                  </a:lnTo>
                  <a:lnTo>
                    <a:pt x="102" y="589"/>
                  </a:lnTo>
                  <a:lnTo>
                    <a:pt x="102" y="588"/>
                  </a:lnTo>
                  <a:lnTo>
                    <a:pt x="103" y="584"/>
                  </a:lnTo>
                  <a:lnTo>
                    <a:pt x="104" y="583"/>
                  </a:lnTo>
                  <a:lnTo>
                    <a:pt x="104" y="582"/>
                  </a:lnTo>
                  <a:lnTo>
                    <a:pt x="102" y="579"/>
                  </a:lnTo>
                  <a:lnTo>
                    <a:pt x="100" y="578"/>
                  </a:lnTo>
                  <a:lnTo>
                    <a:pt x="94" y="578"/>
                  </a:lnTo>
                  <a:lnTo>
                    <a:pt x="94" y="576"/>
                  </a:lnTo>
                  <a:lnTo>
                    <a:pt x="94" y="574"/>
                  </a:lnTo>
                  <a:lnTo>
                    <a:pt x="93" y="573"/>
                  </a:lnTo>
                  <a:lnTo>
                    <a:pt x="91" y="574"/>
                  </a:lnTo>
                  <a:lnTo>
                    <a:pt x="90" y="576"/>
                  </a:lnTo>
                  <a:lnTo>
                    <a:pt x="90" y="577"/>
                  </a:lnTo>
                  <a:lnTo>
                    <a:pt x="89" y="577"/>
                  </a:lnTo>
                  <a:lnTo>
                    <a:pt x="88" y="577"/>
                  </a:lnTo>
                  <a:lnTo>
                    <a:pt x="87" y="576"/>
                  </a:lnTo>
                  <a:lnTo>
                    <a:pt x="86" y="575"/>
                  </a:lnTo>
                  <a:lnTo>
                    <a:pt x="82" y="574"/>
                  </a:lnTo>
                  <a:lnTo>
                    <a:pt x="80" y="572"/>
                  </a:lnTo>
                  <a:lnTo>
                    <a:pt x="80" y="573"/>
                  </a:lnTo>
                  <a:lnTo>
                    <a:pt x="79" y="574"/>
                  </a:lnTo>
                  <a:lnTo>
                    <a:pt x="78" y="575"/>
                  </a:lnTo>
                  <a:lnTo>
                    <a:pt x="77" y="575"/>
                  </a:lnTo>
                  <a:lnTo>
                    <a:pt x="76" y="575"/>
                  </a:lnTo>
                  <a:lnTo>
                    <a:pt x="76" y="576"/>
                  </a:lnTo>
                  <a:lnTo>
                    <a:pt x="76" y="576"/>
                  </a:lnTo>
                  <a:lnTo>
                    <a:pt x="76" y="577"/>
                  </a:lnTo>
                  <a:lnTo>
                    <a:pt x="77" y="579"/>
                  </a:lnTo>
                  <a:lnTo>
                    <a:pt x="79" y="581"/>
                  </a:lnTo>
                  <a:lnTo>
                    <a:pt x="79" y="585"/>
                  </a:lnTo>
                  <a:lnTo>
                    <a:pt x="79" y="586"/>
                  </a:lnTo>
                  <a:lnTo>
                    <a:pt x="78" y="587"/>
                  </a:lnTo>
                  <a:lnTo>
                    <a:pt x="77" y="588"/>
                  </a:lnTo>
                  <a:lnTo>
                    <a:pt x="77" y="589"/>
                  </a:lnTo>
                  <a:lnTo>
                    <a:pt x="78" y="589"/>
                  </a:lnTo>
                  <a:lnTo>
                    <a:pt x="78" y="594"/>
                  </a:lnTo>
                  <a:lnTo>
                    <a:pt x="78" y="595"/>
                  </a:lnTo>
                  <a:lnTo>
                    <a:pt x="68" y="595"/>
                  </a:lnTo>
                  <a:lnTo>
                    <a:pt x="64" y="595"/>
                  </a:lnTo>
                  <a:lnTo>
                    <a:pt x="62" y="595"/>
                  </a:lnTo>
                  <a:lnTo>
                    <a:pt x="62" y="593"/>
                  </a:lnTo>
                  <a:lnTo>
                    <a:pt x="64" y="590"/>
                  </a:lnTo>
                  <a:lnTo>
                    <a:pt x="67" y="587"/>
                  </a:lnTo>
                  <a:lnTo>
                    <a:pt x="71" y="576"/>
                  </a:lnTo>
                  <a:lnTo>
                    <a:pt x="76" y="565"/>
                  </a:lnTo>
                  <a:lnTo>
                    <a:pt x="76" y="565"/>
                  </a:lnTo>
                  <a:lnTo>
                    <a:pt x="76" y="561"/>
                  </a:lnTo>
                  <a:lnTo>
                    <a:pt x="76" y="560"/>
                  </a:lnTo>
                  <a:lnTo>
                    <a:pt x="76" y="559"/>
                  </a:lnTo>
                  <a:lnTo>
                    <a:pt x="77" y="559"/>
                  </a:lnTo>
                  <a:lnTo>
                    <a:pt x="77" y="558"/>
                  </a:lnTo>
                  <a:lnTo>
                    <a:pt x="78" y="555"/>
                  </a:lnTo>
                  <a:lnTo>
                    <a:pt x="78" y="552"/>
                  </a:lnTo>
                  <a:lnTo>
                    <a:pt x="79" y="548"/>
                  </a:lnTo>
                  <a:lnTo>
                    <a:pt x="80" y="544"/>
                  </a:lnTo>
                  <a:lnTo>
                    <a:pt x="82" y="541"/>
                  </a:lnTo>
                  <a:lnTo>
                    <a:pt x="81" y="541"/>
                  </a:lnTo>
                  <a:lnTo>
                    <a:pt x="81" y="536"/>
                  </a:lnTo>
                  <a:lnTo>
                    <a:pt x="80" y="533"/>
                  </a:lnTo>
                  <a:lnTo>
                    <a:pt x="78" y="531"/>
                  </a:lnTo>
                  <a:lnTo>
                    <a:pt x="76" y="528"/>
                  </a:lnTo>
                  <a:lnTo>
                    <a:pt x="76" y="527"/>
                  </a:lnTo>
                  <a:lnTo>
                    <a:pt x="76" y="524"/>
                  </a:lnTo>
                  <a:lnTo>
                    <a:pt x="75" y="518"/>
                  </a:lnTo>
                  <a:lnTo>
                    <a:pt x="75" y="514"/>
                  </a:lnTo>
                  <a:lnTo>
                    <a:pt x="76" y="512"/>
                  </a:lnTo>
                  <a:lnTo>
                    <a:pt x="75" y="511"/>
                  </a:lnTo>
                  <a:lnTo>
                    <a:pt x="73" y="509"/>
                  </a:lnTo>
                  <a:lnTo>
                    <a:pt x="71" y="507"/>
                  </a:lnTo>
                  <a:lnTo>
                    <a:pt x="70" y="506"/>
                  </a:lnTo>
                  <a:lnTo>
                    <a:pt x="65" y="505"/>
                  </a:lnTo>
                  <a:lnTo>
                    <a:pt x="63" y="504"/>
                  </a:lnTo>
                  <a:lnTo>
                    <a:pt x="61" y="503"/>
                  </a:lnTo>
                  <a:lnTo>
                    <a:pt x="55" y="500"/>
                  </a:lnTo>
                  <a:lnTo>
                    <a:pt x="53" y="499"/>
                  </a:lnTo>
                  <a:lnTo>
                    <a:pt x="53" y="497"/>
                  </a:lnTo>
                  <a:lnTo>
                    <a:pt x="52" y="496"/>
                  </a:lnTo>
                  <a:lnTo>
                    <a:pt x="53" y="493"/>
                  </a:lnTo>
                  <a:lnTo>
                    <a:pt x="55" y="491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5" y="480"/>
                  </a:lnTo>
                  <a:lnTo>
                    <a:pt x="54" y="477"/>
                  </a:lnTo>
                  <a:lnTo>
                    <a:pt x="50" y="474"/>
                  </a:lnTo>
                  <a:lnTo>
                    <a:pt x="47" y="471"/>
                  </a:lnTo>
                  <a:lnTo>
                    <a:pt x="46" y="468"/>
                  </a:lnTo>
                  <a:lnTo>
                    <a:pt x="46" y="464"/>
                  </a:lnTo>
                  <a:lnTo>
                    <a:pt x="45" y="463"/>
                  </a:lnTo>
                  <a:lnTo>
                    <a:pt x="44" y="461"/>
                  </a:lnTo>
                  <a:lnTo>
                    <a:pt x="42" y="459"/>
                  </a:lnTo>
                  <a:lnTo>
                    <a:pt x="42" y="456"/>
                  </a:lnTo>
                  <a:lnTo>
                    <a:pt x="43" y="453"/>
                  </a:lnTo>
                  <a:lnTo>
                    <a:pt x="48" y="448"/>
                  </a:lnTo>
                  <a:lnTo>
                    <a:pt x="50" y="445"/>
                  </a:lnTo>
                  <a:lnTo>
                    <a:pt x="51" y="443"/>
                  </a:lnTo>
                  <a:lnTo>
                    <a:pt x="52" y="440"/>
                  </a:lnTo>
                  <a:lnTo>
                    <a:pt x="52" y="431"/>
                  </a:lnTo>
                  <a:lnTo>
                    <a:pt x="52" y="430"/>
                  </a:lnTo>
                  <a:lnTo>
                    <a:pt x="55" y="427"/>
                  </a:lnTo>
                  <a:lnTo>
                    <a:pt x="55" y="425"/>
                  </a:lnTo>
                  <a:lnTo>
                    <a:pt x="55" y="424"/>
                  </a:lnTo>
                  <a:lnTo>
                    <a:pt x="56" y="422"/>
                  </a:lnTo>
                  <a:lnTo>
                    <a:pt x="56" y="421"/>
                  </a:lnTo>
                  <a:lnTo>
                    <a:pt x="58" y="419"/>
                  </a:lnTo>
                  <a:lnTo>
                    <a:pt x="52" y="415"/>
                  </a:lnTo>
                  <a:lnTo>
                    <a:pt x="51" y="413"/>
                  </a:lnTo>
                  <a:lnTo>
                    <a:pt x="52" y="409"/>
                  </a:lnTo>
                  <a:lnTo>
                    <a:pt x="52" y="406"/>
                  </a:lnTo>
                  <a:lnTo>
                    <a:pt x="53" y="403"/>
                  </a:lnTo>
                  <a:lnTo>
                    <a:pt x="52" y="402"/>
                  </a:lnTo>
                  <a:lnTo>
                    <a:pt x="52" y="401"/>
                  </a:lnTo>
                  <a:lnTo>
                    <a:pt x="53" y="398"/>
                  </a:lnTo>
                  <a:lnTo>
                    <a:pt x="53" y="396"/>
                  </a:lnTo>
                  <a:lnTo>
                    <a:pt x="52" y="393"/>
                  </a:lnTo>
                  <a:lnTo>
                    <a:pt x="50" y="391"/>
                  </a:lnTo>
                  <a:lnTo>
                    <a:pt x="47" y="391"/>
                  </a:lnTo>
                  <a:lnTo>
                    <a:pt x="44" y="390"/>
                  </a:lnTo>
                  <a:lnTo>
                    <a:pt x="42" y="387"/>
                  </a:lnTo>
                  <a:lnTo>
                    <a:pt x="42" y="385"/>
                  </a:lnTo>
                  <a:lnTo>
                    <a:pt x="40" y="380"/>
                  </a:lnTo>
                  <a:lnTo>
                    <a:pt x="39" y="374"/>
                  </a:lnTo>
                  <a:lnTo>
                    <a:pt x="38" y="368"/>
                  </a:lnTo>
                  <a:lnTo>
                    <a:pt x="42" y="364"/>
                  </a:lnTo>
                  <a:lnTo>
                    <a:pt x="45" y="361"/>
                  </a:lnTo>
                  <a:lnTo>
                    <a:pt x="46" y="357"/>
                  </a:lnTo>
                  <a:lnTo>
                    <a:pt x="46" y="355"/>
                  </a:lnTo>
                  <a:lnTo>
                    <a:pt x="44" y="354"/>
                  </a:lnTo>
                  <a:lnTo>
                    <a:pt x="45" y="350"/>
                  </a:lnTo>
                  <a:lnTo>
                    <a:pt x="47" y="345"/>
                  </a:lnTo>
                  <a:lnTo>
                    <a:pt x="45" y="342"/>
                  </a:lnTo>
                  <a:lnTo>
                    <a:pt x="44" y="342"/>
                  </a:lnTo>
                  <a:lnTo>
                    <a:pt x="39" y="336"/>
                  </a:lnTo>
                  <a:lnTo>
                    <a:pt x="34" y="334"/>
                  </a:lnTo>
                  <a:lnTo>
                    <a:pt x="31" y="330"/>
                  </a:lnTo>
                  <a:lnTo>
                    <a:pt x="29" y="330"/>
                  </a:lnTo>
                  <a:lnTo>
                    <a:pt x="28" y="329"/>
                  </a:lnTo>
                  <a:lnTo>
                    <a:pt x="25" y="323"/>
                  </a:lnTo>
                  <a:lnTo>
                    <a:pt x="23" y="321"/>
                  </a:lnTo>
                  <a:lnTo>
                    <a:pt x="14" y="314"/>
                  </a:lnTo>
                  <a:lnTo>
                    <a:pt x="11" y="312"/>
                  </a:lnTo>
                  <a:lnTo>
                    <a:pt x="9" y="309"/>
                  </a:lnTo>
                  <a:lnTo>
                    <a:pt x="7" y="308"/>
                  </a:lnTo>
                  <a:lnTo>
                    <a:pt x="4" y="308"/>
                  </a:lnTo>
                  <a:lnTo>
                    <a:pt x="3" y="307"/>
                  </a:lnTo>
                  <a:lnTo>
                    <a:pt x="1" y="306"/>
                  </a:lnTo>
                  <a:lnTo>
                    <a:pt x="0" y="304"/>
                  </a:lnTo>
                  <a:lnTo>
                    <a:pt x="3" y="302"/>
                  </a:lnTo>
                  <a:lnTo>
                    <a:pt x="4" y="300"/>
                  </a:lnTo>
                  <a:lnTo>
                    <a:pt x="4" y="298"/>
                  </a:lnTo>
                  <a:lnTo>
                    <a:pt x="4" y="295"/>
                  </a:lnTo>
                  <a:lnTo>
                    <a:pt x="3" y="290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7" y="285"/>
                  </a:lnTo>
                  <a:lnTo>
                    <a:pt x="12" y="282"/>
                  </a:lnTo>
                  <a:lnTo>
                    <a:pt x="17" y="277"/>
                  </a:lnTo>
                  <a:lnTo>
                    <a:pt x="20" y="275"/>
                  </a:lnTo>
                  <a:lnTo>
                    <a:pt x="22" y="272"/>
                  </a:lnTo>
                  <a:lnTo>
                    <a:pt x="22" y="270"/>
                  </a:lnTo>
                  <a:lnTo>
                    <a:pt x="24" y="262"/>
                  </a:lnTo>
                  <a:lnTo>
                    <a:pt x="24" y="260"/>
                  </a:lnTo>
                  <a:lnTo>
                    <a:pt x="23" y="258"/>
                  </a:lnTo>
                  <a:lnTo>
                    <a:pt x="23" y="255"/>
                  </a:lnTo>
                  <a:lnTo>
                    <a:pt x="23" y="253"/>
                  </a:lnTo>
                  <a:lnTo>
                    <a:pt x="24" y="252"/>
                  </a:lnTo>
                  <a:lnTo>
                    <a:pt x="25" y="250"/>
                  </a:lnTo>
                  <a:lnTo>
                    <a:pt x="26" y="250"/>
                  </a:lnTo>
                  <a:lnTo>
                    <a:pt x="27" y="249"/>
                  </a:lnTo>
                  <a:lnTo>
                    <a:pt x="29" y="244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6" y="241"/>
                  </a:lnTo>
                  <a:lnTo>
                    <a:pt x="26" y="240"/>
                  </a:lnTo>
                  <a:lnTo>
                    <a:pt x="25" y="239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4" y="232"/>
                  </a:lnTo>
                  <a:lnTo>
                    <a:pt x="22" y="223"/>
                  </a:lnTo>
                  <a:lnTo>
                    <a:pt x="22" y="215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5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6" y="193"/>
                  </a:lnTo>
                  <a:lnTo>
                    <a:pt x="16" y="192"/>
                  </a:lnTo>
                  <a:lnTo>
                    <a:pt x="14" y="186"/>
                  </a:lnTo>
                  <a:lnTo>
                    <a:pt x="13" y="183"/>
                  </a:lnTo>
                  <a:lnTo>
                    <a:pt x="13" y="180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6" y="175"/>
                  </a:lnTo>
                  <a:lnTo>
                    <a:pt x="16" y="174"/>
                  </a:lnTo>
                  <a:lnTo>
                    <a:pt x="16" y="173"/>
                  </a:lnTo>
                  <a:lnTo>
                    <a:pt x="16" y="172"/>
                  </a:lnTo>
                  <a:lnTo>
                    <a:pt x="16" y="171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6" y="169"/>
                  </a:lnTo>
                  <a:lnTo>
                    <a:pt x="18" y="170"/>
                  </a:lnTo>
                  <a:lnTo>
                    <a:pt x="19" y="171"/>
                  </a:lnTo>
                  <a:lnTo>
                    <a:pt x="20" y="174"/>
                  </a:lnTo>
                  <a:lnTo>
                    <a:pt x="22" y="175"/>
                  </a:lnTo>
                  <a:lnTo>
                    <a:pt x="24" y="176"/>
                  </a:lnTo>
                  <a:lnTo>
                    <a:pt x="26" y="178"/>
                  </a:lnTo>
                  <a:lnTo>
                    <a:pt x="27" y="179"/>
                  </a:lnTo>
                  <a:lnTo>
                    <a:pt x="30" y="180"/>
                  </a:lnTo>
                  <a:lnTo>
                    <a:pt x="35" y="181"/>
                  </a:lnTo>
                  <a:lnTo>
                    <a:pt x="37" y="183"/>
                  </a:lnTo>
                  <a:lnTo>
                    <a:pt x="39" y="185"/>
                  </a:lnTo>
                  <a:lnTo>
                    <a:pt x="41" y="191"/>
                  </a:lnTo>
                  <a:lnTo>
                    <a:pt x="42" y="192"/>
                  </a:lnTo>
                  <a:lnTo>
                    <a:pt x="43" y="192"/>
                  </a:lnTo>
                  <a:lnTo>
                    <a:pt x="43" y="189"/>
                  </a:lnTo>
                  <a:lnTo>
                    <a:pt x="44" y="187"/>
                  </a:lnTo>
                  <a:lnTo>
                    <a:pt x="44" y="186"/>
                  </a:lnTo>
                  <a:lnTo>
                    <a:pt x="46" y="186"/>
                  </a:lnTo>
                  <a:lnTo>
                    <a:pt x="46" y="185"/>
                  </a:lnTo>
                  <a:lnTo>
                    <a:pt x="46" y="184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2" y="183"/>
                  </a:lnTo>
                  <a:lnTo>
                    <a:pt x="41" y="182"/>
                  </a:lnTo>
                  <a:lnTo>
                    <a:pt x="39" y="175"/>
                  </a:lnTo>
                  <a:lnTo>
                    <a:pt x="39" y="172"/>
                  </a:lnTo>
                  <a:lnTo>
                    <a:pt x="41" y="166"/>
                  </a:lnTo>
                  <a:lnTo>
                    <a:pt x="42" y="167"/>
                  </a:lnTo>
                  <a:lnTo>
                    <a:pt x="43" y="166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6" y="156"/>
                  </a:lnTo>
                  <a:lnTo>
                    <a:pt x="46" y="153"/>
                  </a:lnTo>
                  <a:lnTo>
                    <a:pt x="46" y="153"/>
                  </a:lnTo>
                  <a:lnTo>
                    <a:pt x="46" y="155"/>
                  </a:lnTo>
                  <a:lnTo>
                    <a:pt x="45" y="156"/>
                  </a:lnTo>
                  <a:lnTo>
                    <a:pt x="42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41" y="158"/>
                  </a:lnTo>
                  <a:lnTo>
                    <a:pt x="40" y="157"/>
                  </a:lnTo>
                  <a:lnTo>
                    <a:pt x="41" y="156"/>
                  </a:lnTo>
                  <a:lnTo>
                    <a:pt x="42" y="156"/>
                  </a:lnTo>
                  <a:lnTo>
                    <a:pt x="41" y="152"/>
                  </a:lnTo>
                  <a:lnTo>
                    <a:pt x="39" y="151"/>
                  </a:lnTo>
                  <a:lnTo>
                    <a:pt x="29" y="150"/>
                  </a:lnTo>
                  <a:lnTo>
                    <a:pt x="28" y="149"/>
                  </a:lnTo>
                  <a:lnTo>
                    <a:pt x="28" y="146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27" y="146"/>
                  </a:lnTo>
                  <a:lnTo>
                    <a:pt x="26" y="146"/>
                  </a:lnTo>
                  <a:lnTo>
                    <a:pt x="25" y="146"/>
                  </a:lnTo>
                  <a:lnTo>
                    <a:pt x="24" y="146"/>
                  </a:lnTo>
                  <a:lnTo>
                    <a:pt x="23" y="147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5" y="150"/>
                  </a:lnTo>
                  <a:lnTo>
                    <a:pt x="26" y="150"/>
                  </a:lnTo>
                  <a:lnTo>
                    <a:pt x="27" y="151"/>
                  </a:lnTo>
                  <a:lnTo>
                    <a:pt x="27" y="153"/>
                  </a:lnTo>
                  <a:lnTo>
                    <a:pt x="26" y="154"/>
                  </a:lnTo>
                  <a:lnTo>
                    <a:pt x="25" y="155"/>
                  </a:lnTo>
                  <a:lnTo>
                    <a:pt x="24" y="154"/>
                  </a:lnTo>
                  <a:lnTo>
                    <a:pt x="22" y="156"/>
                  </a:lnTo>
                  <a:lnTo>
                    <a:pt x="20" y="156"/>
                  </a:lnTo>
                  <a:lnTo>
                    <a:pt x="19" y="156"/>
                  </a:lnTo>
                  <a:lnTo>
                    <a:pt x="19" y="157"/>
                  </a:lnTo>
                  <a:lnTo>
                    <a:pt x="20" y="158"/>
                  </a:lnTo>
                  <a:lnTo>
                    <a:pt x="19" y="158"/>
                  </a:lnTo>
                  <a:lnTo>
                    <a:pt x="18" y="158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14" y="156"/>
                  </a:lnTo>
                  <a:lnTo>
                    <a:pt x="10" y="150"/>
                  </a:lnTo>
                  <a:lnTo>
                    <a:pt x="8" y="149"/>
                  </a:lnTo>
                  <a:lnTo>
                    <a:pt x="7" y="149"/>
                  </a:lnTo>
                  <a:lnTo>
                    <a:pt x="6" y="147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7" y="144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0" y="141"/>
                  </a:lnTo>
                  <a:lnTo>
                    <a:pt x="13" y="143"/>
                  </a:lnTo>
                  <a:lnTo>
                    <a:pt x="22" y="143"/>
                  </a:lnTo>
                  <a:lnTo>
                    <a:pt x="26" y="143"/>
                  </a:lnTo>
                  <a:lnTo>
                    <a:pt x="29" y="140"/>
                  </a:lnTo>
                  <a:lnTo>
                    <a:pt x="36" y="136"/>
                  </a:lnTo>
                  <a:lnTo>
                    <a:pt x="59" y="125"/>
                  </a:lnTo>
                  <a:lnTo>
                    <a:pt x="80" y="120"/>
                  </a:lnTo>
                  <a:lnTo>
                    <a:pt x="106" y="109"/>
                  </a:lnTo>
                  <a:lnTo>
                    <a:pt x="122" y="105"/>
                  </a:lnTo>
                  <a:lnTo>
                    <a:pt x="139" y="100"/>
                  </a:lnTo>
                  <a:lnTo>
                    <a:pt x="157" y="92"/>
                  </a:lnTo>
                  <a:lnTo>
                    <a:pt x="172" y="90"/>
                  </a:lnTo>
                  <a:lnTo>
                    <a:pt x="181" y="87"/>
                  </a:lnTo>
                  <a:lnTo>
                    <a:pt x="180" y="88"/>
                  </a:lnTo>
                  <a:lnTo>
                    <a:pt x="176" y="90"/>
                  </a:lnTo>
                  <a:lnTo>
                    <a:pt x="178" y="91"/>
                  </a:lnTo>
                  <a:lnTo>
                    <a:pt x="185" y="90"/>
                  </a:lnTo>
                  <a:lnTo>
                    <a:pt x="185" y="89"/>
                  </a:lnTo>
                  <a:lnTo>
                    <a:pt x="185" y="88"/>
                  </a:lnTo>
                  <a:lnTo>
                    <a:pt x="190" y="88"/>
                  </a:lnTo>
                  <a:lnTo>
                    <a:pt x="190" y="87"/>
                  </a:lnTo>
                  <a:lnTo>
                    <a:pt x="189" y="87"/>
                  </a:lnTo>
                  <a:lnTo>
                    <a:pt x="189" y="84"/>
                  </a:lnTo>
                  <a:lnTo>
                    <a:pt x="187" y="84"/>
                  </a:lnTo>
                  <a:lnTo>
                    <a:pt x="182" y="85"/>
                  </a:lnTo>
                  <a:lnTo>
                    <a:pt x="185" y="84"/>
                  </a:lnTo>
                  <a:lnTo>
                    <a:pt x="189" y="82"/>
                  </a:lnTo>
                  <a:lnTo>
                    <a:pt x="195" y="75"/>
                  </a:lnTo>
                  <a:lnTo>
                    <a:pt x="193" y="78"/>
                  </a:lnTo>
                  <a:lnTo>
                    <a:pt x="191" y="79"/>
                  </a:lnTo>
                  <a:lnTo>
                    <a:pt x="190" y="81"/>
                  </a:lnTo>
                  <a:lnTo>
                    <a:pt x="191" y="80"/>
                  </a:lnTo>
                  <a:lnTo>
                    <a:pt x="193" y="80"/>
                  </a:lnTo>
                  <a:lnTo>
                    <a:pt x="195" y="79"/>
                  </a:lnTo>
                  <a:lnTo>
                    <a:pt x="196" y="78"/>
                  </a:lnTo>
                  <a:lnTo>
                    <a:pt x="199" y="77"/>
                  </a:lnTo>
                  <a:lnTo>
                    <a:pt x="200" y="75"/>
                  </a:lnTo>
                  <a:lnTo>
                    <a:pt x="199" y="72"/>
                  </a:lnTo>
                  <a:lnTo>
                    <a:pt x="197" y="72"/>
                  </a:lnTo>
                  <a:lnTo>
                    <a:pt x="196" y="74"/>
                  </a:lnTo>
                  <a:lnTo>
                    <a:pt x="195" y="75"/>
                  </a:lnTo>
                  <a:lnTo>
                    <a:pt x="199" y="68"/>
                  </a:lnTo>
                  <a:lnTo>
                    <a:pt x="209" y="55"/>
                  </a:lnTo>
                  <a:lnTo>
                    <a:pt x="209" y="56"/>
                  </a:lnTo>
                  <a:lnTo>
                    <a:pt x="208" y="58"/>
                  </a:lnTo>
                  <a:lnTo>
                    <a:pt x="209" y="58"/>
                  </a:lnTo>
                  <a:lnTo>
                    <a:pt x="211" y="57"/>
                  </a:lnTo>
                  <a:lnTo>
                    <a:pt x="212" y="56"/>
                  </a:lnTo>
                  <a:lnTo>
                    <a:pt x="213" y="54"/>
                  </a:lnTo>
                  <a:lnTo>
                    <a:pt x="212" y="54"/>
                  </a:lnTo>
                  <a:lnTo>
                    <a:pt x="211" y="54"/>
                  </a:lnTo>
                  <a:lnTo>
                    <a:pt x="210" y="55"/>
                  </a:lnTo>
                  <a:lnTo>
                    <a:pt x="212" y="51"/>
                  </a:lnTo>
                  <a:lnTo>
                    <a:pt x="214" y="48"/>
                  </a:lnTo>
                  <a:lnTo>
                    <a:pt x="221" y="44"/>
                  </a:lnTo>
                  <a:lnTo>
                    <a:pt x="239" y="42"/>
                  </a:lnTo>
                  <a:lnTo>
                    <a:pt x="247" y="38"/>
                  </a:lnTo>
                  <a:lnTo>
                    <a:pt x="251" y="38"/>
                  </a:lnTo>
                  <a:lnTo>
                    <a:pt x="254" y="36"/>
                  </a:lnTo>
                  <a:lnTo>
                    <a:pt x="263" y="27"/>
                  </a:lnTo>
                  <a:lnTo>
                    <a:pt x="290" y="14"/>
                  </a:lnTo>
                  <a:lnTo>
                    <a:pt x="324" y="8"/>
                  </a:lnTo>
                  <a:lnTo>
                    <a:pt x="340" y="3"/>
                  </a:lnTo>
                  <a:lnTo>
                    <a:pt x="364" y="0"/>
                  </a:lnTo>
                  <a:lnTo>
                    <a:pt x="378" y="0"/>
                  </a:lnTo>
                  <a:lnTo>
                    <a:pt x="381" y="1"/>
                  </a:lnTo>
                  <a:lnTo>
                    <a:pt x="384" y="4"/>
                  </a:lnTo>
                  <a:lnTo>
                    <a:pt x="385" y="5"/>
                  </a:lnTo>
                  <a:lnTo>
                    <a:pt x="387" y="5"/>
                  </a:lnTo>
                  <a:lnTo>
                    <a:pt x="418" y="23"/>
                  </a:lnTo>
                  <a:lnTo>
                    <a:pt x="424" y="31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4" y="38"/>
                  </a:lnTo>
                  <a:lnTo>
                    <a:pt x="424" y="37"/>
                  </a:lnTo>
                  <a:lnTo>
                    <a:pt x="423" y="36"/>
                  </a:lnTo>
                  <a:lnTo>
                    <a:pt x="422" y="35"/>
                  </a:lnTo>
                  <a:lnTo>
                    <a:pt x="420" y="34"/>
                  </a:lnTo>
                  <a:lnTo>
                    <a:pt x="419" y="31"/>
                  </a:lnTo>
                  <a:lnTo>
                    <a:pt x="418" y="29"/>
                  </a:lnTo>
                  <a:lnTo>
                    <a:pt x="413" y="22"/>
                  </a:lnTo>
                  <a:lnTo>
                    <a:pt x="413" y="22"/>
                  </a:lnTo>
                  <a:lnTo>
                    <a:pt x="410" y="21"/>
                  </a:lnTo>
                  <a:lnTo>
                    <a:pt x="409" y="20"/>
                  </a:lnTo>
                  <a:lnTo>
                    <a:pt x="408" y="19"/>
                  </a:lnTo>
                  <a:lnTo>
                    <a:pt x="406" y="18"/>
                  </a:lnTo>
                  <a:lnTo>
                    <a:pt x="401" y="14"/>
                  </a:lnTo>
                  <a:lnTo>
                    <a:pt x="395" y="11"/>
                  </a:lnTo>
                  <a:lnTo>
                    <a:pt x="394" y="11"/>
                  </a:lnTo>
                  <a:lnTo>
                    <a:pt x="391" y="8"/>
                  </a:lnTo>
                  <a:lnTo>
                    <a:pt x="390" y="8"/>
                  </a:lnTo>
                  <a:lnTo>
                    <a:pt x="389" y="8"/>
                  </a:lnTo>
                  <a:lnTo>
                    <a:pt x="389" y="9"/>
                  </a:lnTo>
                  <a:lnTo>
                    <a:pt x="388" y="14"/>
                  </a:lnTo>
                  <a:lnTo>
                    <a:pt x="387" y="15"/>
                  </a:lnTo>
                  <a:lnTo>
                    <a:pt x="387" y="17"/>
                  </a:lnTo>
                  <a:lnTo>
                    <a:pt x="388" y="17"/>
                  </a:lnTo>
                  <a:lnTo>
                    <a:pt x="390" y="18"/>
                  </a:lnTo>
                  <a:lnTo>
                    <a:pt x="390" y="19"/>
                  </a:lnTo>
                  <a:lnTo>
                    <a:pt x="391" y="21"/>
                  </a:lnTo>
                  <a:lnTo>
                    <a:pt x="393" y="23"/>
                  </a:lnTo>
                  <a:lnTo>
                    <a:pt x="393" y="25"/>
                  </a:lnTo>
                  <a:lnTo>
                    <a:pt x="392" y="26"/>
                  </a:lnTo>
                  <a:lnTo>
                    <a:pt x="392" y="27"/>
                  </a:lnTo>
                  <a:lnTo>
                    <a:pt x="394" y="29"/>
                  </a:lnTo>
                  <a:lnTo>
                    <a:pt x="393" y="31"/>
                  </a:lnTo>
                  <a:lnTo>
                    <a:pt x="394" y="33"/>
                  </a:lnTo>
                  <a:lnTo>
                    <a:pt x="395" y="32"/>
                  </a:lnTo>
                  <a:lnTo>
                    <a:pt x="397" y="30"/>
                  </a:lnTo>
                  <a:lnTo>
                    <a:pt x="396" y="33"/>
                  </a:lnTo>
                  <a:lnTo>
                    <a:pt x="397" y="35"/>
                  </a:lnTo>
                  <a:lnTo>
                    <a:pt x="399" y="36"/>
                  </a:lnTo>
                  <a:lnTo>
                    <a:pt x="401" y="44"/>
                  </a:lnTo>
                  <a:lnTo>
                    <a:pt x="401" y="45"/>
                  </a:lnTo>
                  <a:lnTo>
                    <a:pt x="401" y="49"/>
                  </a:lnTo>
                  <a:lnTo>
                    <a:pt x="401" y="55"/>
                  </a:lnTo>
                  <a:lnTo>
                    <a:pt x="401" y="61"/>
                  </a:lnTo>
                  <a:lnTo>
                    <a:pt x="403" y="64"/>
                  </a:lnTo>
                  <a:lnTo>
                    <a:pt x="404" y="64"/>
                  </a:lnTo>
                  <a:lnTo>
                    <a:pt x="407" y="66"/>
                  </a:lnTo>
                  <a:lnTo>
                    <a:pt x="408" y="66"/>
                  </a:lnTo>
                  <a:lnTo>
                    <a:pt x="410" y="66"/>
                  </a:lnTo>
                  <a:lnTo>
                    <a:pt x="412" y="67"/>
                  </a:lnTo>
                  <a:lnTo>
                    <a:pt x="413" y="68"/>
                  </a:lnTo>
                  <a:lnTo>
                    <a:pt x="413" y="69"/>
                  </a:lnTo>
                  <a:lnTo>
                    <a:pt x="414" y="72"/>
                  </a:lnTo>
                  <a:lnTo>
                    <a:pt x="430" y="77"/>
                  </a:lnTo>
                  <a:lnTo>
                    <a:pt x="433" y="77"/>
                  </a:lnTo>
                  <a:lnTo>
                    <a:pt x="436" y="75"/>
                  </a:lnTo>
                  <a:lnTo>
                    <a:pt x="437" y="76"/>
                  </a:lnTo>
                  <a:lnTo>
                    <a:pt x="438" y="77"/>
                  </a:lnTo>
                  <a:lnTo>
                    <a:pt x="440" y="78"/>
                  </a:lnTo>
                  <a:lnTo>
                    <a:pt x="474" y="72"/>
                  </a:lnTo>
                  <a:lnTo>
                    <a:pt x="482" y="68"/>
                  </a:lnTo>
                  <a:lnTo>
                    <a:pt x="485" y="67"/>
                  </a:lnTo>
                  <a:lnTo>
                    <a:pt x="488" y="66"/>
                  </a:lnTo>
                  <a:lnTo>
                    <a:pt x="494" y="60"/>
                  </a:lnTo>
                  <a:lnTo>
                    <a:pt x="495" y="60"/>
                  </a:lnTo>
                  <a:lnTo>
                    <a:pt x="497" y="61"/>
                  </a:lnTo>
                  <a:lnTo>
                    <a:pt x="502" y="63"/>
                  </a:lnTo>
                  <a:lnTo>
                    <a:pt x="509" y="63"/>
                  </a:lnTo>
                  <a:lnTo>
                    <a:pt x="527" y="65"/>
                  </a:lnTo>
                  <a:lnTo>
                    <a:pt x="562" y="66"/>
                  </a:lnTo>
                  <a:lnTo>
                    <a:pt x="588" y="67"/>
                  </a:lnTo>
                  <a:lnTo>
                    <a:pt x="614" y="69"/>
                  </a:lnTo>
                  <a:lnTo>
                    <a:pt x="647" y="71"/>
                  </a:lnTo>
                  <a:lnTo>
                    <a:pt x="685" y="72"/>
                  </a:lnTo>
                  <a:lnTo>
                    <a:pt x="711" y="74"/>
                  </a:lnTo>
                  <a:lnTo>
                    <a:pt x="736" y="76"/>
                  </a:lnTo>
                  <a:lnTo>
                    <a:pt x="756" y="77"/>
                  </a:lnTo>
                  <a:lnTo>
                    <a:pt x="773" y="78"/>
                  </a:lnTo>
                  <a:lnTo>
                    <a:pt x="779" y="76"/>
                  </a:lnTo>
                  <a:lnTo>
                    <a:pt x="781" y="74"/>
                  </a:lnTo>
                  <a:lnTo>
                    <a:pt x="784" y="70"/>
                  </a:lnTo>
                  <a:lnTo>
                    <a:pt x="786" y="68"/>
                  </a:lnTo>
                  <a:lnTo>
                    <a:pt x="788" y="69"/>
                  </a:lnTo>
                  <a:lnTo>
                    <a:pt x="793" y="72"/>
                  </a:lnTo>
                  <a:lnTo>
                    <a:pt x="795" y="72"/>
                  </a:lnTo>
                  <a:lnTo>
                    <a:pt x="797" y="72"/>
                  </a:lnTo>
                  <a:lnTo>
                    <a:pt x="797" y="72"/>
                  </a:lnTo>
                  <a:lnTo>
                    <a:pt x="798" y="72"/>
                  </a:lnTo>
                  <a:lnTo>
                    <a:pt x="799" y="73"/>
                  </a:lnTo>
                  <a:lnTo>
                    <a:pt x="799" y="75"/>
                  </a:lnTo>
                  <a:lnTo>
                    <a:pt x="800" y="76"/>
                  </a:lnTo>
                  <a:lnTo>
                    <a:pt x="801" y="77"/>
                  </a:lnTo>
                  <a:lnTo>
                    <a:pt x="804" y="77"/>
                  </a:lnTo>
                  <a:lnTo>
                    <a:pt x="804" y="78"/>
                  </a:lnTo>
                  <a:lnTo>
                    <a:pt x="804" y="79"/>
                  </a:lnTo>
                  <a:lnTo>
                    <a:pt x="803" y="81"/>
                  </a:lnTo>
                  <a:lnTo>
                    <a:pt x="803" y="83"/>
                  </a:lnTo>
                  <a:lnTo>
                    <a:pt x="805" y="85"/>
                  </a:lnTo>
                  <a:lnTo>
                    <a:pt x="808" y="85"/>
                  </a:lnTo>
                  <a:lnTo>
                    <a:pt x="809" y="84"/>
                  </a:lnTo>
                  <a:lnTo>
                    <a:pt x="811" y="84"/>
                  </a:lnTo>
                  <a:lnTo>
                    <a:pt x="813" y="84"/>
                  </a:lnTo>
                  <a:lnTo>
                    <a:pt x="819" y="89"/>
                  </a:lnTo>
                  <a:lnTo>
                    <a:pt x="822" y="91"/>
                  </a:lnTo>
                  <a:lnTo>
                    <a:pt x="829" y="94"/>
                  </a:lnTo>
                  <a:lnTo>
                    <a:pt x="831" y="96"/>
                  </a:lnTo>
                  <a:lnTo>
                    <a:pt x="833" y="97"/>
                  </a:lnTo>
                  <a:lnTo>
                    <a:pt x="833" y="98"/>
                  </a:lnTo>
                  <a:lnTo>
                    <a:pt x="835" y="102"/>
                  </a:lnTo>
                  <a:lnTo>
                    <a:pt x="836" y="102"/>
                  </a:lnTo>
                  <a:lnTo>
                    <a:pt x="837" y="103"/>
                  </a:lnTo>
                  <a:lnTo>
                    <a:pt x="839" y="104"/>
                  </a:lnTo>
                  <a:lnTo>
                    <a:pt x="839" y="104"/>
                  </a:lnTo>
                  <a:lnTo>
                    <a:pt x="841" y="107"/>
                  </a:lnTo>
                  <a:lnTo>
                    <a:pt x="843" y="109"/>
                  </a:lnTo>
                  <a:lnTo>
                    <a:pt x="844" y="113"/>
                  </a:lnTo>
                  <a:lnTo>
                    <a:pt x="845" y="116"/>
                  </a:lnTo>
                  <a:lnTo>
                    <a:pt x="845" y="124"/>
                  </a:lnTo>
                  <a:lnTo>
                    <a:pt x="845" y="127"/>
                  </a:lnTo>
                  <a:lnTo>
                    <a:pt x="845" y="129"/>
                  </a:lnTo>
                  <a:lnTo>
                    <a:pt x="843" y="130"/>
                  </a:lnTo>
                  <a:lnTo>
                    <a:pt x="843" y="131"/>
                  </a:lnTo>
                  <a:lnTo>
                    <a:pt x="842" y="132"/>
                  </a:lnTo>
                  <a:lnTo>
                    <a:pt x="842" y="133"/>
                  </a:lnTo>
                  <a:lnTo>
                    <a:pt x="843" y="134"/>
                  </a:lnTo>
                  <a:lnTo>
                    <a:pt x="843" y="136"/>
                  </a:lnTo>
                  <a:lnTo>
                    <a:pt x="845" y="137"/>
                  </a:lnTo>
                  <a:lnTo>
                    <a:pt x="845" y="138"/>
                  </a:lnTo>
                  <a:lnTo>
                    <a:pt x="845" y="138"/>
                  </a:lnTo>
                  <a:lnTo>
                    <a:pt x="845" y="139"/>
                  </a:lnTo>
                  <a:lnTo>
                    <a:pt x="845" y="144"/>
                  </a:lnTo>
                  <a:lnTo>
                    <a:pt x="845" y="148"/>
                  </a:lnTo>
                  <a:lnTo>
                    <a:pt x="847" y="151"/>
                  </a:lnTo>
                  <a:lnTo>
                    <a:pt x="848" y="156"/>
                  </a:lnTo>
                  <a:lnTo>
                    <a:pt x="849" y="163"/>
                  </a:lnTo>
                  <a:lnTo>
                    <a:pt x="850" y="167"/>
                  </a:lnTo>
                  <a:lnTo>
                    <a:pt x="851" y="170"/>
                  </a:lnTo>
                  <a:lnTo>
                    <a:pt x="852" y="179"/>
                  </a:lnTo>
                  <a:lnTo>
                    <a:pt x="854" y="190"/>
                  </a:lnTo>
                  <a:lnTo>
                    <a:pt x="862" y="213"/>
                  </a:lnTo>
                  <a:lnTo>
                    <a:pt x="866" y="222"/>
                  </a:lnTo>
                  <a:lnTo>
                    <a:pt x="868" y="227"/>
                  </a:lnTo>
                  <a:lnTo>
                    <a:pt x="871" y="241"/>
                  </a:lnTo>
                  <a:lnTo>
                    <a:pt x="873" y="246"/>
                  </a:lnTo>
                  <a:lnTo>
                    <a:pt x="875" y="247"/>
                  </a:lnTo>
                  <a:lnTo>
                    <a:pt x="876" y="250"/>
                  </a:lnTo>
                  <a:lnTo>
                    <a:pt x="876" y="252"/>
                  </a:lnTo>
                  <a:lnTo>
                    <a:pt x="877" y="254"/>
                  </a:lnTo>
                  <a:lnTo>
                    <a:pt x="879" y="256"/>
                  </a:lnTo>
                  <a:lnTo>
                    <a:pt x="881" y="258"/>
                  </a:lnTo>
                  <a:lnTo>
                    <a:pt x="882" y="259"/>
                  </a:lnTo>
                  <a:lnTo>
                    <a:pt x="882" y="263"/>
                  </a:lnTo>
                  <a:lnTo>
                    <a:pt x="881" y="265"/>
                  </a:lnTo>
                  <a:lnTo>
                    <a:pt x="879" y="267"/>
                  </a:lnTo>
                  <a:lnTo>
                    <a:pt x="878" y="269"/>
                  </a:lnTo>
                  <a:lnTo>
                    <a:pt x="878" y="272"/>
                  </a:lnTo>
                  <a:lnTo>
                    <a:pt x="879" y="274"/>
                  </a:lnTo>
                  <a:lnTo>
                    <a:pt x="882" y="278"/>
                  </a:lnTo>
                  <a:lnTo>
                    <a:pt x="883" y="280"/>
                  </a:lnTo>
                  <a:lnTo>
                    <a:pt x="883" y="282"/>
                  </a:lnTo>
                  <a:lnTo>
                    <a:pt x="883" y="283"/>
                  </a:lnTo>
                  <a:lnTo>
                    <a:pt x="883" y="284"/>
                  </a:lnTo>
                  <a:lnTo>
                    <a:pt x="883" y="288"/>
                  </a:lnTo>
                  <a:lnTo>
                    <a:pt x="884" y="289"/>
                  </a:lnTo>
                  <a:lnTo>
                    <a:pt x="883" y="290"/>
                  </a:lnTo>
                  <a:lnTo>
                    <a:pt x="882" y="292"/>
                  </a:lnTo>
                  <a:lnTo>
                    <a:pt x="882" y="294"/>
                  </a:lnTo>
                  <a:lnTo>
                    <a:pt x="882" y="295"/>
                  </a:lnTo>
                  <a:lnTo>
                    <a:pt x="882" y="296"/>
                  </a:lnTo>
                  <a:lnTo>
                    <a:pt x="883" y="297"/>
                  </a:lnTo>
                  <a:lnTo>
                    <a:pt x="883" y="298"/>
                  </a:lnTo>
                  <a:lnTo>
                    <a:pt x="884" y="316"/>
                  </a:lnTo>
                  <a:lnTo>
                    <a:pt x="884" y="320"/>
                  </a:lnTo>
                  <a:lnTo>
                    <a:pt x="883" y="327"/>
                  </a:lnTo>
                  <a:lnTo>
                    <a:pt x="879" y="331"/>
                  </a:lnTo>
                  <a:lnTo>
                    <a:pt x="867" y="339"/>
                  </a:lnTo>
                  <a:lnTo>
                    <a:pt x="852" y="343"/>
                  </a:lnTo>
                  <a:lnTo>
                    <a:pt x="844" y="349"/>
                  </a:lnTo>
                  <a:lnTo>
                    <a:pt x="836" y="355"/>
                  </a:lnTo>
                  <a:lnTo>
                    <a:pt x="825" y="372"/>
                  </a:lnTo>
                  <a:lnTo>
                    <a:pt x="821" y="377"/>
                  </a:lnTo>
                  <a:lnTo>
                    <a:pt x="820" y="379"/>
                  </a:lnTo>
                  <a:lnTo>
                    <a:pt x="815" y="388"/>
                  </a:lnTo>
                  <a:lnTo>
                    <a:pt x="816" y="388"/>
                  </a:lnTo>
                  <a:lnTo>
                    <a:pt x="817" y="389"/>
                  </a:lnTo>
                  <a:lnTo>
                    <a:pt x="818" y="391"/>
                  </a:lnTo>
                  <a:lnTo>
                    <a:pt x="819" y="392"/>
                  </a:lnTo>
                  <a:lnTo>
                    <a:pt x="818" y="395"/>
                  </a:lnTo>
                  <a:lnTo>
                    <a:pt x="820" y="397"/>
                  </a:lnTo>
                  <a:lnTo>
                    <a:pt x="827" y="398"/>
                  </a:lnTo>
                  <a:lnTo>
                    <a:pt x="827" y="397"/>
                  </a:lnTo>
                  <a:lnTo>
                    <a:pt x="829" y="398"/>
                  </a:lnTo>
                  <a:lnTo>
                    <a:pt x="834" y="401"/>
                  </a:lnTo>
                  <a:lnTo>
                    <a:pt x="837" y="401"/>
                  </a:lnTo>
                  <a:lnTo>
                    <a:pt x="837" y="402"/>
                  </a:lnTo>
                  <a:lnTo>
                    <a:pt x="836" y="403"/>
                  </a:lnTo>
                  <a:lnTo>
                    <a:pt x="838" y="403"/>
                  </a:lnTo>
                  <a:lnTo>
                    <a:pt x="839" y="403"/>
                  </a:lnTo>
                  <a:lnTo>
                    <a:pt x="839" y="404"/>
                  </a:lnTo>
                  <a:lnTo>
                    <a:pt x="840" y="404"/>
                  </a:lnTo>
                  <a:lnTo>
                    <a:pt x="841" y="403"/>
                  </a:lnTo>
                  <a:lnTo>
                    <a:pt x="842" y="403"/>
                  </a:lnTo>
                  <a:lnTo>
                    <a:pt x="843" y="404"/>
                  </a:lnTo>
                  <a:lnTo>
                    <a:pt x="843" y="405"/>
                  </a:lnTo>
                  <a:lnTo>
                    <a:pt x="845" y="403"/>
                  </a:lnTo>
                  <a:lnTo>
                    <a:pt x="845" y="404"/>
                  </a:lnTo>
                  <a:lnTo>
                    <a:pt x="845" y="406"/>
                  </a:lnTo>
                  <a:lnTo>
                    <a:pt x="845" y="407"/>
                  </a:lnTo>
                  <a:lnTo>
                    <a:pt x="847" y="412"/>
                  </a:lnTo>
                  <a:lnTo>
                    <a:pt x="849" y="413"/>
                  </a:lnTo>
                  <a:lnTo>
                    <a:pt x="853" y="412"/>
                  </a:lnTo>
                  <a:lnTo>
                    <a:pt x="855" y="414"/>
                  </a:lnTo>
                  <a:lnTo>
                    <a:pt x="856" y="415"/>
                  </a:lnTo>
                  <a:lnTo>
                    <a:pt x="856" y="415"/>
                  </a:lnTo>
                  <a:lnTo>
                    <a:pt x="857" y="416"/>
                  </a:lnTo>
                  <a:lnTo>
                    <a:pt x="857" y="417"/>
                  </a:lnTo>
                  <a:lnTo>
                    <a:pt x="858" y="418"/>
                  </a:lnTo>
                  <a:lnTo>
                    <a:pt x="858" y="420"/>
                  </a:lnTo>
                  <a:lnTo>
                    <a:pt x="859" y="421"/>
                  </a:lnTo>
                  <a:lnTo>
                    <a:pt x="859" y="423"/>
                  </a:lnTo>
                  <a:lnTo>
                    <a:pt x="861" y="428"/>
                  </a:lnTo>
                  <a:lnTo>
                    <a:pt x="862" y="431"/>
                  </a:lnTo>
                  <a:lnTo>
                    <a:pt x="860" y="432"/>
                  </a:lnTo>
                  <a:lnTo>
                    <a:pt x="859" y="434"/>
                  </a:lnTo>
                  <a:lnTo>
                    <a:pt x="857" y="438"/>
                  </a:lnTo>
                  <a:lnTo>
                    <a:pt x="857" y="441"/>
                  </a:lnTo>
                  <a:lnTo>
                    <a:pt x="857" y="445"/>
                  </a:lnTo>
                  <a:lnTo>
                    <a:pt x="857" y="447"/>
                  </a:lnTo>
                  <a:lnTo>
                    <a:pt x="857" y="448"/>
                  </a:lnTo>
                  <a:lnTo>
                    <a:pt x="856" y="449"/>
                  </a:lnTo>
                  <a:lnTo>
                    <a:pt x="856" y="452"/>
                  </a:lnTo>
                  <a:lnTo>
                    <a:pt x="854" y="453"/>
                  </a:lnTo>
                  <a:lnTo>
                    <a:pt x="856" y="456"/>
                  </a:lnTo>
                  <a:lnTo>
                    <a:pt x="857" y="458"/>
                  </a:lnTo>
                  <a:lnTo>
                    <a:pt x="857" y="462"/>
                  </a:lnTo>
                  <a:lnTo>
                    <a:pt x="855" y="463"/>
                  </a:lnTo>
                  <a:lnTo>
                    <a:pt x="853" y="464"/>
                  </a:lnTo>
                  <a:lnTo>
                    <a:pt x="851" y="466"/>
                  </a:lnTo>
                  <a:lnTo>
                    <a:pt x="851" y="467"/>
                  </a:lnTo>
                  <a:lnTo>
                    <a:pt x="851" y="469"/>
                  </a:lnTo>
                  <a:lnTo>
                    <a:pt x="850" y="472"/>
                  </a:lnTo>
                  <a:lnTo>
                    <a:pt x="851" y="473"/>
                  </a:lnTo>
                  <a:lnTo>
                    <a:pt x="851" y="474"/>
                  </a:lnTo>
                  <a:lnTo>
                    <a:pt x="851" y="475"/>
                  </a:lnTo>
                  <a:lnTo>
                    <a:pt x="851" y="475"/>
                  </a:lnTo>
                  <a:lnTo>
                    <a:pt x="850" y="475"/>
                  </a:lnTo>
                  <a:lnTo>
                    <a:pt x="851" y="476"/>
                  </a:lnTo>
                  <a:lnTo>
                    <a:pt x="851" y="477"/>
                  </a:lnTo>
                  <a:lnTo>
                    <a:pt x="851" y="478"/>
                  </a:lnTo>
                  <a:lnTo>
                    <a:pt x="851" y="480"/>
                  </a:lnTo>
                  <a:lnTo>
                    <a:pt x="850" y="480"/>
                  </a:lnTo>
                  <a:lnTo>
                    <a:pt x="849" y="480"/>
                  </a:lnTo>
                  <a:lnTo>
                    <a:pt x="849" y="481"/>
                  </a:lnTo>
                  <a:lnTo>
                    <a:pt x="850" y="482"/>
                  </a:lnTo>
                  <a:lnTo>
                    <a:pt x="850" y="483"/>
                  </a:lnTo>
                  <a:lnTo>
                    <a:pt x="850" y="487"/>
                  </a:lnTo>
                  <a:lnTo>
                    <a:pt x="850" y="489"/>
                  </a:lnTo>
                  <a:lnTo>
                    <a:pt x="851" y="492"/>
                  </a:lnTo>
                  <a:lnTo>
                    <a:pt x="852" y="495"/>
                  </a:lnTo>
                  <a:lnTo>
                    <a:pt x="851" y="495"/>
                  </a:lnTo>
                  <a:lnTo>
                    <a:pt x="852" y="497"/>
                  </a:lnTo>
                  <a:lnTo>
                    <a:pt x="854" y="498"/>
                  </a:lnTo>
                  <a:lnTo>
                    <a:pt x="855" y="499"/>
                  </a:lnTo>
                  <a:lnTo>
                    <a:pt x="856" y="500"/>
                  </a:lnTo>
                  <a:lnTo>
                    <a:pt x="856" y="501"/>
                  </a:lnTo>
                  <a:lnTo>
                    <a:pt x="857" y="504"/>
                  </a:lnTo>
                  <a:lnTo>
                    <a:pt x="857" y="505"/>
                  </a:lnTo>
                  <a:lnTo>
                    <a:pt x="859" y="505"/>
                  </a:lnTo>
                  <a:lnTo>
                    <a:pt x="861" y="506"/>
                  </a:lnTo>
                  <a:lnTo>
                    <a:pt x="859" y="509"/>
                  </a:lnTo>
                  <a:lnTo>
                    <a:pt x="859" y="510"/>
                  </a:lnTo>
                  <a:lnTo>
                    <a:pt x="863" y="515"/>
                  </a:lnTo>
                  <a:lnTo>
                    <a:pt x="863" y="517"/>
                  </a:lnTo>
                  <a:lnTo>
                    <a:pt x="863" y="517"/>
                  </a:lnTo>
                  <a:lnTo>
                    <a:pt x="862" y="518"/>
                  </a:lnTo>
                  <a:lnTo>
                    <a:pt x="862" y="520"/>
                  </a:lnTo>
                  <a:lnTo>
                    <a:pt x="863" y="522"/>
                  </a:lnTo>
                  <a:lnTo>
                    <a:pt x="861" y="523"/>
                  </a:lnTo>
                  <a:lnTo>
                    <a:pt x="859" y="524"/>
                  </a:lnTo>
                  <a:lnTo>
                    <a:pt x="858" y="526"/>
                  </a:lnTo>
                  <a:lnTo>
                    <a:pt x="857" y="529"/>
                  </a:lnTo>
                  <a:lnTo>
                    <a:pt x="858" y="531"/>
                  </a:lnTo>
                  <a:lnTo>
                    <a:pt x="859" y="532"/>
                  </a:lnTo>
                  <a:lnTo>
                    <a:pt x="861" y="532"/>
                  </a:lnTo>
                  <a:lnTo>
                    <a:pt x="863" y="533"/>
                  </a:lnTo>
                  <a:lnTo>
                    <a:pt x="868" y="544"/>
                  </a:lnTo>
                  <a:lnTo>
                    <a:pt x="870" y="547"/>
                  </a:lnTo>
                  <a:lnTo>
                    <a:pt x="875" y="549"/>
                  </a:lnTo>
                  <a:lnTo>
                    <a:pt x="879" y="553"/>
                  </a:lnTo>
                  <a:lnTo>
                    <a:pt x="880" y="555"/>
                  </a:lnTo>
                  <a:lnTo>
                    <a:pt x="878" y="556"/>
                  </a:lnTo>
                  <a:lnTo>
                    <a:pt x="878" y="558"/>
                  </a:lnTo>
                  <a:lnTo>
                    <a:pt x="879" y="560"/>
                  </a:lnTo>
                  <a:lnTo>
                    <a:pt x="882" y="564"/>
                  </a:lnTo>
                  <a:lnTo>
                    <a:pt x="882" y="566"/>
                  </a:lnTo>
                  <a:lnTo>
                    <a:pt x="883" y="572"/>
                  </a:lnTo>
                  <a:lnTo>
                    <a:pt x="883" y="573"/>
                  </a:lnTo>
                  <a:lnTo>
                    <a:pt x="883" y="574"/>
                  </a:lnTo>
                  <a:lnTo>
                    <a:pt x="884" y="575"/>
                  </a:lnTo>
                  <a:lnTo>
                    <a:pt x="885" y="575"/>
                  </a:lnTo>
                  <a:lnTo>
                    <a:pt x="886" y="576"/>
                  </a:lnTo>
                  <a:lnTo>
                    <a:pt x="887" y="577"/>
                  </a:lnTo>
                  <a:lnTo>
                    <a:pt x="888" y="578"/>
                  </a:lnTo>
                  <a:lnTo>
                    <a:pt x="888" y="580"/>
                  </a:lnTo>
                  <a:lnTo>
                    <a:pt x="888" y="582"/>
                  </a:lnTo>
                  <a:lnTo>
                    <a:pt x="889" y="584"/>
                  </a:lnTo>
                  <a:lnTo>
                    <a:pt x="895" y="589"/>
                  </a:lnTo>
                  <a:lnTo>
                    <a:pt x="903" y="594"/>
                  </a:lnTo>
                  <a:lnTo>
                    <a:pt x="904" y="595"/>
                  </a:lnTo>
                  <a:lnTo>
                    <a:pt x="903" y="598"/>
                  </a:lnTo>
                  <a:lnTo>
                    <a:pt x="900" y="599"/>
                  </a:lnTo>
                  <a:lnTo>
                    <a:pt x="897" y="599"/>
                  </a:lnTo>
                  <a:lnTo>
                    <a:pt x="895" y="600"/>
                  </a:lnTo>
                  <a:lnTo>
                    <a:pt x="893" y="598"/>
                  </a:lnTo>
                  <a:lnTo>
                    <a:pt x="890" y="599"/>
                  </a:lnTo>
                  <a:lnTo>
                    <a:pt x="888" y="600"/>
                  </a:lnTo>
                  <a:lnTo>
                    <a:pt x="888" y="602"/>
                  </a:lnTo>
                  <a:lnTo>
                    <a:pt x="888" y="605"/>
                  </a:lnTo>
                  <a:lnTo>
                    <a:pt x="888" y="607"/>
                  </a:lnTo>
                  <a:lnTo>
                    <a:pt x="891" y="608"/>
                  </a:lnTo>
                  <a:lnTo>
                    <a:pt x="894" y="608"/>
                  </a:lnTo>
                  <a:lnTo>
                    <a:pt x="894" y="609"/>
                  </a:lnTo>
                  <a:lnTo>
                    <a:pt x="892" y="612"/>
                  </a:lnTo>
                  <a:lnTo>
                    <a:pt x="894" y="614"/>
                  </a:lnTo>
                  <a:lnTo>
                    <a:pt x="896" y="615"/>
                  </a:lnTo>
                  <a:lnTo>
                    <a:pt x="899" y="616"/>
                  </a:lnTo>
                  <a:lnTo>
                    <a:pt x="898" y="619"/>
                  </a:lnTo>
                  <a:lnTo>
                    <a:pt x="899" y="622"/>
                  </a:lnTo>
                  <a:lnTo>
                    <a:pt x="901" y="628"/>
                  </a:lnTo>
                  <a:lnTo>
                    <a:pt x="899" y="631"/>
                  </a:lnTo>
                  <a:lnTo>
                    <a:pt x="900" y="638"/>
                  </a:lnTo>
                  <a:lnTo>
                    <a:pt x="900" y="640"/>
                  </a:lnTo>
                  <a:lnTo>
                    <a:pt x="900" y="641"/>
                  </a:lnTo>
                  <a:lnTo>
                    <a:pt x="900" y="643"/>
                  </a:lnTo>
                  <a:lnTo>
                    <a:pt x="898" y="644"/>
                  </a:lnTo>
                  <a:lnTo>
                    <a:pt x="892" y="648"/>
                  </a:lnTo>
                  <a:lnTo>
                    <a:pt x="892" y="649"/>
                  </a:lnTo>
                  <a:lnTo>
                    <a:pt x="892" y="652"/>
                  </a:lnTo>
                  <a:lnTo>
                    <a:pt x="892" y="654"/>
                  </a:lnTo>
                  <a:lnTo>
                    <a:pt x="891" y="655"/>
                  </a:lnTo>
                  <a:lnTo>
                    <a:pt x="889" y="660"/>
                  </a:lnTo>
                  <a:lnTo>
                    <a:pt x="885" y="662"/>
                  </a:lnTo>
                  <a:lnTo>
                    <a:pt x="869" y="662"/>
                  </a:lnTo>
                  <a:lnTo>
                    <a:pt x="865" y="663"/>
                  </a:lnTo>
                  <a:lnTo>
                    <a:pt x="863" y="664"/>
                  </a:lnTo>
                  <a:lnTo>
                    <a:pt x="863" y="665"/>
                  </a:lnTo>
                  <a:lnTo>
                    <a:pt x="862" y="668"/>
                  </a:lnTo>
                  <a:lnTo>
                    <a:pt x="860" y="671"/>
                  </a:lnTo>
                  <a:lnTo>
                    <a:pt x="859" y="673"/>
                  </a:lnTo>
                  <a:lnTo>
                    <a:pt x="851" y="680"/>
                  </a:lnTo>
                  <a:lnTo>
                    <a:pt x="849" y="683"/>
                  </a:lnTo>
                  <a:lnTo>
                    <a:pt x="845" y="686"/>
                  </a:lnTo>
                  <a:lnTo>
                    <a:pt x="840" y="690"/>
                  </a:lnTo>
                  <a:lnTo>
                    <a:pt x="820" y="712"/>
                  </a:lnTo>
                  <a:lnTo>
                    <a:pt x="817" y="716"/>
                  </a:lnTo>
                  <a:lnTo>
                    <a:pt x="814" y="719"/>
                  </a:lnTo>
                  <a:lnTo>
                    <a:pt x="810" y="723"/>
                  </a:lnTo>
                  <a:lnTo>
                    <a:pt x="800" y="737"/>
                  </a:lnTo>
                  <a:lnTo>
                    <a:pt x="797" y="741"/>
                  </a:lnTo>
                  <a:lnTo>
                    <a:pt x="796" y="742"/>
                  </a:lnTo>
                  <a:lnTo>
                    <a:pt x="795" y="746"/>
                  </a:lnTo>
                  <a:lnTo>
                    <a:pt x="795" y="746"/>
                  </a:lnTo>
                  <a:lnTo>
                    <a:pt x="794" y="747"/>
                  </a:lnTo>
                  <a:lnTo>
                    <a:pt x="792" y="747"/>
                  </a:lnTo>
                  <a:lnTo>
                    <a:pt x="791" y="748"/>
                  </a:lnTo>
                  <a:lnTo>
                    <a:pt x="791" y="749"/>
                  </a:lnTo>
                  <a:lnTo>
                    <a:pt x="785" y="759"/>
                  </a:lnTo>
                  <a:lnTo>
                    <a:pt x="784" y="761"/>
                  </a:lnTo>
                  <a:lnTo>
                    <a:pt x="783" y="761"/>
                  </a:lnTo>
                  <a:lnTo>
                    <a:pt x="781" y="762"/>
                  </a:lnTo>
                  <a:lnTo>
                    <a:pt x="779" y="763"/>
                  </a:lnTo>
                  <a:lnTo>
                    <a:pt x="779" y="764"/>
                  </a:lnTo>
                  <a:lnTo>
                    <a:pt x="778" y="768"/>
                  </a:lnTo>
                  <a:lnTo>
                    <a:pt x="771" y="777"/>
                  </a:lnTo>
                  <a:lnTo>
                    <a:pt x="768" y="782"/>
                  </a:lnTo>
                  <a:lnTo>
                    <a:pt x="770" y="788"/>
                  </a:lnTo>
                  <a:lnTo>
                    <a:pt x="771" y="789"/>
                  </a:lnTo>
                  <a:lnTo>
                    <a:pt x="772" y="795"/>
                  </a:lnTo>
                  <a:lnTo>
                    <a:pt x="772" y="797"/>
                  </a:lnTo>
                  <a:lnTo>
                    <a:pt x="772" y="798"/>
                  </a:lnTo>
                  <a:lnTo>
                    <a:pt x="773" y="800"/>
                  </a:lnTo>
                  <a:lnTo>
                    <a:pt x="775" y="802"/>
                  </a:lnTo>
                  <a:lnTo>
                    <a:pt x="775" y="803"/>
                  </a:lnTo>
                  <a:lnTo>
                    <a:pt x="776" y="805"/>
                  </a:lnTo>
                  <a:lnTo>
                    <a:pt x="777" y="818"/>
                  </a:lnTo>
                  <a:lnTo>
                    <a:pt x="777" y="820"/>
                  </a:lnTo>
                  <a:lnTo>
                    <a:pt x="775" y="824"/>
                  </a:lnTo>
                  <a:lnTo>
                    <a:pt x="774" y="829"/>
                  </a:lnTo>
                  <a:lnTo>
                    <a:pt x="773" y="832"/>
                  </a:lnTo>
                  <a:lnTo>
                    <a:pt x="772" y="834"/>
                  </a:lnTo>
                  <a:lnTo>
                    <a:pt x="773" y="835"/>
                  </a:lnTo>
                  <a:lnTo>
                    <a:pt x="773" y="834"/>
                  </a:lnTo>
                  <a:lnTo>
                    <a:pt x="774" y="832"/>
                  </a:lnTo>
                  <a:lnTo>
                    <a:pt x="776" y="834"/>
                  </a:lnTo>
                  <a:lnTo>
                    <a:pt x="775" y="834"/>
                  </a:lnTo>
                  <a:lnTo>
                    <a:pt x="779" y="836"/>
                  </a:lnTo>
                  <a:lnTo>
                    <a:pt x="781" y="839"/>
                  </a:lnTo>
                  <a:lnTo>
                    <a:pt x="783" y="841"/>
                  </a:lnTo>
                  <a:lnTo>
                    <a:pt x="786" y="842"/>
                  </a:lnTo>
                  <a:lnTo>
                    <a:pt x="788" y="844"/>
                  </a:lnTo>
                  <a:lnTo>
                    <a:pt x="788" y="845"/>
                  </a:lnTo>
                  <a:lnTo>
                    <a:pt x="787" y="848"/>
                  </a:lnTo>
                  <a:lnTo>
                    <a:pt x="786" y="850"/>
                  </a:lnTo>
                  <a:lnTo>
                    <a:pt x="787" y="851"/>
                  </a:lnTo>
                  <a:lnTo>
                    <a:pt x="789" y="854"/>
                  </a:lnTo>
                  <a:lnTo>
                    <a:pt x="789" y="854"/>
                  </a:lnTo>
                  <a:lnTo>
                    <a:pt x="788" y="857"/>
                  </a:lnTo>
                  <a:lnTo>
                    <a:pt x="786" y="856"/>
                  </a:lnTo>
                  <a:lnTo>
                    <a:pt x="784" y="854"/>
                  </a:lnTo>
                  <a:lnTo>
                    <a:pt x="782" y="854"/>
                  </a:lnTo>
                  <a:lnTo>
                    <a:pt x="781" y="853"/>
                  </a:lnTo>
                  <a:lnTo>
                    <a:pt x="779" y="850"/>
                  </a:lnTo>
                  <a:lnTo>
                    <a:pt x="779" y="849"/>
                  </a:lnTo>
                  <a:lnTo>
                    <a:pt x="778" y="849"/>
                  </a:lnTo>
                  <a:lnTo>
                    <a:pt x="776" y="850"/>
                  </a:lnTo>
                  <a:lnTo>
                    <a:pt x="773" y="850"/>
                  </a:lnTo>
                  <a:lnTo>
                    <a:pt x="771" y="850"/>
                  </a:lnTo>
                  <a:lnTo>
                    <a:pt x="768" y="850"/>
                  </a:lnTo>
                  <a:lnTo>
                    <a:pt x="767" y="848"/>
                  </a:lnTo>
                  <a:lnTo>
                    <a:pt x="763" y="844"/>
                  </a:lnTo>
                  <a:lnTo>
                    <a:pt x="761" y="844"/>
                  </a:lnTo>
                  <a:lnTo>
                    <a:pt x="760" y="846"/>
                  </a:lnTo>
                  <a:lnTo>
                    <a:pt x="756" y="844"/>
                  </a:lnTo>
                  <a:lnTo>
                    <a:pt x="749" y="844"/>
                  </a:lnTo>
                  <a:lnTo>
                    <a:pt x="746" y="843"/>
                  </a:lnTo>
                  <a:lnTo>
                    <a:pt x="741" y="838"/>
                  </a:lnTo>
                  <a:lnTo>
                    <a:pt x="739" y="837"/>
                  </a:lnTo>
                  <a:lnTo>
                    <a:pt x="734" y="838"/>
                  </a:lnTo>
                  <a:lnTo>
                    <a:pt x="730" y="836"/>
                  </a:lnTo>
                  <a:lnTo>
                    <a:pt x="730" y="836"/>
                  </a:lnTo>
                  <a:lnTo>
                    <a:pt x="729" y="835"/>
                  </a:lnTo>
                  <a:lnTo>
                    <a:pt x="730" y="834"/>
                  </a:lnTo>
                  <a:lnTo>
                    <a:pt x="730" y="833"/>
                  </a:lnTo>
                  <a:lnTo>
                    <a:pt x="729" y="832"/>
                  </a:lnTo>
                  <a:lnTo>
                    <a:pt x="728" y="832"/>
                  </a:lnTo>
                  <a:lnTo>
                    <a:pt x="725" y="832"/>
                  </a:lnTo>
                  <a:lnTo>
                    <a:pt x="725" y="832"/>
                  </a:lnTo>
                  <a:lnTo>
                    <a:pt x="724" y="831"/>
                  </a:lnTo>
                  <a:lnTo>
                    <a:pt x="720" y="830"/>
                  </a:lnTo>
                  <a:lnTo>
                    <a:pt x="714" y="829"/>
                  </a:lnTo>
                  <a:lnTo>
                    <a:pt x="712" y="827"/>
                  </a:lnTo>
                  <a:lnTo>
                    <a:pt x="711" y="823"/>
                  </a:lnTo>
                  <a:lnTo>
                    <a:pt x="710" y="818"/>
                  </a:lnTo>
                  <a:lnTo>
                    <a:pt x="707" y="813"/>
                  </a:lnTo>
                  <a:lnTo>
                    <a:pt x="704" y="810"/>
                  </a:lnTo>
                  <a:lnTo>
                    <a:pt x="700" y="808"/>
                  </a:lnTo>
                  <a:lnTo>
                    <a:pt x="696" y="805"/>
                  </a:lnTo>
                  <a:lnTo>
                    <a:pt x="695" y="804"/>
                  </a:lnTo>
                  <a:lnTo>
                    <a:pt x="693" y="804"/>
                  </a:lnTo>
                  <a:lnTo>
                    <a:pt x="691" y="806"/>
                  </a:lnTo>
                  <a:lnTo>
                    <a:pt x="689" y="807"/>
                  </a:lnTo>
                  <a:lnTo>
                    <a:pt x="689" y="807"/>
                  </a:lnTo>
                  <a:lnTo>
                    <a:pt x="688" y="806"/>
                  </a:lnTo>
                  <a:lnTo>
                    <a:pt x="684" y="802"/>
                  </a:lnTo>
                  <a:lnTo>
                    <a:pt x="683" y="800"/>
                  </a:lnTo>
                  <a:lnTo>
                    <a:pt x="682" y="800"/>
                  </a:lnTo>
                  <a:lnTo>
                    <a:pt x="681" y="800"/>
                  </a:lnTo>
                  <a:lnTo>
                    <a:pt x="680" y="800"/>
                  </a:lnTo>
                  <a:lnTo>
                    <a:pt x="679" y="800"/>
                  </a:lnTo>
                  <a:lnTo>
                    <a:pt x="677" y="798"/>
                  </a:lnTo>
                  <a:lnTo>
                    <a:pt x="677" y="797"/>
                  </a:lnTo>
                  <a:lnTo>
                    <a:pt x="675" y="797"/>
                  </a:lnTo>
                  <a:lnTo>
                    <a:pt x="668" y="798"/>
                  </a:lnTo>
                  <a:lnTo>
                    <a:pt x="667" y="798"/>
                  </a:lnTo>
                  <a:lnTo>
                    <a:pt x="665" y="799"/>
                  </a:lnTo>
                  <a:lnTo>
                    <a:pt x="664" y="799"/>
                  </a:lnTo>
                  <a:lnTo>
                    <a:pt x="660" y="800"/>
                  </a:lnTo>
                  <a:lnTo>
                    <a:pt x="659" y="800"/>
                  </a:lnTo>
                  <a:lnTo>
                    <a:pt x="650" y="797"/>
                  </a:lnTo>
                  <a:lnTo>
                    <a:pt x="645" y="794"/>
                  </a:lnTo>
                  <a:lnTo>
                    <a:pt x="644" y="794"/>
                  </a:lnTo>
                  <a:lnTo>
                    <a:pt x="642" y="794"/>
                  </a:lnTo>
                  <a:lnTo>
                    <a:pt x="640" y="799"/>
                  </a:lnTo>
                  <a:lnTo>
                    <a:pt x="638" y="800"/>
                  </a:lnTo>
                  <a:lnTo>
                    <a:pt x="636" y="800"/>
                  </a:lnTo>
                  <a:lnTo>
                    <a:pt x="635" y="800"/>
                  </a:lnTo>
                  <a:lnTo>
                    <a:pt x="634" y="799"/>
                  </a:lnTo>
                  <a:lnTo>
                    <a:pt x="632" y="797"/>
                  </a:lnTo>
                  <a:lnTo>
                    <a:pt x="630" y="797"/>
                  </a:lnTo>
                  <a:lnTo>
                    <a:pt x="627" y="798"/>
                  </a:lnTo>
                  <a:lnTo>
                    <a:pt x="625" y="799"/>
                  </a:lnTo>
                  <a:lnTo>
                    <a:pt x="623" y="800"/>
                  </a:lnTo>
                  <a:lnTo>
                    <a:pt x="624" y="802"/>
                  </a:lnTo>
                  <a:lnTo>
                    <a:pt x="627" y="803"/>
                  </a:lnTo>
                  <a:lnTo>
                    <a:pt x="628" y="806"/>
                  </a:lnTo>
                  <a:lnTo>
                    <a:pt x="627" y="806"/>
                  </a:lnTo>
                  <a:lnTo>
                    <a:pt x="625" y="806"/>
                  </a:lnTo>
                  <a:lnTo>
                    <a:pt x="623" y="806"/>
                  </a:lnTo>
                  <a:lnTo>
                    <a:pt x="622" y="807"/>
                  </a:lnTo>
                  <a:lnTo>
                    <a:pt x="620" y="809"/>
                  </a:lnTo>
                  <a:lnTo>
                    <a:pt x="617" y="813"/>
                  </a:lnTo>
                  <a:lnTo>
                    <a:pt x="616" y="815"/>
                  </a:lnTo>
                  <a:lnTo>
                    <a:pt x="613" y="816"/>
                  </a:lnTo>
                  <a:lnTo>
                    <a:pt x="611" y="816"/>
                  </a:lnTo>
                  <a:lnTo>
                    <a:pt x="610" y="814"/>
                  </a:lnTo>
                  <a:lnTo>
                    <a:pt x="609" y="812"/>
                  </a:lnTo>
                  <a:lnTo>
                    <a:pt x="607" y="812"/>
                  </a:lnTo>
                  <a:lnTo>
                    <a:pt x="605" y="812"/>
                  </a:lnTo>
                  <a:lnTo>
                    <a:pt x="604" y="812"/>
                  </a:lnTo>
                  <a:lnTo>
                    <a:pt x="602" y="811"/>
                  </a:lnTo>
                  <a:lnTo>
                    <a:pt x="600" y="810"/>
                  </a:lnTo>
                  <a:lnTo>
                    <a:pt x="593" y="800"/>
                  </a:lnTo>
                  <a:lnTo>
                    <a:pt x="591" y="800"/>
                  </a:lnTo>
                  <a:lnTo>
                    <a:pt x="587" y="800"/>
                  </a:lnTo>
                  <a:lnTo>
                    <a:pt x="586" y="800"/>
                  </a:lnTo>
                  <a:lnTo>
                    <a:pt x="585" y="800"/>
                  </a:lnTo>
                  <a:lnTo>
                    <a:pt x="584" y="801"/>
                  </a:lnTo>
                  <a:lnTo>
                    <a:pt x="582" y="803"/>
                  </a:lnTo>
                  <a:lnTo>
                    <a:pt x="581" y="804"/>
                  </a:lnTo>
                  <a:lnTo>
                    <a:pt x="580" y="805"/>
                  </a:lnTo>
                  <a:lnTo>
                    <a:pt x="577" y="804"/>
                  </a:lnTo>
                  <a:lnTo>
                    <a:pt x="569" y="800"/>
                  </a:lnTo>
                  <a:lnTo>
                    <a:pt x="569" y="800"/>
                  </a:lnTo>
                  <a:lnTo>
                    <a:pt x="569" y="803"/>
                  </a:lnTo>
                  <a:lnTo>
                    <a:pt x="563" y="803"/>
                  </a:lnTo>
                  <a:lnTo>
                    <a:pt x="560" y="801"/>
                  </a:lnTo>
                  <a:lnTo>
                    <a:pt x="559" y="802"/>
                  </a:lnTo>
                  <a:lnTo>
                    <a:pt x="558" y="802"/>
                  </a:lnTo>
                  <a:lnTo>
                    <a:pt x="557" y="803"/>
                  </a:lnTo>
                  <a:lnTo>
                    <a:pt x="557" y="805"/>
                  </a:lnTo>
                  <a:lnTo>
                    <a:pt x="557" y="806"/>
                  </a:lnTo>
                  <a:lnTo>
                    <a:pt x="557" y="808"/>
                  </a:lnTo>
                  <a:lnTo>
                    <a:pt x="556" y="809"/>
                  </a:lnTo>
                  <a:lnTo>
                    <a:pt x="549" y="810"/>
                  </a:lnTo>
                  <a:lnTo>
                    <a:pt x="548" y="811"/>
                  </a:lnTo>
                  <a:lnTo>
                    <a:pt x="545" y="812"/>
                  </a:lnTo>
                  <a:lnTo>
                    <a:pt x="545" y="813"/>
                  </a:lnTo>
                  <a:lnTo>
                    <a:pt x="543" y="813"/>
                  </a:lnTo>
                  <a:lnTo>
                    <a:pt x="542" y="814"/>
                  </a:lnTo>
                  <a:lnTo>
                    <a:pt x="540" y="818"/>
                  </a:lnTo>
                  <a:lnTo>
                    <a:pt x="539" y="819"/>
                  </a:lnTo>
                  <a:lnTo>
                    <a:pt x="539" y="821"/>
                  </a:lnTo>
                  <a:lnTo>
                    <a:pt x="538" y="822"/>
                  </a:lnTo>
                  <a:lnTo>
                    <a:pt x="538" y="827"/>
                  </a:lnTo>
                  <a:lnTo>
                    <a:pt x="537" y="830"/>
                  </a:lnTo>
                  <a:lnTo>
                    <a:pt x="535" y="832"/>
                  </a:lnTo>
                  <a:lnTo>
                    <a:pt x="532" y="830"/>
                  </a:lnTo>
                  <a:lnTo>
                    <a:pt x="527" y="826"/>
                  </a:lnTo>
                  <a:lnTo>
                    <a:pt x="525" y="824"/>
                  </a:lnTo>
                  <a:lnTo>
                    <a:pt x="521" y="825"/>
                  </a:lnTo>
                  <a:lnTo>
                    <a:pt x="521" y="826"/>
                  </a:lnTo>
                  <a:lnTo>
                    <a:pt x="519" y="828"/>
                  </a:lnTo>
                  <a:lnTo>
                    <a:pt x="517" y="830"/>
                  </a:lnTo>
                  <a:lnTo>
                    <a:pt x="515" y="830"/>
                  </a:lnTo>
                  <a:lnTo>
                    <a:pt x="511" y="830"/>
                  </a:lnTo>
                  <a:lnTo>
                    <a:pt x="509" y="829"/>
                  </a:lnTo>
                  <a:lnTo>
                    <a:pt x="508" y="827"/>
                  </a:lnTo>
                  <a:lnTo>
                    <a:pt x="508" y="825"/>
                  </a:lnTo>
                  <a:lnTo>
                    <a:pt x="511" y="820"/>
                  </a:lnTo>
                  <a:lnTo>
                    <a:pt x="512" y="819"/>
                  </a:lnTo>
                  <a:lnTo>
                    <a:pt x="513" y="819"/>
                  </a:lnTo>
                  <a:lnTo>
                    <a:pt x="513" y="818"/>
                  </a:lnTo>
                  <a:lnTo>
                    <a:pt x="513" y="818"/>
                  </a:lnTo>
                  <a:lnTo>
                    <a:pt x="512" y="817"/>
                  </a:lnTo>
                  <a:lnTo>
                    <a:pt x="511" y="816"/>
                  </a:lnTo>
                  <a:lnTo>
                    <a:pt x="510" y="815"/>
                  </a:lnTo>
                  <a:lnTo>
                    <a:pt x="511" y="813"/>
                  </a:lnTo>
                  <a:lnTo>
                    <a:pt x="511" y="806"/>
                  </a:lnTo>
                  <a:lnTo>
                    <a:pt x="510" y="804"/>
                  </a:lnTo>
                  <a:lnTo>
                    <a:pt x="509" y="801"/>
                  </a:lnTo>
                  <a:lnTo>
                    <a:pt x="509" y="801"/>
                  </a:lnTo>
                  <a:lnTo>
                    <a:pt x="506" y="802"/>
                  </a:lnTo>
                  <a:lnTo>
                    <a:pt x="503" y="802"/>
                  </a:lnTo>
                  <a:lnTo>
                    <a:pt x="502" y="802"/>
                  </a:lnTo>
                  <a:lnTo>
                    <a:pt x="497" y="800"/>
                  </a:lnTo>
                  <a:lnTo>
                    <a:pt x="497" y="799"/>
                  </a:lnTo>
                  <a:lnTo>
                    <a:pt x="497" y="796"/>
                  </a:lnTo>
                  <a:lnTo>
                    <a:pt x="497" y="794"/>
                  </a:lnTo>
                  <a:lnTo>
                    <a:pt x="494" y="794"/>
                  </a:lnTo>
                  <a:lnTo>
                    <a:pt x="492" y="794"/>
                  </a:lnTo>
                  <a:lnTo>
                    <a:pt x="491" y="793"/>
                  </a:lnTo>
                  <a:lnTo>
                    <a:pt x="490" y="792"/>
                  </a:lnTo>
                  <a:lnTo>
                    <a:pt x="489" y="788"/>
                  </a:lnTo>
                  <a:lnTo>
                    <a:pt x="487" y="781"/>
                  </a:lnTo>
                  <a:lnTo>
                    <a:pt x="485" y="778"/>
                  </a:lnTo>
                  <a:lnTo>
                    <a:pt x="484" y="776"/>
                  </a:lnTo>
                  <a:lnTo>
                    <a:pt x="483" y="776"/>
                  </a:lnTo>
                  <a:lnTo>
                    <a:pt x="481" y="773"/>
                  </a:lnTo>
                  <a:lnTo>
                    <a:pt x="480" y="773"/>
                  </a:lnTo>
                  <a:lnTo>
                    <a:pt x="480" y="772"/>
                  </a:lnTo>
                  <a:lnTo>
                    <a:pt x="479" y="773"/>
                  </a:lnTo>
                  <a:lnTo>
                    <a:pt x="479" y="774"/>
                  </a:lnTo>
                  <a:lnTo>
                    <a:pt x="472" y="782"/>
                  </a:lnTo>
                  <a:lnTo>
                    <a:pt x="471" y="782"/>
                  </a:lnTo>
                  <a:lnTo>
                    <a:pt x="469" y="783"/>
                  </a:lnTo>
                  <a:lnTo>
                    <a:pt x="468" y="783"/>
                  </a:lnTo>
                  <a:lnTo>
                    <a:pt x="466" y="783"/>
                  </a:lnTo>
                  <a:lnTo>
                    <a:pt x="464" y="784"/>
                  </a:lnTo>
                  <a:lnTo>
                    <a:pt x="462" y="784"/>
                  </a:lnTo>
                  <a:lnTo>
                    <a:pt x="461" y="786"/>
                  </a:lnTo>
                  <a:lnTo>
                    <a:pt x="460" y="788"/>
                  </a:lnTo>
                  <a:lnTo>
                    <a:pt x="459" y="792"/>
                  </a:lnTo>
                  <a:lnTo>
                    <a:pt x="459" y="793"/>
                  </a:lnTo>
                  <a:lnTo>
                    <a:pt x="459" y="794"/>
                  </a:lnTo>
                  <a:lnTo>
                    <a:pt x="459" y="794"/>
                  </a:lnTo>
                  <a:lnTo>
                    <a:pt x="457" y="794"/>
                  </a:lnTo>
                  <a:lnTo>
                    <a:pt x="456" y="797"/>
                  </a:lnTo>
                  <a:lnTo>
                    <a:pt x="456" y="800"/>
                  </a:lnTo>
                  <a:lnTo>
                    <a:pt x="455" y="800"/>
                  </a:lnTo>
                  <a:lnTo>
                    <a:pt x="453" y="801"/>
                  </a:lnTo>
                  <a:lnTo>
                    <a:pt x="450" y="802"/>
                  </a:lnTo>
                  <a:lnTo>
                    <a:pt x="449" y="802"/>
                  </a:lnTo>
                  <a:lnTo>
                    <a:pt x="449" y="801"/>
                  </a:lnTo>
                  <a:lnTo>
                    <a:pt x="447" y="800"/>
                  </a:lnTo>
                  <a:lnTo>
                    <a:pt x="446" y="800"/>
                  </a:lnTo>
                  <a:lnTo>
                    <a:pt x="444" y="800"/>
                  </a:lnTo>
                  <a:lnTo>
                    <a:pt x="441" y="802"/>
                  </a:lnTo>
                  <a:lnTo>
                    <a:pt x="438" y="802"/>
                  </a:lnTo>
                  <a:lnTo>
                    <a:pt x="437" y="802"/>
                  </a:lnTo>
                  <a:lnTo>
                    <a:pt x="437" y="800"/>
                  </a:lnTo>
                  <a:lnTo>
                    <a:pt x="437" y="796"/>
                  </a:lnTo>
                  <a:lnTo>
                    <a:pt x="437" y="794"/>
                  </a:lnTo>
                  <a:lnTo>
                    <a:pt x="436" y="792"/>
                  </a:lnTo>
                  <a:lnTo>
                    <a:pt x="436" y="790"/>
                  </a:lnTo>
                  <a:lnTo>
                    <a:pt x="437" y="788"/>
                  </a:lnTo>
                  <a:lnTo>
                    <a:pt x="434" y="786"/>
                  </a:lnTo>
                  <a:lnTo>
                    <a:pt x="425" y="785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23" name="Freeform 39">
              <a:extLst>
                <a:ext uri="{FF2B5EF4-FFF2-40B4-BE49-F238E27FC236}">
                  <a16:creationId xmlns:a16="http://schemas.microsoft.com/office/drawing/2014/main" id="{36C9F7F1-E8FC-0799-AEBA-E9B2AE046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056" y="2565767"/>
              <a:ext cx="862093" cy="489793"/>
            </a:xfrm>
            <a:custGeom>
              <a:avLst/>
              <a:gdLst>
                <a:gd name="T0" fmla="*/ 260 w 609"/>
                <a:gd name="T1" fmla="*/ 7 h 346"/>
                <a:gd name="T2" fmla="*/ 274 w 609"/>
                <a:gd name="T3" fmla="*/ 7 h 346"/>
                <a:gd name="T4" fmla="*/ 287 w 609"/>
                <a:gd name="T5" fmla="*/ 22 h 346"/>
                <a:gd name="T6" fmla="*/ 300 w 609"/>
                <a:gd name="T7" fmla="*/ 34 h 346"/>
                <a:gd name="T8" fmla="*/ 348 w 609"/>
                <a:gd name="T9" fmla="*/ 49 h 346"/>
                <a:gd name="T10" fmla="*/ 365 w 609"/>
                <a:gd name="T11" fmla="*/ 55 h 346"/>
                <a:gd name="T12" fmla="*/ 390 w 609"/>
                <a:gd name="T13" fmla="*/ 69 h 346"/>
                <a:gd name="T14" fmla="*/ 377 w 609"/>
                <a:gd name="T15" fmla="*/ 80 h 346"/>
                <a:gd name="T16" fmla="*/ 378 w 609"/>
                <a:gd name="T17" fmla="*/ 96 h 346"/>
                <a:gd name="T18" fmla="*/ 398 w 609"/>
                <a:gd name="T19" fmla="*/ 113 h 346"/>
                <a:gd name="T20" fmla="*/ 425 w 609"/>
                <a:gd name="T21" fmla="*/ 122 h 346"/>
                <a:gd name="T22" fmla="*/ 440 w 609"/>
                <a:gd name="T23" fmla="*/ 115 h 346"/>
                <a:gd name="T24" fmla="*/ 436 w 609"/>
                <a:gd name="T25" fmla="*/ 99 h 346"/>
                <a:gd name="T26" fmla="*/ 457 w 609"/>
                <a:gd name="T27" fmla="*/ 94 h 346"/>
                <a:gd name="T28" fmla="*/ 473 w 609"/>
                <a:gd name="T29" fmla="*/ 105 h 346"/>
                <a:gd name="T30" fmla="*/ 499 w 609"/>
                <a:gd name="T31" fmla="*/ 110 h 346"/>
                <a:gd name="T32" fmla="*/ 510 w 609"/>
                <a:gd name="T33" fmla="*/ 114 h 346"/>
                <a:gd name="T34" fmla="*/ 505 w 609"/>
                <a:gd name="T35" fmla="*/ 132 h 346"/>
                <a:gd name="T36" fmla="*/ 519 w 609"/>
                <a:gd name="T37" fmla="*/ 151 h 346"/>
                <a:gd name="T38" fmla="*/ 537 w 609"/>
                <a:gd name="T39" fmla="*/ 141 h 346"/>
                <a:gd name="T40" fmla="*/ 561 w 609"/>
                <a:gd name="T41" fmla="*/ 159 h 346"/>
                <a:gd name="T42" fmla="*/ 585 w 609"/>
                <a:gd name="T43" fmla="*/ 174 h 346"/>
                <a:gd name="T44" fmla="*/ 605 w 609"/>
                <a:gd name="T45" fmla="*/ 194 h 346"/>
                <a:gd name="T46" fmla="*/ 592 w 609"/>
                <a:gd name="T47" fmla="*/ 218 h 346"/>
                <a:gd name="T48" fmla="*/ 569 w 609"/>
                <a:gd name="T49" fmla="*/ 238 h 346"/>
                <a:gd name="T50" fmla="*/ 535 w 609"/>
                <a:gd name="T51" fmla="*/ 283 h 346"/>
                <a:gd name="T52" fmla="*/ 509 w 609"/>
                <a:gd name="T53" fmla="*/ 305 h 346"/>
                <a:gd name="T54" fmla="*/ 452 w 609"/>
                <a:gd name="T55" fmla="*/ 313 h 346"/>
                <a:gd name="T56" fmla="*/ 424 w 609"/>
                <a:gd name="T57" fmla="*/ 325 h 346"/>
                <a:gd name="T58" fmla="*/ 399 w 609"/>
                <a:gd name="T59" fmla="*/ 313 h 346"/>
                <a:gd name="T60" fmla="*/ 347 w 609"/>
                <a:gd name="T61" fmla="*/ 312 h 346"/>
                <a:gd name="T62" fmla="*/ 338 w 609"/>
                <a:gd name="T63" fmla="*/ 305 h 346"/>
                <a:gd name="T64" fmla="*/ 296 w 609"/>
                <a:gd name="T65" fmla="*/ 290 h 346"/>
                <a:gd name="T66" fmla="*/ 277 w 609"/>
                <a:gd name="T67" fmla="*/ 290 h 346"/>
                <a:gd name="T68" fmla="*/ 258 w 609"/>
                <a:gd name="T69" fmla="*/ 312 h 346"/>
                <a:gd name="T70" fmla="*/ 243 w 609"/>
                <a:gd name="T71" fmla="*/ 324 h 346"/>
                <a:gd name="T72" fmla="*/ 228 w 609"/>
                <a:gd name="T73" fmla="*/ 340 h 346"/>
                <a:gd name="T74" fmla="*/ 203 w 609"/>
                <a:gd name="T75" fmla="*/ 346 h 346"/>
                <a:gd name="T76" fmla="*/ 176 w 609"/>
                <a:gd name="T77" fmla="*/ 332 h 346"/>
                <a:gd name="T78" fmla="*/ 151 w 609"/>
                <a:gd name="T79" fmla="*/ 308 h 346"/>
                <a:gd name="T80" fmla="*/ 129 w 609"/>
                <a:gd name="T81" fmla="*/ 290 h 346"/>
                <a:gd name="T82" fmla="*/ 102 w 609"/>
                <a:gd name="T83" fmla="*/ 271 h 346"/>
                <a:gd name="T84" fmla="*/ 73 w 609"/>
                <a:gd name="T85" fmla="*/ 239 h 346"/>
                <a:gd name="T86" fmla="*/ 49 w 609"/>
                <a:gd name="T87" fmla="*/ 215 h 346"/>
                <a:gd name="T88" fmla="*/ 38 w 609"/>
                <a:gd name="T89" fmla="*/ 199 h 346"/>
                <a:gd name="T90" fmla="*/ 33 w 609"/>
                <a:gd name="T91" fmla="*/ 178 h 346"/>
                <a:gd name="T92" fmla="*/ 35 w 609"/>
                <a:gd name="T93" fmla="*/ 151 h 346"/>
                <a:gd name="T94" fmla="*/ 9 w 609"/>
                <a:gd name="T95" fmla="*/ 125 h 346"/>
                <a:gd name="T96" fmla="*/ 2 w 609"/>
                <a:gd name="T97" fmla="*/ 103 h 346"/>
                <a:gd name="T98" fmla="*/ 14 w 609"/>
                <a:gd name="T99" fmla="*/ 114 h 346"/>
                <a:gd name="T100" fmla="*/ 21 w 609"/>
                <a:gd name="T101" fmla="*/ 115 h 346"/>
                <a:gd name="T102" fmla="*/ 35 w 609"/>
                <a:gd name="T103" fmla="*/ 97 h 346"/>
                <a:gd name="T104" fmla="*/ 64 w 609"/>
                <a:gd name="T105" fmla="*/ 85 h 346"/>
                <a:gd name="T106" fmla="*/ 86 w 609"/>
                <a:gd name="T107" fmla="*/ 78 h 346"/>
                <a:gd name="T108" fmla="*/ 111 w 609"/>
                <a:gd name="T109" fmla="*/ 62 h 346"/>
                <a:gd name="T110" fmla="*/ 128 w 609"/>
                <a:gd name="T111" fmla="*/ 58 h 346"/>
                <a:gd name="T112" fmla="*/ 158 w 609"/>
                <a:gd name="T113" fmla="*/ 44 h 346"/>
                <a:gd name="T114" fmla="*/ 170 w 609"/>
                <a:gd name="T115" fmla="*/ 33 h 346"/>
                <a:gd name="T116" fmla="*/ 200 w 609"/>
                <a:gd name="T117" fmla="*/ 12 h 346"/>
                <a:gd name="T118" fmla="*/ 208 w 609"/>
                <a:gd name="T119" fmla="*/ 3 h 346"/>
                <a:gd name="T120" fmla="*/ 225 w 609"/>
                <a:gd name="T121" fmla="*/ 8 h 346"/>
                <a:gd name="T122" fmla="*/ 231 w 609"/>
                <a:gd name="T123" fmla="*/ 2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9" h="346">
                  <a:moveTo>
                    <a:pt x="246" y="25"/>
                  </a:moveTo>
                  <a:lnTo>
                    <a:pt x="248" y="25"/>
                  </a:lnTo>
                  <a:lnTo>
                    <a:pt x="252" y="25"/>
                  </a:lnTo>
                  <a:lnTo>
                    <a:pt x="262" y="25"/>
                  </a:lnTo>
                  <a:lnTo>
                    <a:pt x="262" y="24"/>
                  </a:lnTo>
                  <a:lnTo>
                    <a:pt x="262" y="19"/>
                  </a:lnTo>
                  <a:lnTo>
                    <a:pt x="261" y="19"/>
                  </a:lnTo>
                  <a:lnTo>
                    <a:pt x="261" y="18"/>
                  </a:lnTo>
                  <a:lnTo>
                    <a:pt x="262" y="17"/>
                  </a:lnTo>
                  <a:lnTo>
                    <a:pt x="263" y="16"/>
                  </a:lnTo>
                  <a:lnTo>
                    <a:pt x="263" y="15"/>
                  </a:lnTo>
                  <a:lnTo>
                    <a:pt x="263" y="11"/>
                  </a:lnTo>
                  <a:lnTo>
                    <a:pt x="261" y="9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63" y="4"/>
                  </a:lnTo>
                  <a:lnTo>
                    <a:pt x="264" y="3"/>
                  </a:lnTo>
                  <a:lnTo>
                    <a:pt x="264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1" y="6"/>
                  </a:lnTo>
                  <a:lnTo>
                    <a:pt x="272" y="7"/>
                  </a:lnTo>
                  <a:lnTo>
                    <a:pt x="273" y="7"/>
                  </a:lnTo>
                  <a:lnTo>
                    <a:pt x="274" y="7"/>
                  </a:lnTo>
                  <a:lnTo>
                    <a:pt x="274" y="6"/>
                  </a:lnTo>
                  <a:lnTo>
                    <a:pt x="275" y="4"/>
                  </a:lnTo>
                  <a:lnTo>
                    <a:pt x="277" y="3"/>
                  </a:lnTo>
                  <a:lnTo>
                    <a:pt x="278" y="4"/>
                  </a:lnTo>
                  <a:lnTo>
                    <a:pt x="278" y="6"/>
                  </a:lnTo>
                  <a:lnTo>
                    <a:pt x="278" y="8"/>
                  </a:lnTo>
                  <a:lnTo>
                    <a:pt x="284" y="8"/>
                  </a:lnTo>
                  <a:lnTo>
                    <a:pt x="286" y="9"/>
                  </a:lnTo>
                  <a:lnTo>
                    <a:pt x="288" y="12"/>
                  </a:lnTo>
                  <a:lnTo>
                    <a:pt x="288" y="13"/>
                  </a:lnTo>
                  <a:lnTo>
                    <a:pt x="287" y="14"/>
                  </a:lnTo>
                  <a:lnTo>
                    <a:pt x="286" y="18"/>
                  </a:lnTo>
                  <a:lnTo>
                    <a:pt x="286" y="19"/>
                  </a:lnTo>
                  <a:lnTo>
                    <a:pt x="287" y="22"/>
                  </a:lnTo>
                  <a:lnTo>
                    <a:pt x="289" y="25"/>
                  </a:lnTo>
                  <a:lnTo>
                    <a:pt x="290" y="25"/>
                  </a:lnTo>
                  <a:lnTo>
                    <a:pt x="291" y="27"/>
                  </a:lnTo>
                  <a:lnTo>
                    <a:pt x="293" y="28"/>
                  </a:lnTo>
                  <a:lnTo>
                    <a:pt x="294" y="29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5" y="35"/>
                  </a:lnTo>
                  <a:lnTo>
                    <a:pt x="295" y="36"/>
                  </a:lnTo>
                  <a:lnTo>
                    <a:pt x="296" y="37"/>
                  </a:lnTo>
                  <a:lnTo>
                    <a:pt x="296" y="37"/>
                  </a:lnTo>
                  <a:lnTo>
                    <a:pt x="298" y="37"/>
                  </a:lnTo>
                  <a:lnTo>
                    <a:pt x="299" y="35"/>
                  </a:lnTo>
                  <a:lnTo>
                    <a:pt x="300" y="34"/>
                  </a:lnTo>
                  <a:lnTo>
                    <a:pt x="303" y="34"/>
                  </a:lnTo>
                  <a:lnTo>
                    <a:pt x="321" y="40"/>
                  </a:lnTo>
                  <a:lnTo>
                    <a:pt x="322" y="41"/>
                  </a:lnTo>
                  <a:lnTo>
                    <a:pt x="324" y="43"/>
                  </a:lnTo>
                  <a:lnTo>
                    <a:pt x="324" y="43"/>
                  </a:lnTo>
                  <a:lnTo>
                    <a:pt x="325" y="43"/>
                  </a:lnTo>
                  <a:lnTo>
                    <a:pt x="332" y="42"/>
                  </a:lnTo>
                  <a:lnTo>
                    <a:pt x="335" y="42"/>
                  </a:lnTo>
                  <a:lnTo>
                    <a:pt x="335" y="43"/>
                  </a:lnTo>
                  <a:lnTo>
                    <a:pt x="335" y="43"/>
                  </a:lnTo>
                  <a:lnTo>
                    <a:pt x="340" y="51"/>
                  </a:lnTo>
                  <a:lnTo>
                    <a:pt x="340" y="52"/>
                  </a:lnTo>
                  <a:lnTo>
                    <a:pt x="343" y="51"/>
                  </a:lnTo>
                  <a:lnTo>
                    <a:pt x="348" y="49"/>
                  </a:lnTo>
                  <a:lnTo>
                    <a:pt x="350" y="49"/>
                  </a:lnTo>
                  <a:lnTo>
                    <a:pt x="351" y="51"/>
                  </a:lnTo>
                  <a:lnTo>
                    <a:pt x="352" y="53"/>
                  </a:lnTo>
                  <a:lnTo>
                    <a:pt x="353" y="55"/>
                  </a:lnTo>
                  <a:lnTo>
                    <a:pt x="353" y="57"/>
                  </a:lnTo>
                  <a:lnTo>
                    <a:pt x="353" y="59"/>
                  </a:lnTo>
                  <a:lnTo>
                    <a:pt x="352" y="60"/>
                  </a:lnTo>
                  <a:lnTo>
                    <a:pt x="352" y="61"/>
                  </a:lnTo>
                  <a:lnTo>
                    <a:pt x="351" y="61"/>
                  </a:lnTo>
                  <a:lnTo>
                    <a:pt x="351" y="61"/>
                  </a:lnTo>
                  <a:lnTo>
                    <a:pt x="352" y="61"/>
                  </a:lnTo>
                  <a:lnTo>
                    <a:pt x="356" y="61"/>
                  </a:lnTo>
                  <a:lnTo>
                    <a:pt x="362" y="55"/>
                  </a:lnTo>
                  <a:lnTo>
                    <a:pt x="365" y="55"/>
                  </a:lnTo>
                  <a:lnTo>
                    <a:pt x="368" y="58"/>
                  </a:lnTo>
                  <a:lnTo>
                    <a:pt x="369" y="59"/>
                  </a:lnTo>
                  <a:lnTo>
                    <a:pt x="371" y="58"/>
                  </a:lnTo>
                  <a:lnTo>
                    <a:pt x="372" y="57"/>
                  </a:lnTo>
                  <a:lnTo>
                    <a:pt x="373" y="55"/>
                  </a:lnTo>
                  <a:lnTo>
                    <a:pt x="374" y="54"/>
                  </a:lnTo>
                  <a:lnTo>
                    <a:pt x="374" y="54"/>
                  </a:lnTo>
                  <a:lnTo>
                    <a:pt x="378" y="54"/>
                  </a:lnTo>
                  <a:lnTo>
                    <a:pt x="380" y="55"/>
                  </a:lnTo>
                  <a:lnTo>
                    <a:pt x="383" y="55"/>
                  </a:lnTo>
                  <a:lnTo>
                    <a:pt x="391" y="64"/>
                  </a:lnTo>
                  <a:lnTo>
                    <a:pt x="392" y="67"/>
                  </a:lnTo>
                  <a:lnTo>
                    <a:pt x="389" y="68"/>
                  </a:lnTo>
                  <a:lnTo>
                    <a:pt x="390" y="69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89" y="72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9" y="73"/>
                  </a:lnTo>
                  <a:lnTo>
                    <a:pt x="388" y="74"/>
                  </a:lnTo>
                  <a:lnTo>
                    <a:pt x="386" y="76"/>
                  </a:lnTo>
                  <a:lnTo>
                    <a:pt x="386" y="78"/>
                  </a:lnTo>
                  <a:lnTo>
                    <a:pt x="384" y="78"/>
                  </a:lnTo>
                  <a:lnTo>
                    <a:pt x="381" y="77"/>
                  </a:lnTo>
                  <a:lnTo>
                    <a:pt x="380" y="78"/>
                  </a:lnTo>
                  <a:lnTo>
                    <a:pt x="379" y="79"/>
                  </a:lnTo>
                  <a:lnTo>
                    <a:pt x="377" y="80"/>
                  </a:lnTo>
                  <a:lnTo>
                    <a:pt x="376" y="81"/>
                  </a:lnTo>
                  <a:lnTo>
                    <a:pt x="374" y="82"/>
                  </a:lnTo>
                  <a:lnTo>
                    <a:pt x="374" y="83"/>
                  </a:lnTo>
                  <a:lnTo>
                    <a:pt x="373" y="83"/>
                  </a:lnTo>
                  <a:lnTo>
                    <a:pt x="373" y="85"/>
                  </a:lnTo>
                  <a:lnTo>
                    <a:pt x="374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5" y="94"/>
                  </a:lnTo>
                  <a:lnTo>
                    <a:pt x="376" y="95"/>
                  </a:lnTo>
                  <a:lnTo>
                    <a:pt x="377" y="96"/>
                  </a:lnTo>
                  <a:lnTo>
                    <a:pt x="378" y="96"/>
                  </a:lnTo>
                  <a:lnTo>
                    <a:pt x="379" y="95"/>
                  </a:lnTo>
                  <a:lnTo>
                    <a:pt x="380" y="94"/>
                  </a:lnTo>
                  <a:lnTo>
                    <a:pt x="384" y="94"/>
                  </a:lnTo>
                  <a:lnTo>
                    <a:pt x="385" y="95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5" y="98"/>
                  </a:lnTo>
                  <a:lnTo>
                    <a:pt x="386" y="100"/>
                  </a:lnTo>
                  <a:lnTo>
                    <a:pt x="387" y="102"/>
                  </a:lnTo>
                  <a:lnTo>
                    <a:pt x="391" y="104"/>
                  </a:lnTo>
                  <a:lnTo>
                    <a:pt x="393" y="105"/>
                  </a:lnTo>
                  <a:lnTo>
                    <a:pt x="394" y="107"/>
                  </a:lnTo>
                  <a:lnTo>
                    <a:pt x="397" y="111"/>
                  </a:lnTo>
                  <a:lnTo>
                    <a:pt x="398" y="113"/>
                  </a:lnTo>
                  <a:lnTo>
                    <a:pt x="399" y="115"/>
                  </a:lnTo>
                  <a:lnTo>
                    <a:pt x="402" y="118"/>
                  </a:lnTo>
                  <a:lnTo>
                    <a:pt x="403" y="121"/>
                  </a:lnTo>
                  <a:lnTo>
                    <a:pt x="404" y="125"/>
                  </a:lnTo>
                  <a:lnTo>
                    <a:pt x="404" y="127"/>
                  </a:lnTo>
                  <a:lnTo>
                    <a:pt x="406" y="129"/>
                  </a:lnTo>
                  <a:lnTo>
                    <a:pt x="410" y="132"/>
                  </a:lnTo>
                  <a:lnTo>
                    <a:pt x="413" y="134"/>
                  </a:lnTo>
                  <a:lnTo>
                    <a:pt x="416" y="134"/>
                  </a:lnTo>
                  <a:lnTo>
                    <a:pt x="420" y="130"/>
                  </a:lnTo>
                  <a:lnTo>
                    <a:pt x="422" y="128"/>
                  </a:lnTo>
                  <a:lnTo>
                    <a:pt x="422" y="127"/>
                  </a:lnTo>
                  <a:lnTo>
                    <a:pt x="423" y="125"/>
                  </a:lnTo>
                  <a:lnTo>
                    <a:pt x="425" y="122"/>
                  </a:lnTo>
                  <a:lnTo>
                    <a:pt x="428" y="121"/>
                  </a:lnTo>
                  <a:lnTo>
                    <a:pt x="429" y="121"/>
                  </a:lnTo>
                  <a:lnTo>
                    <a:pt x="431" y="121"/>
                  </a:lnTo>
                  <a:lnTo>
                    <a:pt x="432" y="120"/>
                  </a:lnTo>
                  <a:lnTo>
                    <a:pt x="433" y="120"/>
                  </a:lnTo>
                  <a:lnTo>
                    <a:pt x="434" y="119"/>
                  </a:lnTo>
                  <a:lnTo>
                    <a:pt x="435" y="117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9" y="117"/>
                  </a:lnTo>
                  <a:lnTo>
                    <a:pt x="440" y="117"/>
                  </a:lnTo>
                  <a:lnTo>
                    <a:pt x="440" y="116"/>
                  </a:lnTo>
                  <a:lnTo>
                    <a:pt x="440" y="115"/>
                  </a:lnTo>
                  <a:lnTo>
                    <a:pt x="440" y="115"/>
                  </a:lnTo>
                  <a:lnTo>
                    <a:pt x="441" y="115"/>
                  </a:lnTo>
                  <a:lnTo>
                    <a:pt x="442" y="115"/>
                  </a:lnTo>
                  <a:lnTo>
                    <a:pt x="442" y="116"/>
                  </a:lnTo>
                  <a:lnTo>
                    <a:pt x="443" y="117"/>
                  </a:lnTo>
                  <a:lnTo>
                    <a:pt x="445" y="117"/>
                  </a:lnTo>
                  <a:lnTo>
                    <a:pt x="445" y="116"/>
                  </a:lnTo>
                  <a:lnTo>
                    <a:pt x="445" y="115"/>
                  </a:lnTo>
                  <a:lnTo>
                    <a:pt x="444" y="113"/>
                  </a:lnTo>
                  <a:lnTo>
                    <a:pt x="444" y="110"/>
                  </a:lnTo>
                  <a:lnTo>
                    <a:pt x="443" y="107"/>
                  </a:lnTo>
                  <a:lnTo>
                    <a:pt x="441" y="105"/>
                  </a:lnTo>
                  <a:lnTo>
                    <a:pt x="439" y="104"/>
                  </a:lnTo>
                  <a:lnTo>
                    <a:pt x="437" y="102"/>
                  </a:lnTo>
                  <a:lnTo>
                    <a:pt x="436" y="99"/>
                  </a:lnTo>
                  <a:lnTo>
                    <a:pt x="435" y="96"/>
                  </a:lnTo>
                  <a:lnTo>
                    <a:pt x="434" y="93"/>
                  </a:lnTo>
                  <a:lnTo>
                    <a:pt x="432" y="89"/>
                  </a:lnTo>
                  <a:lnTo>
                    <a:pt x="432" y="87"/>
                  </a:lnTo>
                  <a:lnTo>
                    <a:pt x="434" y="85"/>
                  </a:lnTo>
                  <a:lnTo>
                    <a:pt x="436" y="86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2" y="88"/>
                  </a:lnTo>
                  <a:lnTo>
                    <a:pt x="452" y="91"/>
                  </a:lnTo>
                  <a:lnTo>
                    <a:pt x="452" y="92"/>
                  </a:lnTo>
                  <a:lnTo>
                    <a:pt x="454" y="93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9" y="93"/>
                  </a:lnTo>
                  <a:lnTo>
                    <a:pt x="461" y="93"/>
                  </a:lnTo>
                  <a:lnTo>
                    <a:pt x="460" y="94"/>
                  </a:lnTo>
                  <a:lnTo>
                    <a:pt x="461" y="96"/>
                  </a:lnTo>
                  <a:lnTo>
                    <a:pt x="461" y="98"/>
                  </a:lnTo>
                  <a:lnTo>
                    <a:pt x="462" y="98"/>
                  </a:lnTo>
                  <a:lnTo>
                    <a:pt x="463" y="99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72" y="102"/>
                  </a:lnTo>
                  <a:lnTo>
                    <a:pt x="474" y="103"/>
                  </a:lnTo>
                  <a:lnTo>
                    <a:pt x="472" y="104"/>
                  </a:lnTo>
                  <a:lnTo>
                    <a:pt x="473" y="104"/>
                  </a:lnTo>
                  <a:lnTo>
                    <a:pt x="473" y="105"/>
                  </a:lnTo>
                  <a:lnTo>
                    <a:pt x="474" y="105"/>
                  </a:lnTo>
                  <a:lnTo>
                    <a:pt x="474" y="107"/>
                  </a:lnTo>
                  <a:lnTo>
                    <a:pt x="474" y="109"/>
                  </a:lnTo>
                  <a:lnTo>
                    <a:pt x="475" y="110"/>
                  </a:lnTo>
                  <a:lnTo>
                    <a:pt x="476" y="111"/>
                  </a:lnTo>
                  <a:lnTo>
                    <a:pt x="476" y="109"/>
                  </a:lnTo>
                  <a:lnTo>
                    <a:pt x="479" y="109"/>
                  </a:lnTo>
                  <a:lnTo>
                    <a:pt x="481" y="110"/>
                  </a:lnTo>
                  <a:lnTo>
                    <a:pt x="482" y="113"/>
                  </a:lnTo>
                  <a:lnTo>
                    <a:pt x="482" y="113"/>
                  </a:lnTo>
                  <a:lnTo>
                    <a:pt x="483" y="113"/>
                  </a:lnTo>
                  <a:lnTo>
                    <a:pt x="486" y="110"/>
                  </a:lnTo>
                  <a:lnTo>
                    <a:pt x="490" y="110"/>
                  </a:lnTo>
                  <a:lnTo>
                    <a:pt x="499" y="110"/>
                  </a:lnTo>
                  <a:lnTo>
                    <a:pt x="500" y="110"/>
                  </a:lnTo>
                  <a:lnTo>
                    <a:pt x="502" y="109"/>
                  </a:lnTo>
                  <a:lnTo>
                    <a:pt x="505" y="105"/>
                  </a:lnTo>
                  <a:lnTo>
                    <a:pt x="506" y="104"/>
                  </a:lnTo>
                  <a:lnTo>
                    <a:pt x="506" y="103"/>
                  </a:lnTo>
                  <a:lnTo>
                    <a:pt x="507" y="104"/>
                  </a:lnTo>
                  <a:lnTo>
                    <a:pt x="508" y="104"/>
                  </a:lnTo>
                  <a:lnTo>
                    <a:pt x="510" y="106"/>
                  </a:lnTo>
                  <a:lnTo>
                    <a:pt x="510" y="107"/>
                  </a:lnTo>
                  <a:lnTo>
                    <a:pt x="510" y="108"/>
                  </a:lnTo>
                  <a:lnTo>
                    <a:pt x="509" y="110"/>
                  </a:lnTo>
                  <a:lnTo>
                    <a:pt x="508" y="111"/>
                  </a:lnTo>
                  <a:lnTo>
                    <a:pt x="509" y="113"/>
                  </a:lnTo>
                  <a:lnTo>
                    <a:pt x="510" y="114"/>
                  </a:lnTo>
                  <a:lnTo>
                    <a:pt x="511" y="116"/>
                  </a:lnTo>
                  <a:lnTo>
                    <a:pt x="510" y="118"/>
                  </a:lnTo>
                  <a:lnTo>
                    <a:pt x="508" y="120"/>
                  </a:lnTo>
                  <a:lnTo>
                    <a:pt x="505" y="122"/>
                  </a:lnTo>
                  <a:lnTo>
                    <a:pt x="502" y="123"/>
                  </a:lnTo>
                  <a:lnTo>
                    <a:pt x="498" y="123"/>
                  </a:lnTo>
                  <a:lnTo>
                    <a:pt x="497" y="124"/>
                  </a:lnTo>
                  <a:lnTo>
                    <a:pt x="496" y="125"/>
                  </a:lnTo>
                  <a:lnTo>
                    <a:pt x="496" y="127"/>
                  </a:lnTo>
                  <a:lnTo>
                    <a:pt x="500" y="132"/>
                  </a:lnTo>
                  <a:lnTo>
                    <a:pt x="502" y="133"/>
                  </a:lnTo>
                  <a:lnTo>
                    <a:pt x="503" y="133"/>
                  </a:lnTo>
                  <a:lnTo>
                    <a:pt x="504" y="132"/>
                  </a:lnTo>
                  <a:lnTo>
                    <a:pt x="505" y="132"/>
                  </a:lnTo>
                  <a:lnTo>
                    <a:pt x="506" y="132"/>
                  </a:lnTo>
                  <a:lnTo>
                    <a:pt x="508" y="134"/>
                  </a:lnTo>
                  <a:lnTo>
                    <a:pt x="510" y="134"/>
                  </a:lnTo>
                  <a:lnTo>
                    <a:pt x="510" y="134"/>
                  </a:lnTo>
                  <a:lnTo>
                    <a:pt x="509" y="134"/>
                  </a:lnTo>
                  <a:lnTo>
                    <a:pt x="508" y="135"/>
                  </a:lnTo>
                  <a:lnTo>
                    <a:pt x="509" y="136"/>
                  </a:lnTo>
                  <a:lnTo>
                    <a:pt x="510" y="137"/>
                  </a:lnTo>
                  <a:lnTo>
                    <a:pt x="511" y="139"/>
                  </a:lnTo>
                  <a:lnTo>
                    <a:pt x="512" y="140"/>
                  </a:lnTo>
                  <a:lnTo>
                    <a:pt x="512" y="141"/>
                  </a:lnTo>
                  <a:lnTo>
                    <a:pt x="512" y="143"/>
                  </a:lnTo>
                  <a:lnTo>
                    <a:pt x="513" y="145"/>
                  </a:lnTo>
                  <a:lnTo>
                    <a:pt x="519" y="151"/>
                  </a:lnTo>
                  <a:lnTo>
                    <a:pt x="523" y="152"/>
                  </a:lnTo>
                  <a:lnTo>
                    <a:pt x="526" y="151"/>
                  </a:lnTo>
                  <a:lnTo>
                    <a:pt x="529" y="148"/>
                  </a:lnTo>
                  <a:lnTo>
                    <a:pt x="531" y="147"/>
                  </a:lnTo>
                  <a:lnTo>
                    <a:pt x="534" y="147"/>
                  </a:lnTo>
                  <a:lnTo>
                    <a:pt x="537" y="146"/>
                  </a:lnTo>
                  <a:lnTo>
                    <a:pt x="537" y="146"/>
                  </a:lnTo>
                  <a:lnTo>
                    <a:pt x="537" y="145"/>
                  </a:lnTo>
                  <a:lnTo>
                    <a:pt x="537" y="144"/>
                  </a:lnTo>
                  <a:lnTo>
                    <a:pt x="536" y="144"/>
                  </a:lnTo>
                  <a:lnTo>
                    <a:pt x="535" y="144"/>
                  </a:lnTo>
                  <a:lnTo>
                    <a:pt x="534" y="140"/>
                  </a:lnTo>
                  <a:lnTo>
                    <a:pt x="536" y="140"/>
                  </a:lnTo>
                  <a:lnTo>
                    <a:pt x="537" y="141"/>
                  </a:lnTo>
                  <a:lnTo>
                    <a:pt x="543" y="145"/>
                  </a:lnTo>
                  <a:lnTo>
                    <a:pt x="542" y="147"/>
                  </a:lnTo>
                  <a:lnTo>
                    <a:pt x="543" y="148"/>
                  </a:lnTo>
                  <a:lnTo>
                    <a:pt x="549" y="150"/>
                  </a:lnTo>
                  <a:lnTo>
                    <a:pt x="550" y="151"/>
                  </a:lnTo>
                  <a:lnTo>
                    <a:pt x="553" y="152"/>
                  </a:lnTo>
                  <a:lnTo>
                    <a:pt x="554" y="153"/>
                  </a:lnTo>
                  <a:lnTo>
                    <a:pt x="556" y="153"/>
                  </a:lnTo>
                  <a:lnTo>
                    <a:pt x="557" y="154"/>
                  </a:lnTo>
                  <a:lnTo>
                    <a:pt x="557" y="155"/>
                  </a:lnTo>
                  <a:lnTo>
                    <a:pt x="558" y="158"/>
                  </a:lnTo>
                  <a:lnTo>
                    <a:pt x="559" y="158"/>
                  </a:lnTo>
                  <a:lnTo>
                    <a:pt x="561" y="160"/>
                  </a:lnTo>
                  <a:lnTo>
                    <a:pt x="561" y="159"/>
                  </a:lnTo>
                  <a:lnTo>
                    <a:pt x="564" y="158"/>
                  </a:lnTo>
                  <a:lnTo>
                    <a:pt x="564" y="157"/>
                  </a:lnTo>
                  <a:lnTo>
                    <a:pt x="567" y="157"/>
                  </a:lnTo>
                  <a:lnTo>
                    <a:pt x="571" y="158"/>
                  </a:lnTo>
                  <a:lnTo>
                    <a:pt x="578" y="161"/>
                  </a:lnTo>
                  <a:lnTo>
                    <a:pt x="579" y="161"/>
                  </a:lnTo>
                  <a:lnTo>
                    <a:pt x="583" y="159"/>
                  </a:lnTo>
                  <a:lnTo>
                    <a:pt x="585" y="160"/>
                  </a:lnTo>
                  <a:lnTo>
                    <a:pt x="585" y="163"/>
                  </a:lnTo>
                  <a:lnTo>
                    <a:pt x="585" y="164"/>
                  </a:lnTo>
                  <a:lnTo>
                    <a:pt x="585" y="166"/>
                  </a:lnTo>
                  <a:lnTo>
                    <a:pt x="587" y="168"/>
                  </a:lnTo>
                  <a:lnTo>
                    <a:pt x="585" y="170"/>
                  </a:lnTo>
                  <a:lnTo>
                    <a:pt x="585" y="174"/>
                  </a:lnTo>
                  <a:lnTo>
                    <a:pt x="586" y="178"/>
                  </a:lnTo>
                  <a:lnTo>
                    <a:pt x="589" y="183"/>
                  </a:lnTo>
                  <a:lnTo>
                    <a:pt x="590" y="187"/>
                  </a:lnTo>
                  <a:lnTo>
                    <a:pt x="591" y="188"/>
                  </a:lnTo>
                  <a:lnTo>
                    <a:pt x="591" y="188"/>
                  </a:lnTo>
                  <a:lnTo>
                    <a:pt x="594" y="189"/>
                  </a:lnTo>
                  <a:lnTo>
                    <a:pt x="596" y="189"/>
                  </a:lnTo>
                  <a:lnTo>
                    <a:pt x="597" y="190"/>
                  </a:lnTo>
                  <a:lnTo>
                    <a:pt x="598" y="193"/>
                  </a:lnTo>
                  <a:lnTo>
                    <a:pt x="600" y="194"/>
                  </a:lnTo>
                  <a:lnTo>
                    <a:pt x="601" y="193"/>
                  </a:lnTo>
                  <a:lnTo>
                    <a:pt x="603" y="193"/>
                  </a:lnTo>
                  <a:lnTo>
                    <a:pt x="603" y="192"/>
                  </a:lnTo>
                  <a:lnTo>
                    <a:pt x="605" y="194"/>
                  </a:lnTo>
                  <a:lnTo>
                    <a:pt x="605" y="194"/>
                  </a:lnTo>
                  <a:lnTo>
                    <a:pt x="606" y="199"/>
                  </a:lnTo>
                  <a:lnTo>
                    <a:pt x="607" y="200"/>
                  </a:lnTo>
                  <a:lnTo>
                    <a:pt x="608" y="203"/>
                  </a:lnTo>
                  <a:lnTo>
                    <a:pt x="608" y="204"/>
                  </a:lnTo>
                  <a:lnTo>
                    <a:pt x="609" y="210"/>
                  </a:lnTo>
                  <a:lnTo>
                    <a:pt x="609" y="213"/>
                  </a:lnTo>
                  <a:lnTo>
                    <a:pt x="609" y="215"/>
                  </a:lnTo>
                  <a:lnTo>
                    <a:pt x="605" y="215"/>
                  </a:lnTo>
                  <a:lnTo>
                    <a:pt x="603" y="216"/>
                  </a:lnTo>
                  <a:lnTo>
                    <a:pt x="600" y="219"/>
                  </a:lnTo>
                  <a:lnTo>
                    <a:pt x="597" y="219"/>
                  </a:lnTo>
                  <a:lnTo>
                    <a:pt x="595" y="218"/>
                  </a:lnTo>
                  <a:lnTo>
                    <a:pt x="592" y="218"/>
                  </a:lnTo>
                  <a:lnTo>
                    <a:pt x="591" y="218"/>
                  </a:lnTo>
                  <a:lnTo>
                    <a:pt x="591" y="218"/>
                  </a:lnTo>
                  <a:lnTo>
                    <a:pt x="588" y="218"/>
                  </a:lnTo>
                  <a:lnTo>
                    <a:pt x="584" y="218"/>
                  </a:lnTo>
                  <a:lnTo>
                    <a:pt x="582" y="219"/>
                  </a:lnTo>
                  <a:lnTo>
                    <a:pt x="582" y="220"/>
                  </a:lnTo>
                  <a:lnTo>
                    <a:pt x="582" y="223"/>
                  </a:lnTo>
                  <a:lnTo>
                    <a:pt x="581" y="224"/>
                  </a:lnTo>
                  <a:lnTo>
                    <a:pt x="580" y="225"/>
                  </a:lnTo>
                  <a:lnTo>
                    <a:pt x="578" y="226"/>
                  </a:lnTo>
                  <a:lnTo>
                    <a:pt x="573" y="231"/>
                  </a:lnTo>
                  <a:lnTo>
                    <a:pt x="572" y="233"/>
                  </a:lnTo>
                  <a:lnTo>
                    <a:pt x="569" y="232"/>
                  </a:lnTo>
                  <a:lnTo>
                    <a:pt x="569" y="238"/>
                  </a:lnTo>
                  <a:lnTo>
                    <a:pt x="567" y="240"/>
                  </a:lnTo>
                  <a:lnTo>
                    <a:pt x="563" y="242"/>
                  </a:lnTo>
                  <a:lnTo>
                    <a:pt x="551" y="248"/>
                  </a:lnTo>
                  <a:lnTo>
                    <a:pt x="549" y="250"/>
                  </a:lnTo>
                  <a:lnTo>
                    <a:pt x="546" y="254"/>
                  </a:lnTo>
                  <a:lnTo>
                    <a:pt x="544" y="258"/>
                  </a:lnTo>
                  <a:lnTo>
                    <a:pt x="543" y="262"/>
                  </a:lnTo>
                  <a:lnTo>
                    <a:pt x="543" y="266"/>
                  </a:lnTo>
                  <a:lnTo>
                    <a:pt x="543" y="267"/>
                  </a:lnTo>
                  <a:lnTo>
                    <a:pt x="543" y="273"/>
                  </a:lnTo>
                  <a:lnTo>
                    <a:pt x="543" y="276"/>
                  </a:lnTo>
                  <a:lnTo>
                    <a:pt x="541" y="279"/>
                  </a:lnTo>
                  <a:lnTo>
                    <a:pt x="538" y="282"/>
                  </a:lnTo>
                  <a:lnTo>
                    <a:pt x="535" y="283"/>
                  </a:lnTo>
                  <a:lnTo>
                    <a:pt x="531" y="283"/>
                  </a:lnTo>
                  <a:lnTo>
                    <a:pt x="528" y="283"/>
                  </a:lnTo>
                  <a:lnTo>
                    <a:pt x="526" y="284"/>
                  </a:lnTo>
                  <a:lnTo>
                    <a:pt x="525" y="287"/>
                  </a:lnTo>
                  <a:lnTo>
                    <a:pt x="525" y="289"/>
                  </a:lnTo>
                  <a:lnTo>
                    <a:pt x="524" y="293"/>
                  </a:lnTo>
                  <a:lnTo>
                    <a:pt x="523" y="295"/>
                  </a:lnTo>
                  <a:lnTo>
                    <a:pt x="521" y="296"/>
                  </a:lnTo>
                  <a:lnTo>
                    <a:pt x="519" y="296"/>
                  </a:lnTo>
                  <a:lnTo>
                    <a:pt x="518" y="296"/>
                  </a:lnTo>
                  <a:lnTo>
                    <a:pt x="515" y="296"/>
                  </a:lnTo>
                  <a:lnTo>
                    <a:pt x="514" y="298"/>
                  </a:lnTo>
                  <a:lnTo>
                    <a:pt x="511" y="303"/>
                  </a:lnTo>
                  <a:lnTo>
                    <a:pt x="509" y="305"/>
                  </a:lnTo>
                  <a:lnTo>
                    <a:pt x="492" y="311"/>
                  </a:lnTo>
                  <a:lnTo>
                    <a:pt x="488" y="311"/>
                  </a:lnTo>
                  <a:lnTo>
                    <a:pt x="486" y="308"/>
                  </a:lnTo>
                  <a:lnTo>
                    <a:pt x="484" y="308"/>
                  </a:lnTo>
                  <a:lnTo>
                    <a:pt x="482" y="308"/>
                  </a:lnTo>
                  <a:lnTo>
                    <a:pt x="481" y="309"/>
                  </a:lnTo>
                  <a:lnTo>
                    <a:pt x="479" y="310"/>
                  </a:lnTo>
                  <a:lnTo>
                    <a:pt x="477" y="310"/>
                  </a:lnTo>
                  <a:lnTo>
                    <a:pt x="467" y="305"/>
                  </a:lnTo>
                  <a:lnTo>
                    <a:pt x="463" y="304"/>
                  </a:lnTo>
                  <a:lnTo>
                    <a:pt x="458" y="305"/>
                  </a:lnTo>
                  <a:lnTo>
                    <a:pt x="454" y="308"/>
                  </a:lnTo>
                  <a:lnTo>
                    <a:pt x="453" y="310"/>
                  </a:lnTo>
                  <a:lnTo>
                    <a:pt x="452" y="313"/>
                  </a:lnTo>
                  <a:lnTo>
                    <a:pt x="452" y="314"/>
                  </a:lnTo>
                  <a:lnTo>
                    <a:pt x="448" y="317"/>
                  </a:lnTo>
                  <a:lnTo>
                    <a:pt x="446" y="320"/>
                  </a:lnTo>
                  <a:lnTo>
                    <a:pt x="441" y="334"/>
                  </a:lnTo>
                  <a:lnTo>
                    <a:pt x="440" y="336"/>
                  </a:lnTo>
                  <a:lnTo>
                    <a:pt x="439" y="338"/>
                  </a:lnTo>
                  <a:lnTo>
                    <a:pt x="439" y="340"/>
                  </a:lnTo>
                  <a:lnTo>
                    <a:pt x="435" y="337"/>
                  </a:lnTo>
                  <a:lnTo>
                    <a:pt x="434" y="327"/>
                  </a:lnTo>
                  <a:lnTo>
                    <a:pt x="432" y="324"/>
                  </a:lnTo>
                  <a:lnTo>
                    <a:pt x="431" y="324"/>
                  </a:lnTo>
                  <a:lnTo>
                    <a:pt x="428" y="326"/>
                  </a:lnTo>
                  <a:lnTo>
                    <a:pt x="426" y="326"/>
                  </a:lnTo>
                  <a:lnTo>
                    <a:pt x="424" y="325"/>
                  </a:lnTo>
                  <a:lnTo>
                    <a:pt x="421" y="323"/>
                  </a:lnTo>
                  <a:lnTo>
                    <a:pt x="419" y="322"/>
                  </a:lnTo>
                  <a:lnTo>
                    <a:pt x="416" y="322"/>
                  </a:lnTo>
                  <a:lnTo>
                    <a:pt x="415" y="322"/>
                  </a:lnTo>
                  <a:lnTo>
                    <a:pt x="413" y="321"/>
                  </a:lnTo>
                  <a:lnTo>
                    <a:pt x="412" y="320"/>
                  </a:lnTo>
                  <a:lnTo>
                    <a:pt x="412" y="318"/>
                  </a:lnTo>
                  <a:lnTo>
                    <a:pt x="411" y="316"/>
                  </a:lnTo>
                  <a:lnTo>
                    <a:pt x="410" y="315"/>
                  </a:lnTo>
                  <a:lnTo>
                    <a:pt x="408" y="315"/>
                  </a:lnTo>
                  <a:lnTo>
                    <a:pt x="403" y="314"/>
                  </a:lnTo>
                  <a:lnTo>
                    <a:pt x="401" y="313"/>
                  </a:lnTo>
                  <a:lnTo>
                    <a:pt x="400" y="313"/>
                  </a:lnTo>
                  <a:lnTo>
                    <a:pt x="399" y="313"/>
                  </a:lnTo>
                  <a:lnTo>
                    <a:pt x="398" y="314"/>
                  </a:lnTo>
                  <a:lnTo>
                    <a:pt x="397" y="314"/>
                  </a:lnTo>
                  <a:lnTo>
                    <a:pt x="394" y="313"/>
                  </a:lnTo>
                  <a:lnTo>
                    <a:pt x="392" y="314"/>
                  </a:lnTo>
                  <a:lnTo>
                    <a:pt x="388" y="322"/>
                  </a:lnTo>
                  <a:lnTo>
                    <a:pt x="387" y="323"/>
                  </a:lnTo>
                  <a:lnTo>
                    <a:pt x="386" y="323"/>
                  </a:lnTo>
                  <a:lnTo>
                    <a:pt x="384" y="322"/>
                  </a:lnTo>
                  <a:lnTo>
                    <a:pt x="382" y="322"/>
                  </a:lnTo>
                  <a:lnTo>
                    <a:pt x="369" y="320"/>
                  </a:lnTo>
                  <a:lnTo>
                    <a:pt x="362" y="321"/>
                  </a:lnTo>
                  <a:lnTo>
                    <a:pt x="356" y="319"/>
                  </a:lnTo>
                  <a:lnTo>
                    <a:pt x="347" y="313"/>
                  </a:lnTo>
                  <a:lnTo>
                    <a:pt x="347" y="312"/>
                  </a:lnTo>
                  <a:lnTo>
                    <a:pt x="347" y="311"/>
                  </a:lnTo>
                  <a:lnTo>
                    <a:pt x="347" y="310"/>
                  </a:lnTo>
                  <a:lnTo>
                    <a:pt x="345" y="310"/>
                  </a:lnTo>
                  <a:lnTo>
                    <a:pt x="345" y="309"/>
                  </a:lnTo>
                  <a:lnTo>
                    <a:pt x="344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4" y="308"/>
                  </a:lnTo>
                  <a:lnTo>
                    <a:pt x="343" y="308"/>
                  </a:lnTo>
                  <a:lnTo>
                    <a:pt x="342" y="308"/>
                  </a:lnTo>
                  <a:lnTo>
                    <a:pt x="341" y="307"/>
                  </a:lnTo>
                  <a:lnTo>
                    <a:pt x="339" y="307"/>
                  </a:lnTo>
                  <a:lnTo>
                    <a:pt x="338" y="306"/>
                  </a:lnTo>
                  <a:lnTo>
                    <a:pt x="338" y="305"/>
                  </a:lnTo>
                  <a:lnTo>
                    <a:pt x="338" y="303"/>
                  </a:lnTo>
                  <a:lnTo>
                    <a:pt x="334" y="303"/>
                  </a:lnTo>
                  <a:lnTo>
                    <a:pt x="333" y="303"/>
                  </a:lnTo>
                  <a:lnTo>
                    <a:pt x="331" y="305"/>
                  </a:lnTo>
                  <a:lnTo>
                    <a:pt x="329" y="306"/>
                  </a:lnTo>
                  <a:lnTo>
                    <a:pt x="326" y="306"/>
                  </a:lnTo>
                  <a:lnTo>
                    <a:pt x="325" y="305"/>
                  </a:lnTo>
                  <a:lnTo>
                    <a:pt x="318" y="302"/>
                  </a:lnTo>
                  <a:lnTo>
                    <a:pt x="313" y="299"/>
                  </a:lnTo>
                  <a:lnTo>
                    <a:pt x="310" y="298"/>
                  </a:lnTo>
                  <a:lnTo>
                    <a:pt x="306" y="295"/>
                  </a:lnTo>
                  <a:lnTo>
                    <a:pt x="304" y="293"/>
                  </a:lnTo>
                  <a:lnTo>
                    <a:pt x="300" y="292"/>
                  </a:lnTo>
                  <a:lnTo>
                    <a:pt x="296" y="290"/>
                  </a:lnTo>
                  <a:lnTo>
                    <a:pt x="294" y="290"/>
                  </a:lnTo>
                  <a:lnTo>
                    <a:pt x="290" y="290"/>
                  </a:lnTo>
                  <a:lnTo>
                    <a:pt x="289" y="289"/>
                  </a:lnTo>
                  <a:lnTo>
                    <a:pt x="289" y="288"/>
                  </a:lnTo>
                  <a:lnTo>
                    <a:pt x="288" y="288"/>
                  </a:lnTo>
                  <a:lnTo>
                    <a:pt x="287" y="288"/>
                  </a:lnTo>
                  <a:lnTo>
                    <a:pt x="287" y="290"/>
                  </a:lnTo>
                  <a:lnTo>
                    <a:pt x="286" y="290"/>
                  </a:lnTo>
                  <a:lnTo>
                    <a:pt x="285" y="292"/>
                  </a:lnTo>
                  <a:lnTo>
                    <a:pt x="284" y="292"/>
                  </a:lnTo>
                  <a:lnTo>
                    <a:pt x="278" y="295"/>
                  </a:lnTo>
                  <a:lnTo>
                    <a:pt x="276" y="295"/>
                  </a:lnTo>
                  <a:lnTo>
                    <a:pt x="277" y="292"/>
                  </a:lnTo>
                  <a:lnTo>
                    <a:pt x="277" y="290"/>
                  </a:lnTo>
                  <a:lnTo>
                    <a:pt x="277" y="289"/>
                  </a:lnTo>
                  <a:lnTo>
                    <a:pt x="276" y="287"/>
                  </a:lnTo>
                  <a:lnTo>
                    <a:pt x="269" y="286"/>
                  </a:lnTo>
                  <a:lnTo>
                    <a:pt x="264" y="284"/>
                  </a:lnTo>
                  <a:lnTo>
                    <a:pt x="262" y="284"/>
                  </a:lnTo>
                  <a:lnTo>
                    <a:pt x="261" y="285"/>
                  </a:lnTo>
                  <a:lnTo>
                    <a:pt x="261" y="286"/>
                  </a:lnTo>
                  <a:lnTo>
                    <a:pt x="261" y="287"/>
                  </a:lnTo>
                  <a:lnTo>
                    <a:pt x="260" y="290"/>
                  </a:lnTo>
                  <a:lnTo>
                    <a:pt x="260" y="294"/>
                  </a:lnTo>
                  <a:lnTo>
                    <a:pt x="260" y="298"/>
                  </a:lnTo>
                  <a:lnTo>
                    <a:pt x="260" y="302"/>
                  </a:lnTo>
                  <a:lnTo>
                    <a:pt x="259" y="310"/>
                  </a:lnTo>
                  <a:lnTo>
                    <a:pt x="258" y="312"/>
                  </a:lnTo>
                  <a:lnTo>
                    <a:pt x="258" y="313"/>
                  </a:lnTo>
                  <a:lnTo>
                    <a:pt x="258" y="314"/>
                  </a:lnTo>
                  <a:lnTo>
                    <a:pt x="259" y="314"/>
                  </a:lnTo>
                  <a:lnTo>
                    <a:pt x="259" y="315"/>
                  </a:lnTo>
                  <a:lnTo>
                    <a:pt x="259" y="316"/>
                  </a:lnTo>
                  <a:lnTo>
                    <a:pt x="258" y="318"/>
                  </a:lnTo>
                  <a:lnTo>
                    <a:pt x="256" y="319"/>
                  </a:lnTo>
                  <a:lnTo>
                    <a:pt x="251" y="316"/>
                  </a:lnTo>
                  <a:lnTo>
                    <a:pt x="247" y="316"/>
                  </a:lnTo>
                  <a:lnTo>
                    <a:pt x="245" y="316"/>
                  </a:lnTo>
                  <a:lnTo>
                    <a:pt x="245" y="318"/>
                  </a:lnTo>
                  <a:lnTo>
                    <a:pt x="244" y="320"/>
                  </a:lnTo>
                  <a:lnTo>
                    <a:pt x="243" y="321"/>
                  </a:lnTo>
                  <a:lnTo>
                    <a:pt x="243" y="324"/>
                  </a:lnTo>
                  <a:lnTo>
                    <a:pt x="238" y="328"/>
                  </a:lnTo>
                  <a:lnTo>
                    <a:pt x="236" y="331"/>
                  </a:lnTo>
                  <a:lnTo>
                    <a:pt x="236" y="334"/>
                  </a:lnTo>
                  <a:lnTo>
                    <a:pt x="236" y="338"/>
                  </a:lnTo>
                  <a:lnTo>
                    <a:pt x="236" y="342"/>
                  </a:lnTo>
                  <a:lnTo>
                    <a:pt x="236" y="343"/>
                  </a:lnTo>
                  <a:lnTo>
                    <a:pt x="234" y="344"/>
                  </a:lnTo>
                  <a:lnTo>
                    <a:pt x="233" y="344"/>
                  </a:lnTo>
                  <a:lnTo>
                    <a:pt x="232" y="343"/>
                  </a:lnTo>
                  <a:lnTo>
                    <a:pt x="231" y="342"/>
                  </a:lnTo>
                  <a:lnTo>
                    <a:pt x="230" y="340"/>
                  </a:lnTo>
                  <a:lnTo>
                    <a:pt x="230" y="340"/>
                  </a:lnTo>
                  <a:lnTo>
                    <a:pt x="229" y="340"/>
                  </a:lnTo>
                  <a:lnTo>
                    <a:pt x="228" y="340"/>
                  </a:lnTo>
                  <a:lnTo>
                    <a:pt x="228" y="339"/>
                  </a:lnTo>
                  <a:lnTo>
                    <a:pt x="227" y="338"/>
                  </a:lnTo>
                  <a:lnTo>
                    <a:pt x="227" y="338"/>
                  </a:lnTo>
                  <a:lnTo>
                    <a:pt x="225" y="338"/>
                  </a:lnTo>
                  <a:lnTo>
                    <a:pt x="223" y="339"/>
                  </a:lnTo>
                  <a:lnTo>
                    <a:pt x="221" y="339"/>
                  </a:lnTo>
                  <a:lnTo>
                    <a:pt x="220" y="339"/>
                  </a:lnTo>
                  <a:lnTo>
                    <a:pt x="217" y="338"/>
                  </a:lnTo>
                  <a:lnTo>
                    <a:pt x="214" y="335"/>
                  </a:lnTo>
                  <a:lnTo>
                    <a:pt x="213" y="336"/>
                  </a:lnTo>
                  <a:lnTo>
                    <a:pt x="212" y="341"/>
                  </a:lnTo>
                  <a:lnTo>
                    <a:pt x="210" y="343"/>
                  </a:lnTo>
                  <a:lnTo>
                    <a:pt x="205" y="344"/>
                  </a:lnTo>
                  <a:lnTo>
                    <a:pt x="203" y="346"/>
                  </a:lnTo>
                  <a:lnTo>
                    <a:pt x="202" y="346"/>
                  </a:lnTo>
                  <a:lnTo>
                    <a:pt x="201" y="346"/>
                  </a:lnTo>
                  <a:lnTo>
                    <a:pt x="193" y="343"/>
                  </a:lnTo>
                  <a:lnTo>
                    <a:pt x="180" y="342"/>
                  </a:lnTo>
                  <a:lnTo>
                    <a:pt x="177" y="340"/>
                  </a:lnTo>
                  <a:lnTo>
                    <a:pt x="176" y="339"/>
                  </a:lnTo>
                  <a:lnTo>
                    <a:pt x="175" y="338"/>
                  </a:lnTo>
                  <a:lnTo>
                    <a:pt x="174" y="337"/>
                  </a:lnTo>
                  <a:lnTo>
                    <a:pt x="174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6" y="333"/>
                  </a:lnTo>
                  <a:lnTo>
                    <a:pt x="176" y="333"/>
                  </a:lnTo>
                  <a:lnTo>
                    <a:pt x="176" y="332"/>
                  </a:lnTo>
                  <a:lnTo>
                    <a:pt x="176" y="332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30"/>
                  </a:lnTo>
                  <a:lnTo>
                    <a:pt x="174" y="329"/>
                  </a:lnTo>
                  <a:lnTo>
                    <a:pt x="172" y="326"/>
                  </a:lnTo>
                  <a:lnTo>
                    <a:pt x="171" y="326"/>
                  </a:lnTo>
                  <a:lnTo>
                    <a:pt x="165" y="323"/>
                  </a:lnTo>
                  <a:lnTo>
                    <a:pt x="164" y="321"/>
                  </a:lnTo>
                  <a:lnTo>
                    <a:pt x="162" y="320"/>
                  </a:lnTo>
                  <a:lnTo>
                    <a:pt x="160" y="319"/>
                  </a:lnTo>
                  <a:lnTo>
                    <a:pt x="157" y="318"/>
                  </a:lnTo>
                  <a:lnTo>
                    <a:pt x="155" y="316"/>
                  </a:lnTo>
                  <a:lnTo>
                    <a:pt x="151" y="308"/>
                  </a:lnTo>
                  <a:lnTo>
                    <a:pt x="148" y="304"/>
                  </a:lnTo>
                  <a:lnTo>
                    <a:pt x="147" y="303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1"/>
                  </a:lnTo>
                  <a:lnTo>
                    <a:pt x="139" y="298"/>
                  </a:lnTo>
                  <a:lnTo>
                    <a:pt x="138" y="296"/>
                  </a:lnTo>
                  <a:lnTo>
                    <a:pt x="138" y="293"/>
                  </a:lnTo>
                  <a:lnTo>
                    <a:pt x="136" y="293"/>
                  </a:lnTo>
                  <a:lnTo>
                    <a:pt x="134" y="292"/>
                  </a:lnTo>
                  <a:lnTo>
                    <a:pt x="134" y="291"/>
                  </a:lnTo>
                  <a:lnTo>
                    <a:pt x="132" y="290"/>
                  </a:lnTo>
                  <a:lnTo>
                    <a:pt x="130" y="290"/>
                  </a:lnTo>
                  <a:lnTo>
                    <a:pt x="129" y="290"/>
                  </a:lnTo>
                  <a:lnTo>
                    <a:pt x="128" y="290"/>
                  </a:lnTo>
                  <a:lnTo>
                    <a:pt x="128" y="292"/>
                  </a:lnTo>
                  <a:lnTo>
                    <a:pt x="127" y="295"/>
                  </a:lnTo>
                  <a:lnTo>
                    <a:pt x="124" y="293"/>
                  </a:lnTo>
                  <a:lnTo>
                    <a:pt x="122" y="291"/>
                  </a:lnTo>
                  <a:lnTo>
                    <a:pt x="119" y="289"/>
                  </a:lnTo>
                  <a:lnTo>
                    <a:pt x="117" y="287"/>
                  </a:lnTo>
                  <a:lnTo>
                    <a:pt x="117" y="283"/>
                  </a:lnTo>
                  <a:lnTo>
                    <a:pt x="116" y="280"/>
                  </a:lnTo>
                  <a:lnTo>
                    <a:pt x="113" y="277"/>
                  </a:lnTo>
                  <a:lnTo>
                    <a:pt x="110" y="273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2" y="271"/>
                  </a:lnTo>
                  <a:lnTo>
                    <a:pt x="99" y="270"/>
                  </a:lnTo>
                  <a:lnTo>
                    <a:pt x="98" y="267"/>
                  </a:lnTo>
                  <a:lnTo>
                    <a:pt x="97" y="265"/>
                  </a:lnTo>
                  <a:lnTo>
                    <a:pt x="88" y="253"/>
                  </a:lnTo>
                  <a:lnTo>
                    <a:pt x="87" y="253"/>
                  </a:lnTo>
                  <a:lnTo>
                    <a:pt x="84" y="249"/>
                  </a:lnTo>
                  <a:lnTo>
                    <a:pt x="84" y="248"/>
                  </a:lnTo>
                  <a:lnTo>
                    <a:pt x="84" y="246"/>
                  </a:lnTo>
                  <a:lnTo>
                    <a:pt x="83" y="245"/>
                  </a:lnTo>
                  <a:lnTo>
                    <a:pt x="81" y="244"/>
                  </a:lnTo>
                  <a:lnTo>
                    <a:pt x="79" y="242"/>
                  </a:lnTo>
                  <a:lnTo>
                    <a:pt x="78" y="241"/>
                  </a:lnTo>
                  <a:lnTo>
                    <a:pt x="76" y="240"/>
                  </a:lnTo>
                  <a:lnTo>
                    <a:pt x="73" y="239"/>
                  </a:lnTo>
                  <a:lnTo>
                    <a:pt x="71" y="239"/>
                  </a:lnTo>
                  <a:lnTo>
                    <a:pt x="72" y="241"/>
                  </a:lnTo>
                  <a:lnTo>
                    <a:pt x="70" y="242"/>
                  </a:lnTo>
                  <a:lnTo>
                    <a:pt x="65" y="241"/>
                  </a:lnTo>
                  <a:lnTo>
                    <a:pt x="63" y="240"/>
                  </a:lnTo>
                  <a:lnTo>
                    <a:pt x="62" y="238"/>
                  </a:lnTo>
                  <a:lnTo>
                    <a:pt x="59" y="232"/>
                  </a:lnTo>
                  <a:lnTo>
                    <a:pt x="56" y="230"/>
                  </a:lnTo>
                  <a:lnTo>
                    <a:pt x="53" y="228"/>
                  </a:lnTo>
                  <a:lnTo>
                    <a:pt x="51" y="226"/>
                  </a:lnTo>
                  <a:lnTo>
                    <a:pt x="50" y="224"/>
                  </a:lnTo>
                  <a:lnTo>
                    <a:pt x="50" y="222"/>
                  </a:lnTo>
                  <a:lnTo>
                    <a:pt x="50" y="218"/>
                  </a:lnTo>
                  <a:lnTo>
                    <a:pt x="49" y="215"/>
                  </a:lnTo>
                  <a:lnTo>
                    <a:pt x="47" y="215"/>
                  </a:lnTo>
                  <a:lnTo>
                    <a:pt x="46" y="215"/>
                  </a:lnTo>
                  <a:lnTo>
                    <a:pt x="45" y="213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3" y="205"/>
                  </a:lnTo>
                  <a:lnTo>
                    <a:pt x="42" y="203"/>
                  </a:lnTo>
                  <a:lnTo>
                    <a:pt x="41" y="202"/>
                  </a:lnTo>
                  <a:lnTo>
                    <a:pt x="39" y="201"/>
                  </a:lnTo>
                  <a:lnTo>
                    <a:pt x="38" y="200"/>
                  </a:lnTo>
                  <a:lnTo>
                    <a:pt x="38" y="200"/>
                  </a:lnTo>
                  <a:lnTo>
                    <a:pt x="38" y="199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3"/>
                  </a:lnTo>
                  <a:lnTo>
                    <a:pt x="37" y="193"/>
                  </a:lnTo>
                  <a:lnTo>
                    <a:pt x="33" y="191"/>
                  </a:lnTo>
                  <a:lnTo>
                    <a:pt x="32" y="190"/>
                  </a:lnTo>
                  <a:lnTo>
                    <a:pt x="31" y="188"/>
                  </a:lnTo>
                  <a:lnTo>
                    <a:pt x="29" y="186"/>
                  </a:lnTo>
                  <a:lnTo>
                    <a:pt x="28" y="184"/>
                  </a:lnTo>
                  <a:lnTo>
                    <a:pt x="27" y="183"/>
                  </a:lnTo>
                  <a:lnTo>
                    <a:pt x="28" y="181"/>
                  </a:lnTo>
                  <a:lnTo>
                    <a:pt x="32" y="179"/>
                  </a:lnTo>
                  <a:lnTo>
                    <a:pt x="33" y="178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7" y="171"/>
                  </a:lnTo>
                  <a:lnTo>
                    <a:pt x="37" y="169"/>
                  </a:lnTo>
                  <a:lnTo>
                    <a:pt x="39" y="165"/>
                  </a:lnTo>
                  <a:lnTo>
                    <a:pt x="40" y="163"/>
                  </a:lnTo>
                  <a:lnTo>
                    <a:pt x="40" y="160"/>
                  </a:lnTo>
                  <a:lnTo>
                    <a:pt x="39" y="159"/>
                  </a:lnTo>
                  <a:lnTo>
                    <a:pt x="38" y="158"/>
                  </a:lnTo>
                  <a:lnTo>
                    <a:pt x="35" y="157"/>
                  </a:lnTo>
                  <a:lnTo>
                    <a:pt x="35" y="155"/>
                  </a:lnTo>
                  <a:lnTo>
                    <a:pt x="35" y="153"/>
                  </a:lnTo>
                  <a:lnTo>
                    <a:pt x="35" y="151"/>
                  </a:lnTo>
                  <a:lnTo>
                    <a:pt x="33" y="150"/>
                  </a:lnTo>
                  <a:lnTo>
                    <a:pt x="30" y="149"/>
                  </a:lnTo>
                  <a:lnTo>
                    <a:pt x="29" y="148"/>
                  </a:lnTo>
                  <a:lnTo>
                    <a:pt x="15" y="140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5"/>
                  </a:lnTo>
                  <a:lnTo>
                    <a:pt x="13" y="134"/>
                  </a:lnTo>
                  <a:lnTo>
                    <a:pt x="11" y="134"/>
                  </a:lnTo>
                  <a:lnTo>
                    <a:pt x="10" y="133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5" y="117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3" y="108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7" y="103"/>
                  </a:lnTo>
                  <a:lnTo>
                    <a:pt x="8" y="104"/>
                  </a:lnTo>
                  <a:lnTo>
                    <a:pt x="8" y="105"/>
                  </a:lnTo>
                  <a:lnTo>
                    <a:pt x="8" y="108"/>
                  </a:lnTo>
                  <a:lnTo>
                    <a:pt x="9" y="109"/>
                  </a:lnTo>
                  <a:lnTo>
                    <a:pt x="10" y="110"/>
                  </a:lnTo>
                  <a:lnTo>
                    <a:pt x="11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6" y="119"/>
                  </a:lnTo>
                  <a:lnTo>
                    <a:pt x="18" y="122"/>
                  </a:lnTo>
                  <a:lnTo>
                    <a:pt x="19" y="124"/>
                  </a:lnTo>
                  <a:lnTo>
                    <a:pt x="20" y="124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0" y="121"/>
                  </a:lnTo>
                  <a:lnTo>
                    <a:pt x="20" y="119"/>
                  </a:lnTo>
                  <a:lnTo>
                    <a:pt x="20" y="116"/>
                  </a:lnTo>
                  <a:lnTo>
                    <a:pt x="21" y="115"/>
                  </a:lnTo>
                  <a:lnTo>
                    <a:pt x="23" y="113"/>
                  </a:lnTo>
                  <a:lnTo>
                    <a:pt x="23" y="110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9" y="103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5" y="99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5" y="97"/>
                  </a:lnTo>
                  <a:lnTo>
                    <a:pt x="35" y="96"/>
                  </a:lnTo>
                  <a:lnTo>
                    <a:pt x="36" y="95"/>
                  </a:lnTo>
                  <a:lnTo>
                    <a:pt x="37" y="94"/>
                  </a:lnTo>
                  <a:lnTo>
                    <a:pt x="39" y="92"/>
                  </a:lnTo>
                  <a:lnTo>
                    <a:pt x="43" y="91"/>
                  </a:lnTo>
                  <a:lnTo>
                    <a:pt x="50" y="91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6" y="91"/>
                  </a:lnTo>
                  <a:lnTo>
                    <a:pt x="58" y="87"/>
                  </a:lnTo>
                  <a:lnTo>
                    <a:pt x="59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4" y="85"/>
                  </a:lnTo>
                  <a:lnTo>
                    <a:pt x="66" y="85"/>
                  </a:lnTo>
                  <a:lnTo>
                    <a:pt x="67" y="85"/>
                  </a:lnTo>
                  <a:lnTo>
                    <a:pt x="68" y="85"/>
                  </a:lnTo>
                  <a:lnTo>
                    <a:pt x="75" y="90"/>
                  </a:lnTo>
                  <a:lnTo>
                    <a:pt x="79" y="90"/>
                  </a:lnTo>
                  <a:lnTo>
                    <a:pt x="80" y="89"/>
                  </a:lnTo>
                  <a:lnTo>
                    <a:pt x="81" y="87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4" y="78"/>
                  </a:lnTo>
                  <a:lnTo>
                    <a:pt x="85" y="77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90" y="78"/>
                  </a:lnTo>
                  <a:lnTo>
                    <a:pt x="92" y="76"/>
                  </a:lnTo>
                  <a:lnTo>
                    <a:pt x="98" y="77"/>
                  </a:lnTo>
                  <a:lnTo>
                    <a:pt x="99" y="75"/>
                  </a:lnTo>
                  <a:lnTo>
                    <a:pt x="101" y="7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7" y="66"/>
                  </a:lnTo>
                  <a:lnTo>
                    <a:pt x="109" y="67"/>
                  </a:lnTo>
                  <a:lnTo>
                    <a:pt x="110" y="66"/>
                  </a:lnTo>
                  <a:lnTo>
                    <a:pt x="111" y="62"/>
                  </a:lnTo>
                  <a:lnTo>
                    <a:pt x="112" y="61"/>
                  </a:lnTo>
                  <a:lnTo>
                    <a:pt x="116" y="60"/>
                  </a:lnTo>
                  <a:lnTo>
                    <a:pt x="116" y="59"/>
                  </a:lnTo>
                  <a:lnTo>
                    <a:pt x="116" y="58"/>
                  </a:lnTo>
                  <a:lnTo>
                    <a:pt x="117" y="59"/>
                  </a:lnTo>
                  <a:lnTo>
                    <a:pt x="118" y="59"/>
                  </a:lnTo>
                  <a:lnTo>
                    <a:pt x="119" y="61"/>
                  </a:lnTo>
                  <a:lnTo>
                    <a:pt x="120" y="62"/>
                  </a:lnTo>
                  <a:lnTo>
                    <a:pt x="122" y="63"/>
                  </a:lnTo>
                  <a:lnTo>
                    <a:pt x="123" y="62"/>
                  </a:lnTo>
                  <a:lnTo>
                    <a:pt x="125" y="61"/>
                  </a:lnTo>
                  <a:lnTo>
                    <a:pt x="127" y="59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28" y="57"/>
                  </a:lnTo>
                  <a:lnTo>
                    <a:pt x="128" y="56"/>
                  </a:lnTo>
                  <a:lnTo>
                    <a:pt x="129" y="55"/>
                  </a:lnTo>
                  <a:lnTo>
                    <a:pt x="130" y="53"/>
                  </a:lnTo>
                  <a:lnTo>
                    <a:pt x="130" y="51"/>
                  </a:lnTo>
                  <a:lnTo>
                    <a:pt x="129" y="49"/>
                  </a:lnTo>
                  <a:lnTo>
                    <a:pt x="134" y="47"/>
                  </a:lnTo>
                  <a:lnTo>
                    <a:pt x="137" y="46"/>
                  </a:lnTo>
                  <a:lnTo>
                    <a:pt x="146" y="46"/>
                  </a:lnTo>
                  <a:lnTo>
                    <a:pt x="147" y="46"/>
                  </a:lnTo>
                  <a:lnTo>
                    <a:pt x="151" y="44"/>
                  </a:lnTo>
                  <a:lnTo>
                    <a:pt x="152" y="44"/>
                  </a:lnTo>
                  <a:lnTo>
                    <a:pt x="157" y="45"/>
                  </a:lnTo>
                  <a:lnTo>
                    <a:pt x="158" y="44"/>
                  </a:lnTo>
                  <a:lnTo>
                    <a:pt x="161" y="43"/>
                  </a:lnTo>
                  <a:lnTo>
                    <a:pt x="162" y="43"/>
                  </a:lnTo>
                  <a:lnTo>
                    <a:pt x="163" y="42"/>
                  </a:lnTo>
                  <a:lnTo>
                    <a:pt x="163" y="41"/>
                  </a:lnTo>
                  <a:lnTo>
                    <a:pt x="163" y="40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4" y="37"/>
                  </a:lnTo>
                  <a:lnTo>
                    <a:pt x="164" y="37"/>
                  </a:lnTo>
                  <a:lnTo>
                    <a:pt x="165" y="37"/>
                  </a:lnTo>
                  <a:lnTo>
                    <a:pt x="166" y="37"/>
                  </a:lnTo>
                  <a:lnTo>
                    <a:pt x="167" y="36"/>
                  </a:lnTo>
                  <a:lnTo>
                    <a:pt x="169" y="34"/>
                  </a:lnTo>
                  <a:lnTo>
                    <a:pt x="170" y="33"/>
                  </a:lnTo>
                  <a:lnTo>
                    <a:pt x="171" y="33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90" y="27"/>
                  </a:lnTo>
                  <a:lnTo>
                    <a:pt x="192" y="25"/>
                  </a:lnTo>
                  <a:lnTo>
                    <a:pt x="193" y="23"/>
                  </a:lnTo>
                  <a:lnTo>
                    <a:pt x="194" y="22"/>
                  </a:lnTo>
                  <a:lnTo>
                    <a:pt x="197" y="22"/>
                  </a:lnTo>
                  <a:lnTo>
                    <a:pt x="205" y="22"/>
                  </a:lnTo>
                  <a:lnTo>
                    <a:pt x="207" y="20"/>
                  </a:lnTo>
                  <a:lnTo>
                    <a:pt x="207" y="16"/>
                  </a:lnTo>
                  <a:lnTo>
                    <a:pt x="206" y="15"/>
                  </a:lnTo>
                  <a:lnTo>
                    <a:pt x="202" y="14"/>
                  </a:lnTo>
                  <a:lnTo>
                    <a:pt x="200" y="12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8"/>
                  </a:lnTo>
                  <a:lnTo>
                    <a:pt x="196" y="8"/>
                  </a:lnTo>
                  <a:lnTo>
                    <a:pt x="194" y="7"/>
                  </a:lnTo>
                  <a:lnTo>
                    <a:pt x="195" y="6"/>
                  </a:lnTo>
                  <a:lnTo>
                    <a:pt x="197" y="2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7" y="2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2" y="2"/>
                  </a:lnTo>
                  <a:lnTo>
                    <a:pt x="215" y="2"/>
                  </a:lnTo>
                  <a:lnTo>
                    <a:pt x="216" y="1"/>
                  </a:lnTo>
                  <a:lnTo>
                    <a:pt x="217" y="0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2"/>
                  </a:lnTo>
                  <a:lnTo>
                    <a:pt x="218" y="4"/>
                  </a:lnTo>
                  <a:lnTo>
                    <a:pt x="219" y="5"/>
                  </a:lnTo>
                  <a:lnTo>
                    <a:pt x="222" y="5"/>
                  </a:lnTo>
                  <a:lnTo>
                    <a:pt x="224" y="6"/>
                  </a:lnTo>
                  <a:lnTo>
                    <a:pt x="224" y="7"/>
                  </a:lnTo>
                  <a:lnTo>
                    <a:pt x="225" y="8"/>
                  </a:lnTo>
                  <a:lnTo>
                    <a:pt x="225" y="10"/>
                  </a:lnTo>
                  <a:lnTo>
                    <a:pt x="225" y="12"/>
                  </a:lnTo>
                  <a:lnTo>
                    <a:pt x="224" y="13"/>
                  </a:lnTo>
                  <a:lnTo>
                    <a:pt x="224" y="16"/>
                  </a:lnTo>
                  <a:lnTo>
                    <a:pt x="223" y="18"/>
                  </a:lnTo>
                  <a:lnTo>
                    <a:pt x="224" y="19"/>
                  </a:lnTo>
                  <a:lnTo>
                    <a:pt x="229" y="16"/>
                  </a:lnTo>
                  <a:lnTo>
                    <a:pt x="230" y="16"/>
                  </a:lnTo>
                  <a:lnTo>
                    <a:pt x="230" y="18"/>
                  </a:lnTo>
                  <a:lnTo>
                    <a:pt x="230" y="20"/>
                  </a:lnTo>
                  <a:lnTo>
                    <a:pt x="229" y="24"/>
                  </a:lnTo>
                  <a:lnTo>
                    <a:pt x="228" y="26"/>
                  </a:lnTo>
                  <a:lnTo>
                    <a:pt x="229" y="27"/>
                  </a:lnTo>
                  <a:lnTo>
                    <a:pt x="231" y="28"/>
                  </a:lnTo>
                  <a:lnTo>
                    <a:pt x="233" y="29"/>
                  </a:lnTo>
                  <a:lnTo>
                    <a:pt x="236" y="31"/>
                  </a:lnTo>
                  <a:lnTo>
                    <a:pt x="240" y="32"/>
                  </a:lnTo>
                  <a:lnTo>
                    <a:pt x="242" y="32"/>
                  </a:lnTo>
                  <a:lnTo>
                    <a:pt x="243" y="31"/>
                  </a:lnTo>
                  <a:lnTo>
                    <a:pt x="244" y="31"/>
                  </a:lnTo>
                  <a:lnTo>
                    <a:pt x="245" y="29"/>
                  </a:lnTo>
                  <a:lnTo>
                    <a:pt x="246" y="25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24" name="Freeform 100">
              <a:extLst>
                <a:ext uri="{FF2B5EF4-FFF2-40B4-BE49-F238E27FC236}">
                  <a16:creationId xmlns:a16="http://schemas.microsoft.com/office/drawing/2014/main" id="{99276399-72A6-B61D-546D-3C1EFCB64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928" y="3110769"/>
              <a:ext cx="1207497" cy="849353"/>
            </a:xfrm>
            <a:custGeom>
              <a:avLst/>
              <a:gdLst>
                <a:gd name="T0" fmla="*/ 269 w 853"/>
                <a:gd name="T1" fmla="*/ 26 h 600"/>
                <a:gd name="T2" fmla="*/ 307 w 853"/>
                <a:gd name="T3" fmla="*/ 38 h 600"/>
                <a:gd name="T4" fmla="*/ 374 w 853"/>
                <a:gd name="T5" fmla="*/ 44 h 600"/>
                <a:gd name="T6" fmla="*/ 418 w 853"/>
                <a:gd name="T7" fmla="*/ 74 h 600"/>
                <a:gd name="T8" fmla="*/ 536 w 853"/>
                <a:gd name="T9" fmla="*/ 37 h 600"/>
                <a:gd name="T10" fmla="*/ 580 w 853"/>
                <a:gd name="T11" fmla="*/ 0 h 600"/>
                <a:gd name="T12" fmla="*/ 606 w 853"/>
                <a:gd name="T13" fmla="*/ 13 h 600"/>
                <a:gd name="T14" fmla="*/ 619 w 853"/>
                <a:gd name="T15" fmla="*/ 33 h 600"/>
                <a:gd name="T16" fmla="*/ 629 w 853"/>
                <a:gd name="T17" fmla="*/ 57 h 600"/>
                <a:gd name="T18" fmla="*/ 637 w 853"/>
                <a:gd name="T19" fmla="*/ 82 h 600"/>
                <a:gd name="T20" fmla="*/ 659 w 853"/>
                <a:gd name="T21" fmla="*/ 108 h 600"/>
                <a:gd name="T22" fmla="*/ 672 w 853"/>
                <a:gd name="T23" fmla="*/ 133 h 600"/>
                <a:gd name="T24" fmla="*/ 690 w 853"/>
                <a:gd name="T25" fmla="*/ 159 h 600"/>
                <a:gd name="T26" fmla="*/ 711 w 853"/>
                <a:gd name="T27" fmla="*/ 188 h 600"/>
                <a:gd name="T28" fmla="*/ 720 w 853"/>
                <a:gd name="T29" fmla="*/ 236 h 600"/>
                <a:gd name="T30" fmla="*/ 717 w 853"/>
                <a:gd name="T31" fmla="*/ 261 h 600"/>
                <a:gd name="T32" fmla="*/ 709 w 853"/>
                <a:gd name="T33" fmla="*/ 290 h 600"/>
                <a:gd name="T34" fmla="*/ 712 w 853"/>
                <a:gd name="T35" fmla="*/ 318 h 600"/>
                <a:gd name="T36" fmla="*/ 714 w 853"/>
                <a:gd name="T37" fmla="*/ 361 h 600"/>
                <a:gd name="T38" fmla="*/ 764 w 853"/>
                <a:gd name="T39" fmla="*/ 401 h 600"/>
                <a:gd name="T40" fmla="*/ 786 w 853"/>
                <a:gd name="T41" fmla="*/ 393 h 600"/>
                <a:gd name="T42" fmla="*/ 814 w 853"/>
                <a:gd name="T43" fmla="*/ 376 h 600"/>
                <a:gd name="T44" fmla="*/ 850 w 853"/>
                <a:gd name="T45" fmla="*/ 401 h 600"/>
                <a:gd name="T46" fmla="*/ 846 w 853"/>
                <a:gd name="T47" fmla="*/ 442 h 600"/>
                <a:gd name="T48" fmla="*/ 789 w 853"/>
                <a:gd name="T49" fmla="*/ 469 h 600"/>
                <a:gd name="T50" fmla="*/ 795 w 853"/>
                <a:gd name="T51" fmla="*/ 452 h 600"/>
                <a:gd name="T52" fmla="*/ 779 w 853"/>
                <a:gd name="T53" fmla="*/ 436 h 600"/>
                <a:gd name="T54" fmla="*/ 785 w 853"/>
                <a:gd name="T55" fmla="*/ 456 h 600"/>
                <a:gd name="T56" fmla="*/ 771 w 853"/>
                <a:gd name="T57" fmla="*/ 476 h 600"/>
                <a:gd name="T58" fmla="*/ 785 w 853"/>
                <a:gd name="T59" fmla="*/ 471 h 600"/>
                <a:gd name="T60" fmla="*/ 769 w 853"/>
                <a:gd name="T61" fmla="*/ 483 h 600"/>
                <a:gd name="T62" fmla="*/ 775 w 853"/>
                <a:gd name="T63" fmla="*/ 487 h 600"/>
                <a:gd name="T64" fmla="*/ 756 w 853"/>
                <a:gd name="T65" fmla="*/ 519 h 600"/>
                <a:gd name="T66" fmla="*/ 757 w 853"/>
                <a:gd name="T67" fmla="*/ 565 h 600"/>
                <a:gd name="T68" fmla="*/ 687 w 853"/>
                <a:gd name="T69" fmla="*/ 558 h 600"/>
                <a:gd name="T70" fmla="*/ 612 w 853"/>
                <a:gd name="T71" fmla="*/ 534 h 600"/>
                <a:gd name="T72" fmla="*/ 524 w 853"/>
                <a:gd name="T73" fmla="*/ 565 h 600"/>
                <a:gd name="T74" fmla="*/ 473 w 853"/>
                <a:gd name="T75" fmla="*/ 598 h 600"/>
                <a:gd name="T76" fmla="*/ 372 w 853"/>
                <a:gd name="T77" fmla="*/ 586 h 600"/>
                <a:gd name="T78" fmla="*/ 237 w 853"/>
                <a:gd name="T79" fmla="*/ 575 h 600"/>
                <a:gd name="T80" fmla="*/ 221 w 853"/>
                <a:gd name="T81" fmla="*/ 520 h 600"/>
                <a:gd name="T82" fmla="*/ 207 w 853"/>
                <a:gd name="T83" fmla="*/ 493 h 600"/>
                <a:gd name="T84" fmla="*/ 209 w 853"/>
                <a:gd name="T85" fmla="*/ 472 h 600"/>
                <a:gd name="T86" fmla="*/ 164 w 853"/>
                <a:gd name="T87" fmla="*/ 486 h 600"/>
                <a:gd name="T88" fmla="*/ 122 w 853"/>
                <a:gd name="T89" fmla="*/ 460 h 600"/>
                <a:gd name="T90" fmla="*/ 115 w 853"/>
                <a:gd name="T91" fmla="*/ 439 h 600"/>
                <a:gd name="T92" fmla="*/ 108 w 853"/>
                <a:gd name="T93" fmla="*/ 421 h 600"/>
                <a:gd name="T94" fmla="*/ 86 w 853"/>
                <a:gd name="T95" fmla="*/ 397 h 600"/>
                <a:gd name="T96" fmla="*/ 47 w 853"/>
                <a:gd name="T97" fmla="*/ 369 h 600"/>
                <a:gd name="T98" fmla="*/ 46 w 853"/>
                <a:gd name="T99" fmla="*/ 333 h 600"/>
                <a:gd name="T100" fmla="*/ 23 w 853"/>
                <a:gd name="T101" fmla="*/ 314 h 600"/>
                <a:gd name="T102" fmla="*/ 38 w 853"/>
                <a:gd name="T103" fmla="*/ 284 h 600"/>
                <a:gd name="T104" fmla="*/ 54 w 853"/>
                <a:gd name="T105" fmla="*/ 266 h 600"/>
                <a:gd name="T106" fmla="*/ 83 w 853"/>
                <a:gd name="T107" fmla="*/ 260 h 600"/>
                <a:gd name="T108" fmla="*/ 106 w 853"/>
                <a:gd name="T109" fmla="*/ 218 h 600"/>
                <a:gd name="T110" fmla="*/ 121 w 853"/>
                <a:gd name="T111" fmla="*/ 190 h 600"/>
                <a:gd name="T112" fmla="*/ 138 w 853"/>
                <a:gd name="T113" fmla="*/ 153 h 600"/>
                <a:gd name="T114" fmla="*/ 159 w 853"/>
                <a:gd name="T115" fmla="*/ 114 h 600"/>
                <a:gd name="T116" fmla="*/ 180 w 853"/>
                <a:gd name="T117" fmla="*/ 78 h 600"/>
                <a:gd name="T118" fmla="*/ 224 w 853"/>
                <a:gd name="T119" fmla="*/ 6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3" h="600">
                  <a:moveTo>
                    <a:pt x="238" y="44"/>
                  </a:moveTo>
                  <a:lnTo>
                    <a:pt x="239" y="44"/>
                  </a:lnTo>
                  <a:lnTo>
                    <a:pt x="241" y="43"/>
                  </a:lnTo>
                  <a:lnTo>
                    <a:pt x="242" y="41"/>
                  </a:lnTo>
                  <a:lnTo>
                    <a:pt x="241" y="38"/>
                  </a:lnTo>
                  <a:lnTo>
                    <a:pt x="242" y="37"/>
                  </a:lnTo>
                  <a:lnTo>
                    <a:pt x="244" y="36"/>
                  </a:lnTo>
                  <a:lnTo>
                    <a:pt x="245" y="37"/>
                  </a:lnTo>
                  <a:lnTo>
                    <a:pt x="246" y="38"/>
                  </a:lnTo>
                  <a:lnTo>
                    <a:pt x="248" y="38"/>
                  </a:lnTo>
                  <a:lnTo>
                    <a:pt x="249" y="39"/>
                  </a:lnTo>
                  <a:lnTo>
                    <a:pt x="251" y="39"/>
                  </a:lnTo>
                  <a:lnTo>
                    <a:pt x="255" y="36"/>
                  </a:lnTo>
                  <a:lnTo>
                    <a:pt x="256" y="33"/>
                  </a:lnTo>
                  <a:lnTo>
                    <a:pt x="257" y="27"/>
                  </a:lnTo>
                  <a:lnTo>
                    <a:pt x="259" y="25"/>
                  </a:lnTo>
                  <a:lnTo>
                    <a:pt x="262" y="24"/>
                  </a:lnTo>
                  <a:lnTo>
                    <a:pt x="263" y="24"/>
                  </a:lnTo>
                  <a:lnTo>
                    <a:pt x="269" y="26"/>
                  </a:lnTo>
                  <a:lnTo>
                    <a:pt x="271" y="27"/>
                  </a:lnTo>
                  <a:lnTo>
                    <a:pt x="275" y="32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82" y="38"/>
                  </a:lnTo>
                  <a:lnTo>
                    <a:pt x="283" y="38"/>
                  </a:lnTo>
                  <a:lnTo>
                    <a:pt x="284" y="38"/>
                  </a:lnTo>
                  <a:lnTo>
                    <a:pt x="285" y="38"/>
                  </a:lnTo>
                  <a:lnTo>
                    <a:pt x="290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39"/>
                  </a:lnTo>
                  <a:lnTo>
                    <a:pt x="293" y="38"/>
                  </a:lnTo>
                  <a:lnTo>
                    <a:pt x="294" y="38"/>
                  </a:lnTo>
                  <a:lnTo>
                    <a:pt x="295" y="37"/>
                  </a:lnTo>
                  <a:lnTo>
                    <a:pt x="296" y="37"/>
                  </a:lnTo>
                  <a:lnTo>
                    <a:pt x="299" y="36"/>
                  </a:lnTo>
                  <a:lnTo>
                    <a:pt x="301" y="37"/>
                  </a:lnTo>
                  <a:lnTo>
                    <a:pt x="307" y="38"/>
                  </a:lnTo>
                  <a:lnTo>
                    <a:pt x="311" y="38"/>
                  </a:lnTo>
                  <a:lnTo>
                    <a:pt x="313" y="39"/>
                  </a:lnTo>
                  <a:lnTo>
                    <a:pt x="319" y="38"/>
                  </a:lnTo>
                  <a:lnTo>
                    <a:pt x="321" y="39"/>
                  </a:lnTo>
                  <a:lnTo>
                    <a:pt x="325" y="44"/>
                  </a:lnTo>
                  <a:lnTo>
                    <a:pt x="326" y="46"/>
                  </a:lnTo>
                  <a:lnTo>
                    <a:pt x="328" y="46"/>
                  </a:lnTo>
                  <a:lnTo>
                    <a:pt x="337" y="42"/>
                  </a:lnTo>
                  <a:lnTo>
                    <a:pt x="340" y="42"/>
                  </a:lnTo>
                  <a:lnTo>
                    <a:pt x="342" y="44"/>
                  </a:lnTo>
                  <a:lnTo>
                    <a:pt x="346" y="44"/>
                  </a:lnTo>
                  <a:lnTo>
                    <a:pt x="348" y="45"/>
                  </a:lnTo>
                  <a:lnTo>
                    <a:pt x="351" y="49"/>
                  </a:lnTo>
                  <a:lnTo>
                    <a:pt x="353" y="49"/>
                  </a:lnTo>
                  <a:lnTo>
                    <a:pt x="358" y="50"/>
                  </a:lnTo>
                  <a:lnTo>
                    <a:pt x="360" y="50"/>
                  </a:lnTo>
                  <a:lnTo>
                    <a:pt x="366" y="48"/>
                  </a:lnTo>
                  <a:lnTo>
                    <a:pt x="371" y="48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3" y="44"/>
                  </a:lnTo>
                  <a:lnTo>
                    <a:pt x="388" y="44"/>
                  </a:lnTo>
                  <a:lnTo>
                    <a:pt x="390" y="45"/>
                  </a:lnTo>
                  <a:lnTo>
                    <a:pt x="390" y="45"/>
                  </a:lnTo>
                  <a:lnTo>
                    <a:pt x="394" y="48"/>
                  </a:lnTo>
                  <a:lnTo>
                    <a:pt x="396" y="50"/>
                  </a:lnTo>
                  <a:lnTo>
                    <a:pt x="397" y="51"/>
                  </a:lnTo>
                  <a:lnTo>
                    <a:pt x="398" y="53"/>
                  </a:lnTo>
                  <a:lnTo>
                    <a:pt x="398" y="55"/>
                  </a:lnTo>
                  <a:lnTo>
                    <a:pt x="399" y="56"/>
                  </a:lnTo>
                  <a:lnTo>
                    <a:pt x="401" y="58"/>
                  </a:lnTo>
                  <a:lnTo>
                    <a:pt x="403" y="61"/>
                  </a:lnTo>
                  <a:lnTo>
                    <a:pt x="411" y="63"/>
                  </a:lnTo>
                  <a:lnTo>
                    <a:pt x="412" y="64"/>
                  </a:lnTo>
                  <a:lnTo>
                    <a:pt x="413" y="66"/>
                  </a:lnTo>
                  <a:lnTo>
                    <a:pt x="416" y="72"/>
                  </a:lnTo>
                  <a:lnTo>
                    <a:pt x="418" y="74"/>
                  </a:lnTo>
                  <a:lnTo>
                    <a:pt x="420" y="76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31" y="74"/>
                  </a:lnTo>
                  <a:lnTo>
                    <a:pt x="437" y="72"/>
                  </a:lnTo>
                  <a:lnTo>
                    <a:pt x="440" y="68"/>
                  </a:lnTo>
                  <a:lnTo>
                    <a:pt x="449" y="53"/>
                  </a:lnTo>
                  <a:lnTo>
                    <a:pt x="453" y="50"/>
                  </a:lnTo>
                  <a:lnTo>
                    <a:pt x="497" y="46"/>
                  </a:lnTo>
                  <a:lnTo>
                    <a:pt x="503" y="44"/>
                  </a:lnTo>
                  <a:lnTo>
                    <a:pt x="508" y="43"/>
                  </a:lnTo>
                  <a:lnTo>
                    <a:pt x="510" y="42"/>
                  </a:lnTo>
                  <a:lnTo>
                    <a:pt x="512" y="41"/>
                  </a:lnTo>
                  <a:lnTo>
                    <a:pt x="516" y="42"/>
                  </a:lnTo>
                  <a:lnTo>
                    <a:pt x="522" y="40"/>
                  </a:lnTo>
                  <a:lnTo>
                    <a:pt x="528" y="40"/>
                  </a:lnTo>
                  <a:lnTo>
                    <a:pt x="531" y="40"/>
                  </a:lnTo>
                  <a:lnTo>
                    <a:pt x="535" y="38"/>
                  </a:lnTo>
                  <a:lnTo>
                    <a:pt x="536" y="37"/>
                  </a:lnTo>
                  <a:lnTo>
                    <a:pt x="538" y="32"/>
                  </a:lnTo>
                  <a:lnTo>
                    <a:pt x="539" y="31"/>
                  </a:lnTo>
                  <a:lnTo>
                    <a:pt x="541" y="28"/>
                  </a:lnTo>
                  <a:lnTo>
                    <a:pt x="542" y="27"/>
                  </a:lnTo>
                  <a:lnTo>
                    <a:pt x="544" y="25"/>
                  </a:lnTo>
                  <a:lnTo>
                    <a:pt x="546" y="20"/>
                  </a:lnTo>
                  <a:lnTo>
                    <a:pt x="546" y="16"/>
                  </a:lnTo>
                  <a:lnTo>
                    <a:pt x="546" y="13"/>
                  </a:lnTo>
                  <a:lnTo>
                    <a:pt x="546" y="8"/>
                  </a:lnTo>
                  <a:lnTo>
                    <a:pt x="547" y="8"/>
                  </a:lnTo>
                  <a:lnTo>
                    <a:pt x="549" y="8"/>
                  </a:lnTo>
                  <a:lnTo>
                    <a:pt x="551" y="8"/>
                  </a:lnTo>
                  <a:lnTo>
                    <a:pt x="554" y="7"/>
                  </a:lnTo>
                  <a:lnTo>
                    <a:pt x="555" y="7"/>
                  </a:lnTo>
                  <a:lnTo>
                    <a:pt x="559" y="6"/>
                  </a:lnTo>
                  <a:lnTo>
                    <a:pt x="561" y="6"/>
                  </a:lnTo>
                  <a:lnTo>
                    <a:pt x="572" y="3"/>
                  </a:lnTo>
                  <a:lnTo>
                    <a:pt x="576" y="2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3" y="1"/>
                  </a:lnTo>
                  <a:lnTo>
                    <a:pt x="585" y="1"/>
                  </a:lnTo>
                  <a:lnTo>
                    <a:pt x="586" y="1"/>
                  </a:lnTo>
                  <a:lnTo>
                    <a:pt x="587" y="2"/>
                  </a:lnTo>
                  <a:lnTo>
                    <a:pt x="588" y="2"/>
                  </a:lnTo>
                  <a:lnTo>
                    <a:pt x="592" y="2"/>
                  </a:lnTo>
                  <a:lnTo>
                    <a:pt x="594" y="3"/>
                  </a:lnTo>
                  <a:lnTo>
                    <a:pt x="595" y="6"/>
                  </a:lnTo>
                  <a:lnTo>
                    <a:pt x="597" y="5"/>
                  </a:lnTo>
                  <a:lnTo>
                    <a:pt x="600" y="8"/>
                  </a:lnTo>
                  <a:lnTo>
                    <a:pt x="601" y="10"/>
                  </a:lnTo>
                  <a:lnTo>
                    <a:pt x="601" y="12"/>
                  </a:lnTo>
                  <a:lnTo>
                    <a:pt x="602" y="12"/>
                  </a:lnTo>
                  <a:lnTo>
                    <a:pt x="603" y="10"/>
                  </a:lnTo>
                  <a:lnTo>
                    <a:pt x="604" y="9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3"/>
                  </a:lnTo>
                  <a:lnTo>
                    <a:pt x="609" y="14"/>
                  </a:lnTo>
                  <a:lnTo>
                    <a:pt x="609" y="15"/>
                  </a:lnTo>
                  <a:lnTo>
                    <a:pt x="608" y="17"/>
                  </a:lnTo>
                  <a:lnTo>
                    <a:pt x="606" y="17"/>
                  </a:lnTo>
                  <a:lnTo>
                    <a:pt x="606" y="18"/>
                  </a:lnTo>
                  <a:lnTo>
                    <a:pt x="609" y="19"/>
                  </a:lnTo>
                  <a:lnTo>
                    <a:pt x="611" y="20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13" y="20"/>
                  </a:lnTo>
                  <a:lnTo>
                    <a:pt x="614" y="20"/>
                  </a:lnTo>
                  <a:lnTo>
                    <a:pt x="614" y="21"/>
                  </a:lnTo>
                  <a:lnTo>
                    <a:pt x="613" y="22"/>
                  </a:lnTo>
                  <a:lnTo>
                    <a:pt x="612" y="23"/>
                  </a:lnTo>
                  <a:lnTo>
                    <a:pt x="613" y="26"/>
                  </a:lnTo>
                  <a:lnTo>
                    <a:pt x="615" y="29"/>
                  </a:lnTo>
                  <a:lnTo>
                    <a:pt x="617" y="31"/>
                  </a:lnTo>
                  <a:lnTo>
                    <a:pt x="619" y="32"/>
                  </a:lnTo>
                  <a:lnTo>
                    <a:pt x="619" y="33"/>
                  </a:lnTo>
                  <a:lnTo>
                    <a:pt x="618" y="34"/>
                  </a:lnTo>
                  <a:lnTo>
                    <a:pt x="618" y="35"/>
                  </a:lnTo>
                  <a:lnTo>
                    <a:pt x="618" y="36"/>
                  </a:lnTo>
                  <a:lnTo>
                    <a:pt x="620" y="35"/>
                  </a:lnTo>
                  <a:lnTo>
                    <a:pt x="622" y="37"/>
                  </a:lnTo>
                  <a:lnTo>
                    <a:pt x="623" y="38"/>
                  </a:lnTo>
                  <a:lnTo>
                    <a:pt x="624" y="38"/>
                  </a:lnTo>
                  <a:lnTo>
                    <a:pt x="624" y="39"/>
                  </a:lnTo>
                  <a:lnTo>
                    <a:pt x="625" y="40"/>
                  </a:lnTo>
                  <a:lnTo>
                    <a:pt x="624" y="42"/>
                  </a:lnTo>
                  <a:lnTo>
                    <a:pt x="624" y="43"/>
                  </a:lnTo>
                  <a:lnTo>
                    <a:pt x="625" y="44"/>
                  </a:lnTo>
                  <a:lnTo>
                    <a:pt x="625" y="45"/>
                  </a:lnTo>
                  <a:lnTo>
                    <a:pt x="624" y="48"/>
                  </a:lnTo>
                  <a:lnTo>
                    <a:pt x="625" y="49"/>
                  </a:lnTo>
                  <a:lnTo>
                    <a:pt x="627" y="50"/>
                  </a:lnTo>
                  <a:lnTo>
                    <a:pt x="629" y="52"/>
                  </a:lnTo>
                  <a:lnTo>
                    <a:pt x="629" y="56"/>
                  </a:lnTo>
                  <a:lnTo>
                    <a:pt x="629" y="57"/>
                  </a:lnTo>
                  <a:lnTo>
                    <a:pt x="630" y="58"/>
                  </a:lnTo>
                  <a:lnTo>
                    <a:pt x="630" y="58"/>
                  </a:lnTo>
                  <a:lnTo>
                    <a:pt x="632" y="59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1" y="65"/>
                  </a:lnTo>
                  <a:lnTo>
                    <a:pt x="633" y="67"/>
                  </a:lnTo>
                  <a:lnTo>
                    <a:pt x="633" y="68"/>
                  </a:lnTo>
                  <a:lnTo>
                    <a:pt x="634" y="68"/>
                  </a:lnTo>
                  <a:lnTo>
                    <a:pt x="635" y="70"/>
                  </a:lnTo>
                  <a:lnTo>
                    <a:pt x="636" y="70"/>
                  </a:lnTo>
                  <a:lnTo>
                    <a:pt x="636" y="72"/>
                  </a:lnTo>
                  <a:lnTo>
                    <a:pt x="636" y="73"/>
                  </a:lnTo>
                  <a:lnTo>
                    <a:pt x="636" y="74"/>
                  </a:lnTo>
                  <a:lnTo>
                    <a:pt x="636" y="75"/>
                  </a:lnTo>
                  <a:lnTo>
                    <a:pt x="634" y="75"/>
                  </a:lnTo>
                  <a:lnTo>
                    <a:pt x="635" y="78"/>
                  </a:lnTo>
                  <a:lnTo>
                    <a:pt x="637" y="82"/>
                  </a:lnTo>
                  <a:lnTo>
                    <a:pt x="643" y="90"/>
                  </a:lnTo>
                  <a:lnTo>
                    <a:pt x="645" y="92"/>
                  </a:lnTo>
                  <a:lnTo>
                    <a:pt x="648" y="93"/>
                  </a:lnTo>
                  <a:lnTo>
                    <a:pt x="648" y="94"/>
                  </a:lnTo>
                  <a:lnTo>
                    <a:pt x="649" y="96"/>
                  </a:lnTo>
                  <a:lnTo>
                    <a:pt x="649" y="97"/>
                  </a:lnTo>
                  <a:lnTo>
                    <a:pt x="649" y="98"/>
                  </a:lnTo>
                  <a:lnTo>
                    <a:pt x="649" y="98"/>
                  </a:lnTo>
                  <a:lnTo>
                    <a:pt x="649" y="99"/>
                  </a:lnTo>
                  <a:lnTo>
                    <a:pt x="650" y="99"/>
                  </a:lnTo>
                  <a:lnTo>
                    <a:pt x="651" y="99"/>
                  </a:lnTo>
                  <a:lnTo>
                    <a:pt x="652" y="104"/>
                  </a:lnTo>
                  <a:lnTo>
                    <a:pt x="652" y="105"/>
                  </a:lnTo>
                  <a:lnTo>
                    <a:pt x="654" y="106"/>
                  </a:lnTo>
                  <a:lnTo>
                    <a:pt x="654" y="106"/>
                  </a:lnTo>
                  <a:lnTo>
                    <a:pt x="654" y="107"/>
                  </a:lnTo>
                  <a:lnTo>
                    <a:pt x="655" y="107"/>
                  </a:lnTo>
                  <a:lnTo>
                    <a:pt x="658" y="107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1" y="110"/>
                  </a:lnTo>
                  <a:lnTo>
                    <a:pt x="662" y="110"/>
                  </a:lnTo>
                  <a:lnTo>
                    <a:pt x="661" y="111"/>
                  </a:lnTo>
                  <a:lnTo>
                    <a:pt x="661" y="112"/>
                  </a:lnTo>
                  <a:lnTo>
                    <a:pt x="660" y="114"/>
                  </a:lnTo>
                  <a:lnTo>
                    <a:pt x="660" y="116"/>
                  </a:lnTo>
                  <a:lnTo>
                    <a:pt x="662" y="116"/>
                  </a:lnTo>
                  <a:lnTo>
                    <a:pt x="661" y="121"/>
                  </a:lnTo>
                  <a:lnTo>
                    <a:pt x="662" y="122"/>
                  </a:lnTo>
                  <a:lnTo>
                    <a:pt x="663" y="122"/>
                  </a:lnTo>
                  <a:lnTo>
                    <a:pt x="664" y="122"/>
                  </a:lnTo>
                  <a:lnTo>
                    <a:pt x="666" y="128"/>
                  </a:lnTo>
                  <a:lnTo>
                    <a:pt x="667" y="130"/>
                  </a:lnTo>
                  <a:lnTo>
                    <a:pt x="668" y="130"/>
                  </a:lnTo>
                  <a:lnTo>
                    <a:pt x="670" y="131"/>
                  </a:lnTo>
                  <a:lnTo>
                    <a:pt x="671" y="131"/>
                  </a:lnTo>
                  <a:lnTo>
                    <a:pt x="672" y="132"/>
                  </a:lnTo>
                  <a:lnTo>
                    <a:pt x="672" y="133"/>
                  </a:lnTo>
                  <a:lnTo>
                    <a:pt x="675" y="133"/>
                  </a:lnTo>
                  <a:lnTo>
                    <a:pt x="676" y="134"/>
                  </a:lnTo>
                  <a:lnTo>
                    <a:pt x="678" y="137"/>
                  </a:lnTo>
                  <a:lnTo>
                    <a:pt x="678" y="139"/>
                  </a:lnTo>
                  <a:lnTo>
                    <a:pt x="678" y="140"/>
                  </a:lnTo>
                  <a:lnTo>
                    <a:pt x="681" y="143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9"/>
                  </a:lnTo>
                  <a:lnTo>
                    <a:pt x="682" y="150"/>
                  </a:lnTo>
                  <a:lnTo>
                    <a:pt x="681" y="150"/>
                  </a:lnTo>
                  <a:lnTo>
                    <a:pt x="683" y="152"/>
                  </a:lnTo>
                  <a:lnTo>
                    <a:pt x="686" y="153"/>
                  </a:lnTo>
                  <a:lnTo>
                    <a:pt x="686" y="154"/>
                  </a:lnTo>
                  <a:lnTo>
                    <a:pt x="685" y="155"/>
                  </a:lnTo>
                  <a:lnTo>
                    <a:pt x="686" y="156"/>
                  </a:lnTo>
                  <a:lnTo>
                    <a:pt x="687" y="156"/>
                  </a:lnTo>
                  <a:lnTo>
                    <a:pt x="688" y="157"/>
                  </a:lnTo>
                  <a:lnTo>
                    <a:pt x="690" y="159"/>
                  </a:lnTo>
                  <a:lnTo>
                    <a:pt x="693" y="161"/>
                  </a:lnTo>
                  <a:lnTo>
                    <a:pt x="694" y="163"/>
                  </a:lnTo>
                  <a:lnTo>
                    <a:pt x="694" y="164"/>
                  </a:lnTo>
                  <a:lnTo>
                    <a:pt x="696" y="164"/>
                  </a:lnTo>
                  <a:lnTo>
                    <a:pt x="698" y="166"/>
                  </a:lnTo>
                  <a:lnTo>
                    <a:pt x="701" y="167"/>
                  </a:lnTo>
                  <a:lnTo>
                    <a:pt x="702" y="166"/>
                  </a:lnTo>
                  <a:lnTo>
                    <a:pt x="703" y="168"/>
                  </a:lnTo>
                  <a:lnTo>
                    <a:pt x="703" y="169"/>
                  </a:lnTo>
                  <a:lnTo>
                    <a:pt x="706" y="172"/>
                  </a:lnTo>
                  <a:lnTo>
                    <a:pt x="708" y="174"/>
                  </a:lnTo>
                  <a:lnTo>
                    <a:pt x="709" y="179"/>
                  </a:lnTo>
                  <a:lnTo>
                    <a:pt x="709" y="181"/>
                  </a:lnTo>
                  <a:lnTo>
                    <a:pt x="709" y="182"/>
                  </a:lnTo>
                  <a:lnTo>
                    <a:pt x="708" y="183"/>
                  </a:lnTo>
                  <a:lnTo>
                    <a:pt x="710" y="184"/>
                  </a:lnTo>
                  <a:lnTo>
                    <a:pt x="710" y="186"/>
                  </a:lnTo>
                  <a:lnTo>
                    <a:pt x="710" y="188"/>
                  </a:lnTo>
                  <a:lnTo>
                    <a:pt x="711" y="188"/>
                  </a:lnTo>
                  <a:lnTo>
                    <a:pt x="711" y="189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2" y="196"/>
                  </a:lnTo>
                  <a:lnTo>
                    <a:pt x="716" y="202"/>
                  </a:lnTo>
                  <a:lnTo>
                    <a:pt x="716" y="205"/>
                  </a:lnTo>
                  <a:lnTo>
                    <a:pt x="721" y="215"/>
                  </a:lnTo>
                  <a:lnTo>
                    <a:pt x="722" y="218"/>
                  </a:lnTo>
                  <a:lnTo>
                    <a:pt x="722" y="219"/>
                  </a:lnTo>
                  <a:lnTo>
                    <a:pt x="722" y="220"/>
                  </a:lnTo>
                  <a:lnTo>
                    <a:pt x="722" y="222"/>
                  </a:lnTo>
                  <a:lnTo>
                    <a:pt x="721" y="224"/>
                  </a:lnTo>
                  <a:lnTo>
                    <a:pt x="720" y="225"/>
                  </a:lnTo>
                  <a:lnTo>
                    <a:pt x="720" y="227"/>
                  </a:lnTo>
                  <a:lnTo>
                    <a:pt x="721" y="230"/>
                  </a:lnTo>
                  <a:lnTo>
                    <a:pt x="720" y="230"/>
                  </a:lnTo>
                  <a:lnTo>
                    <a:pt x="720" y="230"/>
                  </a:lnTo>
                  <a:lnTo>
                    <a:pt x="720" y="236"/>
                  </a:lnTo>
                  <a:lnTo>
                    <a:pt x="720" y="236"/>
                  </a:lnTo>
                  <a:lnTo>
                    <a:pt x="721" y="239"/>
                  </a:lnTo>
                  <a:lnTo>
                    <a:pt x="721" y="240"/>
                  </a:lnTo>
                  <a:lnTo>
                    <a:pt x="721" y="239"/>
                  </a:lnTo>
                  <a:lnTo>
                    <a:pt x="722" y="240"/>
                  </a:lnTo>
                  <a:lnTo>
                    <a:pt x="722" y="241"/>
                  </a:lnTo>
                  <a:lnTo>
                    <a:pt x="722" y="245"/>
                  </a:lnTo>
                  <a:lnTo>
                    <a:pt x="722" y="246"/>
                  </a:lnTo>
                  <a:lnTo>
                    <a:pt x="721" y="247"/>
                  </a:lnTo>
                  <a:lnTo>
                    <a:pt x="720" y="248"/>
                  </a:lnTo>
                  <a:lnTo>
                    <a:pt x="720" y="249"/>
                  </a:lnTo>
                  <a:lnTo>
                    <a:pt x="720" y="250"/>
                  </a:lnTo>
                  <a:lnTo>
                    <a:pt x="720" y="250"/>
                  </a:lnTo>
                  <a:lnTo>
                    <a:pt x="719" y="251"/>
                  </a:lnTo>
                  <a:lnTo>
                    <a:pt x="719" y="254"/>
                  </a:lnTo>
                  <a:lnTo>
                    <a:pt x="718" y="255"/>
                  </a:lnTo>
                  <a:lnTo>
                    <a:pt x="717" y="256"/>
                  </a:lnTo>
                  <a:lnTo>
                    <a:pt x="717" y="257"/>
                  </a:lnTo>
                  <a:lnTo>
                    <a:pt x="717" y="260"/>
                  </a:lnTo>
                  <a:lnTo>
                    <a:pt x="717" y="261"/>
                  </a:lnTo>
                  <a:lnTo>
                    <a:pt x="716" y="264"/>
                  </a:lnTo>
                  <a:lnTo>
                    <a:pt x="714" y="266"/>
                  </a:lnTo>
                  <a:lnTo>
                    <a:pt x="714" y="266"/>
                  </a:lnTo>
                  <a:lnTo>
                    <a:pt x="713" y="266"/>
                  </a:lnTo>
                  <a:lnTo>
                    <a:pt x="712" y="266"/>
                  </a:lnTo>
                  <a:lnTo>
                    <a:pt x="712" y="267"/>
                  </a:lnTo>
                  <a:lnTo>
                    <a:pt x="712" y="270"/>
                  </a:lnTo>
                  <a:lnTo>
                    <a:pt x="711" y="271"/>
                  </a:lnTo>
                  <a:lnTo>
                    <a:pt x="709" y="271"/>
                  </a:lnTo>
                  <a:lnTo>
                    <a:pt x="710" y="272"/>
                  </a:lnTo>
                  <a:lnTo>
                    <a:pt x="712" y="275"/>
                  </a:lnTo>
                  <a:lnTo>
                    <a:pt x="712" y="276"/>
                  </a:lnTo>
                  <a:lnTo>
                    <a:pt x="713" y="277"/>
                  </a:lnTo>
                  <a:lnTo>
                    <a:pt x="713" y="278"/>
                  </a:lnTo>
                  <a:lnTo>
                    <a:pt x="712" y="281"/>
                  </a:lnTo>
                  <a:lnTo>
                    <a:pt x="711" y="284"/>
                  </a:lnTo>
                  <a:lnTo>
                    <a:pt x="710" y="288"/>
                  </a:lnTo>
                  <a:lnTo>
                    <a:pt x="709" y="289"/>
                  </a:lnTo>
                  <a:lnTo>
                    <a:pt x="709" y="290"/>
                  </a:lnTo>
                  <a:lnTo>
                    <a:pt x="708" y="291"/>
                  </a:lnTo>
                  <a:lnTo>
                    <a:pt x="708" y="292"/>
                  </a:lnTo>
                  <a:lnTo>
                    <a:pt x="708" y="293"/>
                  </a:lnTo>
                  <a:lnTo>
                    <a:pt x="708" y="293"/>
                  </a:lnTo>
                  <a:lnTo>
                    <a:pt x="708" y="294"/>
                  </a:lnTo>
                  <a:lnTo>
                    <a:pt x="708" y="298"/>
                  </a:lnTo>
                  <a:lnTo>
                    <a:pt x="708" y="300"/>
                  </a:lnTo>
                  <a:lnTo>
                    <a:pt x="708" y="302"/>
                  </a:lnTo>
                  <a:lnTo>
                    <a:pt x="710" y="308"/>
                  </a:lnTo>
                  <a:lnTo>
                    <a:pt x="710" y="309"/>
                  </a:lnTo>
                  <a:lnTo>
                    <a:pt x="710" y="310"/>
                  </a:lnTo>
                  <a:lnTo>
                    <a:pt x="711" y="311"/>
                  </a:lnTo>
                  <a:lnTo>
                    <a:pt x="711" y="312"/>
                  </a:lnTo>
                  <a:lnTo>
                    <a:pt x="711" y="313"/>
                  </a:lnTo>
                  <a:lnTo>
                    <a:pt x="710" y="314"/>
                  </a:lnTo>
                  <a:lnTo>
                    <a:pt x="710" y="315"/>
                  </a:lnTo>
                  <a:lnTo>
                    <a:pt x="711" y="316"/>
                  </a:lnTo>
                  <a:lnTo>
                    <a:pt x="711" y="318"/>
                  </a:lnTo>
                  <a:lnTo>
                    <a:pt x="712" y="318"/>
                  </a:lnTo>
                  <a:lnTo>
                    <a:pt x="711" y="319"/>
                  </a:lnTo>
                  <a:lnTo>
                    <a:pt x="710" y="320"/>
                  </a:lnTo>
                  <a:lnTo>
                    <a:pt x="710" y="320"/>
                  </a:lnTo>
                  <a:lnTo>
                    <a:pt x="710" y="324"/>
                  </a:lnTo>
                  <a:lnTo>
                    <a:pt x="711" y="328"/>
                  </a:lnTo>
                  <a:lnTo>
                    <a:pt x="713" y="331"/>
                  </a:lnTo>
                  <a:lnTo>
                    <a:pt x="714" y="333"/>
                  </a:lnTo>
                  <a:lnTo>
                    <a:pt x="714" y="345"/>
                  </a:lnTo>
                  <a:lnTo>
                    <a:pt x="714" y="347"/>
                  </a:lnTo>
                  <a:lnTo>
                    <a:pt x="715" y="349"/>
                  </a:lnTo>
                  <a:lnTo>
                    <a:pt x="714" y="350"/>
                  </a:lnTo>
                  <a:lnTo>
                    <a:pt x="711" y="350"/>
                  </a:lnTo>
                  <a:lnTo>
                    <a:pt x="709" y="351"/>
                  </a:lnTo>
                  <a:lnTo>
                    <a:pt x="708" y="351"/>
                  </a:lnTo>
                  <a:lnTo>
                    <a:pt x="707" y="352"/>
                  </a:lnTo>
                  <a:lnTo>
                    <a:pt x="705" y="354"/>
                  </a:lnTo>
                  <a:lnTo>
                    <a:pt x="710" y="357"/>
                  </a:lnTo>
                  <a:lnTo>
                    <a:pt x="713" y="358"/>
                  </a:lnTo>
                  <a:lnTo>
                    <a:pt x="714" y="361"/>
                  </a:lnTo>
                  <a:lnTo>
                    <a:pt x="714" y="362"/>
                  </a:lnTo>
                  <a:lnTo>
                    <a:pt x="714" y="363"/>
                  </a:lnTo>
                  <a:lnTo>
                    <a:pt x="714" y="367"/>
                  </a:lnTo>
                  <a:lnTo>
                    <a:pt x="715" y="369"/>
                  </a:lnTo>
                  <a:lnTo>
                    <a:pt x="718" y="371"/>
                  </a:lnTo>
                  <a:lnTo>
                    <a:pt x="719" y="373"/>
                  </a:lnTo>
                  <a:lnTo>
                    <a:pt x="720" y="373"/>
                  </a:lnTo>
                  <a:lnTo>
                    <a:pt x="721" y="372"/>
                  </a:lnTo>
                  <a:lnTo>
                    <a:pt x="724" y="374"/>
                  </a:lnTo>
                  <a:lnTo>
                    <a:pt x="726" y="376"/>
                  </a:lnTo>
                  <a:lnTo>
                    <a:pt x="725" y="379"/>
                  </a:lnTo>
                  <a:lnTo>
                    <a:pt x="728" y="386"/>
                  </a:lnTo>
                  <a:lnTo>
                    <a:pt x="730" y="389"/>
                  </a:lnTo>
                  <a:lnTo>
                    <a:pt x="732" y="390"/>
                  </a:lnTo>
                  <a:lnTo>
                    <a:pt x="733" y="391"/>
                  </a:lnTo>
                  <a:lnTo>
                    <a:pt x="737" y="393"/>
                  </a:lnTo>
                  <a:lnTo>
                    <a:pt x="744" y="394"/>
                  </a:lnTo>
                  <a:lnTo>
                    <a:pt x="752" y="399"/>
                  </a:lnTo>
                  <a:lnTo>
                    <a:pt x="764" y="401"/>
                  </a:lnTo>
                  <a:lnTo>
                    <a:pt x="768" y="401"/>
                  </a:lnTo>
                  <a:lnTo>
                    <a:pt x="770" y="400"/>
                  </a:lnTo>
                  <a:lnTo>
                    <a:pt x="771" y="400"/>
                  </a:lnTo>
                  <a:lnTo>
                    <a:pt x="772" y="399"/>
                  </a:lnTo>
                  <a:lnTo>
                    <a:pt x="769" y="398"/>
                  </a:lnTo>
                  <a:lnTo>
                    <a:pt x="768" y="396"/>
                  </a:lnTo>
                  <a:lnTo>
                    <a:pt x="768" y="395"/>
                  </a:lnTo>
                  <a:lnTo>
                    <a:pt x="768" y="394"/>
                  </a:lnTo>
                  <a:lnTo>
                    <a:pt x="771" y="393"/>
                  </a:lnTo>
                  <a:lnTo>
                    <a:pt x="771" y="391"/>
                  </a:lnTo>
                  <a:lnTo>
                    <a:pt x="771" y="389"/>
                  </a:lnTo>
                  <a:lnTo>
                    <a:pt x="774" y="388"/>
                  </a:lnTo>
                  <a:lnTo>
                    <a:pt x="774" y="389"/>
                  </a:lnTo>
                  <a:lnTo>
                    <a:pt x="777" y="391"/>
                  </a:lnTo>
                  <a:lnTo>
                    <a:pt x="780" y="391"/>
                  </a:lnTo>
                  <a:lnTo>
                    <a:pt x="780" y="392"/>
                  </a:lnTo>
                  <a:lnTo>
                    <a:pt x="782" y="393"/>
                  </a:lnTo>
                  <a:lnTo>
                    <a:pt x="784" y="394"/>
                  </a:lnTo>
                  <a:lnTo>
                    <a:pt x="786" y="393"/>
                  </a:lnTo>
                  <a:lnTo>
                    <a:pt x="786" y="393"/>
                  </a:lnTo>
                  <a:lnTo>
                    <a:pt x="786" y="390"/>
                  </a:lnTo>
                  <a:lnTo>
                    <a:pt x="787" y="389"/>
                  </a:lnTo>
                  <a:lnTo>
                    <a:pt x="788" y="388"/>
                  </a:lnTo>
                  <a:lnTo>
                    <a:pt x="791" y="388"/>
                  </a:lnTo>
                  <a:lnTo>
                    <a:pt x="792" y="388"/>
                  </a:lnTo>
                  <a:lnTo>
                    <a:pt x="796" y="384"/>
                  </a:lnTo>
                  <a:lnTo>
                    <a:pt x="800" y="383"/>
                  </a:lnTo>
                  <a:lnTo>
                    <a:pt x="802" y="382"/>
                  </a:lnTo>
                  <a:lnTo>
                    <a:pt x="803" y="381"/>
                  </a:lnTo>
                  <a:lnTo>
                    <a:pt x="804" y="381"/>
                  </a:lnTo>
                  <a:lnTo>
                    <a:pt x="805" y="381"/>
                  </a:lnTo>
                  <a:lnTo>
                    <a:pt x="806" y="380"/>
                  </a:lnTo>
                  <a:lnTo>
                    <a:pt x="806" y="379"/>
                  </a:lnTo>
                  <a:lnTo>
                    <a:pt x="807" y="378"/>
                  </a:lnTo>
                  <a:lnTo>
                    <a:pt x="809" y="377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4" y="376"/>
                  </a:lnTo>
                  <a:lnTo>
                    <a:pt x="816" y="376"/>
                  </a:lnTo>
                  <a:lnTo>
                    <a:pt x="816" y="376"/>
                  </a:lnTo>
                  <a:lnTo>
                    <a:pt x="817" y="375"/>
                  </a:lnTo>
                  <a:lnTo>
                    <a:pt x="817" y="375"/>
                  </a:lnTo>
                  <a:lnTo>
                    <a:pt x="818" y="374"/>
                  </a:lnTo>
                  <a:lnTo>
                    <a:pt x="819" y="374"/>
                  </a:lnTo>
                  <a:lnTo>
                    <a:pt x="820" y="374"/>
                  </a:lnTo>
                  <a:lnTo>
                    <a:pt x="821" y="375"/>
                  </a:lnTo>
                  <a:lnTo>
                    <a:pt x="822" y="375"/>
                  </a:lnTo>
                  <a:lnTo>
                    <a:pt x="828" y="375"/>
                  </a:lnTo>
                  <a:lnTo>
                    <a:pt x="841" y="380"/>
                  </a:lnTo>
                  <a:lnTo>
                    <a:pt x="846" y="383"/>
                  </a:lnTo>
                  <a:lnTo>
                    <a:pt x="846" y="384"/>
                  </a:lnTo>
                  <a:lnTo>
                    <a:pt x="848" y="386"/>
                  </a:lnTo>
                  <a:lnTo>
                    <a:pt x="850" y="390"/>
                  </a:lnTo>
                  <a:lnTo>
                    <a:pt x="851" y="395"/>
                  </a:lnTo>
                  <a:lnTo>
                    <a:pt x="849" y="399"/>
                  </a:lnTo>
                  <a:lnTo>
                    <a:pt x="850" y="399"/>
                  </a:lnTo>
                  <a:lnTo>
                    <a:pt x="850" y="401"/>
                  </a:lnTo>
                  <a:lnTo>
                    <a:pt x="850" y="402"/>
                  </a:lnTo>
                  <a:lnTo>
                    <a:pt x="849" y="403"/>
                  </a:lnTo>
                  <a:lnTo>
                    <a:pt x="848" y="403"/>
                  </a:lnTo>
                  <a:lnTo>
                    <a:pt x="846" y="403"/>
                  </a:lnTo>
                  <a:lnTo>
                    <a:pt x="846" y="404"/>
                  </a:lnTo>
                  <a:lnTo>
                    <a:pt x="847" y="405"/>
                  </a:lnTo>
                  <a:lnTo>
                    <a:pt x="848" y="407"/>
                  </a:lnTo>
                  <a:lnTo>
                    <a:pt x="850" y="409"/>
                  </a:lnTo>
                  <a:lnTo>
                    <a:pt x="853" y="410"/>
                  </a:lnTo>
                  <a:lnTo>
                    <a:pt x="851" y="411"/>
                  </a:lnTo>
                  <a:lnTo>
                    <a:pt x="850" y="416"/>
                  </a:lnTo>
                  <a:lnTo>
                    <a:pt x="849" y="427"/>
                  </a:lnTo>
                  <a:lnTo>
                    <a:pt x="849" y="429"/>
                  </a:lnTo>
                  <a:lnTo>
                    <a:pt x="847" y="432"/>
                  </a:lnTo>
                  <a:lnTo>
                    <a:pt x="847" y="434"/>
                  </a:lnTo>
                  <a:lnTo>
                    <a:pt x="847" y="436"/>
                  </a:lnTo>
                  <a:lnTo>
                    <a:pt x="846" y="438"/>
                  </a:lnTo>
                  <a:lnTo>
                    <a:pt x="846" y="439"/>
                  </a:lnTo>
                  <a:lnTo>
                    <a:pt x="846" y="442"/>
                  </a:lnTo>
                  <a:lnTo>
                    <a:pt x="845" y="446"/>
                  </a:lnTo>
                  <a:lnTo>
                    <a:pt x="846" y="448"/>
                  </a:lnTo>
                  <a:lnTo>
                    <a:pt x="845" y="449"/>
                  </a:lnTo>
                  <a:lnTo>
                    <a:pt x="845" y="450"/>
                  </a:lnTo>
                  <a:lnTo>
                    <a:pt x="844" y="450"/>
                  </a:lnTo>
                  <a:lnTo>
                    <a:pt x="842" y="451"/>
                  </a:lnTo>
                  <a:lnTo>
                    <a:pt x="841" y="453"/>
                  </a:lnTo>
                  <a:lnTo>
                    <a:pt x="840" y="453"/>
                  </a:lnTo>
                  <a:lnTo>
                    <a:pt x="839" y="453"/>
                  </a:lnTo>
                  <a:lnTo>
                    <a:pt x="838" y="453"/>
                  </a:lnTo>
                  <a:lnTo>
                    <a:pt x="837" y="453"/>
                  </a:lnTo>
                  <a:lnTo>
                    <a:pt x="836" y="453"/>
                  </a:lnTo>
                  <a:lnTo>
                    <a:pt x="818" y="456"/>
                  </a:lnTo>
                  <a:lnTo>
                    <a:pt x="807" y="457"/>
                  </a:lnTo>
                  <a:lnTo>
                    <a:pt x="804" y="458"/>
                  </a:lnTo>
                  <a:lnTo>
                    <a:pt x="795" y="464"/>
                  </a:lnTo>
                  <a:lnTo>
                    <a:pt x="792" y="466"/>
                  </a:lnTo>
                  <a:lnTo>
                    <a:pt x="790" y="470"/>
                  </a:lnTo>
                  <a:lnTo>
                    <a:pt x="789" y="469"/>
                  </a:lnTo>
                  <a:lnTo>
                    <a:pt x="790" y="467"/>
                  </a:lnTo>
                  <a:lnTo>
                    <a:pt x="788" y="465"/>
                  </a:lnTo>
                  <a:lnTo>
                    <a:pt x="787" y="463"/>
                  </a:lnTo>
                  <a:lnTo>
                    <a:pt x="790" y="462"/>
                  </a:lnTo>
                  <a:lnTo>
                    <a:pt x="792" y="461"/>
                  </a:lnTo>
                  <a:lnTo>
                    <a:pt x="795" y="459"/>
                  </a:lnTo>
                  <a:lnTo>
                    <a:pt x="798" y="459"/>
                  </a:lnTo>
                  <a:lnTo>
                    <a:pt x="801" y="458"/>
                  </a:lnTo>
                  <a:lnTo>
                    <a:pt x="803" y="455"/>
                  </a:lnTo>
                  <a:lnTo>
                    <a:pt x="803" y="453"/>
                  </a:lnTo>
                  <a:lnTo>
                    <a:pt x="803" y="451"/>
                  </a:lnTo>
                  <a:lnTo>
                    <a:pt x="801" y="449"/>
                  </a:lnTo>
                  <a:lnTo>
                    <a:pt x="798" y="446"/>
                  </a:lnTo>
                  <a:lnTo>
                    <a:pt x="799" y="448"/>
                  </a:lnTo>
                  <a:lnTo>
                    <a:pt x="799" y="449"/>
                  </a:lnTo>
                  <a:lnTo>
                    <a:pt x="799" y="451"/>
                  </a:lnTo>
                  <a:lnTo>
                    <a:pt x="798" y="450"/>
                  </a:lnTo>
                  <a:lnTo>
                    <a:pt x="797" y="451"/>
                  </a:lnTo>
                  <a:lnTo>
                    <a:pt x="795" y="452"/>
                  </a:lnTo>
                  <a:lnTo>
                    <a:pt x="794" y="450"/>
                  </a:lnTo>
                  <a:lnTo>
                    <a:pt x="794" y="447"/>
                  </a:lnTo>
                  <a:lnTo>
                    <a:pt x="793" y="440"/>
                  </a:lnTo>
                  <a:lnTo>
                    <a:pt x="795" y="437"/>
                  </a:lnTo>
                  <a:lnTo>
                    <a:pt x="798" y="435"/>
                  </a:lnTo>
                  <a:lnTo>
                    <a:pt x="800" y="434"/>
                  </a:lnTo>
                  <a:lnTo>
                    <a:pt x="799" y="433"/>
                  </a:lnTo>
                  <a:lnTo>
                    <a:pt x="795" y="430"/>
                  </a:lnTo>
                  <a:lnTo>
                    <a:pt x="794" y="429"/>
                  </a:lnTo>
                  <a:lnTo>
                    <a:pt x="792" y="429"/>
                  </a:lnTo>
                  <a:lnTo>
                    <a:pt x="788" y="429"/>
                  </a:lnTo>
                  <a:lnTo>
                    <a:pt x="787" y="429"/>
                  </a:lnTo>
                  <a:lnTo>
                    <a:pt x="787" y="429"/>
                  </a:lnTo>
                  <a:lnTo>
                    <a:pt x="787" y="430"/>
                  </a:lnTo>
                  <a:lnTo>
                    <a:pt x="786" y="432"/>
                  </a:lnTo>
                  <a:lnTo>
                    <a:pt x="786" y="432"/>
                  </a:lnTo>
                  <a:lnTo>
                    <a:pt x="783" y="433"/>
                  </a:lnTo>
                  <a:lnTo>
                    <a:pt x="782" y="433"/>
                  </a:lnTo>
                  <a:lnTo>
                    <a:pt x="779" y="436"/>
                  </a:lnTo>
                  <a:lnTo>
                    <a:pt x="778" y="437"/>
                  </a:lnTo>
                  <a:lnTo>
                    <a:pt x="778" y="440"/>
                  </a:lnTo>
                  <a:lnTo>
                    <a:pt x="778" y="441"/>
                  </a:lnTo>
                  <a:lnTo>
                    <a:pt x="779" y="441"/>
                  </a:lnTo>
                  <a:lnTo>
                    <a:pt x="779" y="442"/>
                  </a:lnTo>
                  <a:lnTo>
                    <a:pt x="779" y="443"/>
                  </a:lnTo>
                  <a:lnTo>
                    <a:pt x="778" y="443"/>
                  </a:lnTo>
                  <a:lnTo>
                    <a:pt x="778" y="444"/>
                  </a:lnTo>
                  <a:lnTo>
                    <a:pt x="778" y="445"/>
                  </a:lnTo>
                  <a:lnTo>
                    <a:pt x="779" y="447"/>
                  </a:lnTo>
                  <a:lnTo>
                    <a:pt x="780" y="447"/>
                  </a:lnTo>
                  <a:lnTo>
                    <a:pt x="781" y="447"/>
                  </a:lnTo>
                  <a:lnTo>
                    <a:pt x="786" y="453"/>
                  </a:lnTo>
                  <a:lnTo>
                    <a:pt x="785" y="453"/>
                  </a:lnTo>
                  <a:lnTo>
                    <a:pt x="784" y="454"/>
                  </a:lnTo>
                  <a:lnTo>
                    <a:pt x="783" y="454"/>
                  </a:lnTo>
                  <a:lnTo>
                    <a:pt x="784" y="455"/>
                  </a:lnTo>
                  <a:lnTo>
                    <a:pt x="785" y="455"/>
                  </a:lnTo>
                  <a:lnTo>
                    <a:pt x="785" y="456"/>
                  </a:lnTo>
                  <a:lnTo>
                    <a:pt x="783" y="457"/>
                  </a:lnTo>
                  <a:lnTo>
                    <a:pt x="783" y="458"/>
                  </a:lnTo>
                  <a:lnTo>
                    <a:pt x="784" y="459"/>
                  </a:lnTo>
                  <a:lnTo>
                    <a:pt x="785" y="460"/>
                  </a:lnTo>
                  <a:lnTo>
                    <a:pt x="784" y="461"/>
                  </a:lnTo>
                  <a:lnTo>
                    <a:pt x="783" y="461"/>
                  </a:lnTo>
                  <a:lnTo>
                    <a:pt x="779" y="461"/>
                  </a:lnTo>
                  <a:lnTo>
                    <a:pt x="778" y="462"/>
                  </a:lnTo>
                  <a:lnTo>
                    <a:pt x="773" y="465"/>
                  </a:lnTo>
                  <a:lnTo>
                    <a:pt x="772" y="465"/>
                  </a:lnTo>
                  <a:lnTo>
                    <a:pt x="771" y="468"/>
                  </a:lnTo>
                  <a:lnTo>
                    <a:pt x="771" y="469"/>
                  </a:lnTo>
                  <a:lnTo>
                    <a:pt x="771" y="470"/>
                  </a:lnTo>
                  <a:lnTo>
                    <a:pt x="773" y="469"/>
                  </a:lnTo>
                  <a:lnTo>
                    <a:pt x="773" y="471"/>
                  </a:lnTo>
                  <a:lnTo>
                    <a:pt x="771" y="471"/>
                  </a:lnTo>
                  <a:lnTo>
                    <a:pt x="770" y="473"/>
                  </a:lnTo>
                  <a:lnTo>
                    <a:pt x="770" y="475"/>
                  </a:lnTo>
                  <a:lnTo>
                    <a:pt x="771" y="476"/>
                  </a:lnTo>
                  <a:lnTo>
                    <a:pt x="776" y="475"/>
                  </a:lnTo>
                  <a:lnTo>
                    <a:pt x="778" y="473"/>
                  </a:lnTo>
                  <a:lnTo>
                    <a:pt x="780" y="471"/>
                  </a:lnTo>
                  <a:lnTo>
                    <a:pt x="782" y="469"/>
                  </a:lnTo>
                  <a:lnTo>
                    <a:pt x="780" y="466"/>
                  </a:lnTo>
                  <a:lnTo>
                    <a:pt x="787" y="468"/>
                  </a:lnTo>
                  <a:lnTo>
                    <a:pt x="788" y="470"/>
                  </a:lnTo>
                  <a:lnTo>
                    <a:pt x="789" y="471"/>
                  </a:lnTo>
                  <a:lnTo>
                    <a:pt x="788" y="474"/>
                  </a:lnTo>
                  <a:lnTo>
                    <a:pt x="786" y="476"/>
                  </a:lnTo>
                  <a:lnTo>
                    <a:pt x="785" y="477"/>
                  </a:lnTo>
                  <a:lnTo>
                    <a:pt x="786" y="475"/>
                  </a:lnTo>
                  <a:lnTo>
                    <a:pt x="787" y="472"/>
                  </a:lnTo>
                  <a:lnTo>
                    <a:pt x="788" y="470"/>
                  </a:lnTo>
                  <a:lnTo>
                    <a:pt x="786" y="469"/>
                  </a:lnTo>
                  <a:lnTo>
                    <a:pt x="786" y="470"/>
                  </a:lnTo>
                  <a:lnTo>
                    <a:pt x="786" y="471"/>
                  </a:lnTo>
                  <a:lnTo>
                    <a:pt x="786" y="471"/>
                  </a:lnTo>
                  <a:lnTo>
                    <a:pt x="785" y="471"/>
                  </a:lnTo>
                  <a:lnTo>
                    <a:pt x="783" y="471"/>
                  </a:lnTo>
                  <a:lnTo>
                    <a:pt x="782" y="471"/>
                  </a:lnTo>
                  <a:lnTo>
                    <a:pt x="782" y="471"/>
                  </a:lnTo>
                  <a:lnTo>
                    <a:pt x="781" y="472"/>
                  </a:lnTo>
                  <a:lnTo>
                    <a:pt x="780" y="474"/>
                  </a:lnTo>
                  <a:lnTo>
                    <a:pt x="777" y="477"/>
                  </a:lnTo>
                  <a:lnTo>
                    <a:pt x="775" y="477"/>
                  </a:lnTo>
                  <a:lnTo>
                    <a:pt x="771" y="480"/>
                  </a:lnTo>
                  <a:lnTo>
                    <a:pt x="769" y="481"/>
                  </a:lnTo>
                  <a:lnTo>
                    <a:pt x="771" y="478"/>
                  </a:lnTo>
                  <a:lnTo>
                    <a:pt x="771" y="477"/>
                  </a:lnTo>
                  <a:lnTo>
                    <a:pt x="770" y="477"/>
                  </a:lnTo>
                  <a:lnTo>
                    <a:pt x="769" y="477"/>
                  </a:lnTo>
                  <a:lnTo>
                    <a:pt x="768" y="477"/>
                  </a:lnTo>
                  <a:lnTo>
                    <a:pt x="768" y="479"/>
                  </a:lnTo>
                  <a:lnTo>
                    <a:pt x="769" y="479"/>
                  </a:lnTo>
                  <a:lnTo>
                    <a:pt x="768" y="481"/>
                  </a:lnTo>
                  <a:lnTo>
                    <a:pt x="768" y="482"/>
                  </a:lnTo>
                  <a:lnTo>
                    <a:pt x="769" y="483"/>
                  </a:lnTo>
                  <a:lnTo>
                    <a:pt x="771" y="483"/>
                  </a:lnTo>
                  <a:lnTo>
                    <a:pt x="768" y="484"/>
                  </a:lnTo>
                  <a:lnTo>
                    <a:pt x="766" y="485"/>
                  </a:lnTo>
                  <a:lnTo>
                    <a:pt x="766" y="487"/>
                  </a:lnTo>
                  <a:lnTo>
                    <a:pt x="767" y="486"/>
                  </a:lnTo>
                  <a:lnTo>
                    <a:pt x="767" y="485"/>
                  </a:lnTo>
                  <a:lnTo>
                    <a:pt x="768" y="486"/>
                  </a:lnTo>
                  <a:lnTo>
                    <a:pt x="769" y="487"/>
                  </a:lnTo>
                  <a:lnTo>
                    <a:pt x="768" y="489"/>
                  </a:lnTo>
                  <a:lnTo>
                    <a:pt x="768" y="492"/>
                  </a:lnTo>
                  <a:lnTo>
                    <a:pt x="767" y="495"/>
                  </a:lnTo>
                  <a:lnTo>
                    <a:pt x="768" y="498"/>
                  </a:lnTo>
                  <a:lnTo>
                    <a:pt x="768" y="498"/>
                  </a:lnTo>
                  <a:lnTo>
                    <a:pt x="769" y="497"/>
                  </a:lnTo>
                  <a:lnTo>
                    <a:pt x="769" y="495"/>
                  </a:lnTo>
                  <a:lnTo>
                    <a:pt x="770" y="493"/>
                  </a:lnTo>
                  <a:lnTo>
                    <a:pt x="771" y="492"/>
                  </a:lnTo>
                  <a:lnTo>
                    <a:pt x="773" y="490"/>
                  </a:lnTo>
                  <a:lnTo>
                    <a:pt x="775" y="487"/>
                  </a:lnTo>
                  <a:lnTo>
                    <a:pt x="777" y="485"/>
                  </a:lnTo>
                  <a:lnTo>
                    <a:pt x="779" y="484"/>
                  </a:lnTo>
                  <a:lnTo>
                    <a:pt x="780" y="484"/>
                  </a:lnTo>
                  <a:lnTo>
                    <a:pt x="781" y="483"/>
                  </a:lnTo>
                  <a:lnTo>
                    <a:pt x="782" y="481"/>
                  </a:lnTo>
                  <a:lnTo>
                    <a:pt x="783" y="478"/>
                  </a:lnTo>
                  <a:lnTo>
                    <a:pt x="783" y="481"/>
                  </a:lnTo>
                  <a:lnTo>
                    <a:pt x="782" y="483"/>
                  </a:lnTo>
                  <a:lnTo>
                    <a:pt x="776" y="495"/>
                  </a:lnTo>
                  <a:lnTo>
                    <a:pt x="772" y="498"/>
                  </a:lnTo>
                  <a:lnTo>
                    <a:pt x="763" y="509"/>
                  </a:lnTo>
                  <a:lnTo>
                    <a:pt x="762" y="512"/>
                  </a:lnTo>
                  <a:lnTo>
                    <a:pt x="762" y="513"/>
                  </a:lnTo>
                  <a:lnTo>
                    <a:pt x="761" y="513"/>
                  </a:lnTo>
                  <a:lnTo>
                    <a:pt x="760" y="513"/>
                  </a:lnTo>
                  <a:lnTo>
                    <a:pt x="758" y="514"/>
                  </a:lnTo>
                  <a:lnTo>
                    <a:pt x="757" y="515"/>
                  </a:lnTo>
                  <a:lnTo>
                    <a:pt x="757" y="517"/>
                  </a:lnTo>
                  <a:lnTo>
                    <a:pt x="756" y="519"/>
                  </a:lnTo>
                  <a:lnTo>
                    <a:pt x="756" y="524"/>
                  </a:lnTo>
                  <a:lnTo>
                    <a:pt x="757" y="525"/>
                  </a:lnTo>
                  <a:lnTo>
                    <a:pt x="758" y="528"/>
                  </a:lnTo>
                  <a:lnTo>
                    <a:pt x="760" y="531"/>
                  </a:lnTo>
                  <a:lnTo>
                    <a:pt x="760" y="533"/>
                  </a:lnTo>
                  <a:lnTo>
                    <a:pt x="760" y="535"/>
                  </a:lnTo>
                  <a:lnTo>
                    <a:pt x="761" y="536"/>
                  </a:lnTo>
                  <a:lnTo>
                    <a:pt x="759" y="535"/>
                  </a:lnTo>
                  <a:lnTo>
                    <a:pt x="758" y="535"/>
                  </a:lnTo>
                  <a:lnTo>
                    <a:pt x="757" y="536"/>
                  </a:lnTo>
                  <a:lnTo>
                    <a:pt x="756" y="537"/>
                  </a:lnTo>
                  <a:lnTo>
                    <a:pt x="757" y="540"/>
                  </a:lnTo>
                  <a:lnTo>
                    <a:pt x="759" y="549"/>
                  </a:lnTo>
                  <a:lnTo>
                    <a:pt x="761" y="556"/>
                  </a:lnTo>
                  <a:lnTo>
                    <a:pt x="761" y="557"/>
                  </a:lnTo>
                  <a:lnTo>
                    <a:pt x="760" y="558"/>
                  </a:lnTo>
                  <a:lnTo>
                    <a:pt x="759" y="559"/>
                  </a:lnTo>
                  <a:lnTo>
                    <a:pt x="759" y="561"/>
                  </a:lnTo>
                  <a:lnTo>
                    <a:pt x="757" y="565"/>
                  </a:lnTo>
                  <a:lnTo>
                    <a:pt x="757" y="567"/>
                  </a:lnTo>
                  <a:lnTo>
                    <a:pt x="755" y="571"/>
                  </a:lnTo>
                  <a:lnTo>
                    <a:pt x="755" y="573"/>
                  </a:lnTo>
                  <a:lnTo>
                    <a:pt x="753" y="579"/>
                  </a:lnTo>
                  <a:lnTo>
                    <a:pt x="753" y="580"/>
                  </a:lnTo>
                  <a:lnTo>
                    <a:pt x="752" y="581"/>
                  </a:lnTo>
                  <a:lnTo>
                    <a:pt x="753" y="583"/>
                  </a:lnTo>
                  <a:lnTo>
                    <a:pt x="752" y="584"/>
                  </a:lnTo>
                  <a:lnTo>
                    <a:pt x="752" y="585"/>
                  </a:lnTo>
                  <a:lnTo>
                    <a:pt x="752" y="586"/>
                  </a:lnTo>
                  <a:lnTo>
                    <a:pt x="752" y="588"/>
                  </a:lnTo>
                  <a:lnTo>
                    <a:pt x="752" y="589"/>
                  </a:lnTo>
                  <a:lnTo>
                    <a:pt x="739" y="590"/>
                  </a:lnTo>
                  <a:lnTo>
                    <a:pt x="720" y="586"/>
                  </a:lnTo>
                  <a:lnTo>
                    <a:pt x="701" y="578"/>
                  </a:lnTo>
                  <a:lnTo>
                    <a:pt x="698" y="575"/>
                  </a:lnTo>
                  <a:lnTo>
                    <a:pt x="694" y="561"/>
                  </a:lnTo>
                  <a:lnTo>
                    <a:pt x="692" y="557"/>
                  </a:lnTo>
                  <a:lnTo>
                    <a:pt x="687" y="558"/>
                  </a:lnTo>
                  <a:lnTo>
                    <a:pt x="681" y="561"/>
                  </a:lnTo>
                  <a:lnTo>
                    <a:pt x="675" y="563"/>
                  </a:lnTo>
                  <a:lnTo>
                    <a:pt x="672" y="558"/>
                  </a:lnTo>
                  <a:lnTo>
                    <a:pt x="671" y="557"/>
                  </a:lnTo>
                  <a:lnTo>
                    <a:pt x="669" y="554"/>
                  </a:lnTo>
                  <a:lnTo>
                    <a:pt x="666" y="553"/>
                  </a:lnTo>
                  <a:lnTo>
                    <a:pt x="661" y="555"/>
                  </a:lnTo>
                  <a:lnTo>
                    <a:pt x="644" y="555"/>
                  </a:lnTo>
                  <a:lnTo>
                    <a:pt x="643" y="554"/>
                  </a:lnTo>
                  <a:lnTo>
                    <a:pt x="642" y="551"/>
                  </a:lnTo>
                  <a:lnTo>
                    <a:pt x="641" y="550"/>
                  </a:lnTo>
                  <a:lnTo>
                    <a:pt x="636" y="548"/>
                  </a:lnTo>
                  <a:lnTo>
                    <a:pt x="634" y="545"/>
                  </a:lnTo>
                  <a:lnTo>
                    <a:pt x="634" y="543"/>
                  </a:lnTo>
                  <a:lnTo>
                    <a:pt x="632" y="542"/>
                  </a:lnTo>
                  <a:lnTo>
                    <a:pt x="630" y="542"/>
                  </a:lnTo>
                  <a:lnTo>
                    <a:pt x="628" y="541"/>
                  </a:lnTo>
                  <a:lnTo>
                    <a:pt x="618" y="538"/>
                  </a:lnTo>
                  <a:lnTo>
                    <a:pt x="612" y="534"/>
                  </a:lnTo>
                  <a:lnTo>
                    <a:pt x="610" y="536"/>
                  </a:lnTo>
                  <a:lnTo>
                    <a:pt x="600" y="537"/>
                  </a:lnTo>
                  <a:lnTo>
                    <a:pt x="591" y="542"/>
                  </a:lnTo>
                  <a:lnTo>
                    <a:pt x="588" y="543"/>
                  </a:lnTo>
                  <a:lnTo>
                    <a:pt x="583" y="543"/>
                  </a:lnTo>
                  <a:lnTo>
                    <a:pt x="582" y="543"/>
                  </a:lnTo>
                  <a:lnTo>
                    <a:pt x="581" y="544"/>
                  </a:lnTo>
                  <a:lnTo>
                    <a:pt x="580" y="545"/>
                  </a:lnTo>
                  <a:lnTo>
                    <a:pt x="578" y="545"/>
                  </a:lnTo>
                  <a:lnTo>
                    <a:pt x="575" y="546"/>
                  </a:lnTo>
                  <a:lnTo>
                    <a:pt x="557" y="549"/>
                  </a:lnTo>
                  <a:lnTo>
                    <a:pt x="549" y="549"/>
                  </a:lnTo>
                  <a:lnTo>
                    <a:pt x="547" y="550"/>
                  </a:lnTo>
                  <a:lnTo>
                    <a:pt x="540" y="553"/>
                  </a:lnTo>
                  <a:lnTo>
                    <a:pt x="533" y="555"/>
                  </a:lnTo>
                  <a:lnTo>
                    <a:pt x="530" y="557"/>
                  </a:lnTo>
                  <a:lnTo>
                    <a:pt x="527" y="561"/>
                  </a:lnTo>
                  <a:lnTo>
                    <a:pt x="525" y="563"/>
                  </a:lnTo>
                  <a:lnTo>
                    <a:pt x="524" y="565"/>
                  </a:lnTo>
                  <a:lnTo>
                    <a:pt x="514" y="573"/>
                  </a:lnTo>
                  <a:lnTo>
                    <a:pt x="513" y="574"/>
                  </a:lnTo>
                  <a:lnTo>
                    <a:pt x="512" y="576"/>
                  </a:lnTo>
                  <a:lnTo>
                    <a:pt x="508" y="581"/>
                  </a:lnTo>
                  <a:lnTo>
                    <a:pt x="505" y="583"/>
                  </a:lnTo>
                  <a:lnTo>
                    <a:pt x="502" y="586"/>
                  </a:lnTo>
                  <a:lnTo>
                    <a:pt x="499" y="591"/>
                  </a:lnTo>
                  <a:lnTo>
                    <a:pt x="496" y="591"/>
                  </a:lnTo>
                  <a:lnTo>
                    <a:pt x="495" y="591"/>
                  </a:lnTo>
                  <a:lnTo>
                    <a:pt x="490" y="592"/>
                  </a:lnTo>
                  <a:lnTo>
                    <a:pt x="488" y="593"/>
                  </a:lnTo>
                  <a:lnTo>
                    <a:pt x="486" y="595"/>
                  </a:lnTo>
                  <a:lnTo>
                    <a:pt x="485" y="596"/>
                  </a:lnTo>
                  <a:lnTo>
                    <a:pt x="483" y="597"/>
                  </a:lnTo>
                  <a:lnTo>
                    <a:pt x="481" y="597"/>
                  </a:lnTo>
                  <a:lnTo>
                    <a:pt x="480" y="597"/>
                  </a:lnTo>
                  <a:lnTo>
                    <a:pt x="477" y="598"/>
                  </a:lnTo>
                  <a:lnTo>
                    <a:pt x="474" y="597"/>
                  </a:lnTo>
                  <a:lnTo>
                    <a:pt x="473" y="598"/>
                  </a:lnTo>
                  <a:lnTo>
                    <a:pt x="471" y="598"/>
                  </a:lnTo>
                  <a:lnTo>
                    <a:pt x="468" y="600"/>
                  </a:lnTo>
                  <a:lnTo>
                    <a:pt x="466" y="600"/>
                  </a:lnTo>
                  <a:lnTo>
                    <a:pt x="462" y="600"/>
                  </a:lnTo>
                  <a:lnTo>
                    <a:pt x="458" y="598"/>
                  </a:lnTo>
                  <a:lnTo>
                    <a:pt x="456" y="596"/>
                  </a:lnTo>
                  <a:lnTo>
                    <a:pt x="455" y="596"/>
                  </a:lnTo>
                  <a:lnTo>
                    <a:pt x="452" y="594"/>
                  </a:lnTo>
                  <a:lnTo>
                    <a:pt x="449" y="592"/>
                  </a:lnTo>
                  <a:lnTo>
                    <a:pt x="437" y="591"/>
                  </a:lnTo>
                  <a:lnTo>
                    <a:pt x="426" y="588"/>
                  </a:lnTo>
                  <a:lnTo>
                    <a:pt x="407" y="590"/>
                  </a:lnTo>
                  <a:lnTo>
                    <a:pt x="402" y="589"/>
                  </a:lnTo>
                  <a:lnTo>
                    <a:pt x="399" y="587"/>
                  </a:lnTo>
                  <a:lnTo>
                    <a:pt x="384" y="582"/>
                  </a:lnTo>
                  <a:lnTo>
                    <a:pt x="381" y="581"/>
                  </a:lnTo>
                  <a:lnTo>
                    <a:pt x="378" y="582"/>
                  </a:lnTo>
                  <a:lnTo>
                    <a:pt x="373" y="586"/>
                  </a:lnTo>
                  <a:lnTo>
                    <a:pt x="372" y="586"/>
                  </a:lnTo>
                  <a:lnTo>
                    <a:pt x="370" y="587"/>
                  </a:lnTo>
                  <a:lnTo>
                    <a:pt x="354" y="587"/>
                  </a:lnTo>
                  <a:lnTo>
                    <a:pt x="353" y="587"/>
                  </a:lnTo>
                  <a:lnTo>
                    <a:pt x="321" y="579"/>
                  </a:lnTo>
                  <a:lnTo>
                    <a:pt x="316" y="576"/>
                  </a:lnTo>
                  <a:lnTo>
                    <a:pt x="314" y="576"/>
                  </a:lnTo>
                  <a:lnTo>
                    <a:pt x="306" y="578"/>
                  </a:lnTo>
                  <a:lnTo>
                    <a:pt x="305" y="578"/>
                  </a:lnTo>
                  <a:lnTo>
                    <a:pt x="302" y="577"/>
                  </a:lnTo>
                  <a:lnTo>
                    <a:pt x="293" y="572"/>
                  </a:lnTo>
                  <a:lnTo>
                    <a:pt x="278" y="571"/>
                  </a:lnTo>
                  <a:lnTo>
                    <a:pt x="270" y="572"/>
                  </a:lnTo>
                  <a:lnTo>
                    <a:pt x="267" y="573"/>
                  </a:lnTo>
                  <a:lnTo>
                    <a:pt x="263" y="574"/>
                  </a:lnTo>
                  <a:lnTo>
                    <a:pt x="261" y="576"/>
                  </a:lnTo>
                  <a:lnTo>
                    <a:pt x="253" y="576"/>
                  </a:lnTo>
                  <a:lnTo>
                    <a:pt x="241" y="578"/>
                  </a:lnTo>
                  <a:lnTo>
                    <a:pt x="239" y="577"/>
                  </a:lnTo>
                  <a:lnTo>
                    <a:pt x="237" y="575"/>
                  </a:lnTo>
                  <a:lnTo>
                    <a:pt x="235" y="573"/>
                  </a:lnTo>
                  <a:lnTo>
                    <a:pt x="235" y="569"/>
                  </a:lnTo>
                  <a:lnTo>
                    <a:pt x="238" y="561"/>
                  </a:lnTo>
                  <a:lnTo>
                    <a:pt x="239" y="557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5" y="555"/>
                  </a:lnTo>
                  <a:lnTo>
                    <a:pt x="248" y="555"/>
                  </a:lnTo>
                  <a:lnTo>
                    <a:pt x="251" y="553"/>
                  </a:lnTo>
                  <a:lnTo>
                    <a:pt x="252" y="549"/>
                  </a:lnTo>
                  <a:lnTo>
                    <a:pt x="251" y="545"/>
                  </a:lnTo>
                  <a:lnTo>
                    <a:pt x="250" y="544"/>
                  </a:lnTo>
                  <a:lnTo>
                    <a:pt x="248" y="543"/>
                  </a:lnTo>
                  <a:lnTo>
                    <a:pt x="244" y="543"/>
                  </a:lnTo>
                  <a:lnTo>
                    <a:pt x="240" y="541"/>
                  </a:lnTo>
                  <a:lnTo>
                    <a:pt x="221" y="528"/>
                  </a:lnTo>
                  <a:lnTo>
                    <a:pt x="221" y="528"/>
                  </a:lnTo>
                  <a:lnTo>
                    <a:pt x="221" y="526"/>
                  </a:lnTo>
                  <a:lnTo>
                    <a:pt x="221" y="520"/>
                  </a:lnTo>
                  <a:lnTo>
                    <a:pt x="220" y="519"/>
                  </a:lnTo>
                  <a:lnTo>
                    <a:pt x="218" y="518"/>
                  </a:lnTo>
                  <a:lnTo>
                    <a:pt x="215" y="517"/>
                  </a:lnTo>
                  <a:lnTo>
                    <a:pt x="211" y="515"/>
                  </a:lnTo>
                  <a:lnTo>
                    <a:pt x="209" y="513"/>
                  </a:lnTo>
                  <a:lnTo>
                    <a:pt x="206" y="509"/>
                  </a:lnTo>
                  <a:lnTo>
                    <a:pt x="204" y="506"/>
                  </a:lnTo>
                  <a:lnTo>
                    <a:pt x="204" y="505"/>
                  </a:lnTo>
                  <a:lnTo>
                    <a:pt x="204" y="503"/>
                  </a:lnTo>
                  <a:lnTo>
                    <a:pt x="204" y="502"/>
                  </a:lnTo>
                  <a:lnTo>
                    <a:pt x="203" y="501"/>
                  </a:lnTo>
                  <a:lnTo>
                    <a:pt x="202" y="500"/>
                  </a:lnTo>
                  <a:lnTo>
                    <a:pt x="202" y="498"/>
                  </a:lnTo>
                  <a:lnTo>
                    <a:pt x="202" y="496"/>
                  </a:lnTo>
                  <a:lnTo>
                    <a:pt x="202" y="495"/>
                  </a:lnTo>
                  <a:lnTo>
                    <a:pt x="203" y="494"/>
                  </a:lnTo>
                  <a:lnTo>
                    <a:pt x="203" y="493"/>
                  </a:lnTo>
                  <a:lnTo>
                    <a:pt x="203" y="493"/>
                  </a:lnTo>
                  <a:lnTo>
                    <a:pt x="207" y="493"/>
                  </a:lnTo>
                  <a:lnTo>
                    <a:pt x="208" y="492"/>
                  </a:lnTo>
                  <a:lnTo>
                    <a:pt x="209" y="491"/>
                  </a:lnTo>
                  <a:lnTo>
                    <a:pt x="209" y="489"/>
                  </a:lnTo>
                  <a:lnTo>
                    <a:pt x="209" y="487"/>
                  </a:lnTo>
                  <a:lnTo>
                    <a:pt x="211" y="485"/>
                  </a:lnTo>
                  <a:lnTo>
                    <a:pt x="213" y="485"/>
                  </a:lnTo>
                  <a:lnTo>
                    <a:pt x="215" y="485"/>
                  </a:lnTo>
                  <a:lnTo>
                    <a:pt x="216" y="486"/>
                  </a:lnTo>
                  <a:lnTo>
                    <a:pt x="220" y="488"/>
                  </a:lnTo>
                  <a:lnTo>
                    <a:pt x="221" y="489"/>
                  </a:lnTo>
                  <a:lnTo>
                    <a:pt x="223" y="488"/>
                  </a:lnTo>
                  <a:lnTo>
                    <a:pt x="226" y="487"/>
                  </a:lnTo>
                  <a:lnTo>
                    <a:pt x="227" y="485"/>
                  </a:lnTo>
                  <a:lnTo>
                    <a:pt x="227" y="483"/>
                  </a:lnTo>
                  <a:lnTo>
                    <a:pt x="223" y="478"/>
                  </a:lnTo>
                  <a:lnTo>
                    <a:pt x="221" y="477"/>
                  </a:lnTo>
                  <a:lnTo>
                    <a:pt x="215" y="477"/>
                  </a:lnTo>
                  <a:lnTo>
                    <a:pt x="212" y="475"/>
                  </a:lnTo>
                  <a:lnTo>
                    <a:pt x="209" y="472"/>
                  </a:lnTo>
                  <a:lnTo>
                    <a:pt x="203" y="465"/>
                  </a:lnTo>
                  <a:lnTo>
                    <a:pt x="201" y="465"/>
                  </a:lnTo>
                  <a:lnTo>
                    <a:pt x="199" y="465"/>
                  </a:lnTo>
                  <a:lnTo>
                    <a:pt x="197" y="464"/>
                  </a:lnTo>
                  <a:lnTo>
                    <a:pt x="196" y="465"/>
                  </a:lnTo>
                  <a:lnTo>
                    <a:pt x="193" y="468"/>
                  </a:lnTo>
                  <a:lnTo>
                    <a:pt x="191" y="470"/>
                  </a:lnTo>
                  <a:lnTo>
                    <a:pt x="187" y="471"/>
                  </a:lnTo>
                  <a:lnTo>
                    <a:pt x="186" y="471"/>
                  </a:lnTo>
                  <a:lnTo>
                    <a:pt x="185" y="473"/>
                  </a:lnTo>
                  <a:lnTo>
                    <a:pt x="175" y="492"/>
                  </a:lnTo>
                  <a:lnTo>
                    <a:pt x="174" y="493"/>
                  </a:lnTo>
                  <a:lnTo>
                    <a:pt x="172" y="494"/>
                  </a:lnTo>
                  <a:lnTo>
                    <a:pt x="170" y="494"/>
                  </a:lnTo>
                  <a:lnTo>
                    <a:pt x="168" y="493"/>
                  </a:lnTo>
                  <a:lnTo>
                    <a:pt x="167" y="491"/>
                  </a:lnTo>
                  <a:lnTo>
                    <a:pt x="166" y="488"/>
                  </a:lnTo>
                  <a:lnTo>
                    <a:pt x="165" y="487"/>
                  </a:lnTo>
                  <a:lnTo>
                    <a:pt x="164" y="486"/>
                  </a:lnTo>
                  <a:lnTo>
                    <a:pt x="163" y="485"/>
                  </a:lnTo>
                  <a:lnTo>
                    <a:pt x="162" y="484"/>
                  </a:lnTo>
                  <a:lnTo>
                    <a:pt x="162" y="483"/>
                  </a:lnTo>
                  <a:lnTo>
                    <a:pt x="161" y="482"/>
                  </a:lnTo>
                  <a:lnTo>
                    <a:pt x="161" y="481"/>
                  </a:lnTo>
                  <a:lnTo>
                    <a:pt x="159" y="475"/>
                  </a:lnTo>
                  <a:lnTo>
                    <a:pt x="158" y="474"/>
                  </a:lnTo>
                  <a:lnTo>
                    <a:pt x="155" y="473"/>
                  </a:lnTo>
                  <a:lnTo>
                    <a:pt x="147" y="469"/>
                  </a:lnTo>
                  <a:lnTo>
                    <a:pt x="146" y="469"/>
                  </a:lnTo>
                  <a:lnTo>
                    <a:pt x="144" y="469"/>
                  </a:lnTo>
                  <a:lnTo>
                    <a:pt x="141" y="471"/>
                  </a:lnTo>
                  <a:lnTo>
                    <a:pt x="137" y="471"/>
                  </a:lnTo>
                  <a:lnTo>
                    <a:pt x="132" y="471"/>
                  </a:lnTo>
                  <a:lnTo>
                    <a:pt x="128" y="470"/>
                  </a:lnTo>
                  <a:lnTo>
                    <a:pt x="125" y="466"/>
                  </a:lnTo>
                  <a:lnTo>
                    <a:pt x="124" y="465"/>
                  </a:lnTo>
                  <a:lnTo>
                    <a:pt x="123" y="462"/>
                  </a:lnTo>
                  <a:lnTo>
                    <a:pt x="122" y="460"/>
                  </a:lnTo>
                  <a:lnTo>
                    <a:pt x="120" y="459"/>
                  </a:lnTo>
                  <a:lnTo>
                    <a:pt x="119" y="458"/>
                  </a:lnTo>
                  <a:lnTo>
                    <a:pt x="113" y="459"/>
                  </a:lnTo>
                  <a:lnTo>
                    <a:pt x="106" y="458"/>
                  </a:lnTo>
                  <a:lnTo>
                    <a:pt x="104" y="457"/>
                  </a:lnTo>
                  <a:lnTo>
                    <a:pt x="102" y="453"/>
                  </a:lnTo>
                  <a:lnTo>
                    <a:pt x="101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1" y="448"/>
                  </a:lnTo>
                  <a:lnTo>
                    <a:pt x="101" y="447"/>
                  </a:lnTo>
                  <a:lnTo>
                    <a:pt x="104" y="447"/>
                  </a:lnTo>
                  <a:lnTo>
                    <a:pt x="109" y="447"/>
                  </a:lnTo>
                  <a:lnTo>
                    <a:pt x="112" y="447"/>
                  </a:lnTo>
                  <a:lnTo>
                    <a:pt x="115" y="446"/>
                  </a:lnTo>
                  <a:lnTo>
                    <a:pt x="117" y="444"/>
                  </a:lnTo>
                  <a:lnTo>
                    <a:pt x="117" y="442"/>
                  </a:lnTo>
                  <a:lnTo>
                    <a:pt x="116" y="440"/>
                  </a:lnTo>
                  <a:lnTo>
                    <a:pt x="115" y="439"/>
                  </a:lnTo>
                  <a:lnTo>
                    <a:pt x="112" y="437"/>
                  </a:lnTo>
                  <a:lnTo>
                    <a:pt x="110" y="436"/>
                  </a:lnTo>
                  <a:lnTo>
                    <a:pt x="106" y="435"/>
                  </a:lnTo>
                  <a:lnTo>
                    <a:pt x="103" y="434"/>
                  </a:lnTo>
                  <a:lnTo>
                    <a:pt x="103" y="433"/>
                  </a:lnTo>
                  <a:lnTo>
                    <a:pt x="103" y="432"/>
                  </a:lnTo>
                  <a:lnTo>
                    <a:pt x="101" y="432"/>
                  </a:lnTo>
                  <a:lnTo>
                    <a:pt x="101" y="431"/>
                  </a:lnTo>
                  <a:lnTo>
                    <a:pt x="101" y="430"/>
                  </a:lnTo>
                  <a:lnTo>
                    <a:pt x="101" y="429"/>
                  </a:lnTo>
                  <a:lnTo>
                    <a:pt x="101" y="428"/>
                  </a:lnTo>
                  <a:lnTo>
                    <a:pt x="102" y="428"/>
                  </a:lnTo>
                  <a:lnTo>
                    <a:pt x="105" y="428"/>
                  </a:lnTo>
                  <a:lnTo>
                    <a:pt x="106" y="427"/>
                  </a:lnTo>
                  <a:lnTo>
                    <a:pt x="107" y="426"/>
                  </a:lnTo>
                  <a:lnTo>
                    <a:pt x="107" y="424"/>
                  </a:lnTo>
                  <a:lnTo>
                    <a:pt x="107" y="423"/>
                  </a:lnTo>
                  <a:lnTo>
                    <a:pt x="108" y="422"/>
                  </a:lnTo>
                  <a:lnTo>
                    <a:pt x="108" y="421"/>
                  </a:lnTo>
                  <a:lnTo>
                    <a:pt x="108" y="420"/>
                  </a:lnTo>
                  <a:lnTo>
                    <a:pt x="108" y="419"/>
                  </a:lnTo>
                  <a:lnTo>
                    <a:pt x="108" y="418"/>
                  </a:lnTo>
                  <a:lnTo>
                    <a:pt x="109" y="417"/>
                  </a:lnTo>
                  <a:lnTo>
                    <a:pt x="110" y="417"/>
                  </a:lnTo>
                  <a:lnTo>
                    <a:pt x="111" y="416"/>
                  </a:lnTo>
                  <a:lnTo>
                    <a:pt x="112" y="416"/>
                  </a:lnTo>
                  <a:lnTo>
                    <a:pt x="113" y="415"/>
                  </a:lnTo>
                  <a:lnTo>
                    <a:pt x="113" y="413"/>
                  </a:lnTo>
                  <a:lnTo>
                    <a:pt x="113" y="411"/>
                  </a:lnTo>
                  <a:lnTo>
                    <a:pt x="113" y="411"/>
                  </a:lnTo>
                  <a:lnTo>
                    <a:pt x="110" y="408"/>
                  </a:lnTo>
                  <a:lnTo>
                    <a:pt x="107" y="406"/>
                  </a:lnTo>
                  <a:lnTo>
                    <a:pt x="105" y="405"/>
                  </a:lnTo>
                  <a:lnTo>
                    <a:pt x="95" y="402"/>
                  </a:lnTo>
                  <a:lnTo>
                    <a:pt x="92" y="402"/>
                  </a:lnTo>
                  <a:lnTo>
                    <a:pt x="90" y="401"/>
                  </a:lnTo>
                  <a:lnTo>
                    <a:pt x="87" y="399"/>
                  </a:lnTo>
                  <a:lnTo>
                    <a:pt x="86" y="397"/>
                  </a:lnTo>
                  <a:lnTo>
                    <a:pt x="83" y="393"/>
                  </a:lnTo>
                  <a:lnTo>
                    <a:pt x="81" y="392"/>
                  </a:lnTo>
                  <a:lnTo>
                    <a:pt x="80" y="392"/>
                  </a:lnTo>
                  <a:lnTo>
                    <a:pt x="78" y="393"/>
                  </a:lnTo>
                  <a:lnTo>
                    <a:pt x="77" y="393"/>
                  </a:lnTo>
                  <a:lnTo>
                    <a:pt x="77" y="393"/>
                  </a:lnTo>
                  <a:lnTo>
                    <a:pt x="76" y="393"/>
                  </a:lnTo>
                  <a:lnTo>
                    <a:pt x="75" y="392"/>
                  </a:lnTo>
                  <a:lnTo>
                    <a:pt x="74" y="391"/>
                  </a:lnTo>
                  <a:lnTo>
                    <a:pt x="70" y="389"/>
                  </a:lnTo>
                  <a:lnTo>
                    <a:pt x="67" y="387"/>
                  </a:lnTo>
                  <a:lnTo>
                    <a:pt x="65" y="387"/>
                  </a:lnTo>
                  <a:lnTo>
                    <a:pt x="62" y="382"/>
                  </a:lnTo>
                  <a:lnTo>
                    <a:pt x="56" y="376"/>
                  </a:lnTo>
                  <a:lnTo>
                    <a:pt x="53" y="372"/>
                  </a:lnTo>
                  <a:lnTo>
                    <a:pt x="52" y="371"/>
                  </a:lnTo>
                  <a:lnTo>
                    <a:pt x="50" y="370"/>
                  </a:lnTo>
                  <a:lnTo>
                    <a:pt x="49" y="369"/>
                  </a:lnTo>
                  <a:lnTo>
                    <a:pt x="47" y="369"/>
                  </a:lnTo>
                  <a:lnTo>
                    <a:pt x="47" y="367"/>
                  </a:lnTo>
                  <a:lnTo>
                    <a:pt x="49" y="365"/>
                  </a:lnTo>
                  <a:lnTo>
                    <a:pt x="50" y="364"/>
                  </a:lnTo>
                  <a:lnTo>
                    <a:pt x="51" y="363"/>
                  </a:lnTo>
                  <a:lnTo>
                    <a:pt x="49" y="359"/>
                  </a:lnTo>
                  <a:lnTo>
                    <a:pt x="47" y="355"/>
                  </a:lnTo>
                  <a:lnTo>
                    <a:pt x="47" y="352"/>
                  </a:lnTo>
                  <a:lnTo>
                    <a:pt x="47" y="350"/>
                  </a:lnTo>
                  <a:lnTo>
                    <a:pt x="48" y="347"/>
                  </a:lnTo>
                  <a:lnTo>
                    <a:pt x="48" y="346"/>
                  </a:lnTo>
                  <a:lnTo>
                    <a:pt x="48" y="344"/>
                  </a:lnTo>
                  <a:lnTo>
                    <a:pt x="48" y="338"/>
                  </a:lnTo>
                  <a:lnTo>
                    <a:pt x="49" y="336"/>
                  </a:lnTo>
                  <a:lnTo>
                    <a:pt x="49" y="335"/>
                  </a:lnTo>
                  <a:lnTo>
                    <a:pt x="49" y="333"/>
                  </a:lnTo>
                  <a:lnTo>
                    <a:pt x="48" y="333"/>
                  </a:lnTo>
                  <a:lnTo>
                    <a:pt x="47" y="332"/>
                  </a:lnTo>
                  <a:lnTo>
                    <a:pt x="47" y="333"/>
                  </a:lnTo>
                  <a:lnTo>
                    <a:pt x="46" y="333"/>
                  </a:lnTo>
                  <a:lnTo>
                    <a:pt x="45" y="335"/>
                  </a:lnTo>
                  <a:lnTo>
                    <a:pt x="44" y="336"/>
                  </a:lnTo>
                  <a:lnTo>
                    <a:pt x="42" y="336"/>
                  </a:lnTo>
                  <a:lnTo>
                    <a:pt x="41" y="336"/>
                  </a:lnTo>
                  <a:lnTo>
                    <a:pt x="41" y="335"/>
                  </a:lnTo>
                  <a:lnTo>
                    <a:pt x="40" y="333"/>
                  </a:lnTo>
                  <a:lnTo>
                    <a:pt x="37" y="331"/>
                  </a:lnTo>
                  <a:lnTo>
                    <a:pt x="36" y="329"/>
                  </a:lnTo>
                  <a:lnTo>
                    <a:pt x="36" y="328"/>
                  </a:lnTo>
                  <a:lnTo>
                    <a:pt x="36" y="327"/>
                  </a:lnTo>
                  <a:lnTo>
                    <a:pt x="36" y="325"/>
                  </a:lnTo>
                  <a:lnTo>
                    <a:pt x="35" y="324"/>
                  </a:lnTo>
                  <a:lnTo>
                    <a:pt x="35" y="323"/>
                  </a:lnTo>
                  <a:lnTo>
                    <a:pt x="34" y="322"/>
                  </a:lnTo>
                  <a:lnTo>
                    <a:pt x="33" y="321"/>
                  </a:lnTo>
                  <a:lnTo>
                    <a:pt x="30" y="316"/>
                  </a:lnTo>
                  <a:lnTo>
                    <a:pt x="29" y="314"/>
                  </a:lnTo>
                  <a:lnTo>
                    <a:pt x="27" y="314"/>
                  </a:lnTo>
                  <a:lnTo>
                    <a:pt x="23" y="314"/>
                  </a:lnTo>
                  <a:lnTo>
                    <a:pt x="22" y="313"/>
                  </a:lnTo>
                  <a:lnTo>
                    <a:pt x="17" y="308"/>
                  </a:lnTo>
                  <a:lnTo>
                    <a:pt x="16" y="308"/>
                  </a:lnTo>
                  <a:lnTo>
                    <a:pt x="11" y="306"/>
                  </a:lnTo>
                  <a:lnTo>
                    <a:pt x="11" y="304"/>
                  </a:lnTo>
                  <a:lnTo>
                    <a:pt x="9" y="302"/>
                  </a:lnTo>
                  <a:lnTo>
                    <a:pt x="7" y="296"/>
                  </a:lnTo>
                  <a:lnTo>
                    <a:pt x="6" y="295"/>
                  </a:lnTo>
                  <a:lnTo>
                    <a:pt x="0" y="287"/>
                  </a:lnTo>
                  <a:lnTo>
                    <a:pt x="4" y="283"/>
                  </a:lnTo>
                  <a:lnTo>
                    <a:pt x="18" y="283"/>
                  </a:lnTo>
                  <a:lnTo>
                    <a:pt x="21" y="278"/>
                  </a:lnTo>
                  <a:lnTo>
                    <a:pt x="24" y="279"/>
                  </a:lnTo>
                  <a:lnTo>
                    <a:pt x="28" y="281"/>
                  </a:lnTo>
                  <a:lnTo>
                    <a:pt x="30" y="284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3" y="284"/>
                  </a:lnTo>
                  <a:lnTo>
                    <a:pt x="38" y="284"/>
                  </a:lnTo>
                  <a:lnTo>
                    <a:pt x="40" y="283"/>
                  </a:lnTo>
                  <a:lnTo>
                    <a:pt x="41" y="281"/>
                  </a:lnTo>
                  <a:lnTo>
                    <a:pt x="41" y="280"/>
                  </a:lnTo>
                  <a:lnTo>
                    <a:pt x="41" y="279"/>
                  </a:lnTo>
                  <a:lnTo>
                    <a:pt x="42" y="278"/>
                  </a:lnTo>
                  <a:lnTo>
                    <a:pt x="42" y="277"/>
                  </a:lnTo>
                  <a:lnTo>
                    <a:pt x="43" y="277"/>
                  </a:lnTo>
                  <a:lnTo>
                    <a:pt x="44" y="277"/>
                  </a:lnTo>
                  <a:lnTo>
                    <a:pt x="45" y="278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45" y="271"/>
                  </a:lnTo>
                  <a:lnTo>
                    <a:pt x="48" y="267"/>
                  </a:lnTo>
                  <a:lnTo>
                    <a:pt x="49" y="267"/>
                  </a:lnTo>
                  <a:lnTo>
                    <a:pt x="50" y="266"/>
                  </a:lnTo>
                  <a:lnTo>
                    <a:pt x="53" y="266"/>
                  </a:lnTo>
                  <a:lnTo>
                    <a:pt x="54" y="266"/>
                  </a:lnTo>
                  <a:lnTo>
                    <a:pt x="55" y="266"/>
                  </a:lnTo>
                  <a:lnTo>
                    <a:pt x="57" y="268"/>
                  </a:lnTo>
                  <a:lnTo>
                    <a:pt x="58" y="268"/>
                  </a:lnTo>
                  <a:lnTo>
                    <a:pt x="59" y="267"/>
                  </a:lnTo>
                  <a:lnTo>
                    <a:pt x="60" y="267"/>
                  </a:lnTo>
                  <a:lnTo>
                    <a:pt x="62" y="267"/>
                  </a:lnTo>
                  <a:lnTo>
                    <a:pt x="65" y="269"/>
                  </a:lnTo>
                  <a:lnTo>
                    <a:pt x="67" y="269"/>
                  </a:lnTo>
                  <a:lnTo>
                    <a:pt x="68" y="269"/>
                  </a:lnTo>
                  <a:lnTo>
                    <a:pt x="69" y="269"/>
                  </a:lnTo>
                  <a:lnTo>
                    <a:pt x="70" y="270"/>
                  </a:lnTo>
                  <a:lnTo>
                    <a:pt x="71" y="272"/>
                  </a:lnTo>
                  <a:lnTo>
                    <a:pt x="73" y="271"/>
                  </a:lnTo>
                  <a:lnTo>
                    <a:pt x="77" y="266"/>
                  </a:lnTo>
                  <a:lnTo>
                    <a:pt x="78" y="266"/>
                  </a:lnTo>
                  <a:lnTo>
                    <a:pt x="81" y="266"/>
                  </a:lnTo>
                  <a:lnTo>
                    <a:pt x="82" y="265"/>
                  </a:lnTo>
                  <a:lnTo>
                    <a:pt x="83" y="262"/>
                  </a:lnTo>
                  <a:lnTo>
                    <a:pt x="83" y="260"/>
                  </a:lnTo>
                  <a:lnTo>
                    <a:pt x="83" y="254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8" y="249"/>
                  </a:lnTo>
                  <a:lnTo>
                    <a:pt x="92" y="248"/>
                  </a:lnTo>
                  <a:lnTo>
                    <a:pt x="94" y="248"/>
                  </a:lnTo>
                  <a:lnTo>
                    <a:pt x="93" y="244"/>
                  </a:lnTo>
                  <a:lnTo>
                    <a:pt x="90" y="239"/>
                  </a:lnTo>
                  <a:lnTo>
                    <a:pt x="91" y="236"/>
                  </a:lnTo>
                  <a:lnTo>
                    <a:pt x="92" y="235"/>
                  </a:lnTo>
                  <a:lnTo>
                    <a:pt x="94" y="232"/>
                  </a:lnTo>
                  <a:lnTo>
                    <a:pt x="95" y="230"/>
                  </a:lnTo>
                  <a:lnTo>
                    <a:pt x="95" y="225"/>
                  </a:lnTo>
                  <a:lnTo>
                    <a:pt x="95" y="223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102" y="221"/>
                  </a:lnTo>
                  <a:lnTo>
                    <a:pt x="104" y="219"/>
                  </a:lnTo>
                  <a:lnTo>
                    <a:pt x="106" y="218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3"/>
                  </a:lnTo>
                  <a:lnTo>
                    <a:pt x="110" y="213"/>
                  </a:lnTo>
                  <a:lnTo>
                    <a:pt x="112" y="212"/>
                  </a:lnTo>
                  <a:lnTo>
                    <a:pt x="113" y="210"/>
                  </a:lnTo>
                  <a:lnTo>
                    <a:pt x="114" y="207"/>
                  </a:lnTo>
                  <a:lnTo>
                    <a:pt x="112" y="206"/>
                  </a:lnTo>
                  <a:lnTo>
                    <a:pt x="112" y="205"/>
                  </a:lnTo>
                  <a:lnTo>
                    <a:pt x="111" y="205"/>
                  </a:lnTo>
                  <a:lnTo>
                    <a:pt x="111" y="204"/>
                  </a:lnTo>
                  <a:lnTo>
                    <a:pt x="111" y="203"/>
                  </a:lnTo>
                  <a:lnTo>
                    <a:pt x="112" y="202"/>
                  </a:lnTo>
                  <a:lnTo>
                    <a:pt x="112" y="201"/>
                  </a:lnTo>
                  <a:lnTo>
                    <a:pt x="113" y="196"/>
                  </a:lnTo>
                  <a:lnTo>
                    <a:pt x="115" y="194"/>
                  </a:lnTo>
                  <a:lnTo>
                    <a:pt x="117" y="192"/>
                  </a:lnTo>
                  <a:lnTo>
                    <a:pt x="120" y="191"/>
                  </a:lnTo>
                  <a:lnTo>
                    <a:pt x="121" y="190"/>
                  </a:lnTo>
                  <a:lnTo>
                    <a:pt x="122" y="188"/>
                  </a:lnTo>
                  <a:lnTo>
                    <a:pt x="122" y="188"/>
                  </a:lnTo>
                  <a:lnTo>
                    <a:pt x="121" y="186"/>
                  </a:lnTo>
                  <a:lnTo>
                    <a:pt x="121" y="184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26" y="179"/>
                  </a:lnTo>
                  <a:lnTo>
                    <a:pt x="127" y="178"/>
                  </a:lnTo>
                  <a:lnTo>
                    <a:pt x="129" y="171"/>
                  </a:lnTo>
                  <a:lnTo>
                    <a:pt x="128" y="170"/>
                  </a:lnTo>
                  <a:lnTo>
                    <a:pt x="127" y="169"/>
                  </a:lnTo>
                  <a:lnTo>
                    <a:pt x="126" y="169"/>
                  </a:lnTo>
                  <a:lnTo>
                    <a:pt x="125" y="168"/>
                  </a:lnTo>
                  <a:lnTo>
                    <a:pt x="129" y="164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7" y="157"/>
                  </a:lnTo>
                  <a:lnTo>
                    <a:pt x="138" y="155"/>
                  </a:lnTo>
                  <a:lnTo>
                    <a:pt x="138" y="153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2" y="149"/>
                  </a:lnTo>
                  <a:lnTo>
                    <a:pt x="143" y="147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3" y="140"/>
                  </a:lnTo>
                  <a:lnTo>
                    <a:pt x="144" y="139"/>
                  </a:lnTo>
                  <a:lnTo>
                    <a:pt x="144" y="137"/>
                  </a:lnTo>
                  <a:lnTo>
                    <a:pt x="146" y="133"/>
                  </a:lnTo>
                  <a:lnTo>
                    <a:pt x="146" y="131"/>
                  </a:lnTo>
                  <a:lnTo>
                    <a:pt x="149" y="126"/>
                  </a:lnTo>
                  <a:lnTo>
                    <a:pt x="151" y="124"/>
                  </a:lnTo>
                  <a:lnTo>
                    <a:pt x="153" y="123"/>
                  </a:lnTo>
                  <a:lnTo>
                    <a:pt x="157" y="122"/>
                  </a:lnTo>
                  <a:lnTo>
                    <a:pt x="159" y="118"/>
                  </a:lnTo>
                  <a:lnTo>
                    <a:pt x="159" y="114"/>
                  </a:lnTo>
                  <a:lnTo>
                    <a:pt x="158" y="109"/>
                  </a:lnTo>
                  <a:lnTo>
                    <a:pt x="158" y="105"/>
                  </a:lnTo>
                  <a:lnTo>
                    <a:pt x="160" y="102"/>
                  </a:lnTo>
                  <a:lnTo>
                    <a:pt x="162" y="98"/>
                  </a:lnTo>
                  <a:lnTo>
                    <a:pt x="167" y="94"/>
                  </a:lnTo>
                  <a:lnTo>
                    <a:pt x="172" y="93"/>
                  </a:lnTo>
                  <a:lnTo>
                    <a:pt x="173" y="93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4" y="91"/>
                  </a:lnTo>
                  <a:lnTo>
                    <a:pt x="174" y="90"/>
                  </a:lnTo>
                  <a:lnTo>
                    <a:pt x="174" y="89"/>
                  </a:lnTo>
                  <a:lnTo>
                    <a:pt x="177" y="86"/>
                  </a:lnTo>
                  <a:lnTo>
                    <a:pt x="177" y="84"/>
                  </a:lnTo>
                  <a:lnTo>
                    <a:pt x="177" y="82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179" y="79"/>
                  </a:lnTo>
                  <a:lnTo>
                    <a:pt x="180" y="78"/>
                  </a:lnTo>
                  <a:lnTo>
                    <a:pt x="182" y="75"/>
                  </a:lnTo>
                  <a:lnTo>
                    <a:pt x="183" y="74"/>
                  </a:lnTo>
                  <a:lnTo>
                    <a:pt x="185" y="74"/>
                  </a:lnTo>
                  <a:lnTo>
                    <a:pt x="186" y="73"/>
                  </a:lnTo>
                  <a:lnTo>
                    <a:pt x="188" y="73"/>
                  </a:lnTo>
                  <a:lnTo>
                    <a:pt x="191" y="73"/>
                  </a:lnTo>
                  <a:lnTo>
                    <a:pt x="193" y="73"/>
                  </a:lnTo>
                  <a:lnTo>
                    <a:pt x="194" y="73"/>
                  </a:lnTo>
                  <a:lnTo>
                    <a:pt x="196" y="72"/>
                  </a:lnTo>
                  <a:lnTo>
                    <a:pt x="197" y="66"/>
                  </a:lnTo>
                  <a:lnTo>
                    <a:pt x="200" y="66"/>
                  </a:lnTo>
                  <a:lnTo>
                    <a:pt x="206" y="69"/>
                  </a:lnTo>
                  <a:lnTo>
                    <a:pt x="209" y="69"/>
                  </a:lnTo>
                  <a:lnTo>
                    <a:pt x="213" y="69"/>
                  </a:lnTo>
                  <a:lnTo>
                    <a:pt x="216" y="68"/>
                  </a:lnTo>
                  <a:lnTo>
                    <a:pt x="219" y="65"/>
                  </a:lnTo>
                  <a:lnTo>
                    <a:pt x="221" y="62"/>
                  </a:lnTo>
                  <a:lnTo>
                    <a:pt x="222" y="62"/>
                  </a:lnTo>
                  <a:lnTo>
                    <a:pt x="224" y="61"/>
                  </a:lnTo>
                  <a:lnTo>
                    <a:pt x="226" y="61"/>
                  </a:lnTo>
                  <a:lnTo>
                    <a:pt x="227" y="60"/>
                  </a:lnTo>
                  <a:lnTo>
                    <a:pt x="227" y="59"/>
                  </a:lnTo>
                  <a:lnTo>
                    <a:pt x="227" y="57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7" y="54"/>
                  </a:lnTo>
                  <a:lnTo>
                    <a:pt x="229" y="53"/>
                  </a:lnTo>
                  <a:lnTo>
                    <a:pt x="233" y="51"/>
                  </a:lnTo>
                  <a:lnTo>
                    <a:pt x="234" y="50"/>
                  </a:lnTo>
                  <a:lnTo>
                    <a:pt x="236" y="46"/>
                  </a:lnTo>
                  <a:lnTo>
                    <a:pt x="238" y="44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25" name="Freeform 103">
              <a:extLst>
                <a:ext uri="{FF2B5EF4-FFF2-40B4-BE49-F238E27FC236}">
                  <a16:creationId xmlns:a16="http://schemas.microsoft.com/office/drawing/2014/main" id="{34FF8E65-353F-44A3-12B0-A74E21EBA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99" y="3052730"/>
              <a:ext cx="866340" cy="532261"/>
            </a:xfrm>
            <a:custGeom>
              <a:avLst/>
              <a:gdLst>
                <a:gd name="T0" fmla="*/ 598 w 612"/>
                <a:gd name="T1" fmla="*/ 102 h 376"/>
                <a:gd name="T2" fmla="*/ 565 w 612"/>
                <a:gd name="T3" fmla="*/ 114 h 376"/>
                <a:gd name="T4" fmla="*/ 548 w 612"/>
                <a:gd name="T5" fmla="*/ 130 h 376"/>
                <a:gd name="T6" fmla="*/ 533 w 612"/>
                <a:gd name="T7" fmla="*/ 159 h 376"/>
                <a:gd name="T8" fmla="*/ 517 w 612"/>
                <a:gd name="T9" fmla="*/ 187 h 376"/>
                <a:gd name="T10" fmla="*/ 501 w 612"/>
                <a:gd name="T11" fmla="*/ 210 h 376"/>
                <a:gd name="T12" fmla="*/ 491 w 612"/>
                <a:gd name="T13" fmla="*/ 233 h 376"/>
                <a:gd name="T14" fmla="*/ 484 w 612"/>
                <a:gd name="T15" fmla="*/ 254 h 376"/>
                <a:gd name="T16" fmla="*/ 466 w 612"/>
                <a:gd name="T17" fmla="*/ 276 h 376"/>
                <a:gd name="T18" fmla="*/ 455 w 612"/>
                <a:gd name="T19" fmla="*/ 307 h 376"/>
                <a:gd name="T20" fmla="*/ 432 w 612"/>
                <a:gd name="T21" fmla="*/ 309 h 376"/>
                <a:gd name="T22" fmla="*/ 419 w 612"/>
                <a:gd name="T23" fmla="*/ 319 h 376"/>
                <a:gd name="T24" fmla="*/ 404 w 612"/>
                <a:gd name="T25" fmla="*/ 325 h 376"/>
                <a:gd name="T26" fmla="*/ 362 w 612"/>
                <a:gd name="T27" fmla="*/ 323 h 376"/>
                <a:gd name="T28" fmla="*/ 323 w 612"/>
                <a:gd name="T29" fmla="*/ 320 h 376"/>
                <a:gd name="T30" fmla="*/ 304 w 612"/>
                <a:gd name="T31" fmla="*/ 331 h 376"/>
                <a:gd name="T32" fmla="*/ 288 w 612"/>
                <a:gd name="T33" fmla="*/ 342 h 376"/>
                <a:gd name="T34" fmla="*/ 260 w 612"/>
                <a:gd name="T35" fmla="*/ 349 h 376"/>
                <a:gd name="T36" fmla="*/ 246 w 612"/>
                <a:gd name="T37" fmla="*/ 355 h 376"/>
                <a:gd name="T38" fmla="*/ 229 w 612"/>
                <a:gd name="T39" fmla="*/ 360 h 376"/>
                <a:gd name="T40" fmla="*/ 206 w 612"/>
                <a:gd name="T41" fmla="*/ 376 h 376"/>
                <a:gd name="T42" fmla="*/ 181 w 612"/>
                <a:gd name="T43" fmla="*/ 372 h 376"/>
                <a:gd name="T44" fmla="*/ 141 w 612"/>
                <a:gd name="T45" fmla="*/ 362 h 376"/>
                <a:gd name="T46" fmla="*/ 119 w 612"/>
                <a:gd name="T47" fmla="*/ 349 h 376"/>
                <a:gd name="T48" fmla="*/ 108 w 612"/>
                <a:gd name="T49" fmla="*/ 343 h 376"/>
                <a:gd name="T50" fmla="*/ 90 w 612"/>
                <a:gd name="T51" fmla="*/ 325 h 376"/>
                <a:gd name="T52" fmla="*/ 71 w 612"/>
                <a:gd name="T53" fmla="*/ 298 h 376"/>
                <a:gd name="T54" fmla="*/ 59 w 612"/>
                <a:gd name="T55" fmla="*/ 290 h 376"/>
                <a:gd name="T56" fmla="*/ 38 w 612"/>
                <a:gd name="T57" fmla="*/ 277 h 376"/>
                <a:gd name="T58" fmla="*/ 27 w 612"/>
                <a:gd name="T59" fmla="*/ 252 h 376"/>
                <a:gd name="T60" fmla="*/ 20 w 612"/>
                <a:gd name="T61" fmla="*/ 238 h 376"/>
                <a:gd name="T62" fmla="*/ 1 w 612"/>
                <a:gd name="T63" fmla="*/ 229 h 376"/>
                <a:gd name="T64" fmla="*/ 15 w 612"/>
                <a:gd name="T65" fmla="*/ 214 h 376"/>
                <a:gd name="T66" fmla="*/ 36 w 612"/>
                <a:gd name="T67" fmla="*/ 211 h 376"/>
                <a:gd name="T68" fmla="*/ 33 w 612"/>
                <a:gd name="T69" fmla="*/ 199 h 376"/>
                <a:gd name="T70" fmla="*/ 29 w 612"/>
                <a:gd name="T71" fmla="*/ 187 h 376"/>
                <a:gd name="T72" fmla="*/ 30 w 612"/>
                <a:gd name="T73" fmla="*/ 164 h 376"/>
                <a:gd name="T74" fmla="*/ 54 w 612"/>
                <a:gd name="T75" fmla="*/ 142 h 376"/>
                <a:gd name="T76" fmla="*/ 29 w 612"/>
                <a:gd name="T77" fmla="*/ 123 h 376"/>
                <a:gd name="T78" fmla="*/ 47 w 612"/>
                <a:gd name="T79" fmla="*/ 111 h 376"/>
                <a:gd name="T80" fmla="*/ 70 w 612"/>
                <a:gd name="T81" fmla="*/ 120 h 376"/>
                <a:gd name="T82" fmla="*/ 85 w 612"/>
                <a:gd name="T83" fmla="*/ 100 h 376"/>
                <a:gd name="T84" fmla="*/ 90 w 612"/>
                <a:gd name="T85" fmla="*/ 86 h 376"/>
                <a:gd name="T86" fmla="*/ 125 w 612"/>
                <a:gd name="T87" fmla="*/ 94 h 376"/>
                <a:gd name="T88" fmla="*/ 143 w 612"/>
                <a:gd name="T89" fmla="*/ 106 h 376"/>
                <a:gd name="T90" fmla="*/ 235 w 612"/>
                <a:gd name="T91" fmla="*/ 108 h 376"/>
                <a:gd name="T92" fmla="*/ 241 w 612"/>
                <a:gd name="T93" fmla="*/ 80 h 376"/>
                <a:gd name="T94" fmla="*/ 289 w 612"/>
                <a:gd name="T95" fmla="*/ 67 h 376"/>
                <a:gd name="T96" fmla="*/ 320 w 612"/>
                <a:gd name="T97" fmla="*/ 48 h 376"/>
                <a:gd name="T98" fmla="*/ 338 w 612"/>
                <a:gd name="T99" fmla="*/ 57 h 376"/>
                <a:gd name="T100" fmla="*/ 363 w 612"/>
                <a:gd name="T101" fmla="*/ 46 h 376"/>
                <a:gd name="T102" fmla="*/ 385 w 612"/>
                <a:gd name="T103" fmla="*/ 33 h 376"/>
                <a:gd name="T104" fmla="*/ 398 w 612"/>
                <a:gd name="T105" fmla="*/ 6 h 376"/>
                <a:gd name="T106" fmla="*/ 450 w 612"/>
                <a:gd name="T107" fmla="*/ 11 h 376"/>
                <a:gd name="T108" fmla="*/ 476 w 612"/>
                <a:gd name="T109" fmla="*/ 3 h 376"/>
                <a:gd name="T110" fmla="*/ 498 w 612"/>
                <a:gd name="T111" fmla="*/ 18 h 376"/>
                <a:gd name="T112" fmla="*/ 535 w 612"/>
                <a:gd name="T113" fmla="*/ 26 h 376"/>
                <a:gd name="T114" fmla="*/ 559 w 612"/>
                <a:gd name="T115" fmla="*/ 30 h 376"/>
                <a:gd name="T116" fmla="*/ 571 w 612"/>
                <a:gd name="T117" fmla="*/ 46 h 376"/>
                <a:gd name="T118" fmla="*/ 597 w 612"/>
                <a:gd name="T119" fmla="*/ 64 h 376"/>
                <a:gd name="T120" fmla="*/ 607 w 612"/>
                <a:gd name="T121" fmla="*/ 8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2" h="376">
                  <a:moveTo>
                    <a:pt x="612" y="85"/>
                  </a:moveTo>
                  <a:lnTo>
                    <a:pt x="610" y="87"/>
                  </a:lnTo>
                  <a:lnTo>
                    <a:pt x="608" y="91"/>
                  </a:lnTo>
                  <a:lnTo>
                    <a:pt x="607" y="92"/>
                  </a:lnTo>
                  <a:lnTo>
                    <a:pt x="603" y="94"/>
                  </a:lnTo>
                  <a:lnTo>
                    <a:pt x="601" y="95"/>
                  </a:lnTo>
                  <a:lnTo>
                    <a:pt x="601" y="97"/>
                  </a:lnTo>
                  <a:lnTo>
                    <a:pt x="601" y="97"/>
                  </a:lnTo>
                  <a:lnTo>
                    <a:pt x="601" y="98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0" y="102"/>
                  </a:lnTo>
                  <a:lnTo>
                    <a:pt x="598" y="102"/>
                  </a:lnTo>
                  <a:lnTo>
                    <a:pt x="596" y="103"/>
                  </a:lnTo>
                  <a:lnTo>
                    <a:pt x="595" y="103"/>
                  </a:lnTo>
                  <a:lnTo>
                    <a:pt x="593" y="106"/>
                  </a:lnTo>
                  <a:lnTo>
                    <a:pt x="590" y="109"/>
                  </a:lnTo>
                  <a:lnTo>
                    <a:pt x="587" y="110"/>
                  </a:lnTo>
                  <a:lnTo>
                    <a:pt x="583" y="110"/>
                  </a:lnTo>
                  <a:lnTo>
                    <a:pt x="580" y="110"/>
                  </a:lnTo>
                  <a:lnTo>
                    <a:pt x="574" y="107"/>
                  </a:lnTo>
                  <a:lnTo>
                    <a:pt x="571" y="107"/>
                  </a:lnTo>
                  <a:lnTo>
                    <a:pt x="570" y="113"/>
                  </a:lnTo>
                  <a:lnTo>
                    <a:pt x="568" y="114"/>
                  </a:lnTo>
                  <a:lnTo>
                    <a:pt x="567" y="114"/>
                  </a:lnTo>
                  <a:lnTo>
                    <a:pt x="565" y="114"/>
                  </a:lnTo>
                  <a:lnTo>
                    <a:pt x="562" y="114"/>
                  </a:lnTo>
                  <a:lnTo>
                    <a:pt x="560" y="114"/>
                  </a:lnTo>
                  <a:lnTo>
                    <a:pt x="559" y="115"/>
                  </a:lnTo>
                  <a:lnTo>
                    <a:pt x="557" y="115"/>
                  </a:lnTo>
                  <a:lnTo>
                    <a:pt x="556" y="116"/>
                  </a:lnTo>
                  <a:lnTo>
                    <a:pt x="554" y="119"/>
                  </a:lnTo>
                  <a:lnTo>
                    <a:pt x="553" y="120"/>
                  </a:lnTo>
                  <a:lnTo>
                    <a:pt x="552" y="121"/>
                  </a:lnTo>
                  <a:lnTo>
                    <a:pt x="552" y="121"/>
                  </a:lnTo>
                  <a:lnTo>
                    <a:pt x="551" y="123"/>
                  </a:lnTo>
                  <a:lnTo>
                    <a:pt x="551" y="125"/>
                  </a:lnTo>
                  <a:lnTo>
                    <a:pt x="551" y="127"/>
                  </a:lnTo>
                  <a:lnTo>
                    <a:pt x="548" y="130"/>
                  </a:lnTo>
                  <a:lnTo>
                    <a:pt x="548" y="131"/>
                  </a:lnTo>
                  <a:lnTo>
                    <a:pt x="548" y="132"/>
                  </a:lnTo>
                  <a:lnTo>
                    <a:pt x="547" y="133"/>
                  </a:lnTo>
                  <a:lnTo>
                    <a:pt x="547" y="133"/>
                  </a:lnTo>
                  <a:lnTo>
                    <a:pt x="547" y="134"/>
                  </a:lnTo>
                  <a:lnTo>
                    <a:pt x="546" y="134"/>
                  </a:lnTo>
                  <a:lnTo>
                    <a:pt x="541" y="135"/>
                  </a:lnTo>
                  <a:lnTo>
                    <a:pt x="536" y="139"/>
                  </a:lnTo>
                  <a:lnTo>
                    <a:pt x="534" y="143"/>
                  </a:lnTo>
                  <a:lnTo>
                    <a:pt x="532" y="146"/>
                  </a:lnTo>
                  <a:lnTo>
                    <a:pt x="532" y="150"/>
                  </a:lnTo>
                  <a:lnTo>
                    <a:pt x="533" y="155"/>
                  </a:lnTo>
                  <a:lnTo>
                    <a:pt x="533" y="159"/>
                  </a:lnTo>
                  <a:lnTo>
                    <a:pt x="531" y="163"/>
                  </a:lnTo>
                  <a:lnTo>
                    <a:pt x="527" y="164"/>
                  </a:lnTo>
                  <a:lnTo>
                    <a:pt x="525" y="165"/>
                  </a:lnTo>
                  <a:lnTo>
                    <a:pt x="523" y="167"/>
                  </a:lnTo>
                  <a:lnTo>
                    <a:pt x="520" y="172"/>
                  </a:lnTo>
                  <a:lnTo>
                    <a:pt x="520" y="174"/>
                  </a:lnTo>
                  <a:lnTo>
                    <a:pt x="518" y="178"/>
                  </a:lnTo>
                  <a:lnTo>
                    <a:pt x="518" y="180"/>
                  </a:lnTo>
                  <a:lnTo>
                    <a:pt x="517" y="181"/>
                  </a:lnTo>
                  <a:lnTo>
                    <a:pt x="517" y="183"/>
                  </a:lnTo>
                  <a:lnTo>
                    <a:pt x="517" y="185"/>
                  </a:lnTo>
                  <a:lnTo>
                    <a:pt x="517" y="186"/>
                  </a:lnTo>
                  <a:lnTo>
                    <a:pt x="517" y="187"/>
                  </a:lnTo>
                  <a:lnTo>
                    <a:pt x="517" y="188"/>
                  </a:lnTo>
                  <a:lnTo>
                    <a:pt x="516" y="190"/>
                  </a:lnTo>
                  <a:lnTo>
                    <a:pt x="514" y="192"/>
                  </a:lnTo>
                  <a:lnTo>
                    <a:pt x="513" y="193"/>
                  </a:lnTo>
                  <a:lnTo>
                    <a:pt x="512" y="194"/>
                  </a:lnTo>
                  <a:lnTo>
                    <a:pt x="512" y="196"/>
                  </a:lnTo>
                  <a:lnTo>
                    <a:pt x="511" y="198"/>
                  </a:lnTo>
                  <a:lnTo>
                    <a:pt x="510" y="199"/>
                  </a:lnTo>
                  <a:lnTo>
                    <a:pt x="505" y="202"/>
                  </a:lnTo>
                  <a:lnTo>
                    <a:pt x="503" y="205"/>
                  </a:lnTo>
                  <a:lnTo>
                    <a:pt x="499" y="209"/>
                  </a:lnTo>
                  <a:lnTo>
                    <a:pt x="500" y="210"/>
                  </a:lnTo>
                  <a:lnTo>
                    <a:pt x="501" y="210"/>
                  </a:lnTo>
                  <a:lnTo>
                    <a:pt x="502" y="211"/>
                  </a:lnTo>
                  <a:lnTo>
                    <a:pt x="503" y="212"/>
                  </a:lnTo>
                  <a:lnTo>
                    <a:pt x="501" y="219"/>
                  </a:lnTo>
                  <a:lnTo>
                    <a:pt x="500" y="220"/>
                  </a:lnTo>
                  <a:lnTo>
                    <a:pt x="496" y="223"/>
                  </a:lnTo>
                  <a:lnTo>
                    <a:pt x="495" y="223"/>
                  </a:lnTo>
                  <a:lnTo>
                    <a:pt x="495" y="225"/>
                  </a:lnTo>
                  <a:lnTo>
                    <a:pt x="495" y="227"/>
                  </a:lnTo>
                  <a:lnTo>
                    <a:pt x="496" y="229"/>
                  </a:lnTo>
                  <a:lnTo>
                    <a:pt x="496" y="229"/>
                  </a:lnTo>
                  <a:lnTo>
                    <a:pt x="495" y="231"/>
                  </a:lnTo>
                  <a:lnTo>
                    <a:pt x="494" y="232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7" y="237"/>
                  </a:lnTo>
                  <a:lnTo>
                    <a:pt x="486" y="242"/>
                  </a:lnTo>
                  <a:lnTo>
                    <a:pt x="486" y="243"/>
                  </a:lnTo>
                  <a:lnTo>
                    <a:pt x="485" y="244"/>
                  </a:lnTo>
                  <a:lnTo>
                    <a:pt x="485" y="245"/>
                  </a:lnTo>
                  <a:lnTo>
                    <a:pt x="485" y="246"/>
                  </a:lnTo>
                  <a:lnTo>
                    <a:pt x="486" y="246"/>
                  </a:lnTo>
                  <a:lnTo>
                    <a:pt x="486" y="247"/>
                  </a:lnTo>
                  <a:lnTo>
                    <a:pt x="488" y="248"/>
                  </a:lnTo>
                  <a:lnTo>
                    <a:pt x="487" y="251"/>
                  </a:lnTo>
                  <a:lnTo>
                    <a:pt x="486" y="253"/>
                  </a:lnTo>
                  <a:lnTo>
                    <a:pt x="484" y="254"/>
                  </a:lnTo>
                  <a:lnTo>
                    <a:pt x="481" y="254"/>
                  </a:lnTo>
                  <a:lnTo>
                    <a:pt x="481" y="256"/>
                  </a:lnTo>
                  <a:lnTo>
                    <a:pt x="481" y="257"/>
                  </a:lnTo>
                  <a:lnTo>
                    <a:pt x="480" y="259"/>
                  </a:lnTo>
                  <a:lnTo>
                    <a:pt x="478" y="260"/>
                  </a:lnTo>
                  <a:lnTo>
                    <a:pt x="476" y="262"/>
                  </a:lnTo>
                  <a:lnTo>
                    <a:pt x="473" y="261"/>
                  </a:lnTo>
                  <a:lnTo>
                    <a:pt x="471" y="262"/>
                  </a:lnTo>
                  <a:lnTo>
                    <a:pt x="469" y="264"/>
                  </a:lnTo>
                  <a:lnTo>
                    <a:pt x="469" y="266"/>
                  </a:lnTo>
                  <a:lnTo>
                    <a:pt x="469" y="271"/>
                  </a:lnTo>
                  <a:lnTo>
                    <a:pt x="468" y="273"/>
                  </a:lnTo>
                  <a:lnTo>
                    <a:pt x="466" y="276"/>
                  </a:lnTo>
                  <a:lnTo>
                    <a:pt x="465" y="277"/>
                  </a:lnTo>
                  <a:lnTo>
                    <a:pt x="464" y="280"/>
                  </a:lnTo>
                  <a:lnTo>
                    <a:pt x="467" y="285"/>
                  </a:lnTo>
                  <a:lnTo>
                    <a:pt x="468" y="289"/>
                  </a:lnTo>
                  <a:lnTo>
                    <a:pt x="466" y="289"/>
                  </a:lnTo>
                  <a:lnTo>
                    <a:pt x="462" y="290"/>
                  </a:lnTo>
                  <a:lnTo>
                    <a:pt x="460" y="290"/>
                  </a:lnTo>
                  <a:lnTo>
                    <a:pt x="458" y="292"/>
                  </a:lnTo>
                  <a:lnTo>
                    <a:pt x="457" y="295"/>
                  </a:lnTo>
                  <a:lnTo>
                    <a:pt x="457" y="301"/>
                  </a:lnTo>
                  <a:lnTo>
                    <a:pt x="457" y="303"/>
                  </a:lnTo>
                  <a:lnTo>
                    <a:pt x="456" y="306"/>
                  </a:lnTo>
                  <a:lnTo>
                    <a:pt x="455" y="307"/>
                  </a:lnTo>
                  <a:lnTo>
                    <a:pt x="452" y="307"/>
                  </a:lnTo>
                  <a:lnTo>
                    <a:pt x="451" y="307"/>
                  </a:lnTo>
                  <a:lnTo>
                    <a:pt x="447" y="312"/>
                  </a:lnTo>
                  <a:lnTo>
                    <a:pt x="445" y="313"/>
                  </a:lnTo>
                  <a:lnTo>
                    <a:pt x="444" y="311"/>
                  </a:lnTo>
                  <a:lnTo>
                    <a:pt x="443" y="310"/>
                  </a:lnTo>
                  <a:lnTo>
                    <a:pt x="442" y="310"/>
                  </a:lnTo>
                  <a:lnTo>
                    <a:pt x="441" y="310"/>
                  </a:lnTo>
                  <a:lnTo>
                    <a:pt x="439" y="310"/>
                  </a:lnTo>
                  <a:lnTo>
                    <a:pt x="436" y="308"/>
                  </a:lnTo>
                  <a:lnTo>
                    <a:pt x="434" y="308"/>
                  </a:lnTo>
                  <a:lnTo>
                    <a:pt x="433" y="308"/>
                  </a:lnTo>
                  <a:lnTo>
                    <a:pt x="432" y="309"/>
                  </a:lnTo>
                  <a:lnTo>
                    <a:pt x="431" y="309"/>
                  </a:lnTo>
                  <a:lnTo>
                    <a:pt x="429" y="307"/>
                  </a:lnTo>
                  <a:lnTo>
                    <a:pt x="428" y="307"/>
                  </a:lnTo>
                  <a:lnTo>
                    <a:pt x="427" y="307"/>
                  </a:lnTo>
                  <a:lnTo>
                    <a:pt x="424" y="307"/>
                  </a:lnTo>
                  <a:lnTo>
                    <a:pt x="423" y="308"/>
                  </a:lnTo>
                  <a:lnTo>
                    <a:pt x="422" y="308"/>
                  </a:lnTo>
                  <a:lnTo>
                    <a:pt x="419" y="312"/>
                  </a:lnTo>
                  <a:lnTo>
                    <a:pt x="419" y="313"/>
                  </a:lnTo>
                  <a:lnTo>
                    <a:pt x="419" y="313"/>
                  </a:lnTo>
                  <a:lnTo>
                    <a:pt x="420" y="316"/>
                  </a:lnTo>
                  <a:lnTo>
                    <a:pt x="420" y="318"/>
                  </a:lnTo>
                  <a:lnTo>
                    <a:pt x="419" y="319"/>
                  </a:lnTo>
                  <a:lnTo>
                    <a:pt x="418" y="318"/>
                  </a:lnTo>
                  <a:lnTo>
                    <a:pt x="417" y="318"/>
                  </a:lnTo>
                  <a:lnTo>
                    <a:pt x="416" y="318"/>
                  </a:lnTo>
                  <a:lnTo>
                    <a:pt x="416" y="319"/>
                  </a:lnTo>
                  <a:lnTo>
                    <a:pt x="415" y="320"/>
                  </a:lnTo>
                  <a:lnTo>
                    <a:pt x="415" y="321"/>
                  </a:lnTo>
                  <a:lnTo>
                    <a:pt x="415" y="322"/>
                  </a:lnTo>
                  <a:lnTo>
                    <a:pt x="414" y="324"/>
                  </a:lnTo>
                  <a:lnTo>
                    <a:pt x="412" y="325"/>
                  </a:lnTo>
                  <a:lnTo>
                    <a:pt x="407" y="325"/>
                  </a:lnTo>
                  <a:lnTo>
                    <a:pt x="406" y="325"/>
                  </a:lnTo>
                  <a:lnTo>
                    <a:pt x="405" y="325"/>
                  </a:lnTo>
                  <a:lnTo>
                    <a:pt x="404" y="325"/>
                  </a:lnTo>
                  <a:lnTo>
                    <a:pt x="402" y="322"/>
                  </a:lnTo>
                  <a:lnTo>
                    <a:pt x="398" y="320"/>
                  </a:lnTo>
                  <a:lnTo>
                    <a:pt x="395" y="319"/>
                  </a:lnTo>
                  <a:lnTo>
                    <a:pt x="392" y="324"/>
                  </a:lnTo>
                  <a:lnTo>
                    <a:pt x="378" y="324"/>
                  </a:lnTo>
                  <a:lnTo>
                    <a:pt x="374" y="328"/>
                  </a:lnTo>
                  <a:lnTo>
                    <a:pt x="369" y="325"/>
                  </a:lnTo>
                  <a:lnTo>
                    <a:pt x="367" y="324"/>
                  </a:lnTo>
                  <a:lnTo>
                    <a:pt x="366" y="325"/>
                  </a:lnTo>
                  <a:lnTo>
                    <a:pt x="365" y="325"/>
                  </a:lnTo>
                  <a:lnTo>
                    <a:pt x="364" y="325"/>
                  </a:lnTo>
                  <a:lnTo>
                    <a:pt x="363" y="323"/>
                  </a:lnTo>
                  <a:lnTo>
                    <a:pt x="362" y="323"/>
                  </a:lnTo>
                  <a:lnTo>
                    <a:pt x="361" y="322"/>
                  </a:lnTo>
                  <a:lnTo>
                    <a:pt x="361" y="322"/>
                  </a:lnTo>
                  <a:lnTo>
                    <a:pt x="358" y="324"/>
                  </a:lnTo>
                  <a:lnTo>
                    <a:pt x="355" y="324"/>
                  </a:lnTo>
                  <a:lnTo>
                    <a:pt x="352" y="322"/>
                  </a:lnTo>
                  <a:lnTo>
                    <a:pt x="346" y="321"/>
                  </a:lnTo>
                  <a:lnTo>
                    <a:pt x="343" y="322"/>
                  </a:lnTo>
                  <a:lnTo>
                    <a:pt x="341" y="323"/>
                  </a:lnTo>
                  <a:lnTo>
                    <a:pt x="333" y="325"/>
                  </a:lnTo>
                  <a:lnTo>
                    <a:pt x="331" y="325"/>
                  </a:lnTo>
                  <a:lnTo>
                    <a:pt x="326" y="322"/>
                  </a:lnTo>
                  <a:lnTo>
                    <a:pt x="325" y="320"/>
                  </a:lnTo>
                  <a:lnTo>
                    <a:pt x="323" y="320"/>
                  </a:lnTo>
                  <a:lnTo>
                    <a:pt x="320" y="319"/>
                  </a:lnTo>
                  <a:lnTo>
                    <a:pt x="315" y="321"/>
                  </a:lnTo>
                  <a:lnTo>
                    <a:pt x="313" y="321"/>
                  </a:lnTo>
                  <a:lnTo>
                    <a:pt x="312" y="321"/>
                  </a:lnTo>
                  <a:lnTo>
                    <a:pt x="309" y="322"/>
                  </a:lnTo>
                  <a:lnTo>
                    <a:pt x="307" y="324"/>
                  </a:lnTo>
                  <a:lnTo>
                    <a:pt x="306" y="325"/>
                  </a:lnTo>
                  <a:lnTo>
                    <a:pt x="307" y="326"/>
                  </a:lnTo>
                  <a:lnTo>
                    <a:pt x="307" y="327"/>
                  </a:lnTo>
                  <a:lnTo>
                    <a:pt x="307" y="328"/>
                  </a:lnTo>
                  <a:lnTo>
                    <a:pt x="305" y="330"/>
                  </a:lnTo>
                  <a:lnTo>
                    <a:pt x="304" y="331"/>
                  </a:lnTo>
                  <a:lnTo>
                    <a:pt x="304" y="331"/>
                  </a:lnTo>
                  <a:lnTo>
                    <a:pt x="303" y="332"/>
                  </a:lnTo>
                  <a:lnTo>
                    <a:pt x="301" y="334"/>
                  </a:lnTo>
                  <a:lnTo>
                    <a:pt x="301" y="334"/>
                  </a:lnTo>
                  <a:lnTo>
                    <a:pt x="300" y="334"/>
                  </a:lnTo>
                  <a:lnTo>
                    <a:pt x="299" y="335"/>
                  </a:lnTo>
                  <a:lnTo>
                    <a:pt x="298" y="336"/>
                  </a:lnTo>
                  <a:lnTo>
                    <a:pt x="297" y="337"/>
                  </a:lnTo>
                  <a:lnTo>
                    <a:pt x="296" y="338"/>
                  </a:lnTo>
                  <a:lnTo>
                    <a:pt x="295" y="338"/>
                  </a:lnTo>
                  <a:lnTo>
                    <a:pt x="291" y="338"/>
                  </a:lnTo>
                  <a:lnTo>
                    <a:pt x="289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7" y="343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6" y="344"/>
                  </a:lnTo>
                  <a:lnTo>
                    <a:pt x="273" y="343"/>
                  </a:lnTo>
                  <a:lnTo>
                    <a:pt x="272" y="341"/>
                  </a:lnTo>
                  <a:lnTo>
                    <a:pt x="270" y="340"/>
                  </a:lnTo>
                  <a:lnTo>
                    <a:pt x="268" y="341"/>
                  </a:lnTo>
                  <a:lnTo>
                    <a:pt x="266" y="343"/>
                  </a:lnTo>
                  <a:lnTo>
                    <a:pt x="266" y="347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0" y="349"/>
                  </a:lnTo>
                  <a:lnTo>
                    <a:pt x="260" y="349"/>
                  </a:lnTo>
                  <a:lnTo>
                    <a:pt x="260" y="350"/>
                  </a:lnTo>
                  <a:lnTo>
                    <a:pt x="261" y="351"/>
                  </a:lnTo>
                  <a:lnTo>
                    <a:pt x="261" y="352"/>
                  </a:lnTo>
                  <a:lnTo>
                    <a:pt x="260" y="353"/>
                  </a:lnTo>
                  <a:lnTo>
                    <a:pt x="259" y="352"/>
                  </a:lnTo>
                  <a:lnTo>
                    <a:pt x="253" y="351"/>
                  </a:lnTo>
                  <a:lnTo>
                    <a:pt x="252" y="351"/>
                  </a:lnTo>
                  <a:lnTo>
                    <a:pt x="251" y="353"/>
                  </a:lnTo>
                  <a:lnTo>
                    <a:pt x="250" y="353"/>
                  </a:lnTo>
                  <a:lnTo>
                    <a:pt x="248" y="354"/>
                  </a:lnTo>
                  <a:lnTo>
                    <a:pt x="247" y="355"/>
                  </a:lnTo>
                  <a:lnTo>
                    <a:pt x="246" y="355"/>
                  </a:lnTo>
                  <a:lnTo>
                    <a:pt x="245" y="354"/>
                  </a:lnTo>
                  <a:lnTo>
                    <a:pt x="244" y="355"/>
                  </a:lnTo>
                  <a:lnTo>
                    <a:pt x="243" y="356"/>
                  </a:lnTo>
                  <a:lnTo>
                    <a:pt x="243" y="357"/>
                  </a:lnTo>
                  <a:lnTo>
                    <a:pt x="242" y="358"/>
                  </a:lnTo>
                  <a:lnTo>
                    <a:pt x="241" y="357"/>
                  </a:lnTo>
                  <a:lnTo>
                    <a:pt x="237" y="355"/>
                  </a:lnTo>
                  <a:lnTo>
                    <a:pt x="233" y="354"/>
                  </a:lnTo>
                  <a:lnTo>
                    <a:pt x="231" y="355"/>
                  </a:lnTo>
                  <a:lnTo>
                    <a:pt x="229" y="356"/>
                  </a:lnTo>
                  <a:lnTo>
                    <a:pt x="229" y="357"/>
                  </a:lnTo>
                  <a:lnTo>
                    <a:pt x="229" y="359"/>
                  </a:lnTo>
                  <a:lnTo>
                    <a:pt x="229" y="360"/>
                  </a:lnTo>
                  <a:lnTo>
                    <a:pt x="228" y="360"/>
                  </a:lnTo>
                  <a:lnTo>
                    <a:pt x="227" y="361"/>
                  </a:lnTo>
                  <a:lnTo>
                    <a:pt x="225" y="365"/>
                  </a:lnTo>
                  <a:lnTo>
                    <a:pt x="223" y="367"/>
                  </a:lnTo>
                  <a:lnTo>
                    <a:pt x="220" y="369"/>
                  </a:lnTo>
                  <a:lnTo>
                    <a:pt x="217" y="370"/>
                  </a:lnTo>
                  <a:lnTo>
                    <a:pt x="216" y="369"/>
                  </a:lnTo>
                  <a:lnTo>
                    <a:pt x="214" y="371"/>
                  </a:lnTo>
                  <a:lnTo>
                    <a:pt x="211" y="374"/>
                  </a:lnTo>
                  <a:lnTo>
                    <a:pt x="209" y="376"/>
                  </a:lnTo>
                  <a:lnTo>
                    <a:pt x="208" y="376"/>
                  </a:lnTo>
                  <a:lnTo>
                    <a:pt x="207" y="376"/>
                  </a:lnTo>
                  <a:lnTo>
                    <a:pt x="206" y="376"/>
                  </a:lnTo>
                  <a:lnTo>
                    <a:pt x="205" y="374"/>
                  </a:lnTo>
                  <a:lnTo>
                    <a:pt x="204" y="374"/>
                  </a:lnTo>
                  <a:lnTo>
                    <a:pt x="202" y="374"/>
                  </a:lnTo>
                  <a:lnTo>
                    <a:pt x="200" y="375"/>
                  </a:lnTo>
                  <a:lnTo>
                    <a:pt x="199" y="374"/>
                  </a:lnTo>
                  <a:lnTo>
                    <a:pt x="198" y="373"/>
                  </a:lnTo>
                  <a:lnTo>
                    <a:pt x="195" y="373"/>
                  </a:lnTo>
                  <a:lnTo>
                    <a:pt x="193" y="371"/>
                  </a:lnTo>
                  <a:lnTo>
                    <a:pt x="191" y="370"/>
                  </a:lnTo>
                  <a:lnTo>
                    <a:pt x="184" y="370"/>
                  </a:lnTo>
                  <a:lnTo>
                    <a:pt x="183" y="371"/>
                  </a:lnTo>
                  <a:lnTo>
                    <a:pt x="181" y="372"/>
                  </a:lnTo>
                  <a:lnTo>
                    <a:pt x="181" y="372"/>
                  </a:lnTo>
                  <a:lnTo>
                    <a:pt x="179" y="372"/>
                  </a:lnTo>
                  <a:lnTo>
                    <a:pt x="169" y="369"/>
                  </a:lnTo>
                  <a:lnTo>
                    <a:pt x="163" y="369"/>
                  </a:lnTo>
                  <a:lnTo>
                    <a:pt x="162" y="369"/>
                  </a:lnTo>
                  <a:lnTo>
                    <a:pt x="161" y="370"/>
                  </a:lnTo>
                  <a:lnTo>
                    <a:pt x="161" y="371"/>
                  </a:lnTo>
                  <a:lnTo>
                    <a:pt x="160" y="372"/>
                  </a:lnTo>
                  <a:lnTo>
                    <a:pt x="159" y="372"/>
                  </a:lnTo>
                  <a:lnTo>
                    <a:pt x="157" y="368"/>
                  </a:lnTo>
                  <a:lnTo>
                    <a:pt x="155" y="367"/>
                  </a:lnTo>
                  <a:lnTo>
                    <a:pt x="144" y="363"/>
                  </a:lnTo>
                  <a:lnTo>
                    <a:pt x="142" y="363"/>
                  </a:lnTo>
                  <a:lnTo>
                    <a:pt x="141" y="362"/>
                  </a:lnTo>
                  <a:lnTo>
                    <a:pt x="141" y="361"/>
                  </a:lnTo>
                  <a:lnTo>
                    <a:pt x="141" y="361"/>
                  </a:lnTo>
                  <a:lnTo>
                    <a:pt x="140" y="360"/>
                  </a:lnTo>
                  <a:lnTo>
                    <a:pt x="140" y="357"/>
                  </a:lnTo>
                  <a:lnTo>
                    <a:pt x="140" y="356"/>
                  </a:lnTo>
                  <a:lnTo>
                    <a:pt x="139" y="355"/>
                  </a:lnTo>
                  <a:lnTo>
                    <a:pt x="135" y="351"/>
                  </a:lnTo>
                  <a:lnTo>
                    <a:pt x="132" y="349"/>
                  </a:lnTo>
                  <a:lnTo>
                    <a:pt x="128" y="349"/>
                  </a:lnTo>
                  <a:lnTo>
                    <a:pt x="120" y="348"/>
                  </a:lnTo>
                  <a:lnTo>
                    <a:pt x="120" y="349"/>
                  </a:lnTo>
                  <a:lnTo>
                    <a:pt x="119" y="349"/>
                  </a:lnTo>
                  <a:lnTo>
                    <a:pt x="119" y="349"/>
                  </a:lnTo>
                  <a:lnTo>
                    <a:pt x="118" y="348"/>
                  </a:lnTo>
                  <a:lnTo>
                    <a:pt x="117" y="347"/>
                  </a:lnTo>
                  <a:lnTo>
                    <a:pt x="114" y="348"/>
                  </a:lnTo>
                  <a:lnTo>
                    <a:pt x="113" y="349"/>
                  </a:lnTo>
                  <a:lnTo>
                    <a:pt x="113" y="348"/>
                  </a:lnTo>
                  <a:lnTo>
                    <a:pt x="113" y="347"/>
                  </a:lnTo>
                  <a:lnTo>
                    <a:pt x="112" y="344"/>
                  </a:lnTo>
                  <a:lnTo>
                    <a:pt x="111" y="346"/>
                  </a:lnTo>
                  <a:lnTo>
                    <a:pt x="110" y="346"/>
                  </a:lnTo>
                  <a:lnTo>
                    <a:pt x="109" y="345"/>
                  </a:lnTo>
                  <a:lnTo>
                    <a:pt x="108" y="344"/>
                  </a:lnTo>
                  <a:lnTo>
                    <a:pt x="108" y="343"/>
                  </a:lnTo>
                  <a:lnTo>
                    <a:pt x="108" y="343"/>
                  </a:lnTo>
                  <a:lnTo>
                    <a:pt x="109" y="343"/>
                  </a:lnTo>
                  <a:lnTo>
                    <a:pt x="110" y="343"/>
                  </a:lnTo>
                  <a:lnTo>
                    <a:pt x="109" y="342"/>
                  </a:lnTo>
                  <a:lnTo>
                    <a:pt x="108" y="342"/>
                  </a:lnTo>
                  <a:lnTo>
                    <a:pt x="107" y="341"/>
                  </a:lnTo>
                  <a:lnTo>
                    <a:pt x="106" y="338"/>
                  </a:lnTo>
                  <a:lnTo>
                    <a:pt x="106" y="337"/>
                  </a:lnTo>
                  <a:lnTo>
                    <a:pt x="105" y="333"/>
                  </a:lnTo>
                  <a:lnTo>
                    <a:pt x="104" y="332"/>
                  </a:lnTo>
                  <a:lnTo>
                    <a:pt x="101" y="327"/>
                  </a:lnTo>
                  <a:lnTo>
                    <a:pt x="100" y="326"/>
                  </a:lnTo>
                  <a:lnTo>
                    <a:pt x="92" y="326"/>
                  </a:lnTo>
                  <a:lnTo>
                    <a:pt x="90" y="325"/>
                  </a:lnTo>
                  <a:lnTo>
                    <a:pt x="86" y="323"/>
                  </a:lnTo>
                  <a:lnTo>
                    <a:pt x="85" y="321"/>
                  </a:lnTo>
                  <a:lnTo>
                    <a:pt x="85" y="320"/>
                  </a:lnTo>
                  <a:lnTo>
                    <a:pt x="84" y="319"/>
                  </a:lnTo>
                  <a:lnTo>
                    <a:pt x="79" y="315"/>
                  </a:lnTo>
                  <a:lnTo>
                    <a:pt x="78" y="314"/>
                  </a:lnTo>
                  <a:lnTo>
                    <a:pt x="77" y="310"/>
                  </a:lnTo>
                  <a:lnTo>
                    <a:pt x="73" y="306"/>
                  </a:lnTo>
                  <a:lnTo>
                    <a:pt x="72" y="305"/>
                  </a:lnTo>
                  <a:lnTo>
                    <a:pt x="72" y="304"/>
                  </a:lnTo>
                  <a:lnTo>
                    <a:pt x="71" y="301"/>
                  </a:lnTo>
                  <a:lnTo>
                    <a:pt x="70" y="300"/>
                  </a:lnTo>
                  <a:lnTo>
                    <a:pt x="71" y="298"/>
                  </a:lnTo>
                  <a:lnTo>
                    <a:pt x="70" y="295"/>
                  </a:lnTo>
                  <a:lnTo>
                    <a:pt x="69" y="295"/>
                  </a:lnTo>
                  <a:lnTo>
                    <a:pt x="68" y="294"/>
                  </a:lnTo>
                  <a:lnTo>
                    <a:pt x="67" y="293"/>
                  </a:lnTo>
                  <a:lnTo>
                    <a:pt x="66" y="293"/>
                  </a:lnTo>
                  <a:lnTo>
                    <a:pt x="66" y="294"/>
                  </a:lnTo>
                  <a:lnTo>
                    <a:pt x="66" y="293"/>
                  </a:lnTo>
                  <a:lnTo>
                    <a:pt x="65" y="292"/>
                  </a:lnTo>
                  <a:lnTo>
                    <a:pt x="64" y="292"/>
                  </a:lnTo>
                  <a:lnTo>
                    <a:pt x="61" y="291"/>
                  </a:lnTo>
                  <a:lnTo>
                    <a:pt x="60" y="293"/>
                  </a:lnTo>
                  <a:lnTo>
                    <a:pt x="60" y="293"/>
                  </a:lnTo>
                  <a:lnTo>
                    <a:pt x="59" y="290"/>
                  </a:lnTo>
                  <a:lnTo>
                    <a:pt x="56" y="289"/>
                  </a:lnTo>
                  <a:lnTo>
                    <a:pt x="54" y="287"/>
                  </a:lnTo>
                  <a:lnTo>
                    <a:pt x="53" y="284"/>
                  </a:lnTo>
                  <a:lnTo>
                    <a:pt x="51" y="282"/>
                  </a:lnTo>
                  <a:lnTo>
                    <a:pt x="49" y="281"/>
                  </a:lnTo>
                  <a:lnTo>
                    <a:pt x="47" y="280"/>
                  </a:lnTo>
                  <a:lnTo>
                    <a:pt x="46" y="280"/>
                  </a:lnTo>
                  <a:lnTo>
                    <a:pt x="45" y="279"/>
                  </a:lnTo>
                  <a:lnTo>
                    <a:pt x="44" y="280"/>
                  </a:lnTo>
                  <a:lnTo>
                    <a:pt x="44" y="281"/>
                  </a:lnTo>
                  <a:lnTo>
                    <a:pt x="43" y="281"/>
                  </a:lnTo>
                  <a:lnTo>
                    <a:pt x="42" y="280"/>
                  </a:lnTo>
                  <a:lnTo>
                    <a:pt x="38" y="277"/>
                  </a:lnTo>
                  <a:lnTo>
                    <a:pt x="36" y="271"/>
                  </a:lnTo>
                  <a:lnTo>
                    <a:pt x="34" y="269"/>
                  </a:lnTo>
                  <a:lnTo>
                    <a:pt x="30" y="264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5" y="257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9" y="255"/>
                  </a:lnTo>
                  <a:lnTo>
                    <a:pt x="28" y="253"/>
                  </a:lnTo>
                  <a:lnTo>
                    <a:pt x="27" y="252"/>
                  </a:lnTo>
                  <a:lnTo>
                    <a:pt x="25" y="252"/>
                  </a:lnTo>
                  <a:lnTo>
                    <a:pt x="24" y="252"/>
                  </a:lnTo>
                  <a:lnTo>
                    <a:pt x="24" y="251"/>
                  </a:lnTo>
                  <a:lnTo>
                    <a:pt x="24" y="249"/>
                  </a:lnTo>
                  <a:lnTo>
                    <a:pt x="23" y="249"/>
                  </a:lnTo>
                  <a:lnTo>
                    <a:pt x="22" y="248"/>
                  </a:lnTo>
                  <a:lnTo>
                    <a:pt x="21" y="247"/>
                  </a:lnTo>
                  <a:lnTo>
                    <a:pt x="20" y="246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9" y="238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1" y="235"/>
                  </a:lnTo>
                  <a:lnTo>
                    <a:pt x="21" y="234"/>
                  </a:lnTo>
                  <a:lnTo>
                    <a:pt x="21" y="233"/>
                  </a:lnTo>
                  <a:lnTo>
                    <a:pt x="19" y="233"/>
                  </a:lnTo>
                  <a:lnTo>
                    <a:pt x="18" y="232"/>
                  </a:lnTo>
                  <a:lnTo>
                    <a:pt x="17" y="230"/>
                  </a:lnTo>
                  <a:lnTo>
                    <a:pt x="16" y="229"/>
                  </a:lnTo>
                  <a:lnTo>
                    <a:pt x="7" y="230"/>
                  </a:lnTo>
                  <a:lnTo>
                    <a:pt x="4" y="230"/>
                  </a:lnTo>
                  <a:lnTo>
                    <a:pt x="3" y="230"/>
                  </a:lnTo>
                  <a:lnTo>
                    <a:pt x="0" y="229"/>
                  </a:lnTo>
                  <a:lnTo>
                    <a:pt x="1" y="229"/>
                  </a:lnTo>
                  <a:lnTo>
                    <a:pt x="3" y="228"/>
                  </a:lnTo>
                  <a:lnTo>
                    <a:pt x="6" y="223"/>
                  </a:lnTo>
                  <a:lnTo>
                    <a:pt x="7" y="223"/>
                  </a:lnTo>
                  <a:lnTo>
                    <a:pt x="9" y="221"/>
                  </a:lnTo>
                  <a:lnTo>
                    <a:pt x="11" y="220"/>
                  </a:lnTo>
                  <a:lnTo>
                    <a:pt x="12" y="219"/>
                  </a:lnTo>
                  <a:lnTo>
                    <a:pt x="12" y="218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12" y="216"/>
                  </a:lnTo>
                  <a:lnTo>
                    <a:pt x="13" y="215"/>
                  </a:lnTo>
                  <a:lnTo>
                    <a:pt x="14" y="215"/>
                  </a:lnTo>
                  <a:lnTo>
                    <a:pt x="15" y="214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8" y="211"/>
                  </a:lnTo>
                  <a:lnTo>
                    <a:pt x="21" y="211"/>
                  </a:lnTo>
                  <a:lnTo>
                    <a:pt x="24" y="211"/>
                  </a:lnTo>
                  <a:lnTo>
                    <a:pt x="26" y="211"/>
                  </a:lnTo>
                  <a:lnTo>
                    <a:pt x="28" y="212"/>
                  </a:lnTo>
                  <a:lnTo>
                    <a:pt x="29" y="213"/>
                  </a:lnTo>
                  <a:lnTo>
                    <a:pt x="30" y="213"/>
                  </a:lnTo>
                  <a:lnTo>
                    <a:pt x="30" y="212"/>
                  </a:lnTo>
                  <a:lnTo>
                    <a:pt x="31" y="212"/>
                  </a:lnTo>
                  <a:lnTo>
                    <a:pt x="34" y="212"/>
                  </a:lnTo>
                  <a:lnTo>
                    <a:pt x="36" y="211"/>
                  </a:lnTo>
                  <a:lnTo>
                    <a:pt x="35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0" y="208"/>
                  </a:lnTo>
                  <a:lnTo>
                    <a:pt x="31" y="207"/>
                  </a:lnTo>
                  <a:lnTo>
                    <a:pt x="35" y="205"/>
                  </a:lnTo>
                  <a:lnTo>
                    <a:pt x="36" y="205"/>
                  </a:lnTo>
                  <a:lnTo>
                    <a:pt x="36" y="205"/>
                  </a:lnTo>
                  <a:lnTo>
                    <a:pt x="36" y="204"/>
                  </a:lnTo>
                  <a:lnTo>
                    <a:pt x="35" y="203"/>
                  </a:lnTo>
                  <a:lnTo>
                    <a:pt x="33" y="202"/>
                  </a:lnTo>
                  <a:lnTo>
                    <a:pt x="32" y="200"/>
                  </a:lnTo>
                  <a:lnTo>
                    <a:pt x="33" y="199"/>
                  </a:lnTo>
                  <a:lnTo>
                    <a:pt x="35" y="198"/>
                  </a:lnTo>
                  <a:lnTo>
                    <a:pt x="37" y="195"/>
                  </a:lnTo>
                  <a:lnTo>
                    <a:pt x="37" y="193"/>
                  </a:lnTo>
                  <a:lnTo>
                    <a:pt x="36" y="192"/>
                  </a:lnTo>
                  <a:lnTo>
                    <a:pt x="35" y="192"/>
                  </a:lnTo>
                  <a:lnTo>
                    <a:pt x="32" y="193"/>
                  </a:lnTo>
                  <a:lnTo>
                    <a:pt x="30" y="193"/>
                  </a:lnTo>
                  <a:lnTo>
                    <a:pt x="30" y="192"/>
                  </a:lnTo>
                  <a:lnTo>
                    <a:pt x="31" y="189"/>
                  </a:lnTo>
                  <a:lnTo>
                    <a:pt x="31" y="188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9" y="187"/>
                  </a:lnTo>
                  <a:lnTo>
                    <a:pt x="29" y="185"/>
                  </a:lnTo>
                  <a:lnTo>
                    <a:pt x="30" y="181"/>
                  </a:lnTo>
                  <a:lnTo>
                    <a:pt x="30" y="179"/>
                  </a:lnTo>
                  <a:lnTo>
                    <a:pt x="32" y="178"/>
                  </a:lnTo>
                  <a:lnTo>
                    <a:pt x="34" y="176"/>
                  </a:lnTo>
                  <a:lnTo>
                    <a:pt x="34" y="175"/>
                  </a:lnTo>
                  <a:lnTo>
                    <a:pt x="34" y="173"/>
                  </a:lnTo>
                  <a:lnTo>
                    <a:pt x="31" y="167"/>
                  </a:lnTo>
                  <a:lnTo>
                    <a:pt x="30" y="167"/>
                  </a:lnTo>
                  <a:lnTo>
                    <a:pt x="30" y="166"/>
                  </a:lnTo>
                  <a:lnTo>
                    <a:pt x="30" y="166"/>
                  </a:lnTo>
                  <a:lnTo>
                    <a:pt x="30" y="165"/>
                  </a:lnTo>
                  <a:lnTo>
                    <a:pt x="30" y="164"/>
                  </a:lnTo>
                  <a:lnTo>
                    <a:pt x="31" y="164"/>
                  </a:lnTo>
                  <a:lnTo>
                    <a:pt x="30" y="159"/>
                  </a:lnTo>
                  <a:lnTo>
                    <a:pt x="31" y="157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5" y="159"/>
                  </a:lnTo>
                  <a:lnTo>
                    <a:pt x="45" y="155"/>
                  </a:lnTo>
                  <a:lnTo>
                    <a:pt x="48" y="152"/>
                  </a:lnTo>
                  <a:lnTo>
                    <a:pt x="49" y="151"/>
                  </a:lnTo>
                  <a:lnTo>
                    <a:pt x="49" y="146"/>
                  </a:lnTo>
                  <a:lnTo>
                    <a:pt x="50" y="145"/>
                  </a:lnTo>
                  <a:lnTo>
                    <a:pt x="53" y="144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3" y="139"/>
                  </a:lnTo>
                  <a:lnTo>
                    <a:pt x="52" y="137"/>
                  </a:lnTo>
                  <a:lnTo>
                    <a:pt x="50" y="136"/>
                  </a:lnTo>
                  <a:lnTo>
                    <a:pt x="51" y="133"/>
                  </a:lnTo>
                  <a:lnTo>
                    <a:pt x="50" y="131"/>
                  </a:lnTo>
                  <a:lnTo>
                    <a:pt x="48" y="129"/>
                  </a:lnTo>
                  <a:lnTo>
                    <a:pt x="47" y="127"/>
                  </a:lnTo>
                  <a:lnTo>
                    <a:pt x="43" y="128"/>
                  </a:lnTo>
                  <a:lnTo>
                    <a:pt x="37" y="126"/>
                  </a:lnTo>
                  <a:lnTo>
                    <a:pt x="35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30" y="121"/>
                  </a:lnTo>
                  <a:lnTo>
                    <a:pt x="31" y="120"/>
                  </a:lnTo>
                  <a:lnTo>
                    <a:pt x="31" y="121"/>
                  </a:lnTo>
                  <a:lnTo>
                    <a:pt x="32" y="121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8" y="117"/>
                  </a:lnTo>
                  <a:lnTo>
                    <a:pt x="39" y="115"/>
                  </a:lnTo>
                  <a:lnTo>
                    <a:pt x="39" y="114"/>
                  </a:lnTo>
                  <a:lnTo>
                    <a:pt x="39" y="113"/>
                  </a:lnTo>
                  <a:lnTo>
                    <a:pt x="42" y="111"/>
                  </a:lnTo>
                  <a:lnTo>
                    <a:pt x="47" y="111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5" y="116"/>
                  </a:lnTo>
                  <a:lnTo>
                    <a:pt x="55" y="118"/>
                  </a:lnTo>
                  <a:lnTo>
                    <a:pt x="56" y="119"/>
                  </a:lnTo>
                  <a:lnTo>
                    <a:pt x="57" y="121"/>
                  </a:lnTo>
                  <a:lnTo>
                    <a:pt x="59" y="121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7" y="118"/>
                  </a:lnTo>
                  <a:lnTo>
                    <a:pt x="68" y="116"/>
                  </a:lnTo>
                  <a:lnTo>
                    <a:pt x="70" y="120"/>
                  </a:lnTo>
                  <a:lnTo>
                    <a:pt x="73" y="121"/>
                  </a:lnTo>
                  <a:lnTo>
                    <a:pt x="80" y="119"/>
                  </a:lnTo>
                  <a:lnTo>
                    <a:pt x="87" y="118"/>
                  </a:lnTo>
                  <a:lnTo>
                    <a:pt x="89" y="117"/>
                  </a:lnTo>
                  <a:lnTo>
                    <a:pt x="88" y="116"/>
                  </a:lnTo>
                  <a:lnTo>
                    <a:pt x="87" y="115"/>
                  </a:lnTo>
                  <a:lnTo>
                    <a:pt x="86" y="114"/>
                  </a:lnTo>
                  <a:lnTo>
                    <a:pt x="86" y="109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7" y="103"/>
                  </a:lnTo>
                  <a:lnTo>
                    <a:pt x="86" y="103"/>
                  </a:lnTo>
                  <a:lnTo>
                    <a:pt x="85" y="100"/>
                  </a:lnTo>
                  <a:lnTo>
                    <a:pt x="84" y="99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6"/>
                  </a:lnTo>
                  <a:lnTo>
                    <a:pt x="86" y="95"/>
                  </a:lnTo>
                  <a:lnTo>
                    <a:pt x="88" y="94"/>
                  </a:lnTo>
                  <a:lnTo>
                    <a:pt x="89" y="92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9" y="88"/>
                  </a:lnTo>
                  <a:lnTo>
                    <a:pt x="89" y="87"/>
                  </a:lnTo>
                  <a:lnTo>
                    <a:pt x="90" y="86"/>
                  </a:lnTo>
                  <a:lnTo>
                    <a:pt x="90" y="85"/>
                  </a:lnTo>
                  <a:lnTo>
                    <a:pt x="90" y="84"/>
                  </a:lnTo>
                  <a:lnTo>
                    <a:pt x="90" y="83"/>
                  </a:lnTo>
                  <a:lnTo>
                    <a:pt x="90" y="82"/>
                  </a:lnTo>
                  <a:lnTo>
                    <a:pt x="95" y="77"/>
                  </a:lnTo>
                  <a:lnTo>
                    <a:pt x="98" y="75"/>
                  </a:lnTo>
                  <a:lnTo>
                    <a:pt x="102" y="76"/>
                  </a:lnTo>
                  <a:lnTo>
                    <a:pt x="105" y="77"/>
                  </a:lnTo>
                  <a:lnTo>
                    <a:pt x="106" y="77"/>
                  </a:lnTo>
                  <a:lnTo>
                    <a:pt x="112" y="79"/>
                  </a:lnTo>
                  <a:lnTo>
                    <a:pt x="115" y="80"/>
                  </a:lnTo>
                  <a:lnTo>
                    <a:pt x="124" y="93"/>
                  </a:lnTo>
                  <a:lnTo>
                    <a:pt x="125" y="94"/>
                  </a:lnTo>
                  <a:lnTo>
                    <a:pt x="126" y="94"/>
                  </a:lnTo>
                  <a:lnTo>
                    <a:pt x="128" y="95"/>
                  </a:lnTo>
                  <a:lnTo>
                    <a:pt x="129" y="95"/>
                  </a:lnTo>
                  <a:lnTo>
                    <a:pt x="132" y="100"/>
                  </a:lnTo>
                  <a:lnTo>
                    <a:pt x="133" y="101"/>
                  </a:lnTo>
                  <a:lnTo>
                    <a:pt x="134" y="101"/>
                  </a:lnTo>
                  <a:lnTo>
                    <a:pt x="135" y="101"/>
                  </a:lnTo>
                  <a:lnTo>
                    <a:pt x="136" y="100"/>
                  </a:lnTo>
                  <a:lnTo>
                    <a:pt x="138" y="101"/>
                  </a:lnTo>
                  <a:lnTo>
                    <a:pt x="139" y="103"/>
                  </a:lnTo>
                  <a:lnTo>
                    <a:pt x="141" y="104"/>
                  </a:lnTo>
                  <a:lnTo>
                    <a:pt x="142" y="105"/>
                  </a:lnTo>
                  <a:lnTo>
                    <a:pt x="143" y="106"/>
                  </a:lnTo>
                  <a:lnTo>
                    <a:pt x="146" y="109"/>
                  </a:lnTo>
                  <a:lnTo>
                    <a:pt x="149" y="109"/>
                  </a:lnTo>
                  <a:lnTo>
                    <a:pt x="157" y="112"/>
                  </a:lnTo>
                  <a:lnTo>
                    <a:pt x="162" y="111"/>
                  </a:lnTo>
                  <a:lnTo>
                    <a:pt x="182" y="110"/>
                  </a:lnTo>
                  <a:lnTo>
                    <a:pt x="193" y="111"/>
                  </a:lnTo>
                  <a:lnTo>
                    <a:pt x="197" y="111"/>
                  </a:lnTo>
                  <a:lnTo>
                    <a:pt x="204" y="108"/>
                  </a:lnTo>
                  <a:lnTo>
                    <a:pt x="222" y="106"/>
                  </a:lnTo>
                  <a:lnTo>
                    <a:pt x="226" y="106"/>
                  </a:lnTo>
                  <a:lnTo>
                    <a:pt x="229" y="108"/>
                  </a:lnTo>
                  <a:lnTo>
                    <a:pt x="232" y="108"/>
                  </a:lnTo>
                  <a:lnTo>
                    <a:pt x="235" y="108"/>
                  </a:lnTo>
                  <a:lnTo>
                    <a:pt x="236" y="107"/>
                  </a:lnTo>
                  <a:lnTo>
                    <a:pt x="240" y="103"/>
                  </a:lnTo>
                  <a:lnTo>
                    <a:pt x="241" y="102"/>
                  </a:lnTo>
                  <a:lnTo>
                    <a:pt x="243" y="102"/>
                  </a:lnTo>
                  <a:lnTo>
                    <a:pt x="246" y="101"/>
                  </a:lnTo>
                  <a:lnTo>
                    <a:pt x="242" y="98"/>
                  </a:lnTo>
                  <a:lnTo>
                    <a:pt x="240" y="96"/>
                  </a:lnTo>
                  <a:lnTo>
                    <a:pt x="239" y="93"/>
                  </a:lnTo>
                  <a:lnTo>
                    <a:pt x="239" y="90"/>
                  </a:lnTo>
                  <a:lnTo>
                    <a:pt x="240" y="85"/>
                  </a:lnTo>
                  <a:lnTo>
                    <a:pt x="240" y="83"/>
                  </a:lnTo>
                  <a:lnTo>
                    <a:pt x="239" y="82"/>
                  </a:lnTo>
                  <a:lnTo>
                    <a:pt x="241" y="80"/>
                  </a:lnTo>
                  <a:lnTo>
                    <a:pt x="243" y="79"/>
                  </a:lnTo>
                  <a:lnTo>
                    <a:pt x="244" y="79"/>
                  </a:lnTo>
                  <a:lnTo>
                    <a:pt x="246" y="74"/>
                  </a:lnTo>
                  <a:lnTo>
                    <a:pt x="247" y="73"/>
                  </a:lnTo>
                  <a:lnTo>
                    <a:pt x="256" y="71"/>
                  </a:lnTo>
                  <a:lnTo>
                    <a:pt x="260" y="70"/>
                  </a:lnTo>
                  <a:lnTo>
                    <a:pt x="262" y="69"/>
                  </a:lnTo>
                  <a:lnTo>
                    <a:pt x="264" y="69"/>
                  </a:lnTo>
                  <a:lnTo>
                    <a:pt x="265" y="69"/>
                  </a:lnTo>
                  <a:lnTo>
                    <a:pt x="271" y="68"/>
                  </a:lnTo>
                  <a:lnTo>
                    <a:pt x="283" y="70"/>
                  </a:lnTo>
                  <a:lnTo>
                    <a:pt x="283" y="70"/>
                  </a:lnTo>
                  <a:lnTo>
                    <a:pt x="289" y="67"/>
                  </a:lnTo>
                  <a:lnTo>
                    <a:pt x="301" y="67"/>
                  </a:lnTo>
                  <a:lnTo>
                    <a:pt x="306" y="63"/>
                  </a:lnTo>
                  <a:lnTo>
                    <a:pt x="306" y="62"/>
                  </a:lnTo>
                  <a:lnTo>
                    <a:pt x="306" y="61"/>
                  </a:lnTo>
                  <a:lnTo>
                    <a:pt x="306" y="61"/>
                  </a:lnTo>
                  <a:lnTo>
                    <a:pt x="306" y="60"/>
                  </a:lnTo>
                  <a:lnTo>
                    <a:pt x="307" y="58"/>
                  </a:lnTo>
                  <a:lnTo>
                    <a:pt x="307" y="52"/>
                  </a:lnTo>
                  <a:lnTo>
                    <a:pt x="308" y="50"/>
                  </a:lnTo>
                  <a:lnTo>
                    <a:pt x="310" y="49"/>
                  </a:lnTo>
                  <a:lnTo>
                    <a:pt x="319" y="48"/>
                  </a:lnTo>
                  <a:lnTo>
                    <a:pt x="319" y="48"/>
                  </a:lnTo>
                  <a:lnTo>
                    <a:pt x="320" y="48"/>
                  </a:lnTo>
                  <a:lnTo>
                    <a:pt x="321" y="48"/>
                  </a:lnTo>
                  <a:lnTo>
                    <a:pt x="323" y="51"/>
                  </a:lnTo>
                  <a:lnTo>
                    <a:pt x="324" y="51"/>
                  </a:lnTo>
                  <a:lnTo>
                    <a:pt x="328" y="50"/>
                  </a:lnTo>
                  <a:lnTo>
                    <a:pt x="331" y="51"/>
                  </a:lnTo>
                  <a:lnTo>
                    <a:pt x="332" y="53"/>
                  </a:lnTo>
                  <a:lnTo>
                    <a:pt x="332" y="54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32" y="58"/>
                  </a:lnTo>
                  <a:lnTo>
                    <a:pt x="333" y="58"/>
                  </a:lnTo>
                  <a:lnTo>
                    <a:pt x="337" y="56"/>
                  </a:lnTo>
                  <a:lnTo>
                    <a:pt x="338" y="57"/>
                  </a:lnTo>
                  <a:lnTo>
                    <a:pt x="342" y="61"/>
                  </a:lnTo>
                  <a:lnTo>
                    <a:pt x="343" y="61"/>
                  </a:lnTo>
                  <a:lnTo>
                    <a:pt x="346" y="61"/>
                  </a:lnTo>
                  <a:lnTo>
                    <a:pt x="350" y="56"/>
                  </a:lnTo>
                  <a:lnTo>
                    <a:pt x="352" y="55"/>
                  </a:lnTo>
                  <a:lnTo>
                    <a:pt x="355" y="54"/>
                  </a:lnTo>
                  <a:lnTo>
                    <a:pt x="355" y="54"/>
                  </a:lnTo>
                  <a:lnTo>
                    <a:pt x="360" y="52"/>
                  </a:lnTo>
                  <a:lnTo>
                    <a:pt x="361" y="51"/>
                  </a:lnTo>
                  <a:lnTo>
                    <a:pt x="361" y="50"/>
                  </a:lnTo>
                  <a:lnTo>
                    <a:pt x="362" y="49"/>
                  </a:lnTo>
                  <a:lnTo>
                    <a:pt x="363" y="47"/>
                  </a:lnTo>
                  <a:lnTo>
                    <a:pt x="363" y="46"/>
                  </a:lnTo>
                  <a:lnTo>
                    <a:pt x="365" y="44"/>
                  </a:lnTo>
                  <a:lnTo>
                    <a:pt x="366" y="45"/>
                  </a:lnTo>
                  <a:lnTo>
                    <a:pt x="367" y="45"/>
                  </a:lnTo>
                  <a:lnTo>
                    <a:pt x="369" y="44"/>
                  </a:lnTo>
                  <a:lnTo>
                    <a:pt x="372" y="42"/>
                  </a:lnTo>
                  <a:lnTo>
                    <a:pt x="373" y="42"/>
                  </a:lnTo>
                  <a:lnTo>
                    <a:pt x="375" y="42"/>
                  </a:lnTo>
                  <a:lnTo>
                    <a:pt x="376" y="43"/>
                  </a:lnTo>
                  <a:lnTo>
                    <a:pt x="377" y="44"/>
                  </a:lnTo>
                  <a:lnTo>
                    <a:pt x="379" y="42"/>
                  </a:lnTo>
                  <a:lnTo>
                    <a:pt x="381" y="40"/>
                  </a:lnTo>
                  <a:lnTo>
                    <a:pt x="384" y="36"/>
                  </a:lnTo>
                  <a:lnTo>
                    <a:pt x="385" y="33"/>
                  </a:lnTo>
                  <a:lnTo>
                    <a:pt x="389" y="22"/>
                  </a:lnTo>
                  <a:lnTo>
                    <a:pt x="391" y="20"/>
                  </a:lnTo>
                  <a:lnTo>
                    <a:pt x="391" y="18"/>
                  </a:lnTo>
                  <a:lnTo>
                    <a:pt x="394" y="15"/>
                  </a:lnTo>
                  <a:lnTo>
                    <a:pt x="395" y="15"/>
                  </a:lnTo>
                  <a:lnTo>
                    <a:pt x="396" y="13"/>
                  </a:lnTo>
                  <a:lnTo>
                    <a:pt x="396" y="12"/>
                  </a:lnTo>
                  <a:lnTo>
                    <a:pt x="396" y="12"/>
                  </a:lnTo>
                  <a:lnTo>
                    <a:pt x="396" y="11"/>
                  </a:lnTo>
                  <a:lnTo>
                    <a:pt x="396" y="9"/>
                  </a:lnTo>
                  <a:lnTo>
                    <a:pt x="396" y="7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404" y="6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6" y="1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3" y="5"/>
                  </a:lnTo>
                  <a:lnTo>
                    <a:pt x="438" y="7"/>
                  </a:lnTo>
                  <a:lnTo>
                    <a:pt x="441" y="8"/>
                  </a:lnTo>
                  <a:lnTo>
                    <a:pt x="443" y="7"/>
                  </a:lnTo>
                  <a:lnTo>
                    <a:pt x="445" y="8"/>
                  </a:lnTo>
                  <a:lnTo>
                    <a:pt x="448" y="9"/>
                  </a:lnTo>
                  <a:lnTo>
                    <a:pt x="450" y="11"/>
                  </a:lnTo>
                  <a:lnTo>
                    <a:pt x="452" y="12"/>
                  </a:lnTo>
                  <a:lnTo>
                    <a:pt x="459" y="8"/>
                  </a:lnTo>
                  <a:lnTo>
                    <a:pt x="463" y="7"/>
                  </a:lnTo>
                  <a:lnTo>
                    <a:pt x="464" y="8"/>
                  </a:lnTo>
                  <a:lnTo>
                    <a:pt x="465" y="9"/>
                  </a:lnTo>
                  <a:lnTo>
                    <a:pt x="466" y="10"/>
                  </a:lnTo>
                  <a:lnTo>
                    <a:pt x="468" y="9"/>
                  </a:lnTo>
                  <a:lnTo>
                    <a:pt x="469" y="7"/>
                  </a:lnTo>
                  <a:lnTo>
                    <a:pt x="469" y="6"/>
                  </a:lnTo>
                  <a:lnTo>
                    <a:pt x="469" y="5"/>
                  </a:lnTo>
                  <a:lnTo>
                    <a:pt x="471" y="4"/>
                  </a:lnTo>
                  <a:lnTo>
                    <a:pt x="473" y="3"/>
                  </a:lnTo>
                  <a:lnTo>
                    <a:pt x="476" y="3"/>
                  </a:lnTo>
                  <a:lnTo>
                    <a:pt x="481" y="2"/>
                  </a:lnTo>
                  <a:lnTo>
                    <a:pt x="482" y="2"/>
                  </a:lnTo>
                  <a:lnTo>
                    <a:pt x="485" y="4"/>
                  </a:lnTo>
                  <a:lnTo>
                    <a:pt x="487" y="5"/>
                  </a:lnTo>
                  <a:lnTo>
                    <a:pt x="487" y="6"/>
                  </a:lnTo>
                  <a:lnTo>
                    <a:pt x="488" y="6"/>
                  </a:lnTo>
                  <a:lnTo>
                    <a:pt x="489" y="9"/>
                  </a:lnTo>
                  <a:lnTo>
                    <a:pt x="489" y="10"/>
                  </a:lnTo>
                  <a:lnTo>
                    <a:pt x="491" y="11"/>
                  </a:lnTo>
                  <a:lnTo>
                    <a:pt x="494" y="11"/>
                  </a:lnTo>
                  <a:lnTo>
                    <a:pt x="496" y="11"/>
                  </a:lnTo>
                  <a:lnTo>
                    <a:pt x="497" y="12"/>
                  </a:lnTo>
                  <a:lnTo>
                    <a:pt x="498" y="18"/>
                  </a:lnTo>
                  <a:lnTo>
                    <a:pt x="499" y="19"/>
                  </a:lnTo>
                  <a:lnTo>
                    <a:pt x="504" y="28"/>
                  </a:lnTo>
                  <a:lnTo>
                    <a:pt x="505" y="30"/>
                  </a:lnTo>
                  <a:lnTo>
                    <a:pt x="508" y="32"/>
                  </a:lnTo>
                  <a:lnTo>
                    <a:pt x="511" y="33"/>
                  </a:lnTo>
                  <a:lnTo>
                    <a:pt x="514" y="32"/>
                  </a:lnTo>
                  <a:lnTo>
                    <a:pt x="518" y="30"/>
                  </a:lnTo>
                  <a:lnTo>
                    <a:pt x="523" y="30"/>
                  </a:lnTo>
                  <a:lnTo>
                    <a:pt x="525" y="28"/>
                  </a:lnTo>
                  <a:lnTo>
                    <a:pt x="526" y="27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5" y="26"/>
                  </a:lnTo>
                  <a:lnTo>
                    <a:pt x="540" y="27"/>
                  </a:lnTo>
                  <a:lnTo>
                    <a:pt x="541" y="26"/>
                  </a:lnTo>
                  <a:lnTo>
                    <a:pt x="543" y="25"/>
                  </a:lnTo>
                  <a:lnTo>
                    <a:pt x="545" y="23"/>
                  </a:lnTo>
                  <a:lnTo>
                    <a:pt x="547" y="24"/>
                  </a:lnTo>
                  <a:lnTo>
                    <a:pt x="547" y="24"/>
                  </a:lnTo>
                  <a:lnTo>
                    <a:pt x="548" y="23"/>
                  </a:lnTo>
                  <a:lnTo>
                    <a:pt x="551" y="21"/>
                  </a:lnTo>
                  <a:lnTo>
                    <a:pt x="554" y="22"/>
                  </a:lnTo>
                  <a:lnTo>
                    <a:pt x="557" y="24"/>
                  </a:lnTo>
                  <a:lnTo>
                    <a:pt x="556" y="27"/>
                  </a:lnTo>
                  <a:lnTo>
                    <a:pt x="556" y="30"/>
                  </a:lnTo>
                  <a:lnTo>
                    <a:pt x="559" y="30"/>
                  </a:lnTo>
                  <a:lnTo>
                    <a:pt x="559" y="30"/>
                  </a:lnTo>
                  <a:lnTo>
                    <a:pt x="559" y="32"/>
                  </a:lnTo>
                  <a:lnTo>
                    <a:pt x="559" y="34"/>
                  </a:lnTo>
                  <a:lnTo>
                    <a:pt x="559" y="36"/>
                  </a:lnTo>
                  <a:lnTo>
                    <a:pt x="560" y="38"/>
                  </a:lnTo>
                  <a:lnTo>
                    <a:pt x="565" y="45"/>
                  </a:lnTo>
                  <a:lnTo>
                    <a:pt x="565" y="46"/>
                  </a:lnTo>
                  <a:lnTo>
                    <a:pt x="566" y="46"/>
                  </a:lnTo>
                  <a:lnTo>
                    <a:pt x="567" y="46"/>
                  </a:lnTo>
                  <a:lnTo>
                    <a:pt x="567" y="45"/>
                  </a:lnTo>
                  <a:lnTo>
                    <a:pt x="568" y="45"/>
                  </a:lnTo>
                  <a:lnTo>
                    <a:pt x="569" y="45"/>
                  </a:lnTo>
                  <a:lnTo>
                    <a:pt x="571" y="46"/>
                  </a:lnTo>
                  <a:lnTo>
                    <a:pt x="571" y="46"/>
                  </a:lnTo>
                  <a:lnTo>
                    <a:pt x="573" y="46"/>
                  </a:lnTo>
                  <a:lnTo>
                    <a:pt x="575" y="45"/>
                  </a:lnTo>
                  <a:lnTo>
                    <a:pt x="576" y="45"/>
                  </a:lnTo>
                  <a:lnTo>
                    <a:pt x="583" y="54"/>
                  </a:lnTo>
                  <a:lnTo>
                    <a:pt x="584" y="57"/>
                  </a:lnTo>
                  <a:lnTo>
                    <a:pt x="585" y="61"/>
                  </a:lnTo>
                  <a:lnTo>
                    <a:pt x="587" y="64"/>
                  </a:lnTo>
                  <a:lnTo>
                    <a:pt x="587" y="65"/>
                  </a:lnTo>
                  <a:lnTo>
                    <a:pt x="588" y="65"/>
                  </a:lnTo>
                  <a:lnTo>
                    <a:pt x="589" y="64"/>
                  </a:lnTo>
                  <a:lnTo>
                    <a:pt x="595" y="64"/>
                  </a:lnTo>
                  <a:lnTo>
                    <a:pt x="597" y="64"/>
                  </a:lnTo>
                  <a:lnTo>
                    <a:pt x="598" y="63"/>
                  </a:lnTo>
                  <a:lnTo>
                    <a:pt x="600" y="62"/>
                  </a:lnTo>
                  <a:lnTo>
                    <a:pt x="601" y="63"/>
                  </a:lnTo>
                  <a:lnTo>
                    <a:pt x="601" y="64"/>
                  </a:lnTo>
                  <a:lnTo>
                    <a:pt x="605" y="66"/>
                  </a:lnTo>
                  <a:lnTo>
                    <a:pt x="607" y="68"/>
                  </a:lnTo>
                  <a:lnTo>
                    <a:pt x="609" y="70"/>
                  </a:lnTo>
                  <a:lnTo>
                    <a:pt x="610" y="72"/>
                  </a:lnTo>
                  <a:lnTo>
                    <a:pt x="610" y="74"/>
                  </a:lnTo>
                  <a:lnTo>
                    <a:pt x="610" y="75"/>
                  </a:lnTo>
                  <a:lnTo>
                    <a:pt x="609" y="77"/>
                  </a:lnTo>
                  <a:lnTo>
                    <a:pt x="609" y="79"/>
                  </a:lnTo>
                  <a:lnTo>
                    <a:pt x="607" y="81"/>
                  </a:lnTo>
                  <a:lnTo>
                    <a:pt x="608" y="83"/>
                  </a:lnTo>
                  <a:lnTo>
                    <a:pt x="612" y="85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26" name="Freeform 104">
              <a:extLst>
                <a:ext uri="{FF2B5EF4-FFF2-40B4-BE49-F238E27FC236}">
                  <a16:creationId xmlns:a16="http://schemas.microsoft.com/office/drawing/2014/main" id="{2727B1B7-72C7-BB97-FF03-31335B649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343" y="2851716"/>
              <a:ext cx="729028" cy="359559"/>
            </a:xfrm>
            <a:custGeom>
              <a:avLst/>
              <a:gdLst>
                <a:gd name="T0" fmla="*/ 504 w 515"/>
                <a:gd name="T1" fmla="*/ 94 h 254"/>
                <a:gd name="T2" fmla="*/ 498 w 515"/>
                <a:gd name="T3" fmla="*/ 106 h 254"/>
                <a:gd name="T4" fmla="*/ 495 w 515"/>
                <a:gd name="T5" fmla="*/ 122 h 254"/>
                <a:gd name="T6" fmla="*/ 486 w 515"/>
                <a:gd name="T7" fmla="*/ 136 h 254"/>
                <a:gd name="T8" fmla="*/ 474 w 515"/>
                <a:gd name="T9" fmla="*/ 168 h 254"/>
                <a:gd name="T10" fmla="*/ 447 w 515"/>
                <a:gd name="T11" fmla="*/ 174 h 254"/>
                <a:gd name="T12" fmla="*/ 427 w 515"/>
                <a:gd name="T13" fmla="*/ 153 h 254"/>
                <a:gd name="T14" fmla="*/ 414 w 515"/>
                <a:gd name="T15" fmla="*/ 144 h 254"/>
                <a:gd name="T16" fmla="*/ 398 w 515"/>
                <a:gd name="T17" fmla="*/ 151 h 254"/>
                <a:gd name="T18" fmla="*/ 374 w 515"/>
                <a:gd name="T19" fmla="*/ 150 h 254"/>
                <a:gd name="T20" fmla="*/ 331 w 515"/>
                <a:gd name="T21" fmla="*/ 148 h 254"/>
                <a:gd name="T22" fmla="*/ 327 w 515"/>
                <a:gd name="T23" fmla="*/ 157 h 254"/>
                <a:gd name="T24" fmla="*/ 309 w 515"/>
                <a:gd name="T25" fmla="*/ 185 h 254"/>
                <a:gd name="T26" fmla="*/ 296 w 515"/>
                <a:gd name="T27" fmla="*/ 189 h 254"/>
                <a:gd name="T28" fmla="*/ 279 w 515"/>
                <a:gd name="T29" fmla="*/ 203 h 254"/>
                <a:gd name="T30" fmla="*/ 265 w 515"/>
                <a:gd name="T31" fmla="*/ 196 h 254"/>
                <a:gd name="T32" fmla="*/ 252 w 515"/>
                <a:gd name="T33" fmla="*/ 190 h 254"/>
                <a:gd name="T34" fmla="*/ 239 w 515"/>
                <a:gd name="T35" fmla="*/ 205 h 254"/>
                <a:gd name="T36" fmla="*/ 193 w 515"/>
                <a:gd name="T37" fmla="*/ 212 h 254"/>
                <a:gd name="T38" fmla="*/ 173 w 515"/>
                <a:gd name="T39" fmla="*/ 227 h 254"/>
                <a:gd name="T40" fmla="*/ 169 w 515"/>
                <a:gd name="T41" fmla="*/ 249 h 254"/>
                <a:gd name="T42" fmla="*/ 115 w 515"/>
                <a:gd name="T43" fmla="*/ 252 h 254"/>
                <a:gd name="T44" fmla="*/ 71 w 515"/>
                <a:gd name="T45" fmla="*/ 243 h 254"/>
                <a:gd name="T46" fmla="*/ 58 w 515"/>
                <a:gd name="T47" fmla="*/ 236 h 254"/>
                <a:gd name="T48" fmla="*/ 26 w 515"/>
                <a:gd name="T49" fmla="*/ 217 h 254"/>
                <a:gd name="T50" fmla="*/ 20 w 515"/>
                <a:gd name="T51" fmla="*/ 205 h 254"/>
                <a:gd name="T52" fmla="*/ 11 w 515"/>
                <a:gd name="T53" fmla="*/ 186 h 254"/>
                <a:gd name="T54" fmla="*/ 6 w 515"/>
                <a:gd name="T55" fmla="*/ 178 h 254"/>
                <a:gd name="T56" fmla="*/ 2 w 515"/>
                <a:gd name="T57" fmla="*/ 172 h 254"/>
                <a:gd name="T58" fmla="*/ 5 w 515"/>
                <a:gd name="T59" fmla="*/ 153 h 254"/>
                <a:gd name="T60" fmla="*/ 11 w 515"/>
                <a:gd name="T61" fmla="*/ 134 h 254"/>
                <a:gd name="T62" fmla="*/ 34 w 515"/>
                <a:gd name="T63" fmla="*/ 102 h 254"/>
                <a:gd name="T64" fmla="*/ 63 w 515"/>
                <a:gd name="T65" fmla="*/ 109 h 254"/>
                <a:gd name="T66" fmla="*/ 95 w 515"/>
                <a:gd name="T67" fmla="*/ 91 h 254"/>
                <a:gd name="T68" fmla="*/ 114 w 515"/>
                <a:gd name="T69" fmla="*/ 74 h 254"/>
                <a:gd name="T70" fmla="*/ 134 w 515"/>
                <a:gd name="T71" fmla="*/ 40 h 254"/>
                <a:gd name="T72" fmla="*/ 153 w 515"/>
                <a:gd name="T73" fmla="*/ 21 h 254"/>
                <a:gd name="T74" fmla="*/ 168 w 515"/>
                <a:gd name="T75" fmla="*/ 17 h 254"/>
                <a:gd name="T76" fmla="*/ 192 w 515"/>
                <a:gd name="T77" fmla="*/ 22 h 254"/>
                <a:gd name="T78" fmla="*/ 204 w 515"/>
                <a:gd name="T79" fmla="*/ 29 h 254"/>
                <a:gd name="T80" fmla="*/ 214 w 515"/>
                <a:gd name="T81" fmla="*/ 22 h 254"/>
                <a:gd name="T82" fmla="*/ 224 w 515"/>
                <a:gd name="T83" fmla="*/ 11 h 254"/>
                <a:gd name="T84" fmla="*/ 239 w 515"/>
                <a:gd name="T85" fmla="*/ 4 h 254"/>
                <a:gd name="T86" fmla="*/ 252 w 515"/>
                <a:gd name="T87" fmla="*/ 24 h 254"/>
                <a:gd name="T88" fmla="*/ 266 w 515"/>
                <a:gd name="T89" fmla="*/ 34 h 254"/>
                <a:gd name="T90" fmla="*/ 266 w 515"/>
                <a:gd name="T91" fmla="*/ 48 h 254"/>
                <a:gd name="T92" fmla="*/ 276 w 515"/>
                <a:gd name="T93" fmla="*/ 53 h 254"/>
                <a:gd name="T94" fmla="*/ 294 w 515"/>
                <a:gd name="T95" fmla="*/ 47 h 254"/>
                <a:gd name="T96" fmla="*/ 312 w 515"/>
                <a:gd name="T97" fmla="*/ 36 h 254"/>
                <a:gd name="T98" fmla="*/ 324 w 515"/>
                <a:gd name="T99" fmla="*/ 28 h 254"/>
                <a:gd name="T100" fmla="*/ 342 w 515"/>
                <a:gd name="T101" fmla="*/ 28 h 254"/>
                <a:gd name="T102" fmla="*/ 365 w 515"/>
                <a:gd name="T103" fmla="*/ 42 h 254"/>
                <a:gd name="T104" fmla="*/ 382 w 515"/>
                <a:gd name="T105" fmla="*/ 34 h 254"/>
                <a:gd name="T106" fmla="*/ 389 w 515"/>
                <a:gd name="T107" fmla="*/ 27 h 254"/>
                <a:gd name="T108" fmla="*/ 414 w 515"/>
                <a:gd name="T109" fmla="*/ 28 h 254"/>
                <a:gd name="T110" fmla="*/ 434 w 515"/>
                <a:gd name="T111" fmla="*/ 28 h 254"/>
                <a:gd name="T112" fmla="*/ 446 w 515"/>
                <a:gd name="T113" fmla="*/ 34 h 254"/>
                <a:gd name="T114" fmla="*/ 467 w 515"/>
                <a:gd name="T115" fmla="*/ 55 h 254"/>
                <a:gd name="T116" fmla="*/ 485 w 515"/>
                <a:gd name="T117" fmla="*/ 62 h 254"/>
                <a:gd name="T118" fmla="*/ 511 w 515"/>
                <a:gd name="T119" fmla="*/ 7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5" h="254">
                  <a:moveTo>
                    <a:pt x="515" y="74"/>
                  </a:moveTo>
                  <a:lnTo>
                    <a:pt x="514" y="76"/>
                  </a:lnTo>
                  <a:lnTo>
                    <a:pt x="513" y="79"/>
                  </a:lnTo>
                  <a:lnTo>
                    <a:pt x="512" y="82"/>
                  </a:lnTo>
                  <a:lnTo>
                    <a:pt x="513" y="85"/>
                  </a:lnTo>
                  <a:lnTo>
                    <a:pt x="511" y="86"/>
                  </a:lnTo>
                  <a:lnTo>
                    <a:pt x="508" y="87"/>
                  </a:lnTo>
                  <a:lnTo>
                    <a:pt x="506" y="88"/>
                  </a:lnTo>
                  <a:lnTo>
                    <a:pt x="504" y="94"/>
                  </a:lnTo>
                  <a:lnTo>
                    <a:pt x="503" y="96"/>
                  </a:lnTo>
                  <a:lnTo>
                    <a:pt x="503" y="99"/>
                  </a:lnTo>
                  <a:lnTo>
                    <a:pt x="503" y="100"/>
                  </a:lnTo>
                  <a:lnTo>
                    <a:pt x="502" y="100"/>
                  </a:lnTo>
                  <a:lnTo>
                    <a:pt x="500" y="102"/>
                  </a:lnTo>
                  <a:lnTo>
                    <a:pt x="499" y="103"/>
                  </a:lnTo>
                  <a:lnTo>
                    <a:pt x="499" y="104"/>
                  </a:lnTo>
                  <a:lnTo>
                    <a:pt x="498" y="105"/>
                  </a:lnTo>
                  <a:lnTo>
                    <a:pt x="498" y="106"/>
                  </a:lnTo>
                  <a:lnTo>
                    <a:pt x="498" y="107"/>
                  </a:lnTo>
                  <a:lnTo>
                    <a:pt x="498" y="112"/>
                  </a:lnTo>
                  <a:lnTo>
                    <a:pt x="498" y="113"/>
                  </a:lnTo>
                  <a:lnTo>
                    <a:pt x="498" y="114"/>
                  </a:lnTo>
                  <a:lnTo>
                    <a:pt x="497" y="116"/>
                  </a:lnTo>
                  <a:lnTo>
                    <a:pt x="496" y="116"/>
                  </a:lnTo>
                  <a:lnTo>
                    <a:pt x="496" y="118"/>
                  </a:lnTo>
                  <a:lnTo>
                    <a:pt x="495" y="119"/>
                  </a:lnTo>
                  <a:lnTo>
                    <a:pt x="495" y="122"/>
                  </a:lnTo>
                  <a:lnTo>
                    <a:pt x="495" y="124"/>
                  </a:lnTo>
                  <a:lnTo>
                    <a:pt x="493" y="127"/>
                  </a:lnTo>
                  <a:lnTo>
                    <a:pt x="492" y="130"/>
                  </a:lnTo>
                  <a:lnTo>
                    <a:pt x="491" y="130"/>
                  </a:lnTo>
                  <a:lnTo>
                    <a:pt x="489" y="130"/>
                  </a:lnTo>
                  <a:lnTo>
                    <a:pt x="487" y="131"/>
                  </a:lnTo>
                  <a:lnTo>
                    <a:pt x="487" y="132"/>
                  </a:lnTo>
                  <a:lnTo>
                    <a:pt x="486" y="135"/>
                  </a:lnTo>
                  <a:lnTo>
                    <a:pt x="486" y="136"/>
                  </a:lnTo>
                  <a:lnTo>
                    <a:pt x="480" y="141"/>
                  </a:lnTo>
                  <a:lnTo>
                    <a:pt x="478" y="142"/>
                  </a:lnTo>
                  <a:lnTo>
                    <a:pt x="478" y="145"/>
                  </a:lnTo>
                  <a:lnTo>
                    <a:pt x="479" y="151"/>
                  </a:lnTo>
                  <a:lnTo>
                    <a:pt x="479" y="153"/>
                  </a:lnTo>
                  <a:lnTo>
                    <a:pt x="478" y="155"/>
                  </a:lnTo>
                  <a:lnTo>
                    <a:pt x="478" y="165"/>
                  </a:lnTo>
                  <a:lnTo>
                    <a:pt x="476" y="167"/>
                  </a:lnTo>
                  <a:lnTo>
                    <a:pt x="474" y="168"/>
                  </a:lnTo>
                  <a:lnTo>
                    <a:pt x="473" y="169"/>
                  </a:lnTo>
                  <a:lnTo>
                    <a:pt x="468" y="168"/>
                  </a:lnTo>
                  <a:lnTo>
                    <a:pt x="466" y="169"/>
                  </a:lnTo>
                  <a:lnTo>
                    <a:pt x="464" y="169"/>
                  </a:lnTo>
                  <a:lnTo>
                    <a:pt x="459" y="169"/>
                  </a:lnTo>
                  <a:lnTo>
                    <a:pt x="458" y="170"/>
                  </a:lnTo>
                  <a:lnTo>
                    <a:pt x="456" y="172"/>
                  </a:lnTo>
                  <a:lnTo>
                    <a:pt x="451" y="172"/>
                  </a:lnTo>
                  <a:lnTo>
                    <a:pt x="447" y="174"/>
                  </a:lnTo>
                  <a:lnTo>
                    <a:pt x="444" y="175"/>
                  </a:lnTo>
                  <a:lnTo>
                    <a:pt x="441" y="174"/>
                  </a:lnTo>
                  <a:lnTo>
                    <a:pt x="438" y="172"/>
                  </a:lnTo>
                  <a:lnTo>
                    <a:pt x="437" y="170"/>
                  </a:lnTo>
                  <a:lnTo>
                    <a:pt x="432" y="161"/>
                  </a:lnTo>
                  <a:lnTo>
                    <a:pt x="431" y="160"/>
                  </a:lnTo>
                  <a:lnTo>
                    <a:pt x="430" y="154"/>
                  </a:lnTo>
                  <a:lnTo>
                    <a:pt x="429" y="153"/>
                  </a:lnTo>
                  <a:lnTo>
                    <a:pt x="427" y="153"/>
                  </a:lnTo>
                  <a:lnTo>
                    <a:pt x="424" y="153"/>
                  </a:lnTo>
                  <a:lnTo>
                    <a:pt x="422" y="152"/>
                  </a:lnTo>
                  <a:lnTo>
                    <a:pt x="422" y="151"/>
                  </a:lnTo>
                  <a:lnTo>
                    <a:pt x="421" y="148"/>
                  </a:lnTo>
                  <a:lnTo>
                    <a:pt x="420" y="148"/>
                  </a:lnTo>
                  <a:lnTo>
                    <a:pt x="420" y="147"/>
                  </a:lnTo>
                  <a:lnTo>
                    <a:pt x="418" y="146"/>
                  </a:lnTo>
                  <a:lnTo>
                    <a:pt x="415" y="144"/>
                  </a:lnTo>
                  <a:lnTo>
                    <a:pt x="414" y="144"/>
                  </a:lnTo>
                  <a:lnTo>
                    <a:pt x="409" y="145"/>
                  </a:lnTo>
                  <a:lnTo>
                    <a:pt x="406" y="145"/>
                  </a:lnTo>
                  <a:lnTo>
                    <a:pt x="404" y="146"/>
                  </a:lnTo>
                  <a:lnTo>
                    <a:pt x="402" y="147"/>
                  </a:lnTo>
                  <a:lnTo>
                    <a:pt x="402" y="148"/>
                  </a:lnTo>
                  <a:lnTo>
                    <a:pt x="402" y="149"/>
                  </a:lnTo>
                  <a:lnTo>
                    <a:pt x="401" y="151"/>
                  </a:lnTo>
                  <a:lnTo>
                    <a:pt x="399" y="152"/>
                  </a:lnTo>
                  <a:lnTo>
                    <a:pt x="398" y="151"/>
                  </a:lnTo>
                  <a:lnTo>
                    <a:pt x="397" y="150"/>
                  </a:lnTo>
                  <a:lnTo>
                    <a:pt x="396" y="149"/>
                  </a:lnTo>
                  <a:lnTo>
                    <a:pt x="392" y="150"/>
                  </a:lnTo>
                  <a:lnTo>
                    <a:pt x="385" y="154"/>
                  </a:lnTo>
                  <a:lnTo>
                    <a:pt x="383" y="153"/>
                  </a:lnTo>
                  <a:lnTo>
                    <a:pt x="381" y="151"/>
                  </a:lnTo>
                  <a:lnTo>
                    <a:pt x="378" y="150"/>
                  </a:lnTo>
                  <a:lnTo>
                    <a:pt x="376" y="149"/>
                  </a:lnTo>
                  <a:lnTo>
                    <a:pt x="374" y="150"/>
                  </a:lnTo>
                  <a:lnTo>
                    <a:pt x="371" y="149"/>
                  </a:lnTo>
                  <a:lnTo>
                    <a:pt x="366" y="147"/>
                  </a:lnTo>
                  <a:lnTo>
                    <a:pt x="363" y="146"/>
                  </a:lnTo>
                  <a:lnTo>
                    <a:pt x="361" y="146"/>
                  </a:lnTo>
                  <a:lnTo>
                    <a:pt x="359" y="143"/>
                  </a:lnTo>
                  <a:lnTo>
                    <a:pt x="358" y="142"/>
                  </a:lnTo>
                  <a:lnTo>
                    <a:pt x="356" y="142"/>
                  </a:lnTo>
                  <a:lnTo>
                    <a:pt x="337" y="148"/>
                  </a:lnTo>
                  <a:lnTo>
                    <a:pt x="331" y="148"/>
                  </a:lnTo>
                  <a:lnTo>
                    <a:pt x="329" y="148"/>
                  </a:lnTo>
                  <a:lnTo>
                    <a:pt x="329" y="149"/>
                  </a:lnTo>
                  <a:lnTo>
                    <a:pt x="329" y="151"/>
                  </a:lnTo>
                  <a:lnTo>
                    <a:pt x="329" y="153"/>
                  </a:lnTo>
                  <a:lnTo>
                    <a:pt x="329" y="154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7"/>
                  </a:lnTo>
                  <a:lnTo>
                    <a:pt x="327" y="157"/>
                  </a:lnTo>
                  <a:lnTo>
                    <a:pt x="324" y="160"/>
                  </a:lnTo>
                  <a:lnTo>
                    <a:pt x="324" y="162"/>
                  </a:lnTo>
                  <a:lnTo>
                    <a:pt x="322" y="164"/>
                  </a:lnTo>
                  <a:lnTo>
                    <a:pt x="318" y="175"/>
                  </a:lnTo>
                  <a:lnTo>
                    <a:pt x="317" y="178"/>
                  </a:lnTo>
                  <a:lnTo>
                    <a:pt x="314" y="182"/>
                  </a:lnTo>
                  <a:lnTo>
                    <a:pt x="312" y="184"/>
                  </a:lnTo>
                  <a:lnTo>
                    <a:pt x="310" y="186"/>
                  </a:lnTo>
                  <a:lnTo>
                    <a:pt x="309" y="185"/>
                  </a:lnTo>
                  <a:lnTo>
                    <a:pt x="308" y="184"/>
                  </a:lnTo>
                  <a:lnTo>
                    <a:pt x="306" y="184"/>
                  </a:lnTo>
                  <a:lnTo>
                    <a:pt x="305" y="184"/>
                  </a:lnTo>
                  <a:lnTo>
                    <a:pt x="302" y="186"/>
                  </a:lnTo>
                  <a:lnTo>
                    <a:pt x="300" y="187"/>
                  </a:lnTo>
                  <a:lnTo>
                    <a:pt x="299" y="187"/>
                  </a:lnTo>
                  <a:lnTo>
                    <a:pt x="298" y="186"/>
                  </a:lnTo>
                  <a:lnTo>
                    <a:pt x="296" y="188"/>
                  </a:lnTo>
                  <a:lnTo>
                    <a:pt x="296" y="189"/>
                  </a:lnTo>
                  <a:lnTo>
                    <a:pt x="295" y="191"/>
                  </a:lnTo>
                  <a:lnTo>
                    <a:pt x="294" y="192"/>
                  </a:lnTo>
                  <a:lnTo>
                    <a:pt x="294" y="193"/>
                  </a:lnTo>
                  <a:lnTo>
                    <a:pt x="293" y="194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5" y="197"/>
                  </a:lnTo>
                  <a:lnTo>
                    <a:pt x="283" y="198"/>
                  </a:lnTo>
                  <a:lnTo>
                    <a:pt x="279" y="203"/>
                  </a:lnTo>
                  <a:lnTo>
                    <a:pt x="276" y="203"/>
                  </a:lnTo>
                  <a:lnTo>
                    <a:pt x="275" y="203"/>
                  </a:lnTo>
                  <a:lnTo>
                    <a:pt x="271" y="199"/>
                  </a:lnTo>
                  <a:lnTo>
                    <a:pt x="270" y="198"/>
                  </a:lnTo>
                  <a:lnTo>
                    <a:pt x="266" y="200"/>
                  </a:lnTo>
                  <a:lnTo>
                    <a:pt x="265" y="200"/>
                  </a:lnTo>
                  <a:lnTo>
                    <a:pt x="264" y="198"/>
                  </a:lnTo>
                  <a:lnTo>
                    <a:pt x="264" y="197"/>
                  </a:lnTo>
                  <a:lnTo>
                    <a:pt x="265" y="196"/>
                  </a:lnTo>
                  <a:lnTo>
                    <a:pt x="265" y="195"/>
                  </a:lnTo>
                  <a:lnTo>
                    <a:pt x="264" y="193"/>
                  </a:lnTo>
                  <a:lnTo>
                    <a:pt x="261" y="192"/>
                  </a:lnTo>
                  <a:lnTo>
                    <a:pt x="257" y="193"/>
                  </a:lnTo>
                  <a:lnTo>
                    <a:pt x="256" y="193"/>
                  </a:lnTo>
                  <a:lnTo>
                    <a:pt x="254" y="190"/>
                  </a:lnTo>
                  <a:lnTo>
                    <a:pt x="253" y="190"/>
                  </a:lnTo>
                  <a:lnTo>
                    <a:pt x="252" y="190"/>
                  </a:lnTo>
                  <a:lnTo>
                    <a:pt x="252" y="190"/>
                  </a:lnTo>
                  <a:lnTo>
                    <a:pt x="243" y="191"/>
                  </a:lnTo>
                  <a:lnTo>
                    <a:pt x="241" y="192"/>
                  </a:lnTo>
                  <a:lnTo>
                    <a:pt x="240" y="194"/>
                  </a:lnTo>
                  <a:lnTo>
                    <a:pt x="240" y="200"/>
                  </a:lnTo>
                  <a:lnTo>
                    <a:pt x="239" y="202"/>
                  </a:lnTo>
                  <a:lnTo>
                    <a:pt x="239" y="203"/>
                  </a:lnTo>
                  <a:lnTo>
                    <a:pt x="239" y="203"/>
                  </a:lnTo>
                  <a:lnTo>
                    <a:pt x="239" y="204"/>
                  </a:lnTo>
                  <a:lnTo>
                    <a:pt x="239" y="205"/>
                  </a:lnTo>
                  <a:lnTo>
                    <a:pt x="234" y="209"/>
                  </a:lnTo>
                  <a:lnTo>
                    <a:pt x="222" y="209"/>
                  </a:lnTo>
                  <a:lnTo>
                    <a:pt x="216" y="212"/>
                  </a:lnTo>
                  <a:lnTo>
                    <a:pt x="216" y="212"/>
                  </a:lnTo>
                  <a:lnTo>
                    <a:pt x="204" y="210"/>
                  </a:lnTo>
                  <a:lnTo>
                    <a:pt x="198" y="211"/>
                  </a:lnTo>
                  <a:lnTo>
                    <a:pt x="197" y="211"/>
                  </a:lnTo>
                  <a:lnTo>
                    <a:pt x="195" y="211"/>
                  </a:lnTo>
                  <a:lnTo>
                    <a:pt x="193" y="212"/>
                  </a:lnTo>
                  <a:lnTo>
                    <a:pt x="189" y="213"/>
                  </a:lnTo>
                  <a:lnTo>
                    <a:pt x="180" y="215"/>
                  </a:lnTo>
                  <a:lnTo>
                    <a:pt x="179" y="216"/>
                  </a:lnTo>
                  <a:lnTo>
                    <a:pt x="177" y="221"/>
                  </a:lnTo>
                  <a:lnTo>
                    <a:pt x="176" y="221"/>
                  </a:lnTo>
                  <a:lnTo>
                    <a:pt x="174" y="222"/>
                  </a:lnTo>
                  <a:lnTo>
                    <a:pt x="172" y="224"/>
                  </a:lnTo>
                  <a:lnTo>
                    <a:pt x="173" y="225"/>
                  </a:lnTo>
                  <a:lnTo>
                    <a:pt x="173" y="227"/>
                  </a:lnTo>
                  <a:lnTo>
                    <a:pt x="172" y="232"/>
                  </a:lnTo>
                  <a:lnTo>
                    <a:pt x="172" y="235"/>
                  </a:lnTo>
                  <a:lnTo>
                    <a:pt x="173" y="238"/>
                  </a:lnTo>
                  <a:lnTo>
                    <a:pt x="175" y="240"/>
                  </a:lnTo>
                  <a:lnTo>
                    <a:pt x="179" y="243"/>
                  </a:lnTo>
                  <a:lnTo>
                    <a:pt x="176" y="244"/>
                  </a:lnTo>
                  <a:lnTo>
                    <a:pt x="174" y="244"/>
                  </a:lnTo>
                  <a:lnTo>
                    <a:pt x="173" y="245"/>
                  </a:lnTo>
                  <a:lnTo>
                    <a:pt x="169" y="249"/>
                  </a:lnTo>
                  <a:lnTo>
                    <a:pt x="168" y="250"/>
                  </a:lnTo>
                  <a:lnTo>
                    <a:pt x="165" y="250"/>
                  </a:lnTo>
                  <a:lnTo>
                    <a:pt x="162" y="250"/>
                  </a:lnTo>
                  <a:lnTo>
                    <a:pt x="159" y="248"/>
                  </a:lnTo>
                  <a:lnTo>
                    <a:pt x="155" y="248"/>
                  </a:lnTo>
                  <a:lnTo>
                    <a:pt x="137" y="250"/>
                  </a:lnTo>
                  <a:lnTo>
                    <a:pt x="130" y="253"/>
                  </a:lnTo>
                  <a:lnTo>
                    <a:pt x="126" y="253"/>
                  </a:lnTo>
                  <a:lnTo>
                    <a:pt x="115" y="252"/>
                  </a:lnTo>
                  <a:lnTo>
                    <a:pt x="95" y="253"/>
                  </a:lnTo>
                  <a:lnTo>
                    <a:pt x="90" y="254"/>
                  </a:lnTo>
                  <a:lnTo>
                    <a:pt x="82" y="251"/>
                  </a:lnTo>
                  <a:lnTo>
                    <a:pt x="79" y="251"/>
                  </a:lnTo>
                  <a:lnTo>
                    <a:pt x="76" y="248"/>
                  </a:lnTo>
                  <a:lnTo>
                    <a:pt x="75" y="247"/>
                  </a:lnTo>
                  <a:lnTo>
                    <a:pt x="74" y="246"/>
                  </a:lnTo>
                  <a:lnTo>
                    <a:pt x="72" y="245"/>
                  </a:lnTo>
                  <a:lnTo>
                    <a:pt x="71" y="243"/>
                  </a:lnTo>
                  <a:lnTo>
                    <a:pt x="69" y="242"/>
                  </a:lnTo>
                  <a:lnTo>
                    <a:pt x="68" y="243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5" y="242"/>
                  </a:lnTo>
                  <a:lnTo>
                    <a:pt x="62" y="237"/>
                  </a:lnTo>
                  <a:lnTo>
                    <a:pt x="61" y="237"/>
                  </a:lnTo>
                  <a:lnTo>
                    <a:pt x="59" y="236"/>
                  </a:lnTo>
                  <a:lnTo>
                    <a:pt x="58" y="236"/>
                  </a:lnTo>
                  <a:lnTo>
                    <a:pt x="57" y="235"/>
                  </a:lnTo>
                  <a:lnTo>
                    <a:pt x="48" y="222"/>
                  </a:lnTo>
                  <a:lnTo>
                    <a:pt x="45" y="221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5" y="218"/>
                  </a:lnTo>
                  <a:lnTo>
                    <a:pt x="31" y="217"/>
                  </a:lnTo>
                  <a:lnTo>
                    <a:pt x="28" y="219"/>
                  </a:lnTo>
                  <a:lnTo>
                    <a:pt x="26" y="217"/>
                  </a:lnTo>
                  <a:lnTo>
                    <a:pt x="23" y="216"/>
                  </a:lnTo>
                  <a:lnTo>
                    <a:pt x="21" y="215"/>
                  </a:lnTo>
                  <a:lnTo>
                    <a:pt x="22" y="213"/>
                  </a:lnTo>
                  <a:lnTo>
                    <a:pt x="20" y="212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22" y="207"/>
                  </a:lnTo>
                  <a:lnTo>
                    <a:pt x="21" y="205"/>
                  </a:lnTo>
                  <a:lnTo>
                    <a:pt x="20" y="205"/>
                  </a:lnTo>
                  <a:lnTo>
                    <a:pt x="19" y="203"/>
                  </a:lnTo>
                  <a:lnTo>
                    <a:pt x="18" y="202"/>
                  </a:lnTo>
                  <a:lnTo>
                    <a:pt x="17" y="202"/>
                  </a:lnTo>
                  <a:lnTo>
                    <a:pt x="16" y="201"/>
                  </a:lnTo>
                  <a:lnTo>
                    <a:pt x="13" y="198"/>
                  </a:lnTo>
                  <a:lnTo>
                    <a:pt x="12" y="196"/>
                  </a:lnTo>
                  <a:lnTo>
                    <a:pt x="12" y="193"/>
                  </a:lnTo>
                  <a:lnTo>
                    <a:pt x="12" y="190"/>
                  </a:lnTo>
                  <a:lnTo>
                    <a:pt x="11" y="186"/>
                  </a:lnTo>
                  <a:lnTo>
                    <a:pt x="11" y="185"/>
                  </a:lnTo>
                  <a:lnTo>
                    <a:pt x="11" y="184"/>
                  </a:lnTo>
                  <a:lnTo>
                    <a:pt x="11" y="183"/>
                  </a:lnTo>
                  <a:lnTo>
                    <a:pt x="10" y="182"/>
                  </a:lnTo>
                  <a:lnTo>
                    <a:pt x="9" y="181"/>
                  </a:lnTo>
                  <a:lnTo>
                    <a:pt x="8" y="181"/>
                  </a:lnTo>
                  <a:lnTo>
                    <a:pt x="7" y="180"/>
                  </a:lnTo>
                  <a:lnTo>
                    <a:pt x="7" y="179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5" y="177"/>
                  </a:lnTo>
                  <a:lnTo>
                    <a:pt x="6" y="176"/>
                  </a:lnTo>
                  <a:lnTo>
                    <a:pt x="6" y="175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2" y="172"/>
                  </a:lnTo>
                  <a:lnTo>
                    <a:pt x="1" y="172"/>
                  </a:lnTo>
                  <a:lnTo>
                    <a:pt x="0" y="171"/>
                  </a:lnTo>
                  <a:lnTo>
                    <a:pt x="1" y="169"/>
                  </a:lnTo>
                  <a:lnTo>
                    <a:pt x="1" y="168"/>
                  </a:lnTo>
                  <a:lnTo>
                    <a:pt x="1" y="167"/>
                  </a:lnTo>
                  <a:lnTo>
                    <a:pt x="2" y="160"/>
                  </a:lnTo>
                  <a:lnTo>
                    <a:pt x="3" y="158"/>
                  </a:lnTo>
                  <a:lnTo>
                    <a:pt x="4" y="156"/>
                  </a:lnTo>
                  <a:lnTo>
                    <a:pt x="5" y="153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8" y="148"/>
                  </a:lnTo>
                  <a:lnTo>
                    <a:pt x="10" y="147"/>
                  </a:lnTo>
                  <a:lnTo>
                    <a:pt x="10" y="146"/>
                  </a:lnTo>
                  <a:lnTo>
                    <a:pt x="11" y="144"/>
                  </a:lnTo>
                  <a:lnTo>
                    <a:pt x="10" y="138"/>
                  </a:lnTo>
                  <a:lnTo>
                    <a:pt x="10" y="136"/>
                  </a:lnTo>
                  <a:lnTo>
                    <a:pt x="11" y="134"/>
                  </a:lnTo>
                  <a:lnTo>
                    <a:pt x="12" y="132"/>
                  </a:lnTo>
                  <a:lnTo>
                    <a:pt x="17" y="118"/>
                  </a:lnTo>
                  <a:lnTo>
                    <a:pt x="19" y="115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4" y="108"/>
                  </a:lnTo>
                  <a:lnTo>
                    <a:pt x="25" y="106"/>
                  </a:lnTo>
                  <a:lnTo>
                    <a:pt x="29" y="103"/>
                  </a:lnTo>
                  <a:lnTo>
                    <a:pt x="34" y="102"/>
                  </a:lnTo>
                  <a:lnTo>
                    <a:pt x="38" y="103"/>
                  </a:lnTo>
                  <a:lnTo>
                    <a:pt x="48" y="108"/>
                  </a:lnTo>
                  <a:lnTo>
                    <a:pt x="50" y="108"/>
                  </a:lnTo>
                  <a:lnTo>
                    <a:pt x="52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7" y="106"/>
                  </a:lnTo>
                  <a:lnTo>
                    <a:pt x="59" y="109"/>
                  </a:lnTo>
                  <a:lnTo>
                    <a:pt x="63" y="109"/>
                  </a:lnTo>
                  <a:lnTo>
                    <a:pt x="80" y="103"/>
                  </a:lnTo>
                  <a:lnTo>
                    <a:pt x="82" y="101"/>
                  </a:lnTo>
                  <a:lnTo>
                    <a:pt x="85" y="96"/>
                  </a:lnTo>
                  <a:lnTo>
                    <a:pt x="86" y="94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4" y="93"/>
                  </a:lnTo>
                  <a:lnTo>
                    <a:pt x="95" y="91"/>
                  </a:lnTo>
                  <a:lnTo>
                    <a:pt x="96" y="87"/>
                  </a:lnTo>
                  <a:lnTo>
                    <a:pt x="96" y="85"/>
                  </a:lnTo>
                  <a:lnTo>
                    <a:pt x="97" y="82"/>
                  </a:lnTo>
                  <a:lnTo>
                    <a:pt x="99" y="81"/>
                  </a:lnTo>
                  <a:lnTo>
                    <a:pt x="102" y="81"/>
                  </a:lnTo>
                  <a:lnTo>
                    <a:pt x="106" y="81"/>
                  </a:lnTo>
                  <a:lnTo>
                    <a:pt x="109" y="80"/>
                  </a:lnTo>
                  <a:lnTo>
                    <a:pt x="112" y="77"/>
                  </a:lnTo>
                  <a:lnTo>
                    <a:pt x="114" y="74"/>
                  </a:lnTo>
                  <a:lnTo>
                    <a:pt x="114" y="71"/>
                  </a:lnTo>
                  <a:lnTo>
                    <a:pt x="114" y="65"/>
                  </a:lnTo>
                  <a:lnTo>
                    <a:pt x="114" y="64"/>
                  </a:lnTo>
                  <a:lnTo>
                    <a:pt x="114" y="60"/>
                  </a:lnTo>
                  <a:lnTo>
                    <a:pt x="115" y="56"/>
                  </a:lnTo>
                  <a:lnTo>
                    <a:pt x="117" y="52"/>
                  </a:lnTo>
                  <a:lnTo>
                    <a:pt x="120" y="48"/>
                  </a:lnTo>
                  <a:lnTo>
                    <a:pt x="122" y="46"/>
                  </a:lnTo>
                  <a:lnTo>
                    <a:pt x="134" y="40"/>
                  </a:lnTo>
                  <a:lnTo>
                    <a:pt x="138" y="38"/>
                  </a:lnTo>
                  <a:lnTo>
                    <a:pt x="140" y="36"/>
                  </a:lnTo>
                  <a:lnTo>
                    <a:pt x="140" y="30"/>
                  </a:lnTo>
                  <a:lnTo>
                    <a:pt x="143" y="31"/>
                  </a:lnTo>
                  <a:lnTo>
                    <a:pt x="144" y="29"/>
                  </a:lnTo>
                  <a:lnTo>
                    <a:pt x="149" y="24"/>
                  </a:lnTo>
                  <a:lnTo>
                    <a:pt x="151" y="23"/>
                  </a:lnTo>
                  <a:lnTo>
                    <a:pt x="152" y="22"/>
                  </a:lnTo>
                  <a:lnTo>
                    <a:pt x="153" y="21"/>
                  </a:lnTo>
                  <a:lnTo>
                    <a:pt x="153" y="18"/>
                  </a:lnTo>
                  <a:lnTo>
                    <a:pt x="153" y="17"/>
                  </a:lnTo>
                  <a:lnTo>
                    <a:pt x="155" y="16"/>
                  </a:lnTo>
                  <a:lnTo>
                    <a:pt x="159" y="16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3" y="16"/>
                  </a:lnTo>
                  <a:lnTo>
                    <a:pt x="166" y="16"/>
                  </a:lnTo>
                  <a:lnTo>
                    <a:pt x="168" y="17"/>
                  </a:lnTo>
                  <a:lnTo>
                    <a:pt x="171" y="17"/>
                  </a:lnTo>
                  <a:lnTo>
                    <a:pt x="174" y="14"/>
                  </a:lnTo>
                  <a:lnTo>
                    <a:pt x="176" y="13"/>
                  </a:lnTo>
                  <a:lnTo>
                    <a:pt x="180" y="13"/>
                  </a:lnTo>
                  <a:lnTo>
                    <a:pt x="189" y="14"/>
                  </a:lnTo>
                  <a:lnTo>
                    <a:pt x="192" y="16"/>
                  </a:lnTo>
                  <a:lnTo>
                    <a:pt x="191" y="18"/>
                  </a:lnTo>
                  <a:lnTo>
                    <a:pt x="191" y="20"/>
                  </a:lnTo>
                  <a:lnTo>
                    <a:pt x="192" y="22"/>
                  </a:lnTo>
                  <a:lnTo>
                    <a:pt x="192" y="24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6" y="30"/>
                  </a:lnTo>
                  <a:lnTo>
                    <a:pt x="199" y="28"/>
                  </a:lnTo>
                  <a:lnTo>
                    <a:pt x="201" y="28"/>
                  </a:lnTo>
                  <a:lnTo>
                    <a:pt x="202" y="28"/>
                  </a:lnTo>
                  <a:lnTo>
                    <a:pt x="204" y="29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8" y="29"/>
                  </a:lnTo>
                  <a:lnTo>
                    <a:pt x="210" y="28"/>
                  </a:lnTo>
                  <a:lnTo>
                    <a:pt x="211" y="28"/>
                  </a:lnTo>
                  <a:lnTo>
                    <a:pt x="211" y="25"/>
                  </a:lnTo>
                  <a:lnTo>
                    <a:pt x="212" y="22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4" y="21"/>
                  </a:lnTo>
                  <a:lnTo>
                    <a:pt x="214" y="20"/>
                  </a:lnTo>
                  <a:lnTo>
                    <a:pt x="215" y="16"/>
                  </a:lnTo>
                  <a:lnTo>
                    <a:pt x="216" y="14"/>
                  </a:lnTo>
                  <a:lnTo>
                    <a:pt x="217" y="12"/>
                  </a:lnTo>
                  <a:lnTo>
                    <a:pt x="219" y="12"/>
                  </a:lnTo>
                  <a:lnTo>
                    <a:pt x="221" y="11"/>
                  </a:lnTo>
                  <a:lnTo>
                    <a:pt x="223" y="11"/>
                  </a:lnTo>
                  <a:lnTo>
                    <a:pt x="224" y="11"/>
                  </a:lnTo>
                  <a:lnTo>
                    <a:pt x="226" y="10"/>
                  </a:lnTo>
                  <a:lnTo>
                    <a:pt x="227" y="10"/>
                  </a:lnTo>
                  <a:lnTo>
                    <a:pt x="234" y="2"/>
                  </a:lnTo>
                  <a:lnTo>
                    <a:pt x="234" y="1"/>
                  </a:lnTo>
                  <a:lnTo>
                    <a:pt x="235" y="0"/>
                  </a:lnTo>
                  <a:lnTo>
                    <a:pt x="235" y="1"/>
                  </a:lnTo>
                  <a:lnTo>
                    <a:pt x="236" y="1"/>
                  </a:lnTo>
                  <a:lnTo>
                    <a:pt x="238" y="4"/>
                  </a:lnTo>
                  <a:lnTo>
                    <a:pt x="239" y="4"/>
                  </a:lnTo>
                  <a:lnTo>
                    <a:pt x="240" y="6"/>
                  </a:lnTo>
                  <a:lnTo>
                    <a:pt x="242" y="9"/>
                  </a:lnTo>
                  <a:lnTo>
                    <a:pt x="244" y="16"/>
                  </a:lnTo>
                  <a:lnTo>
                    <a:pt x="245" y="20"/>
                  </a:lnTo>
                  <a:lnTo>
                    <a:pt x="246" y="21"/>
                  </a:lnTo>
                  <a:lnTo>
                    <a:pt x="247" y="22"/>
                  </a:lnTo>
                  <a:lnTo>
                    <a:pt x="249" y="22"/>
                  </a:lnTo>
                  <a:lnTo>
                    <a:pt x="252" y="22"/>
                  </a:lnTo>
                  <a:lnTo>
                    <a:pt x="252" y="24"/>
                  </a:lnTo>
                  <a:lnTo>
                    <a:pt x="252" y="27"/>
                  </a:lnTo>
                  <a:lnTo>
                    <a:pt x="252" y="28"/>
                  </a:lnTo>
                  <a:lnTo>
                    <a:pt x="257" y="30"/>
                  </a:lnTo>
                  <a:lnTo>
                    <a:pt x="258" y="30"/>
                  </a:lnTo>
                  <a:lnTo>
                    <a:pt x="261" y="30"/>
                  </a:lnTo>
                  <a:lnTo>
                    <a:pt x="264" y="29"/>
                  </a:lnTo>
                  <a:lnTo>
                    <a:pt x="264" y="29"/>
                  </a:lnTo>
                  <a:lnTo>
                    <a:pt x="265" y="32"/>
                  </a:lnTo>
                  <a:lnTo>
                    <a:pt x="266" y="34"/>
                  </a:lnTo>
                  <a:lnTo>
                    <a:pt x="266" y="41"/>
                  </a:lnTo>
                  <a:lnTo>
                    <a:pt x="265" y="43"/>
                  </a:lnTo>
                  <a:lnTo>
                    <a:pt x="266" y="44"/>
                  </a:lnTo>
                  <a:lnTo>
                    <a:pt x="267" y="45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8" y="47"/>
                  </a:lnTo>
                  <a:lnTo>
                    <a:pt x="267" y="47"/>
                  </a:lnTo>
                  <a:lnTo>
                    <a:pt x="266" y="48"/>
                  </a:lnTo>
                  <a:lnTo>
                    <a:pt x="263" y="53"/>
                  </a:lnTo>
                  <a:lnTo>
                    <a:pt x="263" y="55"/>
                  </a:lnTo>
                  <a:lnTo>
                    <a:pt x="264" y="57"/>
                  </a:lnTo>
                  <a:lnTo>
                    <a:pt x="266" y="58"/>
                  </a:lnTo>
                  <a:lnTo>
                    <a:pt x="270" y="58"/>
                  </a:lnTo>
                  <a:lnTo>
                    <a:pt x="272" y="58"/>
                  </a:lnTo>
                  <a:lnTo>
                    <a:pt x="274" y="56"/>
                  </a:lnTo>
                  <a:lnTo>
                    <a:pt x="276" y="54"/>
                  </a:lnTo>
                  <a:lnTo>
                    <a:pt x="276" y="53"/>
                  </a:lnTo>
                  <a:lnTo>
                    <a:pt x="280" y="52"/>
                  </a:lnTo>
                  <a:lnTo>
                    <a:pt x="282" y="54"/>
                  </a:lnTo>
                  <a:lnTo>
                    <a:pt x="287" y="58"/>
                  </a:lnTo>
                  <a:lnTo>
                    <a:pt x="290" y="60"/>
                  </a:lnTo>
                  <a:lnTo>
                    <a:pt x="292" y="58"/>
                  </a:lnTo>
                  <a:lnTo>
                    <a:pt x="293" y="55"/>
                  </a:lnTo>
                  <a:lnTo>
                    <a:pt x="293" y="50"/>
                  </a:lnTo>
                  <a:lnTo>
                    <a:pt x="294" y="49"/>
                  </a:lnTo>
                  <a:lnTo>
                    <a:pt x="294" y="47"/>
                  </a:lnTo>
                  <a:lnTo>
                    <a:pt x="295" y="46"/>
                  </a:lnTo>
                  <a:lnTo>
                    <a:pt x="297" y="42"/>
                  </a:lnTo>
                  <a:lnTo>
                    <a:pt x="298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303" y="39"/>
                  </a:lnTo>
                  <a:lnTo>
                    <a:pt x="304" y="38"/>
                  </a:lnTo>
                  <a:lnTo>
                    <a:pt x="311" y="37"/>
                  </a:lnTo>
                  <a:lnTo>
                    <a:pt x="312" y="36"/>
                  </a:lnTo>
                  <a:lnTo>
                    <a:pt x="312" y="34"/>
                  </a:lnTo>
                  <a:lnTo>
                    <a:pt x="312" y="33"/>
                  </a:lnTo>
                  <a:lnTo>
                    <a:pt x="312" y="31"/>
                  </a:lnTo>
                  <a:lnTo>
                    <a:pt x="313" y="30"/>
                  </a:lnTo>
                  <a:lnTo>
                    <a:pt x="314" y="30"/>
                  </a:lnTo>
                  <a:lnTo>
                    <a:pt x="315" y="29"/>
                  </a:lnTo>
                  <a:lnTo>
                    <a:pt x="318" y="31"/>
                  </a:lnTo>
                  <a:lnTo>
                    <a:pt x="324" y="31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32" y="32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1"/>
                  </a:lnTo>
                  <a:lnTo>
                    <a:pt x="339" y="29"/>
                  </a:lnTo>
                  <a:lnTo>
                    <a:pt x="340" y="28"/>
                  </a:lnTo>
                  <a:lnTo>
                    <a:pt x="341" y="28"/>
                  </a:lnTo>
                  <a:lnTo>
                    <a:pt x="342" y="28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5" y="38"/>
                  </a:lnTo>
                  <a:lnTo>
                    <a:pt x="357" y="39"/>
                  </a:lnTo>
                  <a:lnTo>
                    <a:pt x="359" y="40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4" y="40"/>
                  </a:lnTo>
                  <a:lnTo>
                    <a:pt x="365" y="42"/>
                  </a:lnTo>
                  <a:lnTo>
                    <a:pt x="366" y="44"/>
                  </a:lnTo>
                  <a:lnTo>
                    <a:pt x="368" y="44"/>
                  </a:lnTo>
                  <a:lnTo>
                    <a:pt x="371" y="43"/>
                  </a:lnTo>
                  <a:lnTo>
                    <a:pt x="372" y="41"/>
                  </a:lnTo>
                  <a:lnTo>
                    <a:pt x="375" y="37"/>
                  </a:lnTo>
                  <a:lnTo>
                    <a:pt x="377" y="35"/>
                  </a:lnTo>
                  <a:lnTo>
                    <a:pt x="378" y="34"/>
                  </a:lnTo>
                  <a:lnTo>
                    <a:pt x="380" y="34"/>
                  </a:lnTo>
                  <a:lnTo>
                    <a:pt x="382" y="34"/>
                  </a:lnTo>
                  <a:lnTo>
                    <a:pt x="383" y="34"/>
                  </a:lnTo>
                  <a:lnTo>
                    <a:pt x="382" y="31"/>
                  </a:lnTo>
                  <a:lnTo>
                    <a:pt x="379" y="30"/>
                  </a:lnTo>
                  <a:lnTo>
                    <a:pt x="378" y="28"/>
                  </a:lnTo>
                  <a:lnTo>
                    <a:pt x="380" y="27"/>
                  </a:lnTo>
                  <a:lnTo>
                    <a:pt x="382" y="26"/>
                  </a:lnTo>
                  <a:lnTo>
                    <a:pt x="385" y="25"/>
                  </a:lnTo>
                  <a:lnTo>
                    <a:pt x="387" y="25"/>
                  </a:lnTo>
                  <a:lnTo>
                    <a:pt x="389" y="27"/>
                  </a:lnTo>
                  <a:lnTo>
                    <a:pt x="390" y="28"/>
                  </a:lnTo>
                  <a:lnTo>
                    <a:pt x="391" y="28"/>
                  </a:lnTo>
                  <a:lnTo>
                    <a:pt x="393" y="28"/>
                  </a:lnTo>
                  <a:lnTo>
                    <a:pt x="395" y="27"/>
                  </a:lnTo>
                  <a:lnTo>
                    <a:pt x="397" y="22"/>
                  </a:lnTo>
                  <a:lnTo>
                    <a:pt x="399" y="22"/>
                  </a:lnTo>
                  <a:lnTo>
                    <a:pt x="400" y="22"/>
                  </a:lnTo>
                  <a:lnTo>
                    <a:pt x="405" y="25"/>
                  </a:lnTo>
                  <a:lnTo>
                    <a:pt x="414" y="28"/>
                  </a:lnTo>
                  <a:lnTo>
                    <a:pt x="415" y="28"/>
                  </a:lnTo>
                  <a:lnTo>
                    <a:pt x="419" y="27"/>
                  </a:lnTo>
                  <a:lnTo>
                    <a:pt x="420" y="27"/>
                  </a:lnTo>
                  <a:lnTo>
                    <a:pt x="422" y="26"/>
                  </a:lnTo>
                  <a:lnTo>
                    <a:pt x="423" y="26"/>
                  </a:lnTo>
                  <a:lnTo>
                    <a:pt x="430" y="25"/>
                  </a:lnTo>
                  <a:lnTo>
                    <a:pt x="432" y="25"/>
                  </a:lnTo>
                  <a:lnTo>
                    <a:pt x="432" y="26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6" y="28"/>
                  </a:lnTo>
                  <a:lnTo>
                    <a:pt x="437" y="28"/>
                  </a:lnTo>
                  <a:lnTo>
                    <a:pt x="438" y="28"/>
                  </a:lnTo>
                  <a:lnTo>
                    <a:pt x="439" y="30"/>
                  </a:lnTo>
                  <a:lnTo>
                    <a:pt x="443" y="34"/>
                  </a:lnTo>
                  <a:lnTo>
                    <a:pt x="444" y="35"/>
                  </a:lnTo>
                  <a:lnTo>
                    <a:pt x="444" y="35"/>
                  </a:lnTo>
                  <a:lnTo>
                    <a:pt x="446" y="34"/>
                  </a:lnTo>
                  <a:lnTo>
                    <a:pt x="448" y="32"/>
                  </a:lnTo>
                  <a:lnTo>
                    <a:pt x="450" y="32"/>
                  </a:lnTo>
                  <a:lnTo>
                    <a:pt x="451" y="33"/>
                  </a:lnTo>
                  <a:lnTo>
                    <a:pt x="455" y="36"/>
                  </a:lnTo>
                  <a:lnTo>
                    <a:pt x="459" y="38"/>
                  </a:lnTo>
                  <a:lnTo>
                    <a:pt x="462" y="41"/>
                  </a:lnTo>
                  <a:lnTo>
                    <a:pt x="465" y="46"/>
                  </a:lnTo>
                  <a:lnTo>
                    <a:pt x="466" y="51"/>
                  </a:lnTo>
                  <a:lnTo>
                    <a:pt x="467" y="55"/>
                  </a:lnTo>
                  <a:lnTo>
                    <a:pt x="469" y="57"/>
                  </a:lnTo>
                  <a:lnTo>
                    <a:pt x="475" y="58"/>
                  </a:lnTo>
                  <a:lnTo>
                    <a:pt x="479" y="59"/>
                  </a:lnTo>
                  <a:lnTo>
                    <a:pt x="480" y="60"/>
                  </a:lnTo>
                  <a:lnTo>
                    <a:pt x="480" y="60"/>
                  </a:lnTo>
                  <a:lnTo>
                    <a:pt x="483" y="60"/>
                  </a:lnTo>
                  <a:lnTo>
                    <a:pt x="484" y="60"/>
                  </a:lnTo>
                  <a:lnTo>
                    <a:pt x="485" y="61"/>
                  </a:lnTo>
                  <a:lnTo>
                    <a:pt x="485" y="62"/>
                  </a:lnTo>
                  <a:lnTo>
                    <a:pt x="484" y="63"/>
                  </a:lnTo>
                  <a:lnTo>
                    <a:pt x="485" y="64"/>
                  </a:lnTo>
                  <a:lnTo>
                    <a:pt x="485" y="64"/>
                  </a:lnTo>
                  <a:lnTo>
                    <a:pt x="489" y="66"/>
                  </a:lnTo>
                  <a:lnTo>
                    <a:pt x="494" y="65"/>
                  </a:lnTo>
                  <a:lnTo>
                    <a:pt x="496" y="66"/>
                  </a:lnTo>
                  <a:lnTo>
                    <a:pt x="501" y="71"/>
                  </a:lnTo>
                  <a:lnTo>
                    <a:pt x="504" y="72"/>
                  </a:lnTo>
                  <a:lnTo>
                    <a:pt x="511" y="72"/>
                  </a:lnTo>
                  <a:lnTo>
                    <a:pt x="515" y="74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27" name="Freeform 196">
              <a:extLst>
                <a:ext uri="{FF2B5EF4-FFF2-40B4-BE49-F238E27FC236}">
                  <a16:creationId xmlns:a16="http://schemas.microsoft.com/office/drawing/2014/main" id="{76441E39-7E84-8E20-A86E-F6780E747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890" y="3858199"/>
              <a:ext cx="798391" cy="519521"/>
            </a:xfrm>
            <a:custGeom>
              <a:avLst/>
              <a:gdLst>
                <a:gd name="T0" fmla="*/ 335 w 564"/>
                <a:gd name="T1" fmla="*/ 310 h 367"/>
                <a:gd name="T2" fmla="*/ 341 w 564"/>
                <a:gd name="T3" fmla="*/ 326 h 367"/>
                <a:gd name="T4" fmla="*/ 344 w 564"/>
                <a:gd name="T5" fmla="*/ 340 h 367"/>
                <a:gd name="T6" fmla="*/ 328 w 564"/>
                <a:gd name="T7" fmla="*/ 357 h 367"/>
                <a:gd name="T8" fmla="*/ 304 w 564"/>
                <a:gd name="T9" fmla="*/ 358 h 367"/>
                <a:gd name="T10" fmla="*/ 284 w 564"/>
                <a:gd name="T11" fmla="*/ 362 h 367"/>
                <a:gd name="T12" fmla="*/ 247 w 564"/>
                <a:gd name="T13" fmla="*/ 356 h 367"/>
                <a:gd name="T14" fmla="*/ 212 w 564"/>
                <a:gd name="T15" fmla="*/ 346 h 367"/>
                <a:gd name="T16" fmla="*/ 200 w 564"/>
                <a:gd name="T17" fmla="*/ 339 h 367"/>
                <a:gd name="T18" fmla="*/ 180 w 564"/>
                <a:gd name="T19" fmla="*/ 334 h 367"/>
                <a:gd name="T20" fmla="*/ 167 w 564"/>
                <a:gd name="T21" fmla="*/ 330 h 367"/>
                <a:gd name="T22" fmla="*/ 154 w 564"/>
                <a:gd name="T23" fmla="*/ 340 h 367"/>
                <a:gd name="T24" fmla="*/ 137 w 564"/>
                <a:gd name="T25" fmla="*/ 342 h 367"/>
                <a:gd name="T26" fmla="*/ 111 w 564"/>
                <a:gd name="T27" fmla="*/ 352 h 367"/>
                <a:gd name="T28" fmla="*/ 78 w 564"/>
                <a:gd name="T29" fmla="*/ 352 h 367"/>
                <a:gd name="T30" fmla="*/ 54 w 564"/>
                <a:gd name="T31" fmla="*/ 346 h 367"/>
                <a:gd name="T32" fmla="*/ 53 w 564"/>
                <a:gd name="T33" fmla="*/ 324 h 367"/>
                <a:gd name="T34" fmla="*/ 55 w 564"/>
                <a:gd name="T35" fmla="*/ 304 h 367"/>
                <a:gd name="T36" fmla="*/ 47 w 564"/>
                <a:gd name="T37" fmla="*/ 285 h 367"/>
                <a:gd name="T38" fmla="*/ 39 w 564"/>
                <a:gd name="T39" fmla="*/ 271 h 367"/>
                <a:gd name="T40" fmla="*/ 14 w 564"/>
                <a:gd name="T41" fmla="*/ 257 h 367"/>
                <a:gd name="T42" fmla="*/ 14 w 564"/>
                <a:gd name="T43" fmla="*/ 226 h 367"/>
                <a:gd name="T44" fmla="*/ 9 w 564"/>
                <a:gd name="T45" fmla="*/ 194 h 367"/>
                <a:gd name="T46" fmla="*/ 11 w 564"/>
                <a:gd name="T47" fmla="*/ 172 h 367"/>
                <a:gd name="T48" fmla="*/ 35 w 564"/>
                <a:gd name="T49" fmla="*/ 166 h 367"/>
                <a:gd name="T50" fmla="*/ 50 w 564"/>
                <a:gd name="T51" fmla="*/ 144 h 367"/>
                <a:gd name="T52" fmla="*/ 43 w 564"/>
                <a:gd name="T53" fmla="*/ 119 h 367"/>
                <a:gd name="T54" fmla="*/ 28 w 564"/>
                <a:gd name="T55" fmla="*/ 104 h 367"/>
                <a:gd name="T56" fmla="*/ 13 w 564"/>
                <a:gd name="T57" fmla="*/ 86 h 367"/>
                <a:gd name="T58" fmla="*/ 10 w 564"/>
                <a:gd name="T59" fmla="*/ 72 h 367"/>
                <a:gd name="T60" fmla="*/ 1 w 564"/>
                <a:gd name="T61" fmla="*/ 47 h 367"/>
                <a:gd name="T62" fmla="*/ 15 w 564"/>
                <a:gd name="T63" fmla="*/ 25 h 367"/>
                <a:gd name="T64" fmla="*/ 23 w 564"/>
                <a:gd name="T65" fmla="*/ 8 h 367"/>
                <a:gd name="T66" fmla="*/ 58 w 564"/>
                <a:gd name="T67" fmla="*/ 27 h 367"/>
                <a:gd name="T68" fmla="*/ 73 w 564"/>
                <a:gd name="T69" fmla="*/ 46 h 367"/>
                <a:gd name="T70" fmla="*/ 180 w 564"/>
                <a:gd name="T71" fmla="*/ 59 h 367"/>
                <a:gd name="T72" fmla="*/ 265 w 564"/>
                <a:gd name="T73" fmla="*/ 68 h 367"/>
                <a:gd name="T74" fmla="*/ 295 w 564"/>
                <a:gd name="T75" fmla="*/ 68 h 367"/>
                <a:gd name="T76" fmla="*/ 334 w 564"/>
                <a:gd name="T77" fmla="*/ 37 h 367"/>
                <a:gd name="T78" fmla="*/ 392 w 564"/>
                <a:gd name="T79" fmla="*/ 15 h 367"/>
                <a:gd name="T80" fmla="*/ 446 w 564"/>
                <a:gd name="T81" fmla="*/ 20 h 367"/>
                <a:gd name="T82" fmla="*/ 502 w 564"/>
                <a:gd name="T83" fmla="*/ 29 h 367"/>
                <a:gd name="T84" fmla="*/ 564 w 564"/>
                <a:gd name="T85" fmla="*/ 87 h 367"/>
                <a:gd name="T86" fmla="*/ 545 w 564"/>
                <a:gd name="T87" fmla="*/ 102 h 367"/>
                <a:gd name="T88" fmla="*/ 510 w 564"/>
                <a:gd name="T89" fmla="*/ 125 h 367"/>
                <a:gd name="T90" fmla="*/ 500 w 564"/>
                <a:gd name="T91" fmla="*/ 148 h 367"/>
                <a:gd name="T92" fmla="*/ 500 w 564"/>
                <a:gd name="T93" fmla="*/ 189 h 367"/>
                <a:gd name="T94" fmla="*/ 478 w 564"/>
                <a:gd name="T95" fmla="*/ 197 h 367"/>
                <a:gd name="T96" fmla="*/ 460 w 564"/>
                <a:gd name="T97" fmla="*/ 219 h 367"/>
                <a:gd name="T98" fmla="*/ 470 w 564"/>
                <a:gd name="T99" fmla="*/ 220 h 367"/>
                <a:gd name="T100" fmla="*/ 482 w 564"/>
                <a:gd name="T101" fmla="*/ 225 h 367"/>
                <a:gd name="T102" fmla="*/ 488 w 564"/>
                <a:gd name="T103" fmla="*/ 234 h 367"/>
                <a:gd name="T104" fmla="*/ 493 w 564"/>
                <a:gd name="T105" fmla="*/ 250 h 367"/>
                <a:gd name="T106" fmla="*/ 508 w 564"/>
                <a:gd name="T107" fmla="*/ 267 h 367"/>
                <a:gd name="T108" fmla="*/ 506 w 564"/>
                <a:gd name="T109" fmla="*/ 278 h 367"/>
                <a:gd name="T110" fmla="*/ 492 w 564"/>
                <a:gd name="T111" fmla="*/ 282 h 367"/>
                <a:gd name="T112" fmla="*/ 470 w 564"/>
                <a:gd name="T113" fmla="*/ 286 h 367"/>
                <a:gd name="T114" fmla="*/ 444 w 564"/>
                <a:gd name="T115" fmla="*/ 264 h 367"/>
                <a:gd name="T116" fmla="*/ 422 w 564"/>
                <a:gd name="T117" fmla="*/ 267 h 367"/>
                <a:gd name="T118" fmla="*/ 407 w 564"/>
                <a:gd name="T119" fmla="*/ 277 h 367"/>
                <a:gd name="T120" fmla="*/ 384 w 564"/>
                <a:gd name="T121" fmla="*/ 280 h 367"/>
                <a:gd name="T122" fmla="*/ 379 w 564"/>
                <a:gd name="T123" fmla="*/ 29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367">
                  <a:moveTo>
                    <a:pt x="360" y="310"/>
                  </a:moveTo>
                  <a:lnTo>
                    <a:pt x="356" y="310"/>
                  </a:lnTo>
                  <a:lnTo>
                    <a:pt x="354" y="310"/>
                  </a:lnTo>
                  <a:lnTo>
                    <a:pt x="353" y="309"/>
                  </a:lnTo>
                  <a:lnTo>
                    <a:pt x="350" y="306"/>
                  </a:lnTo>
                  <a:lnTo>
                    <a:pt x="350" y="305"/>
                  </a:lnTo>
                  <a:lnTo>
                    <a:pt x="349" y="305"/>
                  </a:lnTo>
                  <a:lnTo>
                    <a:pt x="346" y="308"/>
                  </a:lnTo>
                  <a:lnTo>
                    <a:pt x="342" y="308"/>
                  </a:lnTo>
                  <a:lnTo>
                    <a:pt x="339" y="309"/>
                  </a:lnTo>
                  <a:lnTo>
                    <a:pt x="337" y="310"/>
                  </a:lnTo>
                  <a:lnTo>
                    <a:pt x="336" y="310"/>
                  </a:lnTo>
                  <a:lnTo>
                    <a:pt x="335" y="310"/>
                  </a:lnTo>
                  <a:lnTo>
                    <a:pt x="334" y="311"/>
                  </a:lnTo>
                  <a:lnTo>
                    <a:pt x="334" y="313"/>
                  </a:lnTo>
                  <a:lnTo>
                    <a:pt x="334" y="315"/>
                  </a:lnTo>
                  <a:lnTo>
                    <a:pt x="334" y="316"/>
                  </a:lnTo>
                  <a:lnTo>
                    <a:pt x="334" y="318"/>
                  </a:lnTo>
                  <a:lnTo>
                    <a:pt x="335" y="318"/>
                  </a:lnTo>
                  <a:lnTo>
                    <a:pt x="336" y="320"/>
                  </a:lnTo>
                  <a:lnTo>
                    <a:pt x="337" y="320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0" y="322"/>
                  </a:lnTo>
                  <a:lnTo>
                    <a:pt x="341" y="326"/>
                  </a:lnTo>
                  <a:lnTo>
                    <a:pt x="341" y="327"/>
                  </a:lnTo>
                  <a:lnTo>
                    <a:pt x="341" y="328"/>
                  </a:lnTo>
                  <a:lnTo>
                    <a:pt x="341" y="329"/>
                  </a:lnTo>
                  <a:lnTo>
                    <a:pt x="342" y="330"/>
                  </a:lnTo>
                  <a:lnTo>
                    <a:pt x="344" y="330"/>
                  </a:lnTo>
                  <a:lnTo>
                    <a:pt x="344" y="331"/>
                  </a:lnTo>
                  <a:lnTo>
                    <a:pt x="344" y="333"/>
                  </a:lnTo>
                  <a:lnTo>
                    <a:pt x="344" y="334"/>
                  </a:lnTo>
                  <a:lnTo>
                    <a:pt x="344" y="335"/>
                  </a:lnTo>
                  <a:lnTo>
                    <a:pt x="344" y="336"/>
                  </a:lnTo>
                  <a:lnTo>
                    <a:pt x="343" y="338"/>
                  </a:lnTo>
                  <a:lnTo>
                    <a:pt x="343" y="339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5" y="342"/>
                  </a:lnTo>
                  <a:lnTo>
                    <a:pt x="345" y="343"/>
                  </a:lnTo>
                  <a:lnTo>
                    <a:pt x="345" y="344"/>
                  </a:lnTo>
                  <a:lnTo>
                    <a:pt x="344" y="345"/>
                  </a:lnTo>
                  <a:lnTo>
                    <a:pt x="344" y="346"/>
                  </a:lnTo>
                  <a:lnTo>
                    <a:pt x="343" y="348"/>
                  </a:lnTo>
                  <a:lnTo>
                    <a:pt x="341" y="352"/>
                  </a:lnTo>
                  <a:lnTo>
                    <a:pt x="340" y="353"/>
                  </a:lnTo>
                  <a:lnTo>
                    <a:pt x="339" y="353"/>
                  </a:lnTo>
                  <a:lnTo>
                    <a:pt x="332" y="355"/>
                  </a:lnTo>
                  <a:lnTo>
                    <a:pt x="330" y="356"/>
                  </a:lnTo>
                  <a:lnTo>
                    <a:pt x="328" y="357"/>
                  </a:lnTo>
                  <a:lnTo>
                    <a:pt x="326" y="358"/>
                  </a:lnTo>
                  <a:lnTo>
                    <a:pt x="325" y="358"/>
                  </a:lnTo>
                  <a:lnTo>
                    <a:pt x="324" y="358"/>
                  </a:lnTo>
                  <a:lnTo>
                    <a:pt x="322" y="358"/>
                  </a:lnTo>
                  <a:lnTo>
                    <a:pt x="320" y="359"/>
                  </a:lnTo>
                  <a:lnTo>
                    <a:pt x="319" y="359"/>
                  </a:lnTo>
                  <a:lnTo>
                    <a:pt x="317" y="358"/>
                  </a:lnTo>
                  <a:lnTo>
                    <a:pt x="314" y="356"/>
                  </a:lnTo>
                  <a:lnTo>
                    <a:pt x="313" y="355"/>
                  </a:lnTo>
                  <a:lnTo>
                    <a:pt x="312" y="355"/>
                  </a:lnTo>
                  <a:lnTo>
                    <a:pt x="308" y="358"/>
                  </a:lnTo>
                  <a:lnTo>
                    <a:pt x="305" y="358"/>
                  </a:lnTo>
                  <a:lnTo>
                    <a:pt x="304" y="358"/>
                  </a:lnTo>
                  <a:lnTo>
                    <a:pt x="303" y="359"/>
                  </a:lnTo>
                  <a:lnTo>
                    <a:pt x="302" y="359"/>
                  </a:lnTo>
                  <a:lnTo>
                    <a:pt x="302" y="360"/>
                  </a:lnTo>
                  <a:lnTo>
                    <a:pt x="301" y="360"/>
                  </a:lnTo>
                  <a:lnTo>
                    <a:pt x="300" y="360"/>
                  </a:lnTo>
                  <a:lnTo>
                    <a:pt x="298" y="358"/>
                  </a:lnTo>
                  <a:lnTo>
                    <a:pt x="297" y="358"/>
                  </a:lnTo>
                  <a:lnTo>
                    <a:pt x="289" y="358"/>
                  </a:lnTo>
                  <a:lnTo>
                    <a:pt x="288" y="358"/>
                  </a:lnTo>
                  <a:lnTo>
                    <a:pt x="287" y="359"/>
                  </a:lnTo>
                  <a:lnTo>
                    <a:pt x="286" y="361"/>
                  </a:lnTo>
                  <a:lnTo>
                    <a:pt x="285" y="362"/>
                  </a:lnTo>
                  <a:lnTo>
                    <a:pt x="284" y="362"/>
                  </a:lnTo>
                  <a:lnTo>
                    <a:pt x="284" y="362"/>
                  </a:lnTo>
                  <a:lnTo>
                    <a:pt x="283" y="362"/>
                  </a:lnTo>
                  <a:lnTo>
                    <a:pt x="280" y="362"/>
                  </a:lnTo>
                  <a:lnTo>
                    <a:pt x="265" y="367"/>
                  </a:lnTo>
                  <a:lnTo>
                    <a:pt x="263" y="367"/>
                  </a:lnTo>
                  <a:lnTo>
                    <a:pt x="260" y="367"/>
                  </a:lnTo>
                  <a:lnTo>
                    <a:pt x="259" y="366"/>
                  </a:lnTo>
                  <a:lnTo>
                    <a:pt x="255" y="361"/>
                  </a:lnTo>
                  <a:lnTo>
                    <a:pt x="254" y="359"/>
                  </a:lnTo>
                  <a:lnTo>
                    <a:pt x="250" y="358"/>
                  </a:lnTo>
                  <a:lnTo>
                    <a:pt x="249" y="357"/>
                  </a:lnTo>
                  <a:lnTo>
                    <a:pt x="248" y="356"/>
                  </a:lnTo>
                  <a:lnTo>
                    <a:pt x="247" y="356"/>
                  </a:lnTo>
                  <a:lnTo>
                    <a:pt x="232" y="350"/>
                  </a:lnTo>
                  <a:lnTo>
                    <a:pt x="229" y="348"/>
                  </a:lnTo>
                  <a:lnTo>
                    <a:pt x="228" y="347"/>
                  </a:lnTo>
                  <a:lnTo>
                    <a:pt x="227" y="348"/>
                  </a:lnTo>
                  <a:lnTo>
                    <a:pt x="225" y="348"/>
                  </a:lnTo>
                  <a:lnTo>
                    <a:pt x="222" y="349"/>
                  </a:lnTo>
                  <a:lnTo>
                    <a:pt x="221" y="351"/>
                  </a:lnTo>
                  <a:lnTo>
                    <a:pt x="222" y="352"/>
                  </a:lnTo>
                  <a:lnTo>
                    <a:pt x="221" y="354"/>
                  </a:lnTo>
                  <a:lnTo>
                    <a:pt x="219" y="354"/>
                  </a:lnTo>
                  <a:lnTo>
                    <a:pt x="217" y="352"/>
                  </a:lnTo>
                  <a:lnTo>
                    <a:pt x="214" y="348"/>
                  </a:lnTo>
                  <a:lnTo>
                    <a:pt x="212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06" y="346"/>
                  </a:lnTo>
                  <a:lnTo>
                    <a:pt x="207" y="345"/>
                  </a:lnTo>
                  <a:lnTo>
                    <a:pt x="204" y="345"/>
                  </a:lnTo>
                  <a:lnTo>
                    <a:pt x="203" y="344"/>
                  </a:lnTo>
                  <a:lnTo>
                    <a:pt x="201" y="343"/>
                  </a:lnTo>
                  <a:lnTo>
                    <a:pt x="201" y="342"/>
                  </a:lnTo>
                  <a:lnTo>
                    <a:pt x="201" y="341"/>
                  </a:lnTo>
                  <a:lnTo>
                    <a:pt x="201" y="340"/>
                  </a:lnTo>
                  <a:lnTo>
                    <a:pt x="200" y="340"/>
                  </a:lnTo>
                  <a:lnTo>
                    <a:pt x="200" y="340"/>
                  </a:lnTo>
                  <a:lnTo>
                    <a:pt x="200" y="339"/>
                  </a:lnTo>
                  <a:lnTo>
                    <a:pt x="199" y="338"/>
                  </a:lnTo>
                  <a:lnTo>
                    <a:pt x="199" y="337"/>
                  </a:lnTo>
                  <a:lnTo>
                    <a:pt x="198" y="334"/>
                  </a:lnTo>
                  <a:lnTo>
                    <a:pt x="197" y="330"/>
                  </a:lnTo>
                  <a:lnTo>
                    <a:pt x="195" y="328"/>
                  </a:lnTo>
                  <a:lnTo>
                    <a:pt x="193" y="329"/>
                  </a:lnTo>
                  <a:lnTo>
                    <a:pt x="190" y="330"/>
                  </a:lnTo>
                  <a:lnTo>
                    <a:pt x="188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1" y="334"/>
                  </a:lnTo>
                  <a:lnTo>
                    <a:pt x="180" y="334"/>
                  </a:lnTo>
                  <a:lnTo>
                    <a:pt x="178" y="334"/>
                  </a:lnTo>
                  <a:lnTo>
                    <a:pt x="177" y="334"/>
                  </a:lnTo>
                  <a:lnTo>
                    <a:pt x="176" y="334"/>
                  </a:lnTo>
                  <a:lnTo>
                    <a:pt x="176" y="334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5" y="332"/>
                  </a:lnTo>
                  <a:lnTo>
                    <a:pt x="175" y="331"/>
                  </a:lnTo>
                  <a:lnTo>
                    <a:pt x="173" y="330"/>
                  </a:lnTo>
                  <a:lnTo>
                    <a:pt x="172" y="328"/>
                  </a:lnTo>
                  <a:lnTo>
                    <a:pt x="170" y="328"/>
                  </a:lnTo>
                  <a:lnTo>
                    <a:pt x="169" y="329"/>
                  </a:lnTo>
                  <a:lnTo>
                    <a:pt x="167" y="330"/>
                  </a:lnTo>
                  <a:lnTo>
                    <a:pt x="165" y="331"/>
                  </a:lnTo>
                  <a:lnTo>
                    <a:pt x="165" y="332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3" y="334"/>
                  </a:lnTo>
                  <a:lnTo>
                    <a:pt x="163" y="333"/>
                  </a:lnTo>
                  <a:lnTo>
                    <a:pt x="159" y="332"/>
                  </a:lnTo>
                  <a:lnTo>
                    <a:pt x="156" y="332"/>
                  </a:lnTo>
                  <a:lnTo>
                    <a:pt x="153" y="333"/>
                  </a:lnTo>
                  <a:lnTo>
                    <a:pt x="153" y="337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53" y="341"/>
                  </a:lnTo>
                  <a:lnTo>
                    <a:pt x="152" y="341"/>
                  </a:lnTo>
                  <a:lnTo>
                    <a:pt x="152" y="341"/>
                  </a:lnTo>
                  <a:lnTo>
                    <a:pt x="149" y="340"/>
                  </a:lnTo>
                  <a:lnTo>
                    <a:pt x="149" y="341"/>
                  </a:lnTo>
                  <a:lnTo>
                    <a:pt x="148" y="341"/>
                  </a:lnTo>
                  <a:lnTo>
                    <a:pt x="147" y="342"/>
                  </a:lnTo>
                  <a:lnTo>
                    <a:pt x="146" y="343"/>
                  </a:lnTo>
                  <a:lnTo>
                    <a:pt x="145" y="343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37" y="342"/>
                  </a:lnTo>
                  <a:lnTo>
                    <a:pt x="136" y="343"/>
                  </a:lnTo>
                  <a:lnTo>
                    <a:pt x="134" y="344"/>
                  </a:lnTo>
                  <a:lnTo>
                    <a:pt x="132" y="344"/>
                  </a:lnTo>
                  <a:lnTo>
                    <a:pt x="130" y="344"/>
                  </a:lnTo>
                  <a:lnTo>
                    <a:pt x="129" y="345"/>
                  </a:lnTo>
                  <a:lnTo>
                    <a:pt x="127" y="348"/>
                  </a:lnTo>
                  <a:lnTo>
                    <a:pt x="126" y="348"/>
                  </a:lnTo>
                  <a:lnTo>
                    <a:pt x="122" y="347"/>
                  </a:lnTo>
                  <a:lnTo>
                    <a:pt x="120" y="347"/>
                  </a:lnTo>
                  <a:lnTo>
                    <a:pt x="118" y="348"/>
                  </a:lnTo>
                  <a:lnTo>
                    <a:pt x="115" y="351"/>
                  </a:lnTo>
                  <a:lnTo>
                    <a:pt x="114" y="352"/>
                  </a:lnTo>
                  <a:lnTo>
                    <a:pt x="111" y="352"/>
                  </a:lnTo>
                  <a:lnTo>
                    <a:pt x="105" y="348"/>
                  </a:lnTo>
                  <a:lnTo>
                    <a:pt x="97" y="348"/>
                  </a:lnTo>
                  <a:lnTo>
                    <a:pt x="95" y="348"/>
                  </a:lnTo>
                  <a:lnTo>
                    <a:pt x="91" y="351"/>
                  </a:lnTo>
                  <a:lnTo>
                    <a:pt x="90" y="352"/>
                  </a:lnTo>
                  <a:lnTo>
                    <a:pt x="88" y="352"/>
                  </a:lnTo>
                  <a:lnTo>
                    <a:pt x="87" y="351"/>
                  </a:lnTo>
                  <a:lnTo>
                    <a:pt x="86" y="349"/>
                  </a:lnTo>
                  <a:lnTo>
                    <a:pt x="85" y="348"/>
                  </a:lnTo>
                  <a:lnTo>
                    <a:pt x="83" y="348"/>
                  </a:lnTo>
                  <a:lnTo>
                    <a:pt x="81" y="349"/>
                  </a:lnTo>
                  <a:lnTo>
                    <a:pt x="79" y="351"/>
                  </a:lnTo>
                  <a:lnTo>
                    <a:pt x="78" y="352"/>
                  </a:lnTo>
                  <a:lnTo>
                    <a:pt x="78" y="352"/>
                  </a:lnTo>
                  <a:lnTo>
                    <a:pt x="77" y="355"/>
                  </a:lnTo>
                  <a:lnTo>
                    <a:pt x="77" y="356"/>
                  </a:lnTo>
                  <a:lnTo>
                    <a:pt x="76" y="357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69" y="358"/>
                  </a:lnTo>
                  <a:lnTo>
                    <a:pt x="51" y="356"/>
                  </a:lnTo>
                  <a:lnTo>
                    <a:pt x="54" y="354"/>
                  </a:lnTo>
                  <a:lnTo>
                    <a:pt x="54" y="352"/>
                  </a:lnTo>
                  <a:lnTo>
                    <a:pt x="54" y="349"/>
                  </a:lnTo>
                  <a:lnTo>
                    <a:pt x="53" y="346"/>
                  </a:lnTo>
                  <a:lnTo>
                    <a:pt x="54" y="346"/>
                  </a:lnTo>
                  <a:lnTo>
                    <a:pt x="55" y="345"/>
                  </a:lnTo>
                  <a:lnTo>
                    <a:pt x="55" y="344"/>
                  </a:lnTo>
                  <a:lnTo>
                    <a:pt x="55" y="343"/>
                  </a:lnTo>
                  <a:lnTo>
                    <a:pt x="54" y="342"/>
                  </a:lnTo>
                  <a:lnTo>
                    <a:pt x="54" y="341"/>
                  </a:lnTo>
                  <a:lnTo>
                    <a:pt x="54" y="333"/>
                  </a:lnTo>
                  <a:lnTo>
                    <a:pt x="54" y="331"/>
                  </a:lnTo>
                  <a:lnTo>
                    <a:pt x="54" y="329"/>
                  </a:lnTo>
                  <a:lnTo>
                    <a:pt x="55" y="328"/>
                  </a:lnTo>
                  <a:lnTo>
                    <a:pt x="54" y="328"/>
                  </a:lnTo>
                  <a:lnTo>
                    <a:pt x="53" y="327"/>
                  </a:lnTo>
                  <a:lnTo>
                    <a:pt x="53" y="326"/>
                  </a:lnTo>
                  <a:lnTo>
                    <a:pt x="53" y="324"/>
                  </a:lnTo>
                  <a:lnTo>
                    <a:pt x="53" y="322"/>
                  </a:lnTo>
                  <a:lnTo>
                    <a:pt x="53" y="321"/>
                  </a:lnTo>
                  <a:lnTo>
                    <a:pt x="54" y="319"/>
                  </a:lnTo>
                  <a:lnTo>
                    <a:pt x="55" y="318"/>
                  </a:lnTo>
                  <a:lnTo>
                    <a:pt x="56" y="317"/>
                  </a:lnTo>
                  <a:lnTo>
                    <a:pt x="56" y="316"/>
                  </a:lnTo>
                  <a:lnTo>
                    <a:pt x="57" y="315"/>
                  </a:lnTo>
                  <a:lnTo>
                    <a:pt x="59" y="312"/>
                  </a:lnTo>
                  <a:lnTo>
                    <a:pt x="60" y="310"/>
                  </a:lnTo>
                  <a:lnTo>
                    <a:pt x="60" y="307"/>
                  </a:lnTo>
                  <a:lnTo>
                    <a:pt x="58" y="304"/>
                  </a:lnTo>
                  <a:lnTo>
                    <a:pt x="57" y="304"/>
                  </a:lnTo>
                  <a:lnTo>
                    <a:pt x="55" y="304"/>
                  </a:lnTo>
                  <a:lnTo>
                    <a:pt x="54" y="304"/>
                  </a:lnTo>
                  <a:lnTo>
                    <a:pt x="54" y="303"/>
                  </a:lnTo>
                  <a:lnTo>
                    <a:pt x="51" y="298"/>
                  </a:lnTo>
                  <a:lnTo>
                    <a:pt x="50" y="294"/>
                  </a:lnTo>
                  <a:lnTo>
                    <a:pt x="50" y="292"/>
                  </a:lnTo>
                  <a:lnTo>
                    <a:pt x="49" y="292"/>
                  </a:lnTo>
                  <a:lnTo>
                    <a:pt x="49" y="292"/>
                  </a:lnTo>
                  <a:lnTo>
                    <a:pt x="49" y="291"/>
                  </a:lnTo>
                  <a:lnTo>
                    <a:pt x="48" y="291"/>
                  </a:lnTo>
                  <a:lnTo>
                    <a:pt x="48" y="290"/>
                  </a:lnTo>
                  <a:lnTo>
                    <a:pt x="48" y="288"/>
                  </a:lnTo>
                  <a:lnTo>
                    <a:pt x="48" y="287"/>
                  </a:lnTo>
                  <a:lnTo>
                    <a:pt x="47" y="285"/>
                  </a:lnTo>
                  <a:lnTo>
                    <a:pt x="46" y="281"/>
                  </a:lnTo>
                  <a:lnTo>
                    <a:pt x="46" y="279"/>
                  </a:lnTo>
                  <a:lnTo>
                    <a:pt x="46" y="278"/>
                  </a:lnTo>
                  <a:lnTo>
                    <a:pt x="45" y="276"/>
                  </a:lnTo>
                  <a:lnTo>
                    <a:pt x="45" y="274"/>
                  </a:lnTo>
                  <a:lnTo>
                    <a:pt x="45" y="274"/>
                  </a:lnTo>
                  <a:lnTo>
                    <a:pt x="44" y="273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2" y="273"/>
                  </a:lnTo>
                  <a:lnTo>
                    <a:pt x="41" y="273"/>
                  </a:lnTo>
                  <a:lnTo>
                    <a:pt x="40" y="272"/>
                  </a:lnTo>
                  <a:lnTo>
                    <a:pt x="39" y="271"/>
                  </a:lnTo>
                  <a:lnTo>
                    <a:pt x="39" y="270"/>
                  </a:lnTo>
                  <a:lnTo>
                    <a:pt x="38" y="270"/>
                  </a:lnTo>
                  <a:lnTo>
                    <a:pt x="34" y="270"/>
                  </a:lnTo>
                  <a:lnTo>
                    <a:pt x="33" y="270"/>
                  </a:lnTo>
                  <a:lnTo>
                    <a:pt x="33" y="269"/>
                  </a:lnTo>
                  <a:lnTo>
                    <a:pt x="32" y="269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25" y="266"/>
                  </a:lnTo>
                  <a:lnTo>
                    <a:pt x="25" y="265"/>
                  </a:lnTo>
                  <a:lnTo>
                    <a:pt x="17" y="260"/>
                  </a:lnTo>
                  <a:lnTo>
                    <a:pt x="14" y="258"/>
                  </a:lnTo>
                  <a:lnTo>
                    <a:pt x="14" y="257"/>
                  </a:lnTo>
                  <a:lnTo>
                    <a:pt x="13" y="256"/>
                  </a:lnTo>
                  <a:lnTo>
                    <a:pt x="12" y="252"/>
                  </a:lnTo>
                  <a:lnTo>
                    <a:pt x="8" y="250"/>
                  </a:lnTo>
                  <a:lnTo>
                    <a:pt x="0" y="238"/>
                  </a:lnTo>
                  <a:lnTo>
                    <a:pt x="1" y="237"/>
                  </a:lnTo>
                  <a:lnTo>
                    <a:pt x="5" y="236"/>
                  </a:lnTo>
                  <a:lnTo>
                    <a:pt x="7" y="236"/>
                  </a:lnTo>
                  <a:lnTo>
                    <a:pt x="8" y="234"/>
                  </a:lnTo>
                  <a:lnTo>
                    <a:pt x="10" y="230"/>
                  </a:lnTo>
                  <a:lnTo>
                    <a:pt x="11" y="228"/>
                  </a:lnTo>
                  <a:lnTo>
                    <a:pt x="13" y="227"/>
                  </a:lnTo>
                  <a:lnTo>
                    <a:pt x="13" y="226"/>
                  </a:lnTo>
                  <a:lnTo>
                    <a:pt x="14" y="226"/>
                  </a:lnTo>
                  <a:lnTo>
                    <a:pt x="15" y="224"/>
                  </a:lnTo>
                  <a:lnTo>
                    <a:pt x="17" y="220"/>
                  </a:lnTo>
                  <a:lnTo>
                    <a:pt x="17" y="217"/>
                  </a:lnTo>
                  <a:lnTo>
                    <a:pt x="17" y="215"/>
                  </a:lnTo>
                  <a:lnTo>
                    <a:pt x="16" y="214"/>
                  </a:lnTo>
                  <a:lnTo>
                    <a:pt x="15" y="212"/>
                  </a:lnTo>
                  <a:lnTo>
                    <a:pt x="12" y="210"/>
                  </a:lnTo>
                  <a:lnTo>
                    <a:pt x="7" y="206"/>
                  </a:lnTo>
                  <a:lnTo>
                    <a:pt x="7" y="206"/>
                  </a:lnTo>
                  <a:lnTo>
                    <a:pt x="7" y="203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4"/>
                  </a:lnTo>
                  <a:lnTo>
                    <a:pt x="8" y="192"/>
                  </a:lnTo>
                  <a:lnTo>
                    <a:pt x="11" y="188"/>
                  </a:lnTo>
                  <a:lnTo>
                    <a:pt x="12" y="187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2" y="185"/>
                  </a:lnTo>
                  <a:lnTo>
                    <a:pt x="11" y="184"/>
                  </a:lnTo>
                  <a:lnTo>
                    <a:pt x="9" y="182"/>
                  </a:lnTo>
                  <a:lnTo>
                    <a:pt x="7" y="177"/>
                  </a:lnTo>
                  <a:lnTo>
                    <a:pt x="7" y="176"/>
                  </a:lnTo>
                  <a:lnTo>
                    <a:pt x="8" y="175"/>
                  </a:lnTo>
                  <a:lnTo>
                    <a:pt x="9" y="174"/>
                  </a:lnTo>
                  <a:lnTo>
                    <a:pt x="11" y="172"/>
                  </a:lnTo>
                  <a:lnTo>
                    <a:pt x="12" y="172"/>
                  </a:lnTo>
                  <a:lnTo>
                    <a:pt x="13" y="170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7" y="169"/>
                  </a:lnTo>
                  <a:lnTo>
                    <a:pt x="18" y="169"/>
                  </a:lnTo>
                  <a:lnTo>
                    <a:pt x="19" y="168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9" y="169"/>
                  </a:lnTo>
                  <a:lnTo>
                    <a:pt x="31" y="168"/>
                  </a:lnTo>
                  <a:lnTo>
                    <a:pt x="34" y="167"/>
                  </a:lnTo>
                  <a:lnTo>
                    <a:pt x="35" y="166"/>
                  </a:lnTo>
                  <a:lnTo>
                    <a:pt x="36" y="166"/>
                  </a:lnTo>
                  <a:lnTo>
                    <a:pt x="36" y="164"/>
                  </a:lnTo>
                  <a:lnTo>
                    <a:pt x="37" y="158"/>
                  </a:lnTo>
                  <a:lnTo>
                    <a:pt x="38" y="157"/>
                  </a:lnTo>
                  <a:lnTo>
                    <a:pt x="38" y="155"/>
                  </a:lnTo>
                  <a:lnTo>
                    <a:pt x="40" y="155"/>
                  </a:lnTo>
                  <a:lnTo>
                    <a:pt x="43" y="154"/>
                  </a:lnTo>
                  <a:lnTo>
                    <a:pt x="43" y="154"/>
                  </a:lnTo>
                  <a:lnTo>
                    <a:pt x="44" y="152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5"/>
                  </a:lnTo>
                  <a:lnTo>
                    <a:pt x="50" y="144"/>
                  </a:lnTo>
                  <a:lnTo>
                    <a:pt x="52" y="143"/>
                  </a:lnTo>
                  <a:lnTo>
                    <a:pt x="53" y="142"/>
                  </a:lnTo>
                  <a:lnTo>
                    <a:pt x="55" y="140"/>
                  </a:lnTo>
                  <a:lnTo>
                    <a:pt x="56" y="136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5" y="128"/>
                  </a:lnTo>
                  <a:lnTo>
                    <a:pt x="51" y="127"/>
                  </a:lnTo>
                  <a:lnTo>
                    <a:pt x="49" y="126"/>
                  </a:lnTo>
                  <a:lnTo>
                    <a:pt x="49" y="124"/>
                  </a:lnTo>
                  <a:lnTo>
                    <a:pt x="46" y="121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3" y="115"/>
                  </a:lnTo>
                  <a:lnTo>
                    <a:pt x="43" y="114"/>
                  </a:lnTo>
                  <a:lnTo>
                    <a:pt x="41" y="112"/>
                  </a:lnTo>
                  <a:lnTo>
                    <a:pt x="35" y="105"/>
                  </a:lnTo>
                  <a:lnTo>
                    <a:pt x="34" y="105"/>
                  </a:lnTo>
                  <a:lnTo>
                    <a:pt x="33" y="105"/>
                  </a:lnTo>
                  <a:lnTo>
                    <a:pt x="32" y="105"/>
                  </a:lnTo>
                  <a:lnTo>
                    <a:pt x="31" y="104"/>
                  </a:lnTo>
                  <a:lnTo>
                    <a:pt x="30" y="105"/>
                  </a:lnTo>
                  <a:lnTo>
                    <a:pt x="29" y="104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7" y="101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1" y="99"/>
                  </a:lnTo>
                  <a:lnTo>
                    <a:pt x="20" y="98"/>
                  </a:lnTo>
                  <a:lnTo>
                    <a:pt x="19" y="97"/>
                  </a:lnTo>
                  <a:lnTo>
                    <a:pt x="17" y="95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2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2" y="80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1" y="74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5" y="68"/>
                  </a:lnTo>
                  <a:lnTo>
                    <a:pt x="5" y="66"/>
                  </a:lnTo>
                  <a:lnTo>
                    <a:pt x="4" y="64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1" y="56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6" y="3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50" y="13"/>
                  </a:lnTo>
                  <a:lnTo>
                    <a:pt x="54" y="15"/>
                  </a:lnTo>
                  <a:lnTo>
                    <a:pt x="58" y="15"/>
                  </a:lnTo>
                  <a:lnTo>
                    <a:pt x="60" y="16"/>
                  </a:lnTo>
                  <a:lnTo>
                    <a:pt x="61" y="17"/>
                  </a:lnTo>
                  <a:lnTo>
                    <a:pt x="62" y="21"/>
                  </a:lnTo>
                  <a:lnTo>
                    <a:pt x="61" y="25"/>
                  </a:lnTo>
                  <a:lnTo>
                    <a:pt x="58" y="27"/>
                  </a:lnTo>
                  <a:lnTo>
                    <a:pt x="55" y="27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9" y="29"/>
                  </a:lnTo>
                  <a:lnTo>
                    <a:pt x="48" y="33"/>
                  </a:lnTo>
                  <a:lnTo>
                    <a:pt x="45" y="41"/>
                  </a:lnTo>
                  <a:lnTo>
                    <a:pt x="45" y="45"/>
                  </a:lnTo>
                  <a:lnTo>
                    <a:pt x="47" y="47"/>
                  </a:lnTo>
                  <a:lnTo>
                    <a:pt x="49" y="49"/>
                  </a:lnTo>
                  <a:lnTo>
                    <a:pt x="51" y="50"/>
                  </a:lnTo>
                  <a:lnTo>
                    <a:pt x="63" y="48"/>
                  </a:lnTo>
                  <a:lnTo>
                    <a:pt x="71" y="48"/>
                  </a:lnTo>
                  <a:lnTo>
                    <a:pt x="73" y="46"/>
                  </a:lnTo>
                  <a:lnTo>
                    <a:pt x="77" y="45"/>
                  </a:lnTo>
                  <a:lnTo>
                    <a:pt x="80" y="44"/>
                  </a:lnTo>
                  <a:lnTo>
                    <a:pt x="88" y="43"/>
                  </a:lnTo>
                  <a:lnTo>
                    <a:pt x="103" y="44"/>
                  </a:lnTo>
                  <a:lnTo>
                    <a:pt x="112" y="49"/>
                  </a:lnTo>
                  <a:lnTo>
                    <a:pt x="115" y="50"/>
                  </a:lnTo>
                  <a:lnTo>
                    <a:pt x="116" y="50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31" y="51"/>
                  </a:lnTo>
                  <a:lnTo>
                    <a:pt x="163" y="59"/>
                  </a:lnTo>
                  <a:lnTo>
                    <a:pt x="164" y="59"/>
                  </a:lnTo>
                  <a:lnTo>
                    <a:pt x="180" y="59"/>
                  </a:lnTo>
                  <a:lnTo>
                    <a:pt x="182" y="58"/>
                  </a:lnTo>
                  <a:lnTo>
                    <a:pt x="183" y="58"/>
                  </a:lnTo>
                  <a:lnTo>
                    <a:pt x="188" y="54"/>
                  </a:lnTo>
                  <a:lnTo>
                    <a:pt x="191" y="53"/>
                  </a:lnTo>
                  <a:lnTo>
                    <a:pt x="194" y="54"/>
                  </a:lnTo>
                  <a:lnTo>
                    <a:pt x="209" y="59"/>
                  </a:lnTo>
                  <a:lnTo>
                    <a:pt x="212" y="61"/>
                  </a:lnTo>
                  <a:lnTo>
                    <a:pt x="217" y="62"/>
                  </a:lnTo>
                  <a:lnTo>
                    <a:pt x="236" y="60"/>
                  </a:lnTo>
                  <a:lnTo>
                    <a:pt x="247" y="63"/>
                  </a:lnTo>
                  <a:lnTo>
                    <a:pt x="259" y="64"/>
                  </a:lnTo>
                  <a:lnTo>
                    <a:pt x="262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70"/>
                  </a:lnTo>
                  <a:lnTo>
                    <a:pt x="272" y="72"/>
                  </a:lnTo>
                  <a:lnTo>
                    <a:pt x="276" y="72"/>
                  </a:lnTo>
                  <a:lnTo>
                    <a:pt x="278" y="72"/>
                  </a:lnTo>
                  <a:lnTo>
                    <a:pt x="281" y="70"/>
                  </a:lnTo>
                  <a:lnTo>
                    <a:pt x="283" y="70"/>
                  </a:lnTo>
                  <a:lnTo>
                    <a:pt x="284" y="69"/>
                  </a:lnTo>
                  <a:lnTo>
                    <a:pt x="287" y="70"/>
                  </a:lnTo>
                  <a:lnTo>
                    <a:pt x="290" y="69"/>
                  </a:lnTo>
                  <a:lnTo>
                    <a:pt x="291" y="69"/>
                  </a:lnTo>
                  <a:lnTo>
                    <a:pt x="293" y="69"/>
                  </a:lnTo>
                  <a:lnTo>
                    <a:pt x="295" y="68"/>
                  </a:lnTo>
                  <a:lnTo>
                    <a:pt x="296" y="67"/>
                  </a:lnTo>
                  <a:lnTo>
                    <a:pt x="298" y="65"/>
                  </a:lnTo>
                  <a:lnTo>
                    <a:pt x="300" y="64"/>
                  </a:lnTo>
                  <a:lnTo>
                    <a:pt x="305" y="63"/>
                  </a:lnTo>
                  <a:lnTo>
                    <a:pt x="306" y="63"/>
                  </a:lnTo>
                  <a:lnTo>
                    <a:pt x="309" y="63"/>
                  </a:lnTo>
                  <a:lnTo>
                    <a:pt x="312" y="58"/>
                  </a:lnTo>
                  <a:lnTo>
                    <a:pt x="315" y="55"/>
                  </a:lnTo>
                  <a:lnTo>
                    <a:pt x="318" y="53"/>
                  </a:lnTo>
                  <a:lnTo>
                    <a:pt x="322" y="48"/>
                  </a:lnTo>
                  <a:lnTo>
                    <a:pt x="323" y="46"/>
                  </a:lnTo>
                  <a:lnTo>
                    <a:pt x="324" y="45"/>
                  </a:lnTo>
                  <a:lnTo>
                    <a:pt x="334" y="37"/>
                  </a:lnTo>
                  <a:lnTo>
                    <a:pt x="335" y="35"/>
                  </a:lnTo>
                  <a:lnTo>
                    <a:pt x="337" y="33"/>
                  </a:lnTo>
                  <a:lnTo>
                    <a:pt x="340" y="29"/>
                  </a:lnTo>
                  <a:lnTo>
                    <a:pt x="343" y="27"/>
                  </a:lnTo>
                  <a:lnTo>
                    <a:pt x="350" y="25"/>
                  </a:lnTo>
                  <a:lnTo>
                    <a:pt x="357" y="22"/>
                  </a:lnTo>
                  <a:lnTo>
                    <a:pt x="359" y="21"/>
                  </a:lnTo>
                  <a:lnTo>
                    <a:pt x="367" y="21"/>
                  </a:lnTo>
                  <a:lnTo>
                    <a:pt x="385" y="18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1" y="16"/>
                  </a:lnTo>
                  <a:lnTo>
                    <a:pt x="392" y="15"/>
                  </a:lnTo>
                  <a:lnTo>
                    <a:pt x="393" y="15"/>
                  </a:lnTo>
                  <a:lnTo>
                    <a:pt x="398" y="15"/>
                  </a:lnTo>
                  <a:lnTo>
                    <a:pt x="401" y="14"/>
                  </a:lnTo>
                  <a:lnTo>
                    <a:pt x="410" y="9"/>
                  </a:lnTo>
                  <a:lnTo>
                    <a:pt x="420" y="8"/>
                  </a:lnTo>
                  <a:lnTo>
                    <a:pt x="422" y="6"/>
                  </a:lnTo>
                  <a:lnTo>
                    <a:pt x="428" y="10"/>
                  </a:lnTo>
                  <a:lnTo>
                    <a:pt x="438" y="13"/>
                  </a:lnTo>
                  <a:lnTo>
                    <a:pt x="440" y="14"/>
                  </a:lnTo>
                  <a:lnTo>
                    <a:pt x="442" y="14"/>
                  </a:lnTo>
                  <a:lnTo>
                    <a:pt x="444" y="15"/>
                  </a:lnTo>
                  <a:lnTo>
                    <a:pt x="444" y="17"/>
                  </a:lnTo>
                  <a:lnTo>
                    <a:pt x="446" y="20"/>
                  </a:lnTo>
                  <a:lnTo>
                    <a:pt x="451" y="22"/>
                  </a:lnTo>
                  <a:lnTo>
                    <a:pt x="452" y="23"/>
                  </a:lnTo>
                  <a:lnTo>
                    <a:pt x="453" y="26"/>
                  </a:lnTo>
                  <a:lnTo>
                    <a:pt x="454" y="27"/>
                  </a:lnTo>
                  <a:lnTo>
                    <a:pt x="471" y="27"/>
                  </a:lnTo>
                  <a:lnTo>
                    <a:pt x="476" y="25"/>
                  </a:lnTo>
                  <a:lnTo>
                    <a:pt x="479" y="26"/>
                  </a:lnTo>
                  <a:lnTo>
                    <a:pt x="481" y="29"/>
                  </a:lnTo>
                  <a:lnTo>
                    <a:pt x="482" y="30"/>
                  </a:lnTo>
                  <a:lnTo>
                    <a:pt x="485" y="35"/>
                  </a:lnTo>
                  <a:lnTo>
                    <a:pt x="491" y="33"/>
                  </a:lnTo>
                  <a:lnTo>
                    <a:pt x="497" y="30"/>
                  </a:lnTo>
                  <a:lnTo>
                    <a:pt x="502" y="29"/>
                  </a:lnTo>
                  <a:lnTo>
                    <a:pt x="504" y="33"/>
                  </a:lnTo>
                  <a:lnTo>
                    <a:pt x="508" y="47"/>
                  </a:lnTo>
                  <a:lnTo>
                    <a:pt x="511" y="50"/>
                  </a:lnTo>
                  <a:lnTo>
                    <a:pt x="530" y="58"/>
                  </a:lnTo>
                  <a:lnTo>
                    <a:pt x="549" y="62"/>
                  </a:lnTo>
                  <a:lnTo>
                    <a:pt x="562" y="61"/>
                  </a:lnTo>
                  <a:lnTo>
                    <a:pt x="562" y="63"/>
                  </a:lnTo>
                  <a:lnTo>
                    <a:pt x="561" y="78"/>
                  </a:lnTo>
                  <a:lnTo>
                    <a:pt x="561" y="80"/>
                  </a:lnTo>
                  <a:lnTo>
                    <a:pt x="563" y="81"/>
                  </a:lnTo>
                  <a:lnTo>
                    <a:pt x="564" y="83"/>
                  </a:lnTo>
                  <a:lnTo>
                    <a:pt x="564" y="85"/>
                  </a:lnTo>
                  <a:lnTo>
                    <a:pt x="564" y="87"/>
                  </a:lnTo>
                  <a:lnTo>
                    <a:pt x="563" y="89"/>
                  </a:lnTo>
                  <a:lnTo>
                    <a:pt x="562" y="93"/>
                  </a:lnTo>
                  <a:lnTo>
                    <a:pt x="560" y="97"/>
                  </a:lnTo>
                  <a:lnTo>
                    <a:pt x="559" y="99"/>
                  </a:lnTo>
                  <a:lnTo>
                    <a:pt x="558" y="99"/>
                  </a:lnTo>
                  <a:lnTo>
                    <a:pt x="554" y="103"/>
                  </a:lnTo>
                  <a:lnTo>
                    <a:pt x="553" y="104"/>
                  </a:lnTo>
                  <a:lnTo>
                    <a:pt x="553" y="105"/>
                  </a:lnTo>
                  <a:lnTo>
                    <a:pt x="553" y="108"/>
                  </a:lnTo>
                  <a:lnTo>
                    <a:pt x="551" y="106"/>
                  </a:lnTo>
                  <a:lnTo>
                    <a:pt x="548" y="104"/>
                  </a:lnTo>
                  <a:lnTo>
                    <a:pt x="547" y="103"/>
                  </a:lnTo>
                  <a:lnTo>
                    <a:pt x="545" y="102"/>
                  </a:lnTo>
                  <a:lnTo>
                    <a:pt x="543" y="101"/>
                  </a:lnTo>
                  <a:lnTo>
                    <a:pt x="539" y="100"/>
                  </a:lnTo>
                  <a:lnTo>
                    <a:pt x="536" y="100"/>
                  </a:lnTo>
                  <a:lnTo>
                    <a:pt x="533" y="102"/>
                  </a:lnTo>
                  <a:lnTo>
                    <a:pt x="531" y="103"/>
                  </a:lnTo>
                  <a:lnTo>
                    <a:pt x="526" y="102"/>
                  </a:lnTo>
                  <a:lnTo>
                    <a:pt x="524" y="103"/>
                  </a:lnTo>
                  <a:lnTo>
                    <a:pt x="520" y="105"/>
                  </a:lnTo>
                  <a:lnTo>
                    <a:pt x="518" y="108"/>
                  </a:lnTo>
                  <a:lnTo>
                    <a:pt x="518" y="109"/>
                  </a:lnTo>
                  <a:lnTo>
                    <a:pt x="512" y="123"/>
                  </a:lnTo>
                  <a:lnTo>
                    <a:pt x="512" y="124"/>
                  </a:lnTo>
                  <a:lnTo>
                    <a:pt x="510" y="125"/>
                  </a:lnTo>
                  <a:lnTo>
                    <a:pt x="504" y="127"/>
                  </a:lnTo>
                  <a:lnTo>
                    <a:pt x="503" y="128"/>
                  </a:lnTo>
                  <a:lnTo>
                    <a:pt x="502" y="128"/>
                  </a:lnTo>
                  <a:lnTo>
                    <a:pt x="501" y="128"/>
                  </a:lnTo>
                  <a:lnTo>
                    <a:pt x="501" y="129"/>
                  </a:lnTo>
                  <a:lnTo>
                    <a:pt x="504" y="131"/>
                  </a:lnTo>
                  <a:lnTo>
                    <a:pt x="505" y="132"/>
                  </a:lnTo>
                  <a:lnTo>
                    <a:pt x="505" y="134"/>
                  </a:lnTo>
                  <a:lnTo>
                    <a:pt x="503" y="139"/>
                  </a:lnTo>
                  <a:lnTo>
                    <a:pt x="502" y="145"/>
                  </a:lnTo>
                  <a:lnTo>
                    <a:pt x="501" y="146"/>
                  </a:lnTo>
                  <a:lnTo>
                    <a:pt x="500" y="147"/>
                  </a:lnTo>
                  <a:lnTo>
                    <a:pt x="500" y="148"/>
                  </a:lnTo>
                  <a:lnTo>
                    <a:pt x="500" y="149"/>
                  </a:lnTo>
                  <a:lnTo>
                    <a:pt x="500" y="152"/>
                  </a:lnTo>
                  <a:lnTo>
                    <a:pt x="500" y="158"/>
                  </a:lnTo>
                  <a:lnTo>
                    <a:pt x="501" y="160"/>
                  </a:lnTo>
                  <a:lnTo>
                    <a:pt x="500" y="168"/>
                  </a:lnTo>
                  <a:lnTo>
                    <a:pt x="501" y="171"/>
                  </a:lnTo>
                  <a:lnTo>
                    <a:pt x="500" y="172"/>
                  </a:lnTo>
                  <a:lnTo>
                    <a:pt x="500" y="174"/>
                  </a:lnTo>
                  <a:lnTo>
                    <a:pt x="500" y="177"/>
                  </a:lnTo>
                  <a:lnTo>
                    <a:pt x="500" y="179"/>
                  </a:lnTo>
                  <a:lnTo>
                    <a:pt x="500" y="185"/>
                  </a:lnTo>
                  <a:lnTo>
                    <a:pt x="500" y="188"/>
                  </a:lnTo>
                  <a:lnTo>
                    <a:pt x="500" y="189"/>
                  </a:lnTo>
                  <a:lnTo>
                    <a:pt x="495" y="189"/>
                  </a:lnTo>
                  <a:lnTo>
                    <a:pt x="491" y="188"/>
                  </a:lnTo>
                  <a:lnTo>
                    <a:pt x="487" y="188"/>
                  </a:lnTo>
                  <a:lnTo>
                    <a:pt x="486" y="188"/>
                  </a:lnTo>
                  <a:lnTo>
                    <a:pt x="485" y="189"/>
                  </a:lnTo>
                  <a:lnTo>
                    <a:pt x="484" y="190"/>
                  </a:lnTo>
                  <a:lnTo>
                    <a:pt x="484" y="192"/>
                  </a:lnTo>
                  <a:lnTo>
                    <a:pt x="484" y="193"/>
                  </a:lnTo>
                  <a:lnTo>
                    <a:pt x="485" y="194"/>
                  </a:lnTo>
                  <a:lnTo>
                    <a:pt x="487" y="195"/>
                  </a:lnTo>
                  <a:lnTo>
                    <a:pt x="484" y="196"/>
                  </a:lnTo>
                  <a:lnTo>
                    <a:pt x="480" y="197"/>
                  </a:lnTo>
                  <a:lnTo>
                    <a:pt x="478" y="197"/>
                  </a:lnTo>
                  <a:lnTo>
                    <a:pt x="476" y="199"/>
                  </a:lnTo>
                  <a:lnTo>
                    <a:pt x="476" y="202"/>
                  </a:lnTo>
                  <a:lnTo>
                    <a:pt x="477" y="205"/>
                  </a:lnTo>
                  <a:lnTo>
                    <a:pt x="478" y="208"/>
                  </a:lnTo>
                  <a:lnTo>
                    <a:pt x="476" y="207"/>
                  </a:lnTo>
                  <a:lnTo>
                    <a:pt x="469" y="207"/>
                  </a:lnTo>
                  <a:lnTo>
                    <a:pt x="466" y="208"/>
                  </a:lnTo>
                  <a:lnTo>
                    <a:pt x="464" y="210"/>
                  </a:lnTo>
                  <a:lnTo>
                    <a:pt x="464" y="214"/>
                  </a:lnTo>
                  <a:lnTo>
                    <a:pt x="463" y="217"/>
                  </a:lnTo>
                  <a:lnTo>
                    <a:pt x="461" y="216"/>
                  </a:lnTo>
                  <a:lnTo>
                    <a:pt x="460" y="217"/>
                  </a:lnTo>
                  <a:lnTo>
                    <a:pt x="460" y="219"/>
                  </a:lnTo>
                  <a:lnTo>
                    <a:pt x="462" y="220"/>
                  </a:lnTo>
                  <a:lnTo>
                    <a:pt x="461" y="220"/>
                  </a:lnTo>
                  <a:lnTo>
                    <a:pt x="461" y="221"/>
                  </a:lnTo>
                  <a:lnTo>
                    <a:pt x="462" y="223"/>
                  </a:lnTo>
                  <a:lnTo>
                    <a:pt x="462" y="222"/>
                  </a:lnTo>
                  <a:lnTo>
                    <a:pt x="462" y="221"/>
                  </a:lnTo>
                  <a:lnTo>
                    <a:pt x="462" y="220"/>
                  </a:lnTo>
                  <a:lnTo>
                    <a:pt x="465" y="222"/>
                  </a:lnTo>
                  <a:lnTo>
                    <a:pt x="466" y="222"/>
                  </a:lnTo>
                  <a:lnTo>
                    <a:pt x="467" y="221"/>
                  </a:lnTo>
                  <a:lnTo>
                    <a:pt x="468" y="220"/>
                  </a:lnTo>
                  <a:lnTo>
                    <a:pt x="469" y="220"/>
                  </a:lnTo>
                  <a:lnTo>
                    <a:pt x="470" y="220"/>
                  </a:lnTo>
                  <a:lnTo>
                    <a:pt x="471" y="220"/>
                  </a:lnTo>
                  <a:lnTo>
                    <a:pt x="472" y="220"/>
                  </a:lnTo>
                  <a:lnTo>
                    <a:pt x="473" y="220"/>
                  </a:lnTo>
                  <a:lnTo>
                    <a:pt x="475" y="220"/>
                  </a:lnTo>
                  <a:lnTo>
                    <a:pt x="476" y="220"/>
                  </a:lnTo>
                  <a:lnTo>
                    <a:pt x="476" y="220"/>
                  </a:lnTo>
                  <a:lnTo>
                    <a:pt x="477" y="220"/>
                  </a:lnTo>
                  <a:lnTo>
                    <a:pt x="477" y="220"/>
                  </a:lnTo>
                  <a:lnTo>
                    <a:pt x="477" y="223"/>
                  </a:lnTo>
                  <a:lnTo>
                    <a:pt x="478" y="225"/>
                  </a:lnTo>
                  <a:lnTo>
                    <a:pt x="480" y="225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3" y="226"/>
                  </a:lnTo>
                  <a:lnTo>
                    <a:pt x="484" y="225"/>
                  </a:lnTo>
                  <a:lnTo>
                    <a:pt x="484" y="226"/>
                  </a:lnTo>
                  <a:lnTo>
                    <a:pt x="482" y="226"/>
                  </a:lnTo>
                  <a:lnTo>
                    <a:pt x="483" y="228"/>
                  </a:lnTo>
                  <a:lnTo>
                    <a:pt x="484" y="228"/>
                  </a:lnTo>
                  <a:lnTo>
                    <a:pt x="483" y="230"/>
                  </a:lnTo>
                  <a:lnTo>
                    <a:pt x="483" y="232"/>
                  </a:lnTo>
                  <a:lnTo>
                    <a:pt x="484" y="233"/>
                  </a:lnTo>
                  <a:lnTo>
                    <a:pt x="485" y="234"/>
                  </a:lnTo>
                  <a:lnTo>
                    <a:pt x="487" y="235"/>
                  </a:lnTo>
                  <a:lnTo>
                    <a:pt x="488" y="235"/>
                  </a:lnTo>
                  <a:lnTo>
                    <a:pt x="488" y="234"/>
                  </a:lnTo>
                  <a:lnTo>
                    <a:pt x="490" y="234"/>
                  </a:lnTo>
                  <a:lnTo>
                    <a:pt x="490" y="235"/>
                  </a:lnTo>
                  <a:lnTo>
                    <a:pt x="489" y="236"/>
                  </a:lnTo>
                  <a:lnTo>
                    <a:pt x="490" y="237"/>
                  </a:lnTo>
                  <a:lnTo>
                    <a:pt x="491" y="238"/>
                  </a:lnTo>
                  <a:lnTo>
                    <a:pt x="488" y="239"/>
                  </a:lnTo>
                  <a:lnTo>
                    <a:pt x="488" y="242"/>
                  </a:lnTo>
                  <a:lnTo>
                    <a:pt x="488" y="244"/>
                  </a:lnTo>
                  <a:lnTo>
                    <a:pt x="490" y="246"/>
                  </a:lnTo>
                  <a:lnTo>
                    <a:pt x="489" y="246"/>
                  </a:lnTo>
                  <a:lnTo>
                    <a:pt x="489" y="247"/>
                  </a:lnTo>
                  <a:lnTo>
                    <a:pt x="493" y="249"/>
                  </a:lnTo>
                  <a:lnTo>
                    <a:pt x="493" y="250"/>
                  </a:lnTo>
                  <a:lnTo>
                    <a:pt x="494" y="250"/>
                  </a:lnTo>
                  <a:lnTo>
                    <a:pt x="494" y="251"/>
                  </a:lnTo>
                  <a:lnTo>
                    <a:pt x="496" y="253"/>
                  </a:lnTo>
                  <a:lnTo>
                    <a:pt x="497" y="253"/>
                  </a:lnTo>
                  <a:lnTo>
                    <a:pt x="497" y="254"/>
                  </a:lnTo>
                  <a:lnTo>
                    <a:pt x="496" y="255"/>
                  </a:lnTo>
                  <a:lnTo>
                    <a:pt x="499" y="256"/>
                  </a:lnTo>
                  <a:lnTo>
                    <a:pt x="500" y="257"/>
                  </a:lnTo>
                  <a:lnTo>
                    <a:pt x="501" y="261"/>
                  </a:lnTo>
                  <a:lnTo>
                    <a:pt x="506" y="264"/>
                  </a:lnTo>
                  <a:lnTo>
                    <a:pt x="506" y="265"/>
                  </a:lnTo>
                  <a:lnTo>
                    <a:pt x="507" y="266"/>
                  </a:lnTo>
                  <a:lnTo>
                    <a:pt x="508" y="267"/>
                  </a:lnTo>
                  <a:lnTo>
                    <a:pt x="508" y="268"/>
                  </a:lnTo>
                  <a:lnTo>
                    <a:pt x="509" y="269"/>
                  </a:lnTo>
                  <a:lnTo>
                    <a:pt x="510" y="270"/>
                  </a:lnTo>
                  <a:lnTo>
                    <a:pt x="511" y="271"/>
                  </a:lnTo>
                  <a:lnTo>
                    <a:pt x="511" y="272"/>
                  </a:lnTo>
                  <a:lnTo>
                    <a:pt x="510" y="272"/>
                  </a:lnTo>
                  <a:lnTo>
                    <a:pt x="511" y="273"/>
                  </a:lnTo>
                  <a:lnTo>
                    <a:pt x="512" y="274"/>
                  </a:lnTo>
                  <a:lnTo>
                    <a:pt x="512" y="276"/>
                  </a:lnTo>
                  <a:lnTo>
                    <a:pt x="511" y="278"/>
                  </a:lnTo>
                  <a:lnTo>
                    <a:pt x="512" y="279"/>
                  </a:lnTo>
                  <a:lnTo>
                    <a:pt x="508" y="278"/>
                  </a:lnTo>
                  <a:lnTo>
                    <a:pt x="506" y="278"/>
                  </a:lnTo>
                  <a:lnTo>
                    <a:pt x="502" y="278"/>
                  </a:lnTo>
                  <a:lnTo>
                    <a:pt x="501" y="278"/>
                  </a:lnTo>
                  <a:lnTo>
                    <a:pt x="499" y="276"/>
                  </a:lnTo>
                  <a:lnTo>
                    <a:pt x="496" y="276"/>
                  </a:lnTo>
                  <a:lnTo>
                    <a:pt x="495" y="276"/>
                  </a:lnTo>
                  <a:lnTo>
                    <a:pt x="494" y="276"/>
                  </a:lnTo>
                  <a:lnTo>
                    <a:pt x="493" y="276"/>
                  </a:lnTo>
                  <a:lnTo>
                    <a:pt x="492" y="277"/>
                  </a:lnTo>
                  <a:lnTo>
                    <a:pt x="492" y="279"/>
                  </a:lnTo>
                  <a:lnTo>
                    <a:pt x="492" y="280"/>
                  </a:lnTo>
                  <a:lnTo>
                    <a:pt x="494" y="281"/>
                  </a:lnTo>
                  <a:lnTo>
                    <a:pt x="493" y="282"/>
                  </a:lnTo>
                  <a:lnTo>
                    <a:pt x="492" y="282"/>
                  </a:lnTo>
                  <a:lnTo>
                    <a:pt x="491" y="282"/>
                  </a:lnTo>
                  <a:lnTo>
                    <a:pt x="489" y="282"/>
                  </a:lnTo>
                  <a:lnTo>
                    <a:pt x="485" y="280"/>
                  </a:lnTo>
                  <a:lnTo>
                    <a:pt x="482" y="280"/>
                  </a:lnTo>
                  <a:lnTo>
                    <a:pt x="475" y="281"/>
                  </a:lnTo>
                  <a:lnTo>
                    <a:pt x="475" y="282"/>
                  </a:lnTo>
                  <a:lnTo>
                    <a:pt x="474" y="283"/>
                  </a:lnTo>
                  <a:lnTo>
                    <a:pt x="473" y="282"/>
                  </a:lnTo>
                  <a:lnTo>
                    <a:pt x="472" y="283"/>
                  </a:lnTo>
                  <a:lnTo>
                    <a:pt x="471" y="284"/>
                  </a:lnTo>
                  <a:lnTo>
                    <a:pt x="470" y="285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70" y="286"/>
                  </a:lnTo>
                  <a:lnTo>
                    <a:pt x="469" y="286"/>
                  </a:lnTo>
                  <a:lnTo>
                    <a:pt x="470" y="286"/>
                  </a:lnTo>
                  <a:lnTo>
                    <a:pt x="469" y="287"/>
                  </a:lnTo>
                  <a:lnTo>
                    <a:pt x="468" y="286"/>
                  </a:lnTo>
                  <a:lnTo>
                    <a:pt x="465" y="284"/>
                  </a:lnTo>
                  <a:lnTo>
                    <a:pt x="464" y="282"/>
                  </a:lnTo>
                  <a:lnTo>
                    <a:pt x="458" y="279"/>
                  </a:lnTo>
                  <a:lnTo>
                    <a:pt x="455" y="277"/>
                  </a:lnTo>
                  <a:lnTo>
                    <a:pt x="453" y="274"/>
                  </a:lnTo>
                  <a:lnTo>
                    <a:pt x="450" y="268"/>
                  </a:lnTo>
                  <a:lnTo>
                    <a:pt x="447" y="266"/>
                  </a:lnTo>
                  <a:lnTo>
                    <a:pt x="444" y="264"/>
                  </a:lnTo>
                  <a:lnTo>
                    <a:pt x="441" y="263"/>
                  </a:lnTo>
                  <a:lnTo>
                    <a:pt x="439" y="264"/>
                  </a:lnTo>
                  <a:lnTo>
                    <a:pt x="438" y="265"/>
                  </a:lnTo>
                  <a:lnTo>
                    <a:pt x="436" y="268"/>
                  </a:lnTo>
                  <a:lnTo>
                    <a:pt x="435" y="268"/>
                  </a:lnTo>
                  <a:lnTo>
                    <a:pt x="433" y="268"/>
                  </a:lnTo>
                  <a:lnTo>
                    <a:pt x="431" y="268"/>
                  </a:lnTo>
                  <a:lnTo>
                    <a:pt x="430" y="268"/>
                  </a:lnTo>
                  <a:lnTo>
                    <a:pt x="428" y="267"/>
                  </a:lnTo>
                  <a:lnTo>
                    <a:pt x="428" y="266"/>
                  </a:lnTo>
                  <a:lnTo>
                    <a:pt x="426" y="265"/>
                  </a:lnTo>
                  <a:lnTo>
                    <a:pt x="424" y="265"/>
                  </a:lnTo>
                  <a:lnTo>
                    <a:pt x="422" y="267"/>
                  </a:lnTo>
                  <a:lnTo>
                    <a:pt x="420" y="270"/>
                  </a:lnTo>
                  <a:lnTo>
                    <a:pt x="418" y="271"/>
                  </a:lnTo>
                  <a:lnTo>
                    <a:pt x="416" y="272"/>
                  </a:lnTo>
                  <a:lnTo>
                    <a:pt x="416" y="274"/>
                  </a:lnTo>
                  <a:lnTo>
                    <a:pt x="415" y="274"/>
                  </a:lnTo>
                  <a:lnTo>
                    <a:pt x="414" y="276"/>
                  </a:lnTo>
                  <a:lnTo>
                    <a:pt x="413" y="276"/>
                  </a:lnTo>
                  <a:lnTo>
                    <a:pt x="411" y="276"/>
                  </a:lnTo>
                  <a:lnTo>
                    <a:pt x="410" y="276"/>
                  </a:lnTo>
                  <a:lnTo>
                    <a:pt x="410" y="277"/>
                  </a:lnTo>
                  <a:lnTo>
                    <a:pt x="409" y="277"/>
                  </a:lnTo>
                  <a:lnTo>
                    <a:pt x="408" y="277"/>
                  </a:lnTo>
                  <a:lnTo>
                    <a:pt x="407" y="277"/>
                  </a:lnTo>
                  <a:lnTo>
                    <a:pt x="406" y="278"/>
                  </a:lnTo>
                  <a:lnTo>
                    <a:pt x="405" y="279"/>
                  </a:lnTo>
                  <a:lnTo>
                    <a:pt x="404" y="280"/>
                  </a:lnTo>
                  <a:lnTo>
                    <a:pt x="404" y="280"/>
                  </a:lnTo>
                  <a:lnTo>
                    <a:pt x="403" y="280"/>
                  </a:lnTo>
                  <a:lnTo>
                    <a:pt x="401" y="278"/>
                  </a:lnTo>
                  <a:lnTo>
                    <a:pt x="400" y="277"/>
                  </a:lnTo>
                  <a:lnTo>
                    <a:pt x="398" y="278"/>
                  </a:lnTo>
                  <a:lnTo>
                    <a:pt x="397" y="280"/>
                  </a:lnTo>
                  <a:lnTo>
                    <a:pt x="396" y="280"/>
                  </a:lnTo>
                  <a:lnTo>
                    <a:pt x="394" y="280"/>
                  </a:lnTo>
                  <a:lnTo>
                    <a:pt x="386" y="280"/>
                  </a:lnTo>
                  <a:lnTo>
                    <a:pt x="384" y="280"/>
                  </a:lnTo>
                  <a:lnTo>
                    <a:pt x="383" y="280"/>
                  </a:lnTo>
                  <a:lnTo>
                    <a:pt x="380" y="283"/>
                  </a:lnTo>
                  <a:lnTo>
                    <a:pt x="380" y="284"/>
                  </a:lnTo>
                  <a:lnTo>
                    <a:pt x="379" y="284"/>
                  </a:lnTo>
                  <a:lnTo>
                    <a:pt x="379" y="285"/>
                  </a:lnTo>
                  <a:lnTo>
                    <a:pt x="379" y="286"/>
                  </a:lnTo>
                  <a:lnTo>
                    <a:pt x="380" y="286"/>
                  </a:lnTo>
                  <a:lnTo>
                    <a:pt x="380" y="287"/>
                  </a:lnTo>
                  <a:lnTo>
                    <a:pt x="380" y="288"/>
                  </a:lnTo>
                  <a:lnTo>
                    <a:pt x="380" y="289"/>
                  </a:lnTo>
                  <a:lnTo>
                    <a:pt x="380" y="290"/>
                  </a:lnTo>
                  <a:lnTo>
                    <a:pt x="380" y="291"/>
                  </a:lnTo>
                  <a:lnTo>
                    <a:pt x="379" y="292"/>
                  </a:lnTo>
                  <a:lnTo>
                    <a:pt x="378" y="295"/>
                  </a:lnTo>
                  <a:lnTo>
                    <a:pt x="377" y="297"/>
                  </a:lnTo>
                  <a:lnTo>
                    <a:pt x="373" y="298"/>
                  </a:lnTo>
                  <a:lnTo>
                    <a:pt x="363" y="298"/>
                  </a:lnTo>
                  <a:lnTo>
                    <a:pt x="360" y="301"/>
                  </a:lnTo>
                  <a:lnTo>
                    <a:pt x="358" y="304"/>
                  </a:lnTo>
                  <a:lnTo>
                    <a:pt x="358" y="306"/>
                  </a:lnTo>
                  <a:lnTo>
                    <a:pt x="359" y="309"/>
                  </a:lnTo>
                  <a:lnTo>
                    <a:pt x="360" y="310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29" name="Freeform 201">
              <a:extLst>
                <a:ext uri="{FF2B5EF4-FFF2-40B4-BE49-F238E27FC236}">
                  <a16:creationId xmlns:a16="http://schemas.microsoft.com/office/drawing/2014/main" id="{F3133597-6ECE-2084-E865-187E733D4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307" y="3069717"/>
              <a:ext cx="447326" cy="566235"/>
            </a:xfrm>
            <a:custGeom>
              <a:avLst/>
              <a:gdLst>
                <a:gd name="T0" fmla="*/ 10 w 316"/>
                <a:gd name="T1" fmla="*/ 26 h 400"/>
                <a:gd name="T2" fmla="*/ 17 w 316"/>
                <a:gd name="T3" fmla="*/ 16 h 400"/>
                <a:gd name="T4" fmla="*/ 35 w 316"/>
                <a:gd name="T5" fmla="*/ 18 h 400"/>
                <a:gd name="T6" fmla="*/ 49 w 316"/>
                <a:gd name="T7" fmla="*/ 17 h 400"/>
                <a:gd name="T8" fmla="*/ 83 w 316"/>
                <a:gd name="T9" fmla="*/ 2 h 400"/>
                <a:gd name="T10" fmla="*/ 114 w 316"/>
                <a:gd name="T11" fmla="*/ 16 h 400"/>
                <a:gd name="T12" fmla="*/ 134 w 316"/>
                <a:gd name="T13" fmla="*/ 34 h 400"/>
                <a:gd name="T14" fmla="*/ 150 w 316"/>
                <a:gd name="T15" fmla="*/ 34 h 400"/>
                <a:gd name="T16" fmla="*/ 153 w 316"/>
                <a:gd name="T17" fmla="*/ 49 h 400"/>
                <a:gd name="T18" fmla="*/ 165 w 316"/>
                <a:gd name="T19" fmla="*/ 56 h 400"/>
                <a:gd name="T20" fmla="*/ 190 w 316"/>
                <a:gd name="T21" fmla="*/ 49 h 400"/>
                <a:gd name="T22" fmla="*/ 201 w 316"/>
                <a:gd name="T23" fmla="*/ 65 h 400"/>
                <a:gd name="T24" fmla="*/ 225 w 316"/>
                <a:gd name="T25" fmla="*/ 69 h 400"/>
                <a:gd name="T26" fmla="*/ 232 w 316"/>
                <a:gd name="T27" fmla="*/ 89 h 400"/>
                <a:gd name="T28" fmla="*/ 231 w 316"/>
                <a:gd name="T29" fmla="*/ 113 h 400"/>
                <a:gd name="T30" fmla="*/ 231 w 316"/>
                <a:gd name="T31" fmla="*/ 142 h 400"/>
                <a:gd name="T32" fmla="*/ 245 w 316"/>
                <a:gd name="T33" fmla="*/ 151 h 400"/>
                <a:gd name="T34" fmla="*/ 255 w 316"/>
                <a:gd name="T35" fmla="*/ 161 h 400"/>
                <a:gd name="T36" fmla="*/ 265 w 316"/>
                <a:gd name="T37" fmla="*/ 167 h 400"/>
                <a:gd name="T38" fmla="*/ 260 w 316"/>
                <a:gd name="T39" fmla="*/ 191 h 400"/>
                <a:gd name="T40" fmla="*/ 266 w 316"/>
                <a:gd name="T41" fmla="*/ 197 h 400"/>
                <a:gd name="T42" fmla="*/ 276 w 316"/>
                <a:gd name="T43" fmla="*/ 211 h 400"/>
                <a:gd name="T44" fmla="*/ 295 w 316"/>
                <a:gd name="T45" fmla="*/ 225 h 400"/>
                <a:gd name="T46" fmla="*/ 300 w 316"/>
                <a:gd name="T47" fmla="*/ 235 h 400"/>
                <a:gd name="T48" fmla="*/ 295 w 316"/>
                <a:gd name="T49" fmla="*/ 259 h 400"/>
                <a:gd name="T50" fmla="*/ 306 w 316"/>
                <a:gd name="T51" fmla="*/ 271 h 400"/>
                <a:gd name="T52" fmla="*/ 295 w 316"/>
                <a:gd name="T53" fmla="*/ 282 h 400"/>
                <a:gd name="T54" fmla="*/ 278 w 316"/>
                <a:gd name="T55" fmla="*/ 269 h 400"/>
                <a:gd name="T56" fmla="*/ 266 w 316"/>
                <a:gd name="T57" fmla="*/ 283 h 400"/>
                <a:gd name="T58" fmla="*/ 258 w 316"/>
                <a:gd name="T59" fmla="*/ 271 h 400"/>
                <a:gd name="T60" fmla="*/ 240 w 316"/>
                <a:gd name="T61" fmla="*/ 271 h 400"/>
                <a:gd name="T62" fmla="*/ 230 w 316"/>
                <a:gd name="T63" fmla="*/ 281 h 400"/>
                <a:gd name="T64" fmla="*/ 216 w 316"/>
                <a:gd name="T65" fmla="*/ 266 h 400"/>
                <a:gd name="T66" fmla="*/ 212 w 316"/>
                <a:gd name="T67" fmla="*/ 301 h 400"/>
                <a:gd name="T68" fmla="*/ 192 w 316"/>
                <a:gd name="T69" fmla="*/ 336 h 400"/>
                <a:gd name="T70" fmla="*/ 184 w 316"/>
                <a:gd name="T71" fmla="*/ 355 h 400"/>
                <a:gd name="T72" fmla="*/ 172 w 316"/>
                <a:gd name="T73" fmla="*/ 368 h 400"/>
                <a:gd name="T74" fmla="*/ 172 w 316"/>
                <a:gd name="T75" fmla="*/ 385 h 400"/>
                <a:gd name="T76" fmla="*/ 148 w 316"/>
                <a:gd name="T77" fmla="*/ 392 h 400"/>
                <a:gd name="T78" fmla="*/ 134 w 316"/>
                <a:gd name="T79" fmla="*/ 386 h 400"/>
                <a:gd name="T80" fmla="*/ 137 w 316"/>
                <a:gd name="T81" fmla="*/ 360 h 400"/>
                <a:gd name="T82" fmla="*/ 135 w 316"/>
                <a:gd name="T83" fmla="*/ 342 h 400"/>
                <a:gd name="T84" fmla="*/ 132 w 316"/>
                <a:gd name="T85" fmla="*/ 322 h 400"/>
                <a:gd name="T86" fmla="*/ 136 w 316"/>
                <a:gd name="T87" fmla="*/ 304 h 400"/>
                <a:gd name="T88" fmla="*/ 141 w 316"/>
                <a:gd name="T89" fmla="*/ 290 h 400"/>
                <a:gd name="T90" fmla="*/ 145 w 316"/>
                <a:gd name="T91" fmla="*/ 276 h 400"/>
                <a:gd name="T92" fmla="*/ 144 w 316"/>
                <a:gd name="T93" fmla="*/ 259 h 400"/>
                <a:gd name="T94" fmla="*/ 140 w 316"/>
                <a:gd name="T95" fmla="*/ 231 h 400"/>
                <a:gd name="T96" fmla="*/ 133 w 316"/>
                <a:gd name="T97" fmla="*/ 210 h 400"/>
                <a:gd name="T98" fmla="*/ 118 w 316"/>
                <a:gd name="T99" fmla="*/ 192 h 400"/>
                <a:gd name="T100" fmla="*/ 106 w 316"/>
                <a:gd name="T101" fmla="*/ 179 h 400"/>
                <a:gd name="T102" fmla="*/ 96 w 316"/>
                <a:gd name="T103" fmla="*/ 161 h 400"/>
                <a:gd name="T104" fmla="*/ 84 w 316"/>
                <a:gd name="T105" fmla="*/ 145 h 400"/>
                <a:gd name="T106" fmla="*/ 78 w 316"/>
                <a:gd name="T107" fmla="*/ 135 h 400"/>
                <a:gd name="T108" fmla="*/ 72 w 316"/>
                <a:gd name="T109" fmla="*/ 123 h 400"/>
                <a:gd name="T110" fmla="*/ 60 w 316"/>
                <a:gd name="T111" fmla="*/ 99 h 400"/>
                <a:gd name="T112" fmla="*/ 54 w 316"/>
                <a:gd name="T113" fmla="*/ 87 h 400"/>
                <a:gd name="T114" fmla="*/ 49 w 316"/>
                <a:gd name="T115" fmla="*/ 69 h 400"/>
                <a:gd name="T116" fmla="*/ 41 w 316"/>
                <a:gd name="T117" fmla="*/ 60 h 400"/>
                <a:gd name="T118" fmla="*/ 33 w 316"/>
                <a:gd name="T119" fmla="*/ 48 h 400"/>
                <a:gd name="T120" fmla="*/ 26 w 316"/>
                <a:gd name="T121" fmla="*/ 41 h 400"/>
                <a:gd name="T122" fmla="*/ 9 w 316"/>
                <a:gd name="T123" fmla="*/ 3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" h="400">
                  <a:moveTo>
                    <a:pt x="0" y="31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23" y="14"/>
                  </a:lnTo>
                  <a:lnTo>
                    <a:pt x="25" y="17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49" y="17"/>
                  </a:lnTo>
                  <a:lnTo>
                    <a:pt x="53" y="17"/>
                  </a:lnTo>
                  <a:lnTo>
                    <a:pt x="56" y="15"/>
                  </a:lnTo>
                  <a:lnTo>
                    <a:pt x="61" y="8"/>
                  </a:lnTo>
                  <a:lnTo>
                    <a:pt x="65" y="6"/>
                  </a:lnTo>
                  <a:lnTo>
                    <a:pt x="66" y="7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2" y="9"/>
                  </a:lnTo>
                  <a:lnTo>
                    <a:pt x="77" y="5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4" y="1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10" y="11"/>
                  </a:lnTo>
                  <a:lnTo>
                    <a:pt x="112" y="12"/>
                  </a:lnTo>
                  <a:lnTo>
                    <a:pt x="114" y="15"/>
                  </a:lnTo>
                  <a:lnTo>
                    <a:pt x="114" y="16"/>
                  </a:lnTo>
                  <a:lnTo>
                    <a:pt x="115" y="17"/>
                  </a:lnTo>
                  <a:lnTo>
                    <a:pt x="117" y="20"/>
                  </a:lnTo>
                  <a:lnTo>
                    <a:pt x="120" y="21"/>
                  </a:lnTo>
                  <a:lnTo>
                    <a:pt x="124" y="22"/>
                  </a:lnTo>
                  <a:lnTo>
                    <a:pt x="129" y="23"/>
                  </a:lnTo>
                  <a:lnTo>
                    <a:pt x="131" y="24"/>
                  </a:lnTo>
                  <a:lnTo>
                    <a:pt x="132" y="25"/>
                  </a:lnTo>
                  <a:lnTo>
                    <a:pt x="132" y="28"/>
                  </a:lnTo>
                  <a:lnTo>
                    <a:pt x="131" y="33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6" y="34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3"/>
                  </a:lnTo>
                  <a:lnTo>
                    <a:pt x="141" y="36"/>
                  </a:lnTo>
                  <a:lnTo>
                    <a:pt x="142" y="37"/>
                  </a:lnTo>
                  <a:lnTo>
                    <a:pt x="144" y="38"/>
                  </a:lnTo>
                  <a:lnTo>
                    <a:pt x="145" y="37"/>
                  </a:lnTo>
                  <a:lnTo>
                    <a:pt x="147" y="36"/>
                  </a:lnTo>
                  <a:lnTo>
                    <a:pt x="149" y="35"/>
                  </a:lnTo>
                  <a:lnTo>
                    <a:pt x="150" y="34"/>
                  </a:lnTo>
                  <a:lnTo>
                    <a:pt x="155" y="33"/>
                  </a:lnTo>
                  <a:lnTo>
                    <a:pt x="156" y="34"/>
                  </a:lnTo>
                  <a:lnTo>
                    <a:pt x="157" y="35"/>
                  </a:lnTo>
                  <a:lnTo>
                    <a:pt x="157" y="37"/>
                  </a:lnTo>
                  <a:lnTo>
                    <a:pt x="156" y="40"/>
                  </a:lnTo>
                  <a:lnTo>
                    <a:pt x="156" y="42"/>
                  </a:lnTo>
                  <a:lnTo>
                    <a:pt x="154" y="42"/>
                  </a:lnTo>
                  <a:lnTo>
                    <a:pt x="153" y="44"/>
                  </a:lnTo>
                  <a:lnTo>
                    <a:pt x="152" y="46"/>
                  </a:lnTo>
                  <a:lnTo>
                    <a:pt x="152" y="48"/>
                  </a:lnTo>
                  <a:lnTo>
                    <a:pt x="153" y="49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7" y="45"/>
                  </a:lnTo>
                  <a:lnTo>
                    <a:pt x="159" y="43"/>
                  </a:lnTo>
                  <a:lnTo>
                    <a:pt x="161" y="42"/>
                  </a:lnTo>
                  <a:lnTo>
                    <a:pt x="162" y="44"/>
                  </a:lnTo>
                  <a:lnTo>
                    <a:pt x="163" y="46"/>
                  </a:lnTo>
                  <a:lnTo>
                    <a:pt x="163" y="48"/>
                  </a:lnTo>
                  <a:lnTo>
                    <a:pt x="162" y="49"/>
                  </a:lnTo>
                  <a:lnTo>
                    <a:pt x="164" y="55"/>
                  </a:lnTo>
                  <a:lnTo>
                    <a:pt x="165" y="56"/>
                  </a:lnTo>
                  <a:lnTo>
                    <a:pt x="167" y="57"/>
                  </a:lnTo>
                  <a:lnTo>
                    <a:pt x="168" y="57"/>
                  </a:lnTo>
                  <a:lnTo>
                    <a:pt x="168" y="56"/>
                  </a:lnTo>
                  <a:lnTo>
                    <a:pt x="168" y="54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71" y="46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84" y="49"/>
                  </a:lnTo>
                  <a:lnTo>
                    <a:pt x="190" y="49"/>
                  </a:lnTo>
                  <a:lnTo>
                    <a:pt x="193" y="49"/>
                  </a:lnTo>
                  <a:lnTo>
                    <a:pt x="196" y="51"/>
                  </a:lnTo>
                  <a:lnTo>
                    <a:pt x="197" y="52"/>
                  </a:lnTo>
                  <a:lnTo>
                    <a:pt x="197" y="53"/>
                  </a:lnTo>
                  <a:lnTo>
                    <a:pt x="197" y="54"/>
                  </a:lnTo>
                  <a:lnTo>
                    <a:pt x="197" y="55"/>
                  </a:lnTo>
                  <a:lnTo>
                    <a:pt x="198" y="58"/>
                  </a:lnTo>
                  <a:lnTo>
                    <a:pt x="198" y="61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201" y="65"/>
                  </a:lnTo>
                  <a:lnTo>
                    <a:pt x="202" y="66"/>
                  </a:lnTo>
                  <a:lnTo>
                    <a:pt x="204" y="69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10" y="75"/>
                  </a:lnTo>
                  <a:lnTo>
                    <a:pt x="212" y="76"/>
                  </a:lnTo>
                  <a:lnTo>
                    <a:pt x="216" y="75"/>
                  </a:lnTo>
                  <a:lnTo>
                    <a:pt x="220" y="70"/>
                  </a:lnTo>
                  <a:lnTo>
                    <a:pt x="222" y="68"/>
                  </a:lnTo>
                  <a:lnTo>
                    <a:pt x="224" y="69"/>
                  </a:lnTo>
                  <a:lnTo>
                    <a:pt x="225" y="69"/>
                  </a:lnTo>
                  <a:lnTo>
                    <a:pt x="226" y="70"/>
                  </a:lnTo>
                  <a:lnTo>
                    <a:pt x="228" y="72"/>
                  </a:lnTo>
                  <a:lnTo>
                    <a:pt x="228" y="74"/>
                  </a:lnTo>
                  <a:lnTo>
                    <a:pt x="228" y="79"/>
                  </a:lnTo>
                  <a:lnTo>
                    <a:pt x="229" y="80"/>
                  </a:lnTo>
                  <a:lnTo>
                    <a:pt x="231" y="82"/>
                  </a:lnTo>
                  <a:lnTo>
                    <a:pt x="234" y="83"/>
                  </a:lnTo>
                  <a:lnTo>
                    <a:pt x="235" y="84"/>
                  </a:lnTo>
                  <a:lnTo>
                    <a:pt x="235" y="85"/>
                  </a:lnTo>
                  <a:lnTo>
                    <a:pt x="234" y="87"/>
                  </a:lnTo>
                  <a:lnTo>
                    <a:pt x="232" y="89"/>
                  </a:lnTo>
                  <a:lnTo>
                    <a:pt x="231" y="91"/>
                  </a:lnTo>
                  <a:lnTo>
                    <a:pt x="230" y="93"/>
                  </a:lnTo>
                  <a:lnTo>
                    <a:pt x="230" y="94"/>
                  </a:lnTo>
                  <a:lnTo>
                    <a:pt x="231" y="95"/>
                  </a:lnTo>
                  <a:lnTo>
                    <a:pt x="234" y="97"/>
                  </a:lnTo>
                  <a:lnTo>
                    <a:pt x="235" y="97"/>
                  </a:lnTo>
                  <a:lnTo>
                    <a:pt x="235" y="99"/>
                  </a:lnTo>
                  <a:lnTo>
                    <a:pt x="234" y="101"/>
                  </a:lnTo>
                  <a:lnTo>
                    <a:pt x="232" y="104"/>
                  </a:lnTo>
                  <a:lnTo>
                    <a:pt x="231" y="108"/>
                  </a:lnTo>
                  <a:lnTo>
                    <a:pt x="231" y="113"/>
                  </a:lnTo>
                  <a:lnTo>
                    <a:pt x="230" y="118"/>
                  </a:lnTo>
                  <a:lnTo>
                    <a:pt x="228" y="122"/>
                  </a:lnTo>
                  <a:lnTo>
                    <a:pt x="226" y="125"/>
                  </a:lnTo>
                  <a:lnTo>
                    <a:pt x="224" y="128"/>
                  </a:lnTo>
                  <a:lnTo>
                    <a:pt x="226" y="134"/>
                  </a:lnTo>
                  <a:lnTo>
                    <a:pt x="227" y="135"/>
                  </a:lnTo>
                  <a:lnTo>
                    <a:pt x="227" y="136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30" y="142"/>
                  </a:lnTo>
                  <a:lnTo>
                    <a:pt x="231" y="142"/>
                  </a:lnTo>
                  <a:lnTo>
                    <a:pt x="232" y="140"/>
                  </a:lnTo>
                  <a:lnTo>
                    <a:pt x="234" y="139"/>
                  </a:lnTo>
                  <a:lnTo>
                    <a:pt x="235" y="140"/>
                  </a:lnTo>
                  <a:lnTo>
                    <a:pt x="236" y="143"/>
                  </a:lnTo>
                  <a:lnTo>
                    <a:pt x="240" y="145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1" y="149"/>
                  </a:lnTo>
                  <a:lnTo>
                    <a:pt x="242" y="150"/>
                  </a:lnTo>
                  <a:lnTo>
                    <a:pt x="244" y="151"/>
                  </a:lnTo>
                  <a:lnTo>
                    <a:pt x="245" y="151"/>
                  </a:lnTo>
                  <a:lnTo>
                    <a:pt x="246" y="152"/>
                  </a:lnTo>
                  <a:lnTo>
                    <a:pt x="246" y="155"/>
                  </a:lnTo>
                  <a:lnTo>
                    <a:pt x="246" y="157"/>
                  </a:lnTo>
                  <a:lnTo>
                    <a:pt x="247" y="158"/>
                  </a:lnTo>
                  <a:lnTo>
                    <a:pt x="247" y="159"/>
                  </a:lnTo>
                  <a:lnTo>
                    <a:pt x="248" y="161"/>
                  </a:lnTo>
                  <a:lnTo>
                    <a:pt x="250" y="162"/>
                  </a:lnTo>
                  <a:lnTo>
                    <a:pt x="251" y="163"/>
                  </a:lnTo>
                  <a:lnTo>
                    <a:pt x="252" y="163"/>
                  </a:lnTo>
                  <a:lnTo>
                    <a:pt x="254" y="162"/>
                  </a:lnTo>
                  <a:lnTo>
                    <a:pt x="255" y="161"/>
                  </a:lnTo>
                  <a:lnTo>
                    <a:pt x="256" y="158"/>
                  </a:lnTo>
                  <a:lnTo>
                    <a:pt x="257" y="157"/>
                  </a:lnTo>
                  <a:lnTo>
                    <a:pt x="258" y="155"/>
                  </a:lnTo>
                  <a:lnTo>
                    <a:pt x="259" y="154"/>
                  </a:lnTo>
                  <a:lnTo>
                    <a:pt x="261" y="155"/>
                  </a:lnTo>
                  <a:lnTo>
                    <a:pt x="263" y="155"/>
                  </a:lnTo>
                  <a:lnTo>
                    <a:pt x="264" y="157"/>
                  </a:lnTo>
                  <a:lnTo>
                    <a:pt x="265" y="159"/>
                  </a:lnTo>
                  <a:lnTo>
                    <a:pt x="266" y="162"/>
                  </a:lnTo>
                  <a:lnTo>
                    <a:pt x="266" y="165"/>
                  </a:lnTo>
                  <a:lnTo>
                    <a:pt x="265" y="167"/>
                  </a:lnTo>
                  <a:lnTo>
                    <a:pt x="263" y="169"/>
                  </a:lnTo>
                  <a:lnTo>
                    <a:pt x="263" y="171"/>
                  </a:lnTo>
                  <a:lnTo>
                    <a:pt x="264" y="178"/>
                  </a:lnTo>
                  <a:lnTo>
                    <a:pt x="263" y="181"/>
                  </a:lnTo>
                  <a:lnTo>
                    <a:pt x="262" y="183"/>
                  </a:lnTo>
                  <a:lnTo>
                    <a:pt x="260" y="184"/>
                  </a:lnTo>
                  <a:lnTo>
                    <a:pt x="258" y="184"/>
                  </a:lnTo>
                  <a:lnTo>
                    <a:pt x="257" y="184"/>
                  </a:lnTo>
                  <a:lnTo>
                    <a:pt x="257" y="185"/>
                  </a:lnTo>
                  <a:lnTo>
                    <a:pt x="258" y="186"/>
                  </a:lnTo>
                  <a:lnTo>
                    <a:pt x="260" y="191"/>
                  </a:lnTo>
                  <a:lnTo>
                    <a:pt x="261" y="192"/>
                  </a:lnTo>
                  <a:lnTo>
                    <a:pt x="262" y="191"/>
                  </a:lnTo>
                  <a:lnTo>
                    <a:pt x="263" y="189"/>
                  </a:lnTo>
                  <a:lnTo>
                    <a:pt x="264" y="187"/>
                  </a:lnTo>
                  <a:lnTo>
                    <a:pt x="265" y="187"/>
                  </a:lnTo>
                  <a:lnTo>
                    <a:pt x="266" y="188"/>
                  </a:lnTo>
                  <a:lnTo>
                    <a:pt x="268" y="190"/>
                  </a:lnTo>
                  <a:lnTo>
                    <a:pt x="268" y="192"/>
                  </a:lnTo>
                  <a:lnTo>
                    <a:pt x="269" y="193"/>
                  </a:lnTo>
                  <a:lnTo>
                    <a:pt x="268" y="195"/>
                  </a:lnTo>
                  <a:lnTo>
                    <a:pt x="266" y="197"/>
                  </a:lnTo>
                  <a:lnTo>
                    <a:pt x="265" y="198"/>
                  </a:lnTo>
                  <a:lnTo>
                    <a:pt x="265" y="203"/>
                  </a:lnTo>
                  <a:lnTo>
                    <a:pt x="264" y="205"/>
                  </a:lnTo>
                  <a:lnTo>
                    <a:pt x="264" y="206"/>
                  </a:lnTo>
                  <a:lnTo>
                    <a:pt x="265" y="208"/>
                  </a:lnTo>
                  <a:lnTo>
                    <a:pt x="268" y="208"/>
                  </a:lnTo>
                  <a:lnTo>
                    <a:pt x="269" y="209"/>
                  </a:lnTo>
                  <a:lnTo>
                    <a:pt x="270" y="210"/>
                  </a:lnTo>
                  <a:lnTo>
                    <a:pt x="271" y="211"/>
                  </a:lnTo>
                  <a:lnTo>
                    <a:pt x="272" y="211"/>
                  </a:lnTo>
                  <a:lnTo>
                    <a:pt x="276" y="211"/>
                  </a:lnTo>
                  <a:lnTo>
                    <a:pt x="277" y="212"/>
                  </a:lnTo>
                  <a:lnTo>
                    <a:pt x="278" y="213"/>
                  </a:lnTo>
                  <a:lnTo>
                    <a:pt x="281" y="217"/>
                  </a:lnTo>
                  <a:lnTo>
                    <a:pt x="282" y="218"/>
                  </a:lnTo>
                  <a:lnTo>
                    <a:pt x="285" y="218"/>
                  </a:lnTo>
                  <a:lnTo>
                    <a:pt x="288" y="218"/>
                  </a:lnTo>
                  <a:lnTo>
                    <a:pt x="290" y="218"/>
                  </a:lnTo>
                  <a:lnTo>
                    <a:pt x="293" y="221"/>
                  </a:lnTo>
                  <a:lnTo>
                    <a:pt x="293" y="222"/>
                  </a:lnTo>
                  <a:lnTo>
                    <a:pt x="294" y="224"/>
                  </a:lnTo>
                  <a:lnTo>
                    <a:pt x="295" y="225"/>
                  </a:lnTo>
                  <a:lnTo>
                    <a:pt x="295" y="225"/>
                  </a:lnTo>
                  <a:lnTo>
                    <a:pt x="296" y="224"/>
                  </a:lnTo>
                  <a:lnTo>
                    <a:pt x="297" y="224"/>
                  </a:lnTo>
                  <a:lnTo>
                    <a:pt x="298" y="224"/>
                  </a:lnTo>
                  <a:lnTo>
                    <a:pt x="298" y="225"/>
                  </a:lnTo>
                  <a:lnTo>
                    <a:pt x="298" y="229"/>
                  </a:lnTo>
                  <a:lnTo>
                    <a:pt x="298" y="229"/>
                  </a:lnTo>
                  <a:lnTo>
                    <a:pt x="299" y="230"/>
                  </a:lnTo>
                  <a:lnTo>
                    <a:pt x="300" y="232"/>
                  </a:lnTo>
                  <a:lnTo>
                    <a:pt x="300" y="234"/>
                  </a:lnTo>
                  <a:lnTo>
                    <a:pt x="300" y="235"/>
                  </a:lnTo>
                  <a:lnTo>
                    <a:pt x="299" y="244"/>
                  </a:lnTo>
                  <a:lnTo>
                    <a:pt x="299" y="246"/>
                  </a:lnTo>
                  <a:lnTo>
                    <a:pt x="298" y="247"/>
                  </a:lnTo>
                  <a:lnTo>
                    <a:pt x="298" y="248"/>
                  </a:lnTo>
                  <a:lnTo>
                    <a:pt x="298" y="250"/>
                  </a:lnTo>
                  <a:lnTo>
                    <a:pt x="298" y="251"/>
                  </a:lnTo>
                  <a:lnTo>
                    <a:pt x="300" y="253"/>
                  </a:lnTo>
                  <a:lnTo>
                    <a:pt x="300" y="255"/>
                  </a:lnTo>
                  <a:lnTo>
                    <a:pt x="299" y="258"/>
                  </a:lnTo>
                  <a:lnTo>
                    <a:pt x="296" y="258"/>
                  </a:lnTo>
                  <a:lnTo>
                    <a:pt x="295" y="259"/>
                  </a:lnTo>
                  <a:lnTo>
                    <a:pt x="295" y="261"/>
                  </a:lnTo>
                  <a:lnTo>
                    <a:pt x="296" y="263"/>
                  </a:lnTo>
                  <a:lnTo>
                    <a:pt x="301" y="265"/>
                  </a:lnTo>
                  <a:lnTo>
                    <a:pt x="301" y="266"/>
                  </a:lnTo>
                  <a:lnTo>
                    <a:pt x="302" y="266"/>
                  </a:lnTo>
                  <a:lnTo>
                    <a:pt x="303" y="265"/>
                  </a:lnTo>
                  <a:lnTo>
                    <a:pt x="304" y="265"/>
                  </a:lnTo>
                  <a:lnTo>
                    <a:pt x="305" y="266"/>
                  </a:lnTo>
                  <a:lnTo>
                    <a:pt x="305" y="267"/>
                  </a:lnTo>
                  <a:lnTo>
                    <a:pt x="307" y="269"/>
                  </a:lnTo>
                  <a:lnTo>
                    <a:pt x="306" y="271"/>
                  </a:lnTo>
                  <a:lnTo>
                    <a:pt x="310" y="273"/>
                  </a:lnTo>
                  <a:lnTo>
                    <a:pt x="311" y="276"/>
                  </a:lnTo>
                  <a:lnTo>
                    <a:pt x="312" y="275"/>
                  </a:lnTo>
                  <a:lnTo>
                    <a:pt x="313" y="274"/>
                  </a:lnTo>
                  <a:lnTo>
                    <a:pt x="315" y="275"/>
                  </a:lnTo>
                  <a:lnTo>
                    <a:pt x="316" y="276"/>
                  </a:lnTo>
                  <a:lnTo>
                    <a:pt x="314" y="279"/>
                  </a:lnTo>
                  <a:lnTo>
                    <a:pt x="312" y="282"/>
                  </a:lnTo>
                  <a:lnTo>
                    <a:pt x="307" y="283"/>
                  </a:lnTo>
                  <a:lnTo>
                    <a:pt x="297" y="282"/>
                  </a:lnTo>
                  <a:lnTo>
                    <a:pt x="295" y="282"/>
                  </a:lnTo>
                  <a:lnTo>
                    <a:pt x="294" y="283"/>
                  </a:lnTo>
                  <a:lnTo>
                    <a:pt x="290" y="286"/>
                  </a:lnTo>
                  <a:lnTo>
                    <a:pt x="289" y="286"/>
                  </a:lnTo>
                  <a:lnTo>
                    <a:pt x="287" y="284"/>
                  </a:lnTo>
                  <a:lnTo>
                    <a:pt x="287" y="283"/>
                  </a:lnTo>
                  <a:lnTo>
                    <a:pt x="287" y="281"/>
                  </a:lnTo>
                  <a:lnTo>
                    <a:pt x="287" y="280"/>
                  </a:lnTo>
                  <a:lnTo>
                    <a:pt x="286" y="278"/>
                  </a:lnTo>
                  <a:lnTo>
                    <a:pt x="284" y="276"/>
                  </a:lnTo>
                  <a:lnTo>
                    <a:pt x="280" y="271"/>
                  </a:lnTo>
                  <a:lnTo>
                    <a:pt x="278" y="269"/>
                  </a:lnTo>
                  <a:lnTo>
                    <a:pt x="278" y="272"/>
                  </a:lnTo>
                  <a:lnTo>
                    <a:pt x="277" y="275"/>
                  </a:lnTo>
                  <a:lnTo>
                    <a:pt x="276" y="276"/>
                  </a:lnTo>
                  <a:lnTo>
                    <a:pt x="273" y="276"/>
                  </a:lnTo>
                  <a:lnTo>
                    <a:pt x="272" y="277"/>
                  </a:lnTo>
                  <a:lnTo>
                    <a:pt x="273" y="279"/>
                  </a:lnTo>
                  <a:lnTo>
                    <a:pt x="272" y="282"/>
                  </a:lnTo>
                  <a:lnTo>
                    <a:pt x="271" y="283"/>
                  </a:lnTo>
                  <a:lnTo>
                    <a:pt x="270" y="283"/>
                  </a:lnTo>
                  <a:lnTo>
                    <a:pt x="268" y="283"/>
                  </a:lnTo>
                  <a:lnTo>
                    <a:pt x="266" y="283"/>
                  </a:lnTo>
                  <a:lnTo>
                    <a:pt x="265" y="281"/>
                  </a:lnTo>
                  <a:lnTo>
                    <a:pt x="264" y="277"/>
                  </a:lnTo>
                  <a:lnTo>
                    <a:pt x="263" y="277"/>
                  </a:lnTo>
                  <a:lnTo>
                    <a:pt x="262" y="277"/>
                  </a:lnTo>
                  <a:lnTo>
                    <a:pt x="258" y="276"/>
                  </a:lnTo>
                  <a:lnTo>
                    <a:pt x="258" y="275"/>
                  </a:lnTo>
                  <a:lnTo>
                    <a:pt x="257" y="274"/>
                  </a:lnTo>
                  <a:lnTo>
                    <a:pt x="257" y="273"/>
                  </a:lnTo>
                  <a:lnTo>
                    <a:pt x="257" y="272"/>
                  </a:lnTo>
                  <a:lnTo>
                    <a:pt x="258" y="271"/>
                  </a:lnTo>
                  <a:lnTo>
                    <a:pt x="258" y="271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55" y="267"/>
                  </a:lnTo>
                  <a:lnTo>
                    <a:pt x="253" y="268"/>
                  </a:lnTo>
                  <a:lnTo>
                    <a:pt x="252" y="271"/>
                  </a:lnTo>
                  <a:lnTo>
                    <a:pt x="248" y="277"/>
                  </a:lnTo>
                  <a:lnTo>
                    <a:pt x="246" y="277"/>
                  </a:lnTo>
                  <a:lnTo>
                    <a:pt x="245" y="274"/>
                  </a:lnTo>
                  <a:lnTo>
                    <a:pt x="243" y="270"/>
                  </a:lnTo>
                  <a:lnTo>
                    <a:pt x="241" y="269"/>
                  </a:lnTo>
                  <a:lnTo>
                    <a:pt x="240" y="271"/>
                  </a:lnTo>
                  <a:lnTo>
                    <a:pt x="240" y="273"/>
                  </a:lnTo>
                  <a:lnTo>
                    <a:pt x="240" y="276"/>
                  </a:lnTo>
                  <a:lnTo>
                    <a:pt x="240" y="277"/>
                  </a:lnTo>
                  <a:lnTo>
                    <a:pt x="240" y="278"/>
                  </a:lnTo>
                  <a:lnTo>
                    <a:pt x="239" y="279"/>
                  </a:lnTo>
                  <a:lnTo>
                    <a:pt x="239" y="278"/>
                  </a:lnTo>
                  <a:lnTo>
                    <a:pt x="237" y="279"/>
                  </a:lnTo>
                  <a:lnTo>
                    <a:pt x="234" y="283"/>
                  </a:lnTo>
                  <a:lnTo>
                    <a:pt x="232" y="284"/>
                  </a:lnTo>
                  <a:lnTo>
                    <a:pt x="230" y="283"/>
                  </a:lnTo>
                  <a:lnTo>
                    <a:pt x="230" y="281"/>
                  </a:lnTo>
                  <a:lnTo>
                    <a:pt x="231" y="280"/>
                  </a:lnTo>
                  <a:lnTo>
                    <a:pt x="232" y="279"/>
                  </a:lnTo>
                  <a:lnTo>
                    <a:pt x="233" y="277"/>
                  </a:lnTo>
                  <a:lnTo>
                    <a:pt x="233" y="276"/>
                  </a:lnTo>
                  <a:lnTo>
                    <a:pt x="233" y="265"/>
                  </a:lnTo>
                  <a:lnTo>
                    <a:pt x="232" y="262"/>
                  </a:lnTo>
                  <a:lnTo>
                    <a:pt x="230" y="260"/>
                  </a:lnTo>
                  <a:lnTo>
                    <a:pt x="228" y="260"/>
                  </a:lnTo>
                  <a:lnTo>
                    <a:pt x="221" y="265"/>
                  </a:lnTo>
                  <a:lnTo>
                    <a:pt x="219" y="265"/>
                  </a:lnTo>
                  <a:lnTo>
                    <a:pt x="216" y="266"/>
                  </a:lnTo>
                  <a:lnTo>
                    <a:pt x="209" y="271"/>
                  </a:lnTo>
                  <a:lnTo>
                    <a:pt x="207" y="274"/>
                  </a:lnTo>
                  <a:lnTo>
                    <a:pt x="207" y="277"/>
                  </a:lnTo>
                  <a:lnTo>
                    <a:pt x="207" y="283"/>
                  </a:lnTo>
                  <a:lnTo>
                    <a:pt x="209" y="289"/>
                  </a:lnTo>
                  <a:lnTo>
                    <a:pt x="209" y="291"/>
                  </a:lnTo>
                  <a:lnTo>
                    <a:pt x="209" y="293"/>
                  </a:lnTo>
                  <a:lnTo>
                    <a:pt x="208" y="295"/>
                  </a:lnTo>
                  <a:lnTo>
                    <a:pt x="208" y="297"/>
                  </a:lnTo>
                  <a:lnTo>
                    <a:pt x="210" y="299"/>
                  </a:lnTo>
                  <a:lnTo>
                    <a:pt x="212" y="301"/>
                  </a:lnTo>
                  <a:lnTo>
                    <a:pt x="215" y="304"/>
                  </a:lnTo>
                  <a:lnTo>
                    <a:pt x="216" y="307"/>
                  </a:lnTo>
                  <a:lnTo>
                    <a:pt x="214" y="310"/>
                  </a:lnTo>
                  <a:lnTo>
                    <a:pt x="212" y="313"/>
                  </a:lnTo>
                  <a:lnTo>
                    <a:pt x="209" y="317"/>
                  </a:lnTo>
                  <a:lnTo>
                    <a:pt x="209" y="319"/>
                  </a:lnTo>
                  <a:lnTo>
                    <a:pt x="209" y="322"/>
                  </a:lnTo>
                  <a:lnTo>
                    <a:pt x="210" y="328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192" y="336"/>
                  </a:lnTo>
                  <a:lnTo>
                    <a:pt x="191" y="337"/>
                  </a:lnTo>
                  <a:lnTo>
                    <a:pt x="190" y="338"/>
                  </a:lnTo>
                  <a:lnTo>
                    <a:pt x="190" y="341"/>
                  </a:lnTo>
                  <a:lnTo>
                    <a:pt x="191" y="345"/>
                  </a:lnTo>
                  <a:lnTo>
                    <a:pt x="191" y="347"/>
                  </a:lnTo>
                  <a:lnTo>
                    <a:pt x="191" y="349"/>
                  </a:lnTo>
                  <a:lnTo>
                    <a:pt x="191" y="351"/>
                  </a:lnTo>
                  <a:lnTo>
                    <a:pt x="189" y="353"/>
                  </a:lnTo>
                  <a:lnTo>
                    <a:pt x="187" y="354"/>
                  </a:lnTo>
                  <a:lnTo>
                    <a:pt x="185" y="355"/>
                  </a:lnTo>
                  <a:lnTo>
                    <a:pt x="184" y="355"/>
                  </a:lnTo>
                  <a:lnTo>
                    <a:pt x="184" y="356"/>
                  </a:lnTo>
                  <a:lnTo>
                    <a:pt x="185" y="356"/>
                  </a:lnTo>
                  <a:lnTo>
                    <a:pt x="185" y="358"/>
                  </a:lnTo>
                  <a:lnTo>
                    <a:pt x="184" y="360"/>
                  </a:lnTo>
                  <a:lnTo>
                    <a:pt x="182" y="361"/>
                  </a:lnTo>
                  <a:lnTo>
                    <a:pt x="176" y="362"/>
                  </a:lnTo>
                  <a:lnTo>
                    <a:pt x="174" y="364"/>
                  </a:lnTo>
                  <a:lnTo>
                    <a:pt x="174" y="365"/>
                  </a:lnTo>
                  <a:lnTo>
                    <a:pt x="175" y="366"/>
                  </a:lnTo>
                  <a:lnTo>
                    <a:pt x="174" y="368"/>
                  </a:lnTo>
                  <a:lnTo>
                    <a:pt x="172" y="368"/>
                  </a:lnTo>
                  <a:lnTo>
                    <a:pt x="170" y="369"/>
                  </a:lnTo>
                  <a:lnTo>
                    <a:pt x="169" y="370"/>
                  </a:lnTo>
                  <a:lnTo>
                    <a:pt x="167" y="374"/>
                  </a:lnTo>
                  <a:lnTo>
                    <a:pt x="167" y="374"/>
                  </a:lnTo>
                  <a:lnTo>
                    <a:pt x="168" y="376"/>
                  </a:lnTo>
                  <a:lnTo>
                    <a:pt x="168" y="377"/>
                  </a:lnTo>
                  <a:lnTo>
                    <a:pt x="170" y="378"/>
                  </a:lnTo>
                  <a:lnTo>
                    <a:pt x="170" y="380"/>
                  </a:lnTo>
                  <a:lnTo>
                    <a:pt x="170" y="381"/>
                  </a:lnTo>
                  <a:lnTo>
                    <a:pt x="171" y="383"/>
                  </a:lnTo>
                  <a:lnTo>
                    <a:pt x="172" y="385"/>
                  </a:lnTo>
                  <a:lnTo>
                    <a:pt x="170" y="386"/>
                  </a:lnTo>
                  <a:lnTo>
                    <a:pt x="169" y="386"/>
                  </a:lnTo>
                  <a:lnTo>
                    <a:pt x="168" y="387"/>
                  </a:lnTo>
                  <a:lnTo>
                    <a:pt x="168" y="388"/>
                  </a:lnTo>
                  <a:lnTo>
                    <a:pt x="169" y="388"/>
                  </a:lnTo>
                  <a:lnTo>
                    <a:pt x="169" y="392"/>
                  </a:lnTo>
                  <a:lnTo>
                    <a:pt x="169" y="394"/>
                  </a:lnTo>
                  <a:lnTo>
                    <a:pt x="167" y="395"/>
                  </a:lnTo>
                  <a:lnTo>
                    <a:pt x="162" y="395"/>
                  </a:lnTo>
                  <a:lnTo>
                    <a:pt x="155" y="393"/>
                  </a:lnTo>
                  <a:lnTo>
                    <a:pt x="148" y="392"/>
                  </a:lnTo>
                  <a:lnTo>
                    <a:pt x="144" y="396"/>
                  </a:lnTo>
                  <a:lnTo>
                    <a:pt x="143" y="398"/>
                  </a:lnTo>
                  <a:lnTo>
                    <a:pt x="142" y="399"/>
                  </a:lnTo>
                  <a:lnTo>
                    <a:pt x="142" y="400"/>
                  </a:lnTo>
                  <a:lnTo>
                    <a:pt x="139" y="398"/>
                  </a:lnTo>
                  <a:lnTo>
                    <a:pt x="138" y="396"/>
                  </a:lnTo>
                  <a:lnTo>
                    <a:pt x="138" y="392"/>
                  </a:lnTo>
                  <a:lnTo>
                    <a:pt x="138" y="391"/>
                  </a:lnTo>
                  <a:lnTo>
                    <a:pt x="138" y="390"/>
                  </a:lnTo>
                  <a:lnTo>
                    <a:pt x="137" y="387"/>
                  </a:lnTo>
                  <a:lnTo>
                    <a:pt x="134" y="386"/>
                  </a:lnTo>
                  <a:lnTo>
                    <a:pt x="129" y="383"/>
                  </a:lnTo>
                  <a:lnTo>
                    <a:pt x="131" y="381"/>
                  </a:lnTo>
                  <a:lnTo>
                    <a:pt x="132" y="380"/>
                  </a:lnTo>
                  <a:lnTo>
                    <a:pt x="133" y="380"/>
                  </a:lnTo>
                  <a:lnTo>
                    <a:pt x="135" y="379"/>
                  </a:lnTo>
                  <a:lnTo>
                    <a:pt x="138" y="379"/>
                  </a:lnTo>
                  <a:lnTo>
                    <a:pt x="139" y="378"/>
                  </a:lnTo>
                  <a:lnTo>
                    <a:pt x="138" y="376"/>
                  </a:lnTo>
                  <a:lnTo>
                    <a:pt x="138" y="374"/>
                  </a:lnTo>
                  <a:lnTo>
                    <a:pt x="138" y="362"/>
                  </a:lnTo>
                  <a:lnTo>
                    <a:pt x="137" y="360"/>
                  </a:lnTo>
                  <a:lnTo>
                    <a:pt x="135" y="357"/>
                  </a:lnTo>
                  <a:lnTo>
                    <a:pt x="134" y="353"/>
                  </a:lnTo>
                  <a:lnTo>
                    <a:pt x="134" y="349"/>
                  </a:lnTo>
                  <a:lnTo>
                    <a:pt x="134" y="349"/>
                  </a:lnTo>
                  <a:lnTo>
                    <a:pt x="135" y="348"/>
                  </a:lnTo>
                  <a:lnTo>
                    <a:pt x="136" y="347"/>
                  </a:lnTo>
                  <a:lnTo>
                    <a:pt x="135" y="347"/>
                  </a:lnTo>
                  <a:lnTo>
                    <a:pt x="135" y="345"/>
                  </a:lnTo>
                  <a:lnTo>
                    <a:pt x="134" y="344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5" y="341"/>
                  </a:lnTo>
                  <a:lnTo>
                    <a:pt x="135" y="340"/>
                  </a:lnTo>
                  <a:lnTo>
                    <a:pt x="134" y="339"/>
                  </a:lnTo>
                  <a:lnTo>
                    <a:pt x="134" y="338"/>
                  </a:lnTo>
                  <a:lnTo>
                    <a:pt x="134" y="337"/>
                  </a:lnTo>
                  <a:lnTo>
                    <a:pt x="132" y="331"/>
                  </a:lnTo>
                  <a:lnTo>
                    <a:pt x="132" y="329"/>
                  </a:lnTo>
                  <a:lnTo>
                    <a:pt x="132" y="327"/>
                  </a:lnTo>
                  <a:lnTo>
                    <a:pt x="132" y="323"/>
                  </a:lnTo>
                  <a:lnTo>
                    <a:pt x="132" y="322"/>
                  </a:lnTo>
                  <a:lnTo>
                    <a:pt x="132" y="322"/>
                  </a:lnTo>
                  <a:lnTo>
                    <a:pt x="132" y="321"/>
                  </a:lnTo>
                  <a:lnTo>
                    <a:pt x="132" y="320"/>
                  </a:lnTo>
                  <a:lnTo>
                    <a:pt x="133" y="319"/>
                  </a:lnTo>
                  <a:lnTo>
                    <a:pt x="133" y="318"/>
                  </a:lnTo>
                  <a:lnTo>
                    <a:pt x="134" y="317"/>
                  </a:lnTo>
                  <a:lnTo>
                    <a:pt x="135" y="313"/>
                  </a:lnTo>
                  <a:lnTo>
                    <a:pt x="136" y="310"/>
                  </a:lnTo>
                  <a:lnTo>
                    <a:pt x="137" y="307"/>
                  </a:lnTo>
                  <a:lnTo>
                    <a:pt x="137" y="306"/>
                  </a:lnTo>
                  <a:lnTo>
                    <a:pt x="136" y="305"/>
                  </a:lnTo>
                  <a:lnTo>
                    <a:pt x="136" y="304"/>
                  </a:lnTo>
                  <a:lnTo>
                    <a:pt x="134" y="301"/>
                  </a:lnTo>
                  <a:lnTo>
                    <a:pt x="133" y="300"/>
                  </a:lnTo>
                  <a:lnTo>
                    <a:pt x="135" y="300"/>
                  </a:lnTo>
                  <a:lnTo>
                    <a:pt x="136" y="299"/>
                  </a:lnTo>
                  <a:lnTo>
                    <a:pt x="136" y="296"/>
                  </a:lnTo>
                  <a:lnTo>
                    <a:pt x="136" y="295"/>
                  </a:lnTo>
                  <a:lnTo>
                    <a:pt x="137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40" y="293"/>
                  </a:lnTo>
                  <a:lnTo>
                    <a:pt x="141" y="290"/>
                  </a:lnTo>
                  <a:lnTo>
                    <a:pt x="141" y="289"/>
                  </a:lnTo>
                  <a:lnTo>
                    <a:pt x="141" y="286"/>
                  </a:lnTo>
                  <a:lnTo>
                    <a:pt x="141" y="285"/>
                  </a:lnTo>
                  <a:lnTo>
                    <a:pt x="142" y="284"/>
                  </a:lnTo>
                  <a:lnTo>
                    <a:pt x="143" y="283"/>
                  </a:lnTo>
                  <a:lnTo>
                    <a:pt x="143" y="280"/>
                  </a:lnTo>
                  <a:lnTo>
                    <a:pt x="144" y="279"/>
                  </a:lnTo>
                  <a:lnTo>
                    <a:pt x="144" y="279"/>
                  </a:lnTo>
                  <a:lnTo>
                    <a:pt x="144" y="278"/>
                  </a:lnTo>
                  <a:lnTo>
                    <a:pt x="144" y="277"/>
                  </a:lnTo>
                  <a:lnTo>
                    <a:pt x="145" y="276"/>
                  </a:lnTo>
                  <a:lnTo>
                    <a:pt x="146" y="275"/>
                  </a:lnTo>
                  <a:lnTo>
                    <a:pt x="146" y="274"/>
                  </a:lnTo>
                  <a:lnTo>
                    <a:pt x="146" y="270"/>
                  </a:lnTo>
                  <a:lnTo>
                    <a:pt x="146" y="269"/>
                  </a:lnTo>
                  <a:lnTo>
                    <a:pt x="145" y="268"/>
                  </a:lnTo>
                  <a:lnTo>
                    <a:pt x="145" y="269"/>
                  </a:lnTo>
                  <a:lnTo>
                    <a:pt x="145" y="268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5" y="259"/>
                  </a:lnTo>
                  <a:lnTo>
                    <a:pt x="144" y="256"/>
                  </a:lnTo>
                  <a:lnTo>
                    <a:pt x="144" y="254"/>
                  </a:lnTo>
                  <a:lnTo>
                    <a:pt x="145" y="253"/>
                  </a:lnTo>
                  <a:lnTo>
                    <a:pt x="146" y="251"/>
                  </a:lnTo>
                  <a:lnTo>
                    <a:pt x="146" y="249"/>
                  </a:lnTo>
                  <a:lnTo>
                    <a:pt x="146" y="248"/>
                  </a:lnTo>
                  <a:lnTo>
                    <a:pt x="146" y="247"/>
                  </a:lnTo>
                  <a:lnTo>
                    <a:pt x="145" y="244"/>
                  </a:lnTo>
                  <a:lnTo>
                    <a:pt x="140" y="234"/>
                  </a:lnTo>
                  <a:lnTo>
                    <a:pt x="140" y="231"/>
                  </a:lnTo>
                  <a:lnTo>
                    <a:pt x="136" y="225"/>
                  </a:lnTo>
                  <a:lnTo>
                    <a:pt x="135" y="222"/>
                  </a:lnTo>
                  <a:lnTo>
                    <a:pt x="135" y="220"/>
                  </a:lnTo>
                  <a:lnTo>
                    <a:pt x="135" y="218"/>
                  </a:lnTo>
                  <a:lnTo>
                    <a:pt x="135" y="217"/>
                  </a:lnTo>
                  <a:lnTo>
                    <a:pt x="134" y="217"/>
                  </a:lnTo>
                  <a:lnTo>
                    <a:pt x="134" y="215"/>
                  </a:lnTo>
                  <a:lnTo>
                    <a:pt x="134" y="213"/>
                  </a:lnTo>
                  <a:lnTo>
                    <a:pt x="132" y="212"/>
                  </a:lnTo>
                  <a:lnTo>
                    <a:pt x="133" y="211"/>
                  </a:lnTo>
                  <a:lnTo>
                    <a:pt x="133" y="210"/>
                  </a:lnTo>
                  <a:lnTo>
                    <a:pt x="133" y="208"/>
                  </a:lnTo>
                  <a:lnTo>
                    <a:pt x="132" y="203"/>
                  </a:lnTo>
                  <a:lnTo>
                    <a:pt x="130" y="201"/>
                  </a:lnTo>
                  <a:lnTo>
                    <a:pt x="127" y="198"/>
                  </a:lnTo>
                  <a:lnTo>
                    <a:pt x="127" y="197"/>
                  </a:lnTo>
                  <a:lnTo>
                    <a:pt x="126" y="195"/>
                  </a:lnTo>
                  <a:lnTo>
                    <a:pt x="125" y="196"/>
                  </a:lnTo>
                  <a:lnTo>
                    <a:pt x="122" y="195"/>
                  </a:lnTo>
                  <a:lnTo>
                    <a:pt x="120" y="193"/>
                  </a:lnTo>
                  <a:lnTo>
                    <a:pt x="118" y="193"/>
                  </a:lnTo>
                  <a:lnTo>
                    <a:pt x="118" y="192"/>
                  </a:lnTo>
                  <a:lnTo>
                    <a:pt x="117" y="190"/>
                  </a:lnTo>
                  <a:lnTo>
                    <a:pt x="114" y="188"/>
                  </a:lnTo>
                  <a:lnTo>
                    <a:pt x="112" y="186"/>
                  </a:lnTo>
                  <a:lnTo>
                    <a:pt x="111" y="185"/>
                  </a:lnTo>
                  <a:lnTo>
                    <a:pt x="110" y="185"/>
                  </a:lnTo>
                  <a:lnTo>
                    <a:pt x="109" y="184"/>
                  </a:lnTo>
                  <a:lnTo>
                    <a:pt x="110" y="183"/>
                  </a:lnTo>
                  <a:lnTo>
                    <a:pt x="110" y="182"/>
                  </a:lnTo>
                  <a:lnTo>
                    <a:pt x="107" y="181"/>
                  </a:lnTo>
                  <a:lnTo>
                    <a:pt x="105" y="179"/>
                  </a:lnTo>
                  <a:lnTo>
                    <a:pt x="106" y="179"/>
                  </a:lnTo>
                  <a:lnTo>
                    <a:pt x="107" y="178"/>
                  </a:lnTo>
                  <a:lnTo>
                    <a:pt x="106" y="177"/>
                  </a:lnTo>
                  <a:lnTo>
                    <a:pt x="106" y="176"/>
                  </a:lnTo>
                  <a:lnTo>
                    <a:pt x="105" y="172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6"/>
                  </a:lnTo>
                  <a:lnTo>
                    <a:pt x="100" y="163"/>
                  </a:lnTo>
                  <a:lnTo>
                    <a:pt x="99" y="162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60"/>
                  </a:lnTo>
                  <a:lnTo>
                    <a:pt x="94" y="160"/>
                  </a:lnTo>
                  <a:lnTo>
                    <a:pt x="92" y="159"/>
                  </a:lnTo>
                  <a:lnTo>
                    <a:pt x="91" y="159"/>
                  </a:lnTo>
                  <a:lnTo>
                    <a:pt x="90" y="157"/>
                  </a:lnTo>
                  <a:lnTo>
                    <a:pt x="88" y="151"/>
                  </a:lnTo>
                  <a:lnTo>
                    <a:pt x="87" y="151"/>
                  </a:lnTo>
                  <a:lnTo>
                    <a:pt x="86" y="151"/>
                  </a:lnTo>
                  <a:lnTo>
                    <a:pt x="85" y="150"/>
                  </a:lnTo>
                  <a:lnTo>
                    <a:pt x="86" y="145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5" y="141"/>
                  </a:lnTo>
                  <a:lnTo>
                    <a:pt x="85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37"/>
                  </a:lnTo>
                  <a:lnTo>
                    <a:pt x="83" y="137"/>
                  </a:lnTo>
                  <a:lnTo>
                    <a:pt x="82" y="136"/>
                  </a:lnTo>
                  <a:lnTo>
                    <a:pt x="79" y="136"/>
                  </a:lnTo>
                  <a:lnTo>
                    <a:pt x="78" y="136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76" y="134"/>
                  </a:lnTo>
                  <a:lnTo>
                    <a:pt x="76" y="133"/>
                  </a:lnTo>
                  <a:lnTo>
                    <a:pt x="75" y="128"/>
                  </a:lnTo>
                  <a:lnTo>
                    <a:pt x="74" y="128"/>
                  </a:lnTo>
                  <a:lnTo>
                    <a:pt x="73" y="128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2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1" y="111"/>
                  </a:lnTo>
                  <a:lnTo>
                    <a:pt x="59" y="107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0" y="103"/>
                  </a:lnTo>
                  <a:lnTo>
                    <a:pt x="60" y="102"/>
                  </a:lnTo>
                  <a:lnTo>
                    <a:pt x="60" y="101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58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5" y="94"/>
                  </a:lnTo>
                  <a:lnTo>
                    <a:pt x="54" y="92"/>
                  </a:lnTo>
                  <a:lnTo>
                    <a:pt x="54" y="91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3" y="86"/>
                  </a:lnTo>
                  <a:lnTo>
                    <a:pt x="53" y="85"/>
                  </a:lnTo>
                  <a:lnTo>
                    <a:pt x="53" y="81"/>
                  </a:lnTo>
                  <a:lnTo>
                    <a:pt x="51" y="79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9" y="74"/>
                  </a:lnTo>
                  <a:lnTo>
                    <a:pt x="49" y="73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9" y="69"/>
                  </a:lnTo>
                  <a:lnTo>
                    <a:pt x="48" y="68"/>
                  </a:lnTo>
                  <a:lnTo>
                    <a:pt x="48" y="67"/>
                  </a:lnTo>
                  <a:lnTo>
                    <a:pt x="47" y="67"/>
                  </a:lnTo>
                  <a:lnTo>
                    <a:pt x="46" y="66"/>
                  </a:lnTo>
                  <a:lnTo>
                    <a:pt x="44" y="64"/>
                  </a:lnTo>
                  <a:lnTo>
                    <a:pt x="42" y="65"/>
                  </a:lnTo>
                  <a:lnTo>
                    <a:pt x="42" y="64"/>
                  </a:lnTo>
                  <a:lnTo>
                    <a:pt x="42" y="63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1" y="60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3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8" y="38"/>
                  </a:lnTo>
                  <a:lnTo>
                    <a:pt x="27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1" y="34"/>
                  </a:lnTo>
                  <a:lnTo>
                    <a:pt x="19" y="35"/>
                  </a:lnTo>
                  <a:lnTo>
                    <a:pt x="18" y="32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40" name="Freeform 40">
              <a:extLst>
                <a:ext uri="{FF2B5EF4-FFF2-40B4-BE49-F238E27FC236}">
                  <a16:creationId xmlns:a16="http://schemas.microsoft.com/office/drawing/2014/main" id="{0DADC8AE-DECF-5938-15C4-B03495936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4496" y="1707921"/>
              <a:ext cx="1172107" cy="1592536"/>
            </a:xfrm>
            <a:custGeom>
              <a:avLst/>
              <a:gdLst>
                <a:gd name="T0" fmla="*/ 672 w 828"/>
                <a:gd name="T1" fmla="*/ 985 h 1125"/>
                <a:gd name="T2" fmla="*/ 649 w 828"/>
                <a:gd name="T3" fmla="*/ 1069 h 1125"/>
                <a:gd name="T4" fmla="*/ 605 w 828"/>
                <a:gd name="T5" fmla="*/ 1077 h 1125"/>
                <a:gd name="T6" fmla="*/ 522 w 828"/>
                <a:gd name="T7" fmla="*/ 1083 h 1125"/>
                <a:gd name="T8" fmla="*/ 446 w 828"/>
                <a:gd name="T9" fmla="*/ 1093 h 1125"/>
                <a:gd name="T10" fmla="*/ 389 w 828"/>
                <a:gd name="T11" fmla="*/ 1125 h 1125"/>
                <a:gd name="T12" fmla="*/ 357 w 828"/>
                <a:gd name="T13" fmla="*/ 1088 h 1125"/>
                <a:gd name="T14" fmla="*/ 255 w 828"/>
                <a:gd name="T15" fmla="*/ 1059 h 1125"/>
                <a:gd name="T16" fmla="*/ 246 w 828"/>
                <a:gd name="T17" fmla="*/ 1078 h 1125"/>
                <a:gd name="T18" fmla="*/ 169 w 828"/>
                <a:gd name="T19" fmla="*/ 1089 h 1125"/>
                <a:gd name="T20" fmla="*/ 156 w 828"/>
                <a:gd name="T21" fmla="*/ 1012 h 1125"/>
                <a:gd name="T22" fmla="*/ 196 w 828"/>
                <a:gd name="T23" fmla="*/ 925 h 1125"/>
                <a:gd name="T24" fmla="*/ 136 w 828"/>
                <a:gd name="T25" fmla="*/ 870 h 1125"/>
                <a:gd name="T26" fmla="*/ 75 w 828"/>
                <a:gd name="T27" fmla="*/ 861 h 1125"/>
                <a:gd name="T28" fmla="*/ 59 w 828"/>
                <a:gd name="T29" fmla="*/ 794 h 1125"/>
                <a:gd name="T30" fmla="*/ 25 w 828"/>
                <a:gd name="T31" fmla="*/ 734 h 1125"/>
                <a:gd name="T32" fmla="*/ 37 w 828"/>
                <a:gd name="T33" fmla="*/ 683 h 1125"/>
                <a:gd name="T34" fmla="*/ 17 w 828"/>
                <a:gd name="T35" fmla="*/ 633 h 1125"/>
                <a:gd name="T36" fmla="*/ 28 w 828"/>
                <a:gd name="T37" fmla="*/ 565 h 1125"/>
                <a:gd name="T38" fmla="*/ 31 w 828"/>
                <a:gd name="T39" fmla="*/ 485 h 1125"/>
                <a:gd name="T40" fmla="*/ 94 w 828"/>
                <a:gd name="T41" fmla="*/ 443 h 1125"/>
                <a:gd name="T42" fmla="*/ 107 w 828"/>
                <a:gd name="T43" fmla="*/ 371 h 1125"/>
                <a:gd name="T44" fmla="*/ 116 w 828"/>
                <a:gd name="T45" fmla="*/ 239 h 1125"/>
                <a:gd name="T46" fmla="*/ 212 w 828"/>
                <a:gd name="T47" fmla="*/ 255 h 1125"/>
                <a:gd name="T48" fmla="*/ 240 w 828"/>
                <a:gd name="T49" fmla="*/ 223 h 1125"/>
                <a:gd name="T50" fmla="*/ 355 w 828"/>
                <a:gd name="T51" fmla="*/ 232 h 1125"/>
                <a:gd name="T52" fmla="*/ 272 w 828"/>
                <a:gd name="T53" fmla="*/ 147 h 1125"/>
                <a:gd name="T54" fmla="*/ 262 w 828"/>
                <a:gd name="T55" fmla="*/ 102 h 1125"/>
                <a:gd name="T56" fmla="*/ 315 w 828"/>
                <a:gd name="T57" fmla="*/ 41 h 1125"/>
                <a:gd name="T58" fmla="*/ 377 w 828"/>
                <a:gd name="T59" fmla="*/ 62 h 1125"/>
                <a:gd name="T60" fmla="*/ 407 w 828"/>
                <a:gd name="T61" fmla="*/ 98 h 1125"/>
                <a:gd name="T62" fmla="*/ 443 w 828"/>
                <a:gd name="T63" fmla="*/ 162 h 1125"/>
                <a:gd name="T64" fmla="*/ 509 w 828"/>
                <a:gd name="T65" fmla="*/ 166 h 1125"/>
                <a:gd name="T66" fmla="*/ 584 w 828"/>
                <a:gd name="T67" fmla="*/ 121 h 1125"/>
                <a:gd name="T68" fmla="*/ 594 w 828"/>
                <a:gd name="T69" fmla="*/ 108 h 1125"/>
                <a:gd name="T70" fmla="*/ 619 w 828"/>
                <a:gd name="T71" fmla="*/ 102 h 1125"/>
                <a:gd name="T72" fmla="*/ 656 w 828"/>
                <a:gd name="T73" fmla="*/ 124 h 1125"/>
                <a:gd name="T74" fmla="*/ 718 w 828"/>
                <a:gd name="T75" fmla="*/ 151 h 1125"/>
                <a:gd name="T76" fmla="*/ 759 w 828"/>
                <a:gd name="T77" fmla="*/ 207 h 1125"/>
                <a:gd name="T78" fmla="*/ 750 w 828"/>
                <a:gd name="T79" fmla="*/ 331 h 1125"/>
                <a:gd name="T80" fmla="*/ 804 w 828"/>
                <a:gd name="T81" fmla="*/ 455 h 1125"/>
                <a:gd name="T82" fmla="*/ 827 w 828"/>
                <a:gd name="T83" fmla="*/ 572 h 1125"/>
                <a:gd name="T84" fmla="*/ 780 w 828"/>
                <a:gd name="T85" fmla="*/ 608 h 1125"/>
                <a:gd name="T86" fmla="*/ 725 w 828"/>
                <a:gd name="T87" fmla="*/ 647 h 1125"/>
                <a:gd name="T88" fmla="*/ 648 w 828"/>
                <a:gd name="T89" fmla="*/ 684 h 1125"/>
                <a:gd name="T90" fmla="*/ 583 w 828"/>
                <a:gd name="T91" fmla="*/ 728 h 1125"/>
                <a:gd name="T92" fmla="*/ 576 w 828"/>
                <a:gd name="T93" fmla="*/ 745 h 1125"/>
                <a:gd name="T94" fmla="*/ 608 w 828"/>
                <a:gd name="T95" fmla="*/ 821 h 1125"/>
                <a:gd name="T96" fmla="*/ 694 w 828"/>
                <a:gd name="T97" fmla="*/ 896 h 1125"/>
                <a:gd name="T98" fmla="*/ 738 w 828"/>
                <a:gd name="T99" fmla="*/ 172 h 1125"/>
                <a:gd name="T100" fmla="*/ 719 w 828"/>
                <a:gd name="T101" fmla="*/ 139 h 1125"/>
                <a:gd name="T102" fmla="*/ 140 w 828"/>
                <a:gd name="T103" fmla="*/ 207 h 1125"/>
                <a:gd name="T104" fmla="*/ 164 w 828"/>
                <a:gd name="T105" fmla="*/ 204 h 1125"/>
                <a:gd name="T106" fmla="*/ 277 w 828"/>
                <a:gd name="T107" fmla="*/ 91 h 1125"/>
                <a:gd name="T108" fmla="*/ 653 w 828"/>
                <a:gd name="T109" fmla="*/ 86 h 1125"/>
                <a:gd name="T110" fmla="*/ 702 w 828"/>
                <a:gd name="T111" fmla="*/ 116 h 1125"/>
                <a:gd name="T112" fmla="*/ 666 w 828"/>
                <a:gd name="T113" fmla="*/ 125 h 1125"/>
                <a:gd name="T114" fmla="*/ 662 w 828"/>
                <a:gd name="T115" fmla="*/ 88 h 1125"/>
                <a:gd name="T116" fmla="*/ 684 w 828"/>
                <a:gd name="T117" fmla="*/ 90 h 1125"/>
                <a:gd name="T118" fmla="*/ 666 w 828"/>
                <a:gd name="T119" fmla="*/ 68 h 1125"/>
                <a:gd name="T120" fmla="*/ 225 w 828"/>
                <a:gd name="T121" fmla="*/ 58 h 1125"/>
                <a:gd name="T122" fmla="*/ 219 w 828"/>
                <a:gd name="T123" fmla="*/ 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1125">
                  <a:moveTo>
                    <a:pt x="719" y="924"/>
                  </a:moveTo>
                  <a:lnTo>
                    <a:pt x="716" y="930"/>
                  </a:lnTo>
                  <a:lnTo>
                    <a:pt x="715" y="931"/>
                  </a:lnTo>
                  <a:lnTo>
                    <a:pt x="716" y="931"/>
                  </a:lnTo>
                  <a:lnTo>
                    <a:pt x="717" y="932"/>
                  </a:lnTo>
                  <a:lnTo>
                    <a:pt x="718" y="933"/>
                  </a:lnTo>
                  <a:lnTo>
                    <a:pt x="719" y="933"/>
                  </a:lnTo>
                  <a:lnTo>
                    <a:pt x="718" y="935"/>
                  </a:lnTo>
                  <a:lnTo>
                    <a:pt x="717" y="936"/>
                  </a:lnTo>
                  <a:lnTo>
                    <a:pt x="718" y="941"/>
                  </a:lnTo>
                  <a:lnTo>
                    <a:pt x="718" y="943"/>
                  </a:lnTo>
                  <a:lnTo>
                    <a:pt x="717" y="945"/>
                  </a:lnTo>
                  <a:lnTo>
                    <a:pt x="717" y="947"/>
                  </a:lnTo>
                  <a:lnTo>
                    <a:pt x="715" y="950"/>
                  </a:lnTo>
                  <a:lnTo>
                    <a:pt x="714" y="950"/>
                  </a:lnTo>
                  <a:lnTo>
                    <a:pt x="714" y="951"/>
                  </a:lnTo>
                  <a:lnTo>
                    <a:pt x="714" y="952"/>
                  </a:lnTo>
                  <a:lnTo>
                    <a:pt x="712" y="952"/>
                  </a:lnTo>
                  <a:lnTo>
                    <a:pt x="711" y="952"/>
                  </a:lnTo>
                  <a:lnTo>
                    <a:pt x="710" y="954"/>
                  </a:lnTo>
                  <a:lnTo>
                    <a:pt x="709" y="957"/>
                  </a:lnTo>
                  <a:lnTo>
                    <a:pt x="706" y="956"/>
                  </a:lnTo>
                  <a:lnTo>
                    <a:pt x="704" y="953"/>
                  </a:lnTo>
                  <a:lnTo>
                    <a:pt x="703" y="952"/>
                  </a:lnTo>
                  <a:lnTo>
                    <a:pt x="702" y="951"/>
                  </a:lnTo>
                  <a:lnTo>
                    <a:pt x="692" y="949"/>
                  </a:lnTo>
                  <a:lnTo>
                    <a:pt x="689" y="949"/>
                  </a:lnTo>
                  <a:lnTo>
                    <a:pt x="686" y="950"/>
                  </a:lnTo>
                  <a:lnTo>
                    <a:pt x="685" y="951"/>
                  </a:lnTo>
                  <a:lnTo>
                    <a:pt x="684" y="952"/>
                  </a:lnTo>
                  <a:lnTo>
                    <a:pt x="685" y="953"/>
                  </a:lnTo>
                  <a:lnTo>
                    <a:pt x="685" y="956"/>
                  </a:lnTo>
                  <a:lnTo>
                    <a:pt x="686" y="956"/>
                  </a:lnTo>
                  <a:lnTo>
                    <a:pt x="686" y="958"/>
                  </a:lnTo>
                  <a:lnTo>
                    <a:pt x="686" y="959"/>
                  </a:lnTo>
                  <a:lnTo>
                    <a:pt x="685" y="962"/>
                  </a:lnTo>
                  <a:lnTo>
                    <a:pt x="684" y="963"/>
                  </a:lnTo>
                  <a:lnTo>
                    <a:pt x="684" y="964"/>
                  </a:lnTo>
                  <a:lnTo>
                    <a:pt x="684" y="968"/>
                  </a:lnTo>
                  <a:lnTo>
                    <a:pt x="684" y="969"/>
                  </a:lnTo>
                  <a:lnTo>
                    <a:pt x="684" y="970"/>
                  </a:lnTo>
                  <a:lnTo>
                    <a:pt x="684" y="971"/>
                  </a:lnTo>
                  <a:lnTo>
                    <a:pt x="684" y="972"/>
                  </a:lnTo>
                  <a:lnTo>
                    <a:pt x="683" y="974"/>
                  </a:lnTo>
                  <a:lnTo>
                    <a:pt x="682" y="977"/>
                  </a:lnTo>
                  <a:lnTo>
                    <a:pt x="672" y="985"/>
                  </a:lnTo>
                  <a:lnTo>
                    <a:pt x="670" y="986"/>
                  </a:lnTo>
                  <a:lnTo>
                    <a:pt x="657" y="988"/>
                  </a:lnTo>
                  <a:lnTo>
                    <a:pt x="648" y="992"/>
                  </a:lnTo>
                  <a:lnTo>
                    <a:pt x="647" y="993"/>
                  </a:lnTo>
                  <a:lnTo>
                    <a:pt x="643" y="997"/>
                  </a:lnTo>
                  <a:lnTo>
                    <a:pt x="640" y="998"/>
                  </a:lnTo>
                  <a:lnTo>
                    <a:pt x="639" y="999"/>
                  </a:lnTo>
                  <a:lnTo>
                    <a:pt x="634" y="1000"/>
                  </a:lnTo>
                  <a:lnTo>
                    <a:pt x="633" y="1001"/>
                  </a:lnTo>
                  <a:lnTo>
                    <a:pt x="632" y="1002"/>
                  </a:lnTo>
                  <a:lnTo>
                    <a:pt x="630" y="1004"/>
                  </a:lnTo>
                  <a:lnTo>
                    <a:pt x="629" y="1006"/>
                  </a:lnTo>
                  <a:lnTo>
                    <a:pt x="625" y="1009"/>
                  </a:lnTo>
                  <a:lnTo>
                    <a:pt x="624" y="1011"/>
                  </a:lnTo>
                  <a:lnTo>
                    <a:pt x="623" y="1011"/>
                  </a:lnTo>
                  <a:lnTo>
                    <a:pt x="622" y="1011"/>
                  </a:lnTo>
                  <a:lnTo>
                    <a:pt x="622" y="1012"/>
                  </a:lnTo>
                  <a:lnTo>
                    <a:pt x="621" y="1015"/>
                  </a:lnTo>
                  <a:lnTo>
                    <a:pt x="622" y="1017"/>
                  </a:lnTo>
                  <a:lnTo>
                    <a:pt x="623" y="1018"/>
                  </a:lnTo>
                  <a:lnTo>
                    <a:pt x="624" y="1019"/>
                  </a:lnTo>
                  <a:lnTo>
                    <a:pt x="630" y="1026"/>
                  </a:lnTo>
                  <a:lnTo>
                    <a:pt x="631" y="1029"/>
                  </a:lnTo>
                  <a:lnTo>
                    <a:pt x="631" y="1030"/>
                  </a:lnTo>
                  <a:lnTo>
                    <a:pt x="632" y="1032"/>
                  </a:lnTo>
                  <a:lnTo>
                    <a:pt x="633" y="1033"/>
                  </a:lnTo>
                  <a:lnTo>
                    <a:pt x="635" y="1035"/>
                  </a:lnTo>
                  <a:lnTo>
                    <a:pt x="636" y="1036"/>
                  </a:lnTo>
                  <a:lnTo>
                    <a:pt x="637" y="1036"/>
                  </a:lnTo>
                  <a:lnTo>
                    <a:pt x="639" y="1038"/>
                  </a:lnTo>
                  <a:lnTo>
                    <a:pt x="642" y="1045"/>
                  </a:lnTo>
                  <a:lnTo>
                    <a:pt x="644" y="1048"/>
                  </a:lnTo>
                  <a:lnTo>
                    <a:pt x="638" y="1058"/>
                  </a:lnTo>
                  <a:lnTo>
                    <a:pt x="638" y="1059"/>
                  </a:lnTo>
                  <a:lnTo>
                    <a:pt x="638" y="1059"/>
                  </a:lnTo>
                  <a:lnTo>
                    <a:pt x="638" y="1060"/>
                  </a:lnTo>
                  <a:lnTo>
                    <a:pt x="637" y="1061"/>
                  </a:lnTo>
                  <a:lnTo>
                    <a:pt x="637" y="1063"/>
                  </a:lnTo>
                  <a:lnTo>
                    <a:pt x="636" y="1065"/>
                  </a:lnTo>
                  <a:lnTo>
                    <a:pt x="636" y="1066"/>
                  </a:lnTo>
                  <a:lnTo>
                    <a:pt x="642" y="1068"/>
                  </a:lnTo>
                  <a:lnTo>
                    <a:pt x="643" y="1067"/>
                  </a:lnTo>
                  <a:lnTo>
                    <a:pt x="645" y="1066"/>
                  </a:lnTo>
                  <a:lnTo>
                    <a:pt x="647" y="1066"/>
                  </a:lnTo>
                  <a:lnTo>
                    <a:pt x="648" y="1067"/>
                  </a:lnTo>
                  <a:lnTo>
                    <a:pt x="649" y="1069"/>
                  </a:lnTo>
                  <a:lnTo>
                    <a:pt x="651" y="1071"/>
                  </a:lnTo>
                  <a:lnTo>
                    <a:pt x="652" y="1074"/>
                  </a:lnTo>
                  <a:lnTo>
                    <a:pt x="652" y="1076"/>
                  </a:lnTo>
                  <a:lnTo>
                    <a:pt x="652" y="1077"/>
                  </a:lnTo>
                  <a:lnTo>
                    <a:pt x="652" y="1078"/>
                  </a:lnTo>
                  <a:lnTo>
                    <a:pt x="651" y="1079"/>
                  </a:lnTo>
                  <a:lnTo>
                    <a:pt x="650" y="1082"/>
                  </a:lnTo>
                  <a:lnTo>
                    <a:pt x="648" y="1084"/>
                  </a:lnTo>
                  <a:lnTo>
                    <a:pt x="648" y="1083"/>
                  </a:lnTo>
                  <a:lnTo>
                    <a:pt x="648" y="1087"/>
                  </a:lnTo>
                  <a:lnTo>
                    <a:pt x="648" y="1089"/>
                  </a:lnTo>
                  <a:lnTo>
                    <a:pt x="648" y="1092"/>
                  </a:lnTo>
                  <a:lnTo>
                    <a:pt x="648" y="1093"/>
                  </a:lnTo>
                  <a:lnTo>
                    <a:pt x="648" y="1094"/>
                  </a:lnTo>
                  <a:lnTo>
                    <a:pt x="648" y="1094"/>
                  </a:lnTo>
                  <a:lnTo>
                    <a:pt x="648" y="1095"/>
                  </a:lnTo>
                  <a:lnTo>
                    <a:pt x="648" y="1096"/>
                  </a:lnTo>
                  <a:lnTo>
                    <a:pt x="646" y="1099"/>
                  </a:lnTo>
                  <a:lnTo>
                    <a:pt x="645" y="1100"/>
                  </a:lnTo>
                  <a:lnTo>
                    <a:pt x="644" y="1100"/>
                  </a:lnTo>
                  <a:lnTo>
                    <a:pt x="643" y="1099"/>
                  </a:lnTo>
                  <a:lnTo>
                    <a:pt x="642" y="1098"/>
                  </a:lnTo>
                  <a:lnTo>
                    <a:pt x="642" y="1098"/>
                  </a:lnTo>
                  <a:lnTo>
                    <a:pt x="641" y="1099"/>
                  </a:lnTo>
                  <a:lnTo>
                    <a:pt x="640" y="1099"/>
                  </a:lnTo>
                  <a:lnTo>
                    <a:pt x="639" y="1099"/>
                  </a:lnTo>
                  <a:lnTo>
                    <a:pt x="635" y="1095"/>
                  </a:lnTo>
                  <a:lnTo>
                    <a:pt x="630" y="1090"/>
                  </a:lnTo>
                  <a:lnTo>
                    <a:pt x="630" y="1090"/>
                  </a:lnTo>
                  <a:lnTo>
                    <a:pt x="629" y="1089"/>
                  </a:lnTo>
                  <a:lnTo>
                    <a:pt x="627" y="1089"/>
                  </a:lnTo>
                  <a:lnTo>
                    <a:pt x="625" y="1088"/>
                  </a:lnTo>
                  <a:lnTo>
                    <a:pt x="624" y="1084"/>
                  </a:lnTo>
                  <a:lnTo>
                    <a:pt x="626" y="1082"/>
                  </a:lnTo>
                  <a:lnTo>
                    <a:pt x="628" y="1080"/>
                  </a:lnTo>
                  <a:lnTo>
                    <a:pt x="626" y="1078"/>
                  </a:lnTo>
                  <a:lnTo>
                    <a:pt x="624" y="1077"/>
                  </a:lnTo>
                  <a:lnTo>
                    <a:pt x="623" y="1075"/>
                  </a:lnTo>
                  <a:lnTo>
                    <a:pt x="624" y="1073"/>
                  </a:lnTo>
                  <a:lnTo>
                    <a:pt x="622" y="1073"/>
                  </a:lnTo>
                  <a:lnTo>
                    <a:pt x="617" y="1071"/>
                  </a:lnTo>
                  <a:lnTo>
                    <a:pt x="614" y="1071"/>
                  </a:lnTo>
                  <a:lnTo>
                    <a:pt x="611" y="1072"/>
                  </a:lnTo>
                  <a:lnTo>
                    <a:pt x="609" y="1073"/>
                  </a:lnTo>
                  <a:lnTo>
                    <a:pt x="606" y="1076"/>
                  </a:lnTo>
                  <a:lnTo>
                    <a:pt x="605" y="1077"/>
                  </a:lnTo>
                  <a:lnTo>
                    <a:pt x="603" y="1077"/>
                  </a:lnTo>
                  <a:lnTo>
                    <a:pt x="601" y="1078"/>
                  </a:lnTo>
                  <a:lnTo>
                    <a:pt x="600" y="1077"/>
                  </a:lnTo>
                  <a:lnTo>
                    <a:pt x="599" y="1077"/>
                  </a:lnTo>
                  <a:lnTo>
                    <a:pt x="595" y="1075"/>
                  </a:lnTo>
                  <a:lnTo>
                    <a:pt x="595" y="1074"/>
                  </a:lnTo>
                  <a:lnTo>
                    <a:pt x="594" y="1073"/>
                  </a:lnTo>
                  <a:lnTo>
                    <a:pt x="594" y="1071"/>
                  </a:lnTo>
                  <a:lnTo>
                    <a:pt x="593" y="1070"/>
                  </a:lnTo>
                  <a:lnTo>
                    <a:pt x="592" y="1069"/>
                  </a:lnTo>
                  <a:lnTo>
                    <a:pt x="588" y="1071"/>
                  </a:lnTo>
                  <a:lnTo>
                    <a:pt x="587" y="1071"/>
                  </a:lnTo>
                  <a:lnTo>
                    <a:pt x="582" y="1070"/>
                  </a:lnTo>
                  <a:lnTo>
                    <a:pt x="579" y="1070"/>
                  </a:lnTo>
                  <a:lnTo>
                    <a:pt x="577" y="1071"/>
                  </a:lnTo>
                  <a:lnTo>
                    <a:pt x="576" y="1071"/>
                  </a:lnTo>
                  <a:lnTo>
                    <a:pt x="576" y="1071"/>
                  </a:lnTo>
                  <a:lnTo>
                    <a:pt x="575" y="1069"/>
                  </a:lnTo>
                  <a:lnTo>
                    <a:pt x="576" y="1068"/>
                  </a:lnTo>
                  <a:lnTo>
                    <a:pt x="576" y="1067"/>
                  </a:lnTo>
                  <a:lnTo>
                    <a:pt x="576" y="1066"/>
                  </a:lnTo>
                  <a:lnTo>
                    <a:pt x="576" y="1065"/>
                  </a:lnTo>
                  <a:lnTo>
                    <a:pt x="576" y="1064"/>
                  </a:lnTo>
                  <a:lnTo>
                    <a:pt x="576" y="1065"/>
                  </a:lnTo>
                  <a:lnTo>
                    <a:pt x="575" y="1065"/>
                  </a:lnTo>
                  <a:lnTo>
                    <a:pt x="572" y="1067"/>
                  </a:lnTo>
                  <a:lnTo>
                    <a:pt x="570" y="1067"/>
                  </a:lnTo>
                  <a:lnTo>
                    <a:pt x="571" y="1069"/>
                  </a:lnTo>
                  <a:lnTo>
                    <a:pt x="571" y="1070"/>
                  </a:lnTo>
                  <a:lnTo>
                    <a:pt x="572" y="1071"/>
                  </a:lnTo>
                  <a:lnTo>
                    <a:pt x="573" y="1071"/>
                  </a:lnTo>
                  <a:lnTo>
                    <a:pt x="573" y="1071"/>
                  </a:lnTo>
                  <a:lnTo>
                    <a:pt x="573" y="1072"/>
                  </a:lnTo>
                  <a:lnTo>
                    <a:pt x="574" y="1076"/>
                  </a:lnTo>
                  <a:lnTo>
                    <a:pt x="573" y="1077"/>
                  </a:lnTo>
                  <a:lnTo>
                    <a:pt x="573" y="1077"/>
                  </a:lnTo>
                  <a:lnTo>
                    <a:pt x="570" y="1081"/>
                  </a:lnTo>
                  <a:lnTo>
                    <a:pt x="570" y="1081"/>
                  </a:lnTo>
                  <a:lnTo>
                    <a:pt x="549" y="1080"/>
                  </a:lnTo>
                  <a:lnTo>
                    <a:pt x="541" y="1082"/>
                  </a:lnTo>
                  <a:lnTo>
                    <a:pt x="540" y="1083"/>
                  </a:lnTo>
                  <a:lnTo>
                    <a:pt x="539" y="1084"/>
                  </a:lnTo>
                  <a:lnTo>
                    <a:pt x="539" y="1085"/>
                  </a:lnTo>
                  <a:lnTo>
                    <a:pt x="533" y="1084"/>
                  </a:lnTo>
                  <a:lnTo>
                    <a:pt x="526" y="1084"/>
                  </a:lnTo>
                  <a:lnTo>
                    <a:pt x="522" y="1083"/>
                  </a:lnTo>
                  <a:lnTo>
                    <a:pt x="521" y="1083"/>
                  </a:lnTo>
                  <a:lnTo>
                    <a:pt x="518" y="1086"/>
                  </a:lnTo>
                  <a:lnTo>
                    <a:pt x="517" y="1087"/>
                  </a:lnTo>
                  <a:lnTo>
                    <a:pt x="516" y="1090"/>
                  </a:lnTo>
                  <a:lnTo>
                    <a:pt x="516" y="1091"/>
                  </a:lnTo>
                  <a:lnTo>
                    <a:pt x="515" y="1093"/>
                  </a:lnTo>
                  <a:lnTo>
                    <a:pt x="512" y="1094"/>
                  </a:lnTo>
                  <a:lnTo>
                    <a:pt x="508" y="1095"/>
                  </a:lnTo>
                  <a:lnTo>
                    <a:pt x="506" y="1094"/>
                  </a:lnTo>
                  <a:lnTo>
                    <a:pt x="503" y="1094"/>
                  </a:lnTo>
                  <a:lnTo>
                    <a:pt x="502" y="1095"/>
                  </a:lnTo>
                  <a:lnTo>
                    <a:pt x="497" y="1099"/>
                  </a:lnTo>
                  <a:lnTo>
                    <a:pt x="498" y="1100"/>
                  </a:lnTo>
                  <a:lnTo>
                    <a:pt x="500" y="1100"/>
                  </a:lnTo>
                  <a:lnTo>
                    <a:pt x="500" y="1101"/>
                  </a:lnTo>
                  <a:lnTo>
                    <a:pt x="499" y="1102"/>
                  </a:lnTo>
                  <a:lnTo>
                    <a:pt x="497" y="1103"/>
                  </a:lnTo>
                  <a:lnTo>
                    <a:pt x="494" y="1103"/>
                  </a:lnTo>
                  <a:lnTo>
                    <a:pt x="492" y="1104"/>
                  </a:lnTo>
                  <a:lnTo>
                    <a:pt x="491" y="1105"/>
                  </a:lnTo>
                  <a:lnTo>
                    <a:pt x="489" y="1107"/>
                  </a:lnTo>
                  <a:lnTo>
                    <a:pt x="488" y="1108"/>
                  </a:lnTo>
                  <a:lnTo>
                    <a:pt x="486" y="1109"/>
                  </a:lnTo>
                  <a:lnTo>
                    <a:pt x="484" y="1109"/>
                  </a:lnTo>
                  <a:lnTo>
                    <a:pt x="484" y="1106"/>
                  </a:lnTo>
                  <a:lnTo>
                    <a:pt x="482" y="1105"/>
                  </a:lnTo>
                  <a:lnTo>
                    <a:pt x="479" y="1105"/>
                  </a:lnTo>
                  <a:lnTo>
                    <a:pt x="474" y="1109"/>
                  </a:lnTo>
                  <a:lnTo>
                    <a:pt x="472" y="1110"/>
                  </a:lnTo>
                  <a:lnTo>
                    <a:pt x="462" y="1110"/>
                  </a:lnTo>
                  <a:lnTo>
                    <a:pt x="461" y="1109"/>
                  </a:lnTo>
                  <a:lnTo>
                    <a:pt x="461" y="1107"/>
                  </a:lnTo>
                  <a:lnTo>
                    <a:pt x="461" y="1107"/>
                  </a:lnTo>
                  <a:lnTo>
                    <a:pt x="461" y="1106"/>
                  </a:lnTo>
                  <a:lnTo>
                    <a:pt x="461" y="1105"/>
                  </a:lnTo>
                  <a:lnTo>
                    <a:pt x="461" y="1104"/>
                  </a:lnTo>
                  <a:lnTo>
                    <a:pt x="456" y="1099"/>
                  </a:lnTo>
                  <a:lnTo>
                    <a:pt x="452" y="1097"/>
                  </a:lnTo>
                  <a:lnTo>
                    <a:pt x="451" y="1096"/>
                  </a:lnTo>
                  <a:lnTo>
                    <a:pt x="454" y="1094"/>
                  </a:lnTo>
                  <a:lnTo>
                    <a:pt x="455" y="1093"/>
                  </a:lnTo>
                  <a:lnTo>
                    <a:pt x="453" y="1091"/>
                  </a:lnTo>
                  <a:lnTo>
                    <a:pt x="452" y="1091"/>
                  </a:lnTo>
                  <a:lnTo>
                    <a:pt x="450" y="1091"/>
                  </a:lnTo>
                  <a:lnTo>
                    <a:pt x="449" y="1091"/>
                  </a:lnTo>
                  <a:lnTo>
                    <a:pt x="446" y="1093"/>
                  </a:lnTo>
                  <a:lnTo>
                    <a:pt x="443" y="1093"/>
                  </a:lnTo>
                  <a:lnTo>
                    <a:pt x="442" y="1092"/>
                  </a:lnTo>
                  <a:lnTo>
                    <a:pt x="441" y="1091"/>
                  </a:lnTo>
                  <a:lnTo>
                    <a:pt x="429" y="1087"/>
                  </a:lnTo>
                  <a:lnTo>
                    <a:pt x="427" y="1087"/>
                  </a:lnTo>
                  <a:lnTo>
                    <a:pt x="425" y="1088"/>
                  </a:lnTo>
                  <a:lnTo>
                    <a:pt x="424" y="1090"/>
                  </a:lnTo>
                  <a:lnTo>
                    <a:pt x="423" y="1091"/>
                  </a:lnTo>
                  <a:lnTo>
                    <a:pt x="422" y="1091"/>
                  </a:lnTo>
                  <a:lnTo>
                    <a:pt x="418" y="1090"/>
                  </a:lnTo>
                  <a:lnTo>
                    <a:pt x="417" y="1090"/>
                  </a:lnTo>
                  <a:lnTo>
                    <a:pt x="416" y="1089"/>
                  </a:lnTo>
                  <a:lnTo>
                    <a:pt x="415" y="1089"/>
                  </a:lnTo>
                  <a:lnTo>
                    <a:pt x="415" y="1088"/>
                  </a:lnTo>
                  <a:lnTo>
                    <a:pt x="415" y="1087"/>
                  </a:lnTo>
                  <a:lnTo>
                    <a:pt x="416" y="1086"/>
                  </a:lnTo>
                  <a:lnTo>
                    <a:pt x="416" y="1084"/>
                  </a:lnTo>
                  <a:lnTo>
                    <a:pt x="415" y="1084"/>
                  </a:lnTo>
                  <a:lnTo>
                    <a:pt x="414" y="1084"/>
                  </a:lnTo>
                  <a:lnTo>
                    <a:pt x="413" y="1085"/>
                  </a:lnTo>
                  <a:lnTo>
                    <a:pt x="412" y="1085"/>
                  </a:lnTo>
                  <a:lnTo>
                    <a:pt x="412" y="1087"/>
                  </a:lnTo>
                  <a:lnTo>
                    <a:pt x="413" y="1088"/>
                  </a:lnTo>
                  <a:lnTo>
                    <a:pt x="413" y="1089"/>
                  </a:lnTo>
                  <a:lnTo>
                    <a:pt x="413" y="1090"/>
                  </a:lnTo>
                  <a:lnTo>
                    <a:pt x="413" y="1096"/>
                  </a:lnTo>
                  <a:lnTo>
                    <a:pt x="413" y="1096"/>
                  </a:lnTo>
                  <a:lnTo>
                    <a:pt x="414" y="1097"/>
                  </a:lnTo>
                  <a:lnTo>
                    <a:pt x="415" y="1099"/>
                  </a:lnTo>
                  <a:lnTo>
                    <a:pt x="415" y="1101"/>
                  </a:lnTo>
                  <a:lnTo>
                    <a:pt x="415" y="1103"/>
                  </a:lnTo>
                  <a:lnTo>
                    <a:pt x="414" y="1107"/>
                  </a:lnTo>
                  <a:lnTo>
                    <a:pt x="413" y="1109"/>
                  </a:lnTo>
                  <a:lnTo>
                    <a:pt x="412" y="1111"/>
                  </a:lnTo>
                  <a:lnTo>
                    <a:pt x="411" y="1112"/>
                  </a:lnTo>
                  <a:lnTo>
                    <a:pt x="409" y="1112"/>
                  </a:lnTo>
                  <a:lnTo>
                    <a:pt x="408" y="1113"/>
                  </a:lnTo>
                  <a:lnTo>
                    <a:pt x="407" y="1113"/>
                  </a:lnTo>
                  <a:lnTo>
                    <a:pt x="406" y="1118"/>
                  </a:lnTo>
                  <a:lnTo>
                    <a:pt x="404" y="1119"/>
                  </a:lnTo>
                  <a:lnTo>
                    <a:pt x="402" y="1121"/>
                  </a:lnTo>
                  <a:lnTo>
                    <a:pt x="398" y="1124"/>
                  </a:lnTo>
                  <a:lnTo>
                    <a:pt x="396" y="1125"/>
                  </a:lnTo>
                  <a:lnTo>
                    <a:pt x="390" y="1125"/>
                  </a:lnTo>
                  <a:lnTo>
                    <a:pt x="389" y="1125"/>
                  </a:lnTo>
                  <a:lnTo>
                    <a:pt x="389" y="1125"/>
                  </a:lnTo>
                  <a:lnTo>
                    <a:pt x="389" y="1123"/>
                  </a:lnTo>
                  <a:lnTo>
                    <a:pt x="390" y="1123"/>
                  </a:lnTo>
                  <a:lnTo>
                    <a:pt x="391" y="1122"/>
                  </a:lnTo>
                  <a:lnTo>
                    <a:pt x="392" y="1122"/>
                  </a:lnTo>
                  <a:lnTo>
                    <a:pt x="392" y="1121"/>
                  </a:lnTo>
                  <a:lnTo>
                    <a:pt x="392" y="1120"/>
                  </a:lnTo>
                  <a:lnTo>
                    <a:pt x="391" y="1119"/>
                  </a:lnTo>
                  <a:lnTo>
                    <a:pt x="393" y="1114"/>
                  </a:lnTo>
                  <a:lnTo>
                    <a:pt x="393" y="1112"/>
                  </a:lnTo>
                  <a:lnTo>
                    <a:pt x="392" y="1111"/>
                  </a:lnTo>
                  <a:lnTo>
                    <a:pt x="388" y="1112"/>
                  </a:lnTo>
                  <a:lnTo>
                    <a:pt x="387" y="1113"/>
                  </a:lnTo>
                  <a:lnTo>
                    <a:pt x="386" y="1113"/>
                  </a:lnTo>
                  <a:lnTo>
                    <a:pt x="385" y="1113"/>
                  </a:lnTo>
                  <a:lnTo>
                    <a:pt x="384" y="1113"/>
                  </a:lnTo>
                  <a:lnTo>
                    <a:pt x="383" y="1113"/>
                  </a:lnTo>
                  <a:lnTo>
                    <a:pt x="383" y="1113"/>
                  </a:lnTo>
                  <a:lnTo>
                    <a:pt x="382" y="1113"/>
                  </a:lnTo>
                  <a:lnTo>
                    <a:pt x="381" y="1113"/>
                  </a:lnTo>
                  <a:lnTo>
                    <a:pt x="381" y="1112"/>
                  </a:lnTo>
                  <a:lnTo>
                    <a:pt x="380" y="1110"/>
                  </a:lnTo>
                  <a:lnTo>
                    <a:pt x="380" y="1109"/>
                  </a:lnTo>
                  <a:lnTo>
                    <a:pt x="379" y="1107"/>
                  </a:lnTo>
                  <a:lnTo>
                    <a:pt x="381" y="1106"/>
                  </a:lnTo>
                  <a:lnTo>
                    <a:pt x="382" y="1105"/>
                  </a:lnTo>
                  <a:lnTo>
                    <a:pt x="381" y="1103"/>
                  </a:lnTo>
                  <a:lnTo>
                    <a:pt x="377" y="1096"/>
                  </a:lnTo>
                  <a:lnTo>
                    <a:pt x="376" y="1097"/>
                  </a:lnTo>
                  <a:lnTo>
                    <a:pt x="375" y="1098"/>
                  </a:lnTo>
                  <a:lnTo>
                    <a:pt x="374" y="1098"/>
                  </a:lnTo>
                  <a:lnTo>
                    <a:pt x="373" y="1097"/>
                  </a:lnTo>
                  <a:lnTo>
                    <a:pt x="372" y="1097"/>
                  </a:lnTo>
                  <a:lnTo>
                    <a:pt x="372" y="1096"/>
                  </a:lnTo>
                  <a:lnTo>
                    <a:pt x="371" y="1095"/>
                  </a:lnTo>
                  <a:lnTo>
                    <a:pt x="371" y="1093"/>
                  </a:lnTo>
                  <a:lnTo>
                    <a:pt x="370" y="1092"/>
                  </a:lnTo>
                  <a:lnTo>
                    <a:pt x="370" y="1089"/>
                  </a:lnTo>
                  <a:lnTo>
                    <a:pt x="368" y="1090"/>
                  </a:lnTo>
                  <a:lnTo>
                    <a:pt x="367" y="1091"/>
                  </a:lnTo>
                  <a:lnTo>
                    <a:pt x="365" y="1090"/>
                  </a:lnTo>
                  <a:lnTo>
                    <a:pt x="362" y="1089"/>
                  </a:lnTo>
                  <a:lnTo>
                    <a:pt x="361" y="1089"/>
                  </a:lnTo>
                  <a:lnTo>
                    <a:pt x="360" y="1090"/>
                  </a:lnTo>
                  <a:lnTo>
                    <a:pt x="359" y="1090"/>
                  </a:lnTo>
                  <a:lnTo>
                    <a:pt x="358" y="1089"/>
                  </a:lnTo>
                  <a:lnTo>
                    <a:pt x="357" y="1088"/>
                  </a:lnTo>
                  <a:lnTo>
                    <a:pt x="358" y="1086"/>
                  </a:lnTo>
                  <a:lnTo>
                    <a:pt x="357" y="1085"/>
                  </a:lnTo>
                  <a:lnTo>
                    <a:pt x="356" y="1083"/>
                  </a:lnTo>
                  <a:lnTo>
                    <a:pt x="355" y="1083"/>
                  </a:lnTo>
                  <a:lnTo>
                    <a:pt x="353" y="1083"/>
                  </a:lnTo>
                  <a:lnTo>
                    <a:pt x="352" y="1084"/>
                  </a:lnTo>
                  <a:lnTo>
                    <a:pt x="350" y="1086"/>
                  </a:lnTo>
                  <a:lnTo>
                    <a:pt x="349" y="1089"/>
                  </a:lnTo>
                  <a:lnTo>
                    <a:pt x="347" y="1091"/>
                  </a:lnTo>
                  <a:lnTo>
                    <a:pt x="345" y="1092"/>
                  </a:lnTo>
                  <a:lnTo>
                    <a:pt x="340" y="1092"/>
                  </a:lnTo>
                  <a:lnTo>
                    <a:pt x="335" y="1090"/>
                  </a:lnTo>
                  <a:lnTo>
                    <a:pt x="334" y="1090"/>
                  </a:lnTo>
                  <a:lnTo>
                    <a:pt x="309" y="1075"/>
                  </a:lnTo>
                  <a:lnTo>
                    <a:pt x="305" y="1074"/>
                  </a:lnTo>
                  <a:lnTo>
                    <a:pt x="302" y="1074"/>
                  </a:lnTo>
                  <a:lnTo>
                    <a:pt x="301" y="1072"/>
                  </a:lnTo>
                  <a:lnTo>
                    <a:pt x="296" y="1072"/>
                  </a:lnTo>
                  <a:lnTo>
                    <a:pt x="286" y="1071"/>
                  </a:lnTo>
                  <a:lnTo>
                    <a:pt x="284" y="1071"/>
                  </a:lnTo>
                  <a:lnTo>
                    <a:pt x="282" y="1073"/>
                  </a:lnTo>
                  <a:lnTo>
                    <a:pt x="280" y="1074"/>
                  </a:lnTo>
                  <a:lnTo>
                    <a:pt x="275" y="1075"/>
                  </a:lnTo>
                  <a:lnTo>
                    <a:pt x="274" y="1074"/>
                  </a:lnTo>
                  <a:lnTo>
                    <a:pt x="271" y="1072"/>
                  </a:lnTo>
                  <a:lnTo>
                    <a:pt x="269" y="1071"/>
                  </a:lnTo>
                  <a:lnTo>
                    <a:pt x="269" y="1070"/>
                  </a:lnTo>
                  <a:lnTo>
                    <a:pt x="271" y="1070"/>
                  </a:lnTo>
                  <a:lnTo>
                    <a:pt x="269" y="1067"/>
                  </a:lnTo>
                  <a:lnTo>
                    <a:pt x="266" y="1065"/>
                  </a:lnTo>
                  <a:lnTo>
                    <a:pt x="263" y="1065"/>
                  </a:lnTo>
                  <a:lnTo>
                    <a:pt x="263" y="1068"/>
                  </a:lnTo>
                  <a:lnTo>
                    <a:pt x="263" y="1069"/>
                  </a:lnTo>
                  <a:lnTo>
                    <a:pt x="259" y="1069"/>
                  </a:lnTo>
                  <a:lnTo>
                    <a:pt x="258" y="1068"/>
                  </a:lnTo>
                  <a:lnTo>
                    <a:pt x="258" y="1067"/>
                  </a:lnTo>
                  <a:lnTo>
                    <a:pt x="257" y="1066"/>
                  </a:lnTo>
                  <a:lnTo>
                    <a:pt x="257" y="1065"/>
                  </a:lnTo>
                  <a:lnTo>
                    <a:pt x="257" y="1065"/>
                  </a:lnTo>
                  <a:lnTo>
                    <a:pt x="259" y="1063"/>
                  </a:lnTo>
                  <a:lnTo>
                    <a:pt x="259" y="1062"/>
                  </a:lnTo>
                  <a:lnTo>
                    <a:pt x="258" y="1060"/>
                  </a:lnTo>
                  <a:lnTo>
                    <a:pt x="257" y="1060"/>
                  </a:lnTo>
                  <a:lnTo>
                    <a:pt x="257" y="1060"/>
                  </a:lnTo>
                  <a:lnTo>
                    <a:pt x="256" y="1060"/>
                  </a:lnTo>
                  <a:lnTo>
                    <a:pt x="255" y="1059"/>
                  </a:lnTo>
                  <a:lnTo>
                    <a:pt x="254" y="1058"/>
                  </a:lnTo>
                  <a:lnTo>
                    <a:pt x="253" y="1057"/>
                  </a:lnTo>
                  <a:lnTo>
                    <a:pt x="252" y="1056"/>
                  </a:lnTo>
                  <a:lnTo>
                    <a:pt x="251" y="1057"/>
                  </a:lnTo>
                  <a:lnTo>
                    <a:pt x="251" y="1060"/>
                  </a:lnTo>
                  <a:lnTo>
                    <a:pt x="250" y="1060"/>
                  </a:lnTo>
                  <a:lnTo>
                    <a:pt x="249" y="1060"/>
                  </a:lnTo>
                  <a:lnTo>
                    <a:pt x="249" y="1059"/>
                  </a:lnTo>
                  <a:lnTo>
                    <a:pt x="249" y="1057"/>
                  </a:lnTo>
                  <a:lnTo>
                    <a:pt x="248" y="1056"/>
                  </a:lnTo>
                  <a:lnTo>
                    <a:pt x="246" y="1055"/>
                  </a:lnTo>
                  <a:lnTo>
                    <a:pt x="245" y="1055"/>
                  </a:lnTo>
                  <a:lnTo>
                    <a:pt x="243" y="1055"/>
                  </a:lnTo>
                  <a:lnTo>
                    <a:pt x="244" y="1058"/>
                  </a:lnTo>
                  <a:lnTo>
                    <a:pt x="243" y="1059"/>
                  </a:lnTo>
                  <a:lnTo>
                    <a:pt x="238" y="1059"/>
                  </a:lnTo>
                  <a:lnTo>
                    <a:pt x="237" y="1059"/>
                  </a:lnTo>
                  <a:lnTo>
                    <a:pt x="236" y="1059"/>
                  </a:lnTo>
                  <a:lnTo>
                    <a:pt x="234" y="1061"/>
                  </a:lnTo>
                  <a:lnTo>
                    <a:pt x="234" y="1063"/>
                  </a:lnTo>
                  <a:lnTo>
                    <a:pt x="233" y="1065"/>
                  </a:lnTo>
                  <a:lnTo>
                    <a:pt x="233" y="1066"/>
                  </a:lnTo>
                  <a:lnTo>
                    <a:pt x="230" y="1067"/>
                  </a:lnTo>
                  <a:lnTo>
                    <a:pt x="229" y="1068"/>
                  </a:lnTo>
                  <a:lnTo>
                    <a:pt x="229" y="1070"/>
                  </a:lnTo>
                  <a:lnTo>
                    <a:pt x="230" y="1071"/>
                  </a:lnTo>
                  <a:lnTo>
                    <a:pt x="230" y="1071"/>
                  </a:lnTo>
                  <a:lnTo>
                    <a:pt x="229" y="1073"/>
                  </a:lnTo>
                  <a:lnTo>
                    <a:pt x="231" y="1073"/>
                  </a:lnTo>
                  <a:lnTo>
                    <a:pt x="233" y="1075"/>
                  </a:lnTo>
                  <a:lnTo>
                    <a:pt x="235" y="1077"/>
                  </a:lnTo>
                  <a:lnTo>
                    <a:pt x="237" y="1077"/>
                  </a:lnTo>
                  <a:lnTo>
                    <a:pt x="239" y="1076"/>
                  </a:lnTo>
                  <a:lnTo>
                    <a:pt x="239" y="1075"/>
                  </a:lnTo>
                  <a:lnTo>
                    <a:pt x="241" y="1074"/>
                  </a:lnTo>
                  <a:lnTo>
                    <a:pt x="245" y="1073"/>
                  </a:lnTo>
                  <a:lnTo>
                    <a:pt x="246" y="1073"/>
                  </a:lnTo>
                  <a:lnTo>
                    <a:pt x="248" y="1074"/>
                  </a:lnTo>
                  <a:lnTo>
                    <a:pt x="249" y="1074"/>
                  </a:lnTo>
                  <a:lnTo>
                    <a:pt x="248" y="1077"/>
                  </a:lnTo>
                  <a:lnTo>
                    <a:pt x="248" y="1077"/>
                  </a:lnTo>
                  <a:lnTo>
                    <a:pt x="248" y="1076"/>
                  </a:lnTo>
                  <a:lnTo>
                    <a:pt x="247" y="1076"/>
                  </a:lnTo>
                  <a:lnTo>
                    <a:pt x="246" y="1077"/>
                  </a:lnTo>
                  <a:lnTo>
                    <a:pt x="246" y="1077"/>
                  </a:lnTo>
                  <a:lnTo>
                    <a:pt x="246" y="1078"/>
                  </a:lnTo>
                  <a:lnTo>
                    <a:pt x="246" y="1079"/>
                  </a:lnTo>
                  <a:lnTo>
                    <a:pt x="246" y="1080"/>
                  </a:lnTo>
                  <a:lnTo>
                    <a:pt x="246" y="1081"/>
                  </a:lnTo>
                  <a:lnTo>
                    <a:pt x="246" y="1082"/>
                  </a:lnTo>
                  <a:lnTo>
                    <a:pt x="246" y="1083"/>
                  </a:lnTo>
                  <a:lnTo>
                    <a:pt x="245" y="1083"/>
                  </a:lnTo>
                  <a:lnTo>
                    <a:pt x="245" y="1083"/>
                  </a:lnTo>
                  <a:lnTo>
                    <a:pt x="244" y="1082"/>
                  </a:lnTo>
                  <a:lnTo>
                    <a:pt x="243" y="1080"/>
                  </a:lnTo>
                  <a:lnTo>
                    <a:pt x="241" y="1079"/>
                  </a:lnTo>
                  <a:lnTo>
                    <a:pt x="239" y="1079"/>
                  </a:lnTo>
                  <a:lnTo>
                    <a:pt x="236" y="1081"/>
                  </a:lnTo>
                  <a:lnTo>
                    <a:pt x="234" y="1083"/>
                  </a:lnTo>
                  <a:lnTo>
                    <a:pt x="232" y="1084"/>
                  </a:lnTo>
                  <a:lnTo>
                    <a:pt x="226" y="1084"/>
                  </a:lnTo>
                  <a:lnTo>
                    <a:pt x="222" y="1083"/>
                  </a:lnTo>
                  <a:lnTo>
                    <a:pt x="221" y="1083"/>
                  </a:lnTo>
                  <a:lnTo>
                    <a:pt x="221" y="1082"/>
                  </a:lnTo>
                  <a:lnTo>
                    <a:pt x="221" y="1080"/>
                  </a:lnTo>
                  <a:lnTo>
                    <a:pt x="220" y="1079"/>
                  </a:lnTo>
                  <a:lnTo>
                    <a:pt x="219" y="1079"/>
                  </a:lnTo>
                  <a:lnTo>
                    <a:pt x="216" y="1079"/>
                  </a:lnTo>
                  <a:lnTo>
                    <a:pt x="215" y="1079"/>
                  </a:lnTo>
                  <a:lnTo>
                    <a:pt x="210" y="1079"/>
                  </a:lnTo>
                  <a:lnTo>
                    <a:pt x="209" y="1080"/>
                  </a:lnTo>
                  <a:lnTo>
                    <a:pt x="209" y="1081"/>
                  </a:lnTo>
                  <a:lnTo>
                    <a:pt x="209" y="1081"/>
                  </a:lnTo>
                  <a:lnTo>
                    <a:pt x="207" y="1082"/>
                  </a:lnTo>
                  <a:lnTo>
                    <a:pt x="205" y="1083"/>
                  </a:lnTo>
                  <a:lnTo>
                    <a:pt x="204" y="1083"/>
                  </a:lnTo>
                  <a:lnTo>
                    <a:pt x="203" y="1084"/>
                  </a:lnTo>
                  <a:lnTo>
                    <a:pt x="203" y="1085"/>
                  </a:lnTo>
                  <a:lnTo>
                    <a:pt x="203" y="1085"/>
                  </a:lnTo>
                  <a:lnTo>
                    <a:pt x="202" y="1086"/>
                  </a:lnTo>
                  <a:lnTo>
                    <a:pt x="198" y="1087"/>
                  </a:lnTo>
                  <a:lnTo>
                    <a:pt x="186" y="1087"/>
                  </a:lnTo>
                  <a:lnTo>
                    <a:pt x="186" y="1086"/>
                  </a:lnTo>
                  <a:lnTo>
                    <a:pt x="185" y="1085"/>
                  </a:lnTo>
                  <a:lnTo>
                    <a:pt x="185" y="1084"/>
                  </a:lnTo>
                  <a:lnTo>
                    <a:pt x="185" y="1083"/>
                  </a:lnTo>
                  <a:lnTo>
                    <a:pt x="179" y="1083"/>
                  </a:lnTo>
                  <a:lnTo>
                    <a:pt x="178" y="1083"/>
                  </a:lnTo>
                  <a:lnTo>
                    <a:pt x="176" y="1085"/>
                  </a:lnTo>
                  <a:lnTo>
                    <a:pt x="175" y="1087"/>
                  </a:lnTo>
                  <a:lnTo>
                    <a:pt x="173" y="1088"/>
                  </a:lnTo>
                  <a:lnTo>
                    <a:pt x="169" y="1089"/>
                  </a:lnTo>
                  <a:lnTo>
                    <a:pt x="166" y="1089"/>
                  </a:lnTo>
                  <a:lnTo>
                    <a:pt x="163" y="1089"/>
                  </a:lnTo>
                  <a:lnTo>
                    <a:pt x="162" y="1089"/>
                  </a:lnTo>
                  <a:lnTo>
                    <a:pt x="159" y="1086"/>
                  </a:lnTo>
                  <a:lnTo>
                    <a:pt x="161" y="1086"/>
                  </a:lnTo>
                  <a:lnTo>
                    <a:pt x="162" y="1085"/>
                  </a:lnTo>
                  <a:lnTo>
                    <a:pt x="163" y="1082"/>
                  </a:lnTo>
                  <a:lnTo>
                    <a:pt x="161" y="1083"/>
                  </a:lnTo>
                  <a:lnTo>
                    <a:pt x="157" y="1083"/>
                  </a:lnTo>
                  <a:lnTo>
                    <a:pt x="157" y="1083"/>
                  </a:lnTo>
                  <a:lnTo>
                    <a:pt x="157" y="1082"/>
                  </a:lnTo>
                  <a:lnTo>
                    <a:pt x="157" y="1081"/>
                  </a:lnTo>
                  <a:lnTo>
                    <a:pt x="156" y="1080"/>
                  </a:lnTo>
                  <a:lnTo>
                    <a:pt x="156" y="1079"/>
                  </a:lnTo>
                  <a:lnTo>
                    <a:pt x="155" y="1079"/>
                  </a:lnTo>
                  <a:lnTo>
                    <a:pt x="154" y="1075"/>
                  </a:lnTo>
                  <a:lnTo>
                    <a:pt x="152" y="1073"/>
                  </a:lnTo>
                  <a:lnTo>
                    <a:pt x="151" y="1072"/>
                  </a:lnTo>
                  <a:lnTo>
                    <a:pt x="150" y="1071"/>
                  </a:lnTo>
                  <a:lnTo>
                    <a:pt x="150" y="1071"/>
                  </a:lnTo>
                  <a:lnTo>
                    <a:pt x="150" y="1067"/>
                  </a:lnTo>
                  <a:lnTo>
                    <a:pt x="150" y="1066"/>
                  </a:lnTo>
                  <a:lnTo>
                    <a:pt x="152" y="1065"/>
                  </a:lnTo>
                  <a:lnTo>
                    <a:pt x="152" y="1064"/>
                  </a:lnTo>
                  <a:lnTo>
                    <a:pt x="153" y="1062"/>
                  </a:lnTo>
                  <a:lnTo>
                    <a:pt x="151" y="1057"/>
                  </a:lnTo>
                  <a:lnTo>
                    <a:pt x="151" y="1055"/>
                  </a:lnTo>
                  <a:lnTo>
                    <a:pt x="153" y="1051"/>
                  </a:lnTo>
                  <a:lnTo>
                    <a:pt x="154" y="1050"/>
                  </a:lnTo>
                  <a:lnTo>
                    <a:pt x="155" y="1050"/>
                  </a:lnTo>
                  <a:lnTo>
                    <a:pt x="155" y="1048"/>
                  </a:lnTo>
                  <a:lnTo>
                    <a:pt x="155" y="1046"/>
                  </a:lnTo>
                  <a:lnTo>
                    <a:pt x="155" y="1045"/>
                  </a:lnTo>
                  <a:lnTo>
                    <a:pt x="155" y="1044"/>
                  </a:lnTo>
                  <a:lnTo>
                    <a:pt x="155" y="1043"/>
                  </a:lnTo>
                  <a:lnTo>
                    <a:pt x="155" y="1042"/>
                  </a:lnTo>
                  <a:lnTo>
                    <a:pt x="156" y="1041"/>
                  </a:lnTo>
                  <a:lnTo>
                    <a:pt x="156" y="1040"/>
                  </a:lnTo>
                  <a:lnTo>
                    <a:pt x="156" y="1038"/>
                  </a:lnTo>
                  <a:lnTo>
                    <a:pt x="156" y="1036"/>
                  </a:lnTo>
                  <a:lnTo>
                    <a:pt x="159" y="1034"/>
                  </a:lnTo>
                  <a:lnTo>
                    <a:pt x="160" y="1032"/>
                  </a:lnTo>
                  <a:lnTo>
                    <a:pt x="160" y="1028"/>
                  </a:lnTo>
                  <a:lnTo>
                    <a:pt x="155" y="1021"/>
                  </a:lnTo>
                  <a:lnTo>
                    <a:pt x="155" y="1015"/>
                  </a:lnTo>
                  <a:lnTo>
                    <a:pt x="156" y="1012"/>
                  </a:lnTo>
                  <a:lnTo>
                    <a:pt x="156" y="1011"/>
                  </a:lnTo>
                  <a:lnTo>
                    <a:pt x="157" y="1009"/>
                  </a:lnTo>
                  <a:lnTo>
                    <a:pt x="158" y="1009"/>
                  </a:lnTo>
                  <a:lnTo>
                    <a:pt x="158" y="1007"/>
                  </a:lnTo>
                  <a:lnTo>
                    <a:pt x="159" y="1005"/>
                  </a:lnTo>
                  <a:lnTo>
                    <a:pt x="159" y="1004"/>
                  </a:lnTo>
                  <a:lnTo>
                    <a:pt x="165" y="996"/>
                  </a:lnTo>
                  <a:lnTo>
                    <a:pt x="166" y="993"/>
                  </a:lnTo>
                  <a:lnTo>
                    <a:pt x="167" y="992"/>
                  </a:lnTo>
                  <a:lnTo>
                    <a:pt x="167" y="989"/>
                  </a:lnTo>
                  <a:lnTo>
                    <a:pt x="167" y="986"/>
                  </a:lnTo>
                  <a:lnTo>
                    <a:pt x="168" y="985"/>
                  </a:lnTo>
                  <a:lnTo>
                    <a:pt x="170" y="984"/>
                  </a:lnTo>
                  <a:lnTo>
                    <a:pt x="172" y="981"/>
                  </a:lnTo>
                  <a:lnTo>
                    <a:pt x="172" y="980"/>
                  </a:lnTo>
                  <a:lnTo>
                    <a:pt x="171" y="978"/>
                  </a:lnTo>
                  <a:lnTo>
                    <a:pt x="171" y="976"/>
                  </a:lnTo>
                  <a:lnTo>
                    <a:pt x="170" y="974"/>
                  </a:lnTo>
                  <a:lnTo>
                    <a:pt x="171" y="973"/>
                  </a:lnTo>
                  <a:lnTo>
                    <a:pt x="171" y="969"/>
                  </a:lnTo>
                  <a:lnTo>
                    <a:pt x="172" y="968"/>
                  </a:lnTo>
                  <a:lnTo>
                    <a:pt x="173" y="967"/>
                  </a:lnTo>
                  <a:lnTo>
                    <a:pt x="173" y="966"/>
                  </a:lnTo>
                  <a:lnTo>
                    <a:pt x="173" y="964"/>
                  </a:lnTo>
                  <a:lnTo>
                    <a:pt x="173" y="962"/>
                  </a:lnTo>
                  <a:lnTo>
                    <a:pt x="174" y="961"/>
                  </a:lnTo>
                  <a:lnTo>
                    <a:pt x="175" y="959"/>
                  </a:lnTo>
                  <a:lnTo>
                    <a:pt x="177" y="957"/>
                  </a:lnTo>
                  <a:lnTo>
                    <a:pt x="177" y="956"/>
                  </a:lnTo>
                  <a:lnTo>
                    <a:pt x="176" y="954"/>
                  </a:lnTo>
                  <a:lnTo>
                    <a:pt x="176" y="949"/>
                  </a:lnTo>
                  <a:lnTo>
                    <a:pt x="177" y="944"/>
                  </a:lnTo>
                  <a:lnTo>
                    <a:pt x="181" y="938"/>
                  </a:lnTo>
                  <a:lnTo>
                    <a:pt x="182" y="938"/>
                  </a:lnTo>
                  <a:lnTo>
                    <a:pt x="184" y="938"/>
                  </a:lnTo>
                  <a:lnTo>
                    <a:pt x="185" y="936"/>
                  </a:lnTo>
                  <a:lnTo>
                    <a:pt x="187" y="933"/>
                  </a:lnTo>
                  <a:lnTo>
                    <a:pt x="188" y="932"/>
                  </a:lnTo>
                  <a:lnTo>
                    <a:pt x="190" y="932"/>
                  </a:lnTo>
                  <a:lnTo>
                    <a:pt x="191" y="930"/>
                  </a:lnTo>
                  <a:lnTo>
                    <a:pt x="191" y="929"/>
                  </a:lnTo>
                  <a:lnTo>
                    <a:pt x="191" y="926"/>
                  </a:lnTo>
                  <a:lnTo>
                    <a:pt x="191" y="925"/>
                  </a:lnTo>
                  <a:lnTo>
                    <a:pt x="192" y="925"/>
                  </a:lnTo>
                  <a:lnTo>
                    <a:pt x="195" y="925"/>
                  </a:lnTo>
                  <a:lnTo>
                    <a:pt x="196" y="925"/>
                  </a:lnTo>
                  <a:lnTo>
                    <a:pt x="196" y="924"/>
                  </a:lnTo>
                  <a:lnTo>
                    <a:pt x="197" y="923"/>
                  </a:lnTo>
                  <a:lnTo>
                    <a:pt x="197" y="922"/>
                  </a:lnTo>
                  <a:lnTo>
                    <a:pt x="197" y="921"/>
                  </a:lnTo>
                  <a:lnTo>
                    <a:pt x="197" y="920"/>
                  </a:lnTo>
                  <a:lnTo>
                    <a:pt x="198" y="920"/>
                  </a:lnTo>
                  <a:lnTo>
                    <a:pt x="202" y="919"/>
                  </a:lnTo>
                  <a:lnTo>
                    <a:pt x="203" y="918"/>
                  </a:lnTo>
                  <a:lnTo>
                    <a:pt x="203" y="916"/>
                  </a:lnTo>
                  <a:lnTo>
                    <a:pt x="208" y="905"/>
                  </a:lnTo>
                  <a:lnTo>
                    <a:pt x="210" y="900"/>
                  </a:lnTo>
                  <a:lnTo>
                    <a:pt x="212" y="897"/>
                  </a:lnTo>
                  <a:lnTo>
                    <a:pt x="211" y="896"/>
                  </a:lnTo>
                  <a:lnTo>
                    <a:pt x="203" y="895"/>
                  </a:lnTo>
                  <a:lnTo>
                    <a:pt x="188" y="887"/>
                  </a:lnTo>
                  <a:lnTo>
                    <a:pt x="186" y="887"/>
                  </a:lnTo>
                  <a:lnTo>
                    <a:pt x="181" y="887"/>
                  </a:lnTo>
                  <a:lnTo>
                    <a:pt x="173" y="885"/>
                  </a:lnTo>
                  <a:lnTo>
                    <a:pt x="173" y="885"/>
                  </a:lnTo>
                  <a:lnTo>
                    <a:pt x="171" y="887"/>
                  </a:lnTo>
                  <a:lnTo>
                    <a:pt x="169" y="887"/>
                  </a:lnTo>
                  <a:lnTo>
                    <a:pt x="168" y="887"/>
                  </a:lnTo>
                  <a:lnTo>
                    <a:pt x="167" y="886"/>
                  </a:lnTo>
                  <a:lnTo>
                    <a:pt x="166" y="886"/>
                  </a:lnTo>
                  <a:lnTo>
                    <a:pt x="165" y="886"/>
                  </a:lnTo>
                  <a:lnTo>
                    <a:pt x="163" y="887"/>
                  </a:lnTo>
                  <a:lnTo>
                    <a:pt x="162" y="887"/>
                  </a:lnTo>
                  <a:lnTo>
                    <a:pt x="161" y="886"/>
                  </a:lnTo>
                  <a:lnTo>
                    <a:pt x="161" y="886"/>
                  </a:lnTo>
                  <a:lnTo>
                    <a:pt x="160" y="884"/>
                  </a:lnTo>
                  <a:lnTo>
                    <a:pt x="159" y="884"/>
                  </a:lnTo>
                  <a:lnTo>
                    <a:pt x="157" y="882"/>
                  </a:lnTo>
                  <a:lnTo>
                    <a:pt x="153" y="882"/>
                  </a:lnTo>
                  <a:lnTo>
                    <a:pt x="151" y="880"/>
                  </a:lnTo>
                  <a:lnTo>
                    <a:pt x="149" y="878"/>
                  </a:lnTo>
                  <a:lnTo>
                    <a:pt x="148" y="876"/>
                  </a:lnTo>
                  <a:lnTo>
                    <a:pt x="146" y="874"/>
                  </a:lnTo>
                  <a:lnTo>
                    <a:pt x="147" y="873"/>
                  </a:lnTo>
                  <a:lnTo>
                    <a:pt x="148" y="873"/>
                  </a:lnTo>
                  <a:lnTo>
                    <a:pt x="147" y="871"/>
                  </a:lnTo>
                  <a:lnTo>
                    <a:pt x="145" y="871"/>
                  </a:lnTo>
                  <a:lnTo>
                    <a:pt x="142" y="870"/>
                  </a:lnTo>
                  <a:lnTo>
                    <a:pt x="141" y="868"/>
                  </a:lnTo>
                  <a:lnTo>
                    <a:pt x="139" y="868"/>
                  </a:lnTo>
                  <a:lnTo>
                    <a:pt x="137" y="869"/>
                  </a:lnTo>
                  <a:lnTo>
                    <a:pt x="136" y="870"/>
                  </a:lnTo>
                  <a:lnTo>
                    <a:pt x="135" y="871"/>
                  </a:lnTo>
                  <a:lnTo>
                    <a:pt x="135" y="872"/>
                  </a:lnTo>
                  <a:lnTo>
                    <a:pt x="134" y="873"/>
                  </a:lnTo>
                  <a:lnTo>
                    <a:pt x="133" y="873"/>
                  </a:lnTo>
                  <a:lnTo>
                    <a:pt x="131" y="874"/>
                  </a:lnTo>
                  <a:lnTo>
                    <a:pt x="131" y="874"/>
                  </a:lnTo>
                  <a:lnTo>
                    <a:pt x="130" y="875"/>
                  </a:lnTo>
                  <a:lnTo>
                    <a:pt x="129" y="877"/>
                  </a:lnTo>
                  <a:lnTo>
                    <a:pt x="129" y="878"/>
                  </a:lnTo>
                  <a:lnTo>
                    <a:pt x="128" y="878"/>
                  </a:lnTo>
                  <a:lnTo>
                    <a:pt x="125" y="876"/>
                  </a:lnTo>
                  <a:lnTo>
                    <a:pt x="118" y="876"/>
                  </a:lnTo>
                  <a:lnTo>
                    <a:pt x="117" y="876"/>
                  </a:lnTo>
                  <a:lnTo>
                    <a:pt x="115" y="875"/>
                  </a:lnTo>
                  <a:lnTo>
                    <a:pt x="112" y="872"/>
                  </a:lnTo>
                  <a:lnTo>
                    <a:pt x="111" y="872"/>
                  </a:lnTo>
                  <a:lnTo>
                    <a:pt x="110" y="873"/>
                  </a:lnTo>
                  <a:lnTo>
                    <a:pt x="110" y="874"/>
                  </a:lnTo>
                  <a:lnTo>
                    <a:pt x="111" y="874"/>
                  </a:lnTo>
                  <a:lnTo>
                    <a:pt x="111" y="875"/>
                  </a:lnTo>
                  <a:lnTo>
                    <a:pt x="107" y="877"/>
                  </a:lnTo>
                  <a:lnTo>
                    <a:pt x="106" y="875"/>
                  </a:lnTo>
                  <a:lnTo>
                    <a:pt x="105" y="872"/>
                  </a:lnTo>
                  <a:lnTo>
                    <a:pt x="105" y="866"/>
                  </a:lnTo>
                  <a:lnTo>
                    <a:pt x="103" y="866"/>
                  </a:lnTo>
                  <a:lnTo>
                    <a:pt x="97" y="864"/>
                  </a:lnTo>
                  <a:lnTo>
                    <a:pt x="96" y="863"/>
                  </a:lnTo>
                  <a:lnTo>
                    <a:pt x="94" y="864"/>
                  </a:lnTo>
                  <a:lnTo>
                    <a:pt x="89" y="863"/>
                  </a:lnTo>
                  <a:lnTo>
                    <a:pt x="89" y="863"/>
                  </a:lnTo>
                  <a:lnTo>
                    <a:pt x="89" y="865"/>
                  </a:lnTo>
                  <a:lnTo>
                    <a:pt x="89" y="867"/>
                  </a:lnTo>
                  <a:lnTo>
                    <a:pt x="89" y="869"/>
                  </a:lnTo>
                  <a:lnTo>
                    <a:pt x="88" y="872"/>
                  </a:lnTo>
                  <a:lnTo>
                    <a:pt x="87" y="872"/>
                  </a:lnTo>
                  <a:lnTo>
                    <a:pt x="83" y="871"/>
                  </a:lnTo>
                  <a:lnTo>
                    <a:pt x="79" y="871"/>
                  </a:lnTo>
                  <a:lnTo>
                    <a:pt x="78" y="870"/>
                  </a:lnTo>
                  <a:lnTo>
                    <a:pt x="77" y="868"/>
                  </a:lnTo>
                  <a:lnTo>
                    <a:pt x="77" y="866"/>
                  </a:lnTo>
                  <a:lnTo>
                    <a:pt x="77" y="865"/>
                  </a:lnTo>
                  <a:lnTo>
                    <a:pt x="77" y="862"/>
                  </a:lnTo>
                  <a:lnTo>
                    <a:pt x="77" y="862"/>
                  </a:lnTo>
                  <a:lnTo>
                    <a:pt x="76" y="863"/>
                  </a:lnTo>
                  <a:lnTo>
                    <a:pt x="75" y="863"/>
                  </a:lnTo>
                  <a:lnTo>
                    <a:pt x="75" y="861"/>
                  </a:lnTo>
                  <a:lnTo>
                    <a:pt x="74" y="860"/>
                  </a:lnTo>
                  <a:lnTo>
                    <a:pt x="74" y="858"/>
                  </a:lnTo>
                  <a:lnTo>
                    <a:pt x="73" y="858"/>
                  </a:lnTo>
                  <a:lnTo>
                    <a:pt x="72" y="857"/>
                  </a:lnTo>
                  <a:lnTo>
                    <a:pt x="71" y="857"/>
                  </a:lnTo>
                  <a:lnTo>
                    <a:pt x="71" y="856"/>
                  </a:lnTo>
                  <a:lnTo>
                    <a:pt x="71" y="855"/>
                  </a:lnTo>
                  <a:lnTo>
                    <a:pt x="71" y="854"/>
                  </a:lnTo>
                  <a:lnTo>
                    <a:pt x="65" y="848"/>
                  </a:lnTo>
                  <a:lnTo>
                    <a:pt x="64" y="847"/>
                  </a:lnTo>
                  <a:lnTo>
                    <a:pt x="64" y="845"/>
                  </a:lnTo>
                  <a:lnTo>
                    <a:pt x="64" y="844"/>
                  </a:lnTo>
                  <a:lnTo>
                    <a:pt x="65" y="844"/>
                  </a:lnTo>
                  <a:lnTo>
                    <a:pt x="65" y="842"/>
                  </a:lnTo>
                  <a:lnTo>
                    <a:pt x="65" y="842"/>
                  </a:lnTo>
                  <a:lnTo>
                    <a:pt x="61" y="837"/>
                  </a:lnTo>
                  <a:lnTo>
                    <a:pt x="60" y="836"/>
                  </a:lnTo>
                  <a:lnTo>
                    <a:pt x="60" y="836"/>
                  </a:lnTo>
                  <a:lnTo>
                    <a:pt x="60" y="835"/>
                  </a:lnTo>
                  <a:lnTo>
                    <a:pt x="60" y="833"/>
                  </a:lnTo>
                  <a:lnTo>
                    <a:pt x="59" y="831"/>
                  </a:lnTo>
                  <a:lnTo>
                    <a:pt x="50" y="828"/>
                  </a:lnTo>
                  <a:lnTo>
                    <a:pt x="49" y="827"/>
                  </a:lnTo>
                  <a:lnTo>
                    <a:pt x="48" y="828"/>
                  </a:lnTo>
                  <a:lnTo>
                    <a:pt x="47" y="829"/>
                  </a:lnTo>
                  <a:lnTo>
                    <a:pt x="46" y="829"/>
                  </a:lnTo>
                  <a:lnTo>
                    <a:pt x="45" y="829"/>
                  </a:lnTo>
                  <a:lnTo>
                    <a:pt x="45" y="828"/>
                  </a:lnTo>
                  <a:lnTo>
                    <a:pt x="45" y="824"/>
                  </a:lnTo>
                  <a:lnTo>
                    <a:pt x="45" y="819"/>
                  </a:lnTo>
                  <a:lnTo>
                    <a:pt x="46" y="818"/>
                  </a:lnTo>
                  <a:lnTo>
                    <a:pt x="46" y="813"/>
                  </a:lnTo>
                  <a:lnTo>
                    <a:pt x="46" y="812"/>
                  </a:lnTo>
                  <a:lnTo>
                    <a:pt x="47" y="810"/>
                  </a:lnTo>
                  <a:lnTo>
                    <a:pt x="50" y="807"/>
                  </a:lnTo>
                  <a:lnTo>
                    <a:pt x="51" y="805"/>
                  </a:lnTo>
                  <a:lnTo>
                    <a:pt x="51" y="804"/>
                  </a:lnTo>
                  <a:lnTo>
                    <a:pt x="52" y="803"/>
                  </a:lnTo>
                  <a:lnTo>
                    <a:pt x="52" y="802"/>
                  </a:lnTo>
                  <a:lnTo>
                    <a:pt x="51" y="802"/>
                  </a:lnTo>
                  <a:lnTo>
                    <a:pt x="50" y="801"/>
                  </a:lnTo>
                  <a:lnTo>
                    <a:pt x="52" y="799"/>
                  </a:lnTo>
                  <a:lnTo>
                    <a:pt x="58" y="794"/>
                  </a:lnTo>
                  <a:lnTo>
                    <a:pt x="57" y="794"/>
                  </a:lnTo>
                  <a:lnTo>
                    <a:pt x="58" y="793"/>
                  </a:lnTo>
                  <a:lnTo>
                    <a:pt x="59" y="794"/>
                  </a:lnTo>
                  <a:lnTo>
                    <a:pt x="59" y="793"/>
                  </a:lnTo>
                  <a:lnTo>
                    <a:pt x="58" y="791"/>
                  </a:lnTo>
                  <a:lnTo>
                    <a:pt x="58" y="790"/>
                  </a:lnTo>
                  <a:lnTo>
                    <a:pt x="58" y="789"/>
                  </a:lnTo>
                  <a:lnTo>
                    <a:pt x="59" y="788"/>
                  </a:lnTo>
                  <a:lnTo>
                    <a:pt x="59" y="788"/>
                  </a:lnTo>
                  <a:lnTo>
                    <a:pt x="59" y="787"/>
                  </a:lnTo>
                  <a:lnTo>
                    <a:pt x="59" y="786"/>
                  </a:lnTo>
                  <a:lnTo>
                    <a:pt x="59" y="783"/>
                  </a:lnTo>
                  <a:lnTo>
                    <a:pt x="59" y="782"/>
                  </a:lnTo>
                  <a:lnTo>
                    <a:pt x="59" y="782"/>
                  </a:lnTo>
                  <a:lnTo>
                    <a:pt x="59" y="781"/>
                  </a:lnTo>
                  <a:lnTo>
                    <a:pt x="55" y="780"/>
                  </a:lnTo>
                  <a:lnTo>
                    <a:pt x="51" y="780"/>
                  </a:lnTo>
                  <a:lnTo>
                    <a:pt x="49" y="780"/>
                  </a:lnTo>
                  <a:lnTo>
                    <a:pt x="48" y="779"/>
                  </a:lnTo>
                  <a:lnTo>
                    <a:pt x="46" y="776"/>
                  </a:lnTo>
                  <a:lnTo>
                    <a:pt x="44" y="776"/>
                  </a:lnTo>
                  <a:lnTo>
                    <a:pt x="43" y="776"/>
                  </a:lnTo>
                  <a:lnTo>
                    <a:pt x="41" y="776"/>
                  </a:lnTo>
                  <a:lnTo>
                    <a:pt x="41" y="776"/>
                  </a:lnTo>
                  <a:lnTo>
                    <a:pt x="41" y="774"/>
                  </a:lnTo>
                  <a:lnTo>
                    <a:pt x="40" y="773"/>
                  </a:lnTo>
                  <a:lnTo>
                    <a:pt x="40" y="772"/>
                  </a:lnTo>
                  <a:lnTo>
                    <a:pt x="38" y="771"/>
                  </a:lnTo>
                  <a:lnTo>
                    <a:pt x="35" y="770"/>
                  </a:lnTo>
                  <a:lnTo>
                    <a:pt x="34" y="769"/>
                  </a:lnTo>
                  <a:lnTo>
                    <a:pt x="31" y="762"/>
                  </a:lnTo>
                  <a:lnTo>
                    <a:pt x="29" y="759"/>
                  </a:lnTo>
                  <a:lnTo>
                    <a:pt x="29" y="761"/>
                  </a:lnTo>
                  <a:lnTo>
                    <a:pt x="28" y="760"/>
                  </a:lnTo>
                  <a:lnTo>
                    <a:pt x="26" y="756"/>
                  </a:lnTo>
                  <a:lnTo>
                    <a:pt x="24" y="753"/>
                  </a:lnTo>
                  <a:lnTo>
                    <a:pt x="24" y="752"/>
                  </a:lnTo>
                  <a:lnTo>
                    <a:pt x="24" y="751"/>
                  </a:lnTo>
                  <a:lnTo>
                    <a:pt x="24" y="748"/>
                  </a:lnTo>
                  <a:lnTo>
                    <a:pt x="23" y="746"/>
                  </a:lnTo>
                  <a:lnTo>
                    <a:pt x="23" y="746"/>
                  </a:lnTo>
                  <a:lnTo>
                    <a:pt x="23" y="745"/>
                  </a:lnTo>
                  <a:lnTo>
                    <a:pt x="23" y="744"/>
                  </a:lnTo>
                  <a:lnTo>
                    <a:pt x="23" y="744"/>
                  </a:lnTo>
                  <a:lnTo>
                    <a:pt x="23" y="740"/>
                  </a:lnTo>
                  <a:lnTo>
                    <a:pt x="23" y="738"/>
                  </a:lnTo>
                  <a:lnTo>
                    <a:pt x="24" y="736"/>
                  </a:lnTo>
                  <a:lnTo>
                    <a:pt x="25" y="735"/>
                  </a:lnTo>
                  <a:lnTo>
                    <a:pt x="25" y="734"/>
                  </a:lnTo>
                  <a:lnTo>
                    <a:pt x="25" y="734"/>
                  </a:lnTo>
                  <a:lnTo>
                    <a:pt x="24" y="733"/>
                  </a:lnTo>
                  <a:lnTo>
                    <a:pt x="24" y="732"/>
                  </a:lnTo>
                  <a:lnTo>
                    <a:pt x="24" y="730"/>
                  </a:lnTo>
                  <a:lnTo>
                    <a:pt x="25" y="730"/>
                  </a:lnTo>
                  <a:lnTo>
                    <a:pt x="26" y="729"/>
                  </a:lnTo>
                  <a:lnTo>
                    <a:pt x="28" y="729"/>
                  </a:lnTo>
                  <a:lnTo>
                    <a:pt x="28" y="728"/>
                  </a:lnTo>
                  <a:lnTo>
                    <a:pt x="29" y="728"/>
                  </a:lnTo>
                  <a:lnTo>
                    <a:pt x="29" y="726"/>
                  </a:lnTo>
                  <a:lnTo>
                    <a:pt x="29" y="724"/>
                  </a:lnTo>
                  <a:lnTo>
                    <a:pt x="27" y="722"/>
                  </a:lnTo>
                  <a:lnTo>
                    <a:pt x="28" y="722"/>
                  </a:lnTo>
                  <a:lnTo>
                    <a:pt x="30" y="720"/>
                  </a:lnTo>
                  <a:lnTo>
                    <a:pt x="31" y="719"/>
                  </a:lnTo>
                  <a:lnTo>
                    <a:pt x="33" y="718"/>
                  </a:lnTo>
                  <a:lnTo>
                    <a:pt x="36" y="716"/>
                  </a:lnTo>
                  <a:lnTo>
                    <a:pt x="38" y="716"/>
                  </a:lnTo>
                  <a:lnTo>
                    <a:pt x="38" y="714"/>
                  </a:lnTo>
                  <a:lnTo>
                    <a:pt x="38" y="713"/>
                  </a:lnTo>
                  <a:lnTo>
                    <a:pt x="39" y="711"/>
                  </a:lnTo>
                  <a:lnTo>
                    <a:pt x="40" y="710"/>
                  </a:lnTo>
                  <a:lnTo>
                    <a:pt x="41" y="710"/>
                  </a:lnTo>
                  <a:lnTo>
                    <a:pt x="41" y="710"/>
                  </a:lnTo>
                  <a:lnTo>
                    <a:pt x="43" y="710"/>
                  </a:lnTo>
                  <a:lnTo>
                    <a:pt x="44" y="710"/>
                  </a:lnTo>
                  <a:lnTo>
                    <a:pt x="47" y="710"/>
                  </a:lnTo>
                  <a:lnTo>
                    <a:pt x="47" y="709"/>
                  </a:lnTo>
                  <a:lnTo>
                    <a:pt x="47" y="708"/>
                  </a:lnTo>
                  <a:lnTo>
                    <a:pt x="47" y="706"/>
                  </a:lnTo>
                  <a:lnTo>
                    <a:pt x="44" y="701"/>
                  </a:lnTo>
                  <a:lnTo>
                    <a:pt x="44" y="699"/>
                  </a:lnTo>
                  <a:lnTo>
                    <a:pt x="45" y="698"/>
                  </a:lnTo>
                  <a:lnTo>
                    <a:pt x="46" y="694"/>
                  </a:lnTo>
                  <a:lnTo>
                    <a:pt x="46" y="691"/>
                  </a:lnTo>
                  <a:lnTo>
                    <a:pt x="45" y="691"/>
                  </a:lnTo>
                  <a:lnTo>
                    <a:pt x="44" y="691"/>
                  </a:lnTo>
                  <a:lnTo>
                    <a:pt x="44" y="690"/>
                  </a:lnTo>
                  <a:lnTo>
                    <a:pt x="43" y="688"/>
                  </a:lnTo>
                  <a:lnTo>
                    <a:pt x="43" y="687"/>
                  </a:lnTo>
                  <a:lnTo>
                    <a:pt x="43" y="686"/>
                  </a:lnTo>
                  <a:lnTo>
                    <a:pt x="44" y="685"/>
                  </a:lnTo>
                  <a:lnTo>
                    <a:pt x="42" y="685"/>
                  </a:lnTo>
                  <a:lnTo>
                    <a:pt x="39" y="684"/>
                  </a:lnTo>
                  <a:lnTo>
                    <a:pt x="37" y="684"/>
                  </a:lnTo>
                  <a:lnTo>
                    <a:pt x="37" y="683"/>
                  </a:lnTo>
                  <a:lnTo>
                    <a:pt x="36" y="683"/>
                  </a:lnTo>
                  <a:lnTo>
                    <a:pt x="36" y="684"/>
                  </a:lnTo>
                  <a:lnTo>
                    <a:pt x="34" y="685"/>
                  </a:lnTo>
                  <a:lnTo>
                    <a:pt x="32" y="685"/>
                  </a:lnTo>
                  <a:lnTo>
                    <a:pt x="32" y="684"/>
                  </a:lnTo>
                  <a:lnTo>
                    <a:pt x="31" y="682"/>
                  </a:lnTo>
                  <a:lnTo>
                    <a:pt x="30" y="681"/>
                  </a:lnTo>
                  <a:lnTo>
                    <a:pt x="31" y="680"/>
                  </a:lnTo>
                  <a:lnTo>
                    <a:pt x="30" y="680"/>
                  </a:lnTo>
                  <a:lnTo>
                    <a:pt x="29" y="679"/>
                  </a:lnTo>
                  <a:lnTo>
                    <a:pt x="29" y="678"/>
                  </a:lnTo>
                  <a:lnTo>
                    <a:pt x="29" y="676"/>
                  </a:lnTo>
                  <a:lnTo>
                    <a:pt x="30" y="673"/>
                  </a:lnTo>
                  <a:lnTo>
                    <a:pt x="33" y="671"/>
                  </a:lnTo>
                  <a:lnTo>
                    <a:pt x="35" y="670"/>
                  </a:lnTo>
                  <a:lnTo>
                    <a:pt x="35" y="669"/>
                  </a:lnTo>
                  <a:lnTo>
                    <a:pt x="35" y="668"/>
                  </a:lnTo>
                  <a:lnTo>
                    <a:pt x="36" y="667"/>
                  </a:lnTo>
                  <a:lnTo>
                    <a:pt x="36" y="666"/>
                  </a:lnTo>
                  <a:lnTo>
                    <a:pt x="30" y="666"/>
                  </a:lnTo>
                  <a:lnTo>
                    <a:pt x="28" y="665"/>
                  </a:lnTo>
                  <a:lnTo>
                    <a:pt x="27" y="663"/>
                  </a:lnTo>
                  <a:lnTo>
                    <a:pt x="29" y="662"/>
                  </a:lnTo>
                  <a:lnTo>
                    <a:pt x="23" y="654"/>
                  </a:lnTo>
                  <a:lnTo>
                    <a:pt x="21" y="652"/>
                  </a:lnTo>
                  <a:lnTo>
                    <a:pt x="19" y="652"/>
                  </a:lnTo>
                  <a:lnTo>
                    <a:pt x="16" y="653"/>
                  </a:lnTo>
                  <a:lnTo>
                    <a:pt x="15" y="653"/>
                  </a:lnTo>
                  <a:lnTo>
                    <a:pt x="14" y="651"/>
                  </a:lnTo>
                  <a:lnTo>
                    <a:pt x="15" y="650"/>
                  </a:lnTo>
                  <a:lnTo>
                    <a:pt x="15" y="649"/>
                  </a:lnTo>
                  <a:lnTo>
                    <a:pt x="13" y="648"/>
                  </a:lnTo>
                  <a:lnTo>
                    <a:pt x="13" y="647"/>
                  </a:lnTo>
                  <a:lnTo>
                    <a:pt x="13" y="645"/>
                  </a:lnTo>
                  <a:lnTo>
                    <a:pt x="13" y="644"/>
                  </a:lnTo>
                  <a:lnTo>
                    <a:pt x="12" y="643"/>
                  </a:lnTo>
                  <a:lnTo>
                    <a:pt x="11" y="643"/>
                  </a:lnTo>
                  <a:lnTo>
                    <a:pt x="11" y="640"/>
                  </a:lnTo>
                  <a:lnTo>
                    <a:pt x="12" y="641"/>
                  </a:lnTo>
                  <a:lnTo>
                    <a:pt x="14" y="639"/>
                  </a:lnTo>
                  <a:lnTo>
                    <a:pt x="14" y="637"/>
                  </a:lnTo>
                  <a:lnTo>
                    <a:pt x="14" y="637"/>
                  </a:lnTo>
                  <a:lnTo>
                    <a:pt x="14" y="635"/>
                  </a:lnTo>
                  <a:lnTo>
                    <a:pt x="15" y="634"/>
                  </a:lnTo>
                  <a:lnTo>
                    <a:pt x="16" y="633"/>
                  </a:lnTo>
                  <a:lnTo>
                    <a:pt x="17" y="633"/>
                  </a:lnTo>
                  <a:lnTo>
                    <a:pt x="19" y="632"/>
                  </a:lnTo>
                  <a:lnTo>
                    <a:pt x="19" y="631"/>
                  </a:lnTo>
                  <a:lnTo>
                    <a:pt x="19" y="630"/>
                  </a:lnTo>
                  <a:lnTo>
                    <a:pt x="18" y="626"/>
                  </a:lnTo>
                  <a:lnTo>
                    <a:pt x="19" y="625"/>
                  </a:lnTo>
                  <a:lnTo>
                    <a:pt x="19" y="625"/>
                  </a:lnTo>
                  <a:lnTo>
                    <a:pt x="17" y="623"/>
                  </a:lnTo>
                  <a:lnTo>
                    <a:pt x="14" y="622"/>
                  </a:lnTo>
                  <a:lnTo>
                    <a:pt x="14" y="621"/>
                  </a:lnTo>
                  <a:lnTo>
                    <a:pt x="13" y="620"/>
                  </a:lnTo>
                  <a:lnTo>
                    <a:pt x="13" y="618"/>
                  </a:lnTo>
                  <a:lnTo>
                    <a:pt x="14" y="617"/>
                  </a:lnTo>
                  <a:lnTo>
                    <a:pt x="14" y="615"/>
                  </a:lnTo>
                  <a:lnTo>
                    <a:pt x="11" y="615"/>
                  </a:lnTo>
                  <a:lnTo>
                    <a:pt x="9" y="614"/>
                  </a:lnTo>
                  <a:lnTo>
                    <a:pt x="7" y="614"/>
                  </a:lnTo>
                  <a:lnTo>
                    <a:pt x="6" y="614"/>
                  </a:lnTo>
                  <a:lnTo>
                    <a:pt x="4" y="616"/>
                  </a:lnTo>
                  <a:lnTo>
                    <a:pt x="2" y="616"/>
                  </a:lnTo>
                  <a:lnTo>
                    <a:pt x="2" y="613"/>
                  </a:lnTo>
                  <a:lnTo>
                    <a:pt x="1" y="608"/>
                  </a:lnTo>
                  <a:lnTo>
                    <a:pt x="0" y="605"/>
                  </a:lnTo>
                  <a:lnTo>
                    <a:pt x="3" y="603"/>
                  </a:lnTo>
                  <a:lnTo>
                    <a:pt x="4" y="604"/>
                  </a:lnTo>
                  <a:lnTo>
                    <a:pt x="5" y="606"/>
                  </a:lnTo>
                  <a:lnTo>
                    <a:pt x="6" y="607"/>
                  </a:lnTo>
                  <a:lnTo>
                    <a:pt x="8" y="607"/>
                  </a:lnTo>
                  <a:lnTo>
                    <a:pt x="9" y="606"/>
                  </a:lnTo>
                  <a:lnTo>
                    <a:pt x="11" y="601"/>
                  </a:lnTo>
                  <a:lnTo>
                    <a:pt x="12" y="601"/>
                  </a:lnTo>
                  <a:lnTo>
                    <a:pt x="21" y="594"/>
                  </a:lnTo>
                  <a:lnTo>
                    <a:pt x="26" y="591"/>
                  </a:lnTo>
                  <a:lnTo>
                    <a:pt x="27" y="589"/>
                  </a:lnTo>
                  <a:lnTo>
                    <a:pt x="25" y="588"/>
                  </a:lnTo>
                  <a:lnTo>
                    <a:pt x="27" y="586"/>
                  </a:lnTo>
                  <a:lnTo>
                    <a:pt x="28" y="585"/>
                  </a:lnTo>
                  <a:lnTo>
                    <a:pt x="26" y="584"/>
                  </a:lnTo>
                  <a:lnTo>
                    <a:pt x="22" y="588"/>
                  </a:lnTo>
                  <a:lnTo>
                    <a:pt x="19" y="587"/>
                  </a:lnTo>
                  <a:lnTo>
                    <a:pt x="18" y="583"/>
                  </a:lnTo>
                  <a:lnTo>
                    <a:pt x="19" y="581"/>
                  </a:lnTo>
                  <a:lnTo>
                    <a:pt x="20" y="577"/>
                  </a:lnTo>
                  <a:lnTo>
                    <a:pt x="21" y="577"/>
                  </a:lnTo>
                  <a:lnTo>
                    <a:pt x="23" y="574"/>
                  </a:lnTo>
                  <a:lnTo>
                    <a:pt x="27" y="565"/>
                  </a:lnTo>
                  <a:lnTo>
                    <a:pt x="28" y="565"/>
                  </a:lnTo>
                  <a:lnTo>
                    <a:pt x="30" y="563"/>
                  </a:lnTo>
                  <a:lnTo>
                    <a:pt x="31" y="561"/>
                  </a:lnTo>
                  <a:lnTo>
                    <a:pt x="32" y="559"/>
                  </a:lnTo>
                  <a:lnTo>
                    <a:pt x="32" y="557"/>
                  </a:lnTo>
                  <a:lnTo>
                    <a:pt x="33" y="555"/>
                  </a:lnTo>
                  <a:lnTo>
                    <a:pt x="31" y="553"/>
                  </a:lnTo>
                  <a:lnTo>
                    <a:pt x="31" y="551"/>
                  </a:lnTo>
                  <a:lnTo>
                    <a:pt x="32" y="548"/>
                  </a:lnTo>
                  <a:lnTo>
                    <a:pt x="32" y="545"/>
                  </a:lnTo>
                  <a:lnTo>
                    <a:pt x="32" y="542"/>
                  </a:lnTo>
                  <a:lnTo>
                    <a:pt x="31" y="538"/>
                  </a:lnTo>
                  <a:lnTo>
                    <a:pt x="28" y="534"/>
                  </a:lnTo>
                  <a:lnTo>
                    <a:pt x="22" y="525"/>
                  </a:lnTo>
                  <a:lnTo>
                    <a:pt x="21" y="523"/>
                  </a:lnTo>
                  <a:lnTo>
                    <a:pt x="22" y="522"/>
                  </a:lnTo>
                  <a:lnTo>
                    <a:pt x="23" y="518"/>
                  </a:lnTo>
                  <a:lnTo>
                    <a:pt x="17" y="516"/>
                  </a:lnTo>
                  <a:lnTo>
                    <a:pt x="15" y="512"/>
                  </a:lnTo>
                  <a:lnTo>
                    <a:pt x="16" y="509"/>
                  </a:lnTo>
                  <a:lnTo>
                    <a:pt x="15" y="508"/>
                  </a:lnTo>
                  <a:lnTo>
                    <a:pt x="13" y="506"/>
                  </a:lnTo>
                  <a:lnTo>
                    <a:pt x="11" y="505"/>
                  </a:lnTo>
                  <a:lnTo>
                    <a:pt x="9" y="505"/>
                  </a:lnTo>
                  <a:lnTo>
                    <a:pt x="8" y="505"/>
                  </a:lnTo>
                  <a:lnTo>
                    <a:pt x="8" y="504"/>
                  </a:lnTo>
                  <a:lnTo>
                    <a:pt x="9" y="503"/>
                  </a:lnTo>
                  <a:lnTo>
                    <a:pt x="11" y="502"/>
                  </a:lnTo>
                  <a:lnTo>
                    <a:pt x="11" y="499"/>
                  </a:lnTo>
                  <a:lnTo>
                    <a:pt x="10" y="496"/>
                  </a:lnTo>
                  <a:lnTo>
                    <a:pt x="7" y="494"/>
                  </a:lnTo>
                  <a:lnTo>
                    <a:pt x="7" y="493"/>
                  </a:lnTo>
                  <a:lnTo>
                    <a:pt x="9" y="492"/>
                  </a:lnTo>
                  <a:lnTo>
                    <a:pt x="13" y="492"/>
                  </a:lnTo>
                  <a:lnTo>
                    <a:pt x="15" y="491"/>
                  </a:lnTo>
                  <a:lnTo>
                    <a:pt x="17" y="489"/>
                  </a:lnTo>
                  <a:lnTo>
                    <a:pt x="17" y="488"/>
                  </a:lnTo>
                  <a:lnTo>
                    <a:pt x="22" y="487"/>
                  </a:lnTo>
                  <a:lnTo>
                    <a:pt x="24" y="488"/>
                  </a:lnTo>
                  <a:lnTo>
                    <a:pt x="26" y="489"/>
                  </a:lnTo>
                  <a:lnTo>
                    <a:pt x="28" y="489"/>
                  </a:lnTo>
                  <a:lnTo>
                    <a:pt x="27" y="487"/>
                  </a:lnTo>
                  <a:lnTo>
                    <a:pt x="23" y="484"/>
                  </a:lnTo>
                  <a:lnTo>
                    <a:pt x="22" y="483"/>
                  </a:lnTo>
                  <a:lnTo>
                    <a:pt x="25" y="481"/>
                  </a:lnTo>
                  <a:lnTo>
                    <a:pt x="28" y="482"/>
                  </a:lnTo>
                  <a:lnTo>
                    <a:pt x="31" y="485"/>
                  </a:lnTo>
                  <a:lnTo>
                    <a:pt x="34" y="487"/>
                  </a:lnTo>
                  <a:lnTo>
                    <a:pt x="37" y="486"/>
                  </a:lnTo>
                  <a:lnTo>
                    <a:pt x="38" y="486"/>
                  </a:lnTo>
                  <a:lnTo>
                    <a:pt x="38" y="487"/>
                  </a:lnTo>
                  <a:lnTo>
                    <a:pt x="39" y="488"/>
                  </a:lnTo>
                  <a:lnTo>
                    <a:pt x="40" y="488"/>
                  </a:lnTo>
                  <a:lnTo>
                    <a:pt x="43" y="489"/>
                  </a:lnTo>
                  <a:lnTo>
                    <a:pt x="45" y="490"/>
                  </a:lnTo>
                  <a:lnTo>
                    <a:pt x="45" y="493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7" y="487"/>
                  </a:lnTo>
                  <a:lnTo>
                    <a:pt x="53" y="488"/>
                  </a:lnTo>
                  <a:lnTo>
                    <a:pt x="55" y="488"/>
                  </a:lnTo>
                  <a:lnTo>
                    <a:pt x="57" y="487"/>
                  </a:lnTo>
                  <a:lnTo>
                    <a:pt x="61" y="484"/>
                  </a:lnTo>
                  <a:lnTo>
                    <a:pt x="71" y="481"/>
                  </a:lnTo>
                  <a:lnTo>
                    <a:pt x="78" y="481"/>
                  </a:lnTo>
                  <a:lnTo>
                    <a:pt x="81" y="480"/>
                  </a:lnTo>
                  <a:lnTo>
                    <a:pt x="83" y="477"/>
                  </a:lnTo>
                  <a:lnTo>
                    <a:pt x="85" y="474"/>
                  </a:lnTo>
                  <a:lnTo>
                    <a:pt x="86" y="473"/>
                  </a:lnTo>
                  <a:lnTo>
                    <a:pt x="86" y="472"/>
                  </a:lnTo>
                  <a:lnTo>
                    <a:pt x="87" y="472"/>
                  </a:lnTo>
                  <a:lnTo>
                    <a:pt x="87" y="470"/>
                  </a:lnTo>
                  <a:lnTo>
                    <a:pt x="87" y="469"/>
                  </a:lnTo>
                  <a:lnTo>
                    <a:pt x="86" y="469"/>
                  </a:lnTo>
                  <a:lnTo>
                    <a:pt x="84" y="466"/>
                  </a:lnTo>
                  <a:lnTo>
                    <a:pt x="78" y="463"/>
                  </a:lnTo>
                  <a:lnTo>
                    <a:pt x="76" y="462"/>
                  </a:lnTo>
                  <a:lnTo>
                    <a:pt x="75" y="461"/>
                  </a:lnTo>
                  <a:lnTo>
                    <a:pt x="74" y="459"/>
                  </a:lnTo>
                  <a:lnTo>
                    <a:pt x="75" y="457"/>
                  </a:lnTo>
                  <a:lnTo>
                    <a:pt x="76" y="457"/>
                  </a:lnTo>
                  <a:lnTo>
                    <a:pt x="77" y="457"/>
                  </a:lnTo>
                  <a:lnTo>
                    <a:pt x="78" y="457"/>
                  </a:lnTo>
                  <a:lnTo>
                    <a:pt x="78" y="456"/>
                  </a:lnTo>
                  <a:lnTo>
                    <a:pt x="79" y="453"/>
                  </a:lnTo>
                  <a:lnTo>
                    <a:pt x="80" y="452"/>
                  </a:lnTo>
                  <a:lnTo>
                    <a:pt x="82" y="451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9" y="450"/>
                  </a:lnTo>
                  <a:lnTo>
                    <a:pt x="89" y="449"/>
                  </a:lnTo>
                  <a:lnTo>
                    <a:pt x="92" y="445"/>
                  </a:lnTo>
                  <a:lnTo>
                    <a:pt x="94" y="443"/>
                  </a:lnTo>
                  <a:lnTo>
                    <a:pt x="97" y="441"/>
                  </a:lnTo>
                  <a:lnTo>
                    <a:pt x="99" y="439"/>
                  </a:lnTo>
                  <a:lnTo>
                    <a:pt x="101" y="436"/>
                  </a:lnTo>
                  <a:lnTo>
                    <a:pt x="102" y="435"/>
                  </a:lnTo>
                  <a:lnTo>
                    <a:pt x="107" y="433"/>
                  </a:lnTo>
                  <a:lnTo>
                    <a:pt x="107" y="432"/>
                  </a:lnTo>
                  <a:lnTo>
                    <a:pt x="107" y="431"/>
                  </a:lnTo>
                  <a:lnTo>
                    <a:pt x="106" y="430"/>
                  </a:lnTo>
                  <a:lnTo>
                    <a:pt x="105" y="427"/>
                  </a:lnTo>
                  <a:lnTo>
                    <a:pt x="105" y="424"/>
                  </a:lnTo>
                  <a:lnTo>
                    <a:pt x="106" y="422"/>
                  </a:lnTo>
                  <a:lnTo>
                    <a:pt x="107" y="418"/>
                  </a:lnTo>
                  <a:lnTo>
                    <a:pt x="108" y="413"/>
                  </a:lnTo>
                  <a:lnTo>
                    <a:pt x="107" y="409"/>
                  </a:lnTo>
                  <a:lnTo>
                    <a:pt x="101" y="400"/>
                  </a:lnTo>
                  <a:lnTo>
                    <a:pt x="101" y="400"/>
                  </a:lnTo>
                  <a:lnTo>
                    <a:pt x="101" y="401"/>
                  </a:lnTo>
                  <a:lnTo>
                    <a:pt x="100" y="402"/>
                  </a:lnTo>
                  <a:lnTo>
                    <a:pt x="97" y="403"/>
                  </a:lnTo>
                  <a:lnTo>
                    <a:pt x="95" y="403"/>
                  </a:lnTo>
                  <a:lnTo>
                    <a:pt x="92" y="403"/>
                  </a:lnTo>
                  <a:lnTo>
                    <a:pt x="88" y="400"/>
                  </a:lnTo>
                  <a:lnTo>
                    <a:pt x="81" y="399"/>
                  </a:lnTo>
                  <a:lnTo>
                    <a:pt x="78" y="398"/>
                  </a:lnTo>
                  <a:lnTo>
                    <a:pt x="77" y="397"/>
                  </a:lnTo>
                  <a:lnTo>
                    <a:pt x="76" y="394"/>
                  </a:lnTo>
                  <a:lnTo>
                    <a:pt x="76" y="391"/>
                  </a:lnTo>
                  <a:lnTo>
                    <a:pt x="76" y="389"/>
                  </a:lnTo>
                  <a:lnTo>
                    <a:pt x="74" y="386"/>
                  </a:lnTo>
                  <a:lnTo>
                    <a:pt x="76" y="386"/>
                  </a:lnTo>
                  <a:lnTo>
                    <a:pt x="81" y="384"/>
                  </a:lnTo>
                  <a:lnTo>
                    <a:pt x="77" y="381"/>
                  </a:lnTo>
                  <a:lnTo>
                    <a:pt x="77" y="380"/>
                  </a:lnTo>
                  <a:lnTo>
                    <a:pt x="77" y="378"/>
                  </a:lnTo>
                  <a:lnTo>
                    <a:pt x="77" y="378"/>
                  </a:lnTo>
                  <a:lnTo>
                    <a:pt x="77" y="376"/>
                  </a:lnTo>
                  <a:lnTo>
                    <a:pt x="77" y="375"/>
                  </a:lnTo>
                  <a:lnTo>
                    <a:pt x="78" y="373"/>
                  </a:lnTo>
                  <a:lnTo>
                    <a:pt x="80" y="372"/>
                  </a:lnTo>
                  <a:lnTo>
                    <a:pt x="83" y="372"/>
                  </a:lnTo>
                  <a:lnTo>
                    <a:pt x="92" y="372"/>
                  </a:lnTo>
                  <a:lnTo>
                    <a:pt x="96" y="372"/>
                  </a:lnTo>
                  <a:lnTo>
                    <a:pt x="101" y="372"/>
                  </a:lnTo>
                  <a:lnTo>
                    <a:pt x="102" y="372"/>
                  </a:lnTo>
                  <a:lnTo>
                    <a:pt x="106" y="373"/>
                  </a:lnTo>
                  <a:lnTo>
                    <a:pt x="107" y="371"/>
                  </a:lnTo>
                  <a:lnTo>
                    <a:pt x="108" y="366"/>
                  </a:lnTo>
                  <a:lnTo>
                    <a:pt x="108" y="349"/>
                  </a:lnTo>
                  <a:lnTo>
                    <a:pt x="109" y="344"/>
                  </a:lnTo>
                  <a:lnTo>
                    <a:pt x="110" y="342"/>
                  </a:lnTo>
                  <a:lnTo>
                    <a:pt x="111" y="340"/>
                  </a:lnTo>
                  <a:lnTo>
                    <a:pt x="119" y="328"/>
                  </a:lnTo>
                  <a:lnTo>
                    <a:pt x="120" y="323"/>
                  </a:lnTo>
                  <a:lnTo>
                    <a:pt x="121" y="318"/>
                  </a:lnTo>
                  <a:lnTo>
                    <a:pt x="121" y="312"/>
                  </a:lnTo>
                  <a:lnTo>
                    <a:pt x="120" y="302"/>
                  </a:lnTo>
                  <a:lnTo>
                    <a:pt x="120" y="300"/>
                  </a:lnTo>
                  <a:lnTo>
                    <a:pt x="119" y="300"/>
                  </a:lnTo>
                  <a:lnTo>
                    <a:pt x="119" y="299"/>
                  </a:lnTo>
                  <a:lnTo>
                    <a:pt x="119" y="297"/>
                  </a:lnTo>
                  <a:lnTo>
                    <a:pt x="119" y="296"/>
                  </a:lnTo>
                  <a:lnTo>
                    <a:pt x="121" y="293"/>
                  </a:lnTo>
                  <a:lnTo>
                    <a:pt x="121" y="290"/>
                  </a:lnTo>
                  <a:lnTo>
                    <a:pt x="122" y="288"/>
                  </a:lnTo>
                  <a:lnTo>
                    <a:pt x="122" y="285"/>
                  </a:lnTo>
                  <a:lnTo>
                    <a:pt x="121" y="281"/>
                  </a:lnTo>
                  <a:lnTo>
                    <a:pt x="122" y="281"/>
                  </a:lnTo>
                  <a:lnTo>
                    <a:pt x="124" y="280"/>
                  </a:lnTo>
                  <a:lnTo>
                    <a:pt x="125" y="278"/>
                  </a:lnTo>
                  <a:lnTo>
                    <a:pt x="125" y="276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7" y="270"/>
                  </a:lnTo>
                  <a:lnTo>
                    <a:pt x="128" y="270"/>
                  </a:lnTo>
                  <a:lnTo>
                    <a:pt x="131" y="270"/>
                  </a:lnTo>
                  <a:lnTo>
                    <a:pt x="132" y="270"/>
                  </a:lnTo>
                  <a:lnTo>
                    <a:pt x="135" y="271"/>
                  </a:lnTo>
                  <a:lnTo>
                    <a:pt x="137" y="272"/>
                  </a:lnTo>
                  <a:lnTo>
                    <a:pt x="135" y="270"/>
                  </a:lnTo>
                  <a:lnTo>
                    <a:pt x="131" y="268"/>
                  </a:lnTo>
                  <a:lnTo>
                    <a:pt x="111" y="267"/>
                  </a:lnTo>
                  <a:lnTo>
                    <a:pt x="107" y="265"/>
                  </a:lnTo>
                  <a:lnTo>
                    <a:pt x="106" y="261"/>
                  </a:lnTo>
                  <a:lnTo>
                    <a:pt x="106" y="250"/>
                  </a:lnTo>
                  <a:lnTo>
                    <a:pt x="107" y="247"/>
                  </a:lnTo>
                  <a:lnTo>
                    <a:pt x="108" y="243"/>
                  </a:lnTo>
                  <a:lnTo>
                    <a:pt x="108" y="240"/>
                  </a:lnTo>
                  <a:lnTo>
                    <a:pt x="109" y="240"/>
                  </a:lnTo>
                  <a:lnTo>
                    <a:pt x="111" y="240"/>
                  </a:lnTo>
                  <a:lnTo>
                    <a:pt x="114" y="240"/>
                  </a:lnTo>
                  <a:lnTo>
                    <a:pt x="115" y="239"/>
                  </a:lnTo>
                  <a:lnTo>
                    <a:pt x="116" y="239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3" y="233"/>
                  </a:lnTo>
                  <a:lnTo>
                    <a:pt x="112" y="231"/>
                  </a:lnTo>
                  <a:lnTo>
                    <a:pt x="112" y="229"/>
                  </a:lnTo>
                  <a:lnTo>
                    <a:pt x="113" y="228"/>
                  </a:lnTo>
                  <a:lnTo>
                    <a:pt x="116" y="226"/>
                  </a:lnTo>
                  <a:lnTo>
                    <a:pt x="119" y="222"/>
                  </a:lnTo>
                  <a:lnTo>
                    <a:pt x="121" y="221"/>
                  </a:lnTo>
                  <a:lnTo>
                    <a:pt x="125" y="217"/>
                  </a:lnTo>
                  <a:lnTo>
                    <a:pt x="131" y="215"/>
                  </a:lnTo>
                  <a:lnTo>
                    <a:pt x="145" y="213"/>
                  </a:lnTo>
                  <a:lnTo>
                    <a:pt x="146" y="214"/>
                  </a:lnTo>
                  <a:lnTo>
                    <a:pt x="147" y="215"/>
                  </a:lnTo>
                  <a:lnTo>
                    <a:pt x="149" y="216"/>
                  </a:lnTo>
                  <a:lnTo>
                    <a:pt x="162" y="213"/>
                  </a:lnTo>
                  <a:lnTo>
                    <a:pt x="190" y="209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6"/>
                  </a:lnTo>
                  <a:lnTo>
                    <a:pt x="199" y="222"/>
                  </a:lnTo>
                  <a:lnTo>
                    <a:pt x="203" y="227"/>
                  </a:lnTo>
                  <a:lnTo>
                    <a:pt x="205" y="228"/>
                  </a:lnTo>
                  <a:lnTo>
                    <a:pt x="205" y="230"/>
                  </a:lnTo>
                  <a:lnTo>
                    <a:pt x="205" y="232"/>
                  </a:lnTo>
                  <a:lnTo>
                    <a:pt x="206" y="233"/>
                  </a:lnTo>
                  <a:lnTo>
                    <a:pt x="209" y="233"/>
                  </a:lnTo>
                  <a:lnTo>
                    <a:pt x="209" y="234"/>
                  </a:lnTo>
                  <a:lnTo>
                    <a:pt x="209" y="237"/>
                  </a:lnTo>
                  <a:lnTo>
                    <a:pt x="208" y="239"/>
                  </a:lnTo>
                  <a:lnTo>
                    <a:pt x="206" y="240"/>
                  </a:lnTo>
                  <a:lnTo>
                    <a:pt x="204" y="241"/>
                  </a:lnTo>
                  <a:lnTo>
                    <a:pt x="201" y="241"/>
                  </a:lnTo>
                  <a:lnTo>
                    <a:pt x="199" y="242"/>
                  </a:lnTo>
                  <a:lnTo>
                    <a:pt x="201" y="247"/>
                  </a:lnTo>
                  <a:lnTo>
                    <a:pt x="202" y="249"/>
                  </a:lnTo>
                  <a:lnTo>
                    <a:pt x="203" y="251"/>
                  </a:lnTo>
                  <a:lnTo>
                    <a:pt x="204" y="250"/>
                  </a:lnTo>
                  <a:lnTo>
                    <a:pt x="205" y="250"/>
                  </a:lnTo>
                  <a:lnTo>
                    <a:pt x="207" y="250"/>
                  </a:lnTo>
                  <a:lnTo>
                    <a:pt x="208" y="250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11" y="253"/>
                  </a:lnTo>
                  <a:lnTo>
                    <a:pt x="212" y="255"/>
                  </a:lnTo>
                  <a:lnTo>
                    <a:pt x="213" y="256"/>
                  </a:lnTo>
                  <a:lnTo>
                    <a:pt x="214" y="257"/>
                  </a:lnTo>
                  <a:lnTo>
                    <a:pt x="215" y="257"/>
                  </a:lnTo>
                  <a:lnTo>
                    <a:pt x="216" y="257"/>
                  </a:lnTo>
                  <a:lnTo>
                    <a:pt x="217" y="256"/>
                  </a:lnTo>
                  <a:lnTo>
                    <a:pt x="219" y="255"/>
                  </a:lnTo>
                  <a:lnTo>
                    <a:pt x="221" y="252"/>
                  </a:lnTo>
                  <a:lnTo>
                    <a:pt x="222" y="246"/>
                  </a:lnTo>
                  <a:lnTo>
                    <a:pt x="223" y="241"/>
                  </a:lnTo>
                  <a:lnTo>
                    <a:pt x="221" y="238"/>
                  </a:lnTo>
                  <a:lnTo>
                    <a:pt x="217" y="239"/>
                  </a:lnTo>
                  <a:lnTo>
                    <a:pt x="215" y="239"/>
                  </a:lnTo>
                  <a:lnTo>
                    <a:pt x="215" y="236"/>
                  </a:lnTo>
                  <a:lnTo>
                    <a:pt x="215" y="234"/>
                  </a:lnTo>
                  <a:lnTo>
                    <a:pt x="216" y="229"/>
                  </a:lnTo>
                  <a:lnTo>
                    <a:pt x="217" y="227"/>
                  </a:lnTo>
                  <a:lnTo>
                    <a:pt x="219" y="226"/>
                  </a:lnTo>
                  <a:lnTo>
                    <a:pt x="220" y="225"/>
                  </a:lnTo>
                  <a:lnTo>
                    <a:pt x="224" y="225"/>
                  </a:lnTo>
                  <a:lnTo>
                    <a:pt x="226" y="226"/>
                  </a:lnTo>
                  <a:lnTo>
                    <a:pt x="227" y="228"/>
                  </a:lnTo>
                  <a:lnTo>
                    <a:pt x="228" y="229"/>
                  </a:lnTo>
                  <a:lnTo>
                    <a:pt x="229" y="231"/>
                  </a:lnTo>
                  <a:lnTo>
                    <a:pt x="233" y="233"/>
                  </a:lnTo>
                  <a:lnTo>
                    <a:pt x="240" y="234"/>
                  </a:lnTo>
                  <a:lnTo>
                    <a:pt x="244" y="236"/>
                  </a:lnTo>
                  <a:lnTo>
                    <a:pt x="244" y="237"/>
                  </a:lnTo>
                  <a:lnTo>
                    <a:pt x="242" y="239"/>
                  </a:lnTo>
                  <a:lnTo>
                    <a:pt x="239" y="241"/>
                  </a:lnTo>
                  <a:lnTo>
                    <a:pt x="239" y="245"/>
                  </a:lnTo>
                  <a:lnTo>
                    <a:pt x="238" y="249"/>
                  </a:lnTo>
                  <a:lnTo>
                    <a:pt x="238" y="258"/>
                  </a:lnTo>
                  <a:lnTo>
                    <a:pt x="239" y="261"/>
                  </a:lnTo>
                  <a:lnTo>
                    <a:pt x="239" y="264"/>
                  </a:lnTo>
                  <a:lnTo>
                    <a:pt x="239" y="260"/>
                  </a:lnTo>
                  <a:lnTo>
                    <a:pt x="239" y="251"/>
                  </a:lnTo>
                  <a:lnTo>
                    <a:pt x="239" y="246"/>
                  </a:lnTo>
                  <a:lnTo>
                    <a:pt x="240" y="243"/>
                  </a:lnTo>
                  <a:lnTo>
                    <a:pt x="242" y="241"/>
                  </a:lnTo>
                  <a:lnTo>
                    <a:pt x="245" y="240"/>
                  </a:lnTo>
                  <a:lnTo>
                    <a:pt x="245" y="235"/>
                  </a:lnTo>
                  <a:lnTo>
                    <a:pt x="245" y="234"/>
                  </a:lnTo>
                  <a:lnTo>
                    <a:pt x="242" y="228"/>
                  </a:lnTo>
                  <a:lnTo>
                    <a:pt x="242" y="228"/>
                  </a:lnTo>
                  <a:lnTo>
                    <a:pt x="240" y="226"/>
                  </a:lnTo>
                  <a:lnTo>
                    <a:pt x="240" y="223"/>
                  </a:lnTo>
                  <a:lnTo>
                    <a:pt x="239" y="221"/>
                  </a:lnTo>
                  <a:lnTo>
                    <a:pt x="238" y="217"/>
                  </a:lnTo>
                  <a:lnTo>
                    <a:pt x="238" y="215"/>
                  </a:lnTo>
                  <a:lnTo>
                    <a:pt x="238" y="212"/>
                  </a:lnTo>
                  <a:lnTo>
                    <a:pt x="239" y="210"/>
                  </a:lnTo>
                  <a:lnTo>
                    <a:pt x="242" y="201"/>
                  </a:lnTo>
                  <a:lnTo>
                    <a:pt x="245" y="192"/>
                  </a:lnTo>
                  <a:lnTo>
                    <a:pt x="245" y="188"/>
                  </a:lnTo>
                  <a:lnTo>
                    <a:pt x="247" y="186"/>
                  </a:lnTo>
                  <a:lnTo>
                    <a:pt x="249" y="185"/>
                  </a:lnTo>
                  <a:lnTo>
                    <a:pt x="251" y="183"/>
                  </a:lnTo>
                  <a:lnTo>
                    <a:pt x="253" y="183"/>
                  </a:lnTo>
                  <a:lnTo>
                    <a:pt x="255" y="183"/>
                  </a:lnTo>
                  <a:lnTo>
                    <a:pt x="256" y="183"/>
                  </a:lnTo>
                  <a:lnTo>
                    <a:pt x="258" y="186"/>
                  </a:lnTo>
                  <a:lnTo>
                    <a:pt x="261" y="189"/>
                  </a:lnTo>
                  <a:lnTo>
                    <a:pt x="264" y="191"/>
                  </a:lnTo>
                  <a:lnTo>
                    <a:pt x="272" y="192"/>
                  </a:lnTo>
                  <a:lnTo>
                    <a:pt x="275" y="192"/>
                  </a:lnTo>
                  <a:lnTo>
                    <a:pt x="282" y="191"/>
                  </a:lnTo>
                  <a:lnTo>
                    <a:pt x="286" y="191"/>
                  </a:lnTo>
                  <a:lnTo>
                    <a:pt x="287" y="189"/>
                  </a:lnTo>
                  <a:lnTo>
                    <a:pt x="294" y="187"/>
                  </a:lnTo>
                  <a:lnTo>
                    <a:pt x="302" y="187"/>
                  </a:lnTo>
                  <a:lnTo>
                    <a:pt x="303" y="186"/>
                  </a:lnTo>
                  <a:lnTo>
                    <a:pt x="305" y="187"/>
                  </a:lnTo>
                  <a:lnTo>
                    <a:pt x="306" y="187"/>
                  </a:lnTo>
                  <a:lnTo>
                    <a:pt x="309" y="187"/>
                  </a:lnTo>
                  <a:lnTo>
                    <a:pt x="310" y="187"/>
                  </a:lnTo>
                  <a:lnTo>
                    <a:pt x="311" y="190"/>
                  </a:lnTo>
                  <a:lnTo>
                    <a:pt x="321" y="206"/>
                  </a:lnTo>
                  <a:lnTo>
                    <a:pt x="324" y="210"/>
                  </a:lnTo>
                  <a:lnTo>
                    <a:pt x="327" y="212"/>
                  </a:lnTo>
                  <a:lnTo>
                    <a:pt x="328" y="214"/>
                  </a:lnTo>
                  <a:lnTo>
                    <a:pt x="329" y="218"/>
                  </a:lnTo>
                  <a:lnTo>
                    <a:pt x="335" y="228"/>
                  </a:lnTo>
                  <a:lnTo>
                    <a:pt x="337" y="228"/>
                  </a:lnTo>
                  <a:lnTo>
                    <a:pt x="338" y="229"/>
                  </a:lnTo>
                  <a:lnTo>
                    <a:pt x="341" y="230"/>
                  </a:lnTo>
                  <a:lnTo>
                    <a:pt x="341" y="230"/>
                  </a:lnTo>
                  <a:lnTo>
                    <a:pt x="347" y="234"/>
                  </a:lnTo>
                  <a:lnTo>
                    <a:pt x="353" y="235"/>
                  </a:lnTo>
                  <a:lnTo>
                    <a:pt x="358" y="236"/>
                  </a:lnTo>
                  <a:lnTo>
                    <a:pt x="359" y="236"/>
                  </a:lnTo>
                  <a:lnTo>
                    <a:pt x="358" y="234"/>
                  </a:lnTo>
                  <a:lnTo>
                    <a:pt x="355" y="232"/>
                  </a:lnTo>
                  <a:lnTo>
                    <a:pt x="347" y="231"/>
                  </a:lnTo>
                  <a:lnTo>
                    <a:pt x="343" y="230"/>
                  </a:lnTo>
                  <a:lnTo>
                    <a:pt x="337" y="226"/>
                  </a:lnTo>
                  <a:lnTo>
                    <a:pt x="334" y="222"/>
                  </a:lnTo>
                  <a:lnTo>
                    <a:pt x="333" y="217"/>
                  </a:lnTo>
                  <a:lnTo>
                    <a:pt x="333" y="213"/>
                  </a:lnTo>
                  <a:lnTo>
                    <a:pt x="332" y="210"/>
                  </a:lnTo>
                  <a:lnTo>
                    <a:pt x="331" y="210"/>
                  </a:lnTo>
                  <a:lnTo>
                    <a:pt x="327" y="207"/>
                  </a:lnTo>
                  <a:lnTo>
                    <a:pt x="326" y="207"/>
                  </a:lnTo>
                  <a:lnTo>
                    <a:pt x="323" y="204"/>
                  </a:lnTo>
                  <a:lnTo>
                    <a:pt x="322" y="200"/>
                  </a:lnTo>
                  <a:lnTo>
                    <a:pt x="320" y="195"/>
                  </a:lnTo>
                  <a:lnTo>
                    <a:pt x="320" y="192"/>
                  </a:lnTo>
                  <a:lnTo>
                    <a:pt x="317" y="191"/>
                  </a:lnTo>
                  <a:lnTo>
                    <a:pt x="311" y="186"/>
                  </a:lnTo>
                  <a:lnTo>
                    <a:pt x="307" y="184"/>
                  </a:lnTo>
                  <a:lnTo>
                    <a:pt x="304" y="183"/>
                  </a:lnTo>
                  <a:lnTo>
                    <a:pt x="293" y="183"/>
                  </a:lnTo>
                  <a:lnTo>
                    <a:pt x="289" y="181"/>
                  </a:lnTo>
                  <a:lnTo>
                    <a:pt x="287" y="180"/>
                  </a:lnTo>
                  <a:lnTo>
                    <a:pt x="286" y="181"/>
                  </a:lnTo>
                  <a:lnTo>
                    <a:pt x="285" y="183"/>
                  </a:lnTo>
                  <a:lnTo>
                    <a:pt x="283" y="182"/>
                  </a:lnTo>
                  <a:lnTo>
                    <a:pt x="280" y="180"/>
                  </a:lnTo>
                  <a:lnTo>
                    <a:pt x="276" y="176"/>
                  </a:lnTo>
                  <a:lnTo>
                    <a:pt x="269" y="161"/>
                  </a:lnTo>
                  <a:lnTo>
                    <a:pt x="273" y="159"/>
                  </a:lnTo>
                  <a:lnTo>
                    <a:pt x="275" y="159"/>
                  </a:lnTo>
                  <a:lnTo>
                    <a:pt x="276" y="160"/>
                  </a:lnTo>
                  <a:lnTo>
                    <a:pt x="280" y="162"/>
                  </a:lnTo>
                  <a:lnTo>
                    <a:pt x="282" y="162"/>
                  </a:lnTo>
                  <a:lnTo>
                    <a:pt x="284" y="162"/>
                  </a:lnTo>
                  <a:lnTo>
                    <a:pt x="285" y="160"/>
                  </a:lnTo>
                  <a:lnTo>
                    <a:pt x="286" y="157"/>
                  </a:lnTo>
                  <a:lnTo>
                    <a:pt x="286" y="154"/>
                  </a:lnTo>
                  <a:lnTo>
                    <a:pt x="286" y="151"/>
                  </a:lnTo>
                  <a:lnTo>
                    <a:pt x="285" y="150"/>
                  </a:lnTo>
                  <a:lnTo>
                    <a:pt x="283" y="148"/>
                  </a:lnTo>
                  <a:lnTo>
                    <a:pt x="282" y="147"/>
                  </a:lnTo>
                  <a:lnTo>
                    <a:pt x="282" y="145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7" y="144"/>
                  </a:lnTo>
                  <a:lnTo>
                    <a:pt x="274" y="145"/>
                  </a:lnTo>
                  <a:lnTo>
                    <a:pt x="272" y="147"/>
                  </a:lnTo>
                  <a:lnTo>
                    <a:pt x="269" y="143"/>
                  </a:lnTo>
                  <a:lnTo>
                    <a:pt x="268" y="139"/>
                  </a:lnTo>
                  <a:lnTo>
                    <a:pt x="268" y="138"/>
                  </a:lnTo>
                  <a:lnTo>
                    <a:pt x="268" y="136"/>
                  </a:lnTo>
                  <a:lnTo>
                    <a:pt x="269" y="132"/>
                  </a:lnTo>
                  <a:lnTo>
                    <a:pt x="270" y="131"/>
                  </a:lnTo>
                  <a:lnTo>
                    <a:pt x="269" y="128"/>
                  </a:lnTo>
                  <a:lnTo>
                    <a:pt x="269" y="127"/>
                  </a:lnTo>
                  <a:lnTo>
                    <a:pt x="271" y="126"/>
                  </a:lnTo>
                  <a:lnTo>
                    <a:pt x="275" y="125"/>
                  </a:lnTo>
                  <a:lnTo>
                    <a:pt x="276" y="125"/>
                  </a:lnTo>
                  <a:lnTo>
                    <a:pt x="277" y="124"/>
                  </a:lnTo>
                  <a:lnTo>
                    <a:pt x="279" y="122"/>
                  </a:lnTo>
                  <a:lnTo>
                    <a:pt x="280" y="120"/>
                  </a:lnTo>
                  <a:lnTo>
                    <a:pt x="281" y="117"/>
                  </a:lnTo>
                  <a:lnTo>
                    <a:pt x="279" y="118"/>
                  </a:lnTo>
                  <a:lnTo>
                    <a:pt x="275" y="120"/>
                  </a:lnTo>
                  <a:lnTo>
                    <a:pt x="274" y="121"/>
                  </a:lnTo>
                  <a:lnTo>
                    <a:pt x="274" y="120"/>
                  </a:lnTo>
                  <a:lnTo>
                    <a:pt x="274" y="120"/>
                  </a:lnTo>
                  <a:lnTo>
                    <a:pt x="271" y="120"/>
                  </a:lnTo>
                  <a:lnTo>
                    <a:pt x="267" y="121"/>
                  </a:lnTo>
                  <a:lnTo>
                    <a:pt x="264" y="121"/>
                  </a:lnTo>
                  <a:lnTo>
                    <a:pt x="261" y="121"/>
                  </a:lnTo>
                  <a:lnTo>
                    <a:pt x="259" y="121"/>
                  </a:lnTo>
                  <a:lnTo>
                    <a:pt x="257" y="125"/>
                  </a:lnTo>
                  <a:lnTo>
                    <a:pt x="255" y="125"/>
                  </a:lnTo>
                  <a:lnTo>
                    <a:pt x="253" y="124"/>
                  </a:lnTo>
                  <a:lnTo>
                    <a:pt x="251" y="121"/>
                  </a:lnTo>
                  <a:lnTo>
                    <a:pt x="248" y="118"/>
                  </a:lnTo>
                  <a:lnTo>
                    <a:pt x="248" y="114"/>
                  </a:lnTo>
                  <a:lnTo>
                    <a:pt x="250" y="113"/>
                  </a:lnTo>
                  <a:lnTo>
                    <a:pt x="252" y="112"/>
                  </a:lnTo>
                  <a:lnTo>
                    <a:pt x="255" y="111"/>
                  </a:lnTo>
                  <a:lnTo>
                    <a:pt x="257" y="111"/>
                  </a:lnTo>
                  <a:lnTo>
                    <a:pt x="257" y="110"/>
                  </a:lnTo>
                  <a:lnTo>
                    <a:pt x="255" y="109"/>
                  </a:lnTo>
                  <a:lnTo>
                    <a:pt x="254" y="108"/>
                  </a:lnTo>
                  <a:lnTo>
                    <a:pt x="253" y="108"/>
                  </a:lnTo>
                  <a:lnTo>
                    <a:pt x="251" y="110"/>
                  </a:lnTo>
                  <a:lnTo>
                    <a:pt x="251" y="108"/>
                  </a:lnTo>
                  <a:lnTo>
                    <a:pt x="251" y="107"/>
                  </a:lnTo>
                  <a:lnTo>
                    <a:pt x="251" y="105"/>
                  </a:lnTo>
                  <a:lnTo>
                    <a:pt x="252" y="103"/>
                  </a:lnTo>
                  <a:lnTo>
                    <a:pt x="255" y="104"/>
                  </a:lnTo>
                  <a:lnTo>
                    <a:pt x="262" y="102"/>
                  </a:lnTo>
                  <a:lnTo>
                    <a:pt x="272" y="102"/>
                  </a:lnTo>
                  <a:lnTo>
                    <a:pt x="274" y="102"/>
                  </a:lnTo>
                  <a:lnTo>
                    <a:pt x="276" y="101"/>
                  </a:lnTo>
                  <a:lnTo>
                    <a:pt x="280" y="97"/>
                  </a:lnTo>
                  <a:lnTo>
                    <a:pt x="283" y="96"/>
                  </a:lnTo>
                  <a:lnTo>
                    <a:pt x="285" y="95"/>
                  </a:lnTo>
                  <a:lnTo>
                    <a:pt x="285" y="92"/>
                  </a:lnTo>
                  <a:lnTo>
                    <a:pt x="285" y="88"/>
                  </a:lnTo>
                  <a:lnTo>
                    <a:pt x="283" y="84"/>
                  </a:lnTo>
                  <a:lnTo>
                    <a:pt x="275" y="77"/>
                  </a:lnTo>
                  <a:lnTo>
                    <a:pt x="275" y="75"/>
                  </a:lnTo>
                  <a:lnTo>
                    <a:pt x="274" y="73"/>
                  </a:lnTo>
                  <a:lnTo>
                    <a:pt x="274" y="72"/>
                  </a:lnTo>
                  <a:lnTo>
                    <a:pt x="271" y="72"/>
                  </a:lnTo>
                  <a:lnTo>
                    <a:pt x="269" y="73"/>
                  </a:lnTo>
                  <a:lnTo>
                    <a:pt x="269" y="74"/>
                  </a:lnTo>
                  <a:lnTo>
                    <a:pt x="268" y="72"/>
                  </a:lnTo>
                  <a:lnTo>
                    <a:pt x="271" y="71"/>
                  </a:lnTo>
                  <a:lnTo>
                    <a:pt x="268" y="62"/>
                  </a:lnTo>
                  <a:lnTo>
                    <a:pt x="267" y="59"/>
                  </a:lnTo>
                  <a:lnTo>
                    <a:pt x="264" y="59"/>
                  </a:lnTo>
                  <a:lnTo>
                    <a:pt x="259" y="54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7" y="48"/>
                  </a:lnTo>
                  <a:lnTo>
                    <a:pt x="256" y="46"/>
                  </a:lnTo>
                  <a:lnTo>
                    <a:pt x="254" y="42"/>
                  </a:lnTo>
                  <a:lnTo>
                    <a:pt x="252" y="40"/>
                  </a:lnTo>
                  <a:lnTo>
                    <a:pt x="252" y="35"/>
                  </a:lnTo>
                  <a:lnTo>
                    <a:pt x="252" y="32"/>
                  </a:lnTo>
                  <a:lnTo>
                    <a:pt x="254" y="27"/>
                  </a:lnTo>
                  <a:lnTo>
                    <a:pt x="257" y="29"/>
                  </a:lnTo>
                  <a:lnTo>
                    <a:pt x="260" y="29"/>
                  </a:lnTo>
                  <a:lnTo>
                    <a:pt x="266" y="26"/>
                  </a:lnTo>
                  <a:lnTo>
                    <a:pt x="269" y="26"/>
                  </a:lnTo>
                  <a:lnTo>
                    <a:pt x="275" y="27"/>
                  </a:lnTo>
                  <a:lnTo>
                    <a:pt x="282" y="29"/>
                  </a:lnTo>
                  <a:lnTo>
                    <a:pt x="302" y="35"/>
                  </a:lnTo>
                  <a:lnTo>
                    <a:pt x="304" y="35"/>
                  </a:lnTo>
                  <a:lnTo>
                    <a:pt x="304" y="37"/>
                  </a:lnTo>
                  <a:lnTo>
                    <a:pt x="304" y="40"/>
                  </a:lnTo>
                  <a:lnTo>
                    <a:pt x="305" y="41"/>
                  </a:lnTo>
                  <a:lnTo>
                    <a:pt x="306" y="42"/>
                  </a:lnTo>
                  <a:lnTo>
                    <a:pt x="313" y="42"/>
                  </a:lnTo>
                  <a:lnTo>
                    <a:pt x="314" y="41"/>
                  </a:lnTo>
                  <a:lnTo>
                    <a:pt x="315" y="41"/>
                  </a:lnTo>
                  <a:lnTo>
                    <a:pt x="317" y="41"/>
                  </a:lnTo>
                  <a:lnTo>
                    <a:pt x="317" y="40"/>
                  </a:lnTo>
                  <a:lnTo>
                    <a:pt x="319" y="39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5" y="41"/>
                  </a:lnTo>
                  <a:lnTo>
                    <a:pt x="330" y="38"/>
                  </a:lnTo>
                  <a:lnTo>
                    <a:pt x="332" y="35"/>
                  </a:lnTo>
                  <a:lnTo>
                    <a:pt x="335" y="35"/>
                  </a:lnTo>
                  <a:lnTo>
                    <a:pt x="335" y="33"/>
                  </a:lnTo>
                  <a:lnTo>
                    <a:pt x="336" y="32"/>
                  </a:lnTo>
                  <a:lnTo>
                    <a:pt x="337" y="37"/>
                  </a:lnTo>
                  <a:lnTo>
                    <a:pt x="341" y="39"/>
                  </a:lnTo>
                  <a:lnTo>
                    <a:pt x="347" y="40"/>
                  </a:lnTo>
                  <a:lnTo>
                    <a:pt x="351" y="41"/>
                  </a:lnTo>
                  <a:lnTo>
                    <a:pt x="352" y="42"/>
                  </a:lnTo>
                  <a:lnTo>
                    <a:pt x="354" y="43"/>
                  </a:lnTo>
                  <a:lnTo>
                    <a:pt x="357" y="45"/>
                  </a:lnTo>
                  <a:lnTo>
                    <a:pt x="358" y="47"/>
                  </a:lnTo>
                  <a:lnTo>
                    <a:pt x="359" y="49"/>
                  </a:lnTo>
                  <a:lnTo>
                    <a:pt x="361" y="48"/>
                  </a:lnTo>
                  <a:lnTo>
                    <a:pt x="365" y="47"/>
                  </a:lnTo>
                  <a:lnTo>
                    <a:pt x="365" y="44"/>
                  </a:lnTo>
                  <a:lnTo>
                    <a:pt x="367" y="44"/>
                  </a:lnTo>
                  <a:lnTo>
                    <a:pt x="370" y="46"/>
                  </a:lnTo>
                  <a:lnTo>
                    <a:pt x="371" y="48"/>
                  </a:lnTo>
                  <a:lnTo>
                    <a:pt x="373" y="53"/>
                  </a:lnTo>
                  <a:lnTo>
                    <a:pt x="373" y="54"/>
                  </a:lnTo>
                  <a:lnTo>
                    <a:pt x="374" y="56"/>
                  </a:lnTo>
                  <a:lnTo>
                    <a:pt x="376" y="58"/>
                  </a:lnTo>
                  <a:lnTo>
                    <a:pt x="375" y="59"/>
                  </a:lnTo>
                  <a:lnTo>
                    <a:pt x="374" y="59"/>
                  </a:lnTo>
                  <a:lnTo>
                    <a:pt x="372" y="58"/>
                  </a:lnTo>
                  <a:lnTo>
                    <a:pt x="371" y="58"/>
                  </a:lnTo>
                  <a:lnTo>
                    <a:pt x="370" y="59"/>
                  </a:lnTo>
                  <a:lnTo>
                    <a:pt x="369" y="59"/>
                  </a:lnTo>
                  <a:lnTo>
                    <a:pt x="369" y="60"/>
                  </a:lnTo>
                  <a:lnTo>
                    <a:pt x="368" y="60"/>
                  </a:lnTo>
                  <a:lnTo>
                    <a:pt x="368" y="62"/>
                  </a:lnTo>
                  <a:lnTo>
                    <a:pt x="370" y="62"/>
                  </a:lnTo>
                  <a:lnTo>
                    <a:pt x="371" y="61"/>
                  </a:lnTo>
                  <a:lnTo>
                    <a:pt x="374" y="61"/>
                  </a:lnTo>
                  <a:lnTo>
                    <a:pt x="376" y="63"/>
                  </a:lnTo>
                  <a:lnTo>
                    <a:pt x="377" y="62"/>
                  </a:lnTo>
                  <a:lnTo>
                    <a:pt x="377" y="62"/>
                  </a:lnTo>
                  <a:lnTo>
                    <a:pt x="378" y="63"/>
                  </a:lnTo>
                  <a:lnTo>
                    <a:pt x="377" y="65"/>
                  </a:lnTo>
                  <a:lnTo>
                    <a:pt x="377" y="67"/>
                  </a:lnTo>
                  <a:lnTo>
                    <a:pt x="377" y="71"/>
                  </a:lnTo>
                  <a:lnTo>
                    <a:pt x="377" y="77"/>
                  </a:lnTo>
                  <a:lnTo>
                    <a:pt x="377" y="80"/>
                  </a:lnTo>
                  <a:lnTo>
                    <a:pt x="377" y="82"/>
                  </a:lnTo>
                  <a:lnTo>
                    <a:pt x="376" y="84"/>
                  </a:lnTo>
                  <a:lnTo>
                    <a:pt x="374" y="85"/>
                  </a:lnTo>
                  <a:lnTo>
                    <a:pt x="371" y="88"/>
                  </a:lnTo>
                  <a:lnTo>
                    <a:pt x="368" y="90"/>
                  </a:lnTo>
                  <a:lnTo>
                    <a:pt x="364" y="91"/>
                  </a:lnTo>
                  <a:lnTo>
                    <a:pt x="360" y="92"/>
                  </a:lnTo>
                  <a:lnTo>
                    <a:pt x="360" y="93"/>
                  </a:lnTo>
                  <a:lnTo>
                    <a:pt x="364" y="95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93" y="96"/>
                  </a:lnTo>
                  <a:lnTo>
                    <a:pt x="391" y="97"/>
                  </a:lnTo>
                  <a:lnTo>
                    <a:pt x="391" y="99"/>
                  </a:lnTo>
                  <a:lnTo>
                    <a:pt x="392" y="101"/>
                  </a:lnTo>
                  <a:lnTo>
                    <a:pt x="392" y="103"/>
                  </a:lnTo>
                  <a:lnTo>
                    <a:pt x="392" y="105"/>
                  </a:lnTo>
                  <a:lnTo>
                    <a:pt x="390" y="107"/>
                  </a:lnTo>
                  <a:lnTo>
                    <a:pt x="389" y="108"/>
                  </a:lnTo>
                  <a:lnTo>
                    <a:pt x="387" y="109"/>
                  </a:lnTo>
                  <a:lnTo>
                    <a:pt x="388" y="109"/>
                  </a:lnTo>
                  <a:lnTo>
                    <a:pt x="388" y="110"/>
                  </a:lnTo>
                  <a:lnTo>
                    <a:pt x="387" y="111"/>
                  </a:lnTo>
                  <a:lnTo>
                    <a:pt x="388" y="112"/>
                  </a:lnTo>
                  <a:lnTo>
                    <a:pt x="389" y="114"/>
                  </a:lnTo>
                  <a:lnTo>
                    <a:pt x="388" y="115"/>
                  </a:lnTo>
                  <a:lnTo>
                    <a:pt x="387" y="116"/>
                  </a:lnTo>
                  <a:lnTo>
                    <a:pt x="389" y="115"/>
                  </a:lnTo>
                  <a:lnTo>
                    <a:pt x="390" y="114"/>
                  </a:lnTo>
                  <a:lnTo>
                    <a:pt x="393" y="109"/>
                  </a:lnTo>
                  <a:lnTo>
                    <a:pt x="394" y="104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9" y="102"/>
                  </a:lnTo>
                  <a:lnTo>
                    <a:pt x="401" y="101"/>
                  </a:lnTo>
                  <a:lnTo>
                    <a:pt x="401" y="100"/>
                  </a:lnTo>
                  <a:lnTo>
                    <a:pt x="401" y="99"/>
                  </a:lnTo>
                  <a:lnTo>
                    <a:pt x="402" y="98"/>
                  </a:lnTo>
                  <a:lnTo>
                    <a:pt x="403" y="98"/>
                  </a:lnTo>
                  <a:lnTo>
                    <a:pt x="407" y="98"/>
                  </a:lnTo>
                  <a:lnTo>
                    <a:pt x="409" y="99"/>
                  </a:lnTo>
                  <a:lnTo>
                    <a:pt x="414" y="103"/>
                  </a:lnTo>
                  <a:lnTo>
                    <a:pt x="429" y="110"/>
                  </a:lnTo>
                  <a:lnTo>
                    <a:pt x="437" y="118"/>
                  </a:lnTo>
                  <a:lnTo>
                    <a:pt x="440" y="119"/>
                  </a:lnTo>
                  <a:lnTo>
                    <a:pt x="444" y="118"/>
                  </a:lnTo>
                  <a:lnTo>
                    <a:pt x="448" y="116"/>
                  </a:lnTo>
                  <a:lnTo>
                    <a:pt x="453" y="111"/>
                  </a:lnTo>
                  <a:lnTo>
                    <a:pt x="455" y="109"/>
                  </a:lnTo>
                  <a:lnTo>
                    <a:pt x="459" y="108"/>
                  </a:lnTo>
                  <a:lnTo>
                    <a:pt x="467" y="107"/>
                  </a:lnTo>
                  <a:lnTo>
                    <a:pt x="467" y="108"/>
                  </a:lnTo>
                  <a:lnTo>
                    <a:pt x="465" y="108"/>
                  </a:lnTo>
                  <a:lnTo>
                    <a:pt x="462" y="108"/>
                  </a:lnTo>
                  <a:lnTo>
                    <a:pt x="464" y="108"/>
                  </a:lnTo>
                  <a:lnTo>
                    <a:pt x="466" y="108"/>
                  </a:lnTo>
                  <a:lnTo>
                    <a:pt x="467" y="109"/>
                  </a:lnTo>
                  <a:lnTo>
                    <a:pt x="474" y="106"/>
                  </a:lnTo>
                  <a:lnTo>
                    <a:pt x="477" y="107"/>
                  </a:lnTo>
                  <a:lnTo>
                    <a:pt x="473" y="111"/>
                  </a:lnTo>
                  <a:lnTo>
                    <a:pt x="473" y="112"/>
                  </a:lnTo>
                  <a:lnTo>
                    <a:pt x="472" y="112"/>
                  </a:lnTo>
                  <a:lnTo>
                    <a:pt x="471" y="111"/>
                  </a:lnTo>
                  <a:lnTo>
                    <a:pt x="472" y="114"/>
                  </a:lnTo>
                  <a:lnTo>
                    <a:pt x="473" y="120"/>
                  </a:lnTo>
                  <a:lnTo>
                    <a:pt x="473" y="123"/>
                  </a:lnTo>
                  <a:lnTo>
                    <a:pt x="473" y="125"/>
                  </a:lnTo>
                  <a:lnTo>
                    <a:pt x="473" y="127"/>
                  </a:lnTo>
                  <a:lnTo>
                    <a:pt x="473" y="132"/>
                  </a:lnTo>
                  <a:lnTo>
                    <a:pt x="473" y="134"/>
                  </a:lnTo>
                  <a:lnTo>
                    <a:pt x="472" y="136"/>
                  </a:lnTo>
                  <a:lnTo>
                    <a:pt x="471" y="137"/>
                  </a:lnTo>
                  <a:lnTo>
                    <a:pt x="471" y="138"/>
                  </a:lnTo>
                  <a:lnTo>
                    <a:pt x="460" y="145"/>
                  </a:lnTo>
                  <a:lnTo>
                    <a:pt x="456" y="150"/>
                  </a:lnTo>
                  <a:lnTo>
                    <a:pt x="455" y="150"/>
                  </a:lnTo>
                  <a:lnTo>
                    <a:pt x="451" y="152"/>
                  </a:lnTo>
                  <a:lnTo>
                    <a:pt x="450" y="152"/>
                  </a:lnTo>
                  <a:lnTo>
                    <a:pt x="449" y="152"/>
                  </a:lnTo>
                  <a:lnTo>
                    <a:pt x="449" y="151"/>
                  </a:lnTo>
                  <a:lnTo>
                    <a:pt x="448" y="151"/>
                  </a:lnTo>
                  <a:lnTo>
                    <a:pt x="447" y="152"/>
                  </a:lnTo>
                  <a:lnTo>
                    <a:pt x="443" y="157"/>
                  </a:lnTo>
                  <a:lnTo>
                    <a:pt x="443" y="159"/>
                  </a:lnTo>
                  <a:lnTo>
                    <a:pt x="443" y="160"/>
                  </a:lnTo>
                  <a:lnTo>
                    <a:pt x="443" y="162"/>
                  </a:lnTo>
                  <a:lnTo>
                    <a:pt x="445" y="165"/>
                  </a:lnTo>
                  <a:lnTo>
                    <a:pt x="447" y="166"/>
                  </a:lnTo>
                  <a:lnTo>
                    <a:pt x="449" y="167"/>
                  </a:lnTo>
                  <a:lnTo>
                    <a:pt x="453" y="167"/>
                  </a:lnTo>
                  <a:lnTo>
                    <a:pt x="454" y="167"/>
                  </a:lnTo>
                  <a:lnTo>
                    <a:pt x="454" y="168"/>
                  </a:lnTo>
                  <a:lnTo>
                    <a:pt x="454" y="170"/>
                  </a:lnTo>
                  <a:lnTo>
                    <a:pt x="455" y="172"/>
                  </a:lnTo>
                  <a:lnTo>
                    <a:pt x="455" y="172"/>
                  </a:lnTo>
                  <a:lnTo>
                    <a:pt x="456" y="172"/>
                  </a:lnTo>
                  <a:lnTo>
                    <a:pt x="457" y="173"/>
                  </a:lnTo>
                  <a:lnTo>
                    <a:pt x="458" y="172"/>
                  </a:lnTo>
                  <a:lnTo>
                    <a:pt x="459" y="171"/>
                  </a:lnTo>
                  <a:lnTo>
                    <a:pt x="461" y="168"/>
                  </a:lnTo>
                  <a:lnTo>
                    <a:pt x="463" y="168"/>
                  </a:lnTo>
                  <a:lnTo>
                    <a:pt x="465" y="168"/>
                  </a:lnTo>
                  <a:lnTo>
                    <a:pt x="469" y="165"/>
                  </a:lnTo>
                  <a:lnTo>
                    <a:pt x="480" y="163"/>
                  </a:lnTo>
                  <a:lnTo>
                    <a:pt x="481" y="164"/>
                  </a:lnTo>
                  <a:lnTo>
                    <a:pt x="482" y="165"/>
                  </a:lnTo>
                  <a:lnTo>
                    <a:pt x="482" y="167"/>
                  </a:lnTo>
                  <a:lnTo>
                    <a:pt x="483" y="168"/>
                  </a:lnTo>
                  <a:lnTo>
                    <a:pt x="486" y="169"/>
                  </a:lnTo>
                  <a:lnTo>
                    <a:pt x="486" y="173"/>
                  </a:lnTo>
                  <a:lnTo>
                    <a:pt x="486" y="174"/>
                  </a:lnTo>
                  <a:lnTo>
                    <a:pt x="488" y="175"/>
                  </a:lnTo>
                  <a:lnTo>
                    <a:pt x="491" y="175"/>
                  </a:lnTo>
                  <a:lnTo>
                    <a:pt x="491" y="175"/>
                  </a:lnTo>
                  <a:lnTo>
                    <a:pt x="495" y="172"/>
                  </a:lnTo>
                  <a:lnTo>
                    <a:pt x="496" y="173"/>
                  </a:lnTo>
                  <a:lnTo>
                    <a:pt x="497" y="175"/>
                  </a:lnTo>
                  <a:lnTo>
                    <a:pt x="501" y="175"/>
                  </a:lnTo>
                  <a:lnTo>
                    <a:pt x="501" y="176"/>
                  </a:lnTo>
                  <a:lnTo>
                    <a:pt x="504" y="180"/>
                  </a:lnTo>
                  <a:lnTo>
                    <a:pt x="505" y="180"/>
                  </a:lnTo>
                  <a:lnTo>
                    <a:pt x="506" y="180"/>
                  </a:lnTo>
                  <a:lnTo>
                    <a:pt x="506" y="179"/>
                  </a:lnTo>
                  <a:lnTo>
                    <a:pt x="507" y="177"/>
                  </a:lnTo>
                  <a:lnTo>
                    <a:pt x="508" y="174"/>
                  </a:lnTo>
                  <a:lnTo>
                    <a:pt x="507" y="171"/>
                  </a:lnTo>
                  <a:lnTo>
                    <a:pt x="508" y="170"/>
                  </a:lnTo>
                  <a:lnTo>
                    <a:pt x="509" y="169"/>
                  </a:lnTo>
                  <a:lnTo>
                    <a:pt x="509" y="169"/>
                  </a:lnTo>
                  <a:lnTo>
                    <a:pt x="509" y="168"/>
                  </a:lnTo>
                  <a:lnTo>
                    <a:pt x="509" y="167"/>
                  </a:lnTo>
                  <a:lnTo>
                    <a:pt x="509" y="166"/>
                  </a:lnTo>
                  <a:lnTo>
                    <a:pt x="512" y="162"/>
                  </a:lnTo>
                  <a:lnTo>
                    <a:pt x="512" y="162"/>
                  </a:lnTo>
                  <a:lnTo>
                    <a:pt x="511" y="162"/>
                  </a:lnTo>
                  <a:lnTo>
                    <a:pt x="511" y="161"/>
                  </a:lnTo>
                  <a:lnTo>
                    <a:pt x="514" y="162"/>
                  </a:lnTo>
                  <a:lnTo>
                    <a:pt x="515" y="162"/>
                  </a:lnTo>
                  <a:lnTo>
                    <a:pt x="516" y="161"/>
                  </a:lnTo>
                  <a:lnTo>
                    <a:pt x="518" y="156"/>
                  </a:lnTo>
                  <a:lnTo>
                    <a:pt x="519" y="156"/>
                  </a:lnTo>
                  <a:lnTo>
                    <a:pt x="520" y="155"/>
                  </a:lnTo>
                  <a:lnTo>
                    <a:pt x="521" y="155"/>
                  </a:lnTo>
                  <a:lnTo>
                    <a:pt x="521" y="154"/>
                  </a:lnTo>
                  <a:lnTo>
                    <a:pt x="521" y="152"/>
                  </a:lnTo>
                  <a:lnTo>
                    <a:pt x="521" y="151"/>
                  </a:lnTo>
                  <a:lnTo>
                    <a:pt x="521" y="151"/>
                  </a:lnTo>
                  <a:lnTo>
                    <a:pt x="521" y="150"/>
                  </a:lnTo>
                  <a:lnTo>
                    <a:pt x="521" y="150"/>
                  </a:lnTo>
                  <a:lnTo>
                    <a:pt x="521" y="149"/>
                  </a:lnTo>
                  <a:lnTo>
                    <a:pt x="524" y="144"/>
                  </a:lnTo>
                  <a:lnTo>
                    <a:pt x="527" y="143"/>
                  </a:lnTo>
                  <a:lnTo>
                    <a:pt x="530" y="142"/>
                  </a:lnTo>
                  <a:lnTo>
                    <a:pt x="538" y="144"/>
                  </a:lnTo>
                  <a:lnTo>
                    <a:pt x="559" y="138"/>
                  </a:lnTo>
                  <a:lnTo>
                    <a:pt x="563" y="137"/>
                  </a:lnTo>
                  <a:lnTo>
                    <a:pt x="564" y="141"/>
                  </a:lnTo>
                  <a:lnTo>
                    <a:pt x="563" y="145"/>
                  </a:lnTo>
                  <a:lnTo>
                    <a:pt x="563" y="149"/>
                  </a:lnTo>
                  <a:lnTo>
                    <a:pt x="565" y="151"/>
                  </a:lnTo>
                  <a:lnTo>
                    <a:pt x="564" y="150"/>
                  </a:lnTo>
                  <a:lnTo>
                    <a:pt x="564" y="145"/>
                  </a:lnTo>
                  <a:lnTo>
                    <a:pt x="564" y="144"/>
                  </a:lnTo>
                  <a:lnTo>
                    <a:pt x="564" y="142"/>
                  </a:lnTo>
                  <a:lnTo>
                    <a:pt x="567" y="141"/>
                  </a:lnTo>
                  <a:lnTo>
                    <a:pt x="568" y="138"/>
                  </a:lnTo>
                  <a:lnTo>
                    <a:pt x="567" y="138"/>
                  </a:lnTo>
                  <a:lnTo>
                    <a:pt x="566" y="138"/>
                  </a:lnTo>
                  <a:lnTo>
                    <a:pt x="564" y="139"/>
                  </a:lnTo>
                  <a:lnTo>
                    <a:pt x="564" y="139"/>
                  </a:lnTo>
                  <a:lnTo>
                    <a:pt x="564" y="138"/>
                  </a:lnTo>
                  <a:lnTo>
                    <a:pt x="568" y="134"/>
                  </a:lnTo>
                  <a:lnTo>
                    <a:pt x="570" y="132"/>
                  </a:lnTo>
                  <a:lnTo>
                    <a:pt x="571" y="129"/>
                  </a:lnTo>
                  <a:lnTo>
                    <a:pt x="573" y="128"/>
                  </a:lnTo>
                  <a:lnTo>
                    <a:pt x="574" y="127"/>
                  </a:lnTo>
                  <a:lnTo>
                    <a:pt x="581" y="124"/>
                  </a:lnTo>
                  <a:lnTo>
                    <a:pt x="584" y="121"/>
                  </a:lnTo>
                  <a:lnTo>
                    <a:pt x="586" y="120"/>
                  </a:lnTo>
                  <a:lnTo>
                    <a:pt x="589" y="114"/>
                  </a:lnTo>
                  <a:lnTo>
                    <a:pt x="594" y="105"/>
                  </a:lnTo>
                  <a:lnTo>
                    <a:pt x="595" y="104"/>
                  </a:lnTo>
                  <a:lnTo>
                    <a:pt x="599" y="97"/>
                  </a:lnTo>
                  <a:lnTo>
                    <a:pt x="600" y="93"/>
                  </a:lnTo>
                  <a:lnTo>
                    <a:pt x="601" y="92"/>
                  </a:lnTo>
                  <a:lnTo>
                    <a:pt x="603" y="91"/>
                  </a:lnTo>
                  <a:lnTo>
                    <a:pt x="603" y="92"/>
                  </a:lnTo>
                  <a:lnTo>
                    <a:pt x="602" y="92"/>
                  </a:lnTo>
                  <a:lnTo>
                    <a:pt x="605" y="95"/>
                  </a:lnTo>
                  <a:lnTo>
                    <a:pt x="608" y="96"/>
                  </a:lnTo>
                  <a:lnTo>
                    <a:pt x="629" y="96"/>
                  </a:lnTo>
                  <a:lnTo>
                    <a:pt x="632" y="98"/>
                  </a:lnTo>
                  <a:lnTo>
                    <a:pt x="634" y="97"/>
                  </a:lnTo>
                  <a:lnTo>
                    <a:pt x="636" y="98"/>
                  </a:lnTo>
                  <a:lnTo>
                    <a:pt x="638" y="100"/>
                  </a:lnTo>
                  <a:lnTo>
                    <a:pt x="636" y="102"/>
                  </a:lnTo>
                  <a:lnTo>
                    <a:pt x="633" y="102"/>
                  </a:lnTo>
                  <a:lnTo>
                    <a:pt x="624" y="102"/>
                  </a:lnTo>
                  <a:lnTo>
                    <a:pt x="620" y="100"/>
                  </a:lnTo>
                  <a:lnTo>
                    <a:pt x="618" y="100"/>
                  </a:lnTo>
                  <a:lnTo>
                    <a:pt x="617" y="100"/>
                  </a:lnTo>
                  <a:lnTo>
                    <a:pt x="616" y="102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1" y="101"/>
                  </a:lnTo>
                  <a:lnTo>
                    <a:pt x="610" y="102"/>
                  </a:lnTo>
                  <a:lnTo>
                    <a:pt x="610" y="103"/>
                  </a:lnTo>
                  <a:lnTo>
                    <a:pt x="609" y="102"/>
                  </a:lnTo>
                  <a:lnTo>
                    <a:pt x="608" y="103"/>
                  </a:lnTo>
                  <a:lnTo>
                    <a:pt x="607" y="103"/>
                  </a:lnTo>
                  <a:lnTo>
                    <a:pt x="607" y="105"/>
                  </a:lnTo>
                  <a:lnTo>
                    <a:pt x="608" y="106"/>
                  </a:lnTo>
                  <a:lnTo>
                    <a:pt x="609" y="106"/>
                  </a:lnTo>
                  <a:lnTo>
                    <a:pt x="608" y="106"/>
                  </a:lnTo>
                  <a:lnTo>
                    <a:pt x="608" y="107"/>
                  </a:lnTo>
                  <a:lnTo>
                    <a:pt x="606" y="106"/>
                  </a:lnTo>
                  <a:lnTo>
                    <a:pt x="605" y="106"/>
                  </a:lnTo>
                  <a:lnTo>
                    <a:pt x="603" y="108"/>
                  </a:lnTo>
                  <a:lnTo>
                    <a:pt x="602" y="109"/>
                  </a:lnTo>
                  <a:lnTo>
                    <a:pt x="601" y="107"/>
                  </a:lnTo>
                  <a:lnTo>
                    <a:pt x="599" y="106"/>
                  </a:lnTo>
                  <a:lnTo>
                    <a:pt x="596" y="106"/>
                  </a:lnTo>
                  <a:lnTo>
                    <a:pt x="594" y="107"/>
                  </a:lnTo>
                  <a:lnTo>
                    <a:pt x="594" y="108"/>
                  </a:lnTo>
                  <a:lnTo>
                    <a:pt x="593" y="111"/>
                  </a:lnTo>
                  <a:lnTo>
                    <a:pt x="593" y="114"/>
                  </a:lnTo>
                  <a:lnTo>
                    <a:pt x="592" y="113"/>
                  </a:lnTo>
                  <a:lnTo>
                    <a:pt x="591" y="113"/>
                  </a:lnTo>
                  <a:lnTo>
                    <a:pt x="591" y="112"/>
                  </a:lnTo>
                  <a:lnTo>
                    <a:pt x="590" y="114"/>
                  </a:lnTo>
                  <a:lnTo>
                    <a:pt x="591" y="115"/>
                  </a:lnTo>
                  <a:lnTo>
                    <a:pt x="590" y="117"/>
                  </a:lnTo>
                  <a:lnTo>
                    <a:pt x="589" y="118"/>
                  </a:lnTo>
                  <a:lnTo>
                    <a:pt x="588" y="119"/>
                  </a:lnTo>
                  <a:lnTo>
                    <a:pt x="588" y="120"/>
                  </a:lnTo>
                  <a:lnTo>
                    <a:pt x="589" y="122"/>
                  </a:lnTo>
                  <a:lnTo>
                    <a:pt x="589" y="124"/>
                  </a:lnTo>
                  <a:lnTo>
                    <a:pt x="588" y="125"/>
                  </a:lnTo>
                  <a:lnTo>
                    <a:pt x="592" y="127"/>
                  </a:lnTo>
                  <a:lnTo>
                    <a:pt x="594" y="128"/>
                  </a:lnTo>
                  <a:lnTo>
                    <a:pt x="596" y="127"/>
                  </a:lnTo>
                  <a:lnTo>
                    <a:pt x="594" y="127"/>
                  </a:lnTo>
                  <a:lnTo>
                    <a:pt x="594" y="126"/>
                  </a:lnTo>
                  <a:lnTo>
                    <a:pt x="592" y="125"/>
                  </a:lnTo>
                  <a:lnTo>
                    <a:pt x="593" y="123"/>
                  </a:lnTo>
                  <a:lnTo>
                    <a:pt x="594" y="122"/>
                  </a:lnTo>
                  <a:lnTo>
                    <a:pt x="595" y="120"/>
                  </a:lnTo>
                  <a:lnTo>
                    <a:pt x="596" y="120"/>
                  </a:lnTo>
                  <a:lnTo>
                    <a:pt x="597" y="119"/>
                  </a:lnTo>
                  <a:lnTo>
                    <a:pt x="598" y="119"/>
                  </a:lnTo>
                  <a:lnTo>
                    <a:pt x="598" y="118"/>
                  </a:lnTo>
                  <a:lnTo>
                    <a:pt x="598" y="116"/>
                  </a:lnTo>
                  <a:lnTo>
                    <a:pt x="598" y="115"/>
                  </a:lnTo>
                  <a:lnTo>
                    <a:pt x="600" y="114"/>
                  </a:lnTo>
                  <a:lnTo>
                    <a:pt x="606" y="111"/>
                  </a:lnTo>
                  <a:lnTo>
                    <a:pt x="604" y="110"/>
                  </a:lnTo>
                  <a:lnTo>
                    <a:pt x="604" y="109"/>
                  </a:lnTo>
                  <a:lnTo>
                    <a:pt x="606" y="108"/>
                  </a:lnTo>
                  <a:lnTo>
                    <a:pt x="606" y="109"/>
                  </a:lnTo>
                  <a:lnTo>
                    <a:pt x="606" y="108"/>
                  </a:lnTo>
                  <a:lnTo>
                    <a:pt x="608" y="109"/>
                  </a:lnTo>
                  <a:lnTo>
                    <a:pt x="611" y="108"/>
                  </a:lnTo>
                  <a:lnTo>
                    <a:pt x="616" y="106"/>
                  </a:lnTo>
                  <a:lnTo>
                    <a:pt x="616" y="105"/>
                  </a:lnTo>
                  <a:lnTo>
                    <a:pt x="616" y="104"/>
                  </a:lnTo>
                  <a:lnTo>
                    <a:pt x="615" y="103"/>
                  </a:lnTo>
                  <a:lnTo>
                    <a:pt x="616" y="103"/>
                  </a:lnTo>
                  <a:lnTo>
                    <a:pt x="618" y="102"/>
                  </a:lnTo>
                  <a:lnTo>
                    <a:pt x="618" y="102"/>
                  </a:lnTo>
                  <a:lnTo>
                    <a:pt x="619" y="102"/>
                  </a:lnTo>
                  <a:lnTo>
                    <a:pt x="619" y="103"/>
                  </a:lnTo>
                  <a:lnTo>
                    <a:pt x="618" y="104"/>
                  </a:lnTo>
                  <a:lnTo>
                    <a:pt x="618" y="105"/>
                  </a:lnTo>
                  <a:lnTo>
                    <a:pt x="617" y="107"/>
                  </a:lnTo>
                  <a:lnTo>
                    <a:pt x="617" y="109"/>
                  </a:lnTo>
                  <a:lnTo>
                    <a:pt x="618" y="107"/>
                  </a:lnTo>
                  <a:lnTo>
                    <a:pt x="618" y="106"/>
                  </a:lnTo>
                  <a:lnTo>
                    <a:pt x="618" y="105"/>
                  </a:lnTo>
                  <a:lnTo>
                    <a:pt x="619" y="106"/>
                  </a:lnTo>
                  <a:lnTo>
                    <a:pt x="620" y="108"/>
                  </a:lnTo>
                  <a:lnTo>
                    <a:pt x="621" y="108"/>
                  </a:lnTo>
                  <a:lnTo>
                    <a:pt x="622" y="107"/>
                  </a:lnTo>
                  <a:lnTo>
                    <a:pt x="624" y="108"/>
                  </a:lnTo>
                  <a:lnTo>
                    <a:pt x="624" y="108"/>
                  </a:lnTo>
                  <a:lnTo>
                    <a:pt x="625" y="107"/>
                  </a:lnTo>
                  <a:lnTo>
                    <a:pt x="626" y="106"/>
                  </a:lnTo>
                  <a:lnTo>
                    <a:pt x="626" y="107"/>
                  </a:lnTo>
                  <a:lnTo>
                    <a:pt x="626" y="108"/>
                  </a:lnTo>
                  <a:lnTo>
                    <a:pt x="627" y="109"/>
                  </a:lnTo>
                  <a:lnTo>
                    <a:pt x="629" y="111"/>
                  </a:lnTo>
                  <a:lnTo>
                    <a:pt x="629" y="112"/>
                  </a:lnTo>
                  <a:lnTo>
                    <a:pt x="630" y="111"/>
                  </a:lnTo>
                  <a:lnTo>
                    <a:pt x="630" y="111"/>
                  </a:lnTo>
                  <a:lnTo>
                    <a:pt x="632" y="111"/>
                  </a:lnTo>
                  <a:lnTo>
                    <a:pt x="633" y="111"/>
                  </a:lnTo>
                  <a:lnTo>
                    <a:pt x="634" y="110"/>
                  </a:lnTo>
                  <a:lnTo>
                    <a:pt x="635" y="108"/>
                  </a:lnTo>
                  <a:lnTo>
                    <a:pt x="636" y="106"/>
                  </a:lnTo>
                  <a:lnTo>
                    <a:pt x="636" y="105"/>
                  </a:lnTo>
                  <a:lnTo>
                    <a:pt x="639" y="102"/>
                  </a:lnTo>
                  <a:lnTo>
                    <a:pt x="642" y="100"/>
                  </a:lnTo>
                  <a:lnTo>
                    <a:pt x="646" y="99"/>
                  </a:lnTo>
                  <a:lnTo>
                    <a:pt x="648" y="100"/>
                  </a:lnTo>
                  <a:lnTo>
                    <a:pt x="647" y="101"/>
                  </a:lnTo>
                  <a:lnTo>
                    <a:pt x="647" y="102"/>
                  </a:lnTo>
                  <a:lnTo>
                    <a:pt x="648" y="104"/>
                  </a:lnTo>
                  <a:lnTo>
                    <a:pt x="648" y="106"/>
                  </a:lnTo>
                  <a:lnTo>
                    <a:pt x="653" y="108"/>
                  </a:lnTo>
                  <a:lnTo>
                    <a:pt x="654" y="109"/>
                  </a:lnTo>
                  <a:lnTo>
                    <a:pt x="652" y="112"/>
                  </a:lnTo>
                  <a:lnTo>
                    <a:pt x="653" y="114"/>
                  </a:lnTo>
                  <a:lnTo>
                    <a:pt x="655" y="119"/>
                  </a:lnTo>
                  <a:lnTo>
                    <a:pt x="655" y="120"/>
                  </a:lnTo>
                  <a:lnTo>
                    <a:pt x="655" y="122"/>
                  </a:lnTo>
                  <a:lnTo>
                    <a:pt x="655" y="123"/>
                  </a:lnTo>
                  <a:lnTo>
                    <a:pt x="656" y="124"/>
                  </a:lnTo>
                  <a:lnTo>
                    <a:pt x="660" y="124"/>
                  </a:lnTo>
                  <a:lnTo>
                    <a:pt x="660" y="125"/>
                  </a:lnTo>
                  <a:lnTo>
                    <a:pt x="660" y="125"/>
                  </a:lnTo>
                  <a:lnTo>
                    <a:pt x="659" y="126"/>
                  </a:lnTo>
                  <a:lnTo>
                    <a:pt x="658" y="126"/>
                  </a:lnTo>
                  <a:lnTo>
                    <a:pt x="661" y="126"/>
                  </a:lnTo>
                  <a:lnTo>
                    <a:pt x="666" y="128"/>
                  </a:lnTo>
                  <a:lnTo>
                    <a:pt x="669" y="129"/>
                  </a:lnTo>
                  <a:lnTo>
                    <a:pt x="671" y="131"/>
                  </a:lnTo>
                  <a:lnTo>
                    <a:pt x="674" y="137"/>
                  </a:lnTo>
                  <a:lnTo>
                    <a:pt x="677" y="138"/>
                  </a:lnTo>
                  <a:lnTo>
                    <a:pt x="675" y="139"/>
                  </a:lnTo>
                  <a:lnTo>
                    <a:pt x="674" y="141"/>
                  </a:lnTo>
                  <a:lnTo>
                    <a:pt x="676" y="141"/>
                  </a:lnTo>
                  <a:lnTo>
                    <a:pt x="679" y="139"/>
                  </a:lnTo>
                  <a:lnTo>
                    <a:pt x="681" y="139"/>
                  </a:lnTo>
                  <a:lnTo>
                    <a:pt x="681" y="142"/>
                  </a:lnTo>
                  <a:lnTo>
                    <a:pt x="680" y="142"/>
                  </a:lnTo>
                  <a:lnTo>
                    <a:pt x="679" y="143"/>
                  </a:lnTo>
                  <a:lnTo>
                    <a:pt x="681" y="144"/>
                  </a:lnTo>
                  <a:lnTo>
                    <a:pt x="681" y="143"/>
                  </a:lnTo>
                  <a:lnTo>
                    <a:pt x="682" y="143"/>
                  </a:lnTo>
                  <a:lnTo>
                    <a:pt x="683" y="143"/>
                  </a:lnTo>
                  <a:lnTo>
                    <a:pt x="684" y="144"/>
                  </a:lnTo>
                  <a:lnTo>
                    <a:pt x="684" y="147"/>
                  </a:lnTo>
                  <a:lnTo>
                    <a:pt x="685" y="150"/>
                  </a:lnTo>
                  <a:lnTo>
                    <a:pt x="687" y="151"/>
                  </a:lnTo>
                  <a:lnTo>
                    <a:pt x="689" y="152"/>
                  </a:lnTo>
                  <a:lnTo>
                    <a:pt x="690" y="152"/>
                  </a:lnTo>
                  <a:lnTo>
                    <a:pt x="690" y="151"/>
                  </a:lnTo>
                  <a:lnTo>
                    <a:pt x="690" y="150"/>
                  </a:lnTo>
                  <a:lnTo>
                    <a:pt x="689" y="149"/>
                  </a:lnTo>
                  <a:lnTo>
                    <a:pt x="688" y="148"/>
                  </a:lnTo>
                  <a:lnTo>
                    <a:pt x="688" y="147"/>
                  </a:lnTo>
                  <a:lnTo>
                    <a:pt x="699" y="145"/>
                  </a:lnTo>
                  <a:lnTo>
                    <a:pt x="702" y="144"/>
                  </a:lnTo>
                  <a:lnTo>
                    <a:pt x="707" y="140"/>
                  </a:lnTo>
                  <a:lnTo>
                    <a:pt x="709" y="139"/>
                  </a:lnTo>
                  <a:lnTo>
                    <a:pt x="709" y="140"/>
                  </a:lnTo>
                  <a:lnTo>
                    <a:pt x="709" y="141"/>
                  </a:lnTo>
                  <a:lnTo>
                    <a:pt x="709" y="142"/>
                  </a:lnTo>
                  <a:lnTo>
                    <a:pt x="708" y="142"/>
                  </a:lnTo>
                  <a:lnTo>
                    <a:pt x="708" y="143"/>
                  </a:lnTo>
                  <a:lnTo>
                    <a:pt x="711" y="144"/>
                  </a:lnTo>
                  <a:lnTo>
                    <a:pt x="718" y="150"/>
                  </a:lnTo>
                  <a:lnTo>
                    <a:pt x="718" y="151"/>
                  </a:lnTo>
                  <a:lnTo>
                    <a:pt x="717" y="154"/>
                  </a:lnTo>
                  <a:lnTo>
                    <a:pt x="716" y="156"/>
                  </a:lnTo>
                  <a:lnTo>
                    <a:pt x="714" y="159"/>
                  </a:lnTo>
                  <a:lnTo>
                    <a:pt x="713" y="161"/>
                  </a:lnTo>
                  <a:lnTo>
                    <a:pt x="714" y="162"/>
                  </a:lnTo>
                  <a:lnTo>
                    <a:pt x="716" y="165"/>
                  </a:lnTo>
                  <a:lnTo>
                    <a:pt x="717" y="167"/>
                  </a:lnTo>
                  <a:lnTo>
                    <a:pt x="718" y="167"/>
                  </a:lnTo>
                  <a:lnTo>
                    <a:pt x="720" y="168"/>
                  </a:lnTo>
                  <a:lnTo>
                    <a:pt x="720" y="168"/>
                  </a:lnTo>
                  <a:lnTo>
                    <a:pt x="721" y="169"/>
                  </a:lnTo>
                  <a:lnTo>
                    <a:pt x="721" y="171"/>
                  </a:lnTo>
                  <a:lnTo>
                    <a:pt x="721" y="172"/>
                  </a:lnTo>
                  <a:lnTo>
                    <a:pt x="721" y="173"/>
                  </a:lnTo>
                  <a:lnTo>
                    <a:pt x="722" y="174"/>
                  </a:lnTo>
                  <a:lnTo>
                    <a:pt x="723" y="174"/>
                  </a:lnTo>
                  <a:lnTo>
                    <a:pt x="724" y="174"/>
                  </a:lnTo>
                  <a:lnTo>
                    <a:pt x="725" y="174"/>
                  </a:lnTo>
                  <a:lnTo>
                    <a:pt x="726" y="174"/>
                  </a:lnTo>
                  <a:lnTo>
                    <a:pt x="726" y="175"/>
                  </a:lnTo>
                  <a:lnTo>
                    <a:pt x="726" y="176"/>
                  </a:lnTo>
                  <a:lnTo>
                    <a:pt x="726" y="178"/>
                  </a:lnTo>
                  <a:lnTo>
                    <a:pt x="726" y="180"/>
                  </a:lnTo>
                  <a:lnTo>
                    <a:pt x="719" y="185"/>
                  </a:lnTo>
                  <a:lnTo>
                    <a:pt x="718" y="187"/>
                  </a:lnTo>
                  <a:lnTo>
                    <a:pt x="719" y="189"/>
                  </a:lnTo>
                  <a:lnTo>
                    <a:pt x="720" y="190"/>
                  </a:lnTo>
                  <a:lnTo>
                    <a:pt x="722" y="190"/>
                  </a:lnTo>
                  <a:lnTo>
                    <a:pt x="723" y="191"/>
                  </a:lnTo>
                  <a:lnTo>
                    <a:pt x="723" y="192"/>
                  </a:lnTo>
                  <a:lnTo>
                    <a:pt x="725" y="194"/>
                  </a:lnTo>
                  <a:lnTo>
                    <a:pt x="726" y="196"/>
                  </a:lnTo>
                  <a:lnTo>
                    <a:pt x="727" y="195"/>
                  </a:lnTo>
                  <a:lnTo>
                    <a:pt x="734" y="201"/>
                  </a:lnTo>
                  <a:lnTo>
                    <a:pt x="737" y="202"/>
                  </a:lnTo>
                  <a:lnTo>
                    <a:pt x="738" y="204"/>
                  </a:lnTo>
                  <a:lnTo>
                    <a:pt x="741" y="204"/>
                  </a:lnTo>
                  <a:lnTo>
                    <a:pt x="744" y="205"/>
                  </a:lnTo>
                  <a:lnTo>
                    <a:pt x="744" y="205"/>
                  </a:lnTo>
                  <a:lnTo>
                    <a:pt x="752" y="206"/>
                  </a:lnTo>
                  <a:lnTo>
                    <a:pt x="755" y="205"/>
                  </a:lnTo>
                  <a:lnTo>
                    <a:pt x="756" y="204"/>
                  </a:lnTo>
                  <a:lnTo>
                    <a:pt x="756" y="203"/>
                  </a:lnTo>
                  <a:lnTo>
                    <a:pt x="758" y="203"/>
                  </a:lnTo>
                  <a:lnTo>
                    <a:pt x="759" y="204"/>
                  </a:lnTo>
                  <a:lnTo>
                    <a:pt x="759" y="207"/>
                  </a:lnTo>
                  <a:lnTo>
                    <a:pt x="759" y="208"/>
                  </a:lnTo>
                  <a:lnTo>
                    <a:pt x="755" y="211"/>
                  </a:lnTo>
                  <a:lnTo>
                    <a:pt x="756" y="211"/>
                  </a:lnTo>
                  <a:lnTo>
                    <a:pt x="756" y="212"/>
                  </a:lnTo>
                  <a:lnTo>
                    <a:pt x="758" y="212"/>
                  </a:lnTo>
                  <a:lnTo>
                    <a:pt x="759" y="212"/>
                  </a:lnTo>
                  <a:lnTo>
                    <a:pt x="759" y="216"/>
                  </a:lnTo>
                  <a:lnTo>
                    <a:pt x="759" y="219"/>
                  </a:lnTo>
                  <a:lnTo>
                    <a:pt x="760" y="222"/>
                  </a:lnTo>
                  <a:lnTo>
                    <a:pt x="762" y="228"/>
                  </a:lnTo>
                  <a:lnTo>
                    <a:pt x="762" y="229"/>
                  </a:lnTo>
                  <a:lnTo>
                    <a:pt x="762" y="234"/>
                  </a:lnTo>
                  <a:lnTo>
                    <a:pt x="762" y="238"/>
                  </a:lnTo>
                  <a:lnTo>
                    <a:pt x="762" y="241"/>
                  </a:lnTo>
                  <a:lnTo>
                    <a:pt x="765" y="245"/>
                  </a:lnTo>
                  <a:lnTo>
                    <a:pt x="766" y="248"/>
                  </a:lnTo>
                  <a:lnTo>
                    <a:pt x="768" y="251"/>
                  </a:lnTo>
                  <a:lnTo>
                    <a:pt x="768" y="259"/>
                  </a:lnTo>
                  <a:lnTo>
                    <a:pt x="770" y="268"/>
                  </a:lnTo>
                  <a:lnTo>
                    <a:pt x="771" y="270"/>
                  </a:lnTo>
                  <a:lnTo>
                    <a:pt x="771" y="272"/>
                  </a:lnTo>
                  <a:lnTo>
                    <a:pt x="771" y="275"/>
                  </a:lnTo>
                  <a:lnTo>
                    <a:pt x="772" y="276"/>
                  </a:lnTo>
                  <a:lnTo>
                    <a:pt x="772" y="277"/>
                  </a:lnTo>
                  <a:lnTo>
                    <a:pt x="774" y="278"/>
                  </a:lnTo>
                  <a:lnTo>
                    <a:pt x="774" y="279"/>
                  </a:lnTo>
                  <a:lnTo>
                    <a:pt x="775" y="280"/>
                  </a:lnTo>
                  <a:lnTo>
                    <a:pt x="773" y="285"/>
                  </a:lnTo>
                  <a:lnTo>
                    <a:pt x="772" y="286"/>
                  </a:lnTo>
                  <a:lnTo>
                    <a:pt x="771" y="286"/>
                  </a:lnTo>
                  <a:lnTo>
                    <a:pt x="770" y="288"/>
                  </a:lnTo>
                  <a:lnTo>
                    <a:pt x="769" y="289"/>
                  </a:lnTo>
                  <a:lnTo>
                    <a:pt x="769" y="291"/>
                  </a:lnTo>
                  <a:lnTo>
                    <a:pt x="769" y="294"/>
                  </a:lnTo>
                  <a:lnTo>
                    <a:pt x="770" y="296"/>
                  </a:lnTo>
                  <a:lnTo>
                    <a:pt x="770" y="298"/>
                  </a:lnTo>
                  <a:lnTo>
                    <a:pt x="768" y="306"/>
                  </a:lnTo>
                  <a:lnTo>
                    <a:pt x="768" y="308"/>
                  </a:lnTo>
                  <a:lnTo>
                    <a:pt x="766" y="311"/>
                  </a:lnTo>
                  <a:lnTo>
                    <a:pt x="763" y="313"/>
                  </a:lnTo>
                  <a:lnTo>
                    <a:pt x="758" y="318"/>
                  </a:lnTo>
                  <a:lnTo>
                    <a:pt x="753" y="321"/>
                  </a:lnTo>
                  <a:lnTo>
                    <a:pt x="748" y="324"/>
                  </a:lnTo>
                  <a:lnTo>
                    <a:pt x="748" y="324"/>
                  </a:lnTo>
                  <a:lnTo>
                    <a:pt x="749" y="326"/>
                  </a:lnTo>
                  <a:lnTo>
                    <a:pt x="750" y="331"/>
                  </a:lnTo>
                  <a:lnTo>
                    <a:pt x="750" y="334"/>
                  </a:lnTo>
                  <a:lnTo>
                    <a:pt x="750" y="336"/>
                  </a:lnTo>
                  <a:lnTo>
                    <a:pt x="749" y="338"/>
                  </a:lnTo>
                  <a:lnTo>
                    <a:pt x="746" y="340"/>
                  </a:lnTo>
                  <a:lnTo>
                    <a:pt x="747" y="342"/>
                  </a:lnTo>
                  <a:lnTo>
                    <a:pt x="749" y="343"/>
                  </a:lnTo>
                  <a:lnTo>
                    <a:pt x="750" y="344"/>
                  </a:lnTo>
                  <a:lnTo>
                    <a:pt x="753" y="344"/>
                  </a:lnTo>
                  <a:lnTo>
                    <a:pt x="755" y="345"/>
                  </a:lnTo>
                  <a:lnTo>
                    <a:pt x="757" y="348"/>
                  </a:lnTo>
                  <a:lnTo>
                    <a:pt x="760" y="350"/>
                  </a:lnTo>
                  <a:lnTo>
                    <a:pt x="769" y="357"/>
                  </a:lnTo>
                  <a:lnTo>
                    <a:pt x="771" y="359"/>
                  </a:lnTo>
                  <a:lnTo>
                    <a:pt x="774" y="365"/>
                  </a:lnTo>
                  <a:lnTo>
                    <a:pt x="775" y="366"/>
                  </a:lnTo>
                  <a:lnTo>
                    <a:pt x="777" y="366"/>
                  </a:lnTo>
                  <a:lnTo>
                    <a:pt x="780" y="370"/>
                  </a:lnTo>
                  <a:lnTo>
                    <a:pt x="785" y="372"/>
                  </a:lnTo>
                  <a:lnTo>
                    <a:pt x="790" y="378"/>
                  </a:lnTo>
                  <a:lnTo>
                    <a:pt x="791" y="378"/>
                  </a:lnTo>
                  <a:lnTo>
                    <a:pt x="793" y="381"/>
                  </a:lnTo>
                  <a:lnTo>
                    <a:pt x="791" y="386"/>
                  </a:lnTo>
                  <a:lnTo>
                    <a:pt x="790" y="390"/>
                  </a:lnTo>
                  <a:lnTo>
                    <a:pt x="792" y="391"/>
                  </a:lnTo>
                  <a:lnTo>
                    <a:pt x="792" y="393"/>
                  </a:lnTo>
                  <a:lnTo>
                    <a:pt x="791" y="397"/>
                  </a:lnTo>
                  <a:lnTo>
                    <a:pt x="788" y="400"/>
                  </a:lnTo>
                  <a:lnTo>
                    <a:pt x="784" y="404"/>
                  </a:lnTo>
                  <a:lnTo>
                    <a:pt x="785" y="410"/>
                  </a:lnTo>
                  <a:lnTo>
                    <a:pt x="786" y="416"/>
                  </a:lnTo>
                  <a:lnTo>
                    <a:pt x="788" y="421"/>
                  </a:lnTo>
                  <a:lnTo>
                    <a:pt x="788" y="423"/>
                  </a:lnTo>
                  <a:lnTo>
                    <a:pt x="790" y="426"/>
                  </a:lnTo>
                  <a:lnTo>
                    <a:pt x="793" y="427"/>
                  </a:lnTo>
                  <a:lnTo>
                    <a:pt x="796" y="427"/>
                  </a:lnTo>
                  <a:lnTo>
                    <a:pt x="798" y="429"/>
                  </a:lnTo>
                  <a:lnTo>
                    <a:pt x="799" y="432"/>
                  </a:lnTo>
                  <a:lnTo>
                    <a:pt x="799" y="434"/>
                  </a:lnTo>
                  <a:lnTo>
                    <a:pt x="798" y="437"/>
                  </a:lnTo>
                  <a:lnTo>
                    <a:pt x="798" y="438"/>
                  </a:lnTo>
                  <a:lnTo>
                    <a:pt x="799" y="439"/>
                  </a:lnTo>
                  <a:lnTo>
                    <a:pt x="798" y="442"/>
                  </a:lnTo>
                  <a:lnTo>
                    <a:pt x="798" y="445"/>
                  </a:lnTo>
                  <a:lnTo>
                    <a:pt x="797" y="449"/>
                  </a:lnTo>
                  <a:lnTo>
                    <a:pt x="798" y="451"/>
                  </a:lnTo>
                  <a:lnTo>
                    <a:pt x="804" y="455"/>
                  </a:lnTo>
                  <a:lnTo>
                    <a:pt x="802" y="457"/>
                  </a:lnTo>
                  <a:lnTo>
                    <a:pt x="802" y="458"/>
                  </a:lnTo>
                  <a:lnTo>
                    <a:pt x="801" y="460"/>
                  </a:lnTo>
                  <a:lnTo>
                    <a:pt x="801" y="461"/>
                  </a:lnTo>
                  <a:lnTo>
                    <a:pt x="801" y="463"/>
                  </a:lnTo>
                  <a:lnTo>
                    <a:pt x="798" y="466"/>
                  </a:lnTo>
                  <a:lnTo>
                    <a:pt x="798" y="467"/>
                  </a:lnTo>
                  <a:lnTo>
                    <a:pt x="798" y="476"/>
                  </a:lnTo>
                  <a:lnTo>
                    <a:pt x="797" y="479"/>
                  </a:lnTo>
                  <a:lnTo>
                    <a:pt x="796" y="481"/>
                  </a:lnTo>
                  <a:lnTo>
                    <a:pt x="794" y="484"/>
                  </a:lnTo>
                  <a:lnTo>
                    <a:pt x="789" y="489"/>
                  </a:lnTo>
                  <a:lnTo>
                    <a:pt x="788" y="492"/>
                  </a:lnTo>
                  <a:lnTo>
                    <a:pt x="788" y="495"/>
                  </a:lnTo>
                  <a:lnTo>
                    <a:pt x="790" y="497"/>
                  </a:lnTo>
                  <a:lnTo>
                    <a:pt x="791" y="499"/>
                  </a:lnTo>
                  <a:lnTo>
                    <a:pt x="792" y="500"/>
                  </a:lnTo>
                  <a:lnTo>
                    <a:pt x="792" y="504"/>
                  </a:lnTo>
                  <a:lnTo>
                    <a:pt x="793" y="507"/>
                  </a:lnTo>
                  <a:lnTo>
                    <a:pt x="796" y="510"/>
                  </a:lnTo>
                  <a:lnTo>
                    <a:pt x="800" y="513"/>
                  </a:lnTo>
                  <a:lnTo>
                    <a:pt x="801" y="516"/>
                  </a:lnTo>
                  <a:lnTo>
                    <a:pt x="802" y="520"/>
                  </a:lnTo>
                  <a:lnTo>
                    <a:pt x="802" y="523"/>
                  </a:lnTo>
                  <a:lnTo>
                    <a:pt x="801" y="527"/>
                  </a:lnTo>
                  <a:lnTo>
                    <a:pt x="799" y="529"/>
                  </a:lnTo>
                  <a:lnTo>
                    <a:pt x="798" y="532"/>
                  </a:lnTo>
                  <a:lnTo>
                    <a:pt x="799" y="533"/>
                  </a:lnTo>
                  <a:lnTo>
                    <a:pt x="799" y="535"/>
                  </a:lnTo>
                  <a:lnTo>
                    <a:pt x="801" y="536"/>
                  </a:lnTo>
                  <a:lnTo>
                    <a:pt x="807" y="539"/>
                  </a:lnTo>
                  <a:lnTo>
                    <a:pt x="809" y="540"/>
                  </a:lnTo>
                  <a:lnTo>
                    <a:pt x="811" y="541"/>
                  </a:lnTo>
                  <a:lnTo>
                    <a:pt x="816" y="542"/>
                  </a:lnTo>
                  <a:lnTo>
                    <a:pt x="817" y="543"/>
                  </a:lnTo>
                  <a:lnTo>
                    <a:pt x="819" y="545"/>
                  </a:lnTo>
                  <a:lnTo>
                    <a:pt x="821" y="547"/>
                  </a:lnTo>
                  <a:lnTo>
                    <a:pt x="822" y="548"/>
                  </a:lnTo>
                  <a:lnTo>
                    <a:pt x="821" y="550"/>
                  </a:lnTo>
                  <a:lnTo>
                    <a:pt x="821" y="554"/>
                  </a:lnTo>
                  <a:lnTo>
                    <a:pt x="822" y="560"/>
                  </a:lnTo>
                  <a:lnTo>
                    <a:pt x="822" y="563"/>
                  </a:lnTo>
                  <a:lnTo>
                    <a:pt x="822" y="564"/>
                  </a:lnTo>
                  <a:lnTo>
                    <a:pt x="824" y="567"/>
                  </a:lnTo>
                  <a:lnTo>
                    <a:pt x="826" y="569"/>
                  </a:lnTo>
                  <a:lnTo>
                    <a:pt x="827" y="572"/>
                  </a:lnTo>
                  <a:lnTo>
                    <a:pt x="827" y="577"/>
                  </a:lnTo>
                  <a:lnTo>
                    <a:pt x="828" y="577"/>
                  </a:lnTo>
                  <a:lnTo>
                    <a:pt x="826" y="580"/>
                  </a:lnTo>
                  <a:lnTo>
                    <a:pt x="825" y="584"/>
                  </a:lnTo>
                  <a:lnTo>
                    <a:pt x="824" y="588"/>
                  </a:lnTo>
                  <a:lnTo>
                    <a:pt x="824" y="591"/>
                  </a:lnTo>
                  <a:lnTo>
                    <a:pt x="823" y="594"/>
                  </a:lnTo>
                  <a:lnTo>
                    <a:pt x="823" y="595"/>
                  </a:lnTo>
                  <a:lnTo>
                    <a:pt x="822" y="595"/>
                  </a:lnTo>
                  <a:lnTo>
                    <a:pt x="822" y="596"/>
                  </a:lnTo>
                  <a:lnTo>
                    <a:pt x="822" y="597"/>
                  </a:lnTo>
                  <a:lnTo>
                    <a:pt x="822" y="601"/>
                  </a:lnTo>
                  <a:lnTo>
                    <a:pt x="822" y="601"/>
                  </a:lnTo>
                  <a:lnTo>
                    <a:pt x="817" y="612"/>
                  </a:lnTo>
                  <a:lnTo>
                    <a:pt x="813" y="623"/>
                  </a:lnTo>
                  <a:lnTo>
                    <a:pt x="810" y="626"/>
                  </a:lnTo>
                  <a:lnTo>
                    <a:pt x="808" y="629"/>
                  </a:lnTo>
                  <a:lnTo>
                    <a:pt x="808" y="631"/>
                  </a:lnTo>
                  <a:lnTo>
                    <a:pt x="807" y="635"/>
                  </a:lnTo>
                  <a:lnTo>
                    <a:pt x="806" y="637"/>
                  </a:lnTo>
                  <a:lnTo>
                    <a:pt x="805" y="637"/>
                  </a:lnTo>
                  <a:lnTo>
                    <a:pt x="804" y="638"/>
                  </a:lnTo>
                  <a:lnTo>
                    <a:pt x="802" y="638"/>
                  </a:lnTo>
                  <a:lnTo>
                    <a:pt x="798" y="637"/>
                  </a:lnTo>
                  <a:lnTo>
                    <a:pt x="795" y="635"/>
                  </a:lnTo>
                  <a:lnTo>
                    <a:pt x="793" y="634"/>
                  </a:lnTo>
                  <a:lnTo>
                    <a:pt x="791" y="633"/>
                  </a:lnTo>
                  <a:lnTo>
                    <a:pt x="790" y="632"/>
                  </a:lnTo>
                  <a:lnTo>
                    <a:pt x="791" y="630"/>
                  </a:lnTo>
                  <a:lnTo>
                    <a:pt x="792" y="626"/>
                  </a:lnTo>
                  <a:lnTo>
                    <a:pt x="792" y="624"/>
                  </a:lnTo>
                  <a:lnTo>
                    <a:pt x="792" y="622"/>
                  </a:lnTo>
                  <a:lnTo>
                    <a:pt x="791" y="622"/>
                  </a:lnTo>
                  <a:lnTo>
                    <a:pt x="786" y="625"/>
                  </a:lnTo>
                  <a:lnTo>
                    <a:pt x="785" y="624"/>
                  </a:lnTo>
                  <a:lnTo>
                    <a:pt x="786" y="622"/>
                  </a:lnTo>
                  <a:lnTo>
                    <a:pt x="786" y="619"/>
                  </a:lnTo>
                  <a:lnTo>
                    <a:pt x="787" y="618"/>
                  </a:lnTo>
                  <a:lnTo>
                    <a:pt x="787" y="616"/>
                  </a:lnTo>
                  <a:lnTo>
                    <a:pt x="787" y="614"/>
                  </a:lnTo>
                  <a:lnTo>
                    <a:pt x="786" y="613"/>
                  </a:lnTo>
                  <a:lnTo>
                    <a:pt x="786" y="612"/>
                  </a:lnTo>
                  <a:lnTo>
                    <a:pt x="784" y="611"/>
                  </a:lnTo>
                  <a:lnTo>
                    <a:pt x="781" y="611"/>
                  </a:lnTo>
                  <a:lnTo>
                    <a:pt x="780" y="610"/>
                  </a:lnTo>
                  <a:lnTo>
                    <a:pt x="780" y="608"/>
                  </a:lnTo>
                  <a:lnTo>
                    <a:pt x="780" y="607"/>
                  </a:lnTo>
                  <a:lnTo>
                    <a:pt x="780" y="607"/>
                  </a:lnTo>
                  <a:lnTo>
                    <a:pt x="779" y="606"/>
                  </a:lnTo>
                  <a:lnTo>
                    <a:pt x="778" y="607"/>
                  </a:lnTo>
                  <a:lnTo>
                    <a:pt x="777" y="608"/>
                  </a:lnTo>
                  <a:lnTo>
                    <a:pt x="774" y="608"/>
                  </a:lnTo>
                  <a:lnTo>
                    <a:pt x="771" y="609"/>
                  </a:lnTo>
                  <a:lnTo>
                    <a:pt x="770" y="609"/>
                  </a:lnTo>
                  <a:lnTo>
                    <a:pt x="769" y="608"/>
                  </a:lnTo>
                  <a:lnTo>
                    <a:pt x="768" y="607"/>
                  </a:lnTo>
                  <a:lnTo>
                    <a:pt x="768" y="607"/>
                  </a:lnTo>
                  <a:lnTo>
                    <a:pt x="764" y="606"/>
                  </a:lnTo>
                  <a:lnTo>
                    <a:pt x="761" y="606"/>
                  </a:lnTo>
                  <a:lnTo>
                    <a:pt x="759" y="608"/>
                  </a:lnTo>
                  <a:lnTo>
                    <a:pt x="757" y="612"/>
                  </a:lnTo>
                  <a:lnTo>
                    <a:pt x="756" y="613"/>
                  </a:lnTo>
                  <a:lnTo>
                    <a:pt x="758" y="614"/>
                  </a:lnTo>
                  <a:lnTo>
                    <a:pt x="761" y="614"/>
                  </a:lnTo>
                  <a:lnTo>
                    <a:pt x="762" y="615"/>
                  </a:lnTo>
                  <a:lnTo>
                    <a:pt x="762" y="616"/>
                  </a:lnTo>
                  <a:lnTo>
                    <a:pt x="762" y="616"/>
                  </a:lnTo>
                  <a:lnTo>
                    <a:pt x="762" y="618"/>
                  </a:lnTo>
                  <a:lnTo>
                    <a:pt x="764" y="620"/>
                  </a:lnTo>
                  <a:lnTo>
                    <a:pt x="768" y="621"/>
                  </a:lnTo>
                  <a:lnTo>
                    <a:pt x="769" y="622"/>
                  </a:lnTo>
                  <a:lnTo>
                    <a:pt x="769" y="626"/>
                  </a:lnTo>
                  <a:lnTo>
                    <a:pt x="767" y="628"/>
                  </a:lnTo>
                  <a:lnTo>
                    <a:pt x="759" y="628"/>
                  </a:lnTo>
                  <a:lnTo>
                    <a:pt x="756" y="628"/>
                  </a:lnTo>
                  <a:lnTo>
                    <a:pt x="755" y="629"/>
                  </a:lnTo>
                  <a:lnTo>
                    <a:pt x="754" y="631"/>
                  </a:lnTo>
                  <a:lnTo>
                    <a:pt x="752" y="633"/>
                  </a:lnTo>
                  <a:lnTo>
                    <a:pt x="738" y="639"/>
                  </a:lnTo>
                  <a:lnTo>
                    <a:pt x="737" y="639"/>
                  </a:lnTo>
                  <a:lnTo>
                    <a:pt x="733" y="639"/>
                  </a:lnTo>
                  <a:lnTo>
                    <a:pt x="732" y="639"/>
                  </a:lnTo>
                  <a:lnTo>
                    <a:pt x="731" y="640"/>
                  </a:lnTo>
                  <a:lnTo>
                    <a:pt x="729" y="642"/>
                  </a:lnTo>
                  <a:lnTo>
                    <a:pt x="728" y="643"/>
                  </a:lnTo>
                  <a:lnTo>
                    <a:pt x="727" y="643"/>
                  </a:lnTo>
                  <a:lnTo>
                    <a:pt x="726" y="643"/>
                  </a:lnTo>
                  <a:lnTo>
                    <a:pt x="726" y="643"/>
                  </a:lnTo>
                  <a:lnTo>
                    <a:pt x="725" y="643"/>
                  </a:lnTo>
                  <a:lnTo>
                    <a:pt x="725" y="645"/>
                  </a:lnTo>
                  <a:lnTo>
                    <a:pt x="725" y="646"/>
                  </a:lnTo>
                  <a:lnTo>
                    <a:pt x="725" y="647"/>
                  </a:lnTo>
                  <a:lnTo>
                    <a:pt x="725" y="648"/>
                  </a:lnTo>
                  <a:lnTo>
                    <a:pt x="724" y="649"/>
                  </a:lnTo>
                  <a:lnTo>
                    <a:pt x="723" y="649"/>
                  </a:lnTo>
                  <a:lnTo>
                    <a:pt x="720" y="650"/>
                  </a:lnTo>
                  <a:lnTo>
                    <a:pt x="719" y="651"/>
                  </a:lnTo>
                  <a:lnTo>
                    <a:pt x="714" y="650"/>
                  </a:lnTo>
                  <a:lnTo>
                    <a:pt x="713" y="650"/>
                  </a:lnTo>
                  <a:lnTo>
                    <a:pt x="709" y="652"/>
                  </a:lnTo>
                  <a:lnTo>
                    <a:pt x="708" y="652"/>
                  </a:lnTo>
                  <a:lnTo>
                    <a:pt x="699" y="652"/>
                  </a:lnTo>
                  <a:lnTo>
                    <a:pt x="696" y="653"/>
                  </a:lnTo>
                  <a:lnTo>
                    <a:pt x="691" y="655"/>
                  </a:lnTo>
                  <a:lnTo>
                    <a:pt x="692" y="657"/>
                  </a:lnTo>
                  <a:lnTo>
                    <a:pt x="692" y="659"/>
                  </a:lnTo>
                  <a:lnTo>
                    <a:pt x="691" y="661"/>
                  </a:lnTo>
                  <a:lnTo>
                    <a:pt x="690" y="662"/>
                  </a:lnTo>
                  <a:lnTo>
                    <a:pt x="690" y="663"/>
                  </a:lnTo>
                  <a:lnTo>
                    <a:pt x="690" y="664"/>
                  </a:lnTo>
                  <a:lnTo>
                    <a:pt x="690" y="665"/>
                  </a:lnTo>
                  <a:lnTo>
                    <a:pt x="689" y="665"/>
                  </a:lnTo>
                  <a:lnTo>
                    <a:pt x="687" y="667"/>
                  </a:lnTo>
                  <a:lnTo>
                    <a:pt x="685" y="668"/>
                  </a:lnTo>
                  <a:lnTo>
                    <a:pt x="684" y="669"/>
                  </a:lnTo>
                  <a:lnTo>
                    <a:pt x="682" y="668"/>
                  </a:lnTo>
                  <a:lnTo>
                    <a:pt x="681" y="667"/>
                  </a:lnTo>
                  <a:lnTo>
                    <a:pt x="680" y="665"/>
                  </a:lnTo>
                  <a:lnTo>
                    <a:pt x="679" y="665"/>
                  </a:lnTo>
                  <a:lnTo>
                    <a:pt x="678" y="664"/>
                  </a:lnTo>
                  <a:lnTo>
                    <a:pt x="678" y="665"/>
                  </a:lnTo>
                  <a:lnTo>
                    <a:pt x="678" y="666"/>
                  </a:lnTo>
                  <a:lnTo>
                    <a:pt x="674" y="667"/>
                  </a:lnTo>
                  <a:lnTo>
                    <a:pt x="673" y="668"/>
                  </a:lnTo>
                  <a:lnTo>
                    <a:pt x="672" y="672"/>
                  </a:lnTo>
                  <a:lnTo>
                    <a:pt x="671" y="673"/>
                  </a:lnTo>
                  <a:lnTo>
                    <a:pt x="669" y="672"/>
                  </a:lnTo>
                  <a:lnTo>
                    <a:pt x="668" y="671"/>
                  </a:lnTo>
                  <a:lnTo>
                    <a:pt x="666" y="671"/>
                  </a:lnTo>
                  <a:lnTo>
                    <a:pt x="663" y="679"/>
                  </a:lnTo>
                  <a:lnTo>
                    <a:pt x="661" y="681"/>
                  </a:lnTo>
                  <a:lnTo>
                    <a:pt x="660" y="683"/>
                  </a:lnTo>
                  <a:lnTo>
                    <a:pt x="654" y="682"/>
                  </a:lnTo>
                  <a:lnTo>
                    <a:pt x="652" y="684"/>
                  </a:lnTo>
                  <a:lnTo>
                    <a:pt x="651" y="684"/>
                  </a:lnTo>
                  <a:lnTo>
                    <a:pt x="650" y="684"/>
                  </a:lnTo>
                  <a:lnTo>
                    <a:pt x="649" y="684"/>
                  </a:lnTo>
                  <a:lnTo>
                    <a:pt x="648" y="684"/>
                  </a:lnTo>
                  <a:lnTo>
                    <a:pt x="648" y="683"/>
                  </a:lnTo>
                  <a:lnTo>
                    <a:pt x="648" y="683"/>
                  </a:lnTo>
                  <a:lnTo>
                    <a:pt x="647" y="683"/>
                  </a:lnTo>
                  <a:lnTo>
                    <a:pt x="646" y="684"/>
                  </a:lnTo>
                  <a:lnTo>
                    <a:pt x="645" y="689"/>
                  </a:lnTo>
                  <a:lnTo>
                    <a:pt x="645" y="691"/>
                  </a:lnTo>
                  <a:lnTo>
                    <a:pt x="643" y="693"/>
                  </a:lnTo>
                  <a:lnTo>
                    <a:pt x="642" y="695"/>
                  </a:lnTo>
                  <a:lnTo>
                    <a:pt x="641" y="696"/>
                  </a:lnTo>
                  <a:lnTo>
                    <a:pt x="637" y="696"/>
                  </a:lnTo>
                  <a:lnTo>
                    <a:pt x="630" y="691"/>
                  </a:lnTo>
                  <a:lnTo>
                    <a:pt x="629" y="691"/>
                  </a:lnTo>
                  <a:lnTo>
                    <a:pt x="628" y="691"/>
                  </a:lnTo>
                  <a:lnTo>
                    <a:pt x="626" y="691"/>
                  </a:lnTo>
                  <a:lnTo>
                    <a:pt x="624" y="691"/>
                  </a:lnTo>
                  <a:lnTo>
                    <a:pt x="623" y="691"/>
                  </a:lnTo>
                  <a:lnTo>
                    <a:pt x="621" y="692"/>
                  </a:lnTo>
                  <a:lnTo>
                    <a:pt x="620" y="693"/>
                  </a:lnTo>
                  <a:lnTo>
                    <a:pt x="618" y="697"/>
                  </a:lnTo>
                  <a:lnTo>
                    <a:pt x="618" y="698"/>
                  </a:lnTo>
                  <a:lnTo>
                    <a:pt x="616" y="698"/>
                  </a:lnTo>
                  <a:lnTo>
                    <a:pt x="612" y="697"/>
                  </a:lnTo>
                  <a:lnTo>
                    <a:pt x="605" y="697"/>
                  </a:lnTo>
                  <a:lnTo>
                    <a:pt x="601" y="698"/>
                  </a:lnTo>
                  <a:lnTo>
                    <a:pt x="599" y="700"/>
                  </a:lnTo>
                  <a:lnTo>
                    <a:pt x="598" y="701"/>
                  </a:lnTo>
                  <a:lnTo>
                    <a:pt x="597" y="702"/>
                  </a:lnTo>
                  <a:lnTo>
                    <a:pt x="597" y="703"/>
                  </a:lnTo>
                  <a:lnTo>
                    <a:pt x="597" y="704"/>
                  </a:lnTo>
                  <a:lnTo>
                    <a:pt x="597" y="704"/>
                  </a:lnTo>
                  <a:lnTo>
                    <a:pt x="597" y="705"/>
                  </a:lnTo>
                  <a:lnTo>
                    <a:pt x="596" y="705"/>
                  </a:lnTo>
                  <a:lnTo>
                    <a:pt x="595" y="705"/>
                  </a:lnTo>
                  <a:lnTo>
                    <a:pt x="594" y="706"/>
                  </a:lnTo>
                  <a:lnTo>
                    <a:pt x="592" y="708"/>
                  </a:lnTo>
                  <a:lnTo>
                    <a:pt x="591" y="709"/>
                  </a:lnTo>
                  <a:lnTo>
                    <a:pt x="588" y="714"/>
                  </a:lnTo>
                  <a:lnTo>
                    <a:pt x="587" y="715"/>
                  </a:lnTo>
                  <a:lnTo>
                    <a:pt x="586" y="716"/>
                  </a:lnTo>
                  <a:lnTo>
                    <a:pt x="585" y="716"/>
                  </a:lnTo>
                  <a:lnTo>
                    <a:pt x="585" y="719"/>
                  </a:lnTo>
                  <a:lnTo>
                    <a:pt x="583" y="721"/>
                  </a:lnTo>
                  <a:lnTo>
                    <a:pt x="582" y="722"/>
                  </a:lnTo>
                  <a:lnTo>
                    <a:pt x="582" y="725"/>
                  </a:lnTo>
                  <a:lnTo>
                    <a:pt x="582" y="727"/>
                  </a:lnTo>
                  <a:lnTo>
                    <a:pt x="583" y="728"/>
                  </a:lnTo>
                  <a:lnTo>
                    <a:pt x="583" y="729"/>
                  </a:lnTo>
                  <a:lnTo>
                    <a:pt x="582" y="730"/>
                  </a:lnTo>
                  <a:lnTo>
                    <a:pt x="581" y="730"/>
                  </a:lnTo>
                  <a:lnTo>
                    <a:pt x="580" y="728"/>
                  </a:lnTo>
                  <a:lnTo>
                    <a:pt x="578" y="725"/>
                  </a:lnTo>
                  <a:lnTo>
                    <a:pt x="578" y="724"/>
                  </a:lnTo>
                  <a:lnTo>
                    <a:pt x="578" y="723"/>
                  </a:lnTo>
                  <a:lnTo>
                    <a:pt x="578" y="722"/>
                  </a:lnTo>
                  <a:lnTo>
                    <a:pt x="577" y="722"/>
                  </a:lnTo>
                  <a:lnTo>
                    <a:pt x="576" y="720"/>
                  </a:lnTo>
                  <a:lnTo>
                    <a:pt x="576" y="719"/>
                  </a:lnTo>
                  <a:lnTo>
                    <a:pt x="576" y="719"/>
                  </a:lnTo>
                  <a:lnTo>
                    <a:pt x="576" y="718"/>
                  </a:lnTo>
                  <a:lnTo>
                    <a:pt x="576" y="717"/>
                  </a:lnTo>
                  <a:lnTo>
                    <a:pt x="576" y="716"/>
                  </a:lnTo>
                  <a:lnTo>
                    <a:pt x="576" y="716"/>
                  </a:lnTo>
                  <a:lnTo>
                    <a:pt x="573" y="716"/>
                  </a:lnTo>
                  <a:lnTo>
                    <a:pt x="572" y="716"/>
                  </a:lnTo>
                  <a:lnTo>
                    <a:pt x="571" y="715"/>
                  </a:lnTo>
                  <a:lnTo>
                    <a:pt x="570" y="714"/>
                  </a:lnTo>
                  <a:lnTo>
                    <a:pt x="570" y="711"/>
                  </a:lnTo>
                  <a:lnTo>
                    <a:pt x="570" y="710"/>
                  </a:lnTo>
                  <a:lnTo>
                    <a:pt x="569" y="709"/>
                  </a:lnTo>
                  <a:lnTo>
                    <a:pt x="564" y="709"/>
                  </a:lnTo>
                  <a:lnTo>
                    <a:pt x="562" y="709"/>
                  </a:lnTo>
                  <a:lnTo>
                    <a:pt x="564" y="710"/>
                  </a:lnTo>
                  <a:lnTo>
                    <a:pt x="564" y="712"/>
                  </a:lnTo>
                  <a:lnTo>
                    <a:pt x="565" y="714"/>
                  </a:lnTo>
                  <a:lnTo>
                    <a:pt x="564" y="716"/>
                  </a:lnTo>
                  <a:lnTo>
                    <a:pt x="564" y="716"/>
                  </a:lnTo>
                  <a:lnTo>
                    <a:pt x="564" y="717"/>
                  </a:lnTo>
                  <a:lnTo>
                    <a:pt x="562" y="719"/>
                  </a:lnTo>
                  <a:lnTo>
                    <a:pt x="563" y="721"/>
                  </a:lnTo>
                  <a:lnTo>
                    <a:pt x="567" y="723"/>
                  </a:lnTo>
                  <a:lnTo>
                    <a:pt x="570" y="726"/>
                  </a:lnTo>
                  <a:lnTo>
                    <a:pt x="570" y="728"/>
                  </a:lnTo>
                  <a:lnTo>
                    <a:pt x="571" y="729"/>
                  </a:lnTo>
                  <a:lnTo>
                    <a:pt x="571" y="731"/>
                  </a:lnTo>
                  <a:lnTo>
                    <a:pt x="571" y="734"/>
                  </a:lnTo>
                  <a:lnTo>
                    <a:pt x="571" y="736"/>
                  </a:lnTo>
                  <a:lnTo>
                    <a:pt x="572" y="739"/>
                  </a:lnTo>
                  <a:lnTo>
                    <a:pt x="573" y="740"/>
                  </a:lnTo>
                  <a:lnTo>
                    <a:pt x="575" y="740"/>
                  </a:lnTo>
                  <a:lnTo>
                    <a:pt x="576" y="741"/>
                  </a:lnTo>
                  <a:lnTo>
                    <a:pt x="576" y="743"/>
                  </a:lnTo>
                  <a:lnTo>
                    <a:pt x="576" y="745"/>
                  </a:lnTo>
                  <a:lnTo>
                    <a:pt x="576" y="746"/>
                  </a:lnTo>
                  <a:lnTo>
                    <a:pt x="577" y="746"/>
                  </a:lnTo>
                  <a:lnTo>
                    <a:pt x="591" y="754"/>
                  </a:lnTo>
                  <a:lnTo>
                    <a:pt x="592" y="755"/>
                  </a:lnTo>
                  <a:lnTo>
                    <a:pt x="595" y="756"/>
                  </a:lnTo>
                  <a:lnTo>
                    <a:pt x="597" y="757"/>
                  </a:lnTo>
                  <a:lnTo>
                    <a:pt x="597" y="759"/>
                  </a:lnTo>
                  <a:lnTo>
                    <a:pt x="597" y="761"/>
                  </a:lnTo>
                  <a:lnTo>
                    <a:pt x="597" y="763"/>
                  </a:lnTo>
                  <a:lnTo>
                    <a:pt x="600" y="764"/>
                  </a:lnTo>
                  <a:lnTo>
                    <a:pt x="601" y="765"/>
                  </a:lnTo>
                  <a:lnTo>
                    <a:pt x="602" y="766"/>
                  </a:lnTo>
                  <a:lnTo>
                    <a:pt x="602" y="769"/>
                  </a:lnTo>
                  <a:lnTo>
                    <a:pt x="601" y="771"/>
                  </a:lnTo>
                  <a:lnTo>
                    <a:pt x="599" y="775"/>
                  </a:lnTo>
                  <a:lnTo>
                    <a:pt x="599" y="777"/>
                  </a:lnTo>
                  <a:lnTo>
                    <a:pt x="596" y="776"/>
                  </a:lnTo>
                  <a:lnTo>
                    <a:pt x="596" y="778"/>
                  </a:lnTo>
                  <a:lnTo>
                    <a:pt x="596" y="782"/>
                  </a:lnTo>
                  <a:lnTo>
                    <a:pt x="595" y="784"/>
                  </a:lnTo>
                  <a:lnTo>
                    <a:pt x="594" y="785"/>
                  </a:lnTo>
                  <a:lnTo>
                    <a:pt x="590" y="787"/>
                  </a:lnTo>
                  <a:lnTo>
                    <a:pt x="589" y="789"/>
                  </a:lnTo>
                  <a:lnTo>
                    <a:pt x="590" y="790"/>
                  </a:lnTo>
                  <a:lnTo>
                    <a:pt x="591" y="792"/>
                  </a:lnTo>
                  <a:lnTo>
                    <a:pt x="593" y="794"/>
                  </a:lnTo>
                  <a:lnTo>
                    <a:pt x="594" y="796"/>
                  </a:lnTo>
                  <a:lnTo>
                    <a:pt x="595" y="797"/>
                  </a:lnTo>
                  <a:lnTo>
                    <a:pt x="599" y="799"/>
                  </a:lnTo>
                  <a:lnTo>
                    <a:pt x="600" y="799"/>
                  </a:lnTo>
                  <a:lnTo>
                    <a:pt x="600" y="800"/>
                  </a:lnTo>
                  <a:lnTo>
                    <a:pt x="600" y="802"/>
                  </a:lnTo>
                  <a:lnTo>
                    <a:pt x="600" y="804"/>
                  </a:lnTo>
                  <a:lnTo>
                    <a:pt x="600" y="805"/>
                  </a:lnTo>
                  <a:lnTo>
                    <a:pt x="600" y="806"/>
                  </a:lnTo>
                  <a:lnTo>
                    <a:pt x="600" y="806"/>
                  </a:lnTo>
                  <a:lnTo>
                    <a:pt x="601" y="807"/>
                  </a:lnTo>
                  <a:lnTo>
                    <a:pt x="603" y="808"/>
                  </a:lnTo>
                  <a:lnTo>
                    <a:pt x="604" y="809"/>
                  </a:lnTo>
                  <a:lnTo>
                    <a:pt x="605" y="811"/>
                  </a:lnTo>
                  <a:lnTo>
                    <a:pt x="606" y="814"/>
                  </a:lnTo>
                  <a:lnTo>
                    <a:pt x="606" y="816"/>
                  </a:lnTo>
                  <a:lnTo>
                    <a:pt x="606" y="818"/>
                  </a:lnTo>
                  <a:lnTo>
                    <a:pt x="606" y="818"/>
                  </a:lnTo>
                  <a:lnTo>
                    <a:pt x="607" y="819"/>
                  </a:lnTo>
                  <a:lnTo>
                    <a:pt x="608" y="821"/>
                  </a:lnTo>
                  <a:lnTo>
                    <a:pt x="609" y="821"/>
                  </a:lnTo>
                  <a:lnTo>
                    <a:pt x="611" y="821"/>
                  </a:lnTo>
                  <a:lnTo>
                    <a:pt x="612" y="824"/>
                  </a:lnTo>
                  <a:lnTo>
                    <a:pt x="612" y="828"/>
                  </a:lnTo>
                  <a:lnTo>
                    <a:pt x="612" y="830"/>
                  </a:lnTo>
                  <a:lnTo>
                    <a:pt x="613" y="832"/>
                  </a:lnTo>
                  <a:lnTo>
                    <a:pt x="615" y="834"/>
                  </a:lnTo>
                  <a:lnTo>
                    <a:pt x="618" y="836"/>
                  </a:lnTo>
                  <a:lnTo>
                    <a:pt x="621" y="838"/>
                  </a:lnTo>
                  <a:lnTo>
                    <a:pt x="624" y="844"/>
                  </a:lnTo>
                  <a:lnTo>
                    <a:pt x="625" y="846"/>
                  </a:lnTo>
                  <a:lnTo>
                    <a:pt x="627" y="847"/>
                  </a:lnTo>
                  <a:lnTo>
                    <a:pt x="632" y="848"/>
                  </a:lnTo>
                  <a:lnTo>
                    <a:pt x="634" y="847"/>
                  </a:lnTo>
                  <a:lnTo>
                    <a:pt x="633" y="845"/>
                  </a:lnTo>
                  <a:lnTo>
                    <a:pt x="635" y="845"/>
                  </a:lnTo>
                  <a:lnTo>
                    <a:pt x="638" y="846"/>
                  </a:lnTo>
                  <a:lnTo>
                    <a:pt x="640" y="847"/>
                  </a:lnTo>
                  <a:lnTo>
                    <a:pt x="641" y="848"/>
                  </a:lnTo>
                  <a:lnTo>
                    <a:pt x="643" y="850"/>
                  </a:lnTo>
                  <a:lnTo>
                    <a:pt x="645" y="851"/>
                  </a:lnTo>
                  <a:lnTo>
                    <a:pt x="646" y="852"/>
                  </a:lnTo>
                  <a:lnTo>
                    <a:pt x="646" y="854"/>
                  </a:lnTo>
                  <a:lnTo>
                    <a:pt x="646" y="855"/>
                  </a:lnTo>
                  <a:lnTo>
                    <a:pt x="649" y="859"/>
                  </a:lnTo>
                  <a:lnTo>
                    <a:pt x="650" y="859"/>
                  </a:lnTo>
                  <a:lnTo>
                    <a:pt x="659" y="871"/>
                  </a:lnTo>
                  <a:lnTo>
                    <a:pt x="660" y="873"/>
                  </a:lnTo>
                  <a:lnTo>
                    <a:pt x="661" y="876"/>
                  </a:lnTo>
                  <a:lnTo>
                    <a:pt x="664" y="877"/>
                  </a:lnTo>
                  <a:lnTo>
                    <a:pt x="669" y="878"/>
                  </a:lnTo>
                  <a:lnTo>
                    <a:pt x="671" y="878"/>
                  </a:lnTo>
                  <a:lnTo>
                    <a:pt x="672" y="879"/>
                  </a:lnTo>
                  <a:lnTo>
                    <a:pt x="675" y="883"/>
                  </a:lnTo>
                  <a:lnTo>
                    <a:pt x="678" y="886"/>
                  </a:lnTo>
                  <a:lnTo>
                    <a:pt x="679" y="889"/>
                  </a:lnTo>
                  <a:lnTo>
                    <a:pt x="679" y="893"/>
                  </a:lnTo>
                  <a:lnTo>
                    <a:pt x="681" y="895"/>
                  </a:lnTo>
                  <a:lnTo>
                    <a:pt x="684" y="897"/>
                  </a:lnTo>
                  <a:lnTo>
                    <a:pt x="686" y="899"/>
                  </a:lnTo>
                  <a:lnTo>
                    <a:pt x="689" y="901"/>
                  </a:lnTo>
                  <a:lnTo>
                    <a:pt x="690" y="898"/>
                  </a:lnTo>
                  <a:lnTo>
                    <a:pt x="690" y="896"/>
                  </a:lnTo>
                  <a:lnTo>
                    <a:pt x="691" y="896"/>
                  </a:lnTo>
                  <a:lnTo>
                    <a:pt x="692" y="896"/>
                  </a:lnTo>
                  <a:lnTo>
                    <a:pt x="694" y="896"/>
                  </a:lnTo>
                  <a:lnTo>
                    <a:pt x="696" y="897"/>
                  </a:lnTo>
                  <a:lnTo>
                    <a:pt x="696" y="898"/>
                  </a:lnTo>
                  <a:lnTo>
                    <a:pt x="698" y="899"/>
                  </a:lnTo>
                  <a:lnTo>
                    <a:pt x="700" y="899"/>
                  </a:lnTo>
                  <a:lnTo>
                    <a:pt x="700" y="902"/>
                  </a:lnTo>
                  <a:lnTo>
                    <a:pt x="701" y="904"/>
                  </a:lnTo>
                  <a:lnTo>
                    <a:pt x="702" y="907"/>
                  </a:lnTo>
                  <a:lnTo>
                    <a:pt x="704" y="908"/>
                  </a:lnTo>
                  <a:lnTo>
                    <a:pt x="706" y="908"/>
                  </a:lnTo>
                  <a:lnTo>
                    <a:pt x="709" y="909"/>
                  </a:lnTo>
                  <a:lnTo>
                    <a:pt x="710" y="910"/>
                  </a:lnTo>
                  <a:lnTo>
                    <a:pt x="713" y="914"/>
                  </a:lnTo>
                  <a:lnTo>
                    <a:pt x="717" y="922"/>
                  </a:lnTo>
                  <a:lnTo>
                    <a:pt x="719" y="924"/>
                  </a:lnTo>
                  <a:close/>
                  <a:moveTo>
                    <a:pt x="754" y="176"/>
                  </a:moveTo>
                  <a:lnTo>
                    <a:pt x="753" y="180"/>
                  </a:lnTo>
                  <a:lnTo>
                    <a:pt x="752" y="180"/>
                  </a:lnTo>
                  <a:lnTo>
                    <a:pt x="751" y="180"/>
                  </a:lnTo>
                  <a:lnTo>
                    <a:pt x="752" y="183"/>
                  </a:lnTo>
                  <a:lnTo>
                    <a:pt x="753" y="185"/>
                  </a:lnTo>
                  <a:lnTo>
                    <a:pt x="743" y="186"/>
                  </a:lnTo>
                  <a:lnTo>
                    <a:pt x="741" y="186"/>
                  </a:lnTo>
                  <a:lnTo>
                    <a:pt x="739" y="185"/>
                  </a:lnTo>
                  <a:lnTo>
                    <a:pt x="738" y="187"/>
                  </a:lnTo>
                  <a:lnTo>
                    <a:pt x="735" y="189"/>
                  </a:lnTo>
                  <a:lnTo>
                    <a:pt x="730" y="190"/>
                  </a:lnTo>
                  <a:lnTo>
                    <a:pt x="724" y="190"/>
                  </a:lnTo>
                  <a:lnTo>
                    <a:pt x="720" y="189"/>
                  </a:lnTo>
                  <a:lnTo>
                    <a:pt x="719" y="187"/>
                  </a:lnTo>
                  <a:lnTo>
                    <a:pt x="720" y="186"/>
                  </a:lnTo>
                  <a:lnTo>
                    <a:pt x="722" y="185"/>
                  </a:lnTo>
                  <a:lnTo>
                    <a:pt x="725" y="185"/>
                  </a:lnTo>
                  <a:lnTo>
                    <a:pt x="728" y="183"/>
                  </a:lnTo>
                  <a:lnTo>
                    <a:pt x="729" y="182"/>
                  </a:lnTo>
                  <a:lnTo>
                    <a:pt x="730" y="177"/>
                  </a:lnTo>
                  <a:lnTo>
                    <a:pt x="726" y="171"/>
                  </a:lnTo>
                  <a:lnTo>
                    <a:pt x="726" y="167"/>
                  </a:lnTo>
                  <a:lnTo>
                    <a:pt x="731" y="168"/>
                  </a:lnTo>
                  <a:lnTo>
                    <a:pt x="732" y="168"/>
                  </a:lnTo>
                  <a:lnTo>
                    <a:pt x="732" y="169"/>
                  </a:lnTo>
                  <a:lnTo>
                    <a:pt x="732" y="170"/>
                  </a:lnTo>
                  <a:lnTo>
                    <a:pt x="732" y="173"/>
                  </a:lnTo>
                  <a:lnTo>
                    <a:pt x="732" y="175"/>
                  </a:lnTo>
                  <a:lnTo>
                    <a:pt x="733" y="173"/>
                  </a:lnTo>
                  <a:lnTo>
                    <a:pt x="734" y="172"/>
                  </a:lnTo>
                  <a:lnTo>
                    <a:pt x="738" y="172"/>
                  </a:lnTo>
                  <a:lnTo>
                    <a:pt x="738" y="173"/>
                  </a:lnTo>
                  <a:lnTo>
                    <a:pt x="737" y="173"/>
                  </a:lnTo>
                  <a:lnTo>
                    <a:pt x="737" y="174"/>
                  </a:lnTo>
                  <a:lnTo>
                    <a:pt x="737" y="174"/>
                  </a:lnTo>
                  <a:lnTo>
                    <a:pt x="739" y="175"/>
                  </a:lnTo>
                  <a:lnTo>
                    <a:pt x="738" y="174"/>
                  </a:lnTo>
                  <a:lnTo>
                    <a:pt x="740" y="169"/>
                  </a:lnTo>
                  <a:lnTo>
                    <a:pt x="740" y="166"/>
                  </a:lnTo>
                  <a:lnTo>
                    <a:pt x="738" y="163"/>
                  </a:lnTo>
                  <a:lnTo>
                    <a:pt x="737" y="164"/>
                  </a:lnTo>
                  <a:lnTo>
                    <a:pt x="736" y="162"/>
                  </a:lnTo>
                  <a:lnTo>
                    <a:pt x="735" y="159"/>
                  </a:lnTo>
                  <a:lnTo>
                    <a:pt x="733" y="157"/>
                  </a:lnTo>
                  <a:lnTo>
                    <a:pt x="732" y="156"/>
                  </a:lnTo>
                  <a:lnTo>
                    <a:pt x="731" y="156"/>
                  </a:lnTo>
                  <a:lnTo>
                    <a:pt x="728" y="156"/>
                  </a:lnTo>
                  <a:lnTo>
                    <a:pt x="727" y="157"/>
                  </a:lnTo>
                  <a:lnTo>
                    <a:pt x="728" y="160"/>
                  </a:lnTo>
                  <a:lnTo>
                    <a:pt x="728" y="161"/>
                  </a:lnTo>
                  <a:lnTo>
                    <a:pt x="727" y="162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6" y="164"/>
                  </a:lnTo>
                  <a:lnTo>
                    <a:pt x="726" y="165"/>
                  </a:lnTo>
                  <a:lnTo>
                    <a:pt x="722" y="166"/>
                  </a:lnTo>
                  <a:lnTo>
                    <a:pt x="722" y="164"/>
                  </a:lnTo>
                  <a:lnTo>
                    <a:pt x="723" y="162"/>
                  </a:lnTo>
                  <a:lnTo>
                    <a:pt x="724" y="162"/>
                  </a:lnTo>
                  <a:lnTo>
                    <a:pt x="724" y="161"/>
                  </a:lnTo>
                  <a:lnTo>
                    <a:pt x="724" y="159"/>
                  </a:lnTo>
                  <a:lnTo>
                    <a:pt x="723" y="159"/>
                  </a:lnTo>
                  <a:lnTo>
                    <a:pt x="722" y="159"/>
                  </a:lnTo>
                  <a:lnTo>
                    <a:pt x="720" y="161"/>
                  </a:lnTo>
                  <a:lnTo>
                    <a:pt x="718" y="162"/>
                  </a:lnTo>
                  <a:lnTo>
                    <a:pt x="717" y="163"/>
                  </a:lnTo>
                  <a:lnTo>
                    <a:pt x="714" y="162"/>
                  </a:lnTo>
                  <a:lnTo>
                    <a:pt x="715" y="160"/>
                  </a:lnTo>
                  <a:lnTo>
                    <a:pt x="718" y="155"/>
                  </a:lnTo>
                  <a:lnTo>
                    <a:pt x="719" y="150"/>
                  </a:lnTo>
                  <a:lnTo>
                    <a:pt x="718" y="149"/>
                  </a:lnTo>
                  <a:lnTo>
                    <a:pt x="714" y="144"/>
                  </a:lnTo>
                  <a:lnTo>
                    <a:pt x="713" y="143"/>
                  </a:lnTo>
                  <a:lnTo>
                    <a:pt x="714" y="141"/>
                  </a:lnTo>
                  <a:lnTo>
                    <a:pt x="715" y="139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1" y="146"/>
                  </a:lnTo>
                  <a:lnTo>
                    <a:pt x="722" y="148"/>
                  </a:lnTo>
                  <a:lnTo>
                    <a:pt x="725" y="150"/>
                  </a:lnTo>
                  <a:lnTo>
                    <a:pt x="731" y="154"/>
                  </a:lnTo>
                  <a:lnTo>
                    <a:pt x="734" y="156"/>
                  </a:lnTo>
                  <a:lnTo>
                    <a:pt x="737" y="157"/>
                  </a:lnTo>
                  <a:lnTo>
                    <a:pt x="752" y="174"/>
                  </a:lnTo>
                  <a:lnTo>
                    <a:pt x="754" y="176"/>
                  </a:lnTo>
                  <a:close/>
                  <a:moveTo>
                    <a:pt x="86" y="227"/>
                  </a:moveTo>
                  <a:lnTo>
                    <a:pt x="83" y="227"/>
                  </a:lnTo>
                  <a:lnTo>
                    <a:pt x="81" y="228"/>
                  </a:lnTo>
                  <a:lnTo>
                    <a:pt x="79" y="228"/>
                  </a:lnTo>
                  <a:lnTo>
                    <a:pt x="79" y="230"/>
                  </a:lnTo>
                  <a:lnTo>
                    <a:pt x="80" y="230"/>
                  </a:lnTo>
                  <a:lnTo>
                    <a:pt x="81" y="231"/>
                  </a:lnTo>
                  <a:lnTo>
                    <a:pt x="82" y="232"/>
                  </a:lnTo>
                  <a:lnTo>
                    <a:pt x="82" y="233"/>
                  </a:lnTo>
                  <a:lnTo>
                    <a:pt x="81" y="233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7" y="232"/>
                  </a:lnTo>
                  <a:lnTo>
                    <a:pt x="75" y="231"/>
                  </a:lnTo>
                  <a:lnTo>
                    <a:pt x="73" y="229"/>
                  </a:lnTo>
                  <a:lnTo>
                    <a:pt x="73" y="228"/>
                  </a:lnTo>
                  <a:lnTo>
                    <a:pt x="74" y="227"/>
                  </a:lnTo>
                  <a:lnTo>
                    <a:pt x="81" y="225"/>
                  </a:lnTo>
                  <a:lnTo>
                    <a:pt x="84" y="224"/>
                  </a:lnTo>
                  <a:lnTo>
                    <a:pt x="86" y="227"/>
                  </a:lnTo>
                  <a:close/>
                  <a:moveTo>
                    <a:pt x="93" y="216"/>
                  </a:moveTo>
                  <a:lnTo>
                    <a:pt x="95" y="215"/>
                  </a:lnTo>
                  <a:lnTo>
                    <a:pt x="108" y="213"/>
                  </a:lnTo>
                  <a:lnTo>
                    <a:pt x="112" y="214"/>
                  </a:lnTo>
                  <a:lnTo>
                    <a:pt x="93" y="216"/>
                  </a:lnTo>
                  <a:close/>
                  <a:moveTo>
                    <a:pt x="116" y="211"/>
                  </a:moveTo>
                  <a:lnTo>
                    <a:pt x="120" y="209"/>
                  </a:lnTo>
                  <a:lnTo>
                    <a:pt x="125" y="208"/>
                  </a:lnTo>
                  <a:lnTo>
                    <a:pt x="135" y="208"/>
                  </a:lnTo>
                  <a:lnTo>
                    <a:pt x="135" y="209"/>
                  </a:lnTo>
                  <a:lnTo>
                    <a:pt x="131" y="210"/>
                  </a:lnTo>
                  <a:lnTo>
                    <a:pt x="119" y="212"/>
                  </a:lnTo>
                  <a:lnTo>
                    <a:pt x="116" y="211"/>
                  </a:lnTo>
                  <a:close/>
                  <a:moveTo>
                    <a:pt x="137" y="208"/>
                  </a:moveTo>
                  <a:lnTo>
                    <a:pt x="138" y="207"/>
                  </a:lnTo>
                  <a:lnTo>
                    <a:pt x="140" y="207"/>
                  </a:lnTo>
                  <a:lnTo>
                    <a:pt x="142" y="207"/>
                  </a:lnTo>
                  <a:lnTo>
                    <a:pt x="143" y="208"/>
                  </a:lnTo>
                  <a:lnTo>
                    <a:pt x="143" y="209"/>
                  </a:lnTo>
                  <a:lnTo>
                    <a:pt x="142" y="209"/>
                  </a:lnTo>
                  <a:lnTo>
                    <a:pt x="138" y="208"/>
                  </a:lnTo>
                  <a:lnTo>
                    <a:pt x="137" y="208"/>
                  </a:lnTo>
                  <a:close/>
                  <a:moveTo>
                    <a:pt x="205" y="209"/>
                  </a:moveTo>
                  <a:lnTo>
                    <a:pt x="206" y="207"/>
                  </a:lnTo>
                  <a:lnTo>
                    <a:pt x="208" y="206"/>
                  </a:lnTo>
                  <a:lnTo>
                    <a:pt x="209" y="206"/>
                  </a:lnTo>
                  <a:lnTo>
                    <a:pt x="212" y="208"/>
                  </a:lnTo>
                  <a:lnTo>
                    <a:pt x="210" y="208"/>
                  </a:lnTo>
                  <a:lnTo>
                    <a:pt x="209" y="208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7" y="210"/>
                  </a:lnTo>
                  <a:lnTo>
                    <a:pt x="206" y="210"/>
                  </a:lnTo>
                  <a:lnTo>
                    <a:pt x="205" y="210"/>
                  </a:lnTo>
                  <a:lnTo>
                    <a:pt x="205" y="209"/>
                  </a:lnTo>
                  <a:close/>
                  <a:moveTo>
                    <a:pt x="150" y="203"/>
                  </a:moveTo>
                  <a:lnTo>
                    <a:pt x="159" y="203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53" y="204"/>
                  </a:lnTo>
                  <a:lnTo>
                    <a:pt x="150" y="205"/>
                  </a:lnTo>
                  <a:lnTo>
                    <a:pt x="150" y="208"/>
                  </a:lnTo>
                  <a:lnTo>
                    <a:pt x="148" y="208"/>
                  </a:lnTo>
                  <a:lnTo>
                    <a:pt x="147" y="207"/>
                  </a:lnTo>
                  <a:lnTo>
                    <a:pt x="146" y="205"/>
                  </a:lnTo>
                  <a:lnTo>
                    <a:pt x="147" y="204"/>
                  </a:lnTo>
                  <a:lnTo>
                    <a:pt x="148" y="203"/>
                  </a:lnTo>
                  <a:lnTo>
                    <a:pt x="150" y="203"/>
                  </a:lnTo>
                  <a:close/>
                  <a:moveTo>
                    <a:pt x="163" y="203"/>
                  </a:moveTo>
                  <a:lnTo>
                    <a:pt x="166" y="200"/>
                  </a:lnTo>
                  <a:lnTo>
                    <a:pt x="169" y="199"/>
                  </a:lnTo>
                  <a:lnTo>
                    <a:pt x="177" y="199"/>
                  </a:lnTo>
                  <a:lnTo>
                    <a:pt x="177" y="200"/>
                  </a:lnTo>
                  <a:lnTo>
                    <a:pt x="176" y="200"/>
                  </a:lnTo>
                  <a:lnTo>
                    <a:pt x="174" y="202"/>
                  </a:lnTo>
                  <a:lnTo>
                    <a:pt x="172" y="203"/>
                  </a:lnTo>
                  <a:lnTo>
                    <a:pt x="169" y="203"/>
                  </a:lnTo>
                  <a:lnTo>
                    <a:pt x="167" y="202"/>
                  </a:lnTo>
                  <a:lnTo>
                    <a:pt x="166" y="203"/>
                  </a:lnTo>
                  <a:lnTo>
                    <a:pt x="165" y="204"/>
                  </a:lnTo>
                  <a:lnTo>
                    <a:pt x="164" y="204"/>
                  </a:lnTo>
                  <a:lnTo>
                    <a:pt x="163" y="203"/>
                  </a:lnTo>
                  <a:close/>
                  <a:moveTo>
                    <a:pt x="183" y="200"/>
                  </a:moveTo>
                  <a:lnTo>
                    <a:pt x="181" y="199"/>
                  </a:lnTo>
                  <a:lnTo>
                    <a:pt x="181" y="198"/>
                  </a:lnTo>
                  <a:lnTo>
                    <a:pt x="183" y="198"/>
                  </a:lnTo>
                  <a:lnTo>
                    <a:pt x="185" y="198"/>
                  </a:lnTo>
                  <a:lnTo>
                    <a:pt x="186" y="198"/>
                  </a:lnTo>
                  <a:lnTo>
                    <a:pt x="188" y="198"/>
                  </a:lnTo>
                  <a:lnTo>
                    <a:pt x="190" y="199"/>
                  </a:lnTo>
                  <a:lnTo>
                    <a:pt x="189" y="199"/>
                  </a:lnTo>
                  <a:lnTo>
                    <a:pt x="188" y="199"/>
                  </a:lnTo>
                  <a:lnTo>
                    <a:pt x="185" y="198"/>
                  </a:lnTo>
                  <a:lnTo>
                    <a:pt x="183" y="198"/>
                  </a:lnTo>
                  <a:lnTo>
                    <a:pt x="183" y="200"/>
                  </a:lnTo>
                  <a:close/>
                  <a:moveTo>
                    <a:pt x="498" y="169"/>
                  </a:moveTo>
                  <a:lnTo>
                    <a:pt x="500" y="166"/>
                  </a:lnTo>
                  <a:lnTo>
                    <a:pt x="503" y="162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7" y="171"/>
                  </a:lnTo>
                  <a:lnTo>
                    <a:pt x="506" y="172"/>
                  </a:lnTo>
                  <a:lnTo>
                    <a:pt x="504" y="173"/>
                  </a:lnTo>
                  <a:lnTo>
                    <a:pt x="504" y="171"/>
                  </a:lnTo>
                  <a:lnTo>
                    <a:pt x="505" y="168"/>
                  </a:lnTo>
                  <a:lnTo>
                    <a:pt x="505" y="167"/>
                  </a:lnTo>
                  <a:lnTo>
                    <a:pt x="504" y="167"/>
                  </a:lnTo>
                  <a:lnTo>
                    <a:pt x="503" y="168"/>
                  </a:lnTo>
                  <a:lnTo>
                    <a:pt x="504" y="170"/>
                  </a:lnTo>
                  <a:lnTo>
                    <a:pt x="503" y="171"/>
                  </a:lnTo>
                  <a:lnTo>
                    <a:pt x="501" y="171"/>
                  </a:lnTo>
                  <a:lnTo>
                    <a:pt x="500" y="170"/>
                  </a:lnTo>
                  <a:lnTo>
                    <a:pt x="498" y="169"/>
                  </a:lnTo>
                  <a:close/>
                  <a:moveTo>
                    <a:pt x="512" y="155"/>
                  </a:moveTo>
                  <a:lnTo>
                    <a:pt x="513" y="153"/>
                  </a:lnTo>
                  <a:lnTo>
                    <a:pt x="519" y="150"/>
                  </a:lnTo>
                  <a:lnTo>
                    <a:pt x="520" y="149"/>
                  </a:lnTo>
                  <a:lnTo>
                    <a:pt x="519" y="151"/>
                  </a:lnTo>
                  <a:lnTo>
                    <a:pt x="515" y="155"/>
                  </a:lnTo>
                  <a:lnTo>
                    <a:pt x="513" y="157"/>
                  </a:lnTo>
                  <a:lnTo>
                    <a:pt x="512" y="155"/>
                  </a:lnTo>
                  <a:close/>
                  <a:moveTo>
                    <a:pt x="281" y="85"/>
                  </a:moveTo>
                  <a:lnTo>
                    <a:pt x="281" y="86"/>
                  </a:lnTo>
                  <a:lnTo>
                    <a:pt x="281" y="87"/>
                  </a:lnTo>
                  <a:lnTo>
                    <a:pt x="281" y="88"/>
                  </a:lnTo>
                  <a:lnTo>
                    <a:pt x="279" y="90"/>
                  </a:lnTo>
                  <a:lnTo>
                    <a:pt x="277" y="91"/>
                  </a:lnTo>
                  <a:lnTo>
                    <a:pt x="276" y="93"/>
                  </a:lnTo>
                  <a:lnTo>
                    <a:pt x="274" y="94"/>
                  </a:lnTo>
                  <a:lnTo>
                    <a:pt x="270" y="95"/>
                  </a:lnTo>
                  <a:lnTo>
                    <a:pt x="269" y="94"/>
                  </a:lnTo>
                  <a:lnTo>
                    <a:pt x="268" y="92"/>
                  </a:lnTo>
                  <a:lnTo>
                    <a:pt x="269" y="91"/>
                  </a:lnTo>
                  <a:lnTo>
                    <a:pt x="269" y="90"/>
                  </a:lnTo>
                  <a:lnTo>
                    <a:pt x="268" y="90"/>
                  </a:lnTo>
                  <a:lnTo>
                    <a:pt x="268" y="89"/>
                  </a:lnTo>
                  <a:lnTo>
                    <a:pt x="270" y="86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81" y="85"/>
                  </a:lnTo>
                  <a:close/>
                  <a:moveTo>
                    <a:pt x="488" y="92"/>
                  </a:moveTo>
                  <a:lnTo>
                    <a:pt x="493" y="102"/>
                  </a:lnTo>
                  <a:lnTo>
                    <a:pt x="481" y="101"/>
                  </a:lnTo>
                  <a:lnTo>
                    <a:pt x="480" y="102"/>
                  </a:lnTo>
                  <a:lnTo>
                    <a:pt x="480" y="102"/>
                  </a:lnTo>
                  <a:lnTo>
                    <a:pt x="477" y="102"/>
                  </a:lnTo>
                  <a:lnTo>
                    <a:pt x="474" y="102"/>
                  </a:lnTo>
                  <a:lnTo>
                    <a:pt x="473" y="101"/>
                  </a:lnTo>
                  <a:lnTo>
                    <a:pt x="474" y="98"/>
                  </a:lnTo>
                  <a:lnTo>
                    <a:pt x="473" y="96"/>
                  </a:lnTo>
                  <a:lnTo>
                    <a:pt x="473" y="96"/>
                  </a:lnTo>
                  <a:lnTo>
                    <a:pt x="470" y="96"/>
                  </a:lnTo>
                  <a:lnTo>
                    <a:pt x="469" y="96"/>
                  </a:lnTo>
                  <a:lnTo>
                    <a:pt x="468" y="97"/>
                  </a:lnTo>
                  <a:lnTo>
                    <a:pt x="467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6" y="96"/>
                  </a:lnTo>
                  <a:lnTo>
                    <a:pt x="465" y="94"/>
                  </a:lnTo>
                  <a:lnTo>
                    <a:pt x="467" y="88"/>
                  </a:lnTo>
                  <a:lnTo>
                    <a:pt x="471" y="84"/>
                  </a:lnTo>
                  <a:lnTo>
                    <a:pt x="475" y="84"/>
                  </a:lnTo>
                  <a:lnTo>
                    <a:pt x="483" y="87"/>
                  </a:lnTo>
                  <a:lnTo>
                    <a:pt x="485" y="89"/>
                  </a:lnTo>
                  <a:lnTo>
                    <a:pt x="486" y="90"/>
                  </a:lnTo>
                  <a:lnTo>
                    <a:pt x="488" y="92"/>
                  </a:lnTo>
                  <a:close/>
                  <a:moveTo>
                    <a:pt x="658" y="74"/>
                  </a:moveTo>
                  <a:lnTo>
                    <a:pt x="656" y="76"/>
                  </a:lnTo>
                  <a:lnTo>
                    <a:pt x="655" y="78"/>
                  </a:lnTo>
                  <a:lnTo>
                    <a:pt x="655" y="81"/>
                  </a:lnTo>
                  <a:lnTo>
                    <a:pt x="654" y="84"/>
                  </a:lnTo>
                  <a:lnTo>
                    <a:pt x="654" y="85"/>
                  </a:lnTo>
                  <a:lnTo>
                    <a:pt x="653" y="86"/>
                  </a:lnTo>
                  <a:lnTo>
                    <a:pt x="652" y="88"/>
                  </a:lnTo>
                  <a:lnTo>
                    <a:pt x="652" y="90"/>
                  </a:lnTo>
                  <a:lnTo>
                    <a:pt x="651" y="90"/>
                  </a:lnTo>
                  <a:lnTo>
                    <a:pt x="651" y="94"/>
                  </a:lnTo>
                  <a:lnTo>
                    <a:pt x="650" y="94"/>
                  </a:lnTo>
                  <a:lnTo>
                    <a:pt x="650" y="92"/>
                  </a:lnTo>
                  <a:lnTo>
                    <a:pt x="651" y="89"/>
                  </a:lnTo>
                  <a:lnTo>
                    <a:pt x="654" y="78"/>
                  </a:lnTo>
                  <a:lnTo>
                    <a:pt x="654" y="74"/>
                  </a:lnTo>
                  <a:lnTo>
                    <a:pt x="655" y="73"/>
                  </a:lnTo>
                  <a:lnTo>
                    <a:pt x="656" y="72"/>
                  </a:lnTo>
                  <a:lnTo>
                    <a:pt x="658" y="72"/>
                  </a:lnTo>
                  <a:lnTo>
                    <a:pt x="659" y="72"/>
                  </a:lnTo>
                  <a:lnTo>
                    <a:pt x="660" y="74"/>
                  </a:lnTo>
                  <a:lnTo>
                    <a:pt x="660" y="76"/>
                  </a:lnTo>
                  <a:lnTo>
                    <a:pt x="659" y="75"/>
                  </a:lnTo>
                  <a:lnTo>
                    <a:pt x="659" y="77"/>
                  </a:lnTo>
                  <a:lnTo>
                    <a:pt x="658" y="77"/>
                  </a:lnTo>
                  <a:lnTo>
                    <a:pt x="658" y="74"/>
                  </a:lnTo>
                  <a:close/>
                  <a:moveTo>
                    <a:pt x="708" y="106"/>
                  </a:moveTo>
                  <a:lnTo>
                    <a:pt x="710" y="110"/>
                  </a:lnTo>
                  <a:lnTo>
                    <a:pt x="712" y="113"/>
                  </a:lnTo>
                  <a:lnTo>
                    <a:pt x="714" y="114"/>
                  </a:lnTo>
                  <a:lnTo>
                    <a:pt x="713" y="114"/>
                  </a:lnTo>
                  <a:lnTo>
                    <a:pt x="712" y="115"/>
                  </a:lnTo>
                  <a:lnTo>
                    <a:pt x="711" y="118"/>
                  </a:lnTo>
                  <a:lnTo>
                    <a:pt x="710" y="120"/>
                  </a:lnTo>
                  <a:lnTo>
                    <a:pt x="710" y="122"/>
                  </a:lnTo>
                  <a:lnTo>
                    <a:pt x="710" y="124"/>
                  </a:lnTo>
                  <a:lnTo>
                    <a:pt x="709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9" y="122"/>
                  </a:lnTo>
                  <a:lnTo>
                    <a:pt x="709" y="121"/>
                  </a:lnTo>
                  <a:lnTo>
                    <a:pt x="709" y="120"/>
                  </a:lnTo>
                  <a:lnTo>
                    <a:pt x="708" y="120"/>
                  </a:lnTo>
                  <a:lnTo>
                    <a:pt x="708" y="120"/>
                  </a:lnTo>
                  <a:lnTo>
                    <a:pt x="707" y="121"/>
                  </a:lnTo>
                  <a:lnTo>
                    <a:pt x="705" y="121"/>
                  </a:lnTo>
                  <a:lnTo>
                    <a:pt x="704" y="120"/>
                  </a:lnTo>
                  <a:lnTo>
                    <a:pt x="704" y="120"/>
                  </a:lnTo>
                  <a:lnTo>
                    <a:pt x="707" y="118"/>
                  </a:lnTo>
                  <a:lnTo>
                    <a:pt x="708" y="117"/>
                  </a:lnTo>
                  <a:lnTo>
                    <a:pt x="709" y="115"/>
                  </a:lnTo>
                  <a:lnTo>
                    <a:pt x="704" y="115"/>
                  </a:lnTo>
                  <a:lnTo>
                    <a:pt x="702" y="116"/>
                  </a:lnTo>
                  <a:lnTo>
                    <a:pt x="701" y="117"/>
                  </a:lnTo>
                  <a:lnTo>
                    <a:pt x="706" y="114"/>
                  </a:lnTo>
                  <a:lnTo>
                    <a:pt x="708" y="114"/>
                  </a:lnTo>
                  <a:lnTo>
                    <a:pt x="708" y="112"/>
                  </a:lnTo>
                  <a:lnTo>
                    <a:pt x="705" y="112"/>
                  </a:lnTo>
                  <a:lnTo>
                    <a:pt x="703" y="112"/>
                  </a:lnTo>
                  <a:lnTo>
                    <a:pt x="702" y="113"/>
                  </a:lnTo>
                  <a:lnTo>
                    <a:pt x="702" y="114"/>
                  </a:lnTo>
                  <a:lnTo>
                    <a:pt x="701" y="114"/>
                  </a:lnTo>
                  <a:lnTo>
                    <a:pt x="700" y="113"/>
                  </a:lnTo>
                  <a:lnTo>
                    <a:pt x="699" y="112"/>
                  </a:lnTo>
                  <a:lnTo>
                    <a:pt x="690" y="114"/>
                  </a:lnTo>
                  <a:lnTo>
                    <a:pt x="689" y="114"/>
                  </a:lnTo>
                  <a:lnTo>
                    <a:pt x="684" y="119"/>
                  </a:lnTo>
                  <a:lnTo>
                    <a:pt x="683" y="120"/>
                  </a:lnTo>
                  <a:lnTo>
                    <a:pt x="682" y="122"/>
                  </a:lnTo>
                  <a:lnTo>
                    <a:pt x="679" y="123"/>
                  </a:lnTo>
                  <a:lnTo>
                    <a:pt x="678" y="124"/>
                  </a:lnTo>
                  <a:lnTo>
                    <a:pt x="677" y="128"/>
                  </a:lnTo>
                  <a:lnTo>
                    <a:pt x="678" y="127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78" y="126"/>
                  </a:lnTo>
                  <a:lnTo>
                    <a:pt x="682" y="125"/>
                  </a:lnTo>
                  <a:lnTo>
                    <a:pt x="683" y="126"/>
                  </a:lnTo>
                  <a:lnTo>
                    <a:pt x="684" y="129"/>
                  </a:lnTo>
                  <a:lnTo>
                    <a:pt x="684" y="131"/>
                  </a:lnTo>
                  <a:lnTo>
                    <a:pt x="682" y="132"/>
                  </a:lnTo>
                  <a:lnTo>
                    <a:pt x="679" y="131"/>
                  </a:lnTo>
                  <a:lnTo>
                    <a:pt x="677" y="130"/>
                  </a:lnTo>
                  <a:lnTo>
                    <a:pt x="673" y="127"/>
                  </a:lnTo>
                  <a:lnTo>
                    <a:pt x="674" y="127"/>
                  </a:lnTo>
                  <a:lnTo>
                    <a:pt x="674" y="125"/>
                  </a:lnTo>
                  <a:lnTo>
                    <a:pt x="675" y="123"/>
                  </a:lnTo>
                  <a:lnTo>
                    <a:pt x="674" y="124"/>
                  </a:lnTo>
                  <a:lnTo>
                    <a:pt x="673" y="124"/>
                  </a:lnTo>
                  <a:lnTo>
                    <a:pt x="672" y="125"/>
                  </a:lnTo>
                  <a:lnTo>
                    <a:pt x="673" y="126"/>
                  </a:lnTo>
                  <a:lnTo>
                    <a:pt x="672" y="126"/>
                  </a:lnTo>
                  <a:lnTo>
                    <a:pt x="671" y="126"/>
                  </a:lnTo>
                  <a:lnTo>
                    <a:pt x="670" y="126"/>
                  </a:lnTo>
                  <a:lnTo>
                    <a:pt x="669" y="127"/>
                  </a:lnTo>
                  <a:lnTo>
                    <a:pt x="668" y="126"/>
                  </a:lnTo>
                  <a:lnTo>
                    <a:pt x="667" y="126"/>
                  </a:lnTo>
                  <a:lnTo>
                    <a:pt x="667" y="125"/>
                  </a:lnTo>
                  <a:lnTo>
                    <a:pt x="666" y="125"/>
                  </a:lnTo>
                  <a:lnTo>
                    <a:pt x="664" y="124"/>
                  </a:lnTo>
                  <a:lnTo>
                    <a:pt x="663" y="122"/>
                  </a:lnTo>
                  <a:lnTo>
                    <a:pt x="664" y="120"/>
                  </a:lnTo>
                  <a:lnTo>
                    <a:pt x="662" y="120"/>
                  </a:lnTo>
                  <a:lnTo>
                    <a:pt x="660" y="121"/>
                  </a:lnTo>
                  <a:lnTo>
                    <a:pt x="659" y="121"/>
                  </a:lnTo>
                  <a:lnTo>
                    <a:pt x="658" y="120"/>
                  </a:lnTo>
                  <a:lnTo>
                    <a:pt x="659" y="120"/>
                  </a:lnTo>
                  <a:lnTo>
                    <a:pt x="660" y="119"/>
                  </a:lnTo>
                  <a:lnTo>
                    <a:pt x="661" y="120"/>
                  </a:lnTo>
                  <a:lnTo>
                    <a:pt x="661" y="119"/>
                  </a:lnTo>
                  <a:lnTo>
                    <a:pt x="655" y="114"/>
                  </a:lnTo>
                  <a:lnTo>
                    <a:pt x="657" y="111"/>
                  </a:lnTo>
                  <a:lnTo>
                    <a:pt x="659" y="108"/>
                  </a:lnTo>
                  <a:lnTo>
                    <a:pt x="660" y="108"/>
                  </a:lnTo>
                  <a:lnTo>
                    <a:pt x="664" y="109"/>
                  </a:lnTo>
                  <a:lnTo>
                    <a:pt x="664" y="108"/>
                  </a:lnTo>
                  <a:lnTo>
                    <a:pt x="666" y="109"/>
                  </a:lnTo>
                  <a:lnTo>
                    <a:pt x="666" y="108"/>
                  </a:lnTo>
                  <a:lnTo>
                    <a:pt x="669" y="107"/>
                  </a:lnTo>
                  <a:lnTo>
                    <a:pt x="667" y="107"/>
                  </a:lnTo>
                  <a:lnTo>
                    <a:pt x="666" y="106"/>
                  </a:lnTo>
                  <a:lnTo>
                    <a:pt x="666" y="104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6" y="102"/>
                  </a:lnTo>
                  <a:lnTo>
                    <a:pt x="665" y="101"/>
                  </a:lnTo>
                  <a:lnTo>
                    <a:pt x="664" y="100"/>
                  </a:lnTo>
                  <a:lnTo>
                    <a:pt x="663" y="100"/>
                  </a:lnTo>
                  <a:lnTo>
                    <a:pt x="660" y="101"/>
                  </a:lnTo>
                  <a:lnTo>
                    <a:pt x="660" y="97"/>
                  </a:lnTo>
                  <a:lnTo>
                    <a:pt x="661" y="96"/>
                  </a:lnTo>
                  <a:lnTo>
                    <a:pt x="664" y="96"/>
                  </a:lnTo>
                  <a:lnTo>
                    <a:pt x="666" y="95"/>
                  </a:lnTo>
                  <a:lnTo>
                    <a:pt x="668" y="94"/>
                  </a:lnTo>
                  <a:lnTo>
                    <a:pt x="668" y="93"/>
                  </a:lnTo>
                  <a:lnTo>
                    <a:pt x="669" y="93"/>
                  </a:lnTo>
                  <a:lnTo>
                    <a:pt x="670" y="92"/>
                  </a:lnTo>
                  <a:lnTo>
                    <a:pt x="667" y="91"/>
                  </a:lnTo>
                  <a:lnTo>
                    <a:pt x="666" y="90"/>
                  </a:lnTo>
                  <a:lnTo>
                    <a:pt x="666" y="89"/>
                  </a:lnTo>
                  <a:lnTo>
                    <a:pt x="666" y="88"/>
                  </a:lnTo>
                  <a:lnTo>
                    <a:pt x="666" y="88"/>
                  </a:lnTo>
                  <a:lnTo>
                    <a:pt x="666" y="87"/>
                  </a:lnTo>
                  <a:lnTo>
                    <a:pt x="663" y="88"/>
                  </a:lnTo>
                  <a:lnTo>
                    <a:pt x="662" y="88"/>
                  </a:lnTo>
                  <a:lnTo>
                    <a:pt x="661" y="87"/>
                  </a:lnTo>
                  <a:lnTo>
                    <a:pt x="660" y="87"/>
                  </a:lnTo>
                  <a:lnTo>
                    <a:pt x="660" y="86"/>
                  </a:lnTo>
                  <a:lnTo>
                    <a:pt x="660" y="86"/>
                  </a:lnTo>
                  <a:lnTo>
                    <a:pt x="660" y="85"/>
                  </a:lnTo>
                  <a:lnTo>
                    <a:pt x="660" y="84"/>
                  </a:lnTo>
                  <a:lnTo>
                    <a:pt x="660" y="83"/>
                  </a:lnTo>
                  <a:lnTo>
                    <a:pt x="659" y="83"/>
                  </a:lnTo>
                  <a:lnTo>
                    <a:pt x="658" y="83"/>
                  </a:lnTo>
                  <a:lnTo>
                    <a:pt x="660" y="82"/>
                  </a:lnTo>
                  <a:lnTo>
                    <a:pt x="667" y="80"/>
                  </a:lnTo>
                  <a:lnTo>
                    <a:pt x="668" y="81"/>
                  </a:lnTo>
                  <a:lnTo>
                    <a:pt x="669" y="82"/>
                  </a:lnTo>
                  <a:lnTo>
                    <a:pt x="670" y="82"/>
                  </a:lnTo>
                  <a:lnTo>
                    <a:pt x="671" y="83"/>
                  </a:lnTo>
                  <a:lnTo>
                    <a:pt x="672" y="85"/>
                  </a:lnTo>
                  <a:lnTo>
                    <a:pt x="672" y="86"/>
                  </a:lnTo>
                  <a:lnTo>
                    <a:pt x="672" y="85"/>
                  </a:lnTo>
                  <a:lnTo>
                    <a:pt x="673" y="84"/>
                  </a:lnTo>
                  <a:lnTo>
                    <a:pt x="672" y="81"/>
                  </a:lnTo>
                  <a:lnTo>
                    <a:pt x="673" y="79"/>
                  </a:lnTo>
                  <a:lnTo>
                    <a:pt x="675" y="78"/>
                  </a:lnTo>
                  <a:lnTo>
                    <a:pt x="677" y="77"/>
                  </a:lnTo>
                  <a:lnTo>
                    <a:pt x="678" y="76"/>
                  </a:lnTo>
                  <a:lnTo>
                    <a:pt x="678" y="79"/>
                  </a:lnTo>
                  <a:lnTo>
                    <a:pt x="677" y="80"/>
                  </a:lnTo>
                  <a:lnTo>
                    <a:pt x="676" y="81"/>
                  </a:lnTo>
                  <a:lnTo>
                    <a:pt x="677" y="81"/>
                  </a:lnTo>
                  <a:lnTo>
                    <a:pt x="678" y="82"/>
                  </a:lnTo>
                  <a:lnTo>
                    <a:pt x="678" y="83"/>
                  </a:lnTo>
                  <a:lnTo>
                    <a:pt x="678" y="84"/>
                  </a:lnTo>
                  <a:lnTo>
                    <a:pt x="677" y="85"/>
                  </a:lnTo>
                  <a:lnTo>
                    <a:pt x="678" y="85"/>
                  </a:lnTo>
                  <a:lnTo>
                    <a:pt x="678" y="85"/>
                  </a:lnTo>
                  <a:lnTo>
                    <a:pt x="679" y="84"/>
                  </a:lnTo>
                  <a:lnTo>
                    <a:pt x="680" y="83"/>
                  </a:lnTo>
                  <a:lnTo>
                    <a:pt x="679" y="82"/>
                  </a:lnTo>
                  <a:lnTo>
                    <a:pt x="678" y="82"/>
                  </a:lnTo>
                  <a:lnTo>
                    <a:pt x="678" y="81"/>
                  </a:lnTo>
                  <a:lnTo>
                    <a:pt x="678" y="80"/>
                  </a:lnTo>
                  <a:lnTo>
                    <a:pt x="679" y="79"/>
                  </a:lnTo>
                  <a:lnTo>
                    <a:pt x="680" y="81"/>
                  </a:lnTo>
                  <a:lnTo>
                    <a:pt x="682" y="84"/>
                  </a:lnTo>
                  <a:lnTo>
                    <a:pt x="683" y="85"/>
                  </a:lnTo>
                  <a:lnTo>
                    <a:pt x="682" y="88"/>
                  </a:lnTo>
                  <a:lnTo>
                    <a:pt x="684" y="90"/>
                  </a:lnTo>
                  <a:lnTo>
                    <a:pt x="686" y="91"/>
                  </a:lnTo>
                  <a:lnTo>
                    <a:pt x="690" y="91"/>
                  </a:lnTo>
                  <a:lnTo>
                    <a:pt x="690" y="90"/>
                  </a:lnTo>
                  <a:lnTo>
                    <a:pt x="691" y="88"/>
                  </a:lnTo>
                  <a:lnTo>
                    <a:pt x="691" y="87"/>
                  </a:lnTo>
                  <a:lnTo>
                    <a:pt x="692" y="87"/>
                  </a:lnTo>
                  <a:lnTo>
                    <a:pt x="692" y="85"/>
                  </a:lnTo>
                  <a:lnTo>
                    <a:pt x="691" y="84"/>
                  </a:lnTo>
                  <a:lnTo>
                    <a:pt x="690" y="82"/>
                  </a:lnTo>
                  <a:lnTo>
                    <a:pt x="690" y="81"/>
                  </a:lnTo>
                  <a:lnTo>
                    <a:pt x="690" y="80"/>
                  </a:lnTo>
                  <a:lnTo>
                    <a:pt x="691" y="79"/>
                  </a:lnTo>
                  <a:lnTo>
                    <a:pt x="692" y="79"/>
                  </a:lnTo>
                  <a:lnTo>
                    <a:pt x="692" y="78"/>
                  </a:lnTo>
                  <a:lnTo>
                    <a:pt x="690" y="78"/>
                  </a:lnTo>
                  <a:lnTo>
                    <a:pt x="690" y="79"/>
                  </a:lnTo>
                  <a:lnTo>
                    <a:pt x="690" y="80"/>
                  </a:lnTo>
                  <a:lnTo>
                    <a:pt x="689" y="80"/>
                  </a:lnTo>
                  <a:lnTo>
                    <a:pt x="688" y="80"/>
                  </a:lnTo>
                  <a:lnTo>
                    <a:pt x="684" y="80"/>
                  </a:lnTo>
                  <a:lnTo>
                    <a:pt x="684" y="78"/>
                  </a:lnTo>
                  <a:lnTo>
                    <a:pt x="684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0" y="76"/>
                  </a:lnTo>
                  <a:lnTo>
                    <a:pt x="680" y="75"/>
                  </a:lnTo>
                  <a:lnTo>
                    <a:pt x="679" y="74"/>
                  </a:lnTo>
                  <a:lnTo>
                    <a:pt x="678" y="72"/>
                  </a:lnTo>
                  <a:lnTo>
                    <a:pt x="678" y="72"/>
                  </a:lnTo>
                  <a:lnTo>
                    <a:pt x="677" y="72"/>
                  </a:lnTo>
                  <a:lnTo>
                    <a:pt x="677" y="73"/>
                  </a:lnTo>
                  <a:lnTo>
                    <a:pt x="675" y="76"/>
                  </a:lnTo>
                  <a:lnTo>
                    <a:pt x="672" y="77"/>
                  </a:lnTo>
                  <a:lnTo>
                    <a:pt x="672" y="78"/>
                  </a:lnTo>
                  <a:lnTo>
                    <a:pt x="670" y="79"/>
                  </a:lnTo>
                  <a:lnTo>
                    <a:pt x="668" y="79"/>
                  </a:lnTo>
                  <a:lnTo>
                    <a:pt x="667" y="78"/>
                  </a:lnTo>
                  <a:lnTo>
                    <a:pt x="668" y="74"/>
                  </a:lnTo>
                  <a:lnTo>
                    <a:pt x="669" y="72"/>
                  </a:lnTo>
                  <a:lnTo>
                    <a:pt x="671" y="71"/>
                  </a:lnTo>
                  <a:lnTo>
                    <a:pt x="671" y="70"/>
                  </a:lnTo>
                  <a:lnTo>
                    <a:pt x="672" y="68"/>
                  </a:lnTo>
                  <a:lnTo>
                    <a:pt x="672" y="67"/>
                  </a:lnTo>
                  <a:lnTo>
                    <a:pt x="672" y="66"/>
                  </a:lnTo>
                  <a:lnTo>
                    <a:pt x="667" y="67"/>
                  </a:lnTo>
                  <a:lnTo>
                    <a:pt x="666" y="68"/>
                  </a:lnTo>
                  <a:lnTo>
                    <a:pt x="666" y="66"/>
                  </a:lnTo>
                  <a:lnTo>
                    <a:pt x="666" y="65"/>
                  </a:lnTo>
                  <a:lnTo>
                    <a:pt x="666" y="64"/>
                  </a:lnTo>
                  <a:lnTo>
                    <a:pt x="668" y="64"/>
                  </a:lnTo>
                  <a:lnTo>
                    <a:pt x="680" y="59"/>
                  </a:lnTo>
                  <a:lnTo>
                    <a:pt x="683" y="59"/>
                  </a:lnTo>
                  <a:lnTo>
                    <a:pt x="685" y="61"/>
                  </a:lnTo>
                  <a:lnTo>
                    <a:pt x="685" y="62"/>
                  </a:lnTo>
                  <a:lnTo>
                    <a:pt x="684" y="63"/>
                  </a:lnTo>
                  <a:lnTo>
                    <a:pt x="682" y="65"/>
                  </a:lnTo>
                  <a:lnTo>
                    <a:pt x="680" y="65"/>
                  </a:lnTo>
                  <a:lnTo>
                    <a:pt x="679" y="68"/>
                  </a:lnTo>
                  <a:lnTo>
                    <a:pt x="680" y="71"/>
                  </a:lnTo>
                  <a:lnTo>
                    <a:pt x="681" y="73"/>
                  </a:lnTo>
                  <a:lnTo>
                    <a:pt x="682" y="75"/>
                  </a:lnTo>
                  <a:lnTo>
                    <a:pt x="684" y="76"/>
                  </a:lnTo>
                  <a:lnTo>
                    <a:pt x="687" y="78"/>
                  </a:lnTo>
                  <a:lnTo>
                    <a:pt x="699" y="75"/>
                  </a:lnTo>
                  <a:lnTo>
                    <a:pt x="702" y="76"/>
                  </a:lnTo>
                  <a:lnTo>
                    <a:pt x="706" y="79"/>
                  </a:lnTo>
                  <a:lnTo>
                    <a:pt x="706" y="83"/>
                  </a:lnTo>
                  <a:lnTo>
                    <a:pt x="704" y="87"/>
                  </a:lnTo>
                  <a:lnTo>
                    <a:pt x="700" y="90"/>
                  </a:lnTo>
                  <a:lnTo>
                    <a:pt x="698" y="91"/>
                  </a:lnTo>
                  <a:lnTo>
                    <a:pt x="697" y="94"/>
                  </a:lnTo>
                  <a:lnTo>
                    <a:pt x="697" y="96"/>
                  </a:lnTo>
                  <a:lnTo>
                    <a:pt x="698" y="99"/>
                  </a:lnTo>
                  <a:lnTo>
                    <a:pt x="699" y="102"/>
                  </a:lnTo>
                  <a:lnTo>
                    <a:pt x="700" y="102"/>
                  </a:lnTo>
                  <a:lnTo>
                    <a:pt x="702" y="103"/>
                  </a:lnTo>
                  <a:lnTo>
                    <a:pt x="706" y="104"/>
                  </a:lnTo>
                  <a:lnTo>
                    <a:pt x="708" y="106"/>
                  </a:lnTo>
                  <a:close/>
                  <a:moveTo>
                    <a:pt x="224" y="59"/>
                  </a:moveTo>
                  <a:lnTo>
                    <a:pt x="228" y="67"/>
                  </a:lnTo>
                  <a:lnTo>
                    <a:pt x="230" y="68"/>
                  </a:lnTo>
                  <a:lnTo>
                    <a:pt x="229" y="70"/>
                  </a:lnTo>
                  <a:lnTo>
                    <a:pt x="226" y="71"/>
                  </a:lnTo>
                  <a:lnTo>
                    <a:pt x="224" y="69"/>
                  </a:lnTo>
                  <a:lnTo>
                    <a:pt x="222" y="65"/>
                  </a:lnTo>
                  <a:lnTo>
                    <a:pt x="221" y="63"/>
                  </a:lnTo>
                  <a:lnTo>
                    <a:pt x="223" y="58"/>
                  </a:lnTo>
                  <a:lnTo>
                    <a:pt x="225" y="56"/>
                  </a:lnTo>
                  <a:lnTo>
                    <a:pt x="227" y="56"/>
                  </a:lnTo>
                  <a:lnTo>
                    <a:pt x="227" y="57"/>
                  </a:lnTo>
                  <a:lnTo>
                    <a:pt x="226" y="57"/>
                  </a:lnTo>
                  <a:lnTo>
                    <a:pt x="225" y="58"/>
                  </a:lnTo>
                  <a:lnTo>
                    <a:pt x="224" y="59"/>
                  </a:lnTo>
                  <a:close/>
                  <a:moveTo>
                    <a:pt x="239" y="49"/>
                  </a:moveTo>
                  <a:lnTo>
                    <a:pt x="244" y="49"/>
                  </a:lnTo>
                  <a:lnTo>
                    <a:pt x="246" y="51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47" y="56"/>
                  </a:lnTo>
                  <a:lnTo>
                    <a:pt x="245" y="59"/>
                  </a:lnTo>
                  <a:lnTo>
                    <a:pt x="245" y="59"/>
                  </a:lnTo>
                  <a:lnTo>
                    <a:pt x="244" y="60"/>
                  </a:lnTo>
                  <a:lnTo>
                    <a:pt x="242" y="60"/>
                  </a:lnTo>
                  <a:lnTo>
                    <a:pt x="241" y="59"/>
                  </a:lnTo>
                  <a:lnTo>
                    <a:pt x="240" y="59"/>
                  </a:lnTo>
                  <a:lnTo>
                    <a:pt x="238" y="59"/>
                  </a:lnTo>
                  <a:lnTo>
                    <a:pt x="235" y="59"/>
                  </a:lnTo>
                  <a:lnTo>
                    <a:pt x="230" y="56"/>
                  </a:lnTo>
                  <a:lnTo>
                    <a:pt x="232" y="53"/>
                  </a:lnTo>
                  <a:lnTo>
                    <a:pt x="233" y="50"/>
                  </a:lnTo>
                  <a:lnTo>
                    <a:pt x="236" y="49"/>
                  </a:lnTo>
                  <a:lnTo>
                    <a:pt x="239" y="49"/>
                  </a:lnTo>
                  <a:close/>
                  <a:moveTo>
                    <a:pt x="227" y="19"/>
                  </a:moveTo>
                  <a:lnTo>
                    <a:pt x="226" y="24"/>
                  </a:lnTo>
                  <a:lnTo>
                    <a:pt x="229" y="28"/>
                  </a:lnTo>
                  <a:lnTo>
                    <a:pt x="233" y="29"/>
                  </a:lnTo>
                  <a:lnTo>
                    <a:pt x="253" y="28"/>
                  </a:lnTo>
                  <a:lnTo>
                    <a:pt x="251" y="29"/>
                  </a:lnTo>
                  <a:lnTo>
                    <a:pt x="239" y="29"/>
                  </a:lnTo>
                  <a:lnTo>
                    <a:pt x="238" y="29"/>
                  </a:lnTo>
                  <a:lnTo>
                    <a:pt x="236" y="31"/>
                  </a:lnTo>
                  <a:lnTo>
                    <a:pt x="234" y="32"/>
                  </a:lnTo>
                  <a:lnTo>
                    <a:pt x="228" y="32"/>
                  </a:lnTo>
                  <a:lnTo>
                    <a:pt x="227" y="32"/>
                  </a:lnTo>
                  <a:lnTo>
                    <a:pt x="227" y="30"/>
                  </a:lnTo>
                  <a:lnTo>
                    <a:pt x="226" y="29"/>
                  </a:lnTo>
                  <a:lnTo>
                    <a:pt x="225" y="30"/>
                  </a:lnTo>
                  <a:lnTo>
                    <a:pt x="221" y="32"/>
                  </a:lnTo>
                  <a:lnTo>
                    <a:pt x="221" y="33"/>
                  </a:lnTo>
                  <a:lnTo>
                    <a:pt x="221" y="34"/>
                  </a:lnTo>
                  <a:lnTo>
                    <a:pt x="221" y="36"/>
                  </a:lnTo>
                  <a:lnTo>
                    <a:pt x="221" y="37"/>
                  </a:lnTo>
                  <a:lnTo>
                    <a:pt x="221" y="46"/>
                  </a:lnTo>
                  <a:lnTo>
                    <a:pt x="221" y="48"/>
                  </a:lnTo>
                  <a:lnTo>
                    <a:pt x="221" y="51"/>
                  </a:lnTo>
                  <a:lnTo>
                    <a:pt x="220" y="51"/>
                  </a:lnTo>
                  <a:lnTo>
                    <a:pt x="219" y="49"/>
                  </a:lnTo>
                  <a:lnTo>
                    <a:pt x="219" y="45"/>
                  </a:lnTo>
                  <a:lnTo>
                    <a:pt x="220" y="28"/>
                  </a:lnTo>
                  <a:lnTo>
                    <a:pt x="221" y="24"/>
                  </a:lnTo>
                  <a:lnTo>
                    <a:pt x="227" y="5"/>
                  </a:lnTo>
                  <a:lnTo>
                    <a:pt x="232" y="0"/>
                  </a:lnTo>
                  <a:lnTo>
                    <a:pt x="236" y="3"/>
                  </a:lnTo>
                  <a:lnTo>
                    <a:pt x="230" y="3"/>
                  </a:lnTo>
                  <a:lnTo>
                    <a:pt x="230" y="4"/>
                  </a:lnTo>
                  <a:lnTo>
                    <a:pt x="232" y="5"/>
                  </a:lnTo>
                  <a:lnTo>
                    <a:pt x="233" y="6"/>
                  </a:lnTo>
                  <a:lnTo>
                    <a:pt x="232" y="8"/>
                  </a:lnTo>
                  <a:lnTo>
                    <a:pt x="228" y="11"/>
                  </a:lnTo>
                  <a:lnTo>
                    <a:pt x="227" y="13"/>
                  </a:lnTo>
                  <a:lnTo>
                    <a:pt x="226" y="16"/>
                  </a:lnTo>
                  <a:lnTo>
                    <a:pt x="227" y="19"/>
                  </a:lnTo>
                  <a:close/>
                  <a:moveTo>
                    <a:pt x="251" y="83"/>
                  </a:moveTo>
                  <a:lnTo>
                    <a:pt x="257" y="80"/>
                  </a:lnTo>
                  <a:lnTo>
                    <a:pt x="257" y="82"/>
                  </a:lnTo>
                  <a:lnTo>
                    <a:pt x="257" y="85"/>
                  </a:lnTo>
                  <a:lnTo>
                    <a:pt x="255" y="89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8" y="87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1" y="83"/>
                  </a:lnTo>
                  <a:lnTo>
                    <a:pt x="251" y="83"/>
                  </a:lnTo>
                  <a:close/>
                  <a:moveTo>
                    <a:pt x="185" y="138"/>
                  </a:moveTo>
                  <a:lnTo>
                    <a:pt x="185" y="139"/>
                  </a:lnTo>
                  <a:lnTo>
                    <a:pt x="185" y="138"/>
                  </a:lnTo>
                  <a:lnTo>
                    <a:pt x="185" y="138"/>
                  </a:lnTo>
                  <a:lnTo>
                    <a:pt x="184" y="137"/>
                  </a:lnTo>
                  <a:lnTo>
                    <a:pt x="183" y="137"/>
                  </a:lnTo>
                  <a:lnTo>
                    <a:pt x="185" y="137"/>
                  </a:lnTo>
                  <a:lnTo>
                    <a:pt x="185" y="137"/>
                  </a:lnTo>
                  <a:lnTo>
                    <a:pt x="185" y="138"/>
                  </a:lnTo>
                  <a:close/>
                  <a:moveTo>
                    <a:pt x="186" y="137"/>
                  </a:moveTo>
                  <a:lnTo>
                    <a:pt x="188" y="137"/>
                  </a:lnTo>
                  <a:lnTo>
                    <a:pt x="186" y="138"/>
                  </a:lnTo>
                  <a:lnTo>
                    <a:pt x="186" y="137"/>
                  </a:lnTo>
                  <a:close/>
                </a:path>
              </a:pathLst>
            </a:custGeom>
            <a:solidFill>
              <a:srgbClr val="C3B996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136414" name="Group 136413">
            <a:extLst>
              <a:ext uri="{FF2B5EF4-FFF2-40B4-BE49-F238E27FC236}">
                <a16:creationId xmlns:a16="http://schemas.microsoft.com/office/drawing/2014/main" id="{51109DFD-4CAC-1F1E-4511-D743B5E6DB77}"/>
              </a:ext>
            </a:extLst>
          </p:cNvPr>
          <p:cNvGrpSpPr/>
          <p:nvPr/>
        </p:nvGrpSpPr>
        <p:grpSpPr>
          <a:xfrm>
            <a:off x="890718" y="1437624"/>
            <a:ext cx="4871037" cy="2862319"/>
            <a:chOff x="1187624" y="1059582"/>
            <a:chExt cx="6494716" cy="3816425"/>
          </a:xfrm>
        </p:grpSpPr>
        <p:sp>
          <p:nvSpPr>
            <p:cNvPr id="136415" name="Freeform 5">
              <a:extLst>
                <a:ext uri="{FF2B5EF4-FFF2-40B4-BE49-F238E27FC236}">
                  <a16:creationId xmlns:a16="http://schemas.microsoft.com/office/drawing/2014/main" id="{08501EE6-8F7B-EC13-FCF9-B866D6FC8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2555859"/>
              <a:ext cx="971093" cy="1800627"/>
            </a:xfrm>
            <a:custGeom>
              <a:avLst/>
              <a:gdLst>
                <a:gd name="T0" fmla="*/ 60 w 686"/>
                <a:gd name="T1" fmla="*/ 38 h 1272"/>
                <a:gd name="T2" fmla="*/ 109 w 686"/>
                <a:gd name="T3" fmla="*/ 48 h 1272"/>
                <a:gd name="T4" fmla="*/ 145 w 686"/>
                <a:gd name="T5" fmla="*/ 86 h 1272"/>
                <a:gd name="T6" fmla="*/ 191 w 686"/>
                <a:gd name="T7" fmla="*/ 111 h 1272"/>
                <a:gd name="T8" fmla="*/ 203 w 686"/>
                <a:gd name="T9" fmla="*/ 146 h 1272"/>
                <a:gd name="T10" fmla="*/ 246 w 686"/>
                <a:gd name="T11" fmla="*/ 142 h 1272"/>
                <a:gd name="T12" fmla="*/ 259 w 686"/>
                <a:gd name="T13" fmla="*/ 175 h 1272"/>
                <a:gd name="T14" fmla="*/ 301 w 686"/>
                <a:gd name="T15" fmla="*/ 208 h 1272"/>
                <a:gd name="T16" fmla="*/ 337 w 686"/>
                <a:gd name="T17" fmla="*/ 219 h 1272"/>
                <a:gd name="T18" fmla="*/ 387 w 686"/>
                <a:gd name="T19" fmla="*/ 225 h 1272"/>
                <a:gd name="T20" fmla="*/ 424 w 686"/>
                <a:gd name="T21" fmla="*/ 259 h 1272"/>
                <a:gd name="T22" fmla="*/ 457 w 686"/>
                <a:gd name="T23" fmla="*/ 276 h 1272"/>
                <a:gd name="T24" fmla="*/ 496 w 686"/>
                <a:gd name="T25" fmla="*/ 272 h 1272"/>
                <a:gd name="T26" fmla="*/ 554 w 686"/>
                <a:gd name="T27" fmla="*/ 296 h 1272"/>
                <a:gd name="T28" fmla="*/ 532 w 686"/>
                <a:gd name="T29" fmla="*/ 339 h 1272"/>
                <a:gd name="T30" fmla="*/ 510 w 686"/>
                <a:gd name="T31" fmla="*/ 405 h 1272"/>
                <a:gd name="T32" fmla="*/ 504 w 686"/>
                <a:gd name="T33" fmla="*/ 463 h 1272"/>
                <a:gd name="T34" fmla="*/ 498 w 686"/>
                <a:gd name="T35" fmla="*/ 494 h 1272"/>
                <a:gd name="T36" fmla="*/ 472 w 686"/>
                <a:gd name="T37" fmla="*/ 505 h 1272"/>
                <a:gd name="T38" fmla="*/ 453 w 686"/>
                <a:gd name="T39" fmla="*/ 514 h 1272"/>
                <a:gd name="T40" fmla="*/ 425 w 686"/>
                <a:gd name="T41" fmla="*/ 560 h 1272"/>
                <a:gd name="T42" fmla="*/ 374 w 686"/>
                <a:gd name="T43" fmla="*/ 626 h 1272"/>
                <a:gd name="T44" fmla="*/ 368 w 686"/>
                <a:gd name="T45" fmla="*/ 662 h 1272"/>
                <a:gd name="T46" fmla="*/ 386 w 686"/>
                <a:gd name="T47" fmla="*/ 648 h 1272"/>
                <a:gd name="T48" fmla="*/ 442 w 686"/>
                <a:gd name="T49" fmla="*/ 681 h 1272"/>
                <a:gd name="T50" fmla="*/ 446 w 686"/>
                <a:gd name="T51" fmla="*/ 713 h 1272"/>
                <a:gd name="T52" fmla="*/ 451 w 686"/>
                <a:gd name="T53" fmla="*/ 747 h 1272"/>
                <a:gd name="T54" fmla="*/ 458 w 686"/>
                <a:gd name="T55" fmla="*/ 793 h 1272"/>
                <a:gd name="T56" fmla="*/ 422 w 686"/>
                <a:gd name="T57" fmla="*/ 813 h 1272"/>
                <a:gd name="T58" fmla="*/ 457 w 686"/>
                <a:gd name="T59" fmla="*/ 856 h 1272"/>
                <a:gd name="T60" fmla="*/ 447 w 686"/>
                <a:gd name="T61" fmla="*/ 910 h 1272"/>
                <a:gd name="T62" fmla="*/ 512 w 686"/>
                <a:gd name="T63" fmla="*/ 926 h 1272"/>
                <a:gd name="T64" fmla="*/ 495 w 686"/>
                <a:gd name="T65" fmla="*/ 980 h 1272"/>
                <a:gd name="T66" fmla="*/ 467 w 686"/>
                <a:gd name="T67" fmla="*/ 995 h 1272"/>
                <a:gd name="T68" fmla="*/ 443 w 686"/>
                <a:gd name="T69" fmla="*/ 1020 h 1272"/>
                <a:gd name="T70" fmla="*/ 428 w 686"/>
                <a:gd name="T71" fmla="*/ 1040 h 1272"/>
                <a:gd name="T72" fmla="*/ 396 w 686"/>
                <a:gd name="T73" fmla="*/ 1062 h 1272"/>
                <a:gd name="T74" fmla="*/ 364 w 686"/>
                <a:gd name="T75" fmla="*/ 1061 h 1272"/>
                <a:gd name="T76" fmla="*/ 344 w 686"/>
                <a:gd name="T77" fmla="*/ 1057 h 1272"/>
                <a:gd name="T78" fmla="*/ 307 w 686"/>
                <a:gd name="T79" fmla="*/ 1039 h 1272"/>
                <a:gd name="T80" fmla="*/ 284 w 686"/>
                <a:gd name="T81" fmla="*/ 1007 h 1272"/>
                <a:gd name="T82" fmla="*/ 264 w 686"/>
                <a:gd name="T83" fmla="*/ 1030 h 1272"/>
                <a:gd name="T84" fmla="*/ 237 w 686"/>
                <a:gd name="T85" fmla="*/ 1023 h 1272"/>
                <a:gd name="T86" fmla="*/ 115 w 686"/>
                <a:gd name="T87" fmla="*/ 1048 h 1272"/>
                <a:gd name="T88" fmla="*/ 99 w 686"/>
                <a:gd name="T89" fmla="*/ 1128 h 1272"/>
                <a:gd name="T90" fmla="*/ 82 w 686"/>
                <a:gd name="T91" fmla="*/ 1140 h 1272"/>
                <a:gd name="T92" fmla="*/ 42 w 686"/>
                <a:gd name="T93" fmla="*/ 1149 h 1272"/>
                <a:gd name="T94" fmla="*/ 2 w 686"/>
                <a:gd name="T95" fmla="*/ 1138 h 1272"/>
                <a:gd name="T96" fmla="*/ 602 w 686"/>
                <a:gd name="T97" fmla="*/ 1158 h 1272"/>
                <a:gd name="T98" fmla="*/ 605 w 686"/>
                <a:gd name="T99" fmla="*/ 1142 h 1272"/>
                <a:gd name="T100" fmla="*/ 626 w 686"/>
                <a:gd name="T101" fmla="*/ 1118 h 1272"/>
                <a:gd name="T102" fmla="*/ 665 w 686"/>
                <a:gd name="T103" fmla="*/ 1086 h 1272"/>
                <a:gd name="T104" fmla="*/ 676 w 686"/>
                <a:gd name="T105" fmla="*/ 1112 h 1272"/>
                <a:gd name="T106" fmla="*/ 683 w 686"/>
                <a:gd name="T107" fmla="*/ 1150 h 1272"/>
                <a:gd name="T108" fmla="*/ 669 w 686"/>
                <a:gd name="T109" fmla="*/ 1238 h 1272"/>
                <a:gd name="T110" fmla="*/ 659 w 686"/>
                <a:gd name="T111" fmla="*/ 1255 h 1272"/>
                <a:gd name="T112" fmla="*/ 644 w 686"/>
                <a:gd name="T113" fmla="*/ 1267 h 1272"/>
                <a:gd name="T114" fmla="*/ 623 w 686"/>
                <a:gd name="T115" fmla="*/ 1253 h 1272"/>
                <a:gd name="T116" fmla="*/ 619 w 686"/>
                <a:gd name="T117" fmla="*/ 1230 h 1272"/>
                <a:gd name="T118" fmla="*/ 613 w 686"/>
                <a:gd name="T119" fmla="*/ 1214 h 1272"/>
                <a:gd name="T120" fmla="*/ 605 w 686"/>
                <a:gd name="T121" fmla="*/ 1194 h 1272"/>
                <a:gd name="T122" fmla="*/ 596 w 686"/>
                <a:gd name="T123" fmla="*/ 1174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6" h="1272">
                  <a:moveTo>
                    <a:pt x="0" y="12"/>
                  </a:moveTo>
                  <a:lnTo>
                    <a:pt x="1" y="11"/>
                  </a:lnTo>
                  <a:lnTo>
                    <a:pt x="16" y="9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8" y="4"/>
                  </a:lnTo>
                  <a:lnTo>
                    <a:pt x="46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2" y="2"/>
                  </a:lnTo>
                  <a:lnTo>
                    <a:pt x="53" y="9"/>
                  </a:lnTo>
                  <a:lnTo>
                    <a:pt x="55" y="12"/>
                  </a:lnTo>
                  <a:lnTo>
                    <a:pt x="57" y="15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8" y="31"/>
                  </a:lnTo>
                  <a:lnTo>
                    <a:pt x="58" y="32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1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7" y="39"/>
                  </a:lnTo>
                  <a:lnTo>
                    <a:pt x="67" y="40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71" y="45"/>
                  </a:lnTo>
                  <a:lnTo>
                    <a:pt x="72" y="46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5" y="51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4" y="56"/>
                  </a:lnTo>
                  <a:lnTo>
                    <a:pt x="85" y="55"/>
                  </a:lnTo>
                  <a:lnTo>
                    <a:pt x="88" y="50"/>
                  </a:lnTo>
                  <a:lnTo>
                    <a:pt x="90" y="48"/>
                  </a:lnTo>
                  <a:lnTo>
                    <a:pt x="91" y="47"/>
                  </a:lnTo>
                  <a:lnTo>
                    <a:pt x="97" y="45"/>
                  </a:lnTo>
                  <a:lnTo>
                    <a:pt x="103" y="43"/>
                  </a:lnTo>
                  <a:lnTo>
                    <a:pt x="106" y="44"/>
                  </a:lnTo>
                  <a:lnTo>
                    <a:pt x="107" y="45"/>
                  </a:lnTo>
                  <a:lnTo>
                    <a:pt x="109" y="48"/>
                  </a:lnTo>
                  <a:lnTo>
                    <a:pt x="110" y="50"/>
                  </a:lnTo>
                  <a:lnTo>
                    <a:pt x="111" y="53"/>
                  </a:lnTo>
                  <a:lnTo>
                    <a:pt x="112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5" y="56"/>
                  </a:lnTo>
                  <a:lnTo>
                    <a:pt x="116" y="59"/>
                  </a:lnTo>
                  <a:lnTo>
                    <a:pt x="115" y="62"/>
                  </a:lnTo>
                  <a:lnTo>
                    <a:pt x="115" y="65"/>
                  </a:lnTo>
                  <a:lnTo>
                    <a:pt x="118" y="74"/>
                  </a:lnTo>
                  <a:lnTo>
                    <a:pt x="118" y="78"/>
                  </a:lnTo>
                  <a:lnTo>
                    <a:pt x="119" y="80"/>
                  </a:lnTo>
                  <a:lnTo>
                    <a:pt x="120" y="81"/>
                  </a:lnTo>
                  <a:lnTo>
                    <a:pt x="121" y="82"/>
                  </a:lnTo>
                  <a:lnTo>
                    <a:pt x="125" y="84"/>
                  </a:lnTo>
                  <a:lnTo>
                    <a:pt x="127" y="85"/>
                  </a:lnTo>
                  <a:lnTo>
                    <a:pt x="129" y="85"/>
                  </a:lnTo>
                  <a:lnTo>
                    <a:pt x="133" y="83"/>
                  </a:lnTo>
                  <a:lnTo>
                    <a:pt x="134" y="82"/>
                  </a:lnTo>
                  <a:lnTo>
                    <a:pt x="135" y="81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39" y="81"/>
                  </a:lnTo>
                  <a:lnTo>
                    <a:pt x="139" y="83"/>
                  </a:lnTo>
                  <a:lnTo>
                    <a:pt x="138" y="85"/>
                  </a:lnTo>
                  <a:lnTo>
                    <a:pt x="139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9" y="86"/>
                  </a:lnTo>
                  <a:lnTo>
                    <a:pt x="151" y="88"/>
                  </a:lnTo>
                  <a:lnTo>
                    <a:pt x="152" y="91"/>
                  </a:lnTo>
                  <a:lnTo>
                    <a:pt x="153" y="97"/>
                  </a:lnTo>
                  <a:lnTo>
                    <a:pt x="153" y="103"/>
                  </a:lnTo>
                  <a:lnTo>
                    <a:pt x="154" y="109"/>
                  </a:lnTo>
                  <a:lnTo>
                    <a:pt x="157" y="112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0" y="106"/>
                  </a:lnTo>
                  <a:lnTo>
                    <a:pt x="161" y="105"/>
                  </a:lnTo>
                  <a:lnTo>
                    <a:pt x="163" y="105"/>
                  </a:lnTo>
                  <a:lnTo>
                    <a:pt x="166" y="105"/>
                  </a:lnTo>
                  <a:lnTo>
                    <a:pt x="169" y="105"/>
                  </a:lnTo>
                  <a:lnTo>
                    <a:pt x="172" y="106"/>
                  </a:lnTo>
                  <a:lnTo>
                    <a:pt x="173" y="107"/>
                  </a:lnTo>
                  <a:lnTo>
                    <a:pt x="175" y="108"/>
                  </a:lnTo>
                  <a:lnTo>
                    <a:pt x="177" y="108"/>
                  </a:lnTo>
                  <a:lnTo>
                    <a:pt x="182" y="105"/>
                  </a:lnTo>
                  <a:lnTo>
                    <a:pt x="185" y="105"/>
                  </a:lnTo>
                  <a:lnTo>
                    <a:pt x="187" y="106"/>
                  </a:lnTo>
                  <a:lnTo>
                    <a:pt x="189" y="110"/>
                  </a:lnTo>
                  <a:lnTo>
                    <a:pt x="191" y="111"/>
                  </a:lnTo>
                  <a:lnTo>
                    <a:pt x="193" y="112"/>
                  </a:lnTo>
                  <a:lnTo>
                    <a:pt x="195" y="117"/>
                  </a:lnTo>
                  <a:lnTo>
                    <a:pt x="197" y="118"/>
                  </a:lnTo>
                  <a:lnTo>
                    <a:pt x="198" y="118"/>
                  </a:lnTo>
                  <a:lnTo>
                    <a:pt x="198" y="117"/>
                  </a:lnTo>
                  <a:lnTo>
                    <a:pt x="198" y="116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1" y="117"/>
                  </a:lnTo>
                  <a:lnTo>
                    <a:pt x="202" y="117"/>
                  </a:lnTo>
                  <a:lnTo>
                    <a:pt x="203" y="118"/>
                  </a:lnTo>
                  <a:lnTo>
                    <a:pt x="202" y="120"/>
                  </a:lnTo>
                  <a:lnTo>
                    <a:pt x="201" y="121"/>
                  </a:lnTo>
                  <a:lnTo>
                    <a:pt x="199" y="123"/>
                  </a:lnTo>
                  <a:lnTo>
                    <a:pt x="199" y="124"/>
                  </a:lnTo>
                  <a:lnTo>
                    <a:pt x="198" y="125"/>
                  </a:lnTo>
                  <a:lnTo>
                    <a:pt x="198" y="128"/>
                  </a:lnTo>
                  <a:lnTo>
                    <a:pt x="196" y="134"/>
                  </a:lnTo>
                  <a:lnTo>
                    <a:pt x="196" y="136"/>
                  </a:lnTo>
                  <a:lnTo>
                    <a:pt x="197" y="136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200" y="136"/>
                  </a:lnTo>
                  <a:lnTo>
                    <a:pt x="202" y="142"/>
                  </a:lnTo>
                  <a:lnTo>
                    <a:pt x="203" y="143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1" y="147"/>
                  </a:lnTo>
                  <a:lnTo>
                    <a:pt x="199" y="148"/>
                  </a:lnTo>
                  <a:lnTo>
                    <a:pt x="198" y="150"/>
                  </a:lnTo>
                  <a:lnTo>
                    <a:pt x="197" y="150"/>
                  </a:lnTo>
                  <a:lnTo>
                    <a:pt x="196" y="152"/>
                  </a:lnTo>
                  <a:lnTo>
                    <a:pt x="196" y="153"/>
                  </a:lnTo>
                  <a:lnTo>
                    <a:pt x="197" y="155"/>
                  </a:lnTo>
                  <a:lnTo>
                    <a:pt x="197" y="158"/>
                  </a:lnTo>
                  <a:lnTo>
                    <a:pt x="196" y="158"/>
                  </a:lnTo>
                  <a:lnTo>
                    <a:pt x="201" y="160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10" y="159"/>
                  </a:lnTo>
                  <a:lnTo>
                    <a:pt x="223" y="163"/>
                  </a:lnTo>
                  <a:lnTo>
                    <a:pt x="223" y="164"/>
                  </a:lnTo>
                  <a:lnTo>
                    <a:pt x="226" y="163"/>
                  </a:lnTo>
                  <a:lnTo>
                    <a:pt x="239" y="157"/>
                  </a:lnTo>
                  <a:lnTo>
                    <a:pt x="242" y="156"/>
                  </a:lnTo>
                  <a:lnTo>
                    <a:pt x="243" y="155"/>
                  </a:lnTo>
                  <a:lnTo>
                    <a:pt x="244" y="153"/>
                  </a:lnTo>
                  <a:lnTo>
                    <a:pt x="245" y="152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5" y="146"/>
                  </a:lnTo>
                  <a:lnTo>
                    <a:pt x="245" y="145"/>
                  </a:lnTo>
                  <a:lnTo>
                    <a:pt x="245" y="143"/>
                  </a:lnTo>
                  <a:lnTo>
                    <a:pt x="246" y="142"/>
                  </a:lnTo>
                  <a:lnTo>
                    <a:pt x="255" y="132"/>
                  </a:lnTo>
                  <a:lnTo>
                    <a:pt x="258" y="131"/>
                  </a:lnTo>
                  <a:lnTo>
                    <a:pt x="259" y="134"/>
                  </a:lnTo>
                  <a:lnTo>
                    <a:pt x="259" y="134"/>
                  </a:lnTo>
                  <a:lnTo>
                    <a:pt x="262" y="133"/>
                  </a:lnTo>
                  <a:lnTo>
                    <a:pt x="263" y="135"/>
                  </a:lnTo>
                  <a:lnTo>
                    <a:pt x="263" y="137"/>
                  </a:lnTo>
                  <a:lnTo>
                    <a:pt x="262" y="140"/>
                  </a:lnTo>
                  <a:lnTo>
                    <a:pt x="262" y="142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59" y="145"/>
                  </a:lnTo>
                  <a:lnTo>
                    <a:pt x="259" y="147"/>
                  </a:lnTo>
                  <a:lnTo>
                    <a:pt x="259" y="147"/>
                  </a:lnTo>
                  <a:lnTo>
                    <a:pt x="259" y="149"/>
                  </a:lnTo>
                  <a:lnTo>
                    <a:pt x="255" y="158"/>
                  </a:lnTo>
                  <a:lnTo>
                    <a:pt x="255" y="159"/>
                  </a:lnTo>
                  <a:lnTo>
                    <a:pt x="256" y="162"/>
                  </a:lnTo>
                  <a:lnTo>
                    <a:pt x="260" y="164"/>
                  </a:lnTo>
                  <a:lnTo>
                    <a:pt x="262" y="166"/>
                  </a:lnTo>
                  <a:lnTo>
                    <a:pt x="262" y="168"/>
                  </a:lnTo>
                  <a:lnTo>
                    <a:pt x="262" y="169"/>
                  </a:lnTo>
                  <a:lnTo>
                    <a:pt x="261" y="171"/>
                  </a:lnTo>
                  <a:lnTo>
                    <a:pt x="261" y="172"/>
                  </a:lnTo>
                  <a:lnTo>
                    <a:pt x="260" y="173"/>
                  </a:lnTo>
                  <a:lnTo>
                    <a:pt x="259" y="174"/>
                  </a:lnTo>
                  <a:lnTo>
                    <a:pt x="259" y="175"/>
                  </a:lnTo>
                  <a:lnTo>
                    <a:pt x="260" y="177"/>
                  </a:lnTo>
                  <a:lnTo>
                    <a:pt x="261" y="177"/>
                  </a:lnTo>
                  <a:lnTo>
                    <a:pt x="261" y="183"/>
                  </a:lnTo>
                  <a:lnTo>
                    <a:pt x="262" y="183"/>
                  </a:lnTo>
                  <a:lnTo>
                    <a:pt x="264" y="184"/>
                  </a:lnTo>
                  <a:lnTo>
                    <a:pt x="266" y="183"/>
                  </a:lnTo>
                  <a:lnTo>
                    <a:pt x="270" y="183"/>
                  </a:lnTo>
                  <a:lnTo>
                    <a:pt x="271" y="183"/>
                  </a:lnTo>
                  <a:lnTo>
                    <a:pt x="273" y="183"/>
                  </a:lnTo>
                  <a:lnTo>
                    <a:pt x="277" y="187"/>
                  </a:lnTo>
                  <a:lnTo>
                    <a:pt x="278" y="188"/>
                  </a:lnTo>
                  <a:lnTo>
                    <a:pt x="282" y="189"/>
                  </a:lnTo>
                  <a:lnTo>
                    <a:pt x="283" y="189"/>
                  </a:lnTo>
                  <a:lnTo>
                    <a:pt x="287" y="195"/>
                  </a:lnTo>
                  <a:lnTo>
                    <a:pt x="288" y="196"/>
                  </a:lnTo>
                  <a:lnTo>
                    <a:pt x="289" y="198"/>
                  </a:lnTo>
                  <a:lnTo>
                    <a:pt x="292" y="198"/>
                  </a:lnTo>
                  <a:lnTo>
                    <a:pt x="295" y="197"/>
                  </a:lnTo>
                  <a:lnTo>
                    <a:pt x="298" y="197"/>
                  </a:lnTo>
                  <a:lnTo>
                    <a:pt x="300" y="199"/>
                  </a:lnTo>
                  <a:lnTo>
                    <a:pt x="301" y="201"/>
                  </a:lnTo>
                  <a:lnTo>
                    <a:pt x="302" y="203"/>
                  </a:lnTo>
                  <a:lnTo>
                    <a:pt x="301" y="204"/>
                  </a:lnTo>
                  <a:lnTo>
                    <a:pt x="301" y="204"/>
                  </a:lnTo>
                  <a:lnTo>
                    <a:pt x="301" y="206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3" y="208"/>
                  </a:lnTo>
                  <a:lnTo>
                    <a:pt x="304" y="207"/>
                  </a:lnTo>
                  <a:lnTo>
                    <a:pt x="304" y="207"/>
                  </a:lnTo>
                  <a:lnTo>
                    <a:pt x="305" y="207"/>
                  </a:lnTo>
                  <a:lnTo>
                    <a:pt x="307" y="207"/>
                  </a:lnTo>
                  <a:lnTo>
                    <a:pt x="309" y="208"/>
                  </a:lnTo>
                  <a:lnTo>
                    <a:pt x="310" y="208"/>
                  </a:lnTo>
                  <a:lnTo>
                    <a:pt x="311" y="209"/>
                  </a:lnTo>
                  <a:lnTo>
                    <a:pt x="315" y="218"/>
                  </a:lnTo>
                  <a:lnTo>
                    <a:pt x="315" y="219"/>
                  </a:lnTo>
                  <a:lnTo>
                    <a:pt x="315" y="220"/>
                  </a:lnTo>
                  <a:lnTo>
                    <a:pt x="315" y="221"/>
                  </a:lnTo>
                  <a:lnTo>
                    <a:pt x="315" y="223"/>
                  </a:lnTo>
                  <a:lnTo>
                    <a:pt x="315" y="224"/>
                  </a:lnTo>
                  <a:lnTo>
                    <a:pt x="318" y="225"/>
                  </a:lnTo>
                  <a:lnTo>
                    <a:pt x="319" y="223"/>
                  </a:lnTo>
                  <a:lnTo>
                    <a:pt x="322" y="221"/>
                  </a:lnTo>
                  <a:lnTo>
                    <a:pt x="324" y="220"/>
                  </a:lnTo>
                  <a:lnTo>
                    <a:pt x="326" y="222"/>
                  </a:lnTo>
                  <a:lnTo>
                    <a:pt x="327" y="222"/>
                  </a:lnTo>
                  <a:lnTo>
                    <a:pt x="329" y="222"/>
                  </a:lnTo>
                  <a:lnTo>
                    <a:pt x="329" y="221"/>
                  </a:lnTo>
                  <a:lnTo>
                    <a:pt x="329" y="220"/>
                  </a:lnTo>
                  <a:lnTo>
                    <a:pt x="331" y="219"/>
                  </a:lnTo>
                  <a:lnTo>
                    <a:pt x="332" y="218"/>
                  </a:lnTo>
                  <a:lnTo>
                    <a:pt x="335" y="218"/>
                  </a:lnTo>
                  <a:lnTo>
                    <a:pt x="337" y="219"/>
                  </a:lnTo>
                  <a:lnTo>
                    <a:pt x="338" y="219"/>
                  </a:lnTo>
                  <a:lnTo>
                    <a:pt x="340" y="219"/>
                  </a:lnTo>
                  <a:lnTo>
                    <a:pt x="341" y="218"/>
                  </a:lnTo>
                  <a:lnTo>
                    <a:pt x="342" y="217"/>
                  </a:lnTo>
                  <a:lnTo>
                    <a:pt x="343" y="217"/>
                  </a:lnTo>
                  <a:lnTo>
                    <a:pt x="344" y="219"/>
                  </a:lnTo>
                  <a:lnTo>
                    <a:pt x="346" y="219"/>
                  </a:lnTo>
                  <a:lnTo>
                    <a:pt x="349" y="222"/>
                  </a:lnTo>
                  <a:lnTo>
                    <a:pt x="350" y="224"/>
                  </a:lnTo>
                  <a:lnTo>
                    <a:pt x="352" y="225"/>
                  </a:lnTo>
                  <a:lnTo>
                    <a:pt x="358" y="226"/>
                  </a:lnTo>
                  <a:lnTo>
                    <a:pt x="360" y="228"/>
                  </a:lnTo>
                  <a:lnTo>
                    <a:pt x="362" y="231"/>
                  </a:lnTo>
                  <a:lnTo>
                    <a:pt x="362" y="231"/>
                  </a:lnTo>
                  <a:lnTo>
                    <a:pt x="370" y="231"/>
                  </a:lnTo>
                  <a:lnTo>
                    <a:pt x="372" y="231"/>
                  </a:lnTo>
                  <a:lnTo>
                    <a:pt x="373" y="229"/>
                  </a:lnTo>
                  <a:lnTo>
                    <a:pt x="374" y="229"/>
                  </a:lnTo>
                  <a:lnTo>
                    <a:pt x="374" y="228"/>
                  </a:lnTo>
                  <a:lnTo>
                    <a:pt x="374" y="227"/>
                  </a:lnTo>
                  <a:lnTo>
                    <a:pt x="374" y="226"/>
                  </a:lnTo>
                  <a:lnTo>
                    <a:pt x="375" y="226"/>
                  </a:lnTo>
                  <a:lnTo>
                    <a:pt x="378" y="225"/>
                  </a:lnTo>
                  <a:lnTo>
                    <a:pt x="377" y="225"/>
                  </a:lnTo>
                  <a:lnTo>
                    <a:pt x="382" y="224"/>
                  </a:lnTo>
                  <a:lnTo>
                    <a:pt x="385" y="224"/>
                  </a:lnTo>
                  <a:lnTo>
                    <a:pt x="387" y="225"/>
                  </a:lnTo>
                  <a:lnTo>
                    <a:pt x="392" y="228"/>
                  </a:lnTo>
                  <a:lnTo>
                    <a:pt x="394" y="230"/>
                  </a:lnTo>
                  <a:lnTo>
                    <a:pt x="396" y="230"/>
                  </a:lnTo>
                  <a:lnTo>
                    <a:pt x="397" y="230"/>
                  </a:lnTo>
                  <a:lnTo>
                    <a:pt x="398" y="230"/>
                  </a:lnTo>
                  <a:lnTo>
                    <a:pt x="399" y="229"/>
                  </a:lnTo>
                  <a:lnTo>
                    <a:pt x="400" y="228"/>
                  </a:lnTo>
                  <a:lnTo>
                    <a:pt x="401" y="229"/>
                  </a:lnTo>
                  <a:lnTo>
                    <a:pt x="410" y="232"/>
                  </a:lnTo>
                  <a:lnTo>
                    <a:pt x="411" y="234"/>
                  </a:lnTo>
                  <a:lnTo>
                    <a:pt x="411" y="236"/>
                  </a:lnTo>
                  <a:lnTo>
                    <a:pt x="411" y="237"/>
                  </a:lnTo>
                  <a:lnTo>
                    <a:pt x="411" y="237"/>
                  </a:lnTo>
                  <a:lnTo>
                    <a:pt x="412" y="238"/>
                  </a:lnTo>
                  <a:lnTo>
                    <a:pt x="416" y="243"/>
                  </a:lnTo>
                  <a:lnTo>
                    <a:pt x="416" y="243"/>
                  </a:lnTo>
                  <a:lnTo>
                    <a:pt x="416" y="245"/>
                  </a:lnTo>
                  <a:lnTo>
                    <a:pt x="415" y="245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6" y="249"/>
                  </a:lnTo>
                  <a:lnTo>
                    <a:pt x="422" y="255"/>
                  </a:lnTo>
                  <a:lnTo>
                    <a:pt x="422" y="256"/>
                  </a:lnTo>
                  <a:lnTo>
                    <a:pt x="422" y="257"/>
                  </a:lnTo>
                  <a:lnTo>
                    <a:pt x="422" y="258"/>
                  </a:lnTo>
                  <a:lnTo>
                    <a:pt x="423" y="258"/>
                  </a:lnTo>
                  <a:lnTo>
                    <a:pt x="424" y="259"/>
                  </a:lnTo>
                  <a:lnTo>
                    <a:pt x="425" y="259"/>
                  </a:lnTo>
                  <a:lnTo>
                    <a:pt x="425" y="261"/>
                  </a:lnTo>
                  <a:lnTo>
                    <a:pt x="426" y="262"/>
                  </a:lnTo>
                  <a:lnTo>
                    <a:pt x="426" y="264"/>
                  </a:lnTo>
                  <a:lnTo>
                    <a:pt x="427" y="264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6"/>
                  </a:lnTo>
                  <a:lnTo>
                    <a:pt x="428" y="267"/>
                  </a:lnTo>
                  <a:lnTo>
                    <a:pt x="428" y="269"/>
                  </a:lnTo>
                  <a:lnTo>
                    <a:pt x="429" y="271"/>
                  </a:lnTo>
                  <a:lnTo>
                    <a:pt x="430" y="272"/>
                  </a:lnTo>
                  <a:lnTo>
                    <a:pt x="434" y="272"/>
                  </a:lnTo>
                  <a:lnTo>
                    <a:pt x="438" y="273"/>
                  </a:lnTo>
                  <a:lnTo>
                    <a:pt x="439" y="273"/>
                  </a:lnTo>
                  <a:lnTo>
                    <a:pt x="440" y="270"/>
                  </a:lnTo>
                  <a:lnTo>
                    <a:pt x="440" y="268"/>
                  </a:lnTo>
                  <a:lnTo>
                    <a:pt x="440" y="266"/>
                  </a:lnTo>
                  <a:lnTo>
                    <a:pt x="440" y="264"/>
                  </a:lnTo>
                  <a:lnTo>
                    <a:pt x="440" y="264"/>
                  </a:lnTo>
                  <a:lnTo>
                    <a:pt x="445" y="265"/>
                  </a:lnTo>
                  <a:lnTo>
                    <a:pt x="447" y="264"/>
                  </a:lnTo>
                  <a:lnTo>
                    <a:pt x="448" y="265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73"/>
                  </a:lnTo>
                  <a:lnTo>
                    <a:pt x="457" y="276"/>
                  </a:lnTo>
                  <a:lnTo>
                    <a:pt x="458" y="278"/>
                  </a:lnTo>
                  <a:lnTo>
                    <a:pt x="462" y="276"/>
                  </a:lnTo>
                  <a:lnTo>
                    <a:pt x="462" y="275"/>
                  </a:lnTo>
                  <a:lnTo>
                    <a:pt x="461" y="275"/>
                  </a:lnTo>
                  <a:lnTo>
                    <a:pt x="461" y="274"/>
                  </a:lnTo>
                  <a:lnTo>
                    <a:pt x="462" y="273"/>
                  </a:lnTo>
                  <a:lnTo>
                    <a:pt x="463" y="273"/>
                  </a:lnTo>
                  <a:lnTo>
                    <a:pt x="466" y="276"/>
                  </a:lnTo>
                  <a:lnTo>
                    <a:pt x="468" y="277"/>
                  </a:lnTo>
                  <a:lnTo>
                    <a:pt x="469" y="277"/>
                  </a:lnTo>
                  <a:lnTo>
                    <a:pt x="476" y="277"/>
                  </a:lnTo>
                  <a:lnTo>
                    <a:pt x="479" y="279"/>
                  </a:lnTo>
                  <a:lnTo>
                    <a:pt x="480" y="279"/>
                  </a:lnTo>
                  <a:lnTo>
                    <a:pt x="480" y="278"/>
                  </a:lnTo>
                  <a:lnTo>
                    <a:pt x="481" y="276"/>
                  </a:lnTo>
                  <a:lnTo>
                    <a:pt x="482" y="275"/>
                  </a:lnTo>
                  <a:lnTo>
                    <a:pt x="482" y="275"/>
                  </a:lnTo>
                  <a:lnTo>
                    <a:pt x="484" y="274"/>
                  </a:lnTo>
                  <a:lnTo>
                    <a:pt x="485" y="274"/>
                  </a:lnTo>
                  <a:lnTo>
                    <a:pt x="486" y="273"/>
                  </a:lnTo>
                  <a:lnTo>
                    <a:pt x="486" y="272"/>
                  </a:lnTo>
                  <a:lnTo>
                    <a:pt x="487" y="271"/>
                  </a:lnTo>
                  <a:lnTo>
                    <a:pt x="488" y="270"/>
                  </a:lnTo>
                  <a:lnTo>
                    <a:pt x="490" y="269"/>
                  </a:lnTo>
                  <a:lnTo>
                    <a:pt x="492" y="269"/>
                  </a:lnTo>
                  <a:lnTo>
                    <a:pt x="493" y="271"/>
                  </a:lnTo>
                  <a:lnTo>
                    <a:pt x="496" y="272"/>
                  </a:lnTo>
                  <a:lnTo>
                    <a:pt x="498" y="272"/>
                  </a:lnTo>
                  <a:lnTo>
                    <a:pt x="499" y="274"/>
                  </a:lnTo>
                  <a:lnTo>
                    <a:pt x="498" y="274"/>
                  </a:lnTo>
                  <a:lnTo>
                    <a:pt x="497" y="275"/>
                  </a:lnTo>
                  <a:lnTo>
                    <a:pt x="499" y="277"/>
                  </a:lnTo>
                  <a:lnTo>
                    <a:pt x="500" y="279"/>
                  </a:lnTo>
                  <a:lnTo>
                    <a:pt x="502" y="281"/>
                  </a:lnTo>
                  <a:lnTo>
                    <a:pt x="504" y="283"/>
                  </a:lnTo>
                  <a:lnTo>
                    <a:pt x="508" y="283"/>
                  </a:lnTo>
                  <a:lnTo>
                    <a:pt x="510" y="285"/>
                  </a:lnTo>
                  <a:lnTo>
                    <a:pt x="511" y="285"/>
                  </a:lnTo>
                  <a:lnTo>
                    <a:pt x="512" y="287"/>
                  </a:lnTo>
                  <a:lnTo>
                    <a:pt x="512" y="287"/>
                  </a:lnTo>
                  <a:lnTo>
                    <a:pt x="513" y="288"/>
                  </a:lnTo>
                  <a:lnTo>
                    <a:pt x="514" y="288"/>
                  </a:lnTo>
                  <a:lnTo>
                    <a:pt x="516" y="287"/>
                  </a:lnTo>
                  <a:lnTo>
                    <a:pt x="517" y="287"/>
                  </a:lnTo>
                  <a:lnTo>
                    <a:pt x="518" y="287"/>
                  </a:lnTo>
                  <a:lnTo>
                    <a:pt x="519" y="288"/>
                  </a:lnTo>
                  <a:lnTo>
                    <a:pt x="520" y="288"/>
                  </a:lnTo>
                  <a:lnTo>
                    <a:pt x="522" y="288"/>
                  </a:lnTo>
                  <a:lnTo>
                    <a:pt x="524" y="286"/>
                  </a:lnTo>
                  <a:lnTo>
                    <a:pt x="524" y="286"/>
                  </a:lnTo>
                  <a:lnTo>
                    <a:pt x="532" y="288"/>
                  </a:lnTo>
                  <a:lnTo>
                    <a:pt x="537" y="288"/>
                  </a:lnTo>
                  <a:lnTo>
                    <a:pt x="539" y="288"/>
                  </a:lnTo>
                  <a:lnTo>
                    <a:pt x="554" y="296"/>
                  </a:lnTo>
                  <a:lnTo>
                    <a:pt x="562" y="297"/>
                  </a:lnTo>
                  <a:lnTo>
                    <a:pt x="563" y="298"/>
                  </a:lnTo>
                  <a:lnTo>
                    <a:pt x="561" y="301"/>
                  </a:lnTo>
                  <a:lnTo>
                    <a:pt x="559" y="306"/>
                  </a:lnTo>
                  <a:lnTo>
                    <a:pt x="554" y="317"/>
                  </a:lnTo>
                  <a:lnTo>
                    <a:pt x="554" y="319"/>
                  </a:lnTo>
                  <a:lnTo>
                    <a:pt x="553" y="320"/>
                  </a:lnTo>
                  <a:lnTo>
                    <a:pt x="549" y="321"/>
                  </a:lnTo>
                  <a:lnTo>
                    <a:pt x="548" y="321"/>
                  </a:lnTo>
                  <a:lnTo>
                    <a:pt x="548" y="322"/>
                  </a:lnTo>
                  <a:lnTo>
                    <a:pt x="548" y="323"/>
                  </a:lnTo>
                  <a:lnTo>
                    <a:pt x="548" y="324"/>
                  </a:lnTo>
                  <a:lnTo>
                    <a:pt x="547" y="325"/>
                  </a:lnTo>
                  <a:lnTo>
                    <a:pt x="547" y="326"/>
                  </a:lnTo>
                  <a:lnTo>
                    <a:pt x="546" y="326"/>
                  </a:lnTo>
                  <a:lnTo>
                    <a:pt x="543" y="326"/>
                  </a:lnTo>
                  <a:lnTo>
                    <a:pt x="542" y="326"/>
                  </a:lnTo>
                  <a:lnTo>
                    <a:pt x="542" y="327"/>
                  </a:lnTo>
                  <a:lnTo>
                    <a:pt x="542" y="330"/>
                  </a:lnTo>
                  <a:lnTo>
                    <a:pt x="542" y="331"/>
                  </a:lnTo>
                  <a:lnTo>
                    <a:pt x="541" y="333"/>
                  </a:lnTo>
                  <a:lnTo>
                    <a:pt x="539" y="333"/>
                  </a:lnTo>
                  <a:lnTo>
                    <a:pt x="538" y="334"/>
                  </a:lnTo>
                  <a:lnTo>
                    <a:pt x="536" y="337"/>
                  </a:lnTo>
                  <a:lnTo>
                    <a:pt x="535" y="339"/>
                  </a:lnTo>
                  <a:lnTo>
                    <a:pt x="533" y="339"/>
                  </a:lnTo>
                  <a:lnTo>
                    <a:pt x="532" y="339"/>
                  </a:lnTo>
                  <a:lnTo>
                    <a:pt x="528" y="345"/>
                  </a:lnTo>
                  <a:lnTo>
                    <a:pt x="527" y="350"/>
                  </a:lnTo>
                  <a:lnTo>
                    <a:pt x="527" y="355"/>
                  </a:lnTo>
                  <a:lnTo>
                    <a:pt x="528" y="357"/>
                  </a:lnTo>
                  <a:lnTo>
                    <a:pt x="528" y="358"/>
                  </a:lnTo>
                  <a:lnTo>
                    <a:pt x="526" y="360"/>
                  </a:lnTo>
                  <a:lnTo>
                    <a:pt x="525" y="362"/>
                  </a:lnTo>
                  <a:lnTo>
                    <a:pt x="524" y="363"/>
                  </a:lnTo>
                  <a:lnTo>
                    <a:pt x="524" y="365"/>
                  </a:lnTo>
                  <a:lnTo>
                    <a:pt x="524" y="367"/>
                  </a:lnTo>
                  <a:lnTo>
                    <a:pt x="524" y="368"/>
                  </a:lnTo>
                  <a:lnTo>
                    <a:pt x="523" y="369"/>
                  </a:lnTo>
                  <a:lnTo>
                    <a:pt x="522" y="370"/>
                  </a:lnTo>
                  <a:lnTo>
                    <a:pt x="522" y="374"/>
                  </a:lnTo>
                  <a:lnTo>
                    <a:pt x="521" y="375"/>
                  </a:lnTo>
                  <a:lnTo>
                    <a:pt x="522" y="377"/>
                  </a:lnTo>
                  <a:lnTo>
                    <a:pt x="522" y="379"/>
                  </a:lnTo>
                  <a:lnTo>
                    <a:pt x="523" y="381"/>
                  </a:lnTo>
                  <a:lnTo>
                    <a:pt x="523" y="382"/>
                  </a:lnTo>
                  <a:lnTo>
                    <a:pt x="521" y="385"/>
                  </a:lnTo>
                  <a:lnTo>
                    <a:pt x="519" y="386"/>
                  </a:lnTo>
                  <a:lnTo>
                    <a:pt x="518" y="387"/>
                  </a:lnTo>
                  <a:lnTo>
                    <a:pt x="518" y="390"/>
                  </a:lnTo>
                  <a:lnTo>
                    <a:pt x="518" y="393"/>
                  </a:lnTo>
                  <a:lnTo>
                    <a:pt x="517" y="394"/>
                  </a:lnTo>
                  <a:lnTo>
                    <a:pt x="516" y="397"/>
                  </a:lnTo>
                  <a:lnTo>
                    <a:pt x="510" y="405"/>
                  </a:lnTo>
                  <a:lnTo>
                    <a:pt x="510" y="406"/>
                  </a:lnTo>
                  <a:lnTo>
                    <a:pt x="509" y="408"/>
                  </a:lnTo>
                  <a:lnTo>
                    <a:pt x="509" y="410"/>
                  </a:lnTo>
                  <a:lnTo>
                    <a:pt x="508" y="410"/>
                  </a:lnTo>
                  <a:lnTo>
                    <a:pt x="507" y="412"/>
                  </a:lnTo>
                  <a:lnTo>
                    <a:pt x="507" y="413"/>
                  </a:lnTo>
                  <a:lnTo>
                    <a:pt x="506" y="416"/>
                  </a:lnTo>
                  <a:lnTo>
                    <a:pt x="506" y="422"/>
                  </a:lnTo>
                  <a:lnTo>
                    <a:pt x="511" y="429"/>
                  </a:lnTo>
                  <a:lnTo>
                    <a:pt x="511" y="433"/>
                  </a:lnTo>
                  <a:lnTo>
                    <a:pt x="510" y="435"/>
                  </a:lnTo>
                  <a:lnTo>
                    <a:pt x="507" y="437"/>
                  </a:lnTo>
                  <a:lnTo>
                    <a:pt x="507" y="439"/>
                  </a:lnTo>
                  <a:lnTo>
                    <a:pt x="507" y="441"/>
                  </a:lnTo>
                  <a:lnTo>
                    <a:pt x="507" y="442"/>
                  </a:lnTo>
                  <a:lnTo>
                    <a:pt x="506" y="443"/>
                  </a:lnTo>
                  <a:lnTo>
                    <a:pt x="506" y="444"/>
                  </a:lnTo>
                  <a:lnTo>
                    <a:pt x="506" y="445"/>
                  </a:lnTo>
                  <a:lnTo>
                    <a:pt x="506" y="446"/>
                  </a:lnTo>
                  <a:lnTo>
                    <a:pt x="506" y="447"/>
                  </a:lnTo>
                  <a:lnTo>
                    <a:pt x="506" y="449"/>
                  </a:lnTo>
                  <a:lnTo>
                    <a:pt x="506" y="451"/>
                  </a:lnTo>
                  <a:lnTo>
                    <a:pt x="505" y="451"/>
                  </a:lnTo>
                  <a:lnTo>
                    <a:pt x="504" y="452"/>
                  </a:lnTo>
                  <a:lnTo>
                    <a:pt x="502" y="456"/>
                  </a:lnTo>
                  <a:lnTo>
                    <a:pt x="502" y="458"/>
                  </a:lnTo>
                  <a:lnTo>
                    <a:pt x="504" y="463"/>
                  </a:lnTo>
                  <a:lnTo>
                    <a:pt x="503" y="465"/>
                  </a:lnTo>
                  <a:lnTo>
                    <a:pt x="503" y="466"/>
                  </a:lnTo>
                  <a:lnTo>
                    <a:pt x="501" y="467"/>
                  </a:lnTo>
                  <a:lnTo>
                    <a:pt x="501" y="468"/>
                  </a:lnTo>
                  <a:lnTo>
                    <a:pt x="501" y="472"/>
                  </a:lnTo>
                  <a:lnTo>
                    <a:pt x="501" y="472"/>
                  </a:lnTo>
                  <a:lnTo>
                    <a:pt x="502" y="473"/>
                  </a:lnTo>
                  <a:lnTo>
                    <a:pt x="503" y="474"/>
                  </a:lnTo>
                  <a:lnTo>
                    <a:pt x="505" y="476"/>
                  </a:lnTo>
                  <a:lnTo>
                    <a:pt x="506" y="480"/>
                  </a:lnTo>
                  <a:lnTo>
                    <a:pt x="507" y="480"/>
                  </a:lnTo>
                  <a:lnTo>
                    <a:pt x="507" y="481"/>
                  </a:lnTo>
                  <a:lnTo>
                    <a:pt x="508" y="482"/>
                  </a:lnTo>
                  <a:lnTo>
                    <a:pt x="508" y="483"/>
                  </a:lnTo>
                  <a:lnTo>
                    <a:pt x="508" y="484"/>
                  </a:lnTo>
                  <a:lnTo>
                    <a:pt x="508" y="484"/>
                  </a:lnTo>
                  <a:lnTo>
                    <a:pt x="507" y="484"/>
                  </a:lnTo>
                  <a:lnTo>
                    <a:pt x="505" y="486"/>
                  </a:lnTo>
                  <a:lnTo>
                    <a:pt x="502" y="487"/>
                  </a:lnTo>
                  <a:lnTo>
                    <a:pt x="502" y="488"/>
                  </a:lnTo>
                  <a:lnTo>
                    <a:pt x="499" y="490"/>
                  </a:lnTo>
                  <a:lnTo>
                    <a:pt x="500" y="491"/>
                  </a:lnTo>
                  <a:lnTo>
                    <a:pt x="500" y="493"/>
                  </a:lnTo>
                  <a:lnTo>
                    <a:pt x="500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8" y="494"/>
                  </a:lnTo>
                  <a:lnTo>
                    <a:pt x="498" y="495"/>
                  </a:lnTo>
                  <a:lnTo>
                    <a:pt x="499" y="496"/>
                  </a:lnTo>
                  <a:lnTo>
                    <a:pt x="499" y="496"/>
                  </a:lnTo>
                  <a:lnTo>
                    <a:pt x="499" y="497"/>
                  </a:lnTo>
                  <a:lnTo>
                    <a:pt x="497" y="498"/>
                  </a:lnTo>
                  <a:lnTo>
                    <a:pt x="496" y="498"/>
                  </a:lnTo>
                  <a:lnTo>
                    <a:pt x="495" y="498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2" y="497"/>
                  </a:lnTo>
                  <a:lnTo>
                    <a:pt x="492" y="498"/>
                  </a:lnTo>
                  <a:lnTo>
                    <a:pt x="493" y="499"/>
                  </a:lnTo>
                  <a:lnTo>
                    <a:pt x="494" y="500"/>
                  </a:lnTo>
                  <a:lnTo>
                    <a:pt x="494" y="501"/>
                  </a:lnTo>
                  <a:lnTo>
                    <a:pt x="494" y="502"/>
                  </a:lnTo>
                  <a:lnTo>
                    <a:pt x="493" y="502"/>
                  </a:lnTo>
                  <a:lnTo>
                    <a:pt x="492" y="504"/>
                  </a:lnTo>
                  <a:lnTo>
                    <a:pt x="490" y="505"/>
                  </a:lnTo>
                  <a:lnTo>
                    <a:pt x="489" y="505"/>
                  </a:lnTo>
                  <a:lnTo>
                    <a:pt x="485" y="505"/>
                  </a:lnTo>
                  <a:lnTo>
                    <a:pt x="482" y="505"/>
                  </a:lnTo>
                  <a:lnTo>
                    <a:pt x="481" y="506"/>
                  </a:lnTo>
                  <a:lnTo>
                    <a:pt x="477" y="507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5" y="506"/>
                  </a:lnTo>
                  <a:lnTo>
                    <a:pt x="472" y="505"/>
                  </a:lnTo>
                  <a:lnTo>
                    <a:pt x="470" y="503"/>
                  </a:lnTo>
                  <a:lnTo>
                    <a:pt x="470" y="502"/>
                  </a:lnTo>
                  <a:lnTo>
                    <a:pt x="471" y="497"/>
                  </a:lnTo>
                  <a:lnTo>
                    <a:pt x="469" y="498"/>
                  </a:lnTo>
                  <a:lnTo>
                    <a:pt x="468" y="497"/>
                  </a:lnTo>
                  <a:lnTo>
                    <a:pt x="466" y="497"/>
                  </a:lnTo>
                  <a:lnTo>
                    <a:pt x="464" y="496"/>
                  </a:lnTo>
                  <a:lnTo>
                    <a:pt x="460" y="497"/>
                  </a:lnTo>
                  <a:lnTo>
                    <a:pt x="458" y="497"/>
                  </a:lnTo>
                  <a:lnTo>
                    <a:pt x="457" y="496"/>
                  </a:lnTo>
                  <a:lnTo>
                    <a:pt x="456" y="496"/>
                  </a:lnTo>
                  <a:lnTo>
                    <a:pt x="455" y="496"/>
                  </a:lnTo>
                  <a:lnTo>
                    <a:pt x="454" y="497"/>
                  </a:lnTo>
                  <a:lnTo>
                    <a:pt x="452" y="497"/>
                  </a:lnTo>
                  <a:lnTo>
                    <a:pt x="452" y="499"/>
                  </a:lnTo>
                  <a:lnTo>
                    <a:pt x="453" y="501"/>
                  </a:lnTo>
                  <a:lnTo>
                    <a:pt x="454" y="502"/>
                  </a:lnTo>
                  <a:lnTo>
                    <a:pt x="453" y="503"/>
                  </a:lnTo>
                  <a:lnTo>
                    <a:pt x="452" y="505"/>
                  </a:lnTo>
                  <a:lnTo>
                    <a:pt x="451" y="506"/>
                  </a:lnTo>
                  <a:lnTo>
                    <a:pt x="448" y="506"/>
                  </a:lnTo>
                  <a:lnTo>
                    <a:pt x="448" y="508"/>
                  </a:lnTo>
                  <a:lnTo>
                    <a:pt x="446" y="510"/>
                  </a:lnTo>
                  <a:lnTo>
                    <a:pt x="445" y="512"/>
                  </a:lnTo>
                  <a:lnTo>
                    <a:pt x="443" y="514"/>
                  </a:lnTo>
                  <a:lnTo>
                    <a:pt x="443" y="515"/>
                  </a:lnTo>
                  <a:lnTo>
                    <a:pt x="453" y="514"/>
                  </a:lnTo>
                  <a:lnTo>
                    <a:pt x="455" y="514"/>
                  </a:lnTo>
                  <a:lnTo>
                    <a:pt x="457" y="514"/>
                  </a:lnTo>
                  <a:lnTo>
                    <a:pt x="458" y="516"/>
                  </a:lnTo>
                  <a:lnTo>
                    <a:pt x="459" y="517"/>
                  </a:lnTo>
                  <a:lnTo>
                    <a:pt x="458" y="519"/>
                  </a:lnTo>
                  <a:lnTo>
                    <a:pt x="458" y="520"/>
                  </a:lnTo>
                  <a:lnTo>
                    <a:pt x="457" y="520"/>
                  </a:lnTo>
                  <a:lnTo>
                    <a:pt x="456" y="520"/>
                  </a:lnTo>
                  <a:lnTo>
                    <a:pt x="454" y="522"/>
                  </a:lnTo>
                  <a:lnTo>
                    <a:pt x="453" y="522"/>
                  </a:lnTo>
                  <a:lnTo>
                    <a:pt x="452" y="524"/>
                  </a:lnTo>
                  <a:lnTo>
                    <a:pt x="451" y="526"/>
                  </a:lnTo>
                  <a:lnTo>
                    <a:pt x="451" y="530"/>
                  </a:lnTo>
                  <a:lnTo>
                    <a:pt x="445" y="534"/>
                  </a:lnTo>
                  <a:lnTo>
                    <a:pt x="442" y="538"/>
                  </a:lnTo>
                  <a:lnTo>
                    <a:pt x="440" y="540"/>
                  </a:lnTo>
                  <a:lnTo>
                    <a:pt x="434" y="545"/>
                  </a:lnTo>
                  <a:lnTo>
                    <a:pt x="432" y="546"/>
                  </a:lnTo>
                  <a:lnTo>
                    <a:pt x="432" y="549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30" y="550"/>
                  </a:lnTo>
                  <a:lnTo>
                    <a:pt x="428" y="551"/>
                  </a:lnTo>
                  <a:lnTo>
                    <a:pt x="427" y="552"/>
                  </a:lnTo>
                  <a:lnTo>
                    <a:pt x="426" y="554"/>
                  </a:lnTo>
                  <a:lnTo>
                    <a:pt x="427" y="556"/>
                  </a:lnTo>
                  <a:lnTo>
                    <a:pt x="425" y="560"/>
                  </a:lnTo>
                  <a:lnTo>
                    <a:pt x="419" y="564"/>
                  </a:lnTo>
                  <a:lnTo>
                    <a:pt x="409" y="568"/>
                  </a:lnTo>
                  <a:lnTo>
                    <a:pt x="404" y="570"/>
                  </a:lnTo>
                  <a:lnTo>
                    <a:pt x="404" y="574"/>
                  </a:lnTo>
                  <a:lnTo>
                    <a:pt x="404" y="575"/>
                  </a:lnTo>
                  <a:lnTo>
                    <a:pt x="405" y="578"/>
                  </a:lnTo>
                  <a:lnTo>
                    <a:pt x="405" y="580"/>
                  </a:lnTo>
                  <a:lnTo>
                    <a:pt x="405" y="581"/>
                  </a:lnTo>
                  <a:lnTo>
                    <a:pt x="404" y="582"/>
                  </a:lnTo>
                  <a:lnTo>
                    <a:pt x="404" y="584"/>
                  </a:lnTo>
                  <a:lnTo>
                    <a:pt x="403" y="588"/>
                  </a:lnTo>
                  <a:lnTo>
                    <a:pt x="403" y="589"/>
                  </a:lnTo>
                  <a:lnTo>
                    <a:pt x="403" y="590"/>
                  </a:lnTo>
                  <a:lnTo>
                    <a:pt x="404" y="591"/>
                  </a:lnTo>
                  <a:lnTo>
                    <a:pt x="404" y="593"/>
                  </a:lnTo>
                  <a:lnTo>
                    <a:pt x="404" y="594"/>
                  </a:lnTo>
                  <a:lnTo>
                    <a:pt x="403" y="595"/>
                  </a:lnTo>
                  <a:lnTo>
                    <a:pt x="402" y="596"/>
                  </a:lnTo>
                  <a:lnTo>
                    <a:pt x="398" y="598"/>
                  </a:lnTo>
                  <a:lnTo>
                    <a:pt x="396" y="600"/>
                  </a:lnTo>
                  <a:lnTo>
                    <a:pt x="395" y="601"/>
                  </a:lnTo>
                  <a:lnTo>
                    <a:pt x="389" y="604"/>
                  </a:lnTo>
                  <a:lnTo>
                    <a:pt x="377" y="616"/>
                  </a:lnTo>
                  <a:lnTo>
                    <a:pt x="375" y="617"/>
                  </a:lnTo>
                  <a:lnTo>
                    <a:pt x="375" y="619"/>
                  </a:lnTo>
                  <a:lnTo>
                    <a:pt x="378" y="622"/>
                  </a:lnTo>
                  <a:lnTo>
                    <a:pt x="374" y="626"/>
                  </a:lnTo>
                  <a:lnTo>
                    <a:pt x="372" y="631"/>
                  </a:lnTo>
                  <a:lnTo>
                    <a:pt x="370" y="632"/>
                  </a:lnTo>
                  <a:lnTo>
                    <a:pt x="370" y="633"/>
                  </a:lnTo>
                  <a:lnTo>
                    <a:pt x="370" y="634"/>
                  </a:lnTo>
                  <a:lnTo>
                    <a:pt x="370" y="634"/>
                  </a:lnTo>
                  <a:lnTo>
                    <a:pt x="371" y="634"/>
                  </a:lnTo>
                  <a:lnTo>
                    <a:pt x="371" y="635"/>
                  </a:lnTo>
                  <a:lnTo>
                    <a:pt x="371" y="636"/>
                  </a:lnTo>
                  <a:lnTo>
                    <a:pt x="371" y="637"/>
                  </a:lnTo>
                  <a:lnTo>
                    <a:pt x="371" y="638"/>
                  </a:lnTo>
                  <a:lnTo>
                    <a:pt x="369" y="639"/>
                  </a:lnTo>
                  <a:lnTo>
                    <a:pt x="370" y="639"/>
                  </a:lnTo>
                  <a:lnTo>
                    <a:pt x="374" y="642"/>
                  </a:lnTo>
                  <a:lnTo>
                    <a:pt x="376" y="643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75" y="650"/>
                  </a:lnTo>
                  <a:lnTo>
                    <a:pt x="374" y="653"/>
                  </a:lnTo>
                  <a:lnTo>
                    <a:pt x="374" y="654"/>
                  </a:lnTo>
                  <a:lnTo>
                    <a:pt x="374" y="658"/>
                  </a:lnTo>
                  <a:lnTo>
                    <a:pt x="373" y="659"/>
                  </a:lnTo>
                  <a:lnTo>
                    <a:pt x="374" y="660"/>
                  </a:lnTo>
                  <a:lnTo>
                    <a:pt x="373" y="661"/>
                  </a:lnTo>
                  <a:lnTo>
                    <a:pt x="371" y="662"/>
                  </a:lnTo>
                  <a:lnTo>
                    <a:pt x="370" y="662"/>
                  </a:lnTo>
                  <a:lnTo>
                    <a:pt x="369" y="662"/>
                  </a:lnTo>
                  <a:lnTo>
                    <a:pt x="368" y="662"/>
                  </a:lnTo>
                  <a:lnTo>
                    <a:pt x="363" y="664"/>
                  </a:lnTo>
                  <a:lnTo>
                    <a:pt x="361" y="666"/>
                  </a:lnTo>
                  <a:lnTo>
                    <a:pt x="361" y="668"/>
                  </a:lnTo>
                  <a:lnTo>
                    <a:pt x="362" y="670"/>
                  </a:lnTo>
                  <a:lnTo>
                    <a:pt x="363" y="671"/>
                  </a:lnTo>
                  <a:lnTo>
                    <a:pt x="363" y="672"/>
                  </a:lnTo>
                  <a:lnTo>
                    <a:pt x="362" y="674"/>
                  </a:lnTo>
                  <a:lnTo>
                    <a:pt x="361" y="676"/>
                  </a:lnTo>
                  <a:lnTo>
                    <a:pt x="363" y="676"/>
                  </a:lnTo>
                  <a:lnTo>
                    <a:pt x="368" y="674"/>
                  </a:lnTo>
                  <a:lnTo>
                    <a:pt x="371" y="674"/>
                  </a:lnTo>
                  <a:lnTo>
                    <a:pt x="374" y="676"/>
                  </a:lnTo>
                  <a:lnTo>
                    <a:pt x="377" y="674"/>
                  </a:lnTo>
                  <a:lnTo>
                    <a:pt x="382" y="669"/>
                  </a:lnTo>
                  <a:lnTo>
                    <a:pt x="388" y="664"/>
                  </a:lnTo>
                  <a:lnTo>
                    <a:pt x="390" y="662"/>
                  </a:lnTo>
                  <a:lnTo>
                    <a:pt x="390" y="659"/>
                  </a:lnTo>
                  <a:lnTo>
                    <a:pt x="389" y="659"/>
                  </a:lnTo>
                  <a:lnTo>
                    <a:pt x="387" y="659"/>
                  </a:lnTo>
                  <a:lnTo>
                    <a:pt x="386" y="659"/>
                  </a:lnTo>
                  <a:lnTo>
                    <a:pt x="386" y="658"/>
                  </a:lnTo>
                  <a:lnTo>
                    <a:pt x="386" y="657"/>
                  </a:lnTo>
                  <a:lnTo>
                    <a:pt x="386" y="656"/>
                  </a:lnTo>
                  <a:lnTo>
                    <a:pt x="385" y="653"/>
                  </a:lnTo>
                  <a:lnTo>
                    <a:pt x="384" y="652"/>
                  </a:lnTo>
                  <a:lnTo>
                    <a:pt x="385" y="651"/>
                  </a:lnTo>
                  <a:lnTo>
                    <a:pt x="386" y="648"/>
                  </a:lnTo>
                  <a:lnTo>
                    <a:pt x="389" y="645"/>
                  </a:lnTo>
                  <a:lnTo>
                    <a:pt x="392" y="642"/>
                  </a:lnTo>
                  <a:lnTo>
                    <a:pt x="395" y="641"/>
                  </a:lnTo>
                  <a:lnTo>
                    <a:pt x="398" y="641"/>
                  </a:lnTo>
                  <a:lnTo>
                    <a:pt x="401" y="640"/>
                  </a:lnTo>
                  <a:lnTo>
                    <a:pt x="408" y="635"/>
                  </a:lnTo>
                  <a:lnTo>
                    <a:pt x="414" y="634"/>
                  </a:lnTo>
                  <a:lnTo>
                    <a:pt x="420" y="634"/>
                  </a:lnTo>
                  <a:lnTo>
                    <a:pt x="434" y="638"/>
                  </a:lnTo>
                  <a:lnTo>
                    <a:pt x="434" y="638"/>
                  </a:lnTo>
                  <a:lnTo>
                    <a:pt x="435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5" y="644"/>
                  </a:lnTo>
                  <a:lnTo>
                    <a:pt x="433" y="647"/>
                  </a:lnTo>
                  <a:lnTo>
                    <a:pt x="433" y="648"/>
                  </a:lnTo>
                  <a:lnTo>
                    <a:pt x="434" y="652"/>
                  </a:lnTo>
                  <a:lnTo>
                    <a:pt x="437" y="655"/>
                  </a:lnTo>
                  <a:lnTo>
                    <a:pt x="440" y="658"/>
                  </a:lnTo>
                  <a:lnTo>
                    <a:pt x="436" y="664"/>
                  </a:lnTo>
                  <a:lnTo>
                    <a:pt x="434" y="670"/>
                  </a:lnTo>
                  <a:lnTo>
                    <a:pt x="434" y="674"/>
                  </a:lnTo>
                  <a:lnTo>
                    <a:pt x="434" y="676"/>
                  </a:lnTo>
                  <a:lnTo>
                    <a:pt x="442" y="677"/>
                  </a:lnTo>
                  <a:lnTo>
                    <a:pt x="443" y="679"/>
                  </a:lnTo>
                  <a:lnTo>
                    <a:pt x="443" y="680"/>
                  </a:lnTo>
                  <a:lnTo>
                    <a:pt x="442" y="681"/>
                  </a:lnTo>
                  <a:lnTo>
                    <a:pt x="441" y="682"/>
                  </a:lnTo>
                  <a:lnTo>
                    <a:pt x="441" y="682"/>
                  </a:lnTo>
                  <a:lnTo>
                    <a:pt x="441" y="683"/>
                  </a:lnTo>
                  <a:lnTo>
                    <a:pt x="441" y="685"/>
                  </a:lnTo>
                  <a:lnTo>
                    <a:pt x="441" y="686"/>
                  </a:lnTo>
                  <a:lnTo>
                    <a:pt x="441" y="687"/>
                  </a:lnTo>
                  <a:lnTo>
                    <a:pt x="442" y="688"/>
                  </a:lnTo>
                  <a:lnTo>
                    <a:pt x="443" y="688"/>
                  </a:lnTo>
                  <a:lnTo>
                    <a:pt x="444" y="688"/>
                  </a:lnTo>
                  <a:lnTo>
                    <a:pt x="445" y="687"/>
                  </a:lnTo>
                  <a:lnTo>
                    <a:pt x="446" y="686"/>
                  </a:lnTo>
                  <a:lnTo>
                    <a:pt x="447" y="687"/>
                  </a:lnTo>
                  <a:lnTo>
                    <a:pt x="453" y="694"/>
                  </a:lnTo>
                  <a:lnTo>
                    <a:pt x="454" y="694"/>
                  </a:lnTo>
                  <a:lnTo>
                    <a:pt x="454" y="696"/>
                  </a:lnTo>
                  <a:lnTo>
                    <a:pt x="455" y="699"/>
                  </a:lnTo>
                  <a:lnTo>
                    <a:pt x="456" y="700"/>
                  </a:lnTo>
                  <a:lnTo>
                    <a:pt x="456" y="702"/>
                  </a:lnTo>
                  <a:lnTo>
                    <a:pt x="457" y="703"/>
                  </a:lnTo>
                  <a:lnTo>
                    <a:pt x="456" y="704"/>
                  </a:lnTo>
                  <a:lnTo>
                    <a:pt x="455" y="705"/>
                  </a:lnTo>
                  <a:lnTo>
                    <a:pt x="454" y="706"/>
                  </a:lnTo>
                  <a:lnTo>
                    <a:pt x="453" y="708"/>
                  </a:lnTo>
                  <a:lnTo>
                    <a:pt x="452" y="711"/>
                  </a:lnTo>
                  <a:lnTo>
                    <a:pt x="451" y="712"/>
                  </a:lnTo>
                  <a:lnTo>
                    <a:pt x="448" y="713"/>
                  </a:lnTo>
                  <a:lnTo>
                    <a:pt x="446" y="713"/>
                  </a:lnTo>
                  <a:lnTo>
                    <a:pt x="444" y="713"/>
                  </a:lnTo>
                  <a:lnTo>
                    <a:pt x="443" y="714"/>
                  </a:lnTo>
                  <a:lnTo>
                    <a:pt x="443" y="715"/>
                  </a:lnTo>
                  <a:lnTo>
                    <a:pt x="443" y="716"/>
                  </a:lnTo>
                  <a:lnTo>
                    <a:pt x="442" y="715"/>
                  </a:lnTo>
                  <a:lnTo>
                    <a:pt x="441" y="715"/>
                  </a:lnTo>
                  <a:lnTo>
                    <a:pt x="440" y="714"/>
                  </a:lnTo>
                  <a:lnTo>
                    <a:pt x="439" y="715"/>
                  </a:lnTo>
                  <a:lnTo>
                    <a:pt x="437" y="716"/>
                  </a:lnTo>
                  <a:lnTo>
                    <a:pt x="436" y="718"/>
                  </a:lnTo>
                  <a:lnTo>
                    <a:pt x="435" y="720"/>
                  </a:lnTo>
                  <a:lnTo>
                    <a:pt x="435" y="722"/>
                  </a:lnTo>
                  <a:lnTo>
                    <a:pt x="435" y="725"/>
                  </a:lnTo>
                  <a:lnTo>
                    <a:pt x="436" y="730"/>
                  </a:lnTo>
                  <a:lnTo>
                    <a:pt x="439" y="733"/>
                  </a:lnTo>
                  <a:lnTo>
                    <a:pt x="440" y="735"/>
                  </a:lnTo>
                  <a:lnTo>
                    <a:pt x="443" y="735"/>
                  </a:lnTo>
                  <a:lnTo>
                    <a:pt x="445" y="736"/>
                  </a:lnTo>
                  <a:lnTo>
                    <a:pt x="446" y="737"/>
                  </a:lnTo>
                  <a:lnTo>
                    <a:pt x="447" y="738"/>
                  </a:lnTo>
                  <a:lnTo>
                    <a:pt x="451" y="739"/>
                  </a:lnTo>
                  <a:lnTo>
                    <a:pt x="452" y="740"/>
                  </a:lnTo>
                  <a:lnTo>
                    <a:pt x="452" y="742"/>
                  </a:lnTo>
                  <a:lnTo>
                    <a:pt x="452" y="743"/>
                  </a:lnTo>
                  <a:lnTo>
                    <a:pt x="451" y="745"/>
                  </a:lnTo>
                  <a:lnTo>
                    <a:pt x="451" y="746"/>
                  </a:lnTo>
                  <a:lnTo>
                    <a:pt x="451" y="747"/>
                  </a:lnTo>
                  <a:lnTo>
                    <a:pt x="452" y="749"/>
                  </a:lnTo>
                  <a:lnTo>
                    <a:pt x="452" y="749"/>
                  </a:lnTo>
                  <a:lnTo>
                    <a:pt x="452" y="755"/>
                  </a:lnTo>
                  <a:lnTo>
                    <a:pt x="453" y="757"/>
                  </a:lnTo>
                  <a:lnTo>
                    <a:pt x="458" y="759"/>
                  </a:lnTo>
                  <a:lnTo>
                    <a:pt x="461" y="762"/>
                  </a:lnTo>
                  <a:lnTo>
                    <a:pt x="462" y="762"/>
                  </a:lnTo>
                  <a:lnTo>
                    <a:pt x="462" y="763"/>
                  </a:lnTo>
                  <a:lnTo>
                    <a:pt x="463" y="765"/>
                  </a:lnTo>
                  <a:lnTo>
                    <a:pt x="464" y="767"/>
                  </a:lnTo>
                  <a:lnTo>
                    <a:pt x="464" y="767"/>
                  </a:lnTo>
                  <a:lnTo>
                    <a:pt x="469" y="769"/>
                  </a:lnTo>
                  <a:lnTo>
                    <a:pt x="470" y="770"/>
                  </a:lnTo>
                  <a:lnTo>
                    <a:pt x="470" y="771"/>
                  </a:lnTo>
                  <a:lnTo>
                    <a:pt x="469" y="773"/>
                  </a:lnTo>
                  <a:lnTo>
                    <a:pt x="467" y="777"/>
                  </a:lnTo>
                  <a:lnTo>
                    <a:pt x="464" y="780"/>
                  </a:lnTo>
                  <a:lnTo>
                    <a:pt x="464" y="781"/>
                  </a:lnTo>
                  <a:lnTo>
                    <a:pt x="464" y="785"/>
                  </a:lnTo>
                  <a:lnTo>
                    <a:pt x="464" y="787"/>
                  </a:lnTo>
                  <a:lnTo>
                    <a:pt x="464" y="789"/>
                  </a:lnTo>
                  <a:lnTo>
                    <a:pt x="462" y="791"/>
                  </a:lnTo>
                  <a:lnTo>
                    <a:pt x="460" y="794"/>
                  </a:lnTo>
                  <a:lnTo>
                    <a:pt x="460" y="795"/>
                  </a:lnTo>
                  <a:lnTo>
                    <a:pt x="459" y="795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54" y="794"/>
                  </a:lnTo>
                  <a:lnTo>
                    <a:pt x="452" y="796"/>
                  </a:lnTo>
                  <a:lnTo>
                    <a:pt x="450" y="797"/>
                  </a:lnTo>
                  <a:lnTo>
                    <a:pt x="448" y="799"/>
                  </a:lnTo>
                  <a:lnTo>
                    <a:pt x="447" y="801"/>
                  </a:lnTo>
                  <a:lnTo>
                    <a:pt x="446" y="801"/>
                  </a:lnTo>
                  <a:lnTo>
                    <a:pt x="444" y="801"/>
                  </a:lnTo>
                  <a:lnTo>
                    <a:pt x="443" y="802"/>
                  </a:lnTo>
                  <a:lnTo>
                    <a:pt x="444" y="803"/>
                  </a:lnTo>
                  <a:lnTo>
                    <a:pt x="444" y="803"/>
                  </a:lnTo>
                  <a:lnTo>
                    <a:pt x="444" y="804"/>
                  </a:lnTo>
                  <a:lnTo>
                    <a:pt x="440" y="806"/>
                  </a:lnTo>
                  <a:lnTo>
                    <a:pt x="438" y="804"/>
                  </a:lnTo>
                  <a:lnTo>
                    <a:pt x="434" y="803"/>
                  </a:lnTo>
                  <a:lnTo>
                    <a:pt x="431" y="802"/>
                  </a:lnTo>
                  <a:lnTo>
                    <a:pt x="430" y="803"/>
                  </a:lnTo>
                  <a:lnTo>
                    <a:pt x="428" y="803"/>
                  </a:lnTo>
                  <a:lnTo>
                    <a:pt x="428" y="804"/>
                  </a:lnTo>
                  <a:lnTo>
                    <a:pt x="428" y="804"/>
                  </a:lnTo>
                  <a:lnTo>
                    <a:pt x="426" y="804"/>
                  </a:lnTo>
                  <a:lnTo>
                    <a:pt x="425" y="804"/>
                  </a:lnTo>
                  <a:lnTo>
                    <a:pt x="422" y="806"/>
                  </a:lnTo>
                  <a:lnTo>
                    <a:pt x="422" y="807"/>
                  </a:lnTo>
                  <a:lnTo>
                    <a:pt x="420" y="808"/>
                  </a:lnTo>
                  <a:lnTo>
                    <a:pt x="419" y="809"/>
                  </a:lnTo>
                  <a:lnTo>
                    <a:pt x="421" y="811"/>
                  </a:lnTo>
                  <a:lnTo>
                    <a:pt x="422" y="813"/>
                  </a:lnTo>
                  <a:lnTo>
                    <a:pt x="422" y="814"/>
                  </a:lnTo>
                  <a:lnTo>
                    <a:pt x="422" y="815"/>
                  </a:lnTo>
                  <a:lnTo>
                    <a:pt x="422" y="815"/>
                  </a:lnTo>
                  <a:lnTo>
                    <a:pt x="423" y="818"/>
                  </a:lnTo>
                  <a:lnTo>
                    <a:pt x="424" y="819"/>
                  </a:lnTo>
                  <a:lnTo>
                    <a:pt x="428" y="819"/>
                  </a:lnTo>
                  <a:lnTo>
                    <a:pt x="430" y="821"/>
                  </a:lnTo>
                  <a:lnTo>
                    <a:pt x="430" y="824"/>
                  </a:lnTo>
                  <a:lnTo>
                    <a:pt x="430" y="832"/>
                  </a:lnTo>
                  <a:lnTo>
                    <a:pt x="432" y="834"/>
                  </a:lnTo>
                  <a:lnTo>
                    <a:pt x="435" y="837"/>
                  </a:lnTo>
                  <a:lnTo>
                    <a:pt x="441" y="840"/>
                  </a:lnTo>
                  <a:lnTo>
                    <a:pt x="443" y="840"/>
                  </a:lnTo>
                  <a:lnTo>
                    <a:pt x="447" y="839"/>
                  </a:lnTo>
                  <a:lnTo>
                    <a:pt x="449" y="839"/>
                  </a:lnTo>
                  <a:lnTo>
                    <a:pt x="453" y="842"/>
                  </a:lnTo>
                  <a:lnTo>
                    <a:pt x="455" y="844"/>
                  </a:lnTo>
                  <a:lnTo>
                    <a:pt x="456" y="845"/>
                  </a:lnTo>
                  <a:lnTo>
                    <a:pt x="456" y="845"/>
                  </a:lnTo>
                  <a:lnTo>
                    <a:pt x="455" y="845"/>
                  </a:lnTo>
                  <a:lnTo>
                    <a:pt x="456" y="846"/>
                  </a:lnTo>
                  <a:lnTo>
                    <a:pt x="455" y="846"/>
                  </a:lnTo>
                  <a:lnTo>
                    <a:pt x="455" y="848"/>
                  </a:lnTo>
                  <a:lnTo>
                    <a:pt x="455" y="849"/>
                  </a:lnTo>
                  <a:lnTo>
                    <a:pt x="456" y="851"/>
                  </a:lnTo>
                  <a:lnTo>
                    <a:pt x="456" y="854"/>
                  </a:lnTo>
                  <a:lnTo>
                    <a:pt x="457" y="856"/>
                  </a:lnTo>
                  <a:lnTo>
                    <a:pt x="459" y="861"/>
                  </a:lnTo>
                  <a:lnTo>
                    <a:pt x="460" y="863"/>
                  </a:lnTo>
                  <a:lnTo>
                    <a:pt x="458" y="863"/>
                  </a:lnTo>
                  <a:lnTo>
                    <a:pt x="455" y="862"/>
                  </a:lnTo>
                  <a:lnTo>
                    <a:pt x="453" y="862"/>
                  </a:lnTo>
                  <a:lnTo>
                    <a:pt x="452" y="863"/>
                  </a:lnTo>
                  <a:lnTo>
                    <a:pt x="450" y="864"/>
                  </a:lnTo>
                  <a:lnTo>
                    <a:pt x="449" y="867"/>
                  </a:lnTo>
                  <a:lnTo>
                    <a:pt x="450" y="869"/>
                  </a:lnTo>
                  <a:lnTo>
                    <a:pt x="449" y="871"/>
                  </a:lnTo>
                  <a:lnTo>
                    <a:pt x="446" y="876"/>
                  </a:lnTo>
                  <a:lnTo>
                    <a:pt x="441" y="880"/>
                  </a:lnTo>
                  <a:lnTo>
                    <a:pt x="440" y="881"/>
                  </a:lnTo>
                  <a:lnTo>
                    <a:pt x="440" y="886"/>
                  </a:lnTo>
                  <a:lnTo>
                    <a:pt x="442" y="889"/>
                  </a:lnTo>
                  <a:lnTo>
                    <a:pt x="445" y="892"/>
                  </a:lnTo>
                  <a:lnTo>
                    <a:pt x="447" y="893"/>
                  </a:lnTo>
                  <a:lnTo>
                    <a:pt x="445" y="895"/>
                  </a:lnTo>
                  <a:lnTo>
                    <a:pt x="444" y="897"/>
                  </a:lnTo>
                  <a:lnTo>
                    <a:pt x="443" y="900"/>
                  </a:lnTo>
                  <a:lnTo>
                    <a:pt x="443" y="901"/>
                  </a:lnTo>
                  <a:lnTo>
                    <a:pt x="443" y="902"/>
                  </a:lnTo>
                  <a:lnTo>
                    <a:pt x="443" y="903"/>
                  </a:lnTo>
                  <a:lnTo>
                    <a:pt x="444" y="904"/>
                  </a:lnTo>
                  <a:lnTo>
                    <a:pt x="446" y="906"/>
                  </a:lnTo>
                  <a:lnTo>
                    <a:pt x="446" y="907"/>
                  </a:lnTo>
                  <a:lnTo>
                    <a:pt x="447" y="910"/>
                  </a:lnTo>
                  <a:lnTo>
                    <a:pt x="448" y="911"/>
                  </a:lnTo>
                  <a:lnTo>
                    <a:pt x="449" y="911"/>
                  </a:lnTo>
                  <a:lnTo>
                    <a:pt x="451" y="913"/>
                  </a:lnTo>
                  <a:lnTo>
                    <a:pt x="452" y="914"/>
                  </a:lnTo>
                  <a:lnTo>
                    <a:pt x="452" y="915"/>
                  </a:lnTo>
                  <a:lnTo>
                    <a:pt x="452" y="917"/>
                  </a:lnTo>
                  <a:lnTo>
                    <a:pt x="452" y="917"/>
                  </a:lnTo>
                  <a:lnTo>
                    <a:pt x="453" y="918"/>
                  </a:lnTo>
                  <a:lnTo>
                    <a:pt x="454" y="919"/>
                  </a:lnTo>
                  <a:lnTo>
                    <a:pt x="456" y="918"/>
                  </a:lnTo>
                  <a:lnTo>
                    <a:pt x="457" y="918"/>
                  </a:lnTo>
                  <a:lnTo>
                    <a:pt x="458" y="918"/>
                  </a:lnTo>
                  <a:lnTo>
                    <a:pt x="459" y="918"/>
                  </a:lnTo>
                  <a:lnTo>
                    <a:pt x="464" y="922"/>
                  </a:lnTo>
                  <a:lnTo>
                    <a:pt x="468" y="923"/>
                  </a:lnTo>
                  <a:lnTo>
                    <a:pt x="477" y="929"/>
                  </a:lnTo>
                  <a:lnTo>
                    <a:pt x="479" y="929"/>
                  </a:lnTo>
                  <a:lnTo>
                    <a:pt x="482" y="929"/>
                  </a:lnTo>
                  <a:lnTo>
                    <a:pt x="482" y="930"/>
                  </a:lnTo>
                  <a:lnTo>
                    <a:pt x="483" y="931"/>
                  </a:lnTo>
                  <a:lnTo>
                    <a:pt x="484" y="932"/>
                  </a:lnTo>
                  <a:lnTo>
                    <a:pt x="485" y="933"/>
                  </a:lnTo>
                  <a:lnTo>
                    <a:pt x="486" y="933"/>
                  </a:lnTo>
                  <a:lnTo>
                    <a:pt x="489" y="933"/>
                  </a:lnTo>
                  <a:lnTo>
                    <a:pt x="505" y="929"/>
                  </a:lnTo>
                  <a:lnTo>
                    <a:pt x="507" y="929"/>
                  </a:lnTo>
                  <a:lnTo>
                    <a:pt x="512" y="926"/>
                  </a:lnTo>
                  <a:lnTo>
                    <a:pt x="514" y="927"/>
                  </a:lnTo>
                  <a:lnTo>
                    <a:pt x="512" y="930"/>
                  </a:lnTo>
                  <a:lnTo>
                    <a:pt x="514" y="933"/>
                  </a:lnTo>
                  <a:lnTo>
                    <a:pt x="516" y="935"/>
                  </a:lnTo>
                  <a:lnTo>
                    <a:pt x="517" y="937"/>
                  </a:lnTo>
                  <a:lnTo>
                    <a:pt x="518" y="938"/>
                  </a:lnTo>
                  <a:lnTo>
                    <a:pt x="517" y="941"/>
                  </a:lnTo>
                  <a:lnTo>
                    <a:pt x="516" y="941"/>
                  </a:lnTo>
                  <a:lnTo>
                    <a:pt x="515" y="942"/>
                  </a:lnTo>
                  <a:lnTo>
                    <a:pt x="514" y="944"/>
                  </a:lnTo>
                  <a:lnTo>
                    <a:pt x="513" y="945"/>
                  </a:lnTo>
                  <a:lnTo>
                    <a:pt x="512" y="948"/>
                  </a:lnTo>
                  <a:lnTo>
                    <a:pt x="512" y="949"/>
                  </a:lnTo>
                  <a:lnTo>
                    <a:pt x="510" y="952"/>
                  </a:lnTo>
                  <a:lnTo>
                    <a:pt x="505" y="956"/>
                  </a:lnTo>
                  <a:lnTo>
                    <a:pt x="503" y="959"/>
                  </a:lnTo>
                  <a:lnTo>
                    <a:pt x="500" y="963"/>
                  </a:lnTo>
                  <a:lnTo>
                    <a:pt x="498" y="965"/>
                  </a:lnTo>
                  <a:lnTo>
                    <a:pt x="499" y="969"/>
                  </a:lnTo>
                  <a:lnTo>
                    <a:pt x="500" y="975"/>
                  </a:lnTo>
                  <a:lnTo>
                    <a:pt x="499" y="976"/>
                  </a:lnTo>
                  <a:lnTo>
                    <a:pt x="498" y="976"/>
                  </a:lnTo>
                  <a:lnTo>
                    <a:pt x="498" y="977"/>
                  </a:lnTo>
                  <a:lnTo>
                    <a:pt x="498" y="978"/>
                  </a:lnTo>
                  <a:lnTo>
                    <a:pt x="497" y="978"/>
                  </a:lnTo>
                  <a:lnTo>
                    <a:pt x="496" y="979"/>
                  </a:lnTo>
                  <a:lnTo>
                    <a:pt x="495" y="980"/>
                  </a:lnTo>
                  <a:lnTo>
                    <a:pt x="494" y="981"/>
                  </a:lnTo>
                  <a:lnTo>
                    <a:pt x="494" y="979"/>
                  </a:lnTo>
                  <a:lnTo>
                    <a:pt x="492" y="978"/>
                  </a:lnTo>
                  <a:lnTo>
                    <a:pt x="490" y="979"/>
                  </a:lnTo>
                  <a:lnTo>
                    <a:pt x="488" y="981"/>
                  </a:lnTo>
                  <a:lnTo>
                    <a:pt x="488" y="982"/>
                  </a:lnTo>
                  <a:lnTo>
                    <a:pt x="488" y="983"/>
                  </a:lnTo>
                  <a:lnTo>
                    <a:pt x="487" y="984"/>
                  </a:lnTo>
                  <a:lnTo>
                    <a:pt x="486" y="985"/>
                  </a:lnTo>
                  <a:lnTo>
                    <a:pt x="485" y="986"/>
                  </a:lnTo>
                  <a:lnTo>
                    <a:pt x="485" y="988"/>
                  </a:lnTo>
                  <a:lnTo>
                    <a:pt x="483" y="988"/>
                  </a:lnTo>
                  <a:lnTo>
                    <a:pt x="482" y="988"/>
                  </a:lnTo>
                  <a:lnTo>
                    <a:pt x="480" y="987"/>
                  </a:lnTo>
                  <a:lnTo>
                    <a:pt x="478" y="987"/>
                  </a:lnTo>
                  <a:lnTo>
                    <a:pt x="476" y="988"/>
                  </a:lnTo>
                  <a:lnTo>
                    <a:pt x="476" y="989"/>
                  </a:lnTo>
                  <a:lnTo>
                    <a:pt x="476" y="990"/>
                  </a:lnTo>
                  <a:lnTo>
                    <a:pt x="474" y="993"/>
                  </a:lnTo>
                  <a:lnTo>
                    <a:pt x="473" y="993"/>
                  </a:lnTo>
                  <a:lnTo>
                    <a:pt x="473" y="991"/>
                  </a:lnTo>
                  <a:lnTo>
                    <a:pt x="471" y="991"/>
                  </a:lnTo>
                  <a:lnTo>
                    <a:pt x="470" y="992"/>
                  </a:lnTo>
                  <a:lnTo>
                    <a:pt x="469" y="992"/>
                  </a:lnTo>
                  <a:lnTo>
                    <a:pt x="468" y="993"/>
                  </a:lnTo>
                  <a:lnTo>
                    <a:pt x="467" y="994"/>
                  </a:lnTo>
                  <a:lnTo>
                    <a:pt x="467" y="995"/>
                  </a:lnTo>
                  <a:lnTo>
                    <a:pt x="466" y="998"/>
                  </a:lnTo>
                  <a:lnTo>
                    <a:pt x="467" y="1001"/>
                  </a:lnTo>
                  <a:lnTo>
                    <a:pt x="467" y="1002"/>
                  </a:lnTo>
                  <a:lnTo>
                    <a:pt x="467" y="1003"/>
                  </a:lnTo>
                  <a:lnTo>
                    <a:pt x="467" y="1004"/>
                  </a:lnTo>
                  <a:lnTo>
                    <a:pt x="466" y="1005"/>
                  </a:lnTo>
                  <a:lnTo>
                    <a:pt x="465" y="1003"/>
                  </a:lnTo>
                  <a:lnTo>
                    <a:pt x="464" y="1002"/>
                  </a:lnTo>
                  <a:lnTo>
                    <a:pt x="463" y="1002"/>
                  </a:lnTo>
                  <a:lnTo>
                    <a:pt x="461" y="1003"/>
                  </a:lnTo>
                  <a:lnTo>
                    <a:pt x="460" y="1005"/>
                  </a:lnTo>
                  <a:lnTo>
                    <a:pt x="459" y="1006"/>
                  </a:lnTo>
                  <a:lnTo>
                    <a:pt x="458" y="1007"/>
                  </a:lnTo>
                  <a:lnTo>
                    <a:pt x="458" y="1005"/>
                  </a:lnTo>
                  <a:lnTo>
                    <a:pt x="456" y="1005"/>
                  </a:lnTo>
                  <a:lnTo>
                    <a:pt x="454" y="1005"/>
                  </a:lnTo>
                  <a:lnTo>
                    <a:pt x="452" y="1005"/>
                  </a:lnTo>
                  <a:lnTo>
                    <a:pt x="452" y="1006"/>
                  </a:lnTo>
                  <a:lnTo>
                    <a:pt x="450" y="1007"/>
                  </a:lnTo>
                  <a:lnTo>
                    <a:pt x="450" y="1009"/>
                  </a:lnTo>
                  <a:lnTo>
                    <a:pt x="451" y="1010"/>
                  </a:lnTo>
                  <a:lnTo>
                    <a:pt x="451" y="1011"/>
                  </a:lnTo>
                  <a:lnTo>
                    <a:pt x="448" y="1014"/>
                  </a:lnTo>
                  <a:lnTo>
                    <a:pt x="448" y="1018"/>
                  </a:lnTo>
                  <a:lnTo>
                    <a:pt x="446" y="1019"/>
                  </a:lnTo>
                  <a:lnTo>
                    <a:pt x="446" y="1020"/>
                  </a:lnTo>
                  <a:lnTo>
                    <a:pt x="443" y="1020"/>
                  </a:lnTo>
                  <a:lnTo>
                    <a:pt x="443" y="1019"/>
                  </a:lnTo>
                  <a:lnTo>
                    <a:pt x="442" y="1019"/>
                  </a:lnTo>
                  <a:lnTo>
                    <a:pt x="442" y="1020"/>
                  </a:lnTo>
                  <a:lnTo>
                    <a:pt x="442" y="1021"/>
                  </a:lnTo>
                  <a:lnTo>
                    <a:pt x="441" y="1022"/>
                  </a:lnTo>
                  <a:lnTo>
                    <a:pt x="440" y="1021"/>
                  </a:lnTo>
                  <a:lnTo>
                    <a:pt x="439" y="1021"/>
                  </a:lnTo>
                  <a:lnTo>
                    <a:pt x="435" y="1022"/>
                  </a:lnTo>
                  <a:lnTo>
                    <a:pt x="434" y="1021"/>
                  </a:lnTo>
                  <a:lnTo>
                    <a:pt x="433" y="1020"/>
                  </a:lnTo>
                  <a:lnTo>
                    <a:pt x="432" y="1021"/>
                  </a:lnTo>
                  <a:lnTo>
                    <a:pt x="431" y="1023"/>
                  </a:lnTo>
                  <a:lnTo>
                    <a:pt x="431" y="1025"/>
                  </a:lnTo>
                  <a:lnTo>
                    <a:pt x="429" y="1028"/>
                  </a:lnTo>
                  <a:lnTo>
                    <a:pt x="429" y="1030"/>
                  </a:lnTo>
                  <a:lnTo>
                    <a:pt x="428" y="1030"/>
                  </a:lnTo>
                  <a:lnTo>
                    <a:pt x="426" y="1030"/>
                  </a:lnTo>
                  <a:lnTo>
                    <a:pt x="425" y="1032"/>
                  </a:lnTo>
                  <a:lnTo>
                    <a:pt x="424" y="1033"/>
                  </a:lnTo>
                  <a:lnTo>
                    <a:pt x="423" y="1034"/>
                  </a:lnTo>
                  <a:lnTo>
                    <a:pt x="421" y="1037"/>
                  </a:lnTo>
                  <a:lnTo>
                    <a:pt x="419" y="1038"/>
                  </a:lnTo>
                  <a:lnTo>
                    <a:pt x="418" y="1040"/>
                  </a:lnTo>
                  <a:lnTo>
                    <a:pt x="420" y="1040"/>
                  </a:lnTo>
                  <a:lnTo>
                    <a:pt x="425" y="1039"/>
                  </a:lnTo>
                  <a:lnTo>
                    <a:pt x="428" y="1039"/>
                  </a:lnTo>
                  <a:lnTo>
                    <a:pt x="428" y="1040"/>
                  </a:lnTo>
                  <a:lnTo>
                    <a:pt x="427" y="1043"/>
                  </a:lnTo>
                  <a:lnTo>
                    <a:pt x="425" y="1044"/>
                  </a:lnTo>
                  <a:lnTo>
                    <a:pt x="425" y="1046"/>
                  </a:lnTo>
                  <a:lnTo>
                    <a:pt x="425" y="1047"/>
                  </a:lnTo>
                  <a:lnTo>
                    <a:pt x="426" y="1048"/>
                  </a:lnTo>
                  <a:lnTo>
                    <a:pt x="424" y="1050"/>
                  </a:lnTo>
                  <a:lnTo>
                    <a:pt x="422" y="1050"/>
                  </a:lnTo>
                  <a:lnTo>
                    <a:pt x="422" y="1051"/>
                  </a:lnTo>
                  <a:lnTo>
                    <a:pt x="420" y="1051"/>
                  </a:lnTo>
                  <a:lnTo>
                    <a:pt x="419" y="1051"/>
                  </a:lnTo>
                  <a:lnTo>
                    <a:pt x="418" y="1051"/>
                  </a:lnTo>
                  <a:lnTo>
                    <a:pt x="418" y="1050"/>
                  </a:lnTo>
                  <a:lnTo>
                    <a:pt x="417" y="1050"/>
                  </a:lnTo>
                  <a:lnTo>
                    <a:pt x="416" y="1050"/>
                  </a:lnTo>
                  <a:lnTo>
                    <a:pt x="413" y="1050"/>
                  </a:lnTo>
                  <a:lnTo>
                    <a:pt x="413" y="1052"/>
                  </a:lnTo>
                  <a:lnTo>
                    <a:pt x="412" y="1053"/>
                  </a:lnTo>
                  <a:lnTo>
                    <a:pt x="410" y="1055"/>
                  </a:lnTo>
                  <a:lnTo>
                    <a:pt x="408" y="1054"/>
                  </a:lnTo>
                  <a:lnTo>
                    <a:pt x="405" y="1054"/>
                  </a:lnTo>
                  <a:lnTo>
                    <a:pt x="403" y="1055"/>
                  </a:lnTo>
                  <a:lnTo>
                    <a:pt x="401" y="1055"/>
                  </a:lnTo>
                  <a:lnTo>
                    <a:pt x="399" y="1056"/>
                  </a:lnTo>
                  <a:lnTo>
                    <a:pt x="398" y="1058"/>
                  </a:lnTo>
                  <a:lnTo>
                    <a:pt x="398" y="1060"/>
                  </a:lnTo>
                  <a:lnTo>
                    <a:pt x="398" y="1062"/>
                  </a:lnTo>
                  <a:lnTo>
                    <a:pt x="396" y="1062"/>
                  </a:lnTo>
                  <a:lnTo>
                    <a:pt x="394" y="1061"/>
                  </a:lnTo>
                  <a:lnTo>
                    <a:pt x="394" y="1060"/>
                  </a:lnTo>
                  <a:lnTo>
                    <a:pt x="392" y="1060"/>
                  </a:lnTo>
                  <a:lnTo>
                    <a:pt x="390" y="1058"/>
                  </a:lnTo>
                  <a:lnTo>
                    <a:pt x="387" y="1058"/>
                  </a:lnTo>
                  <a:lnTo>
                    <a:pt x="385" y="1059"/>
                  </a:lnTo>
                  <a:lnTo>
                    <a:pt x="382" y="1060"/>
                  </a:lnTo>
                  <a:lnTo>
                    <a:pt x="380" y="1061"/>
                  </a:lnTo>
                  <a:lnTo>
                    <a:pt x="380" y="1062"/>
                  </a:lnTo>
                  <a:lnTo>
                    <a:pt x="379" y="1064"/>
                  </a:lnTo>
                  <a:lnTo>
                    <a:pt x="379" y="1068"/>
                  </a:lnTo>
                  <a:lnTo>
                    <a:pt x="380" y="1068"/>
                  </a:lnTo>
                  <a:lnTo>
                    <a:pt x="381" y="1068"/>
                  </a:lnTo>
                  <a:lnTo>
                    <a:pt x="381" y="1068"/>
                  </a:lnTo>
                  <a:lnTo>
                    <a:pt x="379" y="1069"/>
                  </a:lnTo>
                  <a:lnTo>
                    <a:pt x="374" y="1069"/>
                  </a:lnTo>
                  <a:lnTo>
                    <a:pt x="373" y="1068"/>
                  </a:lnTo>
                  <a:lnTo>
                    <a:pt x="374" y="1068"/>
                  </a:lnTo>
                  <a:lnTo>
                    <a:pt x="375" y="1068"/>
                  </a:lnTo>
                  <a:lnTo>
                    <a:pt x="377" y="1067"/>
                  </a:lnTo>
                  <a:lnTo>
                    <a:pt x="376" y="1064"/>
                  </a:lnTo>
                  <a:lnTo>
                    <a:pt x="374" y="1062"/>
                  </a:lnTo>
                  <a:lnTo>
                    <a:pt x="373" y="1063"/>
                  </a:lnTo>
                  <a:lnTo>
                    <a:pt x="368" y="1063"/>
                  </a:lnTo>
                  <a:lnTo>
                    <a:pt x="368" y="1063"/>
                  </a:lnTo>
                  <a:lnTo>
                    <a:pt x="366" y="1061"/>
                  </a:lnTo>
                  <a:lnTo>
                    <a:pt x="364" y="1061"/>
                  </a:lnTo>
                  <a:lnTo>
                    <a:pt x="361" y="1061"/>
                  </a:lnTo>
                  <a:lnTo>
                    <a:pt x="359" y="1059"/>
                  </a:lnTo>
                  <a:lnTo>
                    <a:pt x="359" y="1058"/>
                  </a:lnTo>
                  <a:lnTo>
                    <a:pt x="359" y="1057"/>
                  </a:lnTo>
                  <a:lnTo>
                    <a:pt x="359" y="1056"/>
                  </a:lnTo>
                  <a:lnTo>
                    <a:pt x="358" y="1056"/>
                  </a:lnTo>
                  <a:lnTo>
                    <a:pt x="356" y="1057"/>
                  </a:lnTo>
                  <a:lnTo>
                    <a:pt x="354" y="1058"/>
                  </a:lnTo>
                  <a:lnTo>
                    <a:pt x="355" y="1059"/>
                  </a:lnTo>
                  <a:lnTo>
                    <a:pt x="356" y="1062"/>
                  </a:lnTo>
                  <a:lnTo>
                    <a:pt x="358" y="1062"/>
                  </a:lnTo>
                  <a:lnTo>
                    <a:pt x="361" y="1063"/>
                  </a:lnTo>
                  <a:lnTo>
                    <a:pt x="359" y="1064"/>
                  </a:lnTo>
                  <a:lnTo>
                    <a:pt x="357" y="1064"/>
                  </a:lnTo>
                  <a:lnTo>
                    <a:pt x="355" y="1064"/>
                  </a:lnTo>
                  <a:lnTo>
                    <a:pt x="354" y="1065"/>
                  </a:lnTo>
                  <a:lnTo>
                    <a:pt x="352" y="1068"/>
                  </a:lnTo>
                  <a:lnTo>
                    <a:pt x="349" y="1067"/>
                  </a:lnTo>
                  <a:lnTo>
                    <a:pt x="346" y="1064"/>
                  </a:lnTo>
                  <a:lnTo>
                    <a:pt x="345" y="1063"/>
                  </a:lnTo>
                  <a:lnTo>
                    <a:pt x="347" y="1062"/>
                  </a:lnTo>
                  <a:lnTo>
                    <a:pt x="349" y="1061"/>
                  </a:lnTo>
                  <a:lnTo>
                    <a:pt x="348" y="1060"/>
                  </a:lnTo>
                  <a:lnTo>
                    <a:pt x="347" y="1059"/>
                  </a:lnTo>
                  <a:lnTo>
                    <a:pt x="345" y="1059"/>
                  </a:lnTo>
                  <a:lnTo>
                    <a:pt x="345" y="1058"/>
                  </a:lnTo>
                  <a:lnTo>
                    <a:pt x="344" y="1057"/>
                  </a:lnTo>
                  <a:lnTo>
                    <a:pt x="343" y="1056"/>
                  </a:lnTo>
                  <a:lnTo>
                    <a:pt x="341" y="1056"/>
                  </a:lnTo>
                  <a:lnTo>
                    <a:pt x="337" y="1055"/>
                  </a:lnTo>
                  <a:lnTo>
                    <a:pt x="337" y="1052"/>
                  </a:lnTo>
                  <a:lnTo>
                    <a:pt x="335" y="1051"/>
                  </a:lnTo>
                  <a:lnTo>
                    <a:pt x="333" y="1050"/>
                  </a:lnTo>
                  <a:lnTo>
                    <a:pt x="331" y="1050"/>
                  </a:lnTo>
                  <a:lnTo>
                    <a:pt x="331" y="1051"/>
                  </a:lnTo>
                  <a:lnTo>
                    <a:pt x="330" y="1053"/>
                  </a:lnTo>
                  <a:lnTo>
                    <a:pt x="327" y="1052"/>
                  </a:lnTo>
                  <a:lnTo>
                    <a:pt x="326" y="1052"/>
                  </a:lnTo>
                  <a:lnTo>
                    <a:pt x="325" y="1050"/>
                  </a:lnTo>
                  <a:lnTo>
                    <a:pt x="324" y="1050"/>
                  </a:lnTo>
                  <a:lnTo>
                    <a:pt x="323" y="1048"/>
                  </a:lnTo>
                  <a:lnTo>
                    <a:pt x="322" y="1047"/>
                  </a:lnTo>
                  <a:lnTo>
                    <a:pt x="321" y="1048"/>
                  </a:lnTo>
                  <a:lnTo>
                    <a:pt x="320" y="1048"/>
                  </a:lnTo>
                  <a:lnTo>
                    <a:pt x="316" y="1047"/>
                  </a:lnTo>
                  <a:lnTo>
                    <a:pt x="314" y="1048"/>
                  </a:lnTo>
                  <a:lnTo>
                    <a:pt x="312" y="1047"/>
                  </a:lnTo>
                  <a:lnTo>
                    <a:pt x="310" y="1047"/>
                  </a:lnTo>
                  <a:lnTo>
                    <a:pt x="307" y="1047"/>
                  </a:lnTo>
                  <a:lnTo>
                    <a:pt x="306" y="1046"/>
                  </a:lnTo>
                  <a:lnTo>
                    <a:pt x="306" y="1044"/>
                  </a:lnTo>
                  <a:lnTo>
                    <a:pt x="307" y="1043"/>
                  </a:lnTo>
                  <a:lnTo>
                    <a:pt x="307" y="1042"/>
                  </a:lnTo>
                  <a:lnTo>
                    <a:pt x="307" y="1039"/>
                  </a:lnTo>
                  <a:lnTo>
                    <a:pt x="307" y="1038"/>
                  </a:lnTo>
                  <a:lnTo>
                    <a:pt x="307" y="1037"/>
                  </a:lnTo>
                  <a:lnTo>
                    <a:pt x="307" y="1036"/>
                  </a:lnTo>
                  <a:lnTo>
                    <a:pt x="305" y="1032"/>
                  </a:lnTo>
                  <a:lnTo>
                    <a:pt x="301" y="1029"/>
                  </a:lnTo>
                  <a:lnTo>
                    <a:pt x="296" y="1032"/>
                  </a:lnTo>
                  <a:lnTo>
                    <a:pt x="289" y="1032"/>
                  </a:lnTo>
                  <a:lnTo>
                    <a:pt x="286" y="1032"/>
                  </a:lnTo>
                  <a:lnTo>
                    <a:pt x="280" y="1032"/>
                  </a:lnTo>
                  <a:lnTo>
                    <a:pt x="277" y="1032"/>
                  </a:lnTo>
                  <a:lnTo>
                    <a:pt x="276" y="1029"/>
                  </a:lnTo>
                  <a:lnTo>
                    <a:pt x="275" y="1025"/>
                  </a:lnTo>
                  <a:lnTo>
                    <a:pt x="277" y="1022"/>
                  </a:lnTo>
                  <a:lnTo>
                    <a:pt x="280" y="1021"/>
                  </a:lnTo>
                  <a:lnTo>
                    <a:pt x="288" y="1021"/>
                  </a:lnTo>
                  <a:lnTo>
                    <a:pt x="290" y="1020"/>
                  </a:lnTo>
                  <a:lnTo>
                    <a:pt x="292" y="1019"/>
                  </a:lnTo>
                  <a:lnTo>
                    <a:pt x="294" y="1016"/>
                  </a:lnTo>
                  <a:lnTo>
                    <a:pt x="295" y="1013"/>
                  </a:lnTo>
                  <a:lnTo>
                    <a:pt x="295" y="1011"/>
                  </a:lnTo>
                  <a:lnTo>
                    <a:pt x="292" y="1013"/>
                  </a:lnTo>
                  <a:lnTo>
                    <a:pt x="289" y="1013"/>
                  </a:lnTo>
                  <a:lnTo>
                    <a:pt x="287" y="1013"/>
                  </a:lnTo>
                  <a:lnTo>
                    <a:pt x="285" y="1011"/>
                  </a:lnTo>
                  <a:lnTo>
                    <a:pt x="284" y="1008"/>
                  </a:lnTo>
                  <a:lnTo>
                    <a:pt x="284" y="1007"/>
                  </a:lnTo>
                  <a:lnTo>
                    <a:pt x="284" y="1007"/>
                  </a:lnTo>
                  <a:lnTo>
                    <a:pt x="282" y="1007"/>
                  </a:lnTo>
                  <a:lnTo>
                    <a:pt x="279" y="1007"/>
                  </a:lnTo>
                  <a:lnTo>
                    <a:pt x="279" y="1006"/>
                  </a:lnTo>
                  <a:lnTo>
                    <a:pt x="277" y="1004"/>
                  </a:lnTo>
                  <a:lnTo>
                    <a:pt x="277" y="1005"/>
                  </a:lnTo>
                  <a:lnTo>
                    <a:pt x="276" y="1007"/>
                  </a:lnTo>
                  <a:lnTo>
                    <a:pt x="276" y="1008"/>
                  </a:lnTo>
                  <a:lnTo>
                    <a:pt x="275" y="1009"/>
                  </a:lnTo>
                  <a:lnTo>
                    <a:pt x="276" y="1011"/>
                  </a:lnTo>
                  <a:lnTo>
                    <a:pt x="277" y="1013"/>
                  </a:lnTo>
                  <a:lnTo>
                    <a:pt x="277" y="1013"/>
                  </a:lnTo>
                  <a:lnTo>
                    <a:pt x="279" y="1014"/>
                  </a:lnTo>
                  <a:lnTo>
                    <a:pt x="280" y="1017"/>
                  </a:lnTo>
                  <a:lnTo>
                    <a:pt x="279" y="1019"/>
                  </a:lnTo>
                  <a:lnTo>
                    <a:pt x="277" y="1021"/>
                  </a:lnTo>
                  <a:lnTo>
                    <a:pt x="274" y="1022"/>
                  </a:lnTo>
                  <a:lnTo>
                    <a:pt x="273" y="1021"/>
                  </a:lnTo>
                  <a:lnTo>
                    <a:pt x="268" y="1019"/>
                  </a:lnTo>
                  <a:lnTo>
                    <a:pt x="265" y="1019"/>
                  </a:lnTo>
                  <a:lnTo>
                    <a:pt x="265" y="1020"/>
                  </a:lnTo>
                  <a:lnTo>
                    <a:pt x="263" y="1021"/>
                  </a:lnTo>
                  <a:lnTo>
                    <a:pt x="262" y="1022"/>
                  </a:lnTo>
                  <a:lnTo>
                    <a:pt x="261" y="1024"/>
                  </a:lnTo>
                  <a:lnTo>
                    <a:pt x="262" y="1026"/>
                  </a:lnTo>
                  <a:lnTo>
                    <a:pt x="263" y="1028"/>
                  </a:lnTo>
                  <a:lnTo>
                    <a:pt x="265" y="1028"/>
                  </a:lnTo>
                  <a:lnTo>
                    <a:pt x="264" y="1030"/>
                  </a:lnTo>
                  <a:lnTo>
                    <a:pt x="261" y="1031"/>
                  </a:lnTo>
                  <a:lnTo>
                    <a:pt x="261" y="1029"/>
                  </a:lnTo>
                  <a:lnTo>
                    <a:pt x="259" y="1025"/>
                  </a:lnTo>
                  <a:lnTo>
                    <a:pt x="256" y="1024"/>
                  </a:lnTo>
                  <a:lnTo>
                    <a:pt x="253" y="1020"/>
                  </a:lnTo>
                  <a:lnTo>
                    <a:pt x="251" y="1018"/>
                  </a:lnTo>
                  <a:lnTo>
                    <a:pt x="252" y="1010"/>
                  </a:lnTo>
                  <a:lnTo>
                    <a:pt x="251" y="1008"/>
                  </a:lnTo>
                  <a:lnTo>
                    <a:pt x="251" y="1007"/>
                  </a:lnTo>
                  <a:lnTo>
                    <a:pt x="250" y="1004"/>
                  </a:lnTo>
                  <a:lnTo>
                    <a:pt x="248" y="1002"/>
                  </a:lnTo>
                  <a:lnTo>
                    <a:pt x="247" y="1001"/>
                  </a:lnTo>
                  <a:lnTo>
                    <a:pt x="247" y="1002"/>
                  </a:lnTo>
                  <a:lnTo>
                    <a:pt x="250" y="1007"/>
                  </a:lnTo>
                  <a:lnTo>
                    <a:pt x="250" y="1007"/>
                  </a:lnTo>
                  <a:lnTo>
                    <a:pt x="250" y="1017"/>
                  </a:lnTo>
                  <a:lnTo>
                    <a:pt x="251" y="1020"/>
                  </a:lnTo>
                  <a:lnTo>
                    <a:pt x="253" y="1023"/>
                  </a:lnTo>
                  <a:lnTo>
                    <a:pt x="256" y="1025"/>
                  </a:lnTo>
                  <a:lnTo>
                    <a:pt x="259" y="1027"/>
                  </a:lnTo>
                  <a:lnTo>
                    <a:pt x="259" y="1030"/>
                  </a:lnTo>
                  <a:lnTo>
                    <a:pt x="256" y="1031"/>
                  </a:lnTo>
                  <a:lnTo>
                    <a:pt x="244" y="1030"/>
                  </a:lnTo>
                  <a:lnTo>
                    <a:pt x="238" y="1029"/>
                  </a:lnTo>
                  <a:lnTo>
                    <a:pt x="235" y="1027"/>
                  </a:lnTo>
                  <a:lnTo>
                    <a:pt x="235" y="1025"/>
                  </a:lnTo>
                  <a:lnTo>
                    <a:pt x="237" y="1023"/>
                  </a:lnTo>
                  <a:lnTo>
                    <a:pt x="237" y="1021"/>
                  </a:lnTo>
                  <a:lnTo>
                    <a:pt x="236" y="1019"/>
                  </a:lnTo>
                  <a:lnTo>
                    <a:pt x="235" y="1018"/>
                  </a:lnTo>
                  <a:lnTo>
                    <a:pt x="230" y="1017"/>
                  </a:lnTo>
                  <a:lnTo>
                    <a:pt x="221" y="1018"/>
                  </a:lnTo>
                  <a:lnTo>
                    <a:pt x="203" y="1016"/>
                  </a:lnTo>
                  <a:lnTo>
                    <a:pt x="200" y="1015"/>
                  </a:lnTo>
                  <a:lnTo>
                    <a:pt x="199" y="1014"/>
                  </a:lnTo>
                  <a:lnTo>
                    <a:pt x="196" y="1013"/>
                  </a:lnTo>
                  <a:lnTo>
                    <a:pt x="195" y="1010"/>
                  </a:lnTo>
                  <a:lnTo>
                    <a:pt x="196" y="1007"/>
                  </a:lnTo>
                  <a:lnTo>
                    <a:pt x="193" y="1005"/>
                  </a:lnTo>
                  <a:lnTo>
                    <a:pt x="188" y="1004"/>
                  </a:lnTo>
                  <a:lnTo>
                    <a:pt x="183" y="1005"/>
                  </a:lnTo>
                  <a:lnTo>
                    <a:pt x="180" y="1006"/>
                  </a:lnTo>
                  <a:lnTo>
                    <a:pt x="179" y="1007"/>
                  </a:lnTo>
                  <a:lnTo>
                    <a:pt x="161" y="1022"/>
                  </a:lnTo>
                  <a:lnTo>
                    <a:pt x="151" y="1026"/>
                  </a:lnTo>
                  <a:lnTo>
                    <a:pt x="147" y="1029"/>
                  </a:lnTo>
                  <a:lnTo>
                    <a:pt x="140" y="1038"/>
                  </a:lnTo>
                  <a:lnTo>
                    <a:pt x="139" y="1039"/>
                  </a:lnTo>
                  <a:lnTo>
                    <a:pt x="135" y="1038"/>
                  </a:lnTo>
                  <a:lnTo>
                    <a:pt x="133" y="1038"/>
                  </a:lnTo>
                  <a:lnTo>
                    <a:pt x="129" y="1038"/>
                  </a:lnTo>
                  <a:lnTo>
                    <a:pt x="123" y="1041"/>
                  </a:lnTo>
                  <a:lnTo>
                    <a:pt x="116" y="1046"/>
                  </a:lnTo>
                  <a:lnTo>
                    <a:pt x="115" y="1048"/>
                  </a:lnTo>
                  <a:lnTo>
                    <a:pt x="114" y="1049"/>
                  </a:lnTo>
                  <a:lnTo>
                    <a:pt x="113" y="1050"/>
                  </a:lnTo>
                  <a:lnTo>
                    <a:pt x="112" y="1051"/>
                  </a:lnTo>
                  <a:lnTo>
                    <a:pt x="110" y="1053"/>
                  </a:lnTo>
                  <a:lnTo>
                    <a:pt x="109" y="1054"/>
                  </a:lnTo>
                  <a:lnTo>
                    <a:pt x="108" y="1056"/>
                  </a:lnTo>
                  <a:lnTo>
                    <a:pt x="106" y="1058"/>
                  </a:lnTo>
                  <a:lnTo>
                    <a:pt x="104" y="1060"/>
                  </a:lnTo>
                  <a:lnTo>
                    <a:pt x="103" y="1062"/>
                  </a:lnTo>
                  <a:lnTo>
                    <a:pt x="103" y="1064"/>
                  </a:lnTo>
                  <a:lnTo>
                    <a:pt x="102" y="1067"/>
                  </a:lnTo>
                  <a:lnTo>
                    <a:pt x="101" y="1070"/>
                  </a:lnTo>
                  <a:lnTo>
                    <a:pt x="100" y="1072"/>
                  </a:lnTo>
                  <a:lnTo>
                    <a:pt x="99" y="1074"/>
                  </a:lnTo>
                  <a:lnTo>
                    <a:pt x="98" y="1078"/>
                  </a:lnTo>
                  <a:lnTo>
                    <a:pt x="97" y="1080"/>
                  </a:lnTo>
                  <a:lnTo>
                    <a:pt x="98" y="1081"/>
                  </a:lnTo>
                  <a:lnTo>
                    <a:pt x="99" y="1082"/>
                  </a:lnTo>
                  <a:lnTo>
                    <a:pt x="99" y="1085"/>
                  </a:lnTo>
                  <a:lnTo>
                    <a:pt x="98" y="1092"/>
                  </a:lnTo>
                  <a:lnTo>
                    <a:pt x="97" y="1099"/>
                  </a:lnTo>
                  <a:lnTo>
                    <a:pt x="97" y="1104"/>
                  </a:lnTo>
                  <a:lnTo>
                    <a:pt x="98" y="1107"/>
                  </a:lnTo>
                  <a:lnTo>
                    <a:pt x="97" y="1112"/>
                  </a:lnTo>
                  <a:lnTo>
                    <a:pt x="98" y="1119"/>
                  </a:lnTo>
                  <a:lnTo>
                    <a:pt x="98" y="1124"/>
                  </a:lnTo>
                  <a:lnTo>
                    <a:pt x="99" y="1128"/>
                  </a:lnTo>
                  <a:lnTo>
                    <a:pt x="100" y="1129"/>
                  </a:lnTo>
                  <a:lnTo>
                    <a:pt x="102" y="1130"/>
                  </a:lnTo>
                  <a:lnTo>
                    <a:pt x="104" y="1131"/>
                  </a:lnTo>
                  <a:lnTo>
                    <a:pt x="107" y="1132"/>
                  </a:lnTo>
                  <a:lnTo>
                    <a:pt x="107" y="1133"/>
                  </a:lnTo>
                  <a:lnTo>
                    <a:pt x="107" y="1134"/>
                  </a:lnTo>
                  <a:lnTo>
                    <a:pt x="107" y="1135"/>
                  </a:lnTo>
                  <a:lnTo>
                    <a:pt x="108" y="1137"/>
                  </a:lnTo>
                  <a:lnTo>
                    <a:pt x="109" y="1138"/>
                  </a:lnTo>
                  <a:lnTo>
                    <a:pt x="110" y="1140"/>
                  </a:lnTo>
                  <a:lnTo>
                    <a:pt x="110" y="1142"/>
                  </a:lnTo>
                  <a:lnTo>
                    <a:pt x="110" y="1143"/>
                  </a:lnTo>
                  <a:lnTo>
                    <a:pt x="107" y="1144"/>
                  </a:lnTo>
                  <a:lnTo>
                    <a:pt x="104" y="1144"/>
                  </a:lnTo>
                  <a:lnTo>
                    <a:pt x="102" y="1143"/>
                  </a:lnTo>
                  <a:lnTo>
                    <a:pt x="100" y="1143"/>
                  </a:lnTo>
                  <a:lnTo>
                    <a:pt x="99" y="1142"/>
                  </a:lnTo>
                  <a:lnTo>
                    <a:pt x="98" y="1141"/>
                  </a:lnTo>
                  <a:lnTo>
                    <a:pt x="97" y="1140"/>
                  </a:lnTo>
                  <a:lnTo>
                    <a:pt x="97" y="1139"/>
                  </a:lnTo>
                  <a:lnTo>
                    <a:pt x="93" y="1139"/>
                  </a:lnTo>
                  <a:lnTo>
                    <a:pt x="92" y="1138"/>
                  </a:lnTo>
                  <a:lnTo>
                    <a:pt x="91" y="1140"/>
                  </a:lnTo>
                  <a:lnTo>
                    <a:pt x="88" y="1138"/>
                  </a:lnTo>
                  <a:lnTo>
                    <a:pt x="85" y="1140"/>
                  </a:lnTo>
                  <a:lnTo>
                    <a:pt x="84" y="1140"/>
                  </a:lnTo>
                  <a:lnTo>
                    <a:pt x="82" y="1140"/>
                  </a:lnTo>
                  <a:lnTo>
                    <a:pt x="80" y="1140"/>
                  </a:lnTo>
                  <a:lnTo>
                    <a:pt x="79" y="1141"/>
                  </a:lnTo>
                  <a:lnTo>
                    <a:pt x="77" y="1145"/>
                  </a:lnTo>
                  <a:lnTo>
                    <a:pt x="75" y="1146"/>
                  </a:lnTo>
                  <a:lnTo>
                    <a:pt x="73" y="1146"/>
                  </a:lnTo>
                  <a:lnTo>
                    <a:pt x="70" y="1145"/>
                  </a:lnTo>
                  <a:lnTo>
                    <a:pt x="67" y="1145"/>
                  </a:lnTo>
                  <a:lnTo>
                    <a:pt x="67" y="1146"/>
                  </a:lnTo>
                  <a:lnTo>
                    <a:pt x="62" y="1149"/>
                  </a:lnTo>
                  <a:lnTo>
                    <a:pt x="61" y="1150"/>
                  </a:lnTo>
                  <a:lnTo>
                    <a:pt x="62" y="1152"/>
                  </a:lnTo>
                  <a:lnTo>
                    <a:pt x="64" y="1153"/>
                  </a:lnTo>
                  <a:lnTo>
                    <a:pt x="64" y="1154"/>
                  </a:lnTo>
                  <a:lnTo>
                    <a:pt x="61" y="1154"/>
                  </a:lnTo>
                  <a:lnTo>
                    <a:pt x="59" y="1154"/>
                  </a:lnTo>
                  <a:lnTo>
                    <a:pt x="55" y="1152"/>
                  </a:lnTo>
                  <a:lnTo>
                    <a:pt x="54" y="1152"/>
                  </a:lnTo>
                  <a:lnTo>
                    <a:pt x="53" y="1153"/>
                  </a:lnTo>
                  <a:lnTo>
                    <a:pt x="52" y="1155"/>
                  </a:lnTo>
                  <a:lnTo>
                    <a:pt x="51" y="1156"/>
                  </a:lnTo>
                  <a:lnTo>
                    <a:pt x="50" y="1156"/>
                  </a:lnTo>
                  <a:lnTo>
                    <a:pt x="49" y="1156"/>
                  </a:lnTo>
                  <a:lnTo>
                    <a:pt x="48" y="1154"/>
                  </a:lnTo>
                  <a:lnTo>
                    <a:pt x="46" y="1154"/>
                  </a:lnTo>
                  <a:lnTo>
                    <a:pt x="44" y="1152"/>
                  </a:lnTo>
                  <a:lnTo>
                    <a:pt x="43" y="1151"/>
                  </a:lnTo>
                  <a:lnTo>
                    <a:pt x="42" y="1149"/>
                  </a:lnTo>
                  <a:lnTo>
                    <a:pt x="41" y="1149"/>
                  </a:lnTo>
                  <a:lnTo>
                    <a:pt x="37" y="1148"/>
                  </a:lnTo>
                  <a:lnTo>
                    <a:pt x="32" y="1146"/>
                  </a:lnTo>
                  <a:lnTo>
                    <a:pt x="31" y="1145"/>
                  </a:lnTo>
                  <a:lnTo>
                    <a:pt x="29" y="1143"/>
                  </a:lnTo>
                  <a:lnTo>
                    <a:pt x="26" y="1144"/>
                  </a:lnTo>
                  <a:lnTo>
                    <a:pt x="20" y="1146"/>
                  </a:lnTo>
                  <a:lnTo>
                    <a:pt x="16" y="1145"/>
                  </a:lnTo>
                  <a:lnTo>
                    <a:pt x="15" y="1146"/>
                  </a:lnTo>
                  <a:lnTo>
                    <a:pt x="14" y="1146"/>
                  </a:lnTo>
                  <a:lnTo>
                    <a:pt x="13" y="1148"/>
                  </a:lnTo>
                  <a:lnTo>
                    <a:pt x="11" y="1150"/>
                  </a:lnTo>
                  <a:lnTo>
                    <a:pt x="10" y="1152"/>
                  </a:lnTo>
                  <a:lnTo>
                    <a:pt x="8" y="1152"/>
                  </a:lnTo>
                  <a:lnTo>
                    <a:pt x="7" y="1153"/>
                  </a:lnTo>
                  <a:lnTo>
                    <a:pt x="5" y="1153"/>
                  </a:lnTo>
                  <a:lnTo>
                    <a:pt x="3" y="1153"/>
                  </a:lnTo>
                  <a:lnTo>
                    <a:pt x="2" y="1152"/>
                  </a:lnTo>
                  <a:lnTo>
                    <a:pt x="1" y="1151"/>
                  </a:lnTo>
                  <a:lnTo>
                    <a:pt x="0" y="1149"/>
                  </a:lnTo>
                  <a:lnTo>
                    <a:pt x="0" y="1147"/>
                  </a:lnTo>
                  <a:lnTo>
                    <a:pt x="0" y="1140"/>
                  </a:lnTo>
                  <a:lnTo>
                    <a:pt x="1" y="1141"/>
                  </a:lnTo>
                  <a:lnTo>
                    <a:pt x="2" y="1141"/>
                  </a:lnTo>
                  <a:lnTo>
                    <a:pt x="4" y="1141"/>
                  </a:lnTo>
                  <a:lnTo>
                    <a:pt x="3" y="1140"/>
                  </a:lnTo>
                  <a:lnTo>
                    <a:pt x="2" y="1138"/>
                  </a:lnTo>
                  <a:lnTo>
                    <a:pt x="1" y="1136"/>
                  </a:lnTo>
                  <a:lnTo>
                    <a:pt x="0" y="1137"/>
                  </a:lnTo>
                  <a:lnTo>
                    <a:pt x="0" y="1138"/>
                  </a:lnTo>
                  <a:lnTo>
                    <a:pt x="0" y="12"/>
                  </a:lnTo>
                  <a:close/>
                  <a:moveTo>
                    <a:pt x="676" y="1116"/>
                  </a:moveTo>
                  <a:lnTo>
                    <a:pt x="679" y="1120"/>
                  </a:lnTo>
                  <a:lnTo>
                    <a:pt x="678" y="1120"/>
                  </a:lnTo>
                  <a:lnTo>
                    <a:pt x="676" y="1116"/>
                  </a:lnTo>
                  <a:close/>
                  <a:moveTo>
                    <a:pt x="596" y="1170"/>
                  </a:moveTo>
                  <a:lnTo>
                    <a:pt x="596" y="1169"/>
                  </a:lnTo>
                  <a:lnTo>
                    <a:pt x="596" y="1168"/>
                  </a:lnTo>
                  <a:lnTo>
                    <a:pt x="595" y="1168"/>
                  </a:lnTo>
                  <a:lnTo>
                    <a:pt x="594" y="1167"/>
                  </a:lnTo>
                  <a:lnTo>
                    <a:pt x="595" y="1166"/>
                  </a:lnTo>
                  <a:lnTo>
                    <a:pt x="596" y="1165"/>
                  </a:lnTo>
                  <a:lnTo>
                    <a:pt x="598" y="1166"/>
                  </a:lnTo>
                  <a:lnTo>
                    <a:pt x="599" y="1165"/>
                  </a:lnTo>
                  <a:lnTo>
                    <a:pt x="600" y="1164"/>
                  </a:lnTo>
                  <a:lnTo>
                    <a:pt x="604" y="1164"/>
                  </a:lnTo>
                  <a:lnTo>
                    <a:pt x="605" y="1164"/>
                  </a:lnTo>
                  <a:lnTo>
                    <a:pt x="606" y="1163"/>
                  </a:lnTo>
                  <a:lnTo>
                    <a:pt x="607" y="1162"/>
                  </a:lnTo>
                  <a:lnTo>
                    <a:pt x="607" y="1163"/>
                  </a:lnTo>
                  <a:lnTo>
                    <a:pt x="607" y="1162"/>
                  </a:lnTo>
                  <a:lnTo>
                    <a:pt x="608" y="1161"/>
                  </a:lnTo>
                  <a:lnTo>
                    <a:pt x="606" y="1160"/>
                  </a:lnTo>
                  <a:lnTo>
                    <a:pt x="602" y="1158"/>
                  </a:lnTo>
                  <a:lnTo>
                    <a:pt x="602" y="1158"/>
                  </a:lnTo>
                  <a:lnTo>
                    <a:pt x="602" y="1157"/>
                  </a:lnTo>
                  <a:lnTo>
                    <a:pt x="600" y="1158"/>
                  </a:lnTo>
                  <a:lnTo>
                    <a:pt x="599" y="1157"/>
                  </a:lnTo>
                  <a:lnTo>
                    <a:pt x="599" y="1156"/>
                  </a:lnTo>
                  <a:lnTo>
                    <a:pt x="600" y="1156"/>
                  </a:lnTo>
                  <a:lnTo>
                    <a:pt x="602" y="1154"/>
                  </a:lnTo>
                  <a:lnTo>
                    <a:pt x="601" y="1152"/>
                  </a:lnTo>
                  <a:lnTo>
                    <a:pt x="598" y="1152"/>
                  </a:lnTo>
                  <a:lnTo>
                    <a:pt x="595" y="1154"/>
                  </a:lnTo>
                  <a:lnTo>
                    <a:pt x="596" y="1153"/>
                  </a:lnTo>
                  <a:lnTo>
                    <a:pt x="595" y="1152"/>
                  </a:lnTo>
                  <a:lnTo>
                    <a:pt x="595" y="1151"/>
                  </a:lnTo>
                  <a:lnTo>
                    <a:pt x="595" y="1150"/>
                  </a:lnTo>
                  <a:lnTo>
                    <a:pt x="595" y="1148"/>
                  </a:lnTo>
                  <a:lnTo>
                    <a:pt x="596" y="1149"/>
                  </a:lnTo>
                  <a:lnTo>
                    <a:pt x="596" y="1149"/>
                  </a:lnTo>
                  <a:lnTo>
                    <a:pt x="597" y="1148"/>
                  </a:lnTo>
                  <a:lnTo>
                    <a:pt x="598" y="1147"/>
                  </a:lnTo>
                  <a:lnTo>
                    <a:pt x="599" y="1148"/>
                  </a:lnTo>
                  <a:lnTo>
                    <a:pt x="599" y="1147"/>
                  </a:lnTo>
                  <a:lnTo>
                    <a:pt x="600" y="1146"/>
                  </a:lnTo>
                  <a:lnTo>
                    <a:pt x="600" y="1146"/>
                  </a:lnTo>
                  <a:lnTo>
                    <a:pt x="601" y="1145"/>
                  </a:lnTo>
                  <a:lnTo>
                    <a:pt x="604" y="1144"/>
                  </a:lnTo>
                  <a:lnTo>
                    <a:pt x="604" y="1143"/>
                  </a:lnTo>
                  <a:lnTo>
                    <a:pt x="605" y="1142"/>
                  </a:lnTo>
                  <a:lnTo>
                    <a:pt x="605" y="1140"/>
                  </a:lnTo>
                  <a:lnTo>
                    <a:pt x="606" y="1139"/>
                  </a:lnTo>
                  <a:lnTo>
                    <a:pt x="606" y="1138"/>
                  </a:lnTo>
                  <a:lnTo>
                    <a:pt x="606" y="1137"/>
                  </a:lnTo>
                  <a:lnTo>
                    <a:pt x="604" y="1137"/>
                  </a:lnTo>
                  <a:lnTo>
                    <a:pt x="604" y="1136"/>
                  </a:lnTo>
                  <a:lnTo>
                    <a:pt x="605" y="1134"/>
                  </a:lnTo>
                  <a:lnTo>
                    <a:pt x="607" y="1132"/>
                  </a:lnTo>
                  <a:lnTo>
                    <a:pt x="608" y="1131"/>
                  </a:lnTo>
                  <a:lnTo>
                    <a:pt x="609" y="1131"/>
                  </a:lnTo>
                  <a:lnTo>
                    <a:pt x="609" y="1129"/>
                  </a:lnTo>
                  <a:lnTo>
                    <a:pt x="609" y="1127"/>
                  </a:lnTo>
                  <a:lnTo>
                    <a:pt x="609" y="1126"/>
                  </a:lnTo>
                  <a:lnTo>
                    <a:pt x="609" y="1125"/>
                  </a:lnTo>
                  <a:lnTo>
                    <a:pt x="610" y="1125"/>
                  </a:lnTo>
                  <a:lnTo>
                    <a:pt x="610" y="1127"/>
                  </a:lnTo>
                  <a:lnTo>
                    <a:pt x="612" y="1126"/>
                  </a:lnTo>
                  <a:lnTo>
                    <a:pt x="613" y="1126"/>
                  </a:lnTo>
                  <a:lnTo>
                    <a:pt x="614" y="1127"/>
                  </a:lnTo>
                  <a:lnTo>
                    <a:pt x="614" y="1128"/>
                  </a:lnTo>
                  <a:lnTo>
                    <a:pt x="616" y="1127"/>
                  </a:lnTo>
                  <a:lnTo>
                    <a:pt x="617" y="1126"/>
                  </a:lnTo>
                  <a:lnTo>
                    <a:pt x="618" y="1124"/>
                  </a:lnTo>
                  <a:lnTo>
                    <a:pt x="619" y="1122"/>
                  </a:lnTo>
                  <a:lnTo>
                    <a:pt x="618" y="1122"/>
                  </a:lnTo>
                  <a:lnTo>
                    <a:pt x="621" y="1122"/>
                  </a:lnTo>
                  <a:lnTo>
                    <a:pt x="626" y="1118"/>
                  </a:lnTo>
                  <a:lnTo>
                    <a:pt x="637" y="1116"/>
                  </a:lnTo>
                  <a:lnTo>
                    <a:pt x="640" y="1115"/>
                  </a:lnTo>
                  <a:lnTo>
                    <a:pt x="640" y="1112"/>
                  </a:lnTo>
                  <a:lnTo>
                    <a:pt x="645" y="1107"/>
                  </a:lnTo>
                  <a:lnTo>
                    <a:pt x="646" y="1106"/>
                  </a:lnTo>
                  <a:lnTo>
                    <a:pt x="648" y="1105"/>
                  </a:lnTo>
                  <a:lnTo>
                    <a:pt x="650" y="1105"/>
                  </a:lnTo>
                  <a:lnTo>
                    <a:pt x="651" y="1106"/>
                  </a:lnTo>
                  <a:lnTo>
                    <a:pt x="652" y="1106"/>
                  </a:lnTo>
                  <a:lnTo>
                    <a:pt x="656" y="1107"/>
                  </a:lnTo>
                  <a:lnTo>
                    <a:pt x="658" y="1108"/>
                  </a:lnTo>
                  <a:lnTo>
                    <a:pt x="659" y="1109"/>
                  </a:lnTo>
                  <a:lnTo>
                    <a:pt x="660" y="1110"/>
                  </a:lnTo>
                  <a:lnTo>
                    <a:pt x="660" y="1110"/>
                  </a:lnTo>
                  <a:lnTo>
                    <a:pt x="661" y="1113"/>
                  </a:lnTo>
                  <a:lnTo>
                    <a:pt x="662" y="1113"/>
                  </a:lnTo>
                  <a:lnTo>
                    <a:pt x="665" y="1108"/>
                  </a:lnTo>
                  <a:lnTo>
                    <a:pt x="666" y="1104"/>
                  </a:lnTo>
                  <a:lnTo>
                    <a:pt x="665" y="1101"/>
                  </a:lnTo>
                  <a:lnTo>
                    <a:pt x="666" y="1099"/>
                  </a:lnTo>
                  <a:lnTo>
                    <a:pt x="666" y="1097"/>
                  </a:lnTo>
                  <a:lnTo>
                    <a:pt x="664" y="1095"/>
                  </a:lnTo>
                  <a:lnTo>
                    <a:pt x="662" y="1093"/>
                  </a:lnTo>
                  <a:lnTo>
                    <a:pt x="665" y="1090"/>
                  </a:lnTo>
                  <a:lnTo>
                    <a:pt x="665" y="1088"/>
                  </a:lnTo>
                  <a:lnTo>
                    <a:pt x="665" y="1087"/>
                  </a:lnTo>
                  <a:lnTo>
                    <a:pt x="665" y="1086"/>
                  </a:lnTo>
                  <a:lnTo>
                    <a:pt x="665" y="1085"/>
                  </a:lnTo>
                  <a:lnTo>
                    <a:pt x="666" y="1084"/>
                  </a:lnTo>
                  <a:lnTo>
                    <a:pt x="668" y="1082"/>
                  </a:lnTo>
                  <a:lnTo>
                    <a:pt x="668" y="1081"/>
                  </a:lnTo>
                  <a:lnTo>
                    <a:pt x="668" y="1080"/>
                  </a:lnTo>
                  <a:lnTo>
                    <a:pt x="668" y="1080"/>
                  </a:lnTo>
                  <a:lnTo>
                    <a:pt x="667" y="1079"/>
                  </a:lnTo>
                  <a:lnTo>
                    <a:pt x="666" y="1076"/>
                  </a:lnTo>
                  <a:lnTo>
                    <a:pt x="666" y="1074"/>
                  </a:lnTo>
                  <a:lnTo>
                    <a:pt x="667" y="1073"/>
                  </a:lnTo>
                  <a:lnTo>
                    <a:pt x="668" y="1072"/>
                  </a:lnTo>
                  <a:lnTo>
                    <a:pt x="672" y="1072"/>
                  </a:lnTo>
                  <a:lnTo>
                    <a:pt x="674" y="1071"/>
                  </a:lnTo>
                  <a:lnTo>
                    <a:pt x="674" y="1073"/>
                  </a:lnTo>
                  <a:lnTo>
                    <a:pt x="675" y="1074"/>
                  </a:lnTo>
                  <a:lnTo>
                    <a:pt x="677" y="1074"/>
                  </a:lnTo>
                  <a:lnTo>
                    <a:pt x="677" y="1075"/>
                  </a:lnTo>
                  <a:lnTo>
                    <a:pt x="676" y="1076"/>
                  </a:lnTo>
                  <a:lnTo>
                    <a:pt x="676" y="1078"/>
                  </a:lnTo>
                  <a:lnTo>
                    <a:pt x="677" y="1079"/>
                  </a:lnTo>
                  <a:lnTo>
                    <a:pt x="678" y="1080"/>
                  </a:lnTo>
                  <a:lnTo>
                    <a:pt x="677" y="1082"/>
                  </a:lnTo>
                  <a:lnTo>
                    <a:pt x="679" y="1094"/>
                  </a:lnTo>
                  <a:lnTo>
                    <a:pt x="679" y="1098"/>
                  </a:lnTo>
                  <a:lnTo>
                    <a:pt x="676" y="1109"/>
                  </a:lnTo>
                  <a:lnTo>
                    <a:pt x="676" y="1110"/>
                  </a:lnTo>
                  <a:lnTo>
                    <a:pt x="676" y="1112"/>
                  </a:lnTo>
                  <a:lnTo>
                    <a:pt x="676" y="1116"/>
                  </a:lnTo>
                  <a:lnTo>
                    <a:pt x="675" y="1116"/>
                  </a:lnTo>
                  <a:lnTo>
                    <a:pt x="675" y="1117"/>
                  </a:lnTo>
                  <a:lnTo>
                    <a:pt x="676" y="1118"/>
                  </a:lnTo>
                  <a:lnTo>
                    <a:pt x="677" y="1119"/>
                  </a:lnTo>
                  <a:lnTo>
                    <a:pt x="677" y="1120"/>
                  </a:lnTo>
                  <a:lnTo>
                    <a:pt x="677" y="1121"/>
                  </a:lnTo>
                  <a:lnTo>
                    <a:pt x="676" y="1122"/>
                  </a:lnTo>
                  <a:lnTo>
                    <a:pt x="677" y="1122"/>
                  </a:lnTo>
                  <a:lnTo>
                    <a:pt x="677" y="1123"/>
                  </a:lnTo>
                  <a:lnTo>
                    <a:pt x="678" y="1124"/>
                  </a:lnTo>
                  <a:lnTo>
                    <a:pt x="678" y="1125"/>
                  </a:lnTo>
                  <a:lnTo>
                    <a:pt x="679" y="1125"/>
                  </a:lnTo>
                  <a:lnTo>
                    <a:pt x="681" y="1127"/>
                  </a:lnTo>
                  <a:lnTo>
                    <a:pt x="681" y="1125"/>
                  </a:lnTo>
                  <a:lnTo>
                    <a:pt x="680" y="1124"/>
                  </a:lnTo>
                  <a:lnTo>
                    <a:pt x="680" y="1121"/>
                  </a:lnTo>
                  <a:lnTo>
                    <a:pt x="682" y="1125"/>
                  </a:lnTo>
                  <a:lnTo>
                    <a:pt x="683" y="1127"/>
                  </a:lnTo>
                  <a:lnTo>
                    <a:pt x="683" y="1129"/>
                  </a:lnTo>
                  <a:lnTo>
                    <a:pt x="683" y="1136"/>
                  </a:lnTo>
                  <a:lnTo>
                    <a:pt x="683" y="1140"/>
                  </a:lnTo>
                  <a:lnTo>
                    <a:pt x="685" y="1142"/>
                  </a:lnTo>
                  <a:lnTo>
                    <a:pt x="684" y="1144"/>
                  </a:lnTo>
                  <a:lnTo>
                    <a:pt x="684" y="1146"/>
                  </a:lnTo>
                  <a:lnTo>
                    <a:pt x="683" y="1147"/>
                  </a:lnTo>
                  <a:lnTo>
                    <a:pt x="683" y="1150"/>
                  </a:lnTo>
                  <a:lnTo>
                    <a:pt x="684" y="1152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5" y="1175"/>
                  </a:lnTo>
                  <a:lnTo>
                    <a:pt x="686" y="1177"/>
                  </a:lnTo>
                  <a:lnTo>
                    <a:pt x="686" y="1179"/>
                  </a:lnTo>
                  <a:lnTo>
                    <a:pt x="686" y="1181"/>
                  </a:lnTo>
                  <a:lnTo>
                    <a:pt x="685" y="1182"/>
                  </a:lnTo>
                  <a:lnTo>
                    <a:pt x="685" y="1182"/>
                  </a:lnTo>
                  <a:lnTo>
                    <a:pt x="682" y="1185"/>
                  </a:lnTo>
                  <a:lnTo>
                    <a:pt x="681" y="1187"/>
                  </a:lnTo>
                  <a:lnTo>
                    <a:pt x="680" y="1189"/>
                  </a:lnTo>
                  <a:lnTo>
                    <a:pt x="674" y="1199"/>
                  </a:lnTo>
                  <a:lnTo>
                    <a:pt x="672" y="1200"/>
                  </a:lnTo>
                  <a:lnTo>
                    <a:pt x="672" y="1201"/>
                  </a:lnTo>
                  <a:lnTo>
                    <a:pt x="672" y="1206"/>
                  </a:lnTo>
                  <a:lnTo>
                    <a:pt x="671" y="1214"/>
                  </a:lnTo>
                  <a:lnTo>
                    <a:pt x="672" y="1222"/>
                  </a:lnTo>
                  <a:lnTo>
                    <a:pt x="672" y="1231"/>
                  </a:lnTo>
                  <a:lnTo>
                    <a:pt x="671" y="1231"/>
                  </a:lnTo>
                  <a:lnTo>
                    <a:pt x="670" y="1232"/>
                  </a:lnTo>
                  <a:lnTo>
                    <a:pt x="669" y="1233"/>
                  </a:lnTo>
                  <a:lnTo>
                    <a:pt x="668" y="1234"/>
                  </a:lnTo>
                  <a:lnTo>
                    <a:pt x="668" y="1235"/>
                  </a:lnTo>
                  <a:lnTo>
                    <a:pt x="669" y="1235"/>
                  </a:lnTo>
                  <a:lnTo>
                    <a:pt x="669" y="1237"/>
                  </a:lnTo>
                  <a:lnTo>
                    <a:pt x="669" y="1238"/>
                  </a:lnTo>
                  <a:lnTo>
                    <a:pt x="668" y="1239"/>
                  </a:lnTo>
                  <a:lnTo>
                    <a:pt x="667" y="1239"/>
                  </a:lnTo>
                  <a:lnTo>
                    <a:pt x="666" y="1240"/>
                  </a:lnTo>
                  <a:lnTo>
                    <a:pt x="667" y="1242"/>
                  </a:lnTo>
                  <a:lnTo>
                    <a:pt x="665" y="1241"/>
                  </a:lnTo>
                  <a:lnTo>
                    <a:pt x="664" y="1241"/>
                  </a:lnTo>
                  <a:lnTo>
                    <a:pt x="662" y="1241"/>
                  </a:lnTo>
                  <a:lnTo>
                    <a:pt x="662" y="1241"/>
                  </a:lnTo>
                  <a:lnTo>
                    <a:pt x="662" y="1242"/>
                  </a:lnTo>
                  <a:lnTo>
                    <a:pt x="661" y="1242"/>
                  </a:lnTo>
                  <a:lnTo>
                    <a:pt x="661" y="1244"/>
                  </a:lnTo>
                  <a:lnTo>
                    <a:pt x="662" y="1245"/>
                  </a:lnTo>
                  <a:lnTo>
                    <a:pt x="664" y="1243"/>
                  </a:lnTo>
                  <a:lnTo>
                    <a:pt x="667" y="1243"/>
                  </a:lnTo>
                  <a:lnTo>
                    <a:pt x="668" y="1244"/>
                  </a:lnTo>
                  <a:lnTo>
                    <a:pt x="667" y="1246"/>
                  </a:lnTo>
                  <a:lnTo>
                    <a:pt x="666" y="1248"/>
                  </a:lnTo>
                  <a:lnTo>
                    <a:pt x="665" y="1248"/>
                  </a:lnTo>
                  <a:lnTo>
                    <a:pt x="663" y="1248"/>
                  </a:lnTo>
                  <a:lnTo>
                    <a:pt x="662" y="1249"/>
                  </a:lnTo>
                  <a:lnTo>
                    <a:pt x="662" y="1251"/>
                  </a:lnTo>
                  <a:lnTo>
                    <a:pt x="661" y="1252"/>
                  </a:lnTo>
                  <a:lnTo>
                    <a:pt x="659" y="1252"/>
                  </a:lnTo>
                  <a:lnTo>
                    <a:pt x="660" y="1253"/>
                  </a:lnTo>
                  <a:lnTo>
                    <a:pt x="660" y="1254"/>
                  </a:lnTo>
                  <a:lnTo>
                    <a:pt x="660" y="1254"/>
                  </a:lnTo>
                  <a:lnTo>
                    <a:pt x="659" y="1255"/>
                  </a:lnTo>
                  <a:lnTo>
                    <a:pt x="660" y="1256"/>
                  </a:lnTo>
                  <a:lnTo>
                    <a:pt x="661" y="1257"/>
                  </a:lnTo>
                  <a:lnTo>
                    <a:pt x="660" y="1258"/>
                  </a:lnTo>
                  <a:lnTo>
                    <a:pt x="659" y="1259"/>
                  </a:lnTo>
                  <a:lnTo>
                    <a:pt x="660" y="1260"/>
                  </a:lnTo>
                  <a:lnTo>
                    <a:pt x="658" y="1260"/>
                  </a:lnTo>
                  <a:lnTo>
                    <a:pt x="656" y="1262"/>
                  </a:lnTo>
                  <a:lnTo>
                    <a:pt x="654" y="1262"/>
                  </a:lnTo>
                  <a:lnTo>
                    <a:pt x="654" y="1263"/>
                  </a:lnTo>
                  <a:lnTo>
                    <a:pt x="655" y="1264"/>
                  </a:lnTo>
                  <a:lnTo>
                    <a:pt x="656" y="1265"/>
                  </a:lnTo>
                  <a:lnTo>
                    <a:pt x="655" y="1266"/>
                  </a:lnTo>
                  <a:lnTo>
                    <a:pt x="654" y="1266"/>
                  </a:lnTo>
                  <a:lnTo>
                    <a:pt x="654" y="1267"/>
                  </a:lnTo>
                  <a:lnTo>
                    <a:pt x="656" y="1266"/>
                  </a:lnTo>
                  <a:lnTo>
                    <a:pt x="656" y="1266"/>
                  </a:lnTo>
                  <a:lnTo>
                    <a:pt x="658" y="1265"/>
                  </a:lnTo>
                  <a:lnTo>
                    <a:pt x="657" y="1266"/>
                  </a:lnTo>
                  <a:lnTo>
                    <a:pt x="656" y="1268"/>
                  </a:lnTo>
                  <a:lnTo>
                    <a:pt x="656" y="1270"/>
                  </a:lnTo>
                  <a:lnTo>
                    <a:pt x="656" y="1272"/>
                  </a:lnTo>
                  <a:lnTo>
                    <a:pt x="654" y="1272"/>
                  </a:lnTo>
                  <a:lnTo>
                    <a:pt x="653" y="1272"/>
                  </a:lnTo>
                  <a:lnTo>
                    <a:pt x="650" y="1270"/>
                  </a:lnTo>
                  <a:lnTo>
                    <a:pt x="649" y="1269"/>
                  </a:lnTo>
                  <a:lnTo>
                    <a:pt x="646" y="1268"/>
                  </a:lnTo>
                  <a:lnTo>
                    <a:pt x="644" y="1267"/>
                  </a:lnTo>
                  <a:lnTo>
                    <a:pt x="645" y="1265"/>
                  </a:lnTo>
                  <a:lnTo>
                    <a:pt x="645" y="1264"/>
                  </a:lnTo>
                  <a:lnTo>
                    <a:pt x="646" y="1264"/>
                  </a:lnTo>
                  <a:lnTo>
                    <a:pt x="644" y="1262"/>
                  </a:lnTo>
                  <a:lnTo>
                    <a:pt x="643" y="1261"/>
                  </a:lnTo>
                  <a:lnTo>
                    <a:pt x="641" y="1260"/>
                  </a:lnTo>
                  <a:lnTo>
                    <a:pt x="643" y="1259"/>
                  </a:lnTo>
                  <a:lnTo>
                    <a:pt x="643" y="1258"/>
                  </a:lnTo>
                  <a:lnTo>
                    <a:pt x="641" y="1259"/>
                  </a:lnTo>
                  <a:lnTo>
                    <a:pt x="638" y="1260"/>
                  </a:lnTo>
                  <a:lnTo>
                    <a:pt x="638" y="1260"/>
                  </a:lnTo>
                  <a:lnTo>
                    <a:pt x="638" y="1259"/>
                  </a:lnTo>
                  <a:lnTo>
                    <a:pt x="638" y="1259"/>
                  </a:lnTo>
                  <a:lnTo>
                    <a:pt x="638" y="1260"/>
                  </a:lnTo>
                  <a:lnTo>
                    <a:pt x="637" y="1260"/>
                  </a:lnTo>
                  <a:lnTo>
                    <a:pt x="636" y="1259"/>
                  </a:lnTo>
                  <a:lnTo>
                    <a:pt x="635" y="1258"/>
                  </a:lnTo>
                  <a:lnTo>
                    <a:pt x="633" y="1257"/>
                  </a:lnTo>
                  <a:lnTo>
                    <a:pt x="631" y="1257"/>
                  </a:lnTo>
                  <a:lnTo>
                    <a:pt x="630" y="1257"/>
                  </a:lnTo>
                  <a:lnTo>
                    <a:pt x="628" y="1256"/>
                  </a:lnTo>
                  <a:lnTo>
                    <a:pt x="628" y="1255"/>
                  </a:lnTo>
                  <a:lnTo>
                    <a:pt x="626" y="1255"/>
                  </a:lnTo>
                  <a:lnTo>
                    <a:pt x="625" y="1254"/>
                  </a:lnTo>
                  <a:lnTo>
                    <a:pt x="625" y="1254"/>
                  </a:lnTo>
                  <a:lnTo>
                    <a:pt x="624" y="1253"/>
                  </a:lnTo>
                  <a:lnTo>
                    <a:pt x="623" y="1253"/>
                  </a:lnTo>
                  <a:lnTo>
                    <a:pt x="622" y="1253"/>
                  </a:lnTo>
                  <a:lnTo>
                    <a:pt x="621" y="1253"/>
                  </a:lnTo>
                  <a:lnTo>
                    <a:pt x="620" y="1252"/>
                  </a:lnTo>
                  <a:lnTo>
                    <a:pt x="622" y="1251"/>
                  </a:lnTo>
                  <a:lnTo>
                    <a:pt x="622" y="1250"/>
                  </a:lnTo>
                  <a:lnTo>
                    <a:pt x="620" y="1250"/>
                  </a:lnTo>
                  <a:lnTo>
                    <a:pt x="620" y="1249"/>
                  </a:lnTo>
                  <a:lnTo>
                    <a:pt x="620" y="1250"/>
                  </a:lnTo>
                  <a:lnTo>
                    <a:pt x="618" y="1249"/>
                  </a:lnTo>
                  <a:lnTo>
                    <a:pt x="617" y="1249"/>
                  </a:lnTo>
                  <a:lnTo>
                    <a:pt x="616" y="1248"/>
                  </a:lnTo>
                  <a:lnTo>
                    <a:pt x="617" y="1246"/>
                  </a:lnTo>
                  <a:lnTo>
                    <a:pt x="617" y="1245"/>
                  </a:lnTo>
                  <a:lnTo>
                    <a:pt x="615" y="1245"/>
                  </a:lnTo>
                  <a:lnTo>
                    <a:pt x="616" y="1243"/>
                  </a:lnTo>
                  <a:lnTo>
                    <a:pt x="616" y="1241"/>
                  </a:lnTo>
                  <a:lnTo>
                    <a:pt x="617" y="1239"/>
                  </a:lnTo>
                  <a:lnTo>
                    <a:pt x="619" y="1240"/>
                  </a:lnTo>
                  <a:lnTo>
                    <a:pt x="624" y="1237"/>
                  </a:lnTo>
                  <a:lnTo>
                    <a:pt x="625" y="1237"/>
                  </a:lnTo>
                  <a:lnTo>
                    <a:pt x="625" y="1236"/>
                  </a:lnTo>
                  <a:lnTo>
                    <a:pt x="626" y="1235"/>
                  </a:lnTo>
                  <a:lnTo>
                    <a:pt x="627" y="1234"/>
                  </a:lnTo>
                  <a:lnTo>
                    <a:pt x="628" y="1232"/>
                  </a:lnTo>
                  <a:lnTo>
                    <a:pt x="626" y="1232"/>
                  </a:lnTo>
                  <a:lnTo>
                    <a:pt x="620" y="1230"/>
                  </a:lnTo>
                  <a:lnTo>
                    <a:pt x="619" y="1230"/>
                  </a:lnTo>
                  <a:lnTo>
                    <a:pt x="616" y="1230"/>
                  </a:lnTo>
                  <a:lnTo>
                    <a:pt x="615" y="1229"/>
                  </a:lnTo>
                  <a:lnTo>
                    <a:pt x="616" y="1227"/>
                  </a:lnTo>
                  <a:lnTo>
                    <a:pt x="614" y="1226"/>
                  </a:lnTo>
                  <a:lnTo>
                    <a:pt x="610" y="1228"/>
                  </a:lnTo>
                  <a:lnTo>
                    <a:pt x="608" y="1228"/>
                  </a:lnTo>
                  <a:lnTo>
                    <a:pt x="608" y="1228"/>
                  </a:lnTo>
                  <a:lnTo>
                    <a:pt x="608" y="1227"/>
                  </a:lnTo>
                  <a:lnTo>
                    <a:pt x="608" y="1227"/>
                  </a:lnTo>
                  <a:lnTo>
                    <a:pt x="606" y="1226"/>
                  </a:lnTo>
                  <a:lnTo>
                    <a:pt x="605" y="1226"/>
                  </a:lnTo>
                  <a:lnTo>
                    <a:pt x="604" y="1225"/>
                  </a:lnTo>
                  <a:lnTo>
                    <a:pt x="605" y="1225"/>
                  </a:lnTo>
                  <a:lnTo>
                    <a:pt x="608" y="1224"/>
                  </a:lnTo>
                  <a:lnTo>
                    <a:pt x="609" y="1224"/>
                  </a:lnTo>
                  <a:lnTo>
                    <a:pt x="610" y="1223"/>
                  </a:lnTo>
                  <a:lnTo>
                    <a:pt x="610" y="1222"/>
                  </a:lnTo>
                  <a:lnTo>
                    <a:pt x="610" y="1221"/>
                  </a:lnTo>
                  <a:lnTo>
                    <a:pt x="609" y="1220"/>
                  </a:lnTo>
                  <a:lnTo>
                    <a:pt x="609" y="1219"/>
                  </a:lnTo>
                  <a:lnTo>
                    <a:pt x="611" y="1219"/>
                  </a:lnTo>
                  <a:lnTo>
                    <a:pt x="613" y="1218"/>
                  </a:lnTo>
                  <a:lnTo>
                    <a:pt x="616" y="1217"/>
                  </a:lnTo>
                  <a:lnTo>
                    <a:pt x="615" y="1216"/>
                  </a:lnTo>
                  <a:lnTo>
                    <a:pt x="614" y="1215"/>
                  </a:lnTo>
                  <a:lnTo>
                    <a:pt x="614" y="1214"/>
                  </a:lnTo>
                  <a:lnTo>
                    <a:pt x="613" y="1214"/>
                  </a:lnTo>
                  <a:lnTo>
                    <a:pt x="616" y="1213"/>
                  </a:lnTo>
                  <a:lnTo>
                    <a:pt x="616" y="1212"/>
                  </a:lnTo>
                  <a:lnTo>
                    <a:pt x="616" y="1212"/>
                  </a:lnTo>
                  <a:lnTo>
                    <a:pt x="615" y="1211"/>
                  </a:lnTo>
                  <a:lnTo>
                    <a:pt x="616" y="1209"/>
                  </a:lnTo>
                  <a:lnTo>
                    <a:pt x="617" y="1208"/>
                  </a:lnTo>
                  <a:lnTo>
                    <a:pt x="618" y="1207"/>
                  </a:lnTo>
                  <a:lnTo>
                    <a:pt x="618" y="1206"/>
                  </a:lnTo>
                  <a:lnTo>
                    <a:pt x="616" y="1206"/>
                  </a:lnTo>
                  <a:lnTo>
                    <a:pt x="616" y="1205"/>
                  </a:lnTo>
                  <a:lnTo>
                    <a:pt x="615" y="1204"/>
                  </a:lnTo>
                  <a:lnTo>
                    <a:pt x="614" y="1203"/>
                  </a:lnTo>
                  <a:lnTo>
                    <a:pt x="612" y="1204"/>
                  </a:lnTo>
                  <a:lnTo>
                    <a:pt x="609" y="1206"/>
                  </a:lnTo>
                  <a:lnTo>
                    <a:pt x="608" y="1206"/>
                  </a:lnTo>
                  <a:lnTo>
                    <a:pt x="603" y="1206"/>
                  </a:lnTo>
                  <a:lnTo>
                    <a:pt x="602" y="1206"/>
                  </a:lnTo>
                  <a:lnTo>
                    <a:pt x="601" y="1207"/>
                  </a:lnTo>
                  <a:lnTo>
                    <a:pt x="600" y="1206"/>
                  </a:lnTo>
                  <a:lnTo>
                    <a:pt x="601" y="1204"/>
                  </a:lnTo>
                  <a:lnTo>
                    <a:pt x="601" y="1202"/>
                  </a:lnTo>
                  <a:lnTo>
                    <a:pt x="598" y="1200"/>
                  </a:lnTo>
                  <a:lnTo>
                    <a:pt x="602" y="1199"/>
                  </a:lnTo>
                  <a:lnTo>
                    <a:pt x="604" y="1198"/>
                  </a:lnTo>
                  <a:lnTo>
                    <a:pt x="605" y="1196"/>
                  </a:lnTo>
                  <a:lnTo>
                    <a:pt x="604" y="1195"/>
                  </a:lnTo>
                  <a:lnTo>
                    <a:pt x="605" y="1194"/>
                  </a:lnTo>
                  <a:lnTo>
                    <a:pt x="607" y="1193"/>
                  </a:lnTo>
                  <a:lnTo>
                    <a:pt x="608" y="1192"/>
                  </a:lnTo>
                  <a:lnTo>
                    <a:pt x="609" y="1191"/>
                  </a:lnTo>
                  <a:lnTo>
                    <a:pt x="612" y="1190"/>
                  </a:lnTo>
                  <a:lnTo>
                    <a:pt x="612" y="1188"/>
                  </a:lnTo>
                  <a:lnTo>
                    <a:pt x="612" y="1188"/>
                  </a:lnTo>
                  <a:lnTo>
                    <a:pt x="610" y="1187"/>
                  </a:lnTo>
                  <a:lnTo>
                    <a:pt x="608" y="1183"/>
                  </a:lnTo>
                  <a:lnTo>
                    <a:pt x="608" y="1182"/>
                  </a:lnTo>
                  <a:lnTo>
                    <a:pt x="608" y="1182"/>
                  </a:lnTo>
                  <a:lnTo>
                    <a:pt x="605" y="1182"/>
                  </a:lnTo>
                  <a:lnTo>
                    <a:pt x="604" y="1182"/>
                  </a:lnTo>
                  <a:lnTo>
                    <a:pt x="603" y="1181"/>
                  </a:lnTo>
                  <a:lnTo>
                    <a:pt x="602" y="1180"/>
                  </a:lnTo>
                  <a:lnTo>
                    <a:pt x="600" y="1179"/>
                  </a:lnTo>
                  <a:lnTo>
                    <a:pt x="598" y="1179"/>
                  </a:lnTo>
                  <a:lnTo>
                    <a:pt x="598" y="1178"/>
                  </a:lnTo>
                  <a:lnTo>
                    <a:pt x="599" y="1177"/>
                  </a:lnTo>
                  <a:lnTo>
                    <a:pt x="598" y="1177"/>
                  </a:lnTo>
                  <a:lnTo>
                    <a:pt x="597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6" y="1176"/>
                  </a:lnTo>
                  <a:lnTo>
                    <a:pt x="597" y="1176"/>
                  </a:lnTo>
                  <a:lnTo>
                    <a:pt x="599" y="1175"/>
                  </a:lnTo>
                  <a:lnTo>
                    <a:pt x="599" y="1174"/>
                  </a:lnTo>
                  <a:lnTo>
                    <a:pt x="596" y="1174"/>
                  </a:lnTo>
                  <a:lnTo>
                    <a:pt x="596" y="1173"/>
                  </a:lnTo>
                  <a:lnTo>
                    <a:pt x="597" y="1173"/>
                  </a:lnTo>
                  <a:lnTo>
                    <a:pt x="597" y="1172"/>
                  </a:lnTo>
                  <a:lnTo>
                    <a:pt x="597" y="1170"/>
                  </a:lnTo>
                  <a:lnTo>
                    <a:pt x="596" y="1170"/>
                  </a:lnTo>
                  <a:close/>
                  <a:moveTo>
                    <a:pt x="386" y="1070"/>
                  </a:moveTo>
                  <a:lnTo>
                    <a:pt x="386" y="1070"/>
                  </a:lnTo>
                  <a:lnTo>
                    <a:pt x="387" y="1071"/>
                  </a:lnTo>
                  <a:lnTo>
                    <a:pt x="387" y="1073"/>
                  </a:lnTo>
                  <a:lnTo>
                    <a:pt x="386" y="1074"/>
                  </a:lnTo>
                  <a:lnTo>
                    <a:pt x="384" y="1074"/>
                  </a:lnTo>
                  <a:lnTo>
                    <a:pt x="383" y="1074"/>
                  </a:lnTo>
                  <a:lnTo>
                    <a:pt x="382" y="1074"/>
                  </a:lnTo>
                  <a:lnTo>
                    <a:pt x="380" y="1073"/>
                  </a:lnTo>
                  <a:lnTo>
                    <a:pt x="380" y="1072"/>
                  </a:lnTo>
                  <a:lnTo>
                    <a:pt x="383" y="1072"/>
                  </a:lnTo>
                  <a:lnTo>
                    <a:pt x="384" y="1072"/>
                  </a:lnTo>
                  <a:lnTo>
                    <a:pt x="384" y="1071"/>
                  </a:lnTo>
                  <a:lnTo>
                    <a:pt x="385" y="1071"/>
                  </a:lnTo>
                  <a:lnTo>
                    <a:pt x="386" y="1071"/>
                  </a:lnTo>
                  <a:lnTo>
                    <a:pt x="386" y="10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6" name="Freeform 21">
              <a:extLst>
                <a:ext uri="{FF2B5EF4-FFF2-40B4-BE49-F238E27FC236}">
                  <a16:creationId xmlns:a16="http://schemas.microsoft.com/office/drawing/2014/main" id="{5BAE3617-E425-3147-948F-2B8EF6BC5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2624" y="2414300"/>
              <a:ext cx="809716" cy="1877069"/>
            </a:xfrm>
            <a:custGeom>
              <a:avLst/>
              <a:gdLst>
                <a:gd name="T0" fmla="*/ 536 w 572"/>
                <a:gd name="T1" fmla="*/ 1288 h 1326"/>
                <a:gd name="T2" fmla="*/ 552 w 572"/>
                <a:gd name="T3" fmla="*/ 1247 h 1326"/>
                <a:gd name="T4" fmla="*/ 552 w 572"/>
                <a:gd name="T5" fmla="*/ 1210 h 1326"/>
                <a:gd name="T6" fmla="*/ 554 w 572"/>
                <a:gd name="T7" fmla="*/ 1204 h 1326"/>
                <a:gd name="T8" fmla="*/ 493 w 572"/>
                <a:gd name="T9" fmla="*/ 1192 h 1326"/>
                <a:gd name="T10" fmla="*/ 469 w 572"/>
                <a:gd name="T11" fmla="*/ 1156 h 1326"/>
                <a:gd name="T12" fmla="*/ 434 w 572"/>
                <a:gd name="T13" fmla="*/ 1140 h 1326"/>
                <a:gd name="T14" fmla="*/ 420 w 572"/>
                <a:gd name="T15" fmla="*/ 1095 h 1326"/>
                <a:gd name="T16" fmla="*/ 398 w 572"/>
                <a:gd name="T17" fmla="*/ 1047 h 1326"/>
                <a:gd name="T18" fmla="*/ 338 w 572"/>
                <a:gd name="T19" fmla="*/ 1002 h 1326"/>
                <a:gd name="T20" fmla="*/ 345 w 572"/>
                <a:gd name="T21" fmla="*/ 965 h 1326"/>
                <a:gd name="T22" fmla="*/ 393 w 572"/>
                <a:gd name="T23" fmla="*/ 969 h 1326"/>
                <a:gd name="T24" fmla="*/ 427 w 572"/>
                <a:gd name="T25" fmla="*/ 986 h 1326"/>
                <a:gd name="T26" fmla="*/ 451 w 572"/>
                <a:gd name="T27" fmla="*/ 975 h 1326"/>
                <a:gd name="T28" fmla="*/ 403 w 572"/>
                <a:gd name="T29" fmla="*/ 939 h 1326"/>
                <a:gd name="T30" fmla="*/ 415 w 572"/>
                <a:gd name="T31" fmla="*/ 921 h 1326"/>
                <a:gd name="T32" fmla="*/ 430 w 572"/>
                <a:gd name="T33" fmla="*/ 905 h 1326"/>
                <a:gd name="T34" fmla="*/ 463 w 572"/>
                <a:gd name="T35" fmla="*/ 876 h 1326"/>
                <a:gd name="T36" fmla="*/ 496 w 572"/>
                <a:gd name="T37" fmla="*/ 873 h 1326"/>
                <a:gd name="T38" fmla="*/ 563 w 572"/>
                <a:gd name="T39" fmla="*/ 851 h 1326"/>
                <a:gd name="T40" fmla="*/ 553 w 572"/>
                <a:gd name="T41" fmla="*/ 669 h 1326"/>
                <a:gd name="T42" fmla="*/ 514 w 572"/>
                <a:gd name="T43" fmla="*/ 680 h 1326"/>
                <a:gd name="T44" fmla="*/ 498 w 572"/>
                <a:gd name="T45" fmla="*/ 678 h 1326"/>
                <a:gd name="T46" fmla="*/ 480 w 572"/>
                <a:gd name="T47" fmla="*/ 674 h 1326"/>
                <a:gd name="T48" fmla="*/ 455 w 572"/>
                <a:gd name="T49" fmla="*/ 656 h 1326"/>
                <a:gd name="T50" fmla="*/ 392 w 572"/>
                <a:gd name="T51" fmla="*/ 660 h 1326"/>
                <a:gd name="T52" fmla="*/ 371 w 572"/>
                <a:gd name="T53" fmla="*/ 682 h 1326"/>
                <a:gd name="T54" fmla="*/ 355 w 572"/>
                <a:gd name="T55" fmla="*/ 678 h 1326"/>
                <a:gd name="T56" fmla="*/ 337 w 572"/>
                <a:gd name="T57" fmla="*/ 695 h 1326"/>
                <a:gd name="T58" fmla="*/ 301 w 572"/>
                <a:gd name="T59" fmla="*/ 719 h 1326"/>
                <a:gd name="T60" fmla="*/ 283 w 572"/>
                <a:gd name="T61" fmla="*/ 720 h 1326"/>
                <a:gd name="T62" fmla="*/ 270 w 572"/>
                <a:gd name="T63" fmla="*/ 728 h 1326"/>
                <a:gd name="T64" fmla="*/ 262 w 572"/>
                <a:gd name="T65" fmla="*/ 731 h 1326"/>
                <a:gd name="T66" fmla="*/ 254 w 572"/>
                <a:gd name="T67" fmla="*/ 738 h 1326"/>
                <a:gd name="T68" fmla="*/ 242 w 572"/>
                <a:gd name="T69" fmla="*/ 741 h 1326"/>
                <a:gd name="T70" fmla="*/ 200 w 572"/>
                <a:gd name="T71" fmla="*/ 722 h 1326"/>
                <a:gd name="T72" fmla="*/ 201 w 572"/>
                <a:gd name="T73" fmla="*/ 698 h 1326"/>
                <a:gd name="T74" fmla="*/ 105 w 572"/>
                <a:gd name="T75" fmla="*/ 560 h 1326"/>
                <a:gd name="T76" fmla="*/ 57 w 572"/>
                <a:gd name="T77" fmla="*/ 541 h 1326"/>
                <a:gd name="T78" fmla="*/ 54 w 572"/>
                <a:gd name="T79" fmla="*/ 499 h 1326"/>
                <a:gd name="T80" fmla="*/ 48 w 572"/>
                <a:gd name="T81" fmla="*/ 379 h 1326"/>
                <a:gd name="T82" fmla="*/ 74 w 572"/>
                <a:gd name="T83" fmla="*/ 223 h 1326"/>
                <a:gd name="T84" fmla="*/ 114 w 572"/>
                <a:gd name="T85" fmla="*/ 203 h 1326"/>
                <a:gd name="T86" fmla="*/ 147 w 572"/>
                <a:gd name="T87" fmla="*/ 251 h 1326"/>
                <a:gd name="T88" fmla="*/ 180 w 572"/>
                <a:gd name="T89" fmla="*/ 276 h 1326"/>
                <a:gd name="T90" fmla="*/ 198 w 572"/>
                <a:gd name="T91" fmla="*/ 172 h 1326"/>
                <a:gd name="T92" fmla="*/ 260 w 572"/>
                <a:gd name="T93" fmla="*/ 120 h 1326"/>
                <a:gd name="T94" fmla="*/ 348 w 572"/>
                <a:gd name="T95" fmla="*/ 67 h 1326"/>
                <a:gd name="T96" fmla="*/ 364 w 572"/>
                <a:gd name="T97" fmla="*/ 46 h 1326"/>
                <a:gd name="T98" fmla="*/ 382 w 572"/>
                <a:gd name="T99" fmla="*/ 30 h 1326"/>
                <a:gd name="T100" fmla="*/ 430 w 572"/>
                <a:gd name="T101" fmla="*/ 14 h 1326"/>
                <a:gd name="T102" fmla="*/ 449 w 572"/>
                <a:gd name="T103" fmla="*/ 43 h 1326"/>
                <a:gd name="T104" fmla="*/ 484 w 572"/>
                <a:gd name="T105" fmla="*/ 17 h 1326"/>
                <a:gd name="T106" fmla="*/ 525 w 572"/>
                <a:gd name="T107" fmla="*/ 0 h 1326"/>
                <a:gd name="T108" fmla="*/ 560 w 572"/>
                <a:gd name="T109" fmla="*/ 43 h 1326"/>
                <a:gd name="T110" fmla="*/ 344 w 572"/>
                <a:gd name="T111" fmla="*/ 912 h 1326"/>
                <a:gd name="T112" fmla="*/ 332 w 572"/>
                <a:gd name="T113" fmla="*/ 944 h 1326"/>
                <a:gd name="T114" fmla="*/ 320 w 572"/>
                <a:gd name="T115" fmla="*/ 921 h 1326"/>
                <a:gd name="T116" fmla="*/ 332 w 572"/>
                <a:gd name="T117" fmla="*/ 944 h 1326"/>
                <a:gd name="T118" fmla="*/ 374 w 572"/>
                <a:gd name="T119" fmla="*/ 927 h 1326"/>
                <a:gd name="T120" fmla="*/ 559 w 572"/>
                <a:gd name="T121" fmla="*/ 872 h 1326"/>
                <a:gd name="T122" fmla="*/ 302 w 572"/>
                <a:gd name="T123" fmla="*/ 759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2" h="1326">
                  <a:moveTo>
                    <a:pt x="572" y="1291"/>
                  </a:moveTo>
                  <a:lnTo>
                    <a:pt x="566" y="1296"/>
                  </a:lnTo>
                  <a:lnTo>
                    <a:pt x="554" y="1308"/>
                  </a:lnTo>
                  <a:lnTo>
                    <a:pt x="541" y="1322"/>
                  </a:lnTo>
                  <a:lnTo>
                    <a:pt x="537" y="1326"/>
                  </a:lnTo>
                  <a:lnTo>
                    <a:pt x="536" y="1324"/>
                  </a:lnTo>
                  <a:lnTo>
                    <a:pt x="537" y="1321"/>
                  </a:lnTo>
                  <a:lnTo>
                    <a:pt x="541" y="1312"/>
                  </a:lnTo>
                  <a:lnTo>
                    <a:pt x="541" y="1307"/>
                  </a:lnTo>
                  <a:lnTo>
                    <a:pt x="541" y="1302"/>
                  </a:lnTo>
                  <a:lnTo>
                    <a:pt x="540" y="1300"/>
                  </a:lnTo>
                  <a:lnTo>
                    <a:pt x="539" y="1298"/>
                  </a:lnTo>
                  <a:lnTo>
                    <a:pt x="538" y="1297"/>
                  </a:lnTo>
                  <a:lnTo>
                    <a:pt x="537" y="1296"/>
                  </a:lnTo>
                  <a:lnTo>
                    <a:pt x="536" y="1295"/>
                  </a:lnTo>
                  <a:lnTo>
                    <a:pt x="536" y="1294"/>
                  </a:lnTo>
                  <a:lnTo>
                    <a:pt x="537" y="1289"/>
                  </a:lnTo>
                  <a:lnTo>
                    <a:pt x="536" y="1288"/>
                  </a:lnTo>
                  <a:lnTo>
                    <a:pt x="536" y="1288"/>
                  </a:lnTo>
                  <a:lnTo>
                    <a:pt x="534" y="1284"/>
                  </a:lnTo>
                  <a:lnTo>
                    <a:pt x="535" y="1282"/>
                  </a:lnTo>
                  <a:lnTo>
                    <a:pt x="535" y="1280"/>
                  </a:lnTo>
                  <a:lnTo>
                    <a:pt x="536" y="1278"/>
                  </a:lnTo>
                  <a:lnTo>
                    <a:pt x="536" y="1276"/>
                  </a:lnTo>
                  <a:lnTo>
                    <a:pt x="536" y="1274"/>
                  </a:lnTo>
                  <a:lnTo>
                    <a:pt x="538" y="1273"/>
                  </a:lnTo>
                  <a:lnTo>
                    <a:pt x="540" y="1272"/>
                  </a:lnTo>
                  <a:lnTo>
                    <a:pt x="541" y="1271"/>
                  </a:lnTo>
                  <a:lnTo>
                    <a:pt x="546" y="1263"/>
                  </a:lnTo>
                  <a:lnTo>
                    <a:pt x="550" y="1256"/>
                  </a:lnTo>
                  <a:lnTo>
                    <a:pt x="551" y="1255"/>
                  </a:lnTo>
                  <a:lnTo>
                    <a:pt x="552" y="1253"/>
                  </a:lnTo>
                  <a:lnTo>
                    <a:pt x="552" y="1252"/>
                  </a:lnTo>
                  <a:lnTo>
                    <a:pt x="552" y="1250"/>
                  </a:lnTo>
                  <a:lnTo>
                    <a:pt x="552" y="1248"/>
                  </a:lnTo>
                  <a:lnTo>
                    <a:pt x="552" y="1247"/>
                  </a:lnTo>
                  <a:lnTo>
                    <a:pt x="554" y="1245"/>
                  </a:lnTo>
                  <a:lnTo>
                    <a:pt x="555" y="1243"/>
                  </a:lnTo>
                  <a:lnTo>
                    <a:pt x="555" y="1242"/>
                  </a:lnTo>
                  <a:lnTo>
                    <a:pt x="556" y="1240"/>
                  </a:lnTo>
                  <a:lnTo>
                    <a:pt x="556" y="1240"/>
                  </a:lnTo>
                  <a:lnTo>
                    <a:pt x="558" y="1234"/>
                  </a:lnTo>
                  <a:lnTo>
                    <a:pt x="559" y="1230"/>
                  </a:lnTo>
                  <a:lnTo>
                    <a:pt x="559" y="1225"/>
                  </a:lnTo>
                  <a:lnTo>
                    <a:pt x="557" y="1221"/>
                  </a:lnTo>
                  <a:lnTo>
                    <a:pt x="555" y="1216"/>
                  </a:lnTo>
                  <a:lnTo>
                    <a:pt x="553" y="1213"/>
                  </a:lnTo>
                  <a:lnTo>
                    <a:pt x="549" y="1210"/>
                  </a:lnTo>
                  <a:lnTo>
                    <a:pt x="548" y="1207"/>
                  </a:lnTo>
                  <a:lnTo>
                    <a:pt x="548" y="1204"/>
                  </a:lnTo>
                  <a:lnTo>
                    <a:pt x="549" y="1204"/>
                  </a:lnTo>
                  <a:lnTo>
                    <a:pt x="550" y="1205"/>
                  </a:lnTo>
                  <a:lnTo>
                    <a:pt x="550" y="1208"/>
                  </a:lnTo>
                  <a:lnTo>
                    <a:pt x="552" y="1210"/>
                  </a:lnTo>
                  <a:lnTo>
                    <a:pt x="553" y="1211"/>
                  </a:lnTo>
                  <a:lnTo>
                    <a:pt x="554" y="1212"/>
                  </a:lnTo>
                  <a:lnTo>
                    <a:pt x="557" y="1214"/>
                  </a:lnTo>
                  <a:lnTo>
                    <a:pt x="558" y="1215"/>
                  </a:lnTo>
                  <a:lnTo>
                    <a:pt x="558" y="1216"/>
                  </a:lnTo>
                  <a:lnTo>
                    <a:pt x="558" y="1216"/>
                  </a:lnTo>
                  <a:lnTo>
                    <a:pt x="559" y="1216"/>
                  </a:lnTo>
                  <a:lnTo>
                    <a:pt x="559" y="1221"/>
                  </a:lnTo>
                  <a:lnTo>
                    <a:pt x="560" y="1223"/>
                  </a:lnTo>
                  <a:lnTo>
                    <a:pt x="561" y="1224"/>
                  </a:lnTo>
                  <a:lnTo>
                    <a:pt x="562" y="1223"/>
                  </a:lnTo>
                  <a:lnTo>
                    <a:pt x="564" y="1221"/>
                  </a:lnTo>
                  <a:lnTo>
                    <a:pt x="564" y="1217"/>
                  </a:lnTo>
                  <a:lnTo>
                    <a:pt x="565" y="1216"/>
                  </a:lnTo>
                  <a:lnTo>
                    <a:pt x="564" y="1210"/>
                  </a:lnTo>
                  <a:lnTo>
                    <a:pt x="561" y="1206"/>
                  </a:lnTo>
                  <a:lnTo>
                    <a:pt x="559" y="1204"/>
                  </a:lnTo>
                  <a:lnTo>
                    <a:pt x="554" y="1204"/>
                  </a:lnTo>
                  <a:lnTo>
                    <a:pt x="553" y="1201"/>
                  </a:lnTo>
                  <a:lnTo>
                    <a:pt x="549" y="1198"/>
                  </a:lnTo>
                  <a:lnTo>
                    <a:pt x="540" y="1194"/>
                  </a:lnTo>
                  <a:lnTo>
                    <a:pt x="531" y="1194"/>
                  </a:lnTo>
                  <a:lnTo>
                    <a:pt x="529" y="1194"/>
                  </a:lnTo>
                  <a:lnTo>
                    <a:pt x="529" y="1194"/>
                  </a:lnTo>
                  <a:lnTo>
                    <a:pt x="528" y="1195"/>
                  </a:lnTo>
                  <a:lnTo>
                    <a:pt x="526" y="1195"/>
                  </a:lnTo>
                  <a:lnTo>
                    <a:pt x="526" y="1196"/>
                  </a:lnTo>
                  <a:lnTo>
                    <a:pt x="525" y="1198"/>
                  </a:lnTo>
                  <a:lnTo>
                    <a:pt x="524" y="1198"/>
                  </a:lnTo>
                  <a:lnTo>
                    <a:pt x="522" y="1198"/>
                  </a:lnTo>
                  <a:lnTo>
                    <a:pt x="516" y="1190"/>
                  </a:lnTo>
                  <a:lnTo>
                    <a:pt x="512" y="1187"/>
                  </a:lnTo>
                  <a:lnTo>
                    <a:pt x="511" y="1186"/>
                  </a:lnTo>
                  <a:lnTo>
                    <a:pt x="503" y="1188"/>
                  </a:lnTo>
                  <a:lnTo>
                    <a:pt x="497" y="1191"/>
                  </a:lnTo>
                  <a:lnTo>
                    <a:pt x="493" y="1192"/>
                  </a:lnTo>
                  <a:lnTo>
                    <a:pt x="491" y="1193"/>
                  </a:lnTo>
                  <a:lnTo>
                    <a:pt x="489" y="1192"/>
                  </a:lnTo>
                  <a:lnTo>
                    <a:pt x="484" y="1186"/>
                  </a:lnTo>
                  <a:lnTo>
                    <a:pt x="483" y="1184"/>
                  </a:lnTo>
                  <a:lnTo>
                    <a:pt x="481" y="1180"/>
                  </a:lnTo>
                  <a:lnTo>
                    <a:pt x="480" y="1178"/>
                  </a:lnTo>
                  <a:lnTo>
                    <a:pt x="479" y="1176"/>
                  </a:lnTo>
                  <a:lnTo>
                    <a:pt x="478" y="1172"/>
                  </a:lnTo>
                  <a:lnTo>
                    <a:pt x="477" y="1169"/>
                  </a:lnTo>
                  <a:lnTo>
                    <a:pt x="473" y="1164"/>
                  </a:lnTo>
                  <a:lnTo>
                    <a:pt x="471" y="1162"/>
                  </a:lnTo>
                  <a:lnTo>
                    <a:pt x="470" y="1162"/>
                  </a:lnTo>
                  <a:lnTo>
                    <a:pt x="469" y="1162"/>
                  </a:lnTo>
                  <a:lnTo>
                    <a:pt x="468" y="1161"/>
                  </a:lnTo>
                  <a:lnTo>
                    <a:pt x="468" y="1159"/>
                  </a:lnTo>
                  <a:lnTo>
                    <a:pt x="468" y="1158"/>
                  </a:lnTo>
                  <a:lnTo>
                    <a:pt x="469" y="1157"/>
                  </a:lnTo>
                  <a:lnTo>
                    <a:pt x="469" y="1156"/>
                  </a:lnTo>
                  <a:lnTo>
                    <a:pt x="469" y="1153"/>
                  </a:lnTo>
                  <a:lnTo>
                    <a:pt x="468" y="1151"/>
                  </a:lnTo>
                  <a:lnTo>
                    <a:pt x="466" y="1150"/>
                  </a:lnTo>
                  <a:lnTo>
                    <a:pt x="463" y="1151"/>
                  </a:lnTo>
                  <a:lnTo>
                    <a:pt x="458" y="1151"/>
                  </a:lnTo>
                  <a:lnTo>
                    <a:pt x="456" y="1151"/>
                  </a:lnTo>
                  <a:lnTo>
                    <a:pt x="455" y="1152"/>
                  </a:lnTo>
                  <a:lnTo>
                    <a:pt x="455" y="1153"/>
                  </a:lnTo>
                  <a:lnTo>
                    <a:pt x="454" y="1154"/>
                  </a:lnTo>
                  <a:lnTo>
                    <a:pt x="453" y="1154"/>
                  </a:lnTo>
                  <a:lnTo>
                    <a:pt x="451" y="1154"/>
                  </a:lnTo>
                  <a:lnTo>
                    <a:pt x="450" y="1152"/>
                  </a:lnTo>
                  <a:lnTo>
                    <a:pt x="449" y="1152"/>
                  </a:lnTo>
                  <a:lnTo>
                    <a:pt x="440" y="1154"/>
                  </a:lnTo>
                  <a:lnTo>
                    <a:pt x="432" y="1154"/>
                  </a:lnTo>
                  <a:lnTo>
                    <a:pt x="431" y="1153"/>
                  </a:lnTo>
                  <a:lnTo>
                    <a:pt x="431" y="1150"/>
                  </a:lnTo>
                  <a:lnTo>
                    <a:pt x="434" y="1140"/>
                  </a:lnTo>
                  <a:lnTo>
                    <a:pt x="435" y="1135"/>
                  </a:lnTo>
                  <a:lnTo>
                    <a:pt x="436" y="1119"/>
                  </a:lnTo>
                  <a:lnTo>
                    <a:pt x="435" y="1116"/>
                  </a:lnTo>
                  <a:lnTo>
                    <a:pt x="433" y="1110"/>
                  </a:lnTo>
                  <a:lnTo>
                    <a:pt x="433" y="1109"/>
                  </a:lnTo>
                  <a:lnTo>
                    <a:pt x="432" y="1107"/>
                  </a:lnTo>
                  <a:lnTo>
                    <a:pt x="432" y="1105"/>
                  </a:lnTo>
                  <a:lnTo>
                    <a:pt x="432" y="1104"/>
                  </a:lnTo>
                  <a:lnTo>
                    <a:pt x="430" y="1102"/>
                  </a:lnTo>
                  <a:lnTo>
                    <a:pt x="427" y="1100"/>
                  </a:lnTo>
                  <a:lnTo>
                    <a:pt x="426" y="1097"/>
                  </a:lnTo>
                  <a:lnTo>
                    <a:pt x="426" y="1095"/>
                  </a:lnTo>
                  <a:lnTo>
                    <a:pt x="425" y="1095"/>
                  </a:lnTo>
                  <a:lnTo>
                    <a:pt x="424" y="1095"/>
                  </a:lnTo>
                  <a:lnTo>
                    <a:pt x="423" y="1096"/>
                  </a:lnTo>
                  <a:lnTo>
                    <a:pt x="422" y="1095"/>
                  </a:lnTo>
                  <a:lnTo>
                    <a:pt x="421" y="1095"/>
                  </a:lnTo>
                  <a:lnTo>
                    <a:pt x="420" y="1095"/>
                  </a:lnTo>
                  <a:lnTo>
                    <a:pt x="417" y="1091"/>
                  </a:lnTo>
                  <a:lnTo>
                    <a:pt x="409" y="1073"/>
                  </a:lnTo>
                  <a:lnTo>
                    <a:pt x="409" y="1071"/>
                  </a:lnTo>
                  <a:lnTo>
                    <a:pt x="409" y="1069"/>
                  </a:lnTo>
                  <a:lnTo>
                    <a:pt x="408" y="1068"/>
                  </a:lnTo>
                  <a:lnTo>
                    <a:pt x="408" y="1067"/>
                  </a:lnTo>
                  <a:lnTo>
                    <a:pt x="407" y="1066"/>
                  </a:lnTo>
                  <a:lnTo>
                    <a:pt x="406" y="1065"/>
                  </a:lnTo>
                  <a:lnTo>
                    <a:pt x="406" y="1064"/>
                  </a:lnTo>
                  <a:lnTo>
                    <a:pt x="407" y="1061"/>
                  </a:lnTo>
                  <a:lnTo>
                    <a:pt x="406" y="1060"/>
                  </a:lnTo>
                  <a:lnTo>
                    <a:pt x="406" y="1059"/>
                  </a:lnTo>
                  <a:lnTo>
                    <a:pt x="403" y="1056"/>
                  </a:lnTo>
                  <a:lnTo>
                    <a:pt x="403" y="1055"/>
                  </a:lnTo>
                  <a:lnTo>
                    <a:pt x="402" y="1053"/>
                  </a:lnTo>
                  <a:lnTo>
                    <a:pt x="400" y="1051"/>
                  </a:lnTo>
                  <a:lnTo>
                    <a:pt x="399" y="1048"/>
                  </a:lnTo>
                  <a:lnTo>
                    <a:pt x="398" y="1047"/>
                  </a:lnTo>
                  <a:lnTo>
                    <a:pt x="397" y="1047"/>
                  </a:lnTo>
                  <a:lnTo>
                    <a:pt x="396" y="1046"/>
                  </a:lnTo>
                  <a:lnTo>
                    <a:pt x="395" y="1046"/>
                  </a:lnTo>
                  <a:lnTo>
                    <a:pt x="394" y="1044"/>
                  </a:lnTo>
                  <a:lnTo>
                    <a:pt x="394" y="1042"/>
                  </a:lnTo>
                  <a:lnTo>
                    <a:pt x="394" y="1041"/>
                  </a:lnTo>
                  <a:lnTo>
                    <a:pt x="395" y="1040"/>
                  </a:lnTo>
                  <a:lnTo>
                    <a:pt x="394" y="1029"/>
                  </a:lnTo>
                  <a:lnTo>
                    <a:pt x="394" y="1027"/>
                  </a:lnTo>
                  <a:lnTo>
                    <a:pt x="393" y="1025"/>
                  </a:lnTo>
                  <a:lnTo>
                    <a:pt x="391" y="1022"/>
                  </a:lnTo>
                  <a:lnTo>
                    <a:pt x="387" y="1019"/>
                  </a:lnTo>
                  <a:lnTo>
                    <a:pt x="379" y="1016"/>
                  </a:lnTo>
                  <a:lnTo>
                    <a:pt x="348" y="1010"/>
                  </a:lnTo>
                  <a:lnTo>
                    <a:pt x="344" y="1008"/>
                  </a:lnTo>
                  <a:lnTo>
                    <a:pt x="342" y="1006"/>
                  </a:lnTo>
                  <a:lnTo>
                    <a:pt x="340" y="1005"/>
                  </a:lnTo>
                  <a:lnTo>
                    <a:pt x="338" y="1002"/>
                  </a:lnTo>
                  <a:lnTo>
                    <a:pt x="337" y="999"/>
                  </a:lnTo>
                  <a:lnTo>
                    <a:pt x="338" y="993"/>
                  </a:lnTo>
                  <a:lnTo>
                    <a:pt x="338" y="991"/>
                  </a:lnTo>
                  <a:lnTo>
                    <a:pt x="337" y="988"/>
                  </a:lnTo>
                  <a:lnTo>
                    <a:pt x="338" y="987"/>
                  </a:lnTo>
                  <a:lnTo>
                    <a:pt x="337" y="986"/>
                  </a:lnTo>
                  <a:lnTo>
                    <a:pt x="337" y="981"/>
                  </a:lnTo>
                  <a:lnTo>
                    <a:pt x="337" y="977"/>
                  </a:lnTo>
                  <a:lnTo>
                    <a:pt x="338" y="975"/>
                  </a:lnTo>
                  <a:lnTo>
                    <a:pt x="340" y="979"/>
                  </a:lnTo>
                  <a:lnTo>
                    <a:pt x="341" y="977"/>
                  </a:lnTo>
                  <a:lnTo>
                    <a:pt x="342" y="973"/>
                  </a:lnTo>
                  <a:lnTo>
                    <a:pt x="343" y="971"/>
                  </a:lnTo>
                  <a:lnTo>
                    <a:pt x="343" y="970"/>
                  </a:lnTo>
                  <a:lnTo>
                    <a:pt x="343" y="969"/>
                  </a:lnTo>
                  <a:lnTo>
                    <a:pt x="343" y="968"/>
                  </a:lnTo>
                  <a:lnTo>
                    <a:pt x="344" y="966"/>
                  </a:lnTo>
                  <a:lnTo>
                    <a:pt x="345" y="965"/>
                  </a:lnTo>
                  <a:lnTo>
                    <a:pt x="346" y="965"/>
                  </a:lnTo>
                  <a:lnTo>
                    <a:pt x="347" y="966"/>
                  </a:lnTo>
                  <a:lnTo>
                    <a:pt x="348" y="967"/>
                  </a:lnTo>
                  <a:lnTo>
                    <a:pt x="361" y="969"/>
                  </a:lnTo>
                  <a:lnTo>
                    <a:pt x="366" y="969"/>
                  </a:lnTo>
                  <a:lnTo>
                    <a:pt x="370" y="968"/>
                  </a:lnTo>
                  <a:lnTo>
                    <a:pt x="373" y="968"/>
                  </a:lnTo>
                  <a:lnTo>
                    <a:pt x="373" y="970"/>
                  </a:lnTo>
                  <a:lnTo>
                    <a:pt x="375" y="970"/>
                  </a:lnTo>
                  <a:lnTo>
                    <a:pt x="383" y="970"/>
                  </a:lnTo>
                  <a:lnTo>
                    <a:pt x="385" y="972"/>
                  </a:lnTo>
                  <a:lnTo>
                    <a:pt x="385" y="972"/>
                  </a:lnTo>
                  <a:lnTo>
                    <a:pt x="386" y="972"/>
                  </a:lnTo>
                  <a:lnTo>
                    <a:pt x="387" y="970"/>
                  </a:lnTo>
                  <a:lnTo>
                    <a:pt x="387" y="969"/>
                  </a:lnTo>
                  <a:lnTo>
                    <a:pt x="388" y="969"/>
                  </a:lnTo>
                  <a:lnTo>
                    <a:pt x="389" y="969"/>
                  </a:lnTo>
                  <a:lnTo>
                    <a:pt x="393" y="969"/>
                  </a:lnTo>
                  <a:lnTo>
                    <a:pt x="396" y="969"/>
                  </a:lnTo>
                  <a:lnTo>
                    <a:pt x="397" y="970"/>
                  </a:lnTo>
                  <a:lnTo>
                    <a:pt x="401" y="974"/>
                  </a:lnTo>
                  <a:lnTo>
                    <a:pt x="403" y="977"/>
                  </a:lnTo>
                  <a:lnTo>
                    <a:pt x="404" y="977"/>
                  </a:lnTo>
                  <a:lnTo>
                    <a:pt x="407" y="977"/>
                  </a:lnTo>
                  <a:lnTo>
                    <a:pt x="408" y="977"/>
                  </a:lnTo>
                  <a:lnTo>
                    <a:pt x="408" y="978"/>
                  </a:lnTo>
                  <a:lnTo>
                    <a:pt x="408" y="979"/>
                  </a:lnTo>
                  <a:lnTo>
                    <a:pt x="407" y="980"/>
                  </a:lnTo>
                  <a:lnTo>
                    <a:pt x="406" y="980"/>
                  </a:lnTo>
                  <a:lnTo>
                    <a:pt x="408" y="982"/>
                  </a:lnTo>
                  <a:lnTo>
                    <a:pt x="410" y="984"/>
                  </a:lnTo>
                  <a:lnTo>
                    <a:pt x="417" y="987"/>
                  </a:lnTo>
                  <a:lnTo>
                    <a:pt x="420" y="987"/>
                  </a:lnTo>
                  <a:lnTo>
                    <a:pt x="422" y="987"/>
                  </a:lnTo>
                  <a:lnTo>
                    <a:pt x="426" y="987"/>
                  </a:lnTo>
                  <a:lnTo>
                    <a:pt x="427" y="986"/>
                  </a:lnTo>
                  <a:lnTo>
                    <a:pt x="433" y="981"/>
                  </a:lnTo>
                  <a:lnTo>
                    <a:pt x="433" y="980"/>
                  </a:lnTo>
                  <a:lnTo>
                    <a:pt x="433" y="979"/>
                  </a:lnTo>
                  <a:lnTo>
                    <a:pt x="434" y="979"/>
                  </a:lnTo>
                  <a:lnTo>
                    <a:pt x="436" y="979"/>
                  </a:lnTo>
                  <a:lnTo>
                    <a:pt x="438" y="979"/>
                  </a:lnTo>
                  <a:lnTo>
                    <a:pt x="440" y="978"/>
                  </a:lnTo>
                  <a:lnTo>
                    <a:pt x="441" y="978"/>
                  </a:lnTo>
                  <a:lnTo>
                    <a:pt x="441" y="982"/>
                  </a:lnTo>
                  <a:lnTo>
                    <a:pt x="444" y="983"/>
                  </a:lnTo>
                  <a:lnTo>
                    <a:pt x="450" y="981"/>
                  </a:lnTo>
                  <a:lnTo>
                    <a:pt x="456" y="985"/>
                  </a:lnTo>
                  <a:lnTo>
                    <a:pt x="457" y="984"/>
                  </a:lnTo>
                  <a:lnTo>
                    <a:pt x="459" y="982"/>
                  </a:lnTo>
                  <a:lnTo>
                    <a:pt x="458" y="981"/>
                  </a:lnTo>
                  <a:lnTo>
                    <a:pt x="457" y="980"/>
                  </a:lnTo>
                  <a:lnTo>
                    <a:pt x="456" y="978"/>
                  </a:lnTo>
                  <a:lnTo>
                    <a:pt x="451" y="975"/>
                  </a:lnTo>
                  <a:lnTo>
                    <a:pt x="446" y="972"/>
                  </a:lnTo>
                  <a:lnTo>
                    <a:pt x="445" y="971"/>
                  </a:lnTo>
                  <a:lnTo>
                    <a:pt x="440" y="973"/>
                  </a:lnTo>
                  <a:lnTo>
                    <a:pt x="436" y="974"/>
                  </a:lnTo>
                  <a:lnTo>
                    <a:pt x="433" y="971"/>
                  </a:lnTo>
                  <a:lnTo>
                    <a:pt x="430" y="962"/>
                  </a:lnTo>
                  <a:lnTo>
                    <a:pt x="428" y="958"/>
                  </a:lnTo>
                  <a:lnTo>
                    <a:pt x="425" y="955"/>
                  </a:lnTo>
                  <a:lnTo>
                    <a:pt x="418" y="951"/>
                  </a:lnTo>
                  <a:lnTo>
                    <a:pt x="417" y="950"/>
                  </a:lnTo>
                  <a:lnTo>
                    <a:pt x="416" y="949"/>
                  </a:lnTo>
                  <a:lnTo>
                    <a:pt x="415" y="948"/>
                  </a:lnTo>
                  <a:lnTo>
                    <a:pt x="413" y="948"/>
                  </a:lnTo>
                  <a:lnTo>
                    <a:pt x="412" y="947"/>
                  </a:lnTo>
                  <a:lnTo>
                    <a:pt x="411" y="946"/>
                  </a:lnTo>
                  <a:lnTo>
                    <a:pt x="410" y="945"/>
                  </a:lnTo>
                  <a:lnTo>
                    <a:pt x="404" y="942"/>
                  </a:lnTo>
                  <a:lnTo>
                    <a:pt x="403" y="939"/>
                  </a:lnTo>
                  <a:lnTo>
                    <a:pt x="403" y="937"/>
                  </a:lnTo>
                  <a:lnTo>
                    <a:pt x="404" y="934"/>
                  </a:lnTo>
                  <a:lnTo>
                    <a:pt x="405" y="933"/>
                  </a:lnTo>
                  <a:lnTo>
                    <a:pt x="406" y="933"/>
                  </a:lnTo>
                  <a:lnTo>
                    <a:pt x="407" y="932"/>
                  </a:lnTo>
                  <a:lnTo>
                    <a:pt x="407" y="930"/>
                  </a:lnTo>
                  <a:lnTo>
                    <a:pt x="406" y="929"/>
                  </a:lnTo>
                  <a:lnTo>
                    <a:pt x="405" y="929"/>
                  </a:lnTo>
                  <a:lnTo>
                    <a:pt x="404" y="928"/>
                  </a:lnTo>
                  <a:lnTo>
                    <a:pt x="403" y="928"/>
                  </a:lnTo>
                  <a:lnTo>
                    <a:pt x="403" y="927"/>
                  </a:lnTo>
                  <a:lnTo>
                    <a:pt x="403" y="925"/>
                  </a:lnTo>
                  <a:lnTo>
                    <a:pt x="405" y="923"/>
                  </a:lnTo>
                  <a:lnTo>
                    <a:pt x="408" y="923"/>
                  </a:lnTo>
                  <a:lnTo>
                    <a:pt x="409" y="922"/>
                  </a:lnTo>
                  <a:lnTo>
                    <a:pt x="412" y="923"/>
                  </a:lnTo>
                  <a:lnTo>
                    <a:pt x="413" y="922"/>
                  </a:lnTo>
                  <a:lnTo>
                    <a:pt x="415" y="921"/>
                  </a:lnTo>
                  <a:lnTo>
                    <a:pt x="415" y="921"/>
                  </a:lnTo>
                  <a:lnTo>
                    <a:pt x="416" y="919"/>
                  </a:lnTo>
                  <a:lnTo>
                    <a:pt x="417" y="918"/>
                  </a:lnTo>
                  <a:lnTo>
                    <a:pt x="421" y="915"/>
                  </a:lnTo>
                  <a:lnTo>
                    <a:pt x="423" y="915"/>
                  </a:lnTo>
                  <a:lnTo>
                    <a:pt x="425" y="914"/>
                  </a:lnTo>
                  <a:lnTo>
                    <a:pt x="427" y="915"/>
                  </a:lnTo>
                  <a:lnTo>
                    <a:pt x="428" y="917"/>
                  </a:lnTo>
                  <a:lnTo>
                    <a:pt x="430" y="919"/>
                  </a:lnTo>
                  <a:lnTo>
                    <a:pt x="432" y="919"/>
                  </a:lnTo>
                  <a:lnTo>
                    <a:pt x="433" y="917"/>
                  </a:lnTo>
                  <a:lnTo>
                    <a:pt x="432" y="915"/>
                  </a:lnTo>
                  <a:lnTo>
                    <a:pt x="431" y="913"/>
                  </a:lnTo>
                  <a:lnTo>
                    <a:pt x="429" y="910"/>
                  </a:lnTo>
                  <a:lnTo>
                    <a:pt x="429" y="909"/>
                  </a:lnTo>
                  <a:lnTo>
                    <a:pt x="429" y="908"/>
                  </a:lnTo>
                  <a:lnTo>
                    <a:pt x="430" y="906"/>
                  </a:lnTo>
                  <a:lnTo>
                    <a:pt x="430" y="905"/>
                  </a:lnTo>
                  <a:lnTo>
                    <a:pt x="430" y="904"/>
                  </a:lnTo>
                  <a:lnTo>
                    <a:pt x="429" y="903"/>
                  </a:lnTo>
                  <a:lnTo>
                    <a:pt x="429" y="902"/>
                  </a:lnTo>
                  <a:lnTo>
                    <a:pt x="430" y="900"/>
                  </a:lnTo>
                  <a:lnTo>
                    <a:pt x="431" y="897"/>
                  </a:lnTo>
                  <a:lnTo>
                    <a:pt x="433" y="893"/>
                  </a:lnTo>
                  <a:lnTo>
                    <a:pt x="434" y="891"/>
                  </a:lnTo>
                  <a:lnTo>
                    <a:pt x="435" y="890"/>
                  </a:lnTo>
                  <a:lnTo>
                    <a:pt x="443" y="879"/>
                  </a:lnTo>
                  <a:lnTo>
                    <a:pt x="444" y="878"/>
                  </a:lnTo>
                  <a:lnTo>
                    <a:pt x="444" y="875"/>
                  </a:lnTo>
                  <a:lnTo>
                    <a:pt x="445" y="873"/>
                  </a:lnTo>
                  <a:lnTo>
                    <a:pt x="446" y="873"/>
                  </a:lnTo>
                  <a:lnTo>
                    <a:pt x="448" y="878"/>
                  </a:lnTo>
                  <a:lnTo>
                    <a:pt x="451" y="879"/>
                  </a:lnTo>
                  <a:lnTo>
                    <a:pt x="457" y="879"/>
                  </a:lnTo>
                  <a:lnTo>
                    <a:pt x="461" y="878"/>
                  </a:lnTo>
                  <a:lnTo>
                    <a:pt x="463" y="876"/>
                  </a:lnTo>
                  <a:lnTo>
                    <a:pt x="467" y="873"/>
                  </a:lnTo>
                  <a:lnTo>
                    <a:pt x="468" y="873"/>
                  </a:lnTo>
                  <a:lnTo>
                    <a:pt x="469" y="873"/>
                  </a:lnTo>
                  <a:lnTo>
                    <a:pt x="470" y="872"/>
                  </a:lnTo>
                  <a:lnTo>
                    <a:pt x="472" y="870"/>
                  </a:lnTo>
                  <a:lnTo>
                    <a:pt x="473" y="867"/>
                  </a:lnTo>
                  <a:lnTo>
                    <a:pt x="474" y="865"/>
                  </a:lnTo>
                  <a:lnTo>
                    <a:pt x="475" y="864"/>
                  </a:lnTo>
                  <a:lnTo>
                    <a:pt x="476" y="865"/>
                  </a:lnTo>
                  <a:lnTo>
                    <a:pt x="478" y="867"/>
                  </a:lnTo>
                  <a:lnTo>
                    <a:pt x="478" y="868"/>
                  </a:lnTo>
                  <a:lnTo>
                    <a:pt x="479" y="870"/>
                  </a:lnTo>
                  <a:lnTo>
                    <a:pt x="487" y="872"/>
                  </a:lnTo>
                  <a:lnTo>
                    <a:pt x="487" y="873"/>
                  </a:lnTo>
                  <a:lnTo>
                    <a:pt x="490" y="874"/>
                  </a:lnTo>
                  <a:lnTo>
                    <a:pt x="492" y="875"/>
                  </a:lnTo>
                  <a:lnTo>
                    <a:pt x="493" y="874"/>
                  </a:lnTo>
                  <a:lnTo>
                    <a:pt x="496" y="873"/>
                  </a:lnTo>
                  <a:lnTo>
                    <a:pt x="498" y="872"/>
                  </a:lnTo>
                  <a:lnTo>
                    <a:pt x="500" y="872"/>
                  </a:lnTo>
                  <a:lnTo>
                    <a:pt x="504" y="873"/>
                  </a:lnTo>
                  <a:lnTo>
                    <a:pt x="505" y="873"/>
                  </a:lnTo>
                  <a:lnTo>
                    <a:pt x="534" y="870"/>
                  </a:lnTo>
                  <a:lnTo>
                    <a:pt x="537" y="871"/>
                  </a:lnTo>
                  <a:lnTo>
                    <a:pt x="544" y="870"/>
                  </a:lnTo>
                  <a:lnTo>
                    <a:pt x="548" y="871"/>
                  </a:lnTo>
                  <a:lnTo>
                    <a:pt x="564" y="878"/>
                  </a:lnTo>
                  <a:lnTo>
                    <a:pt x="572" y="879"/>
                  </a:lnTo>
                  <a:lnTo>
                    <a:pt x="572" y="1291"/>
                  </a:lnTo>
                  <a:close/>
                  <a:moveTo>
                    <a:pt x="572" y="859"/>
                  </a:moveTo>
                  <a:lnTo>
                    <a:pt x="570" y="858"/>
                  </a:lnTo>
                  <a:lnTo>
                    <a:pt x="565" y="856"/>
                  </a:lnTo>
                  <a:lnTo>
                    <a:pt x="564" y="855"/>
                  </a:lnTo>
                  <a:lnTo>
                    <a:pt x="565" y="853"/>
                  </a:lnTo>
                  <a:lnTo>
                    <a:pt x="564" y="852"/>
                  </a:lnTo>
                  <a:lnTo>
                    <a:pt x="563" y="851"/>
                  </a:lnTo>
                  <a:lnTo>
                    <a:pt x="564" y="850"/>
                  </a:lnTo>
                  <a:lnTo>
                    <a:pt x="565" y="849"/>
                  </a:lnTo>
                  <a:lnTo>
                    <a:pt x="565" y="848"/>
                  </a:lnTo>
                  <a:lnTo>
                    <a:pt x="564" y="847"/>
                  </a:lnTo>
                  <a:lnTo>
                    <a:pt x="564" y="846"/>
                  </a:lnTo>
                  <a:lnTo>
                    <a:pt x="564" y="843"/>
                  </a:lnTo>
                  <a:lnTo>
                    <a:pt x="565" y="840"/>
                  </a:lnTo>
                  <a:lnTo>
                    <a:pt x="565" y="839"/>
                  </a:lnTo>
                  <a:lnTo>
                    <a:pt x="567" y="838"/>
                  </a:lnTo>
                  <a:lnTo>
                    <a:pt x="569" y="837"/>
                  </a:lnTo>
                  <a:lnTo>
                    <a:pt x="570" y="835"/>
                  </a:lnTo>
                  <a:lnTo>
                    <a:pt x="571" y="831"/>
                  </a:lnTo>
                  <a:lnTo>
                    <a:pt x="572" y="828"/>
                  </a:lnTo>
                  <a:lnTo>
                    <a:pt x="572" y="859"/>
                  </a:lnTo>
                  <a:close/>
                  <a:moveTo>
                    <a:pt x="572" y="669"/>
                  </a:moveTo>
                  <a:lnTo>
                    <a:pt x="568" y="670"/>
                  </a:lnTo>
                  <a:lnTo>
                    <a:pt x="563" y="669"/>
                  </a:lnTo>
                  <a:lnTo>
                    <a:pt x="553" y="669"/>
                  </a:lnTo>
                  <a:lnTo>
                    <a:pt x="551" y="668"/>
                  </a:lnTo>
                  <a:lnTo>
                    <a:pt x="549" y="668"/>
                  </a:lnTo>
                  <a:lnTo>
                    <a:pt x="546" y="664"/>
                  </a:lnTo>
                  <a:lnTo>
                    <a:pt x="544" y="663"/>
                  </a:lnTo>
                  <a:lnTo>
                    <a:pt x="538" y="662"/>
                  </a:lnTo>
                  <a:lnTo>
                    <a:pt x="536" y="662"/>
                  </a:lnTo>
                  <a:lnTo>
                    <a:pt x="535" y="664"/>
                  </a:lnTo>
                  <a:lnTo>
                    <a:pt x="535" y="665"/>
                  </a:lnTo>
                  <a:lnTo>
                    <a:pt x="535" y="668"/>
                  </a:lnTo>
                  <a:lnTo>
                    <a:pt x="535" y="670"/>
                  </a:lnTo>
                  <a:lnTo>
                    <a:pt x="531" y="675"/>
                  </a:lnTo>
                  <a:lnTo>
                    <a:pt x="529" y="676"/>
                  </a:lnTo>
                  <a:lnTo>
                    <a:pt x="521" y="680"/>
                  </a:lnTo>
                  <a:lnTo>
                    <a:pt x="518" y="680"/>
                  </a:lnTo>
                  <a:lnTo>
                    <a:pt x="516" y="678"/>
                  </a:lnTo>
                  <a:lnTo>
                    <a:pt x="514" y="678"/>
                  </a:lnTo>
                  <a:lnTo>
                    <a:pt x="514" y="679"/>
                  </a:lnTo>
                  <a:lnTo>
                    <a:pt x="514" y="680"/>
                  </a:lnTo>
                  <a:lnTo>
                    <a:pt x="514" y="681"/>
                  </a:lnTo>
                  <a:lnTo>
                    <a:pt x="517" y="682"/>
                  </a:lnTo>
                  <a:lnTo>
                    <a:pt x="517" y="682"/>
                  </a:lnTo>
                  <a:lnTo>
                    <a:pt x="518" y="683"/>
                  </a:lnTo>
                  <a:lnTo>
                    <a:pt x="518" y="685"/>
                  </a:lnTo>
                  <a:lnTo>
                    <a:pt x="519" y="686"/>
                  </a:lnTo>
                  <a:lnTo>
                    <a:pt x="519" y="687"/>
                  </a:lnTo>
                  <a:lnTo>
                    <a:pt x="519" y="688"/>
                  </a:lnTo>
                  <a:lnTo>
                    <a:pt x="507" y="687"/>
                  </a:lnTo>
                  <a:lnTo>
                    <a:pt x="505" y="686"/>
                  </a:lnTo>
                  <a:lnTo>
                    <a:pt x="505" y="686"/>
                  </a:lnTo>
                  <a:lnTo>
                    <a:pt x="504" y="685"/>
                  </a:lnTo>
                  <a:lnTo>
                    <a:pt x="504" y="684"/>
                  </a:lnTo>
                  <a:lnTo>
                    <a:pt x="504" y="682"/>
                  </a:lnTo>
                  <a:lnTo>
                    <a:pt x="503" y="682"/>
                  </a:lnTo>
                  <a:lnTo>
                    <a:pt x="502" y="681"/>
                  </a:lnTo>
                  <a:lnTo>
                    <a:pt x="499" y="678"/>
                  </a:lnTo>
                  <a:lnTo>
                    <a:pt x="498" y="678"/>
                  </a:lnTo>
                  <a:lnTo>
                    <a:pt x="498" y="677"/>
                  </a:lnTo>
                  <a:lnTo>
                    <a:pt x="497" y="675"/>
                  </a:lnTo>
                  <a:lnTo>
                    <a:pt x="498" y="674"/>
                  </a:lnTo>
                  <a:lnTo>
                    <a:pt x="499" y="674"/>
                  </a:lnTo>
                  <a:lnTo>
                    <a:pt x="499" y="672"/>
                  </a:lnTo>
                  <a:lnTo>
                    <a:pt x="499" y="671"/>
                  </a:lnTo>
                  <a:lnTo>
                    <a:pt x="497" y="670"/>
                  </a:lnTo>
                  <a:lnTo>
                    <a:pt x="496" y="673"/>
                  </a:lnTo>
                  <a:lnTo>
                    <a:pt x="493" y="678"/>
                  </a:lnTo>
                  <a:lnTo>
                    <a:pt x="492" y="679"/>
                  </a:lnTo>
                  <a:lnTo>
                    <a:pt x="489" y="678"/>
                  </a:lnTo>
                  <a:lnTo>
                    <a:pt x="487" y="677"/>
                  </a:lnTo>
                  <a:lnTo>
                    <a:pt x="484" y="676"/>
                  </a:lnTo>
                  <a:lnTo>
                    <a:pt x="487" y="673"/>
                  </a:lnTo>
                  <a:lnTo>
                    <a:pt x="488" y="672"/>
                  </a:lnTo>
                  <a:lnTo>
                    <a:pt x="486" y="671"/>
                  </a:lnTo>
                  <a:lnTo>
                    <a:pt x="484" y="672"/>
                  </a:lnTo>
                  <a:lnTo>
                    <a:pt x="480" y="674"/>
                  </a:lnTo>
                  <a:lnTo>
                    <a:pt x="478" y="674"/>
                  </a:lnTo>
                  <a:lnTo>
                    <a:pt x="476" y="674"/>
                  </a:lnTo>
                  <a:lnTo>
                    <a:pt x="475" y="672"/>
                  </a:lnTo>
                  <a:lnTo>
                    <a:pt x="473" y="670"/>
                  </a:lnTo>
                  <a:lnTo>
                    <a:pt x="469" y="668"/>
                  </a:lnTo>
                  <a:lnTo>
                    <a:pt x="468" y="665"/>
                  </a:lnTo>
                  <a:lnTo>
                    <a:pt x="470" y="660"/>
                  </a:lnTo>
                  <a:lnTo>
                    <a:pt x="469" y="657"/>
                  </a:lnTo>
                  <a:lnTo>
                    <a:pt x="469" y="655"/>
                  </a:lnTo>
                  <a:lnTo>
                    <a:pt x="466" y="655"/>
                  </a:lnTo>
                  <a:lnTo>
                    <a:pt x="464" y="656"/>
                  </a:lnTo>
                  <a:lnTo>
                    <a:pt x="463" y="659"/>
                  </a:lnTo>
                  <a:lnTo>
                    <a:pt x="463" y="662"/>
                  </a:lnTo>
                  <a:lnTo>
                    <a:pt x="463" y="664"/>
                  </a:lnTo>
                  <a:lnTo>
                    <a:pt x="461" y="664"/>
                  </a:lnTo>
                  <a:lnTo>
                    <a:pt x="458" y="662"/>
                  </a:lnTo>
                  <a:lnTo>
                    <a:pt x="457" y="657"/>
                  </a:lnTo>
                  <a:lnTo>
                    <a:pt x="455" y="656"/>
                  </a:lnTo>
                  <a:lnTo>
                    <a:pt x="452" y="655"/>
                  </a:lnTo>
                  <a:lnTo>
                    <a:pt x="446" y="653"/>
                  </a:lnTo>
                  <a:lnTo>
                    <a:pt x="441" y="651"/>
                  </a:lnTo>
                  <a:lnTo>
                    <a:pt x="430" y="649"/>
                  </a:lnTo>
                  <a:lnTo>
                    <a:pt x="427" y="646"/>
                  </a:lnTo>
                  <a:lnTo>
                    <a:pt x="424" y="647"/>
                  </a:lnTo>
                  <a:lnTo>
                    <a:pt x="420" y="650"/>
                  </a:lnTo>
                  <a:lnTo>
                    <a:pt x="416" y="652"/>
                  </a:lnTo>
                  <a:lnTo>
                    <a:pt x="404" y="655"/>
                  </a:lnTo>
                  <a:lnTo>
                    <a:pt x="403" y="656"/>
                  </a:lnTo>
                  <a:lnTo>
                    <a:pt x="400" y="659"/>
                  </a:lnTo>
                  <a:lnTo>
                    <a:pt x="398" y="660"/>
                  </a:lnTo>
                  <a:lnTo>
                    <a:pt x="397" y="660"/>
                  </a:lnTo>
                  <a:lnTo>
                    <a:pt x="395" y="657"/>
                  </a:lnTo>
                  <a:lnTo>
                    <a:pt x="394" y="657"/>
                  </a:lnTo>
                  <a:lnTo>
                    <a:pt x="393" y="657"/>
                  </a:lnTo>
                  <a:lnTo>
                    <a:pt x="393" y="658"/>
                  </a:lnTo>
                  <a:lnTo>
                    <a:pt x="392" y="660"/>
                  </a:lnTo>
                  <a:lnTo>
                    <a:pt x="393" y="660"/>
                  </a:lnTo>
                  <a:lnTo>
                    <a:pt x="392" y="661"/>
                  </a:lnTo>
                  <a:lnTo>
                    <a:pt x="385" y="674"/>
                  </a:lnTo>
                  <a:lnTo>
                    <a:pt x="384" y="674"/>
                  </a:lnTo>
                  <a:lnTo>
                    <a:pt x="383" y="673"/>
                  </a:lnTo>
                  <a:lnTo>
                    <a:pt x="383" y="671"/>
                  </a:lnTo>
                  <a:lnTo>
                    <a:pt x="385" y="668"/>
                  </a:lnTo>
                  <a:lnTo>
                    <a:pt x="385" y="667"/>
                  </a:lnTo>
                  <a:lnTo>
                    <a:pt x="385" y="666"/>
                  </a:lnTo>
                  <a:lnTo>
                    <a:pt x="384" y="667"/>
                  </a:lnTo>
                  <a:lnTo>
                    <a:pt x="380" y="670"/>
                  </a:lnTo>
                  <a:lnTo>
                    <a:pt x="378" y="671"/>
                  </a:lnTo>
                  <a:lnTo>
                    <a:pt x="376" y="672"/>
                  </a:lnTo>
                  <a:lnTo>
                    <a:pt x="374" y="671"/>
                  </a:lnTo>
                  <a:lnTo>
                    <a:pt x="373" y="671"/>
                  </a:lnTo>
                  <a:lnTo>
                    <a:pt x="372" y="674"/>
                  </a:lnTo>
                  <a:lnTo>
                    <a:pt x="372" y="680"/>
                  </a:lnTo>
                  <a:lnTo>
                    <a:pt x="371" y="682"/>
                  </a:lnTo>
                  <a:lnTo>
                    <a:pt x="370" y="684"/>
                  </a:lnTo>
                  <a:lnTo>
                    <a:pt x="368" y="685"/>
                  </a:lnTo>
                  <a:lnTo>
                    <a:pt x="367" y="684"/>
                  </a:lnTo>
                  <a:lnTo>
                    <a:pt x="368" y="682"/>
                  </a:lnTo>
                  <a:lnTo>
                    <a:pt x="369" y="680"/>
                  </a:lnTo>
                  <a:lnTo>
                    <a:pt x="369" y="679"/>
                  </a:lnTo>
                  <a:lnTo>
                    <a:pt x="367" y="678"/>
                  </a:lnTo>
                  <a:lnTo>
                    <a:pt x="364" y="679"/>
                  </a:lnTo>
                  <a:lnTo>
                    <a:pt x="363" y="680"/>
                  </a:lnTo>
                  <a:lnTo>
                    <a:pt x="362" y="680"/>
                  </a:lnTo>
                  <a:lnTo>
                    <a:pt x="361" y="680"/>
                  </a:lnTo>
                  <a:lnTo>
                    <a:pt x="361" y="680"/>
                  </a:lnTo>
                  <a:lnTo>
                    <a:pt x="358" y="677"/>
                  </a:lnTo>
                  <a:lnTo>
                    <a:pt x="357" y="676"/>
                  </a:lnTo>
                  <a:lnTo>
                    <a:pt x="356" y="676"/>
                  </a:lnTo>
                  <a:lnTo>
                    <a:pt x="355" y="676"/>
                  </a:lnTo>
                  <a:lnTo>
                    <a:pt x="355" y="677"/>
                  </a:lnTo>
                  <a:lnTo>
                    <a:pt x="355" y="678"/>
                  </a:lnTo>
                  <a:lnTo>
                    <a:pt x="351" y="686"/>
                  </a:lnTo>
                  <a:lnTo>
                    <a:pt x="350" y="688"/>
                  </a:lnTo>
                  <a:lnTo>
                    <a:pt x="350" y="686"/>
                  </a:lnTo>
                  <a:lnTo>
                    <a:pt x="350" y="681"/>
                  </a:lnTo>
                  <a:lnTo>
                    <a:pt x="349" y="683"/>
                  </a:lnTo>
                  <a:lnTo>
                    <a:pt x="349" y="684"/>
                  </a:lnTo>
                  <a:lnTo>
                    <a:pt x="349" y="686"/>
                  </a:lnTo>
                  <a:lnTo>
                    <a:pt x="348" y="687"/>
                  </a:lnTo>
                  <a:lnTo>
                    <a:pt x="347" y="687"/>
                  </a:lnTo>
                  <a:lnTo>
                    <a:pt x="345" y="687"/>
                  </a:lnTo>
                  <a:lnTo>
                    <a:pt x="344" y="688"/>
                  </a:lnTo>
                  <a:lnTo>
                    <a:pt x="344" y="689"/>
                  </a:lnTo>
                  <a:lnTo>
                    <a:pt x="343" y="689"/>
                  </a:lnTo>
                  <a:lnTo>
                    <a:pt x="340" y="697"/>
                  </a:lnTo>
                  <a:lnTo>
                    <a:pt x="337" y="698"/>
                  </a:lnTo>
                  <a:lnTo>
                    <a:pt x="337" y="698"/>
                  </a:lnTo>
                  <a:lnTo>
                    <a:pt x="337" y="697"/>
                  </a:lnTo>
                  <a:lnTo>
                    <a:pt x="337" y="695"/>
                  </a:lnTo>
                  <a:lnTo>
                    <a:pt x="337" y="694"/>
                  </a:lnTo>
                  <a:lnTo>
                    <a:pt x="337" y="693"/>
                  </a:lnTo>
                  <a:lnTo>
                    <a:pt x="335" y="693"/>
                  </a:lnTo>
                  <a:lnTo>
                    <a:pt x="332" y="696"/>
                  </a:lnTo>
                  <a:lnTo>
                    <a:pt x="324" y="704"/>
                  </a:lnTo>
                  <a:lnTo>
                    <a:pt x="321" y="709"/>
                  </a:lnTo>
                  <a:lnTo>
                    <a:pt x="320" y="710"/>
                  </a:lnTo>
                  <a:lnTo>
                    <a:pt x="319" y="711"/>
                  </a:lnTo>
                  <a:lnTo>
                    <a:pt x="315" y="711"/>
                  </a:lnTo>
                  <a:lnTo>
                    <a:pt x="313" y="711"/>
                  </a:lnTo>
                  <a:lnTo>
                    <a:pt x="313" y="712"/>
                  </a:lnTo>
                  <a:lnTo>
                    <a:pt x="312" y="714"/>
                  </a:lnTo>
                  <a:lnTo>
                    <a:pt x="311" y="715"/>
                  </a:lnTo>
                  <a:lnTo>
                    <a:pt x="307" y="716"/>
                  </a:lnTo>
                  <a:lnTo>
                    <a:pt x="307" y="718"/>
                  </a:lnTo>
                  <a:lnTo>
                    <a:pt x="305" y="718"/>
                  </a:lnTo>
                  <a:lnTo>
                    <a:pt x="302" y="717"/>
                  </a:lnTo>
                  <a:lnTo>
                    <a:pt x="301" y="719"/>
                  </a:lnTo>
                  <a:lnTo>
                    <a:pt x="301" y="722"/>
                  </a:lnTo>
                  <a:lnTo>
                    <a:pt x="301" y="723"/>
                  </a:lnTo>
                  <a:lnTo>
                    <a:pt x="298" y="722"/>
                  </a:lnTo>
                  <a:lnTo>
                    <a:pt x="297" y="720"/>
                  </a:lnTo>
                  <a:lnTo>
                    <a:pt x="296" y="720"/>
                  </a:lnTo>
                  <a:lnTo>
                    <a:pt x="295" y="720"/>
                  </a:lnTo>
                  <a:lnTo>
                    <a:pt x="295" y="722"/>
                  </a:lnTo>
                  <a:lnTo>
                    <a:pt x="295" y="724"/>
                  </a:lnTo>
                  <a:lnTo>
                    <a:pt x="295" y="723"/>
                  </a:lnTo>
                  <a:lnTo>
                    <a:pt x="292" y="721"/>
                  </a:lnTo>
                  <a:lnTo>
                    <a:pt x="291" y="720"/>
                  </a:lnTo>
                  <a:lnTo>
                    <a:pt x="290" y="721"/>
                  </a:lnTo>
                  <a:lnTo>
                    <a:pt x="290" y="722"/>
                  </a:lnTo>
                  <a:lnTo>
                    <a:pt x="290" y="725"/>
                  </a:lnTo>
                  <a:lnTo>
                    <a:pt x="290" y="726"/>
                  </a:lnTo>
                  <a:lnTo>
                    <a:pt x="284" y="718"/>
                  </a:lnTo>
                  <a:lnTo>
                    <a:pt x="283" y="717"/>
                  </a:lnTo>
                  <a:lnTo>
                    <a:pt x="283" y="720"/>
                  </a:lnTo>
                  <a:lnTo>
                    <a:pt x="283" y="726"/>
                  </a:lnTo>
                  <a:lnTo>
                    <a:pt x="282" y="725"/>
                  </a:lnTo>
                  <a:lnTo>
                    <a:pt x="281" y="726"/>
                  </a:lnTo>
                  <a:lnTo>
                    <a:pt x="280" y="727"/>
                  </a:lnTo>
                  <a:lnTo>
                    <a:pt x="279" y="728"/>
                  </a:lnTo>
                  <a:lnTo>
                    <a:pt x="278" y="725"/>
                  </a:lnTo>
                  <a:lnTo>
                    <a:pt x="277" y="724"/>
                  </a:lnTo>
                  <a:lnTo>
                    <a:pt x="271" y="722"/>
                  </a:lnTo>
                  <a:lnTo>
                    <a:pt x="271" y="721"/>
                  </a:lnTo>
                  <a:lnTo>
                    <a:pt x="269" y="719"/>
                  </a:lnTo>
                  <a:lnTo>
                    <a:pt x="269" y="716"/>
                  </a:lnTo>
                  <a:lnTo>
                    <a:pt x="269" y="720"/>
                  </a:lnTo>
                  <a:lnTo>
                    <a:pt x="270" y="722"/>
                  </a:lnTo>
                  <a:lnTo>
                    <a:pt x="271" y="723"/>
                  </a:lnTo>
                  <a:lnTo>
                    <a:pt x="271" y="727"/>
                  </a:lnTo>
                  <a:lnTo>
                    <a:pt x="272" y="728"/>
                  </a:lnTo>
                  <a:lnTo>
                    <a:pt x="271" y="728"/>
                  </a:lnTo>
                  <a:lnTo>
                    <a:pt x="270" y="728"/>
                  </a:lnTo>
                  <a:lnTo>
                    <a:pt x="269" y="728"/>
                  </a:lnTo>
                  <a:lnTo>
                    <a:pt x="268" y="727"/>
                  </a:lnTo>
                  <a:lnTo>
                    <a:pt x="268" y="726"/>
                  </a:lnTo>
                  <a:lnTo>
                    <a:pt x="268" y="725"/>
                  </a:lnTo>
                  <a:lnTo>
                    <a:pt x="269" y="724"/>
                  </a:lnTo>
                  <a:lnTo>
                    <a:pt x="268" y="723"/>
                  </a:lnTo>
                  <a:lnTo>
                    <a:pt x="266" y="722"/>
                  </a:lnTo>
                  <a:lnTo>
                    <a:pt x="265" y="721"/>
                  </a:lnTo>
                  <a:lnTo>
                    <a:pt x="265" y="722"/>
                  </a:lnTo>
                  <a:lnTo>
                    <a:pt x="265" y="722"/>
                  </a:lnTo>
                  <a:lnTo>
                    <a:pt x="265" y="723"/>
                  </a:lnTo>
                  <a:lnTo>
                    <a:pt x="262" y="722"/>
                  </a:lnTo>
                  <a:lnTo>
                    <a:pt x="259" y="722"/>
                  </a:lnTo>
                  <a:lnTo>
                    <a:pt x="256" y="719"/>
                  </a:lnTo>
                  <a:lnTo>
                    <a:pt x="254" y="716"/>
                  </a:lnTo>
                  <a:lnTo>
                    <a:pt x="255" y="720"/>
                  </a:lnTo>
                  <a:lnTo>
                    <a:pt x="261" y="727"/>
                  </a:lnTo>
                  <a:lnTo>
                    <a:pt x="262" y="731"/>
                  </a:lnTo>
                  <a:lnTo>
                    <a:pt x="260" y="730"/>
                  </a:lnTo>
                  <a:lnTo>
                    <a:pt x="257" y="730"/>
                  </a:lnTo>
                  <a:lnTo>
                    <a:pt x="256" y="728"/>
                  </a:lnTo>
                  <a:lnTo>
                    <a:pt x="254" y="727"/>
                  </a:lnTo>
                  <a:lnTo>
                    <a:pt x="253" y="725"/>
                  </a:lnTo>
                  <a:lnTo>
                    <a:pt x="252" y="725"/>
                  </a:lnTo>
                  <a:lnTo>
                    <a:pt x="252" y="726"/>
                  </a:lnTo>
                  <a:lnTo>
                    <a:pt x="253" y="728"/>
                  </a:lnTo>
                  <a:lnTo>
                    <a:pt x="253" y="730"/>
                  </a:lnTo>
                  <a:lnTo>
                    <a:pt x="254" y="733"/>
                  </a:lnTo>
                  <a:lnTo>
                    <a:pt x="257" y="734"/>
                  </a:lnTo>
                  <a:lnTo>
                    <a:pt x="260" y="737"/>
                  </a:lnTo>
                  <a:lnTo>
                    <a:pt x="260" y="739"/>
                  </a:lnTo>
                  <a:lnTo>
                    <a:pt x="260" y="740"/>
                  </a:lnTo>
                  <a:lnTo>
                    <a:pt x="260" y="741"/>
                  </a:lnTo>
                  <a:lnTo>
                    <a:pt x="260" y="743"/>
                  </a:lnTo>
                  <a:lnTo>
                    <a:pt x="256" y="740"/>
                  </a:lnTo>
                  <a:lnTo>
                    <a:pt x="254" y="738"/>
                  </a:lnTo>
                  <a:lnTo>
                    <a:pt x="253" y="736"/>
                  </a:lnTo>
                  <a:lnTo>
                    <a:pt x="252" y="734"/>
                  </a:lnTo>
                  <a:lnTo>
                    <a:pt x="251" y="733"/>
                  </a:lnTo>
                  <a:lnTo>
                    <a:pt x="249" y="732"/>
                  </a:lnTo>
                  <a:lnTo>
                    <a:pt x="247" y="732"/>
                  </a:lnTo>
                  <a:lnTo>
                    <a:pt x="248" y="733"/>
                  </a:lnTo>
                  <a:lnTo>
                    <a:pt x="249" y="734"/>
                  </a:lnTo>
                  <a:lnTo>
                    <a:pt x="249" y="735"/>
                  </a:lnTo>
                  <a:lnTo>
                    <a:pt x="249" y="737"/>
                  </a:lnTo>
                  <a:lnTo>
                    <a:pt x="250" y="738"/>
                  </a:lnTo>
                  <a:lnTo>
                    <a:pt x="253" y="742"/>
                  </a:lnTo>
                  <a:lnTo>
                    <a:pt x="253" y="742"/>
                  </a:lnTo>
                  <a:lnTo>
                    <a:pt x="252" y="743"/>
                  </a:lnTo>
                  <a:lnTo>
                    <a:pt x="251" y="742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2"/>
                  </a:lnTo>
                  <a:lnTo>
                    <a:pt x="244" y="743"/>
                  </a:lnTo>
                  <a:lnTo>
                    <a:pt x="245" y="743"/>
                  </a:lnTo>
                  <a:lnTo>
                    <a:pt x="247" y="744"/>
                  </a:lnTo>
                  <a:lnTo>
                    <a:pt x="247" y="746"/>
                  </a:lnTo>
                  <a:lnTo>
                    <a:pt x="247" y="749"/>
                  </a:lnTo>
                  <a:lnTo>
                    <a:pt x="247" y="750"/>
                  </a:lnTo>
                  <a:lnTo>
                    <a:pt x="247" y="751"/>
                  </a:lnTo>
                  <a:lnTo>
                    <a:pt x="229" y="740"/>
                  </a:lnTo>
                  <a:lnTo>
                    <a:pt x="223" y="735"/>
                  </a:lnTo>
                  <a:lnTo>
                    <a:pt x="219" y="732"/>
                  </a:lnTo>
                  <a:lnTo>
                    <a:pt x="217" y="731"/>
                  </a:lnTo>
                  <a:lnTo>
                    <a:pt x="215" y="730"/>
                  </a:lnTo>
                  <a:lnTo>
                    <a:pt x="213" y="731"/>
                  </a:lnTo>
                  <a:lnTo>
                    <a:pt x="211" y="731"/>
                  </a:lnTo>
                  <a:lnTo>
                    <a:pt x="205" y="727"/>
                  </a:lnTo>
                  <a:lnTo>
                    <a:pt x="203" y="724"/>
                  </a:lnTo>
                  <a:lnTo>
                    <a:pt x="200" y="722"/>
                  </a:lnTo>
                  <a:lnTo>
                    <a:pt x="197" y="721"/>
                  </a:lnTo>
                  <a:lnTo>
                    <a:pt x="188" y="721"/>
                  </a:lnTo>
                  <a:lnTo>
                    <a:pt x="185" y="719"/>
                  </a:lnTo>
                  <a:lnTo>
                    <a:pt x="187" y="716"/>
                  </a:lnTo>
                  <a:lnTo>
                    <a:pt x="186" y="716"/>
                  </a:lnTo>
                  <a:lnTo>
                    <a:pt x="186" y="713"/>
                  </a:lnTo>
                  <a:lnTo>
                    <a:pt x="185" y="711"/>
                  </a:lnTo>
                  <a:lnTo>
                    <a:pt x="184" y="710"/>
                  </a:lnTo>
                  <a:lnTo>
                    <a:pt x="181" y="708"/>
                  </a:lnTo>
                  <a:lnTo>
                    <a:pt x="180" y="707"/>
                  </a:lnTo>
                  <a:lnTo>
                    <a:pt x="178" y="707"/>
                  </a:lnTo>
                  <a:lnTo>
                    <a:pt x="180" y="704"/>
                  </a:lnTo>
                  <a:lnTo>
                    <a:pt x="182" y="698"/>
                  </a:lnTo>
                  <a:lnTo>
                    <a:pt x="187" y="694"/>
                  </a:lnTo>
                  <a:lnTo>
                    <a:pt x="193" y="692"/>
                  </a:lnTo>
                  <a:lnTo>
                    <a:pt x="198" y="694"/>
                  </a:lnTo>
                  <a:lnTo>
                    <a:pt x="199" y="696"/>
                  </a:lnTo>
                  <a:lnTo>
                    <a:pt x="201" y="698"/>
                  </a:lnTo>
                  <a:lnTo>
                    <a:pt x="204" y="704"/>
                  </a:lnTo>
                  <a:lnTo>
                    <a:pt x="205" y="704"/>
                  </a:lnTo>
                  <a:lnTo>
                    <a:pt x="219" y="702"/>
                  </a:lnTo>
                  <a:lnTo>
                    <a:pt x="222" y="699"/>
                  </a:lnTo>
                  <a:lnTo>
                    <a:pt x="228" y="693"/>
                  </a:lnTo>
                  <a:lnTo>
                    <a:pt x="199" y="649"/>
                  </a:lnTo>
                  <a:lnTo>
                    <a:pt x="186" y="614"/>
                  </a:lnTo>
                  <a:lnTo>
                    <a:pt x="185" y="610"/>
                  </a:lnTo>
                  <a:lnTo>
                    <a:pt x="184" y="608"/>
                  </a:lnTo>
                  <a:lnTo>
                    <a:pt x="182" y="607"/>
                  </a:lnTo>
                  <a:lnTo>
                    <a:pt x="180" y="607"/>
                  </a:lnTo>
                  <a:lnTo>
                    <a:pt x="176" y="606"/>
                  </a:lnTo>
                  <a:lnTo>
                    <a:pt x="174" y="603"/>
                  </a:lnTo>
                  <a:lnTo>
                    <a:pt x="169" y="597"/>
                  </a:lnTo>
                  <a:lnTo>
                    <a:pt x="152" y="567"/>
                  </a:lnTo>
                  <a:lnTo>
                    <a:pt x="147" y="563"/>
                  </a:lnTo>
                  <a:lnTo>
                    <a:pt x="140" y="560"/>
                  </a:lnTo>
                  <a:lnTo>
                    <a:pt x="105" y="560"/>
                  </a:lnTo>
                  <a:lnTo>
                    <a:pt x="85" y="551"/>
                  </a:lnTo>
                  <a:lnTo>
                    <a:pt x="84" y="551"/>
                  </a:lnTo>
                  <a:lnTo>
                    <a:pt x="82" y="553"/>
                  </a:lnTo>
                  <a:lnTo>
                    <a:pt x="81" y="554"/>
                  </a:lnTo>
                  <a:lnTo>
                    <a:pt x="82" y="562"/>
                  </a:lnTo>
                  <a:lnTo>
                    <a:pt x="81" y="569"/>
                  </a:lnTo>
                  <a:lnTo>
                    <a:pt x="80" y="572"/>
                  </a:lnTo>
                  <a:lnTo>
                    <a:pt x="78" y="572"/>
                  </a:lnTo>
                  <a:lnTo>
                    <a:pt x="62" y="560"/>
                  </a:lnTo>
                  <a:lnTo>
                    <a:pt x="59" y="557"/>
                  </a:lnTo>
                  <a:lnTo>
                    <a:pt x="58" y="554"/>
                  </a:lnTo>
                  <a:lnTo>
                    <a:pt x="57" y="554"/>
                  </a:lnTo>
                  <a:lnTo>
                    <a:pt x="58" y="552"/>
                  </a:lnTo>
                  <a:lnTo>
                    <a:pt x="59" y="549"/>
                  </a:lnTo>
                  <a:lnTo>
                    <a:pt x="60" y="548"/>
                  </a:lnTo>
                  <a:lnTo>
                    <a:pt x="60" y="548"/>
                  </a:lnTo>
                  <a:lnTo>
                    <a:pt x="60" y="546"/>
                  </a:lnTo>
                  <a:lnTo>
                    <a:pt x="57" y="541"/>
                  </a:lnTo>
                  <a:lnTo>
                    <a:pt x="51" y="532"/>
                  </a:lnTo>
                  <a:lnTo>
                    <a:pt x="50" y="530"/>
                  </a:lnTo>
                  <a:lnTo>
                    <a:pt x="52" y="530"/>
                  </a:lnTo>
                  <a:lnTo>
                    <a:pt x="59" y="525"/>
                  </a:lnTo>
                  <a:lnTo>
                    <a:pt x="62" y="522"/>
                  </a:lnTo>
                  <a:lnTo>
                    <a:pt x="64" y="519"/>
                  </a:lnTo>
                  <a:lnTo>
                    <a:pt x="62" y="518"/>
                  </a:lnTo>
                  <a:lnTo>
                    <a:pt x="57" y="517"/>
                  </a:lnTo>
                  <a:lnTo>
                    <a:pt x="55" y="515"/>
                  </a:lnTo>
                  <a:lnTo>
                    <a:pt x="55" y="513"/>
                  </a:lnTo>
                  <a:lnTo>
                    <a:pt x="56" y="511"/>
                  </a:lnTo>
                  <a:lnTo>
                    <a:pt x="57" y="508"/>
                  </a:lnTo>
                  <a:lnTo>
                    <a:pt x="56" y="505"/>
                  </a:lnTo>
                  <a:lnTo>
                    <a:pt x="55" y="505"/>
                  </a:lnTo>
                  <a:lnTo>
                    <a:pt x="54" y="502"/>
                  </a:lnTo>
                  <a:lnTo>
                    <a:pt x="53" y="501"/>
                  </a:lnTo>
                  <a:lnTo>
                    <a:pt x="54" y="500"/>
                  </a:lnTo>
                  <a:lnTo>
                    <a:pt x="54" y="499"/>
                  </a:lnTo>
                  <a:lnTo>
                    <a:pt x="55" y="499"/>
                  </a:lnTo>
                  <a:lnTo>
                    <a:pt x="56" y="496"/>
                  </a:lnTo>
                  <a:lnTo>
                    <a:pt x="56" y="495"/>
                  </a:lnTo>
                  <a:lnTo>
                    <a:pt x="55" y="493"/>
                  </a:lnTo>
                  <a:lnTo>
                    <a:pt x="54" y="492"/>
                  </a:lnTo>
                  <a:lnTo>
                    <a:pt x="44" y="489"/>
                  </a:lnTo>
                  <a:lnTo>
                    <a:pt x="22" y="481"/>
                  </a:lnTo>
                  <a:lnTo>
                    <a:pt x="0" y="474"/>
                  </a:lnTo>
                  <a:lnTo>
                    <a:pt x="0" y="473"/>
                  </a:lnTo>
                  <a:lnTo>
                    <a:pt x="12" y="438"/>
                  </a:lnTo>
                  <a:lnTo>
                    <a:pt x="24" y="404"/>
                  </a:lnTo>
                  <a:lnTo>
                    <a:pt x="26" y="402"/>
                  </a:lnTo>
                  <a:lnTo>
                    <a:pt x="30" y="399"/>
                  </a:lnTo>
                  <a:lnTo>
                    <a:pt x="36" y="396"/>
                  </a:lnTo>
                  <a:lnTo>
                    <a:pt x="38" y="394"/>
                  </a:lnTo>
                  <a:lnTo>
                    <a:pt x="40" y="392"/>
                  </a:lnTo>
                  <a:lnTo>
                    <a:pt x="44" y="386"/>
                  </a:lnTo>
                  <a:lnTo>
                    <a:pt x="48" y="379"/>
                  </a:lnTo>
                  <a:lnTo>
                    <a:pt x="50" y="372"/>
                  </a:lnTo>
                  <a:lnTo>
                    <a:pt x="49" y="365"/>
                  </a:lnTo>
                  <a:lnTo>
                    <a:pt x="44" y="359"/>
                  </a:lnTo>
                  <a:lnTo>
                    <a:pt x="31" y="349"/>
                  </a:lnTo>
                  <a:lnTo>
                    <a:pt x="26" y="347"/>
                  </a:lnTo>
                  <a:lnTo>
                    <a:pt x="31" y="313"/>
                  </a:lnTo>
                  <a:lnTo>
                    <a:pt x="37" y="279"/>
                  </a:lnTo>
                  <a:lnTo>
                    <a:pt x="39" y="273"/>
                  </a:lnTo>
                  <a:lnTo>
                    <a:pt x="42" y="271"/>
                  </a:lnTo>
                  <a:lnTo>
                    <a:pt x="62" y="261"/>
                  </a:lnTo>
                  <a:lnTo>
                    <a:pt x="68" y="255"/>
                  </a:lnTo>
                  <a:lnTo>
                    <a:pt x="74" y="247"/>
                  </a:lnTo>
                  <a:lnTo>
                    <a:pt x="76" y="244"/>
                  </a:lnTo>
                  <a:lnTo>
                    <a:pt x="76" y="239"/>
                  </a:lnTo>
                  <a:lnTo>
                    <a:pt x="71" y="232"/>
                  </a:lnTo>
                  <a:lnTo>
                    <a:pt x="70" y="228"/>
                  </a:lnTo>
                  <a:lnTo>
                    <a:pt x="72" y="226"/>
                  </a:lnTo>
                  <a:lnTo>
                    <a:pt x="74" y="223"/>
                  </a:lnTo>
                  <a:lnTo>
                    <a:pt x="75" y="221"/>
                  </a:lnTo>
                  <a:lnTo>
                    <a:pt x="75" y="218"/>
                  </a:lnTo>
                  <a:lnTo>
                    <a:pt x="73" y="217"/>
                  </a:lnTo>
                  <a:lnTo>
                    <a:pt x="73" y="215"/>
                  </a:lnTo>
                  <a:lnTo>
                    <a:pt x="74" y="212"/>
                  </a:lnTo>
                  <a:lnTo>
                    <a:pt x="76" y="211"/>
                  </a:lnTo>
                  <a:lnTo>
                    <a:pt x="82" y="209"/>
                  </a:lnTo>
                  <a:lnTo>
                    <a:pt x="83" y="207"/>
                  </a:lnTo>
                  <a:lnTo>
                    <a:pt x="85" y="201"/>
                  </a:lnTo>
                  <a:lnTo>
                    <a:pt x="86" y="200"/>
                  </a:lnTo>
                  <a:lnTo>
                    <a:pt x="89" y="196"/>
                  </a:lnTo>
                  <a:lnTo>
                    <a:pt x="92" y="192"/>
                  </a:lnTo>
                  <a:lnTo>
                    <a:pt x="97" y="190"/>
                  </a:lnTo>
                  <a:lnTo>
                    <a:pt x="101" y="190"/>
                  </a:lnTo>
                  <a:lnTo>
                    <a:pt x="103" y="192"/>
                  </a:lnTo>
                  <a:lnTo>
                    <a:pt x="109" y="199"/>
                  </a:lnTo>
                  <a:lnTo>
                    <a:pt x="113" y="202"/>
                  </a:lnTo>
                  <a:lnTo>
                    <a:pt x="114" y="203"/>
                  </a:lnTo>
                  <a:lnTo>
                    <a:pt x="115" y="205"/>
                  </a:lnTo>
                  <a:lnTo>
                    <a:pt x="115" y="206"/>
                  </a:lnTo>
                  <a:lnTo>
                    <a:pt x="116" y="207"/>
                  </a:lnTo>
                  <a:lnTo>
                    <a:pt x="118" y="208"/>
                  </a:lnTo>
                  <a:lnTo>
                    <a:pt x="120" y="209"/>
                  </a:lnTo>
                  <a:lnTo>
                    <a:pt x="123" y="214"/>
                  </a:lnTo>
                  <a:lnTo>
                    <a:pt x="125" y="217"/>
                  </a:lnTo>
                  <a:lnTo>
                    <a:pt x="129" y="220"/>
                  </a:lnTo>
                  <a:lnTo>
                    <a:pt x="133" y="225"/>
                  </a:lnTo>
                  <a:lnTo>
                    <a:pt x="136" y="229"/>
                  </a:lnTo>
                  <a:lnTo>
                    <a:pt x="137" y="230"/>
                  </a:lnTo>
                  <a:lnTo>
                    <a:pt x="137" y="232"/>
                  </a:lnTo>
                  <a:lnTo>
                    <a:pt x="138" y="234"/>
                  </a:lnTo>
                  <a:lnTo>
                    <a:pt x="139" y="235"/>
                  </a:lnTo>
                  <a:lnTo>
                    <a:pt x="144" y="239"/>
                  </a:lnTo>
                  <a:lnTo>
                    <a:pt x="145" y="243"/>
                  </a:lnTo>
                  <a:lnTo>
                    <a:pt x="146" y="247"/>
                  </a:lnTo>
                  <a:lnTo>
                    <a:pt x="147" y="251"/>
                  </a:lnTo>
                  <a:lnTo>
                    <a:pt x="148" y="255"/>
                  </a:lnTo>
                  <a:lnTo>
                    <a:pt x="149" y="256"/>
                  </a:lnTo>
                  <a:lnTo>
                    <a:pt x="150" y="259"/>
                  </a:lnTo>
                  <a:lnTo>
                    <a:pt x="150" y="260"/>
                  </a:lnTo>
                  <a:lnTo>
                    <a:pt x="151" y="261"/>
                  </a:lnTo>
                  <a:lnTo>
                    <a:pt x="155" y="265"/>
                  </a:lnTo>
                  <a:lnTo>
                    <a:pt x="157" y="268"/>
                  </a:lnTo>
                  <a:lnTo>
                    <a:pt x="157" y="271"/>
                  </a:lnTo>
                  <a:lnTo>
                    <a:pt x="158" y="273"/>
                  </a:lnTo>
                  <a:lnTo>
                    <a:pt x="162" y="273"/>
                  </a:lnTo>
                  <a:lnTo>
                    <a:pt x="164" y="272"/>
                  </a:lnTo>
                  <a:lnTo>
                    <a:pt x="165" y="273"/>
                  </a:lnTo>
                  <a:lnTo>
                    <a:pt x="169" y="277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6" y="280"/>
                  </a:lnTo>
                  <a:lnTo>
                    <a:pt x="179" y="277"/>
                  </a:lnTo>
                  <a:lnTo>
                    <a:pt x="180" y="276"/>
                  </a:lnTo>
                  <a:lnTo>
                    <a:pt x="199" y="269"/>
                  </a:lnTo>
                  <a:lnTo>
                    <a:pt x="207" y="263"/>
                  </a:lnTo>
                  <a:lnTo>
                    <a:pt x="214" y="255"/>
                  </a:lnTo>
                  <a:lnTo>
                    <a:pt x="216" y="253"/>
                  </a:lnTo>
                  <a:lnTo>
                    <a:pt x="217" y="251"/>
                  </a:lnTo>
                  <a:lnTo>
                    <a:pt x="217" y="250"/>
                  </a:lnTo>
                  <a:lnTo>
                    <a:pt x="216" y="244"/>
                  </a:lnTo>
                  <a:lnTo>
                    <a:pt x="215" y="241"/>
                  </a:lnTo>
                  <a:lnTo>
                    <a:pt x="213" y="241"/>
                  </a:lnTo>
                  <a:lnTo>
                    <a:pt x="207" y="238"/>
                  </a:lnTo>
                  <a:lnTo>
                    <a:pt x="207" y="235"/>
                  </a:lnTo>
                  <a:lnTo>
                    <a:pt x="208" y="229"/>
                  </a:lnTo>
                  <a:lnTo>
                    <a:pt x="206" y="224"/>
                  </a:lnTo>
                  <a:lnTo>
                    <a:pt x="202" y="217"/>
                  </a:lnTo>
                  <a:lnTo>
                    <a:pt x="200" y="207"/>
                  </a:lnTo>
                  <a:lnTo>
                    <a:pt x="198" y="186"/>
                  </a:lnTo>
                  <a:lnTo>
                    <a:pt x="198" y="176"/>
                  </a:lnTo>
                  <a:lnTo>
                    <a:pt x="198" y="172"/>
                  </a:lnTo>
                  <a:lnTo>
                    <a:pt x="195" y="169"/>
                  </a:lnTo>
                  <a:lnTo>
                    <a:pt x="191" y="168"/>
                  </a:lnTo>
                  <a:lnTo>
                    <a:pt x="188" y="167"/>
                  </a:lnTo>
                  <a:lnTo>
                    <a:pt x="188" y="164"/>
                  </a:lnTo>
                  <a:lnTo>
                    <a:pt x="189" y="162"/>
                  </a:lnTo>
                  <a:lnTo>
                    <a:pt x="192" y="162"/>
                  </a:lnTo>
                  <a:lnTo>
                    <a:pt x="204" y="169"/>
                  </a:lnTo>
                  <a:lnTo>
                    <a:pt x="207" y="170"/>
                  </a:lnTo>
                  <a:lnTo>
                    <a:pt x="211" y="169"/>
                  </a:lnTo>
                  <a:lnTo>
                    <a:pt x="228" y="157"/>
                  </a:lnTo>
                  <a:lnTo>
                    <a:pt x="236" y="147"/>
                  </a:lnTo>
                  <a:lnTo>
                    <a:pt x="240" y="144"/>
                  </a:lnTo>
                  <a:lnTo>
                    <a:pt x="253" y="140"/>
                  </a:lnTo>
                  <a:lnTo>
                    <a:pt x="260" y="137"/>
                  </a:lnTo>
                  <a:lnTo>
                    <a:pt x="264" y="134"/>
                  </a:lnTo>
                  <a:lnTo>
                    <a:pt x="265" y="129"/>
                  </a:lnTo>
                  <a:lnTo>
                    <a:pt x="264" y="125"/>
                  </a:lnTo>
                  <a:lnTo>
                    <a:pt x="260" y="120"/>
                  </a:lnTo>
                  <a:lnTo>
                    <a:pt x="258" y="117"/>
                  </a:lnTo>
                  <a:lnTo>
                    <a:pt x="259" y="113"/>
                  </a:lnTo>
                  <a:lnTo>
                    <a:pt x="261" y="109"/>
                  </a:lnTo>
                  <a:lnTo>
                    <a:pt x="262" y="107"/>
                  </a:lnTo>
                  <a:lnTo>
                    <a:pt x="263" y="102"/>
                  </a:lnTo>
                  <a:lnTo>
                    <a:pt x="264" y="100"/>
                  </a:lnTo>
                  <a:lnTo>
                    <a:pt x="265" y="97"/>
                  </a:lnTo>
                  <a:lnTo>
                    <a:pt x="266" y="96"/>
                  </a:lnTo>
                  <a:lnTo>
                    <a:pt x="268" y="96"/>
                  </a:lnTo>
                  <a:lnTo>
                    <a:pt x="276" y="97"/>
                  </a:lnTo>
                  <a:lnTo>
                    <a:pt x="297" y="97"/>
                  </a:lnTo>
                  <a:lnTo>
                    <a:pt x="299" y="96"/>
                  </a:lnTo>
                  <a:lnTo>
                    <a:pt x="303" y="90"/>
                  </a:lnTo>
                  <a:lnTo>
                    <a:pt x="316" y="79"/>
                  </a:lnTo>
                  <a:lnTo>
                    <a:pt x="319" y="77"/>
                  </a:lnTo>
                  <a:lnTo>
                    <a:pt x="336" y="74"/>
                  </a:lnTo>
                  <a:lnTo>
                    <a:pt x="346" y="68"/>
                  </a:lnTo>
                  <a:lnTo>
                    <a:pt x="348" y="67"/>
                  </a:lnTo>
                  <a:lnTo>
                    <a:pt x="349" y="66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8" y="59"/>
                  </a:lnTo>
                  <a:lnTo>
                    <a:pt x="349" y="57"/>
                  </a:lnTo>
                  <a:lnTo>
                    <a:pt x="349" y="56"/>
                  </a:lnTo>
                  <a:lnTo>
                    <a:pt x="351" y="55"/>
                  </a:lnTo>
                  <a:lnTo>
                    <a:pt x="350" y="54"/>
                  </a:lnTo>
                  <a:lnTo>
                    <a:pt x="349" y="54"/>
                  </a:lnTo>
                  <a:lnTo>
                    <a:pt x="349" y="53"/>
                  </a:lnTo>
                  <a:lnTo>
                    <a:pt x="350" y="52"/>
                  </a:lnTo>
                  <a:lnTo>
                    <a:pt x="351" y="51"/>
                  </a:lnTo>
                  <a:lnTo>
                    <a:pt x="356" y="51"/>
                  </a:lnTo>
                  <a:lnTo>
                    <a:pt x="358" y="51"/>
                  </a:lnTo>
                  <a:lnTo>
                    <a:pt x="360" y="49"/>
                  </a:lnTo>
                  <a:lnTo>
                    <a:pt x="361" y="47"/>
                  </a:lnTo>
                  <a:lnTo>
                    <a:pt x="362" y="47"/>
                  </a:lnTo>
                  <a:lnTo>
                    <a:pt x="364" y="46"/>
                  </a:lnTo>
                  <a:lnTo>
                    <a:pt x="365" y="44"/>
                  </a:lnTo>
                  <a:lnTo>
                    <a:pt x="365" y="41"/>
                  </a:lnTo>
                  <a:lnTo>
                    <a:pt x="364" y="33"/>
                  </a:lnTo>
                  <a:lnTo>
                    <a:pt x="364" y="30"/>
                  </a:lnTo>
                  <a:lnTo>
                    <a:pt x="366" y="29"/>
                  </a:lnTo>
                  <a:lnTo>
                    <a:pt x="367" y="29"/>
                  </a:lnTo>
                  <a:lnTo>
                    <a:pt x="369" y="27"/>
                  </a:lnTo>
                  <a:lnTo>
                    <a:pt x="369" y="24"/>
                  </a:lnTo>
                  <a:lnTo>
                    <a:pt x="369" y="20"/>
                  </a:lnTo>
                  <a:lnTo>
                    <a:pt x="371" y="20"/>
                  </a:lnTo>
                  <a:lnTo>
                    <a:pt x="374" y="24"/>
                  </a:lnTo>
                  <a:lnTo>
                    <a:pt x="379" y="24"/>
                  </a:lnTo>
                  <a:lnTo>
                    <a:pt x="379" y="24"/>
                  </a:lnTo>
                  <a:lnTo>
                    <a:pt x="378" y="26"/>
                  </a:lnTo>
                  <a:lnTo>
                    <a:pt x="376" y="29"/>
                  </a:lnTo>
                  <a:lnTo>
                    <a:pt x="378" y="30"/>
                  </a:lnTo>
                  <a:lnTo>
                    <a:pt x="379" y="30"/>
                  </a:lnTo>
                  <a:lnTo>
                    <a:pt x="382" y="30"/>
                  </a:lnTo>
                  <a:lnTo>
                    <a:pt x="386" y="29"/>
                  </a:lnTo>
                  <a:lnTo>
                    <a:pt x="388" y="26"/>
                  </a:lnTo>
                  <a:lnTo>
                    <a:pt x="389" y="22"/>
                  </a:lnTo>
                  <a:lnTo>
                    <a:pt x="385" y="10"/>
                  </a:lnTo>
                  <a:lnTo>
                    <a:pt x="384" y="5"/>
                  </a:lnTo>
                  <a:lnTo>
                    <a:pt x="386" y="2"/>
                  </a:lnTo>
                  <a:lnTo>
                    <a:pt x="391" y="3"/>
                  </a:lnTo>
                  <a:lnTo>
                    <a:pt x="392" y="5"/>
                  </a:lnTo>
                  <a:lnTo>
                    <a:pt x="394" y="6"/>
                  </a:lnTo>
                  <a:lnTo>
                    <a:pt x="396" y="8"/>
                  </a:lnTo>
                  <a:lnTo>
                    <a:pt x="397" y="10"/>
                  </a:lnTo>
                  <a:lnTo>
                    <a:pt x="398" y="12"/>
                  </a:lnTo>
                  <a:lnTo>
                    <a:pt x="400" y="14"/>
                  </a:lnTo>
                  <a:lnTo>
                    <a:pt x="422" y="15"/>
                  </a:lnTo>
                  <a:lnTo>
                    <a:pt x="424" y="15"/>
                  </a:lnTo>
                  <a:lnTo>
                    <a:pt x="427" y="13"/>
                  </a:lnTo>
                  <a:lnTo>
                    <a:pt x="428" y="13"/>
                  </a:lnTo>
                  <a:lnTo>
                    <a:pt x="430" y="14"/>
                  </a:lnTo>
                  <a:lnTo>
                    <a:pt x="432" y="18"/>
                  </a:lnTo>
                  <a:lnTo>
                    <a:pt x="433" y="19"/>
                  </a:lnTo>
                  <a:lnTo>
                    <a:pt x="435" y="20"/>
                  </a:lnTo>
                  <a:lnTo>
                    <a:pt x="439" y="20"/>
                  </a:lnTo>
                  <a:lnTo>
                    <a:pt x="440" y="21"/>
                  </a:lnTo>
                  <a:lnTo>
                    <a:pt x="441" y="24"/>
                  </a:lnTo>
                  <a:lnTo>
                    <a:pt x="441" y="27"/>
                  </a:lnTo>
                  <a:lnTo>
                    <a:pt x="441" y="30"/>
                  </a:lnTo>
                  <a:lnTo>
                    <a:pt x="439" y="31"/>
                  </a:lnTo>
                  <a:lnTo>
                    <a:pt x="438" y="32"/>
                  </a:lnTo>
                  <a:lnTo>
                    <a:pt x="429" y="34"/>
                  </a:lnTo>
                  <a:lnTo>
                    <a:pt x="428" y="35"/>
                  </a:lnTo>
                  <a:lnTo>
                    <a:pt x="429" y="37"/>
                  </a:lnTo>
                  <a:lnTo>
                    <a:pt x="431" y="39"/>
                  </a:lnTo>
                  <a:lnTo>
                    <a:pt x="432" y="41"/>
                  </a:lnTo>
                  <a:lnTo>
                    <a:pt x="434" y="44"/>
                  </a:lnTo>
                  <a:lnTo>
                    <a:pt x="441" y="45"/>
                  </a:lnTo>
                  <a:lnTo>
                    <a:pt x="449" y="43"/>
                  </a:lnTo>
                  <a:lnTo>
                    <a:pt x="453" y="41"/>
                  </a:lnTo>
                  <a:lnTo>
                    <a:pt x="455" y="39"/>
                  </a:lnTo>
                  <a:lnTo>
                    <a:pt x="457" y="36"/>
                  </a:lnTo>
                  <a:lnTo>
                    <a:pt x="457" y="35"/>
                  </a:lnTo>
                  <a:lnTo>
                    <a:pt x="460" y="35"/>
                  </a:lnTo>
                  <a:lnTo>
                    <a:pt x="462" y="36"/>
                  </a:lnTo>
                  <a:lnTo>
                    <a:pt x="463" y="37"/>
                  </a:lnTo>
                  <a:lnTo>
                    <a:pt x="463" y="39"/>
                  </a:lnTo>
                  <a:lnTo>
                    <a:pt x="463" y="42"/>
                  </a:lnTo>
                  <a:lnTo>
                    <a:pt x="465" y="47"/>
                  </a:lnTo>
                  <a:lnTo>
                    <a:pt x="469" y="47"/>
                  </a:lnTo>
                  <a:lnTo>
                    <a:pt x="475" y="44"/>
                  </a:lnTo>
                  <a:lnTo>
                    <a:pt x="478" y="41"/>
                  </a:lnTo>
                  <a:lnTo>
                    <a:pt x="478" y="36"/>
                  </a:lnTo>
                  <a:lnTo>
                    <a:pt x="476" y="31"/>
                  </a:lnTo>
                  <a:lnTo>
                    <a:pt x="476" y="26"/>
                  </a:lnTo>
                  <a:lnTo>
                    <a:pt x="481" y="21"/>
                  </a:lnTo>
                  <a:lnTo>
                    <a:pt x="484" y="17"/>
                  </a:lnTo>
                  <a:lnTo>
                    <a:pt x="486" y="15"/>
                  </a:lnTo>
                  <a:lnTo>
                    <a:pt x="488" y="14"/>
                  </a:lnTo>
                  <a:lnTo>
                    <a:pt x="491" y="14"/>
                  </a:lnTo>
                  <a:lnTo>
                    <a:pt x="493" y="15"/>
                  </a:lnTo>
                  <a:lnTo>
                    <a:pt x="495" y="17"/>
                  </a:lnTo>
                  <a:lnTo>
                    <a:pt x="498" y="18"/>
                  </a:lnTo>
                  <a:lnTo>
                    <a:pt x="500" y="18"/>
                  </a:lnTo>
                  <a:lnTo>
                    <a:pt x="503" y="18"/>
                  </a:lnTo>
                  <a:lnTo>
                    <a:pt x="505" y="17"/>
                  </a:lnTo>
                  <a:lnTo>
                    <a:pt x="507" y="15"/>
                  </a:lnTo>
                  <a:lnTo>
                    <a:pt x="510" y="11"/>
                  </a:lnTo>
                  <a:lnTo>
                    <a:pt x="511" y="9"/>
                  </a:lnTo>
                  <a:lnTo>
                    <a:pt x="513" y="7"/>
                  </a:lnTo>
                  <a:lnTo>
                    <a:pt x="518" y="7"/>
                  </a:lnTo>
                  <a:lnTo>
                    <a:pt x="521" y="7"/>
                  </a:lnTo>
                  <a:lnTo>
                    <a:pt x="523" y="6"/>
                  </a:lnTo>
                  <a:lnTo>
                    <a:pt x="523" y="1"/>
                  </a:lnTo>
                  <a:lnTo>
                    <a:pt x="525" y="0"/>
                  </a:lnTo>
                  <a:lnTo>
                    <a:pt x="528" y="1"/>
                  </a:lnTo>
                  <a:lnTo>
                    <a:pt x="529" y="6"/>
                  </a:lnTo>
                  <a:lnTo>
                    <a:pt x="530" y="12"/>
                  </a:lnTo>
                  <a:lnTo>
                    <a:pt x="531" y="17"/>
                  </a:lnTo>
                  <a:lnTo>
                    <a:pt x="537" y="29"/>
                  </a:lnTo>
                  <a:lnTo>
                    <a:pt x="540" y="38"/>
                  </a:lnTo>
                  <a:lnTo>
                    <a:pt x="541" y="39"/>
                  </a:lnTo>
                  <a:lnTo>
                    <a:pt x="541" y="41"/>
                  </a:lnTo>
                  <a:lnTo>
                    <a:pt x="543" y="43"/>
                  </a:lnTo>
                  <a:lnTo>
                    <a:pt x="545" y="45"/>
                  </a:lnTo>
                  <a:lnTo>
                    <a:pt x="547" y="46"/>
                  </a:lnTo>
                  <a:lnTo>
                    <a:pt x="547" y="46"/>
                  </a:lnTo>
                  <a:lnTo>
                    <a:pt x="549" y="45"/>
                  </a:lnTo>
                  <a:lnTo>
                    <a:pt x="557" y="45"/>
                  </a:lnTo>
                  <a:lnTo>
                    <a:pt x="558" y="47"/>
                  </a:lnTo>
                  <a:lnTo>
                    <a:pt x="559" y="46"/>
                  </a:lnTo>
                  <a:lnTo>
                    <a:pt x="559" y="44"/>
                  </a:lnTo>
                  <a:lnTo>
                    <a:pt x="560" y="43"/>
                  </a:lnTo>
                  <a:lnTo>
                    <a:pt x="561" y="42"/>
                  </a:lnTo>
                  <a:lnTo>
                    <a:pt x="562" y="42"/>
                  </a:lnTo>
                  <a:lnTo>
                    <a:pt x="565" y="42"/>
                  </a:lnTo>
                  <a:lnTo>
                    <a:pt x="565" y="42"/>
                  </a:lnTo>
                  <a:lnTo>
                    <a:pt x="565" y="41"/>
                  </a:lnTo>
                  <a:lnTo>
                    <a:pt x="566" y="39"/>
                  </a:lnTo>
                  <a:lnTo>
                    <a:pt x="568" y="39"/>
                  </a:lnTo>
                  <a:lnTo>
                    <a:pt x="569" y="39"/>
                  </a:lnTo>
                  <a:lnTo>
                    <a:pt x="571" y="42"/>
                  </a:lnTo>
                  <a:lnTo>
                    <a:pt x="571" y="42"/>
                  </a:lnTo>
                  <a:lnTo>
                    <a:pt x="572" y="42"/>
                  </a:lnTo>
                  <a:lnTo>
                    <a:pt x="572" y="669"/>
                  </a:lnTo>
                  <a:close/>
                  <a:moveTo>
                    <a:pt x="340" y="921"/>
                  </a:moveTo>
                  <a:lnTo>
                    <a:pt x="341" y="918"/>
                  </a:lnTo>
                  <a:lnTo>
                    <a:pt x="342" y="915"/>
                  </a:lnTo>
                  <a:lnTo>
                    <a:pt x="342" y="913"/>
                  </a:lnTo>
                  <a:lnTo>
                    <a:pt x="343" y="912"/>
                  </a:lnTo>
                  <a:lnTo>
                    <a:pt x="344" y="912"/>
                  </a:lnTo>
                  <a:lnTo>
                    <a:pt x="345" y="912"/>
                  </a:lnTo>
                  <a:lnTo>
                    <a:pt x="347" y="912"/>
                  </a:lnTo>
                  <a:lnTo>
                    <a:pt x="348" y="912"/>
                  </a:lnTo>
                  <a:lnTo>
                    <a:pt x="348" y="911"/>
                  </a:lnTo>
                  <a:lnTo>
                    <a:pt x="349" y="911"/>
                  </a:lnTo>
                  <a:lnTo>
                    <a:pt x="349" y="913"/>
                  </a:lnTo>
                  <a:lnTo>
                    <a:pt x="348" y="915"/>
                  </a:lnTo>
                  <a:lnTo>
                    <a:pt x="348" y="917"/>
                  </a:lnTo>
                  <a:lnTo>
                    <a:pt x="347" y="917"/>
                  </a:lnTo>
                  <a:lnTo>
                    <a:pt x="346" y="918"/>
                  </a:lnTo>
                  <a:lnTo>
                    <a:pt x="347" y="923"/>
                  </a:lnTo>
                  <a:lnTo>
                    <a:pt x="346" y="926"/>
                  </a:lnTo>
                  <a:lnTo>
                    <a:pt x="344" y="927"/>
                  </a:lnTo>
                  <a:lnTo>
                    <a:pt x="343" y="928"/>
                  </a:lnTo>
                  <a:lnTo>
                    <a:pt x="341" y="927"/>
                  </a:lnTo>
                  <a:lnTo>
                    <a:pt x="340" y="924"/>
                  </a:lnTo>
                  <a:lnTo>
                    <a:pt x="340" y="921"/>
                  </a:lnTo>
                  <a:close/>
                  <a:moveTo>
                    <a:pt x="332" y="944"/>
                  </a:moveTo>
                  <a:lnTo>
                    <a:pt x="330" y="945"/>
                  </a:lnTo>
                  <a:lnTo>
                    <a:pt x="327" y="945"/>
                  </a:lnTo>
                  <a:lnTo>
                    <a:pt x="324" y="944"/>
                  </a:lnTo>
                  <a:lnTo>
                    <a:pt x="323" y="942"/>
                  </a:lnTo>
                  <a:lnTo>
                    <a:pt x="322" y="941"/>
                  </a:lnTo>
                  <a:lnTo>
                    <a:pt x="322" y="939"/>
                  </a:lnTo>
                  <a:lnTo>
                    <a:pt x="322" y="938"/>
                  </a:lnTo>
                  <a:lnTo>
                    <a:pt x="321" y="936"/>
                  </a:lnTo>
                  <a:lnTo>
                    <a:pt x="318" y="932"/>
                  </a:lnTo>
                  <a:lnTo>
                    <a:pt x="316" y="929"/>
                  </a:lnTo>
                  <a:lnTo>
                    <a:pt x="316" y="927"/>
                  </a:lnTo>
                  <a:lnTo>
                    <a:pt x="321" y="915"/>
                  </a:lnTo>
                  <a:lnTo>
                    <a:pt x="322" y="914"/>
                  </a:lnTo>
                  <a:lnTo>
                    <a:pt x="323" y="913"/>
                  </a:lnTo>
                  <a:lnTo>
                    <a:pt x="327" y="912"/>
                  </a:lnTo>
                  <a:lnTo>
                    <a:pt x="327" y="915"/>
                  </a:lnTo>
                  <a:lnTo>
                    <a:pt x="322" y="917"/>
                  </a:lnTo>
                  <a:lnTo>
                    <a:pt x="320" y="921"/>
                  </a:lnTo>
                  <a:lnTo>
                    <a:pt x="320" y="922"/>
                  </a:lnTo>
                  <a:lnTo>
                    <a:pt x="319" y="926"/>
                  </a:lnTo>
                  <a:lnTo>
                    <a:pt x="319" y="927"/>
                  </a:lnTo>
                  <a:lnTo>
                    <a:pt x="319" y="929"/>
                  </a:lnTo>
                  <a:lnTo>
                    <a:pt x="319" y="931"/>
                  </a:lnTo>
                  <a:lnTo>
                    <a:pt x="321" y="932"/>
                  </a:lnTo>
                  <a:lnTo>
                    <a:pt x="322" y="931"/>
                  </a:lnTo>
                  <a:lnTo>
                    <a:pt x="322" y="934"/>
                  </a:lnTo>
                  <a:lnTo>
                    <a:pt x="323" y="938"/>
                  </a:lnTo>
                  <a:lnTo>
                    <a:pt x="324" y="939"/>
                  </a:lnTo>
                  <a:lnTo>
                    <a:pt x="325" y="941"/>
                  </a:lnTo>
                  <a:lnTo>
                    <a:pt x="326" y="941"/>
                  </a:lnTo>
                  <a:lnTo>
                    <a:pt x="327" y="942"/>
                  </a:lnTo>
                  <a:lnTo>
                    <a:pt x="328" y="943"/>
                  </a:lnTo>
                  <a:lnTo>
                    <a:pt x="330" y="943"/>
                  </a:lnTo>
                  <a:lnTo>
                    <a:pt x="332" y="940"/>
                  </a:lnTo>
                  <a:lnTo>
                    <a:pt x="334" y="940"/>
                  </a:lnTo>
                  <a:lnTo>
                    <a:pt x="332" y="944"/>
                  </a:lnTo>
                  <a:close/>
                  <a:moveTo>
                    <a:pt x="384" y="937"/>
                  </a:moveTo>
                  <a:lnTo>
                    <a:pt x="385" y="939"/>
                  </a:lnTo>
                  <a:lnTo>
                    <a:pt x="385" y="939"/>
                  </a:lnTo>
                  <a:lnTo>
                    <a:pt x="384" y="939"/>
                  </a:lnTo>
                  <a:lnTo>
                    <a:pt x="383" y="939"/>
                  </a:lnTo>
                  <a:lnTo>
                    <a:pt x="381" y="940"/>
                  </a:lnTo>
                  <a:lnTo>
                    <a:pt x="380" y="940"/>
                  </a:lnTo>
                  <a:lnTo>
                    <a:pt x="379" y="939"/>
                  </a:lnTo>
                  <a:lnTo>
                    <a:pt x="380" y="939"/>
                  </a:lnTo>
                  <a:lnTo>
                    <a:pt x="380" y="938"/>
                  </a:lnTo>
                  <a:lnTo>
                    <a:pt x="379" y="937"/>
                  </a:lnTo>
                  <a:lnTo>
                    <a:pt x="379" y="936"/>
                  </a:lnTo>
                  <a:lnTo>
                    <a:pt x="379" y="935"/>
                  </a:lnTo>
                  <a:lnTo>
                    <a:pt x="379" y="933"/>
                  </a:lnTo>
                  <a:lnTo>
                    <a:pt x="375" y="931"/>
                  </a:lnTo>
                  <a:lnTo>
                    <a:pt x="373" y="928"/>
                  </a:lnTo>
                  <a:lnTo>
                    <a:pt x="373" y="927"/>
                  </a:lnTo>
                  <a:lnTo>
                    <a:pt x="374" y="927"/>
                  </a:lnTo>
                  <a:lnTo>
                    <a:pt x="375" y="928"/>
                  </a:lnTo>
                  <a:lnTo>
                    <a:pt x="376" y="930"/>
                  </a:lnTo>
                  <a:lnTo>
                    <a:pt x="378" y="931"/>
                  </a:lnTo>
                  <a:lnTo>
                    <a:pt x="379" y="930"/>
                  </a:lnTo>
                  <a:lnTo>
                    <a:pt x="380" y="929"/>
                  </a:lnTo>
                  <a:lnTo>
                    <a:pt x="381" y="928"/>
                  </a:lnTo>
                  <a:lnTo>
                    <a:pt x="381" y="929"/>
                  </a:lnTo>
                  <a:lnTo>
                    <a:pt x="382" y="930"/>
                  </a:lnTo>
                  <a:lnTo>
                    <a:pt x="383" y="930"/>
                  </a:lnTo>
                  <a:lnTo>
                    <a:pt x="383" y="931"/>
                  </a:lnTo>
                  <a:lnTo>
                    <a:pt x="384" y="934"/>
                  </a:lnTo>
                  <a:lnTo>
                    <a:pt x="384" y="935"/>
                  </a:lnTo>
                  <a:lnTo>
                    <a:pt x="384" y="937"/>
                  </a:lnTo>
                  <a:close/>
                  <a:moveTo>
                    <a:pt x="559" y="863"/>
                  </a:moveTo>
                  <a:lnTo>
                    <a:pt x="560" y="866"/>
                  </a:lnTo>
                  <a:lnTo>
                    <a:pt x="560" y="867"/>
                  </a:lnTo>
                  <a:lnTo>
                    <a:pt x="560" y="870"/>
                  </a:lnTo>
                  <a:lnTo>
                    <a:pt x="559" y="872"/>
                  </a:lnTo>
                  <a:lnTo>
                    <a:pt x="554" y="870"/>
                  </a:lnTo>
                  <a:lnTo>
                    <a:pt x="550" y="867"/>
                  </a:lnTo>
                  <a:lnTo>
                    <a:pt x="548" y="864"/>
                  </a:lnTo>
                  <a:lnTo>
                    <a:pt x="547" y="861"/>
                  </a:lnTo>
                  <a:lnTo>
                    <a:pt x="548" y="859"/>
                  </a:lnTo>
                  <a:lnTo>
                    <a:pt x="550" y="858"/>
                  </a:lnTo>
                  <a:lnTo>
                    <a:pt x="551" y="857"/>
                  </a:lnTo>
                  <a:lnTo>
                    <a:pt x="551" y="856"/>
                  </a:lnTo>
                  <a:lnTo>
                    <a:pt x="551" y="855"/>
                  </a:lnTo>
                  <a:lnTo>
                    <a:pt x="552" y="855"/>
                  </a:lnTo>
                  <a:lnTo>
                    <a:pt x="554" y="855"/>
                  </a:lnTo>
                  <a:lnTo>
                    <a:pt x="556" y="855"/>
                  </a:lnTo>
                  <a:lnTo>
                    <a:pt x="558" y="858"/>
                  </a:lnTo>
                  <a:lnTo>
                    <a:pt x="559" y="861"/>
                  </a:lnTo>
                  <a:lnTo>
                    <a:pt x="559" y="863"/>
                  </a:lnTo>
                  <a:close/>
                  <a:moveTo>
                    <a:pt x="301" y="752"/>
                  </a:moveTo>
                  <a:lnTo>
                    <a:pt x="302" y="756"/>
                  </a:lnTo>
                  <a:lnTo>
                    <a:pt x="302" y="759"/>
                  </a:lnTo>
                  <a:lnTo>
                    <a:pt x="301" y="765"/>
                  </a:lnTo>
                  <a:lnTo>
                    <a:pt x="300" y="766"/>
                  </a:lnTo>
                  <a:lnTo>
                    <a:pt x="297" y="764"/>
                  </a:lnTo>
                  <a:lnTo>
                    <a:pt x="296" y="761"/>
                  </a:lnTo>
                  <a:lnTo>
                    <a:pt x="292" y="749"/>
                  </a:lnTo>
                  <a:lnTo>
                    <a:pt x="292" y="747"/>
                  </a:lnTo>
                  <a:lnTo>
                    <a:pt x="295" y="747"/>
                  </a:lnTo>
                  <a:lnTo>
                    <a:pt x="298" y="749"/>
                  </a:lnTo>
                  <a:lnTo>
                    <a:pt x="300" y="751"/>
                  </a:lnTo>
                  <a:lnTo>
                    <a:pt x="301" y="7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7" name="Freeform 30">
              <a:extLst>
                <a:ext uri="{FF2B5EF4-FFF2-40B4-BE49-F238E27FC236}">
                  <a16:creationId xmlns:a16="http://schemas.microsoft.com/office/drawing/2014/main" id="{72728B74-9C9E-A8C7-63AA-C0EDD8405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9695" y="1396492"/>
              <a:ext cx="750261" cy="571897"/>
            </a:xfrm>
            <a:custGeom>
              <a:avLst/>
              <a:gdLst>
                <a:gd name="T0" fmla="*/ 505 w 530"/>
                <a:gd name="T1" fmla="*/ 153 h 404"/>
                <a:gd name="T2" fmla="*/ 498 w 530"/>
                <a:gd name="T3" fmla="*/ 179 h 404"/>
                <a:gd name="T4" fmla="*/ 526 w 530"/>
                <a:gd name="T5" fmla="*/ 192 h 404"/>
                <a:gd name="T6" fmla="*/ 512 w 530"/>
                <a:gd name="T7" fmla="*/ 212 h 404"/>
                <a:gd name="T8" fmla="*/ 485 w 530"/>
                <a:gd name="T9" fmla="*/ 208 h 404"/>
                <a:gd name="T10" fmla="*/ 472 w 530"/>
                <a:gd name="T11" fmla="*/ 234 h 404"/>
                <a:gd name="T12" fmla="*/ 444 w 530"/>
                <a:gd name="T13" fmla="*/ 243 h 404"/>
                <a:gd name="T14" fmla="*/ 438 w 530"/>
                <a:gd name="T15" fmla="*/ 260 h 404"/>
                <a:gd name="T16" fmla="*/ 432 w 530"/>
                <a:gd name="T17" fmla="*/ 279 h 404"/>
                <a:gd name="T18" fmla="*/ 431 w 530"/>
                <a:gd name="T19" fmla="*/ 303 h 404"/>
                <a:gd name="T20" fmla="*/ 415 w 530"/>
                <a:gd name="T21" fmla="*/ 333 h 404"/>
                <a:gd name="T22" fmla="*/ 430 w 530"/>
                <a:gd name="T23" fmla="*/ 340 h 404"/>
                <a:gd name="T24" fmla="*/ 438 w 530"/>
                <a:gd name="T25" fmla="*/ 350 h 404"/>
                <a:gd name="T26" fmla="*/ 427 w 530"/>
                <a:gd name="T27" fmla="*/ 366 h 404"/>
                <a:gd name="T28" fmla="*/ 415 w 530"/>
                <a:gd name="T29" fmla="*/ 356 h 404"/>
                <a:gd name="T30" fmla="*/ 410 w 530"/>
                <a:gd name="T31" fmla="*/ 340 h 404"/>
                <a:gd name="T32" fmla="*/ 383 w 530"/>
                <a:gd name="T33" fmla="*/ 356 h 404"/>
                <a:gd name="T34" fmla="*/ 352 w 530"/>
                <a:gd name="T35" fmla="*/ 365 h 404"/>
                <a:gd name="T36" fmla="*/ 349 w 530"/>
                <a:gd name="T37" fmla="*/ 378 h 404"/>
                <a:gd name="T38" fmla="*/ 338 w 530"/>
                <a:gd name="T39" fmla="*/ 388 h 404"/>
                <a:gd name="T40" fmla="*/ 302 w 530"/>
                <a:gd name="T41" fmla="*/ 403 h 404"/>
                <a:gd name="T42" fmla="*/ 275 w 530"/>
                <a:gd name="T43" fmla="*/ 397 h 404"/>
                <a:gd name="T44" fmla="*/ 258 w 530"/>
                <a:gd name="T45" fmla="*/ 397 h 404"/>
                <a:gd name="T46" fmla="*/ 231 w 530"/>
                <a:gd name="T47" fmla="*/ 394 h 404"/>
                <a:gd name="T48" fmla="*/ 231 w 530"/>
                <a:gd name="T49" fmla="*/ 385 h 404"/>
                <a:gd name="T50" fmla="*/ 223 w 530"/>
                <a:gd name="T51" fmla="*/ 359 h 404"/>
                <a:gd name="T52" fmla="*/ 199 w 530"/>
                <a:gd name="T53" fmla="*/ 340 h 404"/>
                <a:gd name="T54" fmla="*/ 190 w 530"/>
                <a:gd name="T55" fmla="*/ 333 h 404"/>
                <a:gd name="T56" fmla="*/ 179 w 530"/>
                <a:gd name="T57" fmla="*/ 328 h 404"/>
                <a:gd name="T58" fmla="*/ 158 w 530"/>
                <a:gd name="T59" fmla="*/ 298 h 404"/>
                <a:gd name="T60" fmla="*/ 162 w 530"/>
                <a:gd name="T61" fmla="*/ 275 h 404"/>
                <a:gd name="T62" fmla="*/ 173 w 530"/>
                <a:gd name="T63" fmla="*/ 263 h 404"/>
                <a:gd name="T64" fmla="*/ 163 w 530"/>
                <a:gd name="T65" fmla="*/ 241 h 404"/>
                <a:gd name="T66" fmla="*/ 150 w 530"/>
                <a:gd name="T67" fmla="*/ 225 h 404"/>
                <a:gd name="T68" fmla="*/ 108 w 530"/>
                <a:gd name="T69" fmla="*/ 224 h 404"/>
                <a:gd name="T70" fmla="*/ 97 w 530"/>
                <a:gd name="T71" fmla="*/ 216 h 404"/>
                <a:gd name="T72" fmla="*/ 75 w 530"/>
                <a:gd name="T73" fmla="*/ 211 h 404"/>
                <a:gd name="T74" fmla="*/ 38 w 530"/>
                <a:gd name="T75" fmla="*/ 185 h 404"/>
                <a:gd name="T76" fmla="*/ 33 w 530"/>
                <a:gd name="T77" fmla="*/ 183 h 404"/>
                <a:gd name="T78" fmla="*/ 23 w 530"/>
                <a:gd name="T79" fmla="*/ 177 h 404"/>
                <a:gd name="T80" fmla="*/ 26 w 530"/>
                <a:gd name="T81" fmla="*/ 147 h 404"/>
                <a:gd name="T82" fmla="*/ 20 w 530"/>
                <a:gd name="T83" fmla="*/ 123 h 404"/>
                <a:gd name="T84" fmla="*/ 10 w 530"/>
                <a:gd name="T85" fmla="*/ 85 h 404"/>
                <a:gd name="T86" fmla="*/ 25 w 530"/>
                <a:gd name="T87" fmla="*/ 55 h 404"/>
                <a:gd name="T88" fmla="*/ 57 w 530"/>
                <a:gd name="T89" fmla="*/ 24 h 404"/>
                <a:gd name="T90" fmla="*/ 116 w 530"/>
                <a:gd name="T91" fmla="*/ 9 h 404"/>
                <a:gd name="T92" fmla="*/ 174 w 530"/>
                <a:gd name="T93" fmla="*/ 8 h 404"/>
                <a:gd name="T94" fmla="*/ 201 w 530"/>
                <a:gd name="T95" fmla="*/ 15 h 404"/>
                <a:gd name="T96" fmla="*/ 248 w 530"/>
                <a:gd name="T97" fmla="*/ 15 h 404"/>
                <a:gd name="T98" fmla="*/ 264 w 530"/>
                <a:gd name="T99" fmla="*/ 17 h 404"/>
                <a:gd name="T100" fmla="*/ 309 w 530"/>
                <a:gd name="T101" fmla="*/ 25 h 404"/>
                <a:gd name="T102" fmla="*/ 350 w 530"/>
                <a:gd name="T103" fmla="*/ 5 h 404"/>
                <a:gd name="T104" fmla="*/ 359 w 530"/>
                <a:gd name="T105" fmla="*/ 3 h 404"/>
                <a:gd name="T106" fmla="*/ 377 w 530"/>
                <a:gd name="T107" fmla="*/ 42 h 404"/>
                <a:gd name="T108" fmla="*/ 430 w 530"/>
                <a:gd name="T109" fmla="*/ 56 h 404"/>
                <a:gd name="T110" fmla="*/ 473 w 530"/>
                <a:gd name="T111" fmla="*/ 96 h 404"/>
                <a:gd name="T112" fmla="*/ 0 w 530"/>
                <a:gd name="T113" fmla="*/ 186 h 404"/>
                <a:gd name="T114" fmla="*/ 15 w 530"/>
                <a:gd name="T115" fmla="*/ 121 h 404"/>
                <a:gd name="T116" fmla="*/ 16 w 530"/>
                <a:gd name="T117" fmla="*/ 156 h 404"/>
                <a:gd name="T118" fmla="*/ 10 w 530"/>
                <a:gd name="T119" fmla="*/ 17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0" h="404">
                  <a:moveTo>
                    <a:pt x="511" y="125"/>
                  </a:moveTo>
                  <a:lnTo>
                    <a:pt x="512" y="129"/>
                  </a:lnTo>
                  <a:lnTo>
                    <a:pt x="512" y="133"/>
                  </a:lnTo>
                  <a:lnTo>
                    <a:pt x="512" y="137"/>
                  </a:lnTo>
                  <a:lnTo>
                    <a:pt x="511" y="141"/>
                  </a:lnTo>
                  <a:lnTo>
                    <a:pt x="509" y="144"/>
                  </a:lnTo>
                  <a:lnTo>
                    <a:pt x="508" y="147"/>
                  </a:lnTo>
                  <a:lnTo>
                    <a:pt x="505" y="149"/>
                  </a:lnTo>
                  <a:lnTo>
                    <a:pt x="505" y="153"/>
                  </a:lnTo>
                  <a:lnTo>
                    <a:pt x="507" y="156"/>
                  </a:lnTo>
                  <a:lnTo>
                    <a:pt x="507" y="159"/>
                  </a:lnTo>
                  <a:lnTo>
                    <a:pt x="503" y="161"/>
                  </a:lnTo>
                  <a:lnTo>
                    <a:pt x="502" y="163"/>
                  </a:lnTo>
                  <a:lnTo>
                    <a:pt x="502" y="169"/>
                  </a:lnTo>
                  <a:lnTo>
                    <a:pt x="501" y="171"/>
                  </a:lnTo>
                  <a:lnTo>
                    <a:pt x="498" y="175"/>
                  </a:lnTo>
                  <a:lnTo>
                    <a:pt x="497" y="177"/>
                  </a:lnTo>
                  <a:lnTo>
                    <a:pt x="498" y="179"/>
                  </a:lnTo>
                  <a:lnTo>
                    <a:pt x="500" y="180"/>
                  </a:lnTo>
                  <a:lnTo>
                    <a:pt x="505" y="183"/>
                  </a:lnTo>
                  <a:lnTo>
                    <a:pt x="507" y="183"/>
                  </a:lnTo>
                  <a:lnTo>
                    <a:pt x="512" y="181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0" y="188"/>
                  </a:lnTo>
                  <a:lnTo>
                    <a:pt x="529" y="190"/>
                  </a:lnTo>
                  <a:lnTo>
                    <a:pt x="526" y="192"/>
                  </a:lnTo>
                  <a:lnTo>
                    <a:pt x="524" y="193"/>
                  </a:lnTo>
                  <a:lnTo>
                    <a:pt x="520" y="194"/>
                  </a:lnTo>
                  <a:lnTo>
                    <a:pt x="520" y="195"/>
                  </a:lnTo>
                  <a:lnTo>
                    <a:pt x="517" y="197"/>
                  </a:lnTo>
                  <a:lnTo>
                    <a:pt x="515" y="199"/>
                  </a:lnTo>
                  <a:lnTo>
                    <a:pt x="514" y="201"/>
                  </a:lnTo>
                  <a:lnTo>
                    <a:pt x="514" y="205"/>
                  </a:lnTo>
                  <a:lnTo>
                    <a:pt x="513" y="210"/>
                  </a:lnTo>
                  <a:lnTo>
                    <a:pt x="512" y="212"/>
                  </a:lnTo>
                  <a:lnTo>
                    <a:pt x="509" y="213"/>
                  </a:lnTo>
                  <a:lnTo>
                    <a:pt x="500" y="208"/>
                  </a:lnTo>
                  <a:lnTo>
                    <a:pt x="499" y="208"/>
                  </a:lnTo>
                  <a:lnTo>
                    <a:pt x="498" y="209"/>
                  </a:lnTo>
                  <a:lnTo>
                    <a:pt x="497" y="210"/>
                  </a:lnTo>
                  <a:lnTo>
                    <a:pt x="497" y="211"/>
                  </a:lnTo>
                  <a:lnTo>
                    <a:pt x="496" y="211"/>
                  </a:lnTo>
                  <a:lnTo>
                    <a:pt x="496" y="211"/>
                  </a:lnTo>
                  <a:lnTo>
                    <a:pt x="485" y="208"/>
                  </a:lnTo>
                  <a:lnTo>
                    <a:pt x="481" y="209"/>
                  </a:lnTo>
                  <a:lnTo>
                    <a:pt x="478" y="213"/>
                  </a:lnTo>
                  <a:lnTo>
                    <a:pt x="478" y="215"/>
                  </a:lnTo>
                  <a:lnTo>
                    <a:pt x="478" y="219"/>
                  </a:lnTo>
                  <a:lnTo>
                    <a:pt x="478" y="221"/>
                  </a:lnTo>
                  <a:lnTo>
                    <a:pt x="478" y="222"/>
                  </a:lnTo>
                  <a:lnTo>
                    <a:pt x="474" y="230"/>
                  </a:lnTo>
                  <a:lnTo>
                    <a:pt x="472" y="232"/>
                  </a:lnTo>
                  <a:lnTo>
                    <a:pt x="472" y="234"/>
                  </a:lnTo>
                  <a:lnTo>
                    <a:pt x="470" y="236"/>
                  </a:lnTo>
                  <a:lnTo>
                    <a:pt x="466" y="237"/>
                  </a:lnTo>
                  <a:lnTo>
                    <a:pt x="456" y="240"/>
                  </a:lnTo>
                  <a:lnTo>
                    <a:pt x="454" y="240"/>
                  </a:lnTo>
                  <a:lnTo>
                    <a:pt x="451" y="239"/>
                  </a:lnTo>
                  <a:lnTo>
                    <a:pt x="449" y="239"/>
                  </a:lnTo>
                  <a:lnTo>
                    <a:pt x="446" y="241"/>
                  </a:lnTo>
                  <a:lnTo>
                    <a:pt x="445" y="242"/>
                  </a:lnTo>
                  <a:lnTo>
                    <a:pt x="444" y="243"/>
                  </a:lnTo>
                  <a:lnTo>
                    <a:pt x="444" y="244"/>
                  </a:lnTo>
                  <a:lnTo>
                    <a:pt x="443" y="246"/>
                  </a:lnTo>
                  <a:lnTo>
                    <a:pt x="442" y="248"/>
                  </a:lnTo>
                  <a:lnTo>
                    <a:pt x="440" y="249"/>
                  </a:lnTo>
                  <a:lnTo>
                    <a:pt x="438" y="251"/>
                  </a:lnTo>
                  <a:lnTo>
                    <a:pt x="437" y="255"/>
                  </a:lnTo>
                  <a:lnTo>
                    <a:pt x="437" y="255"/>
                  </a:lnTo>
                  <a:lnTo>
                    <a:pt x="438" y="259"/>
                  </a:lnTo>
                  <a:lnTo>
                    <a:pt x="438" y="260"/>
                  </a:lnTo>
                  <a:lnTo>
                    <a:pt x="437" y="261"/>
                  </a:lnTo>
                  <a:lnTo>
                    <a:pt x="436" y="261"/>
                  </a:lnTo>
                  <a:lnTo>
                    <a:pt x="436" y="262"/>
                  </a:lnTo>
                  <a:lnTo>
                    <a:pt x="434" y="264"/>
                  </a:lnTo>
                  <a:lnTo>
                    <a:pt x="433" y="266"/>
                  </a:lnTo>
                  <a:lnTo>
                    <a:pt x="432" y="267"/>
                  </a:lnTo>
                  <a:lnTo>
                    <a:pt x="433" y="275"/>
                  </a:lnTo>
                  <a:lnTo>
                    <a:pt x="432" y="277"/>
                  </a:lnTo>
                  <a:lnTo>
                    <a:pt x="432" y="279"/>
                  </a:lnTo>
                  <a:lnTo>
                    <a:pt x="431" y="280"/>
                  </a:lnTo>
                  <a:lnTo>
                    <a:pt x="431" y="282"/>
                  </a:lnTo>
                  <a:lnTo>
                    <a:pt x="431" y="284"/>
                  </a:lnTo>
                  <a:lnTo>
                    <a:pt x="432" y="287"/>
                  </a:lnTo>
                  <a:lnTo>
                    <a:pt x="434" y="292"/>
                  </a:lnTo>
                  <a:lnTo>
                    <a:pt x="435" y="295"/>
                  </a:lnTo>
                  <a:lnTo>
                    <a:pt x="434" y="298"/>
                  </a:lnTo>
                  <a:lnTo>
                    <a:pt x="433" y="301"/>
                  </a:lnTo>
                  <a:lnTo>
                    <a:pt x="431" y="303"/>
                  </a:lnTo>
                  <a:lnTo>
                    <a:pt x="425" y="306"/>
                  </a:lnTo>
                  <a:lnTo>
                    <a:pt x="424" y="308"/>
                  </a:lnTo>
                  <a:lnTo>
                    <a:pt x="424" y="311"/>
                  </a:lnTo>
                  <a:lnTo>
                    <a:pt x="423" y="315"/>
                  </a:lnTo>
                  <a:lnTo>
                    <a:pt x="423" y="318"/>
                  </a:lnTo>
                  <a:lnTo>
                    <a:pt x="423" y="322"/>
                  </a:lnTo>
                  <a:lnTo>
                    <a:pt x="421" y="325"/>
                  </a:lnTo>
                  <a:lnTo>
                    <a:pt x="417" y="329"/>
                  </a:lnTo>
                  <a:lnTo>
                    <a:pt x="415" y="333"/>
                  </a:lnTo>
                  <a:lnTo>
                    <a:pt x="415" y="337"/>
                  </a:lnTo>
                  <a:lnTo>
                    <a:pt x="416" y="339"/>
                  </a:lnTo>
                  <a:lnTo>
                    <a:pt x="418" y="340"/>
                  </a:lnTo>
                  <a:lnTo>
                    <a:pt x="422" y="340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7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2"/>
                  </a:lnTo>
                  <a:lnTo>
                    <a:pt x="432" y="343"/>
                  </a:lnTo>
                  <a:lnTo>
                    <a:pt x="434" y="343"/>
                  </a:lnTo>
                  <a:lnTo>
                    <a:pt x="435" y="344"/>
                  </a:lnTo>
                  <a:lnTo>
                    <a:pt x="436" y="345"/>
                  </a:lnTo>
                  <a:lnTo>
                    <a:pt x="436" y="346"/>
                  </a:lnTo>
                  <a:lnTo>
                    <a:pt x="437" y="348"/>
                  </a:lnTo>
                  <a:lnTo>
                    <a:pt x="438" y="349"/>
                  </a:lnTo>
                  <a:lnTo>
                    <a:pt x="438" y="350"/>
                  </a:lnTo>
                  <a:lnTo>
                    <a:pt x="438" y="351"/>
                  </a:lnTo>
                  <a:lnTo>
                    <a:pt x="437" y="352"/>
                  </a:lnTo>
                  <a:lnTo>
                    <a:pt x="436" y="360"/>
                  </a:lnTo>
                  <a:lnTo>
                    <a:pt x="436" y="362"/>
                  </a:lnTo>
                  <a:lnTo>
                    <a:pt x="434" y="364"/>
                  </a:lnTo>
                  <a:lnTo>
                    <a:pt x="433" y="364"/>
                  </a:lnTo>
                  <a:lnTo>
                    <a:pt x="430" y="364"/>
                  </a:lnTo>
                  <a:lnTo>
                    <a:pt x="429" y="364"/>
                  </a:lnTo>
                  <a:lnTo>
                    <a:pt x="427" y="366"/>
                  </a:lnTo>
                  <a:lnTo>
                    <a:pt x="426" y="366"/>
                  </a:lnTo>
                  <a:lnTo>
                    <a:pt x="424" y="367"/>
                  </a:lnTo>
                  <a:lnTo>
                    <a:pt x="416" y="365"/>
                  </a:lnTo>
                  <a:lnTo>
                    <a:pt x="414" y="364"/>
                  </a:lnTo>
                  <a:lnTo>
                    <a:pt x="412" y="362"/>
                  </a:lnTo>
                  <a:lnTo>
                    <a:pt x="411" y="359"/>
                  </a:lnTo>
                  <a:lnTo>
                    <a:pt x="412" y="358"/>
                  </a:lnTo>
                  <a:lnTo>
                    <a:pt x="414" y="358"/>
                  </a:lnTo>
                  <a:lnTo>
                    <a:pt x="415" y="356"/>
                  </a:lnTo>
                  <a:lnTo>
                    <a:pt x="414" y="355"/>
                  </a:lnTo>
                  <a:lnTo>
                    <a:pt x="412" y="354"/>
                  </a:lnTo>
                  <a:lnTo>
                    <a:pt x="412" y="352"/>
                  </a:lnTo>
                  <a:lnTo>
                    <a:pt x="414" y="352"/>
                  </a:lnTo>
                  <a:lnTo>
                    <a:pt x="417" y="352"/>
                  </a:lnTo>
                  <a:lnTo>
                    <a:pt x="418" y="351"/>
                  </a:lnTo>
                  <a:lnTo>
                    <a:pt x="411" y="342"/>
                  </a:lnTo>
                  <a:lnTo>
                    <a:pt x="411" y="341"/>
                  </a:lnTo>
                  <a:lnTo>
                    <a:pt x="410" y="340"/>
                  </a:lnTo>
                  <a:lnTo>
                    <a:pt x="409" y="340"/>
                  </a:lnTo>
                  <a:lnTo>
                    <a:pt x="406" y="341"/>
                  </a:lnTo>
                  <a:lnTo>
                    <a:pt x="403" y="346"/>
                  </a:lnTo>
                  <a:lnTo>
                    <a:pt x="400" y="348"/>
                  </a:lnTo>
                  <a:lnTo>
                    <a:pt x="394" y="349"/>
                  </a:lnTo>
                  <a:lnTo>
                    <a:pt x="388" y="346"/>
                  </a:lnTo>
                  <a:lnTo>
                    <a:pt x="386" y="346"/>
                  </a:lnTo>
                  <a:lnTo>
                    <a:pt x="385" y="349"/>
                  </a:lnTo>
                  <a:lnTo>
                    <a:pt x="383" y="356"/>
                  </a:lnTo>
                  <a:lnTo>
                    <a:pt x="382" y="359"/>
                  </a:lnTo>
                  <a:lnTo>
                    <a:pt x="377" y="364"/>
                  </a:lnTo>
                  <a:lnTo>
                    <a:pt x="374" y="366"/>
                  </a:lnTo>
                  <a:lnTo>
                    <a:pt x="370" y="367"/>
                  </a:lnTo>
                  <a:lnTo>
                    <a:pt x="363" y="364"/>
                  </a:lnTo>
                  <a:lnTo>
                    <a:pt x="358" y="364"/>
                  </a:lnTo>
                  <a:lnTo>
                    <a:pt x="354" y="364"/>
                  </a:lnTo>
                  <a:lnTo>
                    <a:pt x="354" y="364"/>
                  </a:lnTo>
                  <a:lnTo>
                    <a:pt x="352" y="365"/>
                  </a:lnTo>
                  <a:lnTo>
                    <a:pt x="351" y="367"/>
                  </a:lnTo>
                  <a:lnTo>
                    <a:pt x="351" y="368"/>
                  </a:lnTo>
                  <a:lnTo>
                    <a:pt x="351" y="369"/>
                  </a:lnTo>
                  <a:lnTo>
                    <a:pt x="351" y="370"/>
                  </a:lnTo>
                  <a:lnTo>
                    <a:pt x="349" y="370"/>
                  </a:lnTo>
                  <a:lnTo>
                    <a:pt x="348" y="371"/>
                  </a:lnTo>
                  <a:lnTo>
                    <a:pt x="347" y="372"/>
                  </a:lnTo>
                  <a:lnTo>
                    <a:pt x="348" y="375"/>
                  </a:lnTo>
                  <a:lnTo>
                    <a:pt x="349" y="378"/>
                  </a:lnTo>
                  <a:lnTo>
                    <a:pt x="351" y="381"/>
                  </a:lnTo>
                  <a:lnTo>
                    <a:pt x="352" y="383"/>
                  </a:lnTo>
                  <a:lnTo>
                    <a:pt x="351" y="388"/>
                  </a:lnTo>
                  <a:lnTo>
                    <a:pt x="350" y="390"/>
                  </a:lnTo>
                  <a:lnTo>
                    <a:pt x="348" y="391"/>
                  </a:lnTo>
                  <a:lnTo>
                    <a:pt x="342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88"/>
                  </a:lnTo>
                  <a:lnTo>
                    <a:pt x="337" y="388"/>
                  </a:lnTo>
                  <a:lnTo>
                    <a:pt x="335" y="389"/>
                  </a:lnTo>
                  <a:lnTo>
                    <a:pt x="329" y="390"/>
                  </a:lnTo>
                  <a:lnTo>
                    <a:pt x="325" y="393"/>
                  </a:lnTo>
                  <a:lnTo>
                    <a:pt x="315" y="402"/>
                  </a:lnTo>
                  <a:lnTo>
                    <a:pt x="311" y="404"/>
                  </a:lnTo>
                  <a:lnTo>
                    <a:pt x="308" y="404"/>
                  </a:lnTo>
                  <a:lnTo>
                    <a:pt x="305" y="403"/>
                  </a:lnTo>
                  <a:lnTo>
                    <a:pt x="302" y="403"/>
                  </a:lnTo>
                  <a:lnTo>
                    <a:pt x="300" y="402"/>
                  </a:lnTo>
                  <a:lnTo>
                    <a:pt x="299" y="401"/>
                  </a:lnTo>
                  <a:lnTo>
                    <a:pt x="298" y="397"/>
                  </a:lnTo>
                  <a:lnTo>
                    <a:pt x="295" y="394"/>
                  </a:lnTo>
                  <a:lnTo>
                    <a:pt x="292" y="393"/>
                  </a:lnTo>
                  <a:lnTo>
                    <a:pt x="290" y="394"/>
                  </a:lnTo>
                  <a:lnTo>
                    <a:pt x="284" y="396"/>
                  </a:lnTo>
                  <a:lnTo>
                    <a:pt x="281" y="397"/>
                  </a:lnTo>
                  <a:lnTo>
                    <a:pt x="275" y="397"/>
                  </a:lnTo>
                  <a:lnTo>
                    <a:pt x="274" y="397"/>
                  </a:lnTo>
                  <a:lnTo>
                    <a:pt x="271" y="395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2" y="399"/>
                  </a:lnTo>
                  <a:lnTo>
                    <a:pt x="261" y="399"/>
                  </a:lnTo>
                  <a:lnTo>
                    <a:pt x="260" y="399"/>
                  </a:lnTo>
                  <a:lnTo>
                    <a:pt x="258" y="398"/>
                  </a:lnTo>
                  <a:lnTo>
                    <a:pt x="258" y="397"/>
                  </a:lnTo>
                  <a:lnTo>
                    <a:pt x="256" y="398"/>
                  </a:lnTo>
                  <a:lnTo>
                    <a:pt x="255" y="399"/>
                  </a:lnTo>
                  <a:lnTo>
                    <a:pt x="249" y="400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2" y="401"/>
                  </a:lnTo>
                  <a:lnTo>
                    <a:pt x="234" y="396"/>
                  </a:lnTo>
                  <a:lnTo>
                    <a:pt x="231" y="395"/>
                  </a:lnTo>
                  <a:lnTo>
                    <a:pt x="231" y="394"/>
                  </a:lnTo>
                  <a:lnTo>
                    <a:pt x="231" y="394"/>
                  </a:lnTo>
                  <a:lnTo>
                    <a:pt x="231" y="393"/>
                  </a:lnTo>
                  <a:lnTo>
                    <a:pt x="229" y="392"/>
                  </a:lnTo>
                  <a:lnTo>
                    <a:pt x="229" y="390"/>
                  </a:lnTo>
                  <a:lnTo>
                    <a:pt x="228" y="389"/>
                  </a:lnTo>
                  <a:lnTo>
                    <a:pt x="228" y="388"/>
                  </a:lnTo>
                  <a:lnTo>
                    <a:pt x="229" y="387"/>
                  </a:lnTo>
                  <a:lnTo>
                    <a:pt x="229" y="386"/>
                  </a:lnTo>
                  <a:lnTo>
                    <a:pt x="231" y="385"/>
                  </a:lnTo>
                  <a:lnTo>
                    <a:pt x="231" y="383"/>
                  </a:lnTo>
                  <a:lnTo>
                    <a:pt x="231" y="380"/>
                  </a:lnTo>
                  <a:lnTo>
                    <a:pt x="231" y="372"/>
                  </a:lnTo>
                  <a:lnTo>
                    <a:pt x="230" y="369"/>
                  </a:lnTo>
                  <a:lnTo>
                    <a:pt x="229" y="365"/>
                  </a:lnTo>
                  <a:lnTo>
                    <a:pt x="227" y="363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223" y="359"/>
                  </a:lnTo>
                  <a:lnTo>
                    <a:pt x="222" y="358"/>
                  </a:lnTo>
                  <a:lnTo>
                    <a:pt x="221" y="358"/>
                  </a:lnTo>
                  <a:lnTo>
                    <a:pt x="219" y="354"/>
                  </a:lnTo>
                  <a:lnTo>
                    <a:pt x="219" y="353"/>
                  </a:lnTo>
                  <a:lnTo>
                    <a:pt x="217" y="352"/>
                  </a:lnTo>
                  <a:lnTo>
                    <a:pt x="215" y="350"/>
                  </a:lnTo>
                  <a:lnTo>
                    <a:pt x="208" y="347"/>
                  </a:lnTo>
                  <a:lnTo>
                    <a:pt x="205" y="345"/>
                  </a:lnTo>
                  <a:lnTo>
                    <a:pt x="199" y="340"/>
                  </a:lnTo>
                  <a:lnTo>
                    <a:pt x="197" y="340"/>
                  </a:lnTo>
                  <a:lnTo>
                    <a:pt x="195" y="340"/>
                  </a:lnTo>
                  <a:lnTo>
                    <a:pt x="194" y="341"/>
                  </a:lnTo>
                  <a:lnTo>
                    <a:pt x="191" y="341"/>
                  </a:lnTo>
                  <a:lnTo>
                    <a:pt x="189" y="339"/>
                  </a:lnTo>
                  <a:lnTo>
                    <a:pt x="189" y="337"/>
                  </a:lnTo>
                  <a:lnTo>
                    <a:pt x="190" y="335"/>
                  </a:lnTo>
                  <a:lnTo>
                    <a:pt x="190" y="334"/>
                  </a:lnTo>
                  <a:lnTo>
                    <a:pt x="190" y="333"/>
                  </a:lnTo>
                  <a:lnTo>
                    <a:pt x="187" y="333"/>
                  </a:lnTo>
                  <a:lnTo>
                    <a:pt x="186" y="332"/>
                  </a:lnTo>
                  <a:lnTo>
                    <a:pt x="185" y="331"/>
                  </a:lnTo>
                  <a:lnTo>
                    <a:pt x="185" y="329"/>
                  </a:lnTo>
                  <a:lnTo>
                    <a:pt x="184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1" y="328"/>
                  </a:lnTo>
                  <a:lnTo>
                    <a:pt x="179" y="328"/>
                  </a:lnTo>
                  <a:lnTo>
                    <a:pt x="174" y="325"/>
                  </a:lnTo>
                  <a:lnTo>
                    <a:pt x="172" y="324"/>
                  </a:lnTo>
                  <a:lnTo>
                    <a:pt x="170" y="326"/>
                  </a:lnTo>
                  <a:lnTo>
                    <a:pt x="167" y="330"/>
                  </a:lnTo>
                  <a:lnTo>
                    <a:pt x="165" y="332"/>
                  </a:lnTo>
                  <a:lnTo>
                    <a:pt x="160" y="322"/>
                  </a:lnTo>
                  <a:lnTo>
                    <a:pt x="158" y="316"/>
                  </a:lnTo>
                  <a:lnTo>
                    <a:pt x="158" y="310"/>
                  </a:lnTo>
                  <a:lnTo>
                    <a:pt x="158" y="298"/>
                  </a:lnTo>
                  <a:lnTo>
                    <a:pt x="160" y="291"/>
                  </a:lnTo>
                  <a:lnTo>
                    <a:pt x="160" y="288"/>
                  </a:lnTo>
                  <a:lnTo>
                    <a:pt x="160" y="286"/>
                  </a:lnTo>
                  <a:lnTo>
                    <a:pt x="159" y="283"/>
                  </a:lnTo>
                  <a:lnTo>
                    <a:pt x="159" y="281"/>
                  </a:lnTo>
                  <a:lnTo>
                    <a:pt x="160" y="280"/>
                  </a:lnTo>
                  <a:lnTo>
                    <a:pt x="162" y="277"/>
                  </a:lnTo>
                  <a:lnTo>
                    <a:pt x="162" y="276"/>
                  </a:lnTo>
                  <a:lnTo>
                    <a:pt x="162" y="275"/>
                  </a:lnTo>
                  <a:lnTo>
                    <a:pt x="162" y="274"/>
                  </a:lnTo>
                  <a:lnTo>
                    <a:pt x="163" y="273"/>
                  </a:lnTo>
                  <a:lnTo>
                    <a:pt x="164" y="273"/>
                  </a:lnTo>
                  <a:lnTo>
                    <a:pt x="165" y="272"/>
                  </a:lnTo>
                  <a:lnTo>
                    <a:pt x="166" y="271"/>
                  </a:lnTo>
                  <a:lnTo>
                    <a:pt x="168" y="269"/>
                  </a:lnTo>
                  <a:lnTo>
                    <a:pt x="171" y="267"/>
                  </a:lnTo>
                  <a:lnTo>
                    <a:pt x="171" y="266"/>
                  </a:lnTo>
                  <a:lnTo>
                    <a:pt x="173" y="263"/>
                  </a:lnTo>
                  <a:lnTo>
                    <a:pt x="173" y="260"/>
                  </a:lnTo>
                  <a:lnTo>
                    <a:pt x="173" y="257"/>
                  </a:lnTo>
                  <a:lnTo>
                    <a:pt x="171" y="251"/>
                  </a:lnTo>
                  <a:lnTo>
                    <a:pt x="171" y="249"/>
                  </a:lnTo>
                  <a:lnTo>
                    <a:pt x="170" y="248"/>
                  </a:lnTo>
                  <a:lnTo>
                    <a:pt x="165" y="245"/>
                  </a:lnTo>
                  <a:lnTo>
                    <a:pt x="164" y="243"/>
                  </a:lnTo>
                  <a:lnTo>
                    <a:pt x="165" y="242"/>
                  </a:lnTo>
                  <a:lnTo>
                    <a:pt x="163" y="241"/>
                  </a:lnTo>
                  <a:lnTo>
                    <a:pt x="162" y="240"/>
                  </a:lnTo>
                  <a:lnTo>
                    <a:pt x="162" y="239"/>
                  </a:lnTo>
                  <a:lnTo>
                    <a:pt x="161" y="238"/>
                  </a:lnTo>
                  <a:lnTo>
                    <a:pt x="160" y="238"/>
                  </a:lnTo>
                  <a:lnTo>
                    <a:pt x="155" y="238"/>
                  </a:lnTo>
                  <a:lnTo>
                    <a:pt x="153" y="237"/>
                  </a:lnTo>
                  <a:lnTo>
                    <a:pt x="153" y="236"/>
                  </a:lnTo>
                  <a:lnTo>
                    <a:pt x="152" y="232"/>
                  </a:lnTo>
                  <a:lnTo>
                    <a:pt x="150" y="225"/>
                  </a:lnTo>
                  <a:lnTo>
                    <a:pt x="149" y="222"/>
                  </a:lnTo>
                  <a:lnTo>
                    <a:pt x="148" y="221"/>
                  </a:lnTo>
                  <a:lnTo>
                    <a:pt x="147" y="220"/>
                  </a:lnTo>
                  <a:lnTo>
                    <a:pt x="146" y="219"/>
                  </a:lnTo>
                  <a:lnTo>
                    <a:pt x="136" y="222"/>
                  </a:lnTo>
                  <a:lnTo>
                    <a:pt x="121" y="220"/>
                  </a:lnTo>
                  <a:lnTo>
                    <a:pt x="119" y="219"/>
                  </a:lnTo>
                  <a:lnTo>
                    <a:pt x="110" y="222"/>
                  </a:lnTo>
                  <a:lnTo>
                    <a:pt x="108" y="224"/>
                  </a:lnTo>
                  <a:lnTo>
                    <a:pt x="107" y="225"/>
                  </a:lnTo>
                  <a:lnTo>
                    <a:pt x="105" y="226"/>
                  </a:lnTo>
                  <a:lnTo>
                    <a:pt x="104" y="226"/>
                  </a:lnTo>
                  <a:lnTo>
                    <a:pt x="101" y="225"/>
                  </a:lnTo>
                  <a:lnTo>
                    <a:pt x="99" y="224"/>
                  </a:lnTo>
                  <a:lnTo>
                    <a:pt x="99" y="221"/>
                  </a:lnTo>
                  <a:lnTo>
                    <a:pt x="99" y="219"/>
                  </a:lnTo>
                  <a:lnTo>
                    <a:pt x="98" y="217"/>
                  </a:lnTo>
                  <a:lnTo>
                    <a:pt x="97" y="216"/>
                  </a:lnTo>
                  <a:lnTo>
                    <a:pt x="94" y="217"/>
                  </a:lnTo>
                  <a:lnTo>
                    <a:pt x="93" y="219"/>
                  </a:lnTo>
                  <a:lnTo>
                    <a:pt x="92" y="219"/>
                  </a:lnTo>
                  <a:lnTo>
                    <a:pt x="91" y="219"/>
                  </a:lnTo>
                  <a:lnTo>
                    <a:pt x="88" y="217"/>
                  </a:lnTo>
                  <a:lnTo>
                    <a:pt x="85" y="216"/>
                  </a:lnTo>
                  <a:lnTo>
                    <a:pt x="83" y="215"/>
                  </a:lnTo>
                  <a:lnTo>
                    <a:pt x="81" y="212"/>
                  </a:lnTo>
                  <a:lnTo>
                    <a:pt x="75" y="211"/>
                  </a:lnTo>
                  <a:lnTo>
                    <a:pt x="73" y="209"/>
                  </a:lnTo>
                  <a:lnTo>
                    <a:pt x="71" y="207"/>
                  </a:lnTo>
                  <a:lnTo>
                    <a:pt x="65" y="202"/>
                  </a:lnTo>
                  <a:lnTo>
                    <a:pt x="61" y="201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3" y="188"/>
                  </a:lnTo>
                  <a:lnTo>
                    <a:pt x="40" y="185"/>
                  </a:lnTo>
                  <a:lnTo>
                    <a:pt x="38" y="185"/>
                  </a:lnTo>
                  <a:lnTo>
                    <a:pt x="31" y="192"/>
                  </a:lnTo>
                  <a:lnTo>
                    <a:pt x="31" y="191"/>
                  </a:lnTo>
                  <a:lnTo>
                    <a:pt x="30" y="187"/>
                  </a:lnTo>
                  <a:lnTo>
                    <a:pt x="30" y="186"/>
                  </a:lnTo>
                  <a:lnTo>
                    <a:pt x="31" y="185"/>
                  </a:lnTo>
                  <a:lnTo>
                    <a:pt x="32" y="186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3" y="183"/>
                  </a:lnTo>
                  <a:lnTo>
                    <a:pt x="32" y="181"/>
                  </a:lnTo>
                  <a:lnTo>
                    <a:pt x="31" y="179"/>
                  </a:lnTo>
                  <a:lnTo>
                    <a:pt x="31" y="178"/>
                  </a:lnTo>
                  <a:lnTo>
                    <a:pt x="30" y="177"/>
                  </a:lnTo>
                  <a:lnTo>
                    <a:pt x="30" y="177"/>
                  </a:lnTo>
                  <a:lnTo>
                    <a:pt x="30" y="172"/>
                  </a:lnTo>
                  <a:lnTo>
                    <a:pt x="29" y="172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23" y="176"/>
                  </a:lnTo>
                  <a:lnTo>
                    <a:pt x="27" y="168"/>
                  </a:lnTo>
                  <a:lnTo>
                    <a:pt x="27" y="166"/>
                  </a:lnTo>
                  <a:lnTo>
                    <a:pt x="29" y="165"/>
                  </a:lnTo>
                  <a:lnTo>
                    <a:pt x="29" y="161"/>
                  </a:lnTo>
                  <a:lnTo>
                    <a:pt x="27" y="154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6" y="147"/>
                  </a:lnTo>
                  <a:lnTo>
                    <a:pt x="25" y="146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40"/>
                  </a:lnTo>
                  <a:lnTo>
                    <a:pt x="24" y="138"/>
                  </a:lnTo>
                  <a:lnTo>
                    <a:pt x="21" y="129"/>
                  </a:lnTo>
                  <a:lnTo>
                    <a:pt x="20" y="126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3" y="112"/>
                  </a:lnTo>
                  <a:lnTo>
                    <a:pt x="13" y="109"/>
                  </a:lnTo>
                  <a:lnTo>
                    <a:pt x="12" y="105"/>
                  </a:lnTo>
                  <a:lnTo>
                    <a:pt x="10" y="92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11" y="60"/>
                  </a:lnTo>
                  <a:lnTo>
                    <a:pt x="15" y="59"/>
                  </a:lnTo>
                  <a:lnTo>
                    <a:pt x="20" y="59"/>
                  </a:lnTo>
                  <a:lnTo>
                    <a:pt x="24" y="58"/>
                  </a:lnTo>
                  <a:lnTo>
                    <a:pt x="25" y="55"/>
                  </a:lnTo>
                  <a:lnTo>
                    <a:pt x="26" y="51"/>
                  </a:lnTo>
                  <a:lnTo>
                    <a:pt x="27" y="45"/>
                  </a:lnTo>
                  <a:lnTo>
                    <a:pt x="29" y="42"/>
                  </a:lnTo>
                  <a:lnTo>
                    <a:pt x="33" y="39"/>
                  </a:lnTo>
                  <a:lnTo>
                    <a:pt x="36" y="35"/>
                  </a:lnTo>
                  <a:lnTo>
                    <a:pt x="39" y="34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57" y="24"/>
                  </a:lnTo>
                  <a:lnTo>
                    <a:pt x="60" y="22"/>
                  </a:lnTo>
                  <a:lnTo>
                    <a:pt x="69" y="21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1" y="5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43" y="8"/>
                  </a:lnTo>
                  <a:lnTo>
                    <a:pt x="148" y="9"/>
                  </a:lnTo>
                  <a:lnTo>
                    <a:pt x="149" y="9"/>
                  </a:lnTo>
                  <a:lnTo>
                    <a:pt x="151" y="10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8" y="15"/>
                  </a:lnTo>
                  <a:lnTo>
                    <a:pt x="171" y="9"/>
                  </a:lnTo>
                  <a:lnTo>
                    <a:pt x="174" y="8"/>
                  </a:lnTo>
                  <a:lnTo>
                    <a:pt x="177" y="5"/>
                  </a:lnTo>
                  <a:lnTo>
                    <a:pt x="180" y="5"/>
                  </a:lnTo>
                  <a:lnTo>
                    <a:pt x="183" y="7"/>
                  </a:lnTo>
                  <a:lnTo>
                    <a:pt x="185" y="11"/>
                  </a:lnTo>
                  <a:lnTo>
                    <a:pt x="189" y="19"/>
                  </a:lnTo>
                  <a:lnTo>
                    <a:pt x="192" y="22"/>
                  </a:lnTo>
                  <a:lnTo>
                    <a:pt x="197" y="21"/>
                  </a:lnTo>
                  <a:lnTo>
                    <a:pt x="201" y="16"/>
                  </a:lnTo>
                  <a:lnTo>
                    <a:pt x="201" y="15"/>
                  </a:lnTo>
                  <a:lnTo>
                    <a:pt x="202" y="14"/>
                  </a:lnTo>
                  <a:lnTo>
                    <a:pt x="213" y="11"/>
                  </a:lnTo>
                  <a:lnTo>
                    <a:pt x="215" y="12"/>
                  </a:lnTo>
                  <a:lnTo>
                    <a:pt x="221" y="15"/>
                  </a:lnTo>
                  <a:lnTo>
                    <a:pt x="231" y="18"/>
                  </a:lnTo>
                  <a:lnTo>
                    <a:pt x="233" y="19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15"/>
                  </a:lnTo>
                  <a:lnTo>
                    <a:pt x="252" y="17"/>
                  </a:lnTo>
                  <a:lnTo>
                    <a:pt x="252" y="18"/>
                  </a:lnTo>
                  <a:lnTo>
                    <a:pt x="252" y="19"/>
                  </a:lnTo>
                  <a:lnTo>
                    <a:pt x="255" y="19"/>
                  </a:lnTo>
                  <a:lnTo>
                    <a:pt x="262" y="17"/>
                  </a:lnTo>
                  <a:lnTo>
                    <a:pt x="264" y="17"/>
                  </a:lnTo>
                  <a:lnTo>
                    <a:pt x="266" y="18"/>
                  </a:lnTo>
                  <a:lnTo>
                    <a:pt x="275" y="21"/>
                  </a:lnTo>
                  <a:lnTo>
                    <a:pt x="284" y="27"/>
                  </a:lnTo>
                  <a:lnTo>
                    <a:pt x="287" y="29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303" y="24"/>
                  </a:lnTo>
                  <a:lnTo>
                    <a:pt x="306" y="23"/>
                  </a:lnTo>
                  <a:lnTo>
                    <a:pt x="309" y="25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21" y="28"/>
                  </a:lnTo>
                  <a:lnTo>
                    <a:pt x="326" y="25"/>
                  </a:lnTo>
                  <a:lnTo>
                    <a:pt x="328" y="23"/>
                  </a:lnTo>
                  <a:lnTo>
                    <a:pt x="334" y="14"/>
                  </a:lnTo>
                  <a:lnTo>
                    <a:pt x="339" y="10"/>
                  </a:lnTo>
                  <a:lnTo>
                    <a:pt x="341" y="9"/>
                  </a:lnTo>
                  <a:lnTo>
                    <a:pt x="350" y="5"/>
                  </a:lnTo>
                  <a:lnTo>
                    <a:pt x="351" y="5"/>
                  </a:lnTo>
                  <a:lnTo>
                    <a:pt x="352" y="6"/>
                  </a:lnTo>
                  <a:lnTo>
                    <a:pt x="353" y="6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4" y="1"/>
                  </a:lnTo>
                  <a:lnTo>
                    <a:pt x="356" y="0"/>
                  </a:lnTo>
                  <a:lnTo>
                    <a:pt x="358" y="1"/>
                  </a:lnTo>
                  <a:lnTo>
                    <a:pt x="359" y="3"/>
                  </a:lnTo>
                  <a:lnTo>
                    <a:pt x="362" y="10"/>
                  </a:lnTo>
                  <a:lnTo>
                    <a:pt x="364" y="20"/>
                  </a:lnTo>
                  <a:lnTo>
                    <a:pt x="365" y="23"/>
                  </a:lnTo>
                  <a:lnTo>
                    <a:pt x="366" y="25"/>
                  </a:lnTo>
                  <a:lnTo>
                    <a:pt x="369" y="28"/>
                  </a:lnTo>
                  <a:lnTo>
                    <a:pt x="370" y="30"/>
                  </a:lnTo>
                  <a:lnTo>
                    <a:pt x="371" y="35"/>
                  </a:lnTo>
                  <a:lnTo>
                    <a:pt x="374" y="39"/>
                  </a:lnTo>
                  <a:lnTo>
                    <a:pt x="377" y="42"/>
                  </a:lnTo>
                  <a:lnTo>
                    <a:pt x="399" y="46"/>
                  </a:lnTo>
                  <a:lnTo>
                    <a:pt x="408" y="47"/>
                  </a:lnTo>
                  <a:lnTo>
                    <a:pt x="414" y="46"/>
                  </a:lnTo>
                  <a:lnTo>
                    <a:pt x="419" y="49"/>
                  </a:lnTo>
                  <a:lnTo>
                    <a:pt x="420" y="49"/>
                  </a:lnTo>
                  <a:lnTo>
                    <a:pt x="426" y="49"/>
                  </a:lnTo>
                  <a:lnTo>
                    <a:pt x="427" y="49"/>
                  </a:lnTo>
                  <a:lnTo>
                    <a:pt x="428" y="51"/>
                  </a:lnTo>
                  <a:lnTo>
                    <a:pt x="430" y="56"/>
                  </a:lnTo>
                  <a:lnTo>
                    <a:pt x="430" y="57"/>
                  </a:lnTo>
                  <a:lnTo>
                    <a:pt x="431" y="58"/>
                  </a:lnTo>
                  <a:lnTo>
                    <a:pt x="436" y="63"/>
                  </a:lnTo>
                  <a:lnTo>
                    <a:pt x="439" y="65"/>
                  </a:lnTo>
                  <a:lnTo>
                    <a:pt x="446" y="73"/>
                  </a:lnTo>
                  <a:lnTo>
                    <a:pt x="454" y="78"/>
                  </a:lnTo>
                  <a:lnTo>
                    <a:pt x="459" y="81"/>
                  </a:lnTo>
                  <a:lnTo>
                    <a:pt x="465" y="88"/>
                  </a:lnTo>
                  <a:lnTo>
                    <a:pt x="473" y="96"/>
                  </a:lnTo>
                  <a:lnTo>
                    <a:pt x="476" y="99"/>
                  </a:lnTo>
                  <a:lnTo>
                    <a:pt x="478" y="105"/>
                  </a:lnTo>
                  <a:lnTo>
                    <a:pt x="483" y="113"/>
                  </a:lnTo>
                  <a:lnTo>
                    <a:pt x="489" y="117"/>
                  </a:lnTo>
                  <a:lnTo>
                    <a:pt x="501" y="123"/>
                  </a:lnTo>
                  <a:lnTo>
                    <a:pt x="506" y="125"/>
                  </a:lnTo>
                  <a:lnTo>
                    <a:pt x="511" y="125"/>
                  </a:lnTo>
                  <a:close/>
                  <a:moveTo>
                    <a:pt x="5" y="188"/>
                  </a:moveTo>
                  <a:lnTo>
                    <a:pt x="0" y="186"/>
                  </a:lnTo>
                  <a:lnTo>
                    <a:pt x="7" y="175"/>
                  </a:lnTo>
                  <a:lnTo>
                    <a:pt x="10" y="165"/>
                  </a:lnTo>
                  <a:lnTo>
                    <a:pt x="14" y="153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21"/>
                  </a:lnTo>
                  <a:lnTo>
                    <a:pt x="15" y="117"/>
                  </a:lnTo>
                  <a:lnTo>
                    <a:pt x="17" y="120"/>
                  </a:lnTo>
                  <a:lnTo>
                    <a:pt x="18" y="127"/>
                  </a:lnTo>
                  <a:lnTo>
                    <a:pt x="19" y="141"/>
                  </a:lnTo>
                  <a:lnTo>
                    <a:pt x="18" y="143"/>
                  </a:lnTo>
                  <a:lnTo>
                    <a:pt x="17" y="146"/>
                  </a:lnTo>
                  <a:lnTo>
                    <a:pt x="17" y="147"/>
                  </a:lnTo>
                  <a:lnTo>
                    <a:pt x="17" y="153"/>
                  </a:lnTo>
                  <a:lnTo>
                    <a:pt x="16" y="156"/>
                  </a:lnTo>
                  <a:lnTo>
                    <a:pt x="15" y="159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13" y="169"/>
                  </a:lnTo>
                  <a:lnTo>
                    <a:pt x="12" y="172"/>
                  </a:lnTo>
                  <a:lnTo>
                    <a:pt x="11" y="176"/>
                  </a:lnTo>
                  <a:lnTo>
                    <a:pt x="10" y="179"/>
                  </a:lnTo>
                  <a:lnTo>
                    <a:pt x="5" y="185"/>
                  </a:lnTo>
                  <a:lnTo>
                    <a:pt x="5" y="1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19" name="Freeform 65">
              <a:extLst>
                <a:ext uri="{FF2B5EF4-FFF2-40B4-BE49-F238E27FC236}">
                  <a16:creationId xmlns:a16="http://schemas.microsoft.com/office/drawing/2014/main" id="{0094547C-7B2A-E36F-94EC-E2425C1AD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941" y="1059582"/>
              <a:ext cx="927210" cy="513859"/>
            </a:xfrm>
            <a:custGeom>
              <a:avLst/>
              <a:gdLst>
                <a:gd name="T0" fmla="*/ 457 w 655"/>
                <a:gd name="T1" fmla="*/ 8 h 363"/>
                <a:gd name="T2" fmla="*/ 481 w 655"/>
                <a:gd name="T3" fmla="*/ 46 h 363"/>
                <a:gd name="T4" fmla="*/ 501 w 655"/>
                <a:gd name="T5" fmla="*/ 60 h 363"/>
                <a:gd name="T6" fmla="*/ 508 w 655"/>
                <a:gd name="T7" fmla="*/ 57 h 363"/>
                <a:gd name="T8" fmla="*/ 529 w 655"/>
                <a:gd name="T9" fmla="*/ 47 h 363"/>
                <a:gd name="T10" fmla="*/ 540 w 655"/>
                <a:gd name="T11" fmla="*/ 43 h 363"/>
                <a:gd name="T12" fmla="*/ 577 w 655"/>
                <a:gd name="T13" fmla="*/ 58 h 363"/>
                <a:gd name="T14" fmla="*/ 607 w 655"/>
                <a:gd name="T15" fmla="*/ 87 h 363"/>
                <a:gd name="T16" fmla="*/ 619 w 655"/>
                <a:gd name="T17" fmla="*/ 120 h 363"/>
                <a:gd name="T18" fmla="*/ 612 w 655"/>
                <a:gd name="T19" fmla="*/ 141 h 363"/>
                <a:gd name="T20" fmla="*/ 602 w 655"/>
                <a:gd name="T21" fmla="*/ 173 h 363"/>
                <a:gd name="T22" fmla="*/ 627 w 655"/>
                <a:gd name="T23" fmla="*/ 178 h 363"/>
                <a:gd name="T24" fmla="*/ 635 w 655"/>
                <a:gd name="T25" fmla="*/ 211 h 363"/>
                <a:gd name="T26" fmla="*/ 643 w 655"/>
                <a:gd name="T27" fmla="*/ 229 h 363"/>
                <a:gd name="T28" fmla="*/ 650 w 655"/>
                <a:gd name="T29" fmla="*/ 253 h 363"/>
                <a:gd name="T30" fmla="*/ 651 w 655"/>
                <a:gd name="T31" fmla="*/ 280 h 363"/>
                <a:gd name="T32" fmla="*/ 630 w 655"/>
                <a:gd name="T33" fmla="*/ 291 h 363"/>
                <a:gd name="T34" fmla="*/ 614 w 655"/>
                <a:gd name="T35" fmla="*/ 311 h 363"/>
                <a:gd name="T36" fmla="*/ 584 w 655"/>
                <a:gd name="T37" fmla="*/ 342 h 363"/>
                <a:gd name="T38" fmla="*/ 560 w 655"/>
                <a:gd name="T39" fmla="*/ 337 h 363"/>
                <a:gd name="T40" fmla="*/ 529 w 655"/>
                <a:gd name="T41" fmla="*/ 357 h 363"/>
                <a:gd name="T42" fmla="*/ 498 w 655"/>
                <a:gd name="T43" fmla="*/ 361 h 363"/>
                <a:gd name="T44" fmla="*/ 451 w 655"/>
                <a:gd name="T45" fmla="*/ 316 h 363"/>
                <a:gd name="T46" fmla="*/ 424 w 655"/>
                <a:gd name="T47" fmla="*/ 287 h 363"/>
                <a:gd name="T48" fmla="*/ 371 w 655"/>
                <a:gd name="T49" fmla="*/ 277 h 363"/>
                <a:gd name="T50" fmla="*/ 356 w 655"/>
                <a:gd name="T51" fmla="*/ 241 h 363"/>
                <a:gd name="T52" fmla="*/ 348 w 655"/>
                <a:gd name="T53" fmla="*/ 243 h 363"/>
                <a:gd name="T54" fmla="*/ 314 w 655"/>
                <a:gd name="T55" fmla="*/ 267 h 363"/>
                <a:gd name="T56" fmla="*/ 284 w 655"/>
                <a:gd name="T57" fmla="*/ 267 h 363"/>
                <a:gd name="T58" fmla="*/ 249 w 655"/>
                <a:gd name="T59" fmla="*/ 256 h 363"/>
                <a:gd name="T60" fmla="*/ 230 w 655"/>
                <a:gd name="T61" fmla="*/ 257 h 363"/>
                <a:gd name="T62" fmla="*/ 194 w 655"/>
                <a:gd name="T63" fmla="*/ 259 h 363"/>
                <a:gd name="T64" fmla="*/ 168 w 655"/>
                <a:gd name="T65" fmla="*/ 247 h 363"/>
                <a:gd name="T66" fmla="*/ 113 w 655"/>
                <a:gd name="T67" fmla="*/ 247 h 363"/>
                <a:gd name="T68" fmla="*/ 57 w 655"/>
                <a:gd name="T69" fmla="*/ 260 h 363"/>
                <a:gd name="T70" fmla="*/ 24 w 655"/>
                <a:gd name="T71" fmla="*/ 283 h 363"/>
                <a:gd name="T72" fmla="*/ 8 w 655"/>
                <a:gd name="T73" fmla="*/ 297 h 363"/>
                <a:gd name="T74" fmla="*/ 2 w 655"/>
                <a:gd name="T75" fmla="*/ 263 h 363"/>
                <a:gd name="T76" fmla="*/ 3 w 655"/>
                <a:gd name="T77" fmla="*/ 241 h 363"/>
                <a:gd name="T78" fmla="*/ 6 w 655"/>
                <a:gd name="T79" fmla="*/ 227 h 363"/>
                <a:gd name="T80" fmla="*/ 7 w 655"/>
                <a:gd name="T81" fmla="*/ 241 h 363"/>
                <a:gd name="T82" fmla="*/ 10 w 655"/>
                <a:gd name="T83" fmla="*/ 238 h 363"/>
                <a:gd name="T84" fmla="*/ 6 w 655"/>
                <a:gd name="T85" fmla="*/ 224 h 363"/>
                <a:gd name="T86" fmla="*/ 5 w 655"/>
                <a:gd name="T87" fmla="*/ 212 h 363"/>
                <a:gd name="T88" fmla="*/ 17 w 655"/>
                <a:gd name="T89" fmla="*/ 167 h 363"/>
                <a:gd name="T90" fmla="*/ 36 w 655"/>
                <a:gd name="T91" fmla="*/ 148 h 363"/>
                <a:gd name="T92" fmla="*/ 41 w 655"/>
                <a:gd name="T93" fmla="*/ 117 h 363"/>
                <a:gd name="T94" fmla="*/ 47 w 655"/>
                <a:gd name="T95" fmla="*/ 90 h 363"/>
                <a:gd name="T96" fmla="*/ 111 w 655"/>
                <a:gd name="T97" fmla="*/ 36 h 363"/>
                <a:gd name="T98" fmla="*/ 149 w 655"/>
                <a:gd name="T99" fmla="*/ 20 h 363"/>
                <a:gd name="T100" fmla="*/ 153 w 655"/>
                <a:gd name="T101" fmla="*/ 48 h 363"/>
                <a:gd name="T102" fmla="*/ 196 w 655"/>
                <a:gd name="T103" fmla="*/ 88 h 363"/>
                <a:gd name="T104" fmla="*/ 203 w 655"/>
                <a:gd name="T105" fmla="*/ 110 h 363"/>
                <a:gd name="T106" fmla="*/ 229 w 655"/>
                <a:gd name="T107" fmla="*/ 141 h 363"/>
                <a:gd name="T108" fmla="*/ 267 w 655"/>
                <a:gd name="T109" fmla="*/ 145 h 363"/>
                <a:gd name="T110" fmla="*/ 293 w 655"/>
                <a:gd name="T111" fmla="*/ 126 h 363"/>
                <a:gd name="T112" fmla="*/ 308 w 655"/>
                <a:gd name="T113" fmla="*/ 108 h 363"/>
                <a:gd name="T114" fmla="*/ 307 w 655"/>
                <a:gd name="T115" fmla="*/ 54 h 363"/>
                <a:gd name="T116" fmla="*/ 301 w 655"/>
                <a:gd name="T117" fmla="*/ 11 h 363"/>
                <a:gd name="T118" fmla="*/ 311 w 655"/>
                <a:gd name="T1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5" h="363">
                  <a:moveTo>
                    <a:pt x="433" y="0"/>
                  </a:moveTo>
                  <a:lnTo>
                    <a:pt x="433" y="0"/>
                  </a:lnTo>
                  <a:lnTo>
                    <a:pt x="436" y="3"/>
                  </a:lnTo>
                  <a:lnTo>
                    <a:pt x="455" y="5"/>
                  </a:lnTo>
                  <a:lnTo>
                    <a:pt x="456" y="5"/>
                  </a:lnTo>
                  <a:lnTo>
                    <a:pt x="457" y="6"/>
                  </a:lnTo>
                  <a:lnTo>
                    <a:pt x="457" y="7"/>
                  </a:lnTo>
                  <a:lnTo>
                    <a:pt x="457" y="8"/>
                  </a:lnTo>
                  <a:lnTo>
                    <a:pt x="456" y="10"/>
                  </a:lnTo>
                  <a:lnTo>
                    <a:pt x="456" y="11"/>
                  </a:lnTo>
                  <a:lnTo>
                    <a:pt x="456" y="14"/>
                  </a:lnTo>
                  <a:lnTo>
                    <a:pt x="457" y="17"/>
                  </a:lnTo>
                  <a:lnTo>
                    <a:pt x="467" y="25"/>
                  </a:lnTo>
                  <a:lnTo>
                    <a:pt x="469" y="29"/>
                  </a:lnTo>
                  <a:lnTo>
                    <a:pt x="478" y="42"/>
                  </a:lnTo>
                  <a:lnTo>
                    <a:pt x="481" y="46"/>
                  </a:lnTo>
                  <a:lnTo>
                    <a:pt x="485" y="49"/>
                  </a:lnTo>
                  <a:lnTo>
                    <a:pt x="486" y="49"/>
                  </a:lnTo>
                  <a:lnTo>
                    <a:pt x="493" y="53"/>
                  </a:lnTo>
                  <a:lnTo>
                    <a:pt x="493" y="53"/>
                  </a:lnTo>
                  <a:lnTo>
                    <a:pt x="495" y="54"/>
                  </a:lnTo>
                  <a:lnTo>
                    <a:pt x="498" y="59"/>
                  </a:lnTo>
                  <a:lnTo>
                    <a:pt x="499" y="60"/>
                  </a:lnTo>
                  <a:lnTo>
                    <a:pt x="501" y="60"/>
                  </a:lnTo>
                  <a:lnTo>
                    <a:pt x="502" y="59"/>
                  </a:lnTo>
                  <a:lnTo>
                    <a:pt x="504" y="58"/>
                  </a:lnTo>
                  <a:lnTo>
                    <a:pt x="505" y="59"/>
                  </a:lnTo>
                  <a:lnTo>
                    <a:pt x="506" y="60"/>
                  </a:lnTo>
                  <a:lnTo>
                    <a:pt x="507" y="60"/>
                  </a:lnTo>
                  <a:lnTo>
                    <a:pt x="508" y="60"/>
                  </a:lnTo>
                  <a:lnTo>
                    <a:pt x="508" y="59"/>
                  </a:lnTo>
                  <a:lnTo>
                    <a:pt x="508" y="57"/>
                  </a:lnTo>
                  <a:lnTo>
                    <a:pt x="509" y="56"/>
                  </a:lnTo>
                  <a:lnTo>
                    <a:pt x="511" y="54"/>
                  </a:lnTo>
                  <a:lnTo>
                    <a:pt x="515" y="52"/>
                  </a:lnTo>
                  <a:lnTo>
                    <a:pt x="517" y="51"/>
                  </a:lnTo>
                  <a:lnTo>
                    <a:pt x="524" y="51"/>
                  </a:lnTo>
                  <a:lnTo>
                    <a:pt x="526" y="51"/>
                  </a:lnTo>
                  <a:lnTo>
                    <a:pt x="528" y="49"/>
                  </a:lnTo>
                  <a:lnTo>
                    <a:pt x="529" y="47"/>
                  </a:lnTo>
                  <a:lnTo>
                    <a:pt x="530" y="44"/>
                  </a:lnTo>
                  <a:lnTo>
                    <a:pt x="531" y="42"/>
                  </a:lnTo>
                  <a:lnTo>
                    <a:pt x="533" y="42"/>
                  </a:lnTo>
                  <a:lnTo>
                    <a:pt x="535" y="42"/>
                  </a:lnTo>
                  <a:lnTo>
                    <a:pt x="535" y="43"/>
                  </a:lnTo>
                  <a:lnTo>
                    <a:pt x="536" y="44"/>
                  </a:lnTo>
                  <a:lnTo>
                    <a:pt x="538" y="43"/>
                  </a:lnTo>
                  <a:lnTo>
                    <a:pt x="540" y="43"/>
                  </a:lnTo>
                  <a:lnTo>
                    <a:pt x="543" y="44"/>
                  </a:lnTo>
                  <a:lnTo>
                    <a:pt x="545" y="46"/>
                  </a:lnTo>
                  <a:lnTo>
                    <a:pt x="548" y="51"/>
                  </a:lnTo>
                  <a:lnTo>
                    <a:pt x="550" y="54"/>
                  </a:lnTo>
                  <a:lnTo>
                    <a:pt x="553" y="54"/>
                  </a:lnTo>
                  <a:lnTo>
                    <a:pt x="559" y="55"/>
                  </a:lnTo>
                  <a:lnTo>
                    <a:pt x="573" y="60"/>
                  </a:lnTo>
                  <a:lnTo>
                    <a:pt x="577" y="58"/>
                  </a:lnTo>
                  <a:lnTo>
                    <a:pt x="592" y="58"/>
                  </a:lnTo>
                  <a:lnTo>
                    <a:pt x="592" y="64"/>
                  </a:lnTo>
                  <a:lnTo>
                    <a:pt x="592" y="68"/>
                  </a:lnTo>
                  <a:lnTo>
                    <a:pt x="591" y="72"/>
                  </a:lnTo>
                  <a:lnTo>
                    <a:pt x="590" y="74"/>
                  </a:lnTo>
                  <a:lnTo>
                    <a:pt x="593" y="77"/>
                  </a:lnTo>
                  <a:lnTo>
                    <a:pt x="602" y="82"/>
                  </a:lnTo>
                  <a:lnTo>
                    <a:pt x="607" y="87"/>
                  </a:lnTo>
                  <a:lnTo>
                    <a:pt x="608" y="89"/>
                  </a:lnTo>
                  <a:lnTo>
                    <a:pt x="618" y="94"/>
                  </a:lnTo>
                  <a:lnTo>
                    <a:pt x="619" y="96"/>
                  </a:lnTo>
                  <a:lnTo>
                    <a:pt x="620" y="98"/>
                  </a:lnTo>
                  <a:lnTo>
                    <a:pt x="621" y="102"/>
                  </a:lnTo>
                  <a:lnTo>
                    <a:pt x="620" y="111"/>
                  </a:lnTo>
                  <a:lnTo>
                    <a:pt x="619" y="116"/>
                  </a:lnTo>
                  <a:lnTo>
                    <a:pt x="619" y="120"/>
                  </a:lnTo>
                  <a:lnTo>
                    <a:pt x="616" y="122"/>
                  </a:lnTo>
                  <a:lnTo>
                    <a:pt x="607" y="126"/>
                  </a:lnTo>
                  <a:lnTo>
                    <a:pt x="606" y="129"/>
                  </a:lnTo>
                  <a:lnTo>
                    <a:pt x="607" y="132"/>
                  </a:lnTo>
                  <a:lnTo>
                    <a:pt x="610" y="133"/>
                  </a:lnTo>
                  <a:lnTo>
                    <a:pt x="612" y="135"/>
                  </a:lnTo>
                  <a:lnTo>
                    <a:pt x="613" y="139"/>
                  </a:lnTo>
                  <a:lnTo>
                    <a:pt x="612" y="141"/>
                  </a:lnTo>
                  <a:lnTo>
                    <a:pt x="610" y="144"/>
                  </a:lnTo>
                  <a:lnTo>
                    <a:pt x="610" y="146"/>
                  </a:lnTo>
                  <a:lnTo>
                    <a:pt x="610" y="148"/>
                  </a:lnTo>
                  <a:lnTo>
                    <a:pt x="609" y="151"/>
                  </a:lnTo>
                  <a:lnTo>
                    <a:pt x="609" y="153"/>
                  </a:lnTo>
                  <a:lnTo>
                    <a:pt x="603" y="166"/>
                  </a:lnTo>
                  <a:lnTo>
                    <a:pt x="601" y="172"/>
                  </a:lnTo>
                  <a:lnTo>
                    <a:pt x="602" y="173"/>
                  </a:lnTo>
                  <a:lnTo>
                    <a:pt x="604" y="173"/>
                  </a:lnTo>
                  <a:lnTo>
                    <a:pt x="612" y="168"/>
                  </a:lnTo>
                  <a:lnTo>
                    <a:pt x="615" y="168"/>
                  </a:lnTo>
                  <a:lnTo>
                    <a:pt x="619" y="168"/>
                  </a:lnTo>
                  <a:lnTo>
                    <a:pt x="621" y="170"/>
                  </a:lnTo>
                  <a:lnTo>
                    <a:pt x="625" y="174"/>
                  </a:lnTo>
                  <a:lnTo>
                    <a:pt x="627" y="176"/>
                  </a:lnTo>
                  <a:lnTo>
                    <a:pt x="627" y="178"/>
                  </a:lnTo>
                  <a:lnTo>
                    <a:pt x="625" y="182"/>
                  </a:lnTo>
                  <a:lnTo>
                    <a:pt x="624" y="186"/>
                  </a:lnTo>
                  <a:lnTo>
                    <a:pt x="623" y="189"/>
                  </a:lnTo>
                  <a:lnTo>
                    <a:pt x="625" y="192"/>
                  </a:lnTo>
                  <a:lnTo>
                    <a:pt x="633" y="198"/>
                  </a:lnTo>
                  <a:lnTo>
                    <a:pt x="634" y="201"/>
                  </a:lnTo>
                  <a:lnTo>
                    <a:pt x="634" y="208"/>
                  </a:lnTo>
                  <a:lnTo>
                    <a:pt x="635" y="211"/>
                  </a:lnTo>
                  <a:lnTo>
                    <a:pt x="636" y="214"/>
                  </a:lnTo>
                  <a:lnTo>
                    <a:pt x="637" y="216"/>
                  </a:lnTo>
                  <a:lnTo>
                    <a:pt x="644" y="219"/>
                  </a:lnTo>
                  <a:lnTo>
                    <a:pt x="646" y="221"/>
                  </a:lnTo>
                  <a:lnTo>
                    <a:pt x="647" y="223"/>
                  </a:lnTo>
                  <a:lnTo>
                    <a:pt x="646" y="224"/>
                  </a:lnTo>
                  <a:lnTo>
                    <a:pt x="643" y="226"/>
                  </a:lnTo>
                  <a:lnTo>
                    <a:pt x="643" y="229"/>
                  </a:lnTo>
                  <a:lnTo>
                    <a:pt x="643" y="230"/>
                  </a:lnTo>
                  <a:lnTo>
                    <a:pt x="644" y="231"/>
                  </a:lnTo>
                  <a:lnTo>
                    <a:pt x="649" y="237"/>
                  </a:lnTo>
                  <a:lnTo>
                    <a:pt x="649" y="239"/>
                  </a:lnTo>
                  <a:lnTo>
                    <a:pt x="650" y="241"/>
                  </a:lnTo>
                  <a:lnTo>
                    <a:pt x="649" y="246"/>
                  </a:lnTo>
                  <a:lnTo>
                    <a:pt x="649" y="250"/>
                  </a:lnTo>
                  <a:lnTo>
                    <a:pt x="650" y="253"/>
                  </a:lnTo>
                  <a:lnTo>
                    <a:pt x="654" y="265"/>
                  </a:lnTo>
                  <a:lnTo>
                    <a:pt x="655" y="266"/>
                  </a:lnTo>
                  <a:lnTo>
                    <a:pt x="655" y="268"/>
                  </a:lnTo>
                  <a:lnTo>
                    <a:pt x="654" y="270"/>
                  </a:lnTo>
                  <a:lnTo>
                    <a:pt x="653" y="271"/>
                  </a:lnTo>
                  <a:lnTo>
                    <a:pt x="652" y="272"/>
                  </a:lnTo>
                  <a:lnTo>
                    <a:pt x="651" y="277"/>
                  </a:lnTo>
                  <a:lnTo>
                    <a:pt x="651" y="280"/>
                  </a:lnTo>
                  <a:lnTo>
                    <a:pt x="650" y="283"/>
                  </a:lnTo>
                  <a:lnTo>
                    <a:pt x="649" y="287"/>
                  </a:lnTo>
                  <a:lnTo>
                    <a:pt x="645" y="284"/>
                  </a:lnTo>
                  <a:lnTo>
                    <a:pt x="641" y="286"/>
                  </a:lnTo>
                  <a:lnTo>
                    <a:pt x="639" y="287"/>
                  </a:lnTo>
                  <a:lnTo>
                    <a:pt x="637" y="289"/>
                  </a:lnTo>
                  <a:lnTo>
                    <a:pt x="633" y="290"/>
                  </a:lnTo>
                  <a:lnTo>
                    <a:pt x="630" y="291"/>
                  </a:lnTo>
                  <a:lnTo>
                    <a:pt x="628" y="292"/>
                  </a:lnTo>
                  <a:lnTo>
                    <a:pt x="627" y="294"/>
                  </a:lnTo>
                  <a:lnTo>
                    <a:pt x="626" y="295"/>
                  </a:lnTo>
                  <a:lnTo>
                    <a:pt x="625" y="297"/>
                  </a:lnTo>
                  <a:lnTo>
                    <a:pt x="624" y="300"/>
                  </a:lnTo>
                  <a:lnTo>
                    <a:pt x="618" y="304"/>
                  </a:lnTo>
                  <a:lnTo>
                    <a:pt x="615" y="307"/>
                  </a:lnTo>
                  <a:lnTo>
                    <a:pt x="614" y="311"/>
                  </a:lnTo>
                  <a:lnTo>
                    <a:pt x="612" y="316"/>
                  </a:lnTo>
                  <a:lnTo>
                    <a:pt x="603" y="322"/>
                  </a:lnTo>
                  <a:lnTo>
                    <a:pt x="601" y="329"/>
                  </a:lnTo>
                  <a:lnTo>
                    <a:pt x="600" y="337"/>
                  </a:lnTo>
                  <a:lnTo>
                    <a:pt x="599" y="340"/>
                  </a:lnTo>
                  <a:lnTo>
                    <a:pt x="598" y="343"/>
                  </a:lnTo>
                  <a:lnTo>
                    <a:pt x="595" y="343"/>
                  </a:lnTo>
                  <a:lnTo>
                    <a:pt x="584" y="342"/>
                  </a:lnTo>
                  <a:lnTo>
                    <a:pt x="581" y="341"/>
                  </a:lnTo>
                  <a:lnTo>
                    <a:pt x="578" y="339"/>
                  </a:lnTo>
                  <a:lnTo>
                    <a:pt x="576" y="337"/>
                  </a:lnTo>
                  <a:lnTo>
                    <a:pt x="574" y="339"/>
                  </a:lnTo>
                  <a:lnTo>
                    <a:pt x="570" y="343"/>
                  </a:lnTo>
                  <a:lnTo>
                    <a:pt x="568" y="344"/>
                  </a:lnTo>
                  <a:lnTo>
                    <a:pt x="565" y="343"/>
                  </a:lnTo>
                  <a:lnTo>
                    <a:pt x="560" y="337"/>
                  </a:lnTo>
                  <a:lnTo>
                    <a:pt x="559" y="337"/>
                  </a:lnTo>
                  <a:lnTo>
                    <a:pt x="554" y="336"/>
                  </a:lnTo>
                  <a:lnTo>
                    <a:pt x="543" y="337"/>
                  </a:lnTo>
                  <a:lnTo>
                    <a:pt x="543" y="337"/>
                  </a:lnTo>
                  <a:lnTo>
                    <a:pt x="541" y="339"/>
                  </a:lnTo>
                  <a:lnTo>
                    <a:pt x="535" y="345"/>
                  </a:lnTo>
                  <a:lnTo>
                    <a:pt x="530" y="355"/>
                  </a:lnTo>
                  <a:lnTo>
                    <a:pt x="529" y="357"/>
                  </a:lnTo>
                  <a:lnTo>
                    <a:pt x="522" y="361"/>
                  </a:lnTo>
                  <a:lnTo>
                    <a:pt x="519" y="361"/>
                  </a:lnTo>
                  <a:lnTo>
                    <a:pt x="515" y="359"/>
                  </a:lnTo>
                  <a:lnTo>
                    <a:pt x="512" y="359"/>
                  </a:lnTo>
                  <a:lnTo>
                    <a:pt x="510" y="360"/>
                  </a:lnTo>
                  <a:lnTo>
                    <a:pt x="508" y="363"/>
                  </a:lnTo>
                  <a:lnTo>
                    <a:pt x="503" y="363"/>
                  </a:lnTo>
                  <a:lnTo>
                    <a:pt x="498" y="361"/>
                  </a:lnTo>
                  <a:lnTo>
                    <a:pt x="486" y="355"/>
                  </a:lnTo>
                  <a:lnTo>
                    <a:pt x="480" y="351"/>
                  </a:lnTo>
                  <a:lnTo>
                    <a:pt x="475" y="343"/>
                  </a:lnTo>
                  <a:lnTo>
                    <a:pt x="473" y="337"/>
                  </a:lnTo>
                  <a:lnTo>
                    <a:pt x="470" y="334"/>
                  </a:lnTo>
                  <a:lnTo>
                    <a:pt x="462" y="326"/>
                  </a:lnTo>
                  <a:lnTo>
                    <a:pt x="456" y="319"/>
                  </a:lnTo>
                  <a:lnTo>
                    <a:pt x="451" y="316"/>
                  </a:lnTo>
                  <a:lnTo>
                    <a:pt x="443" y="311"/>
                  </a:lnTo>
                  <a:lnTo>
                    <a:pt x="436" y="303"/>
                  </a:lnTo>
                  <a:lnTo>
                    <a:pt x="433" y="301"/>
                  </a:lnTo>
                  <a:lnTo>
                    <a:pt x="428" y="296"/>
                  </a:lnTo>
                  <a:lnTo>
                    <a:pt x="427" y="295"/>
                  </a:lnTo>
                  <a:lnTo>
                    <a:pt x="427" y="294"/>
                  </a:lnTo>
                  <a:lnTo>
                    <a:pt x="425" y="289"/>
                  </a:lnTo>
                  <a:lnTo>
                    <a:pt x="424" y="287"/>
                  </a:lnTo>
                  <a:lnTo>
                    <a:pt x="423" y="287"/>
                  </a:lnTo>
                  <a:lnTo>
                    <a:pt x="417" y="287"/>
                  </a:lnTo>
                  <a:lnTo>
                    <a:pt x="416" y="287"/>
                  </a:lnTo>
                  <a:lnTo>
                    <a:pt x="411" y="284"/>
                  </a:lnTo>
                  <a:lnTo>
                    <a:pt x="405" y="285"/>
                  </a:lnTo>
                  <a:lnTo>
                    <a:pt x="396" y="284"/>
                  </a:lnTo>
                  <a:lnTo>
                    <a:pt x="374" y="280"/>
                  </a:lnTo>
                  <a:lnTo>
                    <a:pt x="371" y="277"/>
                  </a:lnTo>
                  <a:lnTo>
                    <a:pt x="368" y="273"/>
                  </a:lnTo>
                  <a:lnTo>
                    <a:pt x="367" y="268"/>
                  </a:lnTo>
                  <a:lnTo>
                    <a:pt x="366" y="266"/>
                  </a:lnTo>
                  <a:lnTo>
                    <a:pt x="363" y="263"/>
                  </a:lnTo>
                  <a:lnTo>
                    <a:pt x="362" y="261"/>
                  </a:lnTo>
                  <a:lnTo>
                    <a:pt x="361" y="258"/>
                  </a:lnTo>
                  <a:lnTo>
                    <a:pt x="359" y="248"/>
                  </a:lnTo>
                  <a:lnTo>
                    <a:pt x="356" y="241"/>
                  </a:lnTo>
                  <a:lnTo>
                    <a:pt x="355" y="239"/>
                  </a:lnTo>
                  <a:lnTo>
                    <a:pt x="353" y="238"/>
                  </a:lnTo>
                  <a:lnTo>
                    <a:pt x="351" y="239"/>
                  </a:lnTo>
                  <a:lnTo>
                    <a:pt x="351" y="241"/>
                  </a:lnTo>
                  <a:lnTo>
                    <a:pt x="351" y="242"/>
                  </a:lnTo>
                  <a:lnTo>
                    <a:pt x="350" y="244"/>
                  </a:lnTo>
                  <a:lnTo>
                    <a:pt x="349" y="244"/>
                  </a:lnTo>
                  <a:lnTo>
                    <a:pt x="348" y="243"/>
                  </a:lnTo>
                  <a:lnTo>
                    <a:pt x="347" y="243"/>
                  </a:lnTo>
                  <a:lnTo>
                    <a:pt x="338" y="247"/>
                  </a:lnTo>
                  <a:lnTo>
                    <a:pt x="336" y="248"/>
                  </a:lnTo>
                  <a:lnTo>
                    <a:pt x="331" y="252"/>
                  </a:lnTo>
                  <a:lnTo>
                    <a:pt x="325" y="261"/>
                  </a:lnTo>
                  <a:lnTo>
                    <a:pt x="323" y="263"/>
                  </a:lnTo>
                  <a:lnTo>
                    <a:pt x="318" y="266"/>
                  </a:lnTo>
                  <a:lnTo>
                    <a:pt x="314" y="267"/>
                  </a:lnTo>
                  <a:lnTo>
                    <a:pt x="312" y="267"/>
                  </a:lnTo>
                  <a:lnTo>
                    <a:pt x="306" y="263"/>
                  </a:lnTo>
                  <a:lnTo>
                    <a:pt x="303" y="261"/>
                  </a:lnTo>
                  <a:lnTo>
                    <a:pt x="300" y="262"/>
                  </a:lnTo>
                  <a:lnTo>
                    <a:pt x="289" y="268"/>
                  </a:lnTo>
                  <a:lnTo>
                    <a:pt x="287" y="268"/>
                  </a:lnTo>
                  <a:lnTo>
                    <a:pt x="287" y="268"/>
                  </a:lnTo>
                  <a:lnTo>
                    <a:pt x="284" y="267"/>
                  </a:lnTo>
                  <a:lnTo>
                    <a:pt x="281" y="265"/>
                  </a:lnTo>
                  <a:lnTo>
                    <a:pt x="272" y="259"/>
                  </a:lnTo>
                  <a:lnTo>
                    <a:pt x="263" y="256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2" y="257"/>
                  </a:lnTo>
                  <a:lnTo>
                    <a:pt x="249" y="257"/>
                  </a:lnTo>
                  <a:lnTo>
                    <a:pt x="249" y="256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8" y="253"/>
                  </a:lnTo>
                  <a:lnTo>
                    <a:pt x="247" y="253"/>
                  </a:lnTo>
                  <a:lnTo>
                    <a:pt x="245" y="253"/>
                  </a:lnTo>
                  <a:lnTo>
                    <a:pt x="239" y="253"/>
                  </a:lnTo>
                  <a:lnTo>
                    <a:pt x="236" y="253"/>
                  </a:lnTo>
                  <a:lnTo>
                    <a:pt x="230" y="257"/>
                  </a:lnTo>
                  <a:lnTo>
                    <a:pt x="228" y="256"/>
                  </a:lnTo>
                  <a:lnTo>
                    <a:pt x="218" y="253"/>
                  </a:lnTo>
                  <a:lnTo>
                    <a:pt x="212" y="250"/>
                  </a:lnTo>
                  <a:lnTo>
                    <a:pt x="210" y="249"/>
                  </a:lnTo>
                  <a:lnTo>
                    <a:pt x="199" y="252"/>
                  </a:lnTo>
                  <a:lnTo>
                    <a:pt x="198" y="253"/>
                  </a:lnTo>
                  <a:lnTo>
                    <a:pt x="198" y="254"/>
                  </a:lnTo>
                  <a:lnTo>
                    <a:pt x="194" y="259"/>
                  </a:lnTo>
                  <a:lnTo>
                    <a:pt x="189" y="260"/>
                  </a:lnTo>
                  <a:lnTo>
                    <a:pt x="186" y="257"/>
                  </a:lnTo>
                  <a:lnTo>
                    <a:pt x="182" y="249"/>
                  </a:lnTo>
                  <a:lnTo>
                    <a:pt x="180" y="245"/>
                  </a:lnTo>
                  <a:lnTo>
                    <a:pt x="177" y="243"/>
                  </a:lnTo>
                  <a:lnTo>
                    <a:pt x="174" y="243"/>
                  </a:lnTo>
                  <a:lnTo>
                    <a:pt x="171" y="246"/>
                  </a:lnTo>
                  <a:lnTo>
                    <a:pt x="168" y="247"/>
                  </a:lnTo>
                  <a:lnTo>
                    <a:pt x="155" y="253"/>
                  </a:lnTo>
                  <a:lnTo>
                    <a:pt x="154" y="253"/>
                  </a:lnTo>
                  <a:lnTo>
                    <a:pt x="152" y="253"/>
                  </a:lnTo>
                  <a:lnTo>
                    <a:pt x="148" y="248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0" y="246"/>
                  </a:lnTo>
                  <a:lnTo>
                    <a:pt x="113" y="247"/>
                  </a:lnTo>
                  <a:lnTo>
                    <a:pt x="111" y="246"/>
                  </a:lnTo>
                  <a:lnTo>
                    <a:pt x="108" y="243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92" y="247"/>
                  </a:lnTo>
                  <a:lnTo>
                    <a:pt x="90" y="247"/>
                  </a:lnTo>
                  <a:lnTo>
                    <a:pt x="66" y="259"/>
                  </a:lnTo>
                  <a:lnTo>
                    <a:pt x="57" y="260"/>
                  </a:lnTo>
                  <a:lnTo>
                    <a:pt x="54" y="262"/>
                  </a:lnTo>
                  <a:lnTo>
                    <a:pt x="42" y="271"/>
                  </a:lnTo>
                  <a:lnTo>
                    <a:pt x="40" y="271"/>
                  </a:lnTo>
                  <a:lnTo>
                    <a:pt x="36" y="272"/>
                  </a:lnTo>
                  <a:lnTo>
                    <a:pt x="33" y="273"/>
                  </a:lnTo>
                  <a:lnTo>
                    <a:pt x="30" y="277"/>
                  </a:lnTo>
                  <a:lnTo>
                    <a:pt x="26" y="280"/>
                  </a:lnTo>
                  <a:lnTo>
                    <a:pt x="24" y="283"/>
                  </a:lnTo>
                  <a:lnTo>
                    <a:pt x="23" y="289"/>
                  </a:lnTo>
                  <a:lnTo>
                    <a:pt x="22" y="293"/>
                  </a:lnTo>
                  <a:lnTo>
                    <a:pt x="21" y="296"/>
                  </a:lnTo>
                  <a:lnTo>
                    <a:pt x="17" y="297"/>
                  </a:lnTo>
                  <a:lnTo>
                    <a:pt x="12" y="297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7"/>
                  </a:lnTo>
                  <a:lnTo>
                    <a:pt x="7" y="291"/>
                  </a:lnTo>
                  <a:lnTo>
                    <a:pt x="6" y="286"/>
                  </a:lnTo>
                  <a:lnTo>
                    <a:pt x="2" y="276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1" y="268"/>
                  </a:lnTo>
                  <a:lnTo>
                    <a:pt x="1" y="265"/>
                  </a:lnTo>
                  <a:lnTo>
                    <a:pt x="2" y="263"/>
                  </a:lnTo>
                  <a:lnTo>
                    <a:pt x="2" y="261"/>
                  </a:lnTo>
                  <a:lnTo>
                    <a:pt x="2" y="259"/>
                  </a:lnTo>
                  <a:lnTo>
                    <a:pt x="1" y="253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1" y="244"/>
                  </a:lnTo>
                  <a:lnTo>
                    <a:pt x="3" y="242"/>
                  </a:lnTo>
                  <a:lnTo>
                    <a:pt x="3" y="241"/>
                  </a:lnTo>
                  <a:lnTo>
                    <a:pt x="4" y="239"/>
                  </a:lnTo>
                  <a:lnTo>
                    <a:pt x="4" y="237"/>
                  </a:lnTo>
                  <a:lnTo>
                    <a:pt x="4" y="235"/>
                  </a:lnTo>
                  <a:lnTo>
                    <a:pt x="5" y="233"/>
                  </a:lnTo>
                  <a:lnTo>
                    <a:pt x="4" y="229"/>
                  </a:lnTo>
                  <a:lnTo>
                    <a:pt x="4" y="227"/>
                  </a:lnTo>
                  <a:lnTo>
                    <a:pt x="4" y="225"/>
                  </a:lnTo>
                  <a:lnTo>
                    <a:pt x="6" y="227"/>
                  </a:lnTo>
                  <a:lnTo>
                    <a:pt x="6" y="229"/>
                  </a:lnTo>
                  <a:lnTo>
                    <a:pt x="6" y="233"/>
                  </a:lnTo>
                  <a:lnTo>
                    <a:pt x="7" y="235"/>
                  </a:lnTo>
                  <a:lnTo>
                    <a:pt x="6" y="237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7" y="241"/>
                  </a:lnTo>
                  <a:lnTo>
                    <a:pt x="7" y="241"/>
                  </a:lnTo>
                  <a:lnTo>
                    <a:pt x="6" y="243"/>
                  </a:lnTo>
                  <a:lnTo>
                    <a:pt x="8" y="247"/>
                  </a:lnTo>
                  <a:lnTo>
                    <a:pt x="9" y="247"/>
                  </a:lnTo>
                  <a:lnTo>
                    <a:pt x="10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0" y="241"/>
                  </a:lnTo>
                  <a:lnTo>
                    <a:pt x="10" y="238"/>
                  </a:lnTo>
                  <a:lnTo>
                    <a:pt x="10" y="235"/>
                  </a:lnTo>
                  <a:lnTo>
                    <a:pt x="10" y="234"/>
                  </a:lnTo>
                  <a:lnTo>
                    <a:pt x="10" y="232"/>
                  </a:lnTo>
                  <a:lnTo>
                    <a:pt x="9" y="229"/>
                  </a:lnTo>
                  <a:lnTo>
                    <a:pt x="9" y="228"/>
                  </a:lnTo>
                  <a:lnTo>
                    <a:pt x="8" y="227"/>
                  </a:lnTo>
                  <a:lnTo>
                    <a:pt x="8" y="22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5" y="224"/>
                  </a:lnTo>
                  <a:lnTo>
                    <a:pt x="4" y="223"/>
                  </a:lnTo>
                  <a:lnTo>
                    <a:pt x="3" y="223"/>
                  </a:lnTo>
                  <a:lnTo>
                    <a:pt x="3" y="221"/>
                  </a:lnTo>
                  <a:lnTo>
                    <a:pt x="3" y="220"/>
                  </a:lnTo>
                  <a:lnTo>
                    <a:pt x="4" y="219"/>
                  </a:lnTo>
                  <a:lnTo>
                    <a:pt x="5" y="212"/>
                  </a:lnTo>
                  <a:lnTo>
                    <a:pt x="7" y="203"/>
                  </a:lnTo>
                  <a:lnTo>
                    <a:pt x="9" y="198"/>
                  </a:lnTo>
                  <a:lnTo>
                    <a:pt x="9" y="184"/>
                  </a:lnTo>
                  <a:lnTo>
                    <a:pt x="9" y="180"/>
                  </a:lnTo>
                  <a:lnTo>
                    <a:pt x="8" y="177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4" y="162"/>
                  </a:lnTo>
                  <a:lnTo>
                    <a:pt x="25" y="160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0" y="153"/>
                  </a:lnTo>
                  <a:lnTo>
                    <a:pt x="33" y="150"/>
                  </a:lnTo>
                  <a:lnTo>
                    <a:pt x="36" y="148"/>
                  </a:lnTo>
                  <a:lnTo>
                    <a:pt x="38" y="144"/>
                  </a:lnTo>
                  <a:lnTo>
                    <a:pt x="40" y="140"/>
                  </a:lnTo>
                  <a:lnTo>
                    <a:pt x="41" y="134"/>
                  </a:lnTo>
                  <a:lnTo>
                    <a:pt x="41" y="127"/>
                  </a:lnTo>
                  <a:lnTo>
                    <a:pt x="41" y="126"/>
                  </a:lnTo>
                  <a:lnTo>
                    <a:pt x="40" y="121"/>
                  </a:lnTo>
                  <a:lnTo>
                    <a:pt x="40" y="120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05"/>
                  </a:lnTo>
                  <a:lnTo>
                    <a:pt x="41" y="102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4" y="93"/>
                  </a:lnTo>
                  <a:lnTo>
                    <a:pt x="46" y="92"/>
                  </a:lnTo>
                  <a:lnTo>
                    <a:pt x="47" y="90"/>
                  </a:lnTo>
                  <a:lnTo>
                    <a:pt x="50" y="82"/>
                  </a:lnTo>
                  <a:lnTo>
                    <a:pt x="57" y="73"/>
                  </a:lnTo>
                  <a:lnTo>
                    <a:pt x="66" y="54"/>
                  </a:lnTo>
                  <a:lnTo>
                    <a:pt x="69" y="50"/>
                  </a:lnTo>
                  <a:lnTo>
                    <a:pt x="73" y="48"/>
                  </a:lnTo>
                  <a:lnTo>
                    <a:pt x="90" y="48"/>
                  </a:lnTo>
                  <a:lnTo>
                    <a:pt x="94" y="46"/>
                  </a:lnTo>
                  <a:lnTo>
                    <a:pt x="111" y="36"/>
                  </a:lnTo>
                  <a:lnTo>
                    <a:pt x="138" y="22"/>
                  </a:lnTo>
                  <a:lnTo>
                    <a:pt x="141" y="21"/>
                  </a:lnTo>
                  <a:lnTo>
                    <a:pt x="144" y="21"/>
                  </a:lnTo>
                  <a:lnTo>
                    <a:pt x="144" y="20"/>
                  </a:lnTo>
                  <a:lnTo>
                    <a:pt x="145" y="19"/>
                  </a:lnTo>
                  <a:lnTo>
                    <a:pt x="146" y="19"/>
                  </a:lnTo>
                  <a:lnTo>
                    <a:pt x="148" y="19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8" y="21"/>
                  </a:lnTo>
                  <a:lnTo>
                    <a:pt x="148" y="22"/>
                  </a:lnTo>
                  <a:lnTo>
                    <a:pt x="147" y="28"/>
                  </a:lnTo>
                  <a:lnTo>
                    <a:pt x="147" y="35"/>
                  </a:lnTo>
                  <a:lnTo>
                    <a:pt x="147" y="38"/>
                  </a:lnTo>
                  <a:lnTo>
                    <a:pt x="148" y="41"/>
                  </a:lnTo>
                  <a:lnTo>
                    <a:pt x="153" y="48"/>
                  </a:lnTo>
                  <a:lnTo>
                    <a:pt x="173" y="66"/>
                  </a:lnTo>
                  <a:lnTo>
                    <a:pt x="180" y="74"/>
                  </a:lnTo>
                  <a:lnTo>
                    <a:pt x="186" y="80"/>
                  </a:lnTo>
                  <a:lnTo>
                    <a:pt x="192" y="84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89"/>
                  </a:lnTo>
                  <a:lnTo>
                    <a:pt x="198" y="93"/>
                  </a:lnTo>
                  <a:lnTo>
                    <a:pt x="198" y="94"/>
                  </a:lnTo>
                  <a:lnTo>
                    <a:pt x="199" y="96"/>
                  </a:lnTo>
                  <a:lnTo>
                    <a:pt x="200" y="100"/>
                  </a:lnTo>
                  <a:lnTo>
                    <a:pt x="201" y="106"/>
                  </a:lnTo>
                  <a:lnTo>
                    <a:pt x="202" y="109"/>
                  </a:lnTo>
                  <a:lnTo>
                    <a:pt x="203" y="110"/>
                  </a:lnTo>
                  <a:lnTo>
                    <a:pt x="204" y="112"/>
                  </a:lnTo>
                  <a:lnTo>
                    <a:pt x="206" y="127"/>
                  </a:lnTo>
                  <a:lnTo>
                    <a:pt x="207" y="130"/>
                  </a:lnTo>
                  <a:lnTo>
                    <a:pt x="209" y="131"/>
                  </a:lnTo>
                  <a:lnTo>
                    <a:pt x="210" y="132"/>
                  </a:lnTo>
                  <a:lnTo>
                    <a:pt x="215" y="137"/>
                  </a:lnTo>
                  <a:lnTo>
                    <a:pt x="222" y="139"/>
                  </a:lnTo>
                  <a:lnTo>
                    <a:pt x="229" y="141"/>
                  </a:lnTo>
                  <a:lnTo>
                    <a:pt x="231" y="142"/>
                  </a:lnTo>
                  <a:lnTo>
                    <a:pt x="235" y="149"/>
                  </a:lnTo>
                  <a:lnTo>
                    <a:pt x="236" y="150"/>
                  </a:lnTo>
                  <a:lnTo>
                    <a:pt x="236" y="150"/>
                  </a:lnTo>
                  <a:lnTo>
                    <a:pt x="240" y="151"/>
                  </a:lnTo>
                  <a:lnTo>
                    <a:pt x="246" y="151"/>
                  </a:lnTo>
                  <a:lnTo>
                    <a:pt x="262" y="148"/>
                  </a:lnTo>
                  <a:lnTo>
                    <a:pt x="267" y="145"/>
                  </a:lnTo>
                  <a:lnTo>
                    <a:pt x="270" y="144"/>
                  </a:lnTo>
                  <a:lnTo>
                    <a:pt x="273" y="141"/>
                  </a:lnTo>
                  <a:lnTo>
                    <a:pt x="275" y="138"/>
                  </a:lnTo>
                  <a:lnTo>
                    <a:pt x="276" y="137"/>
                  </a:lnTo>
                  <a:lnTo>
                    <a:pt x="277" y="135"/>
                  </a:lnTo>
                  <a:lnTo>
                    <a:pt x="281" y="134"/>
                  </a:lnTo>
                  <a:lnTo>
                    <a:pt x="284" y="132"/>
                  </a:lnTo>
                  <a:lnTo>
                    <a:pt x="293" y="126"/>
                  </a:lnTo>
                  <a:lnTo>
                    <a:pt x="294" y="123"/>
                  </a:lnTo>
                  <a:lnTo>
                    <a:pt x="295" y="121"/>
                  </a:lnTo>
                  <a:lnTo>
                    <a:pt x="298" y="120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6"/>
                  </a:lnTo>
                  <a:lnTo>
                    <a:pt x="302" y="115"/>
                  </a:lnTo>
                  <a:lnTo>
                    <a:pt x="308" y="108"/>
                  </a:lnTo>
                  <a:lnTo>
                    <a:pt x="310" y="103"/>
                  </a:lnTo>
                  <a:lnTo>
                    <a:pt x="311" y="96"/>
                  </a:lnTo>
                  <a:lnTo>
                    <a:pt x="311" y="89"/>
                  </a:lnTo>
                  <a:lnTo>
                    <a:pt x="308" y="68"/>
                  </a:lnTo>
                  <a:lnTo>
                    <a:pt x="308" y="62"/>
                  </a:lnTo>
                  <a:lnTo>
                    <a:pt x="308" y="58"/>
                  </a:lnTo>
                  <a:lnTo>
                    <a:pt x="307" y="56"/>
                  </a:lnTo>
                  <a:lnTo>
                    <a:pt x="307" y="54"/>
                  </a:lnTo>
                  <a:lnTo>
                    <a:pt x="307" y="50"/>
                  </a:lnTo>
                  <a:lnTo>
                    <a:pt x="308" y="44"/>
                  </a:lnTo>
                  <a:lnTo>
                    <a:pt x="307" y="34"/>
                  </a:lnTo>
                  <a:lnTo>
                    <a:pt x="307" y="31"/>
                  </a:lnTo>
                  <a:lnTo>
                    <a:pt x="302" y="25"/>
                  </a:lnTo>
                  <a:lnTo>
                    <a:pt x="301" y="22"/>
                  </a:lnTo>
                  <a:lnTo>
                    <a:pt x="301" y="18"/>
                  </a:lnTo>
                  <a:lnTo>
                    <a:pt x="301" y="11"/>
                  </a:lnTo>
                  <a:lnTo>
                    <a:pt x="300" y="6"/>
                  </a:lnTo>
                  <a:lnTo>
                    <a:pt x="301" y="5"/>
                  </a:lnTo>
                  <a:lnTo>
                    <a:pt x="301" y="3"/>
                  </a:lnTo>
                  <a:lnTo>
                    <a:pt x="301" y="0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10" y="1"/>
                  </a:lnTo>
                  <a:lnTo>
                    <a:pt x="311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0" name="Freeform 66">
              <a:extLst>
                <a:ext uri="{FF2B5EF4-FFF2-40B4-BE49-F238E27FC236}">
                  <a16:creationId xmlns:a16="http://schemas.microsoft.com/office/drawing/2014/main" id="{37E6BF28-FFD9-B23E-76DE-59CEBD09B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264" y="1059582"/>
              <a:ext cx="956937" cy="587469"/>
            </a:xfrm>
            <a:custGeom>
              <a:avLst/>
              <a:gdLst>
                <a:gd name="T0" fmla="*/ 444 w 676"/>
                <a:gd name="T1" fmla="*/ 14 h 415"/>
                <a:gd name="T2" fmla="*/ 449 w 676"/>
                <a:gd name="T3" fmla="*/ 30 h 415"/>
                <a:gd name="T4" fmla="*/ 447 w 676"/>
                <a:gd name="T5" fmla="*/ 42 h 415"/>
                <a:gd name="T6" fmla="*/ 439 w 676"/>
                <a:gd name="T7" fmla="*/ 47 h 415"/>
                <a:gd name="T8" fmla="*/ 449 w 676"/>
                <a:gd name="T9" fmla="*/ 72 h 415"/>
                <a:gd name="T10" fmla="*/ 442 w 676"/>
                <a:gd name="T11" fmla="*/ 93 h 415"/>
                <a:gd name="T12" fmla="*/ 442 w 676"/>
                <a:gd name="T13" fmla="*/ 135 h 415"/>
                <a:gd name="T14" fmla="*/ 435 w 676"/>
                <a:gd name="T15" fmla="*/ 138 h 415"/>
                <a:gd name="T16" fmla="*/ 430 w 676"/>
                <a:gd name="T17" fmla="*/ 162 h 415"/>
                <a:gd name="T18" fmla="*/ 430 w 676"/>
                <a:gd name="T19" fmla="*/ 183 h 415"/>
                <a:gd name="T20" fmla="*/ 417 w 676"/>
                <a:gd name="T21" fmla="*/ 203 h 415"/>
                <a:gd name="T22" fmla="*/ 398 w 676"/>
                <a:gd name="T23" fmla="*/ 255 h 415"/>
                <a:gd name="T24" fmla="*/ 376 w 676"/>
                <a:gd name="T25" fmla="*/ 284 h 415"/>
                <a:gd name="T26" fmla="*/ 355 w 676"/>
                <a:gd name="T27" fmla="*/ 278 h 415"/>
                <a:gd name="T28" fmla="*/ 335 w 676"/>
                <a:gd name="T29" fmla="*/ 283 h 415"/>
                <a:gd name="T30" fmla="*/ 314 w 676"/>
                <a:gd name="T31" fmla="*/ 283 h 415"/>
                <a:gd name="T32" fmla="*/ 287 w 676"/>
                <a:gd name="T33" fmla="*/ 283 h 415"/>
                <a:gd name="T34" fmla="*/ 276 w 676"/>
                <a:gd name="T35" fmla="*/ 296 h 415"/>
                <a:gd name="T36" fmla="*/ 268 w 676"/>
                <a:gd name="T37" fmla="*/ 308 h 415"/>
                <a:gd name="T38" fmla="*/ 251 w 676"/>
                <a:gd name="T39" fmla="*/ 309 h 415"/>
                <a:gd name="T40" fmla="*/ 235 w 676"/>
                <a:gd name="T41" fmla="*/ 361 h 415"/>
                <a:gd name="T42" fmla="*/ 229 w 676"/>
                <a:gd name="T43" fmla="*/ 406 h 415"/>
                <a:gd name="T44" fmla="*/ 177 w 676"/>
                <a:gd name="T45" fmla="*/ 404 h 415"/>
                <a:gd name="T46" fmla="*/ 119 w 676"/>
                <a:gd name="T47" fmla="*/ 405 h 415"/>
                <a:gd name="T48" fmla="*/ 111 w 676"/>
                <a:gd name="T49" fmla="*/ 402 h 415"/>
                <a:gd name="T50" fmla="*/ 125 w 676"/>
                <a:gd name="T51" fmla="*/ 367 h 415"/>
                <a:gd name="T52" fmla="*/ 116 w 676"/>
                <a:gd name="T53" fmla="*/ 343 h 415"/>
                <a:gd name="T54" fmla="*/ 97 w 676"/>
                <a:gd name="T55" fmla="*/ 308 h 415"/>
                <a:gd name="T56" fmla="*/ 90 w 676"/>
                <a:gd name="T57" fmla="*/ 269 h 415"/>
                <a:gd name="T58" fmla="*/ 100 w 676"/>
                <a:gd name="T59" fmla="*/ 259 h 415"/>
                <a:gd name="T60" fmla="*/ 106 w 676"/>
                <a:gd name="T61" fmla="*/ 204 h 415"/>
                <a:gd name="T62" fmla="*/ 79 w 676"/>
                <a:gd name="T63" fmla="*/ 171 h 415"/>
                <a:gd name="T64" fmla="*/ 63 w 676"/>
                <a:gd name="T65" fmla="*/ 149 h 415"/>
                <a:gd name="T66" fmla="*/ 49 w 676"/>
                <a:gd name="T67" fmla="*/ 117 h 415"/>
                <a:gd name="T68" fmla="*/ 42 w 676"/>
                <a:gd name="T69" fmla="*/ 105 h 415"/>
                <a:gd name="T70" fmla="*/ 40 w 676"/>
                <a:gd name="T71" fmla="*/ 89 h 415"/>
                <a:gd name="T72" fmla="*/ 34 w 676"/>
                <a:gd name="T73" fmla="*/ 70 h 415"/>
                <a:gd name="T74" fmla="*/ 22 w 676"/>
                <a:gd name="T75" fmla="*/ 74 h 415"/>
                <a:gd name="T76" fmla="*/ 22 w 676"/>
                <a:gd name="T77" fmla="*/ 42 h 415"/>
                <a:gd name="T78" fmla="*/ 10 w 676"/>
                <a:gd name="T79" fmla="*/ 27 h 415"/>
                <a:gd name="T80" fmla="*/ 3 w 676"/>
                <a:gd name="T81" fmla="*/ 6 h 415"/>
                <a:gd name="T82" fmla="*/ 647 w 676"/>
                <a:gd name="T83" fmla="*/ 0 h 415"/>
                <a:gd name="T84" fmla="*/ 653 w 676"/>
                <a:gd name="T85" fmla="*/ 25 h 415"/>
                <a:gd name="T86" fmla="*/ 645 w 676"/>
                <a:gd name="T87" fmla="*/ 45 h 415"/>
                <a:gd name="T88" fmla="*/ 650 w 676"/>
                <a:gd name="T89" fmla="*/ 73 h 415"/>
                <a:gd name="T90" fmla="*/ 644 w 676"/>
                <a:gd name="T91" fmla="*/ 84 h 415"/>
                <a:gd name="T92" fmla="*/ 624 w 676"/>
                <a:gd name="T93" fmla="*/ 113 h 415"/>
                <a:gd name="T94" fmla="*/ 605 w 676"/>
                <a:gd name="T95" fmla="*/ 148 h 415"/>
                <a:gd name="T96" fmla="*/ 598 w 676"/>
                <a:gd name="T97" fmla="*/ 132 h 415"/>
                <a:gd name="T98" fmla="*/ 581 w 676"/>
                <a:gd name="T99" fmla="*/ 103 h 415"/>
                <a:gd name="T100" fmla="*/ 584 w 676"/>
                <a:gd name="T101" fmla="*/ 72 h 415"/>
                <a:gd name="T102" fmla="*/ 629 w 676"/>
                <a:gd name="T103" fmla="*/ 0 h 415"/>
                <a:gd name="T104" fmla="*/ 486 w 676"/>
                <a:gd name="T105" fmla="*/ 113 h 415"/>
                <a:gd name="T106" fmla="*/ 476 w 676"/>
                <a:gd name="T107" fmla="*/ 144 h 415"/>
                <a:gd name="T108" fmla="*/ 460 w 676"/>
                <a:gd name="T109" fmla="*/ 185 h 415"/>
                <a:gd name="T110" fmla="*/ 448 w 676"/>
                <a:gd name="T111" fmla="*/ 228 h 415"/>
                <a:gd name="T112" fmla="*/ 432 w 676"/>
                <a:gd name="T113" fmla="*/ 274 h 415"/>
                <a:gd name="T114" fmla="*/ 430 w 676"/>
                <a:gd name="T115" fmla="*/ 215 h 415"/>
                <a:gd name="T116" fmla="*/ 474 w 676"/>
                <a:gd name="T117" fmla="*/ 112 h 415"/>
                <a:gd name="T118" fmla="*/ 491 w 676"/>
                <a:gd name="T119" fmla="*/ 89 h 415"/>
                <a:gd name="T120" fmla="*/ 364 w 676"/>
                <a:gd name="T121" fmla="*/ 29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6" h="415">
                  <a:moveTo>
                    <a:pt x="436" y="0"/>
                  </a:moveTo>
                  <a:lnTo>
                    <a:pt x="453" y="18"/>
                  </a:lnTo>
                  <a:lnTo>
                    <a:pt x="455" y="21"/>
                  </a:lnTo>
                  <a:lnTo>
                    <a:pt x="454" y="22"/>
                  </a:lnTo>
                  <a:lnTo>
                    <a:pt x="453" y="21"/>
                  </a:lnTo>
                  <a:lnTo>
                    <a:pt x="448" y="18"/>
                  </a:lnTo>
                  <a:lnTo>
                    <a:pt x="448" y="17"/>
                  </a:lnTo>
                  <a:lnTo>
                    <a:pt x="441" y="6"/>
                  </a:lnTo>
                  <a:lnTo>
                    <a:pt x="435" y="0"/>
                  </a:lnTo>
                  <a:lnTo>
                    <a:pt x="436" y="0"/>
                  </a:lnTo>
                  <a:close/>
                  <a:moveTo>
                    <a:pt x="430" y="0"/>
                  </a:moveTo>
                  <a:lnTo>
                    <a:pt x="431" y="1"/>
                  </a:lnTo>
                  <a:lnTo>
                    <a:pt x="434" y="5"/>
                  </a:lnTo>
                  <a:lnTo>
                    <a:pt x="439" y="8"/>
                  </a:lnTo>
                  <a:lnTo>
                    <a:pt x="443" y="13"/>
                  </a:lnTo>
                  <a:lnTo>
                    <a:pt x="444" y="14"/>
                  </a:lnTo>
                  <a:lnTo>
                    <a:pt x="444" y="16"/>
                  </a:lnTo>
                  <a:lnTo>
                    <a:pt x="445" y="17"/>
                  </a:lnTo>
                  <a:lnTo>
                    <a:pt x="446" y="18"/>
                  </a:lnTo>
                  <a:lnTo>
                    <a:pt x="448" y="18"/>
                  </a:lnTo>
                  <a:lnTo>
                    <a:pt x="450" y="21"/>
                  </a:lnTo>
                  <a:lnTo>
                    <a:pt x="452" y="23"/>
                  </a:lnTo>
                  <a:lnTo>
                    <a:pt x="450" y="24"/>
                  </a:lnTo>
                  <a:lnTo>
                    <a:pt x="452" y="24"/>
                  </a:lnTo>
                  <a:lnTo>
                    <a:pt x="454" y="25"/>
                  </a:lnTo>
                  <a:lnTo>
                    <a:pt x="455" y="26"/>
                  </a:lnTo>
                  <a:lnTo>
                    <a:pt x="456" y="29"/>
                  </a:lnTo>
                  <a:lnTo>
                    <a:pt x="454" y="29"/>
                  </a:lnTo>
                  <a:lnTo>
                    <a:pt x="454" y="30"/>
                  </a:lnTo>
                  <a:lnTo>
                    <a:pt x="455" y="30"/>
                  </a:lnTo>
                  <a:lnTo>
                    <a:pt x="455" y="31"/>
                  </a:lnTo>
                  <a:lnTo>
                    <a:pt x="449" y="30"/>
                  </a:lnTo>
                  <a:lnTo>
                    <a:pt x="447" y="30"/>
                  </a:lnTo>
                  <a:lnTo>
                    <a:pt x="443" y="28"/>
                  </a:lnTo>
                  <a:lnTo>
                    <a:pt x="444" y="29"/>
                  </a:lnTo>
                  <a:lnTo>
                    <a:pt x="446" y="31"/>
                  </a:lnTo>
                  <a:lnTo>
                    <a:pt x="447" y="32"/>
                  </a:lnTo>
                  <a:lnTo>
                    <a:pt x="448" y="35"/>
                  </a:lnTo>
                  <a:lnTo>
                    <a:pt x="448" y="36"/>
                  </a:lnTo>
                  <a:lnTo>
                    <a:pt x="446" y="36"/>
                  </a:lnTo>
                  <a:lnTo>
                    <a:pt x="444" y="36"/>
                  </a:lnTo>
                  <a:lnTo>
                    <a:pt x="445" y="37"/>
                  </a:lnTo>
                  <a:lnTo>
                    <a:pt x="446" y="38"/>
                  </a:lnTo>
                  <a:lnTo>
                    <a:pt x="447" y="38"/>
                  </a:lnTo>
                  <a:lnTo>
                    <a:pt x="448" y="39"/>
                  </a:lnTo>
                  <a:lnTo>
                    <a:pt x="448" y="42"/>
                  </a:lnTo>
                  <a:lnTo>
                    <a:pt x="448" y="42"/>
                  </a:lnTo>
                  <a:lnTo>
                    <a:pt x="447" y="42"/>
                  </a:lnTo>
                  <a:lnTo>
                    <a:pt x="446" y="43"/>
                  </a:lnTo>
                  <a:lnTo>
                    <a:pt x="445" y="44"/>
                  </a:lnTo>
                  <a:lnTo>
                    <a:pt x="443" y="47"/>
                  </a:lnTo>
                  <a:lnTo>
                    <a:pt x="442" y="48"/>
                  </a:lnTo>
                  <a:lnTo>
                    <a:pt x="442" y="47"/>
                  </a:lnTo>
                  <a:lnTo>
                    <a:pt x="442" y="45"/>
                  </a:lnTo>
                  <a:lnTo>
                    <a:pt x="442" y="43"/>
                  </a:lnTo>
                  <a:lnTo>
                    <a:pt x="442" y="42"/>
                  </a:lnTo>
                  <a:lnTo>
                    <a:pt x="441" y="42"/>
                  </a:lnTo>
                  <a:lnTo>
                    <a:pt x="440" y="42"/>
                  </a:lnTo>
                  <a:lnTo>
                    <a:pt x="439" y="42"/>
                  </a:lnTo>
                  <a:lnTo>
                    <a:pt x="438" y="42"/>
                  </a:lnTo>
                  <a:lnTo>
                    <a:pt x="439" y="43"/>
                  </a:lnTo>
                  <a:lnTo>
                    <a:pt x="440" y="44"/>
                  </a:lnTo>
                  <a:lnTo>
                    <a:pt x="441" y="45"/>
                  </a:lnTo>
                  <a:lnTo>
                    <a:pt x="439" y="47"/>
                  </a:lnTo>
                  <a:lnTo>
                    <a:pt x="438" y="48"/>
                  </a:lnTo>
                  <a:lnTo>
                    <a:pt x="438" y="48"/>
                  </a:lnTo>
                  <a:lnTo>
                    <a:pt x="441" y="49"/>
                  </a:lnTo>
                  <a:lnTo>
                    <a:pt x="441" y="51"/>
                  </a:lnTo>
                  <a:lnTo>
                    <a:pt x="438" y="51"/>
                  </a:lnTo>
                  <a:lnTo>
                    <a:pt x="438" y="52"/>
                  </a:lnTo>
                  <a:lnTo>
                    <a:pt x="445" y="52"/>
                  </a:lnTo>
                  <a:lnTo>
                    <a:pt x="448" y="54"/>
                  </a:lnTo>
                  <a:lnTo>
                    <a:pt x="451" y="60"/>
                  </a:lnTo>
                  <a:lnTo>
                    <a:pt x="453" y="65"/>
                  </a:lnTo>
                  <a:lnTo>
                    <a:pt x="454" y="67"/>
                  </a:lnTo>
                  <a:lnTo>
                    <a:pt x="451" y="66"/>
                  </a:lnTo>
                  <a:lnTo>
                    <a:pt x="452" y="70"/>
                  </a:lnTo>
                  <a:lnTo>
                    <a:pt x="452" y="71"/>
                  </a:lnTo>
                  <a:lnTo>
                    <a:pt x="450" y="71"/>
                  </a:lnTo>
                  <a:lnTo>
                    <a:pt x="449" y="72"/>
                  </a:lnTo>
                  <a:lnTo>
                    <a:pt x="448" y="73"/>
                  </a:lnTo>
                  <a:lnTo>
                    <a:pt x="449" y="75"/>
                  </a:lnTo>
                  <a:lnTo>
                    <a:pt x="450" y="77"/>
                  </a:lnTo>
                  <a:lnTo>
                    <a:pt x="452" y="77"/>
                  </a:lnTo>
                  <a:lnTo>
                    <a:pt x="451" y="78"/>
                  </a:lnTo>
                  <a:lnTo>
                    <a:pt x="449" y="78"/>
                  </a:lnTo>
                  <a:lnTo>
                    <a:pt x="448" y="80"/>
                  </a:lnTo>
                  <a:lnTo>
                    <a:pt x="448" y="83"/>
                  </a:lnTo>
                  <a:lnTo>
                    <a:pt x="443" y="82"/>
                  </a:lnTo>
                  <a:lnTo>
                    <a:pt x="441" y="83"/>
                  </a:lnTo>
                  <a:lnTo>
                    <a:pt x="440" y="86"/>
                  </a:lnTo>
                  <a:lnTo>
                    <a:pt x="443" y="89"/>
                  </a:lnTo>
                  <a:lnTo>
                    <a:pt x="442" y="90"/>
                  </a:lnTo>
                  <a:lnTo>
                    <a:pt x="441" y="90"/>
                  </a:lnTo>
                  <a:lnTo>
                    <a:pt x="441" y="91"/>
                  </a:lnTo>
                  <a:lnTo>
                    <a:pt x="442" y="93"/>
                  </a:lnTo>
                  <a:lnTo>
                    <a:pt x="436" y="97"/>
                  </a:lnTo>
                  <a:lnTo>
                    <a:pt x="434" y="101"/>
                  </a:lnTo>
                  <a:lnTo>
                    <a:pt x="436" y="106"/>
                  </a:lnTo>
                  <a:lnTo>
                    <a:pt x="434" y="108"/>
                  </a:lnTo>
                  <a:lnTo>
                    <a:pt x="433" y="113"/>
                  </a:lnTo>
                  <a:lnTo>
                    <a:pt x="434" y="117"/>
                  </a:lnTo>
                  <a:lnTo>
                    <a:pt x="435" y="120"/>
                  </a:lnTo>
                  <a:lnTo>
                    <a:pt x="437" y="125"/>
                  </a:lnTo>
                  <a:lnTo>
                    <a:pt x="438" y="126"/>
                  </a:lnTo>
                  <a:lnTo>
                    <a:pt x="439" y="126"/>
                  </a:lnTo>
                  <a:lnTo>
                    <a:pt x="440" y="126"/>
                  </a:lnTo>
                  <a:lnTo>
                    <a:pt x="441" y="126"/>
                  </a:lnTo>
                  <a:lnTo>
                    <a:pt x="442" y="128"/>
                  </a:lnTo>
                  <a:lnTo>
                    <a:pt x="443" y="132"/>
                  </a:lnTo>
                  <a:lnTo>
                    <a:pt x="442" y="132"/>
                  </a:lnTo>
                  <a:lnTo>
                    <a:pt x="442" y="135"/>
                  </a:lnTo>
                  <a:lnTo>
                    <a:pt x="443" y="137"/>
                  </a:lnTo>
                  <a:lnTo>
                    <a:pt x="444" y="138"/>
                  </a:lnTo>
                  <a:lnTo>
                    <a:pt x="443" y="138"/>
                  </a:lnTo>
                  <a:lnTo>
                    <a:pt x="440" y="138"/>
                  </a:lnTo>
                  <a:lnTo>
                    <a:pt x="440" y="137"/>
                  </a:lnTo>
                  <a:lnTo>
                    <a:pt x="440" y="136"/>
                  </a:lnTo>
                  <a:lnTo>
                    <a:pt x="439" y="135"/>
                  </a:lnTo>
                  <a:lnTo>
                    <a:pt x="438" y="136"/>
                  </a:lnTo>
                  <a:lnTo>
                    <a:pt x="438" y="137"/>
                  </a:lnTo>
                  <a:lnTo>
                    <a:pt x="437" y="137"/>
                  </a:lnTo>
                  <a:lnTo>
                    <a:pt x="437" y="138"/>
                  </a:lnTo>
                  <a:lnTo>
                    <a:pt x="437" y="138"/>
                  </a:lnTo>
                  <a:lnTo>
                    <a:pt x="437" y="139"/>
                  </a:lnTo>
                  <a:lnTo>
                    <a:pt x="436" y="139"/>
                  </a:lnTo>
                  <a:lnTo>
                    <a:pt x="436" y="139"/>
                  </a:lnTo>
                  <a:lnTo>
                    <a:pt x="435" y="138"/>
                  </a:lnTo>
                  <a:lnTo>
                    <a:pt x="432" y="138"/>
                  </a:lnTo>
                  <a:lnTo>
                    <a:pt x="431" y="138"/>
                  </a:lnTo>
                  <a:lnTo>
                    <a:pt x="432" y="138"/>
                  </a:lnTo>
                  <a:lnTo>
                    <a:pt x="433" y="140"/>
                  </a:lnTo>
                  <a:lnTo>
                    <a:pt x="434" y="141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31" y="144"/>
                  </a:lnTo>
                  <a:lnTo>
                    <a:pt x="430" y="146"/>
                  </a:lnTo>
                  <a:lnTo>
                    <a:pt x="431" y="150"/>
                  </a:lnTo>
                  <a:lnTo>
                    <a:pt x="432" y="152"/>
                  </a:lnTo>
                  <a:lnTo>
                    <a:pt x="433" y="153"/>
                  </a:lnTo>
                  <a:lnTo>
                    <a:pt x="434" y="155"/>
                  </a:lnTo>
                  <a:lnTo>
                    <a:pt x="433" y="156"/>
                  </a:lnTo>
                  <a:lnTo>
                    <a:pt x="431" y="161"/>
                  </a:lnTo>
                  <a:lnTo>
                    <a:pt x="430" y="162"/>
                  </a:lnTo>
                  <a:lnTo>
                    <a:pt x="431" y="167"/>
                  </a:lnTo>
                  <a:lnTo>
                    <a:pt x="431" y="168"/>
                  </a:lnTo>
                  <a:lnTo>
                    <a:pt x="430" y="170"/>
                  </a:lnTo>
                  <a:lnTo>
                    <a:pt x="429" y="178"/>
                  </a:lnTo>
                  <a:lnTo>
                    <a:pt x="429" y="180"/>
                  </a:lnTo>
                  <a:lnTo>
                    <a:pt x="429" y="181"/>
                  </a:lnTo>
                  <a:lnTo>
                    <a:pt x="430" y="182"/>
                  </a:lnTo>
                  <a:lnTo>
                    <a:pt x="431" y="181"/>
                  </a:lnTo>
                  <a:lnTo>
                    <a:pt x="432" y="180"/>
                  </a:lnTo>
                  <a:lnTo>
                    <a:pt x="433" y="180"/>
                  </a:lnTo>
                  <a:lnTo>
                    <a:pt x="434" y="180"/>
                  </a:lnTo>
                  <a:lnTo>
                    <a:pt x="435" y="181"/>
                  </a:lnTo>
                  <a:lnTo>
                    <a:pt x="434" y="183"/>
                  </a:lnTo>
                  <a:lnTo>
                    <a:pt x="434" y="184"/>
                  </a:lnTo>
                  <a:lnTo>
                    <a:pt x="432" y="185"/>
                  </a:lnTo>
                  <a:lnTo>
                    <a:pt x="430" y="183"/>
                  </a:lnTo>
                  <a:lnTo>
                    <a:pt x="429" y="183"/>
                  </a:lnTo>
                  <a:lnTo>
                    <a:pt x="427" y="183"/>
                  </a:lnTo>
                  <a:lnTo>
                    <a:pt x="425" y="185"/>
                  </a:lnTo>
                  <a:lnTo>
                    <a:pt x="424" y="186"/>
                  </a:lnTo>
                  <a:lnTo>
                    <a:pt x="424" y="186"/>
                  </a:lnTo>
                  <a:lnTo>
                    <a:pt x="424" y="188"/>
                  </a:lnTo>
                  <a:lnTo>
                    <a:pt x="425" y="192"/>
                  </a:lnTo>
                  <a:lnTo>
                    <a:pt x="426" y="197"/>
                  </a:lnTo>
                  <a:lnTo>
                    <a:pt x="425" y="199"/>
                  </a:lnTo>
                  <a:lnTo>
                    <a:pt x="425" y="202"/>
                  </a:lnTo>
                  <a:lnTo>
                    <a:pt x="424" y="203"/>
                  </a:lnTo>
                  <a:lnTo>
                    <a:pt x="423" y="204"/>
                  </a:lnTo>
                  <a:lnTo>
                    <a:pt x="421" y="204"/>
                  </a:lnTo>
                  <a:lnTo>
                    <a:pt x="418" y="202"/>
                  </a:lnTo>
                  <a:lnTo>
                    <a:pt x="418" y="202"/>
                  </a:lnTo>
                  <a:lnTo>
                    <a:pt x="417" y="203"/>
                  </a:lnTo>
                  <a:lnTo>
                    <a:pt x="415" y="204"/>
                  </a:lnTo>
                  <a:lnTo>
                    <a:pt x="414" y="204"/>
                  </a:lnTo>
                  <a:lnTo>
                    <a:pt x="414" y="205"/>
                  </a:lnTo>
                  <a:lnTo>
                    <a:pt x="412" y="210"/>
                  </a:lnTo>
                  <a:lnTo>
                    <a:pt x="412" y="210"/>
                  </a:lnTo>
                  <a:lnTo>
                    <a:pt x="412" y="211"/>
                  </a:lnTo>
                  <a:lnTo>
                    <a:pt x="412" y="213"/>
                  </a:lnTo>
                  <a:lnTo>
                    <a:pt x="411" y="217"/>
                  </a:lnTo>
                  <a:lnTo>
                    <a:pt x="411" y="221"/>
                  </a:lnTo>
                  <a:lnTo>
                    <a:pt x="410" y="223"/>
                  </a:lnTo>
                  <a:lnTo>
                    <a:pt x="407" y="223"/>
                  </a:lnTo>
                  <a:lnTo>
                    <a:pt x="407" y="224"/>
                  </a:lnTo>
                  <a:lnTo>
                    <a:pt x="406" y="227"/>
                  </a:lnTo>
                  <a:lnTo>
                    <a:pt x="402" y="236"/>
                  </a:lnTo>
                  <a:lnTo>
                    <a:pt x="400" y="241"/>
                  </a:lnTo>
                  <a:lnTo>
                    <a:pt x="398" y="255"/>
                  </a:lnTo>
                  <a:lnTo>
                    <a:pt x="395" y="269"/>
                  </a:lnTo>
                  <a:lnTo>
                    <a:pt x="394" y="270"/>
                  </a:lnTo>
                  <a:lnTo>
                    <a:pt x="394" y="270"/>
                  </a:lnTo>
                  <a:lnTo>
                    <a:pt x="393" y="271"/>
                  </a:lnTo>
                  <a:lnTo>
                    <a:pt x="393" y="273"/>
                  </a:lnTo>
                  <a:lnTo>
                    <a:pt x="392" y="274"/>
                  </a:lnTo>
                  <a:lnTo>
                    <a:pt x="390" y="276"/>
                  </a:lnTo>
                  <a:lnTo>
                    <a:pt x="387" y="279"/>
                  </a:lnTo>
                  <a:lnTo>
                    <a:pt x="385" y="282"/>
                  </a:lnTo>
                  <a:lnTo>
                    <a:pt x="380" y="293"/>
                  </a:lnTo>
                  <a:lnTo>
                    <a:pt x="378" y="295"/>
                  </a:lnTo>
                  <a:lnTo>
                    <a:pt x="376" y="295"/>
                  </a:lnTo>
                  <a:lnTo>
                    <a:pt x="375" y="294"/>
                  </a:lnTo>
                  <a:lnTo>
                    <a:pt x="372" y="293"/>
                  </a:lnTo>
                  <a:lnTo>
                    <a:pt x="376" y="287"/>
                  </a:lnTo>
                  <a:lnTo>
                    <a:pt x="376" y="284"/>
                  </a:lnTo>
                  <a:lnTo>
                    <a:pt x="374" y="283"/>
                  </a:lnTo>
                  <a:lnTo>
                    <a:pt x="370" y="284"/>
                  </a:lnTo>
                  <a:lnTo>
                    <a:pt x="367" y="284"/>
                  </a:lnTo>
                  <a:lnTo>
                    <a:pt x="365" y="282"/>
                  </a:lnTo>
                  <a:lnTo>
                    <a:pt x="364" y="283"/>
                  </a:lnTo>
                  <a:lnTo>
                    <a:pt x="364" y="282"/>
                  </a:lnTo>
                  <a:lnTo>
                    <a:pt x="364" y="281"/>
                  </a:lnTo>
                  <a:lnTo>
                    <a:pt x="363" y="280"/>
                  </a:lnTo>
                  <a:lnTo>
                    <a:pt x="362" y="280"/>
                  </a:lnTo>
                  <a:lnTo>
                    <a:pt x="360" y="278"/>
                  </a:lnTo>
                  <a:lnTo>
                    <a:pt x="358" y="280"/>
                  </a:lnTo>
                  <a:lnTo>
                    <a:pt x="357" y="283"/>
                  </a:lnTo>
                  <a:lnTo>
                    <a:pt x="355" y="283"/>
                  </a:lnTo>
                  <a:lnTo>
                    <a:pt x="353" y="282"/>
                  </a:lnTo>
                  <a:lnTo>
                    <a:pt x="354" y="281"/>
                  </a:lnTo>
                  <a:lnTo>
                    <a:pt x="355" y="278"/>
                  </a:lnTo>
                  <a:lnTo>
                    <a:pt x="355" y="277"/>
                  </a:lnTo>
                  <a:lnTo>
                    <a:pt x="354" y="276"/>
                  </a:lnTo>
                  <a:lnTo>
                    <a:pt x="353" y="277"/>
                  </a:lnTo>
                  <a:lnTo>
                    <a:pt x="350" y="279"/>
                  </a:lnTo>
                  <a:lnTo>
                    <a:pt x="346" y="281"/>
                  </a:lnTo>
                  <a:lnTo>
                    <a:pt x="346" y="282"/>
                  </a:lnTo>
                  <a:lnTo>
                    <a:pt x="345" y="284"/>
                  </a:lnTo>
                  <a:lnTo>
                    <a:pt x="345" y="285"/>
                  </a:lnTo>
                  <a:lnTo>
                    <a:pt x="343" y="283"/>
                  </a:lnTo>
                  <a:lnTo>
                    <a:pt x="342" y="283"/>
                  </a:lnTo>
                  <a:lnTo>
                    <a:pt x="341" y="282"/>
                  </a:lnTo>
                  <a:lnTo>
                    <a:pt x="340" y="281"/>
                  </a:lnTo>
                  <a:lnTo>
                    <a:pt x="339" y="280"/>
                  </a:lnTo>
                  <a:lnTo>
                    <a:pt x="338" y="281"/>
                  </a:lnTo>
                  <a:lnTo>
                    <a:pt x="337" y="282"/>
                  </a:lnTo>
                  <a:lnTo>
                    <a:pt x="335" y="283"/>
                  </a:lnTo>
                  <a:lnTo>
                    <a:pt x="334" y="285"/>
                  </a:lnTo>
                  <a:lnTo>
                    <a:pt x="334" y="286"/>
                  </a:lnTo>
                  <a:lnTo>
                    <a:pt x="334" y="287"/>
                  </a:lnTo>
                  <a:lnTo>
                    <a:pt x="330" y="287"/>
                  </a:lnTo>
                  <a:lnTo>
                    <a:pt x="329" y="287"/>
                  </a:lnTo>
                  <a:lnTo>
                    <a:pt x="328" y="286"/>
                  </a:lnTo>
                  <a:lnTo>
                    <a:pt x="330" y="285"/>
                  </a:lnTo>
                  <a:lnTo>
                    <a:pt x="330" y="283"/>
                  </a:lnTo>
                  <a:lnTo>
                    <a:pt x="328" y="279"/>
                  </a:lnTo>
                  <a:lnTo>
                    <a:pt x="326" y="282"/>
                  </a:lnTo>
                  <a:lnTo>
                    <a:pt x="322" y="284"/>
                  </a:lnTo>
                  <a:lnTo>
                    <a:pt x="319" y="285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15" y="283"/>
                  </a:lnTo>
                  <a:lnTo>
                    <a:pt x="314" y="283"/>
                  </a:lnTo>
                  <a:lnTo>
                    <a:pt x="313" y="283"/>
                  </a:lnTo>
                  <a:lnTo>
                    <a:pt x="310" y="283"/>
                  </a:lnTo>
                  <a:lnTo>
                    <a:pt x="309" y="283"/>
                  </a:lnTo>
                  <a:lnTo>
                    <a:pt x="309" y="280"/>
                  </a:lnTo>
                  <a:lnTo>
                    <a:pt x="308" y="279"/>
                  </a:lnTo>
                  <a:lnTo>
                    <a:pt x="305" y="280"/>
                  </a:lnTo>
                  <a:lnTo>
                    <a:pt x="304" y="280"/>
                  </a:lnTo>
                  <a:lnTo>
                    <a:pt x="304" y="282"/>
                  </a:lnTo>
                  <a:lnTo>
                    <a:pt x="305" y="284"/>
                  </a:lnTo>
                  <a:lnTo>
                    <a:pt x="306" y="285"/>
                  </a:lnTo>
                  <a:lnTo>
                    <a:pt x="300" y="283"/>
                  </a:lnTo>
                  <a:lnTo>
                    <a:pt x="298" y="282"/>
                  </a:lnTo>
                  <a:lnTo>
                    <a:pt x="295" y="283"/>
                  </a:lnTo>
                  <a:lnTo>
                    <a:pt x="293" y="283"/>
                  </a:lnTo>
                  <a:lnTo>
                    <a:pt x="290" y="283"/>
                  </a:lnTo>
                  <a:lnTo>
                    <a:pt x="287" y="283"/>
                  </a:lnTo>
                  <a:lnTo>
                    <a:pt x="288" y="286"/>
                  </a:lnTo>
                  <a:lnTo>
                    <a:pt x="286" y="287"/>
                  </a:lnTo>
                  <a:lnTo>
                    <a:pt x="285" y="285"/>
                  </a:lnTo>
                  <a:lnTo>
                    <a:pt x="283" y="283"/>
                  </a:lnTo>
                  <a:lnTo>
                    <a:pt x="281" y="283"/>
                  </a:lnTo>
                  <a:lnTo>
                    <a:pt x="276" y="283"/>
                  </a:lnTo>
                  <a:lnTo>
                    <a:pt x="274" y="283"/>
                  </a:lnTo>
                  <a:lnTo>
                    <a:pt x="273" y="286"/>
                  </a:lnTo>
                  <a:lnTo>
                    <a:pt x="273" y="287"/>
                  </a:lnTo>
                  <a:lnTo>
                    <a:pt x="273" y="289"/>
                  </a:lnTo>
                  <a:lnTo>
                    <a:pt x="273" y="291"/>
                  </a:lnTo>
                  <a:lnTo>
                    <a:pt x="274" y="291"/>
                  </a:lnTo>
                  <a:lnTo>
                    <a:pt x="274" y="292"/>
                  </a:lnTo>
                  <a:lnTo>
                    <a:pt x="275" y="293"/>
                  </a:lnTo>
                  <a:lnTo>
                    <a:pt x="275" y="295"/>
                  </a:lnTo>
                  <a:lnTo>
                    <a:pt x="276" y="296"/>
                  </a:lnTo>
                  <a:lnTo>
                    <a:pt x="279" y="300"/>
                  </a:lnTo>
                  <a:lnTo>
                    <a:pt x="280" y="302"/>
                  </a:lnTo>
                  <a:lnTo>
                    <a:pt x="280" y="305"/>
                  </a:lnTo>
                  <a:lnTo>
                    <a:pt x="280" y="306"/>
                  </a:lnTo>
                  <a:lnTo>
                    <a:pt x="278" y="307"/>
                  </a:lnTo>
                  <a:lnTo>
                    <a:pt x="277" y="307"/>
                  </a:lnTo>
                  <a:lnTo>
                    <a:pt x="276" y="308"/>
                  </a:lnTo>
                  <a:lnTo>
                    <a:pt x="275" y="309"/>
                  </a:lnTo>
                  <a:lnTo>
                    <a:pt x="275" y="308"/>
                  </a:lnTo>
                  <a:lnTo>
                    <a:pt x="274" y="307"/>
                  </a:lnTo>
                  <a:lnTo>
                    <a:pt x="273" y="307"/>
                  </a:lnTo>
                  <a:lnTo>
                    <a:pt x="273" y="308"/>
                  </a:lnTo>
                  <a:lnTo>
                    <a:pt x="272" y="309"/>
                  </a:lnTo>
                  <a:lnTo>
                    <a:pt x="271" y="308"/>
                  </a:lnTo>
                  <a:lnTo>
                    <a:pt x="270" y="308"/>
                  </a:lnTo>
                  <a:lnTo>
                    <a:pt x="268" y="308"/>
                  </a:lnTo>
                  <a:lnTo>
                    <a:pt x="267" y="308"/>
                  </a:lnTo>
                  <a:lnTo>
                    <a:pt x="266" y="307"/>
                  </a:lnTo>
                  <a:lnTo>
                    <a:pt x="268" y="306"/>
                  </a:lnTo>
                  <a:lnTo>
                    <a:pt x="267" y="305"/>
                  </a:lnTo>
                  <a:lnTo>
                    <a:pt x="266" y="304"/>
                  </a:lnTo>
                  <a:lnTo>
                    <a:pt x="266" y="302"/>
                  </a:lnTo>
                  <a:lnTo>
                    <a:pt x="266" y="301"/>
                  </a:lnTo>
                  <a:lnTo>
                    <a:pt x="263" y="302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62" y="301"/>
                  </a:lnTo>
                  <a:lnTo>
                    <a:pt x="259" y="302"/>
                  </a:lnTo>
                  <a:lnTo>
                    <a:pt x="258" y="302"/>
                  </a:lnTo>
                  <a:lnTo>
                    <a:pt x="256" y="303"/>
                  </a:lnTo>
                  <a:lnTo>
                    <a:pt x="255" y="305"/>
                  </a:lnTo>
                  <a:lnTo>
                    <a:pt x="251" y="309"/>
                  </a:lnTo>
                  <a:lnTo>
                    <a:pt x="248" y="313"/>
                  </a:lnTo>
                  <a:lnTo>
                    <a:pt x="246" y="315"/>
                  </a:lnTo>
                  <a:lnTo>
                    <a:pt x="244" y="316"/>
                  </a:lnTo>
                  <a:lnTo>
                    <a:pt x="243" y="317"/>
                  </a:lnTo>
                  <a:lnTo>
                    <a:pt x="241" y="320"/>
                  </a:lnTo>
                  <a:lnTo>
                    <a:pt x="240" y="323"/>
                  </a:lnTo>
                  <a:lnTo>
                    <a:pt x="239" y="325"/>
                  </a:lnTo>
                  <a:lnTo>
                    <a:pt x="236" y="326"/>
                  </a:lnTo>
                  <a:lnTo>
                    <a:pt x="232" y="331"/>
                  </a:lnTo>
                  <a:lnTo>
                    <a:pt x="230" y="338"/>
                  </a:lnTo>
                  <a:lnTo>
                    <a:pt x="229" y="345"/>
                  </a:lnTo>
                  <a:lnTo>
                    <a:pt x="229" y="351"/>
                  </a:lnTo>
                  <a:lnTo>
                    <a:pt x="229" y="354"/>
                  </a:lnTo>
                  <a:lnTo>
                    <a:pt x="230" y="356"/>
                  </a:lnTo>
                  <a:lnTo>
                    <a:pt x="232" y="358"/>
                  </a:lnTo>
                  <a:lnTo>
                    <a:pt x="235" y="361"/>
                  </a:lnTo>
                  <a:lnTo>
                    <a:pt x="236" y="363"/>
                  </a:lnTo>
                  <a:lnTo>
                    <a:pt x="236" y="365"/>
                  </a:lnTo>
                  <a:lnTo>
                    <a:pt x="236" y="367"/>
                  </a:lnTo>
                  <a:lnTo>
                    <a:pt x="236" y="368"/>
                  </a:lnTo>
                  <a:lnTo>
                    <a:pt x="237" y="370"/>
                  </a:lnTo>
                  <a:lnTo>
                    <a:pt x="238" y="372"/>
                  </a:lnTo>
                  <a:lnTo>
                    <a:pt x="240" y="373"/>
                  </a:lnTo>
                  <a:lnTo>
                    <a:pt x="244" y="379"/>
                  </a:lnTo>
                  <a:lnTo>
                    <a:pt x="244" y="383"/>
                  </a:lnTo>
                  <a:lnTo>
                    <a:pt x="244" y="386"/>
                  </a:lnTo>
                  <a:lnTo>
                    <a:pt x="243" y="388"/>
                  </a:lnTo>
                  <a:lnTo>
                    <a:pt x="238" y="394"/>
                  </a:lnTo>
                  <a:lnTo>
                    <a:pt x="236" y="395"/>
                  </a:lnTo>
                  <a:lnTo>
                    <a:pt x="235" y="396"/>
                  </a:lnTo>
                  <a:lnTo>
                    <a:pt x="231" y="403"/>
                  </a:lnTo>
                  <a:lnTo>
                    <a:pt x="229" y="406"/>
                  </a:lnTo>
                  <a:lnTo>
                    <a:pt x="227" y="407"/>
                  </a:lnTo>
                  <a:lnTo>
                    <a:pt x="226" y="408"/>
                  </a:lnTo>
                  <a:lnTo>
                    <a:pt x="220" y="408"/>
                  </a:lnTo>
                  <a:lnTo>
                    <a:pt x="217" y="407"/>
                  </a:lnTo>
                  <a:lnTo>
                    <a:pt x="214" y="406"/>
                  </a:lnTo>
                  <a:lnTo>
                    <a:pt x="208" y="402"/>
                  </a:lnTo>
                  <a:lnTo>
                    <a:pt x="205" y="401"/>
                  </a:lnTo>
                  <a:lnTo>
                    <a:pt x="202" y="400"/>
                  </a:lnTo>
                  <a:lnTo>
                    <a:pt x="201" y="401"/>
                  </a:lnTo>
                  <a:lnTo>
                    <a:pt x="198" y="402"/>
                  </a:lnTo>
                  <a:lnTo>
                    <a:pt x="197" y="403"/>
                  </a:lnTo>
                  <a:lnTo>
                    <a:pt x="196" y="403"/>
                  </a:lnTo>
                  <a:lnTo>
                    <a:pt x="191" y="402"/>
                  </a:lnTo>
                  <a:lnTo>
                    <a:pt x="179" y="403"/>
                  </a:lnTo>
                  <a:lnTo>
                    <a:pt x="178" y="403"/>
                  </a:lnTo>
                  <a:lnTo>
                    <a:pt x="177" y="404"/>
                  </a:lnTo>
                  <a:lnTo>
                    <a:pt x="176" y="405"/>
                  </a:lnTo>
                  <a:lnTo>
                    <a:pt x="175" y="407"/>
                  </a:lnTo>
                  <a:lnTo>
                    <a:pt x="173" y="408"/>
                  </a:lnTo>
                  <a:lnTo>
                    <a:pt x="170" y="407"/>
                  </a:lnTo>
                  <a:lnTo>
                    <a:pt x="166" y="408"/>
                  </a:lnTo>
                  <a:lnTo>
                    <a:pt x="158" y="413"/>
                  </a:lnTo>
                  <a:lnTo>
                    <a:pt x="155" y="415"/>
                  </a:lnTo>
                  <a:lnTo>
                    <a:pt x="149" y="415"/>
                  </a:lnTo>
                  <a:lnTo>
                    <a:pt x="147" y="415"/>
                  </a:lnTo>
                  <a:lnTo>
                    <a:pt x="131" y="409"/>
                  </a:lnTo>
                  <a:lnTo>
                    <a:pt x="127" y="409"/>
                  </a:lnTo>
                  <a:lnTo>
                    <a:pt x="124" y="408"/>
                  </a:lnTo>
                  <a:lnTo>
                    <a:pt x="124" y="408"/>
                  </a:lnTo>
                  <a:lnTo>
                    <a:pt x="122" y="406"/>
                  </a:lnTo>
                  <a:lnTo>
                    <a:pt x="121" y="406"/>
                  </a:lnTo>
                  <a:lnTo>
                    <a:pt x="119" y="405"/>
                  </a:lnTo>
                  <a:lnTo>
                    <a:pt x="118" y="406"/>
                  </a:lnTo>
                  <a:lnTo>
                    <a:pt x="116" y="406"/>
                  </a:lnTo>
                  <a:lnTo>
                    <a:pt x="115" y="408"/>
                  </a:lnTo>
                  <a:lnTo>
                    <a:pt x="114" y="408"/>
                  </a:lnTo>
                  <a:lnTo>
                    <a:pt x="113" y="408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6" y="409"/>
                  </a:lnTo>
                  <a:lnTo>
                    <a:pt x="106" y="406"/>
                  </a:lnTo>
                  <a:lnTo>
                    <a:pt x="108" y="400"/>
                  </a:lnTo>
                  <a:lnTo>
                    <a:pt x="109" y="400"/>
                  </a:lnTo>
                  <a:lnTo>
                    <a:pt x="110" y="400"/>
                  </a:lnTo>
                  <a:lnTo>
                    <a:pt x="110" y="401"/>
                  </a:lnTo>
                  <a:lnTo>
                    <a:pt x="111" y="402"/>
                  </a:lnTo>
                  <a:lnTo>
                    <a:pt x="112" y="403"/>
                  </a:lnTo>
                  <a:lnTo>
                    <a:pt x="115" y="403"/>
                  </a:lnTo>
                  <a:lnTo>
                    <a:pt x="117" y="402"/>
                  </a:lnTo>
                  <a:lnTo>
                    <a:pt x="118" y="400"/>
                  </a:lnTo>
                  <a:lnTo>
                    <a:pt x="118" y="398"/>
                  </a:lnTo>
                  <a:lnTo>
                    <a:pt x="118" y="397"/>
                  </a:lnTo>
                  <a:lnTo>
                    <a:pt x="118" y="397"/>
                  </a:lnTo>
                  <a:lnTo>
                    <a:pt x="120" y="398"/>
                  </a:lnTo>
                  <a:lnTo>
                    <a:pt x="118" y="394"/>
                  </a:lnTo>
                  <a:lnTo>
                    <a:pt x="115" y="386"/>
                  </a:lnTo>
                  <a:lnTo>
                    <a:pt x="113" y="382"/>
                  </a:lnTo>
                  <a:lnTo>
                    <a:pt x="115" y="377"/>
                  </a:lnTo>
                  <a:lnTo>
                    <a:pt x="118" y="374"/>
                  </a:lnTo>
                  <a:lnTo>
                    <a:pt x="124" y="370"/>
                  </a:lnTo>
                  <a:lnTo>
                    <a:pt x="124" y="368"/>
                  </a:lnTo>
                  <a:lnTo>
                    <a:pt x="125" y="367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6" y="359"/>
                  </a:lnTo>
                  <a:lnTo>
                    <a:pt x="124" y="357"/>
                  </a:lnTo>
                  <a:lnTo>
                    <a:pt x="124" y="356"/>
                  </a:lnTo>
                  <a:lnTo>
                    <a:pt x="122" y="354"/>
                  </a:lnTo>
                  <a:lnTo>
                    <a:pt x="120" y="354"/>
                  </a:lnTo>
                  <a:lnTo>
                    <a:pt x="118" y="354"/>
                  </a:lnTo>
                  <a:lnTo>
                    <a:pt x="118" y="350"/>
                  </a:lnTo>
                  <a:lnTo>
                    <a:pt x="116" y="350"/>
                  </a:lnTo>
                  <a:lnTo>
                    <a:pt x="114" y="350"/>
                  </a:lnTo>
                  <a:lnTo>
                    <a:pt x="113" y="348"/>
                  </a:lnTo>
                  <a:lnTo>
                    <a:pt x="114" y="348"/>
                  </a:lnTo>
                  <a:lnTo>
                    <a:pt x="115" y="347"/>
                  </a:lnTo>
                  <a:lnTo>
                    <a:pt x="115" y="345"/>
                  </a:lnTo>
                  <a:lnTo>
                    <a:pt x="116" y="343"/>
                  </a:lnTo>
                  <a:lnTo>
                    <a:pt x="114" y="337"/>
                  </a:lnTo>
                  <a:lnTo>
                    <a:pt x="112" y="333"/>
                  </a:lnTo>
                  <a:lnTo>
                    <a:pt x="107" y="331"/>
                  </a:lnTo>
                  <a:lnTo>
                    <a:pt x="105" y="328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104" y="322"/>
                  </a:lnTo>
                  <a:lnTo>
                    <a:pt x="104" y="321"/>
                  </a:lnTo>
                  <a:lnTo>
                    <a:pt x="103" y="320"/>
                  </a:lnTo>
                  <a:lnTo>
                    <a:pt x="102" y="319"/>
                  </a:lnTo>
                  <a:lnTo>
                    <a:pt x="101" y="319"/>
                  </a:lnTo>
                  <a:lnTo>
                    <a:pt x="100" y="318"/>
                  </a:lnTo>
                  <a:lnTo>
                    <a:pt x="100" y="315"/>
                  </a:lnTo>
                  <a:lnTo>
                    <a:pt x="100" y="313"/>
                  </a:lnTo>
                  <a:lnTo>
                    <a:pt x="99" y="310"/>
                  </a:lnTo>
                  <a:lnTo>
                    <a:pt x="97" y="308"/>
                  </a:lnTo>
                  <a:lnTo>
                    <a:pt x="96" y="307"/>
                  </a:lnTo>
                  <a:lnTo>
                    <a:pt x="94" y="307"/>
                  </a:lnTo>
                  <a:lnTo>
                    <a:pt x="94" y="303"/>
                  </a:lnTo>
                  <a:lnTo>
                    <a:pt x="94" y="301"/>
                  </a:lnTo>
                  <a:lnTo>
                    <a:pt x="86" y="291"/>
                  </a:lnTo>
                  <a:lnTo>
                    <a:pt x="85" y="289"/>
                  </a:lnTo>
                  <a:lnTo>
                    <a:pt x="82" y="282"/>
                  </a:lnTo>
                  <a:lnTo>
                    <a:pt x="81" y="280"/>
                  </a:lnTo>
                  <a:lnTo>
                    <a:pt x="80" y="275"/>
                  </a:lnTo>
                  <a:lnTo>
                    <a:pt x="80" y="274"/>
                  </a:lnTo>
                  <a:lnTo>
                    <a:pt x="77" y="269"/>
                  </a:lnTo>
                  <a:lnTo>
                    <a:pt x="76" y="265"/>
                  </a:lnTo>
                  <a:lnTo>
                    <a:pt x="73" y="263"/>
                  </a:lnTo>
                  <a:lnTo>
                    <a:pt x="71" y="260"/>
                  </a:lnTo>
                  <a:lnTo>
                    <a:pt x="89" y="268"/>
                  </a:lnTo>
                  <a:lnTo>
                    <a:pt x="90" y="269"/>
                  </a:lnTo>
                  <a:lnTo>
                    <a:pt x="91" y="271"/>
                  </a:lnTo>
                  <a:lnTo>
                    <a:pt x="92" y="271"/>
                  </a:lnTo>
                  <a:lnTo>
                    <a:pt x="93" y="272"/>
                  </a:lnTo>
                  <a:lnTo>
                    <a:pt x="94" y="273"/>
                  </a:lnTo>
                  <a:lnTo>
                    <a:pt x="94" y="274"/>
                  </a:lnTo>
                  <a:lnTo>
                    <a:pt x="95" y="273"/>
                  </a:lnTo>
                  <a:lnTo>
                    <a:pt x="96" y="273"/>
                  </a:lnTo>
                  <a:lnTo>
                    <a:pt x="97" y="272"/>
                  </a:lnTo>
                  <a:lnTo>
                    <a:pt x="101" y="273"/>
                  </a:lnTo>
                  <a:lnTo>
                    <a:pt x="103" y="273"/>
                  </a:lnTo>
                  <a:lnTo>
                    <a:pt x="105" y="271"/>
                  </a:lnTo>
                  <a:lnTo>
                    <a:pt x="106" y="269"/>
                  </a:lnTo>
                  <a:lnTo>
                    <a:pt x="106" y="267"/>
                  </a:lnTo>
                  <a:lnTo>
                    <a:pt x="106" y="265"/>
                  </a:lnTo>
                  <a:lnTo>
                    <a:pt x="101" y="262"/>
                  </a:lnTo>
                  <a:lnTo>
                    <a:pt x="100" y="259"/>
                  </a:lnTo>
                  <a:lnTo>
                    <a:pt x="97" y="252"/>
                  </a:lnTo>
                  <a:lnTo>
                    <a:pt x="89" y="246"/>
                  </a:lnTo>
                  <a:lnTo>
                    <a:pt x="87" y="241"/>
                  </a:lnTo>
                  <a:lnTo>
                    <a:pt x="90" y="236"/>
                  </a:lnTo>
                  <a:lnTo>
                    <a:pt x="95" y="234"/>
                  </a:lnTo>
                  <a:lnTo>
                    <a:pt x="106" y="238"/>
                  </a:lnTo>
                  <a:lnTo>
                    <a:pt x="111" y="236"/>
                  </a:lnTo>
                  <a:lnTo>
                    <a:pt x="112" y="234"/>
                  </a:lnTo>
                  <a:lnTo>
                    <a:pt x="114" y="231"/>
                  </a:lnTo>
                  <a:lnTo>
                    <a:pt x="115" y="228"/>
                  </a:lnTo>
                  <a:lnTo>
                    <a:pt x="116" y="224"/>
                  </a:lnTo>
                  <a:lnTo>
                    <a:pt x="115" y="221"/>
                  </a:lnTo>
                  <a:lnTo>
                    <a:pt x="112" y="213"/>
                  </a:lnTo>
                  <a:lnTo>
                    <a:pt x="111" y="206"/>
                  </a:lnTo>
                  <a:lnTo>
                    <a:pt x="110" y="204"/>
                  </a:lnTo>
                  <a:lnTo>
                    <a:pt x="106" y="204"/>
                  </a:lnTo>
                  <a:lnTo>
                    <a:pt x="105" y="204"/>
                  </a:lnTo>
                  <a:lnTo>
                    <a:pt x="101" y="204"/>
                  </a:lnTo>
                  <a:lnTo>
                    <a:pt x="100" y="205"/>
                  </a:lnTo>
                  <a:lnTo>
                    <a:pt x="98" y="204"/>
                  </a:lnTo>
                  <a:lnTo>
                    <a:pt x="97" y="204"/>
                  </a:lnTo>
                  <a:lnTo>
                    <a:pt x="92" y="199"/>
                  </a:lnTo>
                  <a:lnTo>
                    <a:pt x="91" y="197"/>
                  </a:lnTo>
                  <a:lnTo>
                    <a:pt x="91" y="193"/>
                  </a:lnTo>
                  <a:lnTo>
                    <a:pt x="89" y="192"/>
                  </a:lnTo>
                  <a:lnTo>
                    <a:pt x="88" y="190"/>
                  </a:lnTo>
                  <a:lnTo>
                    <a:pt x="87" y="187"/>
                  </a:lnTo>
                  <a:lnTo>
                    <a:pt x="84" y="181"/>
                  </a:lnTo>
                  <a:lnTo>
                    <a:pt x="85" y="178"/>
                  </a:lnTo>
                  <a:lnTo>
                    <a:pt x="85" y="176"/>
                  </a:lnTo>
                  <a:lnTo>
                    <a:pt x="79" y="172"/>
                  </a:lnTo>
                  <a:lnTo>
                    <a:pt x="79" y="171"/>
                  </a:lnTo>
                  <a:lnTo>
                    <a:pt x="78" y="170"/>
                  </a:lnTo>
                  <a:lnTo>
                    <a:pt x="78" y="169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74" y="165"/>
                  </a:lnTo>
                  <a:lnTo>
                    <a:pt x="73" y="164"/>
                  </a:lnTo>
                  <a:lnTo>
                    <a:pt x="70" y="163"/>
                  </a:lnTo>
                  <a:lnTo>
                    <a:pt x="68" y="162"/>
                  </a:lnTo>
                  <a:lnTo>
                    <a:pt x="64" y="161"/>
                  </a:lnTo>
                  <a:lnTo>
                    <a:pt x="63" y="159"/>
                  </a:lnTo>
                  <a:lnTo>
                    <a:pt x="62" y="156"/>
                  </a:lnTo>
                  <a:lnTo>
                    <a:pt x="62" y="152"/>
                  </a:lnTo>
                  <a:lnTo>
                    <a:pt x="62" y="151"/>
                  </a:lnTo>
                  <a:lnTo>
                    <a:pt x="63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2" y="145"/>
                  </a:lnTo>
                  <a:lnTo>
                    <a:pt x="62" y="144"/>
                  </a:lnTo>
                  <a:lnTo>
                    <a:pt x="61" y="143"/>
                  </a:lnTo>
                  <a:lnTo>
                    <a:pt x="58" y="141"/>
                  </a:lnTo>
                  <a:lnTo>
                    <a:pt x="55" y="139"/>
                  </a:lnTo>
                  <a:lnTo>
                    <a:pt x="53" y="136"/>
                  </a:lnTo>
                  <a:lnTo>
                    <a:pt x="53" y="133"/>
                  </a:lnTo>
                  <a:lnTo>
                    <a:pt x="52" y="132"/>
                  </a:lnTo>
                  <a:lnTo>
                    <a:pt x="51" y="131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9" y="117"/>
                  </a:lnTo>
                  <a:lnTo>
                    <a:pt x="49" y="115"/>
                  </a:lnTo>
                  <a:lnTo>
                    <a:pt x="48" y="115"/>
                  </a:lnTo>
                  <a:lnTo>
                    <a:pt x="46" y="115"/>
                  </a:lnTo>
                  <a:lnTo>
                    <a:pt x="45" y="115"/>
                  </a:lnTo>
                  <a:lnTo>
                    <a:pt x="47" y="113"/>
                  </a:lnTo>
                  <a:lnTo>
                    <a:pt x="48" y="111"/>
                  </a:lnTo>
                  <a:lnTo>
                    <a:pt x="47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2" y="108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7"/>
                  </a:lnTo>
                  <a:lnTo>
                    <a:pt x="45" y="106"/>
                  </a:lnTo>
                  <a:lnTo>
                    <a:pt x="44" y="105"/>
                  </a:lnTo>
                  <a:lnTo>
                    <a:pt x="42" y="105"/>
                  </a:lnTo>
                  <a:lnTo>
                    <a:pt x="40" y="105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1" y="102"/>
                  </a:lnTo>
                  <a:lnTo>
                    <a:pt x="41" y="101"/>
                  </a:lnTo>
                  <a:lnTo>
                    <a:pt x="44" y="100"/>
                  </a:lnTo>
                  <a:lnTo>
                    <a:pt x="44" y="99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3" y="93"/>
                  </a:lnTo>
                  <a:lnTo>
                    <a:pt x="42" y="92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39" y="89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5" y="88"/>
                  </a:lnTo>
                  <a:lnTo>
                    <a:pt x="37" y="85"/>
                  </a:lnTo>
                  <a:lnTo>
                    <a:pt x="39" y="84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9" y="79"/>
                  </a:lnTo>
                  <a:lnTo>
                    <a:pt x="40" y="78"/>
                  </a:lnTo>
                  <a:lnTo>
                    <a:pt x="39" y="76"/>
                  </a:lnTo>
                  <a:lnTo>
                    <a:pt x="36" y="70"/>
                  </a:lnTo>
                  <a:lnTo>
                    <a:pt x="35" y="69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1"/>
                  </a:lnTo>
                  <a:lnTo>
                    <a:pt x="33" y="72"/>
                  </a:lnTo>
                  <a:lnTo>
                    <a:pt x="32" y="74"/>
                  </a:lnTo>
                  <a:lnTo>
                    <a:pt x="30" y="85"/>
                  </a:lnTo>
                  <a:lnTo>
                    <a:pt x="29" y="89"/>
                  </a:lnTo>
                  <a:lnTo>
                    <a:pt x="28" y="85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4" y="82"/>
                  </a:lnTo>
                  <a:lnTo>
                    <a:pt x="23" y="81"/>
                  </a:lnTo>
                  <a:lnTo>
                    <a:pt x="22" y="80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69"/>
                  </a:lnTo>
                  <a:lnTo>
                    <a:pt x="23" y="66"/>
                  </a:lnTo>
                  <a:lnTo>
                    <a:pt x="24" y="66"/>
                  </a:lnTo>
                  <a:lnTo>
                    <a:pt x="26" y="65"/>
                  </a:lnTo>
                  <a:lnTo>
                    <a:pt x="24" y="63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2" y="60"/>
                  </a:lnTo>
                  <a:lnTo>
                    <a:pt x="22" y="59"/>
                  </a:lnTo>
                  <a:lnTo>
                    <a:pt x="23" y="56"/>
                  </a:lnTo>
                  <a:lnTo>
                    <a:pt x="23" y="47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4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6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6" y="12"/>
                  </a:lnTo>
                  <a:lnTo>
                    <a:pt x="4" y="8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430" y="0"/>
                  </a:lnTo>
                  <a:close/>
                  <a:moveTo>
                    <a:pt x="641" y="0"/>
                  </a:moveTo>
                  <a:lnTo>
                    <a:pt x="641" y="1"/>
                  </a:lnTo>
                  <a:lnTo>
                    <a:pt x="641" y="2"/>
                  </a:lnTo>
                  <a:lnTo>
                    <a:pt x="642" y="3"/>
                  </a:lnTo>
                  <a:lnTo>
                    <a:pt x="642" y="4"/>
                  </a:lnTo>
                  <a:lnTo>
                    <a:pt x="642" y="6"/>
                  </a:lnTo>
                  <a:lnTo>
                    <a:pt x="645" y="8"/>
                  </a:lnTo>
                  <a:lnTo>
                    <a:pt x="645" y="4"/>
                  </a:lnTo>
                  <a:lnTo>
                    <a:pt x="647" y="1"/>
                  </a:lnTo>
                  <a:lnTo>
                    <a:pt x="647" y="0"/>
                  </a:lnTo>
                  <a:lnTo>
                    <a:pt x="665" y="0"/>
                  </a:lnTo>
                  <a:lnTo>
                    <a:pt x="666" y="2"/>
                  </a:lnTo>
                  <a:lnTo>
                    <a:pt x="669" y="6"/>
                  </a:lnTo>
                  <a:lnTo>
                    <a:pt x="670" y="8"/>
                  </a:lnTo>
                  <a:lnTo>
                    <a:pt x="664" y="9"/>
                  </a:lnTo>
                  <a:lnTo>
                    <a:pt x="661" y="11"/>
                  </a:lnTo>
                  <a:lnTo>
                    <a:pt x="660" y="18"/>
                  </a:lnTo>
                  <a:lnTo>
                    <a:pt x="659" y="16"/>
                  </a:lnTo>
                  <a:lnTo>
                    <a:pt x="659" y="15"/>
                  </a:lnTo>
                  <a:lnTo>
                    <a:pt x="658" y="15"/>
                  </a:lnTo>
                  <a:lnTo>
                    <a:pt x="658" y="18"/>
                  </a:lnTo>
                  <a:lnTo>
                    <a:pt x="657" y="18"/>
                  </a:lnTo>
                  <a:lnTo>
                    <a:pt x="656" y="20"/>
                  </a:lnTo>
                  <a:lnTo>
                    <a:pt x="656" y="23"/>
                  </a:lnTo>
                  <a:lnTo>
                    <a:pt x="657" y="24"/>
                  </a:lnTo>
                  <a:lnTo>
                    <a:pt x="653" y="25"/>
                  </a:lnTo>
                  <a:lnTo>
                    <a:pt x="650" y="25"/>
                  </a:lnTo>
                  <a:lnTo>
                    <a:pt x="649" y="25"/>
                  </a:lnTo>
                  <a:lnTo>
                    <a:pt x="647" y="24"/>
                  </a:lnTo>
                  <a:lnTo>
                    <a:pt x="646" y="23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5" y="26"/>
                  </a:lnTo>
                  <a:lnTo>
                    <a:pt x="645" y="28"/>
                  </a:lnTo>
                  <a:lnTo>
                    <a:pt x="644" y="33"/>
                  </a:lnTo>
                  <a:lnTo>
                    <a:pt x="642" y="37"/>
                  </a:lnTo>
                  <a:lnTo>
                    <a:pt x="641" y="39"/>
                  </a:lnTo>
                  <a:lnTo>
                    <a:pt x="641" y="40"/>
                  </a:lnTo>
                  <a:lnTo>
                    <a:pt x="641" y="42"/>
                  </a:lnTo>
                  <a:lnTo>
                    <a:pt x="641" y="43"/>
                  </a:lnTo>
                  <a:lnTo>
                    <a:pt x="641" y="43"/>
                  </a:lnTo>
                  <a:lnTo>
                    <a:pt x="645" y="45"/>
                  </a:lnTo>
                  <a:lnTo>
                    <a:pt x="644" y="48"/>
                  </a:lnTo>
                  <a:lnTo>
                    <a:pt x="644" y="50"/>
                  </a:lnTo>
                  <a:lnTo>
                    <a:pt x="643" y="52"/>
                  </a:lnTo>
                  <a:lnTo>
                    <a:pt x="643" y="54"/>
                  </a:lnTo>
                  <a:lnTo>
                    <a:pt x="642" y="57"/>
                  </a:lnTo>
                  <a:lnTo>
                    <a:pt x="641" y="60"/>
                  </a:lnTo>
                  <a:lnTo>
                    <a:pt x="641" y="61"/>
                  </a:lnTo>
                  <a:lnTo>
                    <a:pt x="642" y="63"/>
                  </a:lnTo>
                  <a:lnTo>
                    <a:pt x="641" y="66"/>
                  </a:lnTo>
                  <a:lnTo>
                    <a:pt x="641" y="67"/>
                  </a:lnTo>
                  <a:lnTo>
                    <a:pt x="643" y="68"/>
                  </a:lnTo>
                  <a:lnTo>
                    <a:pt x="645" y="68"/>
                  </a:lnTo>
                  <a:lnTo>
                    <a:pt x="644" y="69"/>
                  </a:lnTo>
                  <a:lnTo>
                    <a:pt x="643" y="72"/>
                  </a:lnTo>
                  <a:lnTo>
                    <a:pt x="647" y="73"/>
                  </a:lnTo>
                  <a:lnTo>
                    <a:pt x="650" y="73"/>
                  </a:lnTo>
                  <a:lnTo>
                    <a:pt x="651" y="73"/>
                  </a:lnTo>
                  <a:lnTo>
                    <a:pt x="651" y="72"/>
                  </a:lnTo>
                  <a:lnTo>
                    <a:pt x="652" y="72"/>
                  </a:lnTo>
                  <a:lnTo>
                    <a:pt x="653" y="72"/>
                  </a:lnTo>
                  <a:lnTo>
                    <a:pt x="654" y="73"/>
                  </a:lnTo>
                  <a:lnTo>
                    <a:pt x="655" y="75"/>
                  </a:lnTo>
                  <a:lnTo>
                    <a:pt x="655" y="77"/>
                  </a:lnTo>
                  <a:lnTo>
                    <a:pt x="656" y="79"/>
                  </a:lnTo>
                  <a:lnTo>
                    <a:pt x="655" y="81"/>
                  </a:lnTo>
                  <a:lnTo>
                    <a:pt x="654" y="82"/>
                  </a:lnTo>
                  <a:lnTo>
                    <a:pt x="651" y="82"/>
                  </a:lnTo>
                  <a:lnTo>
                    <a:pt x="650" y="81"/>
                  </a:lnTo>
                  <a:lnTo>
                    <a:pt x="649" y="80"/>
                  </a:lnTo>
                  <a:lnTo>
                    <a:pt x="649" y="81"/>
                  </a:lnTo>
                  <a:lnTo>
                    <a:pt x="647" y="83"/>
                  </a:lnTo>
                  <a:lnTo>
                    <a:pt x="644" y="84"/>
                  </a:lnTo>
                  <a:lnTo>
                    <a:pt x="641" y="85"/>
                  </a:lnTo>
                  <a:lnTo>
                    <a:pt x="639" y="89"/>
                  </a:lnTo>
                  <a:lnTo>
                    <a:pt x="637" y="91"/>
                  </a:lnTo>
                  <a:lnTo>
                    <a:pt x="634" y="95"/>
                  </a:lnTo>
                  <a:lnTo>
                    <a:pt x="632" y="97"/>
                  </a:lnTo>
                  <a:lnTo>
                    <a:pt x="633" y="100"/>
                  </a:lnTo>
                  <a:lnTo>
                    <a:pt x="634" y="101"/>
                  </a:lnTo>
                  <a:lnTo>
                    <a:pt x="635" y="100"/>
                  </a:lnTo>
                  <a:lnTo>
                    <a:pt x="636" y="101"/>
                  </a:lnTo>
                  <a:lnTo>
                    <a:pt x="636" y="106"/>
                  </a:lnTo>
                  <a:lnTo>
                    <a:pt x="633" y="108"/>
                  </a:lnTo>
                  <a:lnTo>
                    <a:pt x="634" y="108"/>
                  </a:lnTo>
                  <a:lnTo>
                    <a:pt x="625" y="110"/>
                  </a:lnTo>
                  <a:lnTo>
                    <a:pt x="623" y="111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4" y="114"/>
                  </a:lnTo>
                  <a:lnTo>
                    <a:pt x="622" y="114"/>
                  </a:lnTo>
                  <a:lnTo>
                    <a:pt x="611" y="120"/>
                  </a:lnTo>
                  <a:lnTo>
                    <a:pt x="609" y="122"/>
                  </a:lnTo>
                  <a:lnTo>
                    <a:pt x="607" y="125"/>
                  </a:lnTo>
                  <a:lnTo>
                    <a:pt x="613" y="125"/>
                  </a:lnTo>
                  <a:lnTo>
                    <a:pt x="611" y="126"/>
                  </a:lnTo>
                  <a:lnTo>
                    <a:pt x="605" y="130"/>
                  </a:lnTo>
                  <a:lnTo>
                    <a:pt x="603" y="132"/>
                  </a:lnTo>
                  <a:lnTo>
                    <a:pt x="603" y="141"/>
                  </a:lnTo>
                  <a:lnTo>
                    <a:pt x="604" y="143"/>
                  </a:lnTo>
                  <a:lnTo>
                    <a:pt x="605" y="144"/>
                  </a:lnTo>
                  <a:lnTo>
                    <a:pt x="608" y="145"/>
                  </a:lnTo>
                  <a:lnTo>
                    <a:pt x="603" y="145"/>
                  </a:lnTo>
                  <a:lnTo>
                    <a:pt x="603" y="147"/>
                  </a:lnTo>
                  <a:lnTo>
                    <a:pt x="605" y="148"/>
                  </a:lnTo>
                  <a:lnTo>
                    <a:pt x="602" y="150"/>
                  </a:lnTo>
                  <a:lnTo>
                    <a:pt x="601" y="151"/>
                  </a:lnTo>
                  <a:lnTo>
                    <a:pt x="600" y="155"/>
                  </a:lnTo>
                  <a:lnTo>
                    <a:pt x="599" y="156"/>
                  </a:lnTo>
                  <a:lnTo>
                    <a:pt x="590" y="160"/>
                  </a:lnTo>
                  <a:lnTo>
                    <a:pt x="587" y="161"/>
                  </a:lnTo>
                  <a:lnTo>
                    <a:pt x="585" y="159"/>
                  </a:lnTo>
                  <a:lnTo>
                    <a:pt x="590" y="149"/>
                  </a:lnTo>
                  <a:lnTo>
                    <a:pt x="591" y="147"/>
                  </a:lnTo>
                  <a:lnTo>
                    <a:pt x="591" y="145"/>
                  </a:lnTo>
                  <a:lnTo>
                    <a:pt x="590" y="144"/>
                  </a:lnTo>
                  <a:lnTo>
                    <a:pt x="591" y="142"/>
                  </a:lnTo>
                  <a:lnTo>
                    <a:pt x="594" y="141"/>
                  </a:lnTo>
                  <a:lnTo>
                    <a:pt x="596" y="139"/>
                  </a:lnTo>
                  <a:lnTo>
                    <a:pt x="597" y="138"/>
                  </a:lnTo>
                  <a:lnTo>
                    <a:pt x="598" y="132"/>
                  </a:lnTo>
                  <a:lnTo>
                    <a:pt x="599" y="131"/>
                  </a:lnTo>
                  <a:lnTo>
                    <a:pt x="596" y="132"/>
                  </a:lnTo>
                  <a:lnTo>
                    <a:pt x="594" y="135"/>
                  </a:lnTo>
                  <a:lnTo>
                    <a:pt x="592" y="136"/>
                  </a:lnTo>
                  <a:lnTo>
                    <a:pt x="590" y="135"/>
                  </a:lnTo>
                  <a:lnTo>
                    <a:pt x="590" y="134"/>
                  </a:lnTo>
                  <a:lnTo>
                    <a:pt x="592" y="132"/>
                  </a:lnTo>
                  <a:lnTo>
                    <a:pt x="593" y="131"/>
                  </a:lnTo>
                  <a:lnTo>
                    <a:pt x="593" y="128"/>
                  </a:lnTo>
                  <a:lnTo>
                    <a:pt x="592" y="127"/>
                  </a:lnTo>
                  <a:lnTo>
                    <a:pt x="592" y="126"/>
                  </a:lnTo>
                  <a:lnTo>
                    <a:pt x="593" y="125"/>
                  </a:lnTo>
                  <a:lnTo>
                    <a:pt x="593" y="124"/>
                  </a:lnTo>
                  <a:lnTo>
                    <a:pt x="588" y="122"/>
                  </a:lnTo>
                  <a:lnTo>
                    <a:pt x="587" y="108"/>
                  </a:lnTo>
                  <a:lnTo>
                    <a:pt x="581" y="103"/>
                  </a:lnTo>
                  <a:lnTo>
                    <a:pt x="581" y="100"/>
                  </a:lnTo>
                  <a:lnTo>
                    <a:pt x="582" y="96"/>
                  </a:lnTo>
                  <a:lnTo>
                    <a:pt x="586" y="94"/>
                  </a:lnTo>
                  <a:lnTo>
                    <a:pt x="587" y="91"/>
                  </a:lnTo>
                  <a:lnTo>
                    <a:pt x="587" y="88"/>
                  </a:lnTo>
                  <a:lnTo>
                    <a:pt x="587" y="85"/>
                  </a:lnTo>
                  <a:lnTo>
                    <a:pt x="588" y="83"/>
                  </a:lnTo>
                  <a:lnTo>
                    <a:pt x="588" y="82"/>
                  </a:lnTo>
                  <a:lnTo>
                    <a:pt x="587" y="81"/>
                  </a:lnTo>
                  <a:lnTo>
                    <a:pt x="587" y="80"/>
                  </a:lnTo>
                  <a:lnTo>
                    <a:pt x="586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5"/>
                  </a:lnTo>
                  <a:lnTo>
                    <a:pt x="585" y="74"/>
                  </a:lnTo>
                  <a:lnTo>
                    <a:pt x="584" y="72"/>
                  </a:lnTo>
                  <a:lnTo>
                    <a:pt x="583" y="69"/>
                  </a:lnTo>
                  <a:lnTo>
                    <a:pt x="582" y="65"/>
                  </a:lnTo>
                  <a:lnTo>
                    <a:pt x="582" y="61"/>
                  </a:lnTo>
                  <a:lnTo>
                    <a:pt x="583" y="54"/>
                  </a:lnTo>
                  <a:lnTo>
                    <a:pt x="587" y="50"/>
                  </a:lnTo>
                  <a:lnTo>
                    <a:pt x="601" y="34"/>
                  </a:lnTo>
                  <a:lnTo>
                    <a:pt x="614" y="12"/>
                  </a:lnTo>
                  <a:lnTo>
                    <a:pt x="617" y="8"/>
                  </a:lnTo>
                  <a:lnTo>
                    <a:pt x="622" y="6"/>
                  </a:lnTo>
                  <a:lnTo>
                    <a:pt x="623" y="6"/>
                  </a:lnTo>
                  <a:lnTo>
                    <a:pt x="624" y="6"/>
                  </a:lnTo>
                  <a:lnTo>
                    <a:pt x="626" y="7"/>
                  </a:lnTo>
                  <a:lnTo>
                    <a:pt x="627" y="6"/>
                  </a:lnTo>
                  <a:lnTo>
                    <a:pt x="628" y="5"/>
                  </a:lnTo>
                  <a:lnTo>
                    <a:pt x="628" y="2"/>
                  </a:lnTo>
                  <a:lnTo>
                    <a:pt x="629" y="0"/>
                  </a:lnTo>
                  <a:lnTo>
                    <a:pt x="641" y="0"/>
                  </a:lnTo>
                  <a:close/>
                  <a:moveTo>
                    <a:pt x="676" y="0"/>
                  </a:moveTo>
                  <a:lnTo>
                    <a:pt x="674" y="4"/>
                  </a:lnTo>
                  <a:lnTo>
                    <a:pt x="674" y="5"/>
                  </a:lnTo>
                  <a:lnTo>
                    <a:pt x="672" y="4"/>
                  </a:lnTo>
                  <a:lnTo>
                    <a:pt x="671" y="3"/>
                  </a:lnTo>
                  <a:lnTo>
                    <a:pt x="670" y="2"/>
                  </a:lnTo>
                  <a:lnTo>
                    <a:pt x="669" y="0"/>
                  </a:lnTo>
                  <a:lnTo>
                    <a:pt x="676" y="0"/>
                  </a:lnTo>
                  <a:close/>
                  <a:moveTo>
                    <a:pt x="493" y="93"/>
                  </a:moveTo>
                  <a:lnTo>
                    <a:pt x="490" y="94"/>
                  </a:lnTo>
                  <a:lnTo>
                    <a:pt x="489" y="96"/>
                  </a:lnTo>
                  <a:lnTo>
                    <a:pt x="485" y="102"/>
                  </a:lnTo>
                  <a:lnTo>
                    <a:pt x="488" y="106"/>
                  </a:lnTo>
                  <a:lnTo>
                    <a:pt x="488" y="108"/>
                  </a:lnTo>
                  <a:lnTo>
                    <a:pt x="486" y="113"/>
                  </a:lnTo>
                  <a:lnTo>
                    <a:pt x="486" y="114"/>
                  </a:lnTo>
                  <a:lnTo>
                    <a:pt x="486" y="115"/>
                  </a:lnTo>
                  <a:lnTo>
                    <a:pt x="484" y="116"/>
                  </a:lnTo>
                  <a:lnTo>
                    <a:pt x="484" y="118"/>
                  </a:lnTo>
                  <a:lnTo>
                    <a:pt x="484" y="120"/>
                  </a:lnTo>
                  <a:lnTo>
                    <a:pt x="483" y="121"/>
                  </a:lnTo>
                  <a:lnTo>
                    <a:pt x="479" y="129"/>
                  </a:lnTo>
                  <a:lnTo>
                    <a:pt x="478" y="132"/>
                  </a:lnTo>
                  <a:lnTo>
                    <a:pt x="478" y="136"/>
                  </a:lnTo>
                  <a:lnTo>
                    <a:pt x="477" y="138"/>
                  </a:lnTo>
                  <a:lnTo>
                    <a:pt x="474" y="138"/>
                  </a:lnTo>
                  <a:lnTo>
                    <a:pt x="472" y="140"/>
                  </a:lnTo>
                  <a:lnTo>
                    <a:pt x="473" y="141"/>
                  </a:lnTo>
                  <a:lnTo>
                    <a:pt x="474" y="143"/>
                  </a:lnTo>
                  <a:lnTo>
                    <a:pt x="475" y="143"/>
                  </a:lnTo>
                  <a:lnTo>
                    <a:pt x="476" y="144"/>
                  </a:lnTo>
                  <a:lnTo>
                    <a:pt x="474" y="145"/>
                  </a:lnTo>
                  <a:lnTo>
                    <a:pt x="472" y="147"/>
                  </a:lnTo>
                  <a:lnTo>
                    <a:pt x="470" y="151"/>
                  </a:lnTo>
                  <a:lnTo>
                    <a:pt x="471" y="153"/>
                  </a:lnTo>
                  <a:lnTo>
                    <a:pt x="472" y="156"/>
                  </a:lnTo>
                  <a:lnTo>
                    <a:pt x="471" y="160"/>
                  </a:lnTo>
                  <a:lnTo>
                    <a:pt x="470" y="162"/>
                  </a:lnTo>
                  <a:lnTo>
                    <a:pt x="469" y="163"/>
                  </a:lnTo>
                  <a:lnTo>
                    <a:pt x="467" y="172"/>
                  </a:lnTo>
                  <a:lnTo>
                    <a:pt x="466" y="175"/>
                  </a:lnTo>
                  <a:lnTo>
                    <a:pt x="462" y="178"/>
                  </a:lnTo>
                  <a:lnTo>
                    <a:pt x="461" y="179"/>
                  </a:lnTo>
                  <a:lnTo>
                    <a:pt x="460" y="180"/>
                  </a:lnTo>
                  <a:lnTo>
                    <a:pt x="460" y="181"/>
                  </a:lnTo>
                  <a:lnTo>
                    <a:pt x="460" y="183"/>
                  </a:lnTo>
                  <a:lnTo>
                    <a:pt x="460" y="185"/>
                  </a:lnTo>
                  <a:lnTo>
                    <a:pt x="460" y="188"/>
                  </a:lnTo>
                  <a:lnTo>
                    <a:pt x="454" y="204"/>
                  </a:lnTo>
                  <a:lnTo>
                    <a:pt x="454" y="208"/>
                  </a:lnTo>
                  <a:lnTo>
                    <a:pt x="454" y="211"/>
                  </a:lnTo>
                  <a:lnTo>
                    <a:pt x="453" y="213"/>
                  </a:lnTo>
                  <a:lnTo>
                    <a:pt x="453" y="215"/>
                  </a:lnTo>
                  <a:lnTo>
                    <a:pt x="451" y="217"/>
                  </a:lnTo>
                  <a:lnTo>
                    <a:pt x="449" y="217"/>
                  </a:lnTo>
                  <a:lnTo>
                    <a:pt x="449" y="219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49" y="223"/>
                  </a:lnTo>
                  <a:lnTo>
                    <a:pt x="449" y="224"/>
                  </a:lnTo>
                  <a:lnTo>
                    <a:pt x="448" y="225"/>
                  </a:lnTo>
                  <a:lnTo>
                    <a:pt x="448" y="227"/>
                  </a:lnTo>
                  <a:lnTo>
                    <a:pt x="448" y="228"/>
                  </a:lnTo>
                  <a:lnTo>
                    <a:pt x="448" y="231"/>
                  </a:lnTo>
                  <a:lnTo>
                    <a:pt x="448" y="233"/>
                  </a:lnTo>
                  <a:lnTo>
                    <a:pt x="447" y="235"/>
                  </a:lnTo>
                  <a:lnTo>
                    <a:pt x="446" y="237"/>
                  </a:lnTo>
                  <a:lnTo>
                    <a:pt x="444" y="241"/>
                  </a:lnTo>
                  <a:lnTo>
                    <a:pt x="443" y="244"/>
                  </a:lnTo>
                  <a:lnTo>
                    <a:pt x="443" y="247"/>
                  </a:lnTo>
                  <a:lnTo>
                    <a:pt x="442" y="248"/>
                  </a:lnTo>
                  <a:lnTo>
                    <a:pt x="443" y="252"/>
                  </a:lnTo>
                  <a:lnTo>
                    <a:pt x="442" y="253"/>
                  </a:lnTo>
                  <a:lnTo>
                    <a:pt x="442" y="256"/>
                  </a:lnTo>
                  <a:lnTo>
                    <a:pt x="441" y="258"/>
                  </a:lnTo>
                  <a:lnTo>
                    <a:pt x="441" y="260"/>
                  </a:lnTo>
                  <a:lnTo>
                    <a:pt x="436" y="271"/>
                  </a:lnTo>
                  <a:lnTo>
                    <a:pt x="434" y="273"/>
                  </a:lnTo>
                  <a:lnTo>
                    <a:pt x="432" y="274"/>
                  </a:lnTo>
                  <a:lnTo>
                    <a:pt x="430" y="275"/>
                  </a:lnTo>
                  <a:lnTo>
                    <a:pt x="429" y="272"/>
                  </a:lnTo>
                  <a:lnTo>
                    <a:pt x="429" y="271"/>
                  </a:lnTo>
                  <a:lnTo>
                    <a:pt x="429" y="267"/>
                  </a:lnTo>
                  <a:lnTo>
                    <a:pt x="429" y="266"/>
                  </a:lnTo>
                  <a:lnTo>
                    <a:pt x="428" y="261"/>
                  </a:lnTo>
                  <a:lnTo>
                    <a:pt x="428" y="258"/>
                  </a:lnTo>
                  <a:lnTo>
                    <a:pt x="429" y="254"/>
                  </a:lnTo>
                  <a:lnTo>
                    <a:pt x="428" y="247"/>
                  </a:lnTo>
                  <a:lnTo>
                    <a:pt x="429" y="244"/>
                  </a:lnTo>
                  <a:lnTo>
                    <a:pt x="429" y="241"/>
                  </a:lnTo>
                  <a:lnTo>
                    <a:pt x="427" y="238"/>
                  </a:lnTo>
                  <a:lnTo>
                    <a:pt x="427" y="235"/>
                  </a:lnTo>
                  <a:lnTo>
                    <a:pt x="428" y="221"/>
                  </a:lnTo>
                  <a:lnTo>
                    <a:pt x="428" y="220"/>
                  </a:lnTo>
                  <a:lnTo>
                    <a:pt x="430" y="215"/>
                  </a:lnTo>
                  <a:lnTo>
                    <a:pt x="431" y="210"/>
                  </a:lnTo>
                  <a:lnTo>
                    <a:pt x="432" y="210"/>
                  </a:lnTo>
                  <a:lnTo>
                    <a:pt x="432" y="206"/>
                  </a:lnTo>
                  <a:lnTo>
                    <a:pt x="448" y="168"/>
                  </a:lnTo>
                  <a:lnTo>
                    <a:pt x="449" y="166"/>
                  </a:lnTo>
                  <a:lnTo>
                    <a:pt x="451" y="165"/>
                  </a:lnTo>
                  <a:lnTo>
                    <a:pt x="454" y="165"/>
                  </a:lnTo>
                  <a:lnTo>
                    <a:pt x="456" y="164"/>
                  </a:lnTo>
                  <a:lnTo>
                    <a:pt x="458" y="162"/>
                  </a:lnTo>
                  <a:lnTo>
                    <a:pt x="459" y="156"/>
                  </a:lnTo>
                  <a:lnTo>
                    <a:pt x="463" y="145"/>
                  </a:lnTo>
                  <a:lnTo>
                    <a:pt x="468" y="137"/>
                  </a:lnTo>
                  <a:lnTo>
                    <a:pt x="472" y="126"/>
                  </a:lnTo>
                  <a:lnTo>
                    <a:pt x="473" y="114"/>
                  </a:lnTo>
                  <a:lnTo>
                    <a:pt x="473" y="113"/>
                  </a:lnTo>
                  <a:lnTo>
                    <a:pt x="474" y="112"/>
                  </a:lnTo>
                  <a:lnTo>
                    <a:pt x="477" y="111"/>
                  </a:lnTo>
                  <a:lnTo>
                    <a:pt x="478" y="109"/>
                  </a:lnTo>
                  <a:lnTo>
                    <a:pt x="478" y="108"/>
                  </a:lnTo>
                  <a:lnTo>
                    <a:pt x="478" y="98"/>
                  </a:lnTo>
                  <a:lnTo>
                    <a:pt x="478" y="96"/>
                  </a:lnTo>
                  <a:lnTo>
                    <a:pt x="481" y="93"/>
                  </a:lnTo>
                  <a:lnTo>
                    <a:pt x="484" y="89"/>
                  </a:lnTo>
                  <a:lnTo>
                    <a:pt x="485" y="88"/>
                  </a:lnTo>
                  <a:lnTo>
                    <a:pt x="487" y="87"/>
                  </a:lnTo>
                  <a:lnTo>
                    <a:pt x="488" y="87"/>
                  </a:lnTo>
                  <a:lnTo>
                    <a:pt x="489" y="89"/>
                  </a:lnTo>
                  <a:lnTo>
                    <a:pt x="489" y="90"/>
                  </a:lnTo>
                  <a:lnTo>
                    <a:pt x="490" y="89"/>
                  </a:lnTo>
                  <a:lnTo>
                    <a:pt x="490" y="88"/>
                  </a:lnTo>
                  <a:lnTo>
                    <a:pt x="491" y="88"/>
                  </a:lnTo>
                  <a:lnTo>
                    <a:pt x="491" y="89"/>
                  </a:lnTo>
                  <a:lnTo>
                    <a:pt x="491" y="90"/>
                  </a:lnTo>
                  <a:lnTo>
                    <a:pt x="492" y="90"/>
                  </a:lnTo>
                  <a:lnTo>
                    <a:pt x="492" y="91"/>
                  </a:lnTo>
                  <a:lnTo>
                    <a:pt x="493" y="92"/>
                  </a:lnTo>
                  <a:lnTo>
                    <a:pt x="493" y="93"/>
                  </a:lnTo>
                  <a:close/>
                  <a:moveTo>
                    <a:pt x="365" y="291"/>
                  </a:moveTo>
                  <a:lnTo>
                    <a:pt x="366" y="291"/>
                  </a:lnTo>
                  <a:lnTo>
                    <a:pt x="367" y="290"/>
                  </a:lnTo>
                  <a:lnTo>
                    <a:pt x="367" y="291"/>
                  </a:lnTo>
                  <a:lnTo>
                    <a:pt x="366" y="293"/>
                  </a:lnTo>
                  <a:lnTo>
                    <a:pt x="364" y="293"/>
                  </a:lnTo>
                  <a:lnTo>
                    <a:pt x="364" y="294"/>
                  </a:lnTo>
                  <a:lnTo>
                    <a:pt x="364" y="295"/>
                  </a:lnTo>
                  <a:lnTo>
                    <a:pt x="364" y="296"/>
                  </a:lnTo>
                  <a:lnTo>
                    <a:pt x="364" y="297"/>
                  </a:lnTo>
                  <a:lnTo>
                    <a:pt x="364" y="298"/>
                  </a:lnTo>
                  <a:lnTo>
                    <a:pt x="364" y="298"/>
                  </a:lnTo>
                  <a:lnTo>
                    <a:pt x="363" y="297"/>
                  </a:lnTo>
                  <a:lnTo>
                    <a:pt x="360" y="295"/>
                  </a:lnTo>
                  <a:lnTo>
                    <a:pt x="359" y="293"/>
                  </a:lnTo>
                  <a:lnTo>
                    <a:pt x="360" y="290"/>
                  </a:lnTo>
                  <a:lnTo>
                    <a:pt x="362" y="289"/>
                  </a:lnTo>
                  <a:lnTo>
                    <a:pt x="362" y="290"/>
                  </a:lnTo>
                  <a:lnTo>
                    <a:pt x="363" y="291"/>
                  </a:lnTo>
                  <a:lnTo>
                    <a:pt x="364" y="291"/>
                  </a:lnTo>
                  <a:lnTo>
                    <a:pt x="365" y="2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1" name="Freeform 68">
              <a:extLst>
                <a:ext uri="{FF2B5EF4-FFF2-40B4-BE49-F238E27FC236}">
                  <a16:creationId xmlns:a16="http://schemas.microsoft.com/office/drawing/2014/main" id="{8E6421F1-A309-19B5-C417-05CE39A95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819" y="2472338"/>
              <a:ext cx="491209" cy="402027"/>
            </a:xfrm>
            <a:custGeom>
              <a:avLst/>
              <a:gdLst>
                <a:gd name="T0" fmla="*/ 75 w 347"/>
                <a:gd name="T1" fmla="*/ 30 h 284"/>
                <a:gd name="T2" fmla="*/ 89 w 347"/>
                <a:gd name="T3" fmla="*/ 31 h 284"/>
                <a:gd name="T4" fmla="*/ 113 w 347"/>
                <a:gd name="T5" fmla="*/ 39 h 284"/>
                <a:gd name="T6" fmla="*/ 154 w 347"/>
                <a:gd name="T7" fmla="*/ 19 h 284"/>
                <a:gd name="T8" fmla="*/ 160 w 347"/>
                <a:gd name="T9" fmla="*/ 31 h 284"/>
                <a:gd name="T10" fmla="*/ 158 w 347"/>
                <a:gd name="T11" fmla="*/ 19 h 284"/>
                <a:gd name="T12" fmla="*/ 168 w 347"/>
                <a:gd name="T13" fmla="*/ 13 h 284"/>
                <a:gd name="T14" fmla="*/ 181 w 347"/>
                <a:gd name="T15" fmla="*/ 4 h 284"/>
                <a:gd name="T16" fmla="*/ 192 w 347"/>
                <a:gd name="T17" fmla="*/ 10 h 284"/>
                <a:gd name="T18" fmla="*/ 208 w 347"/>
                <a:gd name="T19" fmla="*/ 12 h 284"/>
                <a:gd name="T20" fmla="*/ 221 w 347"/>
                <a:gd name="T21" fmla="*/ 9 h 284"/>
                <a:gd name="T22" fmla="*/ 229 w 347"/>
                <a:gd name="T23" fmla="*/ 13 h 284"/>
                <a:gd name="T24" fmla="*/ 243 w 347"/>
                <a:gd name="T25" fmla="*/ 29 h 284"/>
                <a:gd name="T26" fmla="*/ 270 w 347"/>
                <a:gd name="T27" fmla="*/ 31 h 284"/>
                <a:gd name="T28" fmla="*/ 285 w 347"/>
                <a:gd name="T29" fmla="*/ 45 h 284"/>
                <a:gd name="T30" fmla="*/ 298 w 347"/>
                <a:gd name="T31" fmla="*/ 52 h 284"/>
                <a:gd name="T32" fmla="*/ 296 w 347"/>
                <a:gd name="T33" fmla="*/ 62 h 284"/>
                <a:gd name="T34" fmla="*/ 292 w 347"/>
                <a:gd name="T35" fmla="*/ 76 h 284"/>
                <a:gd name="T36" fmla="*/ 283 w 347"/>
                <a:gd name="T37" fmla="*/ 98 h 284"/>
                <a:gd name="T38" fmla="*/ 291 w 347"/>
                <a:gd name="T39" fmla="*/ 104 h 284"/>
                <a:gd name="T40" fmla="*/ 313 w 347"/>
                <a:gd name="T41" fmla="*/ 108 h 284"/>
                <a:gd name="T42" fmla="*/ 327 w 347"/>
                <a:gd name="T43" fmla="*/ 123 h 284"/>
                <a:gd name="T44" fmla="*/ 329 w 347"/>
                <a:gd name="T45" fmla="*/ 136 h 284"/>
                <a:gd name="T46" fmla="*/ 336 w 347"/>
                <a:gd name="T47" fmla="*/ 144 h 284"/>
                <a:gd name="T48" fmla="*/ 344 w 347"/>
                <a:gd name="T49" fmla="*/ 150 h 284"/>
                <a:gd name="T50" fmla="*/ 347 w 347"/>
                <a:gd name="T51" fmla="*/ 169 h 284"/>
                <a:gd name="T52" fmla="*/ 338 w 347"/>
                <a:gd name="T53" fmla="*/ 176 h 284"/>
                <a:gd name="T54" fmla="*/ 328 w 347"/>
                <a:gd name="T55" fmla="*/ 188 h 284"/>
                <a:gd name="T56" fmla="*/ 324 w 347"/>
                <a:gd name="T57" fmla="*/ 196 h 284"/>
                <a:gd name="T58" fmla="*/ 317 w 347"/>
                <a:gd name="T59" fmla="*/ 192 h 284"/>
                <a:gd name="T60" fmla="*/ 308 w 347"/>
                <a:gd name="T61" fmla="*/ 195 h 284"/>
                <a:gd name="T62" fmla="*/ 299 w 347"/>
                <a:gd name="T63" fmla="*/ 209 h 284"/>
                <a:gd name="T64" fmla="*/ 292 w 347"/>
                <a:gd name="T65" fmla="*/ 220 h 284"/>
                <a:gd name="T66" fmla="*/ 289 w 347"/>
                <a:gd name="T67" fmla="*/ 233 h 284"/>
                <a:gd name="T68" fmla="*/ 292 w 347"/>
                <a:gd name="T69" fmla="*/ 243 h 284"/>
                <a:gd name="T70" fmla="*/ 301 w 347"/>
                <a:gd name="T71" fmla="*/ 254 h 284"/>
                <a:gd name="T72" fmla="*/ 302 w 347"/>
                <a:gd name="T73" fmla="*/ 260 h 284"/>
                <a:gd name="T74" fmla="*/ 299 w 347"/>
                <a:gd name="T75" fmla="*/ 274 h 284"/>
                <a:gd name="T76" fmla="*/ 284 w 347"/>
                <a:gd name="T77" fmla="*/ 277 h 284"/>
                <a:gd name="T78" fmla="*/ 268 w 347"/>
                <a:gd name="T79" fmla="*/ 282 h 284"/>
                <a:gd name="T80" fmla="*/ 258 w 347"/>
                <a:gd name="T81" fmla="*/ 267 h 284"/>
                <a:gd name="T82" fmla="*/ 250 w 347"/>
                <a:gd name="T83" fmla="*/ 263 h 284"/>
                <a:gd name="T84" fmla="*/ 232 w 347"/>
                <a:gd name="T85" fmla="*/ 248 h 284"/>
                <a:gd name="T86" fmla="*/ 210 w 347"/>
                <a:gd name="T87" fmla="*/ 242 h 284"/>
                <a:gd name="T88" fmla="*/ 211 w 347"/>
                <a:gd name="T89" fmla="*/ 225 h 284"/>
                <a:gd name="T90" fmla="*/ 210 w 347"/>
                <a:gd name="T91" fmla="*/ 200 h 284"/>
                <a:gd name="T92" fmla="*/ 195 w 347"/>
                <a:gd name="T93" fmla="*/ 201 h 284"/>
                <a:gd name="T94" fmla="*/ 188 w 347"/>
                <a:gd name="T95" fmla="*/ 216 h 284"/>
                <a:gd name="T96" fmla="*/ 146 w 347"/>
                <a:gd name="T97" fmla="*/ 214 h 284"/>
                <a:gd name="T98" fmla="*/ 151 w 347"/>
                <a:gd name="T99" fmla="*/ 201 h 284"/>
                <a:gd name="T100" fmla="*/ 148 w 347"/>
                <a:gd name="T101" fmla="*/ 182 h 284"/>
                <a:gd name="T102" fmla="*/ 147 w 347"/>
                <a:gd name="T103" fmla="*/ 177 h 284"/>
                <a:gd name="T104" fmla="*/ 124 w 347"/>
                <a:gd name="T105" fmla="*/ 167 h 284"/>
                <a:gd name="T106" fmla="*/ 106 w 347"/>
                <a:gd name="T107" fmla="*/ 170 h 284"/>
                <a:gd name="T108" fmla="*/ 96 w 347"/>
                <a:gd name="T109" fmla="*/ 145 h 284"/>
                <a:gd name="T110" fmla="*/ 82 w 347"/>
                <a:gd name="T111" fmla="*/ 142 h 284"/>
                <a:gd name="T112" fmla="*/ 64 w 347"/>
                <a:gd name="T113" fmla="*/ 121 h 284"/>
                <a:gd name="T114" fmla="*/ 55 w 347"/>
                <a:gd name="T115" fmla="*/ 103 h 284"/>
                <a:gd name="T116" fmla="*/ 24 w 347"/>
                <a:gd name="T117" fmla="*/ 110 h 284"/>
                <a:gd name="T118" fmla="*/ 13 w 347"/>
                <a:gd name="T119" fmla="*/ 97 h 284"/>
                <a:gd name="T120" fmla="*/ 6 w 347"/>
                <a:gd name="T121" fmla="*/ 92 h 284"/>
                <a:gd name="T122" fmla="*/ 2 w 347"/>
                <a:gd name="T123" fmla="*/ 6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" h="284">
                  <a:moveTo>
                    <a:pt x="0" y="59"/>
                  </a:moveTo>
                  <a:lnTo>
                    <a:pt x="2" y="57"/>
                  </a:lnTo>
                  <a:lnTo>
                    <a:pt x="5" y="56"/>
                  </a:lnTo>
                  <a:lnTo>
                    <a:pt x="17" y="47"/>
                  </a:lnTo>
                  <a:lnTo>
                    <a:pt x="36" y="36"/>
                  </a:lnTo>
                  <a:lnTo>
                    <a:pt x="54" y="24"/>
                  </a:lnTo>
                  <a:lnTo>
                    <a:pt x="75" y="17"/>
                  </a:lnTo>
                  <a:lnTo>
                    <a:pt x="76" y="23"/>
                  </a:lnTo>
                  <a:lnTo>
                    <a:pt x="75" y="26"/>
                  </a:lnTo>
                  <a:lnTo>
                    <a:pt x="75" y="30"/>
                  </a:lnTo>
                  <a:lnTo>
                    <a:pt x="76" y="33"/>
                  </a:lnTo>
                  <a:lnTo>
                    <a:pt x="78" y="36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4" y="37"/>
                  </a:lnTo>
                  <a:lnTo>
                    <a:pt x="88" y="37"/>
                  </a:lnTo>
                  <a:lnTo>
                    <a:pt x="88" y="35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6" y="30"/>
                  </a:lnTo>
                  <a:lnTo>
                    <a:pt x="98" y="29"/>
                  </a:lnTo>
                  <a:lnTo>
                    <a:pt x="100" y="30"/>
                  </a:lnTo>
                  <a:lnTo>
                    <a:pt x="112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3" y="38"/>
                  </a:lnTo>
                  <a:lnTo>
                    <a:pt x="113" y="39"/>
                  </a:lnTo>
                  <a:lnTo>
                    <a:pt x="115" y="41"/>
                  </a:lnTo>
                  <a:lnTo>
                    <a:pt x="116" y="42"/>
                  </a:lnTo>
                  <a:lnTo>
                    <a:pt x="127" y="42"/>
                  </a:lnTo>
                  <a:lnTo>
                    <a:pt x="129" y="41"/>
                  </a:lnTo>
                  <a:lnTo>
                    <a:pt x="133" y="37"/>
                  </a:lnTo>
                  <a:lnTo>
                    <a:pt x="144" y="32"/>
                  </a:lnTo>
                  <a:lnTo>
                    <a:pt x="148" y="28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4" y="19"/>
                  </a:lnTo>
                  <a:lnTo>
                    <a:pt x="154" y="18"/>
                  </a:lnTo>
                  <a:lnTo>
                    <a:pt x="155" y="19"/>
                  </a:lnTo>
                  <a:lnTo>
                    <a:pt x="156" y="21"/>
                  </a:lnTo>
                  <a:lnTo>
                    <a:pt x="156" y="24"/>
                  </a:lnTo>
                  <a:lnTo>
                    <a:pt x="158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2" y="31"/>
                  </a:lnTo>
                  <a:lnTo>
                    <a:pt x="163" y="29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59" y="25"/>
                  </a:lnTo>
                  <a:lnTo>
                    <a:pt x="159" y="22"/>
                  </a:lnTo>
                  <a:lnTo>
                    <a:pt x="159" y="20"/>
                  </a:lnTo>
                  <a:lnTo>
                    <a:pt x="158" y="19"/>
                  </a:lnTo>
                  <a:lnTo>
                    <a:pt x="157" y="18"/>
                  </a:lnTo>
                  <a:lnTo>
                    <a:pt x="159" y="18"/>
                  </a:lnTo>
                  <a:lnTo>
                    <a:pt x="160" y="18"/>
                  </a:lnTo>
                  <a:lnTo>
                    <a:pt x="163" y="19"/>
                  </a:lnTo>
                  <a:lnTo>
                    <a:pt x="165" y="20"/>
                  </a:lnTo>
                  <a:lnTo>
                    <a:pt x="169" y="20"/>
                  </a:lnTo>
                  <a:lnTo>
                    <a:pt x="171" y="19"/>
                  </a:lnTo>
                  <a:lnTo>
                    <a:pt x="171" y="17"/>
                  </a:lnTo>
                  <a:lnTo>
                    <a:pt x="170" y="16"/>
                  </a:lnTo>
                  <a:lnTo>
                    <a:pt x="168" y="13"/>
                  </a:lnTo>
                  <a:lnTo>
                    <a:pt x="167" y="12"/>
                  </a:lnTo>
                  <a:lnTo>
                    <a:pt x="167" y="11"/>
                  </a:lnTo>
                  <a:lnTo>
                    <a:pt x="168" y="9"/>
                  </a:lnTo>
                  <a:lnTo>
                    <a:pt x="168" y="8"/>
                  </a:lnTo>
                  <a:lnTo>
                    <a:pt x="167" y="7"/>
                  </a:lnTo>
                  <a:lnTo>
                    <a:pt x="172" y="5"/>
                  </a:lnTo>
                  <a:lnTo>
                    <a:pt x="177" y="3"/>
                  </a:lnTo>
                  <a:lnTo>
                    <a:pt x="179" y="2"/>
                  </a:lnTo>
                  <a:lnTo>
                    <a:pt x="181" y="2"/>
                  </a:lnTo>
                  <a:lnTo>
                    <a:pt x="181" y="4"/>
                  </a:lnTo>
                  <a:lnTo>
                    <a:pt x="181" y="6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6" y="10"/>
                  </a:lnTo>
                  <a:lnTo>
                    <a:pt x="189" y="11"/>
                  </a:lnTo>
                  <a:lnTo>
                    <a:pt x="190" y="11"/>
                  </a:lnTo>
                  <a:lnTo>
                    <a:pt x="191" y="10"/>
                  </a:lnTo>
                  <a:lnTo>
                    <a:pt x="192" y="10"/>
                  </a:lnTo>
                  <a:lnTo>
                    <a:pt x="199" y="1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08" y="2"/>
                  </a:lnTo>
                  <a:lnTo>
                    <a:pt x="208" y="5"/>
                  </a:lnTo>
                  <a:lnTo>
                    <a:pt x="208" y="7"/>
                  </a:lnTo>
                  <a:lnTo>
                    <a:pt x="207" y="9"/>
                  </a:lnTo>
                  <a:lnTo>
                    <a:pt x="208" y="12"/>
                  </a:lnTo>
                  <a:lnTo>
                    <a:pt x="203" y="10"/>
                  </a:lnTo>
                  <a:lnTo>
                    <a:pt x="202" y="10"/>
                  </a:lnTo>
                  <a:lnTo>
                    <a:pt x="202" y="12"/>
                  </a:lnTo>
                  <a:lnTo>
                    <a:pt x="204" y="13"/>
                  </a:lnTo>
                  <a:lnTo>
                    <a:pt x="210" y="13"/>
                  </a:lnTo>
                  <a:lnTo>
                    <a:pt x="212" y="13"/>
                  </a:lnTo>
                  <a:lnTo>
                    <a:pt x="215" y="14"/>
                  </a:lnTo>
                  <a:lnTo>
                    <a:pt x="217" y="14"/>
                  </a:lnTo>
                  <a:lnTo>
                    <a:pt x="220" y="12"/>
                  </a:lnTo>
                  <a:lnTo>
                    <a:pt x="221" y="9"/>
                  </a:lnTo>
                  <a:lnTo>
                    <a:pt x="223" y="7"/>
                  </a:lnTo>
                  <a:lnTo>
                    <a:pt x="224" y="5"/>
                  </a:lnTo>
                  <a:lnTo>
                    <a:pt x="224" y="4"/>
                  </a:lnTo>
                  <a:lnTo>
                    <a:pt x="225" y="3"/>
                  </a:lnTo>
                  <a:lnTo>
                    <a:pt x="226" y="2"/>
                  </a:lnTo>
                  <a:lnTo>
                    <a:pt x="226" y="2"/>
                  </a:lnTo>
                  <a:lnTo>
                    <a:pt x="229" y="5"/>
                  </a:lnTo>
                  <a:lnTo>
                    <a:pt x="231" y="8"/>
                  </a:lnTo>
                  <a:lnTo>
                    <a:pt x="231" y="10"/>
                  </a:lnTo>
                  <a:lnTo>
                    <a:pt x="229" y="13"/>
                  </a:lnTo>
                  <a:lnTo>
                    <a:pt x="229" y="16"/>
                  </a:lnTo>
                  <a:lnTo>
                    <a:pt x="230" y="17"/>
                  </a:lnTo>
                  <a:lnTo>
                    <a:pt x="232" y="20"/>
                  </a:lnTo>
                  <a:lnTo>
                    <a:pt x="233" y="22"/>
                  </a:lnTo>
                  <a:lnTo>
                    <a:pt x="234" y="25"/>
                  </a:lnTo>
                  <a:lnTo>
                    <a:pt x="234" y="26"/>
                  </a:lnTo>
                  <a:lnTo>
                    <a:pt x="236" y="27"/>
                  </a:lnTo>
                  <a:lnTo>
                    <a:pt x="239" y="26"/>
                  </a:lnTo>
                  <a:lnTo>
                    <a:pt x="241" y="26"/>
                  </a:lnTo>
                  <a:lnTo>
                    <a:pt x="243" y="29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5" y="34"/>
                  </a:lnTo>
                  <a:lnTo>
                    <a:pt x="248" y="33"/>
                  </a:lnTo>
                  <a:lnTo>
                    <a:pt x="258" y="34"/>
                  </a:lnTo>
                  <a:lnTo>
                    <a:pt x="261" y="33"/>
                  </a:lnTo>
                  <a:lnTo>
                    <a:pt x="264" y="31"/>
                  </a:lnTo>
                  <a:lnTo>
                    <a:pt x="266" y="30"/>
                  </a:lnTo>
                  <a:lnTo>
                    <a:pt x="268" y="30"/>
                  </a:lnTo>
                  <a:lnTo>
                    <a:pt x="270" y="31"/>
                  </a:lnTo>
                  <a:lnTo>
                    <a:pt x="272" y="33"/>
                  </a:lnTo>
                  <a:lnTo>
                    <a:pt x="273" y="37"/>
                  </a:lnTo>
                  <a:lnTo>
                    <a:pt x="273" y="39"/>
                  </a:lnTo>
                  <a:lnTo>
                    <a:pt x="273" y="40"/>
                  </a:lnTo>
                  <a:lnTo>
                    <a:pt x="274" y="41"/>
                  </a:lnTo>
                  <a:lnTo>
                    <a:pt x="280" y="43"/>
                  </a:lnTo>
                  <a:lnTo>
                    <a:pt x="281" y="43"/>
                  </a:lnTo>
                  <a:lnTo>
                    <a:pt x="282" y="44"/>
                  </a:lnTo>
                  <a:lnTo>
                    <a:pt x="283" y="45"/>
                  </a:lnTo>
                  <a:lnTo>
                    <a:pt x="285" y="45"/>
                  </a:lnTo>
                  <a:lnTo>
                    <a:pt x="288" y="44"/>
                  </a:lnTo>
                  <a:lnTo>
                    <a:pt x="289" y="44"/>
                  </a:lnTo>
                  <a:lnTo>
                    <a:pt x="291" y="45"/>
                  </a:lnTo>
                  <a:lnTo>
                    <a:pt x="292" y="48"/>
                  </a:lnTo>
                  <a:lnTo>
                    <a:pt x="294" y="49"/>
                  </a:lnTo>
                  <a:lnTo>
                    <a:pt x="297" y="49"/>
                  </a:lnTo>
                  <a:lnTo>
                    <a:pt x="298" y="49"/>
                  </a:lnTo>
                  <a:lnTo>
                    <a:pt x="299" y="50"/>
                  </a:lnTo>
                  <a:lnTo>
                    <a:pt x="299" y="51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299" y="56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7" y="57"/>
                  </a:lnTo>
                  <a:lnTo>
                    <a:pt x="296" y="57"/>
                  </a:lnTo>
                  <a:lnTo>
                    <a:pt x="296" y="58"/>
                  </a:lnTo>
                  <a:lnTo>
                    <a:pt x="297" y="59"/>
                  </a:lnTo>
                  <a:lnTo>
                    <a:pt x="296" y="61"/>
                  </a:lnTo>
                  <a:lnTo>
                    <a:pt x="296" y="62"/>
                  </a:lnTo>
                  <a:lnTo>
                    <a:pt x="295" y="63"/>
                  </a:lnTo>
                  <a:lnTo>
                    <a:pt x="294" y="62"/>
                  </a:lnTo>
                  <a:lnTo>
                    <a:pt x="293" y="62"/>
                  </a:lnTo>
                  <a:lnTo>
                    <a:pt x="292" y="64"/>
                  </a:lnTo>
                  <a:lnTo>
                    <a:pt x="292" y="66"/>
                  </a:lnTo>
                  <a:lnTo>
                    <a:pt x="293" y="67"/>
                  </a:lnTo>
                  <a:lnTo>
                    <a:pt x="292" y="71"/>
                  </a:lnTo>
                  <a:lnTo>
                    <a:pt x="288" y="77"/>
                  </a:lnTo>
                  <a:lnTo>
                    <a:pt x="291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0" y="82"/>
                  </a:lnTo>
                  <a:lnTo>
                    <a:pt x="288" y="84"/>
                  </a:lnTo>
                  <a:lnTo>
                    <a:pt x="287" y="85"/>
                  </a:lnTo>
                  <a:lnTo>
                    <a:pt x="286" y="85"/>
                  </a:lnTo>
                  <a:lnTo>
                    <a:pt x="280" y="92"/>
                  </a:lnTo>
                  <a:lnTo>
                    <a:pt x="280" y="96"/>
                  </a:lnTo>
                  <a:lnTo>
                    <a:pt x="281" y="97"/>
                  </a:lnTo>
                  <a:lnTo>
                    <a:pt x="283" y="98"/>
                  </a:lnTo>
                  <a:lnTo>
                    <a:pt x="283" y="99"/>
                  </a:lnTo>
                  <a:lnTo>
                    <a:pt x="286" y="100"/>
                  </a:lnTo>
                  <a:lnTo>
                    <a:pt x="286" y="100"/>
                  </a:lnTo>
                  <a:lnTo>
                    <a:pt x="286" y="102"/>
                  </a:lnTo>
                  <a:lnTo>
                    <a:pt x="286" y="105"/>
                  </a:lnTo>
                  <a:lnTo>
                    <a:pt x="287" y="106"/>
                  </a:lnTo>
                  <a:lnTo>
                    <a:pt x="288" y="106"/>
                  </a:lnTo>
                  <a:lnTo>
                    <a:pt x="289" y="106"/>
                  </a:lnTo>
                  <a:lnTo>
                    <a:pt x="290" y="105"/>
                  </a:lnTo>
                  <a:lnTo>
                    <a:pt x="291" y="104"/>
                  </a:lnTo>
                  <a:lnTo>
                    <a:pt x="292" y="103"/>
                  </a:lnTo>
                  <a:lnTo>
                    <a:pt x="292" y="103"/>
                  </a:lnTo>
                  <a:lnTo>
                    <a:pt x="294" y="106"/>
                  </a:lnTo>
                  <a:lnTo>
                    <a:pt x="295" y="107"/>
                  </a:lnTo>
                  <a:lnTo>
                    <a:pt x="303" y="106"/>
                  </a:lnTo>
                  <a:lnTo>
                    <a:pt x="304" y="107"/>
                  </a:lnTo>
                  <a:lnTo>
                    <a:pt x="304" y="107"/>
                  </a:lnTo>
                  <a:lnTo>
                    <a:pt x="311" y="107"/>
                  </a:lnTo>
                  <a:lnTo>
                    <a:pt x="313" y="107"/>
                  </a:lnTo>
                  <a:lnTo>
                    <a:pt x="313" y="108"/>
                  </a:lnTo>
                  <a:lnTo>
                    <a:pt x="315" y="109"/>
                  </a:lnTo>
                  <a:lnTo>
                    <a:pt x="315" y="110"/>
                  </a:lnTo>
                  <a:lnTo>
                    <a:pt x="314" y="111"/>
                  </a:lnTo>
                  <a:lnTo>
                    <a:pt x="315" y="113"/>
                  </a:lnTo>
                  <a:lnTo>
                    <a:pt x="316" y="113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23" y="114"/>
                  </a:lnTo>
                  <a:lnTo>
                    <a:pt x="329" y="122"/>
                  </a:lnTo>
                  <a:lnTo>
                    <a:pt x="327" y="123"/>
                  </a:lnTo>
                  <a:lnTo>
                    <a:pt x="328" y="125"/>
                  </a:lnTo>
                  <a:lnTo>
                    <a:pt x="330" y="126"/>
                  </a:lnTo>
                  <a:lnTo>
                    <a:pt x="336" y="126"/>
                  </a:lnTo>
                  <a:lnTo>
                    <a:pt x="336" y="127"/>
                  </a:lnTo>
                  <a:lnTo>
                    <a:pt x="335" y="128"/>
                  </a:lnTo>
                  <a:lnTo>
                    <a:pt x="335" y="129"/>
                  </a:lnTo>
                  <a:lnTo>
                    <a:pt x="335" y="130"/>
                  </a:lnTo>
                  <a:lnTo>
                    <a:pt x="333" y="131"/>
                  </a:lnTo>
                  <a:lnTo>
                    <a:pt x="330" y="133"/>
                  </a:lnTo>
                  <a:lnTo>
                    <a:pt x="329" y="136"/>
                  </a:lnTo>
                  <a:lnTo>
                    <a:pt x="329" y="138"/>
                  </a:lnTo>
                  <a:lnTo>
                    <a:pt x="329" y="139"/>
                  </a:lnTo>
                  <a:lnTo>
                    <a:pt x="330" y="140"/>
                  </a:lnTo>
                  <a:lnTo>
                    <a:pt x="331" y="140"/>
                  </a:lnTo>
                  <a:lnTo>
                    <a:pt x="330" y="141"/>
                  </a:lnTo>
                  <a:lnTo>
                    <a:pt x="331" y="142"/>
                  </a:lnTo>
                  <a:lnTo>
                    <a:pt x="332" y="144"/>
                  </a:lnTo>
                  <a:lnTo>
                    <a:pt x="332" y="145"/>
                  </a:lnTo>
                  <a:lnTo>
                    <a:pt x="334" y="145"/>
                  </a:lnTo>
                  <a:lnTo>
                    <a:pt x="336" y="144"/>
                  </a:lnTo>
                  <a:lnTo>
                    <a:pt x="336" y="143"/>
                  </a:lnTo>
                  <a:lnTo>
                    <a:pt x="337" y="143"/>
                  </a:lnTo>
                  <a:lnTo>
                    <a:pt x="337" y="144"/>
                  </a:lnTo>
                  <a:lnTo>
                    <a:pt x="339" y="144"/>
                  </a:lnTo>
                  <a:lnTo>
                    <a:pt x="342" y="145"/>
                  </a:lnTo>
                  <a:lnTo>
                    <a:pt x="344" y="145"/>
                  </a:lnTo>
                  <a:lnTo>
                    <a:pt x="343" y="146"/>
                  </a:lnTo>
                  <a:lnTo>
                    <a:pt x="343" y="147"/>
                  </a:lnTo>
                  <a:lnTo>
                    <a:pt x="343" y="148"/>
                  </a:lnTo>
                  <a:lnTo>
                    <a:pt x="344" y="150"/>
                  </a:lnTo>
                  <a:lnTo>
                    <a:pt x="344" y="151"/>
                  </a:lnTo>
                  <a:lnTo>
                    <a:pt x="345" y="151"/>
                  </a:lnTo>
                  <a:lnTo>
                    <a:pt x="346" y="151"/>
                  </a:lnTo>
                  <a:lnTo>
                    <a:pt x="346" y="154"/>
                  </a:lnTo>
                  <a:lnTo>
                    <a:pt x="345" y="158"/>
                  </a:lnTo>
                  <a:lnTo>
                    <a:pt x="344" y="159"/>
                  </a:lnTo>
                  <a:lnTo>
                    <a:pt x="344" y="161"/>
                  </a:lnTo>
                  <a:lnTo>
                    <a:pt x="347" y="166"/>
                  </a:lnTo>
                  <a:lnTo>
                    <a:pt x="347" y="168"/>
                  </a:lnTo>
                  <a:lnTo>
                    <a:pt x="347" y="169"/>
                  </a:lnTo>
                  <a:lnTo>
                    <a:pt x="347" y="170"/>
                  </a:lnTo>
                  <a:lnTo>
                    <a:pt x="344" y="170"/>
                  </a:lnTo>
                  <a:lnTo>
                    <a:pt x="343" y="170"/>
                  </a:lnTo>
                  <a:lnTo>
                    <a:pt x="341" y="170"/>
                  </a:lnTo>
                  <a:lnTo>
                    <a:pt x="341" y="170"/>
                  </a:lnTo>
                  <a:lnTo>
                    <a:pt x="340" y="170"/>
                  </a:lnTo>
                  <a:lnTo>
                    <a:pt x="339" y="171"/>
                  </a:lnTo>
                  <a:lnTo>
                    <a:pt x="338" y="173"/>
                  </a:lnTo>
                  <a:lnTo>
                    <a:pt x="338" y="174"/>
                  </a:lnTo>
                  <a:lnTo>
                    <a:pt x="338" y="176"/>
                  </a:lnTo>
                  <a:lnTo>
                    <a:pt x="336" y="176"/>
                  </a:lnTo>
                  <a:lnTo>
                    <a:pt x="333" y="178"/>
                  </a:lnTo>
                  <a:lnTo>
                    <a:pt x="331" y="179"/>
                  </a:lnTo>
                  <a:lnTo>
                    <a:pt x="330" y="180"/>
                  </a:lnTo>
                  <a:lnTo>
                    <a:pt x="328" y="182"/>
                  </a:lnTo>
                  <a:lnTo>
                    <a:pt x="327" y="182"/>
                  </a:lnTo>
                  <a:lnTo>
                    <a:pt x="329" y="184"/>
                  </a:lnTo>
                  <a:lnTo>
                    <a:pt x="329" y="186"/>
                  </a:lnTo>
                  <a:lnTo>
                    <a:pt x="329" y="188"/>
                  </a:lnTo>
                  <a:lnTo>
                    <a:pt x="328" y="188"/>
                  </a:lnTo>
                  <a:lnTo>
                    <a:pt x="328" y="189"/>
                  </a:lnTo>
                  <a:lnTo>
                    <a:pt x="326" y="189"/>
                  </a:lnTo>
                  <a:lnTo>
                    <a:pt x="325" y="190"/>
                  </a:lnTo>
                  <a:lnTo>
                    <a:pt x="324" y="190"/>
                  </a:lnTo>
                  <a:lnTo>
                    <a:pt x="324" y="192"/>
                  </a:lnTo>
                  <a:lnTo>
                    <a:pt x="324" y="193"/>
                  </a:lnTo>
                  <a:lnTo>
                    <a:pt x="325" y="194"/>
                  </a:lnTo>
                  <a:lnTo>
                    <a:pt x="325" y="194"/>
                  </a:lnTo>
                  <a:lnTo>
                    <a:pt x="325" y="195"/>
                  </a:lnTo>
                  <a:lnTo>
                    <a:pt x="324" y="196"/>
                  </a:lnTo>
                  <a:lnTo>
                    <a:pt x="323" y="195"/>
                  </a:lnTo>
                  <a:lnTo>
                    <a:pt x="323" y="194"/>
                  </a:lnTo>
                  <a:lnTo>
                    <a:pt x="323" y="193"/>
                  </a:lnTo>
                  <a:lnTo>
                    <a:pt x="323" y="192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20" y="191"/>
                  </a:lnTo>
                  <a:lnTo>
                    <a:pt x="319" y="192"/>
                  </a:lnTo>
                  <a:lnTo>
                    <a:pt x="317" y="192"/>
                  </a:lnTo>
                  <a:lnTo>
                    <a:pt x="317" y="192"/>
                  </a:lnTo>
                  <a:lnTo>
                    <a:pt x="316" y="192"/>
                  </a:lnTo>
                  <a:lnTo>
                    <a:pt x="315" y="191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2" y="189"/>
                  </a:lnTo>
                  <a:lnTo>
                    <a:pt x="311" y="189"/>
                  </a:lnTo>
                  <a:lnTo>
                    <a:pt x="310" y="191"/>
                  </a:lnTo>
                  <a:lnTo>
                    <a:pt x="309" y="193"/>
                  </a:lnTo>
                  <a:lnTo>
                    <a:pt x="308" y="195"/>
                  </a:lnTo>
                  <a:lnTo>
                    <a:pt x="307" y="196"/>
                  </a:lnTo>
                  <a:lnTo>
                    <a:pt x="304" y="198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1" y="204"/>
                  </a:lnTo>
                  <a:lnTo>
                    <a:pt x="299" y="206"/>
                  </a:lnTo>
                  <a:lnTo>
                    <a:pt x="299" y="206"/>
                  </a:lnTo>
                  <a:lnTo>
                    <a:pt x="299" y="208"/>
                  </a:lnTo>
                  <a:lnTo>
                    <a:pt x="299" y="209"/>
                  </a:lnTo>
                  <a:lnTo>
                    <a:pt x="298" y="211"/>
                  </a:lnTo>
                  <a:lnTo>
                    <a:pt x="297" y="212"/>
                  </a:lnTo>
                  <a:lnTo>
                    <a:pt x="296" y="212"/>
                  </a:lnTo>
                  <a:lnTo>
                    <a:pt x="296" y="214"/>
                  </a:lnTo>
                  <a:lnTo>
                    <a:pt x="297" y="215"/>
                  </a:lnTo>
                  <a:lnTo>
                    <a:pt x="297" y="216"/>
                  </a:lnTo>
                  <a:lnTo>
                    <a:pt x="296" y="218"/>
                  </a:lnTo>
                  <a:lnTo>
                    <a:pt x="295" y="218"/>
                  </a:lnTo>
                  <a:lnTo>
                    <a:pt x="293" y="219"/>
                  </a:lnTo>
                  <a:lnTo>
                    <a:pt x="292" y="220"/>
                  </a:lnTo>
                  <a:lnTo>
                    <a:pt x="292" y="221"/>
                  </a:lnTo>
                  <a:lnTo>
                    <a:pt x="292" y="222"/>
                  </a:lnTo>
                  <a:lnTo>
                    <a:pt x="292" y="223"/>
                  </a:lnTo>
                  <a:lnTo>
                    <a:pt x="288" y="228"/>
                  </a:lnTo>
                  <a:lnTo>
                    <a:pt x="288" y="230"/>
                  </a:lnTo>
                  <a:lnTo>
                    <a:pt x="289" y="230"/>
                  </a:lnTo>
                  <a:lnTo>
                    <a:pt x="291" y="231"/>
                  </a:lnTo>
                  <a:lnTo>
                    <a:pt x="292" y="233"/>
                  </a:lnTo>
                  <a:lnTo>
                    <a:pt x="289" y="232"/>
                  </a:lnTo>
                  <a:lnTo>
                    <a:pt x="289" y="233"/>
                  </a:lnTo>
                  <a:lnTo>
                    <a:pt x="289" y="234"/>
                  </a:lnTo>
                  <a:lnTo>
                    <a:pt x="289" y="235"/>
                  </a:lnTo>
                  <a:lnTo>
                    <a:pt x="290" y="236"/>
                  </a:lnTo>
                  <a:lnTo>
                    <a:pt x="289" y="236"/>
                  </a:lnTo>
                  <a:lnTo>
                    <a:pt x="288" y="237"/>
                  </a:lnTo>
                  <a:lnTo>
                    <a:pt x="288" y="239"/>
                  </a:lnTo>
                  <a:lnTo>
                    <a:pt x="289" y="241"/>
                  </a:lnTo>
                  <a:lnTo>
                    <a:pt x="290" y="242"/>
                  </a:lnTo>
                  <a:lnTo>
                    <a:pt x="291" y="243"/>
                  </a:lnTo>
                  <a:lnTo>
                    <a:pt x="292" y="243"/>
                  </a:lnTo>
                  <a:lnTo>
                    <a:pt x="293" y="244"/>
                  </a:lnTo>
                  <a:lnTo>
                    <a:pt x="293" y="245"/>
                  </a:lnTo>
                  <a:lnTo>
                    <a:pt x="296" y="249"/>
                  </a:lnTo>
                  <a:lnTo>
                    <a:pt x="296" y="252"/>
                  </a:lnTo>
                  <a:lnTo>
                    <a:pt x="297" y="253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9" y="253"/>
                  </a:lnTo>
                  <a:lnTo>
                    <a:pt x="300" y="253"/>
                  </a:lnTo>
                  <a:lnTo>
                    <a:pt x="301" y="254"/>
                  </a:lnTo>
                  <a:lnTo>
                    <a:pt x="301" y="254"/>
                  </a:lnTo>
                  <a:lnTo>
                    <a:pt x="300" y="255"/>
                  </a:lnTo>
                  <a:lnTo>
                    <a:pt x="300" y="256"/>
                  </a:lnTo>
                  <a:lnTo>
                    <a:pt x="300" y="257"/>
                  </a:lnTo>
                  <a:lnTo>
                    <a:pt x="300" y="258"/>
                  </a:lnTo>
                  <a:lnTo>
                    <a:pt x="299" y="258"/>
                  </a:lnTo>
                  <a:lnTo>
                    <a:pt x="299" y="259"/>
                  </a:lnTo>
                  <a:lnTo>
                    <a:pt x="299" y="260"/>
                  </a:lnTo>
                  <a:lnTo>
                    <a:pt x="300" y="260"/>
                  </a:lnTo>
                  <a:lnTo>
                    <a:pt x="302" y="260"/>
                  </a:lnTo>
                  <a:lnTo>
                    <a:pt x="303" y="260"/>
                  </a:lnTo>
                  <a:lnTo>
                    <a:pt x="304" y="263"/>
                  </a:lnTo>
                  <a:lnTo>
                    <a:pt x="303" y="264"/>
                  </a:lnTo>
                  <a:lnTo>
                    <a:pt x="302" y="265"/>
                  </a:lnTo>
                  <a:lnTo>
                    <a:pt x="301" y="266"/>
                  </a:lnTo>
                  <a:lnTo>
                    <a:pt x="300" y="269"/>
                  </a:lnTo>
                  <a:lnTo>
                    <a:pt x="299" y="270"/>
                  </a:lnTo>
                  <a:lnTo>
                    <a:pt x="298" y="272"/>
                  </a:lnTo>
                  <a:lnTo>
                    <a:pt x="300" y="272"/>
                  </a:lnTo>
                  <a:lnTo>
                    <a:pt x="299" y="274"/>
                  </a:lnTo>
                  <a:lnTo>
                    <a:pt x="297" y="277"/>
                  </a:lnTo>
                  <a:lnTo>
                    <a:pt x="295" y="278"/>
                  </a:lnTo>
                  <a:lnTo>
                    <a:pt x="293" y="278"/>
                  </a:lnTo>
                  <a:lnTo>
                    <a:pt x="292" y="276"/>
                  </a:lnTo>
                  <a:lnTo>
                    <a:pt x="291" y="276"/>
                  </a:lnTo>
                  <a:lnTo>
                    <a:pt x="290" y="277"/>
                  </a:lnTo>
                  <a:lnTo>
                    <a:pt x="289" y="278"/>
                  </a:lnTo>
                  <a:lnTo>
                    <a:pt x="287" y="278"/>
                  </a:lnTo>
                  <a:lnTo>
                    <a:pt x="286" y="278"/>
                  </a:lnTo>
                  <a:lnTo>
                    <a:pt x="284" y="277"/>
                  </a:lnTo>
                  <a:lnTo>
                    <a:pt x="281" y="277"/>
                  </a:lnTo>
                  <a:lnTo>
                    <a:pt x="280" y="278"/>
                  </a:lnTo>
                  <a:lnTo>
                    <a:pt x="278" y="279"/>
                  </a:lnTo>
                  <a:lnTo>
                    <a:pt x="278" y="280"/>
                  </a:lnTo>
                  <a:lnTo>
                    <a:pt x="278" y="281"/>
                  </a:lnTo>
                  <a:lnTo>
                    <a:pt x="276" y="281"/>
                  </a:lnTo>
                  <a:lnTo>
                    <a:pt x="275" y="281"/>
                  </a:lnTo>
                  <a:lnTo>
                    <a:pt x="273" y="279"/>
                  </a:lnTo>
                  <a:lnTo>
                    <a:pt x="271" y="280"/>
                  </a:lnTo>
                  <a:lnTo>
                    <a:pt x="268" y="282"/>
                  </a:lnTo>
                  <a:lnTo>
                    <a:pt x="267" y="284"/>
                  </a:lnTo>
                  <a:lnTo>
                    <a:pt x="264" y="283"/>
                  </a:lnTo>
                  <a:lnTo>
                    <a:pt x="264" y="282"/>
                  </a:lnTo>
                  <a:lnTo>
                    <a:pt x="264" y="280"/>
                  </a:lnTo>
                  <a:lnTo>
                    <a:pt x="264" y="279"/>
                  </a:lnTo>
                  <a:lnTo>
                    <a:pt x="264" y="278"/>
                  </a:lnTo>
                  <a:lnTo>
                    <a:pt x="264" y="277"/>
                  </a:lnTo>
                  <a:lnTo>
                    <a:pt x="260" y="268"/>
                  </a:lnTo>
                  <a:lnTo>
                    <a:pt x="259" y="267"/>
                  </a:lnTo>
                  <a:lnTo>
                    <a:pt x="258" y="267"/>
                  </a:lnTo>
                  <a:lnTo>
                    <a:pt x="256" y="266"/>
                  </a:lnTo>
                  <a:lnTo>
                    <a:pt x="254" y="266"/>
                  </a:lnTo>
                  <a:lnTo>
                    <a:pt x="253" y="266"/>
                  </a:lnTo>
                  <a:lnTo>
                    <a:pt x="253" y="266"/>
                  </a:lnTo>
                  <a:lnTo>
                    <a:pt x="252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50" y="263"/>
                  </a:lnTo>
                  <a:lnTo>
                    <a:pt x="251" y="262"/>
                  </a:lnTo>
                  <a:lnTo>
                    <a:pt x="250" y="260"/>
                  </a:lnTo>
                  <a:lnTo>
                    <a:pt x="249" y="258"/>
                  </a:lnTo>
                  <a:lnTo>
                    <a:pt x="247" y="256"/>
                  </a:lnTo>
                  <a:lnTo>
                    <a:pt x="244" y="256"/>
                  </a:lnTo>
                  <a:lnTo>
                    <a:pt x="241" y="257"/>
                  </a:lnTo>
                  <a:lnTo>
                    <a:pt x="238" y="257"/>
                  </a:lnTo>
                  <a:lnTo>
                    <a:pt x="237" y="255"/>
                  </a:lnTo>
                  <a:lnTo>
                    <a:pt x="236" y="254"/>
                  </a:lnTo>
                  <a:lnTo>
                    <a:pt x="232" y="248"/>
                  </a:lnTo>
                  <a:lnTo>
                    <a:pt x="231" y="248"/>
                  </a:lnTo>
                  <a:lnTo>
                    <a:pt x="227" y="247"/>
                  </a:lnTo>
                  <a:lnTo>
                    <a:pt x="226" y="246"/>
                  </a:lnTo>
                  <a:lnTo>
                    <a:pt x="222" y="242"/>
                  </a:lnTo>
                  <a:lnTo>
                    <a:pt x="220" y="242"/>
                  </a:lnTo>
                  <a:lnTo>
                    <a:pt x="219" y="242"/>
                  </a:lnTo>
                  <a:lnTo>
                    <a:pt x="215" y="242"/>
                  </a:lnTo>
                  <a:lnTo>
                    <a:pt x="213" y="243"/>
                  </a:lnTo>
                  <a:lnTo>
                    <a:pt x="211" y="242"/>
                  </a:lnTo>
                  <a:lnTo>
                    <a:pt x="210" y="242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8" y="234"/>
                  </a:lnTo>
                  <a:lnTo>
                    <a:pt x="208" y="233"/>
                  </a:lnTo>
                  <a:lnTo>
                    <a:pt x="209" y="232"/>
                  </a:lnTo>
                  <a:lnTo>
                    <a:pt x="210" y="231"/>
                  </a:lnTo>
                  <a:lnTo>
                    <a:pt x="210" y="230"/>
                  </a:lnTo>
                  <a:lnTo>
                    <a:pt x="211" y="228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09" y="223"/>
                  </a:lnTo>
                  <a:lnTo>
                    <a:pt x="205" y="221"/>
                  </a:lnTo>
                  <a:lnTo>
                    <a:pt x="204" y="218"/>
                  </a:lnTo>
                  <a:lnTo>
                    <a:pt x="204" y="217"/>
                  </a:lnTo>
                  <a:lnTo>
                    <a:pt x="208" y="208"/>
                  </a:lnTo>
                  <a:lnTo>
                    <a:pt x="208" y="206"/>
                  </a:lnTo>
                  <a:lnTo>
                    <a:pt x="208" y="206"/>
                  </a:lnTo>
                  <a:lnTo>
                    <a:pt x="208" y="204"/>
                  </a:lnTo>
                  <a:lnTo>
                    <a:pt x="209" y="200"/>
                  </a:lnTo>
                  <a:lnTo>
                    <a:pt x="210" y="200"/>
                  </a:lnTo>
                  <a:lnTo>
                    <a:pt x="211" y="201"/>
                  </a:lnTo>
                  <a:lnTo>
                    <a:pt x="211" y="199"/>
                  </a:lnTo>
                  <a:lnTo>
                    <a:pt x="212" y="196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08" y="193"/>
                  </a:lnTo>
                  <a:lnTo>
                    <a:pt x="208" y="193"/>
                  </a:lnTo>
                  <a:lnTo>
                    <a:pt x="207" y="190"/>
                  </a:lnTo>
                  <a:lnTo>
                    <a:pt x="204" y="191"/>
                  </a:lnTo>
                  <a:lnTo>
                    <a:pt x="195" y="201"/>
                  </a:lnTo>
                  <a:lnTo>
                    <a:pt x="194" y="202"/>
                  </a:lnTo>
                  <a:lnTo>
                    <a:pt x="194" y="204"/>
                  </a:lnTo>
                  <a:lnTo>
                    <a:pt x="194" y="205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4" y="211"/>
                  </a:lnTo>
                  <a:lnTo>
                    <a:pt x="193" y="212"/>
                  </a:lnTo>
                  <a:lnTo>
                    <a:pt x="192" y="214"/>
                  </a:lnTo>
                  <a:lnTo>
                    <a:pt x="191" y="215"/>
                  </a:lnTo>
                  <a:lnTo>
                    <a:pt x="188" y="216"/>
                  </a:lnTo>
                  <a:lnTo>
                    <a:pt x="175" y="222"/>
                  </a:lnTo>
                  <a:lnTo>
                    <a:pt x="172" y="223"/>
                  </a:lnTo>
                  <a:lnTo>
                    <a:pt x="172" y="222"/>
                  </a:lnTo>
                  <a:lnTo>
                    <a:pt x="159" y="218"/>
                  </a:lnTo>
                  <a:lnTo>
                    <a:pt x="153" y="219"/>
                  </a:lnTo>
                  <a:lnTo>
                    <a:pt x="151" y="219"/>
                  </a:lnTo>
                  <a:lnTo>
                    <a:pt x="150" y="219"/>
                  </a:lnTo>
                  <a:lnTo>
                    <a:pt x="145" y="217"/>
                  </a:lnTo>
                  <a:lnTo>
                    <a:pt x="146" y="217"/>
                  </a:lnTo>
                  <a:lnTo>
                    <a:pt x="146" y="214"/>
                  </a:lnTo>
                  <a:lnTo>
                    <a:pt x="145" y="212"/>
                  </a:lnTo>
                  <a:lnTo>
                    <a:pt x="145" y="211"/>
                  </a:lnTo>
                  <a:lnTo>
                    <a:pt x="146" y="209"/>
                  </a:lnTo>
                  <a:lnTo>
                    <a:pt x="147" y="209"/>
                  </a:lnTo>
                  <a:lnTo>
                    <a:pt x="148" y="207"/>
                  </a:lnTo>
                  <a:lnTo>
                    <a:pt x="150" y="206"/>
                  </a:lnTo>
                  <a:lnTo>
                    <a:pt x="152" y="205"/>
                  </a:lnTo>
                  <a:lnTo>
                    <a:pt x="152" y="204"/>
                  </a:lnTo>
                  <a:lnTo>
                    <a:pt x="152" y="202"/>
                  </a:lnTo>
                  <a:lnTo>
                    <a:pt x="151" y="201"/>
                  </a:lnTo>
                  <a:lnTo>
                    <a:pt x="149" y="195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6" y="195"/>
                  </a:lnTo>
                  <a:lnTo>
                    <a:pt x="145" y="195"/>
                  </a:lnTo>
                  <a:lnTo>
                    <a:pt x="145" y="193"/>
                  </a:lnTo>
                  <a:lnTo>
                    <a:pt x="147" y="187"/>
                  </a:lnTo>
                  <a:lnTo>
                    <a:pt x="147" y="184"/>
                  </a:lnTo>
                  <a:lnTo>
                    <a:pt x="148" y="183"/>
                  </a:lnTo>
                  <a:lnTo>
                    <a:pt x="148" y="182"/>
                  </a:lnTo>
                  <a:lnTo>
                    <a:pt x="150" y="180"/>
                  </a:lnTo>
                  <a:lnTo>
                    <a:pt x="151" y="179"/>
                  </a:lnTo>
                  <a:lnTo>
                    <a:pt x="152" y="177"/>
                  </a:lnTo>
                  <a:lnTo>
                    <a:pt x="151" y="176"/>
                  </a:lnTo>
                  <a:lnTo>
                    <a:pt x="150" y="176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5"/>
                  </a:lnTo>
                  <a:lnTo>
                    <a:pt x="147" y="176"/>
                  </a:lnTo>
                  <a:lnTo>
                    <a:pt x="147" y="177"/>
                  </a:lnTo>
                  <a:lnTo>
                    <a:pt x="146" y="177"/>
                  </a:lnTo>
                  <a:lnTo>
                    <a:pt x="144" y="176"/>
                  </a:lnTo>
                  <a:lnTo>
                    <a:pt x="142" y="171"/>
                  </a:lnTo>
                  <a:lnTo>
                    <a:pt x="140" y="170"/>
                  </a:lnTo>
                  <a:lnTo>
                    <a:pt x="138" y="169"/>
                  </a:lnTo>
                  <a:lnTo>
                    <a:pt x="136" y="165"/>
                  </a:lnTo>
                  <a:lnTo>
                    <a:pt x="134" y="164"/>
                  </a:lnTo>
                  <a:lnTo>
                    <a:pt x="131" y="164"/>
                  </a:lnTo>
                  <a:lnTo>
                    <a:pt x="126" y="167"/>
                  </a:lnTo>
                  <a:lnTo>
                    <a:pt x="124" y="167"/>
                  </a:lnTo>
                  <a:lnTo>
                    <a:pt x="122" y="166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5" y="164"/>
                  </a:lnTo>
                  <a:lnTo>
                    <a:pt x="112" y="164"/>
                  </a:lnTo>
                  <a:lnTo>
                    <a:pt x="110" y="164"/>
                  </a:lnTo>
                  <a:lnTo>
                    <a:pt x="109" y="165"/>
                  </a:lnTo>
                  <a:lnTo>
                    <a:pt x="107" y="168"/>
                  </a:lnTo>
                  <a:lnTo>
                    <a:pt x="107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71"/>
                  </a:lnTo>
                  <a:lnTo>
                    <a:pt x="103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1" y="150"/>
                  </a:lnTo>
                  <a:lnTo>
                    <a:pt x="100" y="147"/>
                  </a:lnTo>
                  <a:lnTo>
                    <a:pt x="98" y="145"/>
                  </a:lnTo>
                  <a:lnTo>
                    <a:pt x="96" y="145"/>
                  </a:lnTo>
                  <a:lnTo>
                    <a:pt x="94" y="145"/>
                  </a:lnTo>
                  <a:lnTo>
                    <a:pt x="88" y="145"/>
                  </a:lnTo>
                  <a:lnTo>
                    <a:pt x="87" y="144"/>
                  </a:lnTo>
                  <a:lnTo>
                    <a:pt x="88" y="142"/>
                  </a:lnTo>
                  <a:lnTo>
                    <a:pt x="88" y="140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84" y="140"/>
                  </a:lnTo>
                  <a:lnTo>
                    <a:pt x="83" y="141"/>
                  </a:lnTo>
                  <a:lnTo>
                    <a:pt x="82" y="142"/>
                  </a:lnTo>
                  <a:lnTo>
                    <a:pt x="78" y="144"/>
                  </a:lnTo>
                  <a:lnTo>
                    <a:pt x="76" y="144"/>
                  </a:lnTo>
                  <a:lnTo>
                    <a:pt x="74" y="143"/>
                  </a:lnTo>
                  <a:lnTo>
                    <a:pt x="70" y="141"/>
                  </a:lnTo>
                  <a:lnTo>
                    <a:pt x="69" y="140"/>
                  </a:lnTo>
                  <a:lnTo>
                    <a:pt x="68" y="139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4" y="124"/>
                  </a:lnTo>
                  <a:lnTo>
                    <a:pt x="64" y="121"/>
                  </a:lnTo>
                  <a:lnTo>
                    <a:pt x="65" y="118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60" y="112"/>
                  </a:lnTo>
                  <a:lnTo>
                    <a:pt x="59" y="109"/>
                  </a:lnTo>
                  <a:lnTo>
                    <a:pt x="58" y="107"/>
                  </a:lnTo>
                  <a:lnTo>
                    <a:pt x="56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46" y="104"/>
                  </a:lnTo>
                  <a:lnTo>
                    <a:pt x="40" y="106"/>
                  </a:lnTo>
                  <a:lnTo>
                    <a:pt x="39" y="107"/>
                  </a:lnTo>
                  <a:lnTo>
                    <a:pt x="37" y="109"/>
                  </a:lnTo>
                  <a:lnTo>
                    <a:pt x="34" y="114"/>
                  </a:lnTo>
                  <a:lnTo>
                    <a:pt x="33" y="115"/>
                  </a:lnTo>
                  <a:lnTo>
                    <a:pt x="32" y="114"/>
                  </a:lnTo>
                  <a:lnTo>
                    <a:pt x="31" y="114"/>
                  </a:lnTo>
                  <a:lnTo>
                    <a:pt x="24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1" y="105"/>
                  </a:lnTo>
                  <a:lnTo>
                    <a:pt x="20" y="104"/>
                  </a:lnTo>
                  <a:lnTo>
                    <a:pt x="16" y="101"/>
                  </a:lnTo>
                  <a:lnTo>
                    <a:pt x="16" y="100"/>
                  </a:lnTo>
                  <a:lnTo>
                    <a:pt x="16" y="99"/>
                  </a:lnTo>
                  <a:lnTo>
                    <a:pt x="16" y="98"/>
                  </a:lnTo>
                  <a:lnTo>
                    <a:pt x="14" y="97"/>
                  </a:lnTo>
                  <a:lnTo>
                    <a:pt x="13" y="97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0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8" y="95"/>
                  </a:lnTo>
                  <a:lnTo>
                    <a:pt x="7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7" y="90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8" y="80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6" y="74"/>
                  </a:lnTo>
                  <a:lnTo>
                    <a:pt x="4" y="71"/>
                  </a:lnTo>
                  <a:lnTo>
                    <a:pt x="2" y="68"/>
                  </a:lnTo>
                  <a:lnTo>
                    <a:pt x="1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2" name="Freeform 69">
              <a:extLst>
                <a:ext uri="{FF2B5EF4-FFF2-40B4-BE49-F238E27FC236}">
                  <a16:creationId xmlns:a16="http://schemas.microsoft.com/office/drawing/2014/main" id="{9AB37899-DE98-F4DC-AC46-DA258AA68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090" y="3972862"/>
              <a:ext cx="855015" cy="437417"/>
            </a:xfrm>
            <a:custGeom>
              <a:avLst/>
              <a:gdLst>
                <a:gd name="T0" fmla="*/ 116 w 604"/>
                <a:gd name="T1" fmla="*/ 98 h 309"/>
                <a:gd name="T2" fmla="*/ 99 w 604"/>
                <a:gd name="T3" fmla="*/ 84 h 309"/>
                <a:gd name="T4" fmla="*/ 79 w 604"/>
                <a:gd name="T5" fmla="*/ 65 h 309"/>
                <a:gd name="T6" fmla="*/ 51 w 604"/>
                <a:gd name="T7" fmla="*/ 59 h 309"/>
                <a:gd name="T8" fmla="*/ 29 w 604"/>
                <a:gd name="T9" fmla="*/ 50 h 309"/>
                <a:gd name="T10" fmla="*/ 13 w 604"/>
                <a:gd name="T11" fmla="*/ 30 h 309"/>
                <a:gd name="T12" fmla="*/ 9 w 604"/>
                <a:gd name="T13" fmla="*/ 2 h 309"/>
                <a:gd name="T14" fmla="*/ 63 w 604"/>
                <a:gd name="T15" fmla="*/ 7 h 309"/>
                <a:gd name="T16" fmla="*/ 113 w 604"/>
                <a:gd name="T17" fmla="*/ 30 h 309"/>
                <a:gd name="T18" fmla="*/ 137 w 604"/>
                <a:gd name="T19" fmla="*/ 40 h 309"/>
                <a:gd name="T20" fmla="*/ 174 w 604"/>
                <a:gd name="T21" fmla="*/ 47 h 309"/>
                <a:gd name="T22" fmla="*/ 214 w 604"/>
                <a:gd name="T23" fmla="*/ 43 h 309"/>
                <a:gd name="T24" fmla="*/ 242 w 604"/>
                <a:gd name="T25" fmla="*/ 52 h 309"/>
                <a:gd name="T26" fmla="*/ 272 w 604"/>
                <a:gd name="T27" fmla="*/ 61 h 309"/>
                <a:gd name="T28" fmla="*/ 315 w 604"/>
                <a:gd name="T29" fmla="*/ 88 h 309"/>
                <a:gd name="T30" fmla="*/ 345 w 604"/>
                <a:gd name="T31" fmla="*/ 107 h 309"/>
                <a:gd name="T32" fmla="*/ 353 w 604"/>
                <a:gd name="T33" fmla="*/ 126 h 309"/>
                <a:gd name="T34" fmla="*/ 379 w 604"/>
                <a:gd name="T35" fmla="*/ 118 h 309"/>
                <a:gd name="T36" fmla="*/ 407 w 604"/>
                <a:gd name="T37" fmla="*/ 103 h 309"/>
                <a:gd name="T38" fmla="*/ 430 w 604"/>
                <a:gd name="T39" fmla="*/ 119 h 309"/>
                <a:gd name="T40" fmla="*/ 454 w 604"/>
                <a:gd name="T41" fmla="*/ 110 h 309"/>
                <a:gd name="T42" fmla="*/ 478 w 604"/>
                <a:gd name="T43" fmla="*/ 125 h 309"/>
                <a:gd name="T44" fmla="*/ 515 w 604"/>
                <a:gd name="T45" fmla="*/ 133 h 309"/>
                <a:gd name="T46" fmla="*/ 532 w 604"/>
                <a:gd name="T47" fmla="*/ 183 h 309"/>
                <a:gd name="T48" fmla="*/ 544 w 604"/>
                <a:gd name="T49" fmla="*/ 192 h 309"/>
                <a:gd name="T50" fmla="*/ 560 w 604"/>
                <a:gd name="T51" fmla="*/ 195 h 309"/>
                <a:gd name="T52" fmla="*/ 581 w 604"/>
                <a:gd name="T53" fmla="*/ 208 h 309"/>
                <a:gd name="T54" fmla="*/ 559 w 604"/>
                <a:gd name="T55" fmla="*/ 226 h 309"/>
                <a:gd name="T56" fmla="*/ 565 w 604"/>
                <a:gd name="T57" fmla="*/ 241 h 309"/>
                <a:gd name="T58" fmla="*/ 582 w 604"/>
                <a:gd name="T59" fmla="*/ 264 h 309"/>
                <a:gd name="T60" fmla="*/ 604 w 604"/>
                <a:gd name="T61" fmla="*/ 283 h 309"/>
                <a:gd name="T62" fmla="*/ 599 w 604"/>
                <a:gd name="T63" fmla="*/ 297 h 309"/>
                <a:gd name="T64" fmla="*/ 588 w 604"/>
                <a:gd name="T65" fmla="*/ 308 h 309"/>
                <a:gd name="T66" fmla="*/ 564 w 604"/>
                <a:gd name="T67" fmla="*/ 293 h 309"/>
                <a:gd name="T68" fmla="*/ 539 w 604"/>
                <a:gd name="T69" fmla="*/ 295 h 309"/>
                <a:gd name="T70" fmla="*/ 519 w 604"/>
                <a:gd name="T71" fmla="*/ 275 h 309"/>
                <a:gd name="T72" fmla="*/ 486 w 604"/>
                <a:gd name="T73" fmla="*/ 264 h 309"/>
                <a:gd name="T74" fmla="*/ 448 w 604"/>
                <a:gd name="T75" fmla="*/ 283 h 309"/>
                <a:gd name="T76" fmla="*/ 436 w 604"/>
                <a:gd name="T77" fmla="*/ 290 h 309"/>
                <a:gd name="T78" fmla="*/ 409 w 604"/>
                <a:gd name="T79" fmla="*/ 292 h 309"/>
                <a:gd name="T80" fmla="*/ 393 w 604"/>
                <a:gd name="T81" fmla="*/ 289 h 309"/>
                <a:gd name="T82" fmla="*/ 378 w 604"/>
                <a:gd name="T83" fmla="*/ 287 h 309"/>
                <a:gd name="T84" fmla="*/ 365 w 604"/>
                <a:gd name="T85" fmla="*/ 293 h 309"/>
                <a:gd name="T86" fmla="*/ 322 w 604"/>
                <a:gd name="T87" fmla="*/ 300 h 309"/>
                <a:gd name="T88" fmla="*/ 306 w 604"/>
                <a:gd name="T89" fmla="*/ 292 h 309"/>
                <a:gd name="T90" fmla="*/ 281 w 604"/>
                <a:gd name="T91" fmla="*/ 285 h 309"/>
                <a:gd name="T92" fmla="*/ 270 w 604"/>
                <a:gd name="T93" fmla="*/ 267 h 309"/>
                <a:gd name="T94" fmla="*/ 261 w 604"/>
                <a:gd name="T95" fmla="*/ 256 h 309"/>
                <a:gd name="T96" fmla="*/ 254 w 604"/>
                <a:gd name="T97" fmla="*/ 251 h 309"/>
                <a:gd name="T98" fmla="*/ 234 w 604"/>
                <a:gd name="T99" fmla="*/ 246 h 309"/>
                <a:gd name="T100" fmla="*/ 221 w 604"/>
                <a:gd name="T101" fmla="*/ 263 h 309"/>
                <a:gd name="T102" fmla="*/ 189 w 604"/>
                <a:gd name="T103" fmla="*/ 255 h 309"/>
                <a:gd name="T104" fmla="*/ 165 w 604"/>
                <a:gd name="T105" fmla="*/ 265 h 309"/>
                <a:gd name="T106" fmla="*/ 154 w 604"/>
                <a:gd name="T107" fmla="*/ 256 h 309"/>
                <a:gd name="T108" fmla="*/ 154 w 604"/>
                <a:gd name="T109" fmla="*/ 232 h 309"/>
                <a:gd name="T110" fmla="*/ 161 w 604"/>
                <a:gd name="T111" fmla="*/ 206 h 309"/>
                <a:gd name="T112" fmla="*/ 151 w 604"/>
                <a:gd name="T113" fmla="*/ 17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4" h="309">
                  <a:moveTo>
                    <a:pt x="141" y="145"/>
                  </a:moveTo>
                  <a:lnTo>
                    <a:pt x="136" y="116"/>
                  </a:lnTo>
                  <a:lnTo>
                    <a:pt x="135" y="111"/>
                  </a:lnTo>
                  <a:lnTo>
                    <a:pt x="133" y="108"/>
                  </a:lnTo>
                  <a:lnTo>
                    <a:pt x="129" y="104"/>
                  </a:lnTo>
                  <a:lnTo>
                    <a:pt x="126" y="102"/>
                  </a:lnTo>
                  <a:lnTo>
                    <a:pt x="119" y="101"/>
                  </a:lnTo>
                  <a:lnTo>
                    <a:pt x="117" y="100"/>
                  </a:lnTo>
                  <a:lnTo>
                    <a:pt x="116" y="98"/>
                  </a:lnTo>
                  <a:lnTo>
                    <a:pt x="114" y="97"/>
                  </a:lnTo>
                  <a:lnTo>
                    <a:pt x="111" y="97"/>
                  </a:lnTo>
                  <a:lnTo>
                    <a:pt x="110" y="97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0" y="91"/>
                  </a:lnTo>
                  <a:lnTo>
                    <a:pt x="99" y="84"/>
                  </a:lnTo>
                  <a:lnTo>
                    <a:pt x="95" y="77"/>
                  </a:lnTo>
                  <a:lnTo>
                    <a:pt x="93" y="73"/>
                  </a:lnTo>
                  <a:lnTo>
                    <a:pt x="91" y="73"/>
                  </a:lnTo>
                  <a:lnTo>
                    <a:pt x="87" y="75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81" y="69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4"/>
                  </a:lnTo>
                  <a:lnTo>
                    <a:pt x="72" y="61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49" y="57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5" y="55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1" y="55"/>
                  </a:lnTo>
                  <a:lnTo>
                    <a:pt x="30" y="54"/>
                  </a:lnTo>
                  <a:lnTo>
                    <a:pt x="29" y="50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6" y="42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6" y="6"/>
                  </a:lnTo>
                  <a:lnTo>
                    <a:pt x="8" y="4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9"/>
                  </a:lnTo>
                  <a:lnTo>
                    <a:pt x="57" y="6"/>
                  </a:lnTo>
                  <a:lnTo>
                    <a:pt x="60" y="6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8" y="11"/>
                  </a:lnTo>
                  <a:lnTo>
                    <a:pt x="77" y="14"/>
                  </a:lnTo>
                  <a:lnTo>
                    <a:pt x="80" y="16"/>
                  </a:lnTo>
                  <a:lnTo>
                    <a:pt x="93" y="25"/>
                  </a:lnTo>
                  <a:lnTo>
                    <a:pt x="95" y="26"/>
                  </a:lnTo>
                  <a:lnTo>
                    <a:pt x="105" y="25"/>
                  </a:lnTo>
                  <a:lnTo>
                    <a:pt x="107" y="25"/>
                  </a:lnTo>
                  <a:lnTo>
                    <a:pt x="111" y="27"/>
                  </a:lnTo>
                  <a:lnTo>
                    <a:pt x="113" y="30"/>
                  </a:lnTo>
                  <a:lnTo>
                    <a:pt x="117" y="31"/>
                  </a:lnTo>
                  <a:lnTo>
                    <a:pt x="123" y="30"/>
                  </a:lnTo>
                  <a:lnTo>
                    <a:pt x="125" y="31"/>
                  </a:lnTo>
                  <a:lnTo>
                    <a:pt x="126" y="32"/>
                  </a:lnTo>
                  <a:lnTo>
                    <a:pt x="128" y="35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41" y="44"/>
                  </a:lnTo>
                  <a:lnTo>
                    <a:pt x="143" y="45"/>
                  </a:lnTo>
                  <a:lnTo>
                    <a:pt x="147" y="46"/>
                  </a:lnTo>
                  <a:lnTo>
                    <a:pt x="154" y="45"/>
                  </a:lnTo>
                  <a:lnTo>
                    <a:pt x="157" y="45"/>
                  </a:lnTo>
                  <a:lnTo>
                    <a:pt x="162" y="47"/>
                  </a:lnTo>
                  <a:lnTo>
                    <a:pt x="166" y="47"/>
                  </a:lnTo>
                  <a:lnTo>
                    <a:pt x="172" y="47"/>
                  </a:lnTo>
                  <a:lnTo>
                    <a:pt x="174" y="47"/>
                  </a:lnTo>
                  <a:lnTo>
                    <a:pt x="177" y="48"/>
                  </a:lnTo>
                  <a:lnTo>
                    <a:pt x="179" y="49"/>
                  </a:lnTo>
                  <a:lnTo>
                    <a:pt x="183" y="49"/>
                  </a:lnTo>
                  <a:lnTo>
                    <a:pt x="185" y="49"/>
                  </a:lnTo>
                  <a:lnTo>
                    <a:pt x="189" y="49"/>
                  </a:lnTo>
                  <a:lnTo>
                    <a:pt x="196" y="45"/>
                  </a:lnTo>
                  <a:lnTo>
                    <a:pt x="198" y="44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20" y="43"/>
                  </a:lnTo>
                  <a:lnTo>
                    <a:pt x="225" y="48"/>
                  </a:lnTo>
                  <a:lnTo>
                    <a:pt x="227" y="49"/>
                  </a:lnTo>
                  <a:lnTo>
                    <a:pt x="230" y="52"/>
                  </a:lnTo>
                  <a:lnTo>
                    <a:pt x="235" y="55"/>
                  </a:lnTo>
                  <a:lnTo>
                    <a:pt x="237" y="55"/>
                  </a:lnTo>
                  <a:lnTo>
                    <a:pt x="238" y="55"/>
                  </a:lnTo>
                  <a:lnTo>
                    <a:pt x="241" y="52"/>
                  </a:lnTo>
                  <a:lnTo>
                    <a:pt x="242" y="52"/>
                  </a:lnTo>
                  <a:lnTo>
                    <a:pt x="245" y="51"/>
                  </a:lnTo>
                  <a:lnTo>
                    <a:pt x="250" y="50"/>
                  </a:lnTo>
                  <a:lnTo>
                    <a:pt x="253" y="50"/>
                  </a:lnTo>
                  <a:lnTo>
                    <a:pt x="256" y="51"/>
                  </a:lnTo>
                  <a:lnTo>
                    <a:pt x="259" y="53"/>
                  </a:lnTo>
                  <a:lnTo>
                    <a:pt x="262" y="55"/>
                  </a:lnTo>
                  <a:lnTo>
                    <a:pt x="264" y="57"/>
                  </a:lnTo>
                  <a:lnTo>
                    <a:pt x="272" y="60"/>
                  </a:lnTo>
                  <a:lnTo>
                    <a:pt x="272" y="61"/>
                  </a:lnTo>
                  <a:lnTo>
                    <a:pt x="271" y="64"/>
                  </a:lnTo>
                  <a:lnTo>
                    <a:pt x="271" y="66"/>
                  </a:lnTo>
                  <a:lnTo>
                    <a:pt x="272" y="67"/>
                  </a:lnTo>
                  <a:lnTo>
                    <a:pt x="276" y="70"/>
                  </a:lnTo>
                  <a:lnTo>
                    <a:pt x="286" y="79"/>
                  </a:lnTo>
                  <a:lnTo>
                    <a:pt x="287" y="80"/>
                  </a:lnTo>
                  <a:lnTo>
                    <a:pt x="289" y="81"/>
                  </a:lnTo>
                  <a:lnTo>
                    <a:pt x="306" y="86"/>
                  </a:lnTo>
                  <a:lnTo>
                    <a:pt x="315" y="88"/>
                  </a:lnTo>
                  <a:lnTo>
                    <a:pt x="318" y="89"/>
                  </a:lnTo>
                  <a:lnTo>
                    <a:pt x="324" y="92"/>
                  </a:lnTo>
                  <a:lnTo>
                    <a:pt x="326" y="94"/>
                  </a:lnTo>
                  <a:lnTo>
                    <a:pt x="330" y="98"/>
                  </a:lnTo>
                  <a:lnTo>
                    <a:pt x="332" y="99"/>
                  </a:lnTo>
                  <a:lnTo>
                    <a:pt x="340" y="101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5" y="107"/>
                  </a:lnTo>
                  <a:lnTo>
                    <a:pt x="343" y="109"/>
                  </a:lnTo>
                  <a:lnTo>
                    <a:pt x="340" y="112"/>
                  </a:lnTo>
                  <a:lnTo>
                    <a:pt x="337" y="115"/>
                  </a:lnTo>
                  <a:lnTo>
                    <a:pt x="337" y="118"/>
                  </a:lnTo>
                  <a:lnTo>
                    <a:pt x="340" y="121"/>
                  </a:lnTo>
                  <a:lnTo>
                    <a:pt x="344" y="122"/>
                  </a:lnTo>
                  <a:lnTo>
                    <a:pt x="348" y="123"/>
                  </a:lnTo>
                  <a:lnTo>
                    <a:pt x="352" y="124"/>
                  </a:lnTo>
                  <a:lnTo>
                    <a:pt x="353" y="126"/>
                  </a:lnTo>
                  <a:lnTo>
                    <a:pt x="355" y="127"/>
                  </a:lnTo>
                  <a:lnTo>
                    <a:pt x="357" y="127"/>
                  </a:lnTo>
                  <a:lnTo>
                    <a:pt x="358" y="127"/>
                  </a:lnTo>
                  <a:lnTo>
                    <a:pt x="359" y="126"/>
                  </a:lnTo>
                  <a:lnTo>
                    <a:pt x="362" y="122"/>
                  </a:lnTo>
                  <a:lnTo>
                    <a:pt x="363" y="121"/>
                  </a:lnTo>
                  <a:lnTo>
                    <a:pt x="367" y="120"/>
                  </a:lnTo>
                  <a:lnTo>
                    <a:pt x="376" y="119"/>
                  </a:lnTo>
                  <a:lnTo>
                    <a:pt x="379" y="118"/>
                  </a:lnTo>
                  <a:lnTo>
                    <a:pt x="380" y="118"/>
                  </a:lnTo>
                  <a:lnTo>
                    <a:pt x="381" y="116"/>
                  </a:lnTo>
                  <a:lnTo>
                    <a:pt x="382" y="115"/>
                  </a:lnTo>
                  <a:lnTo>
                    <a:pt x="384" y="111"/>
                  </a:lnTo>
                  <a:lnTo>
                    <a:pt x="387" y="109"/>
                  </a:lnTo>
                  <a:lnTo>
                    <a:pt x="394" y="109"/>
                  </a:lnTo>
                  <a:lnTo>
                    <a:pt x="398" y="108"/>
                  </a:lnTo>
                  <a:lnTo>
                    <a:pt x="405" y="103"/>
                  </a:lnTo>
                  <a:lnTo>
                    <a:pt x="407" y="103"/>
                  </a:lnTo>
                  <a:lnTo>
                    <a:pt x="412" y="103"/>
                  </a:lnTo>
                  <a:lnTo>
                    <a:pt x="416" y="103"/>
                  </a:lnTo>
                  <a:lnTo>
                    <a:pt x="419" y="104"/>
                  </a:lnTo>
                  <a:lnTo>
                    <a:pt x="420" y="104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7" y="110"/>
                  </a:lnTo>
                  <a:lnTo>
                    <a:pt x="428" y="112"/>
                  </a:lnTo>
                  <a:lnTo>
                    <a:pt x="430" y="119"/>
                  </a:lnTo>
                  <a:lnTo>
                    <a:pt x="431" y="120"/>
                  </a:lnTo>
                  <a:lnTo>
                    <a:pt x="432" y="119"/>
                  </a:lnTo>
                  <a:lnTo>
                    <a:pt x="434" y="113"/>
                  </a:lnTo>
                  <a:lnTo>
                    <a:pt x="436" y="107"/>
                  </a:lnTo>
                  <a:lnTo>
                    <a:pt x="437" y="105"/>
                  </a:lnTo>
                  <a:lnTo>
                    <a:pt x="439" y="102"/>
                  </a:lnTo>
                  <a:lnTo>
                    <a:pt x="443" y="103"/>
                  </a:lnTo>
                  <a:lnTo>
                    <a:pt x="453" y="109"/>
                  </a:lnTo>
                  <a:lnTo>
                    <a:pt x="454" y="110"/>
                  </a:lnTo>
                  <a:lnTo>
                    <a:pt x="456" y="111"/>
                  </a:lnTo>
                  <a:lnTo>
                    <a:pt x="458" y="110"/>
                  </a:lnTo>
                  <a:lnTo>
                    <a:pt x="459" y="110"/>
                  </a:lnTo>
                  <a:lnTo>
                    <a:pt x="461" y="109"/>
                  </a:lnTo>
                  <a:lnTo>
                    <a:pt x="463" y="109"/>
                  </a:lnTo>
                  <a:lnTo>
                    <a:pt x="466" y="109"/>
                  </a:lnTo>
                  <a:lnTo>
                    <a:pt x="469" y="112"/>
                  </a:lnTo>
                  <a:lnTo>
                    <a:pt x="478" y="123"/>
                  </a:lnTo>
                  <a:lnTo>
                    <a:pt x="478" y="125"/>
                  </a:lnTo>
                  <a:lnTo>
                    <a:pt x="479" y="127"/>
                  </a:lnTo>
                  <a:lnTo>
                    <a:pt x="480" y="128"/>
                  </a:lnTo>
                  <a:lnTo>
                    <a:pt x="481" y="130"/>
                  </a:lnTo>
                  <a:lnTo>
                    <a:pt x="484" y="131"/>
                  </a:lnTo>
                  <a:lnTo>
                    <a:pt x="488" y="131"/>
                  </a:lnTo>
                  <a:lnTo>
                    <a:pt x="496" y="128"/>
                  </a:lnTo>
                  <a:lnTo>
                    <a:pt x="501" y="128"/>
                  </a:lnTo>
                  <a:lnTo>
                    <a:pt x="508" y="130"/>
                  </a:lnTo>
                  <a:lnTo>
                    <a:pt x="515" y="133"/>
                  </a:lnTo>
                  <a:lnTo>
                    <a:pt x="519" y="137"/>
                  </a:lnTo>
                  <a:lnTo>
                    <a:pt x="519" y="140"/>
                  </a:lnTo>
                  <a:lnTo>
                    <a:pt x="508" y="167"/>
                  </a:lnTo>
                  <a:lnTo>
                    <a:pt x="509" y="170"/>
                  </a:lnTo>
                  <a:lnTo>
                    <a:pt x="512" y="172"/>
                  </a:lnTo>
                  <a:lnTo>
                    <a:pt x="515" y="174"/>
                  </a:lnTo>
                  <a:lnTo>
                    <a:pt x="526" y="181"/>
                  </a:lnTo>
                  <a:lnTo>
                    <a:pt x="532" y="182"/>
                  </a:lnTo>
                  <a:lnTo>
                    <a:pt x="532" y="183"/>
                  </a:lnTo>
                  <a:lnTo>
                    <a:pt x="535" y="190"/>
                  </a:lnTo>
                  <a:lnTo>
                    <a:pt x="536" y="191"/>
                  </a:lnTo>
                  <a:lnTo>
                    <a:pt x="538" y="192"/>
                  </a:lnTo>
                  <a:lnTo>
                    <a:pt x="539" y="192"/>
                  </a:lnTo>
                  <a:lnTo>
                    <a:pt x="540" y="192"/>
                  </a:lnTo>
                  <a:lnTo>
                    <a:pt x="541" y="191"/>
                  </a:lnTo>
                  <a:lnTo>
                    <a:pt x="542" y="190"/>
                  </a:lnTo>
                  <a:lnTo>
                    <a:pt x="543" y="191"/>
                  </a:lnTo>
                  <a:lnTo>
                    <a:pt x="544" y="192"/>
                  </a:lnTo>
                  <a:lnTo>
                    <a:pt x="544" y="193"/>
                  </a:lnTo>
                  <a:lnTo>
                    <a:pt x="546" y="193"/>
                  </a:lnTo>
                  <a:lnTo>
                    <a:pt x="548" y="192"/>
                  </a:lnTo>
                  <a:lnTo>
                    <a:pt x="549" y="193"/>
                  </a:lnTo>
                  <a:lnTo>
                    <a:pt x="549" y="195"/>
                  </a:lnTo>
                  <a:lnTo>
                    <a:pt x="551" y="196"/>
                  </a:lnTo>
                  <a:lnTo>
                    <a:pt x="554" y="196"/>
                  </a:lnTo>
                  <a:lnTo>
                    <a:pt x="559" y="195"/>
                  </a:lnTo>
                  <a:lnTo>
                    <a:pt x="560" y="195"/>
                  </a:lnTo>
                  <a:lnTo>
                    <a:pt x="561" y="195"/>
                  </a:lnTo>
                  <a:lnTo>
                    <a:pt x="562" y="195"/>
                  </a:lnTo>
                  <a:lnTo>
                    <a:pt x="562" y="195"/>
                  </a:lnTo>
                  <a:lnTo>
                    <a:pt x="565" y="197"/>
                  </a:lnTo>
                  <a:lnTo>
                    <a:pt x="568" y="202"/>
                  </a:lnTo>
                  <a:lnTo>
                    <a:pt x="571" y="203"/>
                  </a:lnTo>
                  <a:lnTo>
                    <a:pt x="577" y="204"/>
                  </a:lnTo>
                  <a:lnTo>
                    <a:pt x="579" y="205"/>
                  </a:lnTo>
                  <a:lnTo>
                    <a:pt x="581" y="208"/>
                  </a:lnTo>
                  <a:lnTo>
                    <a:pt x="578" y="215"/>
                  </a:lnTo>
                  <a:lnTo>
                    <a:pt x="575" y="218"/>
                  </a:lnTo>
                  <a:lnTo>
                    <a:pt x="572" y="223"/>
                  </a:lnTo>
                  <a:lnTo>
                    <a:pt x="570" y="224"/>
                  </a:lnTo>
                  <a:lnTo>
                    <a:pt x="569" y="224"/>
                  </a:lnTo>
                  <a:lnTo>
                    <a:pt x="567" y="225"/>
                  </a:lnTo>
                  <a:lnTo>
                    <a:pt x="563" y="223"/>
                  </a:lnTo>
                  <a:lnTo>
                    <a:pt x="561" y="224"/>
                  </a:lnTo>
                  <a:lnTo>
                    <a:pt x="559" y="226"/>
                  </a:lnTo>
                  <a:lnTo>
                    <a:pt x="558" y="230"/>
                  </a:lnTo>
                  <a:lnTo>
                    <a:pt x="558" y="236"/>
                  </a:lnTo>
                  <a:lnTo>
                    <a:pt x="560" y="241"/>
                  </a:lnTo>
                  <a:lnTo>
                    <a:pt x="562" y="244"/>
                  </a:lnTo>
                  <a:lnTo>
                    <a:pt x="562" y="243"/>
                  </a:lnTo>
                  <a:lnTo>
                    <a:pt x="563" y="241"/>
                  </a:lnTo>
                  <a:lnTo>
                    <a:pt x="564" y="241"/>
                  </a:lnTo>
                  <a:lnTo>
                    <a:pt x="565" y="241"/>
                  </a:lnTo>
                  <a:lnTo>
                    <a:pt x="565" y="241"/>
                  </a:lnTo>
                  <a:lnTo>
                    <a:pt x="568" y="246"/>
                  </a:lnTo>
                  <a:lnTo>
                    <a:pt x="568" y="247"/>
                  </a:lnTo>
                  <a:lnTo>
                    <a:pt x="568" y="251"/>
                  </a:lnTo>
                  <a:lnTo>
                    <a:pt x="569" y="253"/>
                  </a:lnTo>
                  <a:lnTo>
                    <a:pt x="570" y="256"/>
                  </a:lnTo>
                  <a:lnTo>
                    <a:pt x="575" y="259"/>
                  </a:lnTo>
                  <a:lnTo>
                    <a:pt x="576" y="259"/>
                  </a:lnTo>
                  <a:lnTo>
                    <a:pt x="578" y="259"/>
                  </a:lnTo>
                  <a:lnTo>
                    <a:pt x="582" y="264"/>
                  </a:lnTo>
                  <a:lnTo>
                    <a:pt x="591" y="267"/>
                  </a:lnTo>
                  <a:lnTo>
                    <a:pt x="596" y="270"/>
                  </a:lnTo>
                  <a:lnTo>
                    <a:pt x="597" y="273"/>
                  </a:lnTo>
                  <a:lnTo>
                    <a:pt x="598" y="273"/>
                  </a:lnTo>
                  <a:lnTo>
                    <a:pt x="599" y="273"/>
                  </a:lnTo>
                  <a:lnTo>
                    <a:pt x="599" y="274"/>
                  </a:lnTo>
                  <a:lnTo>
                    <a:pt x="601" y="277"/>
                  </a:lnTo>
                  <a:lnTo>
                    <a:pt x="604" y="281"/>
                  </a:lnTo>
                  <a:lnTo>
                    <a:pt x="604" y="283"/>
                  </a:lnTo>
                  <a:lnTo>
                    <a:pt x="604" y="283"/>
                  </a:lnTo>
                  <a:lnTo>
                    <a:pt x="603" y="283"/>
                  </a:lnTo>
                  <a:lnTo>
                    <a:pt x="603" y="284"/>
                  </a:lnTo>
                  <a:lnTo>
                    <a:pt x="603" y="287"/>
                  </a:lnTo>
                  <a:lnTo>
                    <a:pt x="602" y="288"/>
                  </a:lnTo>
                  <a:lnTo>
                    <a:pt x="601" y="289"/>
                  </a:lnTo>
                  <a:lnTo>
                    <a:pt x="600" y="290"/>
                  </a:lnTo>
                  <a:lnTo>
                    <a:pt x="599" y="293"/>
                  </a:lnTo>
                  <a:lnTo>
                    <a:pt x="599" y="297"/>
                  </a:lnTo>
                  <a:lnTo>
                    <a:pt x="598" y="301"/>
                  </a:lnTo>
                  <a:lnTo>
                    <a:pt x="598" y="301"/>
                  </a:lnTo>
                  <a:lnTo>
                    <a:pt x="597" y="303"/>
                  </a:lnTo>
                  <a:lnTo>
                    <a:pt x="595" y="304"/>
                  </a:lnTo>
                  <a:lnTo>
                    <a:pt x="593" y="303"/>
                  </a:lnTo>
                  <a:lnTo>
                    <a:pt x="592" y="303"/>
                  </a:lnTo>
                  <a:lnTo>
                    <a:pt x="589" y="304"/>
                  </a:lnTo>
                  <a:lnTo>
                    <a:pt x="588" y="307"/>
                  </a:lnTo>
                  <a:lnTo>
                    <a:pt x="588" y="308"/>
                  </a:lnTo>
                  <a:lnTo>
                    <a:pt x="587" y="309"/>
                  </a:lnTo>
                  <a:lnTo>
                    <a:pt x="585" y="309"/>
                  </a:lnTo>
                  <a:lnTo>
                    <a:pt x="583" y="308"/>
                  </a:lnTo>
                  <a:lnTo>
                    <a:pt x="580" y="305"/>
                  </a:lnTo>
                  <a:lnTo>
                    <a:pt x="580" y="304"/>
                  </a:lnTo>
                  <a:lnTo>
                    <a:pt x="574" y="302"/>
                  </a:lnTo>
                  <a:lnTo>
                    <a:pt x="572" y="301"/>
                  </a:lnTo>
                  <a:lnTo>
                    <a:pt x="567" y="296"/>
                  </a:lnTo>
                  <a:lnTo>
                    <a:pt x="564" y="293"/>
                  </a:lnTo>
                  <a:lnTo>
                    <a:pt x="562" y="291"/>
                  </a:lnTo>
                  <a:lnTo>
                    <a:pt x="562" y="291"/>
                  </a:lnTo>
                  <a:lnTo>
                    <a:pt x="555" y="291"/>
                  </a:lnTo>
                  <a:lnTo>
                    <a:pt x="552" y="291"/>
                  </a:lnTo>
                  <a:lnTo>
                    <a:pt x="550" y="293"/>
                  </a:lnTo>
                  <a:lnTo>
                    <a:pt x="548" y="295"/>
                  </a:lnTo>
                  <a:lnTo>
                    <a:pt x="546" y="295"/>
                  </a:lnTo>
                  <a:lnTo>
                    <a:pt x="544" y="295"/>
                  </a:lnTo>
                  <a:lnTo>
                    <a:pt x="539" y="295"/>
                  </a:lnTo>
                  <a:lnTo>
                    <a:pt x="526" y="289"/>
                  </a:lnTo>
                  <a:lnTo>
                    <a:pt x="521" y="287"/>
                  </a:lnTo>
                  <a:lnTo>
                    <a:pt x="520" y="286"/>
                  </a:lnTo>
                  <a:lnTo>
                    <a:pt x="516" y="283"/>
                  </a:lnTo>
                  <a:lnTo>
                    <a:pt x="514" y="279"/>
                  </a:lnTo>
                  <a:lnTo>
                    <a:pt x="516" y="277"/>
                  </a:lnTo>
                  <a:lnTo>
                    <a:pt x="518" y="276"/>
                  </a:lnTo>
                  <a:lnTo>
                    <a:pt x="520" y="276"/>
                  </a:lnTo>
                  <a:lnTo>
                    <a:pt x="519" y="275"/>
                  </a:lnTo>
                  <a:lnTo>
                    <a:pt x="517" y="274"/>
                  </a:lnTo>
                  <a:lnTo>
                    <a:pt x="511" y="272"/>
                  </a:lnTo>
                  <a:lnTo>
                    <a:pt x="498" y="267"/>
                  </a:lnTo>
                  <a:lnTo>
                    <a:pt x="496" y="265"/>
                  </a:lnTo>
                  <a:lnTo>
                    <a:pt x="494" y="263"/>
                  </a:lnTo>
                  <a:lnTo>
                    <a:pt x="493" y="263"/>
                  </a:lnTo>
                  <a:lnTo>
                    <a:pt x="490" y="264"/>
                  </a:lnTo>
                  <a:lnTo>
                    <a:pt x="488" y="264"/>
                  </a:lnTo>
                  <a:lnTo>
                    <a:pt x="486" y="264"/>
                  </a:lnTo>
                  <a:lnTo>
                    <a:pt x="482" y="261"/>
                  </a:lnTo>
                  <a:lnTo>
                    <a:pt x="480" y="260"/>
                  </a:lnTo>
                  <a:lnTo>
                    <a:pt x="478" y="260"/>
                  </a:lnTo>
                  <a:lnTo>
                    <a:pt x="474" y="261"/>
                  </a:lnTo>
                  <a:lnTo>
                    <a:pt x="460" y="273"/>
                  </a:lnTo>
                  <a:lnTo>
                    <a:pt x="452" y="280"/>
                  </a:lnTo>
                  <a:lnTo>
                    <a:pt x="451" y="281"/>
                  </a:lnTo>
                  <a:lnTo>
                    <a:pt x="449" y="283"/>
                  </a:lnTo>
                  <a:lnTo>
                    <a:pt x="448" y="283"/>
                  </a:lnTo>
                  <a:lnTo>
                    <a:pt x="444" y="283"/>
                  </a:lnTo>
                  <a:lnTo>
                    <a:pt x="436" y="282"/>
                  </a:lnTo>
                  <a:lnTo>
                    <a:pt x="434" y="283"/>
                  </a:lnTo>
                  <a:lnTo>
                    <a:pt x="435" y="285"/>
                  </a:lnTo>
                  <a:lnTo>
                    <a:pt x="438" y="287"/>
                  </a:lnTo>
                  <a:lnTo>
                    <a:pt x="439" y="288"/>
                  </a:lnTo>
                  <a:lnTo>
                    <a:pt x="439" y="289"/>
                  </a:lnTo>
                  <a:lnTo>
                    <a:pt x="438" y="289"/>
                  </a:lnTo>
                  <a:lnTo>
                    <a:pt x="436" y="290"/>
                  </a:lnTo>
                  <a:lnTo>
                    <a:pt x="423" y="289"/>
                  </a:lnTo>
                  <a:lnTo>
                    <a:pt x="419" y="289"/>
                  </a:lnTo>
                  <a:lnTo>
                    <a:pt x="417" y="288"/>
                  </a:lnTo>
                  <a:lnTo>
                    <a:pt x="415" y="289"/>
                  </a:lnTo>
                  <a:lnTo>
                    <a:pt x="414" y="290"/>
                  </a:lnTo>
                  <a:lnTo>
                    <a:pt x="413" y="292"/>
                  </a:lnTo>
                  <a:lnTo>
                    <a:pt x="412" y="294"/>
                  </a:lnTo>
                  <a:lnTo>
                    <a:pt x="410" y="293"/>
                  </a:lnTo>
                  <a:lnTo>
                    <a:pt x="409" y="292"/>
                  </a:lnTo>
                  <a:lnTo>
                    <a:pt x="409" y="291"/>
                  </a:lnTo>
                  <a:lnTo>
                    <a:pt x="408" y="290"/>
                  </a:lnTo>
                  <a:lnTo>
                    <a:pt x="407" y="290"/>
                  </a:lnTo>
                  <a:lnTo>
                    <a:pt x="405" y="293"/>
                  </a:lnTo>
                  <a:lnTo>
                    <a:pt x="403" y="293"/>
                  </a:lnTo>
                  <a:lnTo>
                    <a:pt x="400" y="293"/>
                  </a:lnTo>
                  <a:lnTo>
                    <a:pt x="399" y="292"/>
                  </a:lnTo>
                  <a:lnTo>
                    <a:pt x="394" y="289"/>
                  </a:lnTo>
                  <a:lnTo>
                    <a:pt x="393" y="289"/>
                  </a:lnTo>
                  <a:lnTo>
                    <a:pt x="392" y="289"/>
                  </a:lnTo>
                  <a:lnTo>
                    <a:pt x="391" y="290"/>
                  </a:lnTo>
                  <a:lnTo>
                    <a:pt x="390" y="291"/>
                  </a:lnTo>
                  <a:lnTo>
                    <a:pt x="389" y="292"/>
                  </a:lnTo>
                  <a:lnTo>
                    <a:pt x="388" y="292"/>
                  </a:lnTo>
                  <a:lnTo>
                    <a:pt x="386" y="291"/>
                  </a:lnTo>
                  <a:lnTo>
                    <a:pt x="382" y="289"/>
                  </a:lnTo>
                  <a:lnTo>
                    <a:pt x="379" y="287"/>
                  </a:lnTo>
                  <a:lnTo>
                    <a:pt x="378" y="287"/>
                  </a:lnTo>
                  <a:lnTo>
                    <a:pt x="377" y="288"/>
                  </a:lnTo>
                  <a:lnTo>
                    <a:pt x="376" y="289"/>
                  </a:lnTo>
                  <a:lnTo>
                    <a:pt x="376" y="290"/>
                  </a:lnTo>
                  <a:lnTo>
                    <a:pt x="376" y="291"/>
                  </a:lnTo>
                  <a:lnTo>
                    <a:pt x="375" y="293"/>
                  </a:lnTo>
                  <a:lnTo>
                    <a:pt x="373" y="294"/>
                  </a:lnTo>
                  <a:lnTo>
                    <a:pt x="371" y="294"/>
                  </a:lnTo>
                  <a:lnTo>
                    <a:pt x="367" y="293"/>
                  </a:lnTo>
                  <a:lnTo>
                    <a:pt x="365" y="293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58" y="295"/>
                  </a:lnTo>
                  <a:lnTo>
                    <a:pt x="350" y="295"/>
                  </a:lnTo>
                  <a:lnTo>
                    <a:pt x="346" y="297"/>
                  </a:lnTo>
                  <a:lnTo>
                    <a:pt x="341" y="301"/>
                  </a:lnTo>
                  <a:lnTo>
                    <a:pt x="340" y="301"/>
                  </a:lnTo>
                  <a:lnTo>
                    <a:pt x="338" y="302"/>
                  </a:lnTo>
                  <a:lnTo>
                    <a:pt x="322" y="300"/>
                  </a:lnTo>
                  <a:lnTo>
                    <a:pt x="319" y="300"/>
                  </a:lnTo>
                  <a:lnTo>
                    <a:pt x="314" y="302"/>
                  </a:lnTo>
                  <a:lnTo>
                    <a:pt x="313" y="302"/>
                  </a:lnTo>
                  <a:lnTo>
                    <a:pt x="312" y="302"/>
                  </a:lnTo>
                  <a:lnTo>
                    <a:pt x="311" y="302"/>
                  </a:lnTo>
                  <a:lnTo>
                    <a:pt x="312" y="299"/>
                  </a:lnTo>
                  <a:lnTo>
                    <a:pt x="311" y="296"/>
                  </a:lnTo>
                  <a:lnTo>
                    <a:pt x="309" y="294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1" y="292"/>
                  </a:lnTo>
                  <a:lnTo>
                    <a:pt x="292" y="294"/>
                  </a:lnTo>
                  <a:lnTo>
                    <a:pt x="292" y="293"/>
                  </a:lnTo>
                  <a:lnTo>
                    <a:pt x="289" y="288"/>
                  </a:lnTo>
                  <a:lnTo>
                    <a:pt x="287" y="286"/>
                  </a:lnTo>
                  <a:lnTo>
                    <a:pt x="286" y="285"/>
                  </a:lnTo>
                  <a:lnTo>
                    <a:pt x="283" y="286"/>
                  </a:lnTo>
                  <a:lnTo>
                    <a:pt x="281" y="285"/>
                  </a:lnTo>
                  <a:lnTo>
                    <a:pt x="286" y="283"/>
                  </a:lnTo>
                  <a:lnTo>
                    <a:pt x="287" y="282"/>
                  </a:lnTo>
                  <a:lnTo>
                    <a:pt x="288" y="280"/>
                  </a:lnTo>
                  <a:lnTo>
                    <a:pt x="288" y="279"/>
                  </a:lnTo>
                  <a:lnTo>
                    <a:pt x="286" y="278"/>
                  </a:lnTo>
                  <a:lnTo>
                    <a:pt x="283" y="277"/>
                  </a:lnTo>
                  <a:lnTo>
                    <a:pt x="279" y="273"/>
                  </a:lnTo>
                  <a:lnTo>
                    <a:pt x="272" y="269"/>
                  </a:lnTo>
                  <a:lnTo>
                    <a:pt x="270" y="267"/>
                  </a:lnTo>
                  <a:lnTo>
                    <a:pt x="268" y="262"/>
                  </a:lnTo>
                  <a:lnTo>
                    <a:pt x="267" y="261"/>
                  </a:lnTo>
                  <a:lnTo>
                    <a:pt x="266" y="261"/>
                  </a:lnTo>
                  <a:lnTo>
                    <a:pt x="266" y="260"/>
                  </a:lnTo>
                  <a:lnTo>
                    <a:pt x="265" y="259"/>
                  </a:lnTo>
                  <a:lnTo>
                    <a:pt x="262" y="259"/>
                  </a:lnTo>
                  <a:lnTo>
                    <a:pt x="262" y="259"/>
                  </a:lnTo>
                  <a:lnTo>
                    <a:pt x="261" y="257"/>
                  </a:lnTo>
                  <a:lnTo>
                    <a:pt x="261" y="256"/>
                  </a:lnTo>
                  <a:lnTo>
                    <a:pt x="260" y="255"/>
                  </a:lnTo>
                  <a:lnTo>
                    <a:pt x="258" y="255"/>
                  </a:lnTo>
                  <a:lnTo>
                    <a:pt x="256" y="258"/>
                  </a:lnTo>
                  <a:lnTo>
                    <a:pt x="255" y="258"/>
                  </a:lnTo>
                  <a:lnTo>
                    <a:pt x="253" y="256"/>
                  </a:lnTo>
                  <a:lnTo>
                    <a:pt x="250" y="254"/>
                  </a:lnTo>
                  <a:lnTo>
                    <a:pt x="251" y="253"/>
                  </a:lnTo>
                  <a:lnTo>
                    <a:pt x="253" y="252"/>
                  </a:lnTo>
                  <a:lnTo>
                    <a:pt x="254" y="251"/>
                  </a:lnTo>
                  <a:lnTo>
                    <a:pt x="254" y="250"/>
                  </a:lnTo>
                  <a:lnTo>
                    <a:pt x="255" y="248"/>
                  </a:lnTo>
                  <a:lnTo>
                    <a:pt x="255" y="247"/>
                  </a:lnTo>
                  <a:lnTo>
                    <a:pt x="256" y="246"/>
                  </a:lnTo>
                  <a:lnTo>
                    <a:pt x="254" y="245"/>
                  </a:lnTo>
                  <a:lnTo>
                    <a:pt x="241" y="244"/>
                  </a:lnTo>
                  <a:lnTo>
                    <a:pt x="237" y="245"/>
                  </a:lnTo>
                  <a:lnTo>
                    <a:pt x="235" y="245"/>
                  </a:lnTo>
                  <a:lnTo>
                    <a:pt x="234" y="246"/>
                  </a:lnTo>
                  <a:lnTo>
                    <a:pt x="232" y="247"/>
                  </a:lnTo>
                  <a:lnTo>
                    <a:pt x="232" y="249"/>
                  </a:lnTo>
                  <a:lnTo>
                    <a:pt x="231" y="253"/>
                  </a:lnTo>
                  <a:lnTo>
                    <a:pt x="230" y="256"/>
                  </a:lnTo>
                  <a:lnTo>
                    <a:pt x="228" y="258"/>
                  </a:lnTo>
                  <a:lnTo>
                    <a:pt x="225" y="262"/>
                  </a:lnTo>
                  <a:lnTo>
                    <a:pt x="223" y="263"/>
                  </a:lnTo>
                  <a:lnTo>
                    <a:pt x="222" y="263"/>
                  </a:lnTo>
                  <a:lnTo>
                    <a:pt x="221" y="263"/>
                  </a:lnTo>
                  <a:lnTo>
                    <a:pt x="205" y="257"/>
                  </a:lnTo>
                  <a:lnTo>
                    <a:pt x="201" y="257"/>
                  </a:lnTo>
                  <a:lnTo>
                    <a:pt x="198" y="257"/>
                  </a:lnTo>
                  <a:lnTo>
                    <a:pt x="197" y="256"/>
                  </a:lnTo>
                  <a:lnTo>
                    <a:pt x="196" y="255"/>
                  </a:lnTo>
                  <a:lnTo>
                    <a:pt x="195" y="255"/>
                  </a:lnTo>
                  <a:lnTo>
                    <a:pt x="191" y="256"/>
                  </a:lnTo>
                  <a:lnTo>
                    <a:pt x="190" y="255"/>
                  </a:lnTo>
                  <a:lnTo>
                    <a:pt x="189" y="255"/>
                  </a:lnTo>
                  <a:lnTo>
                    <a:pt x="188" y="255"/>
                  </a:lnTo>
                  <a:lnTo>
                    <a:pt x="186" y="256"/>
                  </a:lnTo>
                  <a:lnTo>
                    <a:pt x="184" y="257"/>
                  </a:lnTo>
                  <a:lnTo>
                    <a:pt x="177" y="254"/>
                  </a:lnTo>
                  <a:lnTo>
                    <a:pt x="173" y="256"/>
                  </a:lnTo>
                  <a:lnTo>
                    <a:pt x="172" y="257"/>
                  </a:lnTo>
                  <a:lnTo>
                    <a:pt x="169" y="260"/>
                  </a:lnTo>
                  <a:lnTo>
                    <a:pt x="166" y="264"/>
                  </a:lnTo>
                  <a:lnTo>
                    <a:pt x="165" y="265"/>
                  </a:lnTo>
                  <a:lnTo>
                    <a:pt x="164" y="264"/>
                  </a:lnTo>
                  <a:lnTo>
                    <a:pt x="160" y="260"/>
                  </a:lnTo>
                  <a:lnTo>
                    <a:pt x="159" y="260"/>
                  </a:lnTo>
                  <a:lnTo>
                    <a:pt x="156" y="259"/>
                  </a:lnTo>
                  <a:lnTo>
                    <a:pt x="155" y="259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7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2" y="257"/>
                  </a:lnTo>
                  <a:lnTo>
                    <a:pt x="149" y="258"/>
                  </a:lnTo>
                  <a:lnTo>
                    <a:pt x="148" y="257"/>
                  </a:lnTo>
                  <a:lnTo>
                    <a:pt x="138" y="253"/>
                  </a:lnTo>
                  <a:lnTo>
                    <a:pt x="144" y="242"/>
                  </a:lnTo>
                  <a:lnTo>
                    <a:pt x="147" y="239"/>
                  </a:lnTo>
                  <a:lnTo>
                    <a:pt x="153" y="235"/>
                  </a:lnTo>
                  <a:lnTo>
                    <a:pt x="154" y="232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8" y="223"/>
                  </a:lnTo>
                  <a:lnTo>
                    <a:pt x="159" y="221"/>
                  </a:lnTo>
                  <a:lnTo>
                    <a:pt x="159" y="220"/>
                  </a:lnTo>
                  <a:lnTo>
                    <a:pt x="160" y="218"/>
                  </a:lnTo>
                  <a:lnTo>
                    <a:pt x="161" y="217"/>
                  </a:lnTo>
                  <a:lnTo>
                    <a:pt x="161" y="216"/>
                  </a:lnTo>
                  <a:lnTo>
                    <a:pt x="161" y="206"/>
                  </a:lnTo>
                  <a:lnTo>
                    <a:pt x="161" y="205"/>
                  </a:lnTo>
                  <a:lnTo>
                    <a:pt x="160" y="198"/>
                  </a:lnTo>
                  <a:lnTo>
                    <a:pt x="160" y="195"/>
                  </a:lnTo>
                  <a:lnTo>
                    <a:pt x="160" y="193"/>
                  </a:lnTo>
                  <a:lnTo>
                    <a:pt x="156" y="187"/>
                  </a:lnTo>
                  <a:lnTo>
                    <a:pt x="153" y="182"/>
                  </a:lnTo>
                  <a:lnTo>
                    <a:pt x="152" y="181"/>
                  </a:lnTo>
                  <a:lnTo>
                    <a:pt x="151" y="181"/>
                  </a:lnTo>
                  <a:lnTo>
                    <a:pt x="151" y="178"/>
                  </a:lnTo>
                  <a:lnTo>
                    <a:pt x="151" y="174"/>
                  </a:lnTo>
                  <a:lnTo>
                    <a:pt x="150" y="169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4" y="151"/>
                  </a:lnTo>
                  <a:lnTo>
                    <a:pt x="142" y="148"/>
                  </a:lnTo>
                  <a:lnTo>
                    <a:pt x="142" y="147"/>
                  </a:lnTo>
                  <a:lnTo>
                    <a:pt x="141" y="1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3" name="Freeform 74">
              <a:extLst>
                <a:ext uri="{FF2B5EF4-FFF2-40B4-BE49-F238E27FC236}">
                  <a16:creationId xmlns:a16="http://schemas.microsoft.com/office/drawing/2014/main" id="{B983CB0A-B45B-41F4-22DA-4D96C6AC6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150" y="4230499"/>
              <a:ext cx="2444720" cy="645508"/>
            </a:xfrm>
            <a:custGeom>
              <a:avLst/>
              <a:gdLst>
                <a:gd name="T0" fmla="*/ 61 w 1727"/>
                <a:gd name="T1" fmla="*/ 445 h 456"/>
                <a:gd name="T2" fmla="*/ 68 w 1727"/>
                <a:gd name="T3" fmla="*/ 432 h 456"/>
                <a:gd name="T4" fmla="*/ 87 w 1727"/>
                <a:gd name="T5" fmla="*/ 423 h 456"/>
                <a:gd name="T6" fmla="*/ 95 w 1727"/>
                <a:gd name="T7" fmla="*/ 435 h 456"/>
                <a:gd name="T8" fmla="*/ 133 w 1727"/>
                <a:gd name="T9" fmla="*/ 431 h 456"/>
                <a:gd name="T10" fmla="*/ 104 w 1727"/>
                <a:gd name="T11" fmla="*/ 415 h 456"/>
                <a:gd name="T12" fmla="*/ 111 w 1727"/>
                <a:gd name="T13" fmla="*/ 397 h 456"/>
                <a:gd name="T14" fmla="*/ 121 w 1727"/>
                <a:gd name="T15" fmla="*/ 378 h 456"/>
                <a:gd name="T16" fmla="*/ 99 w 1727"/>
                <a:gd name="T17" fmla="*/ 347 h 456"/>
                <a:gd name="T18" fmla="*/ 103 w 1727"/>
                <a:gd name="T19" fmla="*/ 319 h 456"/>
                <a:gd name="T20" fmla="*/ 54 w 1727"/>
                <a:gd name="T21" fmla="*/ 312 h 456"/>
                <a:gd name="T22" fmla="*/ 45 w 1727"/>
                <a:gd name="T23" fmla="*/ 256 h 456"/>
                <a:gd name="T24" fmla="*/ 81 w 1727"/>
                <a:gd name="T25" fmla="*/ 220 h 456"/>
                <a:gd name="T26" fmla="*/ 151 w 1727"/>
                <a:gd name="T27" fmla="*/ 208 h 456"/>
                <a:gd name="T28" fmla="*/ 188 w 1727"/>
                <a:gd name="T29" fmla="*/ 198 h 456"/>
                <a:gd name="T30" fmla="*/ 255 w 1727"/>
                <a:gd name="T31" fmla="*/ 204 h 456"/>
                <a:gd name="T32" fmla="*/ 309 w 1727"/>
                <a:gd name="T33" fmla="*/ 201 h 456"/>
                <a:gd name="T34" fmla="*/ 340 w 1727"/>
                <a:gd name="T35" fmla="*/ 169 h 456"/>
                <a:gd name="T36" fmla="*/ 338 w 1727"/>
                <a:gd name="T37" fmla="*/ 160 h 456"/>
                <a:gd name="T38" fmla="*/ 322 w 1727"/>
                <a:gd name="T39" fmla="*/ 147 h 456"/>
                <a:gd name="T40" fmla="*/ 381 w 1727"/>
                <a:gd name="T41" fmla="*/ 115 h 456"/>
                <a:gd name="T42" fmla="*/ 503 w 1727"/>
                <a:gd name="T43" fmla="*/ 120 h 456"/>
                <a:gd name="T44" fmla="*/ 593 w 1727"/>
                <a:gd name="T45" fmla="*/ 49 h 456"/>
                <a:gd name="T46" fmla="*/ 646 w 1727"/>
                <a:gd name="T47" fmla="*/ 29 h 456"/>
                <a:gd name="T48" fmla="*/ 837 w 1727"/>
                <a:gd name="T49" fmla="*/ 4 h 456"/>
                <a:gd name="T50" fmla="*/ 851 w 1727"/>
                <a:gd name="T51" fmla="*/ 23 h 456"/>
                <a:gd name="T52" fmla="*/ 928 w 1727"/>
                <a:gd name="T53" fmla="*/ 47 h 456"/>
                <a:gd name="T54" fmla="*/ 963 w 1727"/>
                <a:gd name="T55" fmla="*/ 95 h 456"/>
                <a:gd name="T56" fmla="*/ 1025 w 1727"/>
                <a:gd name="T57" fmla="*/ 104 h 456"/>
                <a:gd name="T58" fmla="*/ 1085 w 1727"/>
                <a:gd name="T59" fmla="*/ 118 h 456"/>
                <a:gd name="T60" fmla="*/ 1170 w 1727"/>
                <a:gd name="T61" fmla="*/ 136 h 456"/>
                <a:gd name="T62" fmla="*/ 1231 w 1727"/>
                <a:gd name="T63" fmla="*/ 125 h 456"/>
                <a:gd name="T64" fmla="*/ 1308 w 1727"/>
                <a:gd name="T65" fmla="*/ 141 h 456"/>
                <a:gd name="T66" fmla="*/ 1399 w 1727"/>
                <a:gd name="T67" fmla="*/ 98 h 456"/>
                <a:gd name="T68" fmla="*/ 1461 w 1727"/>
                <a:gd name="T69" fmla="*/ 78 h 456"/>
                <a:gd name="T70" fmla="*/ 1548 w 1727"/>
                <a:gd name="T71" fmla="*/ 64 h 456"/>
                <a:gd name="T72" fmla="*/ 1578 w 1727"/>
                <a:gd name="T73" fmla="*/ 101 h 456"/>
                <a:gd name="T74" fmla="*/ 1629 w 1727"/>
                <a:gd name="T75" fmla="*/ 163 h 456"/>
                <a:gd name="T76" fmla="*/ 1626 w 1727"/>
                <a:gd name="T77" fmla="*/ 223 h 456"/>
                <a:gd name="T78" fmla="*/ 1704 w 1727"/>
                <a:gd name="T79" fmla="*/ 265 h 456"/>
                <a:gd name="T80" fmla="*/ 1694 w 1727"/>
                <a:gd name="T81" fmla="*/ 295 h 456"/>
                <a:gd name="T82" fmla="*/ 1660 w 1727"/>
                <a:gd name="T83" fmla="*/ 336 h 456"/>
                <a:gd name="T84" fmla="*/ 1674 w 1727"/>
                <a:gd name="T85" fmla="*/ 384 h 456"/>
                <a:gd name="T86" fmla="*/ 1691 w 1727"/>
                <a:gd name="T87" fmla="*/ 440 h 456"/>
                <a:gd name="T88" fmla="*/ 215 w 1727"/>
                <a:gd name="T89" fmla="*/ 47 h 456"/>
                <a:gd name="T90" fmla="*/ 307 w 1727"/>
                <a:gd name="T91" fmla="*/ 112 h 456"/>
                <a:gd name="T92" fmla="*/ 288 w 1727"/>
                <a:gd name="T93" fmla="*/ 136 h 456"/>
                <a:gd name="T94" fmla="*/ 247 w 1727"/>
                <a:gd name="T95" fmla="*/ 127 h 456"/>
                <a:gd name="T96" fmla="*/ 165 w 1727"/>
                <a:gd name="T97" fmla="*/ 136 h 456"/>
                <a:gd name="T98" fmla="*/ 90 w 1727"/>
                <a:gd name="T99" fmla="*/ 203 h 456"/>
                <a:gd name="T100" fmla="*/ 45 w 1727"/>
                <a:gd name="T101" fmla="*/ 244 h 456"/>
                <a:gd name="T102" fmla="*/ 91 w 1727"/>
                <a:gd name="T103" fmla="*/ 192 h 456"/>
                <a:gd name="T104" fmla="*/ 37 w 1727"/>
                <a:gd name="T105" fmla="*/ 177 h 456"/>
                <a:gd name="T106" fmla="*/ 56 w 1727"/>
                <a:gd name="T107" fmla="*/ 144 h 456"/>
                <a:gd name="T108" fmla="*/ 59 w 1727"/>
                <a:gd name="T109" fmla="*/ 110 h 456"/>
                <a:gd name="T110" fmla="*/ 84 w 1727"/>
                <a:gd name="T111" fmla="*/ 61 h 456"/>
                <a:gd name="T112" fmla="*/ 80 w 1727"/>
                <a:gd name="T113" fmla="*/ 23 h 456"/>
                <a:gd name="T114" fmla="*/ 119 w 1727"/>
                <a:gd name="T115" fmla="*/ 8 h 456"/>
                <a:gd name="T116" fmla="*/ 171 w 1727"/>
                <a:gd name="T117" fmla="*/ 22 h 456"/>
                <a:gd name="T118" fmla="*/ 38 w 1727"/>
                <a:gd name="T119" fmla="*/ 275 h 456"/>
                <a:gd name="T120" fmla="*/ 24 w 1727"/>
                <a:gd name="T121" fmla="*/ 223 h 456"/>
                <a:gd name="T122" fmla="*/ 169 w 1727"/>
                <a:gd name="T123" fmla="*/ 1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7" h="456">
                  <a:moveTo>
                    <a:pt x="66" y="456"/>
                  </a:moveTo>
                  <a:lnTo>
                    <a:pt x="66" y="455"/>
                  </a:lnTo>
                  <a:lnTo>
                    <a:pt x="66" y="454"/>
                  </a:lnTo>
                  <a:lnTo>
                    <a:pt x="65" y="454"/>
                  </a:lnTo>
                  <a:lnTo>
                    <a:pt x="64" y="456"/>
                  </a:lnTo>
                  <a:lnTo>
                    <a:pt x="58" y="456"/>
                  </a:lnTo>
                  <a:lnTo>
                    <a:pt x="57" y="454"/>
                  </a:lnTo>
                  <a:lnTo>
                    <a:pt x="57" y="454"/>
                  </a:lnTo>
                  <a:lnTo>
                    <a:pt x="51" y="452"/>
                  </a:lnTo>
                  <a:lnTo>
                    <a:pt x="51" y="451"/>
                  </a:lnTo>
                  <a:lnTo>
                    <a:pt x="52" y="450"/>
                  </a:lnTo>
                  <a:lnTo>
                    <a:pt x="54" y="450"/>
                  </a:lnTo>
                  <a:lnTo>
                    <a:pt x="56" y="449"/>
                  </a:lnTo>
                  <a:lnTo>
                    <a:pt x="57" y="447"/>
                  </a:lnTo>
                  <a:lnTo>
                    <a:pt x="58" y="446"/>
                  </a:lnTo>
                  <a:lnTo>
                    <a:pt x="58" y="445"/>
                  </a:lnTo>
                  <a:lnTo>
                    <a:pt x="57" y="444"/>
                  </a:lnTo>
                  <a:lnTo>
                    <a:pt x="57" y="443"/>
                  </a:lnTo>
                  <a:lnTo>
                    <a:pt x="57" y="441"/>
                  </a:lnTo>
                  <a:lnTo>
                    <a:pt x="58" y="443"/>
                  </a:lnTo>
                  <a:lnTo>
                    <a:pt x="58" y="442"/>
                  </a:lnTo>
                  <a:lnTo>
                    <a:pt x="58" y="441"/>
                  </a:lnTo>
                  <a:lnTo>
                    <a:pt x="59" y="441"/>
                  </a:lnTo>
                  <a:lnTo>
                    <a:pt x="59" y="440"/>
                  </a:lnTo>
                  <a:lnTo>
                    <a:pt x="60" y="442"/>
                  </a:lnTo>
                  <a:lnTo>
                    <a:pt x="60" y="443"/>
                  </a:lnTo>
                  <a:lnTo>
                    <a:pt x="59" y="444"/>
                  </a:lnTo>
                  <a:lnTo>
                    <a:pt x="59" y="445"/>
                  </a:lnTo>
                  <a:lnTo>
                    <a:pt x="60" y="445"/>
                  </a:lnTo>
                  <a:lnTo>
                    <a:pt x="61" y="445"/>
                  </a:lnTo>
                  <a:lnTo>
                    <a:pt x="62" y="446"/>
                  </a:lnTo>
                  <a:lnTo>
                    <a:pt x="62" y="447"/>
                  </a:lnTo>
                  <a:lnTo>
                    <a:pt x="63" y="447"/>
                  </a:lnTo>
                  <a:lnTo>
                    <a:pt x="64" y="447"/>
                  </a:lnTo>
                  <a:lnTo>
                    <a:pt x="65" y="447"/>
                  </a:lnTo>
                  <a:lnTo>
                    <a:pt x="66" y="446"/>
                  </a:lnTo>
                  <a:lnTo>
                    <a:pt x="65" y="445"/>
                  </a:lnTo>
                  <a:lnTo>
                    <a:pt x="65" y="444"/>
                  </a:lnTo>
                  <a:lnTo>
                    <a:pt x="66" y="445"/>
                  </a:lnTo>
                  <a:lnTo>
                    <a:pt x="67" y="445"/>
                  </a:lnTo>
                  <a:lnTo>
                    <a:pt x="68" y="445"/>
                  </a:lnTo>
                  <a:lnTo>
                    <a:pt x="69" y="444"/>
                  </a:lnTo>
                  <a:lnTo>
                    <a:pt x="71" y="443"/>
                  </a:lnTo>
                  <a:lnTo>
                    <a:pt x="72" y="443"/>
                  </a:lnTo>
                  <a:lnTo>
                    <a:pt x="74" y="442"/>
                  </a:lnTo>
                  <a:lnTo>
                    <a:pt x="74" y="439"/>
                  </a:lnTo>
                  <a:lnTo>
                    <a:pt x="73" y="437"/>
                  </a:lnTo>
                  <a:lnTo>
                    <a:pt x="71" y="436"/>
                  </a:lnTo>
                  <a:lnTo>
                    <a:pt x="71" y="435"/>
                  </a:lnTo>
                  <a:lnTo>
                    <a:pt x="74" y="436"/>
                  </a:lnTo>
                  <a:lnTo>
                    <a:pt x="75" y="437"/>
                  </a:lnTo>
                  <a:lnTo>
                    <a:pt x="75" y="437"/>
                  </a:lnTo>
                  <a:lnTo>
                    <a:pt x="76" y="434"/>
                  </a:lnTo>
                  <a:lnTo>
                    <a:pt x="75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0" y="429"/>
                  </a:lnTo>
                  <a:lnTo>
                    <a:pt x="69" y="429"/>
                  </a:lnTo>
                  <a:lnTo>
                    <a:pt x="69" y="430"/>
                  </a:lnTo>
                  <a:lnTo>
                    <a:pt x="68" y="432"/>
                  </a:lnTo>
                  <a:lnTo>
                    <a:pt x="67" y="432"/>
                  </a:lnTo>
                  <a:lnTo>
                    <a:pt x="65" y="432"/>
                  </a:lnTo>
                  <a:lnTo>
                    <a:pt x="65" y="431"/>
                  </a:lnTo>
                  <a:lnTo>
                    <a:pt x="66" y="430"/>
                  </a:lnTo>
                  <a:lnTo>
                    <a:pt x="67" y="427"/>
                  </a:lnTo>
                  <a:lnTo>
                    <a:pt x="67" y="426"/>
                  </a:lnTo>
                  <a:lnTo>
                    <a:pt x="63" y="422"/>
                  </a:lnTo>
                  <a:lnTo>
                    <a:pt x="64" y="423"/>
                  </a:lnTo>
                  <a:lnTo>
                    <a:pt x="64" y="421"/>
                  </a:lnTo>
                  <a:lnTo>
                    <a:pt x="63" y="418"/>
                  </a:lnTo>
                  <a:lnTo>
                    <a:pt x="63" y="417"/>
                  </a:lnTo>
                  <a:lnTo>
                    <a:pt x="63" y="416"/>
                  </a:lnTo>
                  <a:lnTo>
                    <a:pt x="62" y="412"/>
                  </a:lnTo>
                  <a:lnTo>
                    <a:pt x="62" y="410"/>
                  </a:lnTo>
                  <a:lnTo>
                    <a:pt x="62" y="408"/>
                  </a:lnTo>
                  <a:lnTo>
                    <a:pt x="63" y="408"/>
                  </a:lnTo>
                  <a:lnTo>
                    <a:pt x="63" y="407"/>
                  </a:lnTo>
                  <a:lnTo>
                    <a:pt x="65" y="407"/>
                  </a:lnTo>
                  <a:lnTo>
                    <a:pt x="67" y="406"/>
                  </a:lnTo>
                  <a:lnTo>
                    <a:pt x="68" y="406"/>
                  </a:lnTo>
                  <a:lnTo>
                    <a:pt x="70" y="406"/>
                  </a:lnTo>
                  <a:lnTo>
                    <a:pt x="72" y="406"/>
                  </a:lnTo>
                  <a:lnTo>
                    <a:pt x="75" y="408"/>
                  </a:lnTo>
                  <a:lnTo>
                    <a:pt x="76" y="408"/>
                  </a:lnTo>
                  <a:lnTo>
                    <a:pt x="79" y="412"/>
                  </a:lnTo>
                  <a:lnTo>
                    <a:pt x="81" y="414"/>
                  </a:lnTo>
                  <a:lnTo>
                    <a:pt x="81" y="416"/>
                  </a:lnTo>
                  <a:lnTo>
                    <a:pt x="83" y="419"/>
                  </a:lnTo>
                  <a:lnTo>
                    <a:pt x="86" y="422"/>
                  </a:lnTo>
                  <a:lnTo>
                    <a:pt x="87" y="423"/>
                  </a:lnTo>
                  <a:lnTo>
                    <a:pt x="87" y="424"/>
                  </a:lnTo>
                  <a:lnTo>
                    <a:pt x="87" y="426"/>
                  </a:lnTo>
                  <a:lnTo>
                    <a:pt x="88" y="426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30"/>
                  </a:lnTo>
                  <a:lnTo>
                    <a:pt x="87" y="431"/>
                  </a:lnTo>
                  <a:lnTo>
                    <a:pt x="87" y="430"/>
                  </a:lnTo>
                  <a:lnTo>
                    <a:pt x="86" y="430"/>
                  </a:lnTo>
                  <a:lnTo>
                    <a:pt x="85" y="430"/>
                  </a:lnTo>
                  <a:lnTo>
                    <a:pt x="83" y="431"/>
                  </a:lnTo>
                  <a:lnTo>
                    <a:pt x="85" y="432"/>
                  </a:lnTo>
                  <a:lnTo>
                    <a:pt x="85" y="432"/>
                  </a:lnTo>
                  <a:lnTo>
                    <a:pt x="84" y="434"/>
                  </a:lnTo>
                  <a:lnTo>
                    <a:pt x="83" y="436"/>
                  </a:lnTo>
                  <a:lnTo>
                    <a:pt x="86" y="436"/>
                  </a:lnTo>
                  <a:lnTo>
                    <a:pt x="87" y="437"/>
                  </a:lnTo>
                  <a:lnTo>
                    <a:pt x="87" y="438"/>
                  </a:lnTo>
                  <a:lnTo>
                    <a:pt x="88" y="441"/>
                  </a:lnTo>
                  <a:lnTo>
                    <a:pt x="90" y="446"/>
                  </a:lnTo>
                  <a:lnTo>
                    <a:pt x="91" y="449"/>
                  </a:lnTo>
                  <a:lnTo>
                    <a:pt x="93" y="448"/>
                  </a:lnTo>
                  <a:lnTo>
                    <a:pt x="93" y="446"/>
                  </a:lnTo>
                  <a:lnTo>
                    <a:pt x="93" y="445"/>
                  </a:lnTo>
                  <a:lnTo>
                    <a:pt x="92" y="444"/>
                  </a:lnTo>
                  <a:lnTo>
                    <a:pt x="91" y="439"/>
                  </a:lnTo>
                  <a:lnTo>
                    <a:pt x="92" y="438"/>
                  </a:lnTo>
                  <a:lnTo>
                    <a:pt x="93" y="435"/>
                  </a:lnTo>
                  <a:lnTo>
                    <a:pt x="93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6" y="434"/>
                  </a:lnTo>
                  <a:lnTo>
                    <a:pt x="97" y="435"/>
                  </a:lnTo>
                  <a:lnTo>
                    <a:pt x="98" y="437"/>
                  </a:lnTo>
                  <a:lnTo>
                    <a:pt x="99" y="442"/>
                  </a:lnTo>
                  <a:lnTo>
                    <a:pt x="100" y="442"/>
                  </a:lnTo>
                  <a:lnTo>
                    <a:pt x="101" y="441"/>
                  </a:lnTo>
                  <a:lnTo>
                    <a:pt x="102" y="443"/>
                  </a:lnTo>
                  <a:lnTo>
                    <a:pt x="104" y="442"/>
                  </a:lnTo>
                  <a:lnTo>
                    <a:pt x="105" y="442"/>
                  </a:lnTo>
                  <a:lnTo>
                    <a:pt x="106" y="441"/>
                  </a:lnTo>
                  <a:lnTo>
                    <a:pt x="114" y="440"/>
                  </a:lnTo>
                  <a:lnTo>
                    <a:pt x="118" y="438"/>
                  </a:lnTo>
                  <a:lnTo>
                    <a:pt x="120" y="438"/>
                  </a:lnTo>
                  <a:lnTo>
                    <a:pt x="122" y="437"/>
                  </a:lnTo>
                  <a:lnTo>
                    <a:pt x="122" y="436"/>
                  </a:lnTo>
                  <a:lnTo>
                    <a:pt x="123" y="436"/>
                  </a:lnTo>
                  <a:lnTo>
                    <a:pt x="123" y="437"/>
                  </a:lnTo>
                  <a:lnTo>
                    <a:pt x="124" y="437"/>
                  </a:lnTo>
                  <a:lnTo>
                    <a:pt x="125" y="436"/>
                  </a:lnTo>
                  <a:lnTo>
                    <a:pt x="126" y="437"/>
                  </a:lnTo>
                  <a:lnTo>
                    <a:pt x="126" y="436"/>
                  </a:lnTo>
                  <a:lnTo>
                    <a:pt x="129" y="438"/>
                  </a:lnTo>
                  <a:lnTo>
                    <a:pt x="130" y="436"/>
                  </a:lnTo>
                  <a:lnTo>
                    <a:pt x="133" y="434"/>
                  </a:lnTo>
                  <a:lnTo>
                    <a:pt x="135" y="432"/>
                  </a:lnTo>
                  <a:lnTo>
                    <a:pt x="135" y="432"/>
                  </a:lnTo>
                  <a:lnTo>
                    <a:pt x="135" y="431"/>
                  </a:lnTo>
                  <a:lnTo>
                    <a:pt x="134" y="432"/>
                  </a:lnTo>
                  <a:lnTo>
                    <a:pt x="133" y="431"/>
                  </a:lnTo>
                  <a:lnTo>
                    <a:pt x="131" y="432"/>
                  </a:lnTo>
                  <a:lnTo>
                    <a:pt x="128" y="432"/>
                  </a:lnTo>
                  <a:lnTo>
                    <a:pt x="125" y="431"/>
                  </a:lnTo>
                  <a:lnTo>
                    <a:pt x="123" y="431"/>
                  </a:lnTo>
                  <a:lnTo>
                    <a:pt x="117" y="432"/>
                  </a:lnTo>
                  <a:lnTo>
                    <a:pt x="115" y="434"/>
                  </a:lnTo>
                  <a:lnTo>
                    <a:pt x="115" y="433"/>
                  </a:lnTo>
                  <a:lnTo>
                    <a:pt x="116" y="432"/>
                  </a:lnTo>
                  <a:lnTo>
                    <a:pt x="114" y="432"/>
                  </a:lnTo>
                  <a:lnTo>
                    <a:pt x="111" y="426"/>
                  </a:lnTo>
                  <a:lnTo>
                    <a:pt x="111" y="426"/>
                  </a:lnTo>
                  <a:lnTo>
                    <a:pt x="108" y="426"/>
                  </a:lnTo>
                  <a:lnTo>
                    <a:pt x="107" y="425"/>
                  </a:lnTo>
                  <a:lnTo>
                    <a:pt x="105" y="423"/>
                  </a:lnTo>
                  <a:lnTo>
                    <a:pt x="104" y="421"/>
                  </a:lnTo>
                  <a:lnTo>
                    <a:pt x="105" y="422"/>
                  </a:lnTo>
                  <a:lnTo>
                    <a:pt x="107" y="424"/>
                  </a:lnTo>
                  <a:lnTo>
                    <a:pt x="109" y="426"/>
                  </a:lnTo>
                  <a:lnTo>
                    <a:pt x="111" y="426"/>
                  </a:lnTo>
                  <a:lnTo>
                    <a:pt x="111" y="425"/>
                  </a:lnTo>
                  <a:lnTo>
                    <a:pt x="110" y="423"/>
                  </a:lnTo>
                  <a:lnTo>
                    <a:pt x="109" y="422"/>
                  </a:lnTo>
                  <a:lnTo>
                    <a:pt x="107" y="421"/>
                  </a:lnTo>
                  <a:lnTo>
                    <a:pt x="105" y="420"/>
                  </a:lnTo>
                  <a:lnTo>
                    <a:pt x="106" y="420"/>
                  </a:lnTo>
                  <a:lnTo>
                    <a:pt x="106" y="416"/>
                  </a:lnTo>
                  <a:lnTo>
                    <a:pt x="107" y="415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4" y="415"/>
                  </a:lnTo>
                  <a:lnTo>
                    <a:pt x="102" y="415"/>
                  </a:lnTo>
                  <a:lnTo>
                    <a:pt x="102" y="414"/>
                  </a:lnTo>
                  <a:lnTo>
                    <a:pt x="103" y="414"/>
                  </a:lnTo>
                  <a:lnTo>
                    <a:pt x="100" y="413"/>
                  </a:lnTo>
                  <a:lnTo>
                    <a:pt x="99" y="413"/>
                  </a:lnTo>
                  <a:lnTo>
                    <a:pt x="99" y="413"/>
                  </a:lnTo>
                  <a:lnTo>
                    <a:pt x="99" y="412"/>
                  </a:lnTo>
                  <a:lnTo>
                    <a:pt x="99" y="411"/>
                  </a:lnTo>
                  <a:lnTo>
                    <a:pt x="99" y="410"/>
                  </a:lnTo>
                  <a:lnTo>
                    <a:pt x="98" y="410"/>
                  </a:lnTo>
                  <a:lnTo>
                    <a:pt x="97" y="410"/>
                  </a:lnTo>
                  <a:lnTo>
                    <a:pt x="95" y="408"/>
                  </a:lnTo>
                  <a:lnTo>
                    <a:pt x="96" y="408"/>
                  </a:lnTo>
                  <a:lnTo>
                    <a:pt x="97" y="408"/>
                  </a:lnTo>
                  <a:lnTo>
                    <a:pt x="98" y="407"/>
                  </a:lnTo>
                  <a:lnTo>
                    <a:pt x="99" y="407"/>
                  </a:lnTo>
                  <a:lnTo>
                    <a:pt x="97" y="404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7" y="400"/>
                  </a:lnTo>
                  <a:lnTo>
                    <a:pt x="102" y="398"/>
                  </a:lnTo>
                  <a:lnTo>
                    <a:pt x="105" y="396"/>
                  </a:lnTo>
                  <a:lnTo>
                    <a:pt x="105" y="397"/>
                  </a:lnTo>
                  <a:lnTo>
                    <a:pt x="105" y="397"/>
                  </a:lnTo>
                  <a:lnTo>
                    <a:pt x="106" y="398"/>
                  </a:lnTo>
                  <a:lnTo>
                    <a:pt x="107" y="398"/>
                  </a:lnTo>
                  <a:lnTo>
                    <a:pt x="110" y="399"/>
                  </a:lnTo>
                  <a:lnTo>
                    <a:pt x="111" y="399"/>
                  </a:lnTo>
                  <a:lnTo>
                    <a:pt x="112" y="399"/>
                  </a:lnTo>
                  <a:lnTo>
                    <a:pt x="111" y="397"/>
                  </a:lnTo>
                  <a:lnTo>
                    <a:pt x="112" y="397"/>
                  </a:lnTo>
                  <a:lnTo>
                    <a:pt x="113" y="396"/>
                  </a:lnTo>
                  <a:lnTo>
                    <a:pt x="114" y="396"/>
                  </a:lnTo>
                  <a:lnTo>
                    <a:pt x="114" y="396"/>
                  </a:lnTo>
                  <a:lnTo>
                    <a:pt x="115" y="396"/>
                  </a:lnTo>
                  <a:lnTo>
                    <a:pt x="115" y="395"/>
                  </a:lnTo>
                  <a:lnTo>
                    <a:pt x="115" y="394"/>
                  </a:lnTo>
                  <a:lnTo>
                    <a:pt x="114" y="393"/>
                  </a:lnTo>
                  <a:lnTo>
                    <a:pt x="114" y="394"/>
                  </a:lnTo>
                  <a:lnTo>
                    <a:pt x="112" y="390"/>
                  </a:lnTo>
                  <a:lnTo>
                    <a:pt x="111" y="390"/>
                  </a:lnTo>
                  <a:lnTo>
                    <a:pt x="115" y="388"/>
                  </a:lnTo>
                  <a:lnTo>
                    <a:pt x="116" y="390"/>
                  </a:lnTo>
                  <a:lnTo>
                    <a:pt x="117" y="390"/>
                  </a:lnTo>
                  <a:lnTo>
                    <a:pt x="118" y="390"/>
                  </a:lnTo>
                  <a:lnTo>
                    <a:pt x="117" y="386"/>
                  </a:lnTo>
                  <a:lnTo>
                    <a:pt x="118" y="386"/>
                  </a:lnTo>
                  <a:lnTo>
                    <a:pt x="120" y="385"/>
                  </a:lnTo>
                  <a:lnTo>
                    <a:pt x="121" y="384"/>
                  </a:lnTo>
                  <a:lnTo>
                    <a:pt x="122" y="384"/>
                  </a:lnTo>
                  <a:lnTo>
                    <a:pt x="123" y="384"/>
                  </a:lnTo>
                  <a:lnTo>
                    <a:pt x="126" y="384"/>
                  </a:lnTo>
                  <a:lnTo>
                    <a:pt x="126" y="382"/>
                  </a:lnTo>
                  <a:lnTo>
                    <a:pt x="124" y="381"/>
                  </a:lnTo>
                  <a:lnTo>
                    <a:pt x="126" y="378"/>
                  </a:lnTo>
                  <a:lnTo>
                    <a:pt x="126" y="377"/>
                  </a:lnTo>
                  <a:lnTo>
                    <a:pt x="124" y="375"/>
                  </a:lnTo>
                  <a:lnTo>
                    <a:pt x="123" y="377"/>
                  </a:lnTo>
                  <a:lnTo>
                    <a:pt x="122" y="378"/>
                  </a:lnTo>
                  <a:lnTo>
                    <a:pt x="121" y="378"/>
                  </a:lnTo>
                  <a:lnTo>
                    <a:pt x="119" y="378"/>
                  </a:lnTo>
                  <a:lnTo>
                    <a:pt x="118" y="378"/>
                  </a:lnTo>
                  <a:lnTo>
                    <a:pt x="117" y="376"/>
                  </a:lnTo>
                  <a:lnTo>
                    <a:pt x="117" y="375"/>
                  </a:lnTo>
                  <a:lnTo>
                    <a:pt x="116" y="376"/>
                  </a:lnTo>
                  <a:lnTo>
                    <a:pt x="115" y="377"/>
                  </a:lnTo>
                  <a:lnTo>
                    <a:pt x="114" y="375"/>
                  </a:lnTo>
                  <a:lnTo>
                    <a:pt x="113" y="376"/>
                  </a:lnTo>
                  <a:lnTo>
                    <a:pt x="110" y="378"/>
                  </a:lnTo>
                  <a:lnTo>
                    <a:pt x="109" y="378"/>
                  </a:lnTo>
                  <a:lnTo>
                    <a:pt x="108" y="378"/>
                  </a:lnTo>
                  <a:lnTo>
                    <a:pt x="106" y="376"/>
                  </a:lnTo>
                  <a:lnTo>
                    <a:pt x="105" y="375"/>
                  </a:lnTo>
                  <a:lnTo>
                    <a:pt x="103" y="374"/>
                  </a:lnTo>
                  <a:lnTo>
                    <a:pt x="102" y="372"/>
                  </a:lnTo>
                  <a:lnTo>
                    <a:pt x="103" y="368"/>
                  </a:lnTo>
                  <a:lnTo>
                    <a:pt x="104" y="366"/>
                  </a:lnTo>
                  <a:lnTo>
                    <a:pt x="104" y="366"/>
                  </a:lnTo>
                  <a:lnTo>
                    <a:pt x="102" y="366"/>
                  </a:lnTo>
                  <a:lnTo>
                    <a:pt x="103" y="365"/>
                  </a:lnTo>
                  <a:lnTo>
                    <a:pt x="105" y="363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10" y="360"/>
                  </a:lnTo>
                  <a:lnTo>
                    <a:pt x="110" y="358"/>
                  </a:lnTo>
                  <a:lnTo>
                    <a:pt x="107" y="354"/>
                  </a:lnTo>
                  <a:lnTo>
                    <a:pt x="105" y="351"/>
                  </a:lnTo>
                  <a:lnTo>
                    <a:pt x="104" y="350"/>
                  </a:lnTo>
                  <a:lnTo>
                    <a:pt x="100" y="348"/>
                  </a:lnTo>
                  <a:lnTo>
                    <a:pt x="99" y="347"/>
                  </a:lnTo>
                  <a:lnTo>
                    <a:pt x="97" y="346"/>
                  </a:lnTo>
                  <a:lnTo>
                    <a:pt x="97" y="344"/>
                  </a:lnTo>
                  <a:lnTo>
                    <a:pt x="96" y="342"/>
                  </a:lnTo>
                  <a:lnTo>
                    <a:pt x="96" y="340"/>
                  </a:lnTo>
                  <a:lnTo>
                    <a:pt x="95" y="338"/>
                  </a:lnTo>
                  <a:lnTo>
                    <a:pt x="93" y="337"/>
                  </a:lnTo>
                  <a:lnTo>
                    <a:pt x="89" y="337"/>
                  </a:lnTo>
                  <a:lnTo>
                    <a:pt x="87" y="337"/>
                  </a:lnTo>
                  <a:lnTo>
                    <a:pt x="86" y="336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2"/>
                  </a:lnTo>
                  <a:lnTo>
                    <a:pt x="88" y="331"/>
                  </a:lnTo>
                  <a:lnTo>
                    <a:pt x="89" y="332"/>
                  </a:lnTo>
                  <a:lnTo>
                    <a:pt x="89" y="333"/>
                  </a:lnTo>
                  <a:lnTo>
                    <a:pt x="87" y="333"/>
                  </a:lnTo>
                  <a:lnTo>
                    <a:pt x="87" y="334"/>
                  </a:lnTo>
                  <a:lnTo>
                    <a:pt x="89" y="334"/>
                  </a:lnTo>
                  <a:lnTo>
                    <a:pt x="90" y="334"/>
                  </a:lnTo>
                  <a:lnTo>
                    <a:pt x="90" y="335"/>
                  </a:lnTo>
                  <a:lnTo>
                    <a:pt x="91" y="336"/>
                  </a:lnTo>
                  <a:lnTo>
                    <a:pt x="90" y="334"/>
                  </a:lnTo>
                  <a:lnTo>
                    <a:pt x="91" y="333"/>
                  </a:lnTo>
                  <a:lnTo>
                    <a:pt x="92" y="332"/>
                  </a:lnTo>
                  <a:lnTo>
                    <a:pt x="93" y="331"/>
                  </a:lnTo>
                  <a:lnTo>
                    <a:pt x="94" y="330"/>
                  </a:lnTo>
                  <a:lnTo>
                    <a:pt x="104" y="322"/>
                  </a:lnTo>
                  <a:lnTo>
                    <a:pt x="103" y="321"/>
                  </a:lnTo>
                  <a:lnTo>
                    <a:pt x="103" y="320"/>
                  </a:lnTo>
                  <a:lnTo>
                    <a:pt x="103" y="319"/>
                  </a:lnTo>
                  <a:lnTo>
                    <a:pt x="103" y="318"/>
                  </a:lnTo>
                  <a:lnTo>
                    <a:pt x="106" y="318"/>
                  </a:lnTo>
                  <a:lnTo>
                    <a:pt x="107" y="318"/>
                  </a:lnTo>
                  <a:lnTo>
                    <a:pt x="108" y="317"/>
                  </a:lnTo>
                  <a:lnTo>
                    <a:pt x="107" y="315"/>
                  </a:lnTo>
                  <a:lnTo>
                    <a:pt x="109" y="313"/>
                  </a:lnTo>
                  <a:lnTo>
                    <a:pt x="114" y="312"/>
                  </a:lnTo>
                  <a:lnTo>
                    <a:pt x="114" y="311"/>
                  </a:lnTo>
                  <a:lnTo>
                    <a:pt x="114" y="310"/>
                  </a:lnTo>
                  <a:lnTo>
                    <a:pt x="116" y="306"/>
                  </a:lnTo>
                  <a:lnTo>
                    <a:pt x="116" y="303"/>
                  </a:lnTo>
                  <a:lnTo>
                    <a:pt x="115" y="301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1"/>
                  </a:lnTo>
                  <a:lnTo>
                    <a:pt x="107" y="303"/>
                  </a:lnTo>
                  <a:lnTo>
                    <a:pt x="105" y="304"/>
                  </a:lnTo>
                  <a:lnTo>
                    <a:pt x="104" y="302"/>
                  </a:lnTo>
                  <a:lnTo>
                    <a:pt x="91" y="304"/>
                  </a:lnTo>
                  <a:lnTo>
                    <a:pt x="72" y="307"/>
                  </a:lnTo>
                  <a:lnTo>
                    <a:pt x="69" y="308"/>
                  </a:lnTo>
                  <a:lnTo>
                    <a:pt x="69" y="310"/>
                  </a:lnTo>
                  <a:lnTo>
                    <a:pt x="68" y="310"/>
                  </a:lnTo>
                  <a:lnTo>
                    <a:pt x="63" y="312"/>
                  </a:lnTo>
                  <a:lnTo>
                    <a:pt x="63" y="312"/>
                  </a:lnTo>
                  <a:lnTo>
                    <a:pt x="62" y="312"/>
                  </a:lnTo>
                  <a:lnTo>
                    <a:pt x="57" y="312"/>
                  </a:lnTo>
                  <a:lnTo>
                    <a:pt x="57" y="312"/>
                  </a:lnTo>
                  <a:lnTo>
                    <a:pt x="55" y="312"/>
                  </a:lnTo>
                  <a:lnTo>
                    <a:pt x="54" y="312"/>
                  </a:lnTo>
                  <a:lnTo>
                    <a:pt x="53" y="313"/>
                  </a:lnTo>
                  <a:lnTo>
                    <a:pt x="53" y="314"/>
                  </a:lnTo>
                  <a:lnTo>
                    <a:pt x="52" y="314"/>
                  </a:lnTo>
                  <a:lnTo>
                    <a:pt x="51" y="313"/>
                  </a:lnTo>
                  <a:lnTo>
                    <a:pt x="45" y="315"/>
                  </a:lnTo>
                  <a:lnTo>
                    <a:pt x="40" y="315"/>
                  </a:lnTo>
                  <a:lnTo>
                    <a:pt x="37" y="313"/>
                  </a:lnTo>
                  <a:lnTo>
                    <a:pt x="37" y="311"/>
                  </a:lnTo>
                  <a:lnTo>
                    <a:pt x="39" y="305"/>
                  </a:lnTo>
                  <a:lnTo>
                    <a:pt x="40" y="299"/>
                  </a:lnTo>
                  <a:lnTo>
                    <a:pt x="44" y="295"/>
                  </a:lnTo>
                  <a:lnTo>
                    <a:pt x="45" y="293"/>
                  </a:lnTo>
                  <a:lnTo>
                    <a:pt x="45" y="286"/>
                  </a:lnTo>
                  <a:lnTo>
                    <a:pt x="45" y="285"/>
                  </a:lnTo>
                  <a:lnTo>
                    <a:pt x="43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4" y="278"/>
                  </a:lnTo>
                  <a:lnTo>
                    <a:pt x="44" y="275"/>
                  </a:lnTo>
                  <a:lnTo>
                    <a:pt x="45" y="272"/>
                  </a:lnTo>
                  <a:lnTo>
                    <a:pt x="44" y="271"/>
                  </a:lnTo>
                  <a:lnTo>
                    <a:pt x="43" y="270"/>
                  </a:lnTo>
                  <a:lnTo>
                    <a:pt x="43" y="270"/>
                  </a:lnTo>
                  <a:lnTo>
                    <a:pt x="45" y="264"/>
                  </a:lnTo>
                  <a:lnTo>
                    <a:pt x="45" y="263"/>
                  </a:lnTo>
                  <a:lnTo>
                    <a:pt x="44" y="260"/>
                  </a:lnTo>
                  <a:lnTo>
                    <a:pt x="44" y="259"/>
                  </a:lnTo>
                  <a:lnTo>
                    <a:pt x="45" y="258"/>
                  </a:lnTo>
                  <a:lnTo>
                    <a:pt x="45" y="257"/>
                  </a:lnTo>
                  <a:lnTo>
                    <a:pt x="45" y="256"/>
                  </a:lnTo>
                  <a:lnTo>
                    <a:pt x="45" y="255"/>
                  </a:lnTo>
                  <a:lnTo>
                    <a:pt x="47" y="252"/>
                  </a:lnTo>
                  <a:lnTo>
                    <a:pt x="48" y="251"/>
                  </a:lnTo>
                  <a:lnTo>
                    <a:pt x="53" y="252"/>
                  </a:lnTo>
                  <a:lnTo>
                    <a:pt x="55" y="251"/>
                  </a:lnTo>
                  <a:lnTo>
                    <a:pt x="57" y="250"/>
                  </a:lnTo>
                  <a:lnTo>
                    <a:pt x="58" y="249"/>
                  </a:lnTo>
                  <a:lnTo>
                    <a:pt x="63" y="246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4" y="240"/>
                  </a:lnTo>
                  <a:lnTo>
                    <a:pt x="65" y="240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7" y="237"/>
                  </a:lnTo>
                  <a:lnTo>
                    <a:pt x="67" y="235"/>
                  </a:lnTo>
                  <a:lnTo>
                    <a:pt x="67" y="233"/>
                  </a:lnTo>
                  <a:lnTo>
                    <a:pt x="66" y="231"/>
                  </a:lnTo>
                  <a:lnTo>
                    <a:pt x="67" y="229"/>
                  </a:lnTo>
                  <a:lnTo>
                    <a:pt x="67" y="228"/>
                  </a:lnTo>
                  <a:lnTo>
                    <a:pt x="68" y="228"/>
                  </a:lnTo>
                  <a:lnTo>
                    <a:pt x="69" y="228"/>
                  </a:lnTo>
                  <a:lnTo>
                    <a:pt x="70" y="228"/>
                  </a:lnTo>
                  <a:lnTo>
                    <a:pt x="73" y="228"/>
                  </a:lnTo>
                  <a:lnTo>
                    <a:pt x="75" y="227"/>
                  </a:lnTo>
                  <a:lnTo>
                    <a:pt x="77" y="225"/>
                  </a:lnTo>
                  <a:lnTo>
                    <a:pt x="81" y="220"/>
                  </a:lnTo>
                  <a:lnTo>
                    <a:pt x="82" y="219"/>
                  </a:lnTo>
                  <a:lnTo>
                    <a:pt x="83" y="219"/>
                  </a:lnTo>
                  <a:lnTo>
                    <a:pt x="84" y="218"/>
                  </a:lnTo>
                  <a:lnTo>
                    <a:pt x="85" y="217"/>
                  </a:lnTo>
                  <a:lnTo>
                    <a:pt x="95" y="205"/>
                  </a:lnTo>
                  <a:lnTo>
                    <a:pt x="97" y="204"/>
                  </a:lnTo>
                  <a:lnTo>
                    <a:pt x="100" y="204"/>
                  </a:lnTo>
                  <a:lnTo>
                    <a:pt x="108" y="204"/>
                  </a:lnTo>
                  <a:lnTo>
                    <a:pt x="111" y="204"/>
                  </a:lnTo>
                  <a:lnTo>
                    <a:pt x="112" y="204"/>
                  </a:lnTo>
                  <a:lnTo>
                    <a:pt x="115" y="205"/>
                  </a:lnTo>
                  <a:lnTo>
                    <a:pt x="120" y="205"/>
                  </a:lnTo>
                  <a:lnTo>
                    <a:pt x="122" y="205"/>
                  </a:lnTo>
                  <a:lnTo>
                    <a:pt x="124" y="204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34" y="198"/>
                  </a:lnTo>
                  <a:lnTo>
                    <a:pt x="136" y="198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5" y="196"/>
                  </a:lnTo>
                  <a:lnTo>
                    <a:pt x="147" y="196"/>
                  </a:lnTo>
                  <a:lnTo>
                    <a:pt x="148" y="198"/>
                  </a:lnTo>
                  <a:lnTo>
                    <a:pt x="149" y="199"/>
                  </a:lnTo>
                  <a:lnTo>
                    <a:pt x="150" y="203"/>
                  </a:lnTo>
                  <a:lnTo>
                    <a:pt x="149" y="204"/>
                  </a:lnTo>
                  <a:lnTo>
                    <a:pt x="148" y="204"/>
                  </a:lnTo>
                  <a:lnTo>
                    <a:pt x="148" y="203"/>
                  </a:lnTo>
                  <a:lnTo>
                    <a:pt x="147" y="204"/>
                  </a:lnTo>
                  <a:lnTo>
                    <a:pt x="151" y="208"/>
                  </a:lnTo>
                  <a:lnTo>
                    <a:pt x="156" y="211"/>
                  </a:lnTo>
                  <a:lnTo>
                    <a:pt x="161" y="214"/>
                  </a:lnTo>
                  <a:lnTo>
                    <a:pt x="168" y="215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75" y="213"/>
                  </a:lnTo>
                  <a:lnTo>
                    <a:pt x="176" y="212"/>
                  </a:lnTo>
                  <a:lnTo>
                    <a:pt x="178" y="213"/>
                  </a:lnTo>
                  <a:lnTo>
                    <a:pt x="181" y="214"/>
                  </a:lnTo>
                  <a:lnTo>
                    <a:pt x="183" y="215"/>
                  </a:lnTo>
                  <a:lnTo>
                    <a:pt x="185" y="213"/>
                  </a:lnTo>
                  <a:lnTo>
                    <a:pt x="187" y="214"/>
                  </a:lnTo>
                  <a:lnTo>
                    <a:pt x="189" y="215"/>
                  </a:lnTo>
                  <a:lnTo>
                    <a:pt x="192" y="214"/>
                  </a:lnTo>
                  <a:lnTo>
                    <a:pt x="194" y="210"/>
                  </a:lnTo>
                  <a:lnTo>
                    <a:pt x="199" y="208"/>
                  </a:lnTo>
                  <a:lnTo>
                    <a:pt x="201" y="206"/>
                  </a:lnTo>
                  <a:lnTo>
                    <a:pt x="199" y="206"/>
                  </a:lnTo>
                  <a:lnTo>
                    <a:pt x="194" y="204"/>
                  </a:lnTo>
                  <a:lnTo>
                    <a:pt x="193" y="205"/>
                  </a:lnTo>
                  <a:lnTo>
                    <a:pt x="192" y="205"/>
                  </a:lnTo>
                  <a:lnTo>
                    <a:pt x="192" y="204"/>
                  </a:lnTo>
                  <a:lnTo>
                    <a:pt x="191" y="203"/>
                  </a:lnTo>
                  <a:lnTo>
                    <a:pt x="190" y="203"/>
                  </a:lnTo>
                  <a:lnTo>
                    <a:pt x="189" y="202"/>
                  </a:lnTo>
                  <a:lnTo>
                    <a:pt x="189" y="201"/>
                  </a:lnTo>
                  <a:lnTo>
                    <a:pt x="189" y="200"/>
                  </a:lnTo>
                  <a:lnTo>
                    <a:pt x="189" y="198"/>
                  </a:lnTo>
                  <a:lnTo>
                    <a:pt x="189" y="198"/>
                  </a:lnTo>
                  <a:lnTo>
                    <a:pt x="188" y="198"/>
                  </a:lnTo>
                  <a:lnTo>
                    <a:pt x="187" y="198"/>
                  </a:lnTo>
                  <a:lnTo>
                    <a:pt x="186" y="197"/>
                  </a:lnTo>
                  <a:lnTo>
                    <a:pt x="183" y="194"/>
                  </a:lnTo>
                  <a:lnTo>
                    <a:pt x="183" y="193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84" y="191"/>
                  </a:lnTo>
                  <a:lnTo>
                    <a:pt x="186" y="189"/>
                  </a:lnTo>
                  <a:lnTo>
                    <a:pt x="187" y="189"/>
                  </a:lnTo>
                  <a:lnTo>
                    <a:pt x="188" y="189"/>
                  </a:lnTo>
                  <a:lnTo>
                    <a:pt x="189" y="190"/>
                  </a:lnTo>
                  <a:lnTo>
                    <a:pt x="189" y="188"/>
                  </a:lnTo>
                  <a:lnTo>
                    <a:pt x="191" y="190"/>
                  </a:lnTo>
                  <a:lnTo>
                    <a:pt x="191" y="191"/>
                  </a:lnTo>
                  <a:lnTo>
                    <a:pt x="192" y="191"/>
                  </a:lnTo>
                  <a:lnTo>
                    <a:pt x="192" y="190"/>
                  </a:lnTo>
                  <a:lnTo>
                    <a:pt x="193" y="190"/>
                  </a:lnTo>
                  <a:lnTo>
                    <a:pt x="208" y="192"/>
                  </a:lnTo>
                  <a:lnTo>
                    <a:pt x="212" y="193"/>
                  </a:lnTo>
                  <a:lnTo>
                    <a:pt x="214" y="196"/>
                  </a:lnTo>
                  <a:lnTo>
                    <a:pt x="213" y="198"/>
                  </a:lnTo>
                  <a:lnTo>
                    <a:pt x="205" y="202"/>
                  </a:lnTo>
                  <a:lnTo>
                    <a:pt x="202" y="204"/>
                  </a:lnTo>
                  <a:lnTo>
                    <a:pt x="202" y="207"/>
                  </a:lnTo>
                  <a:lnTo>
                    <a:pt x="206" y="209"/>
                  </a:lnTo>
                  <a:lnTo>
                    <a:pt x="213" y="208"/>
                  </a:lnTo>
                  <a:lnTo>
                    <a:pt x="221" y="204"/>
                  </a:lnTo>
                  <a:lnTo>
                    <a:pt x="243" y="204"/>
                  </a:lnTo>
                  <a:lnTo>
                    <a:pt x="247" y="204"/>
                  </a:lnTo>
                  <a:lnTo>
                    <a:pt x="255" y="204"/>
                  </a:lnTo>
                  <a:lnTo>
                    <a:pt x="254" y="204"/>
                  </a:lnTo>
                  <a:lnTo>
                    <a:pt x="253" y="205"/>
                  </a:lnTo>
                  <a:lnTo>
                    <a:pt x="252" y="205"/>
                  </a:lnTo>
                  <a:lnTo>
                    <a:pt x="252" y="207"/>
                  </a:lnTo>
                  <a:lnTo>
                    <a:pt x="255" y="205"/>
                  </a:lnTo>
                  <a:lnTo>
                    <a:pt x="260" y="205"/>
                  </a:lnTo>
                  <a:lnTo>
                    <a:pt x="264" y="206"/>
                  </a:lnTo>
                  <a:lnTo>
                    <a:pt x="268" y="209"/>
                  </a:lnTo>
                  <a:lnTo>
                    <a:pt x="269" y="208"/>
                  </a:lnTo>
                  <a:lnTo>
                    <a:pt x="270" y="209"/>
                  </a:lnTo>
                  <a:lnTo>
                    <a:pt x="271" y="208"/>
                  </a:lnTo>
                  <a:lnTo>
                    <a:pt x="272" y="207"/>
                  </a:lnTo>
                  <a:lnTo>
                    <a:pt x="273" y="207"/>
                  </a:lnTo>
                  <a:lnTo>
                    <a:pt x="278" y="206"/>
                  </a:lnTo>
                  <a:lnTo>
                    <a:pt x="279" y="204"/>
                  </a:lnTo>
                  <a:lnTo>
                    <a:pt x="280" y="204"/>
                  </a:lnTo>
                  <a:lnTo>
                    <a:pt x="282" y="204"/>
                  </a:lnTo>
                  <a:lnTo>
                    <a:pt x="285" y="205"/>
                  </a:lnTo>
                  <a:lnTo>
                    <a:pt x="288" y="205"/>
                  </a:lnTo>
                  <a:lnTo>
                    <a:pt x="291" y="206"/>
                  </a:lnTo>
                  <a:lnTo>
                    <a:pt x="291" y="206"/>
                  </a:lnTo>
                  <a:lnTo>
                    <a:pt x="294" y="208"/>
                  </a:lnTo>
                  <a:lnTo>
                    <a:pt x="296" y="209"/>
                  </a:lnTo>
                  <a:lnTo>
                    <a:pt x="297" y="209"/>
                  </a:lnTo>
                  <a:lnTo>
                    <a:pt x="304" y="209"/>
                  </a:lnTo>
                  <a:lnTo>
                    <a:pt x="306" y="208"/>
                  </a:lnTo>
                  <a:lnTo>
                    <a:pt x="307" y="207"/>
                  </a:lnTo>
                  <a:lnTo>
                    <a:pt x="308" y="205"/>
                  </a:lnTo>
                  <a:lnTo>
                    <a:pt x="309" y="203"/>
                  </a:lnTo>
                  <a:lnTo>
                    <a:pt x="309" y="201"/>
                  </a:lnTo>
                  <a:lnTo>
                    <a:pt x="310" y="202"/>
                  </a:lnTo>
                  <a:lnTo>
                    <a:pt x="312" y="202"/>
                  </a:lnTo>
                  <a:lnTo>
                    <a:pt x="313" y="201"/>
                  </a:lnTo>
                  <a:lnTo>
                    <a:pt x="315" y="200"/>
                  </a:lnTo>
                  <a:lnTo>
                    <a:pt x="313" y="198"/>
                  </a:lnTo>
                  <a:lnTo>
                    <a:pt x="311" y="197"/>
                  </a:lnTo>
                  <a:lnTo>
                    <a:pt x="309" y="195"/>
                  </a:lnTo>
                  <a:lnTo>
                    <a:pt x="307" y="195"/>
                  </a:lnTo>
                  <a:lnTo>
                    <a:pt x="302" y="195"/>
                  </a:lnTo>
                  <a:lnTo>
                    <a:pt x="301" y="195"/>
                  </a:lnTo>
                  <a:lnTo>
                    <a:pt x="299" y="197"/>
                  </a:lnTo>
                  <a:lnTo>
                    <a:pt x="298" y="197"/>
                  </a:lnTo>
                  <a:lnTo>
                    <a:pt x="293" y="196"/>
                  </a:lnTo>
                  <a:lnTo>
                    <a:pt x="285" y="191"/>
                  </a:lnTo>
                  <a:lnTo>
                    <a:pt x="280" y="190"/>
                  </a:lnTo>
                  <a:lnTo>
                    <a:pt x="282" y="186"/>
                  </a:lnTo>
                  <a:lnTo>
                    <a:pt x="285" y="184"/>
                  </a:lnTo>
                  <a:lnTo>
                    <a:pt x="291" y="181"/>
                  </a:lnTo>
                  <a:lnTo>
                    <a:pt x="294" y="180"/>
                  </a:lnTo>
                  <a:lnTo>
                    <a:pt x="298" y="176"/>
                  </a:lnTo>
                  <a:lnTo>
                    <a:pt x="300" y="175"/>
                  </a:lnTo>
                  <a:lnTo>
                    <a:pt x="327" y="173"/>
                  </a:lnTo>
                  <a:lnTo>
                    <a:pt x="330" y="172"/>
                  </a:lnTo>
                  <a:lnTo>
                    <a:pt x="333" y="169"/>
                  </a:lnTo>
                  <a:lnTo>
                    <a:pt x="336" y="168"/>
                  </a:lnTo>
                  <a:lnTo>
                    <a:pt x="337" y="168"/>
                  </a:lnTo>
                  <a:lnTo>
                    <a:pt x="338" y="169"/>
                  </a:lnTo>
                  <a:lnTo>
                    <a:pt x="339" y="170"/>
                  </a:lnTo>
                  <a:lnTo>
                    <a:pt x="339" y="170"/>
                  </a:lnTo>
                  <a:lnTo>
                    <a:pt x="340" y="169"/>
                  </a:lnTo>
                  <a:lnTo>
                    <a:pt x="341" y="168"/>
                  </a:lnTo>
                  <a:lnTo>
                    <a:pt x="343" y="168"/>
                  </a:lnTo>
                  <a:lnTo>
                    <a:pt x="343" y="168"/>
                  </a:lnTo>
                  <a:lnTo>
                    <a:pt x="344" y="167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6" y="165"/>
                  </a:lnTo>
                  <a:lnTo>
                    <a:pt x="347" y="165"/>
                  </a:lnTo>
                  <a:lnTo>
                    <a:pt x="349" y="166"/>
                  </a:lnTo>
                  <a:lnTo>
                    <a:pt x="350" y="168"/>
                  </a:lnTo>
                  <a:lnTo>
                    <a:pt x="351" y="170"/>
                  </a:lnTo>
                  <a:lnTo>
                    <a:pt x="351" y="170"/>
                  </a:lnTo>
                  <a:lnTo>
                    <a:pt x="369" y="166"/>
                  </a:lnTo>
                  <a:lnTo>
                    <a:pt x="379" y="165"/>
                  </a:lnTo>
                  <a:lnTo>
                    <a:pt x="382" y="167"/>
                  </a:lnTo>
                  <a:lnTo>
                    <a:pt x="384" y="167"/>
                  </a:lnTo>
                  <a:lnTo>
                    <a:pt x="386" y="164"/>
                  </a:lnTo>
                  <a:lnTo>
                    <a:pt x="385" y="162"/>
                  </a:lnTo>
                  <a:lnTo>
                    <a:pt x="382" y="161"/>
                  </a:lnTo>
                  <a:lnTo>
                    <a:pt x="374" y="162"/>
                  </a:lnTo>
                  <a:lnTo>
                    <a:pt x="373" y="162"/>
                  </a:lnTo>
                  <a:lnTo>
                    <a:pt x="372" y="163"/>
                  </a:lnTo>
                  <a:lnTo>
                    <a:pt x="371" y="163"/>
                  </a:lnTo>
                  <a:lnTo>
                    <a:pt x="370" y="162"/>
                  </a:lnTo>
                  <a:lnTo>
                    <a:pt x="368" y="161"/>
                  </a:lnTo>
                  <a:lnTo>
                    <a:pt x="366" y="160"/>
                  </a:lnTo>
                  <a:lnTo>
                    <a:pt x="363" y="159"/>
                  </a:lnTo>
                  <a:lnTo>
                    <a:pt x="361" y="159"/>
                  </a:lnTo>
                  <a:lnTo>
                    <a:pt x="339" y="160"/>
                  </a:lnTo>
                  <a:lnTo>
                    <a:pt x="338" y="160"/>
                  </a:lnTo>
                  <a:lnTo>
                    <a:pt x="337" y="162"/>
                  </a:lnTo>
                  <a:lnTo>
                    <a:pt x="335" y="162"/>
                  </a:lnTo>
                  <a:lnTo>
                    <a:pt x="333" y="162"/>
                  </a:lnTo>
                  <a:lnTo>
                    <a:pt x="333" y="160"/>
                  </a:lnTo>
                  <a:lnTo>
                    <a:pt x="332" y="159"/>
                  </a:lnTo>
                  <a:lnTo>
                    <a:pt x="332" y="158"/>
                  </a:lnTo>
                  <a:lnTo>
                    <a:pt x="331" y="158"/>
                  </a:lnTo>
                  <a:lnTo>
                    <a:pt x="331" y="157"/>
                  </a:lnTo>
                  <a:lnTo>
                    <a:pt x="332" y="157"/>
                  </a:lnTo>
                  <a:lnTo>
                    <a:pt x="332" y="155"/>
                  </a:lnTo>
                  <a:lnTo>
                    <a:pt x="331" y="155"/>
                  </a:lnTo>
                  <a:lnTo>
                    <a:pt x="330" y="155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28" y="154"/>
                  </a:lnTo>
                  <a:lnTo>
                    <a:pt x="327" y="155"/>
                  </a:lnTo>
                  <a:lnTo>
                    <a:pt x="327" y="155"/>
                  </a:lnTo>
                  <a:lnTo>
                    <a:pt x="324" y="155"/>
                  </a:lnTo>
                  <a:lnTo>
                    <a:pt x="324" y="155"/>
                  </a:lnTo>
                  <a:lnTo>
                    <a:pt x="325" y="155"/>
                  </a:lnTo>
                  <a:lnTo>
                    <a:pt x="326" y="154"/>
                  </a:lnTo>
                  <a:lnTo>
                    <a:pt x="326" y="153"/>
                  </a:lnTo>
                  <a:lnTo>
                    <a:pt x="326" y="152"/>
                  </a:lnTo>
                  <a:lnTo>
                    <a:pt x="327" y="153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5" y="149"/>
                  </a:lnTo>
                  <a:lnTo>
                    <a:pt x="324" y="148"/>
                  </a:lnTo>
                  <a:lnTo>
                    <a:pt x="322" y="147"/>
                  </a:lnTo>
                  <a:lnTo>
                    <a:pt x="321" y="147"/>
                  </a:lnTo>
                  <a:lnTo>
                    <a:pt x="319" y="145"/>
                  </a:lnTo>
                  <a:lnTo>
                    <a:pt x="314" y="143"/>
                  </a:lnTo>
                  <a:lnTo>
                    <a:pt x="312" y="142"/>
                  </a:lnTo>
                  <a:lnTo>
                    <a:pt x="310" y="139"/>
                  </a:lnTo>
                  <a:lnTo>
                    <a:pt x="309" y="137"/>
                  </a:lnTo>
                  <a:lnTo>
                    <a:pt x="303" y="135"/>
                  </a:lnTo>
                  <a:lnTo>
                    <a:pt x="304" y="135"/>
                  </a:lnTo>
                  <a:lnTo>
                    <a:pt x="304" y="134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3" y="131"/>
                  </a:lnTo>
                  <a:lnTo>
                    <a:pt x="302" y="129"/>
                  </a:lnTo>
                  <a:lnTo>
                    <a:pt x="303" y="128"/>
                  </a:lnTo>
                  <a:lnTo>
                    <a:pt x="305" y="126"/>
                  </a:lnTo>
                  <a:lnTo>
                    <a:pt x="307" y="124"/>
                  </a:lnTo>
                  <a:lnTo>
                    <a:pt x="308" y="119"/>
                  </a:lnTo>
                  <a:lnTo>
                    <a:pt x="309" y="118"/>
                  </a:lnTo>
                  <a:lnTo>
                    <a:pt x="309" y="116"/>
                  </a:lnTo>
                  <a:lnTo>
                    <a:pt x="307" y="114"/>
                  </a:lnTo>
                  <a:lnTo>
                    <a:pt x="309" y="111"/>
                  </a:lnTo>
                  <a:lnTo>
                    <a:pt x="313" y="107"/>
                  </a:lnTo>
                  <a:lnTo>
                    <a:pt x="316" y="105"/>
                  </a:lnTo>
                  <a:lnTo>
                    <a:pt x="319" y="106"/>
                  </a:lnTo>
                  <a:lnTo>
                    <a:pt x="320" y="106"/>
                  </a:lnTo>
                  <a:lnTo>
                    <a:pt x="321" y="104"/>
                  </a:lnTo>
                  <a:lnTo>
                    <a:pt x="321" y="104"/>
                  </a:lnTo>
                  <a:lnTo>
                    <a:pt x="339" y="107"/>
                  </a:lnTo>
                  <a:lnTo>
                    <a:pt x="357" y="112"/>
                  </a:lnTo>
                  <a:lnTo>
                    <a:pt x="381" y="115"/>
                  </a:lnTo>
                  <a:lnTo>
                    <a:pt x="404" y="116"/>
                  </a:lnTo>
                  <a:lnTo>
                    <a:pt x="406" y="115"/>
                  </a:lnTo>
                  <a:lnTo>
                    <a:pt x="407" y="114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2" y="112"/>
                  </a:lnTo>
                  <a:lnTo>
                    <a:pt x="412" y="111"/>
                  </a:lnTo>
                  <a:lnTo>
                    <a:pt x="413" y="110"/>
                  </a:lnTo>
                  <a:lnTo>
                    <a:pt x="415" y="109"/>
                  </a:lnTo>
                  <a:lnTo>
                    <a:pt x="416" y="107"/>
                  </a:lnTo>
                  <a:lnTo>
                    <a:pt x="417" y="107"/>
                  </a:lnTo>
                  <a:lnTo>
                    <a:pt x="418" y="108"/>
                  </a:lnTo>
                  <a:lnTo>
                    <a:pt x="422" y="109"/>
                  </a:lnTo>
                  <a:lnTo>
                    <a:pt x="424" y="111"/>
                  </a:lnTo>
                  <a:lnTo>
                    <a:pt x="454" y="119"/>
                  </a:lnTo>
                  <a:lnTo>
                    <a:pt x="457" y="121"/>
                  </a:lnTo>
                  <a:lnTo>
                    <a:pt x="459" y="122"/>
                  </a:lnTo>
                  <a:lnTo>
                    <a:pt x="466" y="123"/>
                  </a:lnTo>
                  <a:lnTo>
                    <a:pt x="490" y="123"/>
                  </a:lnTo>
                  <a:lnTo>
                    <a:pt x="492" y="121"/>
                  </a:lnTo>
                  <a:lnTo>
                    <a:pt x="493" y="121"/>
                  </a:lnTo>
                  <a:lnTo>
                    <a:pt x="494" y="121"/>
                  </a:lnTo>
                  <a:lnTo>
                    <a:pt x="496" y="122"/>
                  </a:lnTo>
                  <a:lnTo>
                    <a:pt x="496" y="122"/>
                  </a:lnTo>
                  <a:lnTo>
                    <a:pt x="501" y="121"/>
                  </a:lnTo>
                  <a:lnTo>
                    <a:pt x="502" y="122"/>
                  </a:lnTo>
                  <a:lnTo>
                    <a:pt x="502" y="122"/>
                  </a:lnTo>
                  <a:lnTo>
                    <a:pt x="503" y="122"/>
                  </a:lnTo>
                  <a:lnTo>
                    <a:pt x="503" y="121"/>
                  </a:lnTo>
                  <a:lnTo>
                    <a:pt x="503" y="120"/>
                  </a:lnTo>
                  <a:lnTo>
                    <a:pt x="504" y="120"/>
                  </a:lnTo>
                  <a:lnTo>
                    <a:pt x="508" y="119"/>
                  </a:lnTo>
                  <a:lnTo>
                    <a:pt x="511" y="117"/>
                  </a:lnTo>
                  <a:lnTo>
                    <a:pt x="515" y="112"/>
                  </a:lnTo>
                  <a:lnTo>
                    <a:pt x="517" y="110"/>
                  </a:lnTo>
                  <a:lnTo>
                    <a:pt x="518" y="108"/>
                  </a:lnTo>
                  <a:lnTo>
                    <a:pt x="518" y="107"/>
                  </a:lnTo>
                  <a:lnTo>
                    <a:pt x="518" y="104"/>
                  </a:lnTo>
                  <a:lnTo>
                    <a:pt x="518" y="103"/>
                  </a:lnTo>
                  <a:lnTo>
                    <a:pt x="519" y="101"/>
                  </a:lnTo>
                  <a:lnTo>
                    <a:pt x="520" y="99"/>
                  </a:lnTo>
                  <a:lnTo>
                    <a:pt x="519" y="99"/>
                  </a:lnTo>
                  <a:lnTo>
                    <a:pt x="517" y="97"/>
                  </a:lnTo>
                  <a:lnTo>
                    <a:pt x="517" y="96"/>
                  </a:lnTo>
                  <a:lnTo>
                    <a:pt x="518" y="95"/>
                  </a:lnTo>
                  <a:lnTo>
                    <a:pt x="520" y="95"/>
                  </a:lnTo>
                  <a:lnTo>
                    <a:pt x="524" y="94"/>
                  </a:lnTo>
                  <a:lnTo>
                    <a:pt x="525" y="94"/>
                  </a:lnTo>
                  <a:lnTo>
                    <a:pt x="526" y="91"/>
                  </a:lnTo>
                  <a:lnTo>
                    <a:pt x="526" y="90"/>
                  </a:lnTo>
                  <a:lnTo>
                    <a:pt x="527" y="90"/>
                  </a:lnTo>
                  <a:lnTo>
                    <a:pt x="541" y="85"/>
                  </a:lnTo>
                  <a:lnTo>
                    <a:pt x="560" y="72"/>
                  </a:lnTo>
                  <a:lnTo>
                    <a:pt x="571" y="67"/>
                  </a:lnTo>
                  <a:lnTo>
                    <a:pt x="574" y="65"/>
                  </a:lnTo>
                  <a:lnTo>
                    <a:pt x="575" y="64"/>
                  </a:lnTo>
                  <a:lnTo>
                    <a:pt x="584" y="61"/>
                  </a:lnTo>
                  <a:lnTo>
                    <a:pt x="586" y="59"/>
                  </a:lnTo>
                  <a:lnTo>
                    <a:pt x="587" y="56"/>
                  </a:lnTo>
                  <a:lnTo>
                    <a:pt x="593" y="49"/>
                  </a:lnTo>
                  <a:lnTo>
                    <a:pt x="594" y="49"/>
                  </a:lnTo>
                  <a:lnTo>
                    <a:pt x="595" y="47"/>
                  </a:lnTo>
                  <a:lnTo>
                    <a:pt x="598" y="46"/>
                  </a:lnTo>
                  <a:lnTo>
                    <a:pt x="604" y="45"/>
                  </a:lnTo>
                  <a:lnTo>
                    <a:pt x="604" y="44"/>
                  </a:lnTo>
                  <a:lnTo>
                    <a:pt x="604" y="44"/>
                  </a:lnTo>
                  <a:lnTo>
                    <a:pt x="605" y="44"/>
                  </a:lnTo>
                  <a:lnTo>
                    <a:pt x="605" y="43"/>
                  </a:lnTo>
                  <a:lnTo>
                    <a:pt x="605" y="42"/>
                  </a:lnTo>
                  <a:lnTo>
                    <a:pt x="606" y="42"/>
                  </a:lnTo>
                  <a:lnTo>
                    <a:pt x="607" y="43"/>
                  </a:lnTo>
                  <a:lnTo>
                    <a:pt x="608" y="44"/>
                  </a:lnTo>
                  <a:lnTo>
                    <a:pt x="610" y="43"/>
                  </a:lnTo>
                  <a:lnTo>
                    <a:pt x="611" y="41"/>
                  </a:lnTo>
                  <a:lnTo>
                    <a:pt x="612" y="40"/>
                  </a:lnTo>
                  <a:lnTo>
                    <a:pt x="619" y="36"/>
                  </a:lnTo>
                  <a:lnTo>
                    <a:pt x="620" y="35"/>
                  </a:lnTo>
                  <a:lnTo>
                    <a:pt x="621" y="35"/>
                  </a:lnTo>
                  <a:lnTo>
                    <a:pt x="622" y="35"/>
                  </a:lnTo>
                  <a:lnTo>
                    <a:pt x="623" y="35"/>
                  </a:lnTo>
                  <a:lnTo>
                    <a:pt x="625" y="34"/>
                  </a:lnTo>
                  <a:lnTo>
                    <a:pt x="627" y="32"/>
                  </a:lnTo>
                  <a:lnTo>
                    <a:pt x="629" y="31"/>
                  </a:lnTo>
                  <a:lnTo>
                    <a:pt x="631" y="32"/>
                  </a:lnTo>
                  <a:lnTo>
                    <a:pt x="633" y="32"/>
                  </a:lnTo>
                  <a:lnTo>
                    <a:pt x="639" y="30"/>
                  </a:lnTo>
                  <a:lnTo>
                    <a:pt x="640" y="29"/>
                  </a:lnTo>
                  <a:lnTo>
                    <a:pt x="641" y="29"/>
                  </a:lnTo>
                  <a:lnTo>
                    <a:pt x="644" y="29"/>
                  </a:lnTo>
                  <a:lnTo>
                    <a:pt x="646" y="29"/>
                  </a:lnTo>
                  <a:lnTo>
                    <a:pt x="648" y="28"/>
                  </a:lnTo>
                  <a:lnTo>
                    <a:pt x="649" y="29"/>
                  </a:lnTo>
                  <a:lnTo>
                    <a:pt x="655" y="27"/>
                  </a:lnTo>
                  <a:lnTo>
                    <a:pt x="658" y="25"/>
                  </a:lnTo>
                  <a:lnTo>
                    <a:pt x="663" y="23"/>
                  </a:lnTo>
                  <a:lnTo>
                    <a:pt x="676" y="17"/>
                  </a:lnTo>
                  <a:lnTo>
                    <a:pt x="691" y="10"/>
                  </a:lnTo>
                  <a:lnTo>
                    <a:pt x="694" y="10"/>
                  </a:lnTo>
                  <a:lnTo>
                    <a:pt x="701" y="11"/>
                  </a:lnTo>
                  <a:lnTo>
                    <a:pt x="711" y="11"/>
                  </a:lnTo>
                  <a:lnTo>
                    <a:pt x="712" y="11"/>
                  </a:lnTo>
                  <a:lnTo>
                    <a:pt x="717" y="13"/>
                  </a:lnTo>
                  <a:lnTo>
                    <a:pt x="736" y="15"/>
                  </a:lnTo>
                  <a:lnTo>
                    <a:pt x="738" y="15"/>
                  </a:lnTo>
                  <a:lnTo>
                    <a:pt x="741" y="16"/>
                  </a:lnTo>
                  <a:lnTo>
                    <a:pt x="752" y="15"/>
                  </a:lnTo>
                  <a:lnTo>
                    <a:pt x="782" y="18"/>
                  </a:lnTo>
                  <a:lnTo>
                    <a:pt x="792" y="16"/>
                  </a:lnTo>
                  <a:lnTo>
                    <a:pt x="796" y="16"/>
                  </a:lnTo>
                  <a:lnTo>
                    <a:pt x="797" y="16"/>
                  </a:lnTo>
                  <a:lnTo>
                    <a:pt x="799" y="17"/>
                  </a:lnTo>
                  <a:lnTo>
                    <a:pt x="802" y="18"/>
                  </a:lnTo>
                  <a:lnTo>
                    <a:pt x="814" y="19"/>
                  </a:lnTo>
                  <a:lnTo>
                    <a:pt x="820" y="18"/>
                  </a:lnTo>
                  <a:lnTo>
                    <a:pt x="824" y="17"/>
                  </a:lnTo>
                  <a:lnTo>
                    <a:pt x="826" y="16"/>
                  </a:lnTo>
                  <a:lnTo>
                    <a:pt x="829" y="13"/>
                  </a:lnTo>
                  <a:lnTo>
                    <a:pt x="832" y="11"/>
                  </a:lnTo>
                  <a:lnTo>
                    <a:pt x="835" y="8"/>
                  </a:lnTo>
                  <a:lnTo>
                    <a:pt x="837" y="4"/>
                  </a:lnTo>
                  <a:lnTo>
                    <a:pt x="838" y="0"/>
                  </a:lnTo>
                  <a:lnTo>
                    <a:pt x="838" y="1"/>
                  </a:lnTo>
                  <a:lnTo>
                    <a:pt x="841" y="1"/>
                  </a:lnTo>
                  <a:lnTo>
                    <a:pt x="843" y="2"/>
                  </a:lnTo>
                  <a:lnTo>
                    <a:pt x="843" y="1"/>
                  </a:lnTo>
                  <a:lnTo>
                    <a:pt x="844" y="1"/>
                  </a:lnTo>
                  <a:lnTo>
                    <a:pt x="844" y="1"/>
                  </a:lnTo>
                  <a:lnTo>
                    <a:pt x="845" y="3"/>
                  </a:lnTo>
                  <a:lnTo>
                    <a:pt x="846" y="4"/>
                  </a:lnTo>
                  <a:lnTo>
                    <a:pt x="846" y="5"/>
                  </a:lnTo>
                  <a:lnTo>
                    <a:pt x="846" y="5"/>
                  </a:lnTo>
                  <a:lnTo>
                    <a:pt x="846" y="6"/>
                  </a:lnTo>
                  <a:lnTo>
                    <a:pt x="850" y="9"/>
                  </a:lnTo>
                  <a:lnTo>
                    <a:pt x="851" y="10"/>
                  </a:lnTo>
                  <a:lnTo>
                    <a:pt x="854" y="10"/>
                  </a:lnTo>
                  <a:lnTo>
                    <a:pt x="855" y="9"/>
                  </a:lnTo>
                  <a:lnTo>
                    <a:pt x="856" y="7"/>
                  </a:lnTo>
                  <a:lnTo>
                    <a:pt x="857" y="7"/>
                  </a:lnTo>
                  <a:lnTo>
                    <a:pt x="859" y="7"/>
                  </a:lnTo>
                  <a:lnTo>
                    <a:pt x="860" y="8"/>
                  </a:lnTo>
                  <a:lnTo>
                    <a:pt x="862" y="10"/>
                  </a:lnTo>
                  <a:lnTo>
                    <a:pt x="862" y="11"/>
                  </a:lnTo>
                  <a:lnTo>
                    <a:pt x="856" y="10"/>
                  </a:lnTo>
                  <a:lnTo>
                    <a:pt x="855" y="10"/>
                  </a:lnTo>
                  <a:lnTo>
                    <a:pt x="853" y="11"/>
                  </a:lnTo>
                  <a:lnTo>
                    <a:pt x="852" y="13"/>
                  </a:lnTo>
                  <a:lnTo>
                    <a:pt x="851" y="16"/>
                  </a:lnTo>
                  <a:lnTo>
                    <a:pt x="850" y="19"/>
                  </a:lnTo>
                  <a:lnTo>
                    <a:pt x="850" y="21"/>
                  </a:lnTo>
                  <a:lnTo>
                    <a:pt x="851" y="23"/>
                  </a:lnTo>
                  <a:lnTo>
                    <a:pt x="853" y="28"/>
                  </a:lnTo>
                  <a:lnTo>
                    <a:pt x="856" y="31"/>
                  </a:lnTo>
                  <a:lnTo>
                    <a:pt x="861" y="35"/>
                  </a:lnTo>
                  <a:lnTo>
                    <a:pt x="861" y="36"/>
                  </a:lnTo>
                  <a:lnTo>
                    <a:pt x="860" y="36"/>
                  </a:lnTo>
                  <a:lnTo>
                    <a:pt x="860" y="38"/>
                  </a:lnTo>
                  <a:lnTo>
                    <a:pt x="862" y="40"/>
                  </a:lnTo>
                  <a:lnTo>
                    <a:pt x="862" y="41"/>
                  </a:lnTo>
                  <a:lnTo>
                    <a:pt x="865" y="42"/>
                  </a:lnTo>
                  <a:lnTo>
                    <a:pt x="868" y="46"/>
                  </a:lnTo>
                  <a:lnTo>
                    <a:pt x="869" y="47"/>
                  </a:lnTo>
                  <a:lnTo>
                    <a:pt x="874" y="49"/>
                  </a:lnTo>
                  <a:lnTo>
                    <a:pt x="878" y="50"/>
                  </a:lnTo>
                  <a:lnTo>
                    <a:pt x="880" y="51"/>
                  </a:lnTo>
                  <a:lnTo>
                    <a:pt x="882" y="53"/>
                  </a:lnTo>
                  <a:lnTo>
                    <a:pt x="886" y="55"/>
                  </a:lnTo>
                  <a:lnTo>
                    <a:pt x="890" y="57"/>
                  </a:lnTo>
                  <a:lnTo>
                    <a:pt x="894" y="57"/>
                  </a:lnTo>
                  <a:lnTo>
                    <a:pt x="898" y="57"/>
                  </a:lnTo>
                  <a:lnTo>
                    <a:pt x="900" y="56"/>
                  </a:lnTo>
                  <a:lnTo>
                    <a:pt x="904" y="54"/>
                  </a:lnTo>
                  <a:lnTo>
                    <a:pt x="909" y="53"/>
                  </a:lnTo>
                  <a:lnTo>
                    <a:pt x="918" y="49"/>
                  </a:lnTo>
                  <a:lnTo>
                    <a:pt x="921" y="48"/>
                  </a:lnTo>
                  <a:lnTo>
                    <a:pt x="923" y="47"/>
                  </a:lnTo>
                  <a:lnTo>
                    <a:pt x="927" y="45"/>
                  </a:lnTo>
                  <a:lnTo>
                    <a:pt x="929" y="44"/>
                  </a:lnTo>
                  <a:lnTo>
                    <a:pt x="929" y="45"/>
                  </a:lnTo>
                  <a:lnTo>
                    <a:pt x="928" y="46"/>
                  </a:lnTo>
                  <a:lnTo>
                    <a:pt x="928" y="47"/>
                  </a:lnTo>
                  <a:lnTo>
                    <a:pt x="927" y="47"/>
                  </a:lnTo>
                  <a:lnTo>
                    <a:pt x="926" y="47"/>
                  </a:lnTo>
                  <a:lnTo>
                    <a:pt x="926" y="49"/>
                  </a:lnTo>
                  <a:lnTo>
                    <a:pt x="924" y="53"/>
                  </a:lnTo>
                  <a:lnTo>
                    <a:pt x="925" y="55"/>
                  </a:lnTo>
                  <a:lnTo>
                    <a:pt x="926" y="53"/>
                  </a:lnTo>
                  <a:lnTo>
                    <a:pt x="927" y="50"/>
                  </a:lnTo>
                  <a:lnTo>
                    <a:pt x="928" y="47"/>
                  </a:lnTo>
                  <a:lnTo>
                    <a:pt x="929" y="46"/>
                  </a:lnTo>
                  <a:lnTo>
                    <a:pt x="930" y="45"/>
                  </a:lnTo>
                  <a:lnTo>
                    <a:pt x="935" y="50"/>
                  </a:lnTo>
                  <a:lnTo>
                    <a:pt x="935" y="48"/>
                  </a:lnTo>
                  <a:lnTo>
                    <a:pt x="936" y="48"/>
                  </a:lnTo>
                  <a:lnTo>
                    <a:pt x="943" y="58"/>
                  </a:lnTo>
                  <a:lnTo>
                    <a:pt x="945" y="61"/>
                  </a:lnTo>
                  <a:lnTo>
                    <a:pt x="945" y="65"/>
                  </a:lnTo>
                  <a:lnTo>
                    <a:pt x="944" y="67"/>
                  </a:lnTo>
                  <a:lnTo>
                    <a:pt x="943" y="69"/>
                  </a:lnTo>
                  <a:lnTo>
                    <a:pt x="943" y="70"/>
                  </a:lnTo>
                  <a:lnTo>
                    <a:pt x="943" y="73"/>
                  </a:lnTo>
                  <a:lnTo>
                    <a:pt x="943" y="76"/>
                  </a:lnTo>
                  <a:lnTo>
                    <a:pt x="945" y="77"/>
                  </a:lnTo>
                  <a:lnTo>
                    <a:pt x="948" y="83"/>
                  </a:lnTo>
                  <a:lnTo>
                    <a:pt x="951" y="84"/>
                  </a:lnTo>
                  <a:lnTo>
                    <a:pt x="953" y="89"/>
                  </a:lnTo>
                  <a:lnTo>
                    <a:pt x="955" y="91"/>
                  </a:lnTo>
                  <a:lnTo>
                    <a:pt x="959" y="94"/>
                  </a:lnTo>
                  <a:lnTo>
                    <a:pt x="962" y="94"/>
                  </a:lnTo>
                  <a:lnTo>
                    <a:pt x="963" y="95"/>
                  </a:lnTo>
                  <a:lnTo>
                    <a:pt x="963" y="95"/>
                  </a:lnTo>
                  <a:lnTo>
                    <a:pt x="963" y="97"/>
                  </a:lnTo>
                  <a:lnTo>
                    <a:pt x="964" y="98"/>
                  </a:lnTo>
                  <a:lnTo>
                    <a:pt x="964" y="99"/>
                  </a:lnTo>
                  <a:lnTo>
                    <a:pt x="965" y="99"/>
                  </a:lnTo>
                  <a:lnTo>
                    <a:pt x="966" y="100"/>
                  </a:lnTo>
                  <a:lnTo>
                    <a:pt x="966" y="101"/>
                  </a:lnTo>
                  <a:lnTo>
                    <a:pt x="967" y="101"/>
                  </a:lnTo>
                  <a:lnTo>
                    <a:pt x="968" y="102"/>
                  </a:lnTo>
                  <a:lnTo>
                    <a:pt x="969" y="102"/>
                  </a:lnTo>
                  <a:lnTo>
                    <a:pt x="971" y="102"/>
                  </a:lnTo>
                  <a:lnTo>
                    <a:pt x="971" y="103"/>
                  </a:lnTo>
                  <a:lnTo>
                    <a:pt x="973" y="104"/>
                  </a:lnTo>
                  <a:lnTo>
                    <a:pt x="976" y="103"/>
                  </a:lnTo>
                  <a:lnTo>
                    <a:pt x="979" y="101"/>
                  </a:lnTo>
                  <a:lnTo>
                    <a:pt x="983" y="97"/>
                  </a:lnTo>
                  <a:lnTo>
                    <a:pt x="984" y="96"/>
                  </a:lnTo>
                  <a:lnTo>
                    <a:pt x="985" y="95"/>
                  </a:lnTo>
                  <a:lnTo>
                    <a:pt x="986" y="93"/>
                  </a:lnTo>
                  <a:lnTo>
                    <a:pt x="987" y="92"/>
                  </a:lnTo>
                  <a:lnTo>
                    <a:pt x="987" y="89"/>
                  </a:lnTo>
                  <a:lnTo>
                    <a:pt x="987" y="89"/>
                  </a:lnTo>
                  <a:lnTo>
                    <a:pt x="989" y="88"/>
                  </a:lnTo>
                  <a:lnTo>
                    <a:pt x="989" y="88"/>
                  </a:lnTo>
                  <a:lnTo>
                    <a:pt x="991" y="89"/>
                  </a:lnTo>
                  <a:lnTo>
                    <a:pt x="993" y="89"/>
                  </a:lnTo>
                  <a:lnTo>
                    <a:pt x="1001" y="89"/>
                  </a:lnTo>
                  <a:lnTo>
                    <a:pt x="1007" y="91"/>
                  </a:lnTo>
                  <a:lnTo>
                    <a:pt x="1021" y="97"/>
                  </a:lnTo>
                  <a:lnTo>
                    <a:pt x="1024" y="100"/>
                  </a:lnTo>
                  <a:lnTo>
                    <a:pt x="1025" y="104"/>
                  </a:lnTo>
                  <a:lnTo>
                    <a:pt x="1025" y="109"/>
                  </a:lnTo>
                  <a:lnTo>
                    <a:pt x="1026" y="111"/>
                  </a:lnTo>
                  <a:lnTo>
                    <a:pt x="1028" y="112"/>
                  </a:lnTo>
                  <a:lnTo>
                    <a:pt x="1030" y="113"/>
                  </a:lnTo>
                  <a:lnTo>
                    <a:pt x="1033" y="114"/>
                  </a:lnTo>
                  <a:lnTo>
                    <a:pt x="1035" y="115"/>
                  </a:lnTo>
                  <a:lnTo>
                    <a:pt x="1046" y="115"/>
                  </a:lnTo>
                  <a:lnTo>
                    <a:pt x="1049" y="116"/>
                  </a:lnTo>
                  <a:lnTo>
                    <a:pt x="1052" y="118"/>
                  </a:lnTo>
                  <a:lnTo>
                    <a:pt x="1053" y="119"/>
                  </a:lnTo>
                  <a:lnTo>
                    <a:pt x="1055" y="119"/>
                  </a:lnTo>
                  <a:lnTo>
                    <a:pt x="1056" y="119"/>
                  </a:lnTo>
                  <a:lnTo>
                    <a:pt x="1058" y="119"/>
                  </a:lnTo>
                  <a:lnTo>
                    <a:pt x="1061" y="122"/>
                  </a:lnTo>
                  <a:lnTo>
                    <a:pt x="1062" y="124"/>
                  </a:lnTo>
                  <a:lnTo>
                    <a:pt x="1066" y="125"/>
                  </a:lnTo>
                  <a:lnTo>
                    <a:pt x="1066" y="125"/>
                  </a:lnTo>
                  <a:lnTo>
                    <a:pt x="1068" y="128"/>
                  </a:lnTo>
                  <a:lnTo>
                    <a:pt x="1070" y="128"/>
                  </a:lnTo>
                  <a:lnTo>
                    <a:pt x="1073" y="128"/>
                  </a:lnTo>
                  <a:lnTo>
                    <a:pt x="1075" y="128"/>
                  </a:lnTo>
                  <a:lnTo>
                    <a:pt x="1077" y="127"/>
                  </a:lnTo>
                  <a:lnTo>
                    <a:pt x="1078" y="127"/>
                  </a:lnTo>
                  <a:lnTo>
                    <a:pt x="1078" y="125"/>
                  </a:lnTo>
                  <a:lnTo>
                    <a:pt x="1079" y="123"/>
                  </a:lnTo>
                  <a:lnTo>
                    <a:pt x="1080" y="120"/>
                  </a:lnTo>
                  <a:lnTo>
                    <a:pt x="1082" y="119"/>
                  </a:lnTo>
                  <a:lnTo>
                    <a:pt x="1083" y="117"/>
                  </a:lnTo>
                  <a:lnTo>
                    <a:pt x="1085" y="116"/>
                  </a:lnTo>
                  <a:lnTo>
                    <a:pt x="1085" y="118"/>
                  </a:lnTo>
                  <a:lnTo>
                    <a:pt x="1087" y="119"/>
                  </a:lnTo>
                  <a:lnTo>
                    <a:pt x="1089" y="119"/>
                  </a:lnTo>
                  <a:lnTo>
                    <a:pt x="1091" y="118"/>
                  </a:lnTo>
                  <a:lnTo>
                    <a:pt x="1091" y="119"/>
                  </a:lnTo>
                  <a:lnTo>
                    <a:pt x="1093" y="118"/>
                  </a:lnTo>
                  <a:lnTo>
                    <a:pt x="1093" y="125"/>
                  </a:lnTo>
                  <a:lnTo>
                    <a:pt x="1095" y="128"/>
                  </a:lnTo>
                  <a:lnTo>
                    <a:pt x="1099" y="130"/>
                  </a:lnTo>
                  <a:lnTo>
                    <a:pt x="1101" y="131"/>
                  </a:lnTo>
                  <a:lnTo>
                    <a:pt x="1102" y="132"/>
                  </a:lnTo>
                  <a:lnTo>
                    <a:pt x="1103" y="135"/>
                  </a:lnTo>
                  <a:lnTo>
                    <a:pt x="1107" y="133"/>
                  </a:lnTo>
                  <a:lnTo>
                    <a:pt x="1111" y="134"/>
                  </a:lnTo>
                  <a:lnTo>
                    <a:pt x="1122" y="137"/>
                  </a:lnTo>
                  <a:lnTo>
                    <a:pt x="1127" y="138"/>
                  </a:lnTo>
                  <a:lnTo>
                    <a:pt x="1131" y="140"/>
                  </a:lnTo>
                  <a:lnTo>
                    <a:pt x="1133" y="140"/>
                  </a:lnTo>
                  <a:lnTo>
                    <a:pt x="1137" y="138"/>
                  </a:lnTo>
                  <a:lnTo>
                    <a:pt x="1139" y="139"/>
                  </a:lnTo>
                  <a:lnTo>
                    <a:pt x="1143" y="143"/>
                  </a:lnTo>
                  <a:lnTo>
                    <a:pt x="1145" y="143"/>
                  </a:lnTo>
                  <a:lnTo>
                    <a:pt x="1148" y="142"/>
                  </a:lnTo>
                  <a:lnTo>
                    <a:pt x="1151" y="143"/>
                  </a:lnTo>
                  <a:lnTo>
                    <a:pt x="1153" y="143"/>
                  </a:lnTo>
                  <a:lnTo>
                    <a:pt x="1155" y="142"/>
                  </a:lnTo>
                  <a:lnTo>
                    <a:pt x="1162" y="142"/>
                  </a:lnTo>
                  <a:lnTo>
                    <a:pt x="1163" y="141"/>
                  </a:lnTo>
                  <a:lnTo>
                    <a:pt x="1166" y="137"/>
                  </a:lnTo>
                  <a:lnTo>
                    <a:pt x="1167" y="137"/>
                  </a:lnTo>
                  <a:lnTo>
                    <a:pt x="1170" y="136"/>
                  </a:lnTo>
                  <a:lnTo>
                    <a:pt x="1171" y="136"/>
                  </a:lnTo>
                  <a:lnTo>
                    <a:pt x="1172" y="137"/>
                  </a:lnTo>
                  <a:lnTo>
                    <a:pt x="1173" y="138"/>
                  </a:lnTo>
                  <a:lnTo>
                    <a:pt x="1174" y="139"/>
                  </a:lnTo>
                  <a:lnTo>
                    <a:pt x="1175" y="138"/>
                  </a:lnTo>
                  <a:lnTo>
                    <a:pt x="1176" y="138"/>
                  </a:lnTo>
                  <a:lnTo>
                    <a:pt x="1177" y="138"/>
                  </a:lnTo>
                  <a:lnTo>
                    <a:pt x="1178" y="137"/>
                  </a:lnTo>
                  <a:lnTo>
                    <a:pt x="1179" y="137"/>
                  </a:lnTo>
                  <a:lnTo>
                    <a:pt x="1180" y="136"/>
                  </a:lnTo>
                  <a:lnTo>
                    <a:pt x="1181" y="136"/>
                  </a:lnTo>
                  <a:lnTo>
                    <a:pt x="1182" y="134"/>
                  </a:lnTo>
                  <a:lnTo>
                    <a:pt x="1183" y="133"/>
                  </a:lnTo>
                  <a:lnTo>
                    <a:pt x="1183" y="132"/>
                  </a:lnTo>
                  <a:lnTo>
                    <a:pt x="1186" y="131"/>
                  </a:lnTo>
                  <a:lnTo>
                    <a:pt x="1192" y="131"/>
                  </a:lnTo>
                  <a:lnTo>
                    <a:pt x="1193" y="130"/>
                  </a:lnTo>
                  <a:lnTo>
                    <a:pt x="1194" y="128"/>
                  </a:lnTo>
                  <a:lnTo>
                    <a:pt x="1196" y="128"/>
                  </a:lnTo>
                  <a:lnTo>
                    <a:pt x="1206" y="128"/>
                  </a:lnTo>
                  <a:lnTo>
                    <a:pt x="1214" y="126"/>
                  </a:lnTo>
                  <a:lnTo>
                    <a:pt x="1215" y="125"/>
                  </a:lnTo>
                  <a:lnTo>
                    <a:pt x="1217" y="124"/>
                  </a:lnTo>
                  <a:lnTo>
                    <a:pt x="1218" y="123"/>
                  </a:lnTo>
                  <a:lnTo>
                    <a:pt x="1221" y="124"/>
                  </a:lnTo>
                  <a:lnTo>
                    <a:pt x="1223" y="124"/>
                  </a:lnTo>
                  <a:lnTo>
                    <a:pt x="1225" y="126"/>
                  </a:lnTo>
                  <a:lnTo>
                    <a:pt x="1228" y="127"/>
                  </a:lnTo>
                  <a:lnTo>
                    <a:pt x="1229" y="126"/>
                  </a:lnTo>
                  <a:lnTo>
                    <a:pt x="1231" y="125"/>
                  </a:lnTo>
                  <a:lnTo>
                    <a:pt x="1234" y="125"/>
                  </a:lnTo>
                  <a:lnTo>
                    <a:pt x="1235" y="124"/>
                  </a:lnTo>
                  <a:lnTo>
                    <a:pt x="1239" y="121"/>
                  </a:lnTo>
                  <a:lnTo>
                    <a:pt x="1240" y="120"/>
                  </a:lnTo>
                  <a:lnTo>
                    <a:pt x="1241" y="119"/>
                  </a:lnTo>
                  <a:lnTo>
                    <a:pt x="1241" y="119"/>
                  </a:lnTo>
                  <a:lnTo>
                    <a:pt x="1247" y="120"/>
                  </a:lnTo>
                  <a:lnTo>
                    <a:pt x="1248" y="122"/>
                  </a:lnTo>
                  <a:lnTo>
                    <a:pt x="1251" y="125"/>
                  </a:lnTo>
                  <a:lnTo>
                    <a:pt x="1256" y="130"/>
                  </a:lnTo>
                  <a:lnTo>
                    <a:pt x="1259" y="131"/>
                  </a:lnTo>
                  <a:lnTo>
                    <a:pt x="1263" y="132"/>
                  </a:lnTo>
                  <a:lnTo>
                    <a:pt x="1265" y="132"/>
                  </a:lnTo>
                  <a:lnTo>
                    <a:pt x="1267" y="131"/>
                  </a:lnTo>
                  <a:lnTo>
                    <a:pt x="1269" y="131"/>
                  </a:lnTo>
                  <a:lnTo>
                    <a:pt x="1271" y="132"/>
                  </a:lnTo>
                  <a:lnTo>
                    <a:pt x="1272" y="132"/>
                  </a:lnTo>
                  <a:lnTo>
                    <a:pt x="1274" y="132"/>
                  </a:lnTo>
                  <a:lnTo>
                    <a:pt x="1275" y="133"/>
                  </a:lnTo>
                  <a:lnTo>
                    <a:pt x="1280" y="137"/>
                  </a:lnTo>
                  <a:lnTo>
                    <a:pt x="1282" y="137"/>
                  </a:lnTo>
                  <a:lnTo>
                    <a:pt x="1283" y="138"/>
                  </a:lnTo>
                  <a:lnTo>
                    <a:pt x="1285" y="137"/>
                  </a:lnTo>
                  <a:lnTo>
                    <a:pt x="1291" y="135"/>
                  </a:lnTo>
                  <a:lnTo>
                    <a:pt x="1293" y="135"/>
                  </a:lnTo>
                  <a:lnTo>
                    <a:pt x="1298" y="140"/>
                  </a:lnTo>
                  <a:lnTo>
                    <a:pt x="1301" y="142"/>
                  </a:lnTo>
                  <a:lnTo>
                    <a:pt x="1304" y="143"/>
                  </a:lnTo>
                  <a:lnTo>
                    <a:pt x="1306" y="142"/>
                  </a:lnTo>
                  <a:lnTo>
                    <a:pt x="1308" y="141"/>
                  </a:lnTo>
                  <a:lnTo>
                    <a:pt x="1311" y="140"/>
                  </a:lnTo>
                  <a:lnTo>
                    <a:pt x="1314" y="139"/>
                  </a:lnTo>
                  <a:lnTo>
                    <a:pt x="1316" y="137"/>
                  </a:lnTo>
                  <a:lnTo>
                    <a:pt x="1320" y="137"/>
                  </a:lnTo>
                  <a:lnTo>
                    <a:pt x="1335" y="127"/>
                  </a:lnTo>
                  <a:lnTo>
                    <a:pt x="1338" y="128"/>
                  </a:lnTo>
                  <a:lnTo>
                    <a:pt x="1341" y="129"/>
                  </a:lnTo>
                  <a:lnTo>
                    <a:pt x="1343" y="128"/>
                  </a:lnTo>
                  <a:lnTo>
                    <a:pt x="1346" y="126"/>
                  </a:lnTo>
                  <a:lnTo>
                    <a:pt x="1349" y="123"/>
                  </a:lnTo>
                  <a:lnTo>
                    <a:pt x="1350" y="123"/>
                  </a:lnTo>
                  <a:lnTo>
                    <a:pt x="1354" y="122"/>
                  </a:lnTo>
                  <a:lnTo>
                    <a:pt x="1355" y="122"/>
                  </a:lnTo>
                  <a:lnTo>
                    <a:pt x="1356" y="121"/>
                  </a:lnTo>
                  <a:lnTo>
                    <a:pt x="1361" y="113"/>
                  </a:lnTo>
                  <a:lnTo>
                    <a:pt x="1367" y="109"/>
                  </a:lnTo>
                  <a:lnTo>
                    <a:pt x="1368" y="108"/>
                  </a:lnTo>
                  <a:lnTo>
                    <a:pt x="1370" y="109"/>
                  </a:lnTo>
                  <a:lnTo>
                    <a:pt x="1374" y="110"/>
                  </a:lnTo>
                  <a:lnTo>
                    <a:pt x="1376" y="110"/>
                  </a:lnTo>
                  <a:lnTo>
                    <a:pt x="1379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5" y="106"/>
                  </a:lnTo>
                  <a:lnTo>
                    <a:pt x="1387" y="105"/>
                  </a:lnTo>
                  <a:lnTo>
                    <a:pt x="1389" y="104"/>
                  </a:lnTo>
                  <a:lnTo>
                    <a:pt x="1392" y="100"/>
                  </a:lnTo>
                  <a:lnTo>
                    <a:pt x="1394" y="99"/>
                  </a:lnTo>
                  <a:lnTo>
                    <a:pt x="1397" y="98"/>
                  </a:lnTo>
                  <a:lnTo>
                    <a:pt x="1399" y="98"/>
                  </a:lnTo>
                  <a:lnTo>
                    <a:pt x="1400" y="97"/>
                  </a:lnTo>
                  <a:lnTo>
                    <a:pt x="1409" y="90"/>
                  </a:lnTo>
                  <a:lnTo>
                    <a:pt x="1411" y="89"/>
                  </a:lnTo>
                  <a:lnTo>
                    <a:pt x="1413" y="89"/>
                  </a:lnTo>
                  <a:lnTo>
                    <a:pt x="1414" y="89"/>
                  </a:lnTo>
                  <a:lnTo>
                    <a:pt x="1417" y="88"/>
                  </a:lnTo>
                  <a:lnTo>
                    <a:pt x="1418" y="88"/>
                  </a:lnTo>
                  <a:lnTo>
                    <a:pt x="1420" y="86"/>
                  </a:lnTo>
                  <a:lnTo>
                    <a:pt x="1421" y="84"/>
                  </a:lnTo>
                  <a:lnTo>
                    <a:pt x="1422" y="82"/>
                  </a:lnTo>
                  <a:lnTo>
                    <a:pt x="1422" y="78"/>
                  </a:lnTo>
                  <a:lnTo>
                    <a:pt x="1424" y="78"/>
                  </a:lnTo>
                  <a:lnTo>
                    <a:pt x="1429" y="73"/>
                  </a:lnTo>
                  <a:lnTo>
                    <a:pt x="1430" y="71"/>
                  </a:lnTo>
                  <a:lnTo>
                    <a:pt x="1440" y="75"/>
                  </a:lnTo>
                  <a:lnTo>
                    <a:pt x="1441" y="76"/>
                  </a:lnTo>
                  <a:lnTo>
                    <a:pt x="1444" y="75"/>
                  </a:lnTo>
                  <a:lnTo>
                    <a:pt x="1446" y="74"/>
                  </a:lnTo>
                  <a:lnTo>
                    <a:pt x="1446" y="74"/>
                  </a:lnTo>
                  <a:lnTo>
                    <a:pt x="1446" y="75"/>
                  </a:lnTo>
                  <a:lnTo>
                    <a:pt x="1446" y="76"/>
                  </a:lnTo>
                  <a:lnTo>
                    <a:pt x="1446" y="77"/>
                  </a:lnTo>
                  <a:lnTo>
                    <a:pt x="1447" y="77"/>
                  </a:lnTo>
                  <a:lnTo>
                    <a:pt x="1448" y="77"/>
                  </a:lnTo>
                  <a:lnTo>
                    <a:pt x="1451" y="78"/>
                  </a:lnTo>
                  <a:lnTo>
                    <a:pt x="1452" y="78"/>
                  </a:lnTo>
                  <a:lnTo>
                    <a:pt x="1456" y="82"/>
                  </a:lnTo>
                  <a:lnTo>
                    <a:pt x="1457" y="83"/>
                  </a:lnTo>
                  <a:lnTo>
                    <a:pt x="1458" y="82"/>
                  </a:lnTo>
                  <a:lnTo>
                    <a:pt x="1461" y="78"/>
                  </a:lnTo>
                  <a:lnTo>
                    <a:pt x="1464" y="75"/>
                  </a:lnTo>
                  <a:lnTo>
                    <a:pt x="1465" y="74"/>
                  </a:lnTo>
                  <a:lnTo>
                    <a:pt x="1469" y="72"/>
                  </a:lnTo>
                  <a:lnTo>
                    <a:pt x="1476" y="75"/>
                  </a:lnTo>
                  <a:lnTo>
                    <a:pt x="1478" y="74"/>
                  </a:lnTo>
                  <a:lnTo>
                    <a:pt x="1480" y="73"/>
                  </a:lnTo>
                  <a:lnTo>
                    <a:pt x="1481" y="73"/>
                  </a:lnTo>
                  <a:lnTo>
                    <a:pt x="1482" y="73"/>
                  </a:lnTo>
                  <a:lnTo>
                    <a:pt x="1483" y="74"/>
                  </a:lnTo>
                  <a:lnTo>
                    <a:pt x="1487" y="73"/>
                  </a:lnTo>
                  <a:lnTo>
                    <a:pt x="1488" y="73"/>
                  </a:lnTo>
                  <a:lnTo>
                    <a:pt x="1489" y="74"/>
                  </a:lnTo>
                  <a:lnTo>
                    <a:pt x="1490" y="75"/>
                  </a:lnTo>
                  <a:lnTo>
                    <a:pt x="1493" y="75"/>
                  </a:lnTo>
                  <a:lnTo>
                    <a:pt x="1497" y="75"/>
                  </a:lnTo>
                  <a:lnTo>
                    <a:pt x="1513" y="81"/>
                  </a:lnTo>
                  <a:lnTo>
                    <a:pt x="1514" y="81"/>
                  </a:lnTo>
                  <a:lnTo>
                    <a:pt x="1515" y="81"/>
                  </a:lnTo>
                  <a:lnTo>
                    <a:pt x="1517" y="80"/>
                  </a:lnTo>
                  <a:lnTo>
                    <a:pt x="1520" y="76"/>
                  </a:lnTo>
                  <a:lnTo>
                    <a:pt x="1522" y="74"/>
                  </a:lnTo>
                  <a:lnTo>
                    <a:pt x="1523" y="71"/>
                  </a:lnTo>
                  <a:lnTo>
                    <a:pt x="1524" y="67"/>
                  </a:lnTo>
                  <a:lnTo>
                    <a:pt x="1524" y="65"/>
                  </a:lnTo>
                  <a:lnTo>
                    <a:pt x="1526" y="64"/>
                  </a:lnTo>
                  <a:lnTo>
                    <a:pt x="1527" y="63"/>
                  </a:lnTo>
                  <a:lnTo>
                    <a:pt x="1529" y="63"/>
                  </a:lnTo>
                  <a:lnTo>
                    <a:pt x="1533" y="62"/>
                  </a:lnTo>
                  <a:lnTo>
                    <a:pt x="1546" y="63"/>
                  </a:lnTo>
                  <a:lnTo>
                    <a:pt x="1548" y="64"/>
                  </a:lnTo>
                  <a:lnTo>
                    <a:pt x="1547" y="65"/>
                  </a:lnTo>
                  <a:lnTo>
                    <a:pt x="1547" y="66"/>
                  </a:lnTo>
                  <a:lnTo>
                    <a:pt x="1546" y="68"/>
                  </a:lnTo>
                  <a:lnTo>
                    <a:pt x="1546" y="69"/>
                  </a:lnTo>
                  <a:lnTo>
                    <a:pt x="1545" y="70"/>
                  </a:lnTo>
                  <a:lnTo>
                    <a:pt x="1543" y="71"/>
                  </a:lnTo>
                  <a:lnTo>
                    <a:pt x="1542" y="72"/>
                  </a:lnTo>
                  <a:lnTo>
                    <a:pt x="1545" y="74"/>
                  </a:lnTo>
                  <a:lnTo>
                    <a:pt x="1547" y="76"/>
                  </a:lnTo>
                  <a:lnTo>
                    <a:pt x="1548" y="76"/>
                  </a:lnTo>
                  <a:lnTo>
                    <a:pt x="1550" y="73"/>
                  </a:lnTo>
                  <a:lnTo>
                    <a:pt x="1552" y="73"/>
                  </a:lnTo>
                  <a:lnTo>
                    <a:pt x="1553" y="74"/>
                  </a:lnTo>
                  <a:lnTo>
                    <a:pt x="1553" y="75"/>
                  </a:lnTo>
                  <a:lnTo>
                    <a:pt x="1554" y="77"/>
                  </a:lnTo>
                  <a:lnTo>
                    <a:pt x="1554" y="77"/>
                  </a:lnTo>
                  <a:lnTo>
                    <a:pt x="1557" y="77"/>
                  </a:lnTo>
                  <a:lnTo>
                    <a:pt x="1558" y="78"/>
                  </a:lnTo>
                  <a:lnTo>
                    <a:pt x="1558" y="79"/>
                  </a:lnTo>
                  <a:lnTo>
                    <a:pt x="1559" y="79"/>
                  </a:lnTo>
                  <a:lnTo>
                    <a:pt x="1560" y="80"/>
                  </a:lnTo>
                  <a:lnTo>
                    <a:pt x="1562" y="85"/>
                  </a:lnTo>
                  <a:lnTo>
                    <a:pt x="1564" y="87"/>
                  </a:lnTo>
                  <a:lnTo>
                    <a:pt x="1571" y="91"/>
                  </a:lnTo>
                  <a:lnTo>
                    <a:pt x="1575" y="95"/>
                  </a:lnTo>
                  <a:lnTo>
                    <a:pt x="1578" y="96"/>
                  </a:lnTo>
                  <a:lnTo>
                    <a:pt x="1580" y="97"/>
                  </a:lnTo>
                  <a:lnTo>
                    <a:pt x="1580" y="98"/>
                  </a:lnTo>
                  <a:lnTo>
                    <a:pt x="1579" y="100"/>
                  </a:lnTo>
                  <a:lnTo>
                    <a:pt x="1578" y="101"/>
                  </a:lnTo>
                  <a:lnTo>
                    <a:pt x="1573" y="103"/>
                  </a:lnTo>
                  <a:lnTo>
                    <a:pt x="1575" y="104"/>
                  </a:lnTo>
                  <a:lnTo>
                    <a:pt x="1578" y="103"/>
                  </a:lnTo>
                  <a:lnTo>
                    <a:pt x="1579" y="104"/>
                  </a:lnTo>
                  <a:lnTo>
                    <a:pt x="1581" y="106"/>
                  </a:lnTo>
                  <a:lnTo>
                    <a:pt x="1584" y="111"/>
                  </a:lnTo>
                  <a:lnTo>
                    <a:pt x="1584" y="112"/>
                  </a:lnTo>
                  <a:lnTo>
                    <a:pt x="1593" y="110"/>
                  </a:lnTo>
                  <a:lnTo>
                    <a:pt x="1596" y="110"/>
                  </a:lnTo>
                  <a:lnTo>
                    <a:pt x="1598" y="110"/>
                  </a:lnTo>
                  <a:lnTo>
                    <a:pt x="1601" y="112"/>
                  </a:lnTo>
                  <a:lnTo>
                    <a:pt x="1603" y="114"/>
                  </a:lnTo>
                  <a:lnTo>
                    <a:pt x="1604" y="117"/>
                  </a:lnTo>
                  <a:lnTo>
                    <a:pt x="1603" y="120"/>
                  </a:lnTo>
                  <a:lnTo>
                    <a:pt x="1603" y="123"/>
                  </a:lnTo>
                  <a:lnTo>
                    <a:pt x="1604" y="126"/>
                  </a:lnTo>
                  <a:lnTo>
                    <a:pt x="1605" y="130"/>
                  </a:lnTo>
                  <a:lnTo>
                    <a:pt x="1607" y="131"/>
                  </a:lnTo>
                  <a:lnTo>
                    <a:pt x="1611" y="132"/>
                  </a:lnTo>
                  <a:lnTo>
                    <a:pt x="1614" y="134"/>
                  </a:lnTo>
                  <a:lnTo>
                    <a:pt x="1618" y="137"/>
                  </a:lnTo>
                  <a:lnTo>
                    <a:pt x="1621" y="141"/>
                  </a:lnTo>
                  <a:lnTo>
                    <a:pt x="1622" y="143"/>
                  </a:lnTo>
                  <a:lnTo>
                    <a:pt x="1622" y="145"/>
                  </a:lnTo>
                  <a:lnTo>
                    <a:pt x="1623" y="148"/>
                  </a:lnTo>
                  <a:lnTo>
                    <a:pt x="1623" y="150"/>
                  </a:lnTo>
                  <a:lnTo>
                    <a:pt x="1624" y="153"/>
                  </a:lnTo>
                  <a:lnTo>
                    <a:pt x="1628" y="159"/>
                  </a:lnTo>
                  <a:lnTo>
                    <a:pt x="1629" y="162"/>
                  </a:lnTo>
                  <a:lnTo>
                    <a:pt x="1629" y="163"/>
                  </a:lnTo>
                  <a:lnTo>
                    <a:pt x="1630" y="171"/>
                  </a:lnTo>
                  <a:lnTo>
                    <a:pt x="1629" y="173"/>
                  </a:lnTo>
                  <a:lnTo>
                    <a:pt x="1627" y="176"/>
                  </a:lnTo>
                  <a:lnTo>
                    <a:pt x="1626" y="176"/>
                  </a:lnTo>
                  <a:lnTo>
                    <a:pt x="1627" y="180"/>
                  </a:lnTo>
                  <a:lnTo>
                    <a:pt x="1624" y="184"/>
                  </a:lnTo>
                  <a:lnTo>
                    <a:pt x="1622" y="186"/>
                  </a:lnTo>
                  <a:lnTo>
                    <a:pt x="1622" y="189"/>
                  </a:lnTo>
                  <a:lnTo>
                    <a:pt x="1622" y="188"/>
                  </a:lnTo>
                  <a:lnTo>
                    <a:pt x="1621" y="188"/>
                  </a:lnTo>
                  <a:lnTo>
                    <a:pt x="1620" y="188"/>
                  </a:lnTo>
                  <a:lnTo>
                    <a:pt x="1621" y="188"/>
                  </a:lnTo>
                  <a:lnTo>
                    <a:pt x="1621" y="189"/>
                  </a:lnTo>
                  <a:lnTo>
                    <a:pt x="1621" y="190"/>
                  </a:lnTo>
                  <a:lnTo>
                    <a:pt x="1620" y="190"/>
                  </a:lnTo>
                  <a:lnTo>
                    <a:pt x="1617" y="192"/>
                  </a:lnTo>
                  <a:lnTo>
                    <a:pt x="1614" y="195"/>
                  </a:lnTo>
                  <a:lnTo>
                    <a:pt x="1614" y="197"/>
                  </a:lnTo>
                  <a:lnTo>
                    <a:pt x="1616" y="198"/>
                  </a:lnTo>
                  <a:lnTo>
                    <a:pt x="1620" y="202"/>
                  </a:lnTo>
                  <a:lnTo>
                    <a:pt x="1620" y="203"/>
                  </a:lnTo>
                  <a:lnTo>
                    <a:pt x="1620" y="203"/>
                  </a:lnTo>
                  <a:lnTo>
                    <a:pt x="1619" y="208"/>
                  </a:lnTo>
                  <a:lnTo>
                    <a:pt x="1618" y="209"/>
                  </a:lnTo>
                  <a:lnTo>
                    <a:pt x="1617" y="210"/>
                  </a:lnTo>
                  <a:lnTo>
                    <a:pt x="1618" y="213"/>
                  </a:lnTo>
                  <a:lnTo>
                    <a:pt x="1620" y="215"/>
                  </a:lnTo>
                  <a:lnTo>
                    <a:pt x="1625" y="220"/>
                  </a:lnTo>
                  <a:lnTo>
                    <a:pt x="1626" y="223"/>
                  </a:lnTo>
                  <a:lnTo>
                    <a:pt x="1626" y="223"/>
                  </a:lnTo>
                  <a:lnTo>
                    <a:pt x="1625" y="225"/>
                  </a:lnTo>
                  <a:lnTo>
                    <a:pt x="1626" y="227"/>
                  </a:lnTo>
                  <a:lnTo>
                    <a:pt x="1628" y="230"/>
                  </a:lnTo>
                  <a:lnTo>
                    <a:pt x="1629" y="232"/>
                  </a:lnTo>
                  <a:lnTo>
                    <a:pt x="1628" y="233"/>
                  </a:lnTo>
                  <a:lnTo>
                    <a:pt x="1624" y="234"/>
                  </a:lnTo>
                  <a:lnTo>
                    <a:pt x="1622" y="235"/>
                  </a:lnTo>
                  <a:lnTo>
                    <a:pt x="1624" y="239"/>
                  </a:lnTo>
                  <a:lnTo>
                    <a:pt x="1628" y="240"/>
                  </a:lnTo>
                  <a:lnTo>
                    <a:pt x="1636" y="243"/>
                  </a:lnTo>
                  <a:lnTo>
                    <a:pt x="1646" y="249"/>
                  </a:lnTo>
                  <a:lnTo>
                    <a:pt x="1656" y="251"/>
                  </a:lnTo>
                  <a:lnTo>
                    <a:pt x="1658" y="250"/>
                  </a:lnTo>
                  <a:lnTo>
                    <a:pt x="1662" y="248"/>
                  </a:lnTo>
                  <a:lnTo>
                    <a:pt x="1663" y="247"/>
                  </a:lnTo>
                  <a:lnTo>
                    <a:pt x="1664" y="247"/>
                  </a:lnTo>
                  <a:lnTo>
                    <a:pt x="1665" y="249"/>
                  </a:lnTo>
                  <a:lnTo>
                    <a:pt x="1666" y="249"/>
                  </a:lnTo>
                  <a:lnTo>
                    <a:pt x="1667" y="249"/>
                  </a:lnTo>
                  <a:lnTo>
                    <a:pt x="1668" y="248"/>
                  </a:lnTo>
                  <a:lnTo>
                    <a:pt x="1671" y="248"/>
                  </a:lnTo>
                  <a:lnTo>
                    <a:pt x="1677" y="246"/>
                  </a:lnTo>
                  <a:lnTo>
                    <a:pt x="1680" y="246"/>
                  </a:lnTo>
                  <a:lnTo>
                    <a:pt x="1683" y="247"/>
                  </a:lnTo>
                  <a:lnTo>
                    <a:pt x="1688" y="251"/>
                  </a:lnTo>
                  <a:lnTo>
                    <a:pt x="1696" y="255"/>
                  </a:lnTo>
                  <a:lnTo>
                    <a:pt x="1701" y="259"/>
                  </a:lnTo>
                  <a:lnTo>
                    <a:pt x="1704" y="262"/>
                  </a:lnTo>
                  <a:lnTo>
                    <a:pt x="1704" y="264"/>
                  </a:lnTo>
                  <a:lnTo>
                    <a:pt x="1704" y="265"/>
                  </a:lnTo>
                  <a:lnTo>
                    <a:pt x="1705" y="266"/>
                  </a:lnTo>
                  <a:lnTo>
                    <a:pt x="1706" y="267"/>
                  </a:lnTo>
                  <a:lnTo>
                    <a:pt x="1707" y="268"/>
                  </a:lnTo>
                  <a:lnTo>
                    <a:pt x="1707" y="270"/>
                  </a:lnTo>
                  <a:lnTo>
                    <a:pt x="1708" y="270"/>
                  </a:lnTo>
                  <a:lnTo>
                    <a:pt x="1708" y="271"/>
                  </a:lnTo>
                  <a:lnTo>
                    <a:pt x="1709" y="270"/>
                  </a:lnTo>
                  <a:lnTo>
                    <a:pt x="1712" y="275"/>
                  </a:lnTo>
                  <a:lnTo>
                    <a:pt x="1714" y="276"/>
                  </a:lnTo>
                  <a:lnTo>
                    <a:pt x="1715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16" y="276"/>
                  </a:lnTo>
                  <a:lnTo>
                    <a:pt x="1722" y="284"/>
                  </a:lnTo>
                  <a:lnTo>
                    <a:pt x="1723" y="287"/>
                  </a:lnTo>
                  <a:lnTo>
                    <a:pt x="1724" y="288"/>
                  </a:lnTo>
                  <a:lnTo>
                    <a:pt x="1726" y="293"/>
                  </a:lnTo>
                  <a:lnTo>
                    <a:pt x="1727" y="294"/>
                  </a:lnTo>
                  <a:lnTo>
                    <a:pt x="1719" y="288"/>
                  </a:lnTo>
                  <a:lnTo>
                    <a:pt x="1717" y="287"/>
                  </a:lnTo>
                  <a:lnTo>
                    <a:pt x="1712" y="284"/>
                  </a:lnTo>
                  <a:lnTo>
                    <a:pt x="1711" y="283"/>
                  </a:lnTo>
                  <a:lnTo>
                    <a:pt x="1709" y="279"/>
                  </a:lnTo>
                  <a:lnTo>
                    <a:pt x="1707" y="278"/>
                  </a:lnTo>
                  <a:lnTo>
                    <a:pt x="1704" y="279"/>
                  </a:lnTo>
                  <a:lnTo>
                    <a:pt x="1695" y="287"/>
                  </a:lnTo>
                  <a:lnTo>
                    <a:pt x="1695" y="288"/>
                  </a:lnTo>
                  <a:lnTo>
                    <a:pt x="1695" y="292"/>
                  </a:lnTo>
                  <a:lnTo>
                    <a:pt x="1695" y="294"/>
                  </a:lnTo>
                  <a:lnTo>
                    <a:pt x="1694" y="295"/>
                  </a:lnTo>
                  <a:lnTo>
                    <a:pt x="1692" y="301"/>
                  </a:lnTo>
                  <a:lnTo>
                    <a:pt x="1692" y="303"/>
                  </a:lnTo>
                  <a:lnTo>
                    <a:pt x="1691" y="305"/>
                  </a:lnTo>
                  <a:lnTo>
                    <a:pt x="1692" y="306"/>
                  </a:lnTo>
                  <a:lnTo>
                    <a:pt x="1692" y="308"/>
                  </a:lnTo>
                  <a:lnTo>
                    <a:pt x="1692" y="310"/>
                  </a:lnTo>
                  <a:lnTo>
                    <a:pt x="1691" y="311"/>
                  </a:lnTo>
                  <a:lnTo>
                    <a:pt x="1690" y="313"/>
                  </a:lnTo>
                  <a:lnTo>
                    <a:pt x="1691" y="316"/>
                  </a:lnTo>
                  <a:lnTo>
                    <a:pt x="1691" y="318"/>
                  </a:lnTo>
                  <a:lnTo>
                    <a:pt x="1689" y="320"/>
                  </a:lnTo>
                  <a:lnTo>
                    <a:pt x="1687" y="321"/>
                  </a:lnTo>
                  <a:lnTo>
                    <a:pt x="1682" y="324"/>
                  </a:lnTo>
                  <a:lnTo>
                    <a:pt x="1680" y="324"/>
                  </a:lnTo>
                  <a:lnTo>
                    <a:pt x="1678" y="324"/>
                  </a:lnTo>
                  <a:lnTo>
                    <a:pt x="1672" y="321"/>
                  </a:lnTo>
                  <a:lnTo>
                    <a:pt x="1670" y="320"/>
                  </a:lnTo>
                  <a:lnTo>
                    <a:pt x="1665" y="322"/>
                  </a:lnTo>
                  <a:lnTo>
                    <a:pt x="1662" y="322"/>
                  </a:lnTo>
                  <a:lnTo>
                    <a:pt x="1661" y="322"/>
                  </a:lnTo>
                  <a:lnTo>
                    <a:pt x="1659" y="322"/>
                  </a:lnTo>
                  <a:lnTo>
                    <a:pt x="1658" y="322"/>
                  </a:lnTo>
                  <a:lnTo>
                    <a:pt x="1656" y="324"/>
                  </a:lnTo>
                  <a:lnTo>
                    <a:pt x="1656" y="324"/>
                  </a:lnTo>
                  <a:lnTo>
                    <a:pt x="1656" y="326"/>
                  </a:lnTo>
                  <a:lnTo>
                    <a:pt x="1658" y="329"/>
                  </a:lnTo>
                  <a:lnTo>
                    <a:pt x="1658" y="330"/>
                  </a:lnTo>
                  <a:lnTo>
                    <a:pt x="1659" y="333"/>
                  </a:lnTo>
                  <a:lnTo>
                    <a:pt x="1660" y="335"/>
                  </a:lnTo>
                  <a:lnTo>
                    <a:pt x="1660" y="336"/>
                  </a:lnTo>
                  <a:lnTo>
                    <a:pt x="1660" y="336"/>
                  </a:lnTo>
                  <a:lnTo>
                    <a:pt x="1660" y="337"/>
                  </a:lnTo>
                  <a:lnTo>
                    <a:pt x="1660" y="339"/>
                  </a:lnTo>
                  <a:lnTo>
                    <a:pt x="1662" y="341"/>
                  </a:lnTo>
                  <a:lnTo>
                    <a:pt x="1662" y="342"/>
                  </a:lnTo>
                  <a:lnTo>
                    <a:pt x="1661" y="344"/>
                  </a:lnTo>
                  <a:lnTo>
                    <a:pt x="1661" y="345"/>
                  </a:lnTo>
                  <a:lnTo>
                    <a:pt x="1663" y="347"/>
                  </a:lnTo>
                  <a:lnTo>
                    <a:pt x="1668" y="349"/>
                  </a:lnTo>
                  <a:lnTo>
                    <a:pt x="1671" y="352"/>
                  </a:lnTo>
                  <a:lnTo>
                    <a:pt x="1671" y="354"/>
                  </a:lnTo>
                  <a:lnTo>
                    <a:pt x="1669" y="358"/>
                  </a:lnTo>
                  <a:lnTo>
                    <a:pt x="1669" y="360"/>
                  </a:lnTo>
                  <a:lnTo>
                    <a:pt x="1670" y="365"/>
                  </a:lnTo>
                  <a:lnTo>
                    <a:pt x="1669" y="366"/>
                  </a:lnTo>
                  <a:lnTo>
                    <a:pt x="1668" y="367"/>
                  </a:lnTo>
                  <a:lnTo>
                    <a:pt x="1667" y="369"/>
                  </a:lnTo>
                  <a:lnTo>
                    <a:pt x="1667" y="370"/>
                  </a:lnTo>
                  <a:lnTo>
                    <a:pt x="1668" y="371"/>
                  </a:lnTo>
                  <a:lnTo>
                    <a:pt x="1668" y="372"/>
                  </a:lnTo>
                  <a:lnTo>
                    <a:pt x="1668" y="373"/>
                  </a:lnTo>
                  <a:lnTo>
                    <a:pt x="1669" y="374"/>
                  </a:lnTo>
                  <a:lnTo>
                    <a:pt x="1669" y="375"/>
                  </a:lnTo>
                  <a:lnTo>
                    <a:pt x="1669" y="376"/>
                  </a:lnTo>
                  <a:lnTo>
                    <a:pt x="1669" y="377"/>
                  </a:lnTo>
                  <a:lnTo>
                    <a:pt x="1670" y="378"/>
                  </a:lnTo>
                  <a:lnTo>
                    <a:pt x="1670" y="378"/>
                  </a:lnTo>
                  <a:lnTo>
                    <a:pt x="1671" y="381"/>
                  </a:lnTo>
                  <a:lnTo>
                    <a:pt x="1673" y="383"/>
                  </a:lnTo>
                  <a:lnTo>
                    <a:pt x="1674" y="384"/>
                  </a:lnTo>
                  <a:lnTo>
                    <a:pt x="1679" y="386"/>
                  </a:lnTo>
                  <a:lnTo>
                    <a:pt x="1679" y="390"/>
                  </a:lnTo>
                  <a:lnTo>
                    <a:pt x="1677" y="398"/>
                  </a:lnTo>
                  <a:lnTo>
                    <a:pt x="1676" y="401"/>
                  </a:lnTo>
                  <a:lnTo>
                    <a:pt x="1676" y="402"/>
                  </a:lnTo>
                  <a:lnTo>
                    <a:pt x="1677" y="403"/>
                  </a:lnTo>
                  <a:lnTo>
                    <a:pt x="1677" y="406"/>
                  </a:lnTo>
                  <a:lnTo>
                    <a:pt x="1677" y="407"/>
                  </a:lnTo>
                  <a:lnTo>
                    <a:pt x="1676" y="407"/>
                  </a:lnTo>
                  <a:lnTo>
                    <a:pt x="1676" y="408"/>
                  </a:lnTo>
                  <a:lnTo>
                    <a:pt x="1677" y="408"/>
                  </a:lnTo>
                  <a:lnTo>
                    <a:pt x="1679" y="409"/>
                  </a:lnTo>
                  <a:lnTo>
                    <a:pt x="1680" y="409"/>
                  </a:lnTo>
                  <a:lnTo>
                    <a:pt x="1680" y="410"/>
                  </a:lnTo>
                  <a:lnTo>
                    <a:pt x="1680" y="412"/>
                  </a:lnTo>
                  <a:lnTo>
                    <a:pt x="1680" y="414"/>
                  </a:lnTo>
                  <a:lnTo>
                    <a:pt x="1680" y="419"/>
                  </a:lnTo>
                  <a:lnTo>
                    <a:pt x="1681" y="425"/>
                  </a:lnTo>
                  <a:lnTo>
                    <a:pt x="1681" y="426"/>
                  </a:lnTo>
                  <a:lnTo>
                    <a:pt x="1680" y="432"/>
                  </a:lnTo>
                  <a:lnTo>
                    <a:pt x="1680" y="432"/>
                  </a:lnTo>
                  <a:lnTo>
                    <a:pt x="1680" y="436"/>
                  </a:lnTo>
                  <a:lnTo>
                    <a:pt x="1680" y="437"/>
                  </a:lnTo>
                  <a:lnTo>
                    <a:pt x="1680" y="438"/>
                  </a:lnTo>
                  <a:lnTo>
                    <a:pt x="1680" y="440"/>
                  </a:lnTo>
                  <a:lnTo>
                    <a:pt x="1680" y="440"/>
                  </a:lnTo>
                  <a:lnTo>
                    <a:pt x="1682" y="441"/>
                  </a:lnTo>
                  <a:lnTo>
                    <a:pt x="1686" y="442"/>
                  </a:lnTo>
                  <a:lnTo>
                    <a:pt x="1690" y="440"/>
                  </a:lnTo>
                  <a:lnTo>
                    <a:pt x="1691" y="440"/>
                  </a:lnTo>
                  <a:lnTo>
                    <a:pt x="1692" y="440"/>
                  </a:lnTo>
                  <a:lnTo>
                    <a:pt x="1693" y="441"/>
                  </a:lnTo>
                  <a:lnTo>
                    <a:pt x="1694" y="443"/>
                  </a:lnTo>
                  <a:lnTo>
                    <a:pt x="1695" y="444"/>
                  </a:lnTo>
                  <a:lnTo>
                    <a:pt x="1695" y="447"/>
                  </a:lnTo>
                  <a:lnTo>
                    <a:pt x="1693" y="450"/>
                  </a:lnTo>
                  <a:lnTo>
                    <a:pt x="1690" y="452"/>
                  </a:lnTo>
                  <a:lnTo>
                    <a:pt x="1687" y="455"/>
                  </a:lnTo>
                  <a:lnTo>
                    <a:pt x="1687" y="456"/>
                  </a:lnTo>
                  <a:lnTo>
                    <a:pt x="66" y="456"/>
                  </a:lnTo>
                  <a:close/>
                  <a:moveTo>
                    <a:pt x="213" y="16"/>
                  </a:moveTo>
                  <a:lnTo>
                    <a:pt x="213" y="22"/>
                  </a:lnTo>
                  <a:lnTo>
                    <a:pt x="213" y="23"/>
                  </a:lnTo>
                  <a:lnTo>
                    <a:pt x="214" y="23"/>
                  </a:lnTo>
                  <a:lnTo>
                    <a:pt x="214" y="24"/>
                  </a:lnTo>
                  <a:lnTo>
                    <a:pt x="215" y="25"/>
                  </a:lnTo>
                  <a:lnTo>
                    <a:pt x="215" y="26"/>
                  </a:lnTo>
                  <a:lnTo>
                    <a:pt x="214" y="26"/>
                  </a:lnTo>
                  <a:lnTo>
                    <a:pt x="213" y="26"/>
                  </a:lnTo>
                  <a:lnTo>
                    <a:pt x="212" y="25"/>
                  </a:lnTo>
                  <a:lnTo>
                    <a:pt x="210" y="25"/>
                  </a:lnTo>
                  <a:lnTo>
                    <a:pt x="209" y="26"/>
                  </a:lnTo>
                  <a:lnTo>
                    <a:pt x="208" y="28"/>
                  </a:lnTo>
                  <a:lnTo>
                    <a:pt x="207" y="30"/>
                  </a:lnTo>
                  <a:lnTo>
                    <a:pt x="208" y="34"/>
                  </a:lnTo>
                  <a:lnTo>
                    <a:pt x="210" y="36"/>
                  </a:lnTo>
                  <a:lnTo>
                    <a:pt x="211" y="38"/>
                  </a:lnTo>
                  <a:lnTo>
                    <a:pt x="213" y="41"/>
                  </a:lnTo>
                  <a:lnTo>
                    <a:pt x="214" y="46"/>
                  </a:lnTo>
                  <a:lnTo>
                    <a:pt x="215" y="47"/>
                  </a:lnTo>
                  <a:lnTo>
                    <a:pt x="217" y="49"/>
                  </a:lnTo>
                  <a:lnTo>
                    <a:pt x="218" y="50"/>
                  </a:lnTo>
                  <a:lnTo>
                    <a:pt x="219" y="51"/>
                  </a:lnTo>
                  <a:lnTo>
                    <a:pt x="219" y="52"/>
                  </a:lnTo>
                  <a:lnTo>
                    <a:pt x="219" y="53"/>
                  </a:lnTo>
                  <a:lnTo>
                    <a:pt x="218" y="53"/>
                  </a:lnTo>
                  <a:lnTo>
                    <a:pt x="218" y="53"/>
                  </a:lnTo>
                  <a:lnTo>
                    <a:pt x="219" y="55"/>
                  </a:lnTo>
                  <a:lnTo>
                    <a:pt x="219" y="58"/>
                  </a:lnTo>
                  <a:lnTo>
                    <a:pt x="221" y="59"/>
                  </a:lnTo>
                  <a:lnTo>
                    <a:pt x="224" y="61"/>
                  </a:lnTo>
                  <a:lnTo>
                    <a:pt x="225" y="63"/>
                  </a:lnTo>
                  <a:lnTo>
                    <a:pt x="227" y="65"/>
                  </a:lnTo>
                  <a:lnTo>
                    <a:pt x="231" y="71"/>
                  </a:lnTo>
                  <a:lnTo>
                    <a:pt x="245" y="79"/>
                  </a:lnTo>
                  <a:lnTo>
                    <a:pt x="265" y="88"/>
                  </a:lnTo>
                  <a:lnTo>
                    <a:pt x="292" y="101"/>
                  </a:lnTo>
                  <a:lnTo>
                    <a:pt x="302" y="103"/>
                  </a:lnTo>
                  <a:lnTo>
                    <a:pt x="303" y="103"/>
                  </a:lnTo>
                  <a:lnTo>
                    <a:pt x="303" y="104"/>
                  </a:lnTo>
                  <a:lnTo>
                    <a:pt x="303" y="104"/>
                  </a:lnTo>
                  <a:lnTo>
                    <a:pt x="303" y="103"/>
                  </a:lnTo>
                  <a:lnTo>
                    <a:pt x="304" y="102"/>
                  </a:lnTo>
                  <a:lnTo>
                    <a:pt x="305" y="102"/>
                  </a:lnTo>
                  <a:lnTo>
                    <a:pt x="307" y="102"/>
                  </a:lnTo>
                  <a:lnTo>
                    <a:pt x="309" y="103"/>
                  </a:lnTo>
                  <a:lnTo>
                    <a:pt x="311" y="105"/>
                  </a:lnTo>
                  <a:lnTo>
                    <a:pt x="310" y="107"/>
                  </a:lnTo>
                  <a:lnTo>
                    <a:pt x="309" y="110"/>
                  </a:lnTo>
                  <a:lnTo>
                    <a:pt x="307" y="112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5" y="114"/>
                  </a:lnTo>
                  <a:lnTo>
                    <a:pt x="306" y="115"/>
                  </a:lnTo>
                  <a:lnTo>
                    <a:pt x="306" y="116"/>
                  </a:lnTo>
                  <a:lnTo>
                    <a:pt x="307" y="117"/>
                  </a:lnTo>
                  <a:lnTo>
                    <a:pt x="308" y="117"/>
                  </a:lnTo>
                  <a:lnTo>
                    <a:pt x="307" y="118"/>
                  </a:lnTo>
                  <a:lnTo>
                    <a:pt x="307" y="119"/>
                  </a:lnTo>
                  <a:lnTo>
                    <a:pt x="306" y="121"/>
                  </a:lnTo>
                  <a:lnTo>
                    <a:pt x="306" y="123"/>
                  </a:lnTo>
                  <a:lnTo>
                    <a:pt x="305" y="125"/>
                  </a:lnTo>
                  <a:lnTo>
                    <a:pt x="303" y="126"/>
                  </a:lnTo>
                  <a:lnTo>
                    <a:pt x="303" y="127"/>
                  </a:lnTo>
                  <a:lnTo>
                    <a:pt x="302" y="127"/>
                  </a:lnTo>
                  <a:lnTo>
                    <a:pt x="301" y="128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299" y="132"/>
                  </a:lnTo>
                  <a:lnTo>
                    <a:pt x="297" y="132"/>
                  </a:lnTo>
                  <a:lnTo>
                    <a:pt x="297" y="131"/>
                  </a:lnTo>
                  <a:lnTo>
                    <a:pt x="296" y="131"/>
                  </a:lnTo>
                  <a:lnTo>
                    <a:pt x="296" y="132"/>
                  </a:lnTo>
                  <a:lnTo>
                    <a:pt x="295" y="133"/>
                  </a:lnTo>
                  <a:lnTo>
                    <a:pt x="293" y="133"/>
                  </a:lnTo>
                  <a:lnTo>
                    <a:pt x="291" y="135"/>
                  </a:lnTo>
                  <a:lnTo>
                    <a:pt x="288" y="136"/>
                  </a:lnTo>
                  <a:lnTo>
                    <a:pt x="287" y="136"/>
                  </a:lnTo>
                  <a:lnTo>
                    <a:pt x="286" y="137"/>
                  </a:lnTo>
                  <a:lnTo>
                    <a:pt x="286" y="137"/>
                  </a:lnTo>
                  <a:lnTo>
                    <a:pt x="285" y="137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1" y="137"/>
                  </a:lnTo>
                  <a:lnTo>
                    <a:pt x="280" y="135"/>
                  </a:lnTo>
                  <a:lnTo>
                    <a:pt x="278" y="135"/>
                  </a:lnTo>
                  <a:lnTo>
                    <a:pt x="267" y="137"/>
                  </a:lnTo>
                  <a:lnTo>
                    <a:pt x="265" y="136"/>
                  </a:lnTo>
                  <a:lnTo>
                    <a:pt x="265" y="131"/>
                  </a:lnTo>
                  <a:lnTo>
                    <a:pt x="264" y="131"/>
                  </a:lnTo>
                  <a:lnTo>
                    <a:pt x="263" y="131"/>
                  </a:lnTo>
                  <a:lnTo>
                    <a:pt x="262" y="130"/>
                  </a:lnTo>
                  <a:lnTo>
                    <a:pt x="263" y="127"/>
                  </a:lnTo>
                  <a:lnTo>
                    <a:pt x="262" y="125"/>
                  </a:lnTo>
                  <a:lnTo>
                    <a:pt x="261" y="123"/>
                  </a:lnTo>
                  <a:lnTo>
                    <a:pt x="258" y="123"/>
                  </a:lnTo>
                  <a:lnTo>
                    <a:pt x="259" y="125"/>
                  </a:lnTo>
                  <a:lnTo>
                    <a:pt x="261" y="126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60" y="134"/>
                  </a:lnTo>
                  <a:lnTo>
                    <a:pt x="257" y="134"/>
                  </a:lnTo>
                  <a:lnTo>
                    <a:pt x="252" y="129"/>
                  </a:lnTo>
                  <a:lnTo>
                    <a:pt x="250" y="128"/>
                  </a:lnTo>
                  <a:lnTo>
                    <a:pt x="247" y="127"/>
                  </a:lnTo>
                  <a:lnTo>
                    <a:pt x="241" y="125"/>
                  </a:lnTo>
                  <a:lnTo>
                    <a:pt x="237" y="125"/>
                  </a:lnTo>
                  <a:lnTo>
                    <a:pt x="235" y="125"/>
                  </a:lnTo>
                  <a:lnTo>
                    <a:pt x="234" y="124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29" y="124"/>
                  </a:lnTo>
                  <a:lnTo>
                    <a:pt x="227" y="124"/>
                  </a:lnTo>
                  <a:lnTo>
                    <a:pt x="226" y="123"/>
                  </a:lnTo>
                  <a:lnTo>
                    <a:pt x="225" y="123"/>
                  </a:lnTo>
                  <a:lnTo>
                    <a:pt x="221" y="125"/>
                  </a:lnTo>
                  <a:lnTo>
                    <a:pt x="220" y="125"/>
                  </a:lnTo>
                  <a:lnTo>
                    <a:pt x="219" y="125"/>
                  </a:lnTo>
                  <a:lnTo>
                    <a:pt x="215" y="127"/>
                  </a:lnTo>
                  <a:lnTo>
                    <a:pt x="213" y="127"/>
                  </a:lnTo>
                  <a:lnTo>
                    <a:pt x="212" y="128"/>
                  </a:lnTo>
                  <a:lnTo>
                    <a:pt x="211" y="129"/>
                  </a:lnTo>
                  <a:lnTo>
                    <a:pt x="209" y="130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6" y="137"/>
                  </a:lnTo>
                  <a:lnTo>
                    <a:pt x="198" y="136"/>
                  </a:lnTo>
                  <a:lnTo>
                    <a:pt x="197" y="135"/>
                  </a:lnTo>
                  <a:lnTo>
                    <a:pt x="195" y="133"/>
                  </a:lnTo>
                  <a:lnTo>
                    <a:pt x="194" y="132"/>
                  </a:lnTo>
                  <a:lnTo>
                    <a:pt x="190" y="131"/>
                  </a:lnTo>
                  <a:lnTo>
                    <a:pt x="187" y="131"/>
                  </a:lnTo>
                  <a:lnTo>
                    <a:pt x="168" y="134"/>
                  </a:lnTo>
                  <a:lnTo>
                    <a:pt x="165" y="136"/>
                  </a:lnTo>
                  <a:lnTo>
                    <a:pt x="163" y="140"/>
                  </a:lnTo>
                  <a:lnTo>
                    <a:pt x="161" y="149"/>
                  </a:lnTo>
                  <a:lnTo>
                    <a:pt x="159" y="153"/>
                  </a:lnTo>
                  <a:lnTo>
                    <a:pt x="151" y="162"/>
                  </a:lnTo>
                  <a:lnTo>
                    <a:pt x="147" y="168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7" y="176"/>
                  </a:lnTo>
                  <a:lnTo>
                    <a:pt x="136" y="177"/>
                  </a:lnTo>
                  <a:lnTo>
                    <a:pt x="135" y="177"/>
                  </a:lnTo>
                  <a:lnTo>
                    <a:pt x="134" y="177"/>
                  </a:lnTo>
                  <a:lnTo>
                    <a:pt x="131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3" y="180"/>
                  </a:lnTo>
                  <a:lnTo>
                    <a:pt x="121" y="184"/>
                  </a:lnTo>
                  <a:lnTo>
                    <a:pt x="120" y="185"/>
                  </a:lnTo>
                  <a:lnTo>
                    <a:pt x="117" y="186"/>
                  </a:lnTo>
                  <a:lnTo>
                    <a:pt x="116" y="186"/>
                  </a:lnTo>
                  <a:lnTo>
                    <a:pt x="112" y="186"/>
                  </a:lnTo>
                  <a:lnTo>
                    <a:pt x="107" y="190"/>
                  </a:lnTo>
                  <a:lnTo>
                    <a:pt x="106" y="191"/>
                  </a:lnTo>
                  <a:lnTo>
                    <a:pt x="105" y="192"/>
                  </a:lnTo>
                  <a:lnTo>
                    <a:pt x="99" y="193"/>
                  </a:lnTo>
                  <a:lnTo>
                    <a:pt x="97" y="194"/>
                  </a:lnTo>
                  <a:lnTo>
                    <a:pt x="94" y="197"/>
                  </a:lnTo>
                  <a:lnTo>
                    <a:pt x="93" y="197"/>
                  </a:lnTo>
                  <a:lnTo>
                    <a:pt x="92" y="198"/>
                  </a:lnTo>
                  <a:lnTo>
                    <a:pt x="91" y="201"/>
                  </a:lnTo>
                  <a:lnTo>
                    <a:pt x="90" y="203"/>
                  </a:lnTo>
                  <a:lnTo>
                    <a:pt x="87" y="204"/>
                  </a:lnTo>
                  <a:lnTo>
                    <a:pt x="87" y="205"/>
                  </a:lnTo>
                  <a:lnTo>
                    <a:pt x="87" y="207"/>
                  </a:lnTo>
                  <a:lnTo>
                    <a:pt x="86" y="209"/>
                  </a:lnTo>
                  <a:lnTo>
                    <a:pt x="85" y="210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6" y="216"/>
                  </a:lnTo>
                  <a:lnTo>
                    <a:pt x="75" y="217"/>
                  </a:lnTo>
                  <a:lnTo>
                    <a:pt x="74" y="219"/>
                  </a:lnTo>
                  <a:lnTo>
                    <a:pt x="74" y="220"/>
                  </a:lnTo>
                  <a:lnTo>
                    <a:pt x="73" y="220"/>
                  </a:lnTo>
                  <a:lnTo>
                    <a:pt x="70" y="223"/>
                  </a:lnTo>
                  <a:lnTo>
                    <a:pt x="69" y="224"/>
                  </a:lnTo>
                  <a:lnTo>
                    <a:pt x="67" y="226"/>
                  </a:lnTo>
                  <a:lnTo>
                    <a:pt x="64" y="227"/>
                  </a:lnTo>
                  <a:lnTo>
                    <a:pt x="63" y="227"/>
                  </a:lnTo>
                  <a:lnTo>
                    <a:pt x="62" y="228"/>
                  </a:lnTo>
                  <a:lnTo>
                    <a:pt x="62" y="230"/>
                  </a:lnTo>
                  <a:lnTo>
                    <a:pt x="63" y="233"/>
                  </a:lnTo>
                  <a:lnTo>
                    <a:pt x="64" y="234"/>
                  </a:lnTo>
                  <a:lnTo>
                    <a:pt x="60" y="238"/>
                  </a:lnTo>
                  <a:lnTo>
                    <a:pt x="58" y="239"/>
                  </a:lnTo>
                  <a:lnTo>
                    <a:pt x="55" y="240"/>
                  </a:lnTo>
                  <a:lnTo>
                    <a:pt x="52" y="243"/>
                  </a:lnTo>
                  <a:lnTo>
                    <a:pt x="51" y="244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5"/>
                  </a:lnTo>
                  <a:lnTo>
                    <a:pt x="45" y="244"/>
                  </a:lnTo>
                  <a:lnTo>
                    <a:pt x="45" y="242"/>
                  </a:lnTo>
                  <a:lnTo>
                    <a:pt x="46" y="241"/>
                  </a:lnTo>
                  <a:lnTo>
                    <a:pt x="48" y="240"/>
                  </a:lnTo>
                  <a:lnTo>
                    <a:pt x="49" y="238"/>
                  </a:lnTo>
                  <a:lnTo>
                    <a:pt x="50" y="235"/>
                  </a:lnTo>
                  <a:lnTo>
                    <a:pt x="50" y="234"/>
                  </a:lnTo>
                  <a:lnTo>
                    <a:pt x="54" y="228"/>
                  </a:lnTo>
                  <a:lnTo>
                    <a:pt x="55" y="224"/>
                  </a:lnTo>
                  <a:lnTo>
                    <a:pt x="55" y="221"/>
                  </a:lnTo>
                  <a:lnTo>
                    <a:pt x="53" y="219"/>
                  </a:lnTo>
                  <a:lnTo>
                    <a:pt x="50" y="216"/>
                  </a:lnTo>
                  <a:lnTo>
                    <a:pt x="51" y="216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0" y="214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52" y="211"/>
                  </a:lnTo>
                  <a:lnTo>
                    <a:pt x="53" y="210"/>
                  </a:lnTo>
                  <a:lnTo>
                    <a:pt x="57" y="209"/>
                  </a:lnTo>
                  <a:lnTo>
                    <a:pt x="59" y="209"/>
                  </a:lnTo>
                  <a:lnTo>
                    <a:pt x="61" y="206"/>
                  </a:lnTo>
                  <a:lnTo>
                    <a:pt x="65" y="203"/>
                  </a:lnTo>
                  <a:lnTo>
                    <a:pt x="69" y="199"/>
                  </a:lnTo>
                  <a:lnTo>
                    <a:pt x="75" y="198"/>
                  </a:lnTo>
                  <a:lnTo>
                    <a:pt x="79" y="194"/>
                  </a:lnTo>
                  <a:lnTo>
                    <a:pt x="81" y="192"/>
                  </a:lnTo>
                  <a:lnTo>
                    <a:pt x="84" y="192"/>
                  </a:lnTo>
                  <a:lnTo>
                    <a:pt x="87" y="191"/>
                  </a:lnTo>
                  <a:lnTo>
                    <a:pt x="91" y="192"/>
                  </a:lnTo>
                  <a:lnTo>
                    <a:pt x="92" y="191"/>
                  </a:lnTo>
                  <a:lnTo>
                    <a:pt x="93" y="189"/>
                  </a:lnTo>
                  <a:lnTo>
                    <a:pt x="95" y="186"/>
                  </a:lnTo>
                  <a:lnTo>
                    <a:pt x="97" y="185"/>
                  </a:lnTo>
                  <a:lnTo>
                    <a:pt x="99" y="186"/>
                  </a:lnTo>
                  <a:lnTo>
                    <a:pt x="101" y="185"/>
                  </a:lnTo>
                  <a:lnTo>
                    <a:pt x="104" y="183"/>
                  </a:lnTo>
                  <a:lnTo>
                    <a:pt x="105" y="180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1" y="174"/>
                  </a:lnTo>
                  <a:lnTo>
                    <a:pt x="95" y="174"/>
                  </a:lnTo>
                  <a:lnTo>
                    <a:pt x="93" y="175"/>
                  </a:lnTo>
                  <a:lnTo>
                    <a:pt x="92" y="176"/>
                  </a:lnTo>
                  <a:lnTo>
                    <a:pt x="86" y="176"/>
                  </a:lnTo>
                  <a:lnTo>
                    <a:pt x="83" y="177"/>
                  </a:lnTo>
                  <a:lnTo>
                    <a:pt x="76" y="180"/>
                  </a:lnTo>
                  <a:lnTo>
                    <a:pt x="74" y="179"/>
                  </a:lnTo>
                  <a:lnTo>
                    <a:pt x="72" y="179"/>
                  </a:lnTo>
                  <a:lnTo>
                    <a:pt x="70" y="179"/>
                  </a:lnTo>
                  <a:lnTo>
                    <a:pt x="69" y="179"/>
                  </a:lnTo>
                  <a:lnTo>
                    <a:pt x="68" y="180"/>
                  </a:lnTo>
                  <a:lnTo>
                    <a:pt x="67" y="180"/>
                  </a:lnTo>
                  <a:lnTo>
                    <a:pt x="64" y="179"/>
                  </a:lnTo>
                  <a:lnTo>
                    <a:pt x="63" y="179"/>
                  </a:lnTo>
                  <a:lnTo>
                    <a:pt x="57" y="180"/>
                  </a:lnTo>
                  <a:lnTo>
                    <a:pt x="41" y="180"/>
                  </a:lnTo>
                  <a:lnTo>
                    <a:pt x="39" y="180"/>
                  </a:lnTo>
                  <a:lnTo>
                    <a:pt x="38" y="180"/>
                  </a:lnTo>
                  <a:lnTo>
                    <a:pt x="37" y="177"/>
                  </a:lnTo>
                  <a:lnTo>
                    <a:pt x="36" y="175"/>
                  </a:lnTo>
                  <a:lnTo>
                    <a:pt x="35" y="174"/>
                  </a:lnTo>
                  <a:lnTo>
                    <a:pt x="36" y="172"/>
                  </a:lnTo>
                  <a:lnTo>
                    <a:pt x="36" y="169"/>
                  </a:lnTo>
                  <a:lnTo>
                    <a:pt x="35" y="167"/>
                  </a:lnTo>
                  <a:lnTo>
                    <a:pt x="33" y="164"/>
                  </a:lnTo>
                  <a:lnTo>
                    <a:pt x="34" y="164"/>
                  </a:lnTo>
                  <a:lnTo>
                    <a:pt x="38" y="164"/>
                  </a:lnTo>
                  <a:lnTo>
                    <a:pt x="40" y="163"/>
                  </a:lnTo>
                  <a:lnTo>
                    <a:pt x="43" y="161"/>
                  </a:lnTo>
                  <a:lnTo>
                    <a:pt x="44" y="157"/>
                  </a:lnTo>
                  <a:lnTo>
                    <a:pt x="45" y="155"/>
                  </a:lnTo>
                  <a:lnTo>
                    <a:pt x="50" y="15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51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1" y="147"/>
                  </a:lnTo>
                  <a:lnTo>
                    <a:pt x="51" y="146"/>
                  </a:lnTo>
                  <a:lnTo>
                    <a:pt x="51" y="145"/>
                  </a:lnTo>
                  <a:lnTo>
                    <a:pt x="51" y="146"/>
                  </a:lnTo>
                  <a:lnTo>
                    <a:pt x="51" y="147"/>
                  </a:lnTo>
                  <a:lnTo>
                    <a:pt x="52" y="147"/>
                  </a:lnTo>
                  <a:lnTo>
                    <a:pt x="52" y="146"/>
                  </a:lnTo>
                  <a:lnTo>
                    <a:pt x="53" y="144"/>
                  </a:lnTo>
                  <a:lnTo>
                    <a:pt x="54" y="143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7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8" y="140"/>
                  </a:lnTo>
                  <a:lnTo>
                    <a:pt x="61" y="139"/>
                  </a:lnTo>
                  <a:lnTo>
                    <a:pt x="62" y="138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2" y="137"/>
                  </a:lnTo>
                  <a:lnTo>
                    <a:pt x="61" y="135"/>
                  </a:lnTo>
                  <a:lnTo>
                    <a:pt x="61" y="134"/>
                  </a:lnTo>
                  <a:lnTo>
                    <a:pt x="61" y="133"/>
                  </a:lnTo>
                  <a:lnTo>
                    <a:pt x="62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4" y="131"/>
                  </a:lnTo>
                  <a:lnTo>
                    <a:pt x="64" y="129"/>
                  </a:lnTo>
                  <a:lnTo>
                    <a:pt x="62" y="128"/>
                  </a:lnTo>
                  <a:lnTo>
                    <a:pt x="61" y="126"/>
                  </a:lnTo>
                  <a:lnTo>
                    <a:pt x="60" y="124"/>
                  </a:lnTo>
                  <a:lnTo>
                    <a:pt x="59" y="122"/>
                  </a:lnTo>
                  <a:lnTo>
                    <a:pt x="61" y="119"/>
                  </a:lnTo>
                  <a:lnTo>
                    <a:pt x="60" y="119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61" y="114"/>
                  </a:lnTo>
                  <a:lnTo>
                    <a:pt x="60" y="113"/>
                  </a:lnTo>
                  <a:lnTo>
                    <a:pt x="59" y="110"/>
                  </a:lnTo>
                  <a:lnTo>
                    <a:pt x="60" y="108"/>
                  </a:lnTo>
                  <a:lnTo>
                    <a:pt x="61" y="106"/>
                  </a:lnTo>
                  <a:lnTo>
                    <a:pt x="59" y="103"/>
                  </a:lnTo>
                  <a:lnTo>
                    <a:pt x="60" y="102"/>
                  </a:lnTo>
                  <a:lnTo>
                    <a:pt x="66" y="101"/>
                  </a:lnTo>
                  <a:lnTo>
                    <a:pt x="68" y="101"/>
                  </a:lnTo>
                  <a:lnTo>
                    <a:pt x="70" y="99"/>
                  </a:lnTo>
                  <a:lnTo>
                    <a:pt x="73" y="97"/>
                  </a:lnTo>
                  <a:lnTo>
                    <a:pt x="73" y="96"/>
                  </a:lnTo>
                  <a:lnTo>
                    <a:pt x="74" y="95"/>
                  </a:lnTo>
                  <a:lnTo>
                    <a:pt x="75" y="95"/>
                  </a:lnTo>
                  <a:lnTo>
                    <a:pt x="79" y="90"/>
                  </a:lnTo>
                  <a:lnTo>
                    <a:pt x="80" y="92"/>
                  </a:lnTo>
                  <a:lnTo>
                    <a:pt x="81" y="93"/>
                  </a:lnTo>
                  <a:lnTo>
                    <a:pt x="84" y="94"/>
                  </a:lnTo>
                  <a:lnTo>
                    <a:pt x="86" y="93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6" y="77"/>
                  </a:lnTo>
                  <a:lnTo>
                    <a:pt x="86" y="72"/>
                  </a:lnTo>
                  <a:lnTo>
                    <a:pt x="85" y="70"/>
                  </a:lnTo>
                  <a:lnTo>
                    <a:pt x="84" y="68"/>
                  </a:lnTo>
                  <a:lnTo>
                    <a:pt x="85" y="67"/>
                  </a:lnTo>
                  <a:lnTo>
                    <a:pt x="84" y="64"/>
                  </a:lnTo>
                  <a:lnTo>
                    <a:pt x="85" y="63"/>
                  </a:lnTo>
                  <a:lnTo>
                    <a:pt x="84" y="62"/>
                  </a:lnTo>
                  <a:lnTo>
                    <a:pt x="84" y="61"/>
                  </a:lnTo>
                  <a:lnTo>
                    <a:pt x="84" y="60"/>
                  </a:lnTo>
                  <a:lnTo>
                    <a:pt x="84" y="59"/>
                  </a:lnTo>
                  <a:lnTo>
                    <a:pt x="82" y="62"/>
                  </a:lnTo>
                  <a:lnTo>
                    <a:pt x="81" y="61"/>
                  </a:lnTo>
                  <a:lnTo>
                    <a:pt x="77" y="59"/>
                  </a:lnTo>
                  <a:lnTo>
                    <a:pt x="72" y="55"/>
                  </a:lnTo>
                  <a:lnTo>
                    <a:pt x="73" y="53"/>
                  </a:lnTo>
                  <a:lnTo>
                    <a:pt x="74" y="52"/>
                  </a:lnTo>
                  <a:lnTo>
                    <a:pt x="72" y="51"/>
                  </a:lnTo>
                  <a:lnTo>
                    <a:pt x="70" y="51"/>
                  </a:lnTo>
                  <a:lnTo>
                    <a:pt x="67" y="50"/>
                  </a:lnTo>
                  <a:lnTo>
                    <a:pt x="64" y="47"/>
                  </a:lnTo>
                  <a:lnTo>
                    <a:pt x="63" y="47"/>
                  </a:lnTo>
                  <a:lnTo>
                    <a:pt x="61" y="47"/>
                  </a:lnTo>
                  <a:lnTo>
                    <a:pt x="60" y="46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61" y="38"/>
                  </a:lnTo>
                  <a:lnTo>
                    <a:pt x="64" y="35"/>
                  </a:lnTo>
                  <a:lnTo>
                    <a:pt x="74" y="35"/>
                  </a:lnTo>
                  <a:lnTo>
                    <a:pt x="78" y="34"/>
                  </a:lnTo>
                  <a:lnTo>
                    <a:pt x="79" y="32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81" y="27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1" y="23"/>
                  </a:lnTo>
                  <a:lnTo>
                    <a:pt x="80" y="23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4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95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1" y="13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6" y="11"/>
                  </a:lnTo>
                  <a:lnTo>
                    <a:pt x="117" y="11"/>
                  </a:lnTo>
                  <a:lnTo>
                    <a:pt x="117" y="9"/>
                  </a:lnTo>
                  <a:lnTo>
                    <a:pt x="119" y="8"/>
                  </a:lnTo>
                  <a:lnTo>
                    <a:pt x="121" y="7"/>
                  </a:lnTo>
                  <a:lnTo>
                    <a:pt x="123" y="4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4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37" y="5"/>
                  </a:lnTo>
                  <a:lnTo>
                    <a:pt x="139" y="2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5" y="1"/>
                  </a:lnTo>
                  <a:lnTo>
                    <a:pt x="148" y="3"/>
                  </a:lnTo>
                  <a:lnTo>
                    <a:pt x="151" y="5"/>
                  </a:lnTo>
                  <a:lnTo>
                    <a:pt x="154" y="11"/>
                  </a:lnTo>
                  <a:lnTo>
                    <a:pt x="156" y="14"/>
                  </a:lnTo>
                  <a:lnTo>
                    <a:pt x="159" y="16"/>
                  </a:lnTo>
                  <a:lnTo>
                    <a:pt x="165" y="19"/>
                  </a:lnTo>
                  <a:lnTo>
                    <a:pt x="166" y="21"/>
                  </a:lnTo>
                  <a:lnTo>
                    <a:pt x="169" y="23"/>
                  </a:lnTo>
                  <a:lnTo>
                    <a:pt x="170" y="24"/>
                  </a:lnTo>
                  <a:lnTo>
                    <a:pt x="171" y="23"/>
                  </a:lnTo>
                  <a:lnTo>
                    <a:pt x="170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71" y="22"/>
                  </a:lnTo>
                  <a:lnTo>
                    <a:pt x="172" y="21"/>
                  </a:lnTo>
                  <a:lnTo>
                    <a:pt x="173" y="20"/>
                  </a:lnTo>
                  <a:lnTo>
                    <a:pt x="174" y="19"/>
                  </a:lnTo>
                  <a:lnTo>
                    <a:pt x="175" y="20"/>
                  </a:lnTo>
                  <a:lnTo>
                    <a:pt x="176" y="19"/>
                  </a:lnTo>
                  <a:lnTo>
                    <a:pt x="176" y="18"/>
                  </a:lnTo>
                  <a:lnTo>
                    <a:pt x="183" y="17"/>
                  </a:lnTo>
                  <a:lnTo>
                    <a:pt x="186" y="17"/>
                  </a:lnTo>
                  <a:lnTo>
                    <a:pt x="190" y="19"/>
                  </a:lnTo>
                  <a:lnTo>
                    <a:pt x="192" y="19"/>
                  </a:lnTo>
                  <a:lnTo>
                    <a:pt x="193" y="19"/>
                  </a:lnTo>
                  <a:lnTo>
                    <a:pt x="194" y="19"/>
                  </a:lnTo>
                  <a:lnTo>
                    <a:pt x="195" y="18"/>
                  </a:lnTo>
                  <a:lnTo>
                    <a:pt x="193" y="17"/>
                  </a:lnTo>
                  <a:lnTo>
                    <a:pt x="193" y="16"/>
                  </a:lnTo>
                  <a:lnTo>
                    <a:pt x="193" y="14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3"/>
                  </a:lnTo>
                  <a:lnTo>
                    <a:pt x="197" y="13"/>
                  </a:lnTo>
                  <a:lnTo>
                    <a:pt x="200" y="13"/>
                  </a:lnTo>
                  <a:lnTo>
                    <a:pt x="202" y="15"/>
                  </a:lnTo>
                  <a:lnTo>
                    <a:pt x="203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13" y="16"/>
                  </a:lnTo>
                  <a:close/>
                  <a:moveTo>
                    <a:pt x="36" y="270"/>
                  </a:moveTo>
                  <a:lnTo>
                    <a:pt x="38" y="270"/>
                  </a:lnTo>
                  <a:lnTo>
                    <a:pt x="38" y="271"/>
                  </a:lnTo>
                  <a:lnTo>
                    <a:pt x="38" y="275"/>
                  </a:lnTo>
                  <a:lnTo>
                    <a:pt x="37" y="276"/>
                  </a:lnTo>
                  <a:lnTo>
                    <a:pt x="36" y="276"/>
                  </a:lnTo>
                  <a:lnTo>
                    <a:pt x="33" y="275"/>
                  </a:lnTo>
                  <a:lnTo>
                    <a:pt x="30" y="273"/>
                  </a:lnTo>
                  <a:lnTo>
                    <a:pt x="29" y="272"/>
                  </a:lnTo>
                  <a:lnTo>
                    <a:pt x="28" y="271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4" y="270"/>
                  </a:lnTo>
                  <a:lnTo>
                    <a:pt x="35" y="270"/>
                  </a:lnTo>
                  <a:lnTo>
                    <a:pt x="36" y="270"/>
                  </a:lnTo>
                  <a:close/>
                  <a:moveTo>
                    <a:pt x="32" y="232"/>
                  </a:moveTo>
                  <a:lnTo>
                    <a:pt x="32" y="234"/>
                  </a:lnTo>
                  <a:lnTo>
                    <a:pt x="29" y="235"/>
                  </a:lnTo>
                  <a:lnTo>
                    <a:pt x="27" y="236"/>
                  </a:lnTo>
                  <a:lnTo>
                    <a:pt x="21" y="237"/>
                  </a:lnTo>
                  <a:lnTo>
                    <a:pt x="17" y="239"/>
                  </a:lnTo>
                  <a:lnTo>
                    <a:pt x="9" y="240"/>
                  </a:lnTo>
                  <a:lnTo>
                    <a:pt x="8" y="240"/>
                  </a:lnTo>
                  <a:lnTo>
                    <a:pt x="5" y="240"/>
                  </a:lnTo>
                  <a:lnTo>
                    <a:pt x="4" y="239"/>
                  </a:lnTo>
                  <a:lnTo>
                    <a:pt x="3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3" y="233"/>
                  </a:lnTo>
                  <a:lnTo>
                    <a:pt x="5" y="229"/>
                  </a:lnTo>
                  <a:lnTo>
                    <a:pt x="9" y="227"/>
                  </a:lnTo>
                  <a:lnTo>
                    <a:pt x="15" y="226"/>
                  </a:lnTo>
                  <a:lnTo>
                    <a:pt x="22" y="223"/>
                  </a:lnTo>
                  <a:lnTo>
                    <a:pt x="24" y="223"/>
                  </a:lnTo>
                  <a:lnTo>
                    <a:pt x="25" y="223"/>
                  </a:lnTo>
                  <a:lnTo>
                    <a:pt x="26" y="223"/>
                  </a:lnTo>
                  <a:lnTo>
                    <a:pt x="26" y="224"/>
                  </a:lnTo>
                  <a:lnTo>
                    <a:pt x="27" y="225"/>
                  </a:lnTo>
                  <a:lnTo>
                    <a:pt x="28" y="226"/>
                  </a:lnTo>
                  <a:lnTo>
                    <a:pt x="27" y="228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8" y="231"/>
                  </a:lnTo>
                  <a:lnTo>
                    <a:pt x="27" y="233"/>
                  </a:lnTo>
                  <a:lnTo>
                    <a:pt x="28" y="234"/>
                  </a:lnTo>
                  <a:lnTo>
                    <a:pt x="30" y="233"/>
                  </a:lnTo>
                  <a:lnTo>
                    <a:pt x="31" y="232"/>
                  </a:lnTo>
                  <a:lnTo>
                    <a:pt x="32" y="232"/>
                  </a:lnTo>
                  <a:close/>
                  <a:moveTo>
                    <a:pt x="180" y="174"/>
                  </a:moveTo>
                  <a:lnTo>
                    <a:pt x="182" y="174"/>
                  </a:lnTo>
                  <a:lnTo>
                    <a:pt x="184" y="174"/>
                  </a:lnTo>
                  <a:lnTo>
                    <a:pt x="186" y="175"/>
                  </a:lnTo>
                  <a:lnTo>
                    <a:pt x="187" y="178"/>
                  </a:lnTo>
                  <a:lnTo>
                    <a:pt x="185" y="179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77" y="183"/>
                  </a:lnTo>
                  <a:lnTo>
                    <a:pt x="175" y="183"/>
                  </a:lnTo>
                  <a:lnTo>
                    <a:pt x="173" y="182"/>
                  </a:lnTo>
                  <a:lnTo>
                    <a:pt x="172" y="182"/>
                  </a:lnTo>
                  <a:lnTo>
                    <a:pt x="171" y="181"/>
                  </a:lnTo>
                  <a:lnTo>
                    <a:pt x="169" y="180"/>
                  </a:lnTo>
                  <a:lnTo>
                    <a:pt x="169" y="178"/>
                  </a:lnTo>
                  <a:lnTo>
                    <a:pt x="169" y="177"/>
                  </a:lnTo>
                  <a:lnTo>
                    <a:pt x="168" y="176"/>
                  </a:lnTo>
                  <a:lnTo>
                    <a:pt x="169" y="174"/>
                  </a:lnTo>
                  <a:lnTo>
                    <a:pt x="169" y="174"/>
                  </a:lnTo>
                  <a:lnTo>
                    <a:pt x="170" y="174"/>
                  </a:lnTo>
                  <a:lnTo>
                    <a:pt x="171" y="174"/>
                  </a:lnTo>
                  <a:lnTo>
                    <a:pt x="171" y="175"/>
                  </a:lnTo>
                  <a:lnTo>
                    <a:pt x="173" y="174"/>
                  </a:lnTo>
                  <a:lnTo>
                    <a:pt x="175" y="173"/>
                  </a:lnTo>
                  <a:lnTo>
                    <a:pt x="177" y="173"/>
                  </a:lnTo>
                  <a:lnTo>
                    <a:pt x="180" y="174"/>
                  </a:lnTo>
                  <a:close/>
                  <a:moveTo>
                    <a:pt x="179" y="198"/>
                  </a:moveTo>
                  <a:lnTo>
                    <a:pt x="179" y="197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6" y="198"/>
                  </a:lnTo>
                  <a:lnTo>
                    <a:pt x="174" y="198"/>
                  </a:lnTo>
                  <a:lnTo>
                    <a:pt x="173" y="197"/>
                  </a:lnTo>
                  <a:lnTo>
                    <a:pt x="173" y="195"/>
                  </a:lnTo>
                  <a:lnTo>
                    <a:pt x="174" y="194"/>
                  </a:lnTo>
                  <a:lnTo>
                    <a:pt x="175" y="192"/>
                  </a:lnTo>
                  <a:lnTo>
                    <a:pt x="176" y="192"/>
                  </a:lnTo>
                  <a:lnTo>
                    <a:pt x="178" y="193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9" y="1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4" name="Freeform 134">
              <a:extLst>
                <a:ext uri="{FF2B5EF4-FFF2-40B4-BE49-F238E27FC236}">
                  <a16:creationId xmlns:a16="http://schemas.microsoft.com/office/drawing/2014/main" id="{48F404DF-C31A-1ECE-B553-42D0E9ADE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0756" y="3335848"/>
              <a:ext cx="1520341" cy="1540159"/>
            </a:xfrm>
            <a:custGeom>
              <a:avLst/>
              <a:gdLst>
                <a:gd name="T0" fmla="*/ 839 w 1074"/>
                <a:gd name="T1" fmla="*/ 938 h 1088"/>
                <a:gd name="T2" fmla="*/ 776 w 1074"/>
                <a:gd name="T3" fmla="*/ 871 h 1088"/>
                <a:gd name="T4" fmla="*/ 710 w 1074"/>
                <a:gd name="T5" fmla="*/ 810 h 1088"/>
                <a:gd name="T6" fmla="*/ 671 w 1074"/>
                <a:gd name="T7" fmla="*/ 789 h 1088"/>
                <a:gd name="T8" fmla="*/ 568 w 1074"/>
                <a:gd name="T9" fmla="*/ 717 h 1088"/>
                <a:gd name="T10" fmla="*/ 466 w 1074"/>
                <a:gd name="T11" fmla="*/ 631 h 1088"/>
                <a:gd name="T12" fmla="*/ 411 w 1074"/>
                <a:gd name="T13" fmla="*/ 576 h 1088"/>
                <a:gd name="T14" fmla="*/ 356 w 1074"/>
                <a:gd name="T15" fmla="*/ 504 h 1088"/>
                <a:gd name="T16" fmla="*/ 292 w 1074"/>
                <a:gd name="T17" fmla="*/ 392 h 1088"/>
                <a:gd name="T18" fmla="*/ 201 w 1074"/>
                <a:gd name="T19" fmla="*/ 345 h 1088"/>
                <a:gd name="T20" fmla="*/ 134 w 1074"/>
                <a:gd name="T21" fmla="*/ 408 h 1088"/>
                <a:gd name="T22" fmla="*/ 63 w 1074"/>
                <a:gd name="T23" fmla="*/ 378 h 1088"/>
                <a:gd name="T24" fmla="*/ 40 w 1074"/>
                <a:gd name="T25" fmla="*/ 310 h 1088"/>
                <a:gd name="T26" fmla="*/ 25 w 1074"/>
                <a:gd name="T27" fmla="*/ 253 h 1088"/>
                <a:gd name="T28" fmla="*/ 32 w 1074"/>
                <a:gd name="T29" fmla="*/ 188 h 1088"/>
                <a:gd name="T30" fmla="*/ 83 w 1074"/>
                <a:gd name="T31" fmla="*/ 145 h 1088"/>
                <a:gd name="T32" fmla="*/ 141 w 1074"/>
                <a:gd name="T33" fmla="*/ 103 h 1088"/>
                <a:gd name="T34" fmla="*/ 197 w 1074"/>
                <a:gd name="T35" fmla="*/ 140 h 1088"/>
                <a:gd name="T36" fmla="*/ 232 w 1074"/>
                <a:gd name="T37" fmla="*/ 117 h 1088"/>
                <a:gd name="T38" fmla="*/ 280 w 1074"/>
                <a:gd name="T39" fmla="*/ 100 h 1088"/>
                <a:gd name="T40" fmla="*/ 309 w 1074"/>
                <a:gd name="T41" fmla="*/ 74 h 1088"/>
                <a:gd name="T42" fmla="*/ 346 w 1074"/>
                <a:gd name="T43" fmla="*/ 35 h 1088"/>
                <a:gd name="T44" fmla="*/ 431 w 1074"/>
                <a:gd name="T45" fmla="*/ 15 h 1088"/>
                <a:gd name="T46" fmla="*/ 498 w 1074"/>
                <a:gd name="T47" fmla="*/ 23 h 1088"/>
                <a:gd name="T48" fmla="*/ 596 w 1074"/>
                <a:gd name="T49" fmla="*/ 70 h 1088"/>
                <a:gd name="T50" fmla="*/ 619 w 1074"/>
                <a:gd name="T51" fmla="*/ 113 h 1088"/>
                <a:gd name="T52" fmla="*/ 655 w 1074"/>
                <a:gd name="T53" fmla="*/ 189 h 1088"/>
                <a:gd name="T54" fmla="*/ 611 w 1074"/>
                <a:gd name="T55" fmla="*/ 178 h 1088"/>
                <a:gd name="T56" fmla="*/ 526 w 1074"/>
                <a:gd name="T57" fmla="*/ 210 h 1088"/>
                <a:gd name="T58" fmla="*/ 524 w 1074"/>
                <a:gd name="T59" fmla="*/ 208 h 1088"/>
                <a:gd name="T60" fmla="*/ 507 w 1074"/>
                <a:gd name="T61" fmla="*/ 242 h 1088"/>
                <a:gd name="T62" fmla="*/ 527 w 1074"/>
                <a:gd name="T63" fmla="*/ 270 h 1088"/>
                <a:gd name="T64" fmla="*/ 520 w 1074"/>
                <a:gd name="T65" fmla="*/ 298 h 1088"/>
                <a:gd name="T66" fmla="*/ 572 w 1074"/>
                <a:gd name="T67" fmla="*/ 410 h 1088"/>
                <a:gd name="T68" fmla="*/ 721 w 1074"/>
                <a:gd name="T69" fmla="*/ 619 h 1088"/>
                <a:gd name="T70" fmla="*/ 857 w 1074"/>
                <a:gd name="T71" fmla="*/ 676 h 1088"/>
                <a:gd name="T72" fmla="*/ 1024 w 1074"/>
                <a:gd name="T73" fmla="*/ 804 h 1088"/>
                <a:gd name="T74" fmla="*/ 1063 w 1074"/>
                <a:gd name="T75" fmla="*/ 905 h 1088"/>
                <a:gd name="T76" fmla="*/ 977 w 1074"/>
                <a:gd name="T77" fmla="*/ 844 h 1088"/>
                <a:gd name="T78" fmla="*/ 904 w 1074"/>
                <a:gd name="T79" fmla="*/ 871 h 1088"/>
                <a:gd name="T80" fmla="*/ 951 w 1074"/>
                <a:gd name="T81" fmla="*/ 976 h 1088"/>
                <a:gd name="T82" fmla="*/ 898 w 1074"/>
                <a:gd name="T83" fmla="*/ 1068 h 1088"/>
                <a:gd name="T84" fmla="*/ 522 w 1074"/>
                <a:gd name="T85" fmla="*/ 404 h 1088"/>
                <a:gd name="T86" fmla="*/ 744 w 1074"/>
                <a:gd name="T87" fmla="*/ 1048 h 1088"/>
                <a:gd name="T88" fmla="*/ 147 w 1074"/>
                <a:gd name="T89" fmla="*/ 980 h 1088"/>
                <a:gd name="T90" fmla="*/ 154 w 1074"/>
                <a:gd name="T91" fmla="*/ 751 h 1088"/>
                <a:gd name="T92" fmla="*/ 281 w 1074"/>
                <a:gd name="T93" fmla="*/ 891 h 1088"/>
                <a:gd name="T94" fmla="*/ 268 w 1074"/>
                <a:gd name="T95" fmla="*/ 978 h 1088"/>
                <a:gd name="T96" fmla="*/ 219 w 1074"/>
                <a:gd name="T97" fmla="*/ 970 h 1088"/>
                <a:gd name="T98" fmla="*/ 185 w 1074"/>
                <a:gd name="T99" fmla="*/ 1013 h 1088"/>
                <a:gd name="T100" fmla="*/ 165 w 1074"/>
                <a:gd name="T101" fmla="*/ 968 h 1088"/>
                <a:gd name="T102" fmla="*/ 176 w 1074"/>
                <a:gd name="T103" fmla="*/ 906 h 1088"/>
                <a:gd name="T104" fmla="*/ 168 w 1074"/>
                <a:gd name="T105" fmla="*/ 866 h 1088"/>
                <a:gd name="T106" fmla="*/ 139 w 1074"/>
                <a:gd name="T107" fmla="*/ 798 h 1088"/>
                <a:gd name="T108" fmla="*/ 213 w 1074"/>
                <a:gd name="T109" fmla="*/ 757 h 1088"/>
                <a:gd name="T110" fmla="*/ 254 w 1074"/>
                <a:gd name="T111" fmla="*/ 745 h 1088"/>
                <a:gd name="T112" fmla="*/ 267 w 1074"/>
                <a:gd name="T113" fmla="*/ 763 h 1088"/>
                <a:gd name="T114" fmla="*/ 280 w 1074"/>
                <a:gd name="T115" fmla="*/ 783 h 1088"/>
                <a:gd name="T116" fmla="*/ 345 w 1074"/>
                <a:gd name="T117" fmla="*/ 550 h 1088"/>
                <a:gd name="T118" fmla="*/ 338 w 1074"/>
                <a:gd name="T119" fmla="*/ 546 h 1088"/>
                <a:gd name="T120" fmla="*/ 719 w 1074"/>
                <a:gd name="T121" fmla="*/ 1052 h 1088"/>
                <a:gd name="T122" fmla="*/ 259 w 1074"/>
                <a:gd name="T123" fmla="*/ 745 h 1088"/>
                <a:gd name="T124" fmla="*/ 312 w 1074"/>
                <a:gd name="T125" fmla="*/ 572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4" h="1088">
                  <a:moveTo>
                    <a:pt x="817" y="1088"/>
                  </a:moveTo>
                  <a:lnTo>
                    <a:pt x="819" y="1087"/>
                  </a:lnTo>
                  <a:lnTo>
                    <a:pt x="828" y="1083"/>
                  </a:lnTo>
                  <a:lnTo>
                    <a:pt x="829" y="1082"/>
                  </a:lnTo>
                  <a:lnTo>
                    <a:pt x="831" y="1081"/>
                  </a:lnTo>
                  <a:lnTo>
                    <a:pt x="832" y="1076"/>
                  </a:lnTo>
                  <a:lnTo>
                    <a:pt x="839" y="1061"/>
                  </a:lnTo>
                  <a:lnTo>
                    <a:pt x="840" y="1056"/>
                  </a:lnTo>
                  <a:lnTo>
                    <a:pt x="840" y="1052"/>
                  </a:lnTo>
                  <a:lnTo>
                    <a:pt x="838" y="1049"/>
                  </a:lnTo>
                  <a:lnTo>
                    <a:pt x="836" y="1046"/>
                  </a:lnTo>
                  <a:lnTo>
                    <a:pt x="835" y="1046"/>
                  </a:lnTo>
                  <a:lnTo>
                    <a:pt x="834" y="1045"/>
                  </a:lnTo>
                  <a:lnTo>
                    <a:pt x="833" y="1045"/>
                  </a:lnTo>
                  <a:lnTo>
                    <a:pt x="832" y="1043"/>
                  </a:lnTo>
                  <a:lnTo>
                    <a:pt x="832" y="1042"/>
                  </a:lnTo>
                  <a:lnTo>
                    <a:pt x="832" y="1041"/>
                  </a:lnTo>
                  <a:lnTo>
                    <a:pt x="833" y="1040"/>
                  </a:lnTo>
                  <a:lnTo>
                    <a:pt x="835" y="1039"/>
                  </a:lnTo>
                  <a:lnTo>
                    <a:pt x="839" y="1038"/>
                  </a:lnTo>
                  <a:lnTo>
                    <a:pt x="844" y="1034"/>
                  </a:lnTo>
                  <a:lnTo>
                    <a:pt x="848" y="1032"/>
                  </a:lnTo>
                  <a:lnTo>
                    <a:pt x="852" y="1032"/>
                  </a:lnTo>
                  <a:lnTo>
                    <a:pt x="858" y="1033"/>
                  </a:lnTo>
                  <a:lnTo>
                    <a:pt x="860" y="1033"/>
                  </a:lnTo>
                  <a:lnTo>
                    <a:pt x="862" y="1032"/>
                  </a:lnTo>
                  <a:lnTo>
                    <a:pt x="863" y="1029"/>
                  </a:lnTo>
                  <a:lnTo>
                    <a:pt x="866" y="1026"/>
                  </a:lnTo>
                  <a:lnTo>
                    <a:pt x="867" y="1022"/>
                  </a:lnTo>
                  <a:lnTo>
                    <a:pt x="868" y="1017"/>
                  </a:lnTo>
                  <a:lnTo>
                    <a:pt x="868" y="1012"/>
                  </a:lnTo>
                  <a:lnTo>
                    <a:pt x="867" y="1010"/>
                  </a:lnTo>
                  <a:lnTo>
                    <a:pt x="866" y="1008"/>
                  </a:lnTo>
                  <a:lnTo>
                    <a:pt x="865" y="1007"/>
                  </a:lnTo>
                  <a:lnTo>
                    <a:pt x="862" y="1006"/>
                  </a:lnTo>
                  <a:lnTo>
                    <a:pt x="862" y="1005"/>
                  </a:lnTo>
                  <a:lnTo>
                    <a:pt x="860" y="1004"/>
                  </a:lnTo>
                  <a:lnTo>
                    <a:pt x="855" y="992"/>
                  </a:lnTo>
                  <a:lnTo>
                    <a:pt x="851" y="964"/>
                  </a:lnTo>
                  <a:lnTo>
                    <a:pt x="850" y="960"/>
                  </a:lnTo>
                  <a:lnTo>
                    <a:pt x="847" y="950"/>
                  </a:lnTo>
                  <a:lnTo>
                    <a:pt x="844" y="944"/>
                  </a:lnTo>
                  <a:lnTo>
                    <a:pt x="842" y="940"/>
                  </a:lnTo>
                  <a:lnTo>
                    <a:pt x="839" y="938"/>
                  </a:lnTo>
                  <a:lnTo>
                    <a:pt x="837" y="936"/>
                  </a:lnTo>
                  <a:lnTo>
                    <a:pt x="836" y="935"/>
                  </a:lnTo>
                  <a:lnTo>
                    <a:pt x="835" y="932"/>
                  </a:lnTo>
                  <a:lnTo>
                    <a:pt x="834" y="929"/>
                  </a:lnTo>
                  <a:lnTo>
                    <a:pt x="832" y="924"/>
                  </a:lnTo>
                  <a:lnTo>
                    <a:pt x="831" y="921"/>
                  </a:lnTo>
                  <a:lnTo>
                    <a:pt x="830" y="920"/>
                  </a:lnTo>
                  <a:lnTo>
                    <a:pt x="828" y="908"/>
                  </a:lnTo>
                  <a:lnTo>
                    <a:pt x="828" y="908"/>
                  </a:lnTo>
                  <a:lnTo>
                    <a:pt x="828" y="906"/>
                  </a:lnTo>
                  <a:lnTo>
                    <a:pt x="827" y="905"/>
                  </a:lnTo>
                  <a:lnTo>
                    <a:pt x="827" y="904"/>
                  </a:lnTo>
                  <a:lnTo>
                    <a:pt x="826" y="903"/>
                  </a:lnTo>
                  <a:lnTo>
                    <a:pt x="828" y="899"/>
                  </a:lnTo>
                  <a:lnTo>
                    <a:pt x="827" y="896"/>
                  </a:lnTo>
                  <a:lnTo>
                    <a:pt x="824" y="892"/>
                  </a:lnTo>
                  <a:lnTo>
                    <a:pt x="824" y="890"/>
                  </a:lnTo>
                  <a:lnTo>
                    <a:pt x="823" y="888"/>
                  </a:lnTo>
                  <a:lnTo>
                    <a:pt x="821" y="886"/>
                  </a:lnTo>
                  <a:lnTo>
                    <a:pt x="819" y="883"/>
                  </a:lnTo>
                  <a:lnTo>
                    <a:pt x="816" y="878"/>
                  </a:lnTo>
                  <a:lnTo>
                    <a:pt x="814" y="877"/>
                  </a:lnTo>
                  <a:lnTo>
                    <a:pt x="814" y="876"/>
                  </a:lnTo>
                  <a:lnTo>
                    <a:pt x="814" y="874"/>
                  </a:lnTo>
                  <a:lnTo>
                    <a:pt x="813" y="875"/>
                  </a:lnTo>
                  <a:lnTo>
                    <a:pt x="806" y="874"/>
                  </a:lnTo>
                  <a:lnTo>
                    <a:pt x="803" y="876"/>
                  </a:lnTo>
                  <a:lnTo>
                    <a:pt x="802" y="878"/>
                  </a:lnTo>
                  <a:lnTo>
                    <a:pt x="799" y="880"/>
                  </a:lnTo>
                  <a:lnTo>
                    <a:pt x="796" y="884"/>
                  </a:lnTo>
                  <a:lnTo>
                    <a:pt x="795" y="884"/>
                  </a:lnTo>
                  <a:lnTo>
                    <a:pt x="790" y="884"/>
                  </a:lnTo>
                  <a:lnTo>
                    <a:pt x="789" y="883"/>
                  </a:lnTo>
                  <a:lnTo>
                    <a:pt x="785" y="879"/>
                  </a:lnTo>
                  <a:lnTo>
                    <a:pt x="784" y="879"/>
                  </a:lnTo>
                  <a:lnTo>
                    <a:pt x="784" y="879"/>
                  </a:lnTo>
                  <a:lnTo>
                    <a:pt x="783" y="880"/>
                  </a:lnTo>
                  <a:lnTo>
                    <a:pt x="782" y="880"/>
                  </a:lnTo>
                  <a:lnTo>
                    <a:pt x="781" y="880"/>
                  </a:lnTo>
                  <a:lnTo>
                    <a:pt x="781" y="879"/>
                  </a:lnTo>
                  <a:lnTo>
                    <a:pt x="783" y="878"/>
                  </a:lnTo>
                  <a:lnTo>
                    <a:pt x="781" y="875"/>
                  </a:lnTo>
                  <a:lnTo>
                    <a:pt x="778" y="872"/>
                  </a:lnTo>
                  <a:lnTo>
                    <a:pt x="776" y="871"/>
                  </a:lnTo>
                  <a:lnTo>
                    <a:pt x="774" y="870"/>
                  </a:lnTo>
                  <a:lnTo>
                    <a:pt x="769" y="864"/>
                  </a:lnTo>
                  <a:lnTo>
                    <a:pt x="767" y="863"/>
                  </a:lnTo>
                  <a:lnTo>
                    <a:pt x="766" y="863"/>
                  </a:lnTo>
                  <a:lnTo>
                    <a:pt x="763" y="864"/>
                  </a:lnTo>
                  <a:lnTo>
                    <a:pt x="761" y="864"/>
                  </a:lnTo>
                  <a:lnTo>
                    <a:pt x="760" y="863"/>
                  </a:lnTo>
                  <a:lnTo>
                    <a:pt x="760" y="860"/>
                  </a:lnTo>
                  <a:lnTo>
                    <a:pt x="758" y="859"/>
                  </a:lnTo>
                  <a:lnTo>
                    <a:pt x="755" y="858"/>
                  </a:lnTo>
                  <a:lnTo>
                    <a:pt x="754" y="857"/>
                  </a:lnTo>
                  <a:lnTo>
                    <a:pt x="754" y="856"/>
                  </a:lnTo>
                  <a:lnTo>
                    <a:pt x="752" y="857"/>
                  </a:lnTo>
                  <a:lnTo>
                    <a:pt x="750" y="855"/>
                  </a:lnTo>
                  <a:lnTo>
                    <a:pt x="749" y="855"/>
                  </a:lnTo>
                  <a:lnTo>
                    <a:pt x="749" y="853"/>
                  </a:lnTo>
                  <a:lnTo>
                    <a:pt x="751" y="850"/>
                  </a:lnTo>
                  <a:lnTo>
                    <a:pt x="752" y="848"/>
                  </a:lnTo>
                  <a:lnTo>
                    <a:pt x="751" y="845"/>
                  </a:lnTo>
                  <a:lnTo>
                    <a:pt x="751" y="844"/>
                  </a:lnTo>
                  <a:lnTo>
                    <a:pt x="752" y="843"/>
                  </a:lnTo>
                  <a:lnTo>
                    <a:pt x="754" y="843"/>
                  </a:lnTo>
                  <a:lnTo>
                    <a:pt x="754" y="842"/>
                  </a:lnTo>
                  <a:lnTo>
                    <a:pt x="755" y="842"/>
                  </a:lnTo>
                  <a:lnTo>
                    <a:pt x="757" y="842"/>
                  </a:lnTo>
                  <a:lnTo>
                    <a:pt x="757" y="840"/>
                  </a:lnTo>
                  <a:lnTo>
                    <a:pt x="757" y="836"/>
                  </a:lnTo>
                  <a:lnTo>
                    <a:pt x="755" y="832"/>
                  </a:lnTo>
                  <a:lnTo>
                    <a:pt x="748" y="816"/>
                  </a:lnTo>
                  <a:lnTo>
                    <a:pt x="745" y="812"/>
                  </a:lnTo>
                  <a:lnTo>
                    <a:pt x="742" y="809"/>
                  </a:lnTo>
                  <a:lnTo>
                    <a:pt x="740" y="806"/>
                  </a:lnTo>
                  <a:lnTo>
                    <a:pt x="737" y="804"/>
                  </a:lnTo>
                  <a:lnTo>
                    <a:pt x="735" y="804"/>
                  </a:lnTo>
                  <a:lnTo>
                    <a:pt x="732" y="805"/>
                  </a:lnTo>
                  <a:lnTo>
                    <a:pt x="730" y="806"/>
                  </a:lnTo>
                  <a:lnTo>
                    <a:pt x="729" y="807"/>
                  </a:lnTo>
                  <a:lnTo>
                    <a:pt x="724" y="806"/>
                  </a:lnTo>
                  <a:lnTo>
                    <a:pt x="723" y="807"/>
                  </a:lnTo>
                  <a:lnTo>
                    <a:pt x="718" y="811"/>
                  </a:lnTo>
                  <a:lnTo>
                    <a:pt x="716" y="811"/>
                  </a:lnTo>
                  <a:lnTo>
                    <a:pt x="714" y="810"/>
                  </a:lnTo>
                  <a:lnTo>
                    <a:pt x="711" y="809"/>
                  </a:lnTo>
                  <a:lnTo>
                    <a:pt x="710" y="810"/>
                  </a:lnTo>
                  <a:lnTo>
                    <a:pt x="706" y="811"/>
                  </a:lnTo>
                  <a:lnTo>
                    <a:pt x="703" y="812"/>
                  </a:lnTo>
                  <a:lnTo>
                    <a:pt x="700" y="814"/>
                  </a:lnTo>
                  <a:lnTo>
                    <a:pt x="698" y="816"/>
                  </a:lnTo>
                  <a:lnTo>
                    <a:pt x="697" y="814"/>
                  </a:lnTo>
                  <a:lnTo>
                    <a:pt x="697" y="812"/>
                  </a:lnTo>
                  <a:lnTo>
                    <a:pt x="698" y="810"/>
                  </a:lnTo>
                  <a:lnTo>
                    <a:pt x="700" y="809"/>
                  </a:lnTo>
                  <a:lnTo>
                    <a:pt x="701" y="808"/>
                  </a:lnTo>
                  <a:lnTo>
                    <a:pt x="702" y="808"/>
                  </a:lnTo>
                  <a:lnTo>
                    <a:pt x="703" y="807"/>
                  </a:lnTo>
                  <a:lnTo>
                    <a:pt x="704" y="806"/>
                  </a:lnTo>
                  <a:lnTo>
                    <a:pt x="707" y="802"/>
                  </a:lnTo>
                  <a:lnTo>
                    <a:pt x="710" y="801"/>
                  </a:lnTo>
                  <a:lnTo>
                    <a:pt x="711" y="800"/>
                  </a:lnTo>
                  <a:lnTo>
                    <a:pt x="710" y="797"/>
                  </a:lnTo>
                  <a:lnTo>
                    <a:pt x="709" y="795"/>
                  </a:lnTo>
                  <a:lnTo>
                    <a:pt x="707" y="794"/>
                  </a:lnTo>
                  <a:lnTo>
                    <a:pt x="706" y="794"/>
                  </a:lnTo>
                  <a:lnTo>
                    <a:pt x="704" y="794"/>
                  </a:lnTo>
                  <a:lnTo>
                    <a:pt x="703" y="794"/>
                  </a:lnTo>
                  <a:lnTo>
                    <a:pt x="701" y="792"/>
                  </a:lnTo>
                  <a:lnTo>
                    <a:pt x="700" y="791"/>
                  </a:lnTo>
                  <a:lnTo>
                    <a:pt x="699" y="789"/>
                  </a:lnTo>
                  <a:lnTo>
                    <a:pt x="695" y="786"/>
                  </a:lnTo>
                  <a:lnTo>
                    <a:pt x="694" y="784"/>
                  </a:lnTo>
                  <a:lnTo>
                    <a:pt x="692" y="784"/>
                  </a:lnTo>
                  <a:lnTo>
                    <a:pt x="689" y="784"/>
                  </a:lnTo>
                  <a:lnTo>
                    <a:pt x="688" y="785"/>
                  </a:lnTo>
                  <a:lnTo>
                    <a:pt x="687" y="787"/>
                  </a:lnTo>
                  <a:lnTo>
                    <a:pt x="686" y="788"/>
                  </a:lnTo>
                  <a:lnTo>
                    <a:pt x="683" y="788"/>
                  </a:lnTo>
                  <a:lnTo>
                    <a:pt x="682" y="787"/>
                  </a:lnTo>
                  <a:lnTo>
                    <a:pt x="679" y="787"/>
                  </a:lnTo>
                  <a:lnTo>
                    <a:pt x="677" y="785"/>
                  </a:lnTo>
                  <a:lnTo>
                    <a:pt x="676" y="785"/>
                  </a:lnTo>
                  <a:lnTo>
                    <a:pt x="675" y="785"/>
                  </a:lnTo>
                  <a:lnTo>
                    <a:pt x="674" y="786"/>
                  </a:lnTo>
                  <a:lnTo>
                    <a:pt x="674" y="787"/>
                  </a:lnTo>
                  <a:lnTo>
                    <a:pt x="675" y="789"/>
                  </a:lnTo>
                  <a:lnTo>
                    <a:pt x="675" y="791"/>
                  </a:lnTo>
                  <a:lnTo>
                    <a:pt x="674" y="790"/>
                  </a:lnTo>
                  <a:lnTo>
                    <a:pt x="671" y="790"/>
                  </a:lnTo>
                  <a:lnTo>
                    <a:pt x="671" y="789"/>
                  </a:lnTo>
                  <a:lnTo>
                    <a:pt x="672" y="784"/>
                  </a:lnTo>
                  <a:lnTo>
                    <a:pt x="671" y="780"/>
                  </a:lnTo>
                  <a:lnTo>
                    <a:pt x="669" y="774"/>
                  </a:lnTo>
                  <a:lnTo>
                    <a:pt x="664" y="765"/>
                  </a:lnTo>
                  <a:lnTo>
                    <a:pt x="661" y="763"/>
                  </a:lnTo>
                  <a:lnTo>
                    <a:pt x="660" y="762"/>
                  </a:lnTo>
                  <a:lnTo>
                    <a:pt x="659" y="761"/>
                  </a:lnTo>
                  <a:lnTo>
                    <a:pt x="659" y="758"/>
                  </a:lnTo>
                  <a:lnTo>
                    <a:pt x="659" y="757"/>
                  </a:lnTo>
                  <a:lnTo>
                    <a:pt x="657" y="752"/>
                  </a:lnTo>
                  <a:lnTo>
                    <a:pt x="654" y="747"/>
                  </a:lnTo>
                  <a:lnTo>
                    <a:pt x="648" y="740"/>
                  </a:lnTo>
                  <a:lnTo>
                    <a:pt x="642" y="734"/>
                  </a:lnTo>
                  <a:lnTo>
                    <a:pt x="641" y="734"/>
                  </a:lnTo>
                  <a:lnTo>
                    <a:pt x="638" y="735"/>
                  </a:lnTo>
                  <a:lnTo>
                    <a:pt x="637" y="735"/>
                  </a:lnTo>
                  <a:lnTo>
                    <a:pt x="636" y="733"/>
                  </a:lnTo>
                  <a:lnTo>
                    <a:pt x="631" y="734"/>
                  </a:lnTo>
                  <a:lnTo>
                    <a:pt x="628" y="736"/>
                  </a:lnTo>
                  <a:lnTo>
                    <a:pt x="629" y="740"/>
                  </a:lnTo>
                  <a:lnTo>
                    <a:pt x="626" y="740"/>
                  </a:lnTo>
                  <a:lnTo>
                    <a:pt x="625" y="740"/>
                  </a:lnTo>
                  <a:lnTo>
                    <a:pt x="624" y="739"/>
                  </a:lnTo>
                  <a:lnTo>
                    <a:pt x="624" y="738"/>
                  </a:lnTo>
                  <a:lnTo>
                    <a:pt x="623" y="738"/>
                  </a:lnTo>
                  <a:lnTo>
                    <a:pt x="622" y="739"/>
                  </a:lnTo>
                  <a:lnTo>
                    <a:pt x="621" y="736"/>
                  </a:lnTo>
                  <a:lnTo>
                    <a:pt x="606" y="729"/>
                  </a:lnTo>
                  <a:lnTo>
                    <a:pt x="603" y="729"/>
                  </a:lnTo>
                  <a:lnTo>
                    <a:pt x="596" y="731"/>
                  </a:lnTo>
                  <a:lnTo>
                    <a:pt x="594" y="732"/>
                  </a:lnTo>
                  <a:lnTo>
                    <a:pt x="591" y="733"/>
                  </a:lnTo>
                  <a:lnTo>
                    <a:pt x="587" y="735"/>
                  </a:lnTo>
                  <a:lnTo>
                    <a:pt x="586" y="738"/>
                  </a:lnTo>
                  <a:lnTo>
                    <a:pt x="583" y="739"/>
                  </a:lnTo>
                  <a:lnTo>
                    <a:pt x="581" y="738"/>
                  </a:lnTo>
                  <a:lnTo>
                    <a:pt x="580" y="736"/>
                  </a:lnTo>
                  <a:lnTo>
                    <a:pt x="580" y="734"/>
                  </a:lnTo>
                  <a:lnTo>
                    <a:pt x="580" y="732"/>
                  </a:lnTo>
                  <a:lnTo>
                    <a:pt x="578" y="731"/>
                  </a:lnTo>
                  <a:lnTo>
                    <a:pt x="576" y="727"/>
                  </a:lnTo>
                  <a:lnTo>
                    <a:pt x="575" y="725"/>
                  </a:lnTo>
                  <a:lnTo>
                    <a:pt x="570" y="719"/>
                  </a:lnTo>
                  <a:lnTo>
                    <a:pt x="568" y="717"/>
                  </a:lnTo>
                  <a:lnTo>
                    <a:pt x="565" y="715"/>
                  </a:lnTo>
                  <a:lnTo>
                    <a:pt x="562" y="715"/>
                  </a:lnTo>
                  <a:lnTo>
                    <a:pt x="556" y="715"/>
                  </a:lnTo>
                  <a:lnTo>
                    <a:pt x="555" y="714"/>
                  </a:lnTo>
                  <a:lnTo>
                    <a:pt x="548" y="710"/>
                  </a:lnTo>
                  <a:lnTo>
                    <a:pt x="546" y="709"/>
                  </a:lnTo>
                  <a:lnTo>
                    <a:pt x="544" y="709"/>
                  </a:lnTo>
                  <a:lnTo>
                    <a:pt x="544" y="711"/>
                  </a:lnTo>
                  <a:lnTo>
                    <a:pt x="543" y="709"/>
                  </a:lnTo>
                  <a:lnTo>
                    <a:pt x="536" y="699"/>
                  </a:lnTo>
                  <a:lnTo>
                    <a:pt x="527" y="689"/>
                  </a:lnTo>
                  <a:lnTo>
                    <a:pt x="518" y="680"/>
                  </a:lnTo>
                  <a:lnTo>
                    <a:pt x="516" y="679"/>
                  </a:lnTo>
                  <a:lnTo>
                    <a:pt x="514" y="679"/>
                  </a:lnTo>
                  <a:lnTo>
                    <a:pt x="513" y="678"/>
                  </a:lnTo>
                  <a:lnTo>
                    <a:pt x="512" y="677"/>
                  </a:lnTo>
                  <a:lnTo>
                    <a:pt x="509" y="677"/>
                  </a:lnTo>
                  <a:lnTo>
                    <a:pt x="508" y="676"/>
                  </a:lnTo>
                  <a:lnTo>
                    <a:pt x="507" y="674"/>
                  </a:lnTo>
                  <a:lnTo>
                    <a:pt x="506" y="673"/>
                  </a:lnTo>
                  <a:lnTo>
                    <a:pt x="506" y="670"/>
                  </a:lnTo>
                  <a:lnTo>
                    <a:pt x="506" y="667"/>
                  </a:lnTo>
                  <a:lnTo>
                    <a:pt x="506" y="666"/>
                  </a:lnTo>
                  <a:lnTo>
                    <a:pt x="504" y="663"/>
                  </a:lnTo>
                  <a:lnTo>
                    <a:pt x="502" y="659"/>
                  </a:lnTo>
                  <a:lnTo>
                    <a:pt x="500" y="656"/>
                  </a:lnTo>
                  <a:lnTo>
                    <a:pt x="491" y="649"/>
                  </a:lnTo>
                  <a:lnTo>
                    <a:pt x="490" y="649"/>
                  </a:lnTo>
                  <a:lnTo>
                    <a:pt x="490" y="648"/>
                  </a:lnTo>
                  <a:lnTo>
                    <a:pt x="490" y="646"/>
                  </a:lnTo>
                  <a:lnTo>
                    <a:pt x="489" y="645"/>
                  </a:lnTo>
                  <a:lnTo>
                    <a:pt x="486" y="645"/>
                  </a:lnTo>
                  <a:lnTo>
                    <a:pt x="485" y="644"/>
                  </a:lnTo>
                  <a:lnTo>
                    <a:pt x="484" y="643"/>
                  </a:lnTo>
                  <a:lnTo>
                    <a:pt x="483" y="642"/>
                  </a:lnTo>
                  <a:lnTo>
                    <a:pt x="481" y="641"/>
                  </a:lnTo>
                  <a:lnTo>
                    <a:pt x="479" y="640"/>
                  </a:lnTo>
                  <a:lnTo>
                    <a:pt x="472" y="640"/>
                  </a:lnTo>
                  <a:lnTo>
                    <a:pt x="471" y="640"/>
                  </a:lnTo>
                  <a:lnTo>
                    <a:pt x="471" y="639"/>
                  </a:lnTo>
                  <a:lnTo>
                    <a:pt x="470" y="637"/>
                  </a:lnTo>
                  <a:lnTo>
                    <a:pt x="468" y="634"/>
                  </a:lnTo>
                  <a:lnTo>
                    <a:pt x="467" y="633"/>
                  </a:lnTo>
                  <a:lnTo>
                    <a:pt x="466" y="631"/>
                  </a:lnTo>
                  <a:lnTo>
                    <a:pt x="465" y="629"/>
                  </a:lnTo>
                  <a:lnTo>
                    <a:pt x="464" y="628"/>
                  </a:lnTo>
                  <a:lnTo>
                    <a:pt x="464" y="626"/>
                  </a:lnTo>
                  <a:lnTo>
                    <a:pt x="463" y="624"/>
                  </a:lnTo>
                  <a:lnTo>
                    <a:pt x="458" y="613"/>
                  </a:lnTo>
                  <a:lnTo>
                    <a:pt x="456" y="610"/>
                  </a:lnTo>
                  <a:lnTo>
                    <a:pt x="445" y="602"/>
                  </a:lnTo>
                  <a:lnTo>
                    <a:pt x="441" y="601"/>
                  </a:lnTo>
                  <a:lnTo>
                    <a:pt x="435" y="597"/>
                  </a:lnTo>
                  <a:lnTo>
                    <a:pt x="432" y="596"/>
                  </a:lnTo>
                  <a:lnTo>
                    <a:pt x="432" y="595"/>
                  </a:lnTo>
                  <a:lnTo>
                    <a:pt x="431" y="595"/>
                  </a:lnTo>
                  <a:lnTo>
                    <a:pt x="430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9" y="595"/>
                  </a:lnTo>
                  <a:lnTo>
                    <a:pt x="427" y="595"/>
                  </a:lnTo>
                  <a:lnTo>
                    <a:pt x="420" y="593"/>
                  </a:lnTo>
                  <a:lnTo>
                    <a:pt x="418" y="593"/>
                  </a:lnTo>
                  <a:lnTo>
                    <a:pt x="417" y="593"/>
                  </a:lnTo>
                  <a:lnTo>
                    <a:pt x="416" y="594"/>
                  </a:lnTo>
                  <a:lnTo>
                    <a:pt x="415" y="595"/>
                  </a:lnTo>
                  <a:lnTo>
                    <a:pt x="415" y="596"/>
                  </a:lnTo>
                  <a:lnTo>
                    <a:pt x="413" y="598"/>
                  </a:lnTo>
                  <a:lnTo>
                    <a:pt x="413" y="600"/>
                  </a:lnTo>
                  <a:lnTo>
                    <a:pt x="412" y="600"/>
                  </a:lnTo>
                  <a:lnTo>
                    <a:pt x="411" y="600"/>
                  </a:lnTo>
                  <a:lnTo>
                    <a:pt x="411" y="600"/>
                  </a:lnTo>
                  <a:lnTo>
                    <a:pt x="410" y="599"/>
                  </a:lnTo>
                  <a:lnTo>
                    <a:pt x="409" y="598"/>
                  </a:lnTo>
                  <a:lnTo>
                    <a:pt x="406" y="597"/>
                  </a:lnTo>
                  <a:lnTo>
                    <a:pt x="405" y="595"/>
                  </a:lnTo>
                  <a:lnTo>
                    <a:pt x="405" y="594"/>
                  </a:lnTo>
                  <a:lnTo>
                    <a:pt x="405" y="592"/>
                  </a:lnTo>
                  <a:lnTo>
                    <a:pt x="405" y="590"/>
                  </a:lnTo>
                  <a:lnTo>
                    <a:pt x="407" y="590"/>
                  </a:lnTo>
                  <a:lnTo>
                    <a:pt x="410" y="591"/>
                  </a:lnTo>
                  <a:lnTo>
                    <a:pt x="411" y="591"/>
                  </a:lnTo>
                  <a:lnTo>
                    <a:pt x="413" y="589"/>
                  </a:lnTo>
                  <a:lnTo>
                    <a:pt x="413" y="586"/>
                  </a:lnTo>
                  <a:lnTo>
                    <a:pt x="414" y="583"/>
                  </a:lnTo>
                  <a:lnTo>
                    <a:pt x="413" y="581"/>
                  </a:lnTo>
                  <a:lnTo>
                    <a:pt x="411" y="577"/>
                  </a:lnTo>
                  <a:lnTo>
                    <a:pt x="411" y="576"/>
                  </a:lnTo>
                  <a:lnTo>
                    <a:pt x="410" y="576"/>
                  </a:lnTo>
                  <a:lnTo>
                    <a:pt x="409" y="577"/>
                  </a:lnTo>
                  <a:lnTo>
                    <a:pt x="408" y="577"/>
                  </a:lnTo>
                  <a:lnTo>
                    <a:pt x="407" y="575"/>
                  </a:lnTo>
                  <a:lnTo>
                    <a:pt x="406" y="572"/>
                  </a:lnTo>
                  <a:lnTo>
                    <a:pt x="405" y="571"/>
                  </a:lnTo>
                  <a:lnTo>
                    <a:pt x="404" y="570"/>
                  </a:lnTo>
                  <a:lnTo>
                    <a:pt x="404" y="567"/>
                  </a:lnTo>
                  <a:lnTo>
                    <a:pt x="401" y="565"/>
                  </a:lnTo>
                  <a:lnTo>
                    <a:pt x="397" y="563"/>
                  </a:lnTo>
                  <a:lnTo>
                    <a:pt x="397" y="561"/>
                  </a:lnTo>
                  <a:lnTo>
                    <a:pt x="396" y="559"/>
                  </a:lnTo>
                  <a:lnTo>
                    <a:pt x="396" y="558"/>
                  </a:lnTo>
                  <a:lnTo>
                    <a:pt x="395" y="557"/>
                  </a:lnTo>
                  <a:lnTo>
                    <a:pt x="394" y="557"/>
                  </a:lnTo>
                  <a:lnTo>
                    <a:pt x="392" y="553"/>
                  </a:lnTo>
                  <a:lnTo>
                    <a:pt x="387" y="551"/>
                  </a:lnTo>
                  <a:lnTo>
                    <a:pt x="372" y="547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5" y="540"/>
                  </a:lnTo>
                  <a:lnTo>
                    <a:pt x="375" y="537"/>
                  </a:lnTo>
                  <a:lnTo>
                    <a:pt x="375" y="536"/>
                  </a:lnTo>
                  <a:lnTo>
                    <a:pt x="376" y="536"/>
                  </a:lnTo>
                  <a:lnTo>
                    <a:pt x="376" y="535"/>
                  </a:lnTo>
                  <a:lnTo>
                    <a:pt x="376" y="534"/>
                  </a:lnTo>
                  <a:lnTo>
                    <a:pt x="375" y="532"/>
                  </a:lnTo>
                  <a:lnTo>
                    <a:pt x="374" y="531"/>
                  </a:lnTo>
                  <a:lnTo>
                    <a:pt x="368" y="529"/>
                  </a:lnTo>
                  <a:lnTo>
                    <a:pt x="363" y="527"/>
                  </a:lnTo>
                  <a:lnTo>
                    <a:pt x="359" y="527"/>
                  </a:lnTo>
                  <a:lnTo>
                    <a:pt x="355" y="529"/>
                  </a:lnTo>
                  <a:lnTo>
                    <a:pt x="356" y="529"/>
                  </a:lnTo>
                  <a:lnTo>
                    <a:pt x="356" y="530"/>
                  </a:lnTo>
                  <a:lnTo>
                    <a:pt x="353" y="531"/>
                  </a:lnTo>
                  <a:lnTo>
                    <a:pt x="351" y="529"/>
                  </a:lnTo>
                  <a:lnTo>
                    <a:pt x="350" y="523"/>
                  </a:lnTo>
                  <a:lnTo>
                    <a:pt x="351" y="522"/>
                  </a:lnTo>
                  <a:lnTo>
                    <a:pt x="353" y="519"/>
                  </a:lnTo>
                  <a:lnTo>
                    <a:pt x="355" y="512"/>
                  </a:lnTo>
                  <a:lnTo>
                    <a:pt x="355" y="511"/>
                  </a:lnTo>
                  <a:lnTo>
                    <a:pt x="355" y="508"/>
                  </a:lnTo>
                  <a:lnTo>
                    <a:pt x="355" y="505"/>
                  </a:lnTo>
                  <a:lnTo>
                    <a:pt x="356" y="504"/>
                  </a:lnTo>
                  <a:lnTo>
                    <a:pt x="355" y="502"/>
                  </a:lnTo>
                  <a:lnTo>
                    <a:pt x="355" y="499"/>
                  </a:lnTo>
                  <a:lnTo>
                    <a:pt x="355" y="494"/>
                  </a:lnTo>
                  <a:lnTo>
                    <a:pt x="354" y="492"/>
                  </a:lnTo>
                  <a:lnTo>
                    <a:pt x="353" y="489"/>
                  </a:lnTo>
                  <a:lnTo>
                    <a:pt x="345" y="474"/>
                  </a:lnTo>
                  <a:lnTo>
                    <a:pt x="340" y="466"/>
                  </a:lnTo>
                  <a:lnTo>
                    <a:pt x="339" y="464"/>
                  </a:lnTo>
                  <a:lnTo>
                    <a:pt x="336" y="463"/>
                  </a:lnTo>
                  <a:lnTo>
                    <a:pt x="335" y="461"/>
                  </a:lnTo>
                  <a:lnTo>
                    <a:pt x="333" y="451"/>
                  </a:lnTo>
                  <a:lnTo>
                    <a:pt x="330" y="421"/>
                  </a:lnTo>
                  <a:lnTo>
                    <a:pt x="329" y="417"/>
                  </a:lnTo>
                  <a:lnTo>
                    <a:pt x="326" y="408"/>
                  </a:lnTo>
                  <a:lnTo>
                    <a:pt x="322" y="403"/>
                  </a:lnTo>
                  <a:lnTo>
                    <a:pt x="319" y="401"/>
                  </a:lnTo>
                  <a:lnTo>
                    <a:pt x="316" y="396"/>
                  </a:lnTo>
                  <a:lnTo>
                    <a:pt x="315" y="395"/>
                  </a:lnTo>
                  <a:lnTo>
                    <a:pt x="313" y="394"/>
                  </a:lnTo>
                  <a:lnTo>
                    <a:pt x="309" y="391"/>
                  </a:lnTo>
                  <a:lnTo>
                    <a:pt x="308" y="391"/>
                  </a:lnTo>
                  <a:lnTo>
                    <a:pt x="306" y="390"/>
                  </a:lnTo>
                  <a:lnTo>
                    <a:pt x="305" y="390"/>
                  </a:lnTo>
                  <a:lnTo>
                    <a:pt x="304" y="391"/>
                  </a:lnTo>
                  <a:lnTo>
                    <a:pt x="304" y="392"/>
                  </a:lnTo>
                  <a:lnTo>
                    <a:pt x="303" y="392"/>
                  </a:lnTo>
                  <a:lnTo>
                    <a:pt x="303" y="391"/>
                  </a:lnTo>
                  <a:lnTo>
                    <a:pt x="301" y="390"/>
                  </a:lnTo>
                  <a:lnTo>
                    <a:pt x="297" y="388"/>
                  </a:lnTo>
                  <a:lnTo>
                    <a:pt x="297" y="386"/>
                  </a:lnTo>
                  <a:lnTo>
                    <a:pt x="295" y="387"/>
                  </a:lnTo>
                  <a:lnTo>
                    <a:pt x="292" y="384"/>
                  </a:lnTo>
                  <a:lnTo>
                    <a:pt x="291" y="384"/>
                  </a:lnTo>
                  <a:lnTo>
                    <a:pt x="291" y="385"/>
                  </a:lnTo>
                  <a:lnTo>
                    <a:pt x="291" y="385"/>
                  </a:lnTo>
                  <a:lnTo>
                    <a:pt x="291" y="386"/>
                  </a:lnTo>
                  <a:lnTo>
                    <a:pt x="290" y="386"/>
                  </a:lnTo>
                  <a:lnTo>
                    <a:pt x="291" y="387"/>
                  </a:lnTo>
                  <a:lnTo>
                    <a:pt x="291" y="388"/>
                  </a:lnTo>
                  <a:lnTo>
                    <a:pt x="292" y="389"/>
                  </a:lnTo>
                  <a:lnTo>
                    <a:pt x="292" y="390"/>
                  </a:lnTo>
                  <a:lnTo>
                    <a:pt x="292" y="390"/>
                  </a:lnTo>
                  <a:lnTo>
                    <a:pt x="291" y="391"/>
                  </a:lnTo>
                  <a:lnTo>
                    <a:pt x="292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85" y="388"/>
                  </a:lnTo>
                  <a:lnTo>
                    <a:pt x="281" y="384"/>
                  </a:lnTo>
                  <a:lnTo>
                    <a:pt x="280" y="383"/>
                  </a:lnTo>
                  <a:lnTo>
                    <a:pt x="278" y="380"/>
                  </a:lnTo>
                  <a:lnTo>
                    <a:pt x="277" y="380"/>
                  </a:lnTo>
                  <a:lnTo>
                    <a:pt x="274" y="380"/>
                  </a:lnTo>
                  <a:lnTo>
                    <a:pt x="273" y="379"/>
                  </a:lnTo>
                  <a:lnTo>
                    <a:pt x="273" y="379"/>
                  </a:lnTo>
                  <a:lnTo>
                    <a:pt x="269" y="375"/>
                  </a:lnTo>
                  <a:lnTo>
                    <a:pt x="268" y="375"/>
                  </a:lnTo>
                  <a:lnTo>
                    <a:pt x="268" y="373"/>
                  </a:lnTo>
                  <a:lnTo>
                    <a:pt x="267" y="372"/>
                  </a:lnTo>
                  <a:lnTo>
                    <a:pt x="262" y="371"/>
                  </a:lnTo>
                  <a:lnTo>
                    <a:pt x="261" y="370"/>
                  </a:lnTo>
                  <a:lnTo>
                    <a:pt x="261" y="369"/>
                  </a:lnTo>
                  <a:lnTo>
                    <a:pt x="260" y="367"/>
                  </a:lnTo>
                  <a:lnTo>
                    <a:pt x="259" y="367"/>
                  </a:lnTo>
                  <a:lnTo>
                    <a:pt x="257" y="368"/>
                  </a:lnTo>
                  <a:lnTo>
                    <a:pt x="255" y="367"/>
                  </a:lnTo>
                  <a:lnTo>
                    <a:pt x="255" y="366"/>
                  </a:lnTo>
                  <a:lnTo>
                    <a:pt x="255" y="366"/>
                  </a:lnTo>
                  <a:lnTo>
                    <a:pt x="250" y="364"/>
                  </a:lnTo>
                  <a:lnTo>
                    <a:pt x="249" y="360"/>
                  </a:lnTo>
                  <a:lnTo>
                    <a:pt x="240" y="355"/>
                  </a:lnTo>
                  <a:lnTo>
                    <a:pt x="237" y="354"/>
                  </a:lnTo>
                  <a:lnTo>
                    <a:pt x="237" y="354"/>
                  </a:lnTo>
                  <a:lnTo>
                    <a:pt x="236" y="356"/>
                  </a:lnTo>
                  <a:lnTo>
                    <a:pt x="235" y="357"/>
                  </a:lnTo>
                  <a:lnTo>
                    <a:pt x="235" y="360"/>
                  </a:lnTo>
                  <a:lnTo>
                    <a:pt x="231" y="358"/>
                  </a:lnTo>
                  <a:lnTo>
                    <a:pt x="230" y="356"/>
                  </a:lnTo>
                  <a:lnTo>
                    <a:pt x="230" y="355"/>
                  </a:lnTo>
                  <a:lnTo>
                    <a:pt x="228" y="352"/>
                  </a:lnTo>
                  <a:lnTo>
                    <a:pt x="225" y="351"/>
                  </a:lnTo>
                  <a:lnTo>
                    <a:pt x="216" y="349"/>
                  </a:lnTo>
                  <a:lnTo>
                    <a:pt x="212" y="348"/>
                  </a:lnTo>
                  <a:lnTo>
                    <a:pt x="209" y="346"/>
                  </a:lnTo>
                  <a:lnTo>
                    <a:pt x="208" y="346"/>
                  </a:lnTo>
                  <a:lnTo>
                    <a:pt x="204" y="346"/>
                  </a:lnTo>
                  <a:lnTo>
                    <a:pt x="202" y="346"/>
                  </a:lnTo>
                  <a:lnTo>
                    <a:pt x="201" y="345"/>
                  </a:lnTo>
                  <a:lnTo>
                    <a:pt x="201" y="344"/>
                  </a:lnTo>
                  <a:lnTo>
                    <a:pt x="195" y="343"/>
                  </a:lnTo>
                  <a:lnTo>
                    <a:pt x="193" y="343"/>
                  </a:lnTo>
                  <a:lnTo>
                    <a:pt x="191" y="344"/>
                  </a:lnTo>
                  <a:lnTo>
                    <a:pt x="189" y="347"/>
                  </a:lnTo>
                  <a:lnTo>
                    <a:pt x="188" y="348"/>
                  </a:lnTo>
                  <a:lnTo>
                    <a:pt x="187" y="348"/>
                  </a:lnTo>
                  <a:lnTo>
                    <a:pt x="186" y="348"/>
                  </a:lnTo>
                  <a:lnTo>
                    <a:pt x="185" y="348"/>
                  </a:lnTo>
                  <a:lnTo>
                    <a:pt x="180" y="352"/>
                  </a:lnTo>
                  <a:lnTo>
                    <a:pt x="178" y="353"/>
                  </a:lnTo>
                  <a:lnTo>
                    <a:pt x="177" y="353"/>
                  </a:lnTo>
                  <a:lnTo>
                    <a:pt x="175" y="355"/>
                  </a:lnTo>
                  <a:lnTo>
                    <a:pt x="168" y="360"/>
                  </a:lnTo>
                  <a:lnTo>
                    <a:pt x="166" y="362"/>
                  </a:lnTo>
                  <a:lnTo>
                    <a:pt x="166" y="365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65" y="367"/>
                  </a:lnTo>
                  <a:lnTo>
                    <a:pt x="165" y="368"/>
                  </a:lnTo>
                  <a:lnTo>
                    <a:pt x="164" y="369"/>
                  </a:lnTo>
                  <a:lnTo>
                    <a:pt x="163" y="369"/>
                  </a:lnTo>
                  <a:lnTo>
                    <a:pt x="163" y="371"/>
                  </a:lnTo>
                  <a:lnTo>
                    <a:pt x="163" y="372"/>
                  </a:lnTo>
                  <a:lnTo>
                    <a:pt x="163" y="373"/>
                  </a:lnTo>
                  <a:lnTo>
                    <a:pt x="162" y="375"/>
                  </a:lnTo>
                  <a:lnTo>
                    <a:pt x="159" y="376"/>
                  </a:lnTo>
                  <a:lnTo>
                    <a:pt x="154" y="378"/>
                  </a:lnTo>
                  <a:lnTo>
                    <a:pt x="152" y="379"/>
                  </a:lnTo>
                  <a:lnTo>
                    <a:pt x="150" y="380"/>
                  </a:lnTo>
                  <a:lnTo>
                    <a:pt x="149" y="382"/>
                  </a:lnTo>
                  <a:lnTo>
                    <a:pt x="147" y="384"/>
                  </a:lnTo>
                  <a:lnTo>
                    <a:pt x="147" y="385"/>
                  </a:lnTo>
                  <a:lnTo>
                    <a:pt x="147" y="388"/>
                  </a:lnTo>
                  <a:lnTo>
                    <a:pt x="147" y="389"/>
                  </a:lnTo>
                  <a:lnTo>
                    <a:pt x="147" y="390"/>
                  </a:lnTo>
                  <a:lnTo>
                    <a:pt x="146" y="392"/>
                  </a:lnTo>
                  <a:lnTo>
                    <a:pt x="141" y="396"/>
                  </a:lnTo>
                  <a:lnTo>
                    <a:pt x="140" y="400"/>
                  </a:lnTo>
                  <a:lnTo>
                    <a:pt x="141" y="402"/>
                  </a:lnTo>
                  <a:lnTo>
                    <a:pt x="141" y="403"/>
                  </a:lnTo>
                  <a:lnTo>
                    <a:pt x="139" y="403"/>
                  </a:lnTo>
                  <a:lnTo>
                    <a:pt x="136" y="407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3" y="409"/>
                  </a:lnTo>
                  <a:lnTo>
                    <a:pt x="132" y="411"/>
                  </a:lnTo>
                  <a:lnTo>
                    <a:pt x="131" y="411"/>
                  </a:lnTo>
                  <a:lnTo>
                    <a:pt x="129" y="412"/>
                  </a:lnTo>
                  <a:lnTo>
                    <a:pt x="123" y="416"/>
                  </a:lnTo>
                  <a:lnTo>
                    <a:pt x="107" y="420"/>
                  </a:lnTo>
                  <a:lnTo>
                    <a:pt x="102" y="423"/>
                  </a:lnTo>
                  <a:lnTo>
                    <a:pt x="99" y="424"/>
                  </a:lnTo>
                  <a:lnTo>
                    <a:pt x="87" y="424"/>
                  </a:lnTo>
                  <a:lnTo>
                    <a:pt x="85" y="425"/>
                  </a:lnTo>
                  <a:lnTo>
                    <a:pt x="84" y="425"/>
                  </a:lnTo>
                  <a:lnTo>
                    <a:pt x="83" y="424"/>
                  </a:lnTo>
                  <a:lnTo>
                    <a:pt x="82" y="424"/>
                  </a:lnTo>
                  <a:lnTo>
                    <a:pt x="81" y="424"/>
                  </a:lnTo>
                  <a:lnTo>
                    <a:pt x="80" y="418"/>
                  </a:lnTo>
                  <a:lnTo>
                    <a:pt x="79" y="414"/>
                  </a:lnTo>
                  <a:lnTo>
                    <a:pt x="81" y="412"/>
                  </a:lnTo>
                  <a:lnTo>
                    <a:pt x="84" y="408"/>
                  </a:lnTo>
                  <a:lnTo>
                    <a:pt x="86" y="405"/>
                  </a:lnTo>
                  <a:lnTo>
                    <a:pt x="91" y="401"/>
                  </a:lnTo>
                  <a:lnTo>
                    <a:pt x="93" y="398"/>
                  </a:lnTo>
                  <a:lnTo>
                    <a:pt x="93" y="397"/>
                  </a:lnTo>
                  <a:lnTo>
                    <a:pt x="94" y="394"/>
                  </a:lnTo>
                  <a:lnTo>
                    <a:pt x="95" y="393"/>
                  </a:lnTo>
                  <a:lnTo>
                    <a:pt x="96" y="391"/>
                  </a:lnTo>
                  <a:lnTo>
                    <a:pt x="97" y="390"/>
                  </a:lnTo>
                  <a:lnTo>
                    <a:pt x="98" y="390"/>
                  </a:lnTo>
                  <a:lnTo>
                    <a:pt x="99" y="387"/>
                  </a:lnTo>
                  <a:lnTo>
                    <a:pt x="98" y="386"/>
                  </a:lnTo>
                  <a:lnTo>
                    <a:pt x="97" y="384"/>
                  </a:lnTo>
                  <a:lnTo>
                    <a:pt x="95" y="382"/>
                  </a:lnTo>
                  <a:lnTo>
                    <a:pt x="93" y="379"/>
                  </a:lnTo>
                  <a:lnTo>
                    <a:pt x="95" y="376"/>
                  </a:lnTo>
                  <a:lnTo>
                    <a:pt x="93" y="375"/>
                  </a:lnTo>
                  <a:lnTo>
                    <a:pt x="88" y="378"/>
                  </a:lnTo>
                  <a:lnTo>
                    <a:pt x="86" y="378"/>
                  </a:lnTo>
                  <a:lnTo>
                    <a:pt x="70" y="382"/>
                  </a:lnTo>
                  <a:lnTo>
                    <a:pt x="67" y="382"/>
                  </a:lnTo>
                  <a:lnTo>
                    <a:pt x="66" y="382"/>
                  </a:lnTo>
                  <a:lnTo>
                    <a:pt x="65" y="381"/>
                  </a:lnTo>
                  <a:lnTo>
                    <a:pt x="64" y="380"/>
                  </a:lnTo>
                  <a:lnTo>
                    <a:pt x="63" y="379"/>
                  </a:lnTo>
                  <a:lnTo>
                    <a:pt x="63" y="378"/>
                  </a:lnTo>
                  <a:lnTo>
                    <a:pt x="60" y="378"/>
                  </a:lnTo>
                  <a:lnTo>
                    <a:pt x="58" y="378"/>
                  </a:lnTo>
                  <a:lnTo>
                    <a:pt x="49" y="372"/>
                  </a:lnTo>
                  <a:lnTo>
                    <a:pt x="45" y="371"/>
                  </a:lnTo>
                  <a:lnTo>
                    <a:pt x="40" y="367"/>
                  </a:lnTo>
                  <a:lnTo>
                    <a:pt x="39" y="367"/>
                  </a:lnTo>
                  <a:lnTo>
                    <a:pt x="38" y="367"/>
                  </a:lnTo>
                  <a:lnTo>
                    <a:pt x="37" y="367"/>
                  </a:lnTo>
                  <a:lnTo>
                    <a:pt x="35" y="368"/>
                  </a:lnTo>
                  <a:lnTo>
                    <a:pt x="34" y="367"/>
                  </a:lnTo>
                  <a:lnTo>
                    <a:pt x="33" y="366"/>
                  </a:lnTo>
                  <a:lnTo>
                    <a:pt x="33" y="366"/>
                  </a:lnTo>
                  <a:lnTo>
                    <a:pt x="33" y="364"/>
                  </a:lnTo>
                  <a:lnTo>
                    <a:pt x="33" y="363"/>
                  </a:lnTo>
                  <a:lnTo>
                    <a:pt x="32" y="362"/>
                  </a:lnTo>
                  <a:lnTo>
                    <a:pt x="30" y="360"/>
                  </a:lnTo>
                  <a:lnTo>
                    <a:pt x="29" y="360"/>
                  </a:lnTo>
                  <a:lnTo>
                    <a:pt x="28" y="359"/>
                  </a:lnTo>
                  <a:lnTo>
                    <a:pt x="27" y="356"/>
                  </a:lnTo>
                  <a:lnTo>
                    <a:pt x="27" y="355"/>
                  </a:lnTo>
                  <a:lnTo>
                    <a:pt x="25" y="353"/>
                  </a:lnTo>
                  <a:lnTo>
                    <a:pt x="24" y="352"/>
                  </a:lnTo>
                  <a:lnTo>
                    <a:pt x="24" y="351"/>
                  </a:lnTo>
                  <a:lnTo>
                    <a:pt x="24" y="350"/>
                  </a:lnTo>
                  <a:lnTo>
                    <a:pt x="24" y="349"/>
                  </a:lnTo>
                  <a:lnTo>
                    <a:pt x="25" y="346"/>
                  </a:lnTo>
                  <a:lnTo>
                    <a:pt x="26" y="344"/>
                  </a:lnTo>
                  <a:lnTo>
                    <a:pt x="28" y="342"/>
                  </a:lnTo>
                  <a:lnTo>
                    <a:pt x="26" y="341"/>
                  </a:lnTo>
                  <a:lnTo>
                    <a:pt x="23" y="338"/>
                  </a:lnTo>
                  <a:lnTo>
                    <a:pt x="21" y="335"/>
                  </a:lnTo>
                  <a:lnTo>
                    <a:pt x="21" y="330"/>
                  </a:lnTo>
                  <a:lnTo>
                    <a:pt x="22" y="329"/>
                  </a:lnTo>
                  <a:lnTo>
                    <a:pt x="27" y="325"/>
                  </a:lnTo>
                  <a:lnTo>
                    <a:pt x="30" y="320"/>
                  </a:lnTo>
                  <a:lnTo>
                    <a:pt x="31" y="318"/>
                  </a:lnTo>
                  <a:lnTo>
                    <a:pt x="30" y="316"/>
                  </a:lnTo>
                  <a:lnTo>
                    <a:pt x="31" y="313"/>
                  </a:lnTo>
                  <a:lnTo>
                    <a:pt x="33" y="312"/>
                  </a:lnTo>
                  <a:lnTo>
                    <a:pt x="34" y="311"/>
                  </a:lnTo>
                  <a:lnTo>
                    <a:pt x="36" y="311"/>
                  </a:lnTo>
                  <a:lnTo>
                    <a:pt x="39" y="312"/>
                  </a:lnTo>
                  <a:lnTo>
                    <a:pt x="41" y="312"/>
                  </a:lnTo>
                  <a:lnTo>
                    <a:pt x="40" y="310"/>
                  </a:lnTo>
                  <a:lnTo>
                    <a:pt x="38" y="305"/>
                  </a:lnTo>
                  <a:lnTo>
                    <a:pt x="37" y="303"/>
                  </a:lnTo>
                  <a:lnTo>
                    <a:pt x="37" y="300"/>
                  </a:lnTo>
                  <a:lnTo>
                    <a:pt x="36" y="298"/>
                  </a:lnTo>
                  <a:lnTo>
                    <a:pt x="36" y="297"/>
                  </a:lnTo>
                  <a:lnTo>
                    <a:pt x="36" y="295"/>
                  </a:lnTo>
                  <a:lnTo>
                    <a:pt x="37" y="295"/>
                  </a:lnTo>
                  <a:lnTo>
                    <a:pt x="36" y="294"/>
                  </a:lnTo>
                  <a:lnTo>
                    <a:pt x="37" y="294"/>
                  </a:lnTo>
                  <a:lnTo>
                    <a:pt x="37" y="294"/>
                  </a:lnTo>
                  <a:lnTo>
                    <a:pt x="36" y="293"/>
                  </a:lnTo>
                  <a:lnTo>
                    <a:pt x="34" y="291"/>
                  </a:lnTo>
                  <a:lnTo>
                    <a:pt x="30" y="288"/>
                  </a:lnTo>
                  <a:lnTo>
                    <a:pt x="28" y="288"/>
                  </a:lnTo>
                  <a:lnTo>
                    <a:pt x="24" y="289"/>
                  </a:lnTo>
                  <a:lnTo>
                    <a:pt x="22" y="289"/>
                  </a:lnTo>
                  <a:lnTo>
                    <a:pt x="16" y="286"/>
                  </a:lnTo>
                  <a:lnTo>
                    <a:pt x="13" y="283"/>
                  </a:lnTo>
                  <a:lnTo>
                    <a:pt x="11" y="281"/>
                  </a:lnTo>
                  <a:lnTo>
                    <a:pt x="11" y="273"/>
                  </a:lnTo>
                  <a:lnTo>
                    <a:pt x="11" y="270"/>
                  </a:lnTo>
                  <a:lnTo>
                    <a:pt x="9" y="268"/>
                  </a:lnTo>
                  <a:lnTo>
                    <a:pt x="5" y="268"/>
                  </a:lnTo>
                  <a:lnTo>
                    <a:pt x="4" y="267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3" y="263"/>
                  </a:lnTo>
                  <a:lnTo>
                    <a:pt x="3" y="262"/>
                  </a:lnTo>
                  <a:lnTo>
                    <a:pt x="2" y="260"/>
                  </a:lnTo>
                  <a:lnTo>
                    <a:pt x="0" y="258"/>
                  </a:lnTo>
                  <a:lnTo>
                    <a:pt x="1" y="257"/>
                  </a:lnTo>
                  <a:lnTo>
                    <a:pt x="3" y="256"/>
                  </a:lnTo>
                  <a:lnTo>
                    <a:pt x="3" y="255"/>
                  </a:lnTo>
                  <a:lnTo>
                    <a:pt x="6" y="253"/>
                  </a:lnTo>
                  <a:lnTo>
                    <a:pt x="7" y="253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9" y="252"/>
                  </a:lnTo>
                  <a:lnTo>
                    <a:pt x="11" y="252"/>
                  </a:lnTo>
                  <a:lnTo>
                    <a:pt x="12" y="251"/>
                  </a:lnTo>
                  <a:lnTo>
                    <a:pt x="15" y="252"/>
                  </a:lnTo>
                  <a:lnTo>
                    <a:pt x="19" y="253"/>
                  </a:lnTo>
                  <a:lnTo>
                    <a:pt x="21" y="255"/>
                  </a:lnTo>
                  <a:lnTo>
                    <a:pt x="25" y="253"/>
                  </a:lnTo>
                  <a:lnTo>
                    <a:pt x="25" y="252"/>
                  </a:lnTo>
                  <a:lnTo>
                    <a:pt x="25" y="252"/>
                  </a:lnTo>
                  <a:lnTo>
                    <a:pt x="24" y="251"/>
                  </a:lnTo>
                  <a:lnTo>
                    <a:pt x="25" y="250"/>
                  </a:lnTo>
                  <a:lnTo>
                    <a:pt x="27" y="250"/>
                  </a:lnTo>
                  <a:lnTo>
                    <a:pt x="28" y="250"/>
                  </a:lnTo>
                  <a:lnTo>
                    <a:pt x="29" y="248"/>
                  </a:lnTo>
                  <a:lnTo>
                    <a:pt x="31" y="246"/>
                  </a:lnTo>
                  <a:lnTo>
                    <a:pt x="33" y="245"/>
                  </a:lnTo>
                  <a:lnTo>
                    <a:pt x="35" y="243"/>
                  </a:lnTo>
                  <a:lnTo>
                    <a:pt x="39" y="242"/>
                  </a:lnTo>
                  <a:lnTo>
                    <a:pt x="39" y="242"/>
                  </a:lnTo>
                  <a:lnTo>
                    <a:pt x="40" y="244"/>
                  </a:lnTo>
                  <a:lnTo>
                    <a:pt x="41" y="244"/>
                  </a:lnTo>
                  <a:lnTo>
                    <a:pt x="41" y="243"/>
                  </a:lnTo>
                  <a:lnTo>
                    <a:pt x="43" y="240"/>
                  </a:lnTo>
                  <a:lnTo>
                    <a:pt x="45" y="238"/>
                  </a:lnTo>
                  <a:lnTo>
                    <a:pt x="45" y="236"/>
                  </a:lnTo>
                  <a:lnTo>
                    <a:pt x="45" y="234"/>
                  </a:lnTo>
                  <a:lnTo>
                    <a:pt x="45" y="230"/>
                  </a:lnTo>
                  <a:lnTo>
                    <a:pt x="45" y="229"/>
                  </a:lnTo>
                  <a:lnTo>
                    <a:pt x="48" y="226"/>
                  </a:lnTo>
                  <a:lnTo>
                    <a:pt x="50" y="222"/>
                  </a:lnTo>
                  <a:lnTo>
                    <a:pt x="51" y="220"/>
                  </a:lnTo>
                  <a:lnTo>
                    <a:pt x="51" y="219"/>
                  </a:lnTo>
                  <a:lnTo>
                    <a:pt x="50" y="218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4" y="214"/>
                  </a:lnTo>
                  <a:lnTo>
                    <a:pt x="43" y="212"/>
                  </a:lnTo>
                  <a:lnTo>
                    <a:pt x="43" y="211"/>
                  </a:lnTo>
                  <a:lnTo>
                    <a:pt x="42" y="211"/>
                  </a:lnTo>
                  <a:lnTo>
                    <a:pt x="39" y="208"/>
                  </a:lnTo>
                  <a:lnTo>
                    <a:pt x="34" y="206"/>
                  </a:lnTo>
                  <a:lnTo>
                    <a:pt x="33" y="204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2" y="196"/>
                  </a:lnTo>
                  <a:lnTo>
                    <a:pt x="32" y="195"/>
                  </a:lnTo>
                  <a:lnTo>
                    <a:pt x="32" y="194"/>
                  </a:lnTo>
                  <a:lnTo>
                    <a:pt x="33" y="192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2" y="188"/>
                  </a:lnTo>
                  <a:lnTo>
                    <a:pt x="28" y="187"/>
                  </a:lnTo>
                  <a:lnTo>
                    <a:pt x="27" y="186"/>
                  </a:lnTo>
                  <a:lnTo>
                    <a:pt x="26" y="185"/>
                  </a:lnTo>
                  <a:lnTo>
                    <a:pt x="24" y="184"/>
                  </a:lnTo>
                  <a:lnTo>
                    <a:pt x="21" y="184"/>
                  </a:lnTo>
                  <a:lnTo>
                    <a:pt x="20" y="182"/>
                  </a:lnTo>
                  <a:lnTo>
                    <a:pt x="17" y="179"/>
                  </a:lnTo>
                  <a:lnTo>
                    <a:pt x="16" y="174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7" y="167"/>
                  </a:lnTo>
                  <a:lnTo>
                    <a:pt x="18" y="165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4"/>
                  </a:lnTo>
                  <a:lnTo>
                    <a:pt x="23" y="164"/>
                  </a:lnTo>
                  <a:lnTo>
                    <a:pt x="24" y="165"/>
                  </a:lnTo>
                  <a:lnTo>
                    <a:pt x="24" y="164"/>
                  </a:lnTo>
                  <a:lnTo>
                    <a:pt x="24" y="163"/>
                  </a:lnTo>
                  <a:lnTo>
                    <a:pt x="25" y="162"/>
                  </a:lnTo>
                  <a:lnTo>
                    <a:pt x="27" y="162"/>
                  </a:lnTo>
                  <a:lnTo>
                    <a:pt x="29" y="162"/>
                  </a:lnTo>
                  <a:lnTo>
                    <a:pt x="32" y="161"/>
                  </a:lnTo>
                  <a:lnTo>
                    <a:pt x="33" y="160"/>
                  </a:lnTo>
                  <a:lnTo>
                    <a:pt x="34" y="157"/>
                  </a:lnTo>
                  <a:lnTo>
                    <a:pt x="35" y="155"/>
                  </a:lnTo>
                  <a:lnTo>
                    <a:pt x="36" y="154"/>
                  </a:lnTo>
                  <a:lnTo>
                    <a:pt x="37" y="153"/>
                  </a:lnTo>
                  <a:lnTo>
                    <a:pt x="38" y="152"/>
                  </a:lnTo>
                  <a:lnTo>
                    <a:pt x="42" y="156"/>
                  </a:lnTo>
                  <a:lnTo>
                    <a:pt x="44" y="158"/>
                  </a:lnTo>
                  <a:lnTo>
                    <a:pt x="47" y="159"/>
                  </a:lnTo>
                  <a:lnTo>
                    <a:pt x="50" y="159"/>
                  </a:lnTo>
                  <a:lnTo>
                    <a:pt x="52" y="158"/>
                  </a:lnTo>
                  <a:lnTo>
                    <a:pt x="58" y="155"/>
                  </a:lnTo>
                  <a:lnTo>
                    <a:pt x="61" y="154"/>
                  </a:lnTo>
                  <a:lnTo>
                    <a:pt x="62" y="154"/>
                  </a:lnTo>
                  <a:lnTo>
                    <a:pt x="69" y="155"/>
                  </a:lnTo>
                  <a:lnTo>
                    <a:pt x="71" y="154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1" y="148"/>
                  </a:lnTo>
                  <a:lnTo>
                    <a:pt x="82" y="147"/>
                  </a:lnTo>
                  <a:lnTo>
                    <a:pt x="83" y="145"/>
                  </a:lnTo>
                  <a:lnTo>
                    <a:pt x="85" y="144"/>
                  </a:lnTo>
                  <a:lnTo>
                    <a:pt x="94" y="147"/>
                  </a:lnTo>
                  <a:lnTo>
                    <a:pt x="95" y="148"/>
                  </a:lnTo>
                  <a:lnTo>
                    <a:pt x="97" y="149"/>
                  </a:lnTo>
                  <a:lnTo>
                    <a:pt x="99" y="151"/>
                  </a:lnTo>
                  <a:lnTo>
                    <a:pt x="99" y="152"/>
                  </a:lnTo>
                  <a:lnTo>
                    <a:pt x="99" y="152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2" y="151"/>
                  </a:lnTo>
                  <a:lnTo>
                    <a:pt x="106" y="153"/>
                  </a:lnTo>
                  <a:lnTo>
                    <a:pt x="109" y="153"/>
                  </a:lnTo>
                  <a:lnTo>
                    <a:pt x="111" y="154"/>
                  </a:lnTo>
                  <a:lnTo>
                    <a:pt x="112" y="153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4" y="150"/>
                  </a:lnTo>
                  <a:lnTo>
                    <a:pt x="115" y="148"/>
                  </a:lnTo>
                  <a:lnTo>
                    <a:pt x="116" y="146"/>
                  </a:lnTo>
                  <a:lnTo>
                    <a:pt x="117" y="145"/>
                  </a:lnTo>
                  <a:lnTo>
                    <a:pt x="123" y="143"/>
                  </a:lnTo>
                  <a:lnTo>
                    <a:pt x="124" y="143"/>
                  </a:lnTo>
                  <a:lnTo>
                    <a:pt x="125" y="143"/>
                  </a:lnTo>
                  <a:lnTo>
                    <a:pt x="126" y="141"/>
                  </a:lnTo>
                  <a:lnTo>
                    <a:pt x="127" y="139"/>
                  </a:lnTo>
                  <a:lnTo>
                    <a:pt x="127" y="138"/>
                  </a:lnTo>
                  <a:lnTo>
                    <a:pt x="128" y="135"/>
                  </a:lnTo>
                  <a:lnTo>
                    <a:pt x="128" y="133"/>
                  </a:lnTo>
                  <a:lnTo>
                    <a:pt x="128" y="132"/>
                  </a:lnTo>
                  <a:lnTo>
                    <a:pt x="129" y="131"/>
                  </a:lnTo>
                  <a:lnTo>
                    <a:pt x="129" y="130"/>
                  </a:lnTo>
                  <a:lnTo>
                    <a:pt x="131" y="130"/>
                  </a:lnTo>
                  <a:lnTo>
                    <a:pt x="132" y="130"/>
                  </a:lnTo>
                  <a:lnTo>
                    <a:pt x="136" y="126"/>
                  </a:lnTo>
                  <a:lnTo>
                    <a:pt x="138" y="122"/>
                  </a:lnTo>
                  <a:lnTo>
                    <a:pt x="138" y="117"/>
                  </a:lnTo>
                  <a:lnTo>
                    <a:pt x="135" y="112"/>
                  </a:lnTo>
                  <a:lnTo>
                    <a:pt x="133" y="110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4" y="107"/>
                  </a:lnTo>
                  <a:lnTo>
                    <a:pt x="135" y="105"/>
                  </a:lnTo>
                  <a:lnTo>
                    <a:pt x="138" y="104"/>
                  </a:lnTo>
                  <a:lnTo>
                    <a:pt x="141" y="103"/>
                  </a:lnTo>
                  <a:lnTo>
                    <a:pt x="143" y="102"/>
                  </a:lnTo>
                  <a:lnTo>
                    <a:pt x="148" y="96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3" y="93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2" y="89"/>
                  </a:lnTo>
                  <a:lnTo>
                    <a:pt x="153" y="88"/>
                  </a:lnTo>
                  <a:lnTo>
                    <a:pt x="154" y="86"/>
                  </a:lnTo>
                  <a:lnTo>
                    <a:pt x="157" y="84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5" y="84"/>
                  </a:lnTo>
                  <a:lnTo>
                    <a:pt x="166" y="86"/>
                  </a:lnTo>
                  <a:lnTo>
                    <a:pt x="166" y="89"/>
                  </a:lnTo>
                  <a:lnTo>
                    <a:pt x="166" y="93"/>
                  </a:lnTo>
                  <a:lnTo>
                    <a:pt x="166" y="96"/>
                  </a:lnTo>
                  <a:lnTo>
                    <a:pt x="165" y="103"/>
                  </a:lnTo>
                  <a:lnTo>
                    <a:pt x="165" y="107"/>
                  </a:lnTo>
                  <a:lnTo>
                    <a:pt x="165" y="110"/>
                  </a:lnTo>
                  <a:lnTo>
                    <a:pt x="165" y="112"/>
                  </a:lnTo>
                  <a:lnTo>
                    <a:pt x="167" y="113"/>
                  </a:lnTo>
                  <a:lnTo>
                    <a:pt x="170" y="114"/>
                  </a:lnTo>
                  <a:lnTo>
                    <a:pt x="172" y="115"/>
                  </a:lnTo>
                  <a:lnTo>
                    <a:pt x="175" y="118"/>
                  </a:lnTo>
                  <a:lnTo>
                    <a:pt x="180" y="126"/>
                  </a:lnTo>
                  <a:lnTo>
                    <a:pt x="181" y="127"/>
                  </a:lnTo>
                  <a:lnTo>
                    <a:pt x="183" y="127"/>
                  </a:lnTo>
                  <a:lnTo>
                    <a:pt x="187" y="130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91" y="129"/>
                  </a:lnTo>
                  <a:lnTo>
                    <a:pt x="191" y="128"/>
                  </a:lnTo>
                  <a:lnTo>
                    <a:pt x="192" y="128"/>
                  </a:lnTo>
                  <a:lnTo>
                    <a:pt x="192" y="129"/>
                  </a:lnTo>
                  <a:lnTo>
                    <a:pt x="193" y="130"/>
                  </a:lnTo>
                  <a:lnTo>
                    <a:pt x="194" y="131"/>
                  </a:lnTo>
                  <a:lnTo>
                    <a:pt x="195" y="131"/>
                  </a:lnTo>
                  <a:lnTo>
                    <a:pt x="198" y="131"/>
                  </a:lnTo>
                  <a:lnTo>
                    <a:pt x="199" y="131"/>
                  </a:lnTo>
                  <a:lnTo>
                    <a:pt x="201" y="134"/>
                  </a:lnTo>
                  <a:lnTo>
                    <a:pt x="200" y="137"/>
                  </a:lnTo>
                  <a:lnTo>
                    <a:pt x="197" y="140"/>
                  </a:lnTo>
                  <a:lnTo>
                    <a:pt x="195" y="143"/>
                  </a:lnTo>
                  <a:lnTo>
                    <a:pt x="195" y="144"/>
                  </a:lnTo>
                  <a:lnTo>
                    <a:pt x="197" y="145"/>
                  </a:lnTo>
                  <a:lnTo>
                    <a:pt x="198" y="145"/>
                  </a:lnTo>
                  <a:lnTo>
                    <a:pt x="203" y="148"/>
                  </a:lnTo>
                  <a:lnTo>
                    <a:pt x="204" y="149"/>
                  </a:lnTo>
                  <a:lnTo>
                    <a:pt x="205" y="149"/>
                  </a:lnTo>
                  <a:lnTo>
                    <a:pt x="206" y="151"/>
                  </a:lnTo>
                  <a:lnTo>
                    <a:pt x="207" y="155"/>
                  </a:lnTo>
                  <a:lnTo>
                    <a:pt x="207" y="156"/>
                  </a:lnTo>
                  <a:lnTo>
                    <a:pt x="208" y="157"/>
                  </a:lnTo>
                  <a:lnTo>
                    <a:pt x="208" y="160"/>
                  </a:lnTo>
                  <a:lnTo>
                    <a:pt x="208" y="161"/>
                  </a:lnTo>
                  <a:lnTo>
                    <a:pt x="207" y="163"/>
                  </a:lnTo>
                  <a:lnTo>
                    <a:pt x="207" y="165"/>
                  </a:lnTo>
                  <a:lnTo>
                    <a:pt x="211" y="164"/>
                  </a:lnTo>
                  <a:lnTo>
                    <a:pt x="213" y="165"/>
                  </a:lnTo>
                  <a:lnTo>
                    <a:pt x="217" y="166"/>
                  </a:lnTo>
                  <a:lnTo>
                    <a:pt x="219" y="162"/>
                  </a:lnTo>
                  <a:lnTo>
                    <a:pt x="221" y="158"/>
                  </a:lnTo>
                  <a:lnTo>
                    <a:pt x="222" y="155"/>
                  </a:lnTo>
                  <a:lnTo>
                    <a:pt x="221" y="154"/>
                  </a:lnTo>
                  <a:lnTo>
                    <a:pt x="220" y="153"/>
                  </a:lnTo>
                  <a:lnTo>
                    <a:pt x="218" y="153"/>
                  </a:lnTo>
                  <a:lnTo>
                    <a:pt x="217" y="152"/>
                  </a:lnTo>
                  <a:lnTo>
                    <a:pt x="216" y="151"/>
                  </a:lnTo>
                  <a:lnTo>
                    <a:pt x="216" y="149"/>
                  </a:lnTo>
                  <a:lnTo>
                    <a:pt x="214" y="148"/>
                  </a:lnTo>
                  <a:lnTo>
                    <a:pt x="214" y="147"/>
                  </a:lnTo>
                  <a:lnTo>
                    <a:pt x="214" y="146"/>
                  </a:lnTo>
                  <a:lnTo>
                    <a:pt x="218" y="143"/>
                  </a:lnTo>
                  <a:lnTo>
                    <a:pt x="216" y="139"/>
                  </a:lnTo>
                  <a:lnTo>
                    <a:pt x="216" y="137"/>
                  </a:lnTo>
                  <a:lnTo>
                    <a:pt x="219" y="136"/>
                  </a:lnTo>
                  <a:lnTo>
                    <a:pt x="220" y="135"/>
                  </a:lnTo>
                  <a:lnTo>
                    <a:pt x="221" y="134"/>
                  </a:lnTo>
                  <a:lnTo>
                    <a:pt x="222" y="133"/>
                  </a:lnTo>
                  <a:lnTo>
                    <a:pt x="223" y="131"/>
                  </a:lnTo>
                  <a:lnTo>
                    <a:pt x="222" y="129"/>
                  </a:lnTo>
                  <a:lnTo>
                    <a:pt x="223" y="127"/>
                  </a:lnTo>
                  <a:lnTo>
                    <a:pt x="225" y="125"/>
                  </a:lnTo>
                  <a:lnTo>
                    <a:pt x="231" y="120"/>
                  </a:lnTo>
                  <a:lnTo>
                    <a:pt x="231" y="119"/>
                  </a:lnTo>
                  <a:lnTo>
                    <a:pt x="232" y="117"/>
                  </a:lnTo>
                  <a:lnTo>
                    <a:pt x="232" y="116"/>
                  </a:lnTo>
                  <a:lnTo>
                    <a:pt x="233" y="115"/>
                  </a:lnTo>
                  <a:lnTo>
                    <a:pt x="235" y="114"/>
                  </a:lnTo>
                  <a:lnTo>
                    <a:pt x="236" y="113"/>
                  </a:lnTo>
                  <a:lnTo>
                    <a:pt x="237" y="113"/>
                  </a:lnTo>
                  <a:lnTo>
                    <a:pt x="237" y="107"/>
                  </a:lnTo>
                  <a:lnTo>
                    <a:pt x="241" y="102"/>
                  </a:lnTo>
                  <a:lnTo>
                    <a:pt x="241" y="100"/>
                  </a:lnTo>
                  <a:lnTo>
                    <a:pt x="241" y="98"/>
                  </a:lnTo>
                  <a:lnTo>
                    <a:pt x="240" y="93"/>
                  </a:lnTo>
                  <a:lnTo>
                    <a:pt x="240" y="91"/>
                  </a:lnTo>
                  <a:lnTo>
                    <a:pt x="240" y="89"/>
                  </a:lnTo>
                  <a:lnTo>
                    <a:pt x="240" y="89"/>
                  </a:lnTo>
                  <a:lnTo>
                    <a:pt x="238" y="88"/>
                  </a:lnTo>
                  <a:lnTo>
                    <a:pt x="237" y="85"/>
                  </a:lnTo>
                  <a:lnTo>
                    <a:pt x="238" y="83"/>
                  </a:lnTo>
                  <a:lnTo>
                    <a:pt x="240" y="79"/>
                  </a:lnTo>
                  <a:lnTo>
                    <a:pt x="242" y="77"/>
                  </a:lnTo>
                  <a:lnTo>
                    <a:pt x="246" y="77"/>
                  </a:lnTo>
                  <a:lnTo>
                    <a:pt x="248" y="77"/>
                  </a:lnTo>
                  <a:lnTo>
                    <a:pt x="248" y="79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2" y="81"/>
                  </a:lnTo>
                  <a:lnTo>
                    <a:pt x="253" y="79"/>
                  </a:lnTo>
                  <a:lnTo>
                    <a:pt x="253" y="78"/>
                  </a:lnTo>
                  <a:lnTo>
                    <a:pt x="255" y="77"/>
                  </a:lnTo>
                  <a:lnTo>
                    <a:pt x="255" y="77"/>
                  </a:lnTo>
                  <a:lnTo>
                    <a:pt x="255" y="78"/>
                  </a:lnTo>
                  <a:lnTo>
                    <a:pt x="256" y="91"/>
                  </a:lnTo>
                  <a:lnTo>
                    <a:pt x="256" y="93"/>
                  </a:lnTo>
                  <a:lnTo>
                    <a:pt x="256" y="94"/>
                  </a:lnTo>
                  <a:lnTo>
                    <a:pt x="257" y="95"/>
                  </a:lnTo>
                  <a:lnTo>
                    <a:pt x="259" y="95"/>
                  </a:lnTo>
                  <a:lnTo>
                    <a:pt x="260" y="96"/>
                  </a:lnTo>
                  <a:lnTo>
                    <a:pt x="261" y="101"/>
                  </a:lnTo>
                  <a:lnTo>
                    <a:pt x="262" y="102"/>
                  </a:lnTo>
                  <a:lnTo>
                    <a:pt x="265" y="104"/>
                  </a:lnTo>
                  <a:lnTo>
                    <a:pt x="267" y="104"/>
                  </a:lnTo>
                  <a:lnTo>
                    <a:pt x="277" y="105"/>
                  </a:lnTo>
                  <a:lnTo>
                    <a:pt x="279" y="104"/>
                  </a:lnTo>
                  <a:lnTo>
                    <a:pt x="280" y="102"/>
                  </a:lnTo>
                  <a:lnTo>
                    <a:pt x="280" y="101"/>
                  </a:lnTo>
                  <a:lnTo>
                    <a:pt x="280" y="100"/>
                  </a:lnTo>
                  <a:lnTo>
                    <a:pt x="280" y="98"/>
                  </a:lnTo>
                  <a:lnTo>
                    <a:pt x="281" y="97"/>
                  </a:lnTo>
                  <a:lnTo>
                    <a:pt x="282" y="97"/>
                  </a:lnTo>
                  <a:lnTo>
                    <a:pt x="285" y="98"/>
                  </a:lnTo>
                  <a:lnTo>
                    <a:pt x="285" y="98"/>
                  </a:lnTo>
                  <a:lnTo>
                    <a:pt x="287" y="98"/>
                  </a:lnTo>
                  <a:lnTo>
                    <a:pt x="293" y="95"/>
                  </a:lnTo>
                  <a:lnTo>
                    <a:pt x="297" y="94"/>
                  </a:lnTo>
                  <a:lnTo>
                    <a:pt x="299" y="94"/>
                  </a:lnTo>
                  <a:lnTo>
                    <a:pt x="301" y="95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3" y="101"/>
                  </a:lnTo>
                  <a:lnTo>
                    <a:pt x="304" y="104"/>
                  </a:lnTo>
                  <a:lnTo>
                    <a:pt x="306" y="106"/>
                  </a:lnTo>
                  <a:lnTo>
                    <a:pt x="309" y="108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13" y="113"/>
                  </a:lnTo>
                  <a:lnTo>
                    <a:pt x="317" y="113"/>
                  </a:lnTo>
                  <a:lnTo>
                    <a:pt x="320" y="111"/>
                  </a:lnTo>
                  <a:lnTo>
                    <a:pt x="321" y="108"/>
                  </a:lnTo>
                  <a:lnTo>
                    <a:pt x="320" y="106"/>
                  </a:lnTo>
                  <a:lnTo>
                    <a:pt x="315" y="102"/>
                  </a:lnTo>
                  <a:lnTo>
                    <a:pt x="315" y="101"/>
                  </a:lnTo>
                  <a:lnTo>
                    <a:pt x="315" y="100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5"/>
                  </a:lnTo>
                  <a:lnTo>
                    <a:pt x="318" y="94"/>
                  </a:lnTo>
                  <a:lnTo>
                    <a:pt x="318" y="93"/>
                  </a:lnTo>
                  <a:lnTo>
                    <a:pt x="319" y="90"/>
                  </a:lnTo>
                  <a:lnTo>
                    <a:pt x="318" y="89"/>
                  </a:lnTo>
                  <a:lnTo>
                    <a:pt x="317" y="88"/>
                  </a:lnTo>
                  <a:lnTo>
                    <a:pt x="313" y="87"/>
                  </a:lnTo>
                  <a:lnTo>
                    <a:pt x="310" y="86"/>
                  </a:lnTo>
                  <a:lnTo>
                    <a:pt x="309" y="84"/>
                  </a:lnTo>
                  <a:lnTo>
                    <a:pt x="310" y="82"/>
                  </a:lnTo>
                  <a:lnTo>
                    <a:pt x="309" y="81"/>
                  </a:lnTo>
                  <a:lnTo>
                    <a:pt x="309" y="80"/>
                  </a:lnTo>
                  <a:lnTo>
                    <a:pt x="309" y="79"/>
                  </a:lnTo>
                  <a:lnTo>
                    <a:pt x="309" y="78"/>
                  </a:lnTo>
                  <a:lnTo>
                    <a:pt x="309" y="77"/>
                  </a:lnTo>
                  <a:lnTo>
                    <a:pt x="309" y="74"/>
                  </a:lnTo>
                  <a:lnTo>
                    <a:pt x="309" y="73"/>
                  </a:lnTo>
                  <a:lnTo>
                    <a:pt x="310" y="71"/>
                  </a:lnTo>
                  <a:lnTo>
                    <a:pt x="312" y="70"/>
                  </a:lnTo>
                  <a:lnTo>
                    <a:pt x="313" y="69"/>
                  </a:lnTo>
                  <a:lnTo>
                    <a:pt x="314" y="65"/>
                  </a:lnTo>
                  <a:lnTo>
                    <a:pt x="315" y="64"/>
                  </a:lnTo>
                  <a:lnTo>
                    <a:pt x="315" y="63"/>
                  </a:lnTo>
                  <a:lnTo>
                    <a:pt x="324" y="60"/>
                  </a:lnTo>
                  <a:lnTo>
                    <a:pt x="326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7" y="66"/>
                  </a:lnTo>
                  <a:lnTo>
                    <a:pt x="327" y="67"/>
                  </a:lnTo>
                  <a:lnTo>
                    <a:pt x="331" y="69"/>
                  </a:lnTo>
                  <a:lnTo>
                    <a:pt x="332" y="70"/>
                  </a:lnTo>
                  <a:lnTo>
                    <a:pt x="333" y="70"/>
                  </a:lnTo>
                  <a:lnTo>
                    <a:pt x="333" y="71"/>
                  </a:lnTo>
                  <a:lnTo>
                    <a:pt x="334" y="71"/>
                  </a:lnTo>
                  <a:lnTo>
                    <a:pt x="335" y="71"/>
                  </a:lnTo>
                  <a:lnTo>
                    <a:pt x="339" y="71"/>
                  </a:lnTo>
                  <a:lnTo>
                    <a:pt x="345" y="72"/>
                  </a:lnTo>
                  <a:lnTo>
                    <a:pt x="346" y="72"/>
                  </a:lnTo>
                  <a:lnTo>
                    <a:pt x="347" y="71"/>
                  </a:lnTo>
                  <a:lnTo>
                    <a:pt x="348" y="71"/>
                  </a:lnTo>
                  <a:lnTo>
                    <a:pt x="348" y="67"/>
                  </a:lnTo>
                  <a:lnTo>
                    <a:pt x="349" y="64"/>
                  </a:lnTo>
                  <a:lnTo>
                    <a:pt x="348" y="61"/>
                  </a:lnTo>
                  <a:lnTo>
                    <a:pt x="346" y="59"/>
                  </a:lnTo>
                  <a:lnTo>
                    <a:pt x="342" y="59"/>
                  </a:lnTo>
                  <a:lnTo>
                    <a:pt x="340" y="57"/>
                  </a:lnTo>
                  <a:lnTo>
                    <a:pt x="339" y="54"/>
                  </a:lnTo>
                  <a:lnTo>
                    <a:pt x="340" y="53"/>
                  </a:lnTo>
                  <a:lnTo>
                    <a:pt x="341" y="53"/>
                  </a:lnTo>
                  <a:lnTo>
                    <a:pt x="342" y="51"/>
                  </a:lnTo>
                  <a:lnTo>
                    <a:pt x="342" y="49"/>
                  </a:lnTo>
                  <a:lnTo>
                    <a:pt x="342" y="47"/>
                  </a:lnTo>
                  <a:lnTo>
                    <a:pt x="342" y="47"/>
                  </a:lnTo>
                  <a:lnTo>
                    <a:pt x="344" y="46"/>
                  </a:lnTo>
                  <a:lnTo>
                    <a:pt x="345" y="44"/>
                  </a:lnTo>
                  <a:lnTo>
                    <a:pt x="345" y="42"/>
                  </a:lnTo>
                  <a:lnTo>
                    <a:pt x="345" y="40"/>
                  </a:lnTo>
                  <a:lnTo>
                    <a:pt x="344" y="38"/>
                  </a:lnTo>
                  <a:lnTo>
                    <a:pt x="346" y="35"/>
                  </a:lnTo>
                  <a:lnTo>
                    <a:pt x="346" y="35"/>
                  </a:lnTo>
                  <a:lnTo>
                    <a:pt x="347" y="34"/>
                  </a:lnTo>
                  <a:lnTo>
                    <a:pt x="347" y="29"/>
                  </a:lnTo>
                  <a:lnTo>
                    <a:pt x="351" y="32"/>
                  </a:lnTo>
                  <a:lnTo>
                    <a:pt x="354" y="32"/>
                  </a:lnTo>
                  <a:lnTo>
                    <a:pt x="363" y="29"/>
                  </a:lnTo>
                  <a:lnTo>
                    <a:pt x="365" y="29"/>
                  </a:lnTo>
                  <a:lnTo>
                    <a:pt x="366" y="29"/>
                  </a:lnTo>
                  <a:lnTo>
                    <a:pt x="373" y="34"/>
                  </a:lnTo>
                  <a:lnTo>
                    <a:pt x="374" y="35"/>
                  </a:lnTo>
                  <a:lnTo>
                    <a:pt x="374" y="36"/>
                  </a:lnTo>
                  <a:lnTo>
                    <a:pt x="371" y="38"/>
                  </a:lnTo>
                  <a:lnTo>
                    <a:pt x="371" y="39"/>
                  </a:lnTo>
                  <a:lnTo>
                    <a:pt x="372" y="40"/>
                  </a:lnTo>
                  <a:lnTo>
                    <a:pt x="373" y="40"/>
                  </a:lnTo>
                  <a:lnTo>
                    <a:pt x="375" y="39"/>
                  </a:lnTo>
                  <a:lnTo>
                    <a:pt x="375" y="40"/>
                  </a:lnTo>
                  <a:lnTo>
                    <a:pt x="378" y="41"/>
                  </a:lnTo>
                  <a:lnTo>
                    <a:pt x="379" y="41"/>
                  </a:lnTo>
                  <a:lnTo>
                    <a:pt x="381" y="41"/>
                  </a:lnTo>
                  <a:lnTo>
                    <a:pt x="381" y="41"/>
                  </a:lnTo>
                  <a:lnTo>
                    <a:pt x="382" y="41"/>
                  </a:lnTo>
                  <a:lnTo>
                    <a:pt x="384" y="42"/>
                  </a:lnTo>
                  <a:lnTo>
                    <a:pt x="385" y="42"/>
                  </a:lnTo>
                  <a:lnTo>
                    <a:pt x="386" y="42"/>
                  </a:lnTo>
                  <a:lnTo>
                    <a:pt x="389" y="41"/>
                  </a:lnTo>
                  <a:lnTo>
                    <a:pt x="390" y="41"/>
                  </a:lnTo>
                  <a:lnTo>
                    <a:pt x="393" y="41"/>
                  </a:lnTo>
                  <a:lnTo>
                    <a:pt x="395" y="42"/>
                  </a:lnTo>
                  <a:lnTo>
                    <a:pt x="396" y="42"/>
                  </a:lnTo>
                  <a:lnTo>
                    <a:pt x="398" y="41"/>
                  </a:lnTo>
                  <a:lnTo>
                    <a:pt x="399" y="37"/>
                  </a:lnTo>
                  <a:lnTo>
                    <a:pt x="400" y="37"/>
                  </a:lnTo>
                  <a:lnTo>
                    <a:pt x="401" y="36"/>
                  </a:lnTo>
                  <a:lnTo>
                    <a:pt x="401" y="35"/>
                  </a:lnTo>
                  <a:lnTo>
                    <a:pt x="401" y="34"/>
                  </a:lnTo>
                  <a:lnTo>
                    <a:pt x="403" y="29"/>
                  </a:lnTo>
                  <a:lnTo>
                    <a:pt x="404" y="24"/>
                  </a:lnTo>
                  <a:lnTo>
                    <a:pt x="405" y="23"/>
                  </a:lnTo>
                  <a:lnTo>
                    <a:pt x="411" y="17"/>
                  </a:lnTo>
                  <a:lnTo>
                    <a:pt x="412" y="17"/>
                  </a:lnTo>
                  <a:lnTo>
                    <a:pt x="418" y="14"/>
                  </a:lnTo>
                  <a:lnTo>
                    <a:pt x="425" y="13"/>
                  </a:lnTo>
                  <a:lnTo>
                    <a:pt x="428" y="14"/>
                  </a:lnTo>
                  <a:lnTo>
                    <a:pt x="431" y="15"/>
                  </a:lnTo>
                  <a:lnTo>
                    <a:pt x="434" y="16"/>
                  </a:lnTo>
                  <a:lnTo>
                    <a:pt x="436" y="12"/>
                  </a:lnTo>
                  <a:lnTo>
                    <a:pt x="437" y="11"/>
                  </a:lnTo>
                  <a:lnTo>
                    <a:pt x="438" y="11"/>
                  </a:lnTo>
                  <a:lnTo>
                    <a:pt x="439" y="11"/>
                  </a:lnTo>
                  <a:lnTo>
                    <a:pt x="441" y="11"/>
                  </a:lnTo>
                  <a:lnTo>
                    <a:pt x="441" y="11"/>
                  </a:lnTo>
                  <a:lnTo>
                    <a:pt x="442" y="12"/>
                  </a:lnTo>
                  <a:lnTo>
                    <a:pt x="443" y="13"/>
                  </a:lnTo>
                  <a:lnTo>
                    <a:pt x="444" y="13"/>
                  </a:lnTo>
                  <a:lnTo>
                    <a:pt x="445" y="13"/>
                  </a:lnTo>
                  <a:lnTo>
                    <a:pt x="446" y="12"/>
                  </a:lnTo>
                  <a:lnTo>
                    <a:pt x="448" y="11"/>
                  </a:lnTo>
                  <a:lnTo>
                    <a:pt x="450" y="11"/>
                  </a:lnTo>
                  <a:lnTo>
                    <a:pt x="455" y="12"/>
                  </a:lnTo>
                  <a:lnTo>
                    <a:pt x="456" y="12"/>
                  </a:lnTo>
                  <a:lnTo>
                    <a:pt x="457" y="12"/>
                  </a:lnTo>
                  <a:lnTo>
                    <a:pt x="459" y="12"/>
                  </a:lnTo>
                  <a:lnTo>
                    <a:pt x="461" y="15"/>
                  </a:lnTo>
                  <a:lnTo>
                    <a:pt x="463" y="16"/>
                  </a:lnTo>
                  <a:lnTo>
                    <a:pt x="464" y="15"/>
                  </a:lnTo>
                  <a:lnTo>
                    <a:pt x="465" y="14"/>
                  </a:lnTo>
                  <a:lnTo>
                    <a:pt x="466" y="13"/>
                  </a:lnTo>
                  <a:lnTo>
                    <a:pt x="471" y="12"/>
                  </a:lnTo>
                  <a:lnTo>
                    <a:pt x="474" y="10"/>
                  </a:lnTo>
                  <a:lnTo>
                    <a:pt x="478" y="8"/>
                  </a:lnTo>
                  <a:lnTo>
                    <a:pt x="482" y="6"/>
                  </a:lnTo>
                  <a:lnTo>
                    <a:pt x="488" y="6"/>
                  </a:lnTo>
                  <a:lnTo>
                    <a:pt x="497" y="1"/>
                  </a:lnTo>
                  <a:lnTo>
                    <a:pt x="499" y="1"/>
                  </a:lnTo>
                  <a:lnTo>
                    <a:pt x="503" y="0"/>
                  </a:lnTo>
                  <a:lnTo>
                    <a:pt x="505" y="1"/>
                  </a:lnTo>
                  <a:lnTo>
                    <a:pt x="505" y="3"/>
                  </a:lnTo>
                  <a:lnTo>
                    <a:pt x="505" y="5"/>
                  </a:lnTo>
                  <a:lnTo>
                    <a:pt x="503" y="7"/>
                  </a:lnTo>
                  <a:lnTo>
                    <a:pt x="498" y="10"/>
                  </a:lnTo>
                  <a:lnTo>
                    <a:pt x="497" y="12"/>
                  </a:lnTo>
                  <a:lnTo>
                    <a:pt x="497" y="14"/>
                  </a:lnTo>
                  <a:lnTo>
                    <a:pt x="498" y="15"/>
                  </a:lnTo>
                  <a:lnTo>
                    <a:pt x="498" y="18"/>
                  </a:lnTo>
                  <a:lnTo>
                    <a:pt x="499" y="20"/>
                  </a:lnTo>
                  <a:lnTo>
                    <a:pt x="500" y="21"/>
                  </a:lnTo>
                  <a:lnTo>
                    <a:pt x="500" y="23"/>
                  </a:lnTo>
                  <a:lnTo>
                    <a:pt x="498" y="23"/>
                  </a:lnTo>
                  <a:lnTo>
                    <a:pt x="499" y="24"/>
                  </a:lnTo>
                  <a:lnTo>
                    <a:pt x="502" y="24"/>
                  </a:lnTo>
                  <a:lnTo>
                    <a:pt x="502" y="25"/>
                  </a:lnTo>
                  <a:lnTo>
                    <a:pt x="503" y="26"/>
                  </a:lnTo>
                  <a:lnTo>
                    <a:pt x="504" y="27"/>
                  </a:lnTo>
                  <a:lnTo>
                    <a:pt x="504" y="28"/>
                  </a:lnTo>
                  <a:lnTo>
                    <a:pt x="506" y="28"/>
                  </a:lnTo>
                  <a:lnTo>
                    <a:pt x="509" y="28"/>
                  </a:lnTo>
                  <a:lnTo>
                    <a:pt x="511" y="29"/>
                  </a:lnTo>
                  <a:lnTo>
                    <a:pt x="512" y="32"/>
                  </a:lnTo>
                  <a:lnTo>
                    <a:pt x="512" y="34"/>
                  </a:lnTo>
                  <a:lnTo>
                    <a:pt x="512" y="35"/>
                  </a:lnTo>
                  <a:lnTo>
                    <a:pt x="511" y="35"/>
                  </a:lnTo>
                  <a:lnTo>
                    <a:pt x="511" y="37"/>
                  </a:lnTo>
                  <a:lnTo>
                    <a:pt x="511" y="39"/>
                  </a:lnTo>
                  <a:lnTo>
                    <a:pt x="511" y="40"/>
                  </a:lnTo>
                  <a:lnTo>
                    <a:pt x="512" y="40"/>
                  </a:lnTo>
                  <a:lnTo>
                    <a:pt x="513" y="41"/>
                  </a:lnTo>
                  <a:lnTo>
                    <a:pt x="514" y="41"/>
                  </a:lnTo>
                  <a:lnTo>
                    <a:pt x="516" y="41"/>
                  </a:lnTo>
                  <a:lnTo>
                    <a:pt x="518" y="42"/>
                  </a:lnTo>
                  <a:lnTo>
                    <a:pt x="519" y="46"/>
                  </a:lnTo>
                  <a:lnTo>
                    <a:pt x="520" y="49"/>
                  </a:lnTo>
                  <a:lnTo>
                    <a:pt x="523" y="53"/>
                  </a:lnTo>
                  <a:lnTo>
                    <a:pt x="527" y="53"/>
                  </a:lnTo>
                  <a:lnTo>
                    <a:pt x="529" y="54"/>
                  </a:lnTo>
                  <a:lnTo>
                    <a:pt x="532" y="54"/>
                  </a:lnTo>
                  <a:lnTo>
                    <a:pt x="535" y="57"/>
                  </a:lnTo>
                  <a:lnTo>
                    <a:pt x="536" y="57"/>
                  </a:lnTo>
                  <a:lnTo>
                    <a:pt x="538" y="58"/>
                  </a:lnTo>
                  <a:lnTo>
                    <a:pt x="543" y="57"/>
                  </a:lnTo>
                  <a:lnTo>
                    <a:pt x="547" y="57"/>
                  </a:lnTo>
                  <a:lnTo>
                    <a:pt x="548" y="58"/>
                  </a:lnTo>
                  <a:lnTo>
                    <a:pt x="550" y="59"/>
                  </a:lnTo>
                  <a:lnTo>
                    <a:pt x="550" y="59"/>
                  </a:lnTo>
                  <a:lnTo>
                    <a:pt x="551" y="59"/>
                  </a:lnTo>
                  <a:lnTo>
                    <a:pt x="553" y="59"/>
                  </a:lnTo>
                  <a:lnTo>
                    <a:pt x="554" y="59"/>
                  </a:lnTo>
                  <a:lnTo>
                    <a:pt x="555" y="59"/>
                  </a:lnTo>
                  <a:lnTo>
                    <a:pt x="556" y="59"/>
                  </a:lnTo>
                  <a:lnTo>
                    <a:pt x="562" y="63"/>
                  </a:lnTo>
                  <a:lnTo>
                    <a:pt x="583" y="65"/>
                  </a:lnTo>
                  <a:lnTo>
                    <a:pt x="590" y="66"/>
                  </a:lnTo>
                  <a:lnTo>
                    <a:pt x="596" y="70"/>
                  </a:lnTo>
                  <a:lnTo>
                    <a:pt x="598" y="71"/>
                  </a:lnTo>
                  <a:lnTo>
                    <a:pt x="602" y="71"/>
                  </a:lnTo>
                  <a:lnTo>
                    <a:pt x="610" y="69"/>
                  </a:lnTo>
                  <a:lnTo>
                    <a:pt x="615" y="70"/>
                  </a:lnTo>
                  <a:lnTo>
                    <a:pt x="620" y="69"/>
                  </a:lnTo>
                  <a:lnTo>
                    <a:pt x="621" y="69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7" y="71"/>
                  </a:lnTo>
                  <a:lnTo>
                    <a:pt x="638" y="75"/>
                  </a:lnTo>
                  <a:lnTo>
                    <a:pt x="639" y="75"/>
                  </a:lnTo>
                  <a:lnTo>
                    <a:pt x="640" y="75"/>
                  </a:lnTo>
                  <a:lnTo>
                    <a:pt x="640" y="76"/>
                  </a:lnTo>
                  <a:lnTo>
                    <a:pt x="640" y="77"/>
                  </a:lnTo>
                  <a:lnTo>
                    <a:pt x="640" y="77"/>
                  </a:lnTo>
                  <a:lnTo>
                    <a:pt x="640" y="78"/>
                  </a:lnTo>
                  <a:lnTo>
                    <a:pt x="639" y="82"/>
                  </a:lnTo>
                  <a:lnTo>
                    <a:pt x="638" y="83"/>
                  </a:lnTo>
                  <a:lnTo>
                    <a:pt x="636" y="84"/>
                  </a:lnTo>
                  <a:lnTo>
                    <a:pt x="634" y="84"/>
                  </a:lnTo>
                  <a:lnTo>
                    <a:pt x="631" y="85"/>
                  </a:lnTo>
                  <a:lnTo>
                    <a:pt x="629" y="87"/>
                  </a:lnTo>
                  <a:lnTo>
                    <a:pt x="627" y="89"/>
                  </a:lnTo>
                  <a:lnTo>
                    <a:pt x="625" y="92"/>
                  </a:lnTo>
                  <a:lnTo>
                    <a:pt x="621" y="94"/>
                  </a:lnTo>
                  <a:lnTo>
                    <a:pt x="618" y="95"/>
                  </a:lnTo>
                  <a:lnTo>
                    <a:pt x="617" y="96"/>
                  </a:lnTo>
                  <a:lnTo>
                    <a:pt x="616" y="96"/>
                  </a:lnTo>
                  <a:lnTo>
                    <a:pt x="616" y="97"/>
                  </a:lnTo>
                  <a:lnTo>
                    <a:pt x="614" y="101"/>
                  </a:lnTo>
                  <a:lnTo>
                    <a:pt x="613" y="102"/>
                  </a:lnTo>
                  <a:lnTo>
                    <a:pt x="612" y="103"/>
                  </a:lnTo>
                  <a:lnTo>
                    <a:pt x="610" y="105"/>
                  </a:lnTo>
                  <a:lnTo>
                    <a:pt x="610" y="106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2" y="111"/>
                  </a:lnTo>
                  <a:lnTo>
                    <a:pt x="613" y="113"/>
                  </a:lnTo>
                  <a:lnTo>
                    <a:pt x="613" y="114"/>
                  </a:lnTo>
                  <a:lnTo>
                    <a:pt x="614" y="115"/>
                  </a:lnTo>
                  <a:lnTo>
                    <a:pt x="616" y="115"/>
                  </a:lnTo>
                  <a:lnTo>
                    <a:pt x="616" y="113"/>
                  </a:lnTo>
                  <a:lnTo>
                    <a:pt x="616" y="113"/>
                  </a:lnTo>
                  <a:lnTo>
                    <a:pt x="619" y="113"/>
                  </a:lnTo>
                  <a:lnTo>
                    <a:pt x="621" y="114"/>
                  </a:lnTo>
                  <a:lnTo>
                    <a:pt x="623" y="114"/>
                  </a:lnTo>
                  <a:lnTo>
                    <a:pt x="625" y="116"/>
                  </a:lnTo>
                  <a:lnTo>
                    <a:pt x="628" y="119"/>
                  </a:lnTo>
                  <a:lnTo>
                    <a:pt x="630" y="119"/>
                  </a:lnTo>
                  <a:lnTo>
                    <a:pt x="633" y="119"/>
                  </a:lnTo>
                  <a:lnTo>
                    <a:pt x="634" y="119"/>
                  </a:lnTo>
                  <a:lnTo>
                    <a:pt x="634" y="119"/>
                  </a:lnTo>
                  <a:lnTo>
                    <a:pt x="634" y="120"/>
                  </a:lnTo>
                  <a:lnTo>
                    <a:pt x="635" y="121"/>
                  </a:lnTo>
                  <a:lnTo>
                    <a:pt x="633" y="126"/>
                  </a:lnTo>
                  <a:lnTo>
                    <a:pt x="624" y="132"/>
                  </a:lnTo>
                  <a:lnTo>
                    <a:pt x="622" y="134"/>
                  </a:lnTo>
                  <a:lnTo>
                    <a:pt x="621" y="137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2" y="139"/>
                  </a:lnTo>
                  <a:lnTo>
                    <a:pt x="621" y="140"/>
                  </a:lnTo>
                  <a:lnTo>
                    <a:pt x="620" y="140"/>
                  </a:lnTo>
                  <a:lnTo>
                    <a:pt x="619" y="142"/>
                  </a:lnTo>
                  <a:lnTo>
                    <a:pt x="620" y="143"/>
                  </a:lnTo>
                  <a:lnTo>
                    <a:pt x="620" y="143"/>
                  </a:lnTo>
                  <a:lnTo>
                    <a:pt x="621" y="143"/>
                  </a:lnTo>
                  <a:lnTo>
                    <a:pt x="623" y="147"/>
                  </a:lnTo>
                  <a:lnTo>
                    <a:pt x="626" y="147"/>
                  </a:lnTo>
                  <a:lnTo>
                    <a:pt x="628" y="145"/>
                  </a:lnTo>
                  <a:lnTo>
                    <a:pt x="631" y="144"/>
                  </a:lnTo>
                  <a:lnTo>
                    <a:pt x="632" y="144"/>
                  </a:lnTo>
                  <a:lnTo>
                    <a:pt x="634" y="147"/>
                  </a:lnTo>
                  <a:lnTo>
                    <a:pt x="633" y="149"/>
                  </a:lnTo>
                  <a:lnTo>
                    <a:pt x="632" y="152"/>
                  </a:lnTo>
                  <a:lnTo>
                    <a:pt x="631" y="154"/>
                  </a:lnTo>
                  <a:lnTo>
                    <a:pt x="628" y="160"/>
                  </a:lnTo>
                  <a:lnTo>
                    <a:pt x="628" y="165"/>
                  </a:lnTo>
                  <a:lnTo>
                    <a:pt x="628" y="166"/>
                  </a:lnTo>
                  <a:lnTo>
                    <a:pt x="629" y="168"/>
                  </a:lnTo>
                  <a:lnTo>
                    <a:pt x="632" y="168"/>
                  </a:lnTo>
                  <a:lnTo>
                    <a:pt x="635" y="169"/>
                  </a:lnTo>
                  <a:lnTo>
                    <a:pt x="636" y="169"/>
                  </a:lnTo>
                  <a:lnTo>
                    <a:pt x="640" y="173"/>
                  </a:lnTo>
                  <a:lnTo>
                    <a:pt x="641" y="173"/>
                  </a:lnTo>
                  <a:lnTo>
                    <a:pt x="647" y="176"/>
                  </a:lnTo>
                  <a:lnTo>
                    <a:pt x="654" y="188"/>
                  </a:lnTo>
                  <a:lnTo>
                    <a:pt x="655" y="189"/>
                  </a:lnTo>
                  <a:lnTo>
                    <a:pt x="657" y="190"/>
                  </a:lnTo>
                  <a:lnTo>
                    <a:pt x="658" y="190"/>
                  </a:lnTo>
                  <a:lnTo>
                    <a:pt x="657" y="192"/>
                  </a:lnTo>
                  <a:lnTo>
                    <a:pt x="655" y="194"/>
                  </a:lnTo>
                  <a:lnTo>
                    <a:pt x="653" y="197"/>
                  </a:lnTo>
                  <a:lnTo>
                    <a:pt x="649" y="197"/>
                  </a:lnTo>
                  <a:lnTo>
                    <a:pt x="646" y="195"/>
                  </a:lnTo>
                  <a:lnTo>
                    <a:pt x="641" y="195"/>
                  </a:lnTo>
                  <a:lnTo>
                    <a:pt x="642" y="194"/>
                  </a:lnTo>
                  <a:lnTo>
                    <a:pt x="643" y="192"/>
                  </a:lnTo>
                  <a:lnTo>
                    <a:pt x="646" y="192"/>
                  </a:lnTo>
                  <a:lnTo>
                    <a:pt x="648" y="193"/>
                  </a:lnTo>
                  <a:lnTo>
                    <a:pt x="650" y="192"/>
                  </a:lnTo>
                  <a:lnTo>
                    <a:pt x="649" y="192"/>
                  </a:lnTo>
                  <a:lnTo>
                    <a:pt x="648" y="192"/>
                  </a:lnTo>
                  <a:lnTo>
                    <a:pt x="647" y="190"/>
                  </a:lnTo>
                  <a:lnTo>
                    <a:pt x="644" y="188"/>
                  </a:lnTo>
                  <a:lnTo>
                    <a:pt x="646" y="187"/>
                  </a:lnTo>
                  <a:lnTo>
                    <a:pt x="645" y="185"/>
                  </a:lnTo>
                  <a:lnTo>
                    <a:pt x="644" y="182"/>
                  </a:lnTo>
                  <a:lnTo>
                    <a:pt x="642" y="181"/>
                  </a:lnTo>
                  <a:lnTo>
                    <a:pt x="635" y="174"/>
                  </a:lnTo>
                  <a:lnTo>
                    <a:pt x="634" y="172"/>
                  </a:lnTo>
                  <a:lnTo>
                    <a:pt x="628" y="170"/>
                  </a:lnTo>
                  <a:lnTo>
                    <a:pt x="627" y="169"/>
                  </a:lnTo>
                  <a:lnTo>
                    <a:pt x="625" y="171"/>
                  </a:lnTo>
                  <a:lnTo>
                    <a:pt x="624" y="174"/>
                  </a:lnTo>
                  <a:lnTo>
                    <a:pt x="625" y="176"/>
                  </a:lnTo>
                  <a:lnTo>
                    <a:pt x="627" y="177"/>
                  </a:lnTo>
                  <a:lnTo>
                    <a:pt x="624" y="178"/>
                  </a:lnTo>
                  <a:lnTo>
                    <a:pt x="623" y="179"/>
                  </a:lnTo>
                  <a:lnTo>
                    <a:pt x="622" y="180"/>
                  </a:lnTo>
                  <a:lnTo>
                    <a:pt x="621" y="180"/>
                  </a:lnTo>
                  <a:lnTo>
                    <a:pt x="619" y="180"/>
                  </a:lnTo>
                  <a:lnTo>
                    <a:pt x="618" y="182"/>
                  </a:lnTo>
                  <a:lnTo>
                    <a:pt x="616" y="184"/>
                  </a:lnTo>
                  <a:lnTo>
                    <a:pt x="613" y="185"/>
                  </a:lnTo>
                  <a:lnTo>
                    <a:pt x="611" y="184"/>
                  </a:lnTo>
                  <a:lnTo>
                    <a:pt x="612" y="183"/>
                  </a:lnTo>
                  <a:lnTo>
                    <a:pt x="614" y="182"/>
                  </a:lnTo>
                  <a:lnTo>
                    <a:pt x="616" y="181"/>
                  </a:lnTo>
                  <a:lnTo>
                    <a:pt x="616" y="180"/>
                  </a:lnTo>
                  <a:lnTo>
                    <a:pt x="615" y="179"/>
                  </a:lnTo>
                  <a:lnTo>
                    <a:pt x="611" y="178"/>
                  </a:lnTo>
                  <a:lnTo>
                    <a:pt x="610" y="175"/>
                  </a:lnTo>
                  <a:lnTo>
                    <a:pt x="609" y="176"/>
                  </a:lnTo>
                  <a:lnTo>
                    <a:pt x="600" y="174"/>
                  </a:lnTo>
                  <a:lnTo>
                    <a:pt x="599" y="174"/>
                  </a:lnTo>
                  <a:lnTo>
                    <a:pt x="597" y="172"/>
                  </a:lnTo>
                  <a:lnTo>
                    <a:pt x="597" y="171"/>
                  </a:lnTo>
                  <a:lnTo>
                    <a:pt x="596" y="171"/>
                  </a:lnTo>
                  <a:lnTo>
                    <a:pt x="592" y="173"/>
                  </a:lnTo>
                  <a:lnTo>
                    <a:pt x="592" y="174"/>
                  </a:lnTo>
                  <a:lnTo>
                    <a:pt x="591" y="174"/>
                  </a:lnTo>
                  <a:lnTo>
                    <a:pt x="590" y="174"/>
                  </a:lnTo>
                  <a:lnTo>
                    <a:pt x="589" y="173"/>
                  </a:lnTo>
                  <a:lnTo>
                    <a:pt x="588" y="172"/>
                  </a:lnTo>
                  <a:lnTo>
                    <a:pt x="587" y="173"/>
                  </a:lnTo>
                  <a:lnTo>
                    <a:pt x="586" y="174"/>
                  </a:lnTo>
                  <a:lnTo>
                    <a:pt x="587" y="175"/>
                  </a:lnTo>
                  <a:lnTo>
                    <a:pt x="588" y="175"/>
                  </a:lnTo>
                  <a:lnTo>
                    <a:pt x="588" y="177"/>
                  </a:lnTo>
                  <a:lnTo>
                    <a:pt x="586" y="177"/>
                  </a:lnTo>
                  <a:lnTo>
                    <a:pt x="585" y="178"/>
                  </a:lnTo>
                  <a:lnTo>
                    <a:pt x="583" y="180"/>
                  </a:lnTo>
                  <a:lnTo>
                    <a:pt x="584" y="182"/>
                  </a:lnTo>
                  <a:lnTo>
                    <a:pt x="586" y="183"/>
                  </a:lnTo>
                  <a:lnTo>
                    <a:pt x="587" y="182"/>
                  </a:lnTo>
                  <a:lnTo>
                    <a:pt x="591" y="181"/>
                  </a:lnTo>
                  <a:lnTo>
                    <a:pt x="590" y="183"/>
                  </a:lnTo>
                  <a:lnTo>
                    <a:pt x="586" y="186"/>
                  </a:lnTo>
                  <a:lnTo>
                    <a:pt x="586" y="187"/>
                  </a:lnTo>
                  <a:lnTo>
                    <a:pt x="585" y="189"/>
                  </a:lnTo>
                  <a:lnTo>
                    <a:pt x="582" y="190"/>
                  </a:lnTo>
                  <a:lnTo>
                    <a:pt x="575" y="190"/>
                  </a:lnTo>
                  <a:lnTo>
                    <a:pt x="572" y="191"/>
                  </a:lnTo>
                  <a:lnTo>
                    <a:pt x="557" y="200"/>
                  </a:lnTo>
                  <a:lnTo>
                    <a:pt x="542" y="208"/>
                  </a:lnTo>
                  <a:lnTo>
                    <a:pt x="533" y="211"/>
                  </a:lnTo>
                  <a:lnTo>
                    <a:pt x="532" y="212"/>
                  </a:lnTo>
                  <a:lnTo>
                    <a:pt x="531" y="213"/>
                  </a:lnTo>
                  <a:lnTo>
                    <a:pt x="527" y="214"/>
                  </a:lnTo>
                  <a:lnTo>
                    <a:pt x="525" y="216"/>
                  </a:lnTo>
                  <a:lnTo>
                    <a:pt x="524" y="216"/>
                  </a:lnTo>
                  <a:lnTo>
                    <a:pt x="525" y="214"/>
                  </a:lnTo>
                  <a:lnTo>
                    <a:pt x="526" y="212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6" y="210"/>
                  </a:lnTo>
                  <a:lnTo>
                    <a:pt x="527" y="210"/>
                  </a:lnTo>
                  <a:lnTo>
                    <a:pt x="527" y="209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9" y="209"/>
                  </a:lnTo>
                  <a:lnTo>
                    <a:pt x="530" y="209"/>
                  </a:lnTo>
                  <a:lnTo>
                    <a:pt x="529" y="207"/>
                  </a:lnTo>
                  <a:lnTo>
                    <a:pt x="530" y="207"/>
                  </a:lnTo>
                  <a:lnTo>
                    <a:pt x="531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6"/>
                  </a:lnTo>
                  <a:lnTo>
                    <a:pt x="532" y="207"/>
                  </a:lnTo>
                  <a:lnTo>
                    <a:pt x="532" y="208"/>
                  </a:lnTo>
                  <a:lnTo>
                    <a:pt x="532" y="207"/>
                  </a:lnTo>
                  <a:lnTo>
                    <a:pt x="532" y="209"/>
                  </a:lnTo>
                  <a:lnTo>
                    <a:pt x="533" y="208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5" y="204"/>
                  </a:lnTo>
                  <a:lnTo>
                    <a:pt x="536" y="204"/>
                  </a:lnTo>
                  <a:lnTo>
                    <a:pt x="538" y="203"/>
                  </a:lnTo>
                  <a:lnTo>
                    <a:pt x="538" y="202"/>
                  </a:lnTo>
                  <a:lnTo>
                    <a:pt x="539" y="200"/>
                  </a:lnTo>
                  <a:lnTo>
                    <a:pt x="538" y="201"/>
                  </a:lnTo>
                  <a:lnTo>
                    <a:pt x="536" y="203"/>
                  </a:lnTo>
                  <a:lnTo>
                    <a:pt x="535" y="203"/>
                  </a:lnTo>
                  <a:lnTo>
                    <a:pt x="533" y="201"/>
                  </a:lnTo>
                  <a:lnTo>
                    <a:pt x="533" y="199"/>
                  </a:lnTo>
                  <a:lnTo>
                    <a:pt x="532" y="198"/>
                  </a:lnTo>
                  <a:lnTo>
                    <a:pt x="531" y="198"/>
                  </a:lnTo>
                  <a:lnTo>
                    <a:pt x="528" y="201"/>
                  </a:lnTo>
                  <a:lnTo>
                    <a:pt x="526" y="204"/>
                  </a:lnTo>
                  <a:lnTo>
                    <a:pt x="527" y="205"/>
                  </a:lnTo>
                  <a:lnTo>
                    <a:pt x="526" y="205"/>
                  </a:lnTo>
                  <a:lnTo>
                    <a:pt x="525" y="204"/>
                  </a:lnTo>
                  <a:lnTo>
                    <a:pt x="524" y="205"/>
                  </a:lnTo>
                  <a:lnTo>
                    <a:pt x="523" y="205"/>
                  </a:lnTo>
                  <a:lnTo>
                    <a:pt x="523" y="202"/>
                  </a:lnTo>
                  <a:lnTo>
                    <a:pt x="521" y="204"/>
                  </a:lnTo>
                  <a:lnTo>
                    <a:pt x="522" y="205"/>
                  </a:lnTo>
                  <a:lnTo>
                    <a:pt x="525" y="207"/>
                  </a:lnTo>
                  <a:lnTo>
                    <a:pt x="524" y="208"/>
                  </a:lnTo>
                  <a:lnTo>
                    <a:pt x="522" y="208"/>
                  </a:lnTo>
                  <a:lnTo>
                    <a:pt x="521" y="208"/>
                  </a:lnTo>
                  <a:lnTo>
                    <a:pt x="521" y="207"/>
                  </a:lnTo>
                  <a:lnTo>
                    <a:pt x="519" y="206"/>
                  </a:lnTo>
                  <a:lnTo>
                    <a:pt x="514" y="209"/>
                  </a:lnTo>
                  <a:lnTo>
                    <a:pt x="512" y="212"/>
                  </a:lnTo>
                  <a:lnTo>
                    <a:pt x="509" y="216"/>
                  </a:lnTo>
                  <a:lnTo>
                    <a:pt x="509" y="216"/>
                  </a:lnTo>
                  <a:lnTo>
                    <a:pt x="510" y="216"/>
                  </a:lnTo>
                  <a:lnTo>
                    <a:pt x="509" y="217"/>
                  </a:lnTo>
                  <a:lnTo>
                    <a:pt x="509" y="219"/>
                  </a:lnTo>
                  <a:lnTo>
                    <a:pt x="509" y="220"/>
                  </a:lnTo>
                  <a:lnTo>
                    <a:pt x="510" y="221"/>
                  </a:lnTo>
                  <a:lnTo>
                    <a:pt x="509" y="222"/>
                  </a:lnTo>
                  <a:lnTo>
                    <a:pt x="509" y="222"/>
                  </a:lnTo>
                  <a:lnTo>
                    <a:pt x="509" y="224"/>
                  </a:lnTo>
                  <a:lnTo>
                    <a:pt x="509" y="225"/>
                  </a:lnTo>
                  <a:lnTo>
                    <a:pt x="508" y="226"/>
                  </a:lnTo>
                  <a:lnTo>
                    <a:pt x="508" y="226"/>
                  </a:lnTo>
                  <a:lnTo>
                    <a:pt x="507" y="226"/>
                  </a:lnTo>
                  <a:lnTo>
                    <a:pt x="508" y="228"/>
                  </a:lnTo>
                  <a:lnTo>
                    <a:pt x="507" y="229"/>
                  </a:lnTo>
                  <a:lnTo>
                    <a:pt x="507" y="231"/>
                  </a:lnTo>
                  <a:lnTo>
                    <a:pt x="506" y="232"/>
                  </a:lnTo>
                  <a:lnTo>
                    <a:pt x="504" y="232"/>
                  </a:lnTo>
                  <a:lnTo>
                    <a:pt x="502" y="232"/>
                  </a:lnTo>
                  <a:lnTo>
                    <a:pt x="502" y="231"/>
                  </a:lnTo>
                  <a:lnTo>
                    <a:pt x="501" y="231"/>
                  </a:lnTo>
                  <a:lnTo>
                    <a:pt x="501" y="234"/>
                  </a:lnTo>
                  <a:lnTo>
                    <a:pt x="502" y="235"/>
                  </a:lnTo>
                  <a:lnTo>
                    <a:pt x="502" y="238"/>
                  </a:lnTo>
                  <a:lnTo>
                    <a:pt x="503" y="238"/>
                  </a:lnTo>
                  <a:lnTo>
                    <a:pt x="504" y="238"/>
                  </a:lnTo>
                  <a:lnTo>
                    <a:pt x="505" y="236"/>
                  </a:lnTo>
                  <a:lnTo>
                    <a:pt x="505" y="234"/>
                  </a:lnTo>
                  <a:lnTo>
                    <a:pt x="505" y="233"/>
                  </a:lnTo>
                  <a:lnTo>
                    <a:pt x="507" y="234"/>
                  </a:lnTo>
                  <a:lnTo>
                    <a:pt x="507" y="235"/>
                  </a:lnTo>
                  <a:lnTo>
                    <a:pt x="507" y="237"/>
                  </a:lnTo>
                  <a:lnTo>
                    <a:pt x="507" y="239"/>
                  </a:lnTo>
                  <a:lnTo>
                    <a:pt x="506" y="240"/>
                  </a:lnTo>
                  <a:lnTo>
                    <a:pt x="506" y="240"/>
                  </a:lnTo>
                  <a:lnTo>
                    <a:pt x="506" y="241"/>
                  </a:lnTo>
                  <a:lnTo>
                    <a:pt x="507" y="242"/>
                  </a:lnTo>
                  <a:lnTo>
                    <a:pt x="507" y="244"/>
                  </a:lnTo>
                  <a:lnTo>
                    <a:pt x="508" y="245"/>
                  </a:lnTo>
                  <a:lnTo>
                    <a:pt x="509" y="246"/>
                  </a:lnTo>
                  <a:lnTo>
                    <a:pt x="511" y="246"/>
                  </a:lnTo>
                  <a:lnTo>
                    <a:pt x="511" y="246"/>
                  </a:lnTo>
                  <a:lnTo>
                    <a:pt x="510" y="246"/>
                  </a:lnTo>
                  <a:lnTo>
                    <a:pt x="512" y="245"/>
                  </a:lnTo>
                  <a:lnTo>
                    <a:pt x="514" y="242"/>
                  </a:lnTo>
                  <a:lnTo>
                    <a:pt x="514" y="242"/>
                  </a:lnTo>
                  <a:lnTo>
                    <a:pt x="514" y="244"/>
                  </a:lnTo>
                  <a:lnTo>
                    <a:pt x="514" y="246"/>
                  </a:lnTo>
                  <a:lnTo>
                    <a:pt x="515" y="247"/>
                  </a:lnTo>
                  <a:lnTo>
                    <a:pt x="516" y="249"/>
                  </a:lnTo>
                  <a:lnTo>
                    <a:pt x="516" y="253"/>
                  </a:lnTo>
                  <a:lnTo>
                    <a:pt x="516" y="258"/>
                  </a:lnTo>
                  <a:lnTo>
                    <a:pt x="515" y="258"/>
                  </a:lnTo>
                  <a:lnTo>
                    <a:pt x="514" y="258"/>
                  </a:lnTo>
                  <a:lnTo>
                    <a:pt x="514" y="257"/>
                  </a:lnTo>
                  <a:lnTo>
                    <a:pt x="514" y="255"/>
                  </a:lnTo>
                  <a:lnTo>
                    <a:pt x="514" y="258"/>
                  </a:lnTo>
                  <a:lnTo>
                    <a:pt x="514" y="260"/>
                  </a:lnTo>
                  <a:lnTo>
                    <a:pt x="514" y="261"/>
                  </a:lnTo>
                  <a:lnTo>
                    <a:pt x="516" y="261"/>
                  </a:lnTo>
                  <a:lnTo>
                    <a:pt x="516" y="260"/>
                  </a:lnTo>
                  <a:lnTo>
                    <a:pt x="516" y="259"/>
                  </a:lnTo>
                  <a:lnTo>
                    <a:pt x="518" y="261"/>
                  </a:lnTo>
                  <a:lnTo>
                    <a:pt x="519" y="263"/>
                  </a:lnTo>
                  <a:lnTo>
                    <a:pt x="520" y="264"/>
                  </a:lnTo>
                  <a:lnTo>
                    <a:pt x="520" y="266"/>
                  </a:lnTo>
                  <a:lnTo>
                    <a:pt x="520" y="267"/>
                  </a:lnTo>
                  <a:lnTo>
                    <a:pt x="520" y="268"/>
                  </a:lnTo>
                  <a:lnTo>
                    <a:pt x="519" y="268"/>
                  </a:lnTo>
                  <a:lnTo>
                    <a:pt x="520" y="270"/>
                  </a:lnTo>
                  <a:lnTo>
                    <a:pt x="521" y="268"/>
                  </a:lnTo>
                  <a:lnTo>
                    <a:pt x="522" y="266"/>
                  </a:lnTo>
                  <a:lnTo>
                    <a:pt x="521" y="264"/>
                  </a:lnTo>
                  <a:lnTo>
                    <a:pt x="520" y="263"/>
                  </a:lnTo>
                  <a:lnTo>
                    <a:pt x="521" y="264"/>
                  </a:lnTo>
                  <a:lnTo>
                    <a:pt x="523" y="265"/>
                  </a:lnTo>
                  <a:lnTo>
                    <a:pt x="524" y="266"/>
                  </a:lnTo>
                  <a:lnTo>
                    <a:pt x="524" y="267"/>
                  </a:lnTo>
                  <a:lnTo>
                    <a:pt x="526" y="269"/>
                  </a:lnTo>
                  <a:lnTo>
                    <a:pt x="526" y="270"/>
                  </a:lnTo>
                  <a:lnTo>
                    <a:pt x="527" y="270"/>
                  </a:lnTo>
                  <a:lnTo>
                    <a:pt x="529" y="272"/>
                  </a:lnTo>
                  <a:lnTo>
                    <a:pt x="531" y="274"/>
                  </a:lnTo>
                  <a:lnTo>
                    <a:pt x="532" y="273"/>
                  </a:lnTo>
                  <a:lnTo>
                    <a:pt x="531" y="273"/>
                  </a:lnTo>
                  <a:lnTo>
                    <a:pt x="531" y="272"/>
                  </a:lnTo>
                  <a:lnTo>
                    <a:pt x="532" y="272"/>
                  </a:lnTo>
                  <a:lnTo>
                    <a:pt x="533" y="273"/>
                  </a:lnTo>
                  <a:lnTo>
                    <a:pt x="534" y="274"/>
                  </a:lnTo>
                  <a:lnTo>
                    <a:pt x="535" y="275"/>
                  </a:lnTo>
                  <a:lnTo>
                    <a:pt x="535" y="276"/>
                  </a:lnTo>
                  <a:lnTo>
                    <a:pt x="534" y="277"/>
                  </a:lnTo>
                  <a:lnTo>
                    <a:pt x="534" y="278"/>
                  </a:lnTo>
                  <a:lnTo>
                    <a:pt x="533" y="280"/>
                  </a:lnTo>
                  <a:lnTo>
                    <a:pt x="533" y="281"/>
                  </a:lnTo>
                  <a:lnTo>
                    <a:pt x="532" y="281"/>
                  </a:lnTo>
                  <a:lnTo>
                    <a:pt x="532" y="282"/>
                  </a:lnTo>
                  <a:lnTo>
                    <a:pt x="532" y="282"/>
                  </a:lnTo>
                  <a:lnTo>
                    <a:pt x="532" y="287"/>
                  </a:lnTo>
                  <a:lnTo>
                    <a:pt x="531" y="288"/>
                  </a:lnTo>
                  <a:lnTo>
                    <a:pt x="530" y="291"/>
                  </a:lnTo>
                  <a:lnTo>
                    <a:pt x="527" y="294"/>
                  </a:lnTo>
                  <a:lnTo>
                    <a:pt x="526" y="294"/>
                  </a:lnTo>
                  <a:lnTo>
                    <a:pt x="526" y="292"/>
                  </a:lnTo>
                  <a:lnTo>
                    <a:pt x="526" y="291"/>
                  </a:lnTo>
                  <a:lnTo>
                    <a:pt x="525" y="290"/>
                  </a:lnTo>
                  <a:lnTo>
                    <a:pt x="526" y="287"/>
                  </a:lnTo>
                  <a:lnTo>
                    <a:pt x="526" y="285"/>
                  </a:lnTo>
                  <a:lnTo>
                    <a:pt x="526" y="284"/>
                  </a:lnTo>
                  <a:lnTo>
                    <a:pt x="526" y="283"/>
                  </a:lnTo>
                  <a:lnTo>
                    <a:pt x="525" y="284"/>
                  </a:lnTo>
                  <a:lnTo>
                    <a:pt x="524" y="285"/>
                  </a:lnTo>
                  <a:lnTo>
                    <a:pt x="523" y="286"/>
                  </a:lnTo>
                  <a:lnTo>
                    <a:pt x="522" y="288"/>
                  </a:lnTo>
                  <a:lnTo>
                    <a:pt x="522" y="289"/>
                  </a:lnTo>
                  <a:lnTo>
                    <a:pt x="525" y="290"/>
                  </a:lnTo>
                  <a:lnTo>
                    <a:pt x="525" y="291"/>
                  </a:lnTo>
                  <a:lnTo>
                    <a:pt x="524" y="292"/>
                  </a:lnTo>
                  <a:lnTo>
                    <a:pt x="523" y="293"/>
                  </a:lnTo>
                  <a:lnTo>
                    <a:pt x="523" y="294"/>
                  </a:lnTo>
                  <a:lnTo>
                    <a:pt x="525" y="294"/>
                  </a:lnTo>
                  <a:lnTo>
                    <a:pt x="525" y="294"/>
                  </a:lnTo>
                  <a:lnTo>
                    <a:pt x="525" y="296"/>
                  </a:lnTo>
                  <a:lnTo>
                    <a:pt x="523" y="298"/>
                  </a:lnTo>
                  <a:lnTo>
                    <a:pt x="520" y="298"/>
                  </a:lnTo>
                  <a:lnTo>
                    <a:pt x="519" y="296"/>
                  </a:lnTo>
                  <a:lnTo>
                    <a:pt x="518" y="294"/>
                  </a:lnTo>
                  <a:lnTo>
                    <a:pt x="516" y="293"/>
                  </a:lnTo>
                  <a:lnTo>
                    <a:pt x="514" y="291"/>
                  </a:lnTo>
                  <a:lnTo>
                    <a:pt x="514" y="291"/>
                  </a:lnTo>
                  <a:lnTo>
                    <a:pt x="511" y="294"/>
                  </a:lnTo>
                  <a:lnTo>
                    <a:pt x="511" y="294"/>
                  </a:lnTo>
                  <a:lnTo>
                    <a:pt x="512" y="294"/>
                  </a:lnTo>
                  <a:lnTo>
                    <a:pt x="510" y="303"/>
                  </a:lnTo>
                  <a:lnTo>
                    <a:pt x="509" y="308"/>
                  </a:lnTo>
                  <a:lnTo>
                    <a:pt x="509" y="313"/>
                  </a:lnTo>
                  <a:lnTo>
                    <a:pt x="511" y="318"/>
                  </a:lnTo>
                  <a:lnTo>
                    <a:pt x="512" y="319"/>
                  </a:lnTo>
                  <a:lnTo>
                    <a:pt x="513" y="320"/>
                  </a:lnTo>
                  <a:lnTo>
                    <a:pt x="513" y="322"/>
                  </a:lnTo>
                  <a:lnTo>
                    <a:pt x="512" y="330"/>
                  </a:lnTo>
                  <a:lnTo>
                    <a:pt x="513" y="336"/>
                  </a:lnTo>
                  <a:lnTo>
                    <a:pt x="515" y="349"/>
                  </a:lnTo>
                  <a:lnTo>
                    <a:pt x="515" y="352"/>
                  </a:lnTo>
                  <a:lnTo>
                    <a:pt x="516" y="354"/>
                  </a:lnTo>
                  <a:lnTo>
                    <a:pt x="518" y="355"/>
                  </a:lnTo>
                  <a:lnTo>
                    <a:pt x="518" y="356"/>
                  </a:lnTo>
                  <a:lnTo>
                    <a:pt x="518" y="359"/>
                  </a:lnTo>
                  <a:lnTo>
                    <a:pt x="519" y="361"/>
                  </a:lnTo>
                  <a:lnTo>
                    <a:pt x="520" y="366"/>
                  </a:lnTo>
                  <a:lnTo>
                    <a:pt x="522" y="370"/>
                  </a:lnTo>
                  <a:lnTo>
                    <a:pt x="525" y="373"/>
                  </a:lnTo>
                  <a:lnTo>
                    <a:pt x="528" y="377"/>
                  </a:lnTo>
                  <a:lnTo>
                    <a:pt x="530" y="380"/>
                  </a:lnTo>
                  <a:lnTo>
                    <a:pt x="533" y="384"/>
                  </a:lnTo>
                  <a:lnTo>
                    <a:pt x="536" y="386"/>
                  </a:lnTo>
                  <a:lnTo>
                    <a:pt x="538" y="387"/>
                  </a:lnTo>
                  <a:lnTo>
                    <a:pt x="544" y="394"/>
                  </a:lnTo>
                  <a:lnTo>
                    <a:pt x="546" y="396"/>
                  </a:lnTo>
                  <a:lnTo>
                    <a:pt x="550" y="399"/>
                  </a:lnTo>
                  <a:lnTo>
                    <a:pt x="551" y="400"/>
                  </a:lnTo>
                  <a:lnTo>
                    <a:pt x="555" y="401"/>
                  </a:lnTo>
                  <a:lnTo>
                    <a:pt x="555" y="402"/>
                  </a:lnTo>
                  <a:lnTo>
                    <a:pt x="559" y="402"/>
                  </a:lnTo>
                  <a:lnTo>
                    <a:pt x="561" y="402"/>
                  </a:lnTo>
                  <a:lnTo>
                    <a:pt x="565" y="406"/>
                  </a:lnTo>
                  <a:lnTo>
                    <a:pt x="571" y="408"/>
                  </a:lnTo>
                  <a:lnTo>
                    <a:pt x="572" y="409"/>
                  </a:lnTo>
                  <a:lnTo>
                    <a:pt x="572" y="410"/>
                  </a:lnTo>
                  <a:lnTo>
                    <a:pt x="600" y="435"/>
                  </a:lnTo>
                  <a:lnTo>
                    <a:pt x="610" y="441"/>
                  </a:lnTo>
                  <a:lnTo>
                    <a:pt x="612" y="442"/>
                  </a:lnTo>
                  <a:lnTo>
                    <a:pt x="613" y="444"/>
                  </a:lnTo>
                  <a:lnTo>
                    <a:pt x="617" y="444"/>
                  </a:lnTo>
                  <a:lnTo>
                    <a:pt x="620" y="446"/>
                  </a:lnTo>
                  <a:lnTo>
                    <a:pt x="621" y="445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2" y="444"/>
                  </a:lnTo>
                  <a:lnTo>
                    <a:pt x="623" y="444"/>
                  </a:lnTo>
                  <a:lnTo>
                    <a:pt x="624" y="444"/>
                  </a:lnTo>
                  <a:lnTo>
                    <a:pt x="624" y="445"/>
                  </a:lnTo>
                  <a:lnTo>
                    <a:pt x="626" y="446"/>
                  </a:lnTo>
                  <a:lnTo>
                    <a:pt x="628" y="448"/>
                  </a:lnTo>
                  <a:lnTo>
                    <a:pt x="628" y="450"/>
                  </a:lnTo>
                  <a:lnTo>
                    <a:pt x="629" y="451"/>
                  </a:lnTo>
                  <a:lnTo>
                    <a:pt x="631" y="451"/>
                  </a:lnTo>
                  <a:lnTo>
                    <a:pt x="633" y="452"/>
                  </a:lnTo>
                  <a:lnTo>
                    <a:pt x="634" y="454"/>
                  </a:lnTo>
                  <a:lnTo>
                    <a:pt x="633" y="456"/>
                  </a:lnTo>
                  <a:lnTo>
                    <a:pt x="646" y="489"/>
                  </a:lnTo>
                  <a:lnTo>
                    <a:pt x="647" y="492"/>
                  </a:lnTo>
                  <a:lnTo>
                    <a:pt x="647" y="493"/>
                  </a:lnTo>
                  <a:lnTo>
                    <a:pt x="648" y="498"/>
                  </a:lnTo>
                  <a:lnTo>
                    <a:pt x="648" y="499"/>
                  </a:lnTo>
                  <a:lnTo>
                    <a:pt x="649" y="500"/>
                  </a:lnTo>
                  <a:lnTo>
                    <a:pt x="652" y="506"/>
                  </a:lnTo>
                  <a:lnTo>
                    <a:pt x="653" y="511"/>
                  </a:lnTo>
                  <a:lnTo>
                    <a:pt x="655" y="521"/>
                  </a:lnTo>
                  <a:lnTo>
                    <a:pt x="658" y="535"/>
                  </a:lnTo>
                  <a:lnTo>
                    <a:pt x="662" y="547"/>
                  </a:lnTo>
                  <a:lnTo>
                    <a:pt x="665" y="555"/>
                  </a:lnTo>
                  <a:lnTo>
                    <a:pt x="667" y="559"/>
                  </a:lnTo>
                  <a:lnTo>
                    <a:pt x="673" y="568"/>
                  </a:lnTo>
                  <a:lnTo>
                    <a:pt x="673" y="570"/>
                  </a:lnTo>
                  <a:lnTo>
                    <a:pt x="674" y="571"/>
                  </a:lnTo>
                  <a:lnTo>
                    <a:pt x="687" y="587"/>
                  </a:lnTo>
                  <a:lnTo>
                    <a:pt x="693" y="592"/>
                  </a:lnTo>
                  <a:lnTo>
                    <a:pt x="700" y="596"/>
                  </a:lnTo>
                  <a:lnTo>
                    <a:pt x="702" y="599"/>
                  </a:lnTo>
                  <a:lnTo>
                    <a:pt x="706" y="605"/>
                  </a:lnTo>
                  <a:lnTo>
                    <a:pt x="718" y="617"/>
                  </a:lnTo>
                  <a:lnTo>
                    <a:pt x="721" y="619"/>
                  </a:lnTo>
                  <a:lnTo>
                    <a:pt x="726" y="621"/>
                  </a:lnTo>
                  <a:lnTo>
                    <a:pt x="730" y="622"/>
                  </a:lnTo>
                  <a:lnTo>
                    <a:pt x="731" y="623"/>
                  </a:lnTo>
                  <a:lnTo>
                    <a:pt x="732" y="625"/>
                  </a:lnTo>
                  <a:lnTo>
                    <a:pt x="732" y="630"/>
                  </a:lnTo>
                  <a:lnTo>
                    <a:pt x="733" y="632"/>
                  </a:lnTo>
                  <a:lnTo>
                    <a:pt x="734" y="634"/>
                  </a:lnTo>
                  <a:lnTo>
                    <a:pt x="736" y="635"/>
                  </a:lnTo>
                  <a:lnTo>
                    <a:pt x="736" y="635"/>
                  </a:lnTo>
                  <a:lnTo>
                    <a:pt x="737" y="635"/>
                  </a:lnTo>
                  <a:lnTo>
                    <a:pt x="739" y="637"/>
                  </a:lnTo>
                  <a:lnTo>
                    <a:pt x="742" y="639"/>
                  </a:lnTo>
                  <a:lnTo>
                    <a:pt x="746" y="641"/>
                  </a:lnTo>
                  <a:lnTo>
                    <a:pt x="753" y="642"/>
                  </a:lnTo>
                  <a:lnTo>
                    <a:pt x="757" y="643"/>
                  </a:lnTo>
                  <a:lnTo>
                    <a:pt x="758" y="644"/>
                  </a:lnTo>
                  <a:lnTo>
                    <a:pt x="760" y="648"/>
                  </a:lnTo>
                  <a:lnTo>
                    <a:pt x="761" y="649"/>
                  </a:lnTo>
                  <a:lnTo>
                    <a:pt x="763" y="649"/>
                  </a:lnTo>
                  <a:lnTo>
                    <a:pt x="766" y="651"/>
                  </a:lnTo>
                  <a:lnTo>
                    <a:pt x="768" y="652"/>
                  </a:lnTo>
                  <a:lnTo>
                    <a:pt x="771" y="653"/>
                  </a:lnTo>
                  <a:lnTo>
                    <a:pt x="772" y="653"/>
                  </a:lnTo>
                  <a:lnTo>
                    <a:pt x="783" y="653"/>
                  </a:lnTo>
                  <a:lnTo>
                    <a:pt x="794" y="655"/>
                  </a:lnTo>
                  <a:lnTo>
                    <a:pt x="797" y="655"/>
                  </a:lnTo>
                  <a:lnTo>
                    <a:pt x="813" y="653"/>
                  </a:lnTo>
                  <a:lnTo>
                    <a:pt x="827" y="654"/>
                  </a:lnTo>
                  <a:lnTo>
                    <a:pt x="850" y="651"/>
                  </a:lnTo>
                  <a:lnTo>
                    <a:pt x="857" y="653"/>
                  </a:lnTo>
                  <a:lnTo>
                    <a:pt x="857" y="654"/>
                  </a:lnTo>
                  <a:lnTo>
                    <a:pt x="860" y="654"/>
                  </a:lnTo>
                  <a:lnTo>
                    <a:pt x="862" y="657"/>
                  </a:lnTo>
                  <a:lnTo>
                    <a:pt x="863" y="657"/>
                  </a:lnTo>
                  <a:lnTo>
                    <a:pt x="863" y="659"/>
                  </a:lnTo>
                  <a:lnTo>
                    <a:pt x="864" y="661"/>
                  </a:lnTo>
                  <a:lnTo>
                    <a:pt x="865" y="666"/>
                  </a:lnTo>
                  <a:lnTo>
                    <a:pt x="865" y="667"/>
                  </a:lnTo>
                  <a:lnTo>
                    <a:pt x="865" y="670"/>
                  </a:lnTo>
                  <a:lnTo>
                    <a:pt x="864" y="671"/>
                  </a:lnTo>
                  <a:lnTo>
                    <a:pt x="862" y="673"/>
                  </a:lnTo>
                  <a:lnTo>
                    <a:pt x="861" y="675"/>
                  </a:lnTo>
                  <a:lnTo>
                    <a:pt x="859" y="676"/>
                  </a:lnTo>
                  <a:lnTo>
                    <a:pt x="857" y="676"/>
                  </a:lnTo>
                  <a:lnTo>
                    <a:pt x="856" y="678"/>
                  </a:lnTo>
                  <a:lnTo>
                    <a:pt x="853" y="680"/>
                  </a:lnTo>
                  <a:lnTo>
                    <a:pt x="850" y="683"/>
                  </a:lnTo>
                  <a:lnTo>
                    <a:pt x="841" y="688"/>
                  </a:lnTo>
                  <a:lnTo>
                    <a:pt x="838" y="691"/>
                  </a:lnTo>
                  <a:lnTo>
                    <a:pt x="838" y="696"/>
                  </a:lnTo>
                  <a:lnTo>
                    <a:pt x="838" y="701"/>
                  </a:lnTo>
                  <a:lnTo>
                    <a:pt x="839" y="704"/>
                  </a:lnTo>
                  <a:lnTo>
                    <a:pt x="842" y="708"/>
                  </a:lnTo>
                  <a:lnTo>
                    <a:pt x="844" y="709"/>
                  </a:lnTo>
                  <a:lnTo>
                    <a:pt x="850" y="714"/>
                  </a:lnTo>
                  <a:lnTo>
                    <a:pt x="856" y="715"/>
                  </a:lnTo>
                  <a:lnTo>
                    <a:pt x="856" y="716"/>
                  </a:lnTo>
                  <a:lnTo>
                    <a:pt x="858" y="718"/>
                  </a:lnTo>
                  <a:lnTo>
                    <a:pt x="874" y="726"/>
                  </a:lnTo>
                  <a:lnTo>
                    <a:pt x="889" y="733"/>
                  </a:lnTo>
                  <a:lnTo>
                    <a:pt x="894" y="735"/>
                  </a:lnTo>
                  <a:lnTo>
                    <a:pt x="896" y="736"/>
                  </a:lnTo>
                  <a:lnTo>
                    <a:pt x="898" y="738"/>
                  </a:lnTo>
                  <a:lnTo>
                    <a:pt x="901" y="740"/>
                  </a:lnTo>
                  <a:lnTo>
                    <a:pt x="922" y="747"/>
                  </a:lnTo>
                  <a:lnTo>
                    <a:pt x="924" y="749"/>
                  </a:lnTo>
                  <a:lnTo>
                    <a:pt x="925" y="749"/>
                  </a:lnTo>
                  <a:lnTo>
                    <a:pt x="925" y="748"/>
                  </a:lnTo>
                  <a:lnTo>
                    <a:pt x="926" y="748"/>
                  </a:lnTo>
                  <a:lnTo>
                    <a:pt x="928" y="750"/>
                  </a:lnTo>
                  <a:lnTo>
                    <a:pt x="943" y="755"/>
                  </a:lnTo>
                  <a:lnTo>
                    <a:pt x="956" y="763"/>
                  </a:lnTo>
                  <a:lnTo>
                    <a:pt x="963" y="767"/>
                  </a:lnTo>
                  <a:lnTo>
                    <a:pt x="965" y="770"/>
                  </a:lnTo>
                  <a:lnTo>
                    <a:pt x="969" y="775"/>
                  </a:lnTo>
                  <a:lnTo>
                    <a:pt x="970" y="776"/>
                  </a:lnTo>
                  <a:lnTo>
                    <a:pt x="972" y="776"/>
                  </a:lnTo>
                  <a:lnTo>
                    <a:pt x="975" y="779"/>
                  </a:lnTo>
                  <a:lnTo>
                    <a:pt x="981" y="785"/>
                  </a:lnTo>
                  <a:lnTo>
                    <a:pt x="982" y="786"/>
                  </a:lnTo>
                  <a:lnTo>
                    <a:pt x="984" y="787"/>
                  </a:lnTo>
                  <a:lnTo>
                    <a:pt x="987" y="788"/>
                  </a:lnTo>
                  <a:lnTo>
                    <a:pt x="995" y="791"/>
                  </a:lnTo>
                  <a:lnTo>
                    <a:pt x="996" y="791"/>
                  </a:lnTo>
                  <a:lnTo>
                    <a:pt x="1006" y="795"/>
                  </a:lnTo>
                  <a:lnTo>
                    <a:pt x="1014" y="801"/>
                  </a:lnTo>
                  <a:lnTo>
                    <a:pt x="1021" y="803"/>
                  </a:lnTo>
                  <a:lnTo>
                    <a:pt x="1024" y="804"/>
                  </a:lnTo>
                  <a:lnTo>
                    <a:pt x="1024" y="807"/>
                  </a:lnTo>
                  <a:lnTo>
                    <a:pt x="1025" y="807"/>
                  </a:lnTo>
                  <a:lnTo>
                    <a:pt x="1027" y="806"/>
                  </a:lnTo>
                  <a:lnTo>
                    <a:pt x="1029" y="806"/>
                  </a:lnTo>
                  <a:lnTo>
                    <a:pt x="1029" y="807"/>
                  </a:lnTo>
                  <a:lnTo>
                    <a:pt x="1029" y="808"/>
                  </a:lnTo>
                  <a:lnTo>
                    <a:pt x="1030" y="810"/>
                  </a:lnTo>
                  <a:lnTo>
                    <a:pt x="1031" y="812"/>
                  </a:lnTo>
                  <a:lnTo>
                    <a:pt x="1032" y="812"/>
                  </a:lnTo>
                  <a:lnTo>
                    <a:pt x="1031" y="818"/>
                  </a:lnTo>
                  <a:lnTo>
                    <a:pt x="1039" y="824"/>
                  </a:lnTo>
                  <a:lnTo>
                    <a:pt x="1047" y="829"/>
                  </a:lnTo>
                  <a:lnTo>
                    <a:pt x="1049" y="829"/>
                  </a:lnTo>
                  <a:lnTo>
                    <a:pt x="1049" y="830"/>
                  </a:lnTo>
                  <a:lnTo>
                    <a:pt x="1051" y="833"/>
                  </a:lnTo>
                  <a:lnTo>
                    <a:pt x="1052" y="834"/>
                  </a:lnTo>
                  <a:lnTo>
                    <a:pt x="1055" y="836"/>
                  </a:lnTo>
                  <a:lnTo>
                    <a:pt x="1058" y="840"/>
                  </a:lnTo>
                  <a:lnTo>
                    <a:pt x="1059" y="842"/>
                  </a:lnTo>
                  <a:lnTo>
                    <a:pt x="1061" y="842"/>
                  </a:lnTo>
                  <a:lnTo>
                    <a:pt x="1061" y="843"/>
                  </a:lnTo>
                  <a:lnTo>
                    <a:pt x="1067" y="852"/>
                  </a:lnTo>
                  <a:lnTo>
                    <a:pt x="1073" y="866"/>
                  </a:lnTo>
                  <a:lnTo>
                    <a:pt x="1073" y="866"/>
                  </a:lnTo>
                  <a:lnTo>
                    <a:pt x="1074" y="866"/>
                  </a:lnTo>
                  <a:lnTo>
                    <a:pt x="1074" y="867"/>
                  </a:lnTo>
                  <a:lnTo>
                    <a:pt x="1074" y="868"/>
                  </a:lnTo>
                  <a:lnTo>
                    <a:pt x="1074" y="869"/>
                  </a:lnTo>
                  <a:lnTo>
                    <a:pt x="1074" y="870"/>
                  </a:lnTo>
                  <a:lnTo>
                    <a:pt x="1074" y="872"/>
                  </a:lnTo>
                  <a:lnTo>
                    <a:pt x="1073" y="872"/>
                  </a:lnTo>
                  <a:lnTo>
                    <a:pt x="1073" y="873"/>
                  </a:lnTo>
                  <a:lnTo>
                    <a:pt x="1072" y="877"/>
                  </a:lnTo>
                  <a:lnTo>
                    <a:pt x="1070" y="878"/>
                  </a:lnTo>
                  <a:lnTo>
                    <a:pt x="1067" y="881"/>
                  </a:lnTo>
                  <a:lnTo>
                    <a:pt x="1065" y="886"/>
                  </a:lnTo>
                  <a:lnTo>
                    <a:pt x="1065" y="887"/>
                  </a:lnTo>
                  <a:lnTo>
                    <a:pt x="1064" y="890"/>
                  </a:lnTo>
                  <a:lnTo>
                    <a:pt x="1064" y="892"/>
                  </a:lnTo>
                  <a:lnTo>
                    <a:pt x="1063" y="893"/>
                  </a:lnTo>
                  <a:lnTo>
                    <a:pt x="1064" y="896"/>
                  </a:lnTo>
                  <a:lnTo>
                    <a:pt x="1064" y="898"/>
                  </a:lnTo>
                  <a:lnTo>
                    <a:pt x="1063" y="904"/>
                  </a:lnTo>
                  <a:lnTo>
                    <a:pt x="1063" y="905"/>
                  </a:lnTo>
                  <a:lnTo>
                    <a:pt x="1062" y="905"/>
                  </a:lnTo>
                  <a:lnTo>
                    <a:pt x="1061" y="907"/>
                  </a:lnTo>
                  <a:lnTo>
                    <a:pt x="1061" y="908"/>
                  </a:lnTo>
                  <a:lnTo>
                    <a:pt x="1059" y="908"/>
                  </a:lnTo>
                  <a:lnTo>
                    <a:pt x="1059" y="907"/>
                  </a:lnTo>
                  <a:lnTo>
                    <a:pt x="1058" y="907"/>
                  </a:lnTo>
                  <a:lnTo>
                    <a:pt x="1054" y="903"/>
                  </a:lnTo>
                  <a:lnTo>
                    <a:pt x="1052" y="902"/>
                  </a:lnTo>
                  <a:lnTo>
                    <a:pt x="1049" y="902"/>
                  </a:lnTo>
                  <a:lnTo>
                    <a:pt x="1047" y="902"/>
                  </a:lnTo>
                  <a:lnTo>
                    <a:pt x="1045" y="901"/>
                  </a:lnTo>
                  <a:lnTo>
                    <a:pt x="1043" y="900"/>
                  </a:lnTo>
                  <a:lnTo>
                    <a:pt x="1040" y="897"/>
                  </a:lnTo>
                  <a:lnTo>
                    <a:pt x="1037" y="895"/>
                  </a:lnTo>
                  <a:lnTo>
                    <a:pt x="1035" y="895"/>
                  </a:lnTo>
                  <a:lnTo>
                    <a:pt x="1035" y="894"/>
                  </a:lnTo>
                  <a:lnTo>
                    <a:pt x="1029" y="885"/>
                  </a:lnTo>
                  <a:lnTo>
                    <a:pt x="1028" y="884"/>
                  </a:lnTo>
                  <a:lnTo>
                    <a:pt x="1028" y="884"/>
                  </a:lnTo>
                  <a:lnTo>
                    <a:pt x="1029" y="883"/>
                  </a:lnTo>
                  <a:lnTo>
                    <a:pt x="1030" y="883"/>
                  </a:lnTo>
                  <a:lnTo>
                    <a:pt x="1030" y="881"/>
                  </a:lnTo>
                  <a:lnTo>
                    <a:pt x="1030" y="879"/>
                  </a:lnTo>
                  <a:lnTo>
                    <a:pt x="1029" y="878"/>
                  </a:lnTo>
                  <a:lnTo>
                    <a:pt x="1026" y="878"/>
                  </a:lnTo>
                  <a:lnTo>
                    <a:pt x="1025" y="877"/>
                  </a:lnTo>
                  <a:lnTo>
                    <a:pt x="1028" y="875"/>
                  </a:lnTo>
                  <a:lnTo>
                    <a:pt x="1029" y="872"/>
                  </a:lnTo>
                  <a:lnTo>
                    <a:pt x="1028" y="869"/>
                  </a:lnTo>
                  <a:lnTo>
                    <a:pt x="1025" y="866"/>
                  </a:lnTo>
                  <a:lnTo>
                    <a:pt x="1023" y="865"/>
                  </a:lnTo>
                  <a:lnTo>
                    <a:pt x="1021" y="863"/>
                  </a:lnTo>
                  <a:lnTo>
                    <a:pt x="1021" y="861"/>
                  </a:lnTo>
                  <a:lnTo>
                    <a:pt x="1020" y="859"/>
                  </a:lnTo>
                  <a:lnTo>
                    <a:pt x="1020" y="857"/>
                  </a:lnTo>
                  <a:lnTo>
                    <a:pt x="1020" y="855"/>
                  </a:lnTo>
                  <a:lnTo>
                    <a:pt x="1019" y="854"/>
                  </a:lnTo>
                  <a:lnTo>
                    <a:pt x="1020" y="854"/>
                  </a:lnTo>
                  <a:lnTo>
                    <a:pt x="1020" y="854"/>
                  </a:lnTo>
                  <a:lnTo>
                    <a:pt x="1016" y="850"/>
                  </a:lnTo>
                  <a:lnTo>
                    <a:pt x="1014" y="849"/>
                  </a:lnTo>
                  <a:lnTo>
                    <a:pt x="984" y="848"/>
                  </a:lnTo>
                  <a:lnTo>
                    <a:pt x="982" y="848"/>
                  </a:lnTo>
                  <a:lnTo>
                    <a:pt x="977" y="844"/>
                  </a:lnTo>
                  <a:lnTo>
                    <a:pt x="976" y="844"/>
                  </a:lnTo>
                  <a:lnTo>
                    <a:pt x="975" y="844"/>
                  </a:lnTo>
                  <a:lnTo>
                    <a:pt x="974" y="844"/>
                  </a:lnTo>
                  <a:lnTo>
                    <a:pt x="973" y="844"/>
                  </a:lnTo>
                  <a:lnTo>
                    <a:pt x="971" y="842"/>
                  </a:lnTo>
                  <a:lnTo>
                    <a:pt x="970" y="842"/>
                  </a:lnTo>
                  <a:lnTo>
                    <a:pt x="964" y="839"/>
                  </a:lnTo>
                  <a:lnTo>
                    <a:pt x="959" y="836"/>
                  </a:lnTo>
                  <a:lnTo>
                    <a:pt x="957" y="836"/>
                  </a:lnTo>
                  <a:lnTo>
                    <a:pt x="956" y="834"/>
                  </a:lnTo>
                  <a:lnTo>
                    <a:pt x="958" y="833"/>
                  </a:lnTo>
                  <a:lnTo>
                    <a:pt x="959" y="831"/>
                  </a:lnTo>
                  <a:lnTo>
                    <a:pt x="960" y="830"/>
                  </a:lnTo>
                  <a:lnTo>
                    <a:pt x="958" y="828"/>
                  </a:lnTo>
                  <a:lnTo>
                    <a:pt x="960" y="827"/>
                  </a:lnTo>
                  <a:lnTo>
                    <a:pt x="964" y="828"/>
                  </a:lnTo>
                  <a:lnTo>
                    <a:pt x="966" y="827"/>
                  </a:lnTo>
                  <a:lnTo>
                    <a:pt x="967" y="824"/>
                  </a:lnTo>
                  <a:lnTo>
                    <a:pt x="965" y="824"/>
                  </a:lnTo>
                  <a:lnTo>
                    <a:pt x="961" y="826"/>
                  </a:lnTo>
                  <a:lnTo>
                    <a:pt x="962" y="825"/>
                  </a:lnTo>
                  <a:lnTo>
                    <a:pt x="960" y="824"/>
                  </a:lnTo>
                  <a:lnTo>
                    <a:pt x="958" y="824"/>
                  </a:lnTo>
                  <a:lnTo>
                    <a:pt x="957" y="826"/>
                  </a:lnTo>
                  <a:lnTo>
                    <a:pt x="955" y="827"/>
                  </a:lnTo>
                  <a:lnTo>
                    <a:pt x="954" y="826"/>
                  </a:lnTo>
                  <a:lnTo>
                    <a:pt x="953" y="825"/>
                  </a:lnTo>
                  <a:lnTo>
                    <a:pt x="953" y="824"/>
                  </a:lnTo>
                  <a:lnTo>
                    <a:pt x="952" y="824"/>
                  </a:lnTo>
                  <a:lnTo>
                    <a:pt x="952" y="823"/>
                  </a:lnTo>
                  <a:lnTo>
                    <a:pt x="950" y="823"/>
                  </a:lnTo>
                  <a:lnTo>
                    <a:pt x="949" y="823"/>
                  </a:lnTo>
                  <a:lnTo>
                    <a:pt x="942" y="822"/>
                  </a:lnTo>
                  <a:lnTo>
                    <a:pt x="935" y="825"/>
                  </a:lnTo>
                  <a:lnTo>
                    <a:pt x="930" y="831"/>
                  </a:lnTo>
                  <a:lnTo>
                    <a:pt x="925" y="837"/>
                  </a:lnTo>
                  <a:lnTo>
                    <a:pt x="918" y="848"/>
                  </a:lnTo>
                  <a:lnTo>
                    <a:pt x="916" y="852"/>
                  </a:lnTo>
                  <a:lnTo>
                    <a:pt x="914" y="859"/>
                  </a:lnTo>
                  <a:lnTo>
                    <a:pt x="913" y="860"/>
                  </a:lnTo>
                  <a:lnTo>
                    <a:pt x="912" y="860"/>
                  </a:lnTo>
                  <a:lnTo>
                    <a:pt x="909" y="866"/>
                  </a:lnTo>
                  <a:lnTo>
                    <a:pt x="905" y="870"/>
                  </a:lnTo>
                  <a:lnTo>
                    <a:pt x="904" y="871"/>
                  </a:lnTo>
                  <a:lnTo>
                    <a:pt x="902" y="873"/>
                  </a:lnTo>
                  <a:lnTo>
                    <a:pt x="901" y="878"/>
                  </a:lnTo>
                  <a:lnTo>
                    <a:pt x="902" y="879"/>
                  </a:lnTo>
                  <a:lnTo>
                    <a:pt x="903" y="884"/>
                  </a:lnTo>
                  <a:lnTo>
                    <a:pt x="904" y="888"/>
                  </a:lnTo>
                  <a:lnTo>
                    <a:pt x="904" y="889"/>
                  </a:lnTo>
                  <a:lnTo>
                    <a:pt x="902" y="890"/>
                  </a:lnTo>
                  <a:lnTo>
                    <a:pt x="901" y="893"/>
                  </a:lnTo>
                  <a:lnTo>
                    <a:pt x="897" y="897"/>
                  </a:lnTo>
                  <a:lnTo>
                    <a:pt x="893" y="902"/>
                  </a:lnTo>
                  <a:lnTo>
                    <a:pt x="892" y="907"/>
                  </a:lnTo>
                  <a:lnTo>
                    <a:pt x="892" y="910"/>
                  </a:lnTo>
                  <a:lnTo>
                    <a:pt x="892" y="914"/>
                  </a:lnTo>
                  <a:lnTo>
                    <a:pt x="895" y="916"/>
                  </a:lnTo>
                  <a:lnTo>
                    <a:pt x="895" y="917"/>
                  </a:lnTo>
                  <a:lnTo>
                    <a:pt x="894" y="920"/>
                  </a:lnTo>
                  <a:lnTo>
                    <a:pt x="897" y="923"/>
                  </a:lnTo>
                  <a:lnTo>
                    <a:pt x="901" y="926"/>
                  </a:lnTo>
                  <a:lnTo>
                    <a:pt x="904" y="927"/>
                  </a:lnTo>
                  <a:lnTo>
                    <a:pt x="915" y="928"/>
                  </a:lnTo>
                  <a:lnTo>
                    <a:pt x="918" y="929"/>
                  </a:lnTo>
                  <a:lnTo>
                    <a:pt x="920" y="930"/>
                  </a:lnTo>
                  <a:lnTo>
                    <a:pt x="921" y="932"/>
                  </a:lnTo>
                  <a:lnTo>
                    <a:pt x="922" y="933"/>
                  </a:lnTo>
                  <a:lnTo>
                    <a:pt x="923" y="935"/>
                  </a:lnTo>
                  <a:lnTo>
                    <a:pt x="924" y="936"/>
                  </a:lnTo>
                  <a:lnTo>
                    <a:pt x="929" y="938"/>
                  </a:lnTo>
                  <a:lnTo>
                    <a:pt x="934" y="942"/>
                  </a:lnTo>
                  <a:lnTo>
                    <a:pt x="935" y="943"/>
                  </a:lnTo>
                  <a:lnTo>
                    <a:pt x="937" y="943"/>
                  </a:lnTo>
                  <a:lnTo>
                    <a:pt x="939" y="944"/>
                  </a:lnTo>
                  <a:lnTo>
                    <a:pt x="940" y="945"/>
                  </a:lnTo>
                  <a:lnTo>
                    <a:pt x="941" y="947"/>
                  </a:lnTo>
                  <a:lnTo>
                    <a:pt x="943" y="949"/>
                  </a:lnTo>
                  <a:lnTo>
                    <a:pt x="946" y="951"/>
                  </a:lnTo>
                  <a:lnTo>
                    <a:pt x="949" y="953"/>
                  </a:lnTo>
                  <a:lnTo>
                    <a:pt x="952" y="953"/>
                  </a:lnTo>
                  <a:lnTo>
                    <a:pt x="949" y="961"/>
                  </a:lnTo>
                  <a:lnTo>
                    <a:pt x="948" y="968"/>
                  </a:lnTo>
                  <a:lnTo>
                    <a:pt x="948" y="969"/>
                  </a:lnTo>
                  <a:lnTo>
                    <a:pt x="948" y="971"/>
                  </a:lnTo>
                  <a:lnTo>
                    <a:pt x="949" y="972"/>
                  </a:lnTo>
                  <a:lnTo>
                    <a:pt x="951" y="974"/>
                  </a:lnTo>
                  <a:lnTo>
                    <a:pt x="951" y="976"/>
                  </a:lnTo>
                  <a:lnTo>
                    <a:pt x="951" y="980"/>
                  </a:lnTo>
                  <a:lnTo>
                    <a:pt x="949" y="986"/>
                  </a:lnTo>
                  <a:lnTo>
                    <a:pt x="949" y="990"/>
                  </a:lnTo>
                  <a:lnTo>
                    <a:pt x="951" y="994"/>
                  </a:lnTo>
                  <a:lnTo>
                    <a:pt x="952" y="995"/>
                  </a:lnTo>
                  <a:lnTo>
                    <a:pt x="952" y="996"/>
                  </a:lnTo>
                  <a:lnTo>
                    <a:pt x="955" y="997"/>
                  </a:lnTo>
                  <a:lnTo>
                    <a:pt x="957" y="997"/>
                  </a:lnTo>
                  <a:lnTo>
                    <a:pt x="954" y="998"/>
                  </a:lnTo>
                  <a:lnTo>
                    <a:pt x="953" y="999"/>
                  </a:lnTo>
                  <a:lnTo>
                    <a:pt x="953" y="1000"/>
                  </a:lnTo>
                  <a:lnTo>
                    <a:pt x="953" y="1004"/>
                  </a:lnTo>
                  <a:lnTo>
                    <a:pt x="953" y="1005"/>
                  </a:lnTo>
                  <a:lnTo>
                    <a:pt x="950" y="1008"/>
                  </a:lnTo>
                  <a:lnTo>
                    <a:pt x="949" y="1009"/>
                  </a:lnTo>
                  <a:lnTo>
                    <a:pt x="948" y="1010"/>
                  </a:lnTo>
                  <a:lnTo>
                    <a:pt x="947" y="1012"/>
                  </a:lnTo>
                  <a:lnTo>
                    <a:pt x="946" y="1010"/>
                  </a:lnTo>
                  <a:lnTo>
                    <a:pt x="944" y="1010"/>
                  </a:lnTo>
                  <a:lnTo>
                    <a:pt x="941" y="1010"/>
                  </a:lnTo>
                  <a:lnTo>
                    <a:pt x="940" y="1011"/>
                  </a:lnTo>
                  <a:lnTo>
                    <a:pt x="937" y="1009"/>
                  </a:lnTo>
                  <a:lnTo>
                    <a:pt x="936" y="1008"/>
                  </a:lnTo>
                  <a:lnTo>
                    <a:pt x="934" y="1007"/>
                  </a:lnTo>
                  <a:lnTo>
                    <a:pt x="932" y="1008"/>
                  </a:lnTo>
                  <a:lnTo>
                    <a:pt x="923" y="1010"/>
                  </a:lnTo>
                  <a:lnTo>
                    <a:pt x="913" y="1015"/>
                  </a:lnTo>
                  <a:lnTo>
                    <a:pt x="910" y="1017"/>
                  </a:lnTo>
                  <a:lnTo>
                    <a:pt x="909" y="1018"/>
                  </a:lnTo>
                  <a:lnTo>
                    <a:pt x="908" y="1019"/>
                  </a:lnTo>
                  <a:lnTo>
                    <a:pt x="903" y="1022"/>
                  </a:lnTo>
                  <a:lnTo>
                    <a:pt x="900" y="1024"/>
                  </a:lnTo>
                  <a:lnTo>
                    <a:pt x="899" y="1025"/>
                  </a:lnTo>
                  <a:lnTo>
                    <a:pt x="898" y="1028"/>
                  </a:lnTo>
                  <a:lnTo>
                    <a:pt x="898" y="1030"/>
                  </a:lnTo>
                  <a:lnTo>
                    <a:pt x="896" y="1033"/>
                  </a:lnTo>
                  <a:lnTo>
                    <a:pt x="896" y="1035"/>
                  </a:lnTo>
                  <a:lnTo>
                    <a:pt x="897" y="1036"/>
                  </a:lnTo>
                  <a:lnTo>
                    <a:pt x="897" y="1039"/>
                  </a:lnTo>
                  <a:lnTo>
                    <a:pt x="898" y="1047"/>
                  </a:lnTo>
                  <a:lnTo>
                    <a:pt x="899" y="1055"/>
                  </a:lnTo>
                  <a:lnTo>
                    <a:pt x="899" y="1058"/>
                  </a:lnTo>
                  <a:lnTo>
                    <a:pt x="899" y="1066"/>
                  </a:lnTo>
                  <a:lnTo>
                    <a:pt x="898" y="1068"/>
                  </a:lnTo>
                  <a:lnTo>
                    <a:pt x="895" y="1071"/>
                  </a:lnTo>
                  <a:lnTo>
                    <a:pt x="893" y="1073"/>
                  </a:lnTo>
                  <a:lnTo>
                    <a:pt x="892" y="1073"/>
                  </a:lnTo>
                  <a:lnTo>
                    <a:pt x="890" y="1076"/>
                  </a:lnTo>
                  <a:lnTo>
                    <a:pt x="886" y="1076"/>
                  </a:lnTo>
                  <a:lnTo>
                    <a:pt x="878" y="1081"/>
                  </a:lnTo>
                  <a:lnTo>
                    <a:pt x="875" y="1084"/>
                  </a:lnTo>
                  <a:lnTo>
                    <a:pt x="872" y="1088"/>
                  </a:lnTo>
                  <a:lnTo>
                    <a:pt x="817" y="1088"/>
                  </a:lnTo>
                  <a:close/>
                  <a:moveTo>
                    <a:pt x="779" y="1088"/>
                  </a:moveTo>
                  <a:lnTo>
                    <a:pt x="778" y="1087"/>
                  </a:lnTo>
                  <a:lnTo>
                    <a:pt x="779" y="1086"/>
                  </a:lnTo>
                  <a:lnTo>
                    <a:pt x="778" y="1085"/>
                  </a:lnTo>
                  <a:lnTo>
                    <a:pt x="779" y="1085"/>
                  </a:lnTo>
                  <a:lnTo>
                    <a:pt x="779" y="1087"/>
                  </a:lnTo>
                  <a:lnTo>
                    <a:pt x="779" y="1088"/>
                  </a:lnTo>
                  <a:close/>
                  <a:moveTo>
                    <a:pt x="796" y="1088"/>
                  </a:moveTo>
                  <a:lnTo>
                    <a:pt x="796" y="1087"/>
                  </a:lnTo>
                  <a:lnTo>
                    <a:pt x="800" y="1085"/>
                  </a:lnTo>
                  <a:lnTo>
                    <a:pt x="803" y="1082"/>
                  </a:lnTo>
                  <a:lnTo>
                    <a:pt x="805" y="1081"/>
                  </a:lnTo>
                  <a:lnTo>
                    <a:pt x="808" y="1082"/>
                  </a:lnTo>
                  <a:lnTo>
                    <a:pt x="813" y="1083"/>
                  </a:lnTo>
                  <a:lnTo>
                    <a:pt x="816" y="1084"/>
                  </a:lnTo>
                  <a:lnTo>
                    <a:pt x="816" y="1085"/>
                  </a:lnTo>
                  <a:lnTo>
                    <a:pt x="815" y="1086"/>
                  </a:lnTo>
                  <a:lnTo>
                    <a:pt x="814" y="1086"/>
                  </a:lnTo>
                  <a:lnTo>
                    <a:pt x="814" y="1086"/>
                  </a:lnTo>
                  <a:lnTo>
                    <a:pt x="811" y="1088"/>
                  </a:lnTo>
                  <a:lnTo>
                    <a:pt x="796" y="1088"/>
                  </a:lnTo>
                  <a:close/>
                  <a:moveTo>
                    <a:pt x="526" y="411"/>
                  </a:moveTo>
                  <a:lnTo>
                    <a:pt x="528" y="411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30" y="407"/>
                  </a:lnTo>
                  <a:lnTo>
                    <a:pt x="531" y="407"/>
                  </a:lnTo>
                  <a:lnTo>
                    <a:pt x="531" y="405"/>
                  </a:lnTo>
                  <a:lnTo>
                    <a:pt x="532" y="403"/>
                  </a:lnTo>
                  <a:lnTo>
                    <a:pt x="531" y="401"/>
                  </a:lnTo>
                  <a:lnTo>
                    <a:pt x="531" y="400"/>
                  </a:lnTo>
                  <a:lnTo>
                    <a:pt x="528" y="400"/>
                  </a:lnTo>
                  <a:lnTo>
                    <a:pt x="525" y="402"/>
                  </a:lnTo>
                  <a:lnTo>
                    <a:pt x="524" y="402"/>
                  </a:lnTo>
                  <a:lnTo>
                    <a:pt x="522" y="404"/>
                  </a:lnTo>
                  <a:lnTo>
                    <a:pt x="521" y="407"/>
                  </a:lnTo>
                  <a:lnTo>
                    <a:pt x="523" y="410"/>
                  </a:lnTo>
                  <a:lnTo>
                    <a:pt x="526" y="411"/>
                  </a:lnTo>
                  <a:close/>
                  <a:moveTo>
                    <a:pt x="528" y="656"/>
                  </a:moveTo>
                  <a:lnTo>
                    <a:pt x="527" y="656"/>
                  </a:lnTo>
                  <a:lnTo>
                    <a:pt x="528" y="656"/>
                  </a:lnTo>
                  <a:close/>
                  <a:moveTo>
                    <a:pt x="754" y="1066"/>
                  </a:moveTo>
                  <a:lnTo>
                    <a:pt x="754" y="1068"/>
                  </a:lnTo>
                  <a:lnTo>
                    <a:pt x="756" y="1068"/>
                  </a:lnTo>
                  <a:lnTo>
                    <a:pt x="757" y="1070"/>
                  </a:lnTo>
                  <a:lnTo>
                    <a:pt x="758" y="1070"/>
                  </a:lnTo>
                  <a:lnTo>
                    <a:pt x="758" y="1072"/>
                  </a:lnTo>
                  <a:lnTo>
                    <a:pt x="757" y="1073"/>
                  </a:lnTo>
                  <a:lnTo>
                    <a:pt x="756" y="1074"/>
                  </a:lnTo>
                  <a:lnTo>
                    <a:pt x="754" y="1072"/>
                  </a:lnTo>
                  <a:lnTo>
                    <a:pt x="753" y="1070"/>
                  </a:lnTo>
                  <a:lnTo>
                    <a:pt x="753" y="1068"/>
                  </a:lnTo>
                  <a:lnTo>
                    <a:pt x="754" y="1066"/>
                  </a:lnTo>
                  <a:lnTo>
                    <a:pt x="754" y="1066"/>
                  </a:lnTo>
                  <a:close/>
                  <a:moveTo>
                    <a:pt x="749" y="1061"/>
                  </a:moveTo>
                  <a:lnTo>
                    <a:pt x="748" y="1060"/>
                  </a:lnTo>
                  <a:lnTo>
                    <a:pt x="748" y="1058"/>
                  </a:lnTo>
                  <a:lnTo>
                    <a:pt x="749" y="1057"/>
                  </a:lnTo>
                  <a:lnTo>
                    <a:pt x="751" y="1056"/>
                  </a:lnTo>
                  <a:lnTo>
                    <a:pt x="754" y="1056"/>
                  </a:lnTo>
                  <a:lnTo>
                    <a:pt x="754" y="1057"/>
                  </a:lnTo>
                  <a:lnTo>
                    <a:pt x="754" y="1058"/>
                  </a:lnTo>
                  <a:lnTo>
                    <a:pt x="754" y="1058"/>
                  </a:lnTo>
                  <a:lnTo>
                    <a:pt x="755" y="1059"/>
                  </a:lnTo>
                  <a:lnTo>
                    <a:pt x="755" y="1060"/>
                  </a:lnTo>
                  <a:lnTo>
                    <a:pt x="753" y="1060"/>
                  </a:lnTo>
                  <a:lnTo>
                    <a:pt x="754" y="1062"/>
                  </a:lnTo>
                  <a:lnTo>
                    <a:pt x="754" y="1063"/>
                  </a:lnTo>
                  <a:lnTo>
                    <a:pt x="754" y="1064"/>
                  </a:lnTo>
                  <a:lnTo>
                    <a:pt x="753" y="1064"/>
                  </a:lnTo>
                  <a:lnTo>
                    <a:pt x="752" y="1063"/>
                  </a:lnTo>
                  <a:lnTo>
                    <a:pt x="750" y="1062"/>
                  </a:lnTo>
                  <a:lnTo>
                    <a:pt x="749" y="1061"/>
                  </a:lnTo>
                  <a:close/>
                  <a:moveTo>
                    <a:pt x="745" y="1052"/>
                  </a:moveTo>
                  <a:lnTo>
                    <a:pt x="745" y="1053"/>
                  </a:lnTo>
                  <a:lnTo>
                    <a:pt x="742" y="1052"/>
                  </a:lnTo>
                  <a:lnTo>
                    <a:pt x="739" y="1050"/>
                  </a:lnTo>
                  <a:lnTo>
                    <a:pt x="741" y="1048"/>
                  </a:lnTo>
                  <a:lnTo>
                    <a:pt x="744" y="1048"/>
                  </a:lnTo>
                  <a:lnTo>
                    <a:pt x="745" y="1049"/>
                  </a:lnTo>
                  <a:lnTo>
                    <a:pt x="746" y="1050"/>
                  </a:lnTo>
                  <a:lnTo>
                    <a:pt x="746" y="1051"/>
                  </a:lnTo>
                  <a:lnTo>
                    <a:pt x="746" y="1052"/>
                  </a:lnTo>
                  <a:lnTo>
                    <a:pt x="745" y="1052"/>
                  </a:lnTo>
                  <a:close/>
                  <a:moveTo>
                    <a:pt x="167" y="992"/>
                  </a:moveTo>
                  <a:lnTo>
                    <a:pt x="167" y="992"/>
                  </a:lnTo>
                  <a:lnTo>
                    <a:pt x="168" y="992"/>
                  </a:lnTo>
                  <a:lnTo>
                    <a:pt x="169" y="992"/>
                  </a:lnTo>
                  <a:lnTo>
                    <a:pt x="169" y="992"/>
                  </a:lnTo>
                  <a:lnTo>
                    <a:pt x="170" y="992"/>
                  </a:lnTo>
                  <a:lnTo>
                    <a:pt x="168" y="994"/>
                  </a:lnTo>
                  <a:lnTo>
                    <a:pt x="167" y="995"/>
                  </a:lnTo>
                  <a:lnTo>
                    <a:pt x="168" y="996"/>
                  </a:lnTo>
                  <a:lnTo>
                    <a:pt x="167" y="997"/>
                  </a:lnTo>
                  <a:lnTo>
                    <a:pt x="166" y="1001"/>
                  </a:lnTo>
                  <a:lnTo>
                    <a:pt x="165" y="1004"/>
                  </a:lnTo>
                  <a:lnTo>
                    <a:pt x="164" y="1005"/>
                  </a:lnTo>
                  <a:lnTo>
                    <a:pt x="163" y="1004"/>
                  </a:lnTo>
                  <a:lnTo>
                    <a:pt x="163" y="1004"/>
                  </a:lnTo>
                  <a:lnTo>
                    <a:pt x="162" y="1003"/>
                  </a:lnTo>
                  <a:lnTo>
                    <a:pt x="159" y="997"/>
                  </a:lnTo>
                  <a:lnTo>
                    <a:pt x="158" y="993"/>
                  </a:lnTo>
                  <a:lnTo>
                    <a:pt x="158" y="991"/>
                  </a:lnTo>
                  <a:lnTo>
                    <a:pt x="158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6"/>
                  </a:lnTo>
                  <a:lnTo>
                    <a:pt x="161" y="988"/>
                  </a:lnTo>
                  <a:lnTo>
                    <a:pt x="164" y="988"/>
                  </a:lnTo>
                  <a:lnTo>
                    <a:pt x="166" y="988"/>
                  </a:lnTo>
                  <a:lnTo>
                    <a:pt x="167" y="992"/>
                  </a:lnTo>
                  <a:close/>
                  <a:moveTo>
                    <a:pt x="153" y="978"/>
                  </a:moveTo>
                  <a:lnTo>
                    <a:pt x="153" y="981"/>
                  </a:lnTo>
                  <a:lnTo>
                    <a:pt x="154" y="986"/>
                  </a:lnTo>
                  <a:lnTo>
                    <a:pt x="153" y="988"/>
                  </a:lnTo>
                  <a:lnTo>
                    <a:pt x="153" y="989"/>
                  </a:lnTo>
                  <a:lnTo>
                    <a:pt x="150" y="989"/>
                  </a:lnTo>
                  <a:lnTo>
                    <a:pt x="149" y="988"/>
                  </a:lnTo>
                  <a:lnTo>
                    <a:pt x="149" y="986"/>
                  </a:lnTo>
                  <a:lnTo>
                    <a:pt x="149" y="986"/>
                  </a:lnTo>
                  <a:lnTo>
                    <a:pt x="147" y="984"/>
                  </a:lnTo>
                  <a:lnTo>
                    <a:pt x="147" y="982"/>
                  </a:lnTo>
                  <a:lnTo>
                    <a:pt x="147" y="980"/>
                  </a:lnTo>
                  <a:lnTo>
                    <a:pt x="148" y="980"/>
                  </a:lnTo>
                  <a:lnTo>
                    <a:pt x="153" y="979"/>
                  </a:lnTo>
                  <a:lnTo>
                    <a:pt x="153" y="978"/>
                  </a:lnTo>
                  <a:close/>
                  <a:moveTo>
                    <a:pt x="662" y="800"/>
                  </a:moveTo>
                  <a:lnTo>
                    <a:pt x="661" y="800"/>
                  </a:lnTo>
                  <a:lnTo>
                    <a:pt x="660" y="800"/>
                  </a:lnTo>
                  <a:lnTo>
                    <a:pt x="658" y="800"/>
                  </a:lnTo>
                  <a:lnTo>
                    <a:pt x="658" y="801"/>
                  </a:lnTo>
                  <a:lnTo>
                    <a:pt x="657" y="800"/>
                  </a:lnTo>
                  <a:lnTo>
                    <a:pt x="654" y="800"/>
                  </a:lnTo>
                  <a:lnTo>
                    <a:pt x="653" y="799"/>
                  </a:lnTo>
                  <a:lnTo>
                    <a:pt x="654" y="796"/>
                  </a:lnTo>
                  <a:lnTo>
                    <a:pt x="655" y="795"/>
                  </a:lnTo>
                  <a:lnTo>
                    <a:pt x="656" y="795"/>
                  </a:lnTo>
                  <a:lnTo>
                    <a:pt x="655" y="794"/>
                  </a:lnTo>
                  <a:lnTo>
                    <a:pt x="655" y="794"/>
                  </a:lnTo>
                  <a:lnTo>
                    <a:pt x="657" y="794"/>
                  </a:lnTo>
                  <a:lnTo>
                    <a:pt x="663" y="795"/>
                  </a:lnTo>
                  <a:lnTo>
                    <a:pt x="664" y="796"/>
                  </a:lnTo>
                  <a:lnTo>
                    <a:pt x="664" y="797"/>
                  </a:lnTo>
                  <a:lnTo>
                    <a:pt x="664" y="798"/>
                  </a:lnTo>
                  <a:lnTo>
                    <a:pt x="664" y="799"/>
                  </a:lnTo>
                  <a:lnTo>
                    <a:pt x="664" y="800"/>
                  </a:lnTo>
                  <a:lnTo>
                    <a:pt x="662" y="800"/>
                  </a:lnTo>
                  <a:close/>
                  <a:moveTo>
                    <a:pt x="151" y="758"/>
                  </a:moveTo>
                  <a:lnTo>
                    <a:pt x="148" y="759"/>
                  </a:lnTo>
                  <a:lnTo>
                    <a:pt x="148" y="763"/>
                  </a:lnTo>
                  <a:lnTo>
                    <a:pt x="148" y="765"/>
                  </a:lnTo>
                  <a:lnTo>
                    <a:pt x="145" y="765"/>
                  </a:lnTo>
                  <a:lnTo>
                    <a:pt x="146" y="764"/>
                  </a:lnTo>
                  <a:lnTo>
                    <a:pt x="146" y="763"/>
                  </a:lnTo>
                  <a:lnTo>
                    <a:pt x="147" y="762"/>
                  </a:lnTo>
                  <a:lnTo>
                    <a:pt x="147" y="761"/>
                  </a:lnTo>
                  <a:lnTo>
                    <a:pt x="147" y="760"/>
                  </a:lnTo>
                  <a:lnTo>
                    <a:pt x="147" y="758"/>
                  </a:lnTo>
                  <a:lnTo>
                    <a:pt x="150" y="757"/>
                  </a:lnTo>
                  <a:lnTo>
                    <a:pt x="151" y="757"/>
                  </a:lnTo>
                  <a:lnTo>
                    <a:pt x="151" y="755"/>
                  </a:lnTo>
                  <a:lnTo>
                    <a:pt x="151" y="753"/>
                  </a:lnTo>
                  <a:lnTo>
                    <a:pt x="151" y="752"/>
                  </a:lnTo>
                  <a:lnTo>
                    <a:pt x="152" y="752"/>
                  </a:lnTo>
                  <a:lnTo>
                    <a:pt x="153" y="752"/>
                  </a:lnTo>
                  <a:lnTo>
                    <a:pt x="153" y="751"/>
                  </a:lnTo>
                  <a:lnTo>
                    <a:pt x="154" y="751"/>
                  </a:lnTo>
                  <a:lnTo>
                    <a:pt x="155" y="750"/>
                  </a:lnTo>
                  <a:lnTo>
                    <a:pt x="155" y="751"/>
                  </a:lnTo>
                  <a:lnTo>
                    <a:pt x="156" y="751"/>
                  </a:lnTo>
                  <a:lnTo>
                    <a:pt x="156" y="752"/>
                  </a:lnTo>
                  <a:lnTo>
                    <a:pt x="157" y="753"/>
                  </a:lnTo>
                  <a:lnTo>
                    <a:pt x="157" y="755"/>
                  </a:lnTo>
                  <a:lnTo>
                    <a:pt x="157" y="756"/>
                  </a:lnTo>
                  <a:lnTo>
                    <a:pt x="156" y="757"/>
                  </a:lnTo>
                  <a:lnTo>
                    <a:pt x="151" y="758"/>
                  </a:lnTo>
                  <a:close/>
                  <a:moveTo>
                    <a:pt x="288" y="818"/>
                  </a:moveTo>
                  <a:lnTo>
                    <a:pt x="291" y="820"/>
                  </a:lnTo>
                  <a:lnTo>
                    <a:pt x="291" y="821"/>
                  </a:lnTo>
                  <a:lnTo>
                    <a:pt x="291" y="822"/>
                  </a:lnTo>
                  <a:lnTo>
                    <a:pt x="290" y="824"/>
                  </a:lnTo>
                  <a:lnTo>
                    <a:pt x="290" y="825"/>
                  </a:lnTo>
                  <a:lnTo>
                    <a:pt x="289" y="828"/>
                  </a:lnTo>
                  <a:lnTo>
                    <a:pt x="288" y="830"/>
                  </a:lnTo>
                  <a:lnTo>
                    <a:pt x="286" y="833"/>
                  </a:lnTo>
                  <a:lnTo>
                    <a:pt x="285" y="837"/>
                  </a:lnTo>
                  <a:lnTo>
                    <a:pt x="284" y="839"/>
                  </a:lnTo>
                  <a:lnTo>
                    <a:pt x="282" y="840"/>
                  </a:lnTo>
                  <a:lnTo>
                    <a:pt x="280" y="840"/>
                  </a:lnTo>
                  <a:lnTo>
                    <a:pt x="279" y="842"/>
                  </a:lnTo>
                  <a:lnTo>
                    <a:pt x="278" y="845"/>
                  </a:lnTo>
                  <a:lnTo>
                    <a:pt x="277" y="847"/>
                  </a:lnTo>
                  <a:lnTo>
                    <a:pt x="274" y="848"/>
                  </a:lnTo>
                  <a:lnTo>
                    <a:pt x="273" y="850"/>
                  </a:lnTo>
                  <a:lnTo>
                    <a:pt x="273" y="853"/>
                  </a:lnTo>
                  <a:lnTo>
                    <a:pt x="273" y="854"/>
                  </a:lnTo>
                  <a:lnTo>
                    <a:pt x="273" y="860"/>
                  </a:lnTo>
                  <a:lnTo>
                    <a:pt x="273" y="860"/>
                  </a:lnTo>
                  <a:lnTo>
                    <a:pt x="275" y="866"/>
                  </a:lnTo>
                  <a:lnTo>
                    <a:pt x="276" y="868"/>
                  </a:lnTo>
                  <a:lnTo>
                    <a:pt x="278" y="869"/>
                  </a:lnTo>
                  <a:lnTo>
                    <a:pt x="279" y="869"/>
                  </a:lnTo>
                  <a:lnTo>
                    <a:pt x="280" y="872"/>
                  </a:lnTo>
                  <a:lnTo>
                    <a:pt x="282" y="873"/>
                  </a:lnTo>
                  <a:lnTo>
                    <a:pt x="282" y="876"/>
                  </a:lnTo>
                  <a:lnTo>
                    <a:pt x="279" y="884"/>
                  </a:lnTo>
                  <a:lnTo>
                    <a:pt x="279" y="888"/>
                  </a:lnTo>
                  <a:lnTo>
                    <a:pt x="279" y="891"/>
                  </a:lnTo>
                  <a:lnTo>
                    <a:pt x="280" y="890"/>
                  </a:lnTo>
                  <a:lnTo>
                    <a:pt x="281" y="890"/>
                  </a:lnTo>
                  <a:lnTo>
                    <a:pt x="281" y="891"/>
                  </a:lnTo>
                  <a:lnTo>
                    <a:pt x="280" y="892"/>
                  </a:lnTo>
                  <a:lnTo>
                    <a:pt x="280" y="893"/>
                  </a:lnTo>
                  <a:lnTo>
                    <a:pt x="279" y="893"/>
                  </a:lnTo>
                  <a:lnTo>
                    <a:pt x="279" y="895"/>
                  </a:lnTo>
                  <a:lnTo>
                    <a:pt x="278" y="896"/>
                  </a:lnTo>
                  <a:lnTo>
                    <a:pt x="278" y="897"/>
                  </a:lnTo>
                  <a:lnTo>
                    <a:pt x="279" y="899"/>
                  </a:lnTo>
                  <a:lnTo>
                    <a:pt x="278" y="899"/>
                  </a:lnTo>
                  <a:lnTo>
                    <a:pt x="279" y="900"/>
                  </a:lnTo>
                  <a:lnTo>
                    <a:pt x="279" y="900"/>
                  </a:lnTo>
                  <a:lnTo>
                    <a:pt x="279" y="901"/>
                  </a:lnTo>
                  <a:lnTo>
                    <a:pt x="278" y="902"/>
                  </a:lnTo>
                  <a:lnTo>
                    <a:pt x="277" y="905"/>
                  </a:lnTo>
                  <a:lnTo>
                    <a:pt x="277" y="908"/>
                  </a:lnTo>
                  <a:lnTo>
                    <a:pt x="277" y="911"/>
                  </a:lnTo>
                  <a:lnTo>
                    <a:pt x="277" y="912"/>
                  </a:lnTo>
                  <a:lnTo>
                    <a:pt x="277" y="915"/>
                  </a:lnTo>
                  <a:lnTo>
                    <a:pt x="277" y="917"/>
                  </a:lnTo>
                  <a:lnTo>
                    <a:pt x="277" y="918"/>
                  </a:lnTo>
                  <a:lnTo>
                    <a:pt x="276" y="920"/>
                  </a:lnTo>
                  <a:lnTo>
                    <a:pt x="276" y="921"/>
                  </a:lnTo>
                  <a:lnTo>
                    <a:pt x="276" y="922"/>
                  </a:lnTo>
                  <a:lnTo>
                    <a:pt x="275" y="923"/>
                  </a:lnTo>
                  <a:lnTo>
                    <a:pt x="275" y="925"/>
                  </a:lnTo>
                  <a:lnTo>
                    <a:pt x="275" y="926"/>
                  </a:lnTo>
                  <a:lnTo>
                    <a:pt x="275" y="931"/>
                  </a:lnTo>
                  <a:lnTo>
                    <a:pt x="275" y="934"/>
                  </a:lnTo>
                  <a:lnTo>
                    <a:pt x="273" y="942"/>
                  </a:lnTo>
                  <a:lnTo>
                    <a:pt x="274" y="944"/>
                  </a:lnTo>
                  <a:lnTo>
                    <a:pt x="273" y="948"/>
                  </a:lnTo>
                  <a:lnTo>
                    <a:pt x="272" y="954"/>
                  </a:lnTo>
                  <a:lnTo>
                    <a:pt x="271" y="959"/>
                  </a:lnTo>
                  <a:lnTo>
                    <a:pt x="270" y="961"/>
                  </a:lnTo>
                  <a:lnTo>
                    <a:pt x="271" y="962"/>
                  </a:lnTo>
                  <a:lnTo>
                    <a:pt x="272" y="963"/>
                  </a:lnTo>
                  <a:lnTo>
                    <a:pt x="273" y="965"/>
                  </a:lnTo>
                  <a:lnTo>
                    <a:pt x="273" y="966"/>
                  </a:lnTo>
                  <a:lnTo>
                    <a:pt x="271" y="967"/>
                  </a:lnTo>
                  <a:lnTo>
                    <a:pt x="268" y="969"/>
                  </a:lnTo>
                  <a:lnTo>
                    <a:pt x="267" y="973"/>
                  </a:lnTo>
                  <a:lnTo>
                    <a:pt x="268" y="975"/>
                  </a:lnTo>
                  <a:lnTo>
                    <a:pt x="267" y="976"/>
                  </a:lnTo>
                  <a:lnTo>
                    <a:pt x="267" y="977"/>
                  </a:lnTo>
                  <a:lnTo>
                    <a:pt x="268" y="978"/>
                  </a:lnTo>
                  <a:lnTo>
                    <a:pt x="268" y="979"/>
                  </a:lnTo>
                  <a:lnTo>
                    <a:pt x="268" y="980"/>
                  </a:lnTo>
                  <a:lnTo>
                    <a:pt x="267" y="982"/>
                  </a:lnTo>
                  <a:lnTo>
                    <a:pt x="267" y="983"/>
                  </a:lnTo>
                  <a:lnTo>
                    <a:pt x="267" y="984"/>
                  </a:lnTo>
                  <a:lnTo>
                    <a:pt x="265" y="985"/>
                  </a:lnTo>
                  <a:lnTo>
                    <a:pt x="263" y="986"/>
                  </a:lnTo>
                  <a:lnTo>
                    <a:pt x="263" y="988"/>
                  </a:lnTo>
                  <a:lnTo>
                    <a:pt x="262" y="988"/>
                  </a:lnTo>
                  <a:lnTo>
                    <a:pt x="262" y="987"/>
                  </a:lnTo>
                  <a:lnTo>
                    <a:pt x="262" y="986"/>
                  </a:lnTo>
                  <a:lnTo>
                    <a:pt x="262" y="986"/>
                  </a:lnTo>
                  <a:lnTo>
                    <a:pt x="261" y="985"/>
                  </a:lnTo>
                  <a:lnTo>
                    <a:pt x="260" y="985"/>
                  </a:lnTo>
                  <a:lnTo>
                    <a:pt x="258" y="985"/>
                  </a:lnTo>
                  <a:lnTo>
                    <a:pt x="257" y="986"/>
                  </a:lnTo>
                  <a:lnTo>
                    <a:pt x="256" y="986"/>
                  </a:lnTo>
                  <a:lnTo>
                    <a:pt x="255" y="985"/>
                  </a:lnTo>
                  <a:lnTo>
                    <a:pt x="255" y="984"/>
                  </a:lnTo>
                  <a:lnTo>
                    <a:pt x="253" y="983"/>
                  </a:lnTo>
                  <a:lnTo>
                    <a:pt x="251" y="980"/>
                  </a:lnTo>
                  <a:lnTo>
                    <a:pt x="250" y="980"/>
                  </a:lnTo>
                  <a:lnTo>
                    <a:pt x="249" y="980"/>
                  </a:lnTo>
                  <a:lnTo>
                    <a:pt x="248" y="978"/>
                  </a:lnTo>
                  <a:lnTo>
                    <a:pt x="247" y="977"/>
                  </a:lnTo>
                  <a:lnTo>
                    <a:pt x="246" y="977"/>
                  </a:lnTo>
                  <a:lnTo>
                    <a:pt x="244" y="976"/>
                  </a:lnTo>
                  <a:lnTo>
                    <a:pt x="243" y="975"/>
                  </a:lnTo>
                  <a:lnTo>
                    <a:pt x="243" y="974"/>
                  </a:lnTo>
                  <a:lnTo>
                    <a:pt x="242" y="975"/>
                  </a:lnTo>
                  <a:lnTo>
                    <a:pt x="241" y="974"/>
                  </a:lnTo>
                  <a:lnTo>
                    <a:pt x="239" y="974"/>
                  </a:lnTo>
                  <a:lnTo>
                    <a:pt x="236" y="974"/>
                  </a:lnTo>
                  <a:lnTo>
                    <a:pt x="234" y="974"/>
                  </a:lnTo>
                  <a:lnTo>
                    <a:pt x="232" y="976"/>
                  </a:lnTo>
                  <a:lnTo>
                    <a:pt x="231" y="978"/>
                  </a:lnTo>
                  <a:lnTo>
                    <a:pt x="231" y="979"/>
                  </a:lnTo>
                  <a:lnTo>
                    <a:pt x="229" y="978"/>
                  </a:lnTo>
                  <a:lnTo>
                    <a:pt x="226" y="976"/>
                  </a:lnTo>
                  <a:lnTo>
                    <a:pt x="223" y="972"/>
                  </a:lnTo>
                  <a:lnTo>
                    <a:pt x="222" y="972"/>
                  </a:lnTo>
                  <a:lnTo>
                    <a:pt x="221" y="972"/>
                  </a:lnTo>
                  <a:lnTo>
                    <a:pt x="220" y="971"/>
                  </a:lnTo>
                  <a:lnTo>
                    <a:pt x="219" y="970"/>
                  </a:lnTo>
                  <a:lnTo>
                    <a:pt x="219" y="969"/>
                  </a:lnTo>
                  <a:lnTo>
                    <a:pt x="218" y="969"/>
                  </a:lnTo>
                  <a:lnTo>
                    <a:pt x="218" y="970"/>
                  </a:lnTo>
                  <a:lnTo>
                    <a:pt x="219" y="971"/>
                  </a:lnTo>
                  <a:lnTo>
                    <a:pt x="219" y="972"/>
                  </a:lnTo>
                  <a:lnTo>
                    <a:pt x="218" y="973"/>
                  </a:lnTo>
                  <a:lnTo>
                    <a:pt x="219" y="973"/>
                  </a:lnTo>
                  <a:lnTo>
                    <a:pt x="219" y="974"/>
                  </a:lnTo>
                  <a:lnTo>
                    <a:pt x="221" y="974"/>
                  </a:lnTo>
                  <a:lnTo>
                    <a:pt x="223" y="974"/>
                  </a:lnTo>
                  <a:lnTo>
                    <a:pt x="224" y="974"/>
                  </a:lnTo>
                  <a:lnTo>
                    <a:pt x="224" y="975"/>
                  </a:lnTo>
                  <a:lnTo>
                    <a:pt x="219" y="980"/>
                  </a:lnTo>
                  <a:lnTo>
                    <a:pt x="219" y="981"/>
                  </a:lnTo>
                  <a:lnTo>
                    <a:pt x="218" y="983"/>
                  </a:lnTo>
                  <a:lnTo>
                    <a:pt x="218" y="986"/>
                  </a:lnTo>
                  <a:lnTo>
                    <a:pt x="218" y="988"/>
                  </a:lnTo>
                  <a:lnTo>
                    <a:pt x="219" y="991"/>
                  </a:lnTo>
                  <a:lnTo>
                    <a:pt x="219" y="992"/>
                  </a:lnTo>
                  <a:lnTo>
                    <a:pt x="219" y="993"/>
                  </a:lnTo>
                  <a:lnTo>
                    <a:pt x="220" y="993"/>
                  </a:lnTo>
                  <a:lnTo>
                    <a:pt x="220" y="994"/>
                  </a:lnTo>
                  <a:lnTo>
                    <a:pt x="219" y="997"/>
                  </a:lnTo>
                  <a:lnTo>
                    <a:pt x="218" y="1001"/>
                  </a:lnTo>
                  <a:lnTo>
                    <a:pt x="219" y="1001"/>
                  </a:lnTo>
                  <a:lnTo>
                    <a:pt x="218" y="1002"/>
                  </a:lnTo>
                  <a:lnTo>
                    <a:pt x="217" y="1001"/>
                  </a:lnTo>
                  <a:lnTo>
                    <a:pt x="216" y="1003"/>
                  </a:lnTo>
                  <a:lnTo>
                    <a:pt x="207" y="1011"/>
                  </a:lnTo>
                  <a:lnTo>
                    <a:pt x="206" y="1012"/>
                  </a:lnTo>
                  <a:lnTo>
                    <a:pt x="205" y="1012"/>
                  </a:lnTo>
                  <a:lnTo>
                    <a:pt x="204" y="1014"/>
                  </a:lnTo>
                  <a:lnTo>
                    <a:pt x="203" y="1015"/>
                  </a:lnTo>
                  <a:lnTo>
                    <a:pt x="202" y="1014"/>
                  </a:lnTo>
                  <a:lnTo>
                    <a:pt x="201" y="1013"/>
                  </a:lnTo>
                  <a:lnTo>
                    <a:pt x="199" y="1011"/>
                  </a:lnTo>
                  <a:lnTo>
                    <a:pt x="199" y="1014"/>
                  </a:lnTo>
                  <a:lnTo>
                    <a:pt x="197" y="1011"/>
                  </a:lnTo>
                  <a:lnTo>
                    <a:pt x="195" y="1010"/>
                  </a:lnTo>
                  <a:lnTo>
                    <a:pt x="193" y="1009"/>
                  </a:lnTo>
                  <a:lnTo>
                    <a:pt x="190" y="1008"/>
                  </a:lnTo>
                  <a:lnTo>
                    <a:pt x="189" y="1009"/>
                  </a:lnTo>
                  <a:lnTo>
                    <a:pt x="186" y="1010"/>
                  </a:lnTo>
                  <a:lnTo>
                    <a:pt x="185" y="1013"/>
                  </a:lnTo>
                  <a:lnTo>
                    <a:pt x="185" y="1016"/>
                  </a:lnTo>
                  <a:lnTo>
                    <a:pt x="183" y="1016"/>
                  </a:lnTo>
                  <a:lnTo>
                    <a:pt x="183" y="1016"/>
                  </a:lnTo>
                  <a:lnTo>
                    <a:pt x="184" y="1013"/>
                  </a:lnTo>
                  <a:lnTo>
                    <a:pt x="183" y="1012"/>
                  </a:lnTo>
                  <a:lnTo>
                    <a:pt x="182" y="1012"/>
                  </a:lnTo>
                  <a:lnTo>
                    <a:pt x="180" y="1012"/>
                  </a:lnTo>
                  <a:lnTo>
                    <a:pt x="180" y="1011"/>
                  </a:lnTo>
                  <a:lnTo>
                    <a:pt x="182" y="1010"/>
                  </a:lnTo>
                  <a:lnTo>
                    <a:pt x="182" y="1006"/>
                  </a:lnTo>
                  <a:lnTo>
                    <a:pt x="181" y="1004"/>
                  </a:lnTo>
                  <a:lnTo>
                    <a:pt x="178" y="1005"/>
                  </a:lnTo>
                  <a:lnTo>
                    <a:pt x="177" y="998"/>
                  </a:lnTo>
                  <a:lnTo>
                    <a:pt x="177" y="994"/>
                  </a:lnTo>
                  <a:lnTo>
                    <a:pt x="176" y="994"/>
                  </a:lnTo>
                  <a:lnTo>
                    <a:pt x="175" y="994"/>
                  </a:lnTo>
                  <a:lnTo>
                    <a:pt x="173" y="993"/>
                  </a:lnTo>
                  <a:lnTo>
                    <a:pt x="171" y="993"/>
                  </a:lnTo>
                  <a:lnTo>
                    <a:pt x="172" y="992"/>
                  </a:lnTo>
                  <a:lnTo>
                    <a:pt x="173" y="991"/>
                  </a:lnTo>
                  <a:lnTo>
                    <a:pt x="171" y="990"/>
                  </a:lnTo>
                  <a:lnTo>
                    <a:pt x="170" y="991"/>
                  </a:lnTo>
                  <a:lnTo>
                    <a:pt x="169" y="990"/>
                  </a:lnTo>
                  <a:lnTo>
                    <a:pt x="169" y="988"/>
                  </a:lnTo>
                  <a:lnTo>
                    <a:pt x="168" y="986"/>
                  </a:lnTo>
                  <a:lnTo>
                    <a:pt x="167" y="986"/>
                  </a:lnTo>
                  <a:lnTo>
                    <a:pt x="166" y="986"/>
                  </a:lnTo>
                  <a:lnTo>
                    <a:pt x="165" y="986"/>
                  </a:lnTo>
                  <a:lnTo>
                    <a:pt x="165" y="982"/>
                  </a:lnTo>
                  <a:lnTo>
                    <a:pt x="165" y="981"/>
                  </a:lnTo>
                  <a:lnTo>
                    <a:pt x="165" y="980"/>
                  </a:lnTo>
                  <a:lnTo>
                    <a:pt x="164" y="980"/>
                  </a:lnTo>
                  <a:lnTo>
                    <a:pt x="163" y="980"/>
                  </a:lnTo>
                  <a:lnTo>
                    <a:pt x="164" y="981"/>
                  </a:lnTo>
                  <a:lnTo>
                    <a:pt x="163" y="980"/>
                  </a:lnTo>
                  <a:lnTo>
                    <a:pt x="162" y="980"/>
                  </a:lnTo>
                  <a:lnTo>
                    <a:pt x="162" y="978"/>
                  </a:lnTo>
                  <a:lnTo>
                    <a:pt x="162" y="977"/>
                  </a:lnTo>
                  <a:lnTo>
                    <a:pt x="161" y="977"/>
                  </a:lnTo>
                  <a:lnTo>
                    <a:pt x="160" y="976"/>
                  </a:lnTo>
                  <a:lnTo>
                    <a:pt x="159" y="974"/>
                  </a:lnTo>
                  <a:lnTo>
                    <a:pt x="159" y="974"/>
                  </a:lnTo>
                  <a:lnTo>
                    <a:pt x="160" y="973"/>
                  </a:lnTo>
                  <a:lnTo>
                    <a:pt x="165" y="968"/>
                  </a:lnTo>
                  <a:lnTo>
                    <a:pt x="165" y="965"/>
                  </a:lnTo>
                  <a:lnTo>
                    <a:pt x="164" y="962"/>
                  </a:lnTo>
                  <a:lnTo>
                    <a:pt x="164" y="961"/>
                  </a:lnTo>
                  <a:lnTo>
                    <a:pt x="160" y="958"/>
                  </a:lnTo>
                  <a:lnTo>
                    <a:pt x="159" y="956"/>
                  </a:lnTo>
                  <a:lnTo>
                    <a:pt x="160" y="956"/>
                  </a:lnTo>
                  <a:lnTo>
                    <a:pt x="162" y="953"/>
                  </a:lnTo>
                  <a:lnTo>
                    <a:pt x="162" y="952"/>
                  </a:lnTo>
                  <a:lnTo>
                    <a:pt x="163" y="950"/>
                  </a:lnTo>
                  <a:lnTo>
                    <a:pt x="163" y="950"/>
                  </a:lnTo>
                  <a:lnTo>
                    <a:pt x="161" y="946"/>
                  </a:lnTo>
                  <a:lnTo>
                    <a:pt x="161" y="945"/>
                  </a:lnTo>
                  <a:lnTo>
                    <a:pt x="162" y="944"/>
                  </a:lnTo>
                  <a:lnTo>
                    <a:pt x="164" y="941"/>
                  </a:lnTo>
                  <a:lnTo>
                    <a:pt x="165" y="939"/>
                  </a:lnTo>
                  <a:lnTo>
                    <a:pt x="167" y="935"/>
                  </a:lnTo>
                  <a:lnTo>
                    <a:pt x="168" y="933"/>
                  </a:lnTo>
                  <a:lnTo>
                    <a:pt x="167" y="932"/>
                  </a:lnTo>
                  <a:lnTo>
                    <a:pt x="168" y="931"/>
                  </a:lnTo>
                  <a:lnTo>
                    <a:pt x="168" y="928"/>
                  </a:lnTo>
                  <a:lnTo>
                    <a:pt x="166" y="924"/>
                  </a:lnTo>
                  <a:lnTo>
                    <a:pt x="166" y="918"/>
                  </a:lnTo>
                  <a:lnTo>
                    <a:pt x="166" y="917"/>
                  </a:lnTo>
                  <a:lnTo>
                    <a:pt x="166" y="916"/>
                  </a:lnTo>
                  <a:lnTo>
                    <a:pt x="166" y="915"/>
                  </a:lnTo>
                  <a:lnTo>
                    <a:pt x="166" y="912"/>
                  </a:lnTo>
                  <a:lnTo>
                    <a:pt x="166" y="911"/>
                  </a:lnTo>
                  <a:lnTo>
                    <a:pt x="167" y="912"/>
                  </a:lnTo>
                  <a:lnTo>
                    <a:pt x="168" y="913"/>
                  </a:lnTo>
                  <a:lnTo>
                    <a:pt x="171" y="917"/>
                  </a:lnTo>
                  <a:lnTo>
                    <a:pt x="172" y="919"/>
                  </a:lnTo>
                  <a:lnTo>
                    <a:pt x="175" y="920"/>
                  </a:lnTo>
                  <a:lnTo>
                    <a:pt x="177" y="919"/>
                  </a:lnTo>
                  <a:lnTo>
                    <a:pt x="172" y="917"/>
                  </a:lnTo>
                  <a:lnTo>
                    <a:pt x="171" y="916"/>
                  </a:lnTo>
                  <a:lnTo>
                    <a:pt x="171" y="914"/>
                  </a:lnTo>
                  <a:lnTo>
                    <a:pt x="173" y="912"/>
                  </a:lnTo>
                  <a:lnTo>
                    <a:pt x="174" y="910"/>
                  </a:lnTo>
                  <a:lnTo>
                    <a:pt x="175" y="909"/>
                  </a:lnTo>
                  <a:lnTo>
                    <a:pt x="174" y="910"/>
                  </a:lnTo>
                  <a:lnTo>
                    <a:pt x="173" y="911"/>
                  </a:lnTo>
                  <a:lnTo>
                    <a:pt x="174" y="910"/>
                  </a:lnTo>
                  <a:lnTo>
                    <a:pt x="175" y="908"/>
                  </a:lnTo>
                  <a:lnTo>
                    <a:pt x="176" y="906"/>
                  </a:lnTo>
                  <a:lnTo>
                    <a:pt x="176" y="904"/>
                  </a:lnTo>
                  <a:lnTo>
                    <a:pt x="176" y="901"/>
                  </a:lnTo>
                  <a:lnTo>
                    <a:pt x="176" y="900"/>
                  </a:lnTo>
                  <a:lnTo>
                    <a:pt x="175" y="898"/>
                  </a:lnTo>
                  <a:lnTo>
                    <a:pt x="173" y="896"/>
                  </a:lnTo>
                  <a:lnTo>
                    <a:pt x="171" y="894"/>
                  </a:lnTo>
                  <a:lnTo>
                    <a:pt x="168" y="894"/>
                  </a:lnTo>
                  <a:lnTo>
                    <a:pt x="165" y="896"/>
                  </a:lnTo>
                  <a:lnTo>
                    <a:pt x="166" y="896"/>
                  </a:lnTo>
                  <a:lnTo>
                    <a:pt x="166" y="896"/>
                  </a:lnTo>
                  <a:lnTo>
                    <a:pt x="167" y="896"/>
                  </a:lnTo>
                  <a:lnTo>
                    <a:pt x="168" y="896"/>
                  </a:lnTo>
                  <a:lnTo>
                    <a:pt x="167" y="896"/>
                  </a:lnTo>
                  <a:lnTo>
                    <a:pt x="166" y="897"/>
                  </a:lnTo>
                  <a:lnTo>
                    <a:pt x="165" y="900"/>
                  </a:lnTo>
                  <a:lnTo>
                    <a:pt x="165" y="899"/>
                  </a:lnTo>
                  <a:lnTo>
                    <a:pt x="165" y="898"/>
                  </a:lnTo>
                  <a:lnTo>
                    <a:pt x="165" y="897"/>
                  </a:lnTo>
                  <a:lnTo>
                    <a:pt x="164" y="896"/>
                  </a:lnTo>
                  <a:lnTo>
                    <a:pt x="163" y="895"/>
                  </a:lnTo>
                  <a:lnTo>
                    <a:pt x="162" y="895"/>
                  </a:lnTo>
                  <a:lnTo>
                    <a:pt x="162" y="894"/>
                  </a:lnTo>
                  <a:lnTo>
                    <a:pt x="161" y="893"/>
                  </a:lnTo>
                  <a:lnTo>
                    <a:pt x="162" y="892"/>
                  </a:lnTo>
                  <a:lnTo>
                    <a:pt x="162" y="891"/>
                  </a:lnTo>
                  <a:lnTo>
                    <a:pt x="162" y="890"/>
                  </a:lnTo>
                  <a:lnTo>
                    <a:pt x="161" y="886"/>
                  </a:lnTo>
                  <a:lnTo>
                    <a:pt x="162" y="885"/>
                  </a:lnTo>
                  <a:lnTo>
                    <a:pt x="163" y="883"/>
                  </a:lnTo>
                  <a:lnTo>
                    <a:pt x="163" y="881"/>
                  </a:lnTo>
                  <a:lnTo>
                    <a:pt x="162" y="879"/>
                  </a:lnTo>
                  <a:lnTo>
                    <a:pt x="160" y="880"/>
                  </a:lnTo>
                  <a:lnTo>
                    <a:pt x="160" y="879"/>
                  </a:lnTo>
                  <a:lnTo>
                    <a:pt x="161" y="878"/>
                  </a:lnTo>
                  <a:lnTo>
                    <a:pt x="162" y="878"/>
                  </a:lnTo>
                  <a:lnTo>
                    <a:pt x="163" y="878"/>
                  </a:lnTo>
                  <a:lnTo>
                    <a:pt x="165" y="878"/>
                  </a:lnTo>
                  <a:lnTo>
                    <a:pt x="167" y="877"/>
                  </a:lnTo>
                  <a:lnTo>
                    <a:pt x="168" y="876"/>
                  </a:lnTo>
                  <a:lnTo>
                    <a:pt x="169" y="875"/>
                  </a:lnTo>
                  <a:lnTo>
                    <a:pt x="170" y="873"/>
                  </a:lnTo>
                  <a:lnTo>
                    <a:pt x="171" y="872"/>
                  </a:lnTo>
                  <a:lnTo>
                    <a:pt x="170" y="870"/>
                  </a:lnTo>
                  <a:lnTo>
                    <a:pt x="168" y="866"/>
                  </a:lnTo>
                  <a:lnTo>
                    <a:pt x="168" y="864"/>
                  </a:lnTo>
                  <a:lnTo>
                    <a:pt x="167" y="858"/>
                  </a:lnTo>
                  <a:lnTo>
                    <a:pt x="169" y="853"/>
                  </a:lnTo>
                  <a:lnTo>
                    <a:pt x="169" y="849"/>
                  </a:lnTo>
                  <a:lnTo>
                    <a:pt x="168" y="847"/>
                  </a:lnTo>
                  <a:lnTo>
                    <a:pt x="165" y="844"/>
                  </a:lnTo>
                  <a:lnTo>
                    <a:pt x="164" y="842"/>
                  </a:lnTo>
                  <a:lnTo>
                    <a:pt x="163" y="843"/>
                  </a:lnTo>
                  <a:lnTo>
                    <a:pt x="161" y="842"/>
                  </a:lnTo>
                  <a:lnTo>
                    <a:pt x="160" y="840"/>
                  </a:lnTo>
                  <a:lnTo>
                    <a:pt x="162" y="834"/>
                  </a:lnTo>
                  <a:lnTo>
                    <a:pt x="161" y="831"/>
                  </a:lnTo>
                  <a:lnTo>
                    <a:pt x="160" y="828"/>
                  </a:lnTo>
                  <a:lnTo>
                    <a:pt x="159" y="825"/>
                  </a:lnTo>
                  <a:lnTo>
                    <a:pt x="158" y="824"/>
                  </a:lnTo>
                  <a:lnTo>
                    <a:pt x="156" y="824"/>
                  </a:lnTo>
                  <a:lnTo>
                    <a:pt x="155" y="821"/>
                  </a:lnTo>
                  <a:lnTo>
                    <a:pt x="155" y="818"/>
                  </a:lnTo>
                  <a:lnTo>
                    <a:pt x="154" y="815"/>
                  </a:lnTo>
                  <a:lnTo>
                    <a:pt x="153" y="813"/>
                  </a:lnTo>
                  <a:lnTo>
                    <a:pt x="150" y="813"/>
                  </a:lnTo>
                  <a:lnTo>
                    <a:pt x="146" y="816"/>
                  </a:lnTo>
                  <a:lnTo>
                    <a:pt x="144" y="815"/>
                  </a:lnTo>
                  <a:lnTo>
                    <a:pt x="145" y="812"/>
                  </a:lnTo>
                  <a:lnTo>
                    <a:pt x="146" y="811"/>
                  </a:lnTo>
                  <a:lnTo>
                    <a:pt x="143" y="811"/>
                  </a:lnTo>
                  <a:lnTo>
                    <a:pt x="142" y="812"/>
                  </a:lnTo>
                  <a:lnTo>
                    <a:pt x="141" y="814"/>
                  </a:lnTo>
                  <a:lnTo>
                    <a:pt x="141" y="817"/>
                  </a:lnTo>
                  <a:lnTo>
                    <a:pt x="140" y="815"/>
                  </a:lnTo>
                  <a:lnTo>
                    <a:pt x="140" y="813"/>
                  </a:lnTo>
                  <a:lnTo>
                    <a:pt x="139" y="811"/>
                  </a:lnTo>
                  <a:lnTo>
                    <a:pt x="139" y="810"/>
                  </a:lnTo>
                  <a:lnTo>
                    <a:pt x="141" y="809"/>
                  </a:lnTo>
                  <a:lnTo>
                    <a:pt x="141" y="807"/>
                  </a:lnTo>
                  <a:lnTo>
                    <a:pt x="143" y="806"/>
                  </a:lnTo>
                  <a:lnTo>
                    <a:pt x="143" y="803"/>
                  </a:lnTo>
                  <a:lnTo>
                    <a:pt x="144" y="802"/>
                  </a:lnTo>
                  <a:lnTo>
                    <a:pt x="143" y="801"/>
                  </a:lnTo>
                  <a:lnTo>
                    <a:pt x="142" y="801"/>
                  </a:lnTo>
                  <a:lnTo>
                    <a:pt x="141" y="801"/>
                  </a:lnTo>
                  <a:lnTo>
                    <a:pt x="141" y="800"/>
                  </a:lnTo>
                  <a:lnTo>
                    <a:pt x="140" y="799"/>
                  </a:lnTo>
                  <a:lnTo>
                    <a:pt x="139" y="798"/>
                  </a:lnTo>
                  <a:lnTo>
                    <a:pt x="138" y="797"/>
                  </a:lnTo>
                  <a:lnTo>
                    <a:pt x="145" y="781"/>
                  </a:lnTo>
                  <a:lnTo>
                    <a:pt x="146" y="779"/>
                  </a:lnTo>
                  <a:lnTo>
                    <a:pt x="146" y="777"/>
                  </a:lnTo>
                  <a:lnTo>
                    <a:pt x="145" y="775"/>
                  </a:lnTo>
                  <a:lnTo>
                    <a:pt x="143" y="775"/>
                  </a:lnTo>
                  <a:lnTo>
                    <a:pt x="142" y="774"/>
                  </a:lnTo>
                  <a:lnTo>
                    <a:pt x="142" y="771"/>
                  </a:lnTo>
                  <a:lnTo>
                    <a:pt x="143" y="769"/>
                  </a:lnTo>
                  <a:lnTo>
                    <a:pt x="144" y="768"/>
                  </a:lnTo>
                  <a:lnTo>
                    <a:pt x="145" y="768"/>
                  </a:lnTo>
                  <a:lnTo>
                    <a:pt x="145" y="769"/>
                  </a:lnTo>
                  <a:lnTo>
                    <a:pt x="146" y="769"/>
                  </a:lnTo>
                  <a:lnTo>
                    <a:pt x="147" y="769"/>
                  </a:lnTo>
                  <a:lnTo>
                    <a:pt x="147" y="770"/>
                  </a:lnTo>
                  <a:lnTo>
                    <a:pt x="147" y="771"/>
                  </a:lnTo>
                  <a:lnTo>
                    <a:pt x="147" y="773"/>
                  </a:lnTo>
                  <a:lnTo>
                    <a:pt x="147" y="775"/>
                  </a:lnTo>
                  <a:lnTo>
                    <a:pt x="147" y="775"/>
                  </a:lnTo>
                  <a:lnTo>
                    <a:pt x="151" y="781"/>
                  </a:lnTo>
                  <a:lnTo>
                    <a:pt x="154" y="782"/>
                  </a:lnTo>
                  <a:lnTo>
                    <a:pt x="164" y="784"/>
                  </a:lnTo>
                  <a:lnTo>
                    <a:pt x="169" y="786"/>
                  </a:lnTo>
                  <a:lnTo>
                    <a:pt x="171" y="786"/>
                  </a:lnTo>
                  <a:lnTo>
                    <a:pt x="173" y="786"/>
                  </a:lnTo>
                  <a:lnTo>
                    <a:pt x="180" y="782"/>
                  </a:lnTo>
                  <a:lnTo>
                    <a:pt x="182" y="781"/>
                  </a:lnTo>
                  <a:lnTo>
                    <a:pt x="183" y="779"/>
                  </a:lnTo>
                  <a:lnTo>
                    <a:pt x="183" y="777"/>
                  </a:lnTo>
                  <a:lnTo>
                    <a:pt x="190" y="775"/>
                  </a:lnTo>
                  <a:lnTo>
                    <a:pt x="192" y="775"/>
                  </a:lnTo>
                  <a:lnTo>
                    <a:pt x="194" y="775"/>
                  </a:lnTo>
                  <a:lnTo>
                    <a:pt x="195" y="775"/>
                  </a:lnTo>
                  <a:lnTo>
                    <a:pt x="201" y="771"/>
                  </a:lnTo>
                  <a:lnTo>
                    <a:pt x="201" y="769"/>
                  </a:lnTo>
                  <a:lnTo>
                    <a:pt x="205" y="763"/>
                  </a:lnTo>
                  <a:lnTo>
                    <a:pt x="206" y="763"/>
                  </a:lnTo>
                  <a:lnTo>
                    <a:pt x="206" y="762"/>
                  </a:lnTo>
                  <a:lnTo>
                    <a:pt x="208" y="761"/>
                  </a:lnTo>
                  <a:lnTo>
                    <a:pt x="209" y="760"/>
                  </a:lnTo>
                  <a:lnTo>
                    <a:pt x="210" y="759"/>
                  </a:lnTo>
                  <a:lnTo>
                    <a:pt x="211" y="757"/>
                  </a:lnTo>
                  <a:lnTo>
                    <a:pt x="212" y="757"/>
                  </a:lnTo>
                  <a:lnTo>
                    <a:pt x="213" y="757"/>
                  </a:lnTo>
                  <a:lnTo>
                    <a:pt x="214" y="755"/>
                  </a:lnTo>
                  <a:lnTo>
                    <a:pt x="215" y="753"/>
                  </a:lnTo>
                  <a:lnTo>
                    <a:pt x="217" y="751"/>
                  </a:lnTo>
                  <a:lnTo>
                    <a:pt x="219" y="750"/>
                  </a:lnTo>
                  <a:lnTo>
                    <a:pt x="225" y="749"/>
                  </a:lnTo>
                  <a:lnTo>
                    <a:pt x="226" y="748"/>
                  </a:lnTo>
                  <a:lnTo>
                    <a:pt x="229" y="745"/>
                  </a:lnTo>
                  <a:lnTo>
                    <a:pt x="229" y="746"/>
                  </a:lnTo>
                  <a:lnTo>
                    <a:pt x="231" y="745"/>
                  </a:lnTo>
                  <a:lnTo>
                    <a:pt x="231" y="743"/>
                  </a:lnTo>
                  <a:lnTo>
                    <a:pt x="231" y="738"/>
                  </a:lnTo>
                  <a:lnTo>
                    <a:pt x="231" y="736"/>
                  </a:lnTo>
                  <a:lnTo>
                    <a:pt x="233" y="735"/>
                  </a:lnTo>
                  <a:lnTo>
                    <a:pt x="236" y="734"/>
                  </a:lnTo>
                  <a:lnTo>
                    <a:pt x="237" y="733"/>
                  </a:lnTo>
                  <a:lnTo>
                    <a:pt x="237" y="734"/>
                  </a:lnTo>
                  <a:lnTo>
                    <a:pt x="237" y="735"/>
                  </a:lnTo>
                  <a:lnTo>
                    <a:pt x="238" y="735"/>
                  </a:lnTo>
                  <a:lnTo>
                    <a:pt x="239" y="735"/>
                  </a:lnTo>
                  <a:lnTo>
                    <a:pt x="240" y="737"/>
                  </a:lnTo>
                  <a:lnTo>
                    <a:pt x="240" y="740"/>
                  </a:lnTo>
                  <a:lnTo>
                    <a:pt x="242" y="741"/>
                  </a:lnTo>
                  <a:lnTo>
                    <a:pt x="241" y="741"/>
                  </a:lnTo>
                  <a:lnTo>
                    <a:pt x="241" y="740"/>
                  </a:lnTo>
                  <a:lnTo>
                    <a:pt x="241" y="739"/>
                  </a:lnTo>
                  <a:lnTo>
                    <a:pt x="242" y="739"/>
                  </a:lnTo>
                  <a:lnTo>
                    <a:pt x="243" y="739"/>
                  </a:lnTo>
                  <a:lnTo>
                    <a:pt x="243" y="740"/>
                  </a:lnTo>
                  <a:lnTo>
                    <a:pt x="242" y="740"/>
                  </a:lnTo>
                  <a:lnTo>
                    <a:pt x="242" y="741"/>
                  </a:lnTo>
                  <a:lnTo>
                    <a:pt x="243" y="741"/>
                  </a:lnTo>
                  <a:lnTo>
                    <a:pt x="244" y="740"/>
                  </a:lnTo>
                  <a:lnTo>
                    <a:pt x="245" y="741"/>
                  </a:lnTo>
                  <a:lnTo>
                    <a:pt x="246" y="742"/>
                  </a:lnTo>
                  <a:lnTo>
                    <a:pt x="247" y="739"/>
                  </a:lnTo>
                  <a:lnTo>
                    <a:pt x="248" y="740"/>
                  </a:lnTo>
                  <a:lnTo>
                    <a:pt x="251" y="743"/>
                  </a:lnTo>
                  <a:lnTo>
                    <a:pt x="251" y="742"/>
                  </a:lnTo>
                  <a:lnTo>
                    <a:pt x="252" y="743"/>
                  </a:lnTo>
                  <a:lnTo>
                    <a:pt x="253" y="743"/>
                  </a:lnTo>
                  <a:lnTo>
                    <a:pt x="254" y="743"/>
                  </a:lnTo>
                  <a:lnTo>
                    <a:pt x="255" y="743"/>
                  </a:lnTo>
                  <a:lnTo>
                    <a:pt x="255" y="744"/>
                  </a:lnTo>
                  <a:lnTo>
                    <a:pt x="254" y="745"/>
                  </a:lnTo>
                  <a:lnTo>
                    <a:pt x="254" y="745"/>
                  </a:lnTo>
                  <a:lnTo>
                    <a:pt x="253" y="745"/>
                  </a:lnTo>
                  <a:lnTo>
                    <a:pt x="254" y="746"/>
                  </a:lnTo>
                  <a:lnTo>
                    <a:pt x="255" y="747"/>
                  </a:lnTo>
                  <a:lnTo>
                    <a:pt x="255" y="748"/>
                  </a:lnTo>
                  <a:lnTo>
                    <a:pt x="256" y="749"/>
                  </a:lnTo>
                  <a:lnTo>
                    <a:pt x="255" y="750"/>
                  </a:lnTo>
                  <a:lnTo>
                    <a:pt x="255" y="751"/>
                  </a:lnTo>
                  <a:lnTo>
                    <a:pt x="256" y="754"/>
                  </a:lnTo>
                  <a:lnTo>
                    <a:pt x="257" y="751"/>
                  </a:lnTo>
                  <a:lnTo>
                    <a:pt x="258" y="751"/>
                  </a:lnTo>
                  <a:lnTo>
                    <a:pt x="259" y="750"/>
                  </a:lnTo>
                  <a:lnTo>
                    <a:pt x="258" y="749"/>
                  </a:lnTo>
                  <a:lnTo>
                    <a:pt x="258" y="748"/>
                  </a:lnTo>
                  <a:lnTo>
                    <a:pt x="257" y="748"/>
                  </a:lnTo>
                  <a:lnTo>
                    <a:pt x="259" y="747"/>
                  </a:lnTo>
                  <a:lnTo>
                    <a:pt x="260" y="747"/>
                  </a:lnTo>
                  <a:lnTo>
                    <a:pt x="261" y="748"/>
                  </a:lnTo>
                  <a:lnTo>
                    <a:pt x="262" y="748"/>
                  </a:lnTo>
                  <a:lnTo>
                    <a:pt x="263" y="747"/>
                  </a:lnTo>
                  <a:lnTo>
                    <a:pt x="264" y="748"/>
                  </a:lnTo>
                  <a:lnTo>
                    <a:pt x="263" y="749"/>
                  </a:lnTo>
                  <a:lnTo>
                    <a:pt x="264" y="750"/>
                  </a:lnTo>
                  <a:lnTo>
                    <a:pt x="265" y="750"/>
                  </a:lnTo>
                  <a:lnTo>
                    <a:pt x="266" y="751"/>
                  </a:lnTo>
                  <a:lnTo>
                    <a:pt x="266" y="750"/>
                  </a:lnTo>
                  <a:lnTo>
                    <a:pt x="267" y="750"/>
                  </a:lnTo>
                  <a:lnTo>
                    <a:pt x="267" y="751"/>
                  </a:lnTo>
                  <a:lnTo>
                    <a:pt x="267" y="751"/>
                  </a:lnTo>
                  <a:lnTo>
                    <a:pt x="267" y="752"/>
                  </a:lnTo>
                  <a:lnTo>
                    <a:pt x="267" y="753"/>
                  </a:lnTo>
                  <a:lnTo>
                    <a:pt x="267" y="754"/>
                  </a:lnTo>
                  <a:lnTo>
                    <a:pt x="266" y="756"/>
                  </a:lnTo>
                  <a:lnTo>
                    <a:pt x="265" y="755"/>
                  </a:lnTo>
                  <a:lnTo>
                    <a:pt x="265" y="754"/>
                  </a:lnTo>
                  <a:lnTo>
                    <a:pt x="263" y="761"/>
                  </a:lnTo>
                  <a:lnTo>
                    <a:pt x="262" y="763"/>
                  </a:lnTo>
                  <a:lnTo>
                    <a:pt x="264" y="763"/>
                  </a:lnTo>
                  <a:lnTo>
                    <a:pt x="263" y="761"/>
                  </a:lnTo>
                  <a:lnTo>
                    <a:pt x="265" y="760"/>
                  </a:lnTo>
                  <a:lnTo>
                    <a:pt x="267" y="761"/>
                  </a:lnTo>
                  <a:lnTo>
                    <a:pt x="267" y="762"/>
                  </a:lnTo>
                  <a:lnTo>
                    <a:pt x="266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7" y="763"/>
                  </a:lnTo>
                  <a:lnTo>
                    <a:pt x="268" y="763"/>
                  </a:lnTo>
                  <a:lnTo>
                    <a:pt x="269" y="763"/>
                  </a:lnTo>
                  <a:lnTo>
                    <a:pt x="272" y="763"/>
                  </a:lnTo>
                  <a:lnTo>
                    <a:pt x="274" y="763"/>
                  </a:lnTo>
                  <a:lnTo>
                    <a:pt x="276" y="764"/>
                  </a:lnTo>
                  <a:lnTo>
                    <a:pt x="275" y="766"/>
                  </a:lnTo>
                  <a:lnTo>
                    <a:pt x="273" y="766"/>
                  </a:lnTo>
                  <a:lnTo>
                    <a:pt x="272" y="765"/>
                  </a:lnTo>
                  <a:lnTo>
                    <a:pt x="271" y="764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8" y="769"/>
                  </a:lnTo>
                  <a:lnTo>
                    <a:pt x="267" y="771"/>
                  </a:lnTo>
                  <a:lnTo>
                    <a:pt x="267" y="773"/>
                  </a:lnTo>
                  <a:lnTo>
                    <a:pt x="267" y="773"/>
                  </a:lnTo>
                  <a:lnTo>
                    <a:pt x="262" y="773"/>
                  </a:lnTo>
                  <a:lnTo>
                    <a:pt x="262" y="774"/>
                  </a:lnTo>
                  <a:lnTo>
                    <a:pt x="261" y="774"/>
                  </a:lnTo>
                  <a:lnTo>
                    <a:pt x="262" y="775"/>
                  </a:lnTo>
                  <a:lnTo>
                    <a:pt x="263" y="775"/>
                  </a:lnTo>
                  <a:lnTo>
                    <a:pt x="264" y="775"/>
                  </a:lnTo>
                  <a:lnTo>
                    <a:pt x="265" y="775"/>
                  </a:lnTo>
                  <a:lnTo>
                    <a:pt x="266" y="775"/>
                  </a:lnTo>
                  <a:lnTo>
                    <a:pt x="267" y="775"/>
                  </a:lnTo>
                  <a:lnTo>
                    <a:pt x="268" y="776"/>
                  </a:lnTo>
                  <a:lnTo>
                    <a:pt x="270" y="775"/>
                  </a:lnTo>
                  <a:lnTo>
                    <a:pt x="271" y="775"/>
                  </a:lnTo>
                  <a:lnTo>
                    <a:pt x="273" y="774"/>
                  </a:lnTo>
                  <a:lnTo>
                    <a:pt x="274" y="775"/>
                  </a:lnTo>
                  <a:lnTo>
                    <a:pt x="273" y="775"/>
                  </a:lnTo>
                  <a:lnTo>
                    <a:pt x="273" y="776"/>
                  </a:lnTo>
                  <a:lnTo>
                    <a:pt x="273" y="776"/>
                  </a:lnTo>
                  <a:lnTo>
                    <a:pt x="272" y="777"/>
                  </a:lnTo>
                  <a:lnTo>
                    <a:pt x="275" y="779"/>
                  </a:lnTo>
                  <a:lnTo>
                    <a:pt x="275" y="780"/>
                  </a:lnTo>
                  <a:lnTo>
                    <a:pt x="275" y="781"/>
                  </a:lnTo>
                  <a:lnTo>
                    <a:pt x="276" y="781"/>
                  </a:lnTo>
                  <a:lnTo>
                    <a:pt x="277" y="781"/>
                  </a:lnTo>
                  <a:lnTo>
                    <a:pt x="278" y="781"/>
                  </a:lnTo>
                  <a:lnTo>
                    <a:pt x="279" y="782"/>
                  </a:lnTo>
                  <a:lnTo>
                    <a:pt x="279" y="782"/>
                  </a:lnTo>
                  <a:lnTo>
                    <a:pt x="280" y="783"/>
                  </a:lnTo>
                  <a:lnTo>
                    <a:pt x="281" y="783"/>
                  </a:lnTo>
                  <a:lnTo>
                    <a:pt x="279" y="784"/>
                  </a:lnTo>
                  <a:lnTo>
                    <a:pt x="278" y="785"/>
                  </a:lnTo>
                  <a:lnTo>
                    <a:pt x="279" y="787"/>
                  </a:lnTo>
                  <a:lnTo>
                    <a:pt x="279" y="787"/>
                  </a:lnTo>
                  <a:lnTo>
                    <a:pt x="277" y="787"/>
                  </a:lnTo>
                  <a:lnTo>
                    <a:pt x="276" y="787"/>
                  </a:lnTo>
                  <a:lnTo>
                    <a:pt x="275" y="788"/>
                  </a:lnTo>
                  <a:lnTo>
                    <a:pt x="277" y="790"/>
                  </a:lnTo>
                  <a:lnTo>
                    <a:pt x="277" y="788"/>
                  </a:lnTo>
                  <a:lnTo>
                    <a:pt x="277" y="790"/>
                  </a:lnTo>
                  <a:lnTo>
                    <a:pt x="279" y="794"/>
                  </a:lnTo>
                  <a:lnTo>
                    <a:pt x="280" y="795"/>
                  </a:lnTo>
                  <a:lnTo>
                    <a:pt x="280" y="798"/>
                  </a:lnTo>
                  <a:lnTo>
                    <a:pt x="284" y="803"/>
                  </a:lnTo>
                  <a:lnTo>
                    <a:pt x="284" y="805"/>
                  </a:lnTo>
                  <a:lnTo>
                    <a:pt x="284" y="812"/>
                  </a:lnTo>
                  <a:lnTo>
                    <a:pt x="285" y="813"/>
                  </a:lnTo>
                  <a:lnTo>
                    <a:pt x="285" y="814"/>
                  </a:lnTo>
                  <a:lnTo>
                    <a:pt x="285" y="814"/>
                  </a:lnTo>
                  <a:lnTo>
                    <a:pt x="287" y="815"/>
                  </a:lnTo>
                  <a:lnTo>
                    <a:pt x="287" y="816"/>
                  </a:lnTo>
                  <a:lnTo>
                    <a:pt x="287" y="817"/>
                  </a:lnTo>
                  <a:lnTo>
                    <a:pt x="288" y="818"/>
                  </a:lnTo>
                  <a:close/>
                  <a:moveTo>
                    <a:pt x="387" y="597"/>
                  </a:moveTo>
                  <a:lnTo>
                    <a:pt x="389" y="599"/>
                  </a:lnTo>
                  <a:lnTo>
                    <a:pt x="390" y="601"/>
                  </a:lnTo>
                  <a:lnTo>
                    <a:pt x="390" y="603"/>
                  </a:lnTo>
                  <a:lnTo>
                    <a:pt x="391" y="604"/>
                  </a:lnTo>
                  <a:lnTo>
                    <a:pt x="390" y="606"/>
                  </a:lnTo>
                  <a:lnTo>
                    <a:pt x="388" y="605"/>
                  </a:lnTo>
                  <a:lnTo>
                    <a:pt x="385" y="601"/>
                  </a:lnTo>
                  <a:lnTo>
                    <a:pt x="384" y="600"/>
                  </a:lnTo>
                  <a:lnTo>
                    <a:pt x="386" y="599"/>
                  </a:lnTo>
                  <a:lnTo>
                    <a:pt x="386" y="597"/>
                  </a:lnTo>
                  <a:lnTo>
                    <a:pt x="386" y="596"/>
                  </a:lnTo>
                  <a:lnTo>
                    <a:pt x="387" y="597"/>
                  </a:lnTo>
                  <a:close/>
                  <a:moveTo>
                    <a:pt x="346" y="541"/>
                  </a:moveTo>
                  <a:lnTo>
                    <a:pt x="345" y="542"/>
                  </a:lnTo>
                  <a:lnTo>
                    <a:pt x="345" y="543"/>
                  </a:lnTo>
                  <a:lnTo>
                    <a:pt x="345" y="545"/>
                  </a:lnTo>
                  <a:lnTo>
                    <a:pt x="345" y="547"/>
                  </a:lnTo>
                  <a:lnTo>
                    <a:pt x="345" y="548"/>
                  </a:lnTo>
                  <a:lnTo>
                    <a:pt x="345" y="550"/>
                  </a:lnTo>
                  <a:lnTo>
                    <a:pt x="343" y="551"/>
                  </a:lnTo>
                  <a:lnTo>
                    <a:pt x="341" y="551"/>
                  </a:lnTo>
                  <a:lnTo>
                    <a:pt x="343" y="552"/>
                  </a:lnTo>
                  <a:lnTo>
                    <a:pt x="345" y="554"/>
                  </a:lnTo>
                  <a:lnTo>
                    <a:pt x="345" y="556"/>
                  </a:lnTo>
                  <a:lnTo>
                    <a:pt x="344" y="558"/>
                  </a:lnTo>
                  <a:lnTo>
                    <a:pt x="344" y="557"/>
                  </a:lnTo>
                  <a:lnTo>
                    <a:pt x="343" y="557"/>
                  </a:lnTo>
                  <a:lnTo>
                    <a:pt x="342" y="557"/>
                  </a:lnTo>
                  <a:lnTo>
                    <a:pt x="341" y="556"/>
                  </a:lnTo>
                  <a:lnTo>
                    <a:pt x="340" y="555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8" y="553"/>
                  </a:lnTo>
                  <a:lnTo>
                    <a:pt x="337" y="551"/>
                  </a:lnTo>
                  <a:lnTo>
                    <a:pt x="336" y="551"/>
                  </a:lnTo>
                  <a:lnTo>
                    <a:pt x="334" y="553"/>
                  </a:lnTo>
                  <a:lnTo>
                    <a:pt x="333" y="552"/>
                  </a:lnTo>
                  <a:lnTo>
                    <a:pt x="330" y="553"/>
                  </a:lnTo>
                  <a:lnTo>
                    <a:pt x="328" y="552"/>
                  </a:lnTo>
                  <a:lnTo>
                    <a:pt x="328" y="553"/>
                  </a:lnTo>
                  <a:lnTo>
                    <a:pt x="327" y="554"/>
                  </a:lnTo>
                  <a:lnTo>
                    <a:pt x="320" y="554"/>
                  </a:lnTo>
                  <a:lnTo>
                    <a:pt x="318" y="553"/>
                  </a:lnTo>
                  <a:lnTo>
                    <a:pt x="316" y="552"/>
                  </a:lnTo>
                  <a:lnTo>
                    <a:pt x="315" y="548"/>
                  </a:lnTo>
                  <a:lnTo>
                    <a:pt x="316" y="547"/>
                  </a:lnTo>
                  <a:lnTo>
                    <a:pt x="318" y="545"/>
                  </a:lnTo>
                  <a:lnTo>
                    <a:pt x="321" y="545"/>
                  </a:lnTo>
                  <a:lnTo>
                    <a:pt x="322" y="544"/>
                  </a:lnTo>
                  <a:lnTo>
                    <a:pt x="323" y="545"/>
                  </a:lnTo>
                  <a:lnTo>
                    <a:pt x="326" y="546"/>
                  </a:lnTo>
                  <a:lnTo>
                    <a:pt x="327" y="547"/>
                  </a:lnTo>
                  <a:lnTo>
                    <a:pt x="328" y="547"/>
                  </a:lnTo>
                  <a:lnTo>
                    <a:pt x="330" y="547"/>
                  </a:lnTo>
                  <a:lnTo>
                    <a:pt x="330" y="546"/>
                  </a:lnTo>
                  <a:lnTo>
                    <a:pt x="330" y="545"/>
                  </a:lnTo>
                  <a:lnTo>
                    <a:pt x="331" y="544"/>
                  </a:lnTo>
                  <a:lnTo>
                    <a:pt x="331" y="543"/>
                  </a:lnTo>
                  <a:lnTo>
                    <a:pt x="333" y="543"/>
                  </a:lnTo>
                  <a:lnTo>
                    <a:pt x="336" y="543"/>
                  </a:lnTo>
                  <a:lnTo>
                    <a:pt x="335" y="545"/>
                  </a:lnTo>
                  <a:lnTo>
                    <a:pt x="336" y="546"/>
                  </a:lnTo>
                  <a:lnTo>
                    <a:pt x="338" y="546"/>
                  </a:lnTo>
                  <a:lnTo>
                    <a:pt x="339" y="546"/>
                  </a:lnTo>
                  <a:lnTo>
                    <a:pt x="339" y="545"/>
                  </a:lnTo>
                  <a:lnTo>
                    <a:pt x="339" y="544"/>
                  </a:lnTo>
                  <a:lnTo>
                    <a:pt x="340" y="543"/>
                  </a:lnTo>
                  <a:lnTo>
                    <a:pt x="341" y="543"/>
                  </a:lnTo>
                  <a:lnTo>
                    <a:pt x="342" y="540"/>
                  </a:lnTo>
                  <a:lnTo>
                    <a:pt x="343" y="538"/>
                  </a:lnTo>
                  <a:lnTo>
                    <a:pt x="344" y="538"/>
                  </a:lnTo>
                  <a:lnTo>
                    <a:pt x="345" y="538"/>
                  </a:lnTo>
                  <a:lnTo>
                    <a:pt x="345" y="539"/>
                  </a:lnTo>
                  <a:lnTo>
                    <a:pt x="346" y="540"/>
                  </a:lnTo>
                  <a:lnTo>
                    <a:pt x="346" y="541"/>
                  </a:lnTo>
                  <a:close/>
                  <a:moveTo>
                    <a:pt x="292" y="514"/>
                  </a:moveTo>
                  <a:lnTo>
                    <a:pt x="292" y="515"/>
                  </a:lnTo>
                  <a:lnTo>
                    <a:pt x="293" y="517"/>
                  </a:lnTo>
                  <a:lnTo>
                    <a:pt x="292" y="519"/>
                  </a:lnTo>
                  <a:lnTo>
                    <a:pt x="291" y="521"/>
                  </a:lnTo>
                  <a:lnTo>
                    <a:pt x="289" y="521"/>
                  </a:lnTo>
                  <a:lnTo>
                    <a:pt x="287" y="518"/>
                  </a:lnTo>
                  <a:lnTo>
                    <a:pt x="289" y="514"/>
                  </a:lnTo>
                  <a:lnTo>
                    <a:pt x="291" y="513"/>
                  </a:lnTo>
                  <a:lnTo>
                    <a:pt x="292" y="514"/>
                  </a:lnTo>
                  <a:close/>
                  <a:moveTo>
                    <a:pt x="519" y="219"/>
                  </a:moveTo>
                  <a:lnTo>
                    <a:pt x="520" y="216"/>
                  </a:lnTo>
                  <a:lnTo>
                    <a:pt x="522" y="216"/>
                  </a:lnTo>
                  <a:lnTo>
                    <a:pt x="524" y="216"/>
                  </a:lnTo>
                  <a:lnTo>
                    <a:pt x="526" y="218"/>
                  </a:lnTo>
                  <a:lnTo>
                    <a:pt x="525" y="217"/>
                  </a:lnTo>
                  <a:lnTo>
                    <a:pt x="523" y="217"/>
                  </a:lnTo>
                  <a:lnTo>
                    <a:pt x="520" y="217"/>
                  </a:lnTo>
                  <a:lnTo>
                    <a:pt x="516" y="227"/>
                  </a:lnTo>
                  <a:lnTo>
                    <a:pt x="515" y="226"/>
                  </a:lnTo>
                  <a:lnTo>
                    <a:pt x="516" y="223"/>
                  </a:lnTo>
                  <a:lnTo>
                    <a:pt x="519" y="219"/>
                  </a:lnTo>
                  <a:close/>
                  <a:moveTo>
                    <a:pt x="699" y="1054"/>
                  </a:moveTo>
                  <a:lnTo>
                    <a:pt x="698" y="1052"/>
                  </a:lnTo>
                  <a:lnTo>
                    <a:pt x="700" y="1052"/>
                  </a:lnTo>
                  <a:lnTo>
                    <a:pt x="700" y="1053"/>
                  </a:lnTo>
                  <a:lnTo>
                    <a:pt x="699" y="1054"/>
                  </a:lnTo>
                  <a:close/>
                  <a:moveTo>
                    <a:pt x="719" y="1049"/>
                  </a:moveTo>
                  <a:lnTo>
                    <a:pt x="719" y="1051"/>
                  </a:lnTo>
                  <a:lnTo>
                    <a:pt x="720" y="1051"/>
                  </a:lnTo>
                  <a:lnTo>
                    <a:pt x="720" y="1052"/>
                  </a:lnTo>
                  <a:lnTo>
                    <a:pt x="719" y="1052"/>
                  </a:lnTo>
                  <a:lnTo>
                    <a:pt x="717" y="1051"/>
                  </a:lnTo>
                  <a:lnTo>
                    <a:pt x="716" y="1050"/>
                  </a:lnTo>
                  <a:lnTo>
                    <a:pt x="716" y="1048"/>
                  </a:lnTo>
                  <a:lnTo>
                    <a:pt x="717" y="1048"/>
                  </a:lnTo>
                  <a:lnTo>
                    <a:pt x="718" y="1048"/>
                  </a:lnTo>
                  <a:lnTo>
                    <a:pt x="719" y="1049"/>
                  </a:lnTo>
                  <a:close/>
                  <a:moveTo>
                    <a:pt x="592" y="1033"/>
                  </a:moveTo>
                  <a:lnTo>
                    <a:pt x="594" y="1033"/>
                  </a:lnTo>
                  <a:lnTo>
                    <a:pt x="595" y="1034"/>
                  </a:lnTo>
                  <a:lnTo>
                    <a:pt x="595" y="1034"/>
                  </a:lnTo>
                  <a:lnTo>
                    <a:pt x="593" y="1036"/>
                  </a:lnTo>
                  <a:lnTo>
                    <a:pt x="592" y="1036"/>
                  </a:lnTo>
                  <a:lnTo>
                    <a:pt x="591" y="1035"/>
                  </a:lnTo>
                  <a:lnTo>
                    <a:pt x="591" y="1034"/>
                  </a:lnTo>
                  <a:lnTo>
                    <a:pt x="592" y="1034"/>
                  </a:lnTo>
                  <a:lnTo>
                    <a:pt x="592" y="1033"/>
                  </a:lnTo>
                  <a:close/>
                  <a:moveTo>
                    <a:pt x="778" y="1022"/>
                  </a:moveTo>
                  <a:lnTo>
                    <a:pt x="778" y="1022"/>
                  </a:lnTo>
                  <a:lnTo>
                    <a:pt x="779" y="1023"/>
                  </a:lnTo>
                  <a:lnTo>
                    <a:pt x="778" y="1024"/>
                  </a:lnTo>
                  <a:lnTo>
                    <a:pt x="778" y="1025"/>
                  </a:lnTo>
                  <a:lnTo>
                    <a:pt x="778" y="1026"/>
                  </a:lnTo>
                  <a:lnTo>
                    <a:pt x="778" y="1026"/>
                  </a:lnTo>
                  <a:lnTo>
                    <a:pt x="777" y="1027"/>
                  </a:lnTo>
                  <a:lnTo>
                    <a:pt x="776" y="1027"/>
                  </a:lnTo>
                  <a:lnTo>
                    <a:pt x="774" y="1025"/>
                  </a:lnTo>
                  <a:lnTo>
                    <a:pt x="774" y="1024"/>
                  </a:lnTo>
                  <a:lnTo>
                    <a:pt x="775" y="1024"/>
                  </a:lnTo>
                  <a:lnTo>
                    <a:pt x="776" y="1023"/>
                  </a:lnTo>
                  <a:lnTo>
                    <a:pt x="776" y="1022"/>
                  </a:lnTo>
                  <a:lnTo>
                    <a:pt x="777" y="1022"/>
                  </a:lnTo>
                  <a:lnTo>
                    <a:pt x="778" y="1022"/>
                  </a:lnTo>
                  <a:close/>
                  <a:moveTo>
                    <a:pt x="615" y="789"/>
                  </a:moveTo>
                  <a:lnTo>
                    <a:pt x="616" y="788"/>
                  </a:lnTo>
                  <a:lnTo>
                    <a:pt x="616" y="790"/>
                  </a:lnTo>
                  <a:lnTo>
                    <a:pt x="615" y="790"/>
                  </a:lnTo>
                  <a:lnTo>
                    <a:pt x="615" y="789"/>
                  </a:lnTo>
                  <a:close/>
                  <a:moveTo>
                    <a:pt x="259" y="737"/>
                  </a:moveTo>
                  <a:lnTo>
                    <a:pt x="260" y="738"/>
                  </a:lnTo>
                  <a:lnTo>
                    <a:pt x="260" y="739"/>
                  </a:lnTo>
                  <a:lnTo>
                    <a:pt x="259" y="742"/>
                  </a:lnTo>
                  <a:lnTo>
                    <a:pt x="259" y="743"/>
                  </a:lnTo>
                  <a:lnTo>
                    <a:pt x="259" y="744"/>
                  </a:lnTo>
                  <a:lnTo>
                    <a:pt x="259" y="745"/>
                  </a:lnTo>
                  <a:lnTo>
                    <a:pt x="258" y="744"/>
                  </a:lnTo>
                  <a:lnTo>
                    <a:pt x="257" y="743"/>
                  </a:lnTo>
                  <a:lnTo>
                    <a:pt x="256" y="743"/>
                  </a:lnTo>
                  <a:lnTo>
                    <a:pt x="255" y="743"/>
                  </a:lnTo>
                  <a:lnTo>
                    <a:pt x="256" y="740"/>
                  </a:lnTo>
                  <a:lnTo>
                    <a:pt x="256" y="739"/>
                  </a:lnTo>
                  <a:lnTo>
                    <a:pt x="256" y="739"/>
                  </a:lnTo>
                  <a:lnTo>
                    <a:pt x="257" y="737"/>
                  </a:lnTo>
                  <a:lnTo>
                    <a:pt x="258" y="736"/>
                  </a:lnTo>
                  <a:lnTo>
                    <a:pt x="259" y="737"/>
                  </a:lnTo>
                  <a:close/>
                  <a:moveTo>
                    <a:pt x="255" y="738"/>
                  </a:moveTo>
                  <a:lnTo>
                    <a:pt x="255" y="739"/>
                  </a:lnTo>
                  <a:lnTo>
                    <a:pt x="252" y="739"/>
                  </a:lnTo>
                  <a:lnTo>
                    <a:pt x="250" y="739"/>
                  </a:lnTo>
                  <a:lnTo>
                    <a:pt x="250" y="739"/>
                  </a:lnTo>
                  <a:lnTo>
                    <a:pt x="250" y="737"/>
                  </a:lnTo>
                  <a:lnTo>
                    <a:pt x="251" y="737"/>
                  </a:lnTo>
                  <a:lnTo>
                    <a:pt x="251" y="736"/>
                  </a:lnTo>
                  <a:lnTo>
                    <a:pt x="252" y="735"/>
                  </a:lnTo>
                  <a:lnTo>
                    <a:pt x="252" y="734"/>
                  </a:lnTo>
                  <a:lnTo>
                    <a:pt x="253" y="734"/>
                  </a:lnTo>
                  <a:lnTo>
                    <a:pt x="254" y="733"/>
                  </a:lnTo>
                  <a:lnTo>
                    <a:pt x="255" y="733"/>
                  </a:lnTo>
                  <a:lnTo>
                    <a:pt x="255" y="734"/>
                  </a:lnTo>
                  <a:lnTo>
                    <a:pt x="255" y="735"/>
                  </a:lnTo>
                  <a:lnTo>
                    <a:pt x="255" y="736"/>
                  </a:lnTo>
                  <a:lnTo>
                    <a:pt x="255" y="738"/>
                  </a:lnTo>
                  <a:lnTo>
                    <a:pt x="255" y="738"/>
                  </a:lnTo>
                  <a:close/>
                  <a:moveTo>
                    <a:pt x="333" y="602"/>
                  </a:moveTo>
                  <a:lnTo>
                    <a:pt x="334" y="601"/>
                  </a:lnTo>
                  <a:lnTo>
                    <a:pt x="335" y="603"/>
                  </a:lnTo>
                  <a:lnTo>
                    <a:pt x="334" y="605"/>
                  </a:lnTo>
                  <a:lnTo>
                    <a:pt x="333" y="605"/>
                  </a:lnTo>
                  <a:lnTo>
                    <a:pt x="333" y="602"/>
                  </a:lnTo>
                  <a:close/>
                  <a:moveTo>
                    <a:pt x="315" y="571"/>
                  </a:moveTo>
                  <a:lnTo>
                    <a:pt x="315" y="572"/>
                  </a:lnTo>
                  <a:lnTo>
                    <a:pt x="315" y="573"/>
                  </a:lnTo>
                  <a:lnTo>
                    <a:pt x="315" y="574"/>
                  </a:lnTo>
                  <a:lnTo>
                    <a:pt x="314" y="575"/>
                  </a:lnTo>
                  <a:lnTo>
                    <a:pt x="313" y="575"/>
                  </a:lnTo>
                  <a:lnTo>
                    <a:pt x="312" y="574"/>
                  </a:lnTo>
                  <a:lnTo>
                    <a:pt x="311" y="573"/>
                  </a:lnTo>
                  <a:lnTo>
                    <a:pt x="311" y="572"/>
                  </a:lnTo>
                  <a:lnTo>
                    <a:pt x="312" y="572"/>
                  </a:lnTo>
                  <a:lnTo>
                    <a:pt x="313" y="571"/>
                  </a:lnTo>
                  <a:lnTo>
                    <a:pt x="314" y="570"/>
                  </a:lnTo>
                  <a:lnTo>
                    <a:pt x="315" y="571"/>
                  </a:lnTo>
                  <a:lnTo>
                    <a:pt x="315" y="571"/>
                  </a:lnTo>
                  <a:close/>
                  <a:moveTo>
                    <a:pt x="517" y="212"/>
                  </a:moveTo>
                  <a:lnTo>
                    <a:pt x="518" y="212"/>
                  </a:lnTo>
                  <a:lnTo>
                    <a:pt x="520" y="214"/>
                  </a:lnTo>
                  <a:lnTo>
                    <a:pt x="520" y="216"/>
                  </a:lnTo>
                  <a:lnTo>
                    <a:pt x="519" y="216"/>
                  </a:lnTo>
                  <a:lnTo>
                    <a:pt x="517" y="216"/>
                  </a:lnTo>
                  <a:lnTo>
                    <a:pt x="516" y="216"/>
                  </a:lnTo>
                  <a:lnTo>
                    <a:pt x="515" y="215"/>
                  </a:lnTo>
                  <a:lnTo>
                    <a:pt x="517" y="2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5" name="Freeform 165">
              <a:extLst>
                <a:ext uri="{FF2B5EF4-FFF2-40B4-BE49-F238E27FC236}">
                  <a16:creationId xmlns:a16="http://schemas.microsoft.com/office/drawing/2014/main" id="{AF26622B-9297-8894-13AC-C01AA0D73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5988" y="2039169"/>
              <a:ext cx="491209" cy="584638"/>
            </a:xfrm>
            <a:custGeom>
              <a:avLst/>
              <a:gdLst>
                <a:gd name="T0" fmla="*/ 346 w 347"/>
                <a:gd name="T1" fmla="*/ 84 h 413"/>
                <a:gd name="T2" fmla="*/ 317 w 347"/>
                <a:gd name="T3" fmla="*/ 138 h 413"/>
                <a:gd name="T4" fmla="*/ 301 w 347"/>
                <a:gd name="T5" fmla="*/ 155 h 413"/>
                <a:gd name="T6" fmla="*/ 326 w 347"/>
                <a:gd name="T7" fmla="*/ 166 h 413"/>
                <a:gd name="T8" fmla="*/ 324 w 347"/>
                <a:gd name="T9" fmla="*/ 205 h 413"/>
                <a:gd name="T10" fmla="*/ 302 w 347"/>
                <a:gd name="T11" fmla="*/ 223 h 413"/>
                <a:gd name="T12" fmla="*/ 311 w 347"/>
                <a:gd name="T13" fmla="*/ 239 h 413"/>
                <a:gd name="T14" fmla="*/ 270 w 347"/>
                <a:gd name="T15" fmla="*/ 259 h 413"/>
                <a:gd name="T16" fmla="*/ 248 w 347"/>
                <a:gd name="T17" fmla="*/ 250 h 413"/>
                <a:gd name="T18" fmla="*/ 235 w 347"/>
                <a:gd name="T19" fmla="*/ 262 h 413"/>
                <a:gd name="T20" fmla="*/ 248 w 347"/>
                <a:gd name="T21" fmla="*/ 284 h 413"/>
                <a:gd name="T22" fmla="*/ 257 w 347"/>
                <a:gd name="T23" fmla="*/ 325 h 413"/>
                <a:gd name="T24" fmla="*/ 253 w 347"/>
                <a:gd name="T25" fmla="*/ 351 h 413"/>
                <a:gd name="T26" fmla="*/ 228 w 347"/>
                <a:gd name="T27" fmla="*/ 369 h 413"/>
                <a:gd name="T28" fmla="*/ 238 w 347"/>
                <a:gd name="T29" fmla="*/ 386 h 413"/>
                <a:gd name="T30" fmla="*/ 239 w 347"/>
                <a:gd name="T31" fmla="*/ 401 h 413"/>
                <a:gd name="T32" fmla="*/ 229 w 347"/>
                <a:gd name="T33" fmla="*/ 413 h 413"/>
                <a:gd name="T34" fmla="*/ 211 w 347"/>
                <a:gd name="T35" fmla="*/ 406 h 413"/>
                <a:gd name="T36" fmla="*/ 217 w 347"/>
                <a:gd name="T37" fmla="*/ 382 h 413"/>
                <a:gd name="T38" fmla="*/ 221 w 347"/>
                <a:gd name="T39" fmla="*/ 364 h 413"/>
                <a:gd name="T40" fmla="*/ 217 w 347"/>
                <a:gd name="T41" fmla="*/ 354 h 413"/>
                <a:gd name="T42" fmla="*/ 197 w 347"/>
                <a:gd name="T43" fmla="*/ 339 h 413"/>
                <a:gd name="T44" fmla="*/ 164 w 347"/>
                <a:gd name="T45" fmla="*/ 332 h 413"/>
                <a:gd name="T46" fmla="*/ 151 w 347"/>
                <a:gd name="T47" fmla="*/ 308 h 413"/>
                <a:gd name="T48" fmla="*/ 127 w 347"/>
                <a:gd name="T49" fmla="*/ 316 h 413"/>
                <a:gd name="T50" fmla="*/ 116 w 347"/>
                <a:gd name="T51" fmla="*/ 316 h 413"/>
                <a:gd name="T52" fmla="*/ 97 w 347"/>
                <a:gd name="T53" fmla="*/ 311 h 413"/>
                <a:gd name="T54" fmla="*/ 85 w 347"/>
                <a:gd name="T55" fmla="*/ 324 h 413"/>
                <a:gd name="T56" fmla="*/ 65 w 347"/>
                <a:gd name="T57" fmla="*/ 317 h 413"/>
                <a:gd name="T58" fmla="*/ 34 w 347"/>
                <a:gd name="T59" fmla="*/ 315 h 413"/>
                <a:gd name="T60" fmla="*/ 9 w 347"/>
                <a:gd name="T61" fmla="*/ 297 h 413"/>
                <a:gd name="T62" fmla="*/ 60 w 347"/>
                <a:gd name="T63" fmla="*/ 301 h 413"/>
                <a:gd name="T64" fmla="*/ 85 w 347"/>
                <a:gd name="T65" fmla="*/ 306 h 413"/>
                <a:gd name="T66" fmla="*/ 73 w 347"/>
                <a:gd name="T67" fmla="*/ 289 h 413"/>
                <a:gd name="T68" fmla="*/ 70 w 347"/>
                <a:gd name="T69" fmla="*/ 279 h 413"/>
                <a:gd name="T70" fmla="*/ 50 w 347"/>
                <a:gd name="T71" fmla="*/ 262 h 413"/>
                <a:gd name="T72" fmla="*/ 64 w 347"/>
                <a:gd name="T73" fmla="*/ 256 h 413"/>
                <a:gd name="T74" fmla="*/ 60 w 347"/>
                <a:gd name="T75" fmla="*/ 234 h 413"/>
                <a:gd name="T76" fmla="*/ 117 w 347"/>
                <a:gd name="T77" fmla="*/ 121 h 413"/>
                <a:gd name="T78" fmla="*/ 133 w 347"/>
                <a:gd name="T79" fmla="*/ 97 h 413"/>
                <a:gd name="T80" fmla="*/ 185 w 347"/>
                <a:gd name="T81" fmla="*/ 66 h 413"/>
                <a:gd name="T82" fmla="*/ 229 w 347"/>
                <a:gd name="T83" fmla="*/ 26 h 413"/>
                <a:gd name="T84" fmla="*/ 314 w 347"/>
                <a:gd name="T85" fmla="*/ 16 h 413"/>
                <a:gd name="T86" fmla="*/ 334 w 347"/>
                <a:gd name="T87" fmla="*/ 38 h 413"/>
                <a:gd name="T88" fmla="*/ 14 w 347"/>
                <a:gd name="T89" fmla="*/ 319 h 413"/>
                <a:gd name="T90" fmla="*/ 57 w 347"/>
                <a:gd name="T91" fmla="*/ 318 h 413"/>
                <a:gd name="T92" fmla="*/ 76 w 347"/>
                <a:gd name="T93" fmla="*/ 323 h 413"/>
                <a:gd name="T94" fmla="*/ 38 w 347"/>
                <a:gd name="T95" fmla="*/ 344 h 413"/>
                <a:gd name="T96" fmla="*/ 13 w 347"/>
                <a:gd name="T97" fmla="*/ 343 h 413"/>
                <a:gd name="T98" fmla="*/ 67 w 347"/>
                <a:gd name="T99" fmla="*/ 283 h 413"/>
                <a:gd name="T100" fmla="*/ 42 w 347"/>
                <a:gd name="T101" fmla="*/ 277 h 413"/>
                <a:gd name="T102" fmla="*/ 44 w 347"/>
                <a:gd name="T103" fmla="*/ 270 h 413"/>
                <a:gd name="T104" fmla="*/ 136 w 347"/>
                <a:gd name="T105" fmla="*/ 77 h 413"/>
                <a:gd name="T106" fmla="*/ 139 w 347"/>
                <a:gd name="T107" fmla="*/ 57 h 413"/>
                <a:gd name="T108" fmla="*/ 156 w 347"/>
                <a:gd name="T109" fmla="*/ 38 h 413"/>
                <a:gd name="T110" fmla="*/ 192 w 347"/>
                <a:gd name="T111" fmla="*/ 20 h 413"/>
                <a:gd name="T112" fmla="*/ 173 w 347"/>
                <a:gd name="T113" fmla="*/ 23 h 413"/>
                <a:gd name="T114" fmla="*/ 208 w 347"/>
                <a:gd name="T115" fmla="*/ 12 h 413"/>
                <a:gd name="T116" fmla="*/ 252 w 347"/>
                <a:gd name="T117" fmla="*/ 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7" h="413">
                  <a:moveTo>
                    <a:pt x="346" y="47"/>
                  </a:moveTo>
                  <a:lnTo>
                    <a:pt x="347" y="51"/>
                  </a:lnTo>
                  <a:lnTo>
                    <a:pt x="347" y="54"/>
                  </a:lnTo>
                  <a:lnTo>
                    <a:pt x="346" y="56"/>
                  </a:lnTo>
                  <a:lnTo>
                    <a:pt x="346" y="59"/>
                  </a:lnTo>
                  <a:lnTo>
                    <a:pt x="344" y="62"/>
                  </a:lnTo>
                  <a:lnTo>
                    <a:pt x="344" y="63"/>
                  </a:lnTo>
                  <a:lnTo>
                    <a:pt x="344" y="65"/>
                  </a:lnTo>
                  <a:lnTo>
                    <a:pt x="344" y="66"/>
                  </a:lnTo>
                  <a:lnTo>
                    <a:pt x="345" y="66"/>
                  </a:lnTo>
                  <a:lnTo>
                    <a:pt x="345" y="68"/>
                  </a:lnTo>
                  <a:lnTo>
                    <a:pt x="346" y="78"/>
                  </a:lnTo>
                  <a:lnTo>
                    <a:pt x="346" y="84"/>
                  </a:lnTo>
                  <a:lnTo>
                    <a:pt x="345" y="89"/>
                  </a:lnTo>
                  <a:lnTo>
                    <a:pt x="344" y="94"/>
                  </a:lnTo>
                  <a:lnTo>
                    <a:pt x="336" y="106"/>
                  </a:lnTo>
                  <a:lnTo>
                    <a:pt x="335" y="108"/>
                  </a:lnTo>
                  <a:lnTo>
                    <a:pt x="334" y="110"/>
                  </a:lnTo>
                  <a:lnTo>
                    <a:pt x="333" y="115"/>
                  </a:lnTo>
                  <a:lnTo>
                    <a:pt x="333" y="132"/>
                  </a:lnTo>
                  <a:lnTo>
                    <a:pt x="332" y="137"/>
                  </a:lnTo>
                  <a:lnTo>
                    <a:pt x="331" y="139"/>
                  </a:lnTo>
                  <a:lnTo>
                    <a:pt x="327" y="138"/>
                  </a:lnTo>
                  <a:lnTo>
                    <a:pt x="326" y="138"/>
                  </a:lnTo>
                  <a:lnTo>
                    <a:pt x="321" y="138"/>
                  </a:lnTo>
                  <a:lnTo>
                    <a:pt x="317" y="138"/>
                  </a:lnTo>
                  <a:lnTo>
                    <a:pt x="308" y="138"/>
                  </a:lnTo>
                  <a:lnTo>
                    <a:pt x="305" y="138"/>
                  </a:lnTo>
                  <a:lnTo>
                    <a:pt x="303" y="139"/>
                  </a:lnTo>
                  <a:lnTo>
                    <a:pt x="302" y="141"/>
                  </a:lnTo>
                  <a:lnTo>
                    <a:pt x="302" y="142"/>
                  </a:lnTo>
                  <a:lnTo>
                    <a:pt x="302" y="144"/>
                  </a:lnTo>
                  <a:lnTo>
                    <a:pt x="302" y="144"/>
                  </a:lnTo>
                  <a:lnTo>
                    <a:pt x="302" y="146"/>
                  </a:lnTo>
                  <a:lnTo>
                    <a:pt x="302" y="147"/>
                  </a:lnTo>
                  <a:lnTo>
                    <a:pt x="306" y="150"/>
                  </a:lnTo>
                  <a:lnTo>
                    <a:pt x="301" y="152"/>
                  </a:lnTo>
                  <a:lnTo>
                    <a:pt x="299" y="152"/>
                  </a:lnTo>
                  <a:lnTo>
                    <a:pt x="301" y="155"/>
                  </a:lnTo>
                  <a:lnTo>
                    <a:pt x="301" y="157"/>
                  </a:lnTo>
                  <a:lnTo>
                    <a:pt x="301" y="160"/>
                  </a:lnTo>
                  <a:lnTo>
                    <a:pt x="302" y="163"/>
                  </a:lnTo>
                  <a:lnTo>
                    <a:pt x="303" y="164"/>
                  </a:lnTo>
                  <a:lnTo>
                    <a:pt x="306" y="165"/>
                  </a:lnTo>
                  <a:lnTo>
                    <a:pt x="313" y="166"/>
                  </a:lnTo>
                  <a:lnTo>
                    <a:pt x="317" y="169"/>
                  </a:lnTo>
                  <a:lnTo>
                    <a:pt x="320" y="169"/>
                  </a:lnTo>
                  <a:lnTo>
                    <a:pt x="322" y="169"/>
                  </a:lnTo>
                  <a:lnTo>
                    <a:pt x="325" y="168"/>
                  </a:lnTo>
                  <a:lnTo>
                    <a:pt x="326" y="167"/>
                  </a:lnTo>
                  <a:lnTo>
                    <a:pt x="326" y="166"/>
                  </a:lnTo>
                  <a:lnTo>
                    <a:pt x="326" y="166"/>
                  </a:lnTo>
                  <a:lnTo>
                    <a:pt x="332" y="175"/>
                  </a:lnTo>
                  <a:lnTo>
                    <a:pt x="333" y="179"/>
                  </a:lnTo>
                  <a:lnTo>
                    <a:pt x="332" y="184"/>
                  </a:lnTo>
                  <a:lnTo>
                    <a:pt x="331" y="188"/>
                  </a:lnTo>
                  <a:lnTo>
                    <a:pt x="330" y="190"/>
                  </a:lnTo>
                  <a:lnTo>
                    <a:pt x="330" y="193"/>
                  </a:lnTo>
                  <a:lnTo>
                    <a:pt x="331" y="196"/>
                  </a:lnTo>
                  <a:lnTo>
                    <a:pt x="332" y="197"/>
                  </a:lnTo>
                  <a:lnTo>
                    <a:pt x="332" y="198"/>
                  </a:lnTo>
                  <a:lnTo>
                    <a:pt x="332" y="199"/>
                  </a:lnTo>
                  <a:lnTo>
                    <a:pt x="327" y="201"/>
                  </a:lnTo>
                  <a:lnTo>
                    <a:pt x="326" y="202"/>
                  </a:lnTo>
                  <a:lnTo>
                    <a:pt x="324" y="205"/>
                  </a:lnTo>
                  <a:lnTo>
                    <a:pt x="322" y="207"/>
                  </a:lnTo>
                  <a:lnTo>
                    <a:pt x="319" y="209"/>
                  </a:lnTo>
                  <a:lnTo>
                    <a:pt x="317" y="211"/>
                  </a:lnTo>
                  <a:lnTo>
                    <a:pt x="314" y="215"/>
                  </a:lnTo>
                  <a:lnTo>
                    <a:pt x="314" y="216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07" y="217"/>
                  </a:lnTo>
                  <a:lnTo>
                    <a:pt x="305" y="218"/>
                  </a:lnTo>
                  <a:lnTo>
                    <a:pt x="304" y="219"/>
                  </a:lnTo>
                  <a:lnTo>
                    <a:pt x="303" y="222"/>
                  </a:lnTo>
                  <a:lnTo>
                    <a:pt x="303" y="223"/>
                  </a:lnTo>
                  <a:lnTo>
                    <a:pt x="302" y="223"/>
                  </a:lnTo>
                  <a:lnTo>
                    <a:pt x="301" y="223"/>
                  </a:lnTo>
                  <a:lnTo>
                    <a:pt x="300" y="223"/>
                  </a:lnTo>
                  <a:lnTo>
                    <a:pt x="299" y="225"/>
                  </a:lnTo>
                  <a:lnTo>
                    <a:pt x="300" y="227"/>
                  </a:lnTo>
                  <a:lnTo>
                    <a:pt x="301" y="228"/>
                  </a:lnTo>
                  <a:lnTo>
                    <a:pt x="303" y="229"/>
                  </a:lnTo>
                  <a:lnTo>
                    <a:pt x="309" y="232"/>
                  </a:lnTo>
                  <a:lnTo>
                    <a:pt x="311" y="235"/>
                  </a:lnTo>
                  <a:lnTo>
                    <a:pt x="312" y="235"/>
                  </a:lnTo>
                  <a:lnTo>
                    <a:pt x="312" y="236"/>
                  </a:lnTo>
                  <a:lnTo>
                    <a:pt x="312" y="238"/>
                  </a:lnTo>
                  <a:lnTo>
                    <a:pt x="311" y="238"/>
                  </a:lnTo>
                  <a:lnTo>
                    <a:pt x="311" y="239"/>
                  </a:lnTo>
                  <a:lnTo>
                    <a:pt x="310" y="240"/>
                  </a:lnTo>
                  <a:lnTo>
                    <a:pt x="308" y="243"/>
                  </a:lnTo>
                  <a:lnTo>
                    <a:pt x="306" y="246"/>
                  </a:lnTo>
                  <a:lnTo>
                    <a:pt x="303" y="247"/>
                  </a:lnTo>
                  <a:lnTo>
                    <a:pt x="296" y="247"/>
                  </a:lnTo>
                  <a:lnTo>
                    <a:pt x="286" y="250"/>
                  </a:lnTo>
                  <a:lnTo>
                    <a:pt x="282" y="253"/>
                  </a:lnTo>
                  <a:lnTo>
                    <a:pt x="280" y="254"/>
                  </a:lnTo>
                  <a:lnTo>
                    <a:pt x="278" y="254"/>
                  </a:lnTo>
                  <a:lnTo>
                    <a:pt x="272" y="253"/>
                  </a:lnTo>
                  <a:lnTo>
                    <a:pt x="273" y="256"/>
                  </a:lnTo>
                  <a:lnTo>
                    <a:pt x="273" y="258"/>
                  </a:lnTo>
                  <a:lnTo>
                    <a:pt x="270" y="259"/>
                  </a:lnTo>
                  <a:lnTo>
                    <a:pt x="270" y="256"/>
                  </a:lnTo>
                  <a:lnTo>
                    <a:pt x="268" y="255"/>
                  </a:lnTo>
                  <a:lnTo>
                    <a:pt x="265" y="254"/>
                  </a:lnTo>
                  <a:lnTo>
                    <a:pt x="264" y="254"/>
                  </a:lnTo>
                  <a:lnTo>
                    <a:pt x="263" y="253"/>
                  </a:lnTo>
                  <a:lnTo>
                    <a:pt x="263" y="252"/>
                  </a:lnTo>
                  <a:lnTo>
                    <a:pt x="262" y="252"/>
                  </a:lnTo>
                  <a:lnTo>
                    <a:pt x="259" y="253"/>
                  </a:lnTo>
                  <a:lnTo>
                    <a:pt x="256" y="251"/>
                  </a:lnTo>
                  <a:lnTo>
                    <a:pt x="253" y="248"/>
                  </a:lnTo>
                  <a:lnTo>
                    <a:pt x="250" y="247"/>
                  </a:lnTo>
                  <a:lnTo>
                    <a:pt x="247" y="249"/>
                  </a:lnTo>
                  <a:lnTo>
                    <a:pt x="248" y="250"/>
                  </a:lnTo>
                  <a:lnTo>
                    <a:pt x="252" y="253"/>
                  </a:lnTo>
                  <a:lnTo>
                    <a:pt x="253" y="255"/>
                  </a:lnTo>
                  <a:lnTo>
                    <a:pt x="251" y="255"/>
                  </a:lnTo>
                  <a:lnTo>
                    <a:pt x="249" y="254"/>
                  </a:lnTo>
                  <a:lnTo>
                    <a:pt x="247" y="253"/>
                  </a:lnTo>
                  <a:lnTo>
                    <a:pt x="242" y="254"/>
                  </a:lnTo>
                  <a:lnTo>
                    <a:pt x="242" y="255"/>
                  </a:lnTo>
                  <a:lnTo>
                    <a:pt x="240" y="257"/>
                  </a:lnTo>
                  <a:lnTo>
                    <a:pt x="238" y="258"/>
                  </a:lnTo>
                  <a:lnTo>
                    <a:pt x="234" y="258"/>
                  </a:lnTo>
                  <a:lnTo>
                    <a:pt x="232" y="259"/>
                  </a:lnTo>
                  <a:lnTo>
                    <a:pt x="232" y="260"/>
                  </a:lnTo>
                  <a:lnTo>
                    <a:pt x="235" y="262"/>
                  </a:lnTo>
                  <a:lnTo>
                    <a:pt x="236" y="265"/>
                  </a:lnTo>
                  <a:lnTo>
                    <a:pt x="236" y="268"/>
                  </a:lnTo>
                  <a:lnTo>
                    <a:pt x="234" y="269"/>
                  </a:lnTo>
                  <a:lnTo>
                    <a:pt x="233" y="270"/>
                  </a:lnTo>
                  <a:lnTo>
                    <a:pt x="233" y="271"/>
                  </a:lnTo>
                  <a:lnTo>
                    <a:pt x="234" y="271"/>
                  </a:lnTo>
                  <a:lnTo>
                    <a:pt x="236" y="271"/>
                  </a:lnTo>
                  <a:lnTo>
                    <a:pt x="238" y="272"/>
                  </a:lnTo>
                  <a:lnTo>
                    <a:pt x="240" y="274"/>
                  </a:lnTo>
                  <a:lnTo>
                    <a:pt x="241" y="275"/>
                  </a:lnTo>
                  <a:lnTo>
                    <a:pt x="240" y="278"/>
                  </a:lnTo>
                  <a:lnTo>
                    <a:pt x="242" y="282"/>
                  </a:lnTo>
                  <a:lnTo>
                    <a:pt x="248" y="284"/>
                  </a:lnTo>
                  <a:lnTo>
                    <a:pt x="247" y="288"/>
                  </a:lnTo>
                  <a:lnTo>
                    <a:pt x="246" y="289"/>
                  </a:lnTo>
                  <a:lnTo>
                    <a:pt x="247" y="291"/>
                  </a:lnTo>
                  <a:lnTo>
                    <a:pt x="253" y="300"/>
                  </a:lnTo>
                  <a:lnTo>
                    <a:pt x="256" y="304"/>
                  </a:lnTo>
                  <a:lnTo>
                    <a:pt x="257" y="308"/>
                  </a:lnTo>
                  <a:lnTo>
                    <a:pt x="257" y="311"/>
                  </a:lnTo>
                  <a:lnTo>
                    <a:pt x="257" y="314"/>
                  </a:lnTo>
                  <a:lnTo>
                    <a:pt x="256" y="317"/>
                  </a:lnTo>
                  <a:lnTo>
                    <a:pt x="256" y="319"/>
                  </a:lnTo>
                  <a:lnTo>
                    <a:pt x="258" y="321"/>
                  </a:lnTo>
                  <a:lnTo>
                    <a:pt x="257" y="323"/>
                  </a:lnTo>
                  <a:lnTo>
                    <a:pt x="257" y="325"/>
                  </a:lnTo>
                  <a:lnTo>
                    <a:pt x="256" y="327"/>
                  </a:lnTo>
                  <a:lnTo>
                    <a:pt x="255" y="329"/>
                  </a:lnTo>
                  <a:lnTo>
                    <a:pt x="253" y="331"/>
                  </a:lnTo>
                  <a:lnTo>
                    <a:pt x="252" y="331"/>
                  </a:lnTo>
                  <a:lnTo>
                    <a:pt x="248" y="340"/>
                  </a:lnTo>
                  <a:lnTo>
                    <a:pt x="246" y="343"/>
                  </a:lnTo>
                  <a:lnTo>
                    <a:pt x="245" y="343"/>
                  </a:lnTo>
                  <a:lnTo>
                    <a:pt x="244" y="347"/>
                  </a:lnTo>
                  <a:lnTo>
                    <a:pt x="243" y="349"/>
                  </a:lnTo>
                  <a:lnTo>
                    <a:pt x="244" y="353"/>
                  </a:lnTo>
                  <a:lnTo>
                    <a:pt x="247" y="354"/>
                  </a:lnTo>
                  <a:lnTo>
                    <a:pt x="251" y="350"/>
                  </a:lnTo>
                  <a:lnTo>
                    <a:pt x="253" y="351"/>
                  </a:lnTo>
                  <a:lnTo>
                    <a:pt x="252" y="352"/>
                  </a:lnTo>
                  <a:lnTo>
                    <a:pt x="250" y="354"/>
                  </a:lnTo>
                  <a:lnTo>
                    <a:pt x="252" y="355"/>
                  </a:lnTo>
                  <a:lnTo>
                    <a:pt x="251" y="357"/>
                  </a:lnTo>
                  <a:lnTo>
                    <a:pt x="246" y="360"/>
                  </a:lnTo>
                  <a:lnTo>
                    <a:pt x="237" y="367"/>
                  </a:lnTo>
                  <a:lnTo>
                    <a:pt x="236" y="367"/>
                  </a:lnTo>
                  <a:lnTo>
                    <a:pt x="234" y="372"/>
                  </a:lnTo>
                  <a:lnTo>
                    <a:pt x="233" y="373"/>
                  </a:lnTo>
                  <a:lnTo>
                    <a:pt x="231" y="373"/>
                  </a:lnTo>
                  <a:lnTo>
                    <a:pt x="230" y="372"/>
                  </a:lnTo>
                  <a:lnTo>
                    <a:pt x="229" y="370"/>
                  </a:lnTo>
                  <a:lnTo>
                    <a:pt x="228" y="369"/>
                  </a:lnTo>
                  <a:lnTo>
                    <a:pt x="225" y="371"/>
                  </a:lnTo>
                  <a:lnTo>
                    <a:pt x="226" y="374"/>
                  </a:lnTo>
                  <a:lnTo>
                    <a:pt x="227" y="379"/>
                  </a:lnTo>
                  <a:lnTo>
                    <a:pt x="227" y="382"/>
                  </a:lnTo>
                  <a:lnTo>
                    <a:pt x="229" y="382"/>
                  </a:lnTo>
                  <a:lnTo>
                    <a:pt x="231" y="380"/>
                  </a:lnTo>
                  <a:lnTo>
                    <a:pt x="232" y="380"/>
                  </a:lnTo>
                  <a:lnTo>
                    <a:pt x="234" y="380"/>
                  </a:lnTo>
                  <a:lnTo>
                    <a:pt x="236" y="381"/>
                  </a:lnTo>
                  <a:lnTo>
                    <a:pt x="239" y="381"/>
                  </a:lnTo>
                  <a:lnTo>
                    <a:pt x="239" y="383"/>
                  </a:lnTo>
                  <a:lnTo>
                    <a:pt x="238" y="384"/>
                  </a:lnTo>
                  <a:lnTo>
                    <a:pt x="238" y="386"/>
                  </a:lnTo>
                  <a:lnTo>
                    <a:pt x="239" y="387"/>
                  </a:lnTo>
                  <a:lnTo>
                    <a:pt x="239" y="388"/>
                  </a:lnTo>
                  <a:lnTo>
                    <a:pt x="242" y="389"/>
                  </a:lnTo>
                  <a:lnTo>
                    <a:pt x="244" y="391"/>
                  </a:lnTo>
                  <a:lnTo>
                    <a:pt x="244" y="391"/>
                  </a:lnTo>
                  <a:lnTo>
                    <a:pt x="243" y="392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8"/>
                  </a:lnTo>
                  <a:lnTo>
                    <a:pt x="242" y="399"/>
                  </a:lnTo>
                  <a:lnTo>
                    <a:pt x="241" y="399"/>
                  </a:lnTo>
                  <a:lnTo>
                    <a:pt x="240" y="400"/>
                  </a:lnTo>
                  <a:lnTo>
                    <a:pt x="239" y="401"/>
                  </a:lnTo>
                  <a:lnTo>
                    <a:pt x="239" y="403"/>
                  </a:lnTo>
                  <a:lnTo>
                    <a:pt x="239" y="403"/>
                  </a:lnTo>
                  <a:lnTo>
                    <a:pt x="239" y="405"/>
                  </a:lnTo>
                  <a:lnTo>
                    <a:pt x="237" y="407"/>
                  </a:lnTo>
                  <a:lnTo>
                    <a:pt x="236" y="406"/>
                  </a:lnTo>
                  <a:lnTo>
                    <a:pt x="236" y="409"/>
                  </a:lnTo>
                  <a:lnTo>
                    <a:pt x="237" y="409"/>
                  </a:lnTo>
                  <a:lnTo>
                    <a:pt x="238" y="410"/>
                  </a:lnTo>
                  <a:lnTo>
                    <a:pt x="238" y="411"/>
                  </a:lnTo>
                  <a:lnTo>
                    <a:pt x="238" y="413"/>
                  </a:lnTo>
                  <a:lnTo>
                    <a:pt x="236" y="413"/>
                  </a:lnTo>
                  <a:lnTo>
                    <a:pt x="229" y="413"/>
                  </a:lnTo>
                  <a:lnTo>
                    <a:pt x="229" y="413"/>
                  </a:lnTo>
                  <a:lnTo>
                    <a:pt x="228" y="412"/>
                  </a:lnTo>
                  <a:lnTo>
                    <a:pt x="220" y="413"/>
                  </a:lnTo>
                  <a:lnTo>
                    <a:pt x="219" y="412"/>
                  </a:lnTo>
                  <a:lnTo>
                    <a:pt x="217" y="409"/>
                  </a:lnTo>
                  <a:lnTo>
                    <a:pt x="217" y="409"/>
                  </a:lnTo>
                  <a:lnTo>
                    <a:pt x="216" y="410"/>
                  </a:lnTo>
                  <a:lnTo>
                    <a:pt x="215" y="411"/>
                  </a:lnTo>
                  <a:lnTo>
                    <a:pt x="214" y="412"/>
                  </a:lnTo>
                  <a:lnTo>
                    <a:pt x="213" y="412"/>
                  </a:lnTo>
                  <a:lnTo>
                    <a:pt x="212" y="412"/>
                  </a:lnTo>
                  <a:lnTo>
                    <a:pt x="211" y="411"/>
                  </a:lnTo>
                  <a:lnTo>
                    <a:pt x="211" y="408"/>
                  </a:lnTo>
                  <a:lnTo>
                    <a:pt x="211" y="406"/>
                  </a:lnTo>
                  <a:lnTo>
                    <a:pt x="211" y="406"/>
                  </a:lnTo>
                  <a:lnTo>
                    <a:pt x="208" y="405"/>
                  </a:lnTo>
                  <a:lnTo>
                    <a:pt x="208" y="404"/>
                  </a:lnTo>
                  <a:lnTo>
                    <a:pt x="206" y="403"/>
                  </a:lnTo>
                  <a:lnTo>
                    <a:pt x="205" y="402"/>
                  </a:lnTo>
                  <a:lnTo>
                    <a:pt x="205" y="398"/>
                  </a:lnTo>
                  <a:lnTo>
                    <a:pt x="211" y="391"/>
                  </a:lnTo>
                  <a:lnTo>
                    <a:pt x="212" y="391"/>
                  </a:lnTo>
                  <a:lnTo>
                    <a:pt x="213" y="390"/>
                  </a:lnTo>
                  <a:lnTo>
                    <a:pt x="215" y="388"/>
                  </a:lnTo>
                  <a:lnTo>
                    <a:pt x="217" y="385"/>
                  </a:lnTo>
                  <a:lnTo>
                    <a:pt x="217" y="383"/>
                  </a:lnTo>
                  <a:lnTo>
                    <a:pt x="217" y="382"/>
                  </a:lnTo>
                  <a:lnTo>
                    <a:pt x="216" y="382"/>
                  </a:lnTo>
                  <a:lnTo>
                    <a:pt x="213" y="383"/>
                  </a:lnTo>
                  <a:lnTo>
                    <a:pt x="217" y="377"/>
                  </a:lnTo>
                  <a:lnTo>
                    <a:pt x="218" y="373"/>
                  </a:lnTo>
                  <a:lnTo>
                    <a:pt x="217" y="372"/>
                  </a:lnTo>
                  <a:lnTo>
                    <a:pt x="217" y="370"/>
                  </a:lnTo>
                  <a:lnTo>
                    <a:pt x="218" y="368"/>
                  </a:lnTo>
                  <a:lnTo>
                    <a:pt x="219" y="368"/>
                  </a:lnTo>
                  <a:lnTo>
                    <a:pt x="220" y="369"/>
                  </a:lnTo>
                  <a:lnTo>
                    <a:pt x="221" y="368"/>
                  </a:lnTo>
                  <a:lnTo>
                    <a:pt x="221" y="367"/>
                  </a:lnTo>
                  <a:lnTo>
                    <a:pt x="222" y="365"/>
                  </a:lnTo>
                  <a:lnTo>
                    <a:pt x="221" y="364"/>
                  </a:lnTo>
                  <a:lnTo>
                    <a:pt x="221" y="363"/>
                  </a:lnTo>
                  <a:lnTo>
                    <a:pt x="222" y="363"/>
                  </a:lnTo>
                  <a:lnTo>
                    <a:pt x="223" y="363"/>
                  </a:lnTo>
                  <a:lnTo>
                    <a:pt x="224" y="363"/>
                  </a:lnTo>
                  <a:lnTo>
                    <a:pt x="224" y="362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4" y="357"/>
                  </a:lnTo>
                  <a:lnTo>
                    <a:pt x="224" y="356"/>
                  </a:lnTo>
                  <a:lnTo>
                    <a:pt x="223" y="355"/>
                  </a:lnTo>
                  <a:lnTo>
                    <a:pt x="222" y="355"/>
                  </a:lnTo>
                  <a:lnTo>
                    <a:pt x="219" y="355"/>
                  </a:lnTo>
                  <a:lnTo>
                    <a:pt x="217" y="354"/>
                  </a:lnTo>
                  <a:lnTo>
                    <a:pt x="216" y="351"/>
                  </a:lnTo>
                  <a:lnTo>
                    <a:pt x="214" y="350"/>
                  </a:lnTo>
                  <a:lnTo>
                    <a:pt x="213" y="350"/>
                  </a:lnTo>
                  <a:lnTo>
                    <a:pt x="210" y="351"/>
                  </a:lnTo>
                  <a:lnTo>
                    <a:pt x="208" y="351"/>
                  </a:lnTo>
                  <a:lnTo>
                    <a:pt x="207" y="350"/>
                  </a:lnTo>
                  <a:lnTo>
                    <a:pt x="206" y="349"/>
                  </a:lnTo>
                  <a:lnTo>
                    <a:pt x="205" y="349"/>
                  </a:lnTo>
                  <a:lnTo>
                    <a:pt x="199" y="347"/>
                  </a:lnTo>
                  <a:lnTo>
                    <a:pt x="198" y="346"/>
                  </a:lnTo>
                  <a:lnTo>
                    <a:pt x="198" y="345"/>
                  </a:lnTo>
                  <a:lnTo>
                    <a:pt x="198" y="343"/>
                  </a:lnTo>
                  <a:lnTo>
                    <a:pt x="197" y="339"/>
                  </a:lnTo>
                  <a:lnTo>
                    <a:pt x="195" y="337"/>
                  </a:lnTo>
                  <a:lnTo>
                    <a:pt x="193" y="336"/>
                  </a:lnTo>
                  <a:lnTo>
                    <a:pt x="191" y="336"/>
                  </a:lnTo>
                  <a:lnTo>
                    <a:pt x="189" y="337"/>
                  </a:lnTo>
                  <a:lnTo>
                    <a:pt x="186" y="339"/>
                  </a:lnTo>
                  <a:lnTo>
                    <a:pt x="183" y="340"/>
                  </a:lnTo>
                  <a:lnTo>
                    <a:pt x="173" y="339"/>
                  </a:lnTo>
                  <a:lnTo>
                    <a:pt x="170" y="340"/>
                  </a:lnTo>
                  <a:lnTo>
                    <a:pt x="169" y="340"/>
                  </a:lnTo>
                  <a:lnTo>
                    <a:pt x="168" y="340"/>
                  </a:lnTo>
                  <a:lnTo>
                    <a:pt x="168" y="335"/>
                  </a:lnTo>
                  <a:lnTo>
                    <a:pt x="166" y="332"/>
                  </a:lnTo>
                  <a:lnTo>
                    <a:pt x="164" y="332"/>
                  </a:lnTo>
                  <a:lnTo>
                    <a:pt x="161" y="333"/>
                  </a:lnTo>
                  <a:lnTo>
                    <a:pt x="159" y="332"/>
                  </a:lnTo>
                  <a:lnTo>
                    <a:pt x="159" y="331"/>
                  </a:lnTo>
                  <a:lnTo>
                    <a:pt x="158" y="328"/>
                  </a:lnTo>
                  <a:lnTo>
                    <a:pt x="157" y="326"/>
                  </a:lnTo>
                  <a:lnTo>
                    <a:pt x="155" y="323"/>
                  </a:lnTo>
                  <a:lnTo>
                    <a:pt x="154" y="322"/>
                  </a:lnTo>
                  <a:lnTo>
                    <a:pt x="154" y="319"/>
                  </a:lnTo>
                  <a:lnTo>
                    <a:pt x="156" y="316"/>
                  </a:lnTo>
                  <a:lnTo>
                    <a:pt x="156" y="314"/>
                  </a:lnTo>
                  <a:lnTo>
                    <a:pt x="154" y="311"/>
                  </a:lnTo>
                  <a:lnTo>
                    <a:pt x="151" y="308"/>
                  </a:lnTo>
                  <a:lnTo>
                    <a:pt x="151" y="308"/>
                  </a:lnTo>
                  <a:lnTo>
                    <a:pt x="150" y="309"/>
                  </a:lnTo>
                  <a:lnTo>
                    <a:pt x="149" y="310"/>
                  </a:lnTo>
                  <a:lnTo>
                    <a:pt x="149" y="311"/>
                  </a:lnTo>
                  <a:lnTo>
                    <a:pt x="148" y="313"/>
                  </a:lnTo>
                  <a:lnTo>
                    <a:pt x="146" y="315"/>
                  </a:lnTo>
                  <a:lnTo>
                    <a:pt x="145" y="318"/>
                  </a:lnTo>
                  <a:lnTo>
                    <a:pt x="142" y="320"/>
                  </a:lnTo>
                  <a:lnTo>
                    <a:pt x="140" y="320"/>
                  </a:lnTo>
                  <a:lnTo>
                    <a:pt x="137" y="319"/>
                  </a:lnTo>
                  <a:lnTo>
                    <a:pt x="135" y="319"/>
                  </a:lnTo>
                  <a:lnTo>
                    <a:pt x="129" y="319"/>
                  </a:lnTo>
                  <a:lnTo>
                    <a:pt x="127" y="318"/>
                  </a:lnTo>
                  <a:lnTo>
                    <a:pt x="127" y="316"/>
                  </a:lnTo>
                  <a:lnTo>
                    <a:pt x="128" y="316"/>
                  </a:lnTo>
                  <a:lnTo>
                    <a:pt x="133" y="318"/>
                  </a:lnTo>
                  <a:lnTo>
                    <a:pt x="132" y="315"/>
                  </a:lnTo>
                  <a:lnTo>
                    <a:pt x="133" y="313"/>
                  </a:lnTo>
                  <a:lnTo>
                    <a:pt x="133" y="311"/>
                  </a:lnTo>
                  <a:lnTo>
                    <a:pt x="133" y="308"/>
                  </a:lnTo>
                  <a:lnTo>
                    <a:pt x="132" y="307"/>
                  </a:lnTo>
                  <a:lnTo>
                    <a:pt x="130" y="307"/>
                  </a:lnTo>
                  <a:lnTo>
                    <a:pt x="128" y="306"/>
                  </a:lnTo>
                  <a:lnTo>
                    <a:pt x="127" y="306"/>
                  </a:lnTo>
                  <a:lnTo>
                    <a:pt x="124" y="307"/>
                  </a:lnTo>
                  <a:lnTo>
                    <a:pt x="117" y="316"/>
                  </a:lnTo>
                  <a:lnTo>
                    <a:pt x="116" y="316"/>
                  </a:lnTo>
                  <a:lnTo>
                    <a:pt x="115" y="317"/>
                  </a:lnTo>
                  <a:lnTo>
                    <a:pt x="114" y="317"/>
                  </a:lnTo>
                  <a:lnTo>
                    <a:pt x="111" y="316"/>
                  </a:lnTo>
                  <a:lnTo>
                    <a:pt x="109" y="317"/>
                  </a:lnTo>
                  <a:lnTo>
                    <a:pt x="107" y="317"/>
                  </a:lnTo>
                  <a:lnTo>
                    <a:pt x="105" y="315"/>
                  </a:lnTo>
                  <a:lnTo>
                    <a:pt x="105" y="314"/>
                  </a:lnTo>
                  <a:lnTo>
                    <a:pt x="106" y="312"/>
                  </a:lnTo>
                  <a:lnTo>
                    <a:pt x="106" y="310"/>
                  </a:lnTo>
                  <a:lnTo>
                    <a:pt x="106" y="308"/>
                  </a:lnTo>
                  <a:lnTo>
                    <a:pt x="104" y="308"/>
                  </a:lnTo>
                  <a:lnTo>
                    <a:pt x="102" y="309"/>
                  </a:lnTo>
                  <a:lnTo>
                    <a:pt x="97" y="311"/>
                  </a:lnTo>
                  <a:lnTo>
                    <a:pt x="92" y="313"/>
                  </a:lnTo>
                  <a:lnTo>
                    <a:pt x="93" y="314"/>
                  </a:lnTo>
                  <a:lnTo>
                    <a:pt x="93" y="315"/>
                  </a:lnTo>
                  <a:lnTo>
                    <a:pt x="92" y="317"/>
                  </a:lnTo>
                  <a:lnTo>
                    <a:pt x="92" y="318"/>
                  </a:lnTo>
                  <a:lnTo>
                    <a:pt x="93" y="319"/>
                  </a:lnTo>
                  <a:lnTo>
                    <a:pt x="95" y="322"/>
                  </a:lnTo>
                  <a:lnTo>
                    <a:pt x="96" y="323"/>
                  </a:lnTo>
                  <a:lnTo>
                    <a:pt x="96" y="325"/>
                  </a:lnTo>
                  <a:lnTo>
                    <a:pt x="94" y="326"/>
                  </a:lnTo>
                  <a:lnTo>
                    <a:pt x="90" y="326"/>
                  </a:lnTo>
                  <a:lnTo>
                    <a:pt x="88" y="325"/>
                  </a:lnTo>
                  <a:lnTo>
                    <a:pt x="85" y="324"/>
                  </a:lnTo>
                  <a:lnTo>
                    <a:pt x="84" y="324"/>
                  </a:lnTo>
                  <a:lnTo>
                    <a:pt x="82" y="324"/>
                  </a:lnTo>
                  <a:lnTo>
                    <a:pt x="81" y="324"/>
                  </a:lnTo>
                  <a:lnTo>
                    <a:pt x="81" y="322"/>
                  </a:lnTo>
                  <a:lnTo>
                    <a:pt x="80" y="320"/>
                  </a:lnTo>
                  <a:lnTo>
                    <a:pt x="80" y="319"/>
                  </a:lnTo>
                  <a:lnTo>
                    <a:pt x="80" y="318"/>
                  </a:lnTo>
                  <a:lnTo>
                    <a:pt x="79" y="317"/>
                  </a:lnTo>
                  <a:lnTo>
                    <a:pt x="79" y="318"/>
                  </a:lnTo>
                  <a:lnTo>
                    <a:pt x="76" y="319"/>
                  </a:lnTo>
                  <a:lnTo>
                    <a:pt x="68" y="319"/>
                  </a:lnTo>
                  <a:lnTo>
                    <a:pt x="67" y="318"/>
                  </a:lnTo>
                  <a:lnTo>
                    <a:pt x="65" y="317"/>
                  </a:lnTo>
                  <a:lnTo>
                    <a:pt x="60" y="313"/>
                  </a:lnTo>
                  <a:lnTo>
                    <a:pt x="58" y="312"/>
                  </a:lnTo>
                  <a:lnTo>
                    <a:pt x="55" y="312"/>
                  </a:lnTo>
                  <a:lnTo>
                    <a:pt x="53" y="313"/>
                  </a:lnTo>
                  <a:lnTo>
                    <a:pt x="50" y="317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5" y="319"/>
                  </a:lnTo>
                  <a:lnTo>
                    <a:pt x="43" y="320"/>
                  </a:lnTo>
                  <a:lnTo>
                    <a:pt x="43" y="321"/>
                  </a:lnTo>
                  <a:lnTo>
                    <a:pt x="42" y="320"/>
                  </a:lnTo>
                  <a:lnTo>
                    <a:pt x="39" y="318"/>
                  </a:lnTo>
                  <a:lnTo>
                    <a:pt x="34" y="315"/>
                  </a:lnTo>
                  <a:lnTo>
                    <a:pt x="31" y="312"/>
                  </a:lnTo>
                  <a:lnTo>
                    <a:pt x="29" y="312"/>
                  </a:lnTo>
                  <a:lnTo>
                    <a:pt x="25" y="313"/>
                  </a:lnTo>
                  <a:lnTo>
                    <a:pt x="23" y="313"/>
                  </a:lnTo>
                  <a:lnTo>
                    <a:pt x="18" y="312"/>
                  </a:lnTo>
                  <a:lnTo>
                    <a:pt x="16" y="311"/>
                  </a:lnTo>
                  <a:lnTo>
                    <a:pt x="15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0" y="302"/>
                  </a:lnTo>
                  <a:lnTo>
                    <a:pt x="9" y="301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19" y="291"/>
                  </a:lnTo>
                  <a:lnTo>
                    <a:pt x="43" y="289"/>
                  </a:lnTo>
                  <a:lnTo>
                    <a:pt x="45" y="289"/>
                  </a:lnTo>
                  <a:lnTo>
                    <a:pt x="46" y="289"/>
                  </a:lnTo>
                  <a:lnTo>
                    <a:pt x="48" y="291"/>
                  </a:lnTo>
                  <a:lnTo>
                    <a:pt x="49" y="293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7" y="296"/>
                  </a:lnTo>
                  <a:lnTo>
                    <a:pt x="47" y="297"/>
                  </a:lnTo>
                  <a:lnTo>
                    <a:pt x="47" y="298"/>
                  </a:lnTo>
                  <a:lnTo>
                    <a:pt x="55" y="299"/>
                  </a:lnTo>
                  <a:lnTo>
                    <a:pt x="60" y="301"/>
                  </a:lnTo>
                  <a:lnTo>
                    <a:pt x="63" y="304"/>
                  </a:lnTo>
                  <a:lnTo>
                    <a:pt x="65" y="306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70" y="313"/>
                  </a:lnTo>
                  <a:lnTo>
                    <a:pt x="74" y="313"/>
                  </a:lnTo>
                  <a:lnTo>
                    <a:pt x="76" y="313"/>
                  </a:lnTo>
                  <a:lnTo>
                    <a:pt x="78" y="313"/>
                  </a:lnTo>
                  <a:lnTo>
                    <a:pt x="81" y="313"/>
                  </a:lnTo>
                  <a:lnTo>
                    <a:pt x="82" y="313"/>
                  </a:lnTo>
                  <a:lnTo>
                    <a:pt x="84" y="313"/>
                  </a:lnTo>
                  <a:lnTo>
                    <a:pt x="85" y="309"/>
                  </a:lnTo>
                  <a:lnTo>
                    <a:pt x="85" y="306"/>
                  </a:lnTo>
                  <a:lnTo>
                    <a:pt x="82" y="304"/>
                  </a:lnTo>
                  <a:lnTo>
                    <a:pt x="80" y="302"/>
                  </a:lnTo>
                  <a:lnTo>
                    <a:pt x="79" y="302"/>
                  </a:lnTo>
                  <a:lnTo>
                    <a:pt x="76" y="301"/>
                  </a:lnTo>
                  <a:lnTo>
                    <a:pt x="72" y="300"/>
                  </a:lnTo>
                  <a:lnTo>
                    <a:pt x="71" y="300"/>
                  </a:lnTo>
                  <a:lnTo>
                    <a:pt x="67" y="301"/>
                  </a:lnTo>
                  <a:lnTo>
                    <a:pt x="67" y="300"/>
                  </a:lnTo>
                  <a:lnTo>
                    <a:pt x="64" y="299"/>
                  </a:lnTo>
                  <a:lnTo>
                    <a:pt x="57" y="292"/>
                  </a:lnTo>
                  <a:lnTo>
                    <a:pt x="62" y="289"/>
                  </a:lnTo>
                  <a:lnTo>
                    <a:pt x="64" y="289"/>
                  </a:lnTo>
                  <a:lnTo>
                    <a:pt x="73" y="289"/>
                  </a:lnTo>
                  <a:lnTo>
                    <a:pt x="75" y="290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75" y="288"/>
                  </a:lnTo>
                  <a:lnTo>
                    <a:pt x="72" y="288"/>
                  </a:lnTo>
                  <a:lnTo>
                    <a:pt x="71" y="288"/>
                  </a:lnTo>
                  <a:lnTo>
                    <a:pt x="70" y="287"/>
                  </a:lnTo>
                  <a:lnTo>
                    <a:pt x="69" y="286"/>
                  </a:lnTo>
                  <a:lnTo>
                    <a:pt x="68" y="285"/>
                  </a:lnTo>
                  <a:lnTo>
                    <a:pt x="68" y="283"/>
                  </a:lnTo>
                  <a:lnTo>
                    <a:pt x="68" y="282"/>
                  </a:lnTo>
                  <a:lnTo>
                    <a:pt x="68" y="280"/>
                  </a:lnTo>
                  <a:lnTo>
                    <a:pt x="70" y="279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3" y="277"/>
                  </a:lnTo>
                  <a:lnTo>
                    <a:pt x="71" y="276"/>
                  </a:lnTo>
                  <a:lnTo>
                    <a:pt x="65" y="273"/>
                  </a:lnTo>
                  <a:lnTo>
                    <a:pt x="63" y="271"/>
                  </a:lnTo>
                  <a:lnTo>
                    <a:pt x="63" y="267"/>
                  </a:lnTo>
                  <a:lnTo>
                    <a:pt x="61" y="264"/>
                  </a:lnTo>
                  <a:lnTo>
                    <a:pt x="59" y="262"/>
                  </a:lnTo>
                  <a:lnTo>
                    <a:pt x="56" y="260"/>
                  </a:lnTo>
                  <a:lnTo>
                    <a:pt x="55" y="261"/>
                  </a:lnTo>
                  <a:lnTo>
                    <a:pt x="53" y="262"/>
                  </a:lnTo>
                  <a:lnTo>
                    <a:pt x="50" y="262"/>
                  </a:lnTo>
                  <a:lnTo>
                    <a:pt x="49" y="263"/>
                  </a:lnTo>
                  <a:lnTo>
                    <a:pt x="48" y="263"/>
                  </a:lnTo>
                  <a:lnTo>
                    <a:pt x="47" y="263"/>
                  </a:lnTo>
                  <a:lnTo>
                    <a:pt x="46" y="259"/>
                  </a:lnTo>
                  <a:lnTo>
                    <a:pt x="49" y="257"/>
                  </a:lnTo>
                  <a:lnTo>
                    <a:pt x="54" y="255"/>
                  </a:lnTo>
                  <a:lnTo>
                    <a:pt x="55" y="254"/>
                  </a:lnTo>
                  <a:lnTo>
                    <a:pt x="56" y="254"/>
                  </a:lnTo>
                  <a:lnTo>
                    <a:pt x="60" y="255"/>
                  </a:lnTo>
                  <a:lnTo>
                    <a:pt x="62" y="256"/>
                  </a:lnTo>
                  <a:lnTo>
                    <a:pt x="62" y="257"/>
                  </a:lnTo>
                  <a:lnTo>
                    <a:pt x="63" y="256"/>
                  </a:lnTo>
                  <a:lnTo>
                    <a:pt x="64" y="256"/>
                  </a:lnTo>
                  <a:lnTo>
                    <a:pt x="65" y="255"/>
                  </a:lnTo>
                  <a:lnTo>
                    <a:pt x="65" y="253"/>
                  </a:lnTo>
                  <a:lnTo>
                    <a:pt x="62" y="251"/>
                  </a:lnTo>
                  <a:lnTo>
                    <a:pt x="61" y="250"/>
                  </a:lnTo>
                  <a:lnTo>
                    <a:pt x="61" y="249"/>
                  </a:lnTo>
                  <a:lnTo>
                    <a:pt x="61" y="248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6"/>
                  </a:lnTo>
                  <a:lnTo>
                    <a:pt x="62" y="243"/>
                  </a:lnTo>
                  <a:lnTo>
                    <a:pt x="61" y="237"/>
                  </a:lnTo>
                  <a:lnTo>
                    <a:pt x="59" y="235"/>
                  </a:lnTo>
                  <a:lnTo>
                    <a:pt x="60" y="234"/>
                  </a:lnTo>
                  <a:lnTo>
                    <a:pt x="61" y="233"/>
                  </a:lnTo>
                  <a:lnTo>
                    <a:pt x="65" y="234"/>
                  </a:lnTo>
                  <a:lnTo>
                    <a:pt x="68" y="234"/>
                  </a:lnTo>
                  <a:lnTo>
                    <a:pt x="71" y="231"/>
                  </a:lnTo>
                  <a:lnTo>
                    <a:pt x="84" y="216"/>
                  </a:lnTo>
                  <a:lnTo>
                    <a:pt x="95" y="199"/>
                  </a:lnTo>
                  <a:lnTo>
                    <a:pt x="104" y="183"/>
                  </a:lnTo>
                  <a:lnTo>
                    <a:pt x="109" y="167"/>
                  </a:lnTo>
                  <a:lnTo>
                    <a:pt x="110" y="163"/>
                  </a:lnTo>
                  <a:lnTo>
                    <a:pt x="110" y="162"/>
                  </a:lnTo>
                  <a:lnTo>
                    <a:pt x="112" y="157"/>
                  </a:lnTo>
                  <a:lnTo>
                    <a:pt x="116" y="129"/>
                  </a:lnTo>
                  <a:lnTo>
                    <a:pt x="117" y="121"/>
                  </a:lnTo>
                  <a:lnTo>
                    <a:pt x="118" y="119"/>
                  </a:lnTo>
                  <a:lnTo>
                    <a:pt x="119" y="114"/>
                  </a:lnTo>
                  <a:lnTo>
                    <a:pt x="122" y="104"/>
                  </a:lnTo>
                  <a:lnTo>
                    <a:pt x="123" y="100"/>
                  </a:lnTo>
                  <a:lnTo>
                    <a:pt x="123" y="96"/>
                  </a:lnTo>
                  <a:lnTo>
                    <a:pt x="124" y="93"/>
                  </a:lnTo>
                  <a:lnTo>
                    <a:pt x="125" y="90"/>
                  </a:lnTo>
                  <a:lnTo>
                    <a:pt x="126" y="89"/>
                  </a:lnTo>
                  <a:lnTo>
                    <a:pt x="131" y="90"/>
                  </a:lnTo>
                  <a:lnTo>
                    <a:pt x="132" y="89"/>
                  </a:lnTo>
                  <a:lnTo>
                    <a:pt x="133" y="90"/>
                  </a:lnTo>
                  <a:lnTo>
                    <a:pt x="131" y="95"/>
                  </a:lnTo>
                  <a:lnTo>
                    <a:pt x="133" y="97"/>
                  </a:lnTo>
                  <a:lnTo>
                    <a:pt x="137" y="98"/>
                  </a:lnTo>
                  <a:lnTo>
                    <a:pt x="140" y="98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93"/>
                  </a:lnTo>
                  <a:lnTo>
                    <a:pt x="152" y="92"/>
                  </a:lnTo>
                  <a:lnTo>
                    <a:pt x="156" y="90"/>
                  </a:lnTo>
                  <a:lnTo>
                    <a:pt x="174" y="74"/>
                  </a:lnTo>
                  <a:lnTo>
                    <a:pt x="175" y="73"/>
                  </a:lnTo>
                  <a:lnTo>
                    <a:pt x="176" y="72"/>
                  </a:lnTo>
                  <a:lnTo>
                    <a:pt x="181" y="71"/>
                  </a:lnTo>
                  <a:lnTo>
                    <a:pt x="182" y="69"/>
                  </a:lnTo>
                  <a:lnTo>
                    <a:pt x="185" y="66"/>
                  </a:lnTo>
                  <a:lnTo>
                    <a:pt x="187" y="55"/>
                  </a:lnTo>
                  <a:lnTo>
                    <a:pt x="189" y="51"/>
                  </a:lnTo>
                  <a:lnTo>
                    <a:pt x="192" y="47"/>
                  </a:lnTo>
                  <a:lnTo>
                    <a:pt x="194" y="45"/>
                  </a:lnTo>
                  <a:lnTo>
                    <a:pt x="197" y="44"/>
                  </a:lnTo>
                  <a:lnTo>
                    <a:pt x="199" y="42"/>
                  </a:lnTo>
                  <a:lnTo>
                    <a:pt x="200" y="40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8" y="37"/>
                  </a:lnTo>
                  <a:lnTo>
                    <a:pt x="211" y="34"/>
                  </a:lnTo>
                  <a:lnTo>
                    <a:pt x="225" y="29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7" y="23"/>
                  </a:lnTo>
                  <a:lnTo>
                    <a:pt x="246" y="23"/>
                  </a:lnTo>
                  <a:lnTo>
                    <a:pt x="255" y="22"/>
                  </a:lnTo>
                  <a:lnTo>
                    <a:pt x="264" y="22"/>
                  </a:lnTo>
                  <a:lnTo>
                    <a:pt x="265" y="22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7" y="24"/>
                  </a:lnTo>
                  <a:lnTo>
                    <a:pt x="270" y="22"/>
                  </a:lnTo>
                  <a:lnTo>
                    <a:pt x="284" y="18"/>
                  </a:lnTo>
                  <a:lnTo>
                    <a:pt x="305" y="14"/>
                  </a:lnTo>
                  <a:lnTo>
                    <a:pt x="314" y="16"/>
                  </a:lnTo>
                  <a:lnTo>
                    <a:pt x="315" y="17"/>
                  </a:lnTo>
                  <a:lnTo>
                    <a:pt x="317" y="18"/>
                  </a:lnTo>
                  <a:lnTo>
                    <a:pt x="320" y="31"/>
                  </a:lnTo>
                  <a:lnTo>
                    <a:pt x="320" y="31"/>
                  </a:lnTo>
                  <a:lnTo>
                    <a:pt x="323" y="33"/>
                  </a:lnTo>
                  <a:lnTo>
                    <a:pt x="323" y="34"/>
                  </a:lnTo>
                  <a:lnTo>
                    <a:pt x="324" y="34"/>
                  </a:lnTo>
                  <a:lnTo>
                    <a:pt x="324" y="35"/>
                  </a:lnTo>
                  <a:lnTo>
                    <a:pt x="327" y="36"/>
                  </a:lnTo>
                  <a:lnTo>
                    <a:pt x="331" y="38"/>
                  </a:lnTo>
                  <a:lnTo>
                    <a:pt x="332" y="37"/>
                  </a:lnTo>
                  <a:lnTo>
                    <a:pt x="333" y="38"/>
                  </a:lnTo>
                  <a:lnTo>
                    <a:pt x="334" y="38"/>
                  </a:lnTo>
                  <a:lnTo>
                    <a:pt x="335" y="38"/>
                  </a:lnTo>
                  <a:lnTo>
                    <a:pt x="336" y="37"/>
                  </a:lnTo>
                  <a:lnTo>
                    <a:pt x="337" y="37"/>
                  </a:lnTo>
                  <a:lnTo>
                    <a:pt x="337" y="38"/>
                  </a:lnTo>
                  <a:lnTo>
                    <a:pt x="336" y="39"/>
                  </a:lnTo>
                  <a:lnTo>
                    <a:pt x="336" y="40"/>
                  </a:lnTo>
                  <a:lnTo>
                    <a:pt x="336" y="42"/>
                  </a:lnTo>
                  <a:lnTo>
                    <a:pt x="336" y="44"/>
                  </a:lnTo>
                  <a:lnTo>
                    <a:pt x="339" y="45"/>
                  </a:lnTo>
                  <a:lnTo>
                    <a:pt x="345" y="47"/>
                  </a:lnTo>
                  <a:lnTo>
                    <a:pt x="346" y="47"/>
                  </a:lnTo>
                  <a:close/>
                  <a:moveTo>
                    <a:pt x="0" y="323"/>
                  </a:moveTo>
                  <a:lnTo>
                    <a:pt x="14" y="319"/>
                  </a:lnTo>
                  <a:lnTo>
                    <a:pt x="15" y="317"/>
                  </a:lnTo>
                  <a:lnTo>
                    <a:pt x="17" y="317"/>
                  </a:lnTo>
                  <a:lnTo>
                    <a:pt x="23" y="321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37" y="326"/>
                  </a:lnTo>
                  <a:lnTo>
                    <a:pt x="40" y="326"/>
                  </a:lnTo>
                  <a:lnTo>
                    <a:pt x="43" y="328"/>
                  </a:lnTo>
                  <a:lnTo>
                    <a:pt x="45" y="327"/>
                  </a:lnTo>
                  <a:lnTo>
                    <a:pt x="55" y="324"/>
                  </a:lnTo>
                  <a:lnTo>
                    <a:pt x="55" y="322"/>
                  </a:lnTo>
                  <a:lnTo>
                    <a:pt x="56" y="319"/>
                  </a:lnTo>
                  <a:lnTo>
                    <a:pt x="57" y="318"/>
                  </a:lnTo>
                  <a:lnTo>
                    <a:pt x="59" y="318"/>
                  </a:lnTo>
                  <a:lnTo>
                    <a:pt x="61" y="319"/>
                  </a:lnTo>
                  <a:lnTo>
                    <a:pt x="62" y="319"/>
                  </a:lnTo>
                  <a:lnTo>
                    <a:pt x="63" y="320"/>
                  </a:lnTo>
                  <a:lnTo>
                    <a:pt x="64" y="323"/>
                  </a:lnTo>
                  <a:lnTo>
                    <a:pt x="65" y="324"/>
                  </a:lnTo>
                  <a:lnTo>
                    <a:pt x="66" y="324"/>
                  </a:lnTo>
                  <a:lnTo>
                    <a:pt x="67" y="325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3" y="325"/>
                  </a:lnTo>
                  <a:lnTo>
                    <a:pt x="74" y="323"/>
                  </a:lnTo>
                  <a:lnTo>
                    <a:pt x="76" y="323"/>
                  </a:lnTo>
                  <a:lnTo>
                    <a:pt x="79" y="324"/>
                  </a:lnTo>
                  <a:lnTo>
                    <a:pt x="79" y="325"/>
                  </a:lnTo>
                  <a:lnTo>
                    <a:pt x="78" y="328"/>
                  </a:lnTo>
                  <a:lnTo>
                    <a:pt x="77" y="330"/>
                  </a:lnTo>
                  <a:lnTo>
                    <a:pt x="73" y="334"/>
                  </a:lnTo>
                  <a:lnTo>
                    <a:pt x="69" y="338"/>
                  </a:lnTo>
                  <a:lnTo>
                    <a:pt x="58" y="343"/>
                  </a:lnTo>
                  <a:lnTo>
                    <a:pt x="54" y="347"/>
                  </a:lnTo>
                  <a:lnTo>
                    <a:pt x="52" y="348"/>
                  </a:lnTo>
                  <a:lnTo>
                    <a:pt x="41" y="348"/>
                  </a:lnTo>
                  <a:lnTo>
                    <a:pt x="40" y="347"/>
                  </a:lnTo>
                  <a:lnTo>
                    <a:pt x="38" y="345"/>
                  </a:lnTo>
                  <a:lnTo>
                    <a:pt x="38" y="344"/>
                  </a:lnTo>
                  <a:lnTo>
                    <a:pt x="38" y="343"/>
                  </a:lnTo>
                  <a:lnTo>
                    <a:pt x="38" y="341"/>
                  </a:lnTo>
                  <a:lnTo>
                    <a:pt x="37" y="339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1" y="336"/>
                  </a:lnTo>
                  <a:lnTo>
                    <a:pt x="17" y="337"/>
                  </a:lnTo>
                  <a:lnTo>
                    <a:pt x="16" y="337"/>
                  </a:lnTo>
                  <a:lnTo>
                    <a:pt x="14" y="337"/>
                  </a:lnTo>
                  <a:lnTo>
                    <a:pt x="13" y="337"/>
                  </a:lnTo>
                  <a:lnTo>
                    <a:pt x="13" y="339"/>
                  </a:lnTo>
                  <a:lnTo>
                    <a:pt x="13" y="341"/>
                  </a:lnTo>
                  <a:lnTo>
                    <a:pt x="13" y="343"/>
                  </a:lnTo>
                  <a:lnTo>
                    <a:pt x="9" y="343"/>
                  </a:lnTo>
                  <a:lnTo>
                    <a:pt x="6" y="343"/>
                  </a:lnTo>
                  <a:lnTo>
                    <a:pt x="4" y="342"/>
                  </a:lnTo>
                  <a:lnTo>
                    <a:pt x="3" y="342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1" y="329"/>
                  </a:lnTo>
                  <a:lnTo>
                    <a:pt x="0" y="323"/>
                  </a:lnTo>
                  <a:close/>
                  <a:moveTo>
                    <a:pt x="61" y="278"/>
                  </a:moveTo>
                  <a:lnTo>
                    <a:pt x="66" y="279"/>
                  </a:lnTo>
                  <a:lnTo>
                    <a:pt x="67" y="280"/>
                  </a:lnTo>
                  <a:lnTo>
                    <a:pt x="67" y="283"/>
                  </a:lnTo>
                  <a:lnTo>
                    <a:pt x="67" y="284"/>
                  </a:lnTo>
                  <a:lnTo>
                    <a:pt x="65" y="285"/>
                  </a:lnTo>
                  <a:lnTo>
                    <a:pt x="63" y="286"/>
                  </a:lnTo>
                  <a:lnTo>
                    <a:pt x="56" y="287"/>
                  </a:lnTo>
                  <a:lnTo>
                    <a:pt x="55" y="287"/>
                  </a:lnTo>
                  <a:lnTo>
                    <a:pt x="51" y="286"/>
                  </a:lnTo>
                  <a:lnTo>
                    <a:pt x="49" y="284"/>
                  </a:lnTo>
                  <a:lnTo>
                    <a:pt x="49" y="283"/>
                  </a:lnTo>
                  <a:lnTo>
                    <a:pt x="48" y="281"/>
                  </a:lnTo>
                  <a:lnTo>
                    <a:pt x="47" y="279"/>
                  </a:lnTo>
                  <a:lnTo>
                    <a:pt x="43" y="278"/>
                  </a:lnTo>
                  <a:lnTo>
                    <a:pt x="43" y="277"/>
                  </a:lnTo>
                  <a:lnTo>
                    <a:pt x="42" y="277"/>
                  </a:lnTo>
                  <a:lnTo>
                    <a:pt x="41" y="276"/>
                  </a:lnTo>
                  <a:lnTo>
                    <a:pt x="40" y="276"/>
                  </a:lnTo>
                  <a:lnTo>
                    <a:pt x="37" y="278"/>
                  </a:lnTo>
                  <a:lnTo>
                    <a:pt x="37" y="279"/>
                  </a:lnTo>
                  <a:lnTo>
                    <a:pt x="33" y="279"/>
                  </a:lnTo>
                  <a:lnTo>
                    <a:pt x="31" y="279"/>
                  </a:lnTo>
                  <a:lnTo>
                    <a:pt x="30" y="277"/>
                  </a:lnTo>
                  <a:lnTo>
                    <a:pt x="31" y="272"/>
                  </a:lnTo>
                  <a:lnTo>
                    <a:pt x="33" y="271"/>
                  </a:lnTo>
                  <a:lnTo>
                    <a:pt x="41" y="269"/>
                  </a:lnTo>
                  <a:lnTo>
                    <a:pt x="42" y="269"/>
                  </a:lnTo>
                  <a:lnTo>
                    <a:pt x="43" y="269"/>
                  </a:lnTo>
                  <a:lnTo>
                    <a:pt x="44" y="270"/>
                  </a:lnTo>
                  <a:lnTo>
                    <a:pt x="53" y="270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60" y="276"/>
                  </a:lnTo>
                  <a:lnTo>
                    <a:pt x="60" y="277"/>
                  </a:lnTo>
                  <a:lnTo>
                    <a:pt x="61" y="277"/>
                  </a:lnTo>
                  <a:lnTo>
                    <a:pt x="61" y="278"/>
                  </a:lnTo>
                  <a:close/>
                  <a:moveTo>
                    <a:pt x="139" y="67"/>
                  </a:moveTo>
                  <a:lnTo>
                    <a:pt x="139" y="68"/>
                  </a:lnTo>
                  <a:lnTo>
                    <a:pt x="140" y="68"/>
                  </a:lnTo>
                  <a:lnTo>
                    <a:pt x="140" y="70"/>
                  </a:lnTo>
                  <a:lnTo>
                    <a:pt x="139" y="72"/>
                  </a:lnTo>
                  <a:lnTo>
                    <a:pt x="136" y="77"/>
                  </a:lnTo>
                  <a:lnTo>
                    <a:pt x="132" y="80"/>
                  </a:lnTo>
                  <a:lnTo>
                    <a:pt x="130" y="84"/>
                  </a:lnTo>
                  <a:lnTo>
                    <a:pt x="127" y="84"/>
                  </a:lnTo>
                  <a:lnTo>
                    <a:pt x="124" y="84"/>
                  </a:lnTo>
                  <a:lnTo>
                    <a:pt x="122" y="79"/>
                  </a:lnTo>
                  <a:lnTo>
                    <a:pt x="122" y="76"/>
                  </a:lnTo>
                  <a:lnTo>
                    <a:pt x="124" y="72"/>
                  </a:lnTo>
                  <a:lnTo>
                    <a:pt x="127" y="67"/>
                  </a:lnTo>
                  <a:lnTo>
                    <a:pt x="131" y="64"/>
                  </a:lnTo>
                  <a:lnTo>
                    <a:pt x="133" y="60"/>
                  </a:lnTo>
                  <a:lnTo>
                    <a:pt x="135" y="56"/>
                  </a:lnTo>
                  <a:lnTo>
                    <a:pt x="138" y="56"/>
                  </a:lnTo>
                  <a:lnTo>
                    <a:pt x="139" y="57"/>
                  </a:lnTo>
                  <a:lnTo>
                    <a:pt x="139" y="58"/>
                  </a:lnTo>
                  <a:lnTo>
                    <a:pt x="138" y="59"/>
                  </a:lnTo>
                  <a:lnTo>
                    <a:pt x="139" y="61"/>
                  </a:lnTo>
                  <a:lnTo>
                    <a:pt x="140" y="64"/>
                  </a:lnTo>
                  <a:lnTo>
                    <a:pt x="140" y="66"/>
                  </a:lnTo>
                  <a:lnTo>
                    <a:pt x="139" y="67"/>
                  </a:lnTo>
                  <a:close/>
                  <a:moveTo>
                    <a:pt x="138" y="51"/>
                  </a:moveTo>
                  <a:lnTo>
                    <a:pt x="141" y="46"/>
                  </a:lnTo>
                  <a:lnTo>
                    <a:pt x="147" y="41"/>
                  </a:lnTo>
                  <a:lnTo>
                    <a:pt x="153" y="36"/>
                  </a:lnTo>
                  <a:lnTo>
                    <a:pt x="158" y="37"/>
                  </a:lnTo>
                  <a:lnTo>
                    <a:pt x="158" y="38"/>
                  </a:lnTo>
                  <a:lnTo>
                    <a:pt x="156" y="38"/>
                  </a:lnTo>
                  <a:lnTo>
                    <a:pt x="154" y="39"/>
                  </a:lnTo>
                  <a:lnTo>
                    <a:pt x="151" y="40"/>
                  </a:lnTo>
                  <a:lnTo>
                    <a:pt x="145" y="47"/>
                  </a:lnTo>
                  <a:lnTo>
                    <a:pt x="143" y="50"/>
                  </a:lnTo>
                  <a:lnTo>
                    <a:pt x="140" y="52"/>
                  </a:lnTo>
                  <a:lnTo>
                    <a:pt x="138" y="51"/>
                  </a:lnTo>
                  <a:close/>
                  <a:moveTo>
                    <a:pt x="187" y="19"/>
                  </a:moveTo>
                  <a:lnTo>
                    <a:pt x="187" y="18"/>
                  </a:lnTo>
                  <a:lnTo>
                    <a:pt x="201" y="16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2" y="19"/>
                  </a:lnTo>
                  <a:lnTo>
                    <a:pt x="192" y="20"/>
                  </a:lnTo>
                  <a:lnTo>
                    <a:pt x="192" y="21"/>
                  </a:lnTo>
                  <a:lnTo>
                    <a:pt x="192" y="22"/>
                  </a:lnTo>
                  <a:lnTo>
                    <a:pt x="191" y="23"/>
                  </a:lnTo>
                  <a:lnTo>
                    <a:pt x="187" y="23"/>
                  </a:lnTo>
                  <a:lnTo>
                    <a:pt x="183" y="24"/>
                  </a:lnTo>
                  <a:lnTo>
                    <a:pt x="180" y="25"/>
                  </a:lnTo>
                  <a:lnTo>
                    <a:pt x="167" y="31"/>
                  </a:lnTo>
                  <a:lnTo>
                    <a:pt x="164" y="30"/>
                  </a:lnTo>
                  <a:lnTo>
                    <a:pt x="163" y="29"/>
                  </a:lnTo>
                  <a:lnTo>
                    <a:pt x="164" y="26"/>
                  </a:lnTo>
                  <a:lnTo>
                    <a:pt x="169" y="24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85" y="20"/>
                  </a:lnTo>
                  <a:lnTo>
                    <a:pt x="187" y="19"/>
                  </a:lnTo>
                  <a:close/>
                  <a:moveTo>
                    <a:pt x="209" y="13"/>
                  </a:moveTo>
                  <a:lnTo>
                    <a:pt x="231" y="12"/>
                  </a:lnTo>
                  <a:lnTo>
                    <a:pt x="235" y="14"/>
                  </a:lnTo>
                  <a:lnTo>
                    <a:pt x="226" y="17"/>
                  </a:lnTo>
                  <a:lnTo>
                    <a:pt x="217" y="17"/>
                  </a:lnTo>
                  <a:lnTo>
                    <a:pt x="214" y="18"/>
                  </a:lnTo>
                  <a:lnTo>
                    <a:pt x="210" y="19"/>
                  </a:lnTo>
                  <a:lnTo>
                    <a:pt x="207" y="18"/>
                  </a:lnTo>
                  <a:lnTo>
                    <a:pt x="205" y="17"/>
                  </a:lnTo>
                  <a:lnTo>
                    <a:pt x="206" y="14"/>
                  </a:lnTo>
                  <a:lnTo>
                    <a:pt x="208" y="12"/>
                  </a:lnTo>
                  <a:lnTo>
                    <a:pt x="209" y="13"/>
                  </a:lnTo>
                  <a:close/>
                  <a:moveTo>
                    <a:pt x="258" y="7"/>
                  </a:moveTo>
                  <a:lnTo>
                    <a:pt x="266" y="6"/>
                  </a:lnTo>
                  <a:lnTo>
                    <a:pt x="269" y="7"/>
                  </a:lnTo>
                  <a:lnTo>
                    <a:pt x="269" y="8"/>
                  </a:lnTo>
                  <a:lnTo>
                    <a:pt x="268" y="8"/>
                  </a:lnTo>
                  <a:lnTo>
                    <a:pt x="253" y="13"/>
                  </a:lnTo>
                  <a:lnTo>
                    <a:pt x="251" y="16"/>
                  </a:lnTo>
                  <a:lnTo>
                    <a:pt x="250" y="15"/>
                  </a:lnTo>
                  <a:lnTo>
                    <a:pt x="250" y="14"/>
                  </a:lnTo>
                  <a:lnTo>
                    <a:pt x="251" y="13"/>
                  </a:lnTo>
                  <a:lnTo>
                    <a:pt x="250" y="12"/>
                  </a:lnTo>
                  <a:lnTo>
                    <a:pt x="252" y="9"/>
                  </a:lnTo>
                  <a:lnTo>
                    <a:pt x="255" y="8"/>
                  </a:lnTo>
                  <a:lnTo>
                    <a:pt x="258" y="7"/>
                  </a:lnTo>
                  <a:close/>
                  <a:moveTo>
                    <a:pt x="278" y="0"/>
                  </a:moveTo>
                  <a:lnTo>
                    <a:pt x="280" y="0"/>
                  </a:lnTo>
                  <a:lnTo>
                    <a:pt x="284" y="2"/>
                  </a:lnTo>
                  <a:lnTo>
                    <a:pt x="284" y="2"/>
                  </a:lnTo>
                  <a:lnTo>
                    <a:pt x="284" y="3"/>
                  </a:lnTo>
                  <a:lnTo>
                    <a:pt x="280" y="2"/>
                  </a:lnTo>
                  <a:lnTo>
                    <a:pt x="278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6" name="Freeform 167">
              <a:extLst>
                <a:ext uri="{FF2B5EF4-FFF2-40B4-BE49-F238E27FC236}">
                  <a16:creationId xmlns:a16="http://schemas.microsoft.com/office/drawing/2014/main" id="{8A371313-B39A-851D-425D-F4CA3A3E7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564" y="3504302"/>
              <a:ext cx="528015" cy="703547"/>
            </a:xfrm>
            <a:custGeom>
              <a:avLst/>
              <a:gdLst>
                <a:gd name="T0" fmla="*/ 159 w 373"/>
                <a:gd name="T1" fmla="*/ 43 h 497"/>
                <a:gd name="T2" fmla="*/ 171 w 373"/>
                <a:gd name="T3" fmla="*/ 57 h 497"/>
                <a:gd name="T4" fmla="*/ 173 w 373"/>
                <a:gd name="T5" fmla="*/ 77 h 497"/>
                <a:gd name="T6" fmla="*/ 193 w 373"/>
                <a:gd name="T7" fmla="*/ 109 h 497"/>
                <a:gd name="T8" fmla="*/ 218 w 373"/>
                <a:gd name="T9" fmla="*/ 124 h 497"/>
                <a:gd name="T10" fmla="*/ 234 w 373"/>
                <a:gd name="T11" fmla="*/ 141 h 497"/>
                <a:gd name="T12" fmla="*/ 227 w 373"/>
                <a:gd name="T13" fmla="*/ 154 h 497"/>
                <a:gd name="T14" fmla="*/ 230 w 373"/>
                <a:gd name="T15" fmla="*/ 169 h 497"/>
                <a:gd name="T16" fmla="*/ 250 w 373"/>
                <a:gd name="T17" fmla="*/ 187 h 497"/>
                <a:gd name="T18" fmla="*/ 288 w 373"/>
                <a:gd name="T19" fmla="*/ 205 h 497"/>
                <a:gd name="T20" fmla="*/ 313 w 373"/>
                <a:gd name="T21" fmla="*/ 193 h 497"/>
                <a:gd name="T22" fmla="*/ 353 w 373"/>
                <a:gd name="T23" fmla="*/ 207 h 497"/>
                <a:gd name="T24" fmla="*/ 329 w 373"/>
                <a:gd name="T25" fmla="*/ 215 h 497"/>
                <a:gd name="T26" fmla="*/ 337 w 373"/>
                <a:gd name="T27" fmla="*/ 237 h 497"/>
                <a:gd name="T28" fmla="*/ 340 w 373"/>
                <a:gd name="T29" fmla="*/ 259 h 497"/>
                <a:gd name="T30" fmla="*/ 327 w 373"/>
                <a:gd name="T31" fmla="*/ 277 h 497"/>
                <a:gd name="T32" fmla="*/ 320 w 373"/>
                <a:gd name="T33" fmla="*/ 309 h 497"/>
                <a:gd name="T34" fmla="*/ 328 w 373"/>
                <a:gd name="T35" fmla="*/ 330 h 497"/>
                <a:gd name="T36" fmla="*/ 337 w 373"/>
                <a:gd name="T37" fmla="*/ 349 h 497"/>
                <a:gd name="T38" fmla="*/ 351 w 373"/>
                <a:gd name="T39" fmla="*/ 355 h 497"/>
                <a:gd name="T40" fmla="*/ 373 w 373"/>
                <a:gd name="T41" fmla="*/ 381 h 497"/>
                <a:gd name="T42" fmla="*/ 354 w 373"/>
                <a:gd name="T43" fmla="*/ 407 h 497"/>
                <a:gd name="T44" fmla="*/ 330 w 373"/>
                <a:gd name="T45" fmla="*/ 419 h 497"/>
                <a:gd name="T46" fmla="*/ 327 w 373"/>
                <a:gd name="T47" fmla="*/ 438 h 497"/>
                <a:gd name="T48" fmla="*/ 331 w 373"/>
                <a:gd name="T49" fmla="*/ 474 h 497"/>
                <a:gd name="T50" fmla="*/ 310 w 373"/>
                <a:gd name="T51" fmla="*/ 484 h 497"/>
                <a:gd name="T52" fmla="*/ 275 w 373"/>
                <a:gd name="T53" fmla="*/ 488 h 497"/>
                <a:gd name="T54" fmla="*/ 241 w 373"/>
                <a:gd name="T55" fmla="*/ 484 h 497"/>
                <a:gd name="T56" fmla="*/ 261 w 373"/>
                <a:gd name="T57" fmla="*/ 450 h 497"/>
                <a:gd name="T58" fmla="*/ 247 w 373"/>
                <a:gd name="T59" fmla="*/ 439 h 497"/>
                <a:gd name="T60" fmla="*/ 231 w 373"/>
                <a:gd name="T61" fmla="*/ 421 h 497"/>
                <a:gd name="T62" fmla="*/ 210 w 373"/>
                <a:gd name="T63" fmla="*/ 404 h 497"/>
                <a:gd name="T64" fmla="*/ 180 w 373"/>
                <a:gd name="T65" fmla="*/ 378 h 497"/>
                <a:gd name="T66" fmla="*/ 160 w 373"/>
                <a:gd name="T67" fmla="*/ 378 h 497"/>
                <a:gd name="T68" fmla="*/ 160 w 373"/>
                <a:gd name="T69" fmla="*/ 400 h 497"/>
                <a:gd name="T70" fmla="*/ 146 w 373"/>
                <a:gd name="T71" fmla="*/ 414 h 497"/>
                <a:gd name="T72" fmla="*/ 116 w 373"/>
                <a:gd name="T73" fmla="*/ 406 h 497"/>
                <a:gd name="T74" fmla="*/ 87 w 373"/>
                <a:gd name="T75" fmla="*/ 392 h 497"/>
                <a:gd name="T76" fmla="*/ 58 w 373"/>
                <a:gd name="T77" fmla="*/ 368 h 497"/>
                <a:gd name="T78" fmla="*/ 38 w 373"/>
                <a:gd name="T79" fmla="*/ 330 h 497"/>
                <a:gd name="T80" fmla="*/ 58 w 373"/>
                <a:gd name="T81" fmla="*/ 333 h 497"/>
                <a:gd name="T82" fmla="*/ 39 w 373"/>
                <a:gd name="T83" fmla="*/ 287 h 497"/>
                <a:gd name="T84" fmla="*/ 47 w 373"/>
                <a:gd name="T85" fmla="*/ 282 h 497"/>
                <a:gd name="T86" fmla="*/ 65 w 373"/>
                <a:gd name="T87" fmla="*/ 271 h 497"/>
                <a:gd name="T88" fmla="*/ 47 w 373"/>
                <a:gd name="T89" fmla="*/ 253 h 497"/>
                <a:gd name="T90" fmla="*/ 24 w 373"/>
                <a:gd name="T91" fmla="*/ 233 h 497"/>
                <a:gd name="T92" fmla="*/ 31 w 373"/>
                <a:gd name="T93" fmla="*/ 206 h 497"/>
                <a:gd name="T94" fmla="*/ 47 w 373"/>
                <a:gd name="T95" fmla="*/ 168 h 497"/>
                <a:gd name="T96" fmla="*/ 32 w 373"/>
                <a:gd name="T97" fmla="*/ 164 h 497"/>
                <a:gd name="T98" fmla="*/ 20 w 373"/>
                <a:gd name="T99" fmla="*/ 164 h 497"/>
                <a:gd name="T100" fmla="*/ 23 w 373"/>
                <a:gd name="T101" fmla="*/ 150 h 497"/>
                <a:gd name="T102" fmla="*/ 26 w 373"/>
                <a:gd name="T103" fmla="*/ 129 h 497"/>
                <a:gd name="T104" fmla="*/ 41 w 373"/>
                <a:gd name="T105" fmla="*/ 131 h 497"/>
                <a:gd name="T106" fmla="*/ 22 w 373"/>
                <a:gd name="T107" fmla="*/ 109 h 497"/>
                <a:gd name="T108" fmla="*/ 14 w 373"/>
                <a:gd name="T109" fmla="*/ 94 h 497"/>
                <a:gd name="T110" fmla="*/ 15 w 373"/>
                <a:gd name="T111" fmla="*/ 79 h 497"/>
                <a:gd name="T112" fmla="*/ 11 w 373"/>
                <a:gd name="T113" fmla="*/ 67 h 497"/>
                <a:gd name="T114" fmla="*/ 0 w 373"/>
                <a:gd name="T115" fmla="*/ 46 h 497"/>
                <a:gd name="T116" fmla="*/ 12 w 373"/>
                <a:gd name="T117" fmla="*/ 34 h 497"/>
                <a:gd name="T118" fmla="*/ 28 w 373"/>
                <a:gd name="T119" fmla="*/ 25 h 497"/>
                <a:gd name="T120" fmla="*/ 53 w 373"/>
                <a:gd name="T121" fmla="*/ 15 h 497"/>
                <a:gd name="T122" fmla="*/ 67 w 373"/>
                <a:gd name="T123" fmla="*/ 2 h 497"/>
                <a:gd name="T124" fmla="*/ 113 w 373"/>
                <a:gd name="T125" fmla="*/ 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497">
                  <a:moveTo>
                    <a:pt x="126" y="9"/>
                  </a:moveTo>
                  <a:lnTo>
                    <a:pt x="132" y="17"/>
                  </a:lnTo>
                  <a:lnTo>
                    <a:pt x="133" y="18"/>
                  </a:lnTo>
                  <a:lnTo>
                    <a:pt x="135" y="24"/>
                  </a:lnTo>
                  <a:lnTo>
                    <a:pt x="137" y="26"/>
                  </a:lnTo>
                  <a:lnTo>
                    <a:pt x="137" y="28"/>
                  </a:lnTo>
                  <a:lnTo>
                    <a:pt x="142" y="30"/>
                  </a:lnTo>
                  <a:lnTo>
                    <a:pt x="143" y="30"/>
                  </a:lnTo>
                  <a:lnTo>
                    <a:pt x="148" y="35"/>
                  </a:lnTo>
                  <a:lnTo>
                    <a:pt x="149" y="36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6" y="38"/>
                  </a:lnTo>
                  <a:lnTo>
                    <a:pt x="159" y="43"/>
                  </a:lnTo>
                  <a:lnTo>
                    <a:pt x="160" y="44"/>
                  </a:lnTo>
                  <a:lnTo>
                    <a:pt x="161" y="45"/>
                  </a:lnTo>
                  <a:lnTo>
                    <a:pt x="161" y="46"/>
                  </a:lnTo>
                  <a:lnTo>
                    <a:pt x="162" y="47"/>
                  </a:lnTo>
                  <a:lnTo>
                    <a:pt x="162" y="49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3" y="53"/>
                  </a:lnTo>
                  <a:lnTo>
                    <a:pt x="166" y="55"/>
                  </a:lnTo>
                  <a:lnTo>
                    <a:pt x="167" y="57"/>
                  </a:lnTo>
                  <a:lnTo>
                    <a:pt x="167" y="58"/>
                  </a:lnTo>
                  <a:lnTo>
                    <a:pt x="168" y="58"/>
                  </a:lnTo>
                  <a:lnTo>
                    <a:pt x="170" y="58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3" y="55"/>
                  </a:lnTo>
                  <a:lnTo>
                    <a:pt x="173" y="54"/>
                  </a:lnTo>
                  <a:lnTo>
                    <a:pt x="174" y="55"/>
                  </a:lnTo>
                  <a:lnTo>
                    <a:pt x="175" y="55"/>
                  </a:lnTo>
                  <a:lnTo>
                    <a:pt x="175" y="57"/>
                  </a:lnTo>
                  <a:lnTo>
                    <a:pt x="175" y="58"/>
                  </a:lnTo>
                  <a:lnTo>
                    <a:pt x="174" y="60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3" y="72"/>
                  </a:lnTo>
                  <a:lnTo>
                    <a:pt x="173" y="74"/>
                  </a:lnTo>
                  <a:lnTo>
                    <a:pt x="173" y="77"/>
                  </a:lnTo>
                  <a:lnTo>
                    <a:pt x="175" y="81"/>
                  </a:lnTo>
                  <a:lnTo>
                    <a:pt x="177" y="85"/>
                  </a:lnTo>
                  <a:lnTo>
                    <a:pt x="176" y="86"/>
                  </a:lnTo>
                  <a:lnTo>
                    <a:pt x="175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5" y="91"/>
                  </a:lnTo>
                  <a:lnTo>
                    <a:pt x="176" y="92"/>
                  </a:lnTo>
                  <a:lnTo>
                    <a:pt x="178" y="93"/>
                  </a:lnTo>
                  <a:lnTo>
                    <a:pt x="179" y="94"/>
                  </a:lnTo>
                  <a:lnTo>
                    <a:pt x="182" y="98"/>
                  </a:lnTo>
                  <a:lnTo>
                    <a:pt x="188" y="104"/>
                  </a:lnTo>
                  <a:lnTo>
                    <a:pt x="191" y="109"/>
                  </a:lnTo>
                  <a:lnTo>
                    <a:pt x="193" y="109"/>
                  </a:lnTo>
                  <a:lnTo>
                    <a:pt x="196" y="111"/>
                  </a:lnTo>
                  <a:lnTo>
                    <a:pt x="200" y="113"/>
                  </a:lnTo>
                  <a:lnTo>
                    <a:pt x="201" y="114"/>
                  </a:lnTo>
                  <a:lnTo>
                    <a:pt x="202" y="115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204" y="115"/>
                  </a:lnTo>
                  <a:lnTo>
                    <a:pt x="206" y="114"/>
                  </a:lnTo>
                  <a:lnTo>
                    <a:pt x="207" y="114"/>
                  </a:lnTo>
                  <a:lnTo>
                    <a:pt x="209" y="115"/>
                  </a:lnTo>
                  <a:lnTo>
                    <a:pt x="212" y="119"/>
                  </a:lnTo>
                  <a:lnTo>
                    <a:pt x="213" y="121"/>
                  </a:lnTo>
                  <a:lnTo>
                    <a:pt x="216" y="123"/>
                  </a:lnTo>
                  <a:lnTo>
                    <a:pt x="218" y="124"/>
                  </a:lnTo>
                  <a:lnTo>
                    <a:pt x="221" y="124"/>
                  </a:lnTo>
                  <a:lnTo>
                    <a:pt x="231" y="127"/>
                  </a:lnTo>
                  <a:lnTo>
                    <a:pt x="233" y="128"/>
                  </a:lnTo>
                  <a:lnTo>
                    <a:pt x="236" y="130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5"/>
                  </a:lnTo>
                  <a:lnTo>
                    <a:pt x="239" y="137"/>
                  </a:lnTo>
                  <a:lnTo>
                    <a:pt x="238" y="138"/>
                  </a:lnTo>
                  <a:lnTo>
                    <a:pt x="237" y="138"/>
                  </a:lnTo>
                  <a:lnTo>
                    <a:pt x="236" y="139"/>
                  </a:lnTo>
                  <a:lnTo>
                    <a:pt x="235" y="139"/>
                  </a:lnTo>
                  <a:lnTo>
                    <a:pt x="234" y="140"/>
                  </a:lnTo>
                  <a:lnTo>
                    <a:pt x="234" y="141"/>
                  </a:lnTo>
                  <a:lnTo>
                    <a:pt x="234" y="142"/>
                  </a:lnTo>
                  <a:lnTo>
                    <a:pt x="234" y="143"/>
                  </a:lnTo>
                  <a:lnTo>
                    <a:pt x="234" y="144"/>
                  </a:lnTo>
                  <a:lnTo>
                    <a:pt x="233" y="145"/>
                  </a:lnTo>
                  <a:lnTo>
                    <a:pt x="233" y="146"/>
                  </a:lnTo>
                  <a:lnTo>
                    <a:pt x="233" y="148"/>
                  </a:lnTo>
                  <a:lnTo>
                    <a:pt x="232" y="149"/>
                  </a:lnTo>
                  <a:lnTo>
                    <a:pt x="231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1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7" y="154"/>
                  </a:lnTo>
                  <a:lnTo>
                    <a:pt x="229" y="154"/>
                  </a:lnTo>
                  <a:lnTo>
                    <a:pt x="229" y="155"/>
                  </a:lnTo>
                  <a:lnTo>
                    <a:pt x="229" y="156"/>
                  </a:lnTo>
                  <a:lnTo>
                    <a:pt x="232" y="157"/>
                  </a:lnTo>
                  <a:lnTo>
                    <a:pt x="236" y="158"/>
                  </a:lnTo>
                  <a:lnTo>
                    <a:pt x="238" y="159"/>
                  </a:lnTo>
                  <a:lnTo>
                    <a:pt x="241" y="161"/>
                  </a:lnTo>
                  <a:lnTo>
                    <a:pt x="242" y="162"/>
                  </a:lnTo>
                  <a:lnTo>
                    <a:pt x="243" y="164"/>
                  </a:lnTo>
                  <a:lnTo>
                    <a:pt x="243" y="166"/>
                  </a:lnTo>
                  <a:lnTo>
                    <a:pt x="241" y="168"/>
                  </a:lnTo>
                  <a:lnTo>
                    <a:pt x="238" y="169"/>
                  </a:lnTo>
                  <a:lnTo>
                    <a:pt x="235" y="169"/>
                  </a:lnTo>
                  <a:lnTo>
                    <a:pt x="230" y="169"/>
                  </a:lnTo>
                  <a:lnTo>
                    <a:pt x="227" y="169"/>
                  </a:lnTo>
                  <a:lnTo>
                    <a:pt x="227" y="170"/>
                  </a:lnTo>
                  <a:lnTo>
                    <a:pt x="226" y="172"/>
                  </a:lnTo>
                  <a:lnTo>
                    <a:pt x="226" y="174"/>
                  </a:lnTo>
                  <a:lnTo>
                    <a:pt x="227" y="175"/>
                  </a:lnTo>
                  <a:lnTo>
                    <a:pt x="228" y="175"/>
                  </a:lnTo>
                  <a:lnTo>
                    <a:pt x="230" y="179"/>
                  </a:lnTo>
                  <a:lnTo>
                    <a:pt x="232" y="180"/>
                  </a:lnTo>
                  <a:lnTo>
                    <a:pt x="239" y="181"/>
                  </a:lnTo>
                  <a:lnTo>
                    <a:pt x="245" y="180"/>
                  </a:lnTo>
                  <a:lnTo>
                    <a:pt x="246" y="181"/>
                  </a:lnTo>
                  <a:lnTo>
                    <a:pt x="248" y="182"/>
                  </a:lnTo>
                  <a:lnTo>
                    <a:pt x="249" y="184"/>
                  </a:lnTo>
                  <a:lnTo>
                    <a:pt x="250" y="187"/>
                  </a:lnTo>
                  <a:lnTo>
                    <a:pt x="251" y="188"/>
                  </a:lnTo>
                  <a:lnTo>
                    <a:pt x="254" y="192"/>
                  </a:lnTo>
                  <a:lnTo>
                    <a:pt x="258" y="193"/>
                  </a:lnTo>
                  <a:lnTo>
                    <a:pt x="263" y="193"/>
                  </a:lnTo>
                  <a:lnTo>
                    <a:pt x="267" y="193"/>
                  </a:lnTo>
                  <a:lnTo>
                    <a:pt x="270" y="191"/>
                  </a:lnTo>
                  <a:lnTo>
                    <a:pt x="272" y="191"/>
                  </a:lnTo>
                  <a:lnTo>
                    <a:pt x="273" y="191"/>
                  </a:lnTo>
                  <a:lnTo>
                    <a:pt x="281" y="195"/>
                  </a:lnTo>
                  <a:lnTo>
                    <a:pt x="284" y="196"/>
                  </a:lnTo>
                  <a:lnTo>
                    <a:pt x="285" y="197"/>
                  </a:lnTo>
                  <a:lnTo>
                    <a:pt x="287" y="203"/>
                  </a:lnTo>
                  <a:lnTo>
                    <a:pt x="287" y="204"/>
                  </a:lnTo>
                  <a:lnTo>
                    <a:pt x="288" y="205"/>
                  </a:lnTo>
                  <a:lnTo>
                    <a:pt x="288" y="206"/>
                  </a:lnTo>
                  <a:lnTo>
                    <a:pt x="289" y="207"/>
                  </a:lnTo>
                  <a:lnTo>
                    <a:pt x="290" y="208"/>
                  </a:lnTo>
                  <a:lnTo>
                    <a:pt x="291" y="209"/>
                  </a:lnTo>
                  <a:lnTo>
                    <a:pt x="292" y="210"/>
                  </a:lnTo>
                  <a:lnTo>
                    <a:pt x="293" y="213"/>
                  </a:lnTo>
                  <a:lnTo>
                    <a:pt x="294" y="215"/>
                  </a:lnTo>
                  <a:lnTo>
                    <a:pt x="296" y="216"/>
                  </a:lnTo>
                  <a:lnTo>
                    <a:pt x="298" y="216"/>
                  </a:lnTo>
                  <a:lnTo>
                    <a:pt x="300" y="215"/>
                  </a:lnTo>
                  <a:lnTo>
                    <a:pt x="301" y="214"/>
                  </a:lnTo>
                  <a:lnTo>
                    <a:pt x="311" y="195"/>
                  </a:lnTo>
                  <a:lnTo>
                    <a:pt x="312" y="193"/>
                  </a:lnTo>
                  <a:lnTo>
                    <a:pt x="313" y="193"/>
                  </a:lnTo>
                  <a:lnTo>
                    <a:pt x="317" y="192"/>
                  </a:lnTo>
                  <a:lnTo>
                    <a:pt x="319" y="190"/>
                  </a:lnTo>
                  <a:lnTo>
                    <a:pt x="322" y="187"/>
                  </a:lnTo>
                  <a:lnTo>
                    <a:pt x="323" y="186"/>
                  </a:lnTo>
                  <a:lnTo>
                    <a:pt x="325" y="187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35" y="194"/>
                  </a:lnTo>
                  <a:lnTo>
                    <a:pt x="338" y="197"/>
                  </a:lnTo>
                  <a:lnTo>
                    <a:pt x="341" y="199"/>
                  </a:lnTo>
                  <a:lnTo>
                    <a:pt x="347" y="199"/>
                  </a:lnTo>
                  <a:lnTo>
                    <a:pt x="349" y="200"/>
                  </a:lnTo>
                  <a:lnTo>
                    <a:pt x="353" y="205"/>
                  </a:lnTo>
                  <a:lnTo>
                    <a:pt x="353" y="207"/>
                  </a:lnTo>
                  <a:lnTo>
                    <a:pt x="352" y="209"/>
                  </a:lnTo>
                  <a:lnTo>
                    <a:pt x="349" y="210"/>
                  </a:lnTo>
                  <a:lnTo>
                    <a:pt x="347" y="211"/>
                  </a:lnTo>
                  <a:lnTo>
                    <a:pt x="346" y="210"/>
                  </a:lnTo>
                  <a:lnTo>
                    <a:pt x="342" y="208"/>
                  </a:lnTo>
                  <a:lnTo>
                    <a:pt x="341" y="207"/>
                  </a:lnTo>
                  <a:lnTo>
                    <a:pt x="339" y="207"/>
                  </a:lnTo>
                  <a:lnTo>
                    <a:pt x="337" y="207"/>
                  </a:lnTo>
                  <a:lnTo>
                    <a:pt x="335" y="209"/>
                  </a:lnTo>
                  <a:lnTo>
                    <a:pt x="335" y="211"/>
                  </a:lnTo>
                  <a:lnTo>
                    <a:pt x="335" y="213"/>
                  </a:lnTo>
                  <a:lnTo>
                    <a:pt x="334" y="214"/>
                  </a:lnTo>
                  <a:lnTo>
                    <a:pt x="333" y="215"/>
                  </a:lnTo>
                  <a:lnTo>
                    <a:pt x="329" y="215"/>
                  </a:lnTo>
                  <a:lnTo>
                    <a:pt x="329" y="215"/>
                  </a:lnTo>
                  <a:lnTo>
                    <a:pt x="329" y="216"/>
                  </a:lnTo>
                  <a:lnTo>
                    <a:pt x="328" y="217"/>
                  </a:lnTo>
                  <a:lnTo>
                    <a:pt x="328" y="218"/>
                  </a:lnTo>
                  <a:lnTo>
                    <a:pt x="328" y="220"/>
                  </a:lnTo>
                  <a:lnTo>
                    <a:pt x="328" y="222"/>
                  </a:lnTo>
                  <a:lnTo>
                    <a:pt x="329" y="223"/>
                  </a:lnTo>
                  <a:lnTo>
                    <a:pt x="330" y="224"/>
                  </a:lnTo>
                  <a:lnTo>
                    <a:pt x="330" y="225"/>
                  </a:lnTo>
                  <a:lnTo>
                    <a:pt x="330" y="227"/>
                  </a:lnTo>
                  <a:lnTo>
                    <a:pt x="330" y="228"/>
                  </a:lnTo>
                  <a:lnTo>
                    <a:pt x="332" y="231"/>
                  </a:lnTo>
                  <a:lnTo>
                    <a:pt x="335" y="235"/>
                  </a:lnTo>
                  <a:lnTo>
                    <a:pt x="337" y="237"/>
                  </a:lnTo>
                  <a:lnTo>
                    <a:pt x="341" y="239"/>
                  </a:lnTo>
                  <a:lnTo>
                    <a:pt x="344" y="240"/>
                  </a:lnTo>
                  <a:lnTo>
                    <a:pt x="346" y="241"/>
                  </a:lnTo>
                  <a:lnTo>
                    <a:pt x="347" y="242"/>
                  </a:lnTo>
                  <a:lnTo>
                    <a:pt x="347" y="248"/>
                  </a:lnTo>
                  <a:lnTo>
                    <a:pt x="347" y="250"/>
                  </a:lnTo>
                  <a:lnTo>
                    <a:pt x="347" y="250"/>
                  </a:lnTo>
                  <a:lnTo>
                    <a:pt x="343" y="252"/>
                  </a:lnTo>
                  <a:lnTo>
                    <a:pt x="342" y="253"/>
                  </a:lnTo>
                  <a:lnTo>
                    <a:pt x="341" y="255"/>
                  </a:lnTo>
                  <a:lnTo>
                    <a:pt x="340" y="257"/>
                  </a:lnTo>
                  <a:lnTo>
                    <a:pt x="339" y="258"/>
                  </a:lnTo>
                  <a:lnTo>
                    <a:pt x="339" y="259"/>
                  </a:lnTo>
                  <a:lnTo>
                    <a:pt x="340" y="259"/>
                  </a:lnTo>
                  <a:lnTo>
                    <a:pt x="339" y="262"/>
                  </a:lnTo>
                  <a:lnTo>
                    <a:pt x="339" y="264"/>
                  </a:lnTo>
                  <a:lnTo>
                    <a:pt x="339" y="265"/>
                  </a:lnTo>
                  <a:lnTo>
                    <a:pt x="339" y="268"/>
                  </a:lnTo>
                  <a:lnTo>
                    <a:pt x="339" y="269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5" y="271"/>
                  </a:lnTo>
                  <a:lnTo>
                    <a:pt x="333" y="271"/>
                  </a:lnTo>
                  <a:lnTo>
                    <a:pt x="332" y="273"/>
                  </a:lnTo>
                  <a:lnTo>
                    <a:pt x="331" y="275"/>
                  </a:lnTo>
                  <a:lnTo>
                    <a:pt x="330" y="277"/>
                  </a:lnTo>
                  <a:lnTo>
                    <a:pt x="328" y="277"/>
                  </a:lnTo>
                  <a:lnTo>
                    <a:pt x="327" y="277"/>
                  </a:lnTo>
                  <a:lnTo>
                    <a:pt x="323" y="277"/>
                  </a:lnTo>
                  <a:lnTo>
                    <a:pt x="322" y="277"/>
                  </a:lnTo>
                  <a:lnTo>
                    <a:pt x="321" y="279"/>
                  </a:lnTo>
                  <a:lnTo>
                    <a:pt x="321" y="281"/>
                  </a:lnTo>
                  <a:lnTo>
                    <a:pt x="320" y="284"/>
                  </a:lnTo>
                  <a:lnTo>
                    <a:pt x="320" y="287"/>
                  </a:lnTo>
                  <a:lnTo>
                    <a:pt x="319" y="289"/>
                  </a:lnTo>
                  <a:lnTo>
                    <a:pt x="319" y="289"/>
                  </a:lnTo>
                  <a:lnTo>
                    <a:pt x="318" y="293"/>
                  </a:lnTo>
                  <a:lnTo>
                    <a:pt x="317" y="297"/>
                  </a:lnTo>
                  <a:lnTo>
                    <a:pt x="317" y="300"/>
                  </a:lnTo>
                  <a:lnTo>
                    <a:pt x="317" y="302"/>
                  </a:lnTo>
                  <a:lnTo>
                    <a:pt x="317" y="306"/>
                  </a:lnTo>
                  <a:lnTo>
                    <a:pt x="320" y="309"/>
                  </a:lnTo>
                  <a:lnTo>
                    <a:pt x="320" y="310"/>
                  </a:lnTo>
                  <a:lnTo>
                    <a:pt x="319" y="312"/>
                  </a:lnTo>
                  <a:lnTo>
                    <a:pt x="319" y="313"/>
                  </a:lnTo>
                  <a:lnTo>
                    <a:pt x="320" y="314"/>
                  </a:lnTo>
                  <a:lnTo>
                    <a:pt x="321" y="316"/>
                  </a:lnTo>
                  <a:lnTo>
                    <a:pt x="321" y="318"/>
                  </a:lnTo>
                  <a:lnTo>
                    <a:pt x="322" y="319"/>
                  </a:lnTo>
                  <a:lnTo>
                    <a:pt x="323" y="320"/>
                  </a:lnTo>
                  <a:lnTo>
                    <a:pt x="326" y="322"/>
                  </a:lnTo>
                  <a:lnTo>
                    <a:pt x="327" y="323"/>
                  </a:lnTo>
                  <a:lnTo>
                    <a:pt x="327" y="324"/>
                  </a:lnTo>
                  <a:lnTo>
                    <a:pt x="328" y="327"/>
                  </a:lnTo>
                  <a:lnTo>
                    <a:pt x="328" y="329"/>
                  </a:lnTo>
                  <a:lnTo>
                    <a:pt x="328" y="330"/>
                  </a:lnTo>
                  <a:lnTo>
                    <a:pt x="328" y="331"/>
                  </a:lnTo>
                  <a:lnTo>
                    <a:pt x="329" y="331"/>
                  </a:lnTo>
                  <a:lnTo>
                    <a:pt x="329" y="331"/>
                  </a:lnTo>
                  <a:lnTo>
                    <a:pt x="328" y="331"/>
                  </a:lnTo>
                  <a:lnTo>
                    <a:pt x="328" y="332"/>
                  </a:lnTo>
                  <a:lnTo>
                    <a:pt x="328" y="333"/>
                  </a:lnTo>
                  <a:lnTo>
                    <a:pt x="328" y="334"/>
                  </a:lnTo>
                  <a:lnTo>
                    <a:pt x="329" y="336"/>
                  </a:lnTo>
                  <a:lnTo>
                    <a:pt x="330" y="342"/>
                  </a:lnTo>
                  <a:lnTo>
                    <a:pt x="331" y="344"/>
                  </a:lnTo>
                  <a:lnTo>
                    <a:pt x="333" y="345"/>
                  </a:lnTo>
                  <a:lnTo>
                    <a:pt x="335" y="347"/>
                  </a:lnTo>
                  <a:lnTo>
                    <a:pt x="336" y="348"/>
                  </a:lnTo>
                  <a:lnTo>
                    <a:pt x="337" y="349"/>
                  </a:lnTo>
                  <a:lnTo>
                    <a:pt x="338" y="350"/>
                  </a:lnTo>
                  <a:lnTo>
                    <a:pt x="340" y="350"/>
                  </a:lnTo>
                  <a:lnTo>
                    <a:pt x="341" y="350"/>
                  </a:lnTo>
                  <a:lnTo>
                    <a:pt x="342" y="350"/>
                  </a:lnTo>
                  <a:lnTo>
                    <a:pt x="343" y="351"/>
                  </a:lnTo>
                  <a:lnTo>
                    <a:pt x="344" y="353"/>
                  </a:lnTo>
                  <a:lnTo>
                    <a:pt x="344" y="354"/>
                  </a:lnTo>
                  <a:lnTo>
                    <a:pt x="345" y="354"/>
                  </a:lnTo>
                  <a:lnTo>
                    <a:pt x="346" y="355"/>
                  </a:lnTo>
                  <a:lnTo>
                    <a:pt x="347" y="354"/>
                  </a:lnTo>
                  <a:lnTo>
                    <a:pt x="348" y="355"/>
                  </a:lnTo>
                  <a:lnTo>
                    <a:pt x="349" y="355"/>
                  </a:lnTo>
                  <a:lnTo>
                    <a:pt x="350" y="355"/>
                  </a:lnTo>
                  <a:lnTo>
                    <a:pt x="351" y="355"/>
                  </a:lnTo>
                  <a:lnTo>
                    <a:pt x="357" y="362"/>
                  </a:lnTo>
                  <a:lnTo>
                    <a:pt x="359" y="364"/>
                  </a:lnTo>
                  <a:lnTo>
                    <a:pt x="359" y="365"/>
                  </a:lnTo>
                  <a:lnTo>
                    <a:pt x="359" y="368"/>
                  </a:lnTo>
                  <a:lnTo>
                    <a:pt x="359" y="368"/>
                  </a:lnTo>
                  <a:lnTo>
                    <a:pt x="359" y="369"/>
                  </a:lnTo>
                  <a:lnTo>
                    <a:pt x="362" y="371"/>
                  </a:lnTo>
                  <a:lnTo>
                    <a:pt x="365" y="374"/>
                  </a:lnTo>
                  <a:lnTo>
                    <a:pt x="365" y="376"/>
                  </a:lnTo>
                  <a:lnTo>
                    <a:pt x="367" y="377"/>
                  </a:lnTo>
                  <a:lnTo>
                    <a:pt x="371" y="378"/>
                  </a:lnTo>
                  <a:lnTo>
                    <a:pt x="373" y="379"/>
                  </a:lnTo>
                  <a:lnTo>
                    <a:pt x="373" y="380"/>
                  </a:lnTo>
                  <a:lnTo>
                    <a:pt x="373" y="381"/>
                  </a:lnTo>
                  <a:lnTo>
                    <a:pt x="372" y="386"/>
                  </a:lnTo>
                  <a:lnTo>
                    <a:pt x="371" y="390"/>
                  </a:lnTo>
                  <a:lnTo>
                    <a:pt x="369" y="392"/>
                  </a:lnTo>
                  <a:lnTo>
                    <a:pt x="368" y="393"/>
                  </a:lnTo>
                  <a:lnTo>
                    <a:pt x="366" y="394"/>
                  </a:lnTo>
                  <a:lnTo>
                    <a:pt x="365" y="395"/>
                  </a:lnTo>
                  <a:lnTo>
                    <a:pt x="365" y="398"/>
                  </a:lnTo>
                  <a:lnTo>
                    <a:pt x="365" y="398"/>
                  </a:lnTo>
                  <a:lnTo>
                    <a:pt x="360" y="402"/>
                  </a:lnTo>
                  <a:lnTo>
                    <a:pt x="359" y="404"/>
                  </a:lnTo>
                  <a:lnTo>
                    <a:pt x="359" y="404"/>
                  </a:lnTo>
                  <a:lnTo>
                    <a:pt x="356" y="405"/>
                  </a:lnTo>
                  <a:lnTo>
                    <a:pt x="354" y="405"/>
                  </a:lnTo>
                  <a:lnTo>
                    <a:pt x="354" y="407"/>
                  </a:lnTo>
                  <a:lnTo>
                    <a:pt x="353" y="408"/>
                  </a:lnTo>
                  <a:lnTo>
                    <a:pt x="352" y="414"/>
                  </a:lnTo>
                  <a:lnTo>
                    <a:pt x="352" y="416"/>
                  </a:lnTo>
                  <a:lnTo>
                    <a:pt x="351" y="416"/>
                  </a:lnTo>
                  <a:lnTo>
                    <a:pt x="350" y="417"/>
                  </a:lnTo>
                  <a:lnTo>
                    <a:pt x="347" y="418"/>
                  </a:lnTo>
                  <a:lnTo>
                    <a:pt x="345" y="419"/>
                  </a:lnTo>
                  <a:lnTo>
                    <a:pt x="338" y="417"/>
                  </a:lnTo>
                  <a:lnTo>
                    <a:pt x="335" y="417"/>
                  </a:lnTo>
                  <a:lnTo>
                    <a:pt x="335" y="418"/>
                  </a:lnTo>
                  <a:lnTo>
                    <a:pt x="334" y="419"/>
                  </a:lnTo>
                  <a:lnTo>
                    <a:pt x="333" y="419"/>
                  </a:lnTo>
                  <a:lnTo>
                    <a:pt x="331" y="419"/>
                  </a:lnTo>
                  <a:lnTo>
                    <a:pt x="330" y="419"/>
                  </a:lnTo>
                  <a:lnTo>
                    <a:pt x="329" y="420"/>
                  </a:lnTo>
                  <a:lnTo>
                    <a:pt x="328" y="422"/>
                  </a:lnTo>
                  <a:lnTo>
                    <a:pt x="327" y="422"/>
                  </a:lnTo>
                  <a:lnTo>
                    <a:pt x="325" y="424"/>
                  </a:lnTo>
                  <a:lnTo>
                    <a:pt x="324" y="425"/>
                  </a:lnTo>
                  <a:lnTo>
                    <a:pt x="323" y="426"/>
                  </a:lnTo>
                  <a:lnTo>
                    <a:pt x="323" y="427"/>
                  </a:lnTo>
                  <a:lnTo>
                    <a:pt x="325" y="432"/>
                  </a:lnTo>
                  <a:lnTo>
                    <a:pt x="327" y="434"/>
                  </a:lnTo>
                  <a:lnTo>
                    <a:pt x="328" y="435"/>
                  </a:lnTo>
                  <a:lnTo>
                    <a:pt x="329" y="435"/>
                  </a:lnTo>
                  <a:lnTo>
                    <a:pt x="329" y="436"/>
                  </a:lnTo>
                  <a:lnTo>
                    <a:pt x="328" y="437"/>
                  </a:lnTo>
                  <a:lnTo>
                    <a:pt x="327" y="438"/>
                  </a:lnTo>
                  <a:lnTo>
                    <a:pt x="324" y="442"/>
                  </a:lnTo>
                  <a:lnTo>
                    <a:pt x="325" y="444"/>
                  </a:lnTo>
                  <a:lnTo>
                    <a:pt x="325" y="447"/>
                  </a:lnTo>
                  <a:lnTo>
                    <a:pt x="324" y="448"/>
                  </a:lnTo>
                  <a:lnTo>
                    <a:pt x="323" y="453"/>
                  </a:lnTo>
                  <a:lnTo>
                    <a:pt x="323" y="456"/>
                  </a:lnTo>
                  <a:lnTo>
                    <a:pt x="323" y="456"/>
                  </a:lnTo>
                  <a:lnTo>
                    <a:pt x="328" y="460"/>
                  </a:lnTo>
                  <a:lnTo>
                    <a:pt x="331" y="462"/>
                  </a:lnTo>
                  <a:lnTo>
                    <a:pt x="332" y="464"/>
                  </a:lnTo>
                  <a:lnTo>
                    <a:pt x="333" y="465"/>
                  </a:lnTo>
                  <a:lnTo>
                    <a:pt x="333" y="467"/>
                  </a:lnTo>
                  <a:lnTo>
                    <a:pt x="333" y="470"/>
                  </a:lnTo>
                  <a:lnTo>
                    <a:pt x="331" y="474"/>
                  </a:lnTo>
                  <a:lnTo>
                    <a:pt x="330" y="476"/>
                  </a:lnTo>
                  <a:lnTo>
                    <a:pt x="329" y="476"/>
                  </a:lnTo>
                  <a:lnTo>
                    <a:pt x="329" y="477"/>
                  </a:lnTo>
                  <a:lnTo>
                    <a:pt x="327" y="478"/>
                  </a:lnTo>
                  <a:lnTo>
                    <a:pt x="326" y="480"/>
                  </a:lnTo>
                  <a:lnTo>
                    <a:pt x="324" y="484"/>
                  </a:lnTo>
                  <a:lnTo>
                    <a:pt x="323" y="486"/>
                  </a:lnTo>
                  <a:lnTo>
                    <a:pt x="321" y="486"/>
                  </a:lnTo>
                  <a:lnTo>
                    <a:pt x="317" y="487"/>
                  </a:lnTo>
                  <a:lnTo>
                    <a:pt x="316" y="488"/>
                  </a:lnTo>
                  <a:lnTo>
                    <a:pt x="314" y="488"/>
                  </a:lnTo>
                  <a:lnTo>
                    <a:pt x="312" y="487"/>
                  </a:lnTo>
                  <a:lnTo>
                    <a:pt x="311" y="486"/>
                  </a:lnTo>
                  <a:lnTo>
                    <a:pt x="310" y="484"/>
                  </a:lnTo>
                  <a:lnTo>
                    <a:pt x="310" y="483"/>
                  </a:lnTo>
                  <a:lnTo>
                    <a:pt x="310" y="481"/>
                  </a:lnTo>
                  <a:lnTo>
                    <a:pt x="309" y="481"/>
                  </a:lnTo>
                  <a:lnTo>
                    <a:pt x="308" y="481"/>
                  </a:lnTo>
                  <a:lnTo>
                    <a:pt x="305" y="483"/>
                  </a:lnTo>
                  <a:lnTo>
                    <a:pt x="293" y="488"/>
                  </a:lnTo>
                  <a:lnTo>
                    <a:pt x="290" y="488"/>
                  </a:lnTo>
                  <a:lnTo>
                    <a:pt x="289" y="488"/>
                  </a:lnTo>
                  <a:lnTo>
                    <a:pt x="287" y="488"/>
                  </a:lnTo>
                  <a:lnTo>
                    <a:pt x="284" y="488"/>
                  </a:lnTo>
                  <a:lnTo>
                    <a:pt x="280" y="485"/>
                  </a:lnTo>
                  <a:lnTo>
                    <a:pt x="278" y="485"/>
                  </a:lnTo>
                  <a:lnTo>
                    <a:pt x="277" y="485"/>
                  </a:lnTo>
                  <a:lnTo>
                    <a:pt x="275" y="488"/>
                  </a:lnTo>
                  <a:lnTo>
                    <a:pt x="274" y="488"/>
                  </a:lnTo>
                  <a:lnTo>
                    <a:pt x="270" y="488"/>
                  </a:lnTo>
                  <a:lnTo>
                    <a:pt x="269" y="488"/>
                  </a:lnTo>
                  <a:lnTo>
                    <a:pt x="259" y="494"/>
                  </a:lnTo>
                  <a:lnTo>
                    <a:pt x="258" y="494"/>
                  </a:lnTo>
                  <a:lnTo>
                    <a:pt x="257" y="496"/>
                  </a:lnTo>
                  <a:lnTo>
                    <a:pt x="256" y="497"/>
                  </a:lnTo>
                  <a:lnTo>
                    <a:pt x="254" y="497"/>
                  </a:lnTo>
                  <a:lnTo>
                    <a:pt x="251" y="496"/>
                  </a:lnTo>
                  <a:lnTo>
                    <a:pt x="246" y="496"/>
                  </a:lnTo>
                  <a:lnTo>
                    <a:pt x="245" y="495"/>
                  </a:lnTo>
                  <a:lnTo>
                    <a:pt x="245" y="492"/>
                  </a:lnTo>
                  <a:lnTo>
                    <a:pt x="241" y="487"/>
                  </a:lnTo>
                  <a:lnTo>
                    <a:pt x="241" y="484"/>
                  </a:lnTo>
                  <a:lnTo>
                    <a:pt x="243" y="482"/>
                  </a:lnTo>
                  <a:lnTo>
                    <a:pt x="248" y="480"/>
                  </a:lnTo>
                  <a:lnTo>
                    <a:pt x="251" y="478"/>
                  </a:lnTo>
                  <a:lnTo>
                    <a:pt x="251" y="476"/>
                  </a:lnTo>
                  <a:lnTo>
                    <a:pt x="250" y="472"/>
                  </a:lnTo>
                  <a:lnTo>
                    <a:pt x="251" y="470"/>
                  </a:lnTo>
                  <a:lnTo>
                    <a:pt x="251" y="470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0" y="455"/>
                  </a:lnTo>
                  <a:lnTo>
                    <a:pt x="259" y="454"/>
                  </a:lnTo>
                  <a:lnTo>
                    <a:pt x="259" y="453"/>
                  </a:lnTo>
                  <a:lnTo>
                    <a:pt x="260" y="452"/>
                  </a:lnTo>
                  <a:lnTo>
                    <a:pt x="261" y="450"/>
                  </a:lnTo>
                  <a:lnTo>
                    <a:pt x="261" y="449"/>
                  </a:lnTo>
                  <a:lnTo>
                    <a:pt x="262" y="449"/>
                  </a:lnTo>
                  <a:lnTo>
                    <a:pt x="263" y="448"/>
                  </a:lnTo>
                  <a:lnTo>
                    <a:pt x="263" y="447"/>
                  </a:lnTo>
                  <a:lnTo>
                    <a:pt x="264" y="446"/>
                  </a:lnTo>
                  <a:lnTo>
                    <a:pt x="263" y="444"/>
                  </a:lnTo>
                  <a:lnTo>
                    <a:pt x="262" y="442"/>
                  </a:lnTo>
                  <a:lnTo>
                    <a:pt x="261" y="442"/>
                  </a:lnTo>
                  <a:lnTo>
                    <a:pt x="258" y="441"/>
                  </a:lnTo>
                  <a:lnTo>
                    <a:pt x="257" y="441"/>
                  </a:lnTo>
                  <a:lnTo>
                    <a:pt x="252" y="443"/>
                  </a:lnTo>
                  <a:lnTo>
                    <a:pt x="251" y="443"/>
                  </a:lnTo>
                  <a:lnTo>
                    <a:pt x="250" y="442"/>
                  </a:lnTo>
                  <a:lnTo>
                    <a:pt x="247" y="439"/>
                  </a:lnTo>
                  <a:lnTo>
                    <a:pt x="245" y="438"/>
                  </a:lnTo>
                  <a:lnTo>
                    <a:pt x="244" y="437"/>
                  </a:lnTo>
                  <a:lnTo>
                    <a:pt x="234" y="435"/>
                  </a:lnTo>
                  <a:lnTo>
                    <a:pt x="233" y="435"/>
                  </a:lnTo>
                  <a:lnTo>
                    <a:pt x="231" y="435"/>
                  </a:lnTo>
                  <a:lnTo>
                    <a:pt x="229" y="435"/>
                  </a:lnTo>
                  <a:lnTo>
                    <a:pt x="228" y="434"/>
                  </a:lnTo>
                  <a:lnTo>
                    <a:pt x="229" y="434"/>
                  </a:lnTo>
                  <a:lnTo>
                    <a:pt x="230" y="431"/>
                  </a:lnTo>
                  <a:lnTo>
                    <a:pt x="231" y="428"/>
                  </a:lnTo>
                  <a:lnTo>
                    <a:pt x="232" y="425"/>
                  </a:lnTo>
                  <a:lnTo>
                    <a:pt x="232" y="422"/>
                  </a:lnTo>
                  <a:lnTo>
                    <a:pt x="232" y="422"/>
                  </a:lnTo>
                  <a:lnTo>
                    <a:pt x="231" y="421"/>
                  </a:lnTo>
                  <a:lnTo>
                    <a:pt x="228" y="421"/>
                  </a:lnTo>
                  <a:lnTo>
                    <a:pt x="226" y="420"/>
                  </a:lnTo>
                  <a:lnTo>
                    <a:pt x="225" y="420"/>
                  </a:lnTo>
                  <a:lnTo>
                    <a:pt x="223" y="418"/>
                  </a:lnTo>
                  <a:lnTo>
                    <a:pt x="222" y="417"/>
                  </a:lnTo>
                  <a:lnTo>
                    <a:pt x="221" y="417"/>
                  </a:lnTo>
                  <a:lnTo>
                    <a:pt x="219" y="417"/>
                  </a:lnTo>
                  <a:lnTo>
                    <a:pt x="218" y="417"/>
                  </a:lnTo>
                  <a:lnTo>
                    <a:pt x="215" y="414"/>
                  </a:lnTo>
                  <a:lnTo>
                    <a:pt x="215" y="410"/>
                  </a:lnTo>
                  <a:lnTo>
                    <a:pt x="215" y="406"/>
                  </a:lnTo>
                  <a:lnTo>
                    <a:pt x="214" y="404"/>
                  </a:lnTo>
                  <a:lnTo>
                    <a:pt x="212" y="404"/>
                  </a:lnTo>
                  <a:lnTo>
                    <a:pt x="210" y="404"/>
                  </a:lnTo>
                  <a:lnTo>
                    <a:pt x="209" y="405"/>
                  </a:lnTo>
                  <a:lnTo>
                    <a:pt x="208" y="404"/>
                  </a:lnTo>
                  <a:lnTo>
                    <a:pt x="207" y="403"/>
                  </a:lnTo>
                  <a:lnTo>
                    <a:pt x="206" y="396"/>
                  </a:lnTo>
                  <a:lnTo>
                    <a:pt x="204" y="393"/>
                  </a:lnTo>
                  <a:lnTo>
                    <a:pt x="203" y="392"/>
                  </a:lnTo>
                  <a:lnTo>
                    <a:pt x="197" y="392"/>
                  </a:lnTo>
                  <a:lnTo>
                    <a:pt x="195" y="391"/>
                  </a:lnTo>
                  <a:lnTo>
                    <a:pt x="194" y="390"/>
                  </a:lnTo>
                  <a:lnTo>
                    <a:pt x="186" y="386"/>
                  </a:lnTo>
                  <a:lnTo>
                    <a:pt x="180" y="382"/>
                  </a:lnTo>
                  <a:lnTo>
                    <a:pt x="179" y="381"/>
                  </a:lnTo>
                  <a:lnTo>
                    <a:pt x="180" y="380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1" y="376"/>
                  </a:lnTo>
                  <a:lnTo>
                    <a:pt x="182" y="376"/>
                  </a:lnTo>
                  <a:lnTo>
                    <a:pt x="181" y="374"/>
                  </a:lnTo>
                  <a:lnTo>
                    <a:pt x="181" y="374"/>
                  </a:lnTo>
                  <a:lnTo>
                    <a:pt x="180" y="373"/>
                  </a:lnTo>
                  <a:lnTo>
                    <a:pt x="179" y="371"/>
                  </a:lnTo>
                  <a:lnTo>
                    <a:pt x="178" y="371"/>
                  </a:lnTo>
                  <a:lnTo>
                    <a:pt x="176" y="371"/>
                  </a:lnTo>
                  <a:lnTo>
                    <a:pt x="173" y="371"/>
                  </a:lnTo>
                  <a:lnTo>
                    <a:pt x="172" y="372"/>
                  </a:lnTo>
                  <a:lnTo>
                    <a:pt x="165" y="377"/>
                  </a:lnTo>
                  <a:lnTo>
                    <a:pt x="162" y="378"/>
                  </a:lnTo>
                  <a:lnTo>
                    <a:pt x="160" y="378"/>
                  </a:lnTo>
                  <a:lnTo>
                    <a:pt x="159" y="379"/>
                  </a:lnTo>
                  <a:lnTo>
                    <a:pt x="158" y="380"/>
                  </a:lnTo>
                  <a:lnTo>
                    <a:pt x="158" y="381"/>
                  </a:lnTo>
                  <a:lnTo>
                    <a:pt x="160" y="384"/>
                  </a:lnTo>
                  <a:lnTo>
                    <a:pt x="161" y="386"/>
                  </a:lnTo>
                  <a:lnTo>
                    <a:pt x="161" y="388"/>
                  </a:lnTo>
                  <a:lnTo>
                    <a:pt x="161" y="389"/>
                  </a:lnTo>
                  <a:lnTo>
                    <a:pt x="162" y="389"/>
                  </a:lnTo>
                  <a:lnTo>
                    <a:pt x="163" y="389"/>
                  </a:lnTo>
                  <a:lnTo>
                    <a:pt x="164" y="389"/>
                  </a:lnTo>
                  <a:lnTo>
                    <a:pt x="165" y="390"/>
                  </a:lnTo>
                  <a:lnTo>
                    <a:pt x="164" y="392"/>
                  </a:lnTo>
                  <a:lnTo>
                    <a:pt x="162" y="397"/>
                  </a:lnTo>
                  <a:lnTo>
                    <a:pt x="160" y="400"/>
                  </a:lnTo>
                  <a:lnTo>
                    <a:pt x="158" y="402"/>
                  </a:lnTo>
                  <a:lnTo>
                    <a:pt x="157" y="402"/>
                  </a:lnTo>
                  <a:lnTo>
                    <a:pt x="156" y="402"/>
                  </a:lnTo>
                  <a:lnTo>
                    <a:pt x="155" y="402"/>
                  </a:lnTo>
                  <a:lnTo>
                    <a:pt x="155" y="403"/>
                  </a:lnTo>
                  <a:lnTo>
                    <a:pt x="154" y="404"/>
                  </a:lnTo>
                  <a:lnTo>
                    <a:pt x="153" y="405"/>
                  </a:lnTo>
                  <a:lnTo>
                    <a:pt x="152" y="406"/>
                  </a:lnTo>
                  <a:lnTo>
                    <a:pt x="150" y="407"/>
                  </a:lnTo>
                  <a:lnTo>
                    <a:pt x="149" y="407"/>
                  </a:lnTo>
                  <a:lnTo>
                    <a:pt x="147" y="407"/>
                  </a:lnTo>
                  <a:lnTo>
                    <a:pt x="146" y="410"/>
                  </a:lnTo>
                  <a:lnTo>
                    <a:pt x="145" y="413"/>
                  </a:lnTo>
                  <a:lnTo>
                    <a:pt x="146" y="414"/>
                  </a:lnTo>
                  <a:lnTo>
                    <a:pt x="149" y="416"/>
                  </a:lnTo>
                  <a:lnTo>
                    <a:pt x="149" y="417"/>
                  </a:lnTo>
                  <a:lnTo>
                    <a:pt x="149" y="418"/>
                  </a:lnTo>
                  <a:lnTo>
                    <a:pt x="147" y="421"/>
                  </a:lnTo>
                  <a:lnTo>
                    <a:pt x="143" y="422"/>
                  </a:lnTo>
                  <a:lnTo>
                    <a:pt x="136" y="424"/>
                  </a:lnTo>
                  <a:lnTo>
                    <a:pt x="137" y="420"/>
                  </a:lnTo>
                  <a:lnTo>
                    <a:pt x="137" y="416"/>
                  </a:lnTo>
                  <a:lnTo>
                    <a:pt x="135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2" y="407"/>
                  </a:lnTo>
                  <a:lnTo>
                    <a:pt x="117" y="407"/>
                  </a:lnTo>
                  <a:lnTo>
                    <a:pt x="116" y="406"/>
                  </a:lnTo>
                  <a:lnTo>
                    <a:pt x="115" y="406"/>
                  </a:lnTo>
                  <a:lnTo>
                    <a:pt x="109" y="400"/>
                  </a:lnTo>
                  <a:lnTo>
                    <a:pt x="106" y="398"/>
                  </a:lnTo>
                  <a:lnTo>
                    <a:pt x="101" y="393"/>
                  </a:lnTo>
                  <a:lnTo>
                    <a:pt x="100" y="392"/>
                  </a:lnTo>
                  <a:lnTo>
                    <a:pt x="99" y="392"/>
                  </a:lnTo>
                  <a:lnTo>
                    <a:pt x="99" y="390"/>
                  </a:lnTo>
                  <a:lnTo>
                    <a:pt x="98" y="389"/>
                  </a:lnTo>
                  <a:lnTo>
                    <a:pt x="97" y="389"/>
                  </a:lnTo>
                  <a:lnTo>
                    <a:pt x="96" y="389"/>
                  </a:lnTo>
                  <a:lnTo>
                    <a:pt x="94" y="392"/>
                  </a:lnTo>
                  <a:lnTo>
                    <a:pt x="93" y="392"/>
                  </a:lnTo>
                  <a:lnTo>
                    <a:pt x="89" y="392"/>
                  </a:lnTo>
                  <a:lnTo>
                    <a:pt x="87" y="392"/>
                  </a:lnTo>
                  <a:lnTo>
                    <a:pt x="84" y="392"/>
                  </a:lnTo>
                  <a:lnTo>
                    <a:pt x="83" y="390"/>
                  </a:lnTo>
                  <a:lnTo>
                    <a:pt x="81" y="387"/>
                  </a:lnTo>
                  <a:lnTo>
                    <a:pt x="78" y="383"/>
                  </a:lnTo>
                  <a:lnTo>
                    <a:pt x="77" y="383"/>
                  </a:lnTo>
                  <a:lnTo>
                    <a:pt x="76" y="384"/>
                  </a:lnTo>
                  <a:lnTo>
                    <a:pt x="74" y="384"/>
                  </a:lnTo>
                  <a:lnTo>
                    <a:pt x="70" y="382"/>
                  </a:lnTo>
                  <a:lnTo>
                    <a:pt x="68" y="381"/>
                  </a:lnTo>
                  <a:lnTo>
                    <a:pt x="66" y="380"/>
                  </a:lnTo>
                  <a:lnTo>
                    <a:pt x="64" y="376"/>
                  </a:lnTo>
                  <a:lnTo>
                    <a:pt x="60" y="374"/>
                  </a:lnTo>
                  <a:lnTo>
                    <a:pt x="59" y="372"/>
                  </a:lnTo>
                  <a:lnTo>
                    <a:pt x="58" y="368"/>
                  </a:lnTo>
                  <a:lnTo>
                    <a:pt x="57" y="367"/>
                  </a:lnTo>
                  <a:lnTo>
                    <a:pt x="52" y="362"/>
                  </a:lnTo>
                  <a:lnTo>
                    <a:pt x="47" y="355"/>
                  </a:lnTo>
                  <a:lnTo>
                    <a:pt x="47" y="355"/>
                  </a:lnTo>
                  <a:lnTo>
                    <a:pt x="34" y="349"/>
                  </a:lnTo>
                  <a:lnTo>
                    <a:pt x="31" y="347"/>
                  </a:lnTo>
                  <a:lnTo>
                    <a:pt x="30" y="343"/>
                  </a:lnTo>
                  <a:lnTo>
                    <a:pt x="30" y="340"/>
                  </a:lnTo>
                  <a:lnTo>
                    <a:pt x="32" y="337"/>
                  </a:lnTo>
                  <a:lnTo>
                    <a:pt x="34" y="337"/>
                  </a:lnTo>
                  <a:lnTo>
                    <a:pt x="35" y="335"/>
                  </a:lnTo>
                  <a:lnTo>
                    <a:pt x="35" y="332"/>
                  </a:lnTo>
                  <a:lnTo>
                    <a:pt x="37" y="330"/>
                  </a:lnTo>
                  <a:lnTo>
                    <a:pt x="38" y="330"/>
                  </a:lnTo>
                  <a:lnTo>
                    <a:pt x="41" y="330"/>
                  </a:lnTo>
                  <a:lnTo>
                    <a:pt x="41" y="330"/>
                  </a:lnTo>
                  <a:lnTo>
                    <a:pt x="42" y="330"/>
                  </a:lnTo>
                  <a:lnTo>
                    <a:pt x="45" y="328"/>
                  </a:lnTo>
                  <a:lnTo>
                    <a:pt x="46" y="327"/>
                  </a:lnTo>
                  <a:lnTo>
                    <a:pt x="47" y="328"/>
                  </a:lnTo>
                  <a:lnTo>
                    <a:pt x="48" y="331"/>
                  </a:lnTo>
                  <a:lnTo>
                    <a:pt x="50" y="333"/>
                  </a:lnTo>
                  <a:lnTo>
                    <a:pt x="51" y="335"/>
                  </a:lnTo>
                  <a:lnTo>
                    <a:pt x="51" y="336"/>
                  </a:lnTo>
                  <a:lnTo>
                    <a:pt x="52" y="335"/>
                  </a:lnTo>
                  <a:lnTo>
                    <a:pt x="53" y="332"/>
                  </a:lnTo>
                  <a:lnTo>
                    <a:pt x="54" y="332"/>
                  </a:lnTo>
                  <a:lnTo>
                    <a:pt x="58" y="333"/>
                  </a:lnTo>
                  <a:lnTo>
                    <a:pt x="59" y="333"/>
                  </a:lnTo>
                  <a:lnTo>
                    <a:pt x="59" y="332"/>
                  </a:lnTo>
                  <a:lnTo>
                    <a:pt x="58" y="331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8" y="325"/>
                  </a:lnTo>
                  <a:lnTo>
                    <a:pt x="60" y="323"/>
                  </a:lnTo>
                  <a:lnTo>
                    <a:pt x="59" y="319"/>
                  </a:lnTo>
                  <a:lnTo>
                    <a:pt x="58" y="313"/>
                  </a:lnTo>
                  <a:lnTo>
                    <a:pt x="56" y="308"/>
                  </a:lnTo>
                  <a:lnTo>
                    <a:pt x="47" y="298"/>
                  </a:lnTo>
                  <a:lnTo>
                    <a:pt x="41" y="290"/>
                  </a:lnTo>
                  <a:lnTo>
                    <a:pt x="39" y="287"/>
                  </a:lnTo>
                  <a:lnTo>
                    <a:pt x="36" y="284"/>
                  </a:lnTo>
                  <a:lnTo>
                    <a:pt x="35" y="284"/>
                  </a:lnTo>
                  <a:lnTo>
                    <a:pt x="36" y="283"/>
                  </a:lnTo>
                  <a:lnTo>
                    <a:pt x="36" y="282"/>
                  </a:lnTo>
                  <a:lnTo>
                    <a:pt x="35" y="281"/>
                  </a:lnTo>
                  <a:lnTo>
                    <a:pt x="35" y="280"/>
                  </a:lnTo>
                  <a:lnTo>
                    <a:pt x="36" y="278"/>
                  </a:lnTo>
                  <a:lnTo>
                    <a:pt x="37" y="277"/>
                  </a:lnTo>
                  <a:lnTo>
                    <a:pt x="39" y="277"/>
                  </a:lnTo>
                  <a:lnTo>
                    <a:pt x="40" y="277"/>
                  </a:lnTo>
                  <a:lnTo>
                    <a:pt x="41" y="277"/>
                  </a:lnTo>
                  <a:lnTo>
                    <a:pt x="43" y="279"/>
                  </a:lnTo>
                  <a:lnTo>
                    <a:pt x="46" y="281"/>
                  </a:lnTo>
                  <a:lnTo>
                    <a:pt x="47" y="282"/>
                  </a:lnTo>
                  <a:lnTo>
                    <a:pt x="48" y="282"/>
                  </a:lnTo>
                  <a:lnTo>
                    <a:pt x="50" y="282"/>
                  </a:lnTo>
                  <a:lnTo>
                    <a:pt x="54" y="281"/>
                  </a:lnTo>
                  <a:lnTo>
                    <a:pt x="59" y="282"/>
                  </a:lnTo>
                  <a:lnTo>
                    <a:pt x="62" y="282"/>
                  </a:lnTo>
                  <a:lnTo>
                    <a:pt x="64" y="281"/>
                  </a:lnTo>
                  <a:lnTo>
                    <a:pt x="68" y="278"/>
                  </a:lnTo>
                  <a:lnTo>
                    <a:pt x="69" y="277"/>
                  </a:lnTo>
                  <a:lnTo>
                    <a:pt x="70" y="274"/>
                  </a:lnTo>
                  <a:lnTo>
                    <a:pt x="69" y="271"/>
                  </a:lnTo>
                  <a:lnTo>
                    <a:pt x="68" y="271"/>
                  </a:lnTo>
                  <a:lnTo>
                    <a:pt x="67" y="271"/>
                  </a:lnTo>
                  <a:lnTo>
                    <a:pt x="66" y="272"/>
                  </a:lnTo>
                  <a:lnTo>
                    <a:pt x="65" y="271"/>
                  </a:lnTo>
                  <a:lnTo>
                    <a:pt x="65" y="270"/>
                  </a:lnTo>
                  <a:lnTo>
                    <a:pt x="61" y="268"/>
                  </a:lnTo>
                  <a:lnTo>
                    <a:pt x="60" y="267"/>
                  </a:lnTo>
                  <a:lnTo>
                    <a:pt x="59" y="265"/>
                  </a:lnTo>
                  <a:lnTo>
                    <a:pt x="58" y="264"/>
                  </a:lnTo>
                  <a:lnTo>
                    <a:pt x="57" y="263"/>
                  </a:lnTo>
                  <a:lnTo>
                    <a:pt x="57" y="260"/>
                  </a:lnTo>
                  <a:lnTo>
                    <a:pt x="56" y="259"/>
                  </a:lnTo>
                  <a:lnTo>
                    <a:pt x="54" y="260"/>
                  </a:lnTo>
                  <a:lnTo>
                    <a:pt x="53" y="260"/>
                  </a:lnTo>
                  <a:lnTo>
                    <a:pt x="53" y="259"/>
                  </a:lnTo>
                  <a:lnTo>
                    <a:pt x="48" y="256"/>
                  </a:lnTo>
                  <a:lnTo>
                    <a:pt x="47" y="254"/>
                  </a:lnTo>
                  <a:lnTo>
                    <a:pt x="47" y="253"/>
                  </a:lnTo>
                  <a:lnTo>
                    <a:pt x="46" y="251"/>
                  </a:lnTo>
                  <a:lnTo>
                    <a:pt x="45" y="247"/>
                  </a:lnTo>
                  <a:lnTo>
                    <a:pt x="43" y="246"/>
                  </a:lnTo>
                  <a:lnTo>
                    <a:pt x="42" y="244"/>
                  </a:lnTo>
                  <a:lnTo>
                    <a:pt x="41" y="244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4" y="243"/>
                  </a:lnTo>
                  <a:lnTo>
                    <a:pt x="30" y="242"/>
                  </a:lnTo>
                  <a:lnTo>
                    <a:pt x="29" y="241"/>
                  </a:lnTo>
                  <a:lnTo>
                    <a:pt x="27" y="240"/>
                  </a:lnTo>
                  <a:lnTo>
                    <a:pt x="24" y="235"/>
                  </a:lnTo>
                  <a:lnTo>
                    <a:pt x="24" y="233"/>
                  </a:lnTo>
                  <a:lnTo>
                    <a:pt x="23" y="230"/>
                  </a:lnTo>
                  <a:lnTo>
                    <a:pt x="24" y="228"/>
                  </a:lnTo>
                  <a:lnTo>
                    <a:pt x="26" y="226"/>
                  </a:lnTo>
                  <a:lnTo>
                    <a:pt x="27" y="224"/>
                  </a:lnTo>
                  <a:lnTo>
                    <a:pt x="27" y="221"/>
                  </a:lnTo>
                  <a:lnTo>
                    <a:pt x="26" y="216"/>
                  </a:lnTo>
                  <a:lnTo>
                    <a:pt x="26" y="213"/>
                  </a:lnTo>
                  <a:lnTo>
                    <a:pt x="29" y="212"/>
                  </a:lnTo>
                  <a:lnTo>
                    <a:pt x="29" y="211"/>
                  </a:lnTo>
                  <a:lnTo>
                    <a:pt x="30" y="211"/>
                  </a:lnTo>
                  <a:lnTo>
                    <a:pt x="31" y="210"/>
                  </a:lnTo>
                  <a:lnTo>
                    <a:pt x="31" y="209"/>
                  </a:lnTo>
                  <a:lnTo>
                    <a:pt x="31" y="207"/>
                  </a:lnTo>
                  <a:lnTo>
                    <a:pt x="31" y="206"/>
                  </a:lnTo>
                  <a:lnTo>
                    <a:pt x="32" y="205"/>
                  </a:lnTo>
                  <a:lnTo>
                    <a:pt x="33" y="205"/>
                  </a:lnTo>
                  <a:lnTo>
                    <a:pt x="37" y="197"/>
                  </a:lnTo>
                  <a:lnTo>
                    <a:pt x="39" y="193"/>
                  </a:lnTo>
                  <a:lnTo>
                    <a:pt x="39" y="193"/>
                  </a:lnTo>
                  <a:lnTo>
                    <a:pt x="41" y="191"/>
                  </a:lnTo>
                  <a:lnTo>
                    <a:pt x="42" y="190"/>
                  </a:lnTo>
                  <a:lnTo>
                    <a:pt x="43" y="188"/>
                  </a:lnTo>
                  <a:lnTo>
                    <a:pt x="44" y="186"/>
                  </a:lnTo>
                  <a:lnTo>
                    <a:pt x="47" y="171"/>
                  </a:lnTo>
                  <a:lnTo>
                    <a:pt x="47" y="17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7" y="168"/>
                  </a:lnTo>
                  <a:lnTo>
                    <a:pt x="47" y="167"/>
                  </a:lnTo>
                  <a:lnTo>
                    <a:pt x="47" y="166"/>
                  </a:lnTo>
                  <a:lnTo>
                    <a:pt x="47" y="165"/>
                  </a:lnTo>
                  <a:lnTo>
                    <a:pt x="46" y="165"/>
                  </a:lnTo>
                  <a:lnTo>
                    <a:pt x="45" y="165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0" y="164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3" y="164"/>
                  </a:lnTo>
                  <a:lnTo>
                    <a:pt x="32" y="164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22" y="168"/>
                  </a:lnTo>
                  <a:lnTo>
                    <a:pt x="20" y="169"/>
                  </a:lnTo>
                  <a:lnTo>
                    <a:pt x="18" y="169"/>
                  </a:lnTo>
                  <a:lnTo>
                    <a:pt x="16" y="169"/>
                  </a:lnTo>
                  <a:lnTo>
                    <a:pt x="14" y="166"/>
                  </a:lnTo>
                  <a:lnTo>
                    <a:pt x="13" y="163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9" y="164"/>
                  </a:lnTo>
                  <a:lnTo>
                    <a:pt x="20" y="164"/>
                  </a:lnTo>
                  <a:lnTo>
                    <a:pt x="21" y="163"/>
                  </a:lnTo>
                  <a:lnTo>
                    <a:pt x="22" y="163"/>
                  </a:lnTo>
                  <a:lnTo>
                    <a:pt x="23" y="160"/>
                  </a:lnTo>
                  <a:lnTo>
                    <a:pt x="24" y="159"/>
                  </a:lnTo>
                  <a:lnTo>
                    <a:pt x="25" y="159"/>
                  </a:lnTo>
                  <a:lnTo>
                    <a:pt x="26" y="158"/>
                  </a:lnTo>
                  <a:lnTo>
                    <a:pt x="26" y="157"/>
                  </a:lnTo>
                  <a:lnTo>
                    <a:pt x="25" y="156"/>
                  </a:lnTo>
                  <a:lnTo>
                    <a:pt x="23" y="156"/>
                  </a:lnTo>
                  <a:lnTo>
                    <a:pt x="22" y="155"/>
                  </a:lnTo>
                  <a:lnTo>
                    <a:pt x="22" y="154"/>
                  </a:lnTo>
                  <a:lnTo>
                    <a:pt x="22" y="152"/>
                  </a:lnTo>
                  <a:lnTo>
                    <a:pt x="23" y="151"/>
                  </a:lnTo>
                  <a:lnTo>
                    <a:pt x="23" y="150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1"/>
                  </a:lnTo>
                  <a:lnTo>
                    <a:pt x="22" y="140"/>
                  </a:lnTo>
                  <a:lnTo>
                    <a:pt x="21" y="139"/>
                  </a:lnTo>
                  <a:lnTo>
                    <a:pt x="20" y="138"/>
                  </a:lnTo>
                  <a:lnTo>
                    <a:pt x="19" y="137"/>
                  </a:lnTo>
                  <a:lnTo>
                    <a:pt x="18" y="136"/>
                  </a:lnTo>
                  <a:lnTo>
                    <a:pt x="18" y="134"/>
                  </a:lnTo>
                  <a:lnTo>
                    <a:pt x="19" y="133"/>
                  </a:lnTo>
                  <a:lnTo>
                    <a:pt x="24" y="134"/>
                  </a:lnTo>
                  <a:lnTo>
                    <a:pt x="27" y="133"/>
                  </a:lnTo>
                  <a:lnTo>
                    <a:pt x="27" y="132"/>
                  </a:lnTo>
                  <a:lnTo>
                    <a:pt x="26" y="129"/>
                  </a:lnTo>
                  <a:lnTo>
                    <a:pt x="25" y="127"/>
                  </a:lnTo>
                  <a:lnTo>
                    <a:pt x="27" y="127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1" y="131"/>
                  </a:lnTo>
                  <a:lnTo>
                    <a:pt x="33" y="132"/>
                  </a:lnTo>
                  <a:lnTo>
                    <a:pt x="35" y="132"/>
                  </a:lnTo>
                  <a:lnTo>
                    <a:pt x="38" y="131"/>
                  </a:lnTo>
                  <a:lnTo>
                    <a:pt x="39" y="131"/>
                  </a:lnTo>
                  <a:lnTo>
                    <a:pt x="39" y="130"/>
                  </a:lnTo>
                  <a:lnTo>
                    <a:pt x="40" y="130"/>
                  </a:lnTo>
                  <a:lnTo>
                    <a:pt x="40" y="129"/>
                  </a:lnTo>
                  <a:lnTo>
                    <a:pt x="41" y="129"/>
                  </a:lnTo>
                  <a:lnTo>
                    <a:pt x="41" y="131"/>
                  </a:lnTo>
                  <a:lnTo>
                    <a:pt x="49" y="131"/>
                  </a:lnTo>
                  <a:lnTo>
                    <a:pt x="50" y="130"/>
                  </a:lnTo>
                  <a:lnTo>
                    <a:pt x="51" y="129"/>
                  </a:lnTo>
                  <a:lnTo>
                    <a:pt x="51" y="127"/>
                  </a:lnTo>
                  <a:lnTo>
                    <a:pt x="50" y="124"/>
                  </a:lnTo>
                  <a:lnTo>
                    <a:pt x="48" y="123"/>
                  </a:lnTo>
                  <a:lnTo>
                    <a:pt x="41" y="122"/>
                  </a:lnTo>
                  <a:lnTo>
                    <a:pt x="38" y="121"/>
                  </a:lnTo>
                  <a:lnTo>
                    <a:pt x="32" y="118"/>
                  </a:lnTo>
                  <a:lnTo>
                    <a:pt x="29" y="117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2" y="109"/>
                  </a:lnTo>
                  <a:lnTo>
                    <a:pt x="20" y="109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5" y="106"/>
                  </a:lnTo>
                  <a:lnTo>
                    <a:pt x="14" y="106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4" y="101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16" y="97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4" y="91"/>
                  </a:lnTo>
                  <a:lnTo>
                    <a:pt x="15" y="88"/>
                  </a:lnTo>
                  <a:lnTo>
                    <a:pt x="16" y="89"/>
                  </a:lnTo>
                  <a:lnTo>
                    <a:pt x="21" y="89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0" y="84"/>
                  </a:lnTo>
                  <a:lnTo>
                    <a:pt x="19" y="83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4" y="80"/>
                  </a:lnTo>
                  <a:lnTo>
                    <a:pt x="12" y="81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2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8" y="62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3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1" y="42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28" y="25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39" y="24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50" y="17"/>
                  </a:lnTo>
                  <a:lnTo>
                    <a:pt x="51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3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1" y="3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2" y="0"/>
                  </a:lnTo>
                  <a:lnTo>
                    <a:pt x="75" y="1"/>
                  </a:lnTo>
                  <a:lnTo>
                    <a:pt x="77" y="1"/>
                  </a:lnTo>
                  <a:lnTo>
                    <a:pt x="78" y="3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93" y="4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4" y="3"/>
                  </a:lnTo>
                  <a:lnTo>
                    <a:pt x="107" y="5"/>
                  </a:lnTo>
                  <a:lnTo>
                    <a:pt x="110" y="5"/>
                  </a:lnTo>
                  <a:lnTo>
                    <a:pt x="113" y="3"/>
                  </a:lnTo>
                  <a:lnTo>
                    <a:pt x="113" y="3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6" y="6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21" y="6"/>
                  </a:lnTo>
                  <a:lnTo>
                    <a:pt x="126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7" name="Freeform 72">
              <a:extLst>
                <a:ext uri="{FF2B5EF4-FFF2-40B4-BE49-F238E27FC236}">
                  <a16:creationId xmlns:a16="http://schemas.microsoft.com/office/drawing/2014/main" id="{FB2F8744-4A83-6B41-D26F-6AA5BE6A9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3208" y="4267304"/>
              <a:ext cx="747430" cy="583222"/>
            </a:xfrm>
            <a:custGeom>
              <a:avLst/>
              <a:gdLst>
                <a:gd name="T0" fmla="*/ 51 w 528"/>
                <a:gd name="T1" fmla="*/ 53 h 412"/>
                <a:gd name="T2" fmla="*/ 85 w 528"/>
                <a:gd name="T3" fmla="*/ 75 h 412"/>
                <a:gd name="T4" fmla="*/ 141 w 528"/>
                <a:gd name="T5" fmla="*/ 93 h 412"/>
                <a:gd name="T6" fmla="*/ 167 w 528"/>
                <a:gd name="T7" fmla="*/ 93 h 412"/>
                <a:gd name="T8" fmla="*/ 167 w 528"/>
                <a:gd name="T9" fmla="*/ 65 h 412"/>
                <a:gd name="T10" fmla="*/ 133 w 528"/>
                <a:gd name="T11" fmla="*/ 33 h 412"/>
                <a:gd name="T12" fmla="*/ 147 w 528"/>
                <a:gd name="T13" fmla="*/ 7 h 412"/>
                <a:gd name="T14" fmla="*/ 175 w 528"/>
                <a:gd name="T15" fmla="*/ 6 h 412"/>
                <a:gd name="T16" fmla="*/ 194 w 528"/>
                <a:gd name="T17" fmla="*/ 25 h 412"/>
                <a:gd name="T18" fmla="*/ 217 w 528"/>
                <a:gd name="T19" fmla="*/ 48 h 412"/>
                <a:gd name="T20" fmla="*/ 246 w 528"/>
                <a:gd name="T21" fmla="*/ 77 h 412"/>
                <a:gd name="T22" fmla="*/ 282 w 528"/>
                <a:gd name="T23" fmla="*/ 78 h 412"/>
                <a:gd name="T24" fmla="*/ 312 w 528"/>
                <a:gd name="T25" fmla="*/ 46 h 412"/>
                <a:gd name="T26" fmla="*/ 370 w 528"/>
                <a:gd name="T27" fmla="*/ 37 h 412"/>
                <a:gd name="T28" fmla="*/ 394 w 528"/>
                <a:gd name="T29" fmla="*/ 74 h 412"/>
                <a:gd name="T30" fmla="*/ 427 w 528"/>
                <a:gd name="T31" fmla="*/ 130 h 412"/>
                <a:gd name="T32" fmla="*/ 441 w 528"/>
                <a:gd name="T33" fmla="*/ 153 h 412"/>
                <a:gd name="T34" fmla="*/ 480 w 528"/>
                <a:gd name="T35" fmla="*/ 161 h 412"/>
                <a:gd name="T36" fmla="*/ 507 w 528"/>
                <a:gd name="T37" fmla="*/ 196 h 412"/>
                <a:gd name="T38" fmla="*/ 477 w 528"/>
                <a:gd name="T39" fmla="*/ 184 h 412"/>
                <a:gd name="T40" fmla="*/ 441 w 528"/>
                <a:gd name="T41" fmla="*/ 197 h 412"/>
                <a:gd name="T42" fmla="*/ 425 w 528"/>
                <a:gd name="T43" fmla="*/ 226 h 412"/>
                <a:gd name="T44" fmla="*/ 420 w 528"/>
                <a:gd name="T45" fmla="*/ 245 h 412"/>
                <a:gd name="T46" fmla="*/ 414 w 528"/>
                <a:gd name="T47" fmla="*/ 265 h 412"/>
                <a:gd name="T48" fmla="*/ 418 w 528"/>
                <a:gd name="T49" fmla="*/ 304 h 412"/>
                <a:gd name="T50" fmla="*/ 407 w 528"/>
                <a:gd name="T51" fmla="*/ 304 h 412"/>
                <a:gd name="T52" fmla="*/ 387 w 528"/>
                <a:gd name="T53" fmla="*/ 342 h 412"/>
                <a:gd name="T54" fmla="*/ 384 w 528"/>
                <a:gd name="T55" fmla="*/ 321 h 412"/>
                <a:gd name="T56" fmla="*/ 372 w 528"/>
                <a:gd name="T57" fmla="*/ 355 h 412"/>
                <a:gd name="T58" fmla="*/ 351 w 528"/>
                <a:gd name="T59" fmla="*/ 412 h 412"/>
                <a:gd name="T60" fmla="*/ 319 w 528"/>
                <a:gd name="T61" fmla="*/ 388 h 412"/>
                <a:gd name="T62" fmla="*/ 297 w 528"/>
                <a:gd name="T63" fmla="*/ 350 h 412"/>
                <a:gd name="T64" fmla="*/ 301 w 528"/>
                <a:gd name="T65" fmla="*/ 315 h 412"/>
                <a:gd name="T66" fmla="*/ 288 w 528"/>
                <a:gd name="T67" fmla="*/ 260 h 412"/>
                <a:gd name="T68" fmla="*/ 238 w 528"/>
                <a:gd name="T69" fmla="*/ 286 h 412"/>
                <a:gd name="T70" fmla="*/ 197 w 528"/>
                <a:gd name="T71" fmla="*/ 323 h 412"/>
                <a:gd name="T72" fmla="*/ 177 w 528"/>
                <a:gd name="T73" fmla="*/ 339 h 412"/>
                <a:gd name="T74" fmla="*/ 155 w 528"/>
                <a:gd name="T75" fmla="*/ 344 h 412"/>
                <a:gd name="T76" fmla="*/ 165 w 528"/>
                <a:gd name="T77" fmla="*/ 317 h 412"/>
                <a:gd name="T78" fmla="*/ 148 w 528"/>
                <a:gd name="T79" fmla="*/ 290 h 412"/>
                <a:gd name="T80" fmla="*/ 147 w 528"/>
                <a:gd name="T81" fmla="*/ 275 h 412"/>
                <a:gd name="T82" fmla="*/ 109 w 528"/>
                <a:gd name="T83" fmla="*/ 253 h 412"/>
                <a:gd name="T84" fmla="*/ 100 w 528"/>
                <a:gd name="T85" fmla="*/ 225 h 412"/>
                <a:gd name="T86" fmla="*/ 102 w 528"/>
                <a:gd name="T87" fmla="*/ 194 h 412"/>
                <a:gd name="T88" fmla="*/ 58 w 528"/>
                <a:gd name="T89" fmla="*/ 155 h 412"/>
                <a:gd name="T90" fmla="*/ 68 w 528"/>
                <a:gd name="T91" fmla="*/ 120 h 412"/>
                <a:gd name="T92" fmla="*/ 38 w 528"/>
                <a:gd name="T93" fmla="*/ 102 h 412"/>
                <a:gd name="T94" fmla="*/ 32 w 528"/>
                <a:gd name="T95" fmla="*/ 84 h 412"/>
                <a:gd name="T96" fmla="*/ 64 w 528"/>
                <a:gd name="T97" fmla="*/ 151 h 412"/>
                <a:gd name="T98" fmla="*/ 69 w 528"/>
                <a:gd name="T99" fmla="*/ 346 h 412"/>
                <a:gd name="T100" fmla="*/ 56 w 528"/>
                <a:gd name="T101" fmla="*/ 330 h 412"/>
                <a:gd name="T102" fmla="*/ 47 w 528"/>
                <a:gd name="T103" fmla="*/ 319 h 412"/>
                <a:gd name="T104" fmla="*/ 23 w 528"/>
                <a:gd name="T105" fmla="*/ 295 h 412"/>
                <a:gd name="T106" fmla="*/ 7 w 528"/>
                <a:gd name="T107" fmla="*/ 269 h 412"/>
                <a:gd name="T108" fmla="*/ 27 w 528"/>
                <a:gd name="T109" fmla="*/ 254 h 412"/>
                <a:gd name="T110" fmla="*/ 49 w 528"/>
                <a:gd name="T111" fmla="*/ 280 h 412"/>
                <a:gd name="T112" fmla="*/ 92 w 528"/>
                <a:gd name="T113" fmla="*/ 279 h 412"/>
                <a:gd name="T114" fmla="*/ 109 w 528"/>
                <a:gd name="T115" fmla="*/ 312 h 412"/>
                <a:gd name="T116" fmla="*/ 37 w 528"/>
                <a:gd name="T117" fmla="*/ 107 h 412"/>
                <a:gd name="T118" fmla="*/ 528 w 528"/>
                <a:gd name="T119" fmla="*/ 189 h 412"/>
                <a:gd name="T120" fmla="*/ 508 w 528"/>
                <a:gd name="T121" fmla="*/ 17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8" h="412">
                  <a:moveTo>
                    <a:pt x="19" y="97"/>
                  </a:moveTo>
                  <a:lnTo>
                    <a:pt x="23" y="98"/>
                  </a:lnTo>
                  <a:lnTo>
                    <a:pt x="23" y="101"/>
                  </a:lnTo>
                  <a:lnTo>
                    <a:pt x="23" y="104"/>
                  </a:lnTo>
                  <a:lnTo>
                    <a:pt x="19" y="103"/>
                  </a:lnTo>
                  <a:lnTo>
                    <a:pt x="18" y="101"/>
                  </a:lnTo>
                  <a:lnTo>
                    <a:pt x="17" y="99"/>
                  </a:lnTo>
                  <a:lnTo>
                    <a:pt x="17" y="98"/>
                  </a:lnTo>
                  <a:lnTo>
                    <a:pt x="19" y="97"/>
                  </a:lnTo>
                  <a:close/>
                  <a:moveTo>
                    <a:pt x="21" y="72"/>
                  </a:moveTo>
                  <a:lnTo>
                    <a:pt x="29" y="65"/>
                  </a:lnTo>
                  <a:lnTo>
                    <a:pt x="43" y="53"/>
                  </a:lnTo>
                  <a:lnTo>
                    <a:pt x="47" y="52"/>
                  </a:lnTo>
                  <a:lnTo>
                    <a:pt x="49" y="52"/>
                  </a:lnTo>
                  <a:lnTo>
                    <a:pt x="51" y="53"/>
                  </a:lnTo>
                  <a:lnTo>
                    <a:pt x="55" y="56"/>
                  </a:lnTo>
                  <a:lnTo>
                    <a:pt x="57" y="56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3" y="55"/>
                  </a:lnTo>
                  <a:lnTo>
                    <a:pt x="65" y="57"/>
                  </a:lnTo>
                  <a:lnTo>
                    <a:pt x="67" y="59"/>
                  </a:lnTo>
                  <a:lnTo>
                    <a:pt x="80" y="64"/>
                  </a:lnTo>
                  <a:lnTo>
                    <a:pt x="86" y="66"/>
                  </a:lnTo>
                  <a:lnTo>
                    <a:pt x="88" y="67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5" y="69"/>
                  </a:lnTo>
                  <a:lnTo>
                    <a:pt x="83" y="71"/>
                  </a:lnTo>
                  <a:lnTo>
                    <a:pt x="85" y="75"/>
                  </a:lnTo>
                  <a:lnTo>
                    <a:pt x="89" y="78"/>
                  </a:lnTo>
                  <a:lnTo>
                    <a:pt x="90" y="79"/>
                  </a:lnTo>
                  <a:lnTo>
                    <a:pt x="95" y="81"/>
                  </a:lnTo>
                  <a:lnTo>
                    <a:pt x="108" y="87"/>
                  </a:lnTo>
                  <a:lnTo>
                    <a:pt x="113" y="87"/>
                  </a:lnTo>
                  <a:lnTo>
                    <a:pt x="115" y="87"/>
                  </a:lnTo>
                  <a:lnTo>
                    <a:pt x="117" y="87"/>
                  </a:lnTo>
                  <a:lnTo>
                    <a:pt x="119" y="85"/>
                  </a:lnTo>
                  <a:lnTo>
                    <a:pt x="121" y="83"/>
                  </a:lnTo>
                  <a:lnTo>
                    <a:pt x="124" y="83"/>
                  </a:lnTo>
                  <a:lnTo>
                    <a:pt x="131" y="83"/>
                  </a:lnTo>
                  <a:lnTo>
                    <a:pt x="131" y="83"/>
                  </a:lnTo>
                  <a:lnTo>
                    <a:pt x="133" y="85"/>
                  </a:lnTo>
                  <a:lnTo>
                    <a:pt x="136" y="88"/>
                  </a:lnTo>
                  <a:lnTo>
                    <a:pt x="141" y="93"/>
                  </a:lnTo>
                  <a:lnTo>
                    <a:pt x="143" y="94"/>
                  </a:lnTo>
                  <a:lnTo>
                    <a:pt x="149" y="96"/>
                  </a:lnTo>
                  <a:lnTo>
                    <a:pt x="149" y="97"/>
                  </a:lnTo>
                  <a:lnTo>
                    <a:pt x="152" y="100"/>
                  </a:lnTo>
                  <a:lnTo>
                    <a:pt x="154" y="101"/>
                  </a:lnTo>
                  <a:lnTo>
                    <a:pt x="156" y="101"/>
                  </a:lnTo>
                  <a:lnTo>
                    <a:pt x="157" y="100"/>
                  </a:lnTo>
                  <a:lnTo>
                    <a:pt x="157" y="99"/>
                  </a:lnTo>
                  <a:lnTo>
                    <a:pt x="158" y="96"/>
                  </a:lnTo>
                  <a:lnTo>
                    <a:pt x="161" y="95"/>
                  </a:lnTo>
                  <a:lnTo>
                    <a:pt x="162" y="95"/>
                  </a:lnTo>
                  <a:lnTo>
                    <a:pt x="164" y="96"/>
                  </a:lnTo>
                  <a:lnTo>
                    <a:pt x="166" y="95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8" y="89"/>
                  </a:lnTo>
                  <a:lnTo>
                    <a:pt x="168" y="85"/>
                  </a:lnTo>
                  <a:lnTo>
                    <a:pt x="169" y="82"/>
                  </a:lnTo>
                  <a:lnTo>
                    <a:pt x="170" y="81"/>
                  </a:lnTo>
                  <a:lnTo>
                    <a:pt x="171" y="80"/>
                  </a:lnTo>
                  <a:lnTo>
                    <a:pt x="172" y="79"/>
                  </a:lnTo>
                  <a:lnTo>
                    <a:pt x="172" y="76"/>
                  </a:lnTo>
                  <a:lnTo>
                    <a:pt x="172" y="75"/>
                  </a:lnTo>
                  <a:lnTo>
                    <a:pt x="173" y="75"/>
                  </a:lnTo>
                  <a:lnTo>
                    <a:pt x="173" y="75"/>
                  </a:lnTo>
                  <a:lnTo>
                    <a:pt x="173" y="73"/>
                  </a:lnTo>
                  <a:lnTo>
                    <a:pt x="170" y="69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7" y="65"/>
                  </a:lnTo>
                  <a:lnTo>
                    <a:pt x="166" y="65"/>
                  </a:lnTo>
                  <a:lnTo>
                    <a:pt x="165" y="62"/>
                  </a:lnTo>
                  <a:lnTo>
                    <a:pt x="160" y="59"/>
                  </a:lnTo>
                  <a:lnTo>
                    <a:pt x="151" y="56"/>
                  </a:lnTo>
                  <a:lnTo>
                    <a:pt x="147" y="51"/>
                  </a:lnTo>
                  <a:lnTo>
                    <a:pt x="145" y="51"/>
                  </a:lnTo>
                  <a:lnTo>
                    <a:pt x="144" y="51"/>
                  </a:lnTo>
                  <a:lnTo>
                    <a:pt x="139" y="48"/>
                  </a:lnTo>
                  <a:lnTo>
                    <a:pt x="138" y="45"/>
                  </a:lnTo>
                  <a:lnTo>
                    <a:pt x="137" y="43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2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29" y="33"/>
                  </a:lnTo>
                  <a:lnTo>
                    <a:pt x="127" y="28"/>
                  </a:lnTo>
                  <a:lnTo>
                    <a:pt x="127" y="22"/>
                  </a:lnTo>
                  <a:lnTo>
                    <a:pt x="128" y="18"/>
                  </a:lnTo>
                  <a:lnTo>
                    <a:pt x="130" y="16"/>
                  </a:lnTo>
                  <a:lnTo>
                    <a:pt x="132" y="15"/>
                  </a:lnTo>
                  <a:lnTo>
                    <a:pt x="136" y="17"/>
                  </a:lnTo>
                  <a:lnTo>
                    <a:pt x="138" y="16"/>
                  </a:lnTo>
                  <a:lnTo>
                    <a:pt x="139" y="16"/>
                  </a:lnTo>
                  <a:lnTo>
                    <a:pt x="141" y="15"/>
                  </a:lnTo>
                  <a:lnTo>
                    <a:pt x="144" y="10"/>
                  </a:lnTo>
                  <a:lnTo>
                    <a:pt x="147" y="7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9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9"/>
                  </a:lnTo>
                  <a:lnTo>
                    <a:pt x="161" y="11"/>
                  </a:lnTo>
                  <a:lnTo>
                    <a:pt x="162" y="12"/>
                  </a:lnTo>
                  <a:lnTo>
                    <a:pt x="164" y="12"/>
                  </a:lnTo>
                  <a:lnTo>
                    <a:pt x="166" y="11"/>
                  </a:lnTo>
                  <a:lnTo>
                    <a:pt x="168" y="9"/>
                  </a:lnTo>
                  <a:lnTo>
                    <a:pt x="170" y="8"/>
                  </a:lnTo>
                  <a:lnTo>
                    <a:pt x="174" y="7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7" y="4"/>
                  </a:lnTo>
                  <a:lnTo>
                    <a:pt x="178" y="4"/>
                  </a:lnTo>
                  <a:lnTo>
                    <a:pt x="179" y="6"/>
                  </a:lnTo>
                  <a:lnTo>
                    <a:pt x="179" y="10"/>
                  </a:lnTo>
                  <a:lnTo>
                    <a:pt x="179" y="12"/>
                  </a:lnTo>
                  <a:lnTo>
                    <a:pt x="180" y="14"/>
                  </a:lnTo>
                  <a:lnTo>
                    <a:pt x="186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2" y="21"/>
                  </a:lnTo>
                  <a:lnTo>
                    <a:pt x="193" y="22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4"/>
                  </a:lnTo>
                  <a:lnTo>
                    <a:pt x="203" y="38"/>
                  </a:lnTo>
                  <a:lnTo>
                    <a:pt x="203" y="40"/>
                  </a:lnTo>
                  <a:lnTo>
                    <a:pt x="204" y="40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3" y="39"/>
                  </a:lnTo>
                  <a:lnTo>
                    <a:pt x="214" y="40"/>
                  </a:lnTo>
                  <a:lnTo>
                    <a:pt x="215" y="43"/>
                  </a:lnTo>
                  <a:lnTo>
                    <a:pt x="215" y="45"/>
                  </a:lnTo>
                  <a:lnTo>
                    <a:pt x="215" y="46"/>
                  </a:lnTo>
                  <a:lnTo>
                    <a:pt x="217" y="48"/>
                  </a:lnTo>
                  <a:lnTo>
                    <a:pt x="218" y="49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3" y="60"/>
                  </a:lnTo>
                  <a:lnTo>
                    <a:pt x="223" y="66"/>
                  </a:lnTo>
                  <a:lnTo>
                    <a:pt x="224" y="69"/>
                  </a:lnTo>
                  <a:lnTo>
                    <a:pt x="226" y="70"/>
                  </a:lnTo>
                  <a:lnTo>
                    <a:pt x="233" y="75"/>
                  </a:lnTo>
                  <a:lnTo>
                    <a:pt x="234" y="75"/>
                  </a:lnTo>
                  <a:lnTo>
                    <a:pt x="235" y="75"/>
                  </a:lnTo>
                  <a:lnTo>
                    <a:pt x="245" y="76"/>
                  </a:lnTo>
                  <a:lnTo>
                    <a:pt x="246" y="77"/>
                  </a:lnTo>
                  <a:lnTo>
                    <a:pt x="249" y="81"/>
                  </a:lnTo>
                  <a:lnTo>
                    <a:pt x="251" y="82"/>
                  </a:lnTo>
                  <a:lnTo>
                    <a:pt x="252" y="82"/>
                  </a:lnTo>
                  <a:lnTo>
                    <a:pt x="256" y="80"/>
                  </a:lnTo>
                  <a:lnTo>
                    <a:pt x="258" y="80"/>
                  </a:lnTo>
                  <a:lnTo>
                    <a:pt x="259" y="80"/>
                  </a:lnTo>
                  <a:lnTo>
                    <a:pt x="264" y="82"/>
                  </a:lnTo>
                  <a:lnTo>
                    <a:pt x="267" y="83"/>
                  </a:lnTo>
                  <a:lnTo>
                    <a:pt x="269" y="84"/>
                  </a:lnTo>
                  <a:lnTo>
                    <a:pt x="275" y="83"/>
                  </a:lnTo>
                  <a:lnTo>
                    <a:pt x="276" y="83"/>
                  </a:lnTo>
                  <a:lnTo>
                    <a:pt x="280" y="82"/>
                  </a:lnTo>
                  <a:lnTo>
                    <a:pt x="282" y="81"/>
                  </a:lnTo>
                  <a:lnTo>
                    <a:pt x="282" y="80"/>
                  </a:lnTo>
                  <a:lnTo>
                    <a:pt x="282" y="78"/>
                  </a:lnTo>
                  <a:lnTo>
                    <a:pt x="282" y="75"/>
                  </a:lnTo>
                  <a:lnTo>
                    <a:pt x="282" y="73"/>
                  </a:lnTo>
                  <a:lnTo>
                    <a:pt x="282" y="72"/>
                  </a:lnTo>
                  <a:lnTo>
                    <a:pt x="284" y="71"/>
                  </a:lnTo>
                  <a:lnTo>
                    <a:pt x="285" y="69"/>
                  </a:lnTo>
                  <a:lnTo>
                    <a:pt x="286" y="67"/>
                  </a:lnTo>
                  <a:lnTo>
                    <a:pt x="287" y="65"/>
                  </a:lnTo>
                  <a:lnTo>
                    <a:pt x="288" y="64"/>
                  </a:lnTo>
                  <a:lnTo>
                    <a:pt x="290" y="64"/>
                  </a:lnTo>
                  <a:lnTo>
                    <a:pt x="292" y="63"/>
                  </a:lnTo>
                  <a:lnTo>
                    <a:pt x="294" y="55"/>
                  </a:lnTo>
                  <a:lnTo>
                    <a:pt x="296" y="51"/>
                  </a:lnTo>
                  <a:lnTo>
                    <a:pt x="300" y="50"/>
                  </a:lnTo>
                  <a:lnTo>
                    <a:pt x="310" y="48"/>
                  </a:lnTo>
                  <a:lnTo>
                    <a:pt x="312" y="46"/>
                  </a:lnTo>
                  <a:lnTo>
                    <a:pt x="318" y="42"/>
                  </a:lnTo>
                  <a:lnTo>
                    <a:pt x="325" y="37"/>
                  </a:lnTo>
                  <a:lnTo>
                    <a:pt x="327" y="35"/>
                  </a:lnTo>
                  <a:lnTo>
                    <a:pt x="329" y="32"/>
                  </a:lnTo>
                  <a:lnTo>
                    <a:pt x="333" y="21"/>
                  </a:lnTo>
                  <a:lnTo>
                    <a:pt x="340" y="12"/>
                  </a:lnTo>
                  <a:lnTo>
                    <a:pt x="344" y="5"/>
                  </a:lnTo>
                  <a:lnTo>
                    <a:pt x="345" y="6"/>
                  </a:lnTo>
                  <a:lnTo>
                    <a:pt x="348" y="8"/>
                  </a:lnTo>
                  <a:lnTo>
                    <a:pt x="351" y="10"/>
                  </a:lnTo>
                  <a:lnTo>
                    <a:pt x="359" y="21"/>
                  </a:lnTo>
                  <a:lnTo>
                    <a:pt x="362" y="25"/>
                  </a:lnTo>
                  <a:lnTo>
                    <a:pt x="363" y="27"/>
                  </a:lnTo>
                  <a:lnTo>
                    <a:pt x="364" y="29"/>
                  </a:lnTo>
                  <a:lnTo>
                    <a:pt x="370" y="37"/>
                  </a:lnTo>
                  <a:lnTo>
                    <a:pt x="373" y="44"/>
                  </a:lnTo>
                  <a:lnTo>
                    <a:pt x="375" y="45"/>
                  </a:lnTo>
                  <a:lnTo>
                    <a:pt x="377" y="46"/>
                  </a:lnTo>
                  <a:lnTo>
                    <a:pt x="378" y="48"/>
                  </a:lnTo>
                  <a:lnTo>
                    <a:pt x="378" y="50"/>
                  </a:lnTo>
                  <a:lnTo>
                    <a:pt x="380" y="53"/>
                  </a:lnTo>
                  <a:lnTo>
                    <a:pt x="381" y="53"/>
                  </a:lnTo>
                  <a:lnTo>
                    <a:pt x="381" y="54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5" y="57"/>
                  </a:lnTo>
                  <a:lnTo>
                    <a:pt x="389" y="64"/>
                  </a:lnTo>
                  <a:lnTo>
                    <a:pt x="391" y="69"/>
                  </a:lnTo>
                  <a:lnTo>
                    <a:pt x="393" y="72"/>
                  </a:lnTo>
                  <a:lnTo>
                    <a:pt x="394" y="74"/>
                  </a:lnTo>
                  <a:lnTo>
                    <a:pt x="395" y="76"/>
                  </a:lnTo>
                  <a:lnTo>
                    <a:pt x="396" y="87"/>
                  </a:lnTo>
                  <a:lnTo>
                    <a:pt x="396" y="89"/>
                  </a:lnTo>
                  <a:lnTo>
                    <a:pt x="397" y="90"/>
                  </a:lnTo>
                  <a:lnTo>
                    <a:pt x="398" y="92"/>
                  </a:lnTo>
                  <a:lnTo>
                    <a:pt x="399" y="100"/>
                  </a:lnTo>
                  <a:lnTo>
                    <a:pt x="404" y="107"/>
                  </a:lnTo>
                  <a:lnTo>
                    <a:pt x="414" y="119"/>
                  </a:lnTo>
                  <a:lnTo>
                    <a:pt x="415" y="121"/>
                  </a:lnTo>
                  <a:lnTo>
                    <a:pt x="416" y="123"/>
                  </a:lnTo>
                  <a:lnTo>
                    <a:pt x="418" y="124"/>
                  </a:lnTo>
                  <a:lnTo>
                    <a:pt x="422" y="127"/>
                  </a:lnTo>
                  <a:lnTo>
                    <a:pt x="424" y="126"/>
                  </a:lnTo>
                  <a:lnTo>
                    <a:pt x="426" y="128"/>
                  </a:lnTo>
                  <a:lnTo>
                    <a:pt x="427" y="130"/>
                  </a:lnTo>
                  <a:lnTo>
                    <a:pt x="429" y="131"/>
                  </a:lnTo>
                  <a:lnTo>
                    <a:pt x="431" y="132"/>
                  </a:lnTo>
                  <a:lnTo>
                    <a:pt x="430" y="135"/>
                  </a:lnTo>
                  <a:lnTo>
                    <a:pt x="428" y="139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4"/>
                  </a:lnTo>
                  <a:lnTo>
                    <a:pt x="428" y="145"/>
                  </a:lnTo>
                  <a:lnTo>
                    <a:pt x="430" y="147"/>
                  </a:lnTo>
                  <a:lnTo>
                    <a:pt x="431" y="148"/>
                  </a:lnTo>
                  <a:lnTo>
                    <a:pt x="432" y="149"/>
                  </a:lnTo>
                  <a:lnTo>
                    <a:pt x="434" y="151"/>
                  </a:lnTo>
                  <a:lnTo>
                    <a:pt x="435" y="152"/>
                  </a:lnTo>
                  <a:lnTo>
                    <a:pt x="439" y="152"/>
                  </a:lnTo>
                  <a:lnTo>
                    <a:pt x="441" y="153"/>
                  </a:lnTo>
                  <a:lnTo>
                    <a:pt x="442" y="153"/>
                  </a:lnTo>
                  <a:lnTo>
                    <a:pt x="445" y="156"/>
                  </a:lnTo>
                  <a:lnTo>
                    <a:pt x="447" y="157"/>
                  </a:lnTo>
                  <a:lnTo>
                    <a:pt x="451" y="158"/>
                  </a:lnTo>
                  <a:lnTo>
                    <a:pt x="456" y="159"/>
                  </a:lnTo>
                  <a:lnTo>
                    <a:pt x="457" y="159"/>
                  </a:lnTo>
                  <a:lnTo>
                    <a:pt x="459" y="159"/>
                  </a:lnTo>
                  <a:lnTo>
                    <a:pt x="464" y="156"/>
                  </a:lnTo>
                  <a:lnTo>
                    <a:pt x="467" y="156"/>
                  </a:lnTo>
                  <a:lnTo>
                    <a:pt x="477" y="156"/>
                  </a:lnTo>
                  <a:lnTo>
                    <a:pt x="477" y="157"/>
                  </a:lnTo>
                  <a:lnTo>
                    <a:pt x="478" y="158"/>
                  </a:lnTo>
                  <a:lnTo>
                    <a:pt x="478" y="159"/>
                  </a:lnTo>
                  <a:lnTo>
                    <a:pt x="479" y="160"/>
                  </a:lnTo>
                  <a:lnTo>
                    <a:pt x="480" y="161"/>
                  </a:lnTo>
                  <a:lnTo>
                    <a:pt x="482" y="163"/>
                  </a:lnTo>
                  <a:lnTo>
                    <a:pt x="484" y="164"/>
                  </a:lnTo>
                  <a:lnTo>
                    <a:pt x="492" y="166"/>
                  </a:lnTo>
                  <a:lnTo>
                    <a:pt x="493" y="167"/>
                  </a:lnTo>
                  <a:lnTo>
                    <a:pt x="494" y="169"/>
                  </a:lnTo>
                  <a:lnTo>
                    <a:pt x="496" y="172"/>
                  </a:lnTo>
                  <a:lnTo>
                    <a:pt x="497" y="174"/>
                  </a:lnTo>
                  <a:lnTo>
                    <a:pt x="498" y="175"/>
                  </a:lnTo>
                  <a:lnTo>
                    <a:pt x="501" y="176"/>
                  </a:lnTo>
                  <a:lnTo>
                    <a:pt x="502" y="178"/>
                  </a:lnTo>
                  <a:lnTo>
                    <a:pt x="504" y="180"/>
                  </a:lnTo>
                  <a:lnTo>
                    <a:pt x="504" y="183"/>
                  </a:lnTo>
                  <a:lnTo>
                    <a:pt x="505" y="192"/>
                  </a:lnTo>
                  <a:lnTo>
                    <a:pt x="506" y="193"/>
                  </a:lnTo>
                  <a:lnTo>
                    <a:pt x="507" y="196"/>
                  </a:lnTo>
                  <a:lnTo>
                    <a:pt x="507" y="198"/>
                  </a:lnTo>
                  <a:lnTo>
                    <a:pt x="507" y="200"/>
                  </a:lnTo>
                  <a:lnTo>
                    <a:pt x="505" y="196"/>
                  </a:lnTo>
                  <a:lnTo>
                    <a:pt x="504" y="193"/>
                  </a:lnTo>
                  <a:lnTo>
                    <a:pt x="501" y="190"/>
                  </a:lnTo>
                  <a:lnTo>
                    <a:pt x="497" y="187"/>
                  </a:lnTo>
                  <a:lnTo>
                    <a:pt x="495" y="186"/>
                  </a:lnTo>
                  <a:lnTo>
                    <a:pt x="492" y="185"/>
                  </a:lnTo>
                  <a:lnTo>
                    <a:pt x="489" y="184"/>
                  </a:lnTo>
                  <a:lnTo>
                    <a:pt x="486" y="184"/>
                  </a:lnTo>
                  <a:lnTo>
                    <a:pt x="484" y="183"/>
                  </a:lnTo>
                  <a:lnTo>
                    <a:pt x="482" y="184"/>
                  </a:lnTo>
                  <a:lnTo>
                    <a:pt x="481" y="184"/>
                  </a:lnTo>
                  <a:lnTo>
                    <a:pt x="480" y="184"/>
                  </a:lnTo>
                  <a:lnTo>
                    <a:pt x="477" y="184"/>
                  </a:lnTo>
                  <a:lnTo>
                    <a:pt x="475" y="184"/>
                  </a:lnTo>
                  <a:lnTo>
                    <a:pt x="473" y="187"/>
                  </a:lnTo>
                  <a:lnTo>
                    <a:pt x="470" y="187"/>
                  </a:lnTo>
                  <a:lnTo>
                    <a:pt x="468" y="184"/>
                  </a:lnTo>
                  <a:lnTo>
                    <a:pt x="468" y="184"/>
                  </a:lnTo>
                  <a:lnTo>
                    <a:pt x="467" y="184"/>
                  </a:lnTo>
                  <a:lnTo>
                    <a:pt x="465" y="184"/>
                  </a:lnTo>
                  <a:lnTo>
                    <a:pt x="462" y="182"/>
                  </a:lnTo>
                  <a:lnTo>
                    <a:pt x="461" y="183"/>
                  </a:lnTo>
                  <a:lnTo>
                    <a:pt x="457" y="185"/>
                  </a:lnTo>
                  <a:lnTo>
                    <a:pt x="458" y="189"/>
                  </a:lnTo>
                  <a:lnTo>
                    <a:pt x="456" y="191"/>
                  </a:lnTo>
                  <a:lnTo>
                    <a:pt x="452" y="193"/>
                  </a:lnTo>
                  <a:lnTo>
                    <a:pt x="446" y="195"/>
                  </a:lnTo>
                  <a:lnTo>
                    <a:pt x="441" y="197"/>
                  </a:lnTo>
                  <a:lnTo>
                    <a:pt x="434" y="200"/>
                  </a:lnTo>
                  <a:lnTo>
                    <a:pt x="432" y="201"/>
                  </a:lnTo>
                  <a:lnTo>
                    <a:pt x="429" y="205"/>
                  </a:lnTo>
                  <a:lnTo>
                    <a:pt x="427" y="206"/>
                  </a:lnTo>
                  <a:lnTo>
                    <a:pt x="426" y="208"/>
                  </a:lnTo>
                  <a:lnTo>
                    <a:pt x="426" y="210"/>
                  </a:lnTo>
                  <a:lnTo>
                    <a:pt x="426" y="213"/>
                  </a:lnTo>
                  <a:lnTo>
                    <a:pt x="426" y="214"/>
                  </a:lnTo>
                  <a:lnTo>
                    <a:pt x="421" y="216"/>
                  </a:lnTo>
                  <a:lnTo>
                    <a:pt x="420" y="218"/>
                  </a:lnTo>
                  <a:lnTo>
                    <a:pt x="421" y="220"/>
                  </a:lnTo>
                  <a:lnTo>
                    <a:pt x="422" y="223"/>
                  </a:lnTo>
                  <a:lnTo>
                    <a:pt x="423" y="224"/>
                  </a:lnTo>
                  <a:lnTo>
                    <a:pt x="425" y="225"/>
                  </a:lnTo>
                  <a:lnTo>
                    <a:pt x="425" y="226"/>
                  </a:lnTo>
                  <a:lnTo>
                    <a:pt x="426" y="226"/>
                  </a:lnTo>
                  <a:lnTo>
                    <a:pt x="425" y="227"/>
                  </a:lnTo>
                  <a:lnTo>
                    <a:pt x="424" y="228"/>
                  </a:lnTo>
                  <a:lnTo>
                    <a:pt x="422" y="230"/>
                  </a:lnTo>
                  <a:lnTo>
                    <a:pt x="421" y="231"/>
                  </a:lnTo>
                  <a:lnTo>
                    <a:pt x="420" y="232"/>
                  </a:lnTo>
                  <a:lnTo>
                    <a:pt x="420" y="233"/>
                  </a:lnTo>
                  <a:lnTo>
                    <a:pt x="420" y="234"/>
                  </a:lnTo>
                  <a:lnTo>
                    <a:pt x="420" y="237"/>
                  </a:lnTo>
                  <a:lnTo>
                    <a:pt x="421" y="239"/>
                  </a:lnTo>
                  <a:lnTo>
                    <a:pt x="422" y="240"/>
                  </a:lnTo>
                  <a:lnTo>
                    <a:pt x="421" y="242"/>
                  </a:lnTo>
                  <a:lnTo>
                    <a:pt x="420" y="243"/>
                  </a:lnTo>
                  <a:lnTo>
                    <a:pt x="420" y="244"/>
                  </a:lnTo>
                  <a:lnTo>
                    <a:pt x="420" y="245"/>
                  </a:lnTo>
                  <a:lnTo>
                    <a:pt x="420" y="246"/>
                  </a:lnTo>
                  <a:lnTo>
                    <a:pt x="420" y="247"/>
                  </a:lnTo>
                  <a:lnTo>
                    <a:pt x="420" y="248"/>
                  </a:lnTo>
                  <a:lnTo>
                    <a:pt x="420" y="249"/>
                  </a:lnTo>
                  <a:lnTo>
                    <a:pt x="418" y="250"/>
                  </a:lnTo>
                  <a:lnTo>
                    <a:pt x="417" y="251"/>
                  </a:lnTo>
                  <a:lnTo>
                    <a:pt x="418" y="252"/>
                  </a:lnTo>
                  <a:lnTo>
                    <a:pt x="418" y="253"/>
                  </a:lnTo>
                  <a:lnTo>
                    <a:pt x="418" y="254"/>
                  </a:lnTo>
                  <a:lnTo>
                    <a:pt x="418" y="256"/>
                  </a:lnTo>
                  <a:lnTo>
                    <a:pt x="420" y="259"/>
                  </a:lnTo>
                  <a:lnTo>
                    <a:pt x="420" y="260"/>
                  </a:lnTo>
                  <a:lnTo>
                    <a:pt x="419" y="261"/>
                  </a:lnTo>
                  <a:lnTo>
                    <a:pt x="416" y="262"/>
                  </a:lnTo>
                  <a:lnTo>
                    <a:pt x="414" y="265"/>
                  </a:lnTo>
                  <a:lnTo>
                    <a:pt x="412" y="267"/>
                  </a:lnTo>
                  <a:lnTo>
                    <a:pt x="410" y="270"/>
                  </a:lnTo>
                  <a:lnTo>
                    <a:pt x="410" y="272"/>
                  </a:lnTo>
                  <a:lnTo>
                    <a:pt x="409" y="274"/>
                  </a:lnTo>
                  <a:lnTo>
                    <a:pt x="408" y="276"/>
                  </a:lnTo>
                  <a:lnTo>
                    <a:pt x="408" y="280"/>
                  </a:lnTo>
                  <a:lnTo>
                    <a:pt x="408" y="281"/>
                  </a:lnTo>
                  <a:lnTo>
                    <a:pt x="408" y="285"/>
                  </a:lnTo>
                  <a:lnTo>
                    <a:pt x="408" y="287"/>
                  </a:lnTo>
                  <a:lnTo>
                    <a:pt x="417" y="294"/>
                  </a:lnTo>
                  <a:lnTo>
                    <a:pt x="418" y="296"/>
                  </a:lnTo>
                  <a:lnTo>
                    <a:pt x="419" y="298"/>
                  </a:lnTo>
                  <a:lnTo>
                    <a:pt x="418" y="298"/>
                  </a:lnTo>
                  <a:lnTo>
                    <a:pt x="418" y="302"/>
                  </a:lnTo>
                  <a:lnTo>
                    <a:pt x="418" y="304"/>
                  </a:lnTo>
                  <a:lnTo>
                    <a:pt x="419" y="304"/>
                  </a:lnTo>
                  <a:lnTo>
                    <a:pt x="417" y="304"/>
                  </a:lnTo>
                  <a:lnTo>
                    <a:pt x="416" y="304"/>
                  </a:lnTo>
                  <a:lnTo>
                    <a:pt x="416" y="303"/>
                  </a:lnTo>
                  <a:lnTo>
                    <a:pt x="415" y="302"/>
                  </a:lnTo>
                  <a:lnTo>
                    <a:pt x="415" y="304"/>
                  </a:lnTo>
                  <a:lnTo>
                    <a:pt x="416" y="305"/>
                  </a:lnTo>
                  <a:lnTo>
                    <a:pt x="417" y="307"/>
                  </a:lnTo>
                  <a:lnTo>
                    <a:pt x="419" y="308"/>
                  </a:lnTo>
                  <a:lnTo>
                    <a:pt x="419" y="309"/>
                  </a:lnTo>
                  <a:lnTo>
                    <a:pt x="416" y="308"/>
                  </a:lnTo>
                  <a:lnTo>
                    <a:pt x="415" y="307"/>
                  </a:lnTo>
                  <a:lnTo>
                    <a:pt x="414" y="305"/>
                  </a:lnTo>
                  <a:lnTo>
                    <a:pt x="409" y="302"/>
                  </a:lnTo>
                  <a:lnTo>
                    <a:pt x="407" y="304"/>
                  </a:lnTo>
                  <a:lnTo>
                    <a:pt x="404" y="306"/>
                  </a:lnTo>
                  <a:lnTo>
                    <a:pt x="403" y="310"/>
                  </a:lnTo>
                  <a:lnTo>
                    <a:pt x="403" y="322"/>
                  </a:lnTo>
                  <a:lnTo>
                    <a:pt x="403" y="324"/>
                  </a:lnTo>
                  <a:lnTo>
                    <a:pt x="402" y="326"/>
                  </a:lnTo>
                  <a:lnTo>
                    <a:pt x="402" y="330"/>
                  </a:lnTo>
                  <a:lnTo>
                    <a:pt x="401" y="332"/>
                  </a:lnTo>
                  <a:lnTo>
                    <a:pt x="401" y="336"/>
                  </a:lnTo>
                  <a:lnTo>
                    <a:pt x="400" y="339"/>
                  </a:lnTo>
                  <a:lnTo>
                    <a:pt x="399" y="340"/>
                  </a:lnTo>
                  <a:lnTo>
                    <a:pt x="392" y="346"/>
                  </a:lnTo>
                  <a:lnTo>
                    <a:pt x="389" y="346"/>
                  </a:lnTo>
                  <a:lnTo>
                    <a:pt x="386" y="345"/>
                  </a:lnTo>
                  <a:lnTo>
                    <a:pt x="387" y="343"/>
                  </a:lnTo>
                  <a:lnTo>
                    <a:pt x="387" y="342"/>
                  </a:lnTo>
                  <a:lnTo>
                    <a:pt x="387" y="341"/>
                  </a:lnTo>
                  <a:lnTo>
                    <a:pt x="388" y="340"/>
                  </a:lnTo>
                  <a:lnTo>
                    <a:pt x="392" y="340"/>
                  </a:lnTo>
                  <a:lnTo>
                    <a:pt x="393" y="339"/>
                  </a:lnTo>
                  <a:lnTo>
                    <a:pt x="395" y="337"/>
                  </a:lnTo>
                  <a:lnTo>
                    <a:pt x="395" y="335"/>
                  </a:lnTo>
                  <a:lnTo>
                    <a:pt x="395" y="333"/>
                  </a:lnTo>
                  <a:lnTo>
                    <a:pt x="394" y="330"/>
                  </a:lnTo>
                  <a:lnTo>
                    <a:pt x="392" y="329"/>
                  </a:lnTo>
                  <a:lnTo>
                    <a:pt x="388" y="329"/>
                  </a:lnTo>
                  <a:lnTo>
                    <a:pt x="388" y="328"/>
                  </a:lnTo>
                  <a:lnTo>
                    <a:pt x="388" y="323"/>
                  </a:lnTo>
                  <a:lnTo>
                    <a:pt x="387" y="322"/>
                  </a:lnTo>
                  <a:lnTo>
                    <a:pt x="385" y="321"/>
                  </a:lnTo>
                  <a:lnTo>
                    <a:pt x="384" y="321"/>
                  </a:lnTo>
                  <a:lnTo>
                    <a:pt x="380" y="321"/>
                  </a:lnTo>
                  <a:lnTo>
                    <a:pt x="379" y="321"/>
                  </a:lnTo>
                  <a:lnTo>
                    <a:pt x="378" y="322"/>
                  </a:lnTo>
                  <a:lnTo>
                    <a:pt x="378" y="323"/>
                  </a:lnTo>
                  <a:lnTo>
                    <a:pt x="378" y="325"/>
                  </a:lnTo>
                  <a:lnTo>
                    <a:pt x="378" y="327"/>
                  </a:lnTo>
                  <a:lnTo>
                    <a:pt x="377" y="328"/>
                  </a:lnTo>
                  <a:lnTo>
                    <a:pt x="376" y="328"/>
                  </a:lnTo>
                  <a:lnTo>
                    <a:pt x="376" y="334"/>
                  </a:lnTo>
                  <a:lnTo>
                    <a:pt x="376" y="336"/>
                  </a:lnTo>
                  <a:lnTo>
                    <a:pt x="378" y="339"/>
                  </a:lnTo>
                  <a:lnTo>
                    <a:pt x="378" y="341"/>
                  </a:lnTo>
                  <a:lnTo>
                    <a:pt x="375" y="350"/>
                  </a:lnTo>
                  <a:lnTo>
                    <a:pt x="374" y="351"/>
                  </a:lnTo>
                  <a:lnTo>
                    <a:pt x="372" y="355"/>
                  </a:lnTo>
                  <a:lnTo>
                    <a:pt x="370" y="358"/>
                  </a:lnTo>
                  <a:lnTo>
                    <a:pt x="366" y="358"/>
                  </a:lnTo>
                  <a:lnTo>
                    <a:pt x="366" y="361"/>
                  </a:lnTo>
                  <a:lnTo>
                    <a:pt x="367" y="364"/>
                  </a:lnTo>
                  <a:lnTo>
                    <a:pt x="367" y="365"/>
                  </a:lnTo>
                  <a:lnTo>
                    <a:pt x="370" y="370"/>
                  </a:lnTo>
                  <a:lnTo>
                    <a:pt x="370" y="388"/>
                  </a:lnTo>
                  <a:lnTo>
                    <a:pt x="371" y="408"/>
                  </a:lnTo>
                  <a:lnTo>
                    <a:pt x="365" y="406"/>
                  </a:lnTo>
                  <a:lnTo>
                    <a:pt x="362" y="406"/>
                  </a:lnTo>
                  <a:lnTo>
                    <a:pt x="360" y="407"/>
                  </a:lnTo>
                  <a:lnTo>
                    <a:pt x="358" y="409"/>
                  </a:lnTo>
                  <a:lnTo>
                    <a:pt x="355" y="411"/>
                  </a:lnTo>
                  <a:lnTo>
                    <a:pt x="354" y="412"/>
                  </a:lnTo>
                  <a:lnTo>
                    <a:pt x="351" y="412"/>
                  </a:lnTo>
                  <a:lnTo>
                    <a:pt x="347" y="412"/>
                  </a:lnTo>
                  <a:lnTo>
                    <a:pt x="343" y="409"/>
                  </a:lnTo>
                  <a:lnTo>
                    <a:pt x="341" y="406"/>
                  </a:lnTo>
                  <a:lnTo>
                    <a:pt x="340" y="404"/>
                  </a:lnTo>
                  <a:lnTo>
                    <a:pt x="337" y="401"/>
                  </a:lnTo>
                  <a:lnTo>
                    <a:pt x="336" y="399"/>
                  </a:lnTo>
                  <a:lnTo>
                    <a:pt x="335" y="397"/>
                  </a:lnTo>
                  <a:lnTo>
                    <a:pt x="333" y="395"/>
                  </a:lnTo>
                  <a:lnTo>
                    <a:pt x="332" y="394"/>
                  </a:lnTo>
                  <a:lnTo>
                    <a:pt x="330" y="392"/>
                  </a:lnTo>
                  <a:lnTo>
                    <a:pt x="330" y="389"/>
                  </a:lnTo>
                  <a:lnTo>
                    <a:pt x="329" y="387"/>
                  </a:lnTo>
                  <a:lnTo>
                    <a:pt x="327" y="387"/>
                  </a:lnTo>
                  <a:lnTo>
                    <a:pt x="323" y="388"/>
                  </a:lnTo>
                  <a:lnTo>
                    <a:pt x="319" y="388"/>
                  </a:lnTo>
                  <a:lnTo>
                    <a:pt x="318" y="387"/>
                  </a:lnTo>
                  <a:lnTo>
                    <a:pt x="317" y="385"/>
                  </a:lnTo>
                  <a:lnTo>
                    <a:pt x="312" y="382"/>
                  </a:lnTo>
                  <a:lnTo>
                    <a:pt x="312" y="380"/>
                  </a:lnTo>
                  <a:lnTo>
                    <a:pt x="312" y="377"/>
                  </a:lnTo>
                  <a:lnTo>
                    <a:pt x="312" y="376"/>
                  </a:lnTo>
                  <a:lnTo>
                    <a:pt x="312" y="375"/>
                  </a:lnTo>
                  <a:lnTo>
                    <a:pt x="311" y="374"/>
                  </a:lnTo>
                  <a:lnTo>
                    <a:pt x="299" y="368"/>
                  </a:lnTo>
                  <a:lnTo>
                    <a:pt x="293" y="363"/>
                  </a:lnTo>
                  <a:lnTo>
                    <a:pt x="291" y="360"/>
                  </a:lnTo>
                  <a:lnTo>
                    <a:pt x="291" y="355"/>
                  </a:lnTo>
                  <a:lnTo>
                    <a:pt x="292" y="353"/>
                  </a:lnTo>
                  <a:lnTo>
                    <a:pt x="296" y="351"/>
                  </a:lnTo>
                  <a:lnTo>
                    <a:pt x="297" y="350"/>
                  </a:lnTo>
                  <a:lnTo>
                    <a:pt x="297" y="349"/>
                  </a:lnTo>
                  <a:lnTo>
                    <a:pt x="297" y="348"/>
                  </a:lnTo>
                  <a:lnTo>
                    <a:pt x="313" y="346"/>
                  </a:lnTo>
                  <a:lnTo>
                    <a:pt x="318" y="343"/>
                  </a:lnTo>
                  <a:lnTo>
                    <a:pt x="318" y="342"/>
                  </a:lnTo>
                  <a:lnTo>
                    <a:pt x="318" y="340"/>
                  </a:lnTo>
                  <a:lnTo>
                    <a:pt x="319" y="339"/>
                  </a:lnTo>
                  <a:lnTo>
                    <a:pt x="319" y="337"/>
                  </a:lnTo>
                  <a:lnTo>
                    <a:pt x="318" y="335"/>
                  </a:lnTo>
                  <a:lnTo>
                    <a:pt x="316" y="330"/>
                  </a:lnTo>
                  <a:lnTo>
                    <a:pt x="315" y="328"/>
                  </a:lnTo>
                  <a:lnTo>
                    <a:pt x="310" y="327"/>
                  </a:lnTo>
                  <a:lnTo>
                    <a:pt x="305" y="322"/>
                  </a:lnTo>
                  <a:lnTo>
                    <a:pt x="302" y="318"/>
                  </a:lnTo>
                  <a:lnTo>
                    <a:pt x="301" y="315"/>
                  </a:lnTo>
                  <a:lnTo>
                    <a:pt x="301" y="311"/>
                  </a:lnTo>
                  <a:lnTo>
                    <a:pt x="303" y="308"/>
                  </a:lnTo>
                  <a:lnTo>
                    <a:pt x="306" y="305"/>
                  </a:lnTo>
                  <a:lnTo>
                    <a:pt x="308" y="304"/>
                  </a:lnTo>
                  <a:lnTo>
                    <a:pt x="314" y="303"/>
                  </a:lnTo>
                  <a:lnTo>
                    <a:pt x="319" y="299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0" y="294"/>
                  </a:lnTo>
                  <a:lnTo>
                    <a:pt x="318" y="291"/>
                  </a:lnTo>
                  <a:lnTo>
                    <a:pt x="312" y="285"/>
                  </a:lnTo>
                  <a:lnTo>
                    <a:pt x="296" y="267"/>
                  </a:lnTo>
                  <a:lnTo>
                    <a:pt x="291" y="262"/>
                  </a:lnTo>
                  <a:lnTo>
                    <a:pt x="289" y="260"/>
                  </a:lnTo>
                  <a:lnTo>
                    <a:pt x="288" y="260"/>
                  </a:lnTo>
                  <a:lnTo>
                    <a:pt x="287" y="262"/>
                  </a:lnTo>
                  <a:lnTo>
                    <a:pt x="286" y="262"/>
                  </a:lnTo>
                  <a:lnTo>
                    <a:pt x="285" y="262"/>
                  </a:lnTo>
                  <a:lnTo>
                    <a:pt x="278" y="262"/>
                  </a:lnTo>
                  <a:lnTo>
                    <a:pt x="276" y="263"/>
                  </a:lnTo>
                  <a:lnTo>
                    <a:pt x="274" y="264"/>
                  </a:lnTo>
                  <a:lnTo>
                    <a:pt x="272" y="266"/>
                  </a:lnTo>
                  <a:lnTo>
                    <a:pt x="269" y="269"/>
                  </a:lnTo>
                  <a:lnTo>
                    <a:pt x="258" y="276"/>
                  </a:lnTo>
                  <a:lnTo>
                    <a:pt x="256" y="277"/>
                  </a:lnTo>
                  <a:lnTo>
                    <a:pt x="252" y="281"/>
                  </a:lnTo>
                  <a:lnTo>
                    <a:pt x="250" y="282"/>
                  </a:lnTo>
                  <a:lnTo>
                    <a:pt x="248" y="283"/>
                  </a:lnTo>
                  <a:lnTo>
                    <a:pt x="242" y="285"/>
                  </a:lnTo>
                  <a:lnTo>
                    <a:pt x="238" y="286"/>
                  </a:lnTo>
                  <a:lnTo>
                    <a:pt x="235" y="289"/>
                  </a:lnTo>
                  <a:lnTo>
                    <a:pt x="231" y="295"/>
                  </a:lnTo>
                  <a:lnTo>
                    <a:pt x="227" y="298"/>
                  </a:lnTo>
                  <a:lnTo>
                    <a:pt x="225" y="300"/>
                  </a:lnTo>
                  <a:lnTo>
                    <a:pt x="224" y="300"/>
                  </a:lnTo>
                  <a:lnTo>
                    <a:pt x="215" y="304"/>
                  </a:lnTo>
                  <a:lnTo>
                    <a:pt x="210" y="306"/>
                  </a:lnTo>
                  <a:lnTo>
                    <a:pt x="209" y="308"/>
                  </a:lnTo>
                  <a:lnTo>
                    <a:pt x="209" y="309"/>
                  </a:lnTo>
                  <a:lnTo>
                    <a:pt x="206" y="314"/>
                  </a:lnTo>
                  <a:lnTo>
                    <a:pt x="204" y="318"/>
                  </a:lnTo>
                  <a:lnTo>
                    <a:pt x="204" y="319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197" y="323"/>
                  </a:lnTo>
                  <a:lnTo>
                    <a:pt x="196" y="324"/>
                  </a:lnTo>
                  <a:lnTo>
                    <a:pt x="195" y="323"/>
                  </a:lnTo>
                  <a:lnTo>
                    <a:pt x="192" y="322"/>
                  </a:lnTo>
                  <a:lnTo>
                    <a:pt x="191" y="322"/>
                  </a:lnTo>
                  <a:lnTo>
                    <a:pt x="189" y="323"/>
                  </a:lnTo>
                  <a:lnTo>
                    <a:pt x="188" y="324"/>
                  </a:lnTo>
                  <a:lnTo>
                    <a:pt x="186" y="326"/>
                  </a:lnTo>
                  <a:lnTo>
                    <a:pt x="185" y="330"/>
                  </a:lnTo>
                  <a:lnTo>
                    <a:pt x="184" y="330"/>
                  </a:lnTo>
                  <a:lnTo>
                    <a:pt x="183" y="331"/>
                  </a:lnTo>
                  <a:lnTo>
                    <a:pt x="182" y="332"/>
                  </a:lnTo>
                  <a:lnTo>
                    <a:pt x="181" y="333"/>
                  </a:lnTo>
                  <a:lnTo>
                    <a:pt x="179" y="334"/>
                  </a:lnTo>
                  <a:lnTo>
                    <a:pt x="179" y="338"/>
                  </a:lnTo>
                  <a:lnTo>
                    <a:pt x="177" y="339"/>
                  </a:lnTo>
                  <a:lnTo>
                    <a:pt x="172" y="342"/>
                  </a:lnTo>
                  <a:lnTo>
                    <a:pt x="170" y="343"/>
                  </a:lnTo>
                  <a:lnTo>
                    <a:pt x="169" y="345"/>
                  </a:lnTo>
                  <a:lnTo>
                    <a:pt x="167" y="350"/>
                  </a:lnTo>
                  <a:lnTo>
                    <a:pt x="165" y="352"/>
                  </a:lnTo>
                  <a:lnTo>
                    <a:pt x="164" y="353"/>
                  </a:lnTo>
                  <a:lnTo>
                    <a:pt x="162" y="354"/>
                  </a:lnTo>
                  <a:lnTo>
                    <a:pt x="161" y="355"/>
                  </a:lnTo>
                  <a:lnTo>
                    <a:pt x="159" y="356"/>
                  </a:lnTo>
                  <a:lnTo>
                    <a:pt x="157" y="356"/>
                  </a:lnTo>
                  <a:lnTo>
                    <a:pt x="155" y="349"/>
                  </a:lnTo>
                  <a:lnTo>
                    <a:pt x="154" y="348"/>
                  </a:lnTo>
                  <a:lnTo>
                    <a:pt x="154" y="346"/>
                  </a:lnTo>
                  <a:lnTo>
                    <a:pt x="154" y="346"/>
                  </a:lnTo>
                  <a:lnTo>
                    <a:pt x="155" y="344"/>
                  </a:lnTo>
                  <a:lnTo>
                    <a:pt x="155" y="343"/>
                  </a:lnTo>
                  <a:lnTo>
                    <a:pt x="155" y="340"/>
                  </a:lnTo>
                  <a:lnTo>
                    <a:pt x="156" y="336"/>
                  </a:lnTo>
                  <a:lnTo>
                    <a:pt x="155" y="333"/>
                  </a:lnTo>
                  <a:lnTo>
                    <a:pt x="155" y="329"/>
                  </a:lnTo>
                  <a:lnTo>
                    <a:pt x="152" y="328"/>
                  </a:lnTo>
                  <a:lnTo>
                    <a:pt x="149" y="326"/>
                  </a:lnTo>
                  <a:lnTo>
                    <a:pt x="147" y="323"/>
                  </a:lnTo>
                  <a:lnTo>
                    <a:pt x="147" y="320"/>
                  </a:lnTo>
                  <a:lnTo>
                    <a:pt x="149" y="318"/>
                  </a:lnTo>
                  <a:lnTo>
                    <a:pt x="152" y="318"/>
                  </a:lnTo>
                  <a:lnTo>
                    <a:pt x="157" y="321"/>
                  </a:lnTo>
                  <a:lnTo>
                    <a:pt x="159" y="321"/>
                  </a:lnTo>
                  <a:lnTo>
                    <a:pt x="163" y="318"/>
                  </a:lnTo>
                  <a:lnTo>
                    <a:pt x="165" y="317"/>
                  </a:lnTo>
                  <a:lnTo>
                    <a:pt x="166" y="317"/>
                  </a:lnTo>
                  <a:lnTo>
                    <a:pt x="165" y="316"/>
                  </a:lnTo>
                  <a:lnTo>
                    <a:pt x="165" y="316"/>
                  </a:lnTo>
                  <a:lnTo>
                    <a:pt x="164" y="315"/>
                  </a:lnTo>
                  <a:lnTo>
                    <a:pt x="160" y="312"/>
                  </a:lnTo>
                  <a:lnTo>
                    <a:pt x="158" y="310"/>
                  </a:lnTo>
                  <a:lnTo>
                    <a:pt x="157" y="308"/>
                  </a:lnTo>
                  <a:lnTo>
                    <a:pt x="156" y="306"/>
                  </a:lnTo>
                  <a:lnTo>
                    <a:pt x="155" y="304"/>
                  </a:lnTo>
                  <a:lnTo>
                    <a:pt x="155" y="304"/>
                  </a:lnTo>
                  <a:lnTo>
                    <a:pt x="148" y="301"/>
                  </a:lnTo>
                  <a:lnTo>
                    <a:pt x="145" y="298"/>
                  </a:lnTo>
                  <a:lnTo>
                    <a:pt x="143" y="295"/>
                  </a:lnTo>
                  <a:lnTo>
                    <a:pt x="145" y="292"/>
                  </a:lnTo>
                  <a:lnTo>
                    <a:pt x="148" y="290"/>
                  </a:lnTo>
                  <a:lnTo>
                    <a:pt x="155" y="289"/>
                  </a:lnTo>
                  <a:lnTo>
                    <a:pt x="155" y="288"/>
                  </a:lnTo>
                  <a:lnTo>
                    <a:pt x="156" y="287"/>
                  </a:lnTo>
                  <a:lnTo>
                    <a:pt x="156" y="286"/>
                  </a:lnTo>
                  <a:lnTo>
                    <a:pt x="155" y="285"/>
                  </a:lnTo>
                  <a:lnTo>
                    <a:pt x="155" y="283"/>
                  </a:lnTo>
                  <a:lnTo>
                    <a:pt x="156" y="282"/>
                  </a:lnTo>
                  <a:lnTo>
                    <a:pt x="158" y="281"/>
                  </a:lnTo>
                  <a:lnTo>
                    <a:pt x="159" y="280"/>
                  </a:lnTo>
                  <a:lnTo>
                    <a:pt x="159" y="278"/>
                  </a:lnTo>
                  <a:lnTo>
                    <a:pt x="157" y="276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9" y="275"/>
                  </a:lnTo>
                  <a:lnTo>
                    <a:pt x="147" y="275"/>
                  </a:lnTo>
                  <a:lnTo>
                    <a:pt x="145" y="274"/>
                  </a:lnTo>
                  <a:lnTo>
                    <a:pt x="143" y="271"/>
                  </a:lnTo>
                  <a:lnTo>
                    <a:pt x="143" y="270"/>
                  </a:lnTo>
                  <a:lnTo>
                    <a:pt x="139" y="270"/>
                  </a:lnTo>
                  <a:lnTo>
                    <a:pt x="133" y="274"/>
                  </a:lnTo>
                  <a:lnTo>
                    <a:pt x="130" y="274"/>
                  </a:lnTo>
                  <a:lnTo>
                    <a:pt x="128" y="274"/>
                  </a:lnTo>
                  <a:lnTo>
                    <a:pt x="126" y="272"/>
                  </a:lnTo>
                  <a:lnTo>
                    <a:pt x="125" y="268"/>
                  </a:lnTo>
                  <a:lnTo>
                    <a:pt x="123" y="267"/>
                  </a:lnTo>
                  <a:lnTo>
                    <a:pt x="121" y="266"/>
                  </a:lnTo>
                  <a:lnTo>
                    <a:pt x="118" y="264"/>
                  </a:lnTo>
                  <a:lnTo>
                    <a:pt x="115" y="262"/>
                  </a:lnTo>
                  <a:lnTo>
                    <a:pt x="112" y="255"/>
                  </a:lnTo>
                  <a:lnTo>
                    <a:pt x="109" y="253"/>
                  </a:lnTo>
                  <a:lnTo>
                    <a:pt x="104" y="251"/>
                  </a:lnTo>
                  <a:lnTo>
                    <a:pt x="101" y="250"/>
                  </a:lnTo>
                  <a:lnTo>
                    <a:pt x="99" y="249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0" y="235"/>
                  </a:lnTo>
                  <a:lnTo>
                    <a:pt x="88" y="232"/>
                  </a:lnTo>
                  <a:lnTo>
                    <a:pt x="85" y="232"/>
                  </a:lnTo>
                  <a:lnTo>
                    <a:pt x="76" y="231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73" y="226"/>
                  </a:lnTo>
                  <a:lnTo>
                    <a:pt x="78" y="222"/>
                  </a:lnTo>
                  <a:lnTo>
                    <a:pt x="94" y="225"/>
                  </a:lnTo>
                  <a:lnTo>
                    <a:pt x="100" y="225"/>
                  </a:lnTo>
                  <a:lnTo>
                    <a:pt x="101" y="223"/>
                  </a:lnTo>
                  <a:lnTo>
                    <a:pt x="101" y="222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5" y="214"/>
                  </a:lnTo>
                  <a:lnTo>
                    <a:pt x="107" y="212"/>
                  </a:lnTo>
                  <a:lnTo>
                    <a:pt x="107" y="208"/>
                  </a:lnTo>
                  <a:lnTo>
                    <a:pt x="109" y="202"/>
                  </a:lnTo>
                  <a:lnTo>
                    <a:pt x="109" y="201"/>
                  </a:lnTo>
                  <a:lnTo>
                    <a:pt x="109" y="200"/>
                  </a:lnTo>
                  <a:lnTo>
                    <a:pt x="109" y="199"/>
                  </a:lnTo>
                  <a:lnTo>
                    <a:pt x="107" y="196"/>
                  </a:lnTo>
                  <a:lnTo>
                    <a:pt x="106" y="195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99" y="195"/>
                  </a:lnTo>
                  <a:lnTo>
                    <a:pt x="95" y="190"/>
                  </a:lnTo>
                  <a:lnTo>
                    <a:pt x="74" y="178"/>
                  </a:lnTo>
                  <a:lnTo>
                    <a:pt x="69" y="173"/>
                  </a:lnTo>
                  <a:lnTo>
                    <a:pt x="65" y="167"/>
                  </a:lnTo>
                  <a:lnTo>
                    <a:pt x="65" y="166"/>
                  </a:lnTo>
                  <a:lnTo>
                    <a:pt x="63" y="165"/>
                  </a:lnTo>
                  <a:lnTo>
                    <a:pt x="62" y="164"/>
                  </a:lnTo>
                  <a:lnTo>
                    <a:pt x="62" y="162"/>
                  </a:lnTo>
                  <a:lnTo>
                    <a:pt x="61" y="160"/>
                  </a:lnTo>
                  <a:lnTo>
                    <a:pt x="61" y="159"/>
                  </a:lnTo>
                  <a:lnTo>
                    <a:pt x="59" y="157"/>
                  </a:lnTo>
                  <a:lnTo>
                    <a:pt x="58" y="155"/>
                  </a:lnTo>
                  <a:lnTo>
                    <a:pt x="56" y="154"/>
                  </a:lnTo>
                  <a:lnTo>
                    <a:pt x="54" y="151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7" y="142"/>
                  </a:lnTo>
                  <a:lnTo>
                    <a:pt x="60" y="139"/>
                  </a:lnTo>
                  <a:lnTo>
                    <a:pt x="64" y="137"/>
                  </a:lnTo>
                  <a:lnTo>
                    <a:pt x="71" y="134"/>
                  </a:lnTo>
                  <a:lnTo>
                    <a:pt x="73" y="131"/>
                  </a:lnTo>
                  <a:lnTo>
                    <a:pt x="75" y="126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0" y="122"/>
                  </a:lnTo>
                  <a:lnTo>
                    <a:pt x="68" y="120"/>
                  </a:lnTo>
                  <a:lnTo>
                    <a:pt x="65" y="115"/>
                  </a:lnTo>
                  <a:lnTo>
                    <a:pt x="62" y="113"/>
                  </a:lnTo>
                  <a:lnTo>
                    <a:pt x="61" y="113"/>
                  </a:lnTo>
                  <a:lnTo>
                    <a:pt x="59" y="112"/>
                  </a:lnTo>
                  <a:lnTo>
                    <a:pt x="59" y="111"/>
                  </a:lnTo>
                  <a:lnTo>
                    <a:pt x="59" y="107"/>
                  </a:lnTo>
                  <a:lnTo>
                    <a:pt x="59" y="105"/>
                  </a:lnTo>
                  <a:lnTo>
                    <a:pt x="56" y="105"/>
                  </a:lnTo>
                  <a:lnTo>
                    <a:pt x="55" y="105"/>
                  </a:lnTo>
                  <a:lnTo>
                    <a:pt x="51" y="107"/>
                  </a:lnTo>
                  <a:lnTo>
                    <a:pt x="49" y="107"/>
                  </a:lnTo>
                  <a:lnTo>
                    <a:pt x="45" y="105"/>
                  </a:lnTo>
                  <a:lnTo>
                    <a:pt x="41" y="105"/>
                  </a:lnTo>
                  <a:lnTo>
                    <a:pt x="40" y="104"/>
                  </a:lnTo>
                  <a:lnTo>
                    <a:pt x="38" y="102"/>
                  </a:lnTo>
                  <a:lnTo>
                    <a:pt x="36" y="101"/>
                  </a:lnTo>
                  <a:lnTo>
                    <a:pt x="34" y="98"/>
                  </a:lnTo>
                  <a:lnTo>
                    <a:pt x="32" y="97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6" y="98"/>
                  </a:lnTo>
                  <a:lnTo>
                    <a:pt x="27" y="93"/>
                  </a:lnTo>
                  <a:lnTo>
                    <a:pt x="36" y="94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8" y="88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26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4" y="79"/>
                  </a:lnTo>
                  <a:lnTo>
                    <a:pt x="21" y="72"/>
                  </a:lnTo>
                  <a:close/>
                  <a:moveTo>
                    <a:pt x="67" y="154"/>
                  </a:moveTo>
                  <a:lnTo>
                    <a:pt x="71" y="152"/>
                  </a:lnTo>
                  <a:lnTo>
                    <a:pt x="71" y="149"/>
                  </a:lnTo>
                  <a:lnTo>
                    <a:pt x="69" y="148"/>
                  </a:lnTo>
                  <a:lnTo>
                    <a:pt x="68" y="148"/>
                  </a:lnTo>
                  <a:lnTo>
                    <a:pt x="66" y="148"/>
                  </a:lnTo>
                  <a:lnTo>
                    <a:pt x="65" y="148"/>
                  </a:lnTo>
                  <a:lnTo>
                    <a:pt x="65" y="148"/>
                  </a:lnTo>
                  <a:lnTo>
                    <a:pt x="64" y="150"/>
                  </a:lnTo>
                  <a:lnTo>
                    <a:pt x="64" y="151"/>
                  </a:lnTo>
                  <a:lnTo>
                    <a:pt x="64" y="152"/>
                  </a:lnTo>
                  <a:lnTo>
                    <a:pt x="65" y="154"/>
                  </a:lnTo>
                  <a:lnTo>
                    <a:pt x="67" y="154"/>
                  </a:lnTo>
                  <a:close/>
                  <a:moveTo>
                    <a:pt x="124" y="358"/>
                  </a:moveTo>
                  <a:lnTo>
                    <a:pt x="123" y="358"/>
                  </a:lnTo>
                  <a:lnTo>
                    <a:pt x="118" y="357"/>
                  </a:lnTo>
                  <a:lnTo>
                    <a:pt x="112" y="354"/>
                  </a:lnTo>
                  <a:lnTo>
                    <a:pt x="92" y="350"/>
                  </a:lnTo>
                  <a:lnTo>
                    <a:pt x="90" y="349"/>
                  </a:lnTo>
                  <a:lnTo>
                    <a:pt x="86" y="347"/>
                  </a:lnTo>
                  <a:lnTo>
                    <a:pt x="77" y="347"/>
                  </a:lnTo>
                  <a:lnTo>
                    <a:pt x="72" y="346"/>
                  </a:lnTo>
                  <a:lnTo>
                    <a:pt x="70" y="346"/>
                  </a:lnTo>
                  <a:lnTo>
                    <a:pt x="69" y="346"/>
                  </a:lnTo>
                  <a:lnTo>
                    <a:pt x="69" y="346"/>
                  </a:lnTo>
                  <a:lnTo>
                    <a:pt x="67" y="345"/>
                  </a:lnTo>
                  <a:lnTo>
                    <a:pt x="65" y="345"/>
                  </a:lnTo>
                  <a:lnTo>
                    <a:pt x="65" y="344"/>
                  </a:lnTo>
                  <a:lnTo>
                    <a:pt x="63" y="343"/>
                  </a:lnTo>
                  <a:lnTo>
                    <a:pt x="60" y="342"/>
                  </a:lnTo>
                  <a:lnTo>
                    <a:pt x="59" y="340"/>
                  </a:lnTo>
                  <a:lnTo>
                    <a:pt x="59" y="340"/>
                  </a:lnTo>
                  <a:lnTo>
                    <a:pt x="59" y="339"/>
                  </a:lnTo>
                  <a:lnTo>
                    <a:pt x="60" y="337"/>
                  </a:lnTo>
                  <a:lnTo>
                    <a:pt x="60" y="336"/>
                  </a:lnTo>
                  <a:lnTo>
                    <a:pt x="59" y="335"/>
                  </a:lnTo>
                  <a:lnTo>
                    <a:pt x="58" y="334"/>
                  </a:lnTo>
                  <a:lnTo>
                    <a:pt x="57" y="334"/>
                  </a:lnTo>
                  <a:lnTo>
                    <a:pt x="56" y="333"/>
                  </a:lnTo>
                  <a:lnTo>
                    <a:pt x="56" y="330"/>
                  </a:lnTo>
                  <a:lnTo>
                    <a:pt x="55" y="329"/>
                  </a:lnTo>
                  <a:lnTo>
                    <a:pt x="54" y="328"/>
                  </a:lnTo>
                  <a:lnTo>
                    <a:pt x="53" y="328"/>
                  </a:lnTo>
                  <a:lnTo>
                    <a:pt x="53" y="328"/>
                  </a:lnTo>
                  <a:lnTo>
                    <a:pt x="52" y="326"/>
                  </a:lnTo>
                  <a:lnTo>
                    <a:pt x="53" y="324"/>
                  </a:lnTo>
                  <a:lnTo>
                    <a:pt x="53" y="323"/>
                  </a:lnTo>
                  <a:lnTo>
                    <a:pt x="51" y="322"/>
                  </a:lnTo>
                  <a:lnTo>
                    <a:pt x="50" y="322"/>
                  </a:lnTo>
                  <a:lnTo>
                    <a:pt x="49" y="322"/>
                  </a:lnTo>
                  <a:lnTo>
                    <a:pt x="49" y="321"/>
                  </a:lnTo>
                  <a:lnTo>
                    <a:pt x="49" y="320"/>
                  </a:lnTo>
                  <a:lnTo>
                    <a:pt x="49" y="319"/>
                  </a:lnTo>
                  <a:lnTo>
                    <a:pt x="48" y="319"/>
                  </a:lnTo>
                  <a:lnTo>
                    <a:pt x="47" y="319"/>
                  </a:lnTo>
                  <a:lnTo>
                    <a:pt x="47" y="320"/>
                  </a:lnTo>
                  <a:lnTo>
                    <a:pt x="37" y="316"/>
                  </a:lnTo>
                  <a:lnTo>
                    <a:pt x="35" y="317"/>
                  </a:lnTo>
                  <a:lnTo>
                    <a:pt x="35" y="316"/>
                  </a:lnTo>
                  <a:lnTo>
                    <a:pt x="33" y="310"/>
                  </a:lnTo>
                  <a:lnTo>
                    <a:pt x="33" y="309"/>
                  </a:lnTo>
                  <a:lnTo>
                    <a:pt x="32" y="308"/>
                  </a:lnTo>
                  <a:lnTo>
                    <a:pt x="31" y="306"/>
                  </a:lnTo>
                  <a:lnTo>
                    <a:pt x="29" y="303"/>
                  </a:lnTo>
                  <a:lnTo>
                    <a:pt x="29" y="302"/>
                  </a:lnTo>
                  <a:lnTo>
                    <a:pt x="28" y="301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6" y="298"/>
                  </a:lnTo>
                  <a:lnTo>
                    <a:pt x="23" y="295"/>
                  </a:lnTo>
                  <a:lnTo>
                    <a:pt x="22" y="295"/>
                  </a:lnTo>
                  <a:lnTo>
                    <a:pt x="22" y="294"/>
                  </a:lnTo>
                  <a:lnTo>
                    <a:pt x="21" y="293"/>
                  </a:lnTo>
                  <a:lnTo>
                    <a:pt x="20" y="293"/>
                  </a:lnTo>
                  <a:lnTo>
                    <a:pt x="19" y="293"/>
                  </a:lnTo>
                  <a:lnTo>
                    <a:pt x="17" y="292"/>
                  </a:lnTo>
                  <a:lnTo>
                    <a:pt x="17" y="291"/>
                  </a:lnTo>
                  <a:lnTo>
                    <a:pt x="17" y="290"/>
                  </a:lnTo>
                  <a:lnTo>
                    <a:pt x="16" y="288"/>
                  </a:lnTo>
                  <a:lnTo>
                    <a:pt x="15" y="286"/>
                  </a:lnTo>
                  <a:lnTo>
                    <a:pt x="11" y="274"/>
                  </a:lnTo>
                  <a:lnTo>
                    <a:pt x="11" y="272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7" y="269"/>
                  </a:lnTo>
                  <a:lnTo>
                    <a:pt x="5" y="269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3" y="267"/>
                  </a:lnTo>
                  <a:lnTo>
                    <a:pt x="1" y="262"/>
                  </a:lnTo>
                  <a:lnTo>
                    <a:pt x="0" y="261"/>
                  </a:lnTo>
                  <a:lnTo>
                    <a:pt x="3" y="259"/>
                  </a:lnTo>
                  <a:lnTo>
                    <a:pt x="7" y="258"/>
                  </a:lnTo>
                  <a:lnTo>
                    <a:pt x="11" y="259"/>
                  </a:lnTo>
                  <a:lnTo>
                    <a:pt x="15" y="258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21" y="254"/>
                  </a:lnTo>
                  <a:lnTo>
                    <a:pt x="24" y="252"/>
                  </a:lnTo>
                  <a:lnTo>
                    <a:pt x="27" y="254"/>
                  </a:lnTo>
                  <a:lnTo>
                    <a:pt x="28" y="255"/>
                  </a:lnTo>
                  <a:lnTo>
                    <a:pt x="34" y="262"/>
                  </a:lnTo>
                  <a:lnTo>
                    <a:pt x="35" y="264"/>
                  </a:lnTo>
                  <a:lnTo>
                    <a:pt x="35" y="267"/>
                  </a:lnTo>
                  <a:lnTo>
                    <a:pt x="35" y="269"/>
                  </a:lnTo>
                  <a:lnTo>
                    <a:pt x="34" y="274"/>
                  </a:lnTo>
                  <a:lnTo>
                    <a:pt x="35" y="275"/>
                  </a:lnTo>
                  <a:lnTo>
                    <a:pt x="36" y="276"/>
                  </a:lnTo>
                  <a:lnTo>
                    <a:pt x="40" y="275"/>
                  </a:lnTo>
                  <a:lnTo>
                    <a:pt x="42" y="274"/>
                  </a:lnTo>
                  <a:lnTo>
                    <a:pt x="45" y="273"/>
                  </a:lnTo>
                  <a:lnTo>
                    <a:pt x="45" y="274"/>
                  </a:lnTo>
                  <a:lnTo>
                    <a:pt x="47" y="276"/>
                  </a:lnTo>
                  <a:lnTo>
                    <a:pt x="48" y="279"/>
                  </a:lnTo>
                  <a:lnTo>
                    <a:pt x="49" y="280"/>
                  </a:lnTo>
                  <a:lnTo>
                    <a:pt x="51" y="280"/>
                  </a:lnTo>
                  <a:lnTo>
                    <a:pt x="55" y="281"/>
                  </a:lnTo>
                  <a:lnTo>
                    <a:pt x="56" y="282"/>
                  </a:lnTo>
                  <a:lnTo>
                    <a:pt x="59" y="285"/>
                  </a:lnTo>
                  <a:lnTo>
                    <a:pt x="60" y="286"/>
                  </a:lnTo>
                  <a:lnTo>
                    <a:pt x="61" y="286"/>
                  </a:lnTo>
                  <a:lnTo>
                    <a:pt x="62" y="286"/>
                  </a:lnTo>
                  <a:lnTo>
                    <a:pt x="63" y="285"/>
                  </a:lnTo>
                  <a:lnTo>
                    <a:pt x="65" y="285"/>
                  </a:lnTo>
                  <a:lnTo>
                    <a:pt x="71" y="280"/>
                  </a:lnTo>
                  <a:lnTo>
                    <a:pt x="74" y="279"/>
                  </a:lnTo>
                  <a:lnTo>
                    <a:pt x="85" y="276"/>
                  </a:lnTo>
                  <a:lnTo>
                    <a:pt x="88" y="276"/>
                  </a:lnTo>
                  <a:lnTo>
                    <a:pt x="90" y="277"/>
                  </a:lnTo>
                  <a:lnTo>
                    <a:pt x="92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5"/>
                  </a:lnTo>
                  <a:lnTo>
                    <a:pt x="94" y="290"/>
                  </a:lnTo>
                  <a:lnTo>
                    <a:pt x="93" y="292"/>
                  </a:lnTo>
                  <a:lnTo>
                    <a:pt x="90" y="297"/>
                  </a:lnTo>
                  <a:lnTo>
                    <a:pt x="89" y="299"/>
                  </a:lnTo>
                  <a:lnTo>
                    <a:pt x="90" y="301"/>
                  </a:lnTo>
                  <a:lnTo>
                    <a:pt x="95" y="303"/>
                  </a:lnTo>
                  <a:lnTo>
                    <a:pt x="97" y="304"/>
                  </a:lnTo>
                  <a:lnTo>
                    <a:pt x="99" y="306"/>
                  </a:lnTo>
                  <a:lnTo>
                    <a:pt x="101" y="308"/>
                  </a:lnTo>
                  <a:lnTo>
                    <a:pt x="102" y="308"/>
                  </a:lnTo>
                  <a:lnTo>
                    <a:pt x="107" y="310"/>
                  </a:lnTo>
                  <a:lnTo>
                    <a:pt x="109" y="312"/>
                  </a:lnTo>
                  <a:lnTo>
                    <a:pt x="110" y="313"/>
                  </a:lnTo>
                  <a:lnTo>
                    <a:pt x="110" y="314"/>
                  </a:lnTo>
                  <a:lnTo>
                    <a:pt x="110" y="315"/>
                  </a:lnTo>
                  <a:lnTo>
                    <a:pt x="109" y="316"/>
                  </a:lnTo>
                  <a:lnTo>
                    <a:pt x="107" y="319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9" y="328"/>
                  </a:lnTo>
                  <a:lnTo>
                    <a:pt x="112" y="331"/>
                  </a:lnTo>
                  <a:lnTo>
                    <a:pt x="113" y="335"/>
                  </a:lnTo>
                  <a:lnTo>
                    <a:pt x="119" y="348"/>
                  </a:lnTo>
                  <a:lnTo>
                    <a:pt x="124" y="358"/>
                  </a:lnTo>
                  <a:close/>
                  <a:moveTo>
                    <a:pt x="40" y="111"/>
                  </a:moveTo>
                  <a:lnTo>
                    <a:pt x="38" y="111"/>
                  </a:lnTo>
                  <a:lnTo>
                    <a:pt x="37" y="107"/>
                  </a:lnTo>
                  <a:lnTo>
                    <a:pt x="38" y="107"/>
                  </a:lnTo>
                  <a:lnTo>
                    <a:pt x="41" y="109"/>
                  </a:lnTo>
                  <a:lnTo>
                    <a:pt x="40" y="111"/>
                  </a:lnTo>
                  <a:close/>
                  <a:moveTo>
                    <a:pt x="528" y="190"/>
                  </a:moveTo>
                  <a:lnTo>
                    <a:pt x="526" y="190"/>
                  </a:lnTo>
                  <a:lnTo>
                    <a:pt x="525" y="190"/>
                  </a:lnTo>
                  <a:lnTo>
                    <a:pt x="523" y="189"/>
                  </a:lnTo>
                  <a:lnTo>
                    <a:pt x="522" y="187"/>
                  </a:lnTo>
                  <a:lnTo>
                    <a:pt x="523" y="185"/>
                  </a:lnTo>
                  <a:lnTo>
                    <a:pt x="524" y="186"/>
                  </a:lnTo>
                  <a:lnTo>
                    <a:pt x="525" y="186"/>
                  </a:lnTo>
                  <a:lnTo>
                    <a:pt x="526" y="185"/>
                  </a:lnTo>
                  <a:lnTo>
                    <a:pt x="527" y="185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0"/>
                  </a:lnTo>
                  <a:close/>
                  <a:moveTo>
                    <a:pt x="507" y="178"/>
                  </a:moveTo>
                  <a:lnTo>
                    <a:pt x="505" y="178"/>
                  </a:lnTo>
                  <a:lnTo>
                    <a:pt x="504" y="178"/>
                  </a:lnTo>
                  <a:lnTo>
                    <a:pt x="504" y="175"/>
                  </a:lnTo>
                  <a:lnTo>
                    <a:pt x="501" y="172"/>
                  </a:lnTo>
                  <a:lnTo>
                    <a:pt x="501" y="169"/>
                  </a:lnTo>
                  <a:lnTo>
                    <a:pt x="503" y="169"/>
                  </a:lnTo>
                  <a:lnTo>
                    <a:pt x="504" y="169"/>
                  </a:lnTo>
                  <a:lnTo>
                    <a:pt x="504" y="170"/>
                  </a:lnTo>
                  <a:lnTo>
                    <a:pt x="504" y="172"/>
                  </a:lnTo>
                  <a:lnTo>
                    <a:pt x="505" y="173"/>
                  </a:lnTo>
                  <a:lnTo>
                    <a:pt x="507" y="174"/>
                  </a:lnTo>
                  <a:lnTo>
                    <a:pt x="508" y="176"/>
                  </a:lnTo>
                  <a:lnTo>
                    <a:pt x="508" y="178"/>
                  </a:lnTo>
                  <a:lnTo>
                    <a:pt x="507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8" name="Freeform 82">
              <a:extLst>
                <a:ext uri="{FF2B5EF4-FFF2-40B4-BE49-F238E27FC236}">
                  <a16:creationId xmlns:a16="http://schemas.microsoft.com/office/drawing/2014/main" id="{EDD3B2AB-0D49-037A-AA5C-ABF62249F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624" y="4163966"/>
              <a:ext cx="304352" cy="569066"/>
            </a:xfrm>
            <a:custGeom>
              <a:avLst/>
              <a:gdLst>
                <a:gd name="T0" fmla="*/ 7 w 215"/>
                <a:gd name="T1" fmla="*/ 17 h 402"/>
                <a:gd name="T2" fmla="*/ 15 w 215"/>
                <a:gd name="T3" fmla="*/ 10 h 402"/>
                <a:gd name="T4" fmla="*/ 37 w 215"/>
                <a:gd name="T5" fmla="*/ 12 h 402"/>
                <a:gd name="T6" fmla="*/ 49 w 215"/>
                <a:gd name="T7" fmla="*/ 20 h 402"/>
                <a:gd name="T8" fmla="*/ 59 w 215"/>
                <a:gd name="T9" fmla="*/ 18 h 402"/>
                <a:gd name="T10" fmla="*/ 67 w 215"/>
                <a:gd name="T11" fmla="*/ 10 h 402"/>
                <a:gd name="T12" fmla="*/ 80 w 215"/>
                <a:gd name="T13" fmla="*/ 4 h 402"/>
                <a:gd name="T14" fmla="*/ 93 w 215"/>
                <a:gd name="T15" fmla="*/ 3 h 402"/>
                <a:gd name="T16" fmla="*/ 102 w 215"/>
                <a:gd name="T17" fmla="*/ 7 h 402"/>
                <a:gd name="T18" fmla="*/ 109 w 215"/>
                <a:gd name="T19" fmla="*/ 15 h 402"/>
                <a:gd name="T20" fmla="*/ 120 w 215"/>
                <a:gd name="T21" fmla="*/ 18 h 402"/>
                <a:gd name="T22" fmla="*/ 119 w 215"/>
                <a:gd name="T23" fmla="*/ 29 h 402"/>
                <a:gd name="T24" fmla="*/ 106 w 215"/>
                <a:gd name="T25" fmla="*/ 30 h 402"/>
                <a:gd name="T26" fmla="*/ 111 w 215"/>
                <a:gd name="T27" fmla="*/ 48 h 402"/>
                <a:gd name="T28" fmla="*/ 113 w 215"/>
                <a:gd name="T29" fmla="*/ 61 h 402"/>
                <a:gd name="T30" fmla="*/ 110 w 215"/>
                <a:gd name="T31" fmla="*/ 75 h 402"/>
                <a:gd name="T32" fmla="*/ 88 w 215"/>
                <a:gd name="T33" fmla="*/ 94 h 402"/>
                <a:gd name="T34" fmla="*/ 78 w 215"/>
                <a:gd name="T35" fmla="*/ 99 h 402"/>
                <a:gd name="T36" fmla="*/ 43 w 215"/>
                <a:gd name="T37" fmla="*/ 118 h 402"/>
                <a:gd name="T38" fmla="*/ 16 w 215"/>
                <a:gd name="T39" fmla="*/ 143 h 402"/>
                <a:gd name="T40" fmla="*/ 0 w 215"/>
                <a:gd name="T41" fmla="*/ 1 h 402"/>
                <a:gd name="T42" fmla="*/ 2 w 215"/>
                <a:gd name="T43" fmla="*/ 5 h 402"/>
                <a:gd name="T44" fmla="*/ 137 w 215"/>
                <a:gd name="T45" fmla="*/ 328 h 402"/>
                <a:gd name="T46" fmla="*/ 136 w 215"/>
                <a:gd name="T47" fmla="*/ 334 h 402"/>
                <a:gd name="T48" fmla="*/ 130 w 215"/>
                <a:gd name="T49" fmla="*/ 345 h 402"/>
                <a:gd name="T50" fmla="*/ 118 w 215"/>
                <a:gd name="T51" fmla="*/ 365 h 402"/>
                <a:gd name="T52" fmla="*/ 100 w 215"/>
                <a:gd name="T53" fmla="*/ 383 h 402"/>
                <a:gd name="T54" fmla="*/ 94 w 215"/>
                <a:gd name="T55" fmla="*/ 377 h 402"/>
                <a:gd name="T56" fmla="*/ 89 w 215"/>
                <a:gd name="T57" fmla="*/ 373 h 402"/>
                <a:gd name="T58" fmla="*/ 70 w 215"/>
                <a:gd name="T59" fmla="*/ 361 h 402"/>
                <a:gd name="T60" fmla="*/ 61 w 215"/>
                <a:gd name="T61" fmla="*/ 350 h 402"/>
                <a:gd name="T62" fmla="*/ 47 w 215"/>
                <a:gd name="T63" fmla="*/ 358 h 402"/>
                <a:gd name="T64" fmla="*/ 43 w 215"/>
                <a:gd name="T65" fmla="*/ 354 h 402"/>
                <a:gd name="T66" fmla="*/ 36 w 215"/>
                <a:gd name="T67" fmla="*/ 348 h 402"/>
                <a:gd name="T68" fmla="*/ 52 w 215"/>
                <a:gd name="T69" fmla="*/ 333 h 402"/>
                <a:gd name="T70" fmla="*/ 61 w 215"/>
                <a:gd name="T71" fmla="*/ 325 h 402"/>
                <a:gd name="T72" fmla="*/ 67 w 215"/>
                <a:gd name="T73" fmla="*/ 320 h 402"/>
                <a:gd name="T74" fmla="*/ 76 w 215"/>
                <a:gd name="T75" fmla="*/ 315 h 402"/>
                <a:gd name="T76" fmla="*/ 88 w 215"/>
                <a:gd name="T77" fmla="*/ 309 h 402"/>
                <a:gd name="T78" fmla="*/ 112 w 215"/>
                <a:gd name="T79" fmla="*/ 303 h 402"/>
                <a:gd name="T80" fmla="*/ 104 w 215"/>
                <a:gd name="T81" fmla="*/ 309 h 402"/>
                <a:gd name="T82" fmla="*/ 112 w 215"/>
                <a:gd name="T83" fmla="*/ 312 h 402"/>
                <a:gd name="T84" fmla="*/ 106 w 215"/>
                <a:gd name="T85" fmla="*/ 317 h 402"/>
                <a:gd name="T86" fmla="*/ 121 w 215"/>
                <a:gd name="T87" fmla="*/ 328 h 402"/>
                <a:gd name="T88" fmla="*/ 215 w 215"/>
                <a:gd name="T89" fmla="*/ 314 h 402"/>
                <a:gd name="T90" fmla="*/ 206 w 215"/>
                <a:gd name="T91" fmla="*/ 320 h 402"/>
                <a:gd name="T92" fmla="*/ 169 w 215"/>
                <a:gd name="T93" fmla="*/ 305 h 402"/>
                <a:gd name="T94" fmla="*/ 167 w 215"/>
                <a:gd name="T95" fmla="*/ 297 h 402"/>
                <a:gd name="T96" fmla="*/ 186 w 215"/>
                <a:gd name="T97" fmla="*/ 292 h 402"/>
                <a:gd name="T98" fmla="*/ 195 w 215"/>
                <a:gd name="T99" fmla="*/ 292 h 402"/>
                <a:gd name="T100" fmla="*/ 199 w 215"/>
                <a:gd name="T101" fmla="*/ 294 h 402"/>
                <a:gd name="T102" fmla="*/ 203 w 215"/>
                <a:gd name="T103" fmla="*/ 296 h 402"/>
                <a:gd name="T104" fmla="*/ 208 w 215"/>
                <a:gd name="T105" fmla="*/ 300 h 402"/>
                <a:gd name="T106" fmla="*/ 211 w 215"/>
                <a:gd name="T107" fmla="*/ 307 h 402"/>
                <a:gd name="T108" fmla="*/ 92 w 215"/>
                <a:gd name="T109" fmla="*/ 39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402">
                  <a:moveTo>
                    <a:pt x="0" y="11"/>
                  </a:moveTo>
                  <a:lnTo>
                    <a:pt x="0" y="13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2" y="10"/>
                  </a:lnTo>
                  <a:lnTo>
                    <a:pt x="37" y="12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3" y="10"/>
                  </a:lnTo>
                  <a:lnTo>
                    <a:pt x="75" y="10"/>
                  </a:lnTo>
                  <a:lnTo>
                    <a:pt x="77" y="9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8" y="2"/>
                  </a:lnTo>
                  <a:lnTo>
                    <a:pt x="91" y="4"/>
                  </a:lnTo>
                  <a:lnTo>
                    <a:pt x="92" y="2"/>
                  </a:lnTo>
                  <a:lnTo>
                    <a:pt x="93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4"/>
                  </a:lnTo>
                  <a:lnTo>
                    <a:pt x="98" y="5"/>
                  </a:lnTo>
                  <a:lnTo>
                    <a:pt x="99" y="6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4" y="8"/>
                  </a:lnTo>
                  <a:lnTo>
                    <a:pt x="107" y="8"/>
                  </a:lnTo>
                  <a:lnTo>
                    <a:pt x="110" y="7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5"/>
                  </a:lnTo>
                  <a:lnTo>
                    <a:pt x="111" y="17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6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20" y="18"/>
                  </a:lnTo>
                  <a:lnTo>
                    <a:pt x="121" y="19"/>
                  </a:lnTo>
                  <a:lnTo>
                    <a:pt x="123" y="20"/>
                  </a:lnTo>
                  <a:lnTo>
                    <a:pt x="121" y="24"/>
                  </a:lnTo>
                  <a:lnTo>
                    <a:pt x="121" y="26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9" y="29"/>
                  </a:lnTo>
                  <a:lnTo>
                    <a:pt x="118" y="30"/>
                  </a:lnTo>
                  <a:lnTo>
                    <a:pt x="116" y="29"/>
                  </a:lnTo>
                  <a:lnTo>
                    <a:pt x="113" y="30"/>
                  </a:lnTo>
                  <a:lnTo>
                    <a:pt x="110" y="29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5" y="33"/>
                  </a:lnTo>
                  <a:lnTo>
                    <a:pt x="104" y="37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7" y="44"/>
                  </a:lnTo>
                  <a:lnTo>
                    <a:pt x="109" y="46"/>
                  </a:lnTo>
                  <a:lnTo>
                    <a:pt x="111" y="48"/>
                  </a:lnTo>
                  <a:lnTo>
                    <a:pt x="114" y="51"/>
                  </a:lnTo>
                  <a:lnTo>
                    <a:pt x="114" y="52"/>
                  </a:lnTo>
                  <a:lnTo>
                    <a:pt x="112" y="54"/>
                  </a:lnTo>
                  <a:lnTo>
                    <a:pt x="112" y="55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5" y="63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3" y="70"/>
                  </a:lnTo>
                  <a:lnTo>
                    <a:pt x="112" y="73"/>
                  </a:lnTo>
                  <a:lnTo>
                    <a:pt x="110" y="75"/>
                  </a:lnTo>
                  <a:lnTo>
                    <a:pt x="108" y="78"/>
                  </a:lnTo>
                  <a:lnTo>
                    <a:pt x="104" y="78"/>
                  </a:lnTo>
                  <a:lnTo>
                    <a:pt x="101" y="81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0" y="92"/>
                  </a:lnTo>
                  <a:lnTo>
                    <a:pt x="88" y="94"/>
                  </a:lnTo>
                  <a:lnTo>
                    <a:pt x="85" y="95"/>
                  </a:lnTo>
                  <a:lnTo>
                    <a:pt x="83" y="95"/>
                  </a:lnTo>
                  <a:lnTo>
                    <a:pt x="80" y="96"/>
                  </a:lnTo>
                  <a:lnTo>
                    <a:pt x="79" y="96"/>
                  </a:lnTo>
                  <a:lnTo>
                    <a:pt x="79" y="97"/>
                  </a:lnTo>
                  <a:lnTo>
                    <a:pt x="78" y="98"/>
                  </a:lnTo>
                  <a:lnTo>
                    <a:pt x="78" y="99"/>
                  </a:lnTo>
                  <a:lnTo>
                    <a:pt x="77" y="100"/>
                  </a:lnTo>
                  <a:lnTo>
                    <a:pt x="76" y="100"/>
                  </a:lnTo>
                  <a:lnTo>
                    <a:pt x="75" y="100"/>
                  </a:lnTo>
                  <a:lnTo>
                    <a:pt x="74" y="102"/>
                  </a:lnTo>
                  <a:lnTo>
                    <a:pt x="62" y="107"/>
                  </a:lnTo>
                  <a:lnTo>
                    <a:pt x="44" y="116"/>
                  </a:lnTo>
                  <a:lnTo>
                    <a:pt x="43" y="118"/>
                  </a:lnTo>
                  <a:lnTo>
                    <a:pt x="37" y="121"/>
                  </a:lnTo>
                  <a:lnTo>
                    <a:pt x="31" y="124"/>
                  </a:lnTo>
                  <a:lnTo>
                    <a:pt x="28" y="126"/>
                  </a:lnTo>
                  <a:lnTo>
                    <a:pt x="25" y="130"/>
                  </a:lnTo>
                  <a:lnTo>
                    <a:pt x="21" y="137"/>
                  </a:lnTo>
                  <a:lnTo>
                    <a:pt x="19" y="141"/>
                  </a:lnTo>
                  <a:lnTo>
                    <a:pt x="16" y="143"/>
                  </a:lnTo>
                  <a:lnTo>
                    <a:pt x="9" y="147"/>
                  </a:lnTo>
                  <a:lnTo>
                    <a:pt x="6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1"/>
                  </a:lnTo>
                  <a:close/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close/>
                  <a:moveTo>
                    <a:pt x="126" y="323"/>
                  </a:moveTo>
                  <a:lnTo>
                    <a:pt x="128" y="324"/>
                  </a:lnTo>
                  <a:lnTo>
                    <a:pt x="133" y="328"/>
                  </a:lnTo>
                  <a:lnTo>
                    <a:pt x="137" y="328"/>
                  </a:lnTo>
                  <a:lnTo>
                    <a:pt x="136" y="329"/>
                  </a:lnTo>
                  <a:lnTo>
                    <a:pt x="136" y="330"/>
                  </a:lnTo>
                  <a:lnTo>
                    <a:pt x="137" y="331"/>
                  </a:lnTo>
                  <a:lnTo>
                    <a:pt x="137" y="332"/>
                  </a:lnTo>
                  <a:lnTo>
                    <a:pt x="137" y="333"/>
                  </a:lnTo>
                  <a:lnTo>
                    <a:pt x="136" y="333"/>
                  </a:lnTo>
                  <a:lnTo>
                    <a:pt x="136" y="334"/>
                  </a:lnTo>
                  <a:lnTo>
                    <a:pt x="136" y="335"/>
                  </a:lnTo>
                  <a:lnTo>
                    <a:pt x="135" y="339"/>
                  </a:lnTo>
                  <a:lnTo>
                    <a:pt x="134" y="340"/>
                  </a:lnTo>
                  <a:lnTo>
                    <a:pt x="133" y="341"/>
                  </a:lnTo>
                  <a:lnTo>
                    <a:pt x="132" y="341"/>
                  </a:lnTo>
                  <a:lnTo>
                    <a:pt x="130" y="343"/>
                  </a:lnTo>
                  <a:lnTo>
                    <a:pt x="130" y="345"/>
                  </a:lnTo>
                  <a:lnTo>
                    <a:pt x="131" y="347"/>
                  </a:lnTo>
                  <a:lnTo>
                    <a:pt x="127" y="350"/>
                  </a:lnTo>
                  <a:lnTo>
                    <a:pt x="123" y="354"/>
                  </a:lnTo>
                  <a:lnTo>
                    <a:pt x="121" y="360"/>
                  </a:lnTo>
                  <a:lnTo>
                    <a:pt x="120" y="366"/>
                  </a:lnTo>
                  <a:lnTo>
                    <a:pt x="119" y="366"/>
                  </a:lnTo>
                  <a:lnTo>
                    <a:pt x="118" y="365"/>
                  </a:lnTo>
                  <a:lnTo>
                    <a:pt x="117" y="371"/>
                  </a:lnTo>
                  <a:lnTo>
                    <a:pt x="114" y="373"/>
                  </a:lnTo>
                  <a:lnTo>
                    <a:pt x="106" y="378"/>
                  </a:lnTo>
                  <a:lnTo>
                    <a:pt x="103" y="382"/>
                  </a:lnTo>
                  <a:lnTo>
                    <a:pt x="102" y="383"/>
                  </a:lnTo>
                  <a:lnTo>
                    <a:pt x="101" y="383"/>
                  </a:lnTo>
                  <a:lnTo>
                    <a:pt x="100" y="383"/>
                  </a:lnTo>
                  <a:lnTo>
                    <a:pt x="100" y="384"/>
                  </a:lnTo>
                  <a:lnTo>
                    <a:pt x="99" y="383"/>
                  </a:lnTo>
                  <a:lnTo>
                    <a:pt x="97" y="380"/>
                  </a:lnTo>
                  <a:lnTo>
                    <a:pt x="97" y="379"/>
                  </a:lnTo>
                  <a:lnTo>
                    <a:pt x="95" y="379"/>
                  </a:lnTo>
                  <a:lnTo>
                    <a:pt x="94" y="378"/>
                  </a:lnTo>
                  <a:lnTo>
                    <a:pt x="94" y="377"/>
                  </a:lnTo>
                  <a:lnTo>
                    <a:pt x="94" y="376"/>
                  </a:lnTo>
                  <a:lnTo>
                    <a:pt x="93" y="375"/>
                  </a:lnTo>
                  <a:lnTo>
                    <a:pt x="92" y="375"/>
                  </a:lnTo>
                  <a:lnTo>
                    <a:pt x="91" y="374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89" y="373"/>
                  </a:lnTo>
                  <a:lnTo>
                    <a:pt x="87" y="373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5" y="371"/>
                  </a:lnTo>
                  <a:lnTo>
                    <a:pt x="73" y="369"/>
                  </a:lnTo>
                  <a:lnTo>
                    <a:pt x="72" y="362"/>
                  </a:lnTo>
                  <a:lnTo>
                    <a:pt x="70" y="361"/>
                  </a:lnTo>
                  <a:lnTo>
                    <a:pt x="71" y="359"/>
                  </a:lnTo>
                  <a:lnTo>
                    <a:pt x="72" y="357"/>
                  </a:lnTo>
                  <a:lnTo>
                    <a:pt x="71" y="354"/>
                  </a:lnTo>
                  <a:lnTo>
                    <a:pt x="68" y="352"/>
                  </a:lnTo>
                  <a:lnTo>
                    <a:pt x="66" y="350"/>
                  </a:lnTo>
                  <a:lnTo>
                    <a:pt x="63" y="350"/>
                  </a:lnTo>
                  <a:lnTo>
                    <a:pt x="61" y="350"/>
                  </a:lnTo>
                  <a:lnTo>
                    <a:pt x="55" y="353"/>
                  </a:lnTo>
                  <a:lnTo>
                    <a:pt x="54" y="355"/>
                  </a:lnTo>
                  <a:lnTo>
                    <a:pt x="53" y="358"/>
                  </a:lnTo>
                  <a:lnTo>
                    <a:pt x="51" y="360"/>
                  </a:lnTo>
                  <a:lnTo>
                    <a:pt x="49" y="360"/>
                  </a:lnTo>
                  <a:lnTo>
                    <a:pt x="47" y="358"/>
                  </a:lnTo>
                  <a:lnTo>
                    <a:pt x="47" y="358"/>
                  </a:lnTo>
                  <a:lnTo>
                    <a:pt x="46" y="357"/>
                  </a:lnTo>
                  <a:lnTo>
                    <a:pt x="47" y="356"/>
                  </a:lnTo>
                  <a:lnTo>
                    <a:pt x="47" y="355"/>
                  </a:lnTo>
                  <a:lnTo>
                    <a:pt x="45" y="353"/>
                  </a:lnTo>
                  <a:lnTo>
                    <a:pt x="44" y="353"/>
                  </a:lnTo>
                  <a:lnTo>
                    <a:pt x="43" y="354"/>
                  </a:lnTo>
                  <a:lnTo>
                    <a:pt x="43" y="354"/>
                  </a:lnTo>
                  <a:lnTo>
                    <a:pt x="43" y="353"/>
                  </a:lnTo>
                  <a:lnTo>
                    <a:pt x="40" y="354"/>
                  </a:lnTo>
                  <a:lnTo>
                    <a:pt x="39" y="354"/>
                  </a:lnTo>
                  <a:lnTo>
                    <a:pt x="38" y="353"/>
                  </a:lnTo>
                  <a:lnTo>
                    <a:pt x="37" y="352"/>
                  </a:lnTo>
                  <a:lnTo>
                    <a:pt x="36" y="350"/>
                  </a:lnTo>
                  <a:lnTo>
                    <a:pt x="36" y="348"/>
                  </a:lnTo>
                  <a:lnTo>
                    <a:pt x="36" y="346"/>
                  </a:lnTo>
                  <a:lnTo>
                    <a:pt x="37" y="344"/>
                  </a:lnTo>
                  <a:lnTo>
                    <a:pt x="43" y="340"/>
                  </a:lnTo>
                  <a:lnTo>
                    <a:pt x="44" y="340"/>
                  </a:lnTo>
                  <a:lnTo>
                    <a:pt x="46" y="339"/>
                  </a:lnTo>
                  <a:lnTo>
                    <a:pt x="50" y="334"/>
                  </a:lnTo>
                  <a:lnTo>
                    <a:pt x="52" y="333"/>
                  </a:lnTo>
                  <a:lnTo>
                    <a:pt x="54" y="333"/>
                  </a:lnTo>
                  <a:lnTo>
                    <a:pt x="55" y="332"/>
                  </a:lnTo>
                  <a:lnTo>
                    <a:pt x="57" y="331"/>
                  </a:lnTo>
                  <a:lnTo>
                    <a:pt x="60" y="328"/>
                  </a:lnTo>
                  <a:lnTo>
                    <a:pt x="60" y="328"/>
                  </a:lnTo>
                  <a:lnTo>
                    <a:pt x="61" y="326"/>
                  </a:lnTo>
                  <a:lnTo>
                    <a:pt x="61" y="325"/>
                  </a:lnTo>
                  <a:lnTo>
                    <a:pt x="61" y="325"/>
                  </a:lnTo>
                  <a:lnTo>
                    <a:pt x="62" y="326"/>
                  </a:lnTo>
                  <a:lnTo>
                    <a:pt x="62" y="325"/>
                  </a:lnTo>
                  <a:lnTo>
                    <a:pt x="65" y="323"/>
                  </a:lnTo>
                  <a:lnTo>
                    <a:pt x="65" y="323"/>
                  </a:lnTo>
                  <a:lnTo>
                    <a:pt x="66" y="323"/>
                  </a:lnTo>
                  <a:lnTo>
                    <a:pt x="67" y="320"/>
                  </a:lnTo>
                  <a:lnTo>
                    <a:pt x="68" y="320"/>
                  </a:lnTo>
                  <a:lnTo>
                    <a:pt x="68" y="320"/>
                  </a:lnTo>
                  <a:lnTo>
                    <a:pt x="72" y="318"/>
                  </a:lnTo>
                  <a:lnTo>
                    <a:pt x="73" y="317"/>
                  </a:lnTo>
                  <a:lnTo>
                    <a:pt x="73" y="317"/>
                  </a:lnTo>
                  <a:lnTo>
                    <a:pt x="74" y="316"/>
                  </a:lnTo>
                  <a:lnTo>
                    <a:pt x="76" y="315"/>
                  </a:lnTo>
                  <a:lnTo>
                    <a:pt x="76" y="315"/>
                  </a:lnTo>
                  <a:lnTo>
                    <a:pt x="77" y="314"/>
                  </a:lnTo>
                  <a:lnTo>
                    <a:pt x="77" y="313"/>
                  </a:lnTo>
                  <a:lnTo>
                    <a:pt x="79" y="314"/>
                  </a:lnTo>
                  <a:lnTo>
                    <a:pt x="80" y="313"/>
                  </a:lnTo>
                  <a:lnTo>
                    <a:pt x="83" y="312"/>
                  </a:lnTo>
                  <a:lnTo>
                    <a:pt x="88" y="309"/>
                  </a:lnTo>
                  <a:lnTo>
                    <a:pt x="91" y="308"/>
                  </a:lnTo>
                  <a:lnTo>
                    <a:pt x="96" y="307"/>
                  </a:lnTo>
                  <a:lnTo>
                    <a:pt x="101" y="306"/>
                  </a:lnTo>
                  <a:lnTo>
                    <a:pt x="110" y="302"/>
                  </a:lnTo>
                  <a:lnTo>
                    <a:pt x="111" y="304"/>
                  </a:lnTo>
                  <a:lnTo>
                    <a:pt x="112" y="304"/>
                  </a:lnTo>
                  <a:lnTo>
                    <a:pt x="112" y="303"/>
                  </a:lnTo>
                  <a:lnTo>
                    <a:pt x="114" y="304"/>
                  </a:lnTo>
                  <a:lnTo>
                    <a:pt x="113" y="305"/>
                  </a:lnTo>
                  <a:lnTo>
                    <a:pt x="109" y="306"/>
                  </a:lnTo>
                  <a:lnTo>
                    <a:pt x="108" y="306"/>
                  </a:lnTo>
                  <a:lnTo>
                    <a:pt x="107" y="307"/>
                  </a:lnTo>
                  <a:lnTo>
                    <a:pt x="106" y="308"/>
                  </a:lnTo>
                  <a:lnTo>
                    <a:pt x="104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12"/>
                  </a:lnTo>
                  <a:lnTo>
                    <a:pt x="106" y="313"/>
                  </a:lnTo>
                  <a:lnTo>
                    <a:pt x="113" y="311"/>
                  </a:lnTo>
                  <a:lnTo>
                    <a:pt x="113" y="311"/>
                  </a:lnTo>
                  <a:lnTo>
                    <a:pt x="112" y="312"/>
                  </a:lnTo>
                  <a:lnTo>
                    <a:pt x="112" y="313"/>
                  </a:lnTo>
                  <a:lnTo>
                    <a:pt x="112" y="314"/>
                  </a:lnTo>
                  <a:lnTo>
                    <a:pt x="111" y="315"/>
                  </a:lnTo>
                  <a:lnTo>
                    <a:pt x="111" y="316"/>
                  </a:lnTo>
                  <a:lnTo>
                    <a:pt x="110" y="316"/>
                  </a:lnTo>
                  <a:lnTo>
                    <a:pt x="109" y="317"/>
                  </a:lnTo>
                  <a:lnTo>
                    <a:pt x="106" y="317"/>
                  </a:lnTo>
                  <a:lnTo>
                    <a:pt x="105" y="318"/>
                  </a:lnTo>
                  <a:lnTo>
                    <a:pt x="105" y="321"/>
                  </a:lnTo>
                  <a:lnTo>
                    <a:pt x="106" y="323"/>
                  </a:lnTo>
                  <a:lnTo>
                    <a:pt x="109" y="326"/>
                  </a:lnTo>
                  <a:lnTo>
                    <a:pt x="112" y="328"/>
                  </a:lnTo>
                  <a:lnTo>
                    <a:pt x="115" y="328"/>
                  </a:lnTo>
                  <a:lnTo>
                    <a:pt x="121" y="328"/>
                  </a:lnTo>
                  <a:lnTo>
                    <a:pt x="122" y="327"/>
                  </a:lnTo>
                  <a:lnTo>
                    <a:pt x="125" y="324"/>
                  </a:lnTo>
                  <a:lnTo>
                    <a:pt x="126" y="323"/>
                  </a:lnTo>
                  <a:close/>
                  <a:moveTo>
                    <a:pt x="211" y="307"/>
                  </a:moveTo>
                  <a:lnTo>
                    <a:pt x="212" y="309"/>
                  </a:lnTo>
                  <a:lnTo>
                    <a:pt x="214" y="312"/>
                  </a:lnTo>
                  <a:lnTo>
                    <a:pt x="215" y="314"/>
                  </a:lnTo>
                  <a:lnTo>
                    <a:pt x="214" y="314"/>
                  </a:lnTo>
                  <a:lnTo>
                    <a:pt x="214" y="313"/>
                  </a:lnTo>
                  <a:lnTo>
                    <a:pt x="213" y="312"/>
                  </a:lnTo>
                  <a:lnTo>
                    <a:pt x="212" y="312"/>
                  </a:lnTo>
                  <a:lnTo>
                    <a:pt x="211" y="311"/>
                  </a:lnTo>
                  <a:lnTo>
                    <a:pt x="211" y="319"/>
                  </a:lnTo>
                  <a:lnTo>
                    <a:pt x="206" y="320"/>
                  </a:lnTo>
                  <a:lnTo>
                    <a:pt x="200" y="317"/>
                  </a:lnTo>
                  <a:lnTo>
                    <a:pt x="186" y="307"/>
                  </a:lnTo>
                  <a:lnTo>
                    <a:pt x="182" y="306"/>
                  </a:lnTo>
                  <a:lnTo>
                    <a:pt x="179" y="306"/>
                  </a:lnTo>
                  <a:lnTo>
                    <a:pt x="173" y="307"/>
                  </a:lnTo>
                  <a:lnTo>
                    <a:pt x="169" y="306"/>
                  </a:lnTo>
                  <a:lnTo>
                    <a:pt x="169" y="305"/>
                  </a:lnTo>
                  <a:lnTo>
                    <a:pt x="169" y="303"/>
                  </a:lnTo>
                  <a:lnTo>
                    <a:pt x="169" y="301"/>
                  </a:lnTo>
                  <a:lnTo>
                    <a:pt x="171" y="300"/>
                  </a:lnTo>
                  <a:lnTo>
                    <a:pt x="170" y="299"/>
                  </a:lnTo>
                  <a:lnTo>
                    <a:pt x="169" y="299"/>
                  </a:lnTo>
                  <a:lnTo>
                    <a:pt x="168" y="299"/>
                  </a:lnTo>
                  <a:lnTo>
                    <a:pt x="167" y="297"/>
                  </a:lnTo>
                  <a:lnTo>
                    <a:pt x="167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3"/>
                  </a:lnTo>
                  <a:lnTo>
                    <a:pt x="175" y="292"/>
                  </a:lnTo>
                  <a:lnTo>
                    <a:pt x="176" y="293"/>
                  </a:lnTo>
                  <a:lnTo>
                    <a:pt x="186" y="292"/>
                  </a:lnTo>
                  <a:lnTo>
                    <a:pt x="189" y="292"/>
                  </a:lnTo>
                  <a:lnTo>
                    <a:pt x="190" y="292"/>
                  </a:lnTo>
                  <a:lnTo>
                    <a:pt x="191" y="291"/>
                  </a:lnTo>
                  <a:lnTo>
                    <a:pt x="193" y="290"/>
                  </a:lnTo>
                  <a:lnTo>
                    <a:pt x="193" y="289"/>
                  </a:lnTo>
                  <a:lnTo>
                    <a:pt x="194" y="291"/>
                  </a:lnTo>
                  <a:lnTo>
                    <a:pt x="195" y="292"/>
                  </a:lnTo>
                  <a:lnTo>
                    <a:pt x="197" y="293"/>
                  </a:lnTo>
                  <a:lnTo>
                    <a:pt x="197" y="293"/>
                  </a:lnTo>
                  <a:lnTo>
                    <a:pt x="196" y="294"/>
                  </a:lnTo>
                  <a:lnTo>
                    <a:pt x="197" y="295"/>
                  </a:lnTo>
                  <a:lnTo>
                    <a:pt x="197" y="296"/>
                  </a:lnTo>
                  <a:lnTo>
                    <a:pt x="198" y="295"/>
                  </a:lnTo>
                  <a:lnTo>
                    <a:pt x="199" y="294"/>
                  </a:lnTo>
                  <a:lnTo>
                    <a:pt x="199" y="293"/>
                  </a:lnTo>
                  <a:lnTo>
                    <a:pt x="199" y="292"/>
                  </a:lnTo>
                  <a:lnTo>
                    <a:pt x="199" y="291"/>
                  </a:lnTo>
                  <a:lnTo>
                    <a:pt x="200" y="292"/>
                  </a:lnTo>
                  <a:lnTo>
                    <a:pt x="199" y="293"/>
                  </a:lnTo>
                  <a:lnTo>
                    <a:pt x="200" y="294"/>
                  </a:lnTo>
                  <a:lnTo>
                    <a:pt x="203" y="296"/>
                  </a:lnTo>
                  <a:lnTo>
                    <a:pt x="204" y="297"/>
                  </a:lnTo>
                  <a:lnTo>
                    <a:pt x="204" y="297"/>
                  </a:lnTo>
                  <a:lnTo>
                    <a:pt x="205" y="298"/>
                  </a:lnTo>
                  <a:lnTo>
                    <a:pt x="205" y="299"/>
                  </a:lnTo>
                  <a:lnTo>
                    <a:pt x="206" y="299"/>
                  </a:lnTo>
                  <a:lnTo>
                    <a:pt x="207" y="299"/>
                  </a:lnTo>
                  <a:lnTo>
                    <a:pt x="208" y="300"/>
                  </a:lnTo>
                  <a:lnTo>
                    <a:pt x="209" y="302"/>
                  </a:lnTo>
                  <a:lnTo>
                    <a:pt x="209" y="304"/>
                  </a:lnTo>
                  <a:lnTo>
                    <a:pt x="207" y="305"/>
                  </a:lnTo>
                  <a:lnTo>
                    <a:pt x="209" y="305"/>
                  </a:lnTo>
                  <a:lnTo>
                    <a:pt x="210" y="305"/>
                  </a:lnTo>
                  <a:lnTo>
                    <a:pt x="211" y="305"/>
                  </a:lnTo>
                  <a:lnTo>
                    <a:pt x="211" y="307"/>
                  </a:lnTo>
                  <a:close/>
                  <a:moveTo>
                    <a:pt x="93" y="396"/>
                  </a:moveTo>
                  <a:lnTo>
                    <a:pt x="92" y="399"/>
                  </a:lnTo>
                  <a:lnTo>
                    <a:pt x="91" y="402"/>
                  </a:lnTo>
                  <a:lnTo>
                    <a:pt x="88" y="401"/>
                  </a:lnTo>
                  <a:lnTo>
                    <a:pt x="86" y="398"/>
                  </a:lnTo>
                  <a:lnTo>
                    <a:pt x="89" y="395"/>
                  </a:lnTo>
                  <a:lnTo>
                    <a:pt x="92" y="394"/>
                  </a:lnTo>
                  <a:lnTo>
                    <a:pt x="93" y="3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29" name="Freeform 83">
              <a:extLst>
                <a:ext uri="{FF2B5EF4-FFF2-40B4-BE49-F238E27FC236}">
                  <a16:creationId xmlns:a16="http://schemas.microsoft.com/office/drawing/2014/main" id="{BFFAC031-3709-F994-F8B9-3D717E8C7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3338" y="4369227"/>
              <a:ext cx="404858" cy="404858"/>
            </a:xfrm>
            <a:custGeom>
              <a:avLst/>
              <a:gdLst>
                <a:gd name="T0" fmla="*/ 153 w 286"/>
                <a:gd name="T1" fmla="*/ 12 h 286"/>
                <a:gd name="T2" fmla="*/ 148 w 286"/>
                <a:gd name="T3" fmla="*/ 27 h 286"/>
                <a:gd name="T4" fmla="*/ 158 w 286"/>
                <a:gd name="T5" fmla="*/ 30 h 286"/>
                <a:gd name="T6" fmla="*/ 176 w 286"/>
                <a:gd name="T7" fmla="*/ 33 h 286"/>
                <a:gd name="T8" fmla="*/ 185 w 286"/>
                <a:gd name="T9" fmla="*/ 43 h 286"/>
                <a:gd name="T10" fmla="*/ 193 w 286"/>
                <a:gd name="T11" fmla="*/ 59 h 286"/>
                <a:gd name="T12" fmla="*/ 174 w 286"/>
                <a:gd name="T13" fmla="*/ 79 h 286"/>
                <a:gd name="T14" fmla="*/ 182 w 286"/>
                <a:gd name="T15" fmla="*/ 92 h 286"/>
                <a:gd name="T16" fmla="*/ 215 w 286"/>
                <a:gd name="T17" fmla="*/ 118 h 286"/>
                <a:gd name="T18" fmla="*/ 227 w 286"/>
                <a:gd name="T19" fmla="*/ 124 h 286"/>
                <a:gd name="T20" fmla="*/ 225 w 286"/>
                <a:gd name="T21" fmla="*/ 142 h 286"/>
                <a:gd name="T22" fmla="*/ 198 w 286"/>
                <a:gd name="T23" fmla="*/ 150 h 286"/>
                <a:gd name="T24" fmla="*/ 210 w 286"/>
                <a:gd name="T25" fmla="*/ 163 h 286"/>
                <a:gd name="T26" fmla="*/ 232 w 286"/>
                <a:gd name="T27" fmla="*/ 183 h 286"/>
                <a:gd name="T28" fmla="*/ 248 w 286"/>
                <a:gd name="T29" fmla="*/ 202 h 286"/>
                <a:gd name="T30" fmla="*/ 267 w 286"/>
                <a:gd name="T31" fmla="*/ 203 h 286"/>
                <a:gd name="T32" fmla="*/ 278 w 286"/>
                <a:gd name="T33" fmla="*/ 209 h 286"/>
                <a:gd name="T34" fmla="*/ 275 w 286"/>
                <a:gd name="T35" fmla="*/ 217 h 286"/>
                <a:gd name="T36" fmla="*/ 275 w 286"/>
                <a:gd name="T37" fmla="*/ 232 h 286"/>
                <a:gd name="T38" fmla="*/ 285 w 286"/>
                <a:gd name="T39" fmla="*/ 244 h 286"/>
                <a:gd name="T40" fmla="*/ 277 w 286"/>
                <a:gd name="T41" fmla="*/ 249 h 286"/>
                <a:gd name="T42" fmla="*/ 275 w 286"/>
                <a:gd name="T43" fmla="*/ 257 h 286"/>
                <a:gd name="T44" fmla="*/ 274 w 286"/>
                <a:gd name="T45" fmla="*/ 274 h 286"/>
                <a:gd name="T46" fmla="*/ 265 w 286"/>
                <a:gd name="T47" fmla="*/ 279 h 286"/>
                <a:gd name="T48" fmla="*/ 250 w 286"/>
                <a:gd name="T49" fmla="*/ 286 h 286"/>
                <a:gd name="T50" fmla="*/ 227 w 286"/>
                <a:gd name="T51" fmla="*/ 250 h 286"/>
                <a:gd name="T52" fmla="*/ 227 w 286"/>
                <a:gd name="T53" fmla="*/ 238 h 286"/>
                <a:gd name="T54" fmla="*/ 210 w 286"/>
                <a:gd name="T55" fmla="*/ 229 h 286"/>
                <a:gd name="T56" fmla="*/ 213 w 286"/>
                <a:gd name="T57" fmla="*/ 210 h 286"/>
                <a:gd name="T58" fmla="*/ 194 w 286"/>
                <a:gd name="T59" fmla="*/ 207 h 286"/>
                <a:gd name="T60" fmla="*/ 179 w 286"/>
                <a:gd name="T61" fmla="*/ 213 h 286"/>
                <a:gd name="T62" fmla="*/ 167 w 286"/>
                <a:gd name="T63" fmla="*/ 204 h 286"/>
                <a:gd name="T64" fmla="*/ 154 w 286"/>
                <a:gd name="T65" fmla="*/ 202 h 286"/>
                <a:gd name="T66" fmla="*/ 144 w 286"/>
                <a:gd name="T67" fmla="*/ 180 h 286"/>
                <a:gd name="T68" fmla="*/ 123 w 286"/>
                <a:gd name="T69" fmla="*/ 187 h 286"/>
                <a:gd name="T70" fmla="*/ 112 w 286"/>
                <a:gd name="T71" fmla="*/ 178 h 286"/>
                <a:gd name="T72" fmla="*/ 104 w 286"/>
                <a:gd name="T73" fmla="*/ 170 h 286"/>
                <a:gd name="T74" fmla="*/ 93 w 286"/>
                <a:gd name="T75" fmla="*/ 157 h 286"/>
                <a:gd name="T76" fmla="*/ 64 w 286"/>
                <a:gd name="T77" fmla="*/ 151 h 286"/>
                <a:gd name="T78" fmla="*/ 53 w 286"/>
                <a:gd name="T79" fmla="*/ 153 h 286"/>
                <a:gd name="T80" fmla="*/ 25 w 286"/>
                <a:gd name="T81" fmla="*/ 135 h 286"/>
                <a:gd name="T82" fmla="*/ 22 w 286"/>
                <a:gd name="T83" fmla="*/ 122 h 286"/>
                <a:gd name="T84" fmla="*/ 17 w 286"/>
                <a:gd name="T85" fmla="*/ 105 h 286"/>
                <a:gd name="T86" fmla="*/ 18 w 286"/>
                <a:gd name="T87" fmla="*/ 92 h 286"/>
                <a:gd name="T88" fmla="*/ 19 w 286"/>
                <a:gd name="T89" fmla="*/ 91 h 286"/>
                <a:gd name="T90" fmla="*/ 27 w 286"/>
                <a:gd name="T91" fmla="*/ 73 h 286"/>
                <a:gd name="T92" fmla="*/ 19 w 286"/>
                <a:gd name="T93" fmla="*/ 47 h 286"/>
                <a:gd name="T94" fmla="*/ 2 w 286"/>
                <a:gd name="T95" fmla="*/ 32 h 286"/>
                <a:gd name="T96" fmla="*/ 8 w 286"/>
                <a:gd name="T97" fmla="*/ 20 h 286"/>
                <a:gd name="T98" fmla="*/ 47 w 286"/>
                <a:gd name="T99" fmla="*/ 15 h 286"/>
                <a:gd name="T100" fmla="*/ 62 w 286"/>
                <a:gd name="T101" fmla="*/ 14 h 286"/>
                <a:gd name="T102" fmla="*/ 68 w 286"/>
                <a:gd name="T103" fmla="*/ 7 h 286"/>
                <a:gd name="T104" fmla="*/ 81 w 286"/>
                <a:gd name="T105" fmla="*/ 9 h 286"/>
                <a:gd name="T106" fmla="*/ 96 w 286"/>
                <a:gd name="T107" fmla="*/ 10 h 286"/>
                <a:gd name="T108" fmla="*/ 102 w 286"/>
                <a:gd name="T109" fmla="*/ 12 h 286"/>
                <a:gd name="T110" fmla="*/ 127 w 286"/>
                <a:gd name="T111" fmla="*/ 9 h 286"/>
                <a:gd name="T112" fmla="*/ 133 w 286"/>
                <a:gd name="T113" fmla="*/ 3 h 286"/>
                <a:gd name="T114" fmla="*/ 137 w 286"/>
                <a:gd name="T115" fmla="*/ 27 h 286"/>
                <a:gd name="T116" fmla="*/ 160 w 286"/>
                <a:gd name="T117" fmla="*/ 39 h 286"/>
                <a:gd name="T118" fmla="*/ 158 w 286"/>
                <a:gd name="T119" fmla="*/ 39 h 286"/>
                <a:gd name="T120" fmla="*/ 185 w 286"/>
                <a:gd name="T121" fmla="*/ 76 h 286"/>
                <a:gd name="T122" fmla="*/ 187 w 286"/>
                <a:gd name="T123" fmla="*/ 8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286">
                  <a:moveTo>
                    <a:pt x="141" y="0"/>
                  </a:moveTo>
                  <a:lnTo>
                    <a:pt x="144" y="7"/>
                  </a:lnTo>
                  <a:lnTo>
                    <a:pt x="143" y="9"/>
                  </a:lnTo>
                  <a:lnTo>
                    <a:pt x="144" y="11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8" y="16"/>
                  </a:lnTo>
                  <a:lnTo>
                    <a:pt x="159" y="18"/>
                  </a:lnTo>
                  <a:lnTo>
                    <a:pt x="159" y="20"/>
                  </a:lnTo>
                  <a:lnTo>
                    <a:pt x="156" y="22"/>
                  </a:lnTo>
                  <a:lnTo>
                    <a:pt x="147" y="21"/>
                  </a:lnTo>
                  <a:lnTo>
                    <a:pt x="146" y="26"/>
                  </a:lnTo>
                  <a:lnTo>
                    <a:pt x="148" y="27"/>
                  </a:lnTo>
                  <a:lnTo>
                    <a:pt x="149" y="28"/>
                  </a:lnTo>
                  <a:lnTo>
                    <a:pt x="151" y="29"/>
                  </a:lnTo>
                  <a:lnTo>
                    <a:pt x="151" y="27"/>
                  </a:lnTo>
                  <a:lnTo>
                    <a:pt x="152" y="25"/>
                  </a:lnTo>
                  <a:lnTo>
                    <a:pt x="154" y="26"/>
                  </a:lnTo>
                  <a:lnTo>
                    <a:pt x="156" y="29"/>
                  </a:lnTo>
                  <a:lnTo>
                    <a:pt x="158" y="30"/>
                  </a:lnTo>
                  <a:lnTo>
                    <a:pt x="160" y="32"/>
                  </a:lnTo>
                  <a:lnTo>
                    <a:pt x="161" y="33"/>
                  </a:lnTo>
                  <a:lnTo>
                    <a:pt x="165" y="33"/>
                  </a:lnTo>
                  <a:lnTo>
                    <a:pt x="169" y="35"/>
                  </a:lnTo>
                  <a:lnTo>
                    <a:pt x="171" y="35"/>
                  </a:lnTo>
                  <a:lnTo>
                    <a:pt x="175" y="33"/>
                  </a:lnTo>
                  <a:lnTo>
                    <a:pt x="176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79" y="39"/>
                  </a:lnTo>
                  <a:lnTo>
                    <a:pt x="179" y="40"/>
                  </a:lnTo>
                  <a:lnTo>
                    <a:pt x="181" y="41"/>
                  </a:lnTo>
                  <a:lnTo>
                    <a:pt x="182" y="41"/>
                  </a:lnTo>
                  <a:lnTo>
                    <a:pt x="185" y="43"/>
                  </a:lnTo>
                  <a:lnTo>
                    <a:pt x="188" y="48"/>
                  </a:lnTo>
                  <a:lnTo>
                    <a:pt x="190" y="50"/>
                  </a:lnTo>
                  <a:lnTo>
                    <a:pt x="191" y="51"/>
                  </a:lnTo>
                  <a:lnTo>
                    <a:pt x="193" y="51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3" y="59"/>
                  </a:lnTo>
                  <a:lnTo>
                    <a:pt x="191" y="62"/>
                  </a:lnTo>
                  <a:lnTo>
                    <a:pt x="184" y="65"/>
                  </a:lnTo>
                  <a:lnTo>
                    <a:pt x="180" y="67"/>
                  </a:lnTo>
                  <a:lnTo>
                    <a:pt x="177" y="70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4" y="79"/>
                  </a:lnTo>
                  <a:lnTo>
                    <a:pt x="176" y="82"/>
                  </a:lnTo>
                  <a:lnTo>
                    <a:pt x="178" y="83"/>
                  </a:lnTo>
                  <a:lnTo>
                    <a:pt x="179" y="85"/>
                  </a:lnTo>
                  <a:lnTo>
                    <a:pt x="181" y="87"/>
                  </a:lnTo>
                  <a:lnTo>
                    <a:pt x="181" y="88"/>
                  </a:lnTo>
                  <a:lnTo>
                    <a:pt x="182" y="90"/>
                  </a:lnTo>
                  <a:lnTo>
                    <a:pt x="182" y="92"/>
                  </a:lnTo>
                  <a:lnTo>
                    <a:pt x="183" y="93"/>
                  </a:lnTo>
                  <a:lnTo>
                    <a:pt x="185" y="94"/>
                  </a:lnTo>
                  <a:lnTo>
                    <a:pt x="185" y="95"/>
                  </a:lnTo>
                  <a:lnTo>
                    <a:pt x="189" y="101"/>
                  </a:lnTo>
                  <a:lnTo>
                    <a:pt x="194" y="106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3"/>
                  </a:lnTo>
                  <a:lnTo>
                    <a:pt x="222" y="122"/>
                  </a:lnTo>
                  <a:lnTo>
                    <a:pt x="224" y="122"/>
                  </a:lnTo>
                  <a:lnTo>
                    <a:pt x="226" y="123"/>
                  </a:lnTo>
                  <a:lnTo>
                    <a:pt x="227" y="124"/>
                  </a:lnTo>
                  <a:lnTo>
                    <a:pt x="229" y="127"/>
                  </a:lnTo>
                  <a:lnTo>
                    <a:pt x="229" y="128"/>
                  </a:lnTo>
                  <a:lnTo>
                    <a:pt x="229" y="129"/>
                  </a:lnTo>
                  <a:lnTo>
                    <a:pt x="229" y="130"/>
                  </a:lnTo>
                  <a:lnTo>
                    <a:pt x="227" y="136"/>
                  </a:lnTo>
                  <a:lnTo>
                    <a:pt x="227" y="140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20" y="153"/>
                  </a:lnTo>
                  <a:lnTo>
                    <a:pt x="214" y="153"/>
                  </a:lnTo>
                  <a:lnTo>
                    <a:pt x="198" y="150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3" y="157"/>
                  </a:lnTo>
                  <a:lnTo>
                    <a:pt x="196" y="159"/>
                  </a:lnTo>
                  <a:lnTo>
                    <a:pt x="205" y="160"/>
                  </a:lnTo>
                  <a:lnTo>
                    <a:pt x="208" y="160"/>
                  </a:lnTo>
                  <a:lnTo>
                    <a:pt x="210" y="163"/>
                  </a:lnTo>
                  <a:lnTo>
                    <a:pt x="214" y="171"/>
                  </a:lnTo>
                  <a:lnTo>
                    <a:pt x="215" y="172"/>
                  </a:lnTo>
                  <a:lnTo>
                    <a:pt x="219" y="177"/>
                  </a:lnTo>
                  <a:lnTo>
                    <a:pt x="221" y="178"/>
                  </a:lnTo>
                  <a:lnTo>
                    <a:pt x="224" y="179"/>
                  </a:lnTo>
                  <a:lnTo>
                    <a:pt x="229" y="181"/>
                  </a:lnTo>
                  <a:lnTo>
                    <a:pt x="232" y="183"/>
                  </a:lnTo>
                  <a:lnTo>
                    <a:pt x="235" y="190"/>
                  </a:lnTo>
                  <a:lnTo>
                    <a:pt x="238" y="192"/>
                  </a:lnTo>
                  <a:lnTo>
                    <a:pt x="241" y="194"/>
                  </a:lnTo>
                  <a:lnTo>
                    <a:pt x="243" y="195"/>
                  </a:lnTo>
                  <a:lnTo>
                    <a:pt x="245" y="196"/>
                  </a:lnTo>
                  <a:lnTo>
                    <a:pt x="246" y="200"/>
                  </a:lnTo>
                  <a:lnTo>
                    <a:pt x="248" y="202"/>
                  </a:lnTo>
                  <a:lnTo>
                    <a:pt x="250" y="202"/>
                  </a:lnTo>
                  <a:lnTo>
                    <a:pt x="253" y="202"/>
                  </a:lnTo>
                  <a:lnTo>
                    <a:pt x="259" y="198"/>
                  </a:lnTo>
                  <a:lnTo>
                    <a:pt x="263" y="198"/>
                  </a:lnTo>
                  <a:lnTo>
                    <a:pt x="263" y="199"/>
                  </a:lnTo>
                  <a:lnTo>
                    <a:pt x="265" y="202"/>
                  </a:lnTo>
                  <a:lnTo>
                    <a:pt x="267" y="203"/>
                  </a:lnTo>
                  <a:lnTo>
                    <a:pt x="269" y="203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7" y="204"/>
                  </a:lnTo>
                  <a:lnTo>
                    <a:pt x="279" y="206"/>
                  </a:lnTo>
                  <a:lnTo>
                    <a:pt x="279" y="208"/>
                  </a:lnTo>
                  <a:lnTo>
                    <a:pt x="278" y="209"/>
                  </a:lnTo>
                  <a:lnTo>
                    <a:pt x="276" y="210"/>
                  </a:lnTo>
                  <a:lnTo>
                    <a:pt x="275" y="211"/>
                  </a:lnTo>
                  <a:lnTo>
                    <a:pt x="275" y="213"/>
                  </a:lnTo>
                  <a:lnTo>
                    <a:pt x="276" y="214"/>
                  </a:lnTo>
                  <a:lnTo>
                    <a:pt x="276" y="215"/>
                  </a:lnTo>
                  <a:lnTo>
                    <a:pt x="275" y="216"/>
                  </a:lnTo>
                  <a:lnTo>
                    <a:pt x="275" y="217"/>
                  </a:lnTo>
                  <a:lnTo>
                    <a:pt x="275" y="217"/>
                  </a:lnTo>
                  <a:lnTo>
                    <a:pt x="268" y="218"/>
                  </a:lnTo>
                  <a:lnTo>
                    <a:pt x="265" y="220"/>
                  </a:lnTo>
                  <a:lnTo>
                    <a:pt x="263" y="223"/>
                  </a:lnTo>
                  <a:lnTo>
                    <a:pt x="265" y="226"/>
                  </a:lnTo>
                  <a:lnTo>
                    <a:pt x="268" y="229"/>
                  </a:lnTo>
                  <a:lnTo>
                    <a:pt x="275" y="232"/>
                  </a:lnTo>
                  <a:lnTo>
                    <a:pt x="275" y="232"/>
                  </a:lnTo>
                  <a:lnTo>
                    <a:pt x="276" y="234"/>
                  </a:lnTo>
                  <a:lnTo>
                    <a:pt x="277" y="236"/>
                  </a:lnTo>
                  <a:lnTo>
                    <a:pt x="278" y="238"/>
                  </a:lnTo>
                  <a:lnTo>
                    <a:pt x="280" y="240"/>
                  </a:lnTo>
                  <a:lnTo>
                    <a:pt x="284" y="243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5" y="244"/>
                  </a:lnTo>
                  <a:lnTo>
                    <a:pt x="286" y="245"/>
                  </a:lnTo>
                  <a:lnTo>
                    <a:pt x="285" y="245"/>
                  </a:lnTo>
                  <a:lnTo>
                    <a:pt x="283" y="246"/>
                  </a:lnTo>
                  <a:lnTo>
                    <a:pt x="279" y="249"/>
                  </a:lnTo>
                  <a:lnTo>
                    <a:pt x="277" y="249"/>
                  </a:lnTo>
                  <a:lnTo>
                    <a:pt x="272" y="246"/>
                  </a:lnTo>
                  <a:lnTo>
                    <a:pt x="269" y="246"/>
                  </a:lnTo>
                  <a:lnTo>
                    <a:pt x="267" y="248"/>
                  </a:lnTo>
                  <a:lnTo>
                    <a:pt x="267" y="251"/>
                  </a:lnTo>
                  <a:lnTo>
                    <a:pt x="269" y="254"/>
                  </a:lnTo>
                  <a:lnTo>
                    <a:pt x="272" y="256"/>
                  </a:lnTo>
                  <a:lnTo>
                    <a:pt x="275" y="257"/>
                  </a:lnTo>
                  <a:lnTo>
                    <a:pt x="275" y="261"/>
                  </a:lnTo>
                  <a:lnTo>
                    <a:pt x="276" y="264"/>
                  </a:lnTo>
                  <a:lnTo>
                    <a:pt x="275" y="268"/>
                  </a:lnTo>
                  <a:lnTo>
                    <a:pt x="275" y="271"/>
                  </a:lnTo>
                  <a:lnTo>
                    <a:pt x="275" y="272"/>
                  </a:lnTo>
                  <a:lnTo>
                    <a:pt x="275" y="272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4" y="276"/>
                  </a:lnTo>
                  <a:lnTo>
                    <a:pt x="275" y="277"/>
                  </a:lnTo>
                  <a:lnTo>
                    <a:pt x="277" y="284"/>
                  </a:lnTo>
                  <a:lnTo>
                    <a:pt x="276" y="284"/>
                  </a:lnTo>
                  <a:lnTo>
                    <a:pt x="267" y="280"/>
                  </a:lnTo>
                  <a:lnTo>
                    <a:pt x="265" y="279"/>
                  </a:lnTo>
                  <a:lnTo>
                    <a:pt x="264" y="280"/>
                  </a:lnTo>
                  <a:lnTo>
                    <a:pt x="262" y="280"/>
                  </a:lnTo>
                  <a:lnTo>
                    <a:pt x="258" y="280"/>
                  </a:lnTo>
                  <a:lnTo>
                    <a:pt x="257" y="280"/>
                  </a:lnTo>
                  <a:lnTo>
                    <a:pt x="256" y="281"/>
                  </a:lnTo>
                  <a:lnTo>
                    <a:pt x="251" y="285"/>
                  </a:lnTo>
                  <a:lnTo>
                    <a:pt x="250" y="286"/>
                  </a:lnTo>
                  <a:lnTo>
                    <a:pt x="244" y="286"/>
                  </a:lnTo>
                  <a:lnTo>
                    <a:pt x="239" y="276"/>
                  </a:lnTo>
                  <a:lnTo>
                    <a:pt x="233" y="263"/>
                  </a:lnTo>
                  <a:lnTo>
                    <a:pt x="232" y="259"/>
                  </a:lnTo>
                  <a:lnTo>
                    <a:pt x="229" y="256"/>
                  </a:lnTo>
                  <a:lnTo>
                    <a:pt x="227" y="253"/>
                  </a:lnTo>
                  <a:lnTo>
                    <a:pt x="227" y="250"/>
                  </a:lnTo>
                  <a:lnTo>
                    <a:pt x="227" y="247"/>
                  </a:lnTo>
                  <a:lnTo>
                    <a:pt x="229" y="244"/>
                  </a:lnTo>
                  <a:lnTo>
                    <a:pt x="230" y="243"/>
                  </a:lnTo>
                  <a:lnTo>
                    <a:pt x="230" y="242"/>
                  </a:lnTo>
                  <a:lnTo>
                    <a:pt x="230" y="241"/>
                  </a:lnTo>
                  <a:lnTo>
                    <a:pt x="229" y="240"/>
                  </a:lnTo>
                  <a:lnTo>
                    <a:pt x="227" y="238"/>
                  </a:lnTo>
                  <a:lnTo>
                    <a:pt x="222" y="236"/>
                  </a:lnTo>
                  <a:lnTo>
                    <a:pt x="221" y="236"/>
                  </a:lnTo>
                  <a:lnTo>
                    <a:pt x="219" y="234"/>
                  </a:lnTo>
                  <a:lnTo>
                    <a:pt x="217" y="232"/>
                  </a:lnTo>
                  <a:lnTo>
                    <a:pt x="215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9" y="227"/>
                  </a:lnTo>
                  <a:lnTo>
                    <a:pt x="210" y="225"/>
                  </a:lnTo>
                  <a:lnTo>
                    <a:pt x="213" y="220"/>
                  </a:lnTo>
                  <a:lnTo>
                    <a:pt x="214" y="218"/>
                  </a:lnTo>
                  <a:lnTo>
                    <a:pt x="213" y="213"/>
                  </a:lnTo>
                  <a:lnTo>
                    <a:pt x="213" y="213"/>
                  </a:lnTo>
                  <a:lnTo>
                    <a:pt x="213" y="210"/>
                  </a:lnTo>
                  <a:lnTo>
                    <a:pt x="213" y="208"/>
                  </a:lnTo>
                  <a:lnTo>
                    <a:pt x="212" y="207"/>
                  </a:lnTo>
                  <a:lnTo>
                    <a:pt x="210" y="205"/>
                  </a:lnTo>
                  <a:lnTo>
                    <a:pt x="208" y="204"/>
                  </a:lnTo>
                  <a:lnTo>
                    <a:pt x="205" y="204"/>
                  </a:lnTo>
                  <a:lnTo>
                    <a:pt x="205" y="204"/>
                  </a:lnTo>
                  <a:lnTo>
                    <a:pt x="194" y="207"/>
                  </a:lnTo>
                  <a:lnTo>
                    <a:pt x="191" y="208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2" y="214"/>
                  </a:lnTo>
                  <a:lnTo>
                    <a:pt x="181" y="214"/>
                  </a:lnTo>
                  <a:lnTo>
                    <a:pt x="180" y="214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6" y="210"/>
                  </a:lnTo>
                  <a:lnTo>
                    <a:pt x="175" y="209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8" y="207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1"/>
                  </a:lnTo>
                  <a:lnTo>
                    <a:pt x="162" y="202"/>
                  </a:lnTo>
                  <a:lnTo>
                    <a:pt x="160" y="203"/>
                  </a:lnTo>
                  <a:lnTo>
                    <a:pt x="156" y="204"/>
                  </a:lnTo>
                  <a:lnTo>
                    <a:pt x="155" y="203"/>
                  </a:lnTo>
                  <a:lnTo>
                    <a:pt x="154" y="202"/>
                  </a:lnTo>
                  <a:lnTo>
                    <a:pt x="155" y="197"/>
                  </a:lnTo>
                  <a:lnTo>
                    <a:pt x="155" y="195"/>
                  </a:lnTo>
                  <a:lnTo>
                    <a:pt x="155" y="192"/>
                  </a:lnTo>
                  <a:lnTo>
                    <a:pt x="154" y="190"/>
                  </a:lnTo>
                  <a:lnTo>
                    <a:pt x="148" y="183"/>
                  </a:lnTo>
                  <a:lnTo>
                    <a:pt x="147" y="182"/>
                  </a:lnTo>
                  <a:lnTo>
                    <a:pt x="144" y="180"/>
                  </a:lnTo>
                  <a:lnTo>
                    <a:pt x="141" y="182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6"/>
                  </a:lnTo>
                  <a:lnTo>
                    <a:pt x="131" y="187"/>
                  </a:lnTo>
                  <a:lnTo>
                    <a:pt x="127" y="186"/>
                  </a:lnTo>
                  <a:lnTo>
                    <a:pt x="123" y="187"/>
                  </a:lnTo>
                  <a:lnTo>
                    <a:pt x="120" y="189"/>
                  </a:lnTo>
                  <a:lnTo>
                    <a:pt x="119" y="186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2" y="178"/>
                  </a:lnTo>
                  <a:lnTo>
                    <a:pt x="111" y="178"/>
                  </a:lnTo>
                  <a:lnTo>
                    <a:pt x="109" y="177"/>
                  </a:lnTo>
                  <a:lnTo>
                    <a:pt x="106" y="172"/>
                  </a:lnTo>
                  <a:lnTo>
                    <a:pt x="105" y="173"/>
                  </a:lnTo>
                  <a:lnTo>
                    <a:pt x="105" y="172"/>
                  </a:lnTo>
                  <a:lnTo>
                    <a:pt x="104" y="172"/>
                  </a:lnTo>
                  <a:lnTo>
                    <a:pt x="104" y="170"/>
                  </a:lnTo>
                  <a:lnTo>
                    <a:pt x="103" y="169"/>
                  </a:lnTo>
                  <a:lnTo>
                    <a:pt x="102" y="168"/>
                  </a:lnTo>
                  <a:lnTo>
                    <a:pt x="101" y="167"/>
                  </a:lnTo>
                  <a:lnTo>
                    <a:pt x="101" y="166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3" y="157"/>
                  </a:lnTo>
                  <a:lnTo>
                    <a:pt x="85" y="153"/>
                  </a:lnTo>
                  <a:lnTo>
                    <a:pt x="80" y="149"/>
                  </a:lnTo>
                  <a:lnTo>
                    <a:pt x="77" y="148"/>
                  </a:lnTo>
                  <a:lnTo>
                    <a:pt x="74" y="148"/>
                  </a:lnTo>
                  <a:lnTo>
                    <a:pt x="68" y="150"/>
                  </a:lnTo>
                  <a:lnTo>
                    <a:pt x="65" y="150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2" y="151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9" y="150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43" y="151"/>
                  </a:lnTo>
                  <a:lnTo>
                    <a:pt x="33" y="145"/>
                  </a:lnTo>
                  <a:lnTo>
                    <a:pt x="25" y="142"/>
                  </a:lnTo>
                  <a:lnTo>
                    <a:pt x="21" y="141"/>
                  </a:lnTo>
                  <a:lnTo>
                    <a:pt x="19" y="137"/>
                  </a:lnTo>
                  <a:lnTo>
                    <a:pt x="21" y="136"/>
                  </a:lnTo>
                  <a:lnTo>
                    <a:pt x="25" y="135"/>
                  </a:lnTo>
                  <a:lnTo>
                    <a:pt x="26" y="134"/>
                  </a:lnTo>
                  <a:lnTo>
                    <a:pt x="25" y="132"/>
                  </a:lnTo>
                  <a:lnTo>
                    <a:pt x="23" y="129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2" y="122"/>
                  </a:lnTo>
                  <a:lnTo>
                    <a:pt x="17" y="117"/>
                  </a:lnTo>
                  <a:lnTo>
                    <a:pt x="15" y="115"/>
                  </a:lnTo>
                  <a:lnTo>
                    <a:pt x="14" y="112"/>
                  </a:lnTo>
                  <a:lnTo>
                    <a:pt x="15" y="111"/>
                  </a:lnTo>
                  <a:lnTo>
                    <a:pt x="16" y="110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17" y="104"/>
                  </a:lnTo>
                  <a:lnTo>
                    <a:pt x="13" y="100"/>
                  </a:lnTo>
                  <a:lnTo>
                    <a:pt x="11" y="99"/>
                  </a:lnTo>
                  <a:lnTo>
                    <a:pt x="11" y="97"/>
                  </a:lnTo>
                  <a:lnTo>
                    <a:pt x="14" y="94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9" y="88"/>
                  </a:lnTo>
                  <a:lnTo>
                    <a:pt x="21" y="86"/>
                  </a:lnTo>
                  <a:lnTo>
                    <a:pt x="24" y="82"/>
                  </a:lnTo>
                  <a:lnTo>
                    <a:pt x="23" y="78"/>
                  </a:lnTo>
                  <a:lnTo>
                    <a:pt x="24" y="78"/>
                  </a:lnTo>
                  <a:lnTo>
                    <a:pt x="26" y="75"/>
                  </a:lnTo>
                  <a:lnTo>
                    <a:pt x="27" y="73"/>
                  </a:lnTo>
                  <a:lnTo>
                    <a:pt x="26" y="65"/>
                  </a:lnTo>
                  <a:lnTo>
                    <a:pt x="26" y="64"/>
                  </a:lnTo>
                  <a:lnTo>
                    <a:pt x="25" y="61"/>
                  </a:lnTo>
                  <a:lnTo>
                    <a:pt x="21" y="55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8" y="43"/>
                  </a:lnTo>
                  <a:lnTo>
                    <a:pt x="15" y="39"/>
                  </a:lnTo>
                  <a:lnTo>
                    <a:pt x="11" y="36"/>
                  </a:lnTo>
                  <a:lnTo>
                    <a:pt x="8" y="34"/>
                  </a:lnTo>
                  <a:lnTo>
                    <a:pt x="4" y="33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5" y="17"/>
                  </a:lnTo>
                  <a:lnTo>
                    <a:pt x="39" y="15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4" y="13"/>
                  </a:lnTo>
                  <a:lnTo>
                    <a:pt x="65" y="11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71" y="9"/>
                  </a:lnTo>
                  <a:lnTo>
                    <a:pt x="75" y="11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9" y="11"/>
                  </a:lnTo>
                  <a:lnTo>
                    <a:pt x="80" y="10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8" y="12"/>
                  </a:lnTo>
                  <a:lnTo>
                    <a:pt x="89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7" y="10"/>
                  </a:lnTo>
                  <a:lnTo>
                    <a:pt x="98" y="11"/>
                  </a:lnTo>
                  <a:lnTo>
                    <a:pt x="98" y="12"/>
                  </a:lnTo>
                  <a:lnTo>
                    <a:pt x="99" y="13"/>
                  </a:lnTo>
                  <a:lnTo>
                    <a:pt x="101" y="14"/>
                  </a:lnTo>
                  <a:lnTo>
                    <a:pt x="102" y="12"/>
                  </a:lnTo>
                  <a:lnTo>
                    <a:pt x="103" y="10"/>
                  </a:lnTo>
                  <a:lnTo>
                    <a:pt x="104" y="9"/>
                  </a:lnTo>
                  <a:lnTo>
                    <a:pt x="106" y="8"/>
                  </a:lnTo>
                  <a:lnTo>
                    <a:pt x="108" y="9"/>
                  </a:lnTo>
                  <a:lnTo>
                    <a:pt x="112" y="9"/>
                  </a:lnTo>
                  <a:lnTo>
                    <a:pt x="125" y="10"/>
                  </a:lnTo>
                  <a:lnTo>
                    <a:pt x="127" y="9"/>
                  </a:lnTo>
                  <a:lnTo>
                    <a:pt x="128" y="9"/>
                  </a:lnTo>
                  <a:lnTo>
                    <a:pt x="128" y="8"/>
                  </a:lnTo>
                  <a:lnTo>
                    <a:pt x="127" y="7"/>
                  </a:lnTo>
                  <a:lnTo>
                    <a:pt x="124" y="5"/>
                  </a:lnTo>
                  <a:lnTo>
                    <a:pt x="123" y="3"/>
                  </a:lnTo>
                  <a:lnTo>
                    <a:pt x="125" y="2"/>
                  </a:lnTo>
                  <a:lnTo>
                    <a:pt x="133" y="3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40" y="1"/>
                  </a:lnTo>
                  <a:lnTo>
                    <a:pt x="141" y="0"/>
                  </a:lnTo>
                  <a:close/>
                  <a:moveTo>
                    <a:pt x="139" y="25"/>
                  </a:moveTo>
                  <a:lnTo>
                    <a:pt x="137" y="26"/>
                  </a:lnTo>
                  <a:lnTo>
                    <a:pt x="137" y="27"/>
                  </a:lnTo>
                  <a:lnTo>
                    <a:pt x="138" y="29"/>
                  </a:lnTo>
                  <a:lnTo>
                    <a:pt x="139" y="31"/>
                  </a:lnTo>
                  <a:lnTo>
                    <a:pt x="143" y="32"/>
                  </a:lnTo>
                  <a:lnTo>
                    <a:pt x="143" y="29"/>
                  </a:lnTo>
                  <a:lnTo>
                    <a:pt x="143" y="26"/>
                  </a:lnTo>
                  <a:lnTo>
                    <a:pt x="139" y="25"/>
                  </a:lnTo>
                  <a:close/>
                  <a:moveTo>
                    <a:pt x="160" y="39"/>
                  </a:moveTo>
                  <a:lnTo>
                    <a:pt x="161" y="37"/>
                  </a:lnTo>
                  <a:lnTo>
                    <a:pt x="158" y="35"/>
                  </a:lnTo>
                  <a:lnTo>
                    <a:pt x="158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8" y="39"/>
                  </a:lnTo>
                  <a:lnTo>
                    <a:pt x="160" y="39"/>
                  </a:lnTo>
                  <a:close/>
                  <a:moveTo>
                    <a:pt x="187" y="82"/>
                  </a:moveTo>
                  <a:lnTo>
                    <a:pt x="185" y="82"/>
                  </a:lnTo>
                  <a:lnTo>
                    <a:pt x="184" y="80"/>
                  </a:lnTo>
                  <a:lnTo>
                    <a:pt x="184" y="79"/>
                  </a:lnTo>
                  <a:lnTo>
                    <a:pt x="184" y="78"/>
                  </a:lnTo>
                  <a:lnTo>
                    <a:pt x="185" y="76"/>
                  </a:lnTo>
                  <a:lnTo>
                    <a:pt x="185" y="76"/>
                  </a:lnTo>
                  <a:lnTo>
                    <a:pt x="186" y="76"/>
                  </a:lnTo>
                  <a:lnTo>
                    <a:pt x="188" y="76"/>
                  </a:lnTo>
                  <a:lnTo>
                    <a:pt x="189" y="76"/>
                  </a:lnTo>
                  <a:lnTo>
                    <a:pt x="191" y="77"/>
                  </a:lnTo>
                  <a:lnTo>
                    <a:pt x="191" y="80"/>
                  </a:lnTo>
                  <a:lnTo>
                    <a:pt x="187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0" name="Freeform 108">
              <a:extLst>
                <a:ext uri="{FF2B5EF4-FFF2-40B4-BE49-F238E27FC236}">
                  <a16:creationId xmlns:a16="http://schemas.microsoft.com/office/drawing/2014/main" id="{F2CF0E5F-C417-6725-A74C-288BB0EF4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071" y="4289954"/>
              <a:ext cx="893236" cy="586053"/>
            </a:xfrm>
            <a:custGeom>
              <a:avLst/>
              <a:gdLst>
                <a:gd name="T0" fmla="*/ 272 w 631"/>
                <a:gd name="T1" fmla="*/ 399 h 414"/>
                <a:gd name="T2" fmla="*/ 245 w 631"/>
                <a:gd name="T3" fmla="*/ 402 h 414"/>
                <a:gd name="T4" fmla="*/ 171 w 631"/>
                <a:gd name="T5" fmla="*/ 408 h 414"/>
                <a:gd name="T6" fmla="*/ 152 w 631"/>
                <a:gd name="T7" fmla="*/ 396 h 414"/>
                <a:gd name="T8" fmla="*/ 134 w 631"/>
                <a:gd name="T9" fmla="*/ 395 h 414"/>
                <a:gd name="T10" fmla="*/ 115 w 631"/>
                <a:gd name="T11" fmla="*/ 361 h 414"/>
                <a:gd name="T12" fmla="*/ 114 w 631"/>
                <a:gd name="T13" fmla="*/ 335 h 414"/>
                <a:gd name="T14" fmla="*/ 136 w 631"/>
                <a:gd name="T15" fmla="*/ 324 h 414"/>
                <a:gd name="T16" fmla="*/ 108 w 631"/>
                <a:gd name="T17" fmla="*/ 314 h 414"/>
                <a:gd name="T18" fmla="*/ 90 w 631"/>
                <a:gd name="T19" fmla="*/ 314 h 414"/>
                <a:gd name="T20" fmla="*/ 56 w 631"/>
                <a:gd name="T21" fmla="*/ 266 h 414"/>
                <a:gd name="T22" fmla="*/ 54 w 631"/>
                <a:gd name="T23" fmla="*/ 248 h 414"/>
                <a:gd name="T24" fmla="*/ 85 w 631"/>
                <a:gd name="T25" fmla="*/ 202 h 414"/>
                <a:gd name="T26" fmla="*/ 124 w 631"/>
                <a:gd name="T27" fmla="*/ 145 h 414"/>
                <a:gd name="T28" fmla="*/ 192 w 631"/>
                <a:gd name="T29" fmla="*/ 100 h 414"/>
                <a:gd name="T30" fmla="*/ 256 w 631"/>
                <a:gd name="T31" fmla="*/ 77 h 414"/>
                <a:gd name="T32" fmla="*/ 333 w 631"/>
                <a:gd name="T33" fmla="*/ 47 h 414"/>
                <a:gd name="T34" fmla="*/ 412 w 631"/>
                <a:gd name="T35" fmla="*/ 25 h 414"/>
                <a:gd name="T36" fmla="*/ 466 w 631"/>
                <a:gd name="T37" fmla="*/ 46 h 414"/>
                <a:gd name="T38" fmla="*/ 571 w 631"/>
                <a:gd name="T39" fmla="*/ 53 h 414"/>
                <a:gd name="T40" fmla="*/ 591 w 631"/>
                <a:gd name="T41" fmla="*/ 3 h 414"/>
                <a:gd name="T42" fmla="*/ 612 w 631"/>
                <a:gd name="T43" fmla="*/ 59 h 414"/>
                <a:gd name="T44" fmla="*/ 595 w 631"/>
                <a:gd name="T45" fmla="*/ 103 h 414"/>
                <a:gd name="T46" fmla="*/ 547 w 631"/>
                <a:gd name="T47" fmla="*/ 107 h 414"/>
                <a:gd name="T48" fmla="*/ 460 w 631"/>
                <a:gd name="T49" fmla="*/ 108 h 414"/>
                <a:gd name="T50" fmla="*/ 377 w 631"/>
                <a:gd name="T51" fmla="*/ 117 h 414"/>
                <a:gd name="T52" fmla="*/ 404 w 631"/>
                <a:gd name="T53" fmla="*/ 168 h 414"/>
                <a:gd name="T54" fmla="*/ 369 w 631"/>
                <a:gd name="T55" fmla="*/ 180 h 414"/>
                <a:gd name="T56" fmla="*/ 385 w 631"/>
                <a:gd name="T57" fmla="*/ 213 h 414"/>
                <a:gd name="T58" fmla="*/ 366 w 631"/>
                <a:gd name="T59" fmla="*/ 216 h 414"/>
                <a:gd name="T60" fmla="*/ 291 w 631"/>
                <a:gd name="T61" fmla="*/ 156 h 414"/>
                <a:gd name="T62" fmla="*/ 273 w 631"/>
                <a:gd name="T63" fmla="*/ 150 h 414"/>
                <a:gd name="T64" fmla="*/ 280 w 631"/>
                <a:gd name="T65" fmla="*/ 223 h 414"/>
                <a:gd name="T66" fmla="*/ 312 w 631"/>
                <a:gd name="T67" fmla="*/ 316 h 414"/>
                <a:gd name="T68" fmla="*/ 289 w 631"/>
                <a:gd name="T69" fmla="*/ 293 h 414"/>
                <a:gd name="T70" fmla="*/ 300 w 631"/>
                <a:gd name="T71" fmla="*/ 332 h 414"/>
                <a:gd name="T72" fmla="*/ 268 w 631"/>
                <a:gd name="T73" fmla="*/ 344 h 414"/>
                <a:gd name="T74" fmla="*/ 333 w 631"/>
                <a:gd name="T75" fmla="*/ 367 h 414"/>
                <a:gd name="T76" fmla="*/ 390 w 631"/>
                <a:gd name="T77" fmla="*/ 408 h 414"/>
                <a:gd name="T78" fmla="*/ 90 w 631"/>
                <a:gd name="T79" fmla="*/ 402 h 414"/>
                <a:gd name="T80" fmla="*/ 570 w 631"/>
                <a:gd name="T81" fmla="*/ 390 h 414"/>
                <a:gd name="T82" fmla="*/ 408 w 631"/>
                <a:gd name="T83" fmla="*/ 412 h 414"/>
                <a:gd name="T84" fmla="*/ 357 w 631"/>
                <a:gd name="T85" fmla="*/ 390 h 414"/>
                <a:gd name="T86" fmla="*/ 302 w 631"/>
                <a:gd name="T87" fmla="*/ 340 h 414"/>
                <a:gd name="T88" fmla="*/ 337 w 631"/>
                <a:gd name="T89" fmla="*/ 325 h 414"/>
                <a:gd name="T90" fmla="*/ 405 w 631"/>
                <a:gd name="T91" fmla="*/ 369 h 414"/>
                <a:gd name="T92" fmla="*/ 90 w 631"/>
                <a:gd name="T93" fmla="*/ 390 h 414"/>
                <a:gd name="T94" fmla="*/ 535 w 631"/>
                <a:gd name="T95" fmla="*/ 379 h 414"/>
                <a:gd name="T96" fmla="*/ 99 w 631"/>
                <a:gd name="T97" fmla="*/ 358 h 414"/>
                <a:gd name="T98" fmla="*/ 449 w 631"/>
                <a:gd name="T99" fmla="*/ 352 h 414"/>
                <a:gd name="T100" fmla="*/ 343 w 631"/>
                <a:gd name="T101" fmla="*/ 309 h 414"/>
                <a:gd name="T102" fmla="*/ 364 w 631"/>
                <a:gd name="T103" fmla="*/ 316 h 414"/>
                <a:gd name="T104" fmla="*/ 621 w 631"/>
                <a:gd name="T105" fmla="*/ 321 h 414"/>
                <a:gd name="T106" fmla="*/ 595 w 631"/>
                <a:gd name="T107" fmla="*/ 311 h 414"/>
                <a:gd name="T108" fmla="*/ 575 w 631"/>
                <a:gd name="T109" fmla="*/ 293 h 414"/>
                <a:gd name="T110" fmla="*/ 488 w 631"/>
                <a:gd name="T111" fmla="*/ 263 h 414"/>
                <a:gd name="T112" fmla="*/ 6 w 631"/>
                <a:gd name="T113" fmla="*/ 248 h 414"/>
                <a:gd name="T114" fmla="*/ 27 w 631"/>
                <a:gd name="T115" fmla="*/ 270 h 414"/>
                <a:gd name="T116" fmla="*/ 514 w 631"/>
                <a:gd name="T117" fmla="*/ 234 h 414"/>
                <a:gd name="T118" fmla="*/ 489 w 631"/>
                <a:gd name="T119" fmla="*/ 228 h 414"/>
                <a:gd name="T120" fmla="*/ 537 w 631"/>
                <a:gd name="T121" fmla="*/ 162 h 414"/>
                <a:gd name="T122" fmla="*/ 444 w 631"/>
                <a:gd name="T123" fmla="*/ 135 h 414"/>
                <a:gd name="T124" fmla="*/ 106 w 631"/>
                <a:gd name="T125" fmla="*/ 37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1" h="414">
                  <a:moveTo>
                    <a:pt x="189" y="414"/>
                  </a:moveTo>
                  <a:lnTo>
                    <a:pt x="191" y="411"/>
                  </a:lnTo>
                  <a:lnTo>
                    <a:pt x="192" y="408"/>
                  </a:lnTo>
                  <a:lnTo>
                    <a:pt x="199" y="403"/>
                  </a:lnTo>
                  <a:lnTo>
                    <a:pt x="200" y="402"/>
                  </a:lnTo>
                  <a:lnTo>
                    <a:pt x="206" y="403"/>
                  </a:lnTo>
                  <a:lnTo>
                    <a:pt x="208" y="403"/>
                  </a:lnTo>
                  <a:lnTo>
                    <a:pt x="209" y="403"/>
                  </a:lnTo>
                  <a:lnTo>
                    <a:pt x="210" y="403"/>
                  </a:lnTo>
                  <a:lnTo>
                    <a:pt x="210" y="404"/>
                  </a:lnTo>
                  <a:lnTo>
                    <a:pt x="211" y="404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6" y="406"/>
                  </a:lnTo>
                  <a:lnTo>
                    <a:pt x="216" y="407"/>
                  </a:lnTo>
                  <a:lnTo>
                    <a:pt x="216" y="408"/>
                  </a:lnTo>
                  <a:lnTo>
                    <a:pt x="217" y="409"/>
                  </a:lnTo>
                  <a:lnTo>
                    <a:pt x="218" y="410"/>
                  </a:lnTo>
                  <a:lnTo>
                    <a:pt x="221" y="411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223" y="411"/>
                  </a:lnTo>
                  <a:lnTo>
                    <a:pt x="224" y="411"/>
                  </a:lnTo>
                  <a:lnTo>
                    <a:pt x="225" y="412"/>
                  </a:lnTo>
                  <a:lnTo>
                    <a:pt x="226" y="413"/>
                  </a:lnTo>
                  <a:lnTo>
                    <a:pt x="227" y="413"/>
                  </a:lnTo>
                  <a:lnTo>
                    <a:pt x="227" y="414"/>
                  </a:lnTo>
                  <a:lnTo>
                    <a:pt x="189" y="414"/>
                  </a:lnTo>
                  <a:close/>
                  <a:moveTo>
                    <a:pt x="283" y="414"/>
                  </a:moveTo>
                  <a:lnTo>
                    <a:pt x="282" y="414"/>
                  </a:lnTo>
                  <a:lnTo>
                    <a:pt x="283" y="412"/>
                  </a:lnTo>
                  <a:lnTo>
                    <a:pt x="285" y="410"/>
                  </a:lnTo>
                  <a:lnTo>
                    <a:pt x="286" y="409"/>
                  </a:lnTo>
                  <a:lnTo>
                    <a:pt x="284" y="408"/>
                  </a:lnTo>
                  <a:lnTo>
                    <a:pt x="281" y="408"/>
                  </a:lnTo>
                  <a:lnTo>
                    <a:pt x="278" y="406"/>
                  </a:lnTo>
                  <a:lnTo>
                    <a:pt x="277" y="406"/>
                  </a:lnTo>
                  <a:lnTo>
                    <a:pt x="276" y="405"/>
                  </a:lnTo>
                  <a:lnTo>
                    <a:pt x="276" y="405"/>
                  </a:lnTo>
                  <a:lnTo>
                    <a:pt x="275" y="402"/>
                  </a:lnTo>
                  <a:lnTo>
                    <a:pt x="276" y="400"/>
                  </a:lnTo>
                  <a:lnTo>
                    <a:pt x="274" y="398"/>
                  </a:lnTo>
                  <a:lnTo>
                    <a:pt x="272" y="396"/>
                  </a:lnTo>
                  <a:lnTo>
                    <a:pt x="270" y="399"/>
                  </a:lnTo>
                  <a:lnTo>
                    <a:pt x="272" y="399"/>
                  </a:lnTo>
                  <a:lnTo>
                    <a:pt x="272" y="400"/>
                  </a:lnTo>
                  <a:lnTo>
                    <a:pt x="271" y="401"/>
                  </a:lnTo>
                  <a:lnTo>
                    <a:pt x="270" y="400"/>
                  </a:lnTo>
                  <a:lnTo>
                    <a:pt x="269" y="400"/>
                  </a:lnTo>
                  <a:lnTo>
                    <a:pt x="268" y="401"/>
                  </a:lnTo>
                  <a:lnTo>
                    <a:pt x="267" y="402"/>
                  </a:lnTo>
                  <a:lnTo>
                    <a:pt x="267" y="403"/>
                  </a:lnTo>
                  <a:lnTo>
                    <a:pt x="267" y="404"/>
                  </a:lnTo>
                  <a:lnTo>
                    <a:pt x="268" y="404"/>
                  </a:lnTo>
                  <a:lnTo>
                    <a:pt x="269" y="404"/>
                  </a:lnTo>
                  <a:lnTo>
                    <a:pt x="269" y="405"/>
                  </a:lnTo>
                  <a:lnTo>
                    <a:pt x="268" y="406"/>
                  </a:lnTo>
                  <a:lnTo>
                    <a:pt x="268" y="407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4" y="408"/>
                  </a:lnTo>
                  <a:lnTo>
                    <a:pt x="263" y="407"/>
                  </a:lnTo>
                  <a:lnTo>
                    <a:pt x="262" y="404"/>
                  </a:lnTo>
                  <a:lnTo>
                    <a:pt x="261" y="404"/>
                  </a:lnTo>
                  <a:lnTo>
                    <a:pt x="261" y="403"/>
                  </a:lnTo>
                  <a:lnTo>
                    <a:pt x="262" y="403"/>
                  </a:lnTo>
                  <a:lnTo>
                    <a:pt x="261" y="401"/>
                  </a:lnTo>
                  <a:lnTo>
                    <a:pt x="257" y="395"/>
                  </a:lnTo>
                  <a:lnTo>
                    <a:pt x="256" y="393"/>
                  </a:lnTo>
                  <a:lnTo>
                    <a:pt x="255" y="393"/>
                  </a:lnTo>
                  <a:lnTo>
                    <a:pt x="255" y="392"/>
                  </a:lnTo>
                  <a:lnTo>
                    <a:pt x="254" y="392"/>
                  </a:lnTo>
                  <a:lnTo>
                    <a:pt x="250" y="390"/>
                  </a:lnTo>
                  <a:lnTo>
                    <a:pt x="250" y="390"/>
                  </a:lnTo>
                  <a:lnTo>
                    <a:pt x="251" y="393"/>
                  </a:lnTo>
                  <a:lnTo>
                    <a:pt x="251" y="394"/>
                  </a:lnTo>
                  <a:lnTo>
                    <a:pt x="248" y="396"/>
                  </a:lnTo>
                  <a:lnTo>
                    <a:pt x="247" y="396"/>
                  </a:lnTo>
                  <a:lnTo>
                    <a:pt x="248" y="397"/>
                  </a:lnTo>
                  <a:lnTo>
                    <a:pt x="248" y="398"/>
                  </a:lnTo>
                  <a:lnTo>
                    <a:pt x="249" y="398"/>
                  </a:lnTo>
                  <a:lnTo>
                    <a:pt x="249" y="397"/>
                  </a:lnTo>
                  <a:lnTo>
                    <a:pt x="250" y="398"/>
                  </a:lnTo>
                  <a:lnTo>
                    <a:pt x="249" y="399"/>
                  </a:lnTo>
                  <a:lnTo>
                    <a:pt x="249" y="400"/>
                  </a:lnTo>
                  <a:lnTo>
                    <a:pt x="248" y="401"/>
                  </a:lnTo>
                  <a:lnTo>
                    <a:pt x="249" y="402"/>
                  </a:lnTo>
                  <a:lnTo>
                    <a:pt x="248" y="402"/>
                  </a:lnTo>
                  <a:lnTo>
                    <a:pt x="246" y="402"/>
                  </a:lnTo>
                  <a:lnTo>
                    <a:pt x="245" y="402"/>
                  </a:lnTo>
                  <a:lnTo>
                    <a:pt x="243" y="402"/>
                  </a:lnTo>
                  <a:lnTo>
                    <a:pt x="240" y="402"/>
                  </a:lnTo>
                  <a:lnTo>
                    <a:pt x="239" y="401"/>
                  </a:lnTo>
                  <a:lnTo>
                    <a:pt x="238" y="401"/>
                  </a:lnTo>
                  <a:lnTo>
                    <a:pt x="236" y="400"/>
                  </a:lnTo>
                  <a:lnTo>
                    <a:pt x="235" y="401"/>
                  </a:lnTo>
                  <a:lnTo>
                    <a:pt x="234" y="400"/>
                  </a:lnTo>
                  <a:lnTo>
                    <a:pt x="233" y="401"/>
                  </a:lnTo>
                  <a:lnTo>
                    <a:pt x="231" y="402"/>
                  </a:lnTo>
                  <a:lnTo>
                    <a:pt x="231" y="404"/>
                  </a:lnTo>
                  <a:lnTo>
                    <a:pt x="230" y="404"/>
                  </a:lnTo>
                  <a:lnTo>
                    <a:pt x="229" y="402"/>
                  </a:lnTo>
                  <a:lnTo>
                    <a:pt x="229" y="402"/>
                  </a:lnTo>
                  <a:lnTo>
                    <a:pt x="228" y="401"/>
                  </a:lnTo>
                  <a:lnTo>
                    <a:pt x="228" y="401"/>
                  </a:lnTo>
                  <a:lnTo>
                    <a:pt x="227" y="401"/>
                  </a:lnTo>
                  <a:lnTo>
                    <a:pt x="227" y="400"/>
                  </a:lnTo>
                  <a:lnTo>
                    <a:pt x="226" y="399"/>
                  </a:lnTo>
                  <a:lnTo>
                    <a:pt x="222" y="398"/>
                  </a:lnTo>
                  <a:lnTo>
                    <a:pt x="218" y="396"/>
                  </a:lnTo>
                  <a:lnTo>
                    <a:pt x="216" y="396"/>
                  </a:lnTo>
                  <a:lnTo>
                    <a:pt x="215" y="396"/>
                  </a:lnTo>
                  <a:lnTo>
                    <a:pt x="212" y="395"/>
                  </a:lnTo>
                  <a:lnTo>
                    <a:pt x="210" y="395"/>
                  </a:lnTo>
                  <a:lnTo>
                    <a:pt x="207" y="396"/>
                  </a:lnTo>
                  <a:lnTo>
                    <a:pt x="204" y="398"/>
                  </a:lnTo>
                  <a:lnTo>
                    <a:pt x="203" y="398"/>
                  </a:lnTo>
                  <a:lnTo>
                    <a:pt x="201" y="398"/>
                  </a:lnTo>
                  <a:lnTo>
                    <a:pt x="200" y="397"/>
                  </a:lnTo>
                  <a:lnTo>
                    <a:pt x="200" y="396"/>
                  </a:lnTo>
                  <a:lnTo>
                    <a:pt x="199" y="396"/>
                  </a:lnTo>
                  <a:lnTo>
                    <a:pt x="198" y="396"/>
                  </a:lnTo>
                  <a:lnTo>
                    <a:pt x="194" y="400"/>
                  </a:lnTo>
                  <a:lnTo>
                    <a:pt x="193" y="401"/>
                  </a:lnTo>
                  <a:lnTo>
                    <a:pt x="193" y="403"/>
                  </a:lnTo>
                  <a:lnTo>
                    <a:pt x="192" y="404"/>
                  </a:lnTo>
                  <a:lnTo>
                    <a:pt x="191" y="402"/>
                  </a:lnTo>
                  <a:lnTo>
                    <a:pt x="188" y="401"/>
                  </a:lnTo>
                  <a:lnTo>
                    <a:pt x="183" y="401"/>
                  </a:lnTo>
                  <a:lnTo>
                    <a:pt x="181" y="401"/>
                  </a:lnTo>
                  <a:lnTo>
                    <a:pt x="180" y="402"/>
                  </a:lnTo>
                  <a:lnTo>
                    <a:pt x="179" y="402"/>
                  </a:lnTo>
                  <a:lnTo>
                    <a:pt x="178" y="402"/>
                  </a:lnTo>
                  <a:lnTo>
                    <a:pt x="172" y="406"/>
                  </a:lnTo>
                  <a:lnTo>
                    <a:pt x="171" y="408"/>
                  </a:lnTo>
                  <a:lnTo>
                    <a:pt x="170" y="408"/>
                  </a:lnTo>
                  <a:lnTo>
                    <a:pt x="169" y="407"/>
                  </a:lnTo>
                  <a:lnTo>
                    <a:pt x="168" y="407"/>
                  </a:lnTo>
                  <a:lnTo>
                    <a:pt x="167" y="407"/>
                  </a:lnTo>
                  <a:lnTo>
                    <a:pt x="166" y="406"/>
                  </a:lnTo>
                  <a:lnTo>
                    <a:pt x="162" y="403"/>
                  </a:lnTo>
                  <a:lnTo>
                    <a:pt x="163" y="403"/>
                  </a:lnTo>
                  <a:lnTo>
                    <a:pt x="165" y="404"/>
                  </a:lnTo>
                  <a:lnTo>
                    <a:pt x="167" y="405"/>
                  </a:lnTo>
                  <a:lnTo>
                    <a:pt x="168" y="406"/>
                  </a:lnTo>
                  <a:lnTo>
                    <a:pt x="168" y="405"/>
                  </a:lnTo>
                  <a:lnTo>
                    <a:pt x="167" y="404"/>
                  </a:lnTo>
                  <a:lnTo>
                    <a:pt x="168" y="403"/>
                  </a:lnTo>
                  <a:lnTo>
                    <a:pt x="167" y="402"/>
                  </a:lnTo>
                  <a:lnTo>
                    <a:pt x="167" y="402"/>
                  </a:lnTo>
                  <a:lnTo>
                    <a:pt x="167" y="401"/>
                  </a:lnTo>
                  <a:lnTo>
                    <a:pt x="168" y="401"/>
                  </a:lnTo>
                  <a:lnTo>
                    <a:pt x="166" y="401"/>
                  </a:lnTo>
                  <a:lnTo>
                    <a:pt x="167" y="399"/>
                  </a:lnTo>
                  <a:lnTo>
                    <a:pt x="166" y="399"/>
                  </a:lnTo>
                  <a:lnTo>
                    <a:pt x="165" y="400"/>
                  </a:lnTo>
                  <a:lnTo>
                    <a:pt x="164" y="399"/>
                  </a:lnTo>
                  <a:lnTo>
                    <a:pt x="163" y="399"/>
                  </a:lnTo>
                  <a:lnTo>
                    <a:pt x="162" y="400"/>
                  </a:lnTo>
                  <a:lnTo>
                    <a:pt x="162" y="400"/>
                  </a:lnTo>
                  <a:lnTo>
                    <a:pt x="162" y="397"/>
                  </a:lnTo>
                  <a:lnTo>
                    <a:pt x="161" y="396"/>
                  </a:lnTo>
                  <a:lnTo>
                    <a:pt x="159" y="396"/>
                  </a:lnTo>
                  <a:lnTo>
                    <a:pt x="157" y="396"/>
                  </a:lnTo>
                  <a:lnTo>
                    <a:pt x="156" y="395"/>
                  </a:lnTo>
                  <a:lnTo>
                    <a:pt x="156" y="388"/>
                  </a:lnTo>
                  <a:lnTo>
                    <a:pt x="154" y="385"/>
                  </a:lnTo>
                  <a:lnTo>
                    <a:pt x="153" y="384"/>
                  </a:lnTo>
                  <a:lnTo>
                    <a:pt x="152" y="384"/>
                  </a:lnTo>
                  <a:lnTo>
                    <a:pt x="151" y="384"/>
                  </a:lnTo>
                  <a:lnTo>
                    <a:pt x="151" y="385"/>
                  </a:lnTo>
                  <a:lnTo>
                    <a:pt x="156" y="392"/>
                  </a:lnTo>
                  <a:lnTo>
                    <a:pt x="154" y="392"/>
                  </a:lnTo>
                  <a:lnTo>
                    <a:pt x="155" y="392"/>
                  </a:lnTo>
                  <a:lnTo>
                    <a:pt x="155" y="393"/>
                  </a:lnTo>
                  <a:lnTo>
                    <a:pt x="155" y="394"/>
                  </a:lnTo>
                  <a:lnTo>
                    <a:pt x="154" y="396"/>
                  </a:lnTo>
                  <a:lnTo>
                    <a:pt x="154" y="396"/>
                  </a:lnTo>
                  <a:lnTo>
                    <a:pt x="153" y="396"/>
                  </a:lnTo>
                  <a:lnTo>
                    <a:pt x="152" y="396"/>
                  </a:lnTo>
                  <a:lnTo>
                    <a:pt x="150" y="398"/>
                  </a:lnTo>
                  <a:lnTo>
                    <a:pt x="150" y="398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0" y="400"/>
                  </a:lnTo>
                  <a:lnTo>
                    <a:pt x="149" y="399"/>
                  </a:lnTo>
                  <a:lnTo>
                    <a:pt x="148" y="399"/>
                  </a:lnTo>
                  <a:lnTo>
                    <a:pt x="148" y="400"/>
                  </a:lnTo>
                  <a:lnTo>
                    <a:pt x="148" y="401"/>
                  </a:lnTo>
                  <a:lnTo>
                    <a:pt x="147" y="402"/>
                  </a:lnTo>
                  <a:lnTo>
                    <a:pt x="146" y="403"/>
                  </a:lnTo>
                  <a:lnTo>
                    <a:pt x="145" y="403"/>
                  </a:lnTo>
                  <a:lnTo>
                    <a:pt x="144" y="404"/>
                  </a:lnTo>
                  <a:lnTo>
                    <a:pt x="143" y="403"/>
                  </a:lnTo>
                  <a:lnTo>
                    <a:pt x="142" y="403"/>
                  </a:lnTo>
                  <a:lnTo>
                    <a:pt x="141" y="402"/>
                  </a:lnTo>
                  <a:lnTo>
                    <a:pt x="140" y="403"/>
                  </a:lnTo>
                  <a:lnTo>
                    <a:pt x="140" y="404"/>
                  </a:lnTo>
                  <a:lnTo>
                    <a:pt x="141" y="404"/>
                  </a:lnTo>
                  <a:lnTo>
                    <a:pt x="142" y="404"/>
                  </a:lnTo>
                  <a:lnTo>
                    <a:pt x="141" y="405"/>
                  </a:lnTo>
                  <a:lnTo>
                    <a:pt x="140" y="405"/>
                  </a:lnTo>
                  <a:lnTo>
                    <a:pt x="139" y="406"/>
                  </a:lnTo>
                  <a:lnTo>
                    <a:pt x="139" y="407"/>
                  </a:lnTo>
                  <a:lnTo>
                    <a:pt x="138" y="407"/>
                  </a:lnTo>
                  <a:lnTo>
                    <a:pt x="137" y="406"/>
                  </a:lnTo>
                  <a:lnTo>
                    <a:pt x="137" y="404"/>
                  </a:lnTo>
                  <a:lnTo>
                    <a:pt x="136" y="403"/>
                  </a:lnTo>
                  <a:lnTo>
                    <a:pt x="135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3" y="401"/>
                  </a:lnTo>
                  <a:lnTo>
                    <a:pt x="133" y="400"/>
                  </a:lnTo>
                  <a:lnTo>
                    <a:pt x="133" y="399"/>
                  </a:lnTo>
                  <a:lnTo>
                    <a:pt x="132" y="400"/>
                  </a:lnTo>
                  <a:lnTo>
                    <a:pt x="132" y="400"/>
                  </a:lnTo>
                  <a:lnTo>
                    <a:pt x="132" y="398"/>
                  </a:lnTo>
                  <a:lnTo>
                    <a:pt x="133" y="397"/>
                  </a:lnTo>
                  <a:lnTo>
                    <a:pt x="132" y="398"/>
                  </a:lnTo>
                  <a:lnTo>
                    <a:pt x="134" y="399"/>
                  </a:lnTo>
                  <a:lnTo>
                    <a:pt x="135" y="398"/>
                  </a:lnTo>
                  <a:lnTo>
                    <a:pt x="136" y="397"/>
                  </a:lnTo>
                  <a:lnTo>
                    <a:pt x="136" y="396"/>
                  </a:lnTo>
                  <a:lnTo>
                    <a:pt x="134" y="395"/>
                  </a:lnTo>
                  <a:lnTo>
                    <a:pt x="133" y="396"/>
                  </a:lnTo>
                  <a:lnTo>
                    <a:pt x="132" y="396"/>
                  </a:lnTo>
                  <a:lnTo>
                    <a:pt x="132" y="395"/>
                  </a:lnTo>
                  <a:lnTo>
                    <a:pt x="131" y="393"/>
                  </a:lnTo>
                  <a:lnTo>
                    <a:pt x="131" y="392"/>
                  </a:lnTo>
                  <a:lnTo>
                    <a:pt x="131" y="391"/>
                  </a:lnTo>
                  <a:lnTo>
                    <a:pt x="132" y="391"/>
                  </a:lnTo>
                  <a:lnTo>
                    <a:pt x="132" y="392"/>
                  </a:lnTo>
                  <a:lnTo>
                    <a:pt x="133" y="393"/>
                  </a:lnTo>
                  <a:lnTo>
                    <a:pt x="134" y="392"/>
                  </a:lnTo>
                  <a:lnTo>
                    <a:pt x="134" y="391"/>
                  </a:lnTo>
                  <a:lnTo>
                    <a:pt x="133" y="392"/>
                  </a:lnTo>
                  <a:lnTo>
                    <a:pt x="133" y="390"/>
                  </a:lnTo>
                  <a:lnTo>
                    <a:pt x="132" y="388"/>
                  </a:lnTo>
                  <a:lnTo>
                    <a:pt x="133" y="387"/>
                  </a:lnTo>
                  <a:lnTo>
                    <a:pt x="133" y="386"/>
                  </a:lnTo>
                  <a:lnTo>
                    <a:pt x="132" y="386"/>
                  </a:lnTo>
                  <a:lnTo>
                    <a:pt x="132" y="386"/>
                  </a:lnTo>
                  <a:lnTo>
                    <a:pt x="131" y="385"/>
                  </a:lnTo>
                  <a:lnTo>
                    <a:pt x="132" y="385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4"/>
                  </a:lnTo>
                  <a:lnTo>
                    <a:pt x="132" y="382"/>
                  </a:lnTo>
                  <a:lnTo>
                    <a:pt x="132" y="381"/>
                  </a:lnTo>
                  <a:lnTo>
                    <a:pt x="132" y="380"/>
                  </a:lnTo>
                  <a:lnTo>
                    <a:pt x="132" y="380"/>
                  </a:lnTo>
                  <a:lnTo>
                    <a:pt x="131" y="380"/>
                  </a:lnTo>
                  <a:lnTo>
                    <a:pt x="130" y="381"/>
                  </a:lnTo>
                  <a:lnTo>
                    <a:pt x="129" y="382"/>
                  </a:lnTo>
                  <a:lnTo>
                    <a:pt x="128" y="383"/>
                  </a:lnTo>
                  <a:lnTo>
                    <a:pt x="126" y="384"/>
                  </a:lnTo>
                  <a:lnTo>
                    <a:pt x="126" y="383"/>
                  </a:lnTo>
                  <a:lnTo>
                    <a:pt x="126" y="382"/>
                  </a:lnTo>
                  <a:lnTo>
                    <a:pt x="126" y="380"/>
                  </a:lnTo>
                  <a:lnTo>
                    <a:pt x="125" y="379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4" y="370"/>
                  </a:lnTo>
                  <a:lnTo>
                    <a:pt x="122" y="366"/>
                  </a:lnTo>
                  <a:lnTo>
                    <a:pt x="121" y="364"/>
                  </a:lnTo>
                  <a:lnTo>
                    <a:pt x="118" y="364"/>
                  </a:lnTo>
                  <a:lnTo>
                    <a:pt x="117" y="364"/>
                  </a:lnTo>
                  <a:lnTo>
                    <a:pt x="116" y="363"/>
                  </a:lnTo>
                  <a:lnTo>
                    <a:pt x="115" y="361"/>
                  </a:lnTo>
                  <a:lnTo>
                    <a:pt x="113" y="352"/>
                  </a:lnTo>
                  <a:lnTo>
                    <a:pt x="112" y="350"/>
                  </a:lnTo>
                  <a:lnTo>
                    <a:pt x="111" y="349"/>
                  </a:lnTo>
                  <a:lnTo>
                    <a:pt x="109" y="349"/>
                  </a:lnTo>
                  <a:lnTo>
                    <a:pt x="108" y="351"/>
                  </a:lnTo>
                  <a:lnTo>
                    <a:pt x="107" y="353"/>
                  </a:lnTo>
                  <a:lnTo>
                    <a:pt x="107" y="354"/>
                  </a:lnTo>
                  <a:lnTo>
                    <a:pt x="106" y="353"/>
                  </a:lnTo>
                  <a:lnTo>
                    <a:pt x="105" y="353"/>
                  </a:lnTo>
                  <a:lnTo>
                    <a:pt x="105" y="354"/>
                  </a:lnTo>
                  <a:lnTo>
                    <a:pt x="104" y="354"/>
                  </a:lnTo>
                  <a:lnTo>
                    <a:pt x="103" y="354"/>
                  </a:lnTo>
                  <a:lnTo>
                    <a:pt x="102" y="354"/>
                  </a:lnTo>
                  <a:lnTo>
                    <a:pt x="102" y="353"/>
                  </a:lnTo>
                  <a:lnTo>
                    <a:pt x="102" y="352"/>
                  </a:lnTo>
                  <a:lnTo>
                    <a:pt x="99" y="349"/>
                  </a:lnTo>
                  <a:lnTo>
                    <a:pt x="99" y="348"/>
                  </a:lnTo>
                  <a:lnTo>
                    <a:pt x="100" y="347"/>
                  </a:lnTo>
                  <a:lnTo>
                    <a:pt x="100" y="345"/>
                  </a:lnTo>
                  <a:lnTo>
                    <a:pt x="101" y="343"/>
                  </a:lnTo>
                  <a:lnTo>
                    <a:pt x="102" y="342"/>
                  </a:lnTo>
                  <a:lnTo>
                    <a:pt x="104" y="342"/>
                  </a:lnTo>
                  <a:lnTo>
                    <a:pt x="106" y="342"/>
                  </a:lnTo>
                  <a:lnTo>
                    <a:pt x="106" y="342"/>
                  </a:lnTo>
                  <a:lnTo>
                    <a:pt x="106" y="341"/>
                  </a:lnTo>
                  <a:lnTo>
                    <a:pt x="105" y="341"/>
                  </a:lnTo>
                  <a:lnTo>
                    <a:pt x="104" y="340"/>
                  </a:lnTo>
                  <a:lnTo>
                    <a:pt x="102" y="339"/>
                  </a:lnTo>
                  <a:lnTo>
                    <a:pt x="102" y="337"/>
                  </a:lnTo>
                  <a:lnTo>
                    <a:pt x="102" y="335"/>
                  </a:lnTo>
                  <a:lnTo>
                    <a:pt x="102" y="333"/>
                  </a:lnTo>
                  <a:lnTo>
                    <a:pt x="102" y="331"/>
                  </a:lnTo>
                  <a:lnTo>
                    <a:pt x="103" y="332"/>
                  </a:lnTo>
                  <a:lnTo>
                    <a:pt x="104" y="334"/>
                  </a:lnTo>
                  <a:lnTo>
                    <a:pt x="105" y="335"/>
                  </a:lnTo>
                  <a:lnTo>
                    <a:pt x="107" y="336"/>
                  </a:lnTo>
                  <a:lnTo>
                    <a:pt x="108" y="335"/>
                  </a:lnTo>
                  <a:lnTo>
                    <a:pt x="110" y="333"/>
                  </a:lnTo>
                  <a:lnTo>
                    <a:pt x="111" y="331"/>
                  </a:lnTo>
                  <a:lnTo>
                    <a:pt x="112" y="331"/>
                  </a:lnTo>
                  <a:lnTo>
                    <a:pt x="112" y="332"/>
                  </a:lnTo>
                  <a:lnTo>
                    <a:pt x="112" y="333"/>
                  </a:lnTo>
                  <a:lnTo>
                    <a:pt x="112" y="334"/>
                  </a:lnTo>
                  <a:lnTo>
                    <a:pt x="112" y="33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16" y="334"/>
                  </a:lnTo>
                  <a:lnTo>
                    <a:pt x="116" y="331"/>
                  </a:lnTo>
                  <a:lnTo>
                    <a:pt x="117" y="331"/>
                  </a:lnTo>
                  <a:lnTo>
                    <a:pt x="118" y="333"/>
                  </a:lnTo>
                  <a:lnTo>
                    <a:pt x="119" y="333"/>
                  </a:lnTo>
                  <a:lnTo>
                    <a:pt x="120" y="332"/>
                  </a:lnTo>
                  <a:lnTo>
                    <a:pt x="121" y="332"/>
                  </a:lnTo>
                  <a:lnTo>
                    <a:pt x="122" y="333"/>
                  </a:lnTo>
                  <a:lnTo>
                    <a:pt x="123" y="334"/>
                  </a:lnTo>
                  <a:lnTo>
                    <a:pt x="125" y="334"/>
                  </a:lnTo>
                  <a:lnTo>
                    <a:pt x="126" y="334"/>
                  </a:lnTo>
                  <a:lnTo>
                    <a:pt x="126" y="335"/>
                  </a:lnTo>
                  <a:lnTo>
                    <a:pt x="126" y="336"/>
                  </a:lnTo>
                  <a:lnTo>
                    <a:pt x="126" y="338"/>
                  </a:lnTo>
                  <a:lnTo>
                    <a:pt x="126" y="339"/>
                  </a:lnTo>
                  <a:lnTo>
                    <a:pt x="128" y="339"/>
                  </a:lnTo>
                  <a:lnTo>
                    <a:pt x="129" y="340"/>
                  </a:lnTo>
                  <a:lnTo>
                    <a:pt x="132" y="342"/>
                  </a:lnTo>
                  <a:lnTo>
                    <a:pt x="132" y="341"/>
                  </a:lnTo>
                  <a:lnTo>
                    <a:pt x="132" y="340"/>
                  </a:lnTo>
                  <a:lnTo>
                    <a:pt x="132" y="340"/>
                  </a:lnTo>
                  <a:lnTo>
                    <a:pt x="132" y="339"/>
                  </a:lnTo>
                  <a:lnTo>
                    <a:pt x="132" y="337"/>
                  </a:lnTo>
                  <a:lnTo>
                    <a:pt x="132" y="336"/>
                  </a:lnTo>
                  <a:lnTo>
                    <a:pt x="134" y="336"/>
                  </a:lnTo>
                  <a:lnTo>
                    <a:pt x="136" y="337"/>
                  </a:lnTo>
                  <a:lnTo>
                    <a:pt x="138" y="340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39" y="341"/>
                  </a:lnTo>
                  <a:lnTo>
                    <a:pt x="140" y="340"/>
                  </a:lnTo>
                  <a:lnTo>
                    <a:pt x="139" y="339"/>
                  </a:lnTo>
                  <a:lnTo>
                    <a:pt x="138" y="338"/>
                  </a:lnTo>
                  <a:lnTo>
                    <a:pt x="138" y="336"/>
                  </a:lnTo>
                  <a:lnTo>
                    <a:pt x="138" y="336"/>
                  </a:lnTo>
                  <a:lnTo>
                    <a:pt x="136" y="335"/>
                  </a:lnTo>
                  <a:lnTo>
                    <a:pt x="136" y="333"/>
                  </a:lnTo>
                  <a:lnTo>
                    <a:pt x="137" y="331"/>
                  </a:lnTo>
                  <a:lnTo>
                    <a:pt x="136" y="330"/>
                  </a:lnTo>
                  <a:lnTo>
                    <a:pt x="137" y="330"/>
                  </a:lnTo>
                  <a:lnTo>
                    <a:pt x="138" y="329"/>
                  </a:lnTo>
                  <a:lnTo>
                    <a:pt x="138" y="330"/>
                  </a:lnTo>
                  <a:lnTo>
                    <a:pt x="138" y="327"/>
                  </a:lnTo>
                  <a:lnTo>
                    <a:pt x="136" y="324"/>
                  </a:lnTo>
                  <a:lnTo>
                    <a:pt x="132" y="319"/>
                  </a:lnTo>
                  <a:lnTo>
                    <a:pt x="131" y="320"/>
                  </a:lnTo>
                  <a:lnTo>
                    <a:pt x="130" y="320"/>
                  </a:lnTo>
                  <a:lnTo>
                    <a:pt x="130" y="321"/>
                  </a:lnTo>
                  <a:lnTo>
                    <a:pt x="131" y="322"/>
                  </a:lnTo>
                  <a:lnTo>
                    <a:pt x="129" y="322"/>
                  </a:lnTo>
                  <a:lnTo>
                    <a:pt x="128" y="322"/>
                  </a:lnTo>
                  <a:lnTo>
                    <a:pt x="126" y="324"/>
                  </a:lnTo>
                  <a:lnTo>
                    <a:pt x="129" y="325"/>
                  </a:lnTo>
                  <a:lnTo>
                    <a:pt x="124" y="324"/>
                  </a:lnTo>
                  <a:lnTo>
                    <a:pt x="124" y="324"/>
                  </a:lnTo>
                  <a:lnTo>
                    <a:pt x="123" y="324"/>
                  </a:lnTo>
                  <a:lnTo>
                    <a:pt x="121" y="323"/>
                  </a:lnTo>
                  <a:lnTo>
                    <a:pt x="120" y="322"/>
                  </a:lnTo>
                  <a:lnTo>
                    <a:pt x="120" y="323"/>
                  </a:lnTo>
                  <a:lnTo>
                    <a:pt x="119" y="322"/>
                  </a:lnTo>
                  <a:lnTo>
                    <a:pt x="118" y="321"/>
                  </a:lnTo>
                  <a:lnTo>
                    <a:pt x="118" y="320"/>
                  </a:lnTo>
                  <a:lnTo>
                    <a:pt x="118" y="319"/>
                  </a:lnTo>
                  <a:lnTo>
                    <a:pt x="119" y="319"/>
                  </a:lnTo>
                  <a:lnTo>
                    <a:pt x="119" y="318"/>
                  </a:lnTo>
                  <a:lnTo>
                    <a:pt x="118" y="318"/>
                  </a:lnTo>
                  <a:lnTo>
                    <a:pt x="117" y="318"/>
                  </a:lnTo>
                  <a:lnTo>
                    <a:pt x="116" y="319"/>
                  </a:lnTo>
                  <a:lnTo>
                    <a:pt x="115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12" y="319"/>
                  </a:lnTo>
                  <a:lnTo>
                    <a:pt x="112" y="320"/>
                  </a:lnTo>
                  <a:lnTo>
                    <a:pt x="112" y="321"/>
                  </a:lnTo>
                  <a:lnTo>
                    <a:pt x="113" y="322"/>
                  </a:lnTo>
                  <a:lnTo>
                    <a:pt x="114" y="322"/>
                  </a:lnTo>
                  <a:lnTo>
                    <a:pt x="109" y="322"/>
                  </a:lnTo>
                  <a:lnTo>
                    <a:pt x="111" y="322"/>
                  </a:lnTo>
                  <a:lnTo>
                    <a:pt x="111" y="321"/>
                  </a:lnTo>
                  <a:lnTo>
                    <a:pt x="111" y="319"/>
                  </a:lnTo>
                  <a:lnTo>
                    <a:pt x="110" y="318"/>
                  </a:lnTo>
                  <a:lnTo>
                    <a:pt x="109" y="319"/>
                  </a:lnTo>
                  <a:lnTo>
                    <a:pt x="109" y="318"/>
                  </a:lnTo>
                  <a:lnTo>
                    <a:pt x="109" y="318"/>
                  </a:lnTo>
                  <a:lnTo>
                    <a:pt x="108" y="318"/>
                  </a:lnTo>
                  <a:lnTo>
                    <a:pt x="108" y="318"/>
                  </a:lnTo>
                  <a:lnTo>
                    <a:pt x="109" y="316"/>
                  </a:lnTo>
                  <a:lnTo>
                    <a:pt x="108" y="314"/>
                  </a:lnTo>
                  <a:lnTo>
                    <a:pt x="108" y="313"/>
                  </a:lnTo>
                  <a:lnTo>
                    <a:pt x="107" y="314"/>
                  </a:lnTo>
                  <a:lnTo>
                    <a:pt x="106" y="313"/>
                  </a:lnTo>
                  <a:lnTo>
                    <a:pt x="106" y="314"/>
                  </a:lnTo>
                  <a:lnTo>
                    <a:pt x="105" y="315"/>
                  </a:lnTo>
                  <a:lnTo>
                    <a:pt x="104" y="315"/>
                  </a:lnTo>
                  <a:lnTo>
                    <a:pt x="103" y="316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4" y="318"/>
                  </a:lnTo>
                  <a:lnTo>
                    <a:pt x="104" y="319"/>
                  </a:lnTo>
                  <a:lnTo>
                    <a:pt x="104" y="321"/>
                  </a:lnTo>
                  <a:lnTo>
                    <a:pt x="103" y="322"/>
                  </a:lnTo>
                  <a:lnTo>
                    <a:pt x="102" y="322"/>
                  </a:lnTo>
                  <a:lnTo>
                    <a:pt x="102" y="323"/>
                  </a:lnTo>
                  <a:lnTo>
                    <a:pt x="102" y="324"/>
                  </a:lnTo>
                  <a:lnTo>
                    <a:pt x="101" y="323"/>
                  </a:lnTo>
                  <a:lnTo>
                    <a:pt x="101" y="324"/>
                  </a:lnTo>
                  <a:lnTo>
                    <a:pt x="102" y="324"/>
                  </a:lnTo>
                  <a:lnTo>
                    <a:pt x="106" y="328"/>
                  </a:lnTo>
                  <a:lnTo>
                    <a:pt x="108" y="329"/>
                  </a:lnTo>
                  <a:lnTo>
                    <a:pt x="108" y="330"/>
                  </a:lnTo>
                  <a:lnTo>
                    <a:pt x="108" y="330"/>
                  </a:lnTo>
                  <a:lnTo>
                    <a:pt x="108" y="331"/>
                  </a:lnTo>
                  <a:lnTo>
                    <a:pt x="108" y="330"/>
                  </a:lnTo>
                  <a:lnTo>
                    <a:pt x="106" y="330"/>
                  </a:lnTo>
                  <a:lnTo>
                    <a:pt x="103" y="329"/>
                  </a:lnTo>
                  <a:lnTo>
                    <a:pt x="102" y="329"/>
                  </a:lnTo>
                  <a:lnTo>
                    <a:pt x="102" y="330"/>
                  </a:lnTo>
                  <a:lnTo>
                    <a:pt x="101" y="331"/>
                  </a:lnTo>
                  <a:lnTo>
                    <a:pt x="100" y="332"/>
                  </a:lnTo>
                  <a:lnTo>
                    <a:pt x="99" y="331"/>
                  </a:lnTo>
                  <a:lnTo>
                    <a:pt x="99" y="330"/>
                  </a:lnTo>
                  <a:lnTo>
                    <a:pt x="98" y="330"/>
                  </a:lnTo>
                  <a:lnTo>
                    <a:pt x="97" y="329"/>
                  </a:lnTo>
                  <a:lnTo>
                    <a:pt x="97" y="328"/>
                  </a:lnTo>
                  <a:lnTo>
                    <a:pt x="97" y="327"/>
                  </a:lnTo>
                  <a:lnTo>
                    <a:pt x="96" y="327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98" y="324"/>
                  </a:lnTo>
                  <a:lnTo>
                    <a:pt x="97" y="321"/>
                  </a:lnTo>
                  <a:lnTo>
                    <a:pt x="96" y="318"/>
                  </a:lnTo>
                  <a:lnTo>
                    <a:pt x="93" y="316"/>
                  </a:lnTo>
                  <a:lnTo>
                    <a:pt x="90" y="314"/>
                  </a:lnTo>
                  <a:lnTo>
                    <a:pt x="87" y="312"/>
                  </a:lnTo>
                  <a:lnTo>
                    <a:pt x="80" y="303"/>
                  </a:lnTo>
                  <a:lnTo>
                    <a:pt x="78" y="301"/>
                  </a:lnTo>
                  <a:lnTo>
                    <a:pt x="77" y="300"/>
                  </a:lnTo>
                  <a:lnTo>
                    <a:pt x="77" y="299"/>
                  </a:lnTo>
                  <a:lnTo>
                    <a:pt x="77" y="298"/>
                  </a:lnTo>
                  <a:lnTo>
                    <a:pt x="76" y="297"/>
                  </a:lnTo>
                  <a:lnTo>
                    <a:pt x="76" y="295"/>
                  </a:lnTo>
                  <a:lnTo>
                    <a:pt x="77" y="294"/>
                  </a:lnTo>
                  <a:lnTo>
                    <a:pt x="77" y="294"/>
                  </a:lnTo>
                  <a:lnTo>
                    <a:pt x="76" y="294"/>
                  </a:lnTo>
                  <a:lnTo>
                    <a:pt x="75" y="294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2" y="294"/>
                  </a:lnTo>
                  <a:lnTo>
                    <a:pt x="71" y="294"/>
                  </a:lnTo>
                  <a:lnTo>
                    <a:pt x="70" y="293"/>
                  </a:lnTo>
                  <a:lnTo>
                    <a:pt x="69" y="292"/>
                  </a:lnTo>
                  <a:lnTo>
                    <a:pt x="66" y="293"/>
                  </a:lnTo>
                  <a:lnTo>
                    <a:pt x="63" y="291"/>
                  </a:lnTo>
                  <a:lnTo>
                    <a:pt x="60" y="288"/>
                  </a:lnTo>
                  <a:lnTo>
                    <a:pt x="60" y="284"/>
                  </a:lnTo>
                  <a:lnTo>
                    <a:pt x="59" y="282"/>
                  </a:lnTo>
                  <a:lnTo>
                    <a:pt x="58" y="282"/>
                  </a:lnTo>
                  <a:lnTo>
                    <a:pt x="57" y="28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9"/>
                  </a:lnTo>
                  <a:lnTo>
                    <a:pt x="55" y="278"/>
                  </a:lnTo>
                  <a:lnTo>
                    <a:pt x="54" y="277"/>
                  </a:lnTo>
                  <a:lnTo>
                    <a:pt x="54" y="276"/>
                  </a:lnTo>
                  <a:lnTo>
                    <a:pt x="53" y="275"/>
                  </a:lnTo>
                  <a:lnTo>
                    <a:pt x="54" y="275"/>
                  </a:lnTo>
                  <a:lnTo>
                    <a:pt x="56" y="275"/>
                  </a:lnTo>
                  <a:lnTo>
                    <a:pt x="57" y="275"/>
                  </a:lnTo>
                  <a:lnTo>
                    <a:pt x="57" y="273"/>
                  </a:lnTo>
                  <a:lnTo>
                    <a:pt x="56" y="272"/>
                  </a:lnTo>
                  <a:lnTo>
                    <a:pt x="53" y="270"/>
                  </a:lnTo>
                  <a:lnTo>
                    <a:pt x="53" y="269"/>
                  </a:lnTo>
                  <a:lnTo>
                    <a:pt x="54" y="269"/>
                  </a:lnTo>
                  <a:lnTo>
                    <a:pt x="55" y="269"/>
                  </a:lnTo>
                  <a:lnTo>
                    <a:pt x="56" y="269"/>
                  </a:lnTo>
                  <a:lnTo>
                    <a:pt x="57" y="268"/>
                  </a:lnTo>
                  <a:lnTo>
                    <a:pt x="57" y="267"/>
                  </a:lnTo>
                  <a:lnTo>
                    <a:pt x="56" y="266"/>
                  </a:lnTo>
                  <a:lnTo>
                    <a:pt x="54" y="265"/>
                  </a:lnTo>
                  <a:lnTo>
                    <a:pt x="54" y="265"/>
                  </a:lnTo>
                  <a:lnTo>
                    <a:pt x="54" y="267"/>
                  </a:lnTo>
                  <a:lnTo>
                    <a:pt x="53" y="266"/>
                  </a:lnTo>
                  <a:lnTo>
                    <a:pt x="52" y="266"/>
                  </a:lnTo>
                  <a:lnTo>
                    <a:pt x="50" y="265"/>
                  </a:lnTo>
                  <a:lnTo>
                    <a:pt x="52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7" y="264"/>
                  </a:lnTo>
                  <a:lnTo>
                    <a:pt x="45" y="264"/>
                  </a:lnTo>
                  <a:lnTo>
                    <a:pt x="46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61"/>
                  </a:lnTo>
                  <a:lnTo>
                    <a:pt x="48" y="260"/>
                  </a:lnTo>
                  <a:lnTo>
                    <a:pt x="49" y="259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9" y="257"/>
                  </a:lnTo>
                  <a:lnTo>
                    <a:pt x="50" y="256"/>
                  </a:lnTo>
                  <a:lnTo>
                    <a:pt x="49" y="253"/>
                  </a:lnTo>
                  <a:lnTo>
                    <a:pt x="48" y="252"/>
                  </a:lnTo>
                  <a:lnTo>
                    <a:pt x="47" y="252"/>
                  </a:lnTo>
                  <a:lnTo>
                    <a:pt x="46" y="252"/>
                  </a:lnTo>
                  <a:lnTo>
                    <a:pt x="46" y="251"/>
                  </a:lnTo>
                  <a:lnTo>
                    <a:pt x="44" y="250"/>
                  </a:lnTo>
                  <a:lnTo>
                    <a:pt x="42" y="249"/>
                  </a:lnTo>
                  <a:lnTo>
                    <a:pt x="42" y="248"/>
                  </a:lnTo>
                  <a:lnTo>
                    <a:pt x="37" y="247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3" y="246"/>
                  </a:lnTo>
                  <a:lnTo>
                    <a:pt x="35" y="245"/>
                  </a:lnTo>
                  <a:lnTo>
                    <a:pt x="38" y="246"/>
                  </a:lnTo>
                  <a:lnTo>
                    <a:pt x="42" y="246"/>
                  </a:lnTo>
                  <a:lnTo>
                    <a:pt x="46" y="249"/>
                  </a:lnTo>
                  <a:lnTo>
                    <a:pt x="48" y="252"/>
                  </a:lnTo>
                  <a:lnTo>
                    <a:pt x="50" y="252"/>
                  </a:lnTo>
                  <a:lnTo>
                    <a:pt x="51" y="252"/>
                  </a:lnTo>
                  <a:lnTo>
                    <a:pt x="52" y="251"/>
                  </a:lnTo>
                  <a:lnTo>
                    <a:pt x="52" y="249"/>
                  </a:lnTo>
                  <a:lnTo>
                    <a:pt x="53" y="249"/>
                  </a:lnTo>
                  <a:lnTo>
                    <a:pt x="54" y="248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6" y="246"/>
                  </a:lnTo>
                  <a:lnTo>
                    <a:pt x="57" y="246"/>
                  </a:lnTo>
                  <a:lnTo>
                    <a:pt x="59" y="244"/>
                  </a:lnTo>
                  <a:lnTo>
                    <a:pt x="60" y="243"/>
                  </a:lnTo>
                  <a:lnTo>
                    <a:pt x="60" y="241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59" y="239"/>
                  </a:lnTo>
                  <a:lnTo>
                    <a:pt x="59" y="238"/>
                  </a:lnTo>
                  <a:lnTo>
                    <a:pt x="58" y="238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5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9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4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8" y="234"/>
                  </a:lnTo>
                  <a:lnTo>
                    <a:pt x="69" y="231"/>
                  </a:lnTo>
                  <a:lnTo>
                    <a:pt x="69" y="228"/>
                  </a:lnTo>
                  <a:lnTo>
                    <a:pt x="65" y="222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0" y="212"/>
                  </a:lnTo>
                  <a:lnTo>
                    <a:pt x="60" y="211"/>
                  </a:lnTo>
                  <a:lnTo>
                    <a:pt x="61" y="210"/>
                  </a:lnTo>
                  <a:lnTo>
                    <a:pt x="66" y="210"/>
                  </a:lnTo>
                  <a:lnTo>
                    <a:pt x="67" y="210"/>
                  </a:lnTo>
                  <a:lnTo>
                    <a:pt x="67" y="208"/>
                  </a:lnTo>
                  <a:lnTo>
                    <a:pt x="68" y="206"/>
                  </a:lnTo>
                  <a:lnTo>
                    <a:pt x="69" y="204"/>
                  </a:lnTo>
                  <a:lnTo>
                    <a:pt x="71" y="203"/>
                  </a:lnTo>
                  <a:lnTo>
                    <a:pt x="72" y="202"/>
                  </a:lnTo>
                  <a:lnTo>
                    <a:pt x="75" y="203"/>
                  </a:lnTo>
                  <a:lnTo>
                    <a:pt x="77" y="202"/>
                  </a:lnTo>
                  <a:lnTo>
                    <a:pt x="78" y="201"/>
                  </a:lnTo>
                  <a:lnTo>
                    <a:pt x="84" y="202"/>
                  </a:lnTo>
                  <a:lnTo>
                    <a:pt x="85" y="202"/>
                  </a:lnTo>
                  <a:lnTo>
                    <a:pt x="89" y="200"/>
                  </a:lnTo>
                  <a:lnTo>
                    <a:pt x="91" y="199"/>
                  </a:lnTo>
                  <a:lnTo>
                    <a:pt x="91" y="198"/>
                  </a:lnTo>
                  <a:lnTo>
                    <a:pt x="92" y="198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3" y="191"/>
                  </a:lnTo>
                  <a:lnTo>
                    <a:pt x="93" y="189"/>
                  </a:lnTo>
                  <a:lnTo>
                    <a:pt x="93" y="188"/>
                  </a:lnTo>
                  <a:lnTo>
                    <a:pt x="95" y="187"/>
                  </a:lnTo>
                  <a:lnTo>
                    <a:pt x="96" y="184"/>
                  </a:lnTo>
                  <a:lnTo>
                    <a:pt x="96" y="182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3"/>
                  </a:lnTo>
                  <a:lnTo>
                    <a:pt x="102" y="169"/>
                  </a:lnTo>
                  <a:lnTo>
                    <a:pt x="102" y="168"/>
                  </a:lnTo>
                  <a:lnTo>
                    <a:pt x="102" y="167"/>
                  </a:lnTo>
                  <a:lnTo>
                    <a:pt x="103" y="165"/>
                  </a:lnTo>
                  <a:lnTo>
                    <a:pt x="103" y="164"/>
                  </a:lnTo>
                  <a:lnTo>
                    <a:pt x="102" y="161"/>
                  </a:lnTo>
                  <a:lnTo>
                    <a:pt x="102" y="160"/>
                  </a:lnTo>
                  <a:lnTo>
                    <a:pt x="103" y="159"/>
                  </a:lnTo>
                  <a:lnTo>
                    <a:pt x="106" y="158"/>
                  </a:lnTo>
                  <a:lnTo>
                    <a:pt x="107" y="156"/>
                  </a:lnTo>
                  <a:lnTo>
                    <a:pt x="108" y="156"/>
                  </a:lnTo>
                  <a:lnTo>
                    <a:pt x="108" y="155"/>
                  </a:lnTo>
                  <a:lnTo>
                    <a:pt x="109" y="154"/>
                  </a:lnTo>
                  <a:lnTo>
                    <a:pt x="112" y="154"/>
                  </a:lnTo>
                  <a:lnTo>
                    <a:pt x="114" y="155"/>
                  </a:lnTo>
                  <a:lnTo>
                    <a:pt x="115" y="156"/>
                  </a:lnTo>
                  <a:lnTo>
                    <a:pt x="118" y="154"/>
                  </a:lnTo>
                  <a:lnTo>
                    <a:pt x="119" y="152"/>
                  </a:lnTo>
                  <a:lnTo>
                    <a:pt x="120" y="151"/>
                  </a:lnTo>
                  <a:lnTo>
                    <a:pt x="120" y="150"/>
                  </a:lnTo>
                  <a:lnTo>
                    <a:pt x="120" y="149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2" y="146"/>
                  </a:lnTo>
                  <a:lnTo>
                    <a:pt x="123" y="146"/>
                  </a:lnTo>
                  <a:lnTo>
                    <a:pt x="124" y="145"/>
                  </a:lnTo>
                  <a:lnTo>
                    <a:pt x="125" y="144"/>
                  </a:lnTo>
                  <a:lnTo>
                    <a:pt x="126" y="144"/>
                  </a:lnTo>
                  <a:lnTo>
                    <a:pt x="126" y="143"/>
                  </a:lnTo>
                  <a:lnTo>
                    <a:pt x="126" y="142"/>
                  </a:lnTo>
                  <a:lnTo>
                    <a:pt x="126" y="140"/>
                  </a:lnTo>
                  <a:lnTo>
                    <a:pt x="126" y="136"/>
                  </a:lnTo>
                  <a:lnTo>
                    <a:pt x="126" y="134"/>
                  </a:lnTo>
                  <a:lnTo>
                    <a:pt x="126" y="132"/>
                  </a:lnTo>
                  <a:lnTo>
                    <a:pt x="126" y="130"/>
                  </a:lnTo>
                  <a:lnTo>
                    <a:pt x="126" y="128"/>
                  </a:lnTo>
                  <a:lnTo>
                    <a:pt x="123" y="125"/>
                  </a:lnTo>
                  <a:lnTo>
                    <a:pt x="120" y="122"/>
                  </a:lnTo>
                  <a:lnTo>
                    <a:pt x="120" y="121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19" y="119"/>
                  </a:lnTo>
                  <a:lnTo>
                    <a:pt x="120" y="117"/>
                  </a:lnTo>
                  <a:lnTo>
                    <a:pt x="120" y="114"/>
                  </a:lnTo>
                  <a:lnTo>
                    <a:pt x="120" y="109"/>
                  </a:lnTo>
                  <a:lnTo>
                    <a:pt x="133" y="108"/>
                  </a:lnTo>
                  <a:lnTo>
                    <a:pt x="140" y="107"/>
                  </a:lnTo>
                  <a:lnTo>
                    <a:pt x="143" y="107"/>
                  </a:lnTo>
                  <a:lnTo>
                    <a:pt x="145" y="107"/>
                  </a:lnTo>
                  <a:lnTo>
                    <a:pt x="147" y="107"/>
                  </a:lnTo>
                  <a:lnTo>
                    <a:pt x="150" y="107"/>
                  </a:lnTo>
                  <a:lnTo>
                    <a:pt x="153" y="107"/>
                  </a:lnTo>
                  <a:lnTo>
                    <a:pt x="155" y="106"/>
                  </a:lnTo>
                  <a:lnTo>
                    <a:pt x="158" y="102"/>
                  </a:lnTo>
                  <a:lnTo>
                    <a:pt x="160" y="101"/>
                  </a:lnTo>
                  <a:lnTo>
                    <a:pt x="162" y="101"/>
                  </a:lnTo>
                  <a:lnTo>
                    <a:pt x="169" y="102"/>
                  </a:lnTo>
                  <a:lnTo>
                    <a:pt x="174" y="107"/>
                  </a:lnTo>
                  <a:lnTo>
                    <a:pt x="176" y="107"/>
                  </a:lnTo>
                  <a:lnTo>
                    <a:pt x="177" y="107"/>
                  </a:lnTo>
                  <a:lnTo>
                    <a:pt x="179" y="104"/>
                  </a:lnTo>
                  <a:lnTo>
                    <a:pt x="180" y="103"/>
                  </a:lnTo>
                  <a:lnTo>
                    <a:pt x="180" y="103"/>
                  </a:lnTo>
                  <a:lnTo>
                    <a:pt x="181" y="103"/>
                  </a:lnTo>
                  <a:lnTo>
                    <a:pt x="182" y="103"/>
                  </a:lnTo>
                  <a:lnTo>
                    <a:pt x="182" y="102"/>
                  </a:lnTo>
                  <a:lnTo>
                    <a:pt x="182" y="101"/>
                  </a:lnTo>
                  <a:lnTo>
                    <a:pt x="183" y="101"/>
                  </a:lnTo>
                  <a:lnTo>
                    <a:pt x="186" y="100"/>
                  </a:lnTo>
                  <a:lnTo>
                    <a:pt x="190" y="101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3" y="99"/>
                  </a:lnTo>
                  <a:lnTo>
                    <a:pt x="194" y="97"/>
                  </a:lnTo>
                  <a:lnTo>
                    <a:pt x="194" y="96"/>
                  </a:lnTo>
                  <a:lnTo>
                    <a:pt x="194" y="95"/>
                  </a:lnTo>
                  <a:lnTo>
                    <a:pt x="195" y="94"/>
                  </a:lnTo>
                  <a:lnTo>
                    <a:pt x="198" y="91"/>
                  </a:lnTo>
                  <a:lnTo>
                    <a:pt x="199" y="89"/>
                  </a:lnTo>
                  <a:lnTo>
                    <a:pt x="203" y="86"/>
                  </a:lnTo>
                  <a:lnTo>
                    <a:pt x="204" y="84"/>
                  </a:lnTo>
                  <a:lnTo>
                    <a:pt x="204" y="83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5" y="79"/>
                  </a:lnTo>
                  <a:lnTo>
                    <a:pt x="207" y="78"/>
                  </a:lnTo>
                  <a:lnTo>
                    <a:pt x="208" y="77"/>
                  </a:lnTo>
                  <a:lnTo>
                    <a:pt x="210" y="76"/>
                  </a:lnTo>
                  <a:lnTo>
                    <a:pt x="216" y="74"/>
                  </a:lnTo>
                  <a:lnTo>
                    <a:pt x="217" y="73"/>
                  </a:lnTo>
                  <a:lnTo>
                    <a:pt x="218" y="72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2" y="76"/>
                  </a:lnTo>
                  <a:lnTo>
                    <a:pt x="223" y="77"/>
                  </a:lnTo>
                  <a:lnTo>
                    <a:pt x="225" y="76"/>
                  </a:lnTo>
                  <a:lnTo>
                    <a:pt x="228" y="72"/>
                  </a:lnTo>
                  <a:lnTo>
                    <a:pt x="230" y="71"/>
                  </a:lnTo>
                  <a:lnTo>
                    <a:pt x="232" y="71"/>
                  </a:lnTo>
                  <a:lnTo>
                    <a:pt x="233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40" y="73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6"/>
                  </a:lnTo>
                  <a:lnTo>
                    <a:pt x="242" y="76"/>
                  </a:lnTo>
                  <a:lnTo>
                    <a:pt x="243" y="76"/>
                  </a:lnTo>
                  <a:lnTo>
                    <a:pt x="245" y="76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9" y="76"/>
                  </a:lnTo>
                  <a:lnTo>
                    <a:pt x="251" y="77"/>
                  </a:lnTo>
                  <a:lnTo>
                    <a:pt x="252" y="77"/>
                  </a:lnTo>
                  <a:lnTo>
                    <a:pt x="254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8" y="77"/>
                  </a:lnTo>
                  <a:lnTo>
                    <a:pt x="260" y="77"/>
                  </a:lnTo>
                  <a:lnTo>
                    <a:pt x="264" y="77"/>
                  </a:lnTo>
                  <a:lnTo>
                    <a:pt x="265" y="77"/>
                  </a:lnTo>
                  <a:lnTo>
                    <a:pt x="266" y="76"/>
                  </a:lnTo>
                  <a:lnTo>
                    <a:pt x="267" y="76"/>
                  </a:lnTo>
                  <a:lnTo>
                    <a:pt x="269" y="75"/>
                  </a:lnTo>
                  <a:lnTo>
                    <a:pt x="270" y="72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0"/>
                  </a:lnTo>
                  <a:lnTo>
                    <a:pt x="272" y="69"/>
                  </a:lnTo>
                  <a:lnTo>
                    <a:pt x="273" y="70"/>
                  </a:lnTo>
                  <a:lnTo>
                    <a:pt x="273" y="71"/>
                  </a:lnTo>
                  <a:lnTo>
                    <a:pt x="274" y="71"/>
                  </a:lnTo>
                  <a:lnTo>
                    <a:pt x="275" y="72"/>
                  </a:lnTo>
                  <a:lnTo>
                    <a:pt x="276" y="73"/>
                  </a:lnTo>
                  <a:lnTo>
                    <a:pt x="277" y="74"/>
                  </a:lnTo>
                  <a:lnTo>
                    <a:pt x="278" y="73"/>
                  </a:lnTo>
                  <a:lnTo>
                    <a:pt x="279" y="71"/>
                  </a:lnTo>
                  <a:lnTo>
                    <a:pt x="280" y="66"/>
                  </a:lnTo>
                  <a:lnTo>
                    <a:pt x="281" y="57"/>
                  </a:lnTo>
                  <a:lnTo>
                    <a:pt x="281" y="56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4" y="51"/>
                  </a:lnTo>
                  <a:lnTo>
                    <a:pt x="286" y="50"/>
                  </a:lnTo>
                  <a:lnTo>
                    <a:pt x="288" y="50"/>
                  </a:lnTo>
                  <a:lnTo>
                    <a:pt x="296" y="51"/>
                  </a:lnTo>
                  <a:lnTo>
                    <a:pt x="314" y="53"/>
                  </a:lnTo>
                  <a:lnTo>
                    <a:pt x="318" y="53"/>
                  </a:lnTo>
                  <a:lnTo>
                    <a:pt x="320" y="53"/>
                  </a:lnTo>
                  <a:lnTo>
                    <a:pt x="321" y="52"/>
                  </a:lnTo>
                  <a:lnTo>
                    <a:pt x="322" y="51"/>
                  </a:lnTo>
                  <a:lnTo>
                    <a:pt x="322" y="50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6" y="44"/>
                  </a:lnTo>
                  <a:lnTo>
                    <a:pt x="328" y="43"/>
                  </a:lnTo>
                  <a:lnTo>
                    <a:pt x="330" y="43"/>
                  </a:lnTo>
                  <a:lnTo>
                    <a:pt x="331" y="44"/>
                  </a:lnTo>
                  <a:lnTo>
                    <a:pt x="332" y="46"/>
                  </a:lnTo>
                  <a:lnTo>
                    <a:pt x="333" y="47"/>
                  </a:lnTo>
                  <a:lnTo>
                    <a:pt x="335" y="47"/>
                  </a:lnTo>
                  <a:lnTo>
                    <a:pt x="336" y="46"/>
                  </a:lnTo>
                  <a:lnTo>
                    <a:pt x="340" y="43"/>
                  </a:lnTo>
                  <a:lnTo>
                    <a:pt x="342" y="43"/>
                  </a:lnTo>
                  <a:lnTo>
                    <a:pt x="350" y="43"/>
                  </a:lnTo>
                  <a:lnTo>
                    <a:pt x="356" y="47"/>
                  </a:lnTo>
                  <a:lnTo>
                    <a:pt x="359" y="47"/>
                  </a:lnTo>
                  <a:lnTo>
                    <a:pt x="360" y="46"/>
                  </a:lnTo>
                  <a:lnTo>
                    <a:pt x="363" y="43"/>
                  </a:lnTo>
                  <a:lnTo>
                    <a:pt x="365" y="42"/>
                  </a:lnTo>
                  <a:lnTo>
                    <a:pt x="367" y="42"/>
                  </a:lnTo>
                  <a:lnTo>
                    <a:pt x="371" y="43"/>
                  </a:lnTo>
                  <a:lnTo>
                    <a:pt x="372" y="43"/>
                  </a:lnTo>
                  <a:lnTo>
                    <a:pt x="374" y="40"/>
                  </a:lnTo>
                  <a:lnTo>
                    <a:pt x="375" y="39"/>
                  </a:lnTo>
                  <a:lnTo>
                    <a:pt x="377" y="39"/>
                  </a:lnTo>
                  <a:lnTo>
                    <a:pt x="379" y="39"/>
                  </a:lnTo>
                  <a:lnTo>
                    <a:pt x="381" y="38"/>
                  </a:lnTo>
                  <a:lnTo>
                    <a:pt x="382" y="37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90" y="38"/>
                  </a:lnTo>
                  <a:lnTo>
                    <a:pt x="391" y="38"/>
                  </a:lnTo>
                  <a:lnTo>
                    <a:pt x="392" y="37"/>
                  </a:lnTo>
                  <a:lnTo>
                    <a:pt x="393" y="36"/>
                  </a:lnTo>
                  <a:lnTo>
                    <a:pt x="394" y="36"/>
                  </a:lnTo>
                  <a:lnTo>
                    <a:pt x="394" y="35"/>
                  </a:lnTo>
                  <a:lnTo>
                    <a:pt x="397" y="36"/>
                  </a:lnTo>
                  <a:lnTo>
                    <a:pt x="397" y="36"/>
                  </a:lnTo>
                  <a:lnTo>
                    <a:pt x="398" y="36"/>
                  </a:lnTo>
                  <a:lnTo>
                    <a:pt x="399" y="35"/>
                  </a:lnTo>
                  <a:lnTo>
                    <a:pt x="399" y="35"/>
                  </a:lnTo>
                  <a:lnTo>
                    <a:pt x="398" y="32"/>
                  </a:lnTo>
                  <a:lnTo>
                    <a:pt x="398" y="28"/>
                  </a:lnTo>
                  <a:lnTo>
                    <a:pt x="401" y="27"/>
                  </a:lnTo>
                  <a:lnTo>
                    <a:pt x="404" y="27"/>
                  </a:lnTo>
                  <a:lnTo>
                    <a:pt x="408" y="28"/>
                  </a:lnTo>
                  <a:lnTo>
                    <a:pt x="408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10" y="27"/>
                  </a:lnTo>
                  <a:lnTo>
                    <a:pt x="410" y="26"/>
                  </a:lnTo>
                  <a:lnTo>
                    <a:pt x="412" y="25"/>
                  </a:lnTo>
                  <a:lnTo>
                    <a:pt x="414" y="24"/>
                  </a:lnTo>
                  <a:lnTo>
                    <a:pt x="415" y="23"/>
                  </a:lnTo>
                  <a:lnTo>
                    <a:pt x="417" y="23"/>
                  </a:lnTo>
                  <a:lnTo>
                    <a:pt x="418" y="25"/>
                  </a:lnTo>
                  <a:lnTo>
                    <a:pt x="420" y="26"/>
                  </a:lnTo>
                  <a:lnTo>
                    <a:pt x="420" y="27"/>
                  </a:lnTo>
                  <a:lnTo>
                    <a:pt x="420" y="28"/>
                  </a:lnTo>
                  <a:lnTo>
                    <a:pt x="420" y="29"/>
                  </a:lnTo>
                  <a:lnTo>
                    <a:pt x="421" y="29"/>
                  </a:lnTo>
                  <a:lnTo>
                    <a:pt x="421" y="29"/>
                  </a:lnTo>
                  <a:lnTo>
                    <a:pt x="422" y="29"/>
                  </a:lnTo>
                  <a:lnTo>
                    <a:pt x="423" y="29"/>
                  </a:lnTo>
                  <a:lnTo>
                    <a:pt x="425" y="29"/>
                  </a:lnTo>
                  <a:lnTo>
                    <a:pt x="426" y="29"/>
                  </a:lnTo>
                  <a:lnTo>
                    <a:pt x="429" y="28"/>
                  </a:lnTo>
                  <a:lnTo>
                    <a:pt x="431" y="28"/>
                  </a:lnTo>
                  <a:lnTo>
                    <a:pt x="433" y="28"/>
                  </a:lnTo>
                  <a:lnTo>
                    <a:pt x="433" y="28"/>
                  </a:lnTo>
                  <a:lnTo>
                    <a:pt x="435" y="25"/>
                  </a:lnTo>
                  <a:lnTo>
                    <a:pt x="438" y="24"/>
                  </a:lnTo>
                  <a:lnTo>
                    <a:pt x="440" y="23"/>
                  </a:lnTo>
                  <a:lnTo>
                    <a:pt x="442" y="25"/>
                  </a:lnTo>
                  <a:lnTo>
                    <a:pt x="443" y="29"/>
                  </a:lnTo>
                  <a:lnTo>
                    <a:pt x="444" y="32"/>
                  </a:lnTo>
                  <a:lnTo>
                    <a:pt x="444" y="33"/>
                  </a:lnTo>
                  <a:lnTo>
                    <a:pt x="445" y="34"/>
                  </a:lnTo>
                  <a:lnTo>
                    <a:pt x="445" y="35"/>
                  </a:lnTo>
                  <a:lnTo>
                    <a:pt x="445" y="35"/>
                  </a:lnTo>
                  <a:lnTo>
                    <a:pt x="446" y="35"/>
                  </a:lnTo>
                  <a:lnTo>
                    <a:pt x="446" y="36"/>
                  </a:lnTo>
                  <a:lnTo>
                    <a:pt x="446" y="37"/>
                  </a:lnTo>
                  <a:lnTo>
                    <a:pt x="446" y="38"/>
                  </a:lnTo>
                  <a:lnTo>
                    <a:pt x="448" y="39"/>
                  </a:lnTo>
                  <a:lnTo>
                    <a:pt x="449" y="40"/>
                  </a:lnTo>
                  <a:lnTo>
                    <a:pt x="452" y="40"/>
                  </a:lnTo>
                  <a:lnTo>
                    <a:pt x="451" y="41"/>
                  </a:lnTo>
                  <a:lnTo>
                    <a:pt x="454" y="41"/>
                  </a:lnTo>
                  <a:lnTo>
                    <a:pt x="456" y="41"/>
                  </a:lnTo>
                  <a:lnTo>
                    <a:pt x="457" y="41"/>
                  </a:lnTo>
                  <a:lnTo>
                    <a:pt x="459" y="43"/>
                  </a:lnTo>
                  <a:lnTo>
                    <a:pt x="462" y="47"/>
                  </a:lnTo>
                  <a:lnTo>
                    <a:pt x="464" y="49"/>
                  </a:lnTo>
                  <a:lnTo>
                    <a:pt x="466" y="49"/>
                  </a:lnTo>
                  <a:lnTo>
                    <a:pt x="467" y="47"/>
                  </a:lnTo>
                  <a:lnTo>
                    <a:pt x="466" y="46"/>
                  </a:lnTo>
                  <a:lnTo>
                    <a:pt x="467" y="44"/>
                  </a:lnTo>
                  <a:lnTo>
                    <a:pt x="470" y="43"/>
                  </a:lnTo>
                  <a:lnTo>
                    <a:pt x="472" y="43"/>
                  </a:lnTo>
                  <a:lnTo>
                    <a:pt x="473" y="42"/>
                  </a:lnTo>
                  <a:lnTo>
                    <a:pt x="474" y="43"/>
                  </a:lnTo>
                  <a:lnTo>
                    <a:pt x="477" y="45"/>
                  </a:lnTo>
                  <a:lnTo>
                    <a:pt x="492" y="51"/>
                  </a:lnTo>
                  <a:lnTo>
                    <a:pt x="493" y="51"/>
                  </a:lnTo>
                  <a:lnTo>
                    <a:pt x="494" y="52"/>
                  </a:lnTo>
                  <a:lnTo>
                    <a:pt x="495" y="53"/>
                  </a:lnTo>
                  <a:lnTo>
                    <a:pt x="499" y="54"/>
                  </a:lnTo>
                  <a:lnTo>
                    <a:pt x="500" y="56"/>
                  </a:lnTo>
                  <a:lnTo>
                    <a:pt x="504" y="61"/>
                  </a:lnTo>
                  <a:lnTo>
                    <a:pt x="505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25" y="57"/>
                  </a:lnTo>
                  <a:lnTo>
                    <a:pt x="528" y="57"/>
                  </a:lnTo>
                  <a:lnTo>
                    <a:pt x="529" y="57"/>
                  </a:lnTo>
                  <a:lnTo>
                    <a:pt x="529" y="57"/>
                  </a:lnTo>
                  <a:lnTo>
                    <a:pt x="530" y="57"/>
                  </a:lnTo>
                  <a:lnTo>
                    <a:pt x="531" y="56"/>
                  </a:lnTo>
                  <a:lnTo>
                    <a:pt x="532" y="54"/>
                  </a:lnTo>
                  <a:lnTo>
                    <a:pt x="533" y="53"/>
                  </a:lnTo>
                  <a:lnTo>
                    <a:pt x="534" y="53"/>
                  </a:lnTo>
                  <a:lnTo>
                    <a:pt x="542" y="53"/>
                  </a:lnTo>
                  <a:lnTo>
                    <a:pt x="543" y="53"/>
                  </a:lnTo>
                  <a:lnTo>
                    <a:pt x="545" y="55"/>
                  </a:lnTo>
                  <a:lnTo>
                    <a:pt x="546" y="55"/>
                  </a:lnTo>
                  <a:lnTo>
                    <a:pt x="547" y="55"/>
                  </a:lnTo>
                  <a:lnTo>
                    <a:pt x="547" y="54"/>
                  </a:lnTo>
                  <a:lnTo>
                    <a:pt x="548" y="54"/>
                  </a:lnTo>
                  <a:lnTo>
                    <a:pt x="549" y="53"/>
                  </a:lnTo>
                  <a:lnTo>
                    <a:pt x="550" y="53"/>
                  </a:lnTo>
                  <a:lnTo>
                    <a:pt x="553" y="53"/>
                  </a:lnTo>
                  <a:lnTo>
                    <a:pt x="557" y="50"/>
                  </a:lnTo>
                  <a:lnTo>
                    <a:pt x="558" y="50"/>
                  </a:lnTo>
                  <a:lnTo>
                    <a:pt x="559" y="51"/>
                  </a:lnTo>
                  <a:lnTo>
                    <a:pt x="562" y="53"/>
                  </a:lnTo>
                  <a:lnTo>
                    <a:pt x="564" y="54"/>
                  </a:lnTo>
                  <a:lnTo>
                    <a:pt x="565" y="54"/>
                  </a:lnTo>
                  <a:lnTo>
                    <a:pt x="567" y="53"/>
                  </a:lnTo>
                  <a:lnTo>
                    <a:pt x="569" y="53"/>
                  </a:lnTo>
                  <a:lnTo>
                    <a:pt x="570" y="53"/>
                  </a:lnTo>
                  <a:lnTo>
                    <a:pt x="571" y="53"/>
                  </a:lnTo>
                  <a:lnTo>
                    <a:pt x="573" y="52"/>
                  </a:lnTo>
                  <a:lnTo>
                    <a:pt x="575" y="51"/>
                  </a:lnTo>
                  <a:lnTo>
                    <a:pt x="577" y="50"/>
                  </a:lnTo>
                  <a:lnTo>
                    <a:pt x="584" y="48"/>
                  </a:lnTo>
                  <a:lnTo>
                    <a:pt x="585" y="48"/>
                  </a:lnTo>
                  <a:lnTo>
                    <a:pt x="586" y="47"/>
                  </a:lnTo>
                  <a:lnTo>
                    <a:pt x="588" y="43"/>
                  </a:lnTo>
                  <a:lnTo>
                    <a:pt x="589" y="41"/>
                  </a:lnTo>
                  <a:lnTo>
                    <a:pt x="589" y="40"/>
                  </a:lnTo>
                  <a:lnTo>
                    <a:pt x="590" y="39"/>
                  </a:lnTo>
                  <a:lnTo>
                    <a:pt x="590" y="38"/>
                  </a:lnTo>
                  <a:lnTo>
                    <a:pt x="590" y="37"/>
                  </a:lnTo>
                  <a:lnTo>
                    <a:pt x="589" y="36"/>
                  </a:lnTo>
                  <a:lnTo>
                    <a:pt x="589" y="35"/>
                  </a:lnTo>
                  <a:lnTo>
                    <a:pt x="588" y="34"/>
                  </a:lnTo>
                  <a:lnTo>
                    <a:pt x="588" y="33"/>
                  </a:lnTo>
                  <a:lnTo>
                    <a:pt x="589" y="31"/>
                  </a:lnTo>
                  <a:lnTo>
                    <a:pt x="589" y="30"/>
                  </a:lnTo>
                  <a:lnTo>
                    <a:pt x="589" y="29"/>
                  </a:lnTo>
                  <a:lnTo>
                    <a:pt x="589" y="28"/>
                  </a:lnTo>
                  <a:lnTo>
                    <a:pt x="589" y="26"/>
                  </a:lnTo>
                  <a:lnTo>
                    <a:pt x="589" y="25"/>
                  </a:lnTo>
                  <a:lnTo>
                    <a:pt x="587" y="25"/>
                  </a:lnTo>
                  <a:lnTo>
                    <a:pt x="586" y="24"/>
                  </a:lnTo>
                  <a:lnTo>
                    <a:pt x="586" y="23"/>
                  </a:lnTo>
                  <a:lnTo>
                    <a:pt x="586" y="22"/>
                  </a:lnTo>
                  <a:lnTo>
                    <a:pt x="586" y="21"/>
                  </a:lnTo>
                  <a:lnTo>
                    <a:pt x="585" y="17"/>
                  </a:lnTo>
                  <a:lnTo>
                    <a:pt x="585" y="17"/>
                  </a:lnTo>
                  <a:lnTo>
                    <a:pt x="584" y="16"/>
                  </a:lnTo>
                  <a:lnTo>
                    <a:pt x="583" y="16"/>
                  </a:lnTo>
                  <a:lnTo>
                    <a:pt x="582" y="15"/>
                  </a:lnTo>
                  <a:lnTo>
                    <a:pt x="581" y="15"/>
                  </a:lnTo>
                  <a:lnTo>
                    <a:pt x="580" y="13"/>
                  </a:lnTo>
                  <a:lnTo>
                    <a:pt x="579" y="13"/>
                  </a:lnTo>
                  <a:lnTo>
                    <a:pt x="579" y="11"/>
                  </a:lnTo>
                  <a:lnTo>
                    <a:pt x="579" y="10"/>
                  </a:lnTo>
                  <a:lnTo>
                    <a:pt x="579" y="8"/>
                  </a:lnTo>
                  <a:lnTo>
                    <a:pt x="579" y="6"/>
                  </a:lnTo>
                  <a:lnTo>
                    <a:pt x="580" y="5"/>
                  </a:lnTo>
                  <a:lnTo>
                    <a:pt x="581" y="5"/>
                  </a:lnTo>
                  <a:lnTo>
                    <a:pt x="582" y="5"/>
                  </a:lnTo>
                  <a:lnTo>
                    <a:pt x="584" y="4"/>
                  </a:lnTo>
                  <a:lnTo>
                    <a:pt x="587" y="3"/>
                  </a:lnTo>
                  <a:lnTo>
                    <a:pt x="591" y="3"/>
                  </a:lnTo>
                  <a:lnTo>
                    <a:pt x="594" y="0"/>
                  </a:lnTo>
                  <a:lnTo>
                    <a:pt x="595" y="0"/>
                  </a:lnTo>
                  <a:lnTo>
                    <a:pt x="595" y="1"/>
                  </a:lnTo>
                  <a:lnTo>
                    <a:pt x="598" y="4"/>
                  </a:lnTo>
                  <a:lnTo>
                    <a:pt x="599" y="5"/>
                  </a:lnTo>
                  <a:lnTo>
                    <a:pt x="601" y="5"/>
                  </a:lnTo>
                  <a:lnTo>
                    <a:pt x="605" y="5"/>
                  </a:lnTo>
                  <a:lnTo>
                    <a:pt x="607" y="5"/>
                  </a:lnTo>
                  <a:lnTo>
                    <a:pt x="608" y="5"/>
                  </a:lnTo>
                  <a:lnTo>
                    <a:pt x="611" y="8"/>
                  </a:lnTo>
                  <a:lnTo>
                    <a:pt x="614" y="9"/>
                  </a:lnTo>
                  <a:lnTo>
                    <a:pt x="616" y="9"/>
                  </a:lnTo>
                  <a:lnTo>
                    <a:pt x="618" y="10"/>
                  </a:lnTo>
                  <a:lnTo>
                    <a:pt x="617" y="11"/>
                  </a:lnTo>
                  <a:lnTo>
                    <a:pt x="616" y="13"/>
                  </a:lnTo>
                  <a:lnTo>
                    <a:pt x="621" y="17"/>
                  </a:lnTo>
                  <a:lnTo>
                    <a:pt x="625" y="19"/>
                  </a:lnTo>
                  <a:lnTo>
                    <a:pt x="626" y="20"/>
                  </a:lnTo>
                  <a:lnTo>
                    <a:pt x="628" y="17"/>
                  </a:lnTo>
                  <a:lnTo>
                    <a:pt x="628" y="18"/>
                  </a:lnTo>
                  <a:lnTo>
                    <a:pt x="628" y="19"/>
                  </a:lnTo>
                  <a:lnTo>
                    <a:pt x="628" y="20"/>
                  </a:lnTo>
                  <a:lnTo>
                    <a:pt x="629" y="21"/>
                  </a:lnTo>
                  <a:lnTo>
                    <a:pt x="628" y="22"/>
                  </a:lnTo>
                  <a:lnTo>
                    <a:pt x="629" y="25"/>
                  </a:lnTo>
                  <a:lnTo>
                    <a:pt x="628" y="26"/>
                  </a:lnTo>
                  <a:lnTo>
                    <a:pt x="629" y="28"/>
                  </a:lnTo>
                  <a:lnTo>
                    <a:pt x="630" y="30"/>
                  </a:lnTo>
                  <a:lnTo>
                    <a:pt x="630" y="35"/>
                  </a:lnTo>
                  <a:lnTo>
                    <a:pt x="631" y="41"/>
                  </a:lnTo>
                  <a:lnTo>
                    <a:pt x="631" y="43"/>
                  </a:lnTo>
                  <a:lnTo>
                    <a:pt x="631" y="46"/>
                  </a:lnTo>
                  <a:lnTo>
                    <a:pt x="631" y="48"/>
                  </a:lnTo>
                  <a:lnTo>
                    <a:pt x="631" y="50"/>
                  </a:lnTo>
                  <a:lnTo>
                    <a:pt x="630" y="51"/>
                  </a:lnTo>
                  <a:lnTo>
                    <a:pt x="628" y="52"/>
                  </a:lnTo>
                  <a:lnTo>
                    <a:pt x="625" y="51"/>
                  </a:lnTo>
                  <a:lnTo>
                    <a:pt x="624" y="50"/>
                  </a:lnTo>
                  <a:lnTo>
                    <a:pt x="623" y="48"/>
                  </a:lnTo>
                  <a:lnTo>
                    <a:pt x="619" y="53"/>
                  </a:lnTo>
                  <a:lnTo>
                    <a:pt x="618" y="53"/>
                  </a:lnTo>
                  <a:lnTo>
                    <a:pt x="617" y="54"/>
                  </a:lnTo>
                  <a:lnTo>
                    <a:pt x="617" y="55"/>
                  </a:lnTo>
                  <a:lnTo>
                    <a:pt x="614" y="57"/>
                  </a:lnTo>
                  <a:lnTo>
                    <a:pt x="612" y="59"/>
                  </a:lnTo>
                  <a:lnTo>
                    <a:pt x="610" y="59"/>
                  </a:lnTo>
                  <a:lnTo>
                    <a:pt x="604" y="60"/>
                  </a:lnTo>
                  <a:lnTo>
                    <a:pt x="603" y="61"/>
                  </a:lnTo>
                  <a:lnTo>
                    <a:pt x="605" y="64"/>
                  </a:lnTo>
                  <a:lnTo>
                    <a:pt x="604" y="66"/>
                  </a:lnTo>
                  <a:lnTo>
                    <a:pt x="603" y="68"/>
                  </a:lnTo>
                  <a:lnTo>
                    <a:pt x="604" y="71"/>
                  </a:lnTo>
                  <a:lnTo>
                    <a:pt x="605" y="72"/>
                  </a:lnTo>
                  <a:lnTo>
                    <a:pt x="603" y="75"/>
                  </a:lnTo>
                  <a:lnTo>
                    <a:pt x="603" y="77"/>
                  </a:lnTo>
                  <a:lnTo>
                    <a:pt x="604" y="77"/>
                  </a:lnTo>
                  <a:lnTo>
                    <a:pt x="605" y="77"/>
                  </a:lnTo>
                  <a:lnTo>
                    <a:pt x="603" y="80"/>
                  </a:lnTo>
                  <a:lnTo>
                    <a:pt x="604" y="82"/>
                  </a:lnTo>
                  <a:lnTo>
                    <a:pt x="605" y="84"/>
                  </a:lnTo>
                  <a:lnTo>
                    <a:pt x="606" y="86"/>
                  </a:lnTo>
                  <a:lnTo>
                    <a:pt x="608" y="87"/>
                  </a:lnTo>
                  <a:lnTo>
                    <a:pt x="608" y="89"/>
                  </a:lnTo>
                  <a:lnTo>
                    <a:pt x="607" y="90"/>
                  </a:lnTo>
                  <a:lnTo>
                    <a:pt x="607" y="90"/>
                  </a:lnTo>
                  <a:lnTo>
                    <a:pt x="606" y="90"/>
                  </a:lnTo>
                  <a:lnTo>
                    <a:pt x="605" y="91"/>
                  </a:lnTo>
                  <a:lnTo>
                    <a:pt x="605" y="92"/>
                  </a:lnTo>
                  <a:lnTo>
                    <a:pt x="605" y="93"/>
                  </a:lnTo>
                  <a:lnTo>
                    <a:pt x="606" y="95"/>
                  </a:lnTo>
                  <a:lnTo>
                    <a:pt x="607" y="95"/>
                  </a:lnTo>
                  <a:lnTo>
                    <a:pt x="607" y="95"/>
                  </a:lnTo>
                  <a:lnTo>
                    <a:pt x="606" y="96"/>
                  </a:lnTo>
                  <a:lnTo>
                    <a:pt x="605" y="97"/>
                  </a:lnTo>
                  <a:lnTo>
                    <a:pt x="602" y="98"/>
                  </a:lnTo>
                  <a:lnTo>
                    <a:pt x="601" y="100"/>
                  </a:lnTo>
                  <a:lnTo>
                    <a:pt x="601" y="100"/>
                  </a:lnTo>
                  <a:lnTo>
                    <a:pt x="601" y="101"/>
                  </a:lnTo>
                  <a:lnTo>
                    <a:pt x="602" y="101"/>
                  </a:lnTo>
                  <a:lnTo>
                    <a:pt x="601" y="102"/>
                  </a:lnTo>
                  <a:lnTo>
                    <a:pt x="600" y="102"/>
                  </a:lnTo>
                  <a:lnTo>
                    <a:pt x="599" y="101"/>
                  </a:lnTo>
                  <a:lnTo>
                    <a:pt x="599" y="101"/>
                  </a:lnTo>
                  <a:lnTo>
                    <a:pt x="598" y="101"/>
                  </a:lnTo>
                  <a:lnTo>
                    <a:pt x="597" y="102"/>
                  </a:lnTo>
                  <a:lnTo>
                    <a:pt x="596" y="104"/>
                  </a:lnTo>
                  <a:lnTo>
                    <a:pt x="596" y="105"/>
                  </a:lnTo>
                  <a:lnTo>
                    <a:pt x="595" y="105"/>
                  </a:lnTo>
                  <a:lnTo>
                    <a:pt x="595" y="104"/>
                  </a:lnTo>
                  <a:lnTo>
                    <a:pt x="595" y="103"/>
                  </a:lnTo>
                  <a:lnTo>
                    <a:pt x="595" y="104"/>
                  </a:lnTo>
                  <a:lnTo>
                    <a:pt x="595" y="105"/>
                  </a:lnTo>
                  <a:lnTo>
                    <a:pt x="594" y="105"/>
                  </a:lnTo>
                  <a:lnTo>
                    <a:pt x="594" y="106"/>
                  </a:lnTo>
                  <a:lnTo>
                    <a:pt x="595" y="106"/>
                  </a:lnTo>
                  <a:lnTo>
                    <a:pt x="593" y="107"/>
                  </a:lnTo>
                  <a:lnTo>
                    <a:pt x="593" y="107"/>
                  </a:lnTo>
                  <a:lnTo>
                    <a:pt x="594" y="109"/>
                  </a:lnTo>
                  <a:lnTo>
                    <a:pt x="589" y="113"/>
                  </a:lnTo>
                  <a:lnTo>
                    <a:pt x="588" y="115"/>
                  </a:lnTo>
                  <a:lnTo>
                    <a:pt x="587" y="119"/>
                  </a:lnTo>
                  <a:lnTo>
                    <a:pt x="584" y="121"/>
                  </a:lnTo>
                  <a:lnTo>
                    <a:pt x="582" y="122"/>
                  </a:lnTo>
                  <a:lnTo>
                    <a:pt x="578" y="122"/>
                  </a:lnTo>
                  <a:lnTo>
                    <a:pt x="578" y="121"/>
                  </a:lnTo>
                  <a:lnTo>
                    <a:pt x="577" y="120"/>
                  </a:lnTo>
                  <a:lnTo>
                    <a:pt x="577" y="117"/>
                  </a:lnTo>
                  <a:lnTo>
                    <a:pt x="577" y="115"/>
                  </a:lnTo>
                  <a:lnTo>
                    <a:pt x="575" y="114"/>
                  </a:lnTo>
                  <a:lnTo>
                    <a:pt x="575" y="113"/>
                  </a:lnTo>
                  <a:lnTo>
                    <a:pt x="577" y="113"/>
                  </a:lnTo>
                  <a:lnTo>
                    <a:pt x="578" y="113"/>
                  </a:lnTo>
                  <a:lnTo>
                    <a:pt x="579" y="113"/>
                  </a:lnTo>
                  <a:lnTo>
                    <a:pt x="580" y="113"/>
                  </a:lnTo>
                  <a:lnTo>
                    <a:pt x="579" y="111"/>
                  </a:lnTo>
                  <a:lnTo>
                    <a:pt x="578" y="111"/>
                  </a:lnTo>
                  <a:lnTo>
                    <a:pt x="577" y="111"/>
                  </a:lnTo>
                  <a:lnTo>
                    <a:pt x="576" y="112"/>
                  </a:lnTo>
                  <a:lnTo>
                    <a:pt x="575" y="111"/>
                  </a:lnTo>
                  <a:lnTo>
                    <a:pt x="575" y="110"/>
                  </a:lnTo>
                  <a:lnTo>
                    <a:pt x="574" y="110"/>
                  </a:lnTo>
                  <a:lnTo>
                    <a:pt x="574" y="111"/>
                  </a:lnTo>
                  <a:lnTo>
                    <a:pt x="575" y="112"/>
                  </a:lnTo>
                  <a:lnTo>
                    <a:pt x="575" y="113"/>
                  </a:lnTo>
                  <a:lnTo>
                    <a:pt x="574" y="113"/>
                  </a:lnTo>
                  <a:lnTo>
                    <a:pt x="573" y="111"/>
                  </a:lnTo>
                  <a:lnTo>
                    <a:pt x="570" y="109"/>
                  </a:lnTo>
                  <a:lnTo>
                    <a:pt x="567" y="108"/>
                  </a:lnTo>
                  <a:lnTo>
                    <a:pt x="565" y="109"/>
                  </a:lnTo>
                  <a:lnTo>
                    <a:pt x="564" y="109"/>
                  </a:lnTo>
                  <a:lnTo>
                    <a:pt x="559" y="109"/>
                  </a:lnTo>
                  <a:lnTo>
                    <a:pt x="558" y="108"/>
                  </a:lnTo>
                  <a:lnTo>
                    <a:pt x="557" y="108"/>
                  </a:lnTo>
                  <a:lnTo>
                    <a:pt x="550" y="108"/>
                  </a:lnTo>
                  <a:lnTo>
                    <a:pt x="547" y="107"/>
                  </a:lnTo>
                  <a:lnTo>
                    <a:pt x="542" y="107"/>
                  </a:lnTo>
                  <a:lnTo>
                    <a:pt x="539" y="106"/>
                  </a:lnTo>
                  <a:lnTo>
                    <a:pt x="535" y="107"/>
                  </a:lnTo>
                  <a:lnTo>
                    <a:pt x="535" y="107"/>
                  </a:lnTo>
                  <a:lnTo>
                    <a:pt x="533" y="107"/>
                  </a:lnTo>
                  <a:lnTo>
                    <a:pt x="531" y="105"/>
                  </a:lnTo>
                  <a:lnTo>
                    <a:pt x="529" y="104"/>
                  </a:lnTo>
                  <a:lnTo>
                    <a:pt x="529" y="103"/>
                  </a:lnTo>
                  <a:lnTo>
                    <a:pt x="523" y="102"/>
                  </a:lnTo>
                  <a:lnTo>
                    <a:pt x="522" y="102"/>
                  </a:lnTo>
                  <a:lnTo>
                    <a:pt x="519" y="101"/>
                  </a:lnTo>
                  <a:lnTo>
                    <a:pt x="515" y="98"/>
                  </a:lnTo>
                  <a:lnTo>
                    <a:pt x="511" y="96"/>
                  </a:lnTo>
                  <a:lnTo>
                    <a:pt x="508" y="100"/>
                  </a:lnTo>
                  <a:lnTo>
                    <a:pt x="508" y="99"/>
                  </a:lnTo>
                  <a:lnTo>
                    <a:pt x="500" y="98"/>
                  </a:lnTo>
                  <a:lnTo>
                    <a:pt x="499" y="96"/>
                  </a:lnTo>
                  <a:lnTo>
                    <a:pt x="498" y="95"/>
                  </a:lnTo>
                  <a:lnTo>
                    <a:pt x="497" y="95"/>
                  </a:lnTo>
                  <a:lnTo>
                    <a:pt x="496" y="95"/>
                  </a:lnTo>
                  <a:lnTo>
                    <a:pt x="497" y="94"/>
                  </a:lnTo>
                  <a:lnTo>
                    <a:pt x="497" y="93"/>
                  </a:lnTo>
                  <a:lnTo>
                    <a:pt x="498" y="92"/>
                  </a:lnTo>
                  <a:lnTo>
                    <a:pt x="499" y="91"/>
                  </a:lnTo>
                  <a:lnTo>
                    <a:pt x="499" y="91"/>
                  </a:lnTo>
                  <a:lnTo>
                    <a:pt x="498" y="90"/>
                  </a:lnTo>
                  <a:lnTo>
                    <a:pt x="497" y="89"/>
                  </a:lnTo>
                  <a:lnTo>
                    <a:pt x="489" y="89"/>
                  </a:lnTo>
                  <a:lnTo>
                    <a:pt x="487" y="90"/>
                  </a:lnTo>
                  <a:lnTo>
                    <a:pt x="487" y="92"/>
                  </a:lnTo>
                  <a:lnTo>
                    <a:pt x="486" y="94"/>
                  </a:lnTo>
                  <a:lnTo>
                    <a:pt x="485" y="95"/>
                  </a:lnTo>
                  <a:lnTo>
                    <a:pt x="483" y="95"/>
                  </a:lnTo>
                  <a:lnTo>
                    <a:pt x="484" y="97"/>
                  </a:lnTo>
                  <a:lnTo>
                    <a:pt x="483" y="98"/>
                  </a:lnTo>
                  <a:lnTo>
                    <a:pt x="481" y="98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6" y="100"/>
                  </a:lnTo>
                  <a:lnTo>
                    <a:pt x="475" y="101"/>
                  </a:lnTo>
                  <a:lnTo>
                    <a:pt x="472" y="102"/>
                  </a:lnTo>
                  <a:lnTo>
                    <a:pt x="469" y="106"/>
                  </a:lnTo>
                  <a:lnTo>
                    <a:pt x="467" y="108"/>
                  </a:lnTo>
                  <a:lnTo>
                    <a:pt x="463" y="107"/>
                  </a:lnTo>
                  <a:lnTo>
                    <a:pt x="460" y="108"/>
                  </a:lnTo>
                  <a:lnTo>
                    <a:pt x="458" y="108"/>
                  </a:lnTo>
                  <a:lnTo>
                    <a:pt x="457" y="107"/>
                  </a:lnTo>
                  <a:lnTo>
                    <a:pt x="457" y="107"/>
                  </a:lnTo>
                  <a:lnTo>
                    <a:pt x="454" y="105"/>
                  </a:lnTo>
                  <a:lnTo>
                    <a:pt x="452" y="107"/>
                  </a:lnTo>
                  <a:lnTo>
                    <a:pt x="451" y="107"/>
                  </a:lnTo>
                  <a:lnTo>
                    <a:pt x="451" y="107"/>
                  </a:lnTo>
                  <a:lnTo>
                    <a:pt x="450" y="106"/>
                  </a:lnTo>
                  <a:lnTo>
                    <a:pt x="449" y="104"/>
                  </a:lnTo>
                  <a:lnTo>
                    <a:pt x="448" y="102"/>
                  </a:lnTo>
                  <a:lnTo>
                    <a:pt x="448" y="101"/>
                  </a:lnTo>
                  <a:lnTo>
                    <a:pt x="447" y="101"/>
                  </a:lnTo>
                  <a:lnTo>
                    <a:pt x="446" y="100"/>
                  </a:lnTo>
                  <a:lnTo>
                    <a:pt x="445" y="98"/>
                  </a:lnTo>
                  <a:lnTo>
                    <a:pt x="445" y="96"/>
                  </a:lnTo>
                  <a:lnTo>
                    <a:pt x="441" y="95"/>
                  </a:lnTo>
                  <a:lnTo>
                    <a:pt x="439" y="95"/>
                  </a:lnTo>
                  <a:lnTo>
                    <a:pt x="439" y="96"/>
                  </a:lnTo>
                  <a:lnTo>
                    <a:pt x="438" y="96"/>
                  </a:lnTo>
                  <a:lnTo>
                    <a:pt x="437" y="96"/>
                  </a:lnTo>
                  <a:lnTo>
                    <a:pt x="436" y="98"/>
                  </a:lnTo>
                  <a:lnTo>
                    <a:pt x="434" y="97"/>
                  </a:lnTo>
                  <a:lnTo>
                    <a:pt x="432" y="97"/>
                  </a:lnTo>
                  <a:lnTo>
                    <a:pt x="429" y="98"/>
                  </a:lnTo>
                  <a:lnTo>
                    <a:pt x="427" y="101"/>
                  </a:lnTo>
                  <a:lnTo>
                    <a:pt x="424" y="104"/>
                  </a:lnTo>
                  <a:lnTo>
                    <a:pt x="422" y="105"/>
                  </a:lnTo>
                  <a:lnTo>
                    <a:pt x="423" y="106"/>
                  </a:lnTo>
                  <a:lnTo>
                    <a:pt x="424" y="107"/>
                  </a:lnTo>
                  <a:lnTo>
                    <a:pt x="424" y="108"/>
                  </a:lnTo>
                  <a:lnTo>
                    <a:pt x="422" y="108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22" y="111"/>
                  </a:lnTo>
                  <a:lnTo>
                    <a:pt x="424" y="111"/>
                  </a:lnTo>
                  <a:lnTo>
                    <a:pt x="425" y="111"/>
                  </a:lnTo>
                  <a:lnTo>
                    <a:pt x="413" y="118"/>
                  </a:lnTo>
                  <a:lnTo>
                    <a:pt x="404" y="123"/>
                  </a:lnTo>
                  <a:lnTo>
                    <a:pt x="401" y="124"/>
                  </a:lnTo>
                  <a:lnTo>
                    <a:pt x="397" y="124"/>
                  </a:lnTo>
                  <a:lnTo>
                    <a:pt x="393" y="123"/>
                  </a:lnTo>
                  <a:lnTo>
                    <a:pt x="383" y="118"/>
                  </a:lnTo>
                  <a:lnTo>
                    <a:pt x="381" y="117"/>
                  </a:lnTo>
                  <a:lnTo>
                    <a:pt x="380" y="117"/>
                  </a:lnTo>
                  <a:lnTo>
                    <a:pt x="377" y="117"/>
                  </a:lnTo>
                  <a:lnTo>
                    <a:pt x="372" y="120"/>
                  </a:lnTo>
                  <a:lnTo>
                    <a:pt x="370" y="120"/>
                  </a:lnTo>
                  <a:lnTo>
                    <a:pt x="368" y="122"/>
                  </a:lnTo>
                  <a:lnTo>
                    <a:pt x="366" y="124"/>
                  </a:lnTo>
                  <a:lnTo>
                    <a:pt x="366" y="127"/>
                  </a:lnTo>
                  <a:lnTo>
                    <a:pt x="367" y="130"/>
                  </a:lnTo>
                  <a:lnTo>
                    <a:pt x="368" y="132"/>
                  </a:lnTo>
                  <a:lnTo>
                    <a:pt x="371" y="132"/>
                  </a:lnTo>
                  <a:lnTo>
                    <a:pt x="372" y="133"/>
                  </a:lnTo>
                  <a:lnTo>
                    <a:pt x="373" y="135"/>
                  </a:lnTo>
                  <a:lnTo>
                    <a:pt x="375" y="138"/>
                  </a:lnTo>
                  <a:lnTo>
                    <a:pt x="375" y="140"/>
                  </a:lnTo>
                  <a:lnTo>
                    <a:pt x="376" y="140"/>
                  </a:lnTo>
                  <a:lnTo>
                    <a:pt x="379" y="143"/>
                  </a:lnTo>
                  <a:lnTo>
                    <a:pt x="380" y="144"/>
                  </a:lnTo>
                  <a:lnTo>
                    <a:pt x="382" y="144"/>
                  </a:lnTo>
                  <a:lnTo>
                    <a:pt x="383" y="144"/>
                  </a:lnTo>
                  <a:lnTo>
                    <a:pt x="384" y="143"/>
                  </a:lnTo>
                  <a:lnTo>
                    <a:pt x="385" y="144"/>
                  </a:lnTo>
                  <a:lnTo>
                    <a:pt x="386" y="146"/>
                  </a:lnTo>
                  <a:lnTo>
                    <a:pt x="386" y="147"/>
                  </a:lnTo>
                  <a:lnTo>
                    <a:pt x="385" y="147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78" y="152"/>
                  </a:lnTo>
                  <a:lnTo>
                    <a:pt x="379" y="155"/>
                  </a:lnTo>
                  <a:lnTo>
                    <a:pt x="382" y="161"/>
                  </a:lnTo>
                  <a:lnTo>
                    <a:pt x="383" y="162"/>
                  </a:lnTo>
                  <a:lnTo>
                    <a:pt x="386" y="163"/>
                  </a:lnTo>
                  <a:lnTo>
                    <a:pt x="390" y="164"/>
                  </a:lnTo>
                  <a:lnTo>
                    <a:pt x="391" y="165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5" y="163"/>
                  </a:lnTo>
                  <a:lnTo>
                    <a:pt x="395" y="162"/>
                  </a:lnTo>
                  <a:lnTo>
                    <a:pt x="395" y="161"/>
                  </a:lnTo>
                  <a:lnTo>
                    <a:pt x="393" y="158"/>
                  </a:lnTo>
                  <a:lnTo>
                    <a:pt x="394" y="157"/>
                  </a:lnTo>
                  <a:lnTo>
                    <a:pt x="393" y="156"/>
                  </a:lnTo>
                  <a:lnTo>
                    <a:pt x="395" y="156"/>
                  </a:lnTo>
                  <a:lnTo>
                    <a:pt x="397" y="158"/>
                  </a:lnTo>
                  <a:lnTo>
                    <a:pt x="399" y="163"/>
                  </a:lnTo>
                  <a:lnTo>
                    <a:pt x="400" y="164"/>
                  </a:lnTo>
                  <a:lnTo>
                    <a:pt x="402" y="167"/>
                  </a:lnTo>
                  <a:lnTo>
                    <a:pt x="404" y="168"/>
                  </a:lnTo>
                  <a:lnTo>
                    <a:pt x="406" y="167"/>
                  </a:lnTo>
                  <a:lnTo>
                    <a:pt x="407" y="167"/>
                  </a:lnTo>
                  <a:lnTo>
                    <a:pt x="409" y="168"/>
                  </a:lnTo>
                  <a:lnTo>
                    <a:pt x="410" y="168"/>
                  </a:lnTo>
                  <a:lnTo>
                    <a:pt x="411" y="168"/>
                  </a:lnTo>
                  <a:lnTo>
                    <a:pt x="412" y="171"/>
                  </a:lnTo>
                  <a:lnTo>
                    <a:pt x="413" y="172"/>
                  </a:lnTo>
                  <a:lnTo>
                    <a:pt x="415" y="172"/>
                  </a:lnTo>
                  <a:lnTo>
                    <a:pt x="418" y="175"/>
                  </a:lnTo>
                  <a:lnTo>
                    <a:pt x="423" y="183"/>
                  </a:lnTo>
                  <a:lnTo>
                    <a:pt x="428" y="188"/>
                  </a:lnTo>
                  <a:lnTo>
                    <a:pt x="430" y="192"/>
                  </a:lnTo>
                  <a:lnTo>
                    <a:pt x="427" y="194"/>
                  </a:lnTo>
                  <a:lnTo>
                    <a:pt x="423" y="195"/>
                  </a:lnTo>
                  <a:lnTo>
                    <a:pt x="421" y="194"/>
                  </a:lnTo>
                  <a:lnTo>
                    <a:pt x="421" y="192"/>
                  </a:lnTo>
                  <a:lnTo>
                    <a:pt x="420" y="191"/>
                  </a:lnTo>
                  <a:lnTo>
                    <a:pt x="419" y="189"/>
                  </a:lnTo>
                  <a:lnTo>
                    <a:pt x="417" y="188"/>
                  </a:lnTo>
                  <a:lnTo>
                    <a:pt x="415" y="187"/>
                  </a:lnTo>
                  <a:lnTo>
                    <a:pt x="413" y="184"/>
                  </a:lnTo>
                  <a:lnTo>
                    <a:pt x="411" y="180"/>
                  </a:lnTo>
                  <a:lnTo>
                    <a:pt x="409" y="177"/>
                  </a:lnTo>
                  <a:lnTo>
                    <a:pt x="406" y="175"/>
                  </a:lnTo>
                  <a:lnTo>
                    <a:pt x="398" y="174"/>
                  </a:lnTo>
                  <a:lnTo>
                    <a:pt x="396" y="173"/>
                  </a:lnTo>
                  <a:lnTo>
                    <a:pt x="393" y="171"/>
                  </a:lnTo>
                  <a:lnTo>
                    <a:pt x="391" y="168"/>
                  </a:lnTo>
                  <a:lnTo>
                    <a:pt x="388" y="167"/>
                  </a:lnTo>
                  <a:lnTo>
                    <a:pt x="387" y="166"/>
                  </a:lnTo>
                  <a:lnTo>
                    <a:pt x="384" y="167"/>
                  </a:lnTo>
                  <a:lnTo>
                    <a:pt x="380" y="166"/>
                  </a:lnTo>
                  <a:lnTo>
                    <a:pt x="379" y="166"/>
                  </a:lnTo>
                  <a:lnTo>
                    <a:pt x="374" y="168"/>
                  </a:lnTo>
                  <a:lnTo>
                    <a:pt x="373" y="168"/>
                  </a:lnTo>
                  <a:lnTo>
                    <a:pt x="370" y="167"/>
                  </a:lnTo>
                  <a:lnTo>
                    <a:pt x="369" y="168"/>
                  </a:lnTo>
                  <a:lnTo>
                    <a:pt x="369" y="168"/>
                  </a:lnTo>
                  <a:lnTo>
                    <a:pt x="368" y="168"/>
                  </a:lnTo>
                  <a:lnTo>
                    <a:pt x="367" y="171"/>
                  </a:lnTo>
                  <a:lnTo>
                    <a:pt x="366" y="173"/>
                  </a:lnTo>
                  <a:lnTo>
                    <a:pt x="366" y="175"/>
                  </a:lnTo>
                  <a:lnTo>
                    <a:pt x="368" y="179"/>
                  </a:lnTo>
                  <a:lnTo>
                    <a:pt x="368" y="180"/>
                  </a:lnTo>
                  <a:lnTo>
                    <a:pt x="369" y="180"/>
                  </a:lnTo>
                  <a:lnTo>
                    <a:pt x="373" y="182"/>
                  </a:lnTo>
                  <a:lnTo>
                    <a:pt x="373" y="184"/>
                  </a:lnTo>
                  <a:lnTo>
                    <a:pt x="374" y="186"/>
                  </a:lnTo>
                  <a:lnTo>
                    <a:pt x="375" y="186"/>
                  </a:lnTo>
                  <a:lnTo>
                    <a:pt x="376" y="186"/>
                  </a:lnTo>
                  <a:lnTo>
                    <a:pt x="382" y="189"/>
                  </a:lnTo>
                  <a:lnTo>
                    <a:pt x="384" y="189"/>
                  </a:lnTo>
                  <a:lnTo>
                    <a:pt x="385" y="189"/>
                  </a:lnTo>
                  <a:lnTo>
                    <a:pt x="386" y="191"/>
                  </a:lnTo>
                  <a:lnTo>
                    <a:pt x="387" y="192"/>
                  </a:lnTo>
                  <a:lnTo>
                    <a:pt x="389" y="192"/>
                  </a:lnTo>
                  <a:lnTo>
                    <a:pt x="392" y="194"/>
                  </a:lnTo>
                  <a:lnTo>
                    <a:pt x="393" y="196"/>
                  </a:lnTo>
                  <a:lnTo>
                    <a:pt x="393" y="197"/>
                  </a:lnTo>
                  <a:lnTo>
                    <a:pt x="392" y="198"/>
                  </a:lnTo>
                  <a:lnTo>
                    <a:pt x="392" y="198"/>
                  </a:lnTo>
                  <a:lnTo>
                    <a:pt x="392" y="199"/>
                  </a:lnTo>
                  <a:lnTo>
                    <a:pt x="394" y="201"/>
                  </a:lnTo>
                  <a:lnTo>
                    <a:pt x="395" y="202"/>
                  </a:lnTo>
                  <a:lnTo>
                    <a:pt x="394" y="203"/>
                  </a:lnTo>
                  <a:lnTo>
                    <a:pt x="393" y="203"/>
                  </a:lnTo>
                  <a:lnTo>
                    <a:pt x="392" y="204"/>
                  </a:lnTo>
                  <a:lnTo>
                    <a:pt x="393" y="204"/>
                  </a:lnTo>
                  <a:lnTo>
                    <a:pt x="393" y="205"/>
                  </a:lnTo>
                  <a:lnTo>
                    <a:pt x="394" y="205"/>
                  </a:lnTo>
                  <a:lnTo>
                    <a:pt x="395" y="204"/>
                  </a:lnTo>
                  <a:lnTo>
                    <a:pt x="395" y="205"/>
                  </a:lnTo>
                  <a:lnTo>
                    <a:pt x="395" y="206"/>
                  </a:lnTo>
                  <a:lnTo>
                    <a:pt x="396" y="207"/>
                  </a:lnTo>
                  <a:lnTo>
                    <a:pt x="396" y="208"/>
                  </a:lnTo>
                  <a:lnTo>
                    <a:pt x="393" y="210"/>
                  </a:lnTo>
                  <a:lnTo>
                    <a:pt x="393" y="210"/>
                  </a:lnTo>
                  <a:lnTo>
                    <a:pt x="394" y="211"/>
                  </a:lnTo>
                  <a:lnTo>
                    <a:pt x="394" y="212"/>
                  </a:lnTo>
                  <a:lnTo>
                    <a:pt x="392" y="212"/>
                  </a:lnTo>
                  <a:lnTo>
                    <a:pt x="391" y="213"/>
                  </a:lnTo>
                  <a:lnTo>
                    <a:pt x="391" y="214"/>
                  </a:lnTo>
                  <a:lnTo>
                    <a:pt x="393" y="214"/>
                  </a:lnTo>
                  <a:lnTo>
                    <a:pt x="393" y="215"/>
                  </a:lnTo>
                  <a:lnTo>
                    <a:pt x="389" y="215"/>
                  </a:lnTo>
                  <a:lnTo>
                    <a:pt x="387" y="215"/>
                  </a:lnTo>
                  <a:lnTo>
                    <a:pt x="387" y="213"/>
                  </a:lnTo>
                  <a:lnTo>
                    <a:pt x="387" y="212"/>
                  </a:lnTo>
                  <a:lnTo>
                    <a:pt x="386" y="212"/>
                  </a:lnTo>
                  <a:lnTo>
                    <a:pt x="385" y="213"/>
                  </a:lnTo>
                  <a:lnTo>
                    <a:pt x="385" y="212"/>
                  </a:lnTo>
                  <a:lnTo>
                    <a:pt x="385" y="211"/>
                  </a:lnTo>
                  <a:lnTo>
                    <a:pt x="382" y="209"/>
                  </a:lnTo>
                  <a:lnTo>
                    <a:pt x="381" y="208"/>
                  </a:lnTo>
                  <a:lnTo>
                    <a:pt x="380" y="207"/>
                  </a:lnTo>
                  <a:lnTo>
                    <a:pt x="379" y="206"/>
                  </a:lnTo>
                  <a:lnTo>
                    <a:pt x="379" y="207"/>
                  </a:lnTo>
                  <a:lnTo>
                    <a:pt x="379" y="208"/>
                  </a:lnTo>
                  <a:lnTo>
                    <a:pt x="379" y="209"/>
                  </a:lnTo>
                  <a:lnTo>
                    <a:pt x="375" y="203"/>
                  </a:lnTo>
                  <a:lnTo>
                    <a:pt x="375" y="202"/>
                  </a:lnTo>
                  <a:lnTo>
                    <a:pt x="375" y="199"/>
                  </a:lnTo>
                  <a:lnTo>
                    <a:pt x="375" y="198"/>
                  </a:lnTo>
                  <a:lnTo>
                    <a:pt x="375" y="198"/>
                  </a:lnTo>
                  <a:lnTo>
                    <a:pt x="374" y="198"/>
                  </a:lnTo>
                  <a:lnTo>
                    <a:pt x="373" y="197"/>
                  </a:lnTo>
                  <a:lnTo>
                    <a:pt x="373" y="196"/>
                  </a:lnTo>
                  <a:lnTo>
                    <a:pt x="373" y="195"/>
                  </a:lnTo>
                  <a:lnTo>
                    <a:pt x="365" y="184"/>
                  </a:lnTo>
                  <a:lnTo>
                    <a:pt x="361" y="182"/>
                  </a:lnTo>
                  <a:lnTo>
                    <a:pt x="360" y="181"/>
                  </a:lnTo>
                  <a:lnTo>
                    <a:pt x="353" y="180"/>
                  </a:lnTo>
                  <a:lnTo>
                    <a:pt x="348" y="178"/>
                  </a:lnTo>
                  <a:lnTo>
                    <a:pt x="343" y="177"/>
                  </a:lnTo>
                  <a:lnTo>
                    <a:pt x="340" y="177"/>
                  </a:lnTo>
                  <a:lnTo>
                    <a:pt x="336" y="179"/>
                  </a:lnTo>
                  <a:lnTo>
                    <a:pt x="335" y="183"/>
                  </a:lnTo>
                  <a:lnTo>
                    <a:pt x="334" y="185"/>
                  </a:lnTo>
                  <a:lnTo>
                    <a:pt x="335" y="187"/>
                  </a:lnTo>
                  <a:lnTo>
                    <a:pt x="336" y="189"/>
                  </a:lnTo>
                  <a:lnTo>
                    <a:pt x="336" y="191"/>
                  </a:lnTo>
                  <a:lnTo>
                    <a:pt x="336" y="192"/>
                  </a:lnTo>
                  <a:lnTo>
                    <a:pt x="337" y="192"/>
                  </a:lnTo>
                  <a:lnTo>
                    <a:pt x="339" y="192"/>
                  </a:lnTo>
                  <a:lnTo>
                    <a:pt x="340" y="192"/>
                  </a:lnTo>
                  <a:lnTo>
                    <a:pt x="341" y="193"/>
                  </a:lnTo>
                  <a:lnTo>
                    <a:pt x="342" y="195"/>
                  </a:lnTo>
                  <a:lnTo>
                    <a:pt x="346" y="202"/>
                  </a:lnTo>
                  <a:lnTo>
                    <a:pt x="348" y="204"/>
                  </a:lnTo>
                  <a:lnTo>
                    <a:pt x="358" y="210"/>
                  </a:lnTo>
                  <a:lnTo>
                    <a:pt x="364" y="211"/>
                  </a:lnTo>
                  <a:lnTo>
                    <a:pt x="365" y="212"/>
                  </a:lnTo>
                  <a:lnTo>
                    <a:pt x="365" y="213"/>
                  </a:lnTo>
                  <a:lnTo>
                    <a:pt x="365" y="214"/>
                  </a:lnTo>
                  <a:lnTo>
                    <a:pt x="366" y="216"/>
                  </a:lnTo>
                  <a:lnTo>
                    <a:pt x="366" y="216"/>
                  </a:lnTo>
                  <a:lnTo>
                    <a:pt x="368" y="217"/>
                  </a:lnTo>
                  <a:lnTo>
                    <a:pt x="370" y="217"/>
                  </a:lnTo>
                  <a:lnTo>
                    <a:pt x="372" y="217"/>
                  </a:lnTo>
                  <a:lnTo>
                    <a:pt x="371" y="218"/>
                  </a:lnTo>
                  <a:lnTo>
                    <a:pt x="369" y="219"/>
                  </a:lnTo>
                  <a:lnTo>
                    <a:pt x="367" y="220"/>
                  </a:lnTo>
                  <a:lnTo>
                    <a:pt x="360" y="218"/>
                  </a:lnTo>
                  <a:lnTo>
                    <a:pt x="346" y="213"/>
                  </a:lnTo>
                  <a:lnTo>
                    <a:pt x="344" y="212"/>
                  </a:lnTo>
                  <a:lnTo>
                    <a:pt x="337" y="214"/>
                  </a:lnTo>
                  <a:lnTo>
                    <a:pt x="336" y="214"/>
                  </a:lnTo>
                  <a:lnTo>
                    <a:pt x="336" y="213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8" y="208"/>
                  </a:lnTo>
                  <a:lnTo>
                    <a:pt x="336" y="206"/>
                  </a:lnTo>
                  <a:lnTo>
                    <a:pt x="336" y="205"/>
                  </a:lnTo>
                  <a:lnTo>
                    <a:pt x="336" y="203"/>
                  </a:lnTo>
                  <a:lnTo>
                    <a:pt x="334" y="201"/>
                  </a:lnTo>
                  <a:lnTo>
                    <a:pt x="332" y="199"/>
                  </a:lnTo>
                  <a:lnTo>
                    <a:pt x="331" y="198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2" y="185"/>
                  </a:lnTo>
                  <a:lnTo>
                    <a:pt x="330" y="182"/>
                  </a:lnTo>
                  <a:lnTo>
                    <a:pt x="327" y="180"/>
                  </a:lnTo>
                  <a:lnTo>
                    <a:pt x="325" y="179"/>
                  </a:lnTo>
                  <a:lnTo>
                    <a:pt x="322" y="178"/>
                  </a:lnTo>
                  <a:lnTo>
                    <a:pt x="320" y="177"/>
                  </a:lnTo>
                  <a:lnTo>
                    <a:pt x="318" y="176"/>
                  </a:lnTo>
                  <a:lnTo>
                    <a:pt x="318" y="177"/>
                  </a:lnTo>
                  <a:lnTo>
                    <a:pt x="312" y="174"/>
                  </a:lnTo>
                  <a:lnTo>
                    <a:pt x="312" y="174"/>
                  </a:lnTo>
                  <a:lnTo>
                    <a:pt x="311" y="173"/>
                  </a:lnTo>
                  <a:lnTo>
                    <a:pt x="308" y="172"/>
                  </a:lnTo>
                  <a:lnTo>
                    <a:pt x="306" y="171"/>
                  </a:lnTo>
                  <a:lnTo>
                    <a:pt x="305" y="168"/>
                  </a:lnTo>
                  <a:lnTo>
                    <a:pt x="300" y="165"/>
                  </a:lnTo>
                  <a:lnTo>
                    <a:pt x="299" y="164"/>
                  </a:lnTo>
                  <a:lnTo>
                    <a:pt x="297" y="163"/>
                  </a:lnTo>
                  <a:lnTo>
                    <a:pt x="294" y="164"/>
                  </a:lnTo>
                  <a:lnTo>
                    <a:pt x="294" y="162"/>
                  </a:lnTo>
                  <a:lnTo>
                    <a:pt x="294" y="160"/>
                  </a:lnTo>
                  <a:lnTo>
                    <a:pt x="291" y="156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88" y="152"/>
                  </a:lnTo>
                  <a:lnTo>
                    <a:pt x="288" y="150"/>
                  </a:lnTo>
                  <a:lnTo>
                    <a:pt x="289" y="150"/>
                  </a:lnTo>
                  <a:lnTo>
                    <a:pt x="295" y="149"/>
                  </a:lnTo>
                  <a:lnTo>
                    <a:pt x="299" y="149"/>
                  </a:lnTo>
                  <a:lnTo>
                    <a:pt x="300" y="147"/>
                  </a:lnTo>
                  <a:lnTo>
                    <a:pt x="300" y="146"/>
                  </a:lnTo>
                  <a:lnTo>
                    <a:pt x="301" y="145"/>
                  </a:lnTo>
                  <a:lnTo>
                    <a:pt x="302" y="144"/>
                  </a:lnTo>
                  <a:lnTo>
                    <a:pt x="302" y="142"/>
                  </a:lnTo>
                  <a:lnTo>
                    <a:pt x="300" y="141"/>
                  </a:lnTo>
                  <a:lnTo>
                    <a:pt x="299" y="140"/>
                  </a:lnTo>
                  <a:lnTo>
                    <a:pt x="299" y="139"/>
                  </a:lnTo>
                  <a:lnTo>
                    <a:pt x="300" y="138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4" y="133"/>
                  </a:lnTo>
                  <a:lnTo>
                    <a:pt x="291" y="134"/>
                  </a:lnTo>
                  <a:lnTo>
                    <a:pt x="291" y="136"/>
                  </a:lnTo>
                  <a:lnTo>
                    <a:pt x="291" y="138"/>
                  </a:lnTo>
                  <a:lnTo>
                    <a:pt x="290" y="139"/>
                  </a:lnTo>
                  <a:lnTo>
                    <a:pt x="289" y="140"/>
                  </a:lnTo>
                  <a:lnTo>
                    <a:pt x="288" y="141"/>
                  </a:lnTo>
                  <a:lnTo>
                    <a:pt x="287" y="142"/>
                  </a:lnTo>
                  <a:lnTo>
                    <a:pt x="288" y="142"/>
                  </a:lnTo>
                  <a:lnTo>
                    <a:pt x="285" y="142"/>
                  </a:lnTo>
                  <a:lnTo>
                    <a:pt x="284" y="141"/>
                  </a:lnTo>
                  <a:lnTo>
                    <a:pt x="282" y="143"/>
                  </a:lnTo>
                  <a:lnTo>
                    <a:pt x="281" y="144"/>
                  </a:lnTo>
                  <a:lnTo>
                    <a:pt x="281" y="145"/>
                  </a:lnTo>
                  <a:lnTo>
                    <a:pt x="282" y="148"/>
                  </a:lnTo>
                  <a:lnTo>
                    <a:pt x="281" y="148"/>
                  </a:lnTo>
                  <a:lnTo>
                    <a:pt x="280" y="147"/>
                  </a:lnTo>
                  <a:lnTo>
                    <a:pt x="280" y="149"/>
                  </a:lnTo>
                  <a:lnTo>
                    <a:pt x="280" y="148"/>
                  </a:lnTo>
                  <a:lnTo>
                    <a:pt x="279" y="148"/>
                  </a:lnTo>
                  <a:lnTo>
                    <a:pt x="278" y="149"/>
                  </a:lnTo>
                  <a:lnTo>
                    <a:pt x="276" y="149"/>
                  </a:lnTo>
                  <a:lnTo>
                    <a:pt x="276" y="148"/>
                  </a:lnTo>
                  <a:lnTo>
                    <a:pt x="276" y="147"/>
                  </a:lnTo>
                  <a:lnTo>
                    <a:pt x="275" y="147"/>
                  </a:lnTo>
                  <a:lnTo>
                    <a:pt x="273" y="149"/>
                  </a:lnTo>
                  <a:lnTo>
                    <a:pt x="273" y="150"/>
                  </a:lnTo>
                  <a:lnTo>
                    <a:pt x="275" y="151"/>
                  </a:lnTo>
                  <a:lnTo>
                    <a:pt x="274" y="151"/>
                  </a:lnTo>
                  <a:lnTo>
                    <a:pt x="273" y="151"/>
                  </a:lnTo>
                  <a:lnTo>
                    <a:pt x="273" y="152"/>
                  </a:lnTo>
                  <a:lnTo>
                    <a:pt x="273" y="153"/>
                  </a:lnTo>
                  <a:lnTo>
                    <a:pt x="272" y="154"/>
                  </a:lnTo>
                  <a:lnTo>
                    <a:pt x="271" y="154"/>
                  </a:lnTo>
                  <a:lnTo>
                    <a:pt x="270" y="153"/>
                  </a:lnTo>
                  <a:lnTo>
                    <a:pt x="268" y="153"/>
                  </a:lnTo>
                  <a:lnTo>
                    <a:pt x="267" y="153"/>
                  </a:lnTo>
                  <a:lnTo>
                    <a:pt x="266" y="154"/>
                  </a:lnTo>
                  <a:lnTo>
                    <a:pt x="267" y="156"/>
                  </a:lnTo>
                  <a:lnTo>
                    <a:pt x="268" y="157"/>
                  </a:lnTo>
                  <a:lnTo>
                    <a:pt x="269" y="159"/>
                  </a:lnTo>
                  <a:lnTo>
                    <a:pt x="269" y="161"/>
                  </a:lnTo>
                  <a:lnTo>
                    <a:pt x="270" y="162"/>
                  </a:lnTo>
                  <a:lnTo>
                    <a:pt x="270" y="163"/>
                  </a:lnTo>
                  <a:lnTo>
                    <a:pt x="271" y="164"/>
                  </a:lnTo>
                  <a:lnTo>
                    <a:pt x="273" y="165"/>
                  </a:lnTo>
                  <a:lnTo>
                    <a:pt x="273" y="166"/>
                  </a:lnTo>
                  <a:lnTo>
                    <a:pt x="272" y="168"/>
                  </a:lnTo>
                  <a:lnTo>
                    <a:pt x="270" y="173"/>
                  </a:lnTo>
                  <a:lnTo>
                    <a:pt x="267" y="181"/>
                  </a:lnTo>
                  <a:lnTo>
                    <a:pt x="267" y="182"/>
                  </a:lnTo>
                  <a:lnTo>
                    <a:pt x="264" y="190"/>
                  </a:lnTo>
                  <a:lnTo>
                    <a:pt x="264" y="192"/>
                  </a:lnTo>
                  <a:lnTo>
                    <a:pt x="264" y="194"/>
                  </a:lnTo>
                  <a:lnTo>
                    <a:pt x="264" y="197"/>
                  </a:lnTo>
                  <a:lnTo>
                    <a:pt x="265" y="199"/>
                  </a:lnTo>
                  <a:lnTo>
                    <a:pt x="265" y="202"/>
                  </a:lnTo>
                  <a:lnTo>
                    <a:pt x="265" y="203"/>
                  </a:lnTo>
                  <a:lnTo>
                    <a:pt x="266" y="204"/>
                  </a:lnTo>
                  <a:lnTo>
                    <a:pt x="267" y="204"/>
                  </a:lnTo>
                  <a:lnTo>
                    <a:pt x="268" y="208"/>
                  </a:lnTo>
                  <a:lnTo>
                    <a:pt x="272" y="211"/>
                  </a:lnTo>
                  <a:lnTo>
                    <a:pt x="273" y="212"/>
                  </a:lnTo>
                  <a:lnTo>
                    <a:pt x="274" y="212"/>
                  </a:lnTo>
                  <a:lnTo>
                    <a:pt x="276" y="213"/>
                  </a:lnTo>
                  <a:lnTo>
                    <a:pt x="276" y="214"/>
                  </a:lnTo>
                  <a:lnTo>
                    <a:pt x="277" y="214"/>
                  </a:lnTo>
                  <a:lnTo>
                    <a:pt x="277" y="215"/>
                  </a:lnTo>
                  <a:lnTo>
                    <a:pt x="277" y="216"/>
                  </a:lnTo>
                  <a:lnTo>
                    <a:pt x="277" y="217"/>
                  </a:lnTo>
                  <a:lnTo>
                    <a:pt x="279" y="222"/>
                  </a:lnTo>
                  <a:lnTo>
                    <a:pt x="280" y="223"/>
                  </a:lnTo>
                  <a:lnTo>
                    <a:pt x="281" y="224"/>
                  </a:lnTo>
                  <a:lnTo>
                    <a:pt x="284" y="228"/>
                  </a:lnTo>
                  <a:lnTo>
                    <a:pt x="286" y="228"/>
                  </a:lnTo>
                  <a:lnTo>
                    <a:pt x="288" y="229"/>
                  </a:lnTo>
                  <a:lnTo>
                    <a:pt x="289" y="233"/>
                  </a:lnTo>
                  <a:lnTo>
                    <a:pt x="290" y="234"/>
                  </a:lnTo>
                  <a:lnTo>
                    <a:pt x="291" y="236"/>
                  </a:lnTo>
                  <a:lnTo>
                    <a:pt x="292" y="239"/>
                  </a:lnTo>
                  <a:lnTo>
                    <a:pt x="292" y="241"/>
                  </a:lnTo>
                  <a:lnTo>
                    <a:pt x="292" y="243"/>
                  </a:lnTo>
                  <a:lnTo>
                    <a:pt x="295" y="250"/>
                  </a:lnTo>
                  <a:lnTo>
                    <a:pt x="297" y="257"/>
                  </a:lnTo>
                  <a:lnTo>
                    <a:pt x="299" y="258"/>
                  </a:lnTo>
                  <a:lnTo>
                    <a:pt x="300" y="260"/>
                  </a:lnTo>
                  <a:lnTo>
                    <a:pt x="304" y="263"/>
                  </a:lnTo>
                  <a:lnTo>
                    <a:pt x="309" y="265"/>
                  </a:lnTo>
                  <a:lnTo>
                    <a:pt x="312" y="268"/>
                  </a:lnTo>
                  <a:lnTo>
                    <a:pt x="313" y="269"/>
                  </a:lnTo>
                  <a:lnTo>
                    <a:pt x="314" y="272"/>
                  </a:lnTo>
                  <a:lnTo>
                    <a:pt x="315" y="274"/>
                  </a:lnTo>
                  <a:lnTo>
                    <a:pt x="323" y="282"/>
                  </a:lnTo>
                  <a:lnTo>
                    <a:pt x="324" y="285"/>
                  </a:lnTo>
                  <a:lnTo>
                    <a:pt x="328" y="288"/>
                  </a:lnTo>
                  <a:lnTo>
                    <a:pt x="330" y="295"/>
                  </a:lnTo>
                  <a:lnTo>
                    <a:pt x="335" y="304"/>
                  </a:lnTo>
                  <a:lnTo>
                    <a:pt x="335" y="306"/>
                  </a:lnTo>
                  <a:lnTo>
                    <a:pt x="334" y="306"/>
                  </a:lnTo>
                  <a:lnTo>
                    <a:pt x="331" y="309"/>
                  </a:lnTo>
                  <a:lnTo>
                    <a:pt x="330" y="309"/>
                  </a:lnTo>
                  <a:lnTo>
                    <a:pt x="326" y="310"/>
                  </a:lnTo>
                  <a:lnTo>
                    <a:pt x="324" y="311"/>
                  </a:lnTo>
                  <a:lnTo>
                    <a:pt x="323" y="311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2"/>
                  </a:lnTo>
                  <a:lnTo>
                    <a:pt x="324" y="313"/>
                  </a:lnTo>
                  <a:lnTo>
                    <a:pt x="323" y="313"/>
                  </a:lnTo>
                  <a:lnTo>
                    <a:pt x="323" y="314"/>
                  </a:lnTo>
                  <a:lnTo>
                    <a:pt x="322" y="314"/>
                  </a:lnTo>
                  <a:lnTo>
                    <a:pt x="321" y="314"/>
                  </a:lnTo>
                  <a:lnTo>
                    <a:pt x="319" y="314"/>
                  </a:lnTo>
                  <a:lnTo>
                    <a:pt x="317" y="314"/>
                  </a:lnTo>
                  <a:lnTo>
                    <a:pt x="316" y="315"/>
                  </a:lnTo>
                  <a:lnTo>
                    <a:pt x="314" y="316"/>
                  </a:lnTo>
                  <a:lnTo>
                    <a:pt x="312" y="316"/>
                  </a:lnTo>
                  <a:lnTo>
                    <a:pt x="308" y="315"/>
                  </a:lnTo>
                  <a:lnTo>
                    <a:pt x="309" y="313"/>
                  </a:lnTo>
                  <a:lnTo>
                    <a:pt x="311" y="312"/>
                  </a:lnTo>
                  <a:lnTo>
                    <a:pt x="310" y="311"/>
                  </a:lnTo>
                  <a:lnTo>
                    <a:pt x="311" y="309"/>
                  </a:lnTo>
                  <a:lnTo>
                    <a:pt x="314" y="308"/>
                  </a:lnTo>
                  <a:lnTo>
                    <a:pt x="314" y="309"/>
                  </a:lnTo>
                  <a:lnTo>
                    <a:pt x="313" y="314"/>
                  </a:lnTo>
                  <a:lnTo>
                    <a:pt x="319" y="311"/>
                  </a:lnTo>
                  <a:lnTo>
                    <a:pt x="320" y="309"/>
                  </a:lnTo>
                  <a:lnTo>
                    <a:pt x="319" y="308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2" y="308"/>
                  </a:lnTo>
                  <a:lnTo>
                    <a:pt x="322" y="309"/>
                  </a:lnTo>
                  <a:lnTo>
                    <a:pt x="323" y="308"/>
                  </a:lnTo>
                  <a:lnTo>
                    <a:pt x="323" y="306"/>
                  </a:lnTo>
                  <a:lnTo>
                    <a:pt x="324" y="306"/>
                  </a:lnTo>
                  <a:lnTo>
                    <a:pt x="323" y="304"/>
                  </a:lnTo>
                  <a:lnTo>
                    <a:pt x="321" y="300"/>
                  </a:lnTo>
                  <a:lnTo>
                    <a:pt x="319" y="299"/>
                  </a:lnTo>
                  <a:lnTo>
                    <a:pt x="320" y="297"/>
                  </a:lnTo>
                  <a:lnTo>
                    <a:pt x="319" y="295"/>
                  </a:lnTo>
                  <a:lnTo>
                    <a:pt x="318" y="294"/>
                  </a:lnTo>
                  <a:lnTo>
                    <a:pt x="316" y="292"/>
                  </a:lnTo>
                  <a:lnTo>
                    <a:pt x="314" y="291"/>
                  </a:lnTo>
                  <a:lnTo>
                    <a:pt x="312" y="290"/>
                  </a:lnTo>
                  <a:lnTo>
                    <a:pt x="306" y="289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05" y="288"/>
                  </a:lnTo>
                  <a:lnTo>
                    <a:pt x="304" y="285"/>
                  </a:lnTo>
                  <a:lnTo>
                    <a:pt x="303" y="285"/>
                  </a:lnTo>
                  <a:lnTo>
                    <a:pt x="300" y="285"/>
                  </a:lnTo>
                  <a:lnTo>
                    <a:pt x="299" y="284"/>
                  </a:lnTo>
                  <a:lnTo>
                    <a:pt x="298" y="284"/>
                  </a:lnTo>
                  <a:lnTo>
                    <a:pt x="299" y="286"/>
                  </a:lnTo>
                  <a:lnTo>
                    <a:pt x="299" y="287"/>
                  </a:lnTo>
                  <a:lnTo>
                    <a:pt x="298" y="288"/>
                  </a:lnTo>
                  <a:lnTo>
                    <a:pt x="297" y="288"/>
                  </a:lnTo>
                  <a:lnTo>
                    <a:pt x="298" y="290"/>
                  </a:lnTo>
                  <a:lnTo>
                    <a:pt x="299" y="291"/>
                  </a:lnTo>
                  <a:lnTo>
                    <a:pt x="296" y="292"/>
                  </a:lnTo>
                  <a:lnTo>
                    <a:pt x="293" y="292"/>
                  </a:lnTo>
                  <a:lnTo>
                    <a:pt x="289" y="293"/>
                  </a:lnTo>
                  <a:lnTo>
                    <a:pt x="288" y="294"/>
                  </a:lnTo>
                  <a:lnTo>
                    <a:pt x="288" y="300"/>
                  </a:lnTo>
                  <a:lnTo>
                    <a:pt x="288" y="300"/>
                  </a:lnTo>
                  <a:lnTo>
                    <a:pt x="291" y="308"/>
                  </a:lnTo>
                  <a:lnTo>
                    <a:pt x="292" y="306"/>
                  </a:lnTo>
                  <a:lnTo>
                    <a:pt x="293" y="306"/>
                  </a:lnTo>
                  <a:lnTo>
                    <a:pt x="293" y="304"/>
                  </a:lnTo>
                  <a:lnTo>
                    <a:pt x="294" y="304"/>
                  </a:lnTo>
                  <a:lnTo>
                    <a:pt x="294" y="305"/>
                  </a:lnTo>
                  <a:lnTo>
                    <a:pt x="294" y="306"/>
                  </a:lnTo>
                  <a:lnTo>
                    <a:pt x="295" y="306"/>
                  </a:lnTo>
                  <a:lnTo>
                    <a:pt x="296" y="307"/>
                  </a:lnTo>
                  <a:lnTo>
                    <a:pt x="296" y="310"/>
                  </a:lnTo>
                  <a:lnTo>
                    <a:pt x="297" y="312"/>
                  </a:lnTo>
                  <a:lnTo>
                    <a:pt x="298" y="313"/>
                  </a:lnTo>
                  <a:lnTo>
                    <a:pt x="298" y="312"/>
                  </a:lnTo>
                  <a:lnTo>
                    <a:pt x="299" y="312"/>
                  </a:lnTo>
                  <a:lnTo>
                    <a:pt x="299" y="312"/>
                  </a:lnTo>
                  <a:lnTo>
                    <a:pt x="298" y="311"/>
                  </a:lnTo>
                  <a:lnTo>
                    <a:pt x="300" y="312"/>
                  </a:lnTo>
                  <a:lnTo>
                    <a:pt x="301" y="314"/>
                  </a:lnTo>
                  <a:lnTo>
                    <a:pt x="302" y="317"/>
                  </a:lnTo>
                  <a:lnTo>
                    <a:pt x="304" y="318"/>
                  </a:lnTo>
                  <a:lnTo>
                    <a:pt x="303" y="319"/>
                  </a:lnTo>
                  <a:lnTo>
                    <a:pt x="303" y="320"/>
                  </a:lnTo>
                  <a:lnTo>
                    <a:pt x="304" y="321"/>
                  </a:lnTo>
                  <a:lnTo>
                    <a:pt x="300" y="323"/>
                  </a:lnTo>
                  <a:lnTo>
                    <a:pt x="300" y="324"/>
                  </a:lnTo>
                  <a:lnTo>
                    <a:pt x="300" y="325"/>
                  </a:lnTo>
                  <a:lnTo>
                    <a:pt x="306" y="323"/>
                  </a:lnTo>
                  <a:lnTo>
                    <a:pt x="307" y="322"/>
                  </a:lnTo>
                  <a:lnTo>
                    <a:pt x="311" y="322"/>
                  </a:lnTo>
                  <a:lnTo>
                    <a:pt x="310" y="323"/>
                  </a:lnTo>
                  <a:lnTo>
                    <a:pt x="306" y="324"/>
                  </a:lnTo>
                  <a:lnTo>
                    <a:pt x="306" y="325"/>
                  </a:lnTo>
                  <a:lnTo>
                    <a:pt x="306" y="326"/>
                  </a:lnTo>
                  <a:lnTo>
                    <a:pt x="305" y="329"/>
                  </a:lnTo>
                  <a:lnTo>
                    <a:pt x="305" y="330"/>
                  </a:lnTo>
                  <a:lnTo>
                    <a:pt x="304" y="330"/>
                  </a:lnTo>
                  <a:lnTo>
                    <a:pt x="303" y="331"/>
                  </a:lnTo>
                  <a:lnTo>
                    <a:pt x="302" y="331"/>
                  </a:lnTo>
                  <a:lnTo>
                    <a:pt x="302" y="332"/>
                  </a:lnTo>
                  <a:lnTo>
                    <a:pt x="300" y="331"/>
                  </a:lnTo>
                  <a:lnTo>
                    <a:pt x="300" y="331"/>
                  </a:lnTo>
                  <a:lnTo>
                    <a:pt x="300" y="332"/>
                  </a:lnTo>
                  <a:lnTo>
                    <a:pt x="299" y="332"/>
                  </a:lnTo>
                  <a:lnTo>
                    <a:pt x="298" y="332"/>
                  </a:lnTo>
                  <a:lnTo>
                    <a:pt x="299" y="334"/>
                  </a:lnTo>
                  <a:lnTo>
                    <a:pt x="297" y="335"/>
                  </a:lnTo>
                  <a:lnTo>
                    <a:pt x="295" y="336"/>
                  </a:lnTo>
                  <a:lnTo>
                    <a:pt x="294" y="336"/>
                  </a:lnTo>
                  <a:lnTo>
                    <a:pt x="294" y="336"/>
                  </a:lnTo>
                  <a:lnTo>
                    <a:pt x="293" y="335"/>
                  </a:lnTo>
                  <a:lnTo>
                    <a:pt x="291" y="335"/>
                  </a:lnTo>
                  <a:lnTo>
                    <a:pt x="290" y="335"/>
                  </a:lnTo>
                  <a:lnTo>
                    <a:pt x="289" y="336"/>
                  </a:lnTo>
                  <a:lnTo>
                    <a:pt x="289" y="338"/>
                  </a:lnTo>
                  <a:lnTo>
                    <a:pt x="288" y="339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5" y="341"/>
                  </a:lnTo>
                  <a:lnTo>
                    <a:pt x="284" y="341"/>
                  </a:lnTo>
                  <a:lnTo>
                    <a:pt x="282" y="341"/>
                  </a:lnTo>
                  <a:lnTo>
                    <a:pt x="280" y="342"/>
                  </a:lnTo>
                  <a:lnTo>
                    <a:pt x="279" y="340"/>
                  </a:lnTo>
                  <a:lnTo>
                    <a:pt x="278" y="339"/>
                  </a:lnTo>
                  <a:lnTo>
                    <a:pt x="277" y="339"/>
                  </a:lnTo>
                  <a:lnTo>
                    <a:pt x="276" y="341"/>
                  </a:lnTo>
                  <a:lnTo>
                    <a:pt x="275" y="340"/>
                  </a:lnTo>
                  <a:lnTo>
                    <a:pt x="274" y="339"/>
                  </a:lnTo>
                  <a:lnTo>
                    <a:pt x="273" y="339"/>
                  </a:lnTo>
                  <a:lnTo>
                    <a:pt x="270" y="336"/>
                  </a:lnTo>
                  <a:lnTo>
                    <a:pt x="269" y="336"/>
                  </a:lnTo>
                  <a:lnTo>
                    <a:pt x="267" y="337"/>
                  </a:lnTo>
                  <a:lnTo>
                    <a:pt x="267" y="338"/>
                  </a:lnTo>
                  <a:lnTo>
                    <a:pt x="266" y="339"/>
                  </a:lnTo>
                  <a:lnTo>
                    <a:pt x="265" y="339"/>
                  </a:lnTo>
                  <a:lnTo>
                    <a:pt x="264" y="339"/>
                  </a:lnTo>
                  <a:lnTo>
                    <a:pt x="264" y="339"/>
                  </a:lnTo>
                  <a:lnTo>
                    <a:pt x="263" y="340"/>
                  </a:lnTo>
                  <a:lnTo>
                    <a:pt x="262" y="341"/>
                  </a:lnTo>
                  <a:lnTo>
                    <a:pt x="262" y="340"/>
                  </a:lnTo>
                  <a:lnTo>
                    <a:pt x="261" y="340"/>
                  </a:lnTo>
                  <a:lnTo>
                    <a:pt x="261" y="342"/>
                  </a:lnTo>
                  <a:lnTo>
                    <a:pt x="265" y="342"/>
                  </a:lnTo>
                  <a:lnTo>
                    <a:pt x="264" y="344"/>
                  </a:lnTo>
                  <a:lnTo>
                    <a:pt x="264" y="345"/>
                  </a:lnTo>
                  <a:lnTo>
                    <a:pt x="266" y="346"/>
                  </a:lnTo>
                  <a:lnTo>
                    <a:pt x="267" y="344"/>
                  </a:lnTo>
                  <a:lnTo>
                    <a:pt x="268" y="344"/>
                  </a:lnTo>
                  <a:lnTo>
                    <a:pt x="267" y="346"/>
                  </a:lnTo>
                  <a:lnTo>
                    <a:pt x="269" y="346"/>
                  </a:lnTo>
                  <a:lnTo>
                    <a:pt x="270" y="346"/>
                  </a:lnTo>
                  <a:lnTo>
                    <a:pt x="270" y="346"/>
                  </a:lnTo>
                  <a:lnTo>
                    <a:pt x="271" y="346"/>
                  </a:lnTo>
                  <a:lnTo>
                    <a:pt x="276" y="344"/>
                  </a:lnTo>
                  <a:lnTo>
                    <a:pt x="277" y="343"/>
                  </a:lnTo>
                  <a:lnTo>
                    <a:pt x="279" y="348"/>
                  </a:lnTo>
                  <a:lnTo>
                    <a:pt x="281" y="349"/>
                  </a:lnTo>
                  <a:lnTo>
                    <a:pt x="282" y="350"/>
                  </a:lnTo>
                  <a:lnTo>
                    <a:pt x="283" y="351"/>
                  </a:lnTo>
                  <a:lnTo>
                    <a:pt x="284" y="352"/>
                  </a:lnTo>
                  <a:lnTo>
                    <a:pt x="287" y="351"/>
                  </a:lnTo>
                  <a:lnTo>
                    <a:pt x="288" y="351"/>
                  </a:lnTo>
                  <a:lnTo>
                    <a:pt x="288" y="351"/>
                  </a:lnTo>
                  <a:lnTo>
                    <a:pt x="290" y="352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4" y="353"/>
                  </a:lnTo>
                  <a:lnTo>
                    <a:pt x="294" y="353"/>
                  </a:lnTo>
                  <a:lnTo>
                    <a:pt x="296" y="353"/>
                  </a:lnTo>
                  <a:lnTo>
                    <a:pt x="297" y="353"/>
                  </a:lnTo>
                  <a:lnTo>
                    <a:pt x="299" y="354"/>
                  </a:lnTo>
                  <a:lnTo>
                    <a:pt x="300" y="354"/>
                  </a:lnTo>
                  <a:lnTo>
                    <a:pt x="306" y="354"/>
                  </a:lnTo>
                  <a:lnTo>
                    <a:pt x="307" y="355"/>
                  </a:lnTo>
                  <a:lnTo>
                    <a:pt x="309" y="358"/>
                  </a:lnTo>
                  <a:lnTo>
                    <a:pt x="312" y="367"/>
                  </a:lnTo>
                  <a:lnTo>
                    <a:pt x="313" y="368"/>
                  </a:lnTo>
                  <a:lnTo>
                    <a:pt x="315" y="368"/>
                  </a:lnTo>
                  <a:lnTo>
                    <a:pt x="316" y="368"/>
                  </a:lnTo>
                  <a:lnTo>
                    <a:pt x="317" y="367"/>
                  </a:lnTo>
                  <a:lnTo>
                    <a:pt x="318" y="366"/>
                  </a:lnTo>
                  <a:lnTo>
                    <a:pt x="319" y="366"/>
                  </a:lnTo>
                  <a:lnTo>
                    <a:pt x="320" y="366"/>
                  </a:lnTo>
                  <a:lnTo>
                    <a:pt x="322" y="365"/>
                  </a:lnTo>
                  <a:lnTo>
                    <a:pt x="320" y="364"/>
                  </a:lnTo>
                  <a:lnTo>
                    <a:pt x="319" y="364"/>
                  </a:lnTo>
                  <a:lnTo>
                    <a:pt x="321" y="363"/>
                  </a:lnTo>
                  <a:lnTo>
                    <a:pt x="323" y="363"/>
                  </a:lnTo>
                  <a:lnTo>
                    <a:pt x="325" y="365"/>
                  </a:lnTo>
                  <a:lnTo>
                    <a:pt x="327" y="366"/>
                  </a:lnTo>
                  <a:lnTo>
                    <a:pt x="330" y="366"/>
                  </a:lnTo>
                  <a:lnTo>
                    <a:pt x="331" y="366"/>
                  </a:lnTo>
                  <a:lnTo>
                    <a:pt x="333" y="367"/>
                  </a:lnTo>
                  <a:lnTo>
                    <a:pt x="334" y="369"/>
                  </a:lnTo>
                  <a:lnTo>
                    <a:pt x="334" y="371"/>
                  </a:lnTo>
                  <a:lnTo>
                    <a:pt x="334" y="372"/>
                  </a:lnTo>
                  <a:lnTo>
                    <a:pt x="333" y="373"/>
                  </a:lnTo>
                  <a:lnTo>
                    <a:pt x="331" y="374"/>
                  </a:lnTo>
                  <a:lnTo>
                    <a:pt x="330" y="375"/>
                  </a:lnTo>
                  <a:lnTo>
                    <a:pt x="330" y="378"/>
                  </a:lnTo>
                  <a:lnTo>
                    <a:pt x="330" y="377"/>
                  </a:lnTo>
                  <a:lnTo>
                    <a:pt x="331" y="376"/>
                  </a:lnTo>
                  <a:lnTo>
                    <a:pt x="333" y="377"/>
                  </a:lnTo>
                  <a:lnTo>
                    <a:pt x="334" y="378"/>
                  </a:lnTo>
                  <a:lnTo>
                    <a:pt x="335" y="379"/>
                  </a:lnTo>
                  <a:lnTo>
                    <a:pt x="337" y="379"/>
                  </a:lnTo>
                  <a:lnTo>
                    <a:pt x="338" y="380"/>
                  </a:lnTo>
                  <a:lnTo>
                    <a:pt x="338" y="381"/>
                  </a:lnTo>
                  <a:lnTo>
                    <a:pt x="337" y="381"/>
                  </a:lnTo>
                  <a:lnTo>
                    <a:pt x="336" y="381"/>
                  </a:lnTo>
                  <a:lnTo>
                    <a:pt x="335" y="382"/>
                  </a:lnTo>
                  <a:lnTo>
                    <a:pt x="334" y="383"/>
                  </a:lnTo>
                  <a:lnTo>
                    <a:pt x="334" y="384"/>
                  </a:lnTo>
                  <a:lnTo>
                    <a:pt x="336" y="384"/>
                  </a:lnTo>
                  <a:lnTo>
                    <a:pt x="342" y="384"/>
                  </a:lnTo>
                  <a:lnTo>
                    <a:pt x="351" y="385"/>
                  </a:lnTo>
                  <a:lnTo>
                    <a:pt x="352" y="384"/>
                  </a:lnTo>
                  <a:lnTo>
                    <a:pt x="353" y="383"/>
                  </a:lnTo>
                  <a:lnTo>
                    <a:pt x="355" y="384"/>
                  </a:lnTo>
                  <a:lnTo>
                    <a:pt x="358" y="387"/>
                  </a:lnTo>
                  <a:lnTo>
                    <a:pt x="356" y="389"/>
                  </a:lnTo>
                  <a:lnTo>
                    <a:pt x="355" y="389"/>
                  </a:lnTo>
                  <a:lnTo>
                    <a:pt x="355" y="390"/>
                  </a:lnTo>
                  <a:lnTo>
                    <a:pt x="357" y="390"/>
                  </a:lnTo>
                  <a:lnTo>
                    <a:pt x="358" y="390"/>
                  </a:lnTo>
                  <a:lnTo>
                    <a:pt x="358" y="391"/>
                  </a:lnTo>
                  <a:lnTo>
                    <a:pt x="357" y="392"/>
                  </a:lnTo>
                  <a:lnTo>
                    <a:pt x="357" y="393"/>
                  </a:lnTo>
                  <a:lnTo>
                    <a:pt x="360" y="394"/>
                  </a:lnTo>
                  <a:lnTo>
                    <a:pt x="365" y="401"/>
                  </a:lnTo>
                  <a:lnTo>
                    <a:pt x="368" y="403"/>
                  </a:lnTo>
                  <a:lnTo>
                    <a:pt x="369" y="403"/>
                  </a:lnTo>
                  <a:lnTo>
                    <a:pt x="374" y="402"/>
                  </a:lnTo>
                  <a:lnTo>
                    <a:pt x="377" y="403"/>
                  </a:lnTo>
                  <a:lnTo>
                    <a:pt x="378" y="403"/>
                  </a:lnTo>
                  <a:lnTo>
                    <a:pt x="386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9"/>
                  </a:lnTo>
                  <a:lnTo>
                    <a:pt x="393" y="413"/>
                  </a:lnTo>
                  <a:lnTo>
                    <a:pt x="395" y="414"/>
                  </a:lnTo>
                  <a:lnTo>
                    <a:pt x="283" y="414"/>
                  </a:lnTo>
                  <a:close/>
                  <a:moveTo>
                    <a:pt x="75" y="414"/>
                  </a:moveTo>
                  <a:lnTo>
                    <a:pt x="74" y="412"/>
                  </a:lnTo>
                  <a:lnTo>
                    <a:pt x="73" y="410"/>
                  </a:lnTo>
                  <a:lnTo>
                    <a:pt x="72" y="409"/>
                  </a:lnTo>
                  <a:lnTo>
                    <a:pt x="72" y="412"/>
                  </a:lnTo>
                  <a:lnTo>
                    <a:pt x="72" y="414"/>
                  </a:lnTo>
                  <a:lnTo>
                    <a:pt x="65" y="414"/>
                  </a:lnTo>
                  <a:lnTo>
                    <a:pt x="66" y="413"/>
                  </a:lnTo>
                  <a:lnTo>
                    <a:pt x="66" y="412"/>
                  </a:lnTo>
                  <a:lnTo>
                    <a:pt x="66" y="412"/>
                  </a:lnTo>
                  <a:lnTo>
                    <a:pt x="67" y="410"/>
                  </a:lnTo>
                  <a:lnTo>
                    <a:pt x="69" y="408"/>
                  </a:lnTo>
                  <a:lnTo>
                    <a:pt x="69" y="403"/>
                  </a:lnTo>
                  <a:lnTo>
                    <a:pt x="69" y="400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1" y="402"/>
                  </a:lnTo>
                  <a:lnTo>
                    <a:pt x="72" y="400"/>
                  </a:lnTo>
                  <a:lnTo>
                    <a:pt x="72" y="401"/>
                  </a:lnTo>
                  <a:lnTo>
                    <a:pt x="73" y="402"/>
                  </a:lnTo>
                  <a:lnTo>
                    <a:pt x="74" y="404"/>
                  </a:lnTo>
                  <a:lnTo>
                    <a:pt x="75" y="403"/>
                  </a:lnTo>
                  <a:lnTo>
                    <a:pt x="75" y="404"/>
                  </a:lnTo>
                  <a:lnTo>
                    <a:pt x="76" y="406"/>
                  </a:lnTo>
                  <a:lnTo>
                    <a:pt x="77" y="406"/>
                  </a:lnTo>
                  <a:lnTo>
                    <a:pt x="78" y="406"/>
                  </a:lnTo>
                  <a:lnTo>
                    <a:pt x="79" y="404"/>
                  </a:lnTo>
                  <a:lnTo>
                    <a:pt x="81" y="403"/>
                  </a:lnTo>
                  <a:lnTo>
                    <a:pt x="82" y="401"/>
                  </a:lnTo>
                  <a:lnTo>
                    <a:pt x="82" y="399"/>
                  </a:lnTo>
                  <a:lnTo>
                    <a:pt x="81" y="396"/>
                  </a:lnTo>
                  <a:lnTo>
                    <a:pt x="83" y="397"/>
                  </a:lnTo>
                  <a:lnTo>
                    <a:pt x="82" y="394"/>
                  </a:lnTo>
                  <a:lnTo>
                    <a:pt x="82" y="393"/>
                  </a:lnTo>
                  <a:lnTo>
                    <a:pt x="82" y="391"/>
                  </a:lnTo>
                  <a:lnTo>
                    <a:pt x="82" y="390"/>
                  </a:lnTo>
                  <a:lnTo>
                    <a:pt x="83" y="389"/>
                  </a:lnTo>
                  <a:lnTo>
                    <a:pt x="82" y="388"/>
                  </a:lnTo>
                  <a:lnTo>
                    <a:pt x="82" y="387"/>
                  </a:lnTo>
                  <a:lnTo>
                    <a:pt x="85" y="387"/>
                  </a:lnTo>
                  <a:lnTo>
                    <a:pt x="90" y="402"/>
                  </a:lnTo>
                  <a:lnTo>
                    <a:pt x="90" y="402"/>
                  </a:lnTo>
                  <a:lnTo>
                    <a:pt x="90" y="404"/>
                  </a:lnTo>
                  <a:lnTo>
                    <a:pt x="90" y="405"/>
                  </a:lnTo>
                  <a:lnTo>
                    <a:pt x="89" y="406"/>
                  </a:lnTo>
                  <a:lnTo>
                    <a:pt x="87" y="407"/>
                  </a:lnTo>
                  <a:lnTo>
                    <a:pt x="88" y="408"/>
                  </a:lnTo>
                  <a:lnTo>
                    <a:pt x="90" y="412"/>
                  </a:lnTo>
                  <a:lnTo>
                    <a:pt x="91" y="413"/>
                  </a:lnTo>
                  <a:lnTo>
                    <a:pt x="92" y="412"/>
                  </a:lnTo>
                  <a:lnTo>
                    <a:pt x="94" y="410"/>
                  </a:lnTo>
                  <a:lnTo>
                    <a:pt x="95" y="409"/>
                  </a:lnTo>
                  <a:lnTo>
                    <a:pt x="95" y="410"/>
                  </a:lnTo>
                  <a:lnTo>
                    <a:pt x="94" y="411"/>
                  </a:lnTo>
                  <a:lnTo>
                    <a:pt x="96" y="411"/>
                  </a:lnTo>
                  <a:lnTo>
                    <a:pt x="96" y="413"/>
                  </a:lnTo>
                  <a:lnTo>
                    <a:pt x="96" y="414"/>
                  </a:lnTo>
                  <a:lnTo>
                    <a:pt x="75" y="414"/>
                  </a:lnTo>
                  <a:close/>
                  <a:moveTo>
                    <a:pt x="565" y="414"/>
                  </a:moveTo>
                  <a:lnTo>
                    <a:pt x="564" y="414"/>
                  </a:lnTo>
                  <a:lnTo>
                    <a:pt x="562" y="414"/>
                  </a:lnTo>
                  <a:lnTo>
                    <a:pt x="563" y="412"/>
                  </a:lnTo>
                  <a:lnTo>
                    <a:pt x="564" y="410"/>
                  </a:lnTo>
                  <a:lnTo>
                    <a:pt x="565" y="409"/>
                  </a:lnTo>
                  <a:lnTo>
                    <a:pt x="565" y="408"/>
                  </a:lnTo>
                  <a:lnTo>
                    <a:pt x="567" y="408"/>
                  </a:lnTo>
                  <a:lnTo>
                    <a:pt x="569" y="407"/>
                  </a:lnTo>
                  <a:lnTo>
                    <a:pt x="571" y="407"/>
                  </a:lnTo>
                  <a:lnTo>
                    <a:pt x="571" y="407"/>
                  </a:lnTo>
                  <a:lnTo>
                    <a:pt x="571" y="406"/>
                  </a:lnTo>
                  <a:lnTo>
                    <a:pt x="572" y="404"/>
                  </a:lnTo>
                  <a:lnTo>
                    <a:pt x="572" y="403"/>
                  </a:lnTo>
                  <a:lnTo>
                    <a:pt x="574" y="402"/>
                  </a:lnTo>
                  <a:lnTo>
                    <a:pt x="573" y="401"/>
                  </a:lnTo>
                  <a:lnTo>
                    <a:pt x="573" y="398"/>
                  </a:lnTo>
                  <a:lnTo>
                    <a:pt x="573" y="396"/>
                  </a:lnTo>
                  <a:lnTo>
                    <a:pt x="573" y="397"/>
                  </a:lnTo>
                  <a:lnTo>
                    <a:pt x="572" y="397"/>
                  </a:lnTo>
                  <a:lnTo>
                    <a:pt x="572" y="396"/>
                  </a:lnTo>
                  <a:lnTo>
                    <a:pt x="571" y="396"/>
                  </a:lnTo>
                  <a:lnTo>
                    <a:pt x="571" y="396"/>
                  </a:lnTo>
                  <a:lnTo>
                    <a:pt x="570" y="395"/>
                  </a:lnTo>
                  <a:lnTo>
                    <a:pt x="571" y="394"/>
                  </a:lnTo>
                  <a:lnTo>
                    <a:pt x="571" y="392"/>
                  </a:lnTo>
                  <a:lnTo>
                    <a:pt x="570" y="390"/>
                  </a:lnTo>
                  <a:lnTo>
                    <a:pt x="570" y="390"/>
                  </a:lnTo>
                  <a:lnTo>
                    <a:pt x="568" y="389"/>
                  </a:lnTo>
                  <a:lnTo>
                    <a:pt x="567" y="388"/>
                  </a:lnTo>
                  <a:lnTo>
                    <a:pt x="566" y="388"/>
                  </a:lnTo>
                  <a:lnTo>
                    <a:pt x="565" y="387"/>
                  </a:lnTo>
                  <a:lnTo>
                    <a:pt x="563" y="386"/>
                  </a:lnTo>
                  <a:lnTo>
                    <a:pt x="560" y="383"/>
                  </a:lnTo>
                  <a:lnTo>
                    <a:pt x="559" y="381"/>
                  </a:lnTo>
                  <a:lnTo>
                    <a:pt x="559" y="379"/>
                  </a:lnTo>
                  <a:lnTo>
                    <a:pt x="559" y="378"/>
                  </a:lnTo>
                  <a:lnTo>
                    <a:pt x="560" y="377"/>
                  </a:lnTo>
                  <a:lnTo>
                    <a:pt x="561" y="375"/>
                  </a:lnTo>
                  <a:lnTo>
                    <a:pt x="574" y="372"/>
                  </a:lnTo>
                  <a:lnTo>
                    <a:pt x="576" y="372"/>
                  </a:lnTo>
                  <a:lnTo>
                    <a:pt x="580" y="374"/>
                  </a:lnTo>
                  <a:lnTo>
                    <a:pt x="580" y="375"/>
                  </a:lnTo>
                  <a:lnTo>
                    <a:pt x="584" y="379"/>
                  </a:lnTo>
                  <a:lnTo>
                    <a:pt x="584" y="378"/>
                  </a:lnTo>
                  <a:lnTo>
                    <a:pt x="585" y="378"/>
                  </a:lnTo>
                  <a:lnTo>
                    <a:pt x="585" y="377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9" y="378"/>
                  </a:lnTo>
                  <a:lnTo>
                    <a:pt x="589" y="379"/>
                  </a:lnTo>
                  <a:lnTo>
                    <a:pt x="588" y="381"/>
                  </a:lnTo>
                  <a:lnTo>
                    <a:pt x="588" y="383"/>
                  </a:lnTo>
                  <a:lnTo>
                    <a:pt x="588" y="385"/>
                  </a:lnTo>
                  <a:lnTo>
                    <a:pt x="585" y="385"/>
                  </a:lnTo>
                  <a:lnTo>
                    <a:pt x="586" y="387"/>
                  </a:lnTo>
                  <a:lnTo>
                    <a:pt x="587" y="387"/>
                  </a:lnTo>
                  <a:lnTo>
                    <a:pt x="588" y="387"/>
                  </a:lnTo>
                  <a:lnTo>
                    <a:pt x="587" y="388"/>
                  </a:lnTo>
                  <a:lnTo>
                    <a:pt x="589" y="388"/>
                  </a:lnTo>
                  <a:lnTo>
                    <a:pt x="589" y="389"/>
                  </a:lnTo>
                  <a:lnTo>
                    <a:pt x="588" y="390"/>
                  </a:lnTo>
                  <a:lnTo>
                    <a:pt x="587" y="392"/>
                  </a:lnTo>
                  <a:lnTo>
                    <a:pt x="587" y="394"/>
                  </a:lnTo>
                  <a:lnTo>
                    <a:pt x="588" y="402"/>
                  </a:lnTo>
                  <a:lnTo>
                    <a:pt x="589" y="407"/>
                  </a:lnTo>
                  <a:lnTo>
                    <a:pt x="587" y="408"/>
                  </a:lnTo>
                  <a:lnTo>
                    <a:pt x="584" y="409"/>
                  </a:lnTo>
                  <a:lnTo>
                    <a:pt x="583" y="412"/>
                  </a:lnTo>
                  <a:lnTo>
                    <a:pt x="584" y="414"/>
                  </a:lnTo>
                  <a:lnTo>
                    <a:pt x="565" y="414"/>
                  </a:lnTo>
                  <a:close/>
                  <a:moveTo>
                    <a:pt x="407" y="414"/>
                  </a:moveTo>
                  <a:lnTo>
                    <a:pt x="408" y="412"/>
                  </a:lnTo>
                  <a:lnTo>
                    <a:pt x="409" y="411"/>
                  </a:lnTo>
                  <a:lnTo>
                    <a:pt x="408" y="409"/>
                  </a:lnTo>
                  <a:lnTo>
                    <a:pt x="407" y="409"/>
                  </a:lnTo>
                  <a:lnTo>
                    <a:pt x="407" y="410"/>
                  </a:lnTo>
                  <a:lnTo>
                    <a:pt x="406" y="411"/>
                  </a:lnTo>
                  <a:lnTo>
                    <a:pt x="405" y="411"/>
                  </a:lnTo>
                  <a:lnTo>
                    <a:pt x="406" y="412"/>
                  </a:lnTo>
                  <a:lnTo>
                    <a:pt x="405" y="412"/>
                  </a:lnTo>
                  <a:lnTo>
                    <a:pt x="405" y="413"/>
                  </a:lnTo>
                  <a:lnTo>
                    <a:pt x="404" y="412"/>
                  </a:lnTo>
                  <a:lnTo>
                    <a:pt x="404" y="411"/>
                  </a:lnTo>
                  <a:lnTo>
                    <a:pt x="404" y="410"/>
                  </a:lnTo>
                  <a:lnTo>
                    <a:pt x="403" y="410"/>
                  </a:lnTo>
                  <a:lnTo>
                    <a:pt x="405" y="406"/>
                  </a:lnTo>
                  <a:lnTo>
                    <a:pt x="403" y="405"/>
                  </a:lnTo>
                  <a:lnTo>
                    <a:pt x="401" y="404"/>
                  </a:lnTo>
                  <a:lnTo>
                    <a:pt x="399" y="404"/>
                  </a:lnTo>
                  <a:lnTo>
                    <a:pt x="397" y="403"/>
                  </a:lnTo>
                  <a:lnTo>
                    <a:pt x="398" y="403"/>
                  </a:lnTo>
                  <a:lnTo>
                    <a:pt x="399" y="402"/>
                  </a:lnTo>
                  <a:lnTo>
                    <a:pt x="400" y="402"/>
                  </a:lnTo>
                  <a:lnTo>
                    <a:pt x="399" y="400"/>
                  </a:lnTo>
                  <a:lnTo>
                    <a:pt x="399" y="399"/>
                  </a:lnTo>
                  <a:lnTo>
                    <a:pt x="399" y="398"/>
                  </a:lnTo>
                  <a:lnTo>
                    <a:pt x="398" y="396"/>
                  </a:lnTo>
                  <a:lnTo>
                    <a:pt x="398" y="396"/>
                  </a:lnTo>
                  <a:lnTo>
                    <a:pt x="397" y="396"/>
                  </a:lnTo>
                  <a:lnTo>
                    <a:pt x="392" y="396"/>
                  </a:lnTo>
                  <a:lnTo>
                    <a:pt x="386" y="396"/>
                  </a:lnTo>
                  <a:lnTo>
                    <a:pt x="385" y="396"/>
                  </a:lnTo>
                  <a:lnTo>
                    <a:pt x="381" y="396"/>
                  </a:lnTo>
                  <a:lnTo>
                    <a:pt x="380" y="395"/>
                  </a:lnTo>
                  <a:lnTo>
                    <a:pt x="379" y="396"/>
                  </a:lnTo>
                  <a:lnTo>
                    <a:pt x="375" y="396"/>
                  </a:lnTo>
                  <a:lnTo>
                    <a:pt x="374" y="396"/>
                  </a:lnTo>
                  <a:lnTo>
                    <a:pt x="368" y="394"/>
                  </a:lnTo>
                  <a:lnTo>
                    <a:pt x="366" y="395"/>
                  </a:lnTo>
                  <a:lnTo>
                    <a:pt x="364" y="396"/>
                  </a:lnTo>
                  <a:lnTo>
                    <a:pt x="362" y="395"/>
                  </a:lnTo>
                  <a:lnTo>
                    <a:pt x="361" y="394"/>
                  </a:lnTo>
                  <a:lnTo>
                    <a:pt x="360" y="389"/>
                  </a:lnTo>
                  <a:lnTo>
                    <a:pt x="359" y="389"/>
                  </a:lnTo>
                  <a:lnTo>
                    <a:pt x="359" y="390"/>
                  </a:lnTo>
                  <a:lnTo>
                    <a:pt x="358" y="390"/>
                  </a:lnTo>
                  <a:lnTo>
                    <a:pt x="357" y="390"/>
                  </a:lnTo>
                  <a:lnTo>
                    <a:pt x="358" y="388"/>
                  </a:lnTo>
                  <a:lnTo>
                    <a:pt x="360" y="386"/>
                  </a:lnTo>
                  <a:lnTo>
                    <a:pt x="361" y="384"/>
                  </a:lnTo>
                  <a:lnTo>
                    <a:pt x="360" y="383"/>
                  </a:lnTo>
                  <a:lnTo>
                    <a:pt x="360" y="382"/>
                  </a:lnTo>
                  <a:lnTo>
                    <a:pt x="361" y="382"/>
                  </a:lnTo>
                  <a:lnTo>
                    <a:pt x="361" y="381"/>
                  </a:lnTo>
                  <a:lnTo>
                    <a:pt x="360" y="378"/>
                  </a:lnTo>
                  <a:lnTo>
                    <a:pt x="358" y="376"/>
                  </a:lnTo>
                  <a:lnTo>
                    <a:pt x="356" y="375"/>
                  </a:lnTo>
                  <a:lnTo>
                    <a:pt x="353" y="375"/>
                  </a:lnTo>
                  <a:lnTo>
                    <a:pt x="351" y="374"/>
                  </a:lnTo>
                  <a:lnTo>
                    <a:pt x="349" y="373"/>
                  </a:lnTo>
                  <a:lnTo>
                    <a:pt x="349" y="372"/>
                  </a:lnTo>
                  <a:lnTo>
                    <a:pt x="349" y="370"/>
                  </a:lnTo>
                  <a:lnTo>
                    <a:pt x="348" y="369"/>
                  </a:lnTo>
                  <a:lnTo>
                    <a:pt x="347" y="367"/>
                  </a:lnTo>
                  <a:lnTo>
                    <a:pt x="346" y="367"/>
                  </a:lnTo>
                  <a:lnTo>
                    <a:pt x="346" y="366"/>
                  </a:lnTo>
                  <a:lnTo>
                    <a:pt x="345" y="366"/>
                  </a:lnTo>
                  <a:lnTo>
                    <a:pt x="345" y="366"/>
                  </a:lnTo>
                  <a:lnTo>
                    <a:pt x="344" y="365"/>
                  </a:lnTo>
                  <a:lnTo>
                    <a:pt x="344" y="364"/>
                  </a:lnTo>
                  <a:lnTo>
                    <a:pt x="343" y="363"/>
                  </a:lnTo>
                  <a:lnTo>
                    <a:pt x="341" y="361"/>
                  </a:lnTo>
                  <a:lnTo>
                    <a:pt x="338" y="360"/>
                  </a:lnTo>
                  <a:lnTo>
                    <a:pt x="336" y="358"/>
                  </a:lnTo>
                  <a:lnTo>
                    <a:pt x="335" y="357"/>
                  </a:lnTo>
                  <a:lnTo>
                    <a:pt x="334" y="357"/>
                  </a:lnTo>
                  <a:lnTo>
                    <a:pt x="333" y="354"/>
                  </a:lnTo>
                  <a:lnTo>
                    <a:pt x="333" y="354"/>
                  </a:lnTo>
                  <a:lnTo>
                    <a:pt x="331" y="353"/>
                  </a:lnTo>
                  <a:lnTo>
                    <a:pt x="322" y="346"/>
                  </a:lnTo>
                  <a:lnTo>
                    <a:pt x="319" y="344"/>
                  </a:lnTo>
                  <a:lnTo>
                    <a:pt x="317" y="343"/>
                  </a:lnTo>
                  <a:lnTo>
                    <a:pt x="316" y="343"/>
                  </a:lnTo>
                  <a:lnTo>
                    <a:pt x="314" y="343"/>
                  </a:lnTo>
                  <a:lnTo>
                    <a:pt x="312" y="344"/>
                  </a:lnTo>
                  <a:lnTo>
                    <a:pt x="310" y="344"/>
                  </a:lnTo>
                  <a:lnTo>
                    <a:pt x="309" y="343"/>
                  </a:lnTo>
                  <a:lnTo>
                    <a:pt x="307" y="341"/>
                  </a:lnTo>
                  <a:lnTo>
                    <a:pt x="306" y="341"/>
                  </a:lnTo>
                  <a:lnTo>
                    <a:pt x="306" y="341"/>
                  </a:lnTo>
                  <a:lnTo>
                    <a:pt x="304" y="340"/>
                  </a:lnTo>
                  <a:lnTo>
                    <a:pt x="302" y="340"/>
                  </a:lnTo>
                  <a:lnTo>
                    <a:pt x="301" y="339"/>
                  </a:lnTo>
                  <a:lnTo>
                    <a:pt x="300" y="340"/>
                  </a:lnTo>
                  <a:lnTo>
                    <a:pt x="300" y="341"/>
                  </a:lnTo>
                  <a:lnTo>
                    <a:pt x="301" y="341"/>
                  </a:lnTo>
                  <a:lnTo>
                    <a:pt x="302" y="341"/>
                  </a:lnTo>
                  <a:lnTo>
                    <a:pt x="303" y="342"/>
                  </a:lnTo>
                  <a:lnTo>
                    <a:pt x="303" y="343"/>
                  </a:lnTo>
                  <a:lnTo>
                    <a:pt x="302" y="344"/>
                  </a:lnTo>
                  <a:lnTo>
                    <a:pt x="300" y="345"/>
                  </a:lnTo>
                  <a:lnTo>
                    <a:pt x="291" y="346"/>
                  </a:lnTo>
                  <a:lnTo>
                    <a:pt x="288" y="347"/>
                  </a:lnTo>
                  <a:lnTo>
                    <a:pt x="288" y="346"/>
                  </a:lnTo>
                  <a:lnTo>
                    <a:pt x="288" y="344"/>
                  </a:lnTo>
                  <a:lnTo>
                    <a:pt x="289" y="343"/>
                  </a:lnTo>
                  <a:lnTo>
                    <a:pt x="289" y="342"/>
                  </a:lnTo>
                  <a:lnTo>
                    <a:pt x="290" y="342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0"/>
                  </a:lnTo>
                  <a:lnTo>
                    <a:pt x="300" y="338"/>
                  </a:lnTo>
                  <a:lnTo>
                    <a:pt x="302" y="337"/>
                  </a:lnTo>
                  <a:lnTo>
                    <a:pt x="305" y="336"/>
                  </a:lnTo>
                  <a:lnTo>
                    <a:pt x="307" y="335"/>
                  </a:lnTo>
                  <a:lnTo>
                    <a:pt x="308" y="333"/>
                  </a:lnTo>
                  <a:lnTo>
                    <a:pt x="308" y="332"/>
                  </a:lnTo>
                  <a:lnTo>
                    <a:pt x="309" y="332"/>
                  </a:lnTo>
                  <a:lnTo>
                    <a:pt x="311" y="332"/>
                  </a:lnTo>
                  <a:lnTo>
                    <a:pt x="312" y="331"/>
                  </a:lnTo>
                  <a:lnTo>
                    <a:pt x="312" y="330"/>
                  </a:lnTo>
                  <a:lnTo>
                    <a:pt x="312" y="330"/>
                  </a:lnTo>
                  <a:lnTo>
                    <a:pt x="312" y="329"/>
                  </a:lnTo>
                  <a:lnTo>
                    <a:pt x="312" y="328"/>
                  </a:lnTo>
                  <a:lnTo>
                    <a:pt x="313" y="327"/>
                  </a:lnTo>
                  <a:lnTo>
                    <a:pt x="315" y="325"/>
                  </a:lnTo>
                  <a:lnTo>
                    <a:pt x="316" y="325"/>
                  </a:lnTo>
                  <a:lnTo>
                    <a:pt x="322" y="325"/>
                  </a:lnTo>
                  <a:lnTo>
                    <a:pt x="324" y="324"/>
                  </a:lnTo>
                  <a:lnTo>
                    <a:pt x="329" y="322"/>
                  </a:lnTo>
                  <a:lnTo>
                    <a:pt x="330" y="322"/>
                  </a:lnTo>
                  <a:lnTo>
                    <a:pt x="331" y="322"/>
                  </a:lnTo>
                  <a:lnTo>
                    <a:pt x="333" y="324"/>
                  </a:lnTo>
                  <a:lnTo>
                    <a:pt x="334" y="324"/>
                  </a:lnTo>
                  <a:lnTo>
                    <a:pt x="335" y="324"/>
                  </a:lnTo>
                  <a:lnTo>
                    <a:pt x="336" y="324"/>
                  </a:lnTo>
                  <a:lnTo>
                    <a:pt x="337" y="325"/>
                  </a:lnTo>
                  <a:lnTo>
                    <a:pt x="338" y="326"/>
                  </a:lnTo>
                  <a:lnTo>
                    <a:pt x="337" y="329"/>
                  </a:lnTo>
                  <a:lnTo>
                    <a:pt x="338" y="330"/>
                  </a:lnTo>
                  <a:lnTo>
                    <a:pt x="341" y="331"/>
                  </a:lnTo>
                  <a:lnTo>
                    <a:pt x="342" y="331"/>
                  </a:lnTo>
                  <a:lnTo>
                    <a:pt x="342" y="333"/>
                  </a:lnTo>
                  <a:lnTo>
                    <a:pt x="343" y="338"/>
                  </a:lnTo>
                  <a:lnTo>
                    <a:pt x="344" y="340"/>
                  </a:lnTo>
                  <a:lnTo>
                    <a:pt x="344" y="341"/>
                  </a:lnTo>
                  <a:lnTo>
                    <a:pt x="346" y="343"/>
                  </a:lnTo>
                  <a:lnTo>
                    <a:pt x="347" y="345"/>
                  </a:lnTo>
                  <a:lnTo>
                    <a:pt x="351" y="347"/>
                  </a:lnTo>
                  <a:lnTo>
                    <a:pt x="355" y="350"/>
                  </a:lnTo>
                  <a:lnTo>
                    <a:pt x="357" y="351"/>
                  </a:lnTo>
                  <a:lnTo>
                    <a:pt x="357" y="352"/>
                  </a:lnTo>
                  <a:lnTo>
                    <a:pt x="357" y="353"/>
                  </a:lnTo>
                  <a:lnTo>
                    <a:pt x="358" y="353"/>
                  </a:lnTo>
                  <a:lnTo>
                    <a:pt x="359" y="353"/>
                  </a:lnTo>
                  <a:lnTo>
                    <a:pt x="360" y="354"/>
                  </a:lnTo>
                  <a:lnTo>
                    <a:pt x="362" y="354"/>
                  </a:lnTo>
                  <a:lnTo>
                    <a:pt x="364" y="354"/>
                  </a:lnTo>
                  <a:lnTo>
                    <a:pt x="365" y="354"/>
                  </a:lnTo>
                  <a:lnTo>
                    <a:pt x="366" y="354"/>
                  </a:lnTo>
                  <a:lnTo>
                    <a:pt x="367" y="354"/>
                  </a:lnTo>
                  <a:lnTo>
                    <a:pt x="369" y="354"/>
                  </a:lnTo>
                  <a:lnTo>
                    <a:pt x="371" y="355"/>
                  </a:lnTo>
                  <a:lnTo>
                    <a:pt x="371" y="358"/>
                  </a:lnTo>
                  <a:lnTo>
                    <a:pt x="372" y="359"/>
                  </a:lnTo>
                  <a:lnTo>
                    <a:pt x="373" y="360"/>
                  </a:lnTo>
                  <a:lnTo>
                    <a:pt x="377" y="362"/>
                  </a:lnTo>
                  <a:lnTo>
                    <a:pt x="381" y="363"/>
                  </a:lnTo>
                  <a:lnTo>
                    <a:pt x="385" y="364"/>
                  </a:lnTo>
                  <a:lnTo>
                    <a:pt x="388" y="364"/>
                  </a:lnTo>
                  <a:lnTo>
                    <a:pt x="390" y="365"/>
                  </a:lnTo>
                  <a:lnTo>
                    <a:pt x="391" y="365"/>
                  </a:lnTo>
                  <a:lnTo>
                    <a:pt x="392" y="363"/>
                  </a:lnTo>
                  <a:lnTo>
                    <a:pt x="395" y="364"/>
                  </a:lnTo>
                  <a:lnTo>
                    <a:pt x="397" y="364"/>
                  </a:lnTo>
                  <a:lnTo>
                    <a:pt x="399" y="363"/>
                  </a:lnTo>
                  <a:lnTo>
                    <a:pt x="401" y="364"/>
                  </a:lnTo>
                  <a:lnTo>
                    <a:pt x="406" y="366"/>
                  </a:lnTo>
                  <a:lnTo>
                    <a:pt x="409" y="366"/>
                  </a:lnTo>
                  <a:lnTo>
                    <a:pt x="407" y="367"/>
                  </a:lnTo>
                  <a:lnTo>
                    <a:pt x="406" y="367"/>
                  </a:lnTo>
                  <a:lnTo>
                    <a:pt x="405" y="369"/>
                  </a:lnTo>
                  <a:lnTo>
                    <a:pt x="405" y="370"/>
                  </a:lnTo>
                  <a:lnTo>
                    <a:pt x="405" y="372"/>
                  </a:lnTo>
                  <a:lnTo>
                    <a:pt x="405" y="372"/>
                  </a:lnTo>
                  <a:lnTo>
                    <a:pt x="414" y="379"/>
                  </a:lnTo>
                  <a:lnTo>
                    <a:pt x="415" y="382"/>
                  </a:lnTo>
                  <a:lnTo>
                    <a:pt x="413" y="384"/>
                  </a:lnTo>
                  <a:lnTo>
                    <a:pt x="411" y="387"/>
                  </a:lnTo>
                  <a:lnTo>
                    <a:pt x="411" y="391"/>
                  </a:lnTo>
                  <a:lnTo>
                    <a:pt x="413" y="394"/>
                  </a:lnTo>
                  <a:lnTo>
                    <a:pt x="411" y="395"/>
                  </a:lnTo>
                  <a:lnTo>
                    <a:pt x="411" y="396"/>
                  </a:lnTo>
                  <a:lnTo>
                    <a:pt x="413" y="398"/>
                  </a:lnTo>
                  <a:lnTo>
                    <a:pt x="414" y="400"/>
                  </a:lnTo>
                  <a:lnTo>
                    <a:pt x="414" y="402"/>
                  </a:lnTo>
                  <a:lnTo>
                    <a:pt x="414" y="403"/>
                  </a:lnTo>
                  <a:lnTo>
                    <a:pt x="415" y="406"/>
                  </a:lnTo>
                  <a:lnTo>
                    <a:pt x="415" y="407"/>
                  </a:lnTo>
                  <a:lnTo>
                    <a:pt x="416" y="408"/>
                  </a:lnTo>
                  <a:lnTo>
                    <a:pt x="417" y="408"/>
                  </a:lnTo>
                  <a:lnTo>
                    <a:pt x="417" y="410"/>
                  </a:lnTo>
                  <a:lnTo>
                    <a:pt x="417" y="411"/>
                  </a:lnTo>
                  <a:lnTo>
                    <a:pt x="417" y="412"/>
                  </a:lnTo>
                  <a:lnTo>
                    <a:pt x="416" y="414"/>
                  </a:lnTo>
                  <a:lnTo>
                    <a:pt x="407" y="414"/>
                  </a:lnTo>
                  <a:close/>
                  <a:moveTo>
                    <a:pt x="98" y="396"/>
                  </a:moveTo>
                  <a:lnTo>
                    <a:pt x="99" y="397"/>
                  </a:lnTo>
                  <a:lnTo>
                    <a:pt x="100" y="397"/>
                  </a:lnTo>
                  <a:lnTo>
                    <a:pt x="102" y="399"/>
                  </a:lnTo>
                  <a:lnTo>
                    <a:pt x="100" y="399"/>
                  </a:lnTo>
                  <a:lnTo>
                    <a:pt x="101" y="402"/>
                  </a:lnTo>
                  <a:lnTo>
                    <a:pt x="101" y="403"/>
                  </a:lnTo>
                  <a:lnTo>
                    <a:pt x="102" y="403"/>
                  </a:lnTo>
                  <a:lnTo>
                    <a:pt x="102" y="404"/>
                  </a:lnTo>
                  <a:lnTo>
                    <a:pt x="100" y="405"/>
                  </a:lnTo>
                  <a:lnTo>
                    <a:pt x="98" y="405"/>
                  </a:lnTo>
                  <a:lnTo>
                    <a:pt x="97" y="405"/>
                  </a:lnTo>
                  <a:lnTo>
                    <a:pt x="96" y="403"/>
                  </a:lnTo>
                  <a:lnTo>
                    <a:pt x="96" y="402"/>
                  </a:lnTo>
                  <a:lnTo>
                    <a:pt x="95" y="401"/>
                  </a:lnTo>
                  <a:lnTo>
                    <a:pt x="94" y="399"/>
                  </a:lnTo>
                  <a:lnTo>
                    <a:pt x="91" y="395"/>
                  </a:lnTo>
                  <a:lnTo>
                    <a:pt x="91" y="394"/>
                  </a:lnTo>
                  <a:lnTo>
                    <a:pt x="91" y="391"/>
                  </a:lnTo>
                  <a:lnTo>
                    <a:pt x="91" y="390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89" y="388"/>
                  </a:lnTo>
                  <a:lnTo>
                    <a:pt x="90" y="386"/>
                  </a:lnTo>
                  <a:lnTo>
                    <a:pt x="90" y="387"/>
                  </a:lnTo>
                  <a:lnTo>
                    <a:pt x="91" y="387"/>
                  </a:lnTo>
                  <a:lnTo>
                    <a:pt x="92" y="384"/>
                  </a:lnTo>
                  <a:lnTo>
                    <a:pt x="94" y="384"/>
                  </a:lnTo>
                  <a:lnTo>
                    <a:pt x="94" y="386"/>
                  </a:lnTo>
                  <a:lnTo>
                    <a:pt x="94" y="388"/>
                  </a:lnTo>
                  <a:lnTo>
                    <a:pt x="93" y="389"/>
                  </a:lnTo>
                  <a:lnTo>
                    <a:pt x="95" y="389"/>
                  </a:lnTo>
                  <a:lnTo>
                    <a:pt x="96" y="389"/>
                  </a:lnTo>
                  <a:lnTo>
                    <a:pt x="96" y="390"/>
                  </a:lnTo>
                  <a:lnTo>
                    <a:pt x="97" y="390"/>
                  </a:lnTo>
                  <a:lnTo>
                    <a:pt x="96" y="393"/>
                  </a:lnTo>
                  <a:lnTo>
                    <a:pt x="96" y="395"/>
                  </a:lnTo>
                  <a:lnTo>
                    <a:pt x="94" y="398"/>
                  </a:lnTo>
                  <a:lnTo>
                    <a:pt x="95" y="399"/>
                  </a:lnTo>
                  <a:lnTo>
                    <a:pt x="96" y="399"/>
                  </a:lnTo>
                  <a:lnTo>
                    <a:pt x="96" y="399"/>
                  </a:lnTo>
                  <a:lnTo>
                    <a:pt x="98" y="399"/>
                  </a:lnTo>
                  <a:lnTo>
                    <a:pt x="98" y="398"/>
                  </a:lnTo>
                  <a:lnTo>
                    <a:pt x="96" y="397"/>
                  </a:lnTo>
                  <a:lnTo>
                    <a:pt x="98" y="397"/>
                  </a:lnTo>
                  <a:lnTo>
                    <a:pt x="98" y="396"/>
                  </a:lnTo>
                  <a:close/>
                  <a:moveTo>
                    <a:pt x="118" y="372"/>
                  </a:moveTo>
                  <a:lnTo>
                    <a:pt x="116" y="375"/>
                  </a:lnTo>
                  <a:lnTo>
                    <a:pt x="115" y="377"/>
                  </a:lnTo>
                  <a:lnTo>
                    <a:pt x="115" y="378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117" y="372"/>
                  </a:lnTo>
                  <a:lnTo>
                    <a:pt x="118" y="372"/>
                  </a:lnTo>
                  <a:close/>
                  <a:moveTo>
                    <a:pt x="537" y="372"/>
                  </a:moveTo>
                  <a:lnTo>
                    <a:pt x="538" y="372"/>
                  </a:lnTo>
                  <a:lnTo>
                    <a:pt x="541" y="374"/>
                  </a:lnTo>
                  <a:lnTo>
                    <a:pt x="541" y="375"/>
                  </a:lnTo>
                  <a:lnTo>
                    <a:pt x="540" y="375"/>
                  </a:lnTo>
                  <a:lnTo>
                    <a:pt x="539" y="379"/>
                  </a:lnTo>
                  <a:lnTo>
                    <a:pt x="539" y="380"/>
                  </a:lnTo>
                  <a:lnTo>
                    <a:pt x="538" y="380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5" y="380"/>
                  </a:lnTo>
                  <a:lnTo>
                    <a:pt x="535" y="379"/>
                  </a:lnTo>
                  <a:lnTo>
                    <a:pt x="535" y="378"/>
                  </a:lnTo>
                  <a:lnTo>
                    <a:pt x="535" y="378"/>
                  </a:lnTo>
                  <a:lnTo>
                    <a:pt x="535" y="377"/>
                  </a:lnTo>
                  <a:lnTo>
                    <a:pt x="534" y="375"/>
                  </a:lnTo>
                  <a:lnTo>
                    <a:pt x="533" y="374"/>
                  </a:lnTo>
                  <a:lnTo>
                    <a:pt x="532" y="373"/>
                  </a:lnTo>
                  <a:lnTo>
                    <a:pt x="531" y="373"/>
                  </a:lnTo>
                  <a:lnTo>
                    <a:pt x="532" y="372"/>
                  </a:lnTo>
                  <a:lnTo>
                    <a:pt x="532" y="372"/>
                  </a:lnTo>
                  <a:lnTo>
                    <a:pt x="533" y="372"/>
                  </a:lnTo>
                  <a:lnTo>
                    <a:pt x="534" y="372"/>
                  </a:lnTo>
                  <a:lnTo>
                    <a:pt x="534" y="373"/>
                  </a:lnTo>
                  <a:lnTo>
                    <a:pt x="534" y="372"/>
                  </a:lnTo>
                  <a:lnTo>
                    <a:pt x="535" y="372"/>
                  </a:lnTo>
                  <a:lnTo>
                    <a:pt x="535" y="372"/>
                  </a:lnTo>
                  <a:lnTo>
                    <a:pt x="536" y="372"/>
                  </a:lnTo>
                  <a:lnTo>
                    <a:pt x="536" y="372"/>
                  </a:lnTo>
                  <a:lnTo>
                    <a:pt x="537" y="372"/>
                  </a:lnTo>
                  <a:close/>
                  <a:moveTo>
                    <a:pt x="86" y="371"/>
                  </a:moveTo>
                  <a:lnTo>
                    <a:pt x="85" y="372"/>
                  </a:lnTo>
                  <a:lnTo>
                    <a:pt x="84" y="373"/>
                  </a:lnTo>
                  <a:lnTo>
                    <a:pt x="83" y="376"/>
                  </a:lnTo>
                  <a:lnTo>
                    <a:pt x="83" y="373"/>
                  </a:lnTo>
                  <a:lnTo>
                    <a:pt x="84" y="362"/>
                  </a:lnTo>
                  <a:lnTo>
                    <a:pt x="86" y="358"/>
                  </a:lnTo>
                  <a:lnTo>
                    <a:pt x="86" y="356"/>
                  </a:lnTo>
                  <a:lnTo>
                    <a:pt x="88" y="352"/>
                  </a:lnTo>
                  <a:lnTo>
                    <a:pt x="89" y="351"/>
                  </a:lnTo>
                  <a:lnTo>
                    <a:pt x="90" y="350"/>
                  </a:lnTo>
                  <a:lnTo>
                    <a:pt x="90" y="348"/>
                  </a:lnTo>
                  <a:lnTo>
                    <a:pt x="91" y="346"/>
                  </a:lnTo>
                  <a:lnTo>
                    <a:pt x="93" y="345"/>
                  </a:lnTo>
                  <a:lnTo>
                    <a:pt x="96" y="344"/>
                  </a:lnTo>
                  <a:lnTo>
                    <a:pt x="96" y="345"/>
                  </a:lnTo>
                  <a:lnTo>
                    <a:pt x="96" y="345"/>
                  </a:lnTo>
                  <a:lnTo>
                    <a:pt x="98" y="347"/>
                  </a:lnTo>
                  <a:lnTo>
                    <a:pt x="98" y="348"/>
                  </a:lnTo>
                  <a:lnTo>
                    <a:pt x="98" y="350"/>
                  </a:lnTo>
                  <a:lnTo>
                    <a:pt x="99" y="352"/>
                  </a:lnTo>
                  <a:lnTo>
                    <a:pt x="99" y="353"/>
                  </a:lnTo>
                  <a:lnTo>
                    <a:pt x="99" y="354"/>
                  </a:lnTo>
                  <a:lnTo>
                    <a:pt x="99" y="355"/>
                  </a:lnTo>
                  <a:lnTo>
                    <a:pt x="99" y="356"/>
                  </a:lnTo>
                  <a:lnTo>
                    <a:pt x="99" y="357"/>
                  </a:lnTo>
                  <a:lnTo>
                    <a:pt x="99" y="358"/>
                  </a:lnTo>
                  <a:lnTo>
                    <a:pt x="96" y="361"/>
                  </a:lnTo>
                  <a:lnTo>
                    <a:pt x="96" y="362"/>
                  </a:lnTo>
                  <a:lnTo>
                    <a:pt x="96" y="363"/>
                  </a:lnTo>
                  <a:lnTo>
                    <a:pt x="97" y="363"/>
                  </a:lnTo>
                  <a:lnTo>
                    <a:pt x="97" y="362"/>
                  </a:lnTo>
                  <a:lnTo>
                    <a:pt x="98" y="361"/>
                  </a:lnTo>
                  <a:lnTo>
                    <a:pt x="98" y="360"/>
                  </a:lnTo>
                  <a:lnTo>
                    <a:pt x="99" y="362"/>
                  </a:lnTo>
                  <a:lnTo>
                    <a:pt x="98" y="368"/>
                  </a:lnTo>
                  <a:lnTo>
                    <a:pt x="98" y="370"/>
                  </a:lnTo>
                  <a:lnTo>
                    <a:pt x="97" y="370"/>
                  </a:lnTo>
                  <a:lnTo>
                    <a:pt x="96" y="368"/>
                  </a:lnTo>
                  <a:lnTo>
                    <a:pt x="96" y="369"/>
                  </a:lnTo>
                  <a:lnTo>
                    <a:pt x="96" y="371"/>
                  </a:lnTo>
                  <a:lnTo>
                    <a:pt x="96" y="370"/>
                  </a:lnTo>
                  <a:lnTo>
                    <a:pt x="96" y="371"/>
                  </a:lnTo>
                  <a:lnTo>
                    <a:pt x="95" y="371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3" y="372"/>
                  </a:lnTo>
                  <a:lnTo>
                    <a:pt x="92" y="372"/>
                  </a:lnTo>
                  <a:lnTo>
                    <a:pt x="91" y="372"/>
                  </a:lnTo>
                  <a:lnTo>
                    <a:pt x="91" y="374"/>
                  </a:lnTo>
                  <a:lnTo>
                    <a:pt x="90" y="374"/>
                  </a:lnTo>
                  <a:lnTo>
                    <a:pt x="90" y="373"/>
                  </a:lnTo>
                  <a:lnTo>
                    <a:pt x="90" y="372"/>
                  </a:lnTo>
                  <a:lnTo>
                    <a:pt x="89" y="372"/>
                  </a:lnTo>
                  <a:lnTo>
                    <a:pt x="88" y="370"/>
                  </a:lnTo>
                  <a:lnTo>
                    <a:pt x="86" y="371"/>
                  </a:lnTo>
                  <a:close/>
                  <a:moveTo>
                    <a:pt x="455" y="348"/>
                  </a:moveTo>
                  <a:lnTo>
                    <a:pt x="456" y="348"/>
                  </a:lnTo>
                  <a:lnTo>
                    <a:pt x="456" y="349"/>
                  </a:lnTo>
                  <a:lnTo>
                    <a:pt x="456" y="350"/>
                  </a:lnTo>
                  <a:lnTo>
                    <a:pt x="456" y="351"/>
                  </a:lnTo>
                  <a:lnTo>
                    <a:pt x="456" y="352"/>
                  </a:lnTo>
                  <a:lnTo>
                    <a:pt x="455" y="351"/>
                  </a:lnTo>
                  <a:lnTo>
                    <a:pt x="455" y="352"/>
                  </a:lnTo>
                  <a:lnTo>
                    <a:pt x="454" y="353"/>
                  </a:lnTo>
                  <a:lnTo>
                    <a:pt x="453" y="353"/>
                  </a:lnTo>
                  <a:lnTo>
                    <a:pt x="453" y="354"/>
                  </a:lnTo>
                  <a:lnTo>
                    <a:pt x="452" y="353"/>
                  </a:lnTo>
                  <a:lnTo>
                    <a:pt x="451" y="353"/>
                  </a:lnTo>
                  <a:lnTo>
                    <a:pt x="451" y="353"/>
                  </a:lnTo>
                  <a:lnTo>
                    <a:pt x="450" y="353"/>
                  </a:lnTo>
                  <a:lnTo>
                    <a:pt x="449" y="352"/>
                  </a:lnTo>
                  <a:lnTo>
                    <a:pt x="448" y="350"/>
                  </a:lnTo>
                  <a:lnTo>
                    <a:pt x="446" y="351"/>
                  </a:lnTo>
                  <a:lnTo>
                    <a:pt x="445" y="352"/>
                  </a:lnTo>
                  <a:lnTo>
                    <a:pt x="445" y="354"/>
                  </a:lnTo>
                  <a:lnTo>
                    <a:pt x="442" y="350"/>
                  </a:lnTo>
                  <a:lnTo>
                    <a:pt x="446" y="348"/>
                  </a:lnTo>
                  <a:lnTo>
                    <a:pt x="445" y="345"/>
                  </a:lnTo>
                  <a:lnTo>
                    <a:pt x="445" y="344"/>
                  </a:lnTo>
                  <a:lnTo>
                    <a:pt x="444" y="345"/>
                  </a:lnTo>
                  <a:lnTo>
                    <a:pt x="443" y="345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1" y="344"/>
                  </a:lnTo>
                  <a:lnTo>
                    <a:pt x="439" y="344"/>
                  </a:lnTo>
                  <a:lnTo>
                    <a:pt x="439" y="343"/>
                  </a:lnTo>
                  <a:lnTo>
                    <a:pt x="438" y="342"/>
                  </a:lnTo>
                  <a:lnTo>
                    <a:pt x="437" y="341"/>
                  </a:lnTo>
                  <a:lnTo>
                    <a:pt x="437" y="342"/>
                  </a:lnTo>
                  <a:lnTo>
                    <a:pt x="436" y="340"/>
                  </a:lnTo>
                  <a:lnTo>
                    <a:pt x="435" y="340"/>
                  </a:lnTo>
                  <a:lnTo>
                    <a:pt x="434" y="340"/>
                  </a:lnTo>
                  <a:lnTo>
                    <a:pt x="433" y="341"/>
                  </a:lnTo>
                  <a:lnTo>
                    <a:pt x="433" y="339"/>
                  </a:lnTo>
                  <a:lnTo>
                    <a:pt x="433" y="338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6"/>
                  </a:lnTo>
                  <a:lnTo>
                    <a:pt x="436" y="336"/>
                  </a:lnTo>
                  <a:lnTo>
                    <a:pt x="435" y="333"/>
                  </a:lnTo>
                  <a:lnTo>
                    <a:pt x="435" y="331"/>
                  </a:lnTo>
                  <a:lnTo>
                    <a:pt x="436" y="330"/>
                  </a:lnTo>
                  <a:lnTo>
                    <a:pt x="437" y="329"/>
                  </a:lnTo>
                  <a:lnTo>
                    <a:pt x="439" y="329"/>
                  </a:lnTo>
                  <a:lnTo>
                    <a:pt x="445" y="333"/>
                  </a:lnTo>
                  <a:lnTo>
                    <a:pt x="446" y="334"/>
                  </a:lnTo>
                  <a:lnTo>
                    <a:pt x="446" y="336"/>
                  </a:lnTo>
                  <a:lnTo>
                    <a:pt x="445" y="338"/>
                  </a:lnTo>
                  <a:lnTo>
                    <a:pt x="446" y="340"/>
                  </a:lnTo>
                  <a:lnTo>
                    <a:pt x="446" y="341"/>
                  </a:lnTo>
                  <a:lnTo>
                    <a:pt x="447" y="342"/>
                  </a:lnTo>
                  <a:lnTo>
                    <a:pt x="448" y="342"/>
                  </a:lnTo>
                  <a:lnTo>
                    <a:pt x="452" y="345"/>
                  </a:lnTo>
                  <a:lnTo>
                    <a:pt x="454" y="347"/>
                  </a:lnTo>
                  <a:lnTo>
                    <a:pt x="455" y="348"/>
                  </a:lnTo>
                  <a:close/>
                  <a:moveTo>
                    <a:pt x="343" y="309"/>
                  </a:moveTo>
                  <a:lnTo>
                    <a:pt x="342" y="309"/>
                  </a:lnTo>
                  <a:lnTo>
                    <a:pt x="342" y="309"/>
                  </a:lnTo>
                  <a:lnTo>
                    <a:pt x="340" y="309"/>
                  </a:lnTo>
                  <a:lnTo>
                    <a:pt x="340" y="307"/>
                  </a:lnTo>
                  <a:lnTo>
                    <a:pt x="341" y="306"/>
                  </a:lnTo>
                  <a:lnTo>
                    <a:pt x="342" y="306"/>
                  </a:lnTo>
                  <a:lnTo>
                    <a:pt x="342" y="306"/>
                  </a:lnTo>
                  <a:lnTo>
                    <a:pt x="343" y="305"/>
                  </a:lnTo>
                  <a:lnTo>
                    <a:pt x="344" y="303"/>
                  </a:lnTo>
                  <a:lnTo>
                    <a:pt x="345" y="302"/>
                  </a:lnTo>
                  <a:lnTo>
                    <a:pt x="346" y="301"/>
                  </a:lnTo>
                  <a:lnTo>
                    <a:pt x="348" y="302"/>
                  </a:lnTo>
                  <a:lnTo>
                    <a:pt x="349" y="304"/>
                  </a:lnTo>
                  <a:lnTo>
                    <a:pt x="350" y="306"/>
                  </a:lnTo>
                  <a:lnTo>
                    <a:pt x="349" y="308"/>
                  </a:lnTo>
                  <a:lnTo>
                    <a:pt x="348" y="306"/>
                  </a:lnTo>
                  <a:lnTo>
                    <a:pt x="347" y="308"/>
                  </a:lnTo>
                  <a:lnTo>
                    <a:pt x="345" y="311"/>
                  </a:lnTo>
                  <a:lnTo>
                    <a:pt x="344" y="310"/>
                  </a:lnTo>
                  <a:lnTo>
                    <a:pt x="343" y="309"/>
                  </a:lnTo>
                  <a:close/>
                  <a:moveTo>
                    <a:pt x="364" y="312"/>
                  </a:moveTo>
                  <a:lnTo>
                    <a:pt x="363" y="312"/>
                  </a:lnTo>
                  <a:lnTo>
                    <a:pt x="360" y="309"/>
                  </a:lnTo>
                  <a:lnTo>
                    <a:pt x="360" y="308"/>
                  </a:lnTo>
                  <a:lnTo>
                    <a:pt x="360" y="306"/>
                  </a:lnTo>
                  <a:lnTo>
                    <a:pt x="357" y="302"/>
                  </a:lnTo>
                  <a:lnTo>
                    <a:pt x="358" y="301"/>
                  </a:lnTo>
                  <a:lnTo>
                    <a:pt x="358" y="302"/>
                  </a:lnTo>
                  <a:lnTo>
                    <a:pt x="359" y="302"/>
                  </a:lnTo>
                  <a:lnTo>
                    <a:pt x="360" y="302"/>
                  </a:lnTo>
                  <a:lnTo>
                    <a:pt x="361" y="305"/>
                  </a:lnTo>
                  <a:lnTo>
                    <a:pt x="364" y="306"/>
                  </a:lnTo>
                  <a:lnTo>
                    <a:pt x="366" y="308"/>
                  </a:lnTo>
                  <a:lnTo>
                    <a:pt x="370" y="309"/>
                  </a:lnTo>
                  <a:lnTo>
                    <a:pt x="369" y="311"/>
                  </a:lnTo>
                  <a:lnTo>
                    <a:pt x="371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5" y="312"/>
                  </a:lnTo>
                  <a:lnTo>
                    <a:pt x="373" y="316"/>
                  </a:lnTo>
                  <a:lnTo>
                    <a:pt x="371" y="317"/>
                  </a:lnTo>
                  <a:lnTo>
                    <a:pt x="368" y="318"/>
                  </a:lnTo>
                  <a:lnTo>
                    <a:pt x="367" y="317"/>
                  </a:lnTo>
                  <a:lnTo>
                    <a:pt x="366" y="316"/>
                  </a:lnTo>
                  <a:lnTo>
                    <a:pt x="364" y="316"/>
                  </a:lnTo>
                  <a:lnTo>
                    <a:pt x="363" y="315"/>
                  </a:lnTo>
                  <a:lnTo>
                    <a:pt x="363" y="314"/>
                  </a:lnTo>
                  <a:lnTo>
                    <a:pt x="364" y="313"/>
                  </a:lnTo>
                  <a:lnTo>
                    <a:pt x="364" y="312"/>
                  </a:lnTo>
                  <a:close/>
                  <a:moveTo>
                    <a:pt x="46" y="298"/>
                  </a:moveTo>
                  <a:lnTo>
                    <a:pt x="48" y="300"/>
                  </a:lnTo>
                  <a:lnTo>
                    <a:pt x="49" y="301"/>
                  </a:lnTo>
                  <a:lnTo>
                    <a:pt x="50" y="303"/>
                  </a:lnTo>
                  <a:lnTo>
                    <a:pt x="52" y="306"/>
                  </a:lnTo>
                  <a:lnTo>
                    <a:pt x="49" y="306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46" y="302"/>
                  </a:lnTo>
                  <a:lnTo>
                    <a:pt x="45" y="300"/>
                  </a:lnTo>
                  <a:lnTo>
                    <a:pt x="45" y="299"/>
                  </a:lnTo>
                  <a:lnTo>
                    <a:pt x="46" y="298"/>
                  </a:lnTo>
                  <a:close/>
                  <a:moveTo>
                    <a:pt x="388" y="300"/>
                  </a:moveTo>
                  <a:lnTo>
                    <a:pt x="387" y="304"/>
                  </a:lnTo>
                  <a:lnTo>
                    <a:pt x="385" y="307"/>
                  </a:lnTo>
                  <a:lnTo>
                    <a:pt x="382" y="310"/>
                  </a:lnTo>
                  <a:lnTo>
                    <a:pt x="379" y="309"/>
                  </a:lnTo>
                  <a:lnTo>
                    <a:pt x="380" y="308"/>
                  </a:lnTo>
                  <a:lnTo>
                    <a:pt x="382" y="306"/>
                  </a:lnTo>
                  <a:lnTo>
                    <a:pt x="383" y="306"/>
                  </a:lnTo>
                  <a:lnTo>
                    <a:pt x="384" y="301"/>
                  </a:lnTo>
                  <a:lnTo>
                    <a:pt x="389" y="294"/>
                  </a:lnTo>
                  <a:lnTo>
                    <a:pt x="391" y="293"/>
                  </a:lnTo>
                  <a:lnTo>
                    <a:pt x="390" y="293"/>
                  </a:lnTo>
                  <a:lnTo>
                    <a:pt x="390" y="294"/>
                  </a:lnTo>
                  <a:lnTo>
                    <a:pt x="390" y="294"/>
                  </a:lnTo>
                  <a:lnTo>
                    <a:pt x="391" y="294"/>
                  </a:lnTo>
                  <a:lnTo>
                    <a:pt x="391" y="297"/>
                  </a:lnTo>
                  <a:lnTo>
                    <a:pt x="390" y="300"/>
                  </a:lnTo>
                  <a:lnTo>
                    <a:pt x="388" y="300"/>
                  </a:lnTo>
                  <a:close/>
                  <a:moveTo>
                    <a:pt x="630" y="321"/>
                  </a:moveTo>
                  <a:lnTo>
                    <a:pt x="630" y="322"/>
                  </a:lnTo>
                  <a:lnTo>
                    <a:pt x="630" y="324"/>
                  </a:lnTo>
                  <a:lnTo>
                    <a:pt x="628" y="325"/>
                  </a:lnTo>
                  <a:lnTo>
                    <a:pt x="625" y="324"/>
                  </a:lnTo>
                  <a:lnTo>
                    <a:pt x="625" y="324"/>
                  </a:lnTo>
                  <a:lnTo>
                    <a:pt x="623" y="324"/>
                  </a:lnTo>
                  <a:lnTo>
                    <a:pt x="622" y="323"/>
                  </a:lnTo>
                  <a:lnTo>
                    <a:pt x="621" y="322"/>
                  </a:lnTo>
                  <a:lnTo>
                    <a:pt x="622" y="322"/>
                  </a:lnTo>
                  <a:lnTo>
                    <a:pt x="621" y="321"/>
                  </a:lnTo>
                  <a:lnTo>
                    <a:pt x="621" y="320"/>
                  </a:lnTo>
                  <a:lnTo>
                    <a:pt x="621" y="319"/>
                  </a:lnTo>
                  <a:lnTo>
                    <a:pt x="621" y="318"/>
                  </a:lnTo>
                  <a:lnTo>
                    <a:pt x="622" y="318"/>
                  </a:lnTo>
                  <a:lnTo>
                    <a:pt x="622" y="317"/>
                  </a:lnTo>
                  <a:lnTo>
                    <a:pt x="621" y="316"/>
                  </a:lnTo>
                  <a:lnTo>
                    <a:pt x="620" y="315"/>
                  </a:lnTo>
                  <a:lnTo>
                    <a:pt x="620" y="313"/>
                  </a:lnTo>
                  <a:lnTo>
                    <a:pt x="619" y="313"/>
                  </a:lnTo>
                  <a:lnTo>
                    <a:pt x="615" y="313"/>
                  </a:lnTo>
                  <a:lnTo>
                    <a:pt x="613" y="314"/>
                  </a:lnTo>
                  <a:lnTo>
                    <a:pt x="615" y="317"/>
                  </a:lnTo>
                  <a:lnTo>
                    <a:pt x="619" y="319"/>
                  </a:lnTo>
                  <a:lnTo>
                    <a:pt x="622" y="324"/>
                  </a:lnTo>
                  <a:lnTo>
                    <a:pt x="624" y="325"/>
                  </a:lnTo>
                  <a:lnTo>
                    <a:pt x="624" y="326"/>
                  </a:lnTo>
                  <a:lnTo>
                    <a:pt x="624" y="327"/>
                  </a:lnTo>
                  <a:lnTo>
                    <a:pt x="624" y="328"/>
                  </a:lnTo>
                  <a:lnTo>
                    <a:pt x="621" y="329"/>
                  </a:lnTo>
                  <a:lnTo>
                    <a:pt x="619" y="330"/>
                  </a:lnTo>
                  <a:lnTo>
                    <a:pt x="613" y="330"/>
                  </a:lnTo>
                  <a:lnTo>
                    <a:pt x="611" y="330"/>
                  </a:lnTo>
                  <a:lnTo>
                    <a:pt x="608" y="329"/>
                  </a:lnTo>
                  <a:lnTo>
                    <a:pt x="605" y="329"/>
                  </a:lnTo>
                  <a:lnTo>
                    <a:pt x="604" y="328"/>
                  </a:lnTo>
                  <a:lnTo>
                    <a:pt x="601" y="326"/>
                  </a:lnTo>
                  <a:lnTo>
                    <a:pt x="600" y="325"/>
                  </a:lnTo>
                  <a:lnTo>
                    <a:pt x="594" y="324"/>
                  </a:lnTo>
                  <a:lnTo>
                    <a:pt x="589" y="324"/>
                  </a:lnTo>
                  <a:lnTo>
                    <a:pt x="589" y="324"/>
                  </a:lnTo>
                  <a:lnTo>
                    <a:pt x="588" y="323"/>
                  </a:lnTo>
                  <a:lnTo>
                    <a:pt x="585" y="318"/>
                  </a:lnTo>
                  <a:lnTo>
                    <a:pt x="583" y="318"/>
                  </a:lnTo>
                  <a:lnTo>
                    <a:pt x="583" y="318"/>
                  </a:lnTo>
                  <a:lnTo>
                    <a:pt x="583" y="317"/>
                  </a:lnTo>
                  <a:lnTo>
                    <a:pt x="583" y="316"/>
                  </a:lnTo>
                  <a:lnTo>
                    <a:pt x="584" y="316"/>
                  </a:lnTo>
                  <a:lnTo>
                    <a:pt x="585" y="316"/>
                  </a:lnTo>
                  <a:lnTo>
                    <a:pt x="589" y="315"/>
                  </a:lnTo>
                  <a:lnTo>
                    <a:pt x="589" y="315"/>
                  </a:lnTo>
                  <a:lnTo>
                    <a:pt x="591" y="312"/>
                  </a:lnTo>
                  <a:lnTo>
                    <a:pt x="592" y="312"/>
                  </a:lnTo>
                  <a:lnTo>
                    <a:pt x="593" y="312"/>
                  </a:lnTo>
                  <a:lnTo>
                    <a:pt x="594" y="312"/>
                  </a:lnTo>
                  <a:lnTo>
                    <a:pt x="595" y="311"/>
                  </a:lnTo>
                  <a:lnTo>
                    <a:pt x="597" y="309"/>
                  </a:lnTo>
                  <a:lnTo>
                    <a:pt x="600" y="306"/>
                  </a:lnTo>
                  <a:lnTo>
                    <a:pt x="601" y="306"/>
                  </a:lnTo>
                  <a:lnTo>
                    <a:pt x="601" y="305"/>
                  </a:lnTo>
                  <a:lnTo>
                    <a:pt x="600" y="304"/>
                  </a:lnTo>
                  <a:lnTo>
                    <a:pt x="599" y="303"/>
                  </a:lnTo>
                  <a:lnTo>
                    <a:pt x="596" y="302"/>
                  </a:lnTo>
                  <a:lnTo>
                    <a:pt x="595" y="302"/>
                  </a:lnTo>
                  <a:lnTo>
                    <a:pt x="593" y="302"/>
                  </a:lnTo>
                  <a:lnTo>
                    <a:pt x="591" y="303"/>
                  </a:lnTo>
                  <a:lnTo>
                    <a:pt x="590" y="304"/>
                  </a:lnTo>
                  <a:lnTo>
                    <a:pt x="589" y="305"/>
                  </a:lnTo>
                  <a:lnTo>
                    <a:pt x="588" y="308"/>
                  </a:lnTo>
                  <a:lnTo>
                    <a:pt x="583" y="314"/>
                  </a:lnTo>
                  <a:lnTo>
                    <a:pt x="582" y="315"/>
                  </a:lnTo>
                  <a:lnTo>
                    <a:pt x="580" y="316"/>
                  </a:lnTo>
                  <a:lnTo>
                    <a:pt x="578" y="316"/>
                  </a:lnTo>
                  <a:lnTo>
                    <a:pt x="571" y="312"/>
                  </a:lnTo>
                  <a:lnTo>
                    <a:pt x="570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6" y="310"/>
                  </a:lnTo>
                  <a:lnTo>
                    <a:pt x="565" y="310"/>
                  </a:lnTo>
                  <a:lnTo>
                    <a:pt x="561" y="306"/>
                  </a:lnTo>
                  <a:lnTo>
                    <a:pt x="559" y="306"/>
                  </a:lnTo>
                  <a:lnTo>
                    <a:pt x="559" y="305"/>
                  </a:lnTo>
                  <a:lnTo>
                    <a:pt x="560" y="304"/>
                  </a:lnTo>
                  <a:lnTo>
                    <a:pt x="561" y="303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0" y="300"/>
                  </a:lnTo>
                  <a:lnTo>
                    <a:pt x="560" y="300"/>
                  </a:lnTo>
                  <a:lnTo>
                    <a:pt x="561" y="300"/>
                  </a:lnTo>
                  <a:lnTo>
                    <a:pt x="561" y="299"/>
                  </a:lnTo>
                  <a:lnTo>
                    <a:pt x="561" y="298"/>
                  </a:lnTo>
                  <a:lnTo>
                    <a:pt x="561" y="297"/>
                  </a:lnTo>
                  <a:lnTo>
                    <a:pt x="562" y="296"/>
                  </a:lnTo>
                  <a:lnTo>
                    <a:pt x="563" y="296"/>
                  </a:lnTo>
                  <a:lnTo>
                    <a:pt x="564" y="295"/>
                  </a:lnTo>
                  <a:lnTo>
                    <a:pt x="566" y="293"/>
                  </a:lnTo>
                  <a:lnTo>
                    <a:pt x="567" y="292"/>
                  </a:lnTo>
                  <a:lnTo>
                    <a:pt x="568" y="292"/>
                  </a:lnTo>
                  <a:lnTo>
                    <a:pt x="569" y="294"/>
                  </a:lnTo>
                  <a:lnTo>
                    <a:pt x="571" y="294"/>
                  </a:lnTo>
                  <a:lnTo>
                    <a:pt x="575" y="293"/>
                  </a:lnTo>
                  <a:lnTo>
                    <a:pt x="577" y="294"/>
                  </a:lnTo>
                  <a:lnTo>
                    <a:pt x="577" y="293"/>
                  </a:lnTo>
                  <a:lnTo>
                    <a:pt x="578" y="293"/>
                  </a:lnTo>
                  <a:lnTo>
                    <a:pt x="578" y="292"/>
                  </a:lnTo>
                  <a:lnTo>
                    <a:pt x="578" y="291"/>
                  </a:lnTo>
                  <a:lnTo>
                    <a:pt x="579" y="292"/>
                  </a:lnTo>
                  <a:lnTo>
                    <a:pt x="579" y="293"/>
                  </a:lnTo>
                  <a:lnTo>
                    <a:pt x="580" y="293"/>
                  </a:lnTo>
                  <a:lnTo>
                    <a:pt x="581" y="291"/>
                  </a:lnTo>
                  <a:lnTo>
                    <a:pt x="583" y="290"/>
                  </a:lnTo>
                  <a:lnTo>
                    <a:pt x="587" y="289"/>
                  </a:lnTo>
                  <a:lnTo>
                    <a:pt x="589" y="288"/>
                  </a:lnTo>
                  <a:lnTo>
                    <a:pt x="590" y="288"/>
                  </a:lnTo>
                  <a:lnTo>
                    <a:pt x="589" y="285"/>
                  </a:lnTo>
                  <a:lnTo>
                    <a:pt x="589" y="282"/>
                  </a:lnTo>
                  <a:lnTo>
                    <a:pt x="606" y="282"/>
                  </a:lnTo>
                  <a:lnTo>
                    <a:pt x="607" y="282"/>
                  </a:lnTo>
                  <a:lnTo>
                    <a:pt x="607" y="285"/>
                  </a:lnTo>
                  <a:lnTo>
                    <a:pt x="608" y="286"/>
                  </a:lnTo>
                  <a:lnTo>
                    <a:pt x="611" y="287"/>
                  </a:lnTo>
                  <a:lnTo>
                    <a:pt x="612" y="288"/>
                  </a:lnTo>
                  <a:lnTo>
                    <a:pt x="612" y="289"/>
                  </a:lnTo>
                  <a:lnTo>
                    <a:pt x="608" y="294"/>
                  </a:lnTo>
                  <a:lnTo>
                    <a:pt x="609" y="294"/>
                  </a:lnTo>
                  <a:lnTo>
                    <a:pt x="613" y="298"/>
                  </a:lnTo>
                  <a:lnTo>
                    <a:pt x="616" y="299"/>
                  </a:lnTo>
                  <a:lnTo>
                    <a:pt x="617" y="300"/>
                  </a:lnTo>
                  <a:lnTo>
                    <a:pt x="617" y="300"/>
                  </a:lnTo>
                  <a:lnTo>
                    <a:pt x="620" y="305"/>
                  </a:lnTo>
                  <a:lnTo>
                    <a:pt x="621" y="306"/>
                  </a:lnTo>
                  <a:lnTo>
                    <a:pt x="623" y="307"/>
                  </a:lnTo>
                  <a:lnTo>
                    <a:pt x="622" y="308"/>
                  </a:lnTo>
                  <a:lnTo>
                    <a:pt x="622" y="309"/>
                  </a:lnTo>
                  <a:lnTo>
                    <a:pt x="623" y="310"/>
                  </a:lnTo>
                  <a:lnTo>
                    <a:pt x="624" y="311"/>
                  </a:lnTo>
                  <a:lnTo>
                    <a:pt x="624" y="312"/>
                  </a:lnTo>
                  <a:lnTo>
                    <a:pt x="624" y="312"/>
                  </a:lnTo>
                  <a:lnTo>
                    <a:pt x="625" y="312"/>
                  </a:lnTo>
                  <a:lnTo>
                    <a:pt x="625" y="312"/>
                  </a:lnTo>
                  <a:lnTo>
                    <a:pt x="625" y="315"/>
                  </a:lnTo>
                  <a:lnTo>
                    <a:pt x="626" y="318"/>
                  </a:lnTo>
                  <a:lnTo>
                    <a:pt x="628" y="320"/>
                  </a:lnTo>
                  <a:lnTo>
                    <a:pt x="630" y="321"/>
                  </a:lnTo>
                  <a:close/>
                  <a:moveTo>
                    <a:pt x="486" y="261"/>
                  </a:moveTo>
                  <a:lnTo>
                    <a:pt x="488" y="263"/>
                  </a:lnTo>
                  <a:lnTo>
                    <a:pt x="488" y="266"/>
                  </a:lnTo>
                  <a:lnTo>
                    <a:pt x="483" y="272"/>
                  </a:lnTo>
                  <a:lnTo>
                    <a:pt x="482" y="266"/>
                  </a:lnTo>
                  <a:lnTo>
                    <a:pt x="482" y="264"/>
                  </a:lnTo>
                  <a:lnTo>
                    <a:pt x="484" y="262"/>
                  </a:lnTo>
                  <a:lnTo>
                    <a:pt x="484" y="261"/>
                  </a:lnTo>
                  <a:lnTo>
                    <a:pt x="485" y="261"/>
                  </a:lnTo>
                  <a:lnTo>
                    <a:pt x="486" y="261"/>
                  </a:lnTo>
                  <a:close/>
                  <a:moveTo>
                    <a:pt x="42" y="276"/>
                  </a:moveTo>
                  <a:lnTo>
                    <a:pt x="42" y="277"/>
                  </a:lnTo>
                  <a:lnTo>
                    <a:pt x="42" y="281"/>
                  </a:lnTo>
                  <a:lnTo>
                    <a:pt x="44" y="282"/>
                  </a:lnTo>
                  <a:lnTo>
                    <a:pt x="44" y="283"/>
                  </a:lnTo>
                  <a:lnTo>
                    <a:pt x="42" y="284"/>
                  </a:lnTo>
                  <a:lnTo>
                    <a:pt x="42" y="283"/>
                  </a:lnTo>
                  <a:lnTo>
                    <a:pt x="40" y="282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5" y="280"/>
                  </a:lnTo>
                  <a:lnTo>
                    <a:pt x="33" y="280"/>
                  </a:lnTo>
                  <a:lnTo>
                    <a:pt x="32" y="280"/>
                  </a:lnTo>
                  <a:lnTo>
                    <a:pt x="30" y="277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6" y="276"/>
                  </a:lnTo>
                  <a:lnTo>
                    <a:pt x="25" y="276"/>
                  </a:lnTo>
                  <a:lnTo>
                    <a:pt x="25" y="276"/>
                  </a:lnTo>
                  <a:lnTo>
                    <a:pt x="26" y="276"/>
                  </a:lnTo>
                  <a:lnTo>
                    <a:pt x="27" y="275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3" y="274"/>
                  </a:lnTo>
                  <a:lnTo>
                    <a:pt x="21" y="272"/>
                  </a:lnTo>
                  <a:lnTo>
                    <a:pt x="20" y="270"/>
                  </a:lnTo>
                  <a:lnTo>
                    <a:pt x="19" y="267"/>
                  </a:lnTo>
                  <a:lnTo>
                    <a:pt x="19" y="262"/>
                  </a:lnTo>
                  <a:lnTo>
                    <a:pt x="18" y="259"/>
                  </a:lnTo>
                  <a:lnTo>
                    <a:pt x="16" y="258"/>
                  </a:lnTo>
                  <a:lnTo>
                    <a:pt x="14" y="256"/>
                  </a:lnTo>
                  <a:lnTo>
                    <a:pt x="12" y="255"/>
                  </a:lnTo>
                  <a:lnTo>
                    <a:pt x="11" y="254"/>
                  </a:lnTo>
                  <a:lnTo>
                    <a:pt x="8" y="249"/>
                  </a:lnTo>
                  <a:lnTo>
                    <a:pt x="8" y="248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5" y="247"/>
                  </a:lnTo>
                  <a:lnTo>
                    <a:pt x="4" y="246"/>
                  </a:lnTo>
                  <a:lnTo>
                    <a:pt x="4" y="243"/>
                  </a:lnTo>
                  <a:lnTo>
                    <a:pt x="4" y="242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2" y="240"/>
                  </a:lnTo>
                  <a:lnTo>
                    <a:pt x="1" y="239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3" y="234"/>
                  </a:lnTo>
                  <a:lnTo>
                    <a:pt x="3" y="234"/>
                  </a:lnTo>
                  <a:lnTo>
                    <a:pt x="4" y="234"/>
                  </a:lnTo>
                  <a:lnTo>
                    <a:pt x="12" y="234"/>
                  </a:lnTo>
                  <a:lnTo>
                    <a:pt x="15" y="233"/>
                  </a:lnTo>
                  <a:lnTo>
                    <a:pt x="18" y="232"/>
                  </a:lnTo>
                  <a:lnTo>
                    <a:pt x="20" y="230"/>
                  </a:lnTo>
                  <a:lnTo>
                    <a:pt x="21" y="230"/>
                  </a:lnTo>
                  <a:lnTo>
                    <a:pt x="22" y="231"/>
                  </a:lnTo>
                  <a:lnTo>
                    <a:pt x="23" y="232"/>
                  </a:lnTo>
                  <a:lnTo>
                    <a:pt x="24" y="233"/>
                  </a:lnTo>
                  <a:lnTo>
                    <a:pt x="26" y="234"/>
                  </a:lnTo>
                  <a:lnTo>
                    <a:pt x="27" y="234"/>
                  </a:lnTo>
                  <a:lnTo>
                    <a:pt x="27" y="235"/>
                  </a:lnTo>
                  <a:lnTo>
                    <a:pt x="28" y="235"/>
                  </a:lnTo>
                  <a:lnTo>
                    <a:pt x="28" y="234"/>
                  </a:lnTo>
                  <a:lnTo>
                    <a:pt x="29" y="234"/>
                  </a:lnTo>
                  <a:lnTo>
                    <a:pt x="29" y="238"/>
                  </a:lnTo>
                  <a:lnTo>
                    <a:pt x="27" y="240"/>
                  </a:lnTo>
                  <a:lnTo>
                    <a:pt x="25" y="241"/>
                  </a:lnTo>
                  <a:lnTo>
                    <a:pt x="20" y="244"/>
                  </a:lnTo>
                  <a:lnTo>
                    <a:pt x="19" y="244"/>
                  </a:lnTo>
                  <a:lnTo>
                    <a:pt x="18" y="246"/>
                  </a:lnTo>
                  <a:lnTo>
                    <a:pt x="18" y="247"/>
                  </a:lnTo>
                  <a:lnTo>
                    <a:pt x="19" y="248"/>
                  </a:lnTo>
                  <a:lnTo>
                    <a:pt x="21" y="249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24" y="253"/>
                  </a:lnTo>
                  <a:lnTo>
                    <a:pt x="27" y="253"/>
                  </a:lnTo>
                  <a:lnTo>
                    <a:pt x="26" y="256"/>
                  </a:lnTo>
                  <a:lnTo>
                    <a:pt x="26" y="257"/>
                  </a:lnTo>
                  <a:lnTo>
                    <a:pt x="24" y="256"/>
                  </a:lnTo>
                  <a:lnTo>
                    <a:pt x="25" y="258"/>
                  </a:lnTo>
                  <a:lnTo>
                    <a:pt x="27" y="270"/>
                  </a:lnTo>
                  <a:lnTo>
                    <a:pt x="28" y="271"/>
                  </a:lnTo>
                  <a:lnTo>
                    <a:pt x="29" y="272"/>
                  </a:lnTo>
                  <a:lnTo>
                    <a:pt x="30" y="272"/>
                  </a:lnTo>
                  <a:lnTo>
                    <a:pt x="32" y="273"/>
                  </a:lnTo>
                  <a:lnTo>
                    <a:pt x="34" y="274"/>
                  </a:lnTo>
                  <a:lnTo>
                    <a:pt x="36" y="275"/>
                  </a:lnTo>
                  <a:lnTo>
                    <a:pt x="36" y="276"/>
                  </a:lnTo>
                  <a:lnTo>
                    <a:pt x="38" y="275"/>
                  </a:lnTo>
                  <a:lnTo>
                    <a:pt x="39" y="275"/>
                  </a:lnTo>
                  <a:lnTo>
                    <a:pt x="40" y="274"/>
                  </a:lnTo>
                  <a:lnTo>
                    <a:pt x="41" y="275"/>
                  </a:lnTo>
                  <a:lnTo>
                    <a:pt x="42" y="276"/>
                  </a:lnTo>
                  <a:close/>
                  <a:moveTo>
                    <a:pt x="525" y="205"/>
                  </a:moveTo>
                  <a:lnTo>
                    <a:pt x="524" y="206"/>
                  </a:lnTo>
                  <a:lnTo>
                    <a:pt x="523" y="207"/>
                  </a:lnTo>
                  <a:lnTo>
                    <a:pt x="523" y="208"/>
                  </a:lnTo>
                  <a:lnTo>
                    <a:pt x="524" y="208"/>
                  </a:lnTo>
                  <a:lnTo>
                    <a:pt x="524" y="209"/>
                  </a:lnTo>
                  <a:lnTo>
                    <a:pt x="524" y="210"/>
                  </a:lnTo>
                  <a:lnTo>
                    <a:pt x="525" y="211"/>
                  </a:lnTo>
                  <a:lnTo>
                    <a:pt x="523" y="212"/>
                  </a:lnTo>
                  <a:lnTo>
                    <a:pt x="521" y="214"/>
                  </a:lnTo>
                  <a:lnTo>
                    <a:pt x="519" y="216"/>
                  </a:lnTo>
                  <a:lnTo>
                    <a:pt x="519" y="219"/>
                  </a:lnTo>
                  <a:lnTo>
                    <a:pt x="518" y="219"/>
                  </a:lnTo>
                  <a:lnTo>
                    <a:pt x="517" y="219"/>
                  </a:lnTo>
                  <a:lnTo>
                    <a:pt x="517" y="220"/>
                  </a:lnTo>
                  <a:lnTo>
                    <a:pt x="516" y="221"/>
                  </a:lnTo>
                  <a:lnTo>
                    <a:pt x="517" y="222"/>
                  </a:lnTo>
                  <a:lnTo>
                    <a:pt x="517" y="222"/>
                  </a:lnTo>
                  <a:lnTo>
                    <a:pt x="516" y="222"/>
                  </a:lnTo>
                  <a:lnTo>
                    <a:pt x="515" y="223"/>
                  </a:lnTo>
                  <a:lnTo>
                    <a:pt x="515" y="224"/>
                  </a:lnTo>
                  <a:lnTo>
                    <a:pt x="517" y="225"/>
                  </a:lnTo>
                  <a:lnTo>
                    <a:pt x="515" y="227"/>
                  </a:lnTo>
                  <a:lnTo>
                    <a:pt x="516" y="228"/>
                  </a:lnTo>
                  <a:lnTo>
                    <a:pt x="517" y="229"/>
                  </a:lnTo>
                  <a:lnTo>
                    <a:pt x="517" y="230"/>
                  </a:lnTo>
                  <a:lnTo>
                    <a:pt x="517" y="231"/>
                  </a:lnTo>
                  <a:lnTo>
                    <a:pt x="517" y="232"/>
                  </a:lnTo>
                  <a:lnTo>
                    <a:pt x="517" y="233"/>
                  </a:lnTo>
                  <a:lnTo>
                    <a:pt x="516" y="234"/>
                  </a:lnTo>
                  <a:lnTo>
                    <a:pt x="516" y="234"/>
                  </a:lnTo>
                  <a:lnTo>
                    <a:pt x="515" y="234"/>
                  </a:lnTo>
                  <a:lnTo>
                    <a:pt x="514" y="234"/>
                  </a:lnTo>
                  <a:lnTo>
                    <a:pt x="511" y="233"/>
                  </a:lnTo>
                  <a:lnTo>
                    <a:pt x="511" y="232"/>
                  </a:lnTo>
                  <a:lnTo>
                    <a:pt x="511" y="231"/>
                  </a:lnTo>
                  <a:lnTo>
                    <a:pt x="511" y="230"/>
                  </a:lnTo>
                  <a:lnTo>
                    <a:pt x="511" y="229"/>
                  </a:lnTo>
                  <a:lnTo>
                    <a:pt x="509" y="228"/>
                  </a:lnTo>
                  <a:lnTo>
                    <a:pt x="507" y="227"/>
                  </a:lnTo>
                  <a:lnTo>
                    <a:pt x="505" y="226"/>
                  </a:lnTo>
                  <a:lnTo>
                    <a:pt x="508" y="225"/>
                  </a:lnTo>
                  <a:lnTo>
                    <a:pt x="509" y="223"/>
                  </a:lnTo>
                  <a:lnTo>
                    <a:pt x="510" y="222"/>
                  </a:lnTo>
                  <a:lnTo>
                    <a:pt x="509" y="221"/>
                  </a:lnTo>
                  <a:lnTo>
                    <a:pt x="508" y="220"/>
                  </a:lnTo>
                  <a:lnTo>
                    <a:pt x="507" y="219"/>
                  </a:lnTo>
                  <a:lnTo>
                    <a:pt x="505" y="219"/>
                  </a:lnTo>
                  <a:lnTo>
                    <a:pt x="502" y="222"/>
                  </a:lnTo>
                  <a:lnTo>
                    <a:pt x="503" y="222"/>
                  </a:lnTo>
                  <a:lnTo>
                    <a:pt x="504" y="222"/>
                  </a:lnTo>
                  <a:lnTo>
                    <a:pt x="505" y="223"/>
                  </a:lnTo>
                  <a:lnTo>
                    <a:pt x="503" y="223"/>
                  </a:lnTo>
                  <a:lnTo>
                    <a:pt x="502" y="224"/>
                  </a:lnTo>
                  <a:lnTo>
                    <a:pt x="501" y="226"/>
                  </a:lnTo>
                  <a:lnTo>
                    <a:pt x="500" y="228"/>
                  </a:lnTo>
                  <a:lnTo>
                    <a:pt x="501" y="228"/>
                  </a:lnTo>
                  <a:lnTo>
                    <a:pt x="501" y="227"/>
                  </a:lnTo>
                  <a:lnTo>
                    <a:pt x="503" y="228"/>
                  </a:lnTo>
                  <a:lnTo>
                    <a:pt x="504" y="230"/>
                  </a:lnTo>
                  <a:lnTo>
                    <a:pt x="505" y="232"/>
                  </a:lnTo>
                  <a:lnTo>
                    <a:pt x="504" y="233"/>
                  </a:lnTo>
                  <a:lnTo>
                    <a:pt x="502" y="233"/>
                  </a:lnTo>
                  <a:lnTo>
                    <a:pt x="500" y="232"/>
                  </a:lnTo>
                  <a:lnTo>
                    <a:pt x="497" y="231"/>
                  </a:lnTo>
                  <a:lnTo>
                    <a:pt x="499" y="228"/>
                  </a:lnTo>
                  <a:lnTo>
                    <a:pt x="499" y="226"/>
                  </a:lnTo>
                  <a:lnTo>
                    <a:pt x="499" y="227"/>
                  </a:lnTo>
                  <a:lnTo>
                    <a:pt x="497" y="228"/>
                  </a:lnTo>
                  <a:lnTo>
                    <a:pt x="497" y="228"/>
                  </a:lnTo>
                  <a:lnTo>
                    <a:pt x="496" y="228"/>
                  </a:lnTo>
                  <a:lnTo>
                    <a:pt x="496" y="228"/>
                  </a:lnTo>
                  <a:lnTo>
                    <a:pt x="495" y="227"/>
                  </a:lnTo>
                  <a:lnTo>
                    <a:pt x="495" y="226"/>
                  </a:lnTo>
                  <a:lnTo>
                    <a:pt x="490" y="228"/>
                  </a:lnTo>
                  <a:lnTo>
                    <a:pt x="489" y="228"/>
                  </a:lnTo>
                  <a:lnTo>
                    <a:pt x="488" y="228"/>
                  </a:lnTo>
                  <a:lnTo>
                    <a:pt x="489" y="228"/>
                  </a:lnTo>
                  <a:lnTo>
                    <a:pt x="490" y="227"/>
                  </a:lnTo>
                  <a:lnTo>
                    <a:pt x="490" y="226"/>
                  </a:lnTo>
                  <a:lnTo>
                    <a:pt x="489" y="226"/>
                  </a:lnTo>
                  <a:lnTo>
                    <a:pt x="488" y="225"/>
                  </a:lnTo>
                  <a:lnTo>
                    <a:pt x="488" y="224"/>
                  </a:lnTo>
                  <a:lnTo>
                    <a:pt x="489" y="223"/>
                  </a:lnTo>
                  <a:lnTo>
                    <a:pt x="490" y="223"/>
                  </a:lnTo>
                  <a:lnTo>
                    <a:pt x="490" y="222"/>
                  </a:lnTo>
                  <a:lnTo>
                    <a:pt x="489" y="222"/>
                  </a:lnTo>
                  <a:lnTo>
                    <a:pt x="489" y="222"/>
                  </a:lnTo>
                  <a:lnTo>
                    <a:pt x="490" y="221"/>
                  </a:lnTo>
                  <a:lnTo>
                    <a:pt x="491" y="219"/>
                  </a:lnTo>
                  <a:lnTo>
                    <a:pt x="490" y="218"/>
                  </a:lnTo>
                  <a:lnTo>
                    <a:pt x="489" y="217"/>
                  </a:lnTo>
                  <a:lnTo>
                    <a:pt x="488" y="216"/>
                  </a:lnTo>
                  <a:lnTo>
                    <a:pt x="488" y="214"/>
                  </a:lnTo>
                  <a:lnTo>
                    <a:pt x="488" y="212"/>
                  </a:lnTo>
                  <a:lnTo>
                    <a:pt x="488" y="211"/>
                  </a:lnTo>
                  <a:lnTo>
                    <a:pt x="487" y="211"/>
                  </a:lnTo>
                  <a:lnTo>
                    <a:pt x="487" y="210"/>
                  </a:lnTo>
                  <a:lnTo>
                    <a:pt x="491" y="210"/>
                  </a:lnTo>
                  <a:lnTo>
                    <a:pt x="496" y="209"/>
                  </a:lnTo>
                  <a:lnTo>
                    <a:pt x="497" y="209"/>
                  </a:lnTo>
                  <a:lnTo>
                    <a:pt x="498" y="210"/>
                  </a:lnTo>
                  <a:lnTo>
                    <a:pt x="499" y="210"/>
                  </a:lnTo>
                  <a:lnTo>
                    <a:pt x="499" y="210"/>
                  </a:lnTo>
                  <a:lnTo>
                    <a:pt x="505" y="209"/>
                  </a:lnTo>
                  <a:lnTo>
                    <a:pt x="506" y="210"/>
                  </a:lnTo>
                  <a:lnTo>
                    <a:pt x="508" y="210"/>
                  </a:lnTo>
                  <a:lnTo>
                    <a:pt x="509" y="212"/>
                  </a:lnTo>
                  <a:lnTo>
                    <a:pt x="511" y="214"/>
                  </a:lnTo>
                  <a:lnTo>
                    <a:pt x="510" y="215"/>
                  </a:lnTo>
                  <a:lnTo>
                    <a:pt x="512" y="214"/>
                  </a:lnTo>
                  <a:lnTo>
                    <a:pt x="514" y="213"/>
                  </a:lnTo>
                  <a:lnTo>
                    <a:pt x="516" y="211"/>
                  </a:lnTo>
                  <a:lnTo>
                    <a:pt x="516" y="210"/>
                  </a:lnTo>
                  <a:lnTo>
                    <a:pt x="517" y="208"/>
                  </a:lnTo>
                  <a:lnTo>
                    <a:pt x="519" y="207"/>
                  </a:lnTo>
                  <a:lnTo>
                    <a:pt x="522" y="207"/>
                  </a:lnTo>
                  <a:lnTo>
                    <a:pt x="523" y="207"/>
                  </a:lnTo>
                  <a:lnTo>
                    <a:pt x="525" y="205"/>
                  </a:lnTo>
                  <a:close/>
                  <a:moveTo>
                    <a:pt x="547" y="156"/>
                  </a:moveTo>
                  <a:lnTo>
                    <a:pt x="547" y="158"/>
                  </a:lnTo>
                  <a:lnTo>
                    <a:pt x="546" y="160"/>
                  </a:lnTo>
                  <a:lnTo>
                    <a:pt x="537" y="162"/>
                  </a:lnTo>
                  <a:lnTo>
                    <a:pt x="535" y="162"/>
                  </a:lnTo>
                  <a:lnTo>
                    <a:pt x="532" y="161"/>
                  </a:lnTo>
                  <a:lnTo>
                    <a:pt x="526" y="156"/>
                  </a:lnTo>
                  <a:lnTo>
                    <a:pt x="525" y="154"/>
                  </a:lnTo>
                  <a:lnTo>
                    <a:pt x="524" y="153"/>
                  </a:lnTo>
                  <a:lnTo>
                    <a:pt x="526" y="153"/>
                  </a:lnTo>
                  <a:lnTo>
                    <a:pt x="531" y="150"/>
                  </a:lnTo>
                  <a:lnTo>
                    <a:pt x="534" y="149"/>
                  </a:lnTo>
                  <a:lnTo>
                    <a:pt x="536" y="149"/>
                  </a:lnTo>
                  <a:lnTo>
                    <a:pt x="543" y="151"/>
                  </a:lnTo>
                  <a:lnTo>
                    <a:pt x="545" y="152"/>
                  </a:lnTo>
                  <a:lnTo>
                    <a:pt x="547" y="153"/>
                  </a:lnTo>
                  <a:lnTo>
                    <a:pt x="547" y="155"/>
                  </a:lnTo>
                  <a:lnTo>
                    <a:pt x="547" y="156"/>
                  </a:lnTo>
                  <a:close/>
                  <a:moveTo>
                    <a:pt x="465" y="122"/>
                  </a:moveTo>
                  <a:lnTo>
                    <a:pt x="463" y="123"/>
                  </a:lnTo>
                  <a:lnTo>
                    <a:pt x="463" y="124"/>
                  </a:lnTo>
                  <a:lnTo>
                    <a:pt x="463" y="126"/>
                  </a:lnTo>
                  <a:lnTo>
                    <a:pt x="465" y="126"/>
                  </a:lnTo>
                  <a:lnTo>
                    <a:pt x="465" y="128"/>
                  </a:lnTo>
                  <a:lnTo>
                    <a:pt x="463" y="129"/>
                  </a:lnTo>
                  <a:lnTo>
                    <a:pt x="463" y="131"/>
                  </a:lnTo>
                  <a:lnTo>
                    <a:pt x="463" y="134"/>
                  </a:lnTo>
                  <a:lnTo>
                    <a:pt x="464" y="135"/>
                  </a:lnTo>
                  <a:lnTo>
                    <a:pt x="464" y="136"/>
                  </a:lnTo>
                  <a:lnTo>
                    <a:pt x="464" y="137"/>
                  </a:lnTo>
                  <a:lnTo>
                    <a:pt x="463" y="138"/>
                  </a:lnTo>
                  <a:lnTo>
                    <a:pt x="463" y="136"/>
                  </a:lnTo>
                  <a:lnTo>
                    <a:pt x="462" y="137"/>
                  </a:lnTo>
                  <a:lnTo>
                    <a:pt x="461" y="138"/>
                  </a:lnTo>
                  <a:lnTo>
                    <a:pt x="460" y="138"/>
                  </a:lnTo>
                  <a:lnTo>
                    <a:pt x="457" y="138"/>
                  </a:lnTo>
                  <a:lnTo>
                    <a:pt x="456" y="139"/>
                  </a:lnTo>
                  <a:lnTo>
                    <a:pt x="453" y="141"/>
                  </a:lnTo>
                  <a:lnTo>
                    <a:pt x="452" y="142"/>
                  </a:lnTo>
                  <a:lnTo>
                    <a:pt x="451" y="141"/>
                  </a:lnTo>
                  <a:lnTo>
                    <a:pt x="451" y="140"/>
                  </a:lnTo>
                  <a:lnTo>
                    <a:pt x="450" y="138"/>
                  </a:lnTo>
                  <a:lnTo>
                    <a:pt x="449" y="138"/>
                  </a:lnTo>
                  <a:lnTo>
                    <a:pt x="448" y="138"/>
                  </a:lnTo>
                  <a:lnTo>
                    <a:pt x="448" y="138"/>
                  </a:lnTo>
                  <a:lnTo>
                    <a:pt x="448" y="137"/>
                  </a:lnTo>
                  <a:lnTo>
                    <a:pt x="447" y="136"/>
                  </a:lnTo>
                  <a:lnTo>
                    <a:pt x="446" y="136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0" y="134"/>
                  </a:lnTo>
                  <a:lnTo>
                    <a:pt x="440" y="131"/>
                  </a:lnTo>
                  <a:lnTo>
                    <a:pt x="441" y="127"/>
                  </a:lnTo>
                  <a:lnTo>
                    <a:pt x="442" y="125"/>
                  </a:lnTo>
                  <a:lnTo>
                    <a:pt x="445" y="120"/>
                  </a:lnTo>
                  <a:lnTo>
                    <a:pt x="452" y="114"/>
                  </a:lnTo>
                  <a:lnTo>
                    <a:pt x="455" y="116"/>
                  </a:lnTo>
                  <a:lnTo>
                    <a:pt x="458" y="116"/>
                  </a:lnTo>
                  <a:lnTo>
                    <a:pt x="460" y="117"/>
                  </a:lnTo>
                  <a:lnTo>
                    <a:pt x="461" y="118"/>
                  </a:lnTo>
                  <a:lnTo>
                    <a:pt x="461" y="119"/>
                  </a:lnTo>
                  <a:lnTo>
                    <a:pt x="461" y="120"/>
                  </a:lnTo>
                  <a:lnTo>
                    <a:pt x="463" y="120"/>
                  </a:lnTo>
                  <a:lnTo>
                    <a:pt x="463" y="120"/>
                  </a:lnTo>
                  <a:lnTo>
                    <a:pt x="464" y="121"/>
                  </a:lnTo>
                  <a:lnTo>
                    <a:pt x="465" y="122"/>
                  </a:lnTo>
                  <a:close/>
                  <a:moveTo>
                    <a:pt x="119" y="366"/>
                  </a:moveTo>
                  <a:lnTo>
                    <a:pt x="119" y="367"/>
                  </a:lnTo>
                  <a:lnTo>
                    <a:pt x="120" y="368"/>
                  </a:lnTo>
                  <a:lnTo>
                    <a:pt x="118" y="370"/>
                  </a:lnTo>
                  <a:lnTo>
                    <a:pt x="117" y="371"/>
                  </a:lnTo>
                  <a:lnTo>
                    <a:pt x="116" y="372"/>
                  </a:lnTo>
                  <a:lnTo>
                    <a:pt x="115" y="372"/>
                  </a:lnTo>
                  <a:lnTo>
                    <a:pt x="114" y="372"/>
                  </a:lnTo>
                  <a:lnTo>
                    <a:pt x="114" y="373"/>
                  </a:lnTo>
                  <a:lnTo>
                    <a:pt x="113" y="374"/>
                  </a:lnTo>
                  <a:lnTo>
                    <a:pt x="112" y="375"/>
                  </a:lnTo>
                  <a:lnTo>
                    <a:pt x="112" y="373"/>
                  </a:lnTo>
                  <a:lnTo>
                    <a:pt x="112" y="372"/>
                  </a:lnTo>
                  <a:lnTo>
                    <a:pt x="114" y="369"/>
                  </a:lnTo>
                  <a:lnTo>
                    <a:pt x="114" y="367"/>
                  </a:lnTo>
                  <a:lnTo>
                    <a:pt x="116" y="367"/>
                  </a:lnTo>
                  <a:lnTo>
                    <a:pt x="119" y="366"/>
                  </a:lnTo>
                  <a:close/>
                  <a:moveTo>
                    <a:pt x="106" y="365"/>
                  </a:moveTo>
                  <a:lnTo>
                    <a:pt x="106" y="366"/>
                  </a:lnTo>
                  <a:lnTo>
                    <a:pt x="106" y="366"/>
                  </a:lnTo>
                  <a:lnTo>
                    <a:pt x="105" y="366"/>
                  </a:lnTo>
                  <a:lnTo>
                    <a:pt x="104" y="367"/>
                  </a:lnTo>
                  <a:lnTo>
                    <a:pt x="102" y="368"/>
                  </a:lnTo>
                  <a:lnTo>
                    <a:pt x="102" y="370"/>
                  </a:lnTo>
                  <a:lnTo>
                    <a:pt x="103" y="371"/>
                  </a:lnTo>
                  <a:lnTo>
                    <a:pt x="104" y="372"/>
                  </a:lnTo>
                  <a:lnTo>
                    <a:pt x="105" y="372"/>
                  </a:lnTo>
                  <a:lnTo>
                    <a:pt x="106" y="373"/>
                  </a:lnTo>
                  <a:lnTo>
                    <a:pt x="104" y="372"/>
                  </a:lnTo>
                  <a:lnTo>
                    <a:pt x="101" y="370"/>
                  </a:lnTo>
                  <a:lnTo>
                    <a:pt x="100" y="366"/>
                  </a:lnTo>
                  <a:lnTo>
                    <a:pt x="101" y="366"/>
                  </a:lnTo>
                  <a:lnTo>
                    <a:pt x="102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5" y="365"/>
                  </a:lnTo>
                  <a:lnTo>
                    <a:pt x="106" y="365"/>
                  </a:lnTo>
                  <a:lnTo>
                    <a:pt x="105" y="365"/>
                  </a:lnTo>
                  <a:lnTo>
                    <a:pt x="106" y="365"/>
                  </a:lnTo>
                  <a:close/>
                  <a:moveTo>
                    <a:pt x="402" y="285"/>
                  </a:moveTo>
                  <a:lnTo>
                    <a:pt x="403" y="286"/>
                  </a:lnTo>
                  <a:lnTo>
                    <a:pt x="403" y="288"/>
                  </a:lnTo>
                  <a:lnTo>
                    <a:pt x="402" y="291"/>
                  </a:lnTo>
                  <a:lnTo>
                    <a:pt x="400" y="292"/>
                  </a:lnTo>
                  <a:lnTo>
                    <a:pt x="399" y="291"/>
                  </a:lnTo>
                  <a:lnTo>
                    <a:pt x="399" y="290"/>
                  </a:lnTo>
                  <a:lnTo>
                    <a:pt x="399" y="289"/>
                  </a:lnTo>
                  <a:lnTo>
                    <a:pt x="398" y="288"/>
                  </a:lnTo>
                  <a:lnTo>
                    <a:pt x="398" y="288"/>
                  </a:lnTo>
                  <a:lnTo>
                    <a:pt x="398" y="287"/>
                  </a:lnTo>
                  <a:lnTo>
                    <a:pt x="398" y="285"/>
                  </a:lnTo>
                  <a:lnTo>
                    <a:pt x="399" y="284"/>
                  </a:lnTo>
                  <a:lnTo>
                    <a:pt x="400" y="284"/>
                  </a:lnTo>
                  <a:lnTo>
                    <a:pt x="400" y="285"/>
                  </a:lnTo>
                  <a:lnTo>
                    <a:pt x="400" y="286"/>
                  </a:lnTo>
                  <a:lnTo>
                    <a:pt x="401" y="286"/>
                  </a:lnTo>
                  <a:lnTo>
                    <a:pt x="402" y="2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1" name="Freeform 133">
              <a:extLst>
                <a:ext uri="{FF2B5EF4-FFF2-40B4-BE49-F238E27FC236}">
                  <a16:creationId xmlns:a16="http://schemas.microsoft.com/office/drawing/2014/main" id="{0EE1D64A-256C-C9C2-FFE7-078B733A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055" y="2967795"/>
              <a:ext cx="973924" cy="499703"/>
            </a:xfrm>
            <a:custGeom>
              <a:avLst/>
              <a:gdLst>
                <a:gd name="T0" fmla="*/ 661 w 688"/>
                <a:gd name="T1" fmla="*/ 90 h 353"/>
                <a:gd name="T2" fmla="*/ 671 w 688"/>
                <a:gd name="T3" fmla="*/ 101 h 353"/>
                <a:gd name="T4" fmla="*/ 681 w 688"/>
                <a:gd name="T5" fmla="*/ 127 h 353"/>
                <a:gd name="T6" fmla="*/ 682 w 688"/>
                <a:gd name="T7" fmla="*/ 152 h 353"/>
                <a:gd name="T8" fmla="*/ 681 w 688"/>
                <a:gd name="T9" fmla="*/ 176 h 353"/>
                <a:gd name="T10" fmla="*/ 647 w 688"/>
                <a:gd name="T11" fmla="*/ 175 h 353"/>
                <a:gd name="T12" fmla="*/ 623 w 688"/>
                <a:gd name="T13" fmla="*/ 184 h 353"/>
                <a:gd name="T14" fmla="*/ 642 w 688"/>
                <a:gd name="T15" fmla="*/ 211 h 353"/>
                <a:gd name="T16" fmla="*/ 627 w 688"/>
                <a:gd name="T17" fmla="*/ 235 h 353"/>
                <a:gd name="T18" fmla="*/ 630 w 688"/>
                <a:gd name="T19" fmla="*/ 253 h 353"/>
                <a:gd name="T20" fmla="*/ 629 w 688"/>
                <a:gd name="T21" fmla="*/ 271 h 353"/>
                <a:gd name="T22" fmla="*/ 605 w 688"/>
                <a:gd name="T23" fmla="*/ 276 h 353"/>
                <a:gd name="T24" fmla="*/ 582 w 688"/>
                <a:gd name="T25" fmla="*/ 295 h 353"/>
                <a:gd name="T26" fmla="*/ 565 w 688"/>
                <a:gd name="T27" fmla="*/ 309 h 353"/>
                <a:gd name="T28" fmla="*/ 541 w 688"/>
                <a:gd name="T29" fmla="*/ 319 h 353"/>
                <a:gd name="T30" fmla="*/ 490 w 688"/>
                <a:gd name="T31" fmla="*/ 322 h 353"/>
                <a:gd name="T32" fmla="*/ 470 w 688"/>
                <a:gd name="T33" fmla="*/ 337 h 353"/>
                <a:gd name="T34" fmla="*/ 455 w 688"/>
                <a:gd name="T35" fmla="*/ 353 h 353"/>
                <a:gd name="T36" fmla="*/ 412 w 688"/>
                <a:gd name="T37" fmla="*/ 340 h 353"/>
                <a:gd name="T38" fmla="*/ 359 w 688"/>
                <a:gd name="T39" fmla="*/ 331 h 353"/>
                <a:gd name="T40" fmla="*/ 288 w 688"/>
                <a:gd name="T41" fmla="*/ 319 h 353"/>
                <a:gd name="T42" fmla="*/ 253 w 688"/>
                <a:gd name="T43" fmla="*/ 301 h 353"/>
                <a:gd name="T44" fmla="*/ 240 w 688"/>
                <a:gd name="T45" fmla="*/ 286 h 353"/>
                <a:gd name="T46" fmla="*/ 242 w 688"/>
                <a:gd name="T47" fmla="*/ 261 h 353"/>
                <a:gd name="T48" fmla="*/ 193 w 688"/>
                <a:gd name="T49" fmla="*/ 272 h 353"/>
                <a:gd name="T50" fmla="*/ 168 w 688"/>
                <a:gd name="T51" fmla="*/ 275 h 353"/>
                <a:gd name="T52" fmla="*/ 132 w 688"/>
                <a:gd name="T53" fmla="*/ 302 h 353"/>
                <a:gd name="T54" fmla="*/ 108 w 688"/>
                <a:gd name="T55" fmla="*/ 299 h 353"/>
                <a:gd name="T56" fmla="*/ 79 w 688"/>
                <a:gd name="T57" fmla="*/ 273 h 353"/>
                <a:gd name="T58" fmla="*/ 58 w 688"/>
                <a:gd name="T59" fmla="*/ 291 h 353"/>
                <a:gd name="T60" fmla="*/ 31 w 688"/>
                <a:gd name="T61" fmla="*/ 270 h 353"/>
                <a:gd name="T62" fmla="*/ 3 w 688"/>
                <a:gd name="T63" fmla="*/ 239 h 353"/>
                <a:gd name="T64" fmla="*/ 4 w 688"/>
                <a:gd name="T65" fmla="*/ 200 h 353"/>
                <a:gd name="T66" fmla="*/ 30 w 688"/>
                <a:gd name="T67" fmla="*/ 199 h 353"/>
                <a:gd name="T68" fmla="*/ 50 w 688"/>
                <a:gd name="T69" fmla="*/ 213 h 353"/>
                <a:gd name="T70" fmla="*/ 61 w 688"/>
                <a:gd name="T71" fmla="*/ 221 h 353"/>
                <a:gd name="T72" fmla="*/ 73 w 688"/>
                <a:gd name="T73" fmla="*/ 229 h 353"/>
                <a:gd name="T74" fmla="*/ 82 w 688"/>
                <a:gd name="T75" fmla="*/ 199 h 353"/>
                <a:gd name="T76" fmla="*/ 92 w 688"/>
                <a:gd name="T77" fmla="*/ 201 h 353"/>
                <a:gd name="T78" fmla="*/ 121 w 688"/>
                <a:gd name="T79" fmla="*/ 207 h 353"/>
                <a:gd name="T80" fmla="*/ 157 w 688"/>
                <a:gd name="T81" fmla="*/ 218 h 353"/>
                <a:gd name="T82" fmla="*/ 184 w 688"/>
                <a:gd name="T83" fmla="*/ 203 h 353"/>
                <a:gd name="T84" fmla="*/ 242 w 688"/>
                <a:gd name="T85" fmla="*/ 187 h 353"/>
                <a:gd name="T86" fmla="*/ 245 w 688"/>
                <a:gd name="T87" fmla="*/ 177 h 353"/>
                <a:gd name="T88" fmla="*/ 268 w 688"/>
                <a:gd name="T89" fmla="*/ 187 h 353"/>
                <a:gd name="T90" fmla="*/ 295 w 688"/>
                <a:gd name="T91" fmla="*/ 192 h 353"/>
                <a:gd name="T92" fmla="*/ 315 w 688"/>
                <a:gd name="T93" fmla="*/ 209 h 353"/>
                <a:gd name="T94" fmla="*/ 321 w 688"/>
                <a:gd name="T95" fmla="*/ 184 h 353"/>
                <a:gd name="T96" fmla="*/ 313 w 688"/>
                <a:gd name="T97" fmla="*/ 158 h 353"/>
                <a:gd name="T98" fmla="*/ 291 w 688"/>
                <a:gd name="T99" fmla="*/ 121 h 353"/>
                <a:gd name="T100" fmla="*/ 341 w 688"/>
                <a:gd name="T101" fmla="*/ 95 h 353"/>
                <a:gd name="T102" fmla="*/ 353 w 688"/>
                <a:gd name="T103" fmla="*/ 62 h 353"/>
                <a:gd name="T104" fmla="*/ 384 w 688"/>
                <a:gd name="T105" fmla="*/ 60 h 353"/>
                <a:gd name="T106" fmla="*/ 395 w 688"/>
                <a:gd name="T107" fmla="*/ 37 h 353"/>
                <a:gd name="T108" fmla="*/ 406 w 688"/>
                <a:gd name="T109" fmla="*/ 54 h 353"/>
                <a:gd name="T110" fmla="*/ 454 w 688"/>
                <a:gd name="T111" fmla="*/ 55 h 353"/>
                <a:gd name="T112" fmla="*/ 467 w 688"/>
                <a:gd name="T113" fmla="*/ 50 h 353"/>
                <a:gd name="T114" fmla="*/ 489 w 688"/>
                <a:gd name="T115" fmla="*/ 29 h 353"/>
                <a:gd name="T116" fmla="*/ 508 w 688"/>
                <a:gd name="T117" fmla="*/ 8 h 353"/>
                <a:gd name="T118" fmla="*/ 537 w 688"/>
                <a:gd name="T119" fmla="*/ 11 h 353"/>
                <a:gd name="T120" fmla="*/ 574 w 688"/>
                <a:gd name="T121" fmla="*/ 24 h 353"/>
                <a:gd name="T122" fmla="*/ 617 w 688"/>
                <a:gd name="T123" fmla="*/ 39 h 353"/>
                <a:gd name="T124" fmla="*/ 644 w 688"/>
                <a:gd name="T125" fmla="*/ 3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8" h="353">
                  <a:moveTo>
                    <a:pt x="670" y="56"/>
                  </a:moveTo>
                  <a:lnTo>
                    <a:pt x="671" y="62"/>
                  </a:lnTo>
                  <a:lnTo>
                    <a:pt x="670" y="64"/>
                  </a:lnTo>
                  <a:lnTo>
                    <a:pt x="670" y="65"/>
                  </a:lnTo>
                  <a:lnTo>
                    <a:pt x="668" y="66"/>
                  </a:lnTo>
                  <a:lnTo>
                    <a:pt x="667" y="67"/>
                  </a:lnTo>
                  <a:lnTo>
                    <a:pt x="666" y="69"/>
                  </a:lnTo>
                  <a:lnTo>
                    <a:pt x="665" y="71"/>
                  </a:lnTo>
                  <a:lnTo>
                    <a:pt x="664" y="74"/>
                  </a:lnTo>
                  <a:lnTo>
                    <a:pt x="663" y="76"/>
                  </a:lnTo>
                  <a:lnTo>
                    <a:pt x="662" y="78"/>
                  </a:lnTo>
                  <a:lnTo>
                    <a:pt x="661" y="85"/>
                  </a:lnTo>
                  <a:lnTo>
                    <a:pt x="661" y="86"/>
                  </a:lnTo>
                  <a:lnTo>
                    <a:pt x="661" y="87"/>
                  </a:lnTo>
                  <a:lnTo>
                    <a:pt x="660" y="89"/>
                  </a:lnTo>
                  <a:lnTo>
                    <a:pt x="661" y="90"/>
                  </a:lnTo>
                  <a:lnTo>
                    <a:pt x="662" y="90"/>
                  </a:lnTo>
                  <a:lnTo>
                    <a:pt x="664" y="90"/>
                  </a:lnTo>
                  <a:lnTo>
                    <a:pt x="664" y="90"/>
                  </a:lnTo>
                  <a:lnTo>
                    <a:pt x="665" y="91"/>
                  </a:lnTo>
                  <a:lnTo>
                    <a:pt x="665" y="92"/>
                  </a:lnTo>
                  <a:lnTo>
                    <a:pt x="666" y="93"/>
                  </a:lnTo>
                  <a:lnTo>
                    <a:pt x="666" y="94"/>
                  </a:lnTo>
                  <a:lnTo>
                    <a:pt x="665" y="95"/>
                  </a:lnTo>
                  <a:lnTo>
                    <a:pt x="666" y="96"/>
                  </a:lnTo>
                  <a:lnTo>
                    <a:pt x="666" y="96"/>
                  </a:lnTo>
                  <a:lnTo>
                    <a:pt x="667" y="97"/>
                  </a:lnTo>
                  <a:lnTo>
                    <a:pt x="667" y="98"/>
                  </a:lnTo>
                  <a:lnTo>
                    <a:pt x="668" y="99"/>
                  </a:lnTo>
                  <a:lnTo>
                    <a:pt x="669" y="99"/>
                  </a:lnTo>
                  <a:lnTo>
                    <a:pt x="670" y="100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1" y="103"/>
                  </a:lnTo>
                  <a:lnTo>
                    <a:pt x="671" y="104"/>
                  </a:lnTo>
                  <a:lnTo>
                    <a:pt x="672" y="108"/>
                  </a:lnTo>
                  <a:lnTo>
                    <a:pt x="672" y="111"/>
                  </a:lnTo>
                  <a:lnTo>
                    <a:pt x="672" y="114"/>
                  </a:lnTo>
                  <a:lnTo>
                    <a:pt x="673" y="116"/>
                  </a:lnTo>
                  <a:lnTo>
                    <a:pt x="676" y="119"/>
                  </a:lnTo>
                  <a:lnTo>
                    <a:pt x="677" y="120"/>
                  </a:lnTo>
                  <a:lnTo>
                    <a:pt x="678" y="120"/>
                  </a:lnTo>
                  <a:lnTo>
                    <a:pt x="679" y="121"/>
                  </a:lnTo>
                  <a:lnTo>
                    <a:pt x="680" y="123"/>
                  </a:lnTo>
                  <a:lnTo>
                    <a:pt x="681" y="123"/>
                  </a:lnTo>
                  <a:lnTo>
                    <a:pt x="682" y="125"/>
                  </a:lnTo>
                  <a:lnTo>
                    <a:pt x="681" y="126"/>
                  </a:lnTo>
                  <a:lnTo>
                    <a:pt x="681" y="127"/>
                  </a:lnTo>
                  <a:lnTo>
                    <a:pt x="680" y="130"/>
                  </a:lnTo>
                  <a:lnTo>
                    <a:pt x="682" y="131"/>
                  </a:lnTo>
                  <a:lnTo>
                    <a:pt x="681" y="133"/>
                  </a:lnTo>
                  <a:lnTo>
                    <a:pt x="683" y="134"/>
                  </a:lnTo>
                  <a:lnTo>
                    <a:pt x="686" y="135"/>
                  </a:lnTo>
                  <a:lnTo>
                    <a:pt x="688" y="137"/>
                  </a:lnTo>
                  <a:lnTo>
                    <a:pt x="683" y="142"/>
                  </a:lnTo>
                  <a:lnTo>
                    <a:pt x="683" y="143"/>
                  </a:lnTo>
                  <a:lnTo>
                    <a:pt x="683" y="144"/>
                  </a:lnTo>
                  <a:lnTo>
                    <a:pt x="683" y="145"/>
                  </a:lnTo>
                  <a:lnTo>
                    <a:pt x="683" y="146"/>
                  </a:lnTo>
                  <a:lnTo>
                    <a:pt x="682" y="147"/>
                  </a:lnTo>
                  <a:lnTo>
                    <a:pt x="682" y="148"/>
                  </a:lnTo>
                  <a:lnTo>
                    <a:pt x="683" y="148"/>
                  </a:lnTo>
                  <a:lnTo>
                    <a:pt x="683" y="151"/>
                  </a:lnTo>
                  <a:lnTo>
                    <a:pt x="682" y="152"/>
                  </a:lnTo>
                  <a:lnTo>
                    <a:pt x="681" y="154"/>
                  </a:lnTo>
                  <a:lnTo>
                    <a:pt x="679" y="155"/>
                  </a:lnTo>
                  <a:lnTo>
                    <a:pt x="677" y="156"/>
                  </a:lnTo>
                  <a:lnTo>
                    <a:pt x="675" y="157"/>
                  </a:lnTo>
                  <a:lnTo>
                    <a:pt x="675" y="157"/>
                  </a:lnTo>
                  <a:lnTo>
                    <a:pt x="676" y="158"/>
                  </a:lnTo>
                  <a:lnTo>
                    <a:pt x="677" y="159"/>
                  </a:lnTo>
                  <a:lnTo>
                    <a:pt x="678" y="160"/>
                  </a:lnTo>
                  <a:lnTo>
                    <a:pt x="679" y="163"/>
                  </a:lnTo>
                  <a:lnTo>
                    <a:pt x="680" y="163"/>
                  </a:lnTo>
                  <a:lnTo>
                    <a:pt x="678" y="165"/>
                  </a:lnTo>
                  <a:lnTo>
                    <a:pt x="678" y="167"/>
                  </a:lnTo>
                  <a:lnTo>
                    <a:pt x="679" y="169"/>
                  </a:lnTo>
                  <a:lnTo>
                    <a:pt x="679" y="174"/>
                  </a:lnTo>
                  <a:lnTo>
                    <a:pt x="680" y="175"/>
                  </a:lnTo>
                  <a:lnTo>
                    <a:pt x="681" y="176"/>
                  </a:lnTo>
                  <a:lnTo>
                    <a:pt x="682" y="177"/>
                  </a:lnTo>
                  <a:lnTo>
                    <a:pt x="680" y="178"/>
                  </a:lnTo>
                  <a:lnTo>
                    <a:pt x="673" y="179"/>
                  </a:lnTo>
                  <a:lnTo>
                    <a:pt x="666" y="181"/>
                  </a:lnTo>
                  <a:lnTo>
                    <a:pt x="663" y="180"/>
                  </a:lnTo>
                  <a:lnTo>
                    <a:pt x="661" y="176"/>
                  </a:lnTo>
                  <a:lnTo>
                    <a:pt x="660" y="178"/>
                  </a:lnTo>
                  <a:lnTo>
                    <a:pt x="659" y="181"/>
                  </a:lnTo>
                  <a:lnTo>
                    <a:pt x="657" y="181"/>
                  </a:lnTo>
                  <a:lnTo>
                    <a:pt x="656" y="181"/>
                  </a:lnTo>
                  <a:lnTo>
                    <a:pt x="652" y="181"/>
                  </a:lnTo>
                  <a:lnTo>
                    <a:pt x="650" y="181"/>
                  </a:lnTo>
                  <a:lnTo>
                    <a:pt x="649" y="179"/>
                  </a:lnTo>
                  <a:lnTo>
                    <a:pt x="648" y="178"/>
                  </a:lnTo>
                  <a:lnTo>
                    <a:pt x="648" y="176"/>
                  </a:lnTo>
                  <a:lnTo>
                    <a:pt x="647" y="175"/>
                  </a:lnTo>
                  <a:lnTo>
                    <a:pt x="647" y="175"/>
                  </a:lnTo>
                  <a:lnTo>
                    <a:pt x="640" y="171"/>
                  </a:lnTo>
                  <a:lnTo>
                    <a:pt x="635" y="171"/>
                  </a:lnTo>
                  <a:lnTo>
                    <a:pt x="632" y="173"/>
                  </a:lnTo>
                  <a:lnTo>
                    <a:pt x="632" y="174"/>
                  </a:lnTo>
                  <a:lnTo>
                    <a:pt x="632" y="175"/>
                  </a:lnTo>
                  <a:lnTo>
                    <a:pt x="631" y="177"/>
                  </a:lnTo>
                  <a:lnTo>
                    <a:pt x="627" y="180"/>
                  </a:lnTo>
                  <a:lnTo>
                    <a:pt x="626" y="181"/>
                  </a:lnTo>
                  <a:lnTo>
                    <a:pt x="625" y="181"/>
                  </a:lnTo>
                  <a:lnTo>
                    <a:pt x="624" y="181"/>
                  </a:lnTo>
                  <a:lnTo>
                    <a:pt x="624" y="180"/>
                  </a:lnTo>
                  <a:lnTo>
                    <a:pt x="623" y="181"/>
                  </a:lnTo>
                  <a:lnTo>
                    <a:pt x="622" y="182"/>
                  </a:lnTo>
                  <a:lnTo>
                    <a:pt x="622" y="183"/>
                  </a:lnTo>
                  <a:lnTo>
                    <a:pt x="623" y="184"/>
                  </a:lnTo>
                  <a:lnTo>
                    <a:pt x="628" y="187"/>
                  </a:lnTo>
                  <a:lnTo>
                    <a:pt x="630" y="186"/>
                  </a:lnTo>
                  <a:lnTo>
                    <a:pt x="636" y="188"/>
                  </a:lnTo>
                  <a:lnTo>
                    <a:pt x="640" y="187"/>
                  </a:lnTo>
                  <a:lnTo>
                    <a:pt x="641" y="189"/>
                  </a:lnTo>
                  <a:lnTo>
                    <a:pt x="643" y="191"/>
                  </a:lnTo>
                  <a:lnTo>
                    <a:pt x="644" y="193"/>
                  </a:lnTo>
                  <a:lnTo>
                    <a:pt x="643" y="196"/>
                  </a:lnTo>
                  <a:lnTo>
                    <a:pt x="645" y="197"/>
                  </a:lnTo>
                  <a:lnTo>
                    <a:pt x="646" y="199"/>
                  </a:lnTo>
                  <a:lnTo>
                    <a:pt x="647" y="200"/>
                  </a:lnTo>
                  <a:lnTo>
                    <a:pt x="647" y="202"/>
                  </a:lnTo>
                  <a:lnTo>
                    <a:pt x="646" y="204"/>
                  </a:lnTo>
                  <a:lnTo>
                    <a:pt x="643" y="205"/>
                  </a:lnTo>
                  <a:lnTo>
                    <a:pt x="642" y="206"/>
                  </a:lnTo>
                  <a:lnTo>
                    <a:pt x="642" y="211"/>
                  </a:lnTo>
                  <a:lnTo>
                    <a:pt x="641" y="212"/>
                  </a:lnTo>
                  <a:lnTo>
                    <a:pt x="638" y="215"/>
                  </a:lnTo>
                  <a:lnTo>
                    <a:pt x="628" y="219"/>
                  </a:lnTo>
                  <a:lnTo>
                    <a:pt x="627" y="217"/>
                  </a:lnTo>
                  <a:lnTo>
                    <a:pt x="626" y="217"/>
                  </a:lnTo>
                  <a:lnTo>
                    <a:pt x="624" y="217"/>
                  </a:lnTo>
                  <a:lnTo>
                    <a:pt x="623" y="219"/>
                  </a:lnTo>
                  <a:lnTo>
                    <a:pt x="624" y="224"/>
                  </a:lnTo>
                  <a:lnTo>
                    <a:pt x="623" y="224"/>
                  </a:lnTo>
                  <a:lnTo>
                    <a:pt x="623" y="225"/>
                  </a:lnTo>
                  <a:lnTo>
                    <a:pt x="623" y="226"/>
                  </a:lnTo>
                  <a:lnTo>
                    <a:pt x="623" y="226"/>
                  </a:lnTo>
                  <a:lnTo>
                    <a:pt x="623" y="227"/>
                  </a:lnTo>
                  <a:lnTo>
                    <a:pt x="624" y="227"/>
                  </a:lnTo>
                  <a:lnTo>
                    <a:pt x="627" y="233"/>
                  </a:lnTo>
                  <a:lnTo>
                    <a:pt x="627" y="235"/>
                  </a:lnTo>
                  <a:lnTo>
                    <a:pt x="627" y="236"/>
                  </a:lnTo>
                  <a:lnTo>
                    <a:pt x="625" y="238"/>
                  </a:lnTo>
                  <a:lnTo>
                    <a:pt x="623" y="239"/>
                  </a:lnTo>
                  <a:lnTo>
                    <a:pt x="623" y="241"/>
                  </a:lnTo>
                  <a:lnTo>
                    <a:pt x="622" y="245"/>
                  </a:lnTo>
                  <a:lnTo>
                    <a:pt x="622" y="247"/>
                  </a:lnTo>
                  <a:lnTo>
                    <a:pt x="623" y="247"/>
                  </a:lnTo>
                  <a:lnTo>
                    <a:pt x="623" y="247"/>
                  </a:lnTo>
                  <a:lnTo>
                    <a:pt x="624" y="248"/>
                  </a:lnTo>
                  <a:lnTo>
                    <a:pt x="624" y="249"/>
                  </a:lnTo>
                  <a:lnTo>
                    <a:pt x="623" y="252"/>
                  </a:lnTo>
                  <a:lnTo>
                    <a:pt x="623" y="253"/>
                  </a:lnTo>
                  <a:lnTo>
                    <a:pt x="625" y="253"/>
                  </a:lnTo>
                  <a:lnTo>
                    <a:pt x="628" y="252"/>
                  </a:lnTo>
                  <a:lnTo>
                    <a:pt x="629" y="252"/>
                  </a:lnTo>
                  <a:lnTo>
                    <a:pt x="630" y="253"/>
                  </a:lnTo>
                  <a:lnTo>
                    <a:pt x="630" y="255"/>
                  </a:lnTo>
                  <a:lnTo>
                    <a:pt x="628" y="258"/>
                  </a:lnTo>
                  <a:lnTo>
                    <a:pt x="626" y="259"/>
                  </a:lnTo>
                  <a:lnTo>
                    <a:pt x="625" y="260"/>
                  </a:lnTo>
                  <a:lnTo>
                    <a:pt x="626" y="262"/>
                  </a:lnTo>
                  <a:lnTo>
                    <a:pt x="628" y="263"/>
                  </a:lnTo>
                  <a:lnTo>
                    <a:pt x="629" y="264"/>
                  </a:lnTo>
                  <a:lnTo>
                    <a:pt x="629" y="265"/>
                  </a:lnTo>
                  <a:lnTo>
                    <a:pt x="629" y="265"/>
                  </a:lnTo>
                  <a:lnTo>
                    <a:pt x="628" y="265"/>
                  </a:lnTo>
                  <a:lnTo>
                    <a:pt x="624" y="267"/>
                  </a:lnTo>
                  <a:lnTo>
                    <a:pt x="623" y="268"/>
                  </a:lnTo>
                  <a:lnTo>
                    <a:pt x="625" y="269"/>
                  </a:lnTo>
                  <a:lnTo>
                    <a:pt x="627" y="269"/>
                  </a:lnTo>
                  <a:lnTo>
                    <a:pt x="628" y="271"/>
                  </a:lnTo>
                  <a:lnTo>
                    <a:pt x="629" y="271"/>
                  </a:lnTo>
                  <a:lnTo>
                    <a:pt x="627" y="272"/>
                  </a:lnTo>
                  <a:lnTo>
                    <a:pt x="624" y="272"/>
                  </a:lnTo>
                  <a:lnTo>
                    <a:pt x="623" y="272"/>
                  </a:lnTo>
                  <a:lnTo>
                    <a:pt x="623" y="273"/>
                  </a:lnTo>
                  <a:lnTo>
                    <a:pt x="622" y="273"/>
                  </a:lnTo>
                  <a:lnTo>
                    <a:pt x="621" y="272"/>
                  </a:lnTo>
                  <a:lnTo>
                    <a:pt x="619" y="271"/>
                  </a:lnTo>
                  <a:lnTo>
                    <a:pt x="617" y="271"/>
                  </a:lnTo>
                  <a:lnTo>
                    <a:pt x="614" y="271"/>
                  </a:lnTo>
                  <a:lnTo>
                    <a:pt x="611" y="271"/>
                  </a:lnTo>
                  <a:lnTo>
                    <a:pt x="610" y="271"/>
                  </a:lnTo>
                  <a:lnTo>
                    <a:pt x="609" y="272"/>
                  </a:lnTo>
                  <a:lnTo>
                    <a:pt x="608" y="274"/>
                  </a:lnTo>
                  <a:lnTo>
                    <a:pt x="607" y="275"/>
                  </a:lnTo>
                  <a:lnTo>
                    <a:pt x="606" y="275"/>
                  </a:lnTo>
                  <a:lnTo>
                    <a:pt x="605" y="276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5" y="278"/>
                  </a:lnTo>
                  <a:lnTo>
                    <a:pt x="605" y="279"/>
                  </a:lnTo>
                  <a:lnTo>
                    <a:pt x="604" y="280"/>
                  </a:lnTo>
                  <a:lnTo>
                    <a:pt x="602" y="281"/>
                  </a:lnTo>
                  <a:lnTo>
                    <a:pt x="600" y="283"/>
                  </a:lnTo>
                  <a:lnTo>
                    <a:pt x="599" y="283"/>
                  </a:lnTo>
                  <a:lnTo>
                    <a:pt x="596" y="288"/>
                  </a:lnTo>
                  <a:lnTo>
                    <a:pt x="594" y="289"/>
                  </a:lnTo>
                  <a:lnTo>
                    <a:pt x="593" y="289"/>
                  </a:lnTo>
                  <a:lnTo>
                    <a:pt x="589" y="292"/>
                  </a:lnTo>
                  <a:lnTo>
                    <a:pt x="587" y="293"/>
                  </a:lnTo>
                  <a:lnTo>
                    <a:pt x="583" y="294"/>
                  </a:lnTo>
                  <a:lnTo>
                    <a:pt x="583" y="295"/>
                  </a:lnTo>
                  <a:lnTo>
                    <a:pt x="582" y="295"/>
                  </a:lnTo>
                  <a:lnTo>
                    <a:pt x="582" y="296"/>
                  </a:lnTo>
                  <a:lnTo>
                    <a:pt x="582" y="301"/>
                  </a:lnTo>
                  <a:lnTo>
                    <a:pt x="582" y="301"/>
                  </a:lnTo>
                  <a:lnTo>
                    <a:pt x="581" y="303"/>
                  </a:lnTo>
                  <a:lnTo>
                    <a:pt x="582" y="306"/>
                  </a:lnTo>
                  <a:lnTo>
                    <a:pt x="583" y="308"/>
                  </a:lnTo>
                  <a:lnTo>
                    <a:pt x="585" y="310"/>
                  </a:lnTo>
                  <a:lnTo>
                    <a:pt x="586" y="312"/>
                  </a:lnTo>
                  <a:lnTo>
                    <a:pt x="586" y="315"/>
                  </a:lnTo>
                  <a:lnTo>
                    <a:pt x="584" y="313"/>
                  </a:lnTo>
                  <a:lnTo>
                    <a:pt x="583" y="312"/>
                  </a:lnTo>
                  <a:lnTo>
                    <a:pt x="580" y="312"/>
                  </a:lnTo>
                  <a:lnTo>
                    <a:pt x="574" y="308"/>
                  </a:lnTo>
                  <a:lnTo>
                    <a:pt x="571" y="307"/>
                  </a:lnTo>
                  <a:lnTo>
                    <a:pt x="569" y="308"/>
                  </a:lnTo>
                  <a:lnTo>
                    <a:pt x="565" y="309"/>
                  </a:lnTo>
                  <a:lnTo>
                    <a:pt x="563" y="311"/>
                  </a:lnTo>
                  <a:lnTo>
                    <a:pt x="560" y="311"/>
                  </a:lnTo>
                  <a:lnTo>
                    <a:pt x="553" y="310"/>
                  </a:lnTo>
                  <a:lnTo>
                    <a:pt x="551" y="308"/>
                  </a:lnTo>
                  <a:lnTo>
                    <a:pt x="551" y="311"/>
                  </a:lnTo>
                  <a:lnTo>
                    <a:pt x="551" y="313"/>
                  </a:lnTo>
                  <a:lnTo>
                    <a:pt x="551" y="313"/>
                  </a:lnTo>
                  <a:lnTo>
                    <a:pt x="551" y="314"/>
                  </a:lnTo>
                  <a:lnTo>
                    <a:pt x="550" y="314"/>
                  </a:lnTo>
                  <a:lnTo>
                    <a:pt x="549" y="314"/>
                  </a:lnTo>
                  <a:lnTo>
                    <a:pt x="547" y="314"/>
                  </a:lnTo>
                  <a:lnTo>
                    <a:pt x="545" y="314"/>
                  </a:lnTo>
                  <a:lnTo>
                    <a:pt x="544" y="314"/>
                  </a:lnTo>
                  <a:lnTo>
                    <a:pt x="542" y="316"/>
                  </a:lnTo>
                  <a:lnTo>
                    <a:pt x="541" y="318"/>
                  </a:lnTo>
                  <a:lnTo>
                    <a:pt x="541" y="319"/>
                  </a:lnTo>
                  <a:lnTo>
                    <a:pt x="540" y="320"/>
                  </a:lnTo>
                  <a:lnTo>
                    <a:pt x="539" y="322"/>
                  </a:lnTo>
                  <a:lnTo>
                    <a:pt x="536" y="322"/>
                  </a:lnTo>
                  <a:lnTo>
                    <a:pt x="534" y="321"/>
                  </a:lnTo>
                  <a:lnTo>
                    <a:pt x="533" y="320"/>
                  </a:lnTo>
                  <a:lnTo>
                    <a:pt x="532" y="319"/>
                  </a:lnTo>
                  <a:lnTo>
                    <a:pt x="529" y="319"/>
                  </a:lnTo>
                  <a:lnTo>
                    <a:pt x="524" y="319"/>
                  </a:lnTo>
                  <a:lnTo>
                    <a:pt x="513" y="319"/>
                  </a:lnTo>
                  <a:lnTo>
                    <a:pt x="510" y="319"/>
                  </a:lnTo>
                  <a:lnTo>
                    <a:pt x="504" y="318"/>
                  </a:lnTo>
                  <a:lnTo>
                    <a:pt x="502" y="318"/>
                  </a:lnTo>
                  <a:lnTo>
                    <a:pt x="500" y="318"/>
                  </a:lnTo>
                  <a:lnTo>
                    <a:pt x="495" y="319"/>
                  </a:lnTo>
                  <a:lnTo>
                    <a:pt x="491" y="324"/>
                  </a:lnTo>
                  <a:lnTo>
                    <a:pt x="490" y="322"/>
                  </a:lnTo>
                  <a:lnTo>
                    <a:pt x="488" y="321"/>
                  </a:lnTo>
                  <a:lnTo>
                    <a:pt x="487" y="322"/>
                  </a:lnTo>
                  <a:lnTo>
                    <a:pt x="485" y="324"/>
                  </a:lnTo>
                  <a:lnTo>
                    <a:pt x="485" y="324"/>
                  </a:lnTo>
                  <a:lnTo>
                    <a:pt x="483" y="324"/>
                  </a:lnTo>
                  <a:lnTo>
                    <a:pt x="482" y="324"/>
                  </a:lnTo>
                  <a:lnTo>
                    <a:pt x="481" y="324"/>
                  </a:lnTo>
                  <a:lnTo>
                    <a:pt x="479" y="326"/>
                  </a:lnTo>
                  <a:lnTo>
                    <a:pt x="479" y="328"/>
                  </a:lnTo>
                  <a:lnTo>
                    <a:pt x="478" y="331"/>
                  </a:lnTo>
                  <a:lnTo>
                    <a:pt x="477" y="332"/>
                  </a:lnTo>
                  <a:lnTo>
                    <a:pt x="476" y="335"/>
                  </a:lnTo>
                  <a:lnTo>
                    <a:pt x="475" y="337"/>
                  </a:lnTo>
                  <a:lnTo>
                    <a:pt x="473" y="337"/>
                  </a:lnTo>
                  <a:lnTo>
                    <a:pt x="471" y="338"/>
                  </a:lnTo>
                  <a:lnTo>
                    <a:pt x="470" y="337"/>
                  </a:lnTo>
                  <a:lnTo>
                    <a:pt x="468" y="338"/>
                  </a:lnTo>
                  <a:lnTo>
                    <a:pt x="467" y="339"/>
                  </a:lnTo>
                  <a:lnTo>
                    <a:pt x="467" y="340"/>
                  </a:lnTo>
                  <a:lnTo>
                    <a:pt x="466" y="341"/>
                  </a:lnTo>
                  <a:lnTo>
                    <a:pt x="466" y="343"/>
                  </a:lnTo>
                  <a:lnTo>
                    <a:pt x="465" y="343"/>
                  </a:lnTo>
                  <a:lnTo>
                    <a:pt x="464" y="343"/>
                  </a:lnTo>
                  <a:lnTo>
                    <a:pt x="462" y="344"/>
                  </a:lnTo>
                  <a:lnTo>
                    <a:pt x="461" y="345"/>
                  </a:lnTo>
                  <a:lnTo>
                    <a:pt x="461" y="345"/>
                  </a:lnTo>
                  <a:lnTo>
                    <a:pt x="458" y="345"/>
                  </a:lnTo>
                  <a:lnTo>
                    <a:pt x="457" y="346"/>
                  </a:lnTo>
                  <a:lnTo>
                    <a:pt x="456" y="348"/>
                  </a:lnTo>
                  <a:lnTo>
                    <a:pt x="455" y="350"/>
                  </a:lnTo>
                  <a:lnTo>
                    <a:pt x="455" y="351"/>
                  </a:lnTo>
                  <a:lnTo>
                    <a:pt x="455" y="353"/>
                  </a:lnTo>
                  <a:lnTo>
                    <a:pt x="453" y="353"/>
                  </a:lnTo>
                  <a:lnTo>
                    <a:pt x="452" y="352"/>
                  </a:lnTo>
                  <a:lnTo>
                    <a:pt x="450" y="349"/>
                  </a:lnTo>
                  <a:lnTo>
                    <a:pt x="449" y="348"/>
                  </a:lnTo>
                  <a:lnTo>
                    <a:pt x="446" y="349"/>
                  </a:lnTo>
                  <a:lnTo>
                    <a:pt x="445" y="349"/>
                  </a:lnTo>
                  <a:lnTo>
                    <a:pt x="443" y="348"/>
                  </a:lnTo>
                  <a:lnTo>
                    <a:pt x="442" y="347"/>
                  </a:lnTo>
                  <a:lnTo>
                    <a:pt x="441" y="346"/>
                  </a:lnTo>
                  <a:lnTo>
                    <a:pt x="441" y="345"/>
                  </a:lnTo>
                  <a:lnTo>
                    <a:pt x="440" y="345"/>
                  </a:lnTo>
                  <a:lnTo>
                    <a:pt x="437" y="346"/>
                  </a:lnTo>
                  <a:lnTo>
                    <a:pt x="426" y="345"/>
                  </a:lnTo>
                  <a:lnTo>
                    <a:pt x="418" y="345"/>
                  </a:lnTo>
                  <a:lnTo>
                    <a:pt x="417" y="345"/>
                  </a:lnTo>
                  <a:lnTo>
                    <a:pt x="412" y="340"/>
                  </a:lnTo>
                  <a:lnTo>
                    <a:pt x="410" y="340"/>
                  </a:lnTo>
                  <a:lnTo>
                    <a:pt x="408" y="339"/>
                  </a:lnTo>
                  <a:lnTo>
                    <a:pt x="407" y="339"/>
                  </a:lnTo>
                  <a:lnTo>
                    <a:pt x="406" y="339"/>
                  </a:lnTo>
                  <a:lnTo>
                    <a:pt x="404" y="340"/>
                  </a:lnTo>
                  <a:lnTo>
                    <a:pt x="402" y="340"/>
                  </a:lnTo>
                  <a:lnTo>
                    <a:pt x="395" y="336"/>
                  </a:lnTo>
                  <a:lnTo>
                    <a:pt x="392" y="335"/>
                  </a:lnTo>
                  <a:lnTo>
                    <a:pt x="386" y="337"/>
                  </a:lnTo>
                  <a:lnTo>
                    <a:pt x="384" y="337"/>
                  </a:lnTo>
                  <a:lnTo>
                    <a:pt x="378" y="335"/>
                  </a:lnTo>
                  <a:lnTo>
                    <a:pt x="377" y="335"/>
                  </a:lnTo>
                  <a:lnTo>
                    <a:pt x="376" y="335"/>
                  </a:lnTo>
                  <a:lnTo>
                    <a:pt x="375" y="335"/>
                  </a:lnTo>
                  <a:lnTo>
                    <a:pt x="364" y="331"/>
                  </a:lnTo>
                  <a:lnTo>
                    <a:pt x="359" y="331"/>
                  </a:lnTo>
                  <a:lnTo>
                    <a:pt x="359" y="331"/>
                  </a:lnTo>
                  <a:lnTo>
                    <a:pt x="358" y="329"/>
                  </a:lnTo>
                  <a:lnTo>
                    <a:pt x="357" y="329"/>
                  </a:lnTo>
                  <a:lnTo>
                    <a:pt x="352" y="330"/>
                  </a:lnTo>
                  <a:lnTo>
                    <a:pt x="347" y="329"/>
                  </a:lnTo>
                  <a:lnTo>
                    <a:pt x="339" y="331"/>
                  </a:lnTo>
                  <a:lnTo>
                    <a:pt x="335" y="331"/>
                  </a:lnTo>
                  <a:lnTo>
                    <a:pt x="333" y="330"/>
                  </a:lnTo>
                  <a:lnTo>
                    <a:pt x="327" y="326"/>
                  </a:lnTo>
                  <a:lnTo>
                    <a:pt x="320" y="325"/>
                  </a:lnTo>
                  <a:lnTo>
                    <a:pt x="299" y="323"/>
                  </a:lnTo>
                  <a:lnTo>
                    <a:pt x="293" y="319"/>
                  </a:lnTo>
                  <a:lnTo>
                    <a:pt x="292" y="319"/>
                  </a:lnTo>
                  <a:lnTo>
                    <a:pt x="291" y="319"/>
                  </a:lnTo>
                  <a:lnTo>
                    <a:pt x="290" y="319"/>
                  </a:lnTo>
                  <a:lnTo>
                    <a:pt x="288" y="319"/>
                  </a:lnTo>
                  <a:lnTo>
                    <a:pt x="287" y="319"/>
                  </a:lnTo>
                  <a:lnTo>
                    <a:pt x="287" y="319"/>
                  </a:lnTo>
                  <a:lnTo>
                    <a:pt x="285" y="318"/>
                  </a:lnTo>
                  <a:lnTo>
                    <a:pt x="284" y="317"/>
                  </a:lnTo>
                  <a:lnTo>
                    <a:pt x="280" y="317"/>
                  </a:lnTo>
                  <a:lnTo>
                    <a:pt x="275" y="318"/>
                  </a:lnTo>
                  <a:lnTo>
                    <a:pt x="273" y="317"/>
                  </a:lnTo>
                  <a:lnTo>
                    <a:pt x="272" y="317"/>
                  </a:lnTo>
                  <a:lnTo>
                    <a:pt x="269" y="314"/>
                  </a:lnTo>
                  <a:lnTo>
                    <a:pt x="266" y="314"/>
                  </a:lnTo>
                  <a:lnTo>
                    <a:pt x="264" y="313"/>
                  </a:lnTo>
                  <a:lnTo>
                    <a:pt x="260" y="313"/>
                  </a:lnTo>
                  <a:lnTo>
                    <a:pt x="257" y="309"/>
                  </a:lnTo>
                  <a:lnTo>
                    <a:pt x="256" y="306"/>
                  </a:lnTo>
                  <a:lnTo>
                    <a:pt x="255" y="302"/>
                  </a:lnTo>
                  <a:lnTo>
                    <a:pt x="253" y="301"/>
                  </a:lnTo>
                  <a:lnTo>
                    <a:pt x="251" y="301"/>
                  </a:lnTo>
                  <a:lnTo>
                    <a:pt x="250" y="301"/>
                  </a:lnTo>
                  <a:lnTo>
                    <a:pt x="249" y="300"/>
                  </a:lnTo>
                  <a:lnTo>
                    <a:pt x="248" y="300"/>
                  </a:lnTo>
                  <a:lnTo>
                    <a:pt x="248" y="299"/>
                  </a:lnTo>
                  <a:lnTo>
                    <a:pt x="248" y="297"/>
                  </a:lnTo>
                  <a:lnTo>
                    <a:pt x="248" y="295"/>
                  </a:lnTo>
                  <a:lnTo>
                    <a:pt x="249" y="295"/>
                  </a:lnTo>
                  <a:lnTo>
                    <a:pt x="249" y="294"/>
                  </a:lnTo>
                  <a:lnTo>
                    <a:pt x="249" y="292"/>
                  </a:lnTo>
                  <a:lnTo>
                    <a:pt x="248" y="289"/>
                  </a:lnTo>
                  <a:lnTo>
                    <a:pt x="246" y="288"/>
                  </a:lnTo>
                  <a:lnTo>
                    <a:pt x="243" y="288"/>
                  </a:lnTo>
                  <a:lnTo>
                    <a:pt x="241" y="288"/>
                  </a:lnTo>
                  <a:lnTo>
                    <a:pt x="241" y="287"/>
                  </a:lnTo>
                  <a:lnTo>
                    <a:pt x="240" y="286"/>
                  </a:lnTo>
                  <a:lnTo>
                    <a:pt x="239" y="285"/>
                  </a:lnTo>
                  <a:lnTo>
                    <a:pt x="239" y="284"/>
                  </a:lnTo>
                  <a:lnTo>
                    <a:pt x="236" y="284"/>
                  </a:lnTo>
                  <a:lnTo>
                    <a:pt x="235" y="283"/>
                  </a:lnTo>
                  <a:lnTo>
                    <a:pt x="237" y="283"/>
                  </a:lnTo>
                  <a:lnTo>
                    <a:pt x="237" y="281"/>
                  </a:lnTo>
                  <a:lnTo>
                    <a:pt x="236" y="280"/>
                  </a:lnTo>
                  <a:lnTo>
                    <a:pt x="235" y="278"/>
                  </a:lnTo>
                  <a:lnTo>
                    <a:pt x="235" y="275"/>
                  </a:lnTo>
                  <a:lnTo>
                    <a:pt x="234" y="274"/>
                  </a:lnTo>
                  <a:lnTo>
                    <a:pt x="234" y="272"/>
                  </a:lnTo>
                  <a:lnTo>
                    <a:pt x="235" y="270"/>
                  </a:lnTo>
                  <a:lnTo>
                    <a:pt x="240" y="267"/>
                  </a:lnTo>
                  <a:lnTo>
                    <a:pt x="242" y="265"/>
                  </a:lnTo>
                  <a:lnTo>
                    <a:pt x="242" y="263"/>
                  </a:lnTo>
                  <a:lnTo>
                    <a:pt x="242" y="261"/>
                  </a:lnTo>
                  <a:lnTo>
                    <a:pt x="240" y="260"/>
                  </a:lnTo>
                  <a:lnTo>
                    <a:pt x="236" y="261"/>
                  </a:lnTo>
                  <a:lnTo>
                    <a:pt x="234" y="261"/>
                  </a:lnTo>
                  <a:lnTo>
                    <a:pt x="225" y="266"/>
                  </a:lnTo>
                  <a:lnTo>
                    <a:pt x="219" y="266"/>
                  </a:lnTo>
                  <a:lnTo>
                    <a:pt x="215" y="268"/>
                  </a:lnTo>
                  <a:lnTo>
                    <a:pt x="211" y="270"/>
                  </a:lnTo>
                  <a:lnTo>
                    <a:pt x="208" y="272"/>
                  </a:lnTo>
                  <a:lnTo>
                    <a:pt x="203" y="273"/>
                  </a:lnTo>
                  <a:lnTo>
                    <a:pt x="202" y="274"/>
                  </a:lnTo>
                  <a:lnTo>
                    <a:pt x="201" y="275"/>
                  </a:lnTo>
                  <a:lnTo>
                    <a:pt x="200" y="276"/>
                  </a:lnTo>
                  <a:lnTo>
                    <a:pt x="198" y="275"/>
                  </a:lnTo>
                  <a:lnTo>
                    <a:pt x="196" y="272"/>
                  </a:lnTo>
                  <a:lnTo>
                    <a:pt x="194" y="272"/>
                  </a:lnTo>
                  <a:lnTo>
                    <a:pt x="193" y="272"/>
                  </a:lnTo>
                  <a:lnTo>
                    <a:pt x="192" y="272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3" y="272"/>
                  </a:lnTo>
                  <a:lnTo>
                    <a:pt x="182" y="273"/>
                  </a:lnTo>
                  <a:lnTo>
                    <a:pt x="181" y="273"/>
                  </a:lnTo>
                  <a:lnTo>
                    <a:pt x="180" y="273"/>
                  </a:lnTo>
                  <a:lnTo>
                    <a:pt x="179" y="272"/>
                  </a:lnTo>
                  <a:lnTo>
                    <a:pt x="178" y="271"/>
                  </a:lnTo>
                  <a:lnTo>
                    <a:pt x="178" y="271"/>
                  </a:lnTo>
                  <a:lnTo>
                    <a:pt x="176" y="271"/>
                  </a:lnTo>
                  <a:lnTo>
                    <a:pt x="175" y="271"/>
                  </a:lnTo>
                  <a:lnTo>
                    <a:pt x="174" y="271"/>
                  </a:lnTo>
                  <a:lnTo>
                    <a:pt x="173" y="272"/>
                  </a:lnTo>
                  <a:lnTo>
                    <a:pt x="171" y="276"/>
                  </a:lnTo>
                  <a:lnTo>
                    <a:pt x="168" y="275"/>
                  </a:lnTo>
                  <a:lnTo>
                    <a:pt x="165" y="274"/>
                  </a:lnTo>
                  <a:lnTo>
                    <a:pt x="162" y="273"/>
                  </a:lnTo>
                  <a:lnTo>
                    <a:pt x="155" y="274"/>
                  </a:lnTo>
                  <a:lnTo>
                    <a:pt x="149" y="277"/>
                  </a:lnTo>
                  <a:lnTo>
                    <a:pt x="148" y="277"/>
                  </a:lnTo>
                  <a:lnTo>
                    <a:pt x="142" y="283"/>
                  </a:lnTo>
                  <a:lnTo>
                    <a:pt x="141" y="284"/>
                  </a:lnTo>
                  <a:lnTo>
                    <a:pt x="140" y="289"/>
                  </a:lnTo>
                  <a:lnTo>
                    <a:pt x="138" y="294"/>
                  </a:lnTo>
                  <a:lnTo>
                    <a:pt x="138" y="295"/>
                  </a:lnTo>
                  <a:lnTo>
                    <a:pt x="138" y="296"/>
                  </a:lnTo>
                  <a:lnTo>
                    <a:pt x="137" y="297"/>
                  </a:lnTo>
                  <a:lnTo>
                    <a:pt x="136" y="297"/>
                  </a:lnTo>
                  <a:lnTo>
                    <a:pt x="135" y="301"/>
                  </a:lnTo>
                  <a:lnTo>
                    <a:pt x="133" y="302"/>
                  </a:lnTo>
                  <a:lnTo>
                    <a:pt x="132" y="302"/>
                  </a:lnTo>
                  <a:lnTo>
                    <a:pt x="130" y="301"/>
                  </a:lnTo>
                  <a:lnTo>
                    <a:pt x="127" y="301"/>
                  </a:lnTo>
                  <a:lnTo>
                    <a:pt x="126" y="301"/>
                  </a:lnTo>
                  <a:lnTo>
                    <a:pt x="123" y="302"/>
                  </a:lnTo>
                  <a:lnTo>
                    <a:pt x="122" y="302"/>
                  </a:lnTo>
                  <a:lnTo>
                    <a:pt x="121" y="302"/>
                  </a:lnTo>
                  <a:lnTo>
                    <a:pt x="119" y="301"/>
                  </a:lnTo>
                  <a:lnTo>
                    <a:pt x="118" y="301"/>
                  </a:lnTo>
                  <a:lnTo>
                    <a:pt x="118" y="301"/>
                  </a:lnTo>
                  <a:lnTo>
                    <a:pt x="116" y="301"/>
                  </a:lnTo>
                  <a:lnTo>
                    <a:pt x="115" y="301"/>
                  </a:lnTo>
                  <a:lnTo>
                    <a:pt x="112" y="300"/>
                  </a:lnTo>
                  <a:lnTo>
                    <a:pt x="112" y="299"/>
                  </a:lnTo>
                  <a:lnTo>
                    <a:pt x="110" y="300"/>
                  </a:lnTo>
                  <a:lnTo>
                    <a:pt x="109" y="300"/>
                  </a:lnTo>
                  <a:lnTo>
                    <a:pt x="108" y="299"/>
                  </a:lnTo>
                  <a:lnTo>
                    <a:pt x="108" y="298"/>
                  </a:lnTo>
                  <a:lnTo>
                    <a:pt x="111" y="296"/>
                  </a:lnTo>
                  <a:lnTo>
                    <a:pt x="111" y="295"/>
                  </a:lnTo>
                  <a:lnTo>
                    <a:pt x="110" y="294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0" y="289"/>
                  </a:lnTo>
                  <a:lnTo>
                    <a:pt x="91" y="292"/>
                  </a:lnTo>
                  <a:lnTo>
                    <a:pt x="88" y="292"/>
                  </a:lnTo>
                  <a:lnTo>
                    <a:pt x="84" y="289"/>
                  </a:lnTo>
                  <a:lnTo>
                    <a:pt x="84" y="287"/>
                  </a:lnTo>
                  <a:lnTo>
                    <a:pt x="85" y="282"/>
                  </a:lnTo>
                  <a:lnTo>
                    <a:pt x="85" y="280"/>
                  </a:lnTo>
                  <a:lnTo>
                    <a:pt x="84" y="279"/>
                  </a:lnTo>
                  <a:lnTo>
                    <a:pt x="81" y="277"/>
                  </a:lnTo>
                  <a:lnTo>
                    <a:pt x="79" y="273"/>
                  </a:lnTo>
                  <a:lnTo>
                    <a:pt x="78" y="272"/>
                  </a:lnTo>
                  <a:lnTo>
                    <a:pt x="77" y="272"/>
                  </a:lnTo>
                  <a:lnTo>
                    <a:pt x="76" y="272"/>
                  </a:lnTo>
                  <a:lnTo>
                    <a:pt x="74" y="273"/>
                  </a:lnTo>
                  <a:lnTo>
                    <a:pt x="71" y="277"/>
                  </a:lnTo>
                  <a:lnTo>
                    <a:pt x="70" y="279"/>
                  </a:lnTo>
                  <a:lnTo>
                    <a:pt x="70" y="282"/>
                  </a:lnTo>
                  <a:lnTo>
                    <a:pt x="68" y="282"/>
                  </a:lnTo>
                  <a:lnTo>
                    <a:pt x="66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3" y="285"/>
                  </a:lnTo>
                  <a:lnTo>
                    <a:pt x="63" y="287"/>
                  </a:lnTo>
                  <a:lnTo>
                    <a:pt x="63" y="288"/>
                  </a:lnTo>
                  <a:lnTo>
                    <a:pt x="62" y="289"/>
                  </a:lnTo>
                  <a:lnTo>
                    <a:pt x="58" y="291"/>
                  </a:lnTo>
                  <a:lnTo>
                    <a:pt x="55" y="292"/>
                  </a:lnTo>
                  <a:lnTo>
                    <a:pt x="53" y="292"/>
                  </a:lnTo>
                  <a:lnTo>
                    <a:pt x="50" y="290"/>
                  </a:lnTo>
                  <a:lnTo>
                    <a:pt x="47" y="289"/>
                  </a:lnTo>
                  <a:lnTo>
                    <a:pt x="44" y="286"/>
                  </a:lnTo>
                  <a:lnTo>
                    <a:pt x="34" y="283"/>
                  </a:lnTo>
                  <a:lnTo>
                    <a:pt x="32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1" y="274"/>
                  </a:lnTo>
                  <a:lnTo>
                    <a:pt x="32" y="272"/>
                  </a:lnTo>
                  <a:lnTo>
                    <a:pt x="32" y="271"/>
                  </a:lnTo>
                  <a:lnTo>
                    <a:pt x="31" y="271"/>
                  </a:lnTo>
                  <a:lnTo>
                    <a:pt x="30" y="271"/>
                  </a:lnTo>
                  <a:lnTo>
                    <a:pt x="31" y="270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7" y="265"/>
                  </a:lnTo>
                  <a:lnTo>
                    <a:pt x="5" y="264"/>
                  </a:lnTo>
                  <a:lnTo>
                    <a:pt x="8" y="261"/>
                  </a:lnTo>
                  <a:lnTo>
                    <a:pt x="9" y="258"/>
                  </a:lnTo>
                  <a:lnTo>
                    <a:pt x="8" y="254"/>
                  </a:lnTo>
                  <a:lnTo>
                    <a:pt x="5" y="251"/>
                  </a:lnTo>
                  <a:lnTo>
                    <a:pt x="3" y="249"/>
                  </a:lnTo>
                  <a:lnTo>
                    <a:pt x="3" y="248"/>
                  </a:lnTo>
                  <a:lnTo>
                    <a:pt x="4" y="247"/>
                  </a:lnTo>
                  <a:lnTo>
                    <a:pt x="4" y="245"/>
                  </a:lnTo>
                  <a:lnTo>
                    <a:pt x="4" y="243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39"/>
                  </a:lnTo>
                  <a:lnTo>
                    <a:pt x="1" y="238"/>
                  </a:lnTo>
                  <a:lnTo>
                    <a:pt x="0" y="236"/>
                  </a:lnTo>
                  <a:lnTo>
                    <a:pt x="3" y="232"/>
                  </a:lnTo>
                  <a:lnTo>
                    <a:pt x="6" y="228"/>
                  </a:lnTo>
                  <a:lnTo>
                    <a:pt x="6" y="227"/>
                  </a:lnTo>
                  <a:lnTo>
                    <a:pt x="7" y="225"/>
                  </a:lnTo>
                  <a:lnTo>
                    <a:pt x="7" y="223"/>
                  </a:lnTo>
                  <a:lnTo>
                    <a:pt x="11" y="219"/>
                  </a:lnTo>
                  <a:lnTo>
                    <a:pt x="12" y="217"/>
                  </a:lnTo>
                  <a:lnTo>
                    <a:pt x="12" y="211"/>
                  </a:lnTo>
                  <a:lnTo>
                    <a:pt x="10" y="209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3" y="203"/>
                  </a:lnTo>
                  <a:lnTo>
                    <a:pt x="3" y="200"/>
                  </a:lnTo>
                  <a:lnTo>
                    <a:pt x="4" y="200"/>
                  </a:lnTo>
                  <a:lnTo>
                    <a:pt x="9" y="202"/>
                  </a:lnTo>
                  <a:lnTo>
                    <a:pt x="14" y="202"/>
                  </a:lnTo>
                  <a:lnTo>
                    <a:pt x="16" y="201"/>
                  </a:lnTo>
                  <a:lnTo>
                    <a:pt x="18" y="199"/>
                  </a:lnTo>
                  <a:lnTo>
                    <a:pt x="19" y="196"/>
                  </a:lnTo>
                  <a:lnTo>
                    <a:pt x="21" y="194"/>
                  </a:lnTo>
                  <a:lnTo>
                    <a:pt x="22" y="193"/>
                  </a:lnTo>
                  <a:lnTo>
                    <a:pt x="24" y="193"/>
                  </a:lnTo>
                  <a:lnTo>
                    <a:pt x="25" y="193"/>
                  </a:lnTo>
                  <a:lnTo>
                    <a:pt x="26" y="195"/>
                  </a:lnTo>
                  <a:lnTo>
                    <a:pt x="27" y="196"/>
                  </a:lnTo>
                  <a:lnTo>
                    <a:pt x="26" y="198"/>
                  </a:lnTo>
                  <a:lnTo>
                    <a:pt x="27" y="199"/>
                  </a:lnTo>
                  <a:lnTo>
                    <a:pt x="28" y="200"/>
                  </a:lnTo>
                  <a:lnTo>
                    <a:pt x="29" y="200"/>
                  </a:lnTo>
                  <a:lnTo>
                    <a:pt x="30" y="199"/>
                  </a:lnTo>
                  <a:lnTo>
                    <a:pt x="31" y="199"/>
                  </a:lnTo>
                  <a:lnTo>
                    <a:pt x="34" y="200"/>
                  </a:lnTo>
                  <a:lnTo>
                    <a:pt x="36" y="201"/>
                  </a:lnTo>
                  <a:lnTo>
                    <a:pt x="37" y="200"/>
                  </a:lnTo>
                  <a:lnTo>
                    <a:pt x="39" y="199"/>
                  </a:lnTo>
                  <a:lnTo>
                    <a:pt x="39" y="202"/>
                  </a:lnTo>
                  <a:lnTo>
                    <a:pt x="40" y="203"/>
                  </a:lnTo>
                  <a:lnTo>
                    <a:pt x="40" y="205"/>
                  </a:lnTo>
                  <a:lnTo>
                    <a:pt x="41" y="206"/>
                  </a:lnTo>
                  <a:lnTo>
                    <a:pt x="41" y="207"/>
                  </a:lnTo>
                  <a:lnTo>
                    <a:pt x="42" y="207"/>
                  </a:lnTo>
                  <a:lnTo>
                    <a:pt x="43" y="208"/>
                  </a:lnTo>
                  <a:lnTo>
                    <a:pt x="44" y="208"/>
                  </a:lnTo>
                  <a:lnTo>
                    <a:pt x="45" y="207"/>
                  </a:lnTo>
                  <a:lnTo>
                    <a:pt x="46" y="206"/>
                  </a:lnTo>
                  <a:lnTo>
                    <a:pt x="50" y="213"/>
                  </a:lnTo>
                  <a:lnTo>
                    <a:pt x="51" y="215"/>
                  </a:lnTo>
                  <a:lnTo>
                    <a:pt x="50" y="216"/>
                  </a:lnTo>
                  <a:lnTo>
                    <a:pt x="48" y="217"/>
                  </a:lnTo>
                  <a:lnTo>
                    <a:pt x="49" y="219"/>
                  </a:lnTo>
                  <a:lnTo>
                    <a:pt x="49" y="220"/>
                  </a:lnTo>
                  <a:lnTo>
                    <a:pt x="50" y="222"/>
                  </a:lnTo>
                  <a:lnTo>
                    <a:pt x="50" y="223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3" y="223"/>
                  </a:lnTo>
                  <a:lnTo>
                    <a:pt x="54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7" y="222"/>
                  </a:lnTo>
                  <a:lnTo>
                    <a:pt x="61" y="221"/>
                  </a:lnTo>
                  <a:lnTo>
                    <a:pt x="62" y="222"/>
                  </a:lnTo>
                  <a:lnTo>
                    <a:pt x="62" y="224"/>
                  </a:lnTo>
                  <a:lnTo>
                    <a:pt x="60" y="229"/>
                  </a:lnTo>
                  <a:lnTo>
                    <a:pt x="61" y="230"/>
                  </a:lnTo>
                  <a:lnTo>
                    <a:pt x="61" y="231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59" y="233"/>
                  </a:lnTo>
                  <a:lnTo>
                    <a:pt x="58" y="233"/>
                  </a:lnTo>
                  <a:lnTo>
                    <a:pt x="58" y="235"/>
                  </a:lnTo>
                  <a:lnTo>
                    <a:pt x="58" y="235"/>
                  </a:lnTo>
                  <a:lnTo>
                    <a:pt x="59" y="235"/>
                  </a:lnTo>
                  <a:lnTo>
                    <a:pt x="65" y="235"/>
                  </a:lnTo>
                  <a:lnTo>
                    <a:pt x="67" y="234"/>
                  </a:lnTo>
                  <a:lnTo>
                    <a:pt x="71" y="231"/>
                  </a:lnTo>
                  <a:lnTo>
                    <a:pt x="73" y="229"/>
                  </a:lnTo>
                  <a:lnTo>
                    <a:pt x="75" y="228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1" y="221"/>
                  </a:lnTo>
                  <a:lnTo>
                    <a:pt x="82" y="219"/>
                  </a:lnTo>
                  <a:lnTo>
                    <a:pt x="83" y="217"/>
                  </a:lnTo>
                  <a:lnTo>
                    <a:pt x="84" y="213"/>
                  </a:lnTo>
                  <a:lnTo>
                    <a:pt x="84" y="211"/>
                  </a:lnTo>
                  <a:lnTo>
                    <a:pt x="84" y="209"/>
                  </a:lnTo>
                  <a:lnTo>
                    <a:pt x="83" y="207"/>
                  </a:lnTo>
                  <a:lnTo>
                    <a:pt x="82" y="206"/>
                  </a:lnTo>
                  <a:lnTo>
                    <a:pt x="82" y="206"/>
                  </a:lnTo>
                  <a:lnTo>
                    <a:pt x="82" y="200"/>
                  </a:lnTo>
                  <a:lnTo>
                    <a:pt x="82" y="199"/>
                  </a:lnTo>
                  <a:lnTo>
                    <a:pt x="82" y="198"/>
                  </a:lnTo>
                  <a:lnTo>
                    <a:pt x="81" y="197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3" y="194"/>
                  </a:lnTo>
                  <a:lnTo>
                    <a:pt x="84" y="194"/>
                  </a:lnTo>
                  <a:lnTo>
                    <a:pt x="85" y="194"/>
                  </a:lnTo>
                  <a:lnTo>
                    <a:pt x="85" y="196"/>
                  </a:lnTo>
                  <a:lnTo>
                    <a:pt x="84" y="197"/>
                  </a:lnTo>
                  <a:lnTo>
                    <a:pt x="84" y="198"/>
                  </a:lnTo>
                  <a:lnTo>
                    <a:pt x="84" y="199"/>
                  </a:lnTo>
                  <a:lnTo>
                    <a:pt x="85" y="199"/>
                  </a:lnTo>
                  <a:lnTo>
                    <a:pt x="86" y="200"/>
                  </a:lnTo>
                  <a:lnTo>
                    <a:pt x="87" y="200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3" y="200"/>
                  </a:lnTo>
                  <a:lnTo>
                    <a:pt x="94" y="198"/>
                  </a:lnTo>
                  <a:lnTo>
                    <a:pt x="96" y="197"/>
                  </a:lnTo>
                  <a:lnTo>
                    <a:pt x="98" y="197"/>
                  </a:lnTo>
                  <a:lnTo>
                    <a:pt x="110" y="201"/>
                  </a:lnTo>
                  <a:lnTo>
                    <a:pt x="111" y="202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1"/>
                  </a:lnTo>
                  <a:lnTo>
                    <a:pt x="119" y="201"/>
                  </a:lnTo>
                  <a:lnTo>
                    <a:pt x="121" y="201"/>
                  </a:lnTo>
                  <a:lnTo>
                    <a:pt x="122" y="201"/>
                  </a:lnTo>
                  <a:lnTo>
                    <a:pt x="124" y="203"/>
                  </a:lnTo>
                  <a:lnTo>
                    <a:pt x="123" y="204"/>
                  </a:lnTo>
                  <a:lnTo>
                    <a:pt x="120" y="206"/>
                  </a:lnTo>
                  <a:lnTo>
                    <a:pt x="121" y="207"/>
                  </a:lnTo>
                  <a:lnTo>
                    <a:pt x="125" y="209"/>
                  </a:lnTo>
                  <a:lnTo>
                    <a:pt x="130" y="214"/>
                  </a:lnTo>
                  <a:lnTo>
                    <a:pt x="130" y="215"/>
                  </a:lnTo>
                  <a:lnTo>
                    <a:pt x="130" y="216"/>
                  </a:lnTo>
                  <a:lnTo>
                    <a:pt x="130" y="217"/>
                  </a:lnTo>
                  <a:lnTo>
                    <a:pt x="130" y="217"/>
                  </a:lnTo>
                  <a:lnTo>
                    <a:pt x="130" y="219"/>
                  </a:lnTo>
                  <a:lnTo>
                    <a:pt x="131" y="220"/>
                  </a:lnTo>
                  <a:lnTo>
                    <a:pt x="141" y="220"/>
                  </a:lnTo>
                  <a:lnTo>
                    <a:pt x="143" y="219"/>
                  </a:lnTo>
                  <a:lnTo>
                    <a:pt x="148" y="215"/>
                  </a:lnTo>
                  <a:lnTo>
                    <a:pt x="151" y="215"/>
                  </a:lnTo>
                  <a:lnTo>
                    <a:pt x="153" y="216"/>
                  </a:lnTo>
                  <a:lnTo>
                    <a:pt x="153" y="219"/>
                  </a:lnTo>
                  <a:lnTo>
                    <a:pt x="155" y="219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0" y="215"/>
                  </a:lnTo>
                  <a:lnTo>
                    <a:pt x="161" y="214"/>
                  </a:lnTo>
                  <a:lnTo>
                    <a:pt x="163" y="213"/>
                  </a:lnTo>
                  <a:lnTo>
                    <a:pt x="166" y="213"/>
                  </a:lnTo>
                  <a:lnTo>
                    <a:pt x="168" y="212"/>
                  </a:lnTo>
                  <a:lnTo>
                    <a:pt x="169" y="211"/>
                  </a:lnTo>
                  <a:lnTo>
                    <a:pt x="169" y="210"/>
                  </a:lnTo>
                  <a:lnTo>
                    <a:pt x="167" y="210"/>
                  </a:lnTo>
                  <a:lnTo>
                    <a:pt x="166" y="209"/>
                  </a:lnTo>
                  <a:lnTo>
                    <a:pt x="171" y="205"/>
                  </a:lnTo>
                  <a:lnTo>
                    <a:pt x="172" y="204"/>
                  </a:lnTo>
                  <a:lnTo>
                    <a:pt x="175" y="204"/>
                  </a:lnTo>
                  <a:lnTo>
                    <a:pt x="177" y="205"/>
                  </a:lnTo>
                  <a:lnTo>
                    <a:pt x="181" y="204"/>
                  </a:lnTo>
                  <a:lnTo>
                    <a:pt x="184" y="203"/>
                  </a:lnTo>
                  <a:lnTo>
                    <a:pt x="185" y="201"/>
                  </a:lnTo>
                  <a:lnTo>
                    <a:pt x="185" y="200"/>
                  </a:lnTo>
                  <a:lnTo>
                    <a:pt x="186" y="197"/>
                  </a:lnTo>
                  <a:lnTo>
                    <a:pt x="187" y="196"/>
                  </a:lnTo>
                  <a:lnTo>
                    <a:pt x="190" y="193"/>
                  </a:lnTo>
                  <a:lnTo>
                    <a:pt x="191" y="193"/>
                  </a:lnTo>
                  <a:lnTo>
                    <a:pt x="195" y="194"/>
                  </a:lnTo>
                  <a:lnTo>
                    <a:pt x="202" y="194"/>
                  </a:lnTo>
                  <a:lnTo>
                    <a:pt x="208" y="195"/>
                  </a:lnTo>
                  <a:lnTo>
                    <a:pt x="208" y="194"/>
                  </a:lnTo>
                  <a:lnTo>
                    <a:pt x="209" y="193"/>
                  </a:lnTo>
                  <a:lnTo>
                    <a:pt x="210" y="192"/>
                  </a:lnTo>
                  <a:lnTo>
                    <a:pt x="218" y="190"/>
                  </a:lnTo>
                  <a:lnTo>
                    <a:pt x="239" y="191"/>
                  </a:lnTo>
                  <a:lnTo>
                    <a:pt x="239" y="191"/>
                  </a:lnTo>
                  <a:lnTo>
                    <a:pt x="242" y="187"/>
                  </a:lnTo>
                  <a:lnTo>
                    <a:pt x="242" y="187"/>
                  </a:lnTo>
                  <a:lnTo>
                    <a:pt x="243" y="186"/>
                  </a:lnTo>
                  <a:lnTo>
                    <a:pt x="242" y="182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81"/>
                  </a:lnTo>
                  <a:lnTo>
                    <a:pt x="240" y="180"/>
                  </a:lnTo>
                  <a:lnTo>
                    <a:pt x="240" y="179"/>
                  </a:lnTo>
                  <a:lnTo>
                    <a:pt x="239" y="177"/>
                  </a:lnTo>
                  <a:lnTo>
                    <a:pt x="241" y="177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5" y="175"/>
                  </a:lnTo>
                  <a:lnTo>
                    <a:pt x="245" y="176"/>
                  </a:lnTo>
                  <a:lnTo>
                    <a:pt x="245" y="177"/>
                  </a:lnTo>
                  <a:lnTo>
                    <a:pt x="245" y="178"/>
                  </a:lnTo>
                  <a:lnTo>
                    <a:pt x="244" y="179"/>
                  </a:lnTo>
                  <a:lnTo>
                    <a:pt x="245" y="181"/>
                  </a:lnTo>
                  <a:lnTo>
                    <a:pt x="245" y="181"/>
                  </a:lnTo>
                  <a:lnTo>
                    <a:pt x="246" y="181"/>
                  </a:lnTo>
                  <a:lnTo>
                    <a:pt x="248" y="180"/>
                  </a:lnTo>
                  <a:lnTo>
                    <a:pt x="251" y="180"/>
                  </a:lnTo>
                  <a:lnTo>
                    <a:pt x="256" y="181"/>
                  </a:lnTo>
                  <a:lnTo>
                    <a:pt x="257" y="181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1"/>
                  </a:lnTo>
                  <a:lnTo>
                    <a:pt x="263" y="183"/>
                  </a:lnTo>
                  <a:lnTo>
                    <a:pt x="264" y="184"/>
                  </a:lnTo>
                  <a:lnTo>
                    <a:pt x="264" y="185"/>
                  </a:lnTo>
                  <a:lnTo>
                    <a:pt x="268" y="187"/>
                  </a:lnTo>
                  <a:lnTo>
                    <a:pt x="269" y="187"/>
                  </a:lnTo>
                  <a:lnTo>
                    <a:pt x="270" y="188"/>
                  </a:lnTo>
                  <a:lnTo>
                    <a:pt x="272" y="187"/>
                  </a:lnTo>
                  <a:lnTo>
                    <a:pt x="274" y="187"/>
                  </a:lnTo>
                  <a:lnTo>
                    <a:pt x="275" y="186"/>
                  </a:lnTo>
                  <a:lnTo>
                    <a:pt x="278" y="183"/>
                  </a:lnTo>
                  <a:lnTo>
                    <a:pt x="280" y="182"/>
                  </a:lnTo>
                  <a:lnTo>
                    <a:pt x="283" y="181"/>
                  </a:lnTo>
                  <a:lnTo>
                    <a:pt x="286" y="181"/>
                  </a:lnTo>
                  <a:lnTo>
                    <a:pt x="291" y="183"/>
                  </a:lnTo>
                  <a:lnTo>
                    <a:pt x="293" y="183"/>
                  </a:lnTo>
                  <a:lnTo>
                    <a:pt x="292" y="185"/>
                  </a:lnTo>
                  <a:lnTo>
                    <a:pt x="293" y="187"/>
                  </a:lnTo>
                  <a:lnTo>
                    <a:pt x="295" y="188"/>
                  </a:lnTo>
                  <a:lnTo>
                    <a:pt x="297" y="190"/>
                  </a:lnTo>
                  <a:lnTo>
                    <a:pt x="295" y="192"/>
                  </a:lnTo>
                  <a:lnTo>
                    <a:pt x="293" y="194"/>
                  </a:lnTo>
                  <a:lnTo>
                    <a:pt x="294" y="198"/>
                  </a:lnTo>
                  <a:lnTo>
                    <a:pt x="296" y="199"/>
                  </a:lnTo>
                  <a:lnTo>
                    <a:pt x="298" y="199"/>
                  </a:lnTo>
                  <a:lnTo>
                    <a:pt x="299" y="200"/>
                  </a:lnTo>
                  <a:lnTo>
                    <a:pt x="299" y="200"/>
                  </a:lnTo>
                  <a:lnTo>
                    <a:pt x="304" y="205"/>
                  </a:lnTo>
                  <a:lnTo>
                    <a:pt x="308" y="209"/>
                  </a:lnTo>
                  <a:lnTo>
                    <a:pt x="309" y="209"/>
                  </a:lnTo>
                  <a:lnTo>
                    <a:pt x="310" y="209"/>
                  </a:lnTo>
                  <a:lnTo>
                    <a:pt x="311" y="208"/>
                  </a:lnTo>
                  <a:lnTo>
                    <a:pt x="311" y="208"/>
                  </a:lnTo>
                  <a:lnTo>
                    <a:pt x="312" y="209"/>
                  </a:lnTo>
                  <a:lnTo>
                    <a:pt x="313" y="210"/>
                  </a:lnTo>
                  <a:lnTo>
                    <a:pt x="314" y="210"/>
                  </a:lnTo>
                  <a:lnTo>
                    <a:pt x="315" y="209"/>
                  </a:lnTo>
                  <a:lnTo>
                    <a:pt x="317" y="206"/>
                  </a:lnTo>
                  <a:lnTo>
                    <a:pt x="317" y="205"/>
                  </a:lnTo>
                  <a:lnTo>
                    <a:pt x="317" y="204"/>
                  </a:lnTo>
                  <a:lnTo>
                    <a:pt x="317" y="204"/>
                  </a:lnTo>
                  <a:lnTo>
                    <a:pt x="317" y="203"/>
                  </a:lnTo>
                  <a:lnTo>
                    <a:pt x="317" y="202"/>
                  </a:lnTo>
                  <a:lnTo>
                    <a:pt x="317" y="199"/>
                  </a:lnTo>
                  <a:lnTo>
                    <a:pt x="317" y="197"/>
                  </a:lnTo>
                  <a:lnTo>
                    <a:pt x="317" y="193"/>
                  </a:lnTo>
                  <a:lnTo>
                    <a:pt x="317" y="194"/>
                  </a:lnTo>
                  <a:lnTo>
                    <a:pt x="319" y="192"/>
                  </a:lnTo>
                  <a:lnTo>
                    <a:pt x="320" y="189"/>
                  </a:lnTo>
                  <a:lnTo>
                    <a:pt x="321" y="188"/>
                  </a:lnTo>
                  <a:lnTo>
                    <a:pt x="321" y="187"/>
                  </a:lnTo>
                  <a:lnTo>
                    <a:pt x="321" y="186"/>
                  </a:lnTo>
                  <a:lnTo>
                    <a:pt x="321" y="184"/>
                  </a:lnTo>
                  <a:lnTo>
                    <a:pt x="320" y="181"/>
                  </a:lnTo>
                  <a:lnTo>
                    <a:pt x="318" y="179"/>
                  </a:lnTo>
                  <a:lnTo>
                    <a:pt x="317" y="177"/>
                  </a:lnTo>
                  <a:lnTo>
                    <a:pt x="316" y="176"/>
                  </a:lnTo>
                  <a:lnTo>
                    <a:pt x="314" y="176"/>
                  </a:lnTo>
                  <a:lnTo>
                    <a:pt x="312" y="177"/>
                  </a:lnTo>
                  <a:lnTo>
                    <a:pt x="311" y="178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6" y="173"/>
                  </a:lnTo>
                  <a:lnTo>
                    <a:pt x="306" y="171"/>
                  </a:lnTo>
                  <a:lnTo>
                    <a:pt x="307" y="170"/>
                  </a:lnTo>
                  <a:lnTo>
                    <a:pt x="307" y="169"/>
                  </a:lnTo>
                  <a:lnTo>
                    <a:pt x="307" y="169"/>
                  </a:lnTo>
                  <a:lnTo>
                    <a:pt x="307" y="168"/>
                  </a:lnTo>
                  <a:lnTo>
                    <a:pt x="313" y="158"/>
                  </a:lnTo>
                  <a:lnTo>
                    <a:pt x="311" y="155"/>
                  </a:lnTo>
                  <a:lnTo>
                    <a:pt x="308" y="148"/>
                  </a:lnTo>
                  <a:lnTo>
                    <a:pt x="306" y="146"/>
                  </a:lnTo>
                  <a:lnTo>
                    <a:pt x="305" y="146"/>
                  </a:lnTo>
                  <a:lnTo>
                    <a:pt x="304" y="145"/>
                  </a:lnTo>
                  <a:lnTo>
                    <a:pt x="302" y="143"/>
                  </a:lnTo>
                  <a:lnTo>
                    <a:pt x="301" y="142"/>
                  </a:lnTo>
                  <a:lnTo>
                    <a:pt x="300" y="140"/>
                  </a:lnTo>
                  <a:lnTo>
                    <a:pt x="300" y="139"/>
                  </a:lnTo>
                  <a:lnTo>
                    <a:pt x="299" y="136"/>
                  </a:lnTo>
                  <a:lnTo>
                    <a:pt x="293" y="129"/>
                  </a:lnTo>
                  <a:lnTo>
                    <a:pt x="292" y="128"/>
                  </a:lnTo>
                  <a:lnTo>
                    <a:pt x="291" y="127"/>
                  </a:lnTo>
                  <a:lnTo>
                    <a:pt x="290" y="125"/>
                  </a:lnTo>
                  <a:lnTo>
                    <a:pt x="291" y="122"/>
                  </a:lnTo>
                  <a:lnTo>
                    <a:pt x="291" y="121"/>
                  </a:lnTo>
                  <a:lnTo>
                    <a:pt x="292" y="121"/>
                  </a:lnTo>
                  <a:lnTo>
                    <a:pt x="293" y="121"/>
                  </a:lnTo>
                  <a:lnTo>
                    <a:pt x="294" y="119"/>
                  </a:lnTo>
                  <a:lnTo>
                    <a:pt x="298" y="116"/>
                  </a:lnTo>
                  <a:lnTo>
                    <a:pt x="299" y="114"/>
                  </a:lnTo>
                  <a:lnTo>
                    <a:pt x="301" y="112"/>
                  </a:lnTo>
                  <a:lnTo>
                    <a:pt x="302" y="111"/>
                  </a:lnTo>
                  <a:lnTo>
                    <a:pt x="303" y="110"/>
                  </a:lnTo>
                  <a:lnTo>
                    <a:pt x="308" y="109"/>
                  </a:lnTo>
                  <a:lnTo>
                    <a:pt x="309" y="108"/>
                  </a:lnTo>
                  <a:lnTo>
                    <a:pt x="312" y="107"/>
                  </a:lnTo>
                  <a:lnTo>
                    <a:pt x="316" y="103"/>
                  </a:lnTo>
                  <a:lnTo>
                    <a:pt x="317" y="102"/>
                  </a:lnTo>
                  <a:lnTo>
                    <a:pt x="326" y="98"/>
                  </a:lnTo>
                  <a:lnTo>
                    <a:pt x="339" y="96"/>
                  </a:lnTo>
                  <a:lnTo>
                    <a:pt x="341" y="95"/>
                  </a:lnTo>
                  <a:lnTo>
                    <a:pt x="351" y="87"/>
                  </a:lnTo>
                  <a:lnTo>
                    <a:pt x="352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3" y="80"/>
                  </a:lnTo>
                  <a:lnTo>
                    <a:pt x="353" y="79"/>
                  </a:lnTo>
                  <a:lnTo>
                    <a:pt x="353" y="78"/>
                  </a:lnTo>
                  <a:lnTo>
                    <a:pt x="353" y="74"/>
                  </a:lnTo>
                  <a:lnTo>
                    <a:pt x="353" y="73"/>
                  </a:lnTo>
                  <a:lnTo>
                    <a:pt x="354" y="72"/>
                  </a:lnTo>
                  <a:lnTo>
                    <a:pt x="355" y="69"/>
                  </a:lnTo>
                  <a:lnTo>
                    <a:pt x="355" y="68"/>
                  </a:lnTo>
                  <a:lnTo>
                    <a:pt x="355" y="66"/>
                  </a:lnTo>
                  <a:lnTo>
                    <a:pt x="354" y="66"/>
                  </a:lnTo>
                  <a:lnTo>
                    <a:pt x="354" y="63"/>
                  </a:lnTo>
                  <a:lnTo>
                    <a:pt x="353" y="62"/>
                  </a:lnTo>
                  <a:lnTo>
                    <a:pt x="354" y="61"/>
                  </a:lnTo>
                  <a:lnTo>
                    <a:pt x="355" y="60"/>
                  </a:lnTo>
                  <a:lnTo>
                    <a:pt x="358" y="59"/>
                  </a:lnTo>
                  <a:lnTo>
                    <a:pt x="361" y="59"/>
                  </a:lnTo>
                  <a:lnTo>
                    <a:pt x="371" y="61"/>
                  </a:lnTo>
                  <a:lnTo>
                    <a:pt x="372" y="62"/>
                  </a:lnTo>
                  <a:lnTo>
                    <a:pt x="373" y="63"/>
                  </a:lnTo>
                  <a:lnTo>
                    <a:pt x="375" y="66"/>
                  </a:lnTo>
                  <a:lnTo>
                    <a:pt x="378" y="67"/>
                  </a:lnTo>
                  <a:lnTo>
                    <a:pt x="379" y="64"/>
                  </a:lnTo>
                  <a:lnTo>
                    <a:pt x="380" y="62"/>
                  </a:lnTo>
                  <a:lnTo>
                    <a:pt x="381" y="62"/>
                  </a:lnTo>
                  <a:lnTo>
                    <a:pt x="383" y="62"/>
                  </a:lnTo>
                  <a:lnTo>
                    <a:pt x="383" y="61"/>
                  </a:lnTo>
                  <a:lnTo>
                    <a:pt x="383" y="60"/>
                  </a:lnTo>
                  <a:lnTo>
                    <a:pt x="384" y="60"/>
                  </a:lnTo>
                  <a:lnTo>
                    <a:pt x="386" y="57"/>
                  </a:lnTo>
                  <a:lnTo>
                    <a:pt x="386" y="55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86" y="46"/>
                  </a:lnTo>
                  <a:lnTo>
                    <a:pt x="387" y="45"/>
                  </a:lnTo>
                  <a:lnTo>
                    <a:pt x="388" y="43"/>
                  </a:lnTo>
                  <a:lnTo>
                    <a:pt x="387" y="43"/>
                  </a:lnTo>
                  <a:lnTo>
                    <a:pt x="386" y="42"/>
                  </a:lnTo>
                  <a:lnTo>
                    <a:pt x="385" y="41"/>
                  </a:lnTo>
                  <a:lnTo>
                    <a:pt x="384" y="41"/>
                  </a:lnTo>
                  <a:lnTo>
                    <a:pt x="385" y="40"/>
                  </a:lnTo>
                  <a:lnTo>
                    <a:pt x="388" y="34"/>
                  </a:lnTo>
                  <a:lnTo>
                    <a:pt x="391" y="35"/>
                  </a:lnTo>
                  <a:lnTo>
                    <a:pt x="393" y="36"/>
                  </a:lnTo>
                  <a:lnTo>
                    <a:pt x="395" y="37"/>
                  </a:lnTo>
                  <a:lnTo>
                    <a:pt x="396" y="39"/>
                  </a:lnTo>
                  <a:lnTo>
                    <a:pt x="402" y="42"/>
                  </a:lnTo>
                  <a:lnTo>
                    <a:pt x="403" y="42"/>
                  </a:lnTo>
                  <a:lnTo>
                    <a:pt x="405" y="45"/>
                  </a:lnTo>
                  <a:lnTo>
                    <a:pt x="406" y="46"/>
                  </a:lnTo>
                  <a:lnTo>
                    <a:pt x="406" y="47"/>
                  </a:lnTo>
                  <a:lnTo>
                    <a:pt x="407" y="47"/>
                  </a:lnTo>
                  <a:lnTo>
                    <a:pt x="407" y="48"/>
                  </a:lnTo>
                  <a:lnTo>
                    <a:pt x="407" y="48"/>
                  </a:lnTo>
                  <a:lnTo>
                    <a:pt x="407" y="49"/>
                  </a:lnTo>
                  <a:lnTo>
                    <a:pt x="407" y="49"/>
                  </a:lnTo>
                  <a:lnTo>
                    <a:pt x="406" y="49"/>
                  </a:lnTo>
                  <a:lnTo>
                    <a:pt x="406" y="50"/>
                  </a:lnTo>
                  <a:lnTo>
                    <a:pt x="405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5"/>
                  </a:lnTo>
                  <a:lnTo>
                    <a:pt x="408" y="56"/>
                  </a:lnTo>
                  <a:lnTo>
                    <a:pt x="411" y="58"/>
                  </a:lnTo>
                  <a:lnTo>
                    <a:pt x="424" y="59"/>
                  </a:lnTo>
                  <a:lnTo>
                    <a:pt x="432" y="62"/>
                  </a:lnTo>
                  <a:lnTo>
                    <a:pt x="433" y="62"/>
                  </a:lnTo>
                  <a:lnTo>
                    <a:pt x="434" y="62"/>
                  </a:lnTo>
                  <a:lnTo>
                    <a:pt x="436" y="60"/>
                  </a:lnTo>
                  <a:lnTo>
                    <a:pt x="441" y="59"/>
                  </a:lnTo>
                  <a:lnTo>
                    <a:pt x="443" y="57"/>
                  </a:lnTo>
                  <a:lnTo>
                    <a:pt x="444" y="52"/>
                  </a:lnTo>
                  <a:lnTo>
                    <a:pt x="445" y="51"/>
                  </a:lnTo>
                  <a:lnTo>
                    <a:pt x="448" y="54"/>
                  </a:lnTo>
                  <a:lnTo>
                    <a:pt x="451" y="55"/>
                  </a:lnTo>
                  <a:lnTo>
                    <a:pt x="452" y="55"/>
                  </a:lnTo>
                  <a:lnTo>
                    <a:pt x="454" y="55"/>
                  </a:lnTo>
                  <a:lnTo>
                    <a:pt x="456" y="54"/>
                  </a:lnTo>
                  <a:lnTo>
                    <a:pt x="458" y="54"/>
                  </a:lnTo>
                  <a:lnTo>
                    <a:pt x="458" y="54"/>
                  </a:lnTo>
                  <a:lnTo>
                    <a:pt x="459" y="55"/>
                  </a:lnTo>
                  <a:lnTo>
                    <a:pt x="459" y="56"/>
                  </a:lnTo>
                  <a:lnTo>
                    <a:pt x="460" y="56"/>
                  </a:lnTo>
                  <a:lnTo>
                    <a:pt x="461" y="56"/>
                  </a:lnTo>
                  <a:lnTo>
                    <a:pt x="461" y="56"/>
                  </a:lnTo>
                  <a:lnTo>
                    <a:pt x="462" y="58"/>
                  </a:lnTo>
                  <a:lnTo>
                    <a:pt x="463" y="59"/>
                  </a:lnTo>
                  <a:lnTo>
                    <a:pt x="464" y="60"/>
                  </a:lnTo>
                  <a:lnTo>
                    <a:pt x="465" y="60"/>
                  </a:lnTo>
                  <a:lnTo>
                    <a:pt x="467" y="59"/>
                  </a:lnTo>
                  <a:lnTo>
                    <a:pt x="467" y="58"/>
                  </a:lnTo>
                  <a:lnTo>
                    <a:pt x="467" y="54"/>
                  </a:lnTo>
                  <a:lnTo>
                    <a:pt x="467" y="50"/>
                  </a:lnTo>
                  <a:lnTo>
                    <a:pt x="467" y="47"/>
                  </a:lnTo>
                  <a:lnTo>
                    <a:pt x="469" y="44"/>
                  </a:lnTo>
                  <a:lnTo>
                    <a:pt x="474" y="40"/>
                  </a:lnTo>
                  <a:lnTo>
                    <a:pt x="474" y="37"/>
                  </a:lnTo>
                  <a:lnTo>
                    <a:pt x="475" y="36"/>
                  </a:lnTo>
                  <a:lnTo>
                    <a:pt x="476" y="34"/>
                  </a:lnTo>
                  <a:lnTo>
                    <a:pt x="476" y="32"/>
                  </a:lnTo>
                  <a:lnTo>
                    <a:pt x="478" y="32"/>
                  </a:lnTo>
                  <a:lnTo>
                    <a:pt x="482" y="32"/>
                  </a:lnTo>
                  <a:lnTo>
                    <a:pt x="487" y="35"/>
                  </a:lnTo>
                  <a:lnTo>
                    <a:pt x="489" y="34"/>
                  </a:lnTo>
                  <a:lnTo>
                    <a:pt x="490" y="32"/>
                  </a:lnTo>
                  <a:lnTo>
                    <a:pt x="490" y="31"/>
                  </a:lnTo>
                  <a:lnTo>
                    <a:pt x="490" y="30"/>
                  </a:lnTo>
                  <a:lnTo>
                    <a:pt x="489" y="30"/>
                  </a:lnTo>
                  <a:lnTo>
                    <a:pt x="489" y="29"/>
                  </a:lnTo>
                  <a:lnTo>
                    <a:pt x="489" y="28"/>
                  </a:lnTo>
                  <a:lnTo>
                    <a:pt x="490" y="26"/>
                  </a:lnTo>
                  <a:lnTo>
                    <a:pt x="491" y="18"/>
                  </a:lnTo>
                  <a:lnTo>
                    <a:pt x="491" y="14"/>
                  </a:lnTo>
                  <a:lnTo>
                    <a:pt x="491" y="10"/>
                  </a:lnTo>
                  <a:lnTo>
                    <a:pt x="491" y="6"/>
                  </a:lnTo>
                  <a:lnTo>
                    <a:pt x="492" y="3"/>
                  </a:lnTo>
                  <a:lnTo>
                    <a:pt x="492" y="2"/>
                  </a:lnTo>
                  <a:lnTo>
                    <a:pt x="492" y="1"/>
                  </a:lnTo>
                  <a:lnTo>
                    <a:pt x="493" y="0"/>
                  </a:lnTo>
                  <a:lnTo>
                    <a:pt x="495" y="0"/>
                  </a:lnTo>
                  <a:lnTo>
                    <a:pt x="500" y="2"/>
                  </a:lnTo>
                  <a:lnTo>
                    <a:pt x="507" y="3"/>
                  </a:lnTo>
                  <a:lnTo>
                    <a:pt x="508" y="5"/>
                  </a:lnTo>
                  <a:lnTo>
                    <a:pt x="508" y="6"/>
                  </a:lnTo>
                  <a:lnTo>
                    <a:pt x="508" y="8"/>
                  </a:lnTo>
                  <a:lnTo>
                    <a:pt x="507" y="11"/>
                  </a:lnTo>
                  <a:lnTo>
                    <a:pt x="509" y="11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6"/>
                  </a:lnTo>
                  <a:lnTo>
                    <a:pt x="518" y="6"/>
                  </a:lnTo>
                  <a:lnTo>
                    <a:pt x="518" y="4"/>
                  </a:lnTo>
                  <a:lnTo>
                    <a:pt x="519" y="4"/>
                  </a:lnTo>
                  <a:lnTo>
                    <a:pt x="520" y="4"/>
                  </a:lnTo>
                  <a:lnTo>
                    <a:pt x="520" y="5"/>
                  </a:lnTo>
                  <a:lnTo>
                    <a:pt x="521" y="6"/>
                  </a:lnTo>
                  <a:lnTo>
                    <a:pt x="525" y="6"/>
                  </a:lnTo>
                  <a:lnTo>
                    <a:pt x="527" y="6"/>
                  </a:lnTo>
                  <a:lnTo>
                    <a:pt x="531" y="8"/>
                  </a:lnTo>
                  <a:lnTo>
                    <a:pt x="535" y="9"/>
                  </a:lnTo>
                  <a:lnTo>
                    <a:pt x="537" y="11"/>
                  </a:lnTo>
                  <a:lnTo>
                    <a:pt x="541" y="14"/>
                  </a:lnTo>
                  <a:lnTo>
                    <a:pt x="544" y="15"/>
                  </a:lnTo>
                  <a:lnTo>
                    <a:pt x="549" y="18"/>
                  </a:lnTo>
                  <a:lnTo>
                    <a:pt x="556" y="21"/>
                  </a:lnTo>
                  <a:lnTo>
                    <a:pt x="557" y="22"/>
                  </a:lnTo>
                  <a:lnTo>
                    <a:pt x="560" y="22"/>
                  </a:lnTo>
                  <a:lnTo>
                    <a:pt x="562" y="21"/>
                  </a:lnTo>
                  <a:lnTo>
                    <a:pt x="564" y="19"/>
                  </a:lnTo>
                  <a:lnTo>
                    <a:pt x="565" y="19"/>
                  </a:lnTo>
                  <a:lnTo>
                    <a:pt x="569" y="19"/>
                  </a:lnTo>
                  <a:lnTo>
                    <a:pt x="569" y="21"/>
                  </a:lnTo>
                  <a:lnTo>
                    <a:pt x="569" y="22"/>
                  </a:lnTo>
                  <a:lnTo>
                    <a:pt x="570" y="23"/>
                  </a:lnTo>
                  <a:lnTo>
                    <a:pt x="572" y="23"/>
                  </a:lnTo>
                  <a:lnTo>
                    <a:pt x="573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4" y="24"/>
                  </a:lnTo>
                  <a:lnTo>
                    <a:pt x="575" y="24"/>
                  </a:lnTo>
                  <a:lnTo>
                    <a:pt x="575" y="24"/>
                  </a:lnTo>
                  <a:lnTo>
                    <a:pt x="576" y="25"/>
                  </a:lnTo>
                  <a:lnTo>
                    <a:pt x="576" y="26"/>
                  </a:lnTo>
                  <a:lnTo>
                    <a:pt x="578" y="26"/>
                  </a:lnTo>
                  <a:lnTo>
                    <a:pt x="578" y="27"/>
                  </a:lnTo>
                  <a:lnTo>
                    <a:pt x="578" y="28"/>
                  </a:lnTo>
                  <a:lnTo>
                    <a:pt x="578" y="29"/>
                  </a:lnTo>
                  <a:lnTo>
                    <a:pt x="587" y="35"/>
                  </a:lnTo>
                  <a:lnTo>
                    <a:pt x="593" y="37"/>
                  </a:lnTo>
                  <a:lnTo>
                    <a:pt x="600" y="36"/>
                  </a:lnTo>
                  <a:lnTo>
                    <a:pt x="613" y="38"/>
                  </a:lnTo>
                  <a:lnTo>
                    <a:pt x="615" y="38"/>
                  </a:lnTo>
                  <a:lnTo>
                    <a:pt x="617" y="39"/>
                  </a:lnTo>
                  <a:lnTo>
                    <a:pt x="618" y="39"/>
                  </a:lnTo>
                  <a:lnTo>
                    <a:pt x="619" y="38"/>
                  </a:lnTo>
                  <a:lnTo>
                    <a:pt x="623" y="30"/>
                  </a:lnTo>
                  <a:lnTo>
                    <a:pt x="625" y="29"/>
                  </a:lnTo>
                  <a:lnTo>
                    <a:pt x="628" y="30"/>
                  </a:lnTo>
                  <a:lnTo>
                    <a:pt x="629" y="30"/>
                  </a:lnTo>
                  <a:lnTo>
                    <a:pt x="630" y="29"/>
                  </a:lnTo>
                  <a:lnTo>
                    <a:pt x="631" y="29"/>
                  </a:lnTo>
                  <a:lnTo>
                    <a:pt x="632" y="29"/>
                  </a:lnTo>
                  <a:lnTo>
                    <a:pt x="634" y="30"/>
                  </a:lnTo>
                  <a:lnTo>
                    <a:pt x="639" y="31"/>
                  </a:lnTo>
                  <a:lnTo>
                    <a:pt x="641" y="31"/>
                  </a:lnTo>
                  <a:lnTo>
                    <a:pt x="642" y="32"/>
                  </a:lnTo>
                  <a:lnTo>
                    <a:pt x="643" y="34"/>
                  </a:lnTo>
                  <a:lnTo>
                    <a:pt x="643" y="36"/>
                  </a:lnTo>
                  <a:lnTo>
                    <a:pt x="644" y="37"/>
                  </a:lnTo>
                  <a:lnTo>
                    <a:pt x="646" y="38"/>
                  </a:lnTo>
                  <a:lnTo>
                    <a:pt x="647" y="38"/>
                  </a:lnTo>
                  <a:lnTo>
                    <a:pt x="650" y="38"/>
                  </a:lnTo>
                  <a:lnTo>
                    <a:pt x="652" y="39"/>
                  </a:lnTo>
                  <a:lnTo>
                    <a:pt x="655" y="41"/>
                  </a:lnTo>
                  <a:lnTo>
                    <a:pt x="657" y="42"/>
                  </a:lnTo>
                  <a:lnTo>
                    <a:pt x="659" y="42"/>
                  </a:lnTo>
                  <a:lnTo>
                    <a:pt x="662" y="40"/>
                  </a:lnTo>
                  <a:lnTo>
                    <a:pt x="663" y="40"/>
                  </a:lnTo>
                  <a:lnTo>
                    <a:pt x="665" y="43"/>
                  </a:lnTo>
                  <a:lnTo>
                    <a:pt x="666" y="53"/>
                  </a:lnTo>
                  <a:lnTo>
                    <a:pt x="670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2" name="Freeform 163">
              <a:extLst>
                <a:ext uri="{FF2B5EF4-FFF2-40B4-BE49-F238E27FC236}">
                  <a16:creationId xmlns:a16="http://schemas.microsoft.com/office/drawing/2014/main" id="{17E5816E-CFE7-D905-82C4-9F56CB07D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52" y="3201366"/>
              <a:ext cx="576145" cy="369469"/>
            </a:xfrm>
            <a:custGeom>
              <a:avLst/>
              <a:gdLst>
                <a:gd name="T0" fmla="*/ 400 w 407"/>
                <a:gd name="T1" fmla="*/ 144 h 261"/>
                <a:gd name="T2" fmla="*/ 405 w 407"/>
                <a:gd name="T3" fmla="*/ 166 h 261"/>
                <a:gd name="T4" fmla="*/ 385 w 407"/>
                <a:gd name="T5" fmla="*/ 158 h 261"/>
                <a:gd name="T6" fmla="*/ 367 w 407"/>
                <a:gd name="T7" fmla="*/ 172 h 261"/>
                <a:gd name="T8" fmla="*/ 376 w 407"/>
                <a:gd name="T9" fmla="*/ 188 h 261"/>
                <a:gd name="T10" fmla="*/ 371 w 407"/>
                <a:gd name="T11" fmla="*/ 208 h 261"/>
                <a:gd name="T12" fmla="*/ 351 w 407"/>
                <a:gd name="T13" fmla="*/ 190 h 261"/>
                <a:gd name="T14" fmla="*/ 325 w 407"/>
                <a:gd name="T15" fmla="*/ 199 h 261"/>
                <a:gd name="T16" fmla="*/ 313 w 407"/>
                <a:gd name="T17" fmla="*/ 172 h 261"/>
                <a:gd name="T18" fmla="*/ 295 w 407"/>
                <a:gd name="T19" fmla="*/ 180 h 261"/>
                <a:gd name="T20" fmla="*/ 293 w 407"/>
                <a:gd name="T21" fmla="*/ 209 h 261"/>
                <a:gd name="T22" fmla="*/ 278 w 407"/>
                <a:gd name="T23" fmla="*/ 230 h 261"/>
                <a:gd name="T24" fmla="*/ 278 w 407"/>
                <a:gd name="T25" fmla="*/ 248 h 261"/>
                <a:gd name="T26" fmla="*/ 266 w 407"/>
                <a:gd name="T27" fmla="*/ 252 h 261"/>
                <a:gd name="T28" fmla="*/ 258 w 407"/>
                <a:gd name="T29" fmla="*/ 232 h 261"/>
                <a:gd name="T30" fmla="*/ 247 w 407"/>
                <a:gd name="T31" fmla="*/ 225 h 261"/>
                <a:gd name="T32" fmla="*/ 223 w 407"/>
                <a:gd name="T33" fmla="*/ 198 h 261"/>
                <a:gd name="T34" fmla="*/ 211 w 407"/>
                <a:gd name="T35" fmla="*/ 185 h 261"/>
                <a:gd name="T36" fmla="*/ 191 w 407"/>
                <a:gd name="T37" fmla="*/ 204 h 261"/>
                <a:gd name="T38" fmla="*/ 186 w 407"/>
                <a:gd name="T39" fmla="*/ 230 h 261"/>
                <a:gd name="T40" fmla="*/ 170 w 407"/>
                <a:gd name="T41" fmla="*/ 247 h 261"/>
                <a:gd name="T42" fmla="*/ 153 w 407"/>
                <a:gd name="T43" fmla="*/ 243 h 261"/>
                <a:gd name="T44" fmla="*/ 116 w 407"/>
                <a:gd name="T45" fmla="*/ 250 h 261"/>
                <a:gd name="T46" fmla="*/ 92 w 407"/>
                <a:gd name="T47" fmla="*/ 238 h 261"/>
                <a:gd name="T48" fmla="*/ 80 w 407"/>
                <a:gd name="T49" fmla="*/ 226 h 261"/>
                <a:gd name="T50" fmla="*/ 72 w 407"/>
                <a:gd name="T51" fmla="*/ 192 h 261"/>
                <a:gd name="T52" fmla="*/ 37 w 407"/>
                <a:gd name="T53" fmla="*/ 185 h 261"/>
                <a:gd name="T54" fmla="*/ 26 w 407"/>
                <a:gd name="T55" fmla="*/ 203 h 261"/>
                <a:gd name="T56" fmla="*/ 1 w 407"/>
                <a:gd name="T57" fmla="*/ 218 h 261"/>
                <a:gd name="T58" fmla="*/ 13 w 407"/>
                <a:gd name="T59" fmla="*/ 204 h 261"/>
                <a:gd name="T60" fmla="*/ 10 w 407"/>
                <a:gd name="T61" fmla="*/ 182 h 261"/>
                <a:gd name="T62" fmla="*/ 14 w 407"/>
                <a:gd name="T63" fmla="*/ 163 h 261"/>
                <a:gd name="T64" fmla="*/ 42 w 407"/>
                <a:gd name="T65" fmla="*/ 134 h 261"/>
                <a:gd name="T66" fmla="*/ 58 w 407"/>
                <a:gd name="T67" fmla="*/ 108 h 261"/>
                <a:gd name="T68" fmla="*/ 79 w 407"/>
                <a:gd name="T69" fmla="*/ 84 h 261"/>
                <a:gd name="T70" fmla="*/ 98 w 407"/>
                <a:gd name="T71" fmla="*/ 61 h 261"/>
                <a:gd name="T72" fmla="*/ 91 w 407"/>
                <a:gd name="T73" fmla="*/ 49 h 261"/>
                <a:gd name="T74" fmla="*/ 103 w 407"/>
                <a:gd name="T75" fmla="*/ 40 h 261"/>
                <a:gd name="T76" fmla="*/ 120 w 407"/>
                <a:gd name="T77" fmla="*/ 50 h 261"/>
                <a:gd name="T78" fmla="*/ 131 w 407"/>
                <a:gd name="T79" fmla="*/ 41 h 261"/>
                <a:gd name="T80" fmla="*/ 139 w 407"/>
                <a:gd name="T81" fmla="*/ 38 h 261"/>
                <a:gd name="T82" fmla="*/ 152 w 407"/>
                <a:gd name="T83" fmla="*/ 30 h 261"/>
                <a:gd name="T84" fmla="*/ 175 w 407"/>
                <a:gd name="T85" fmla="*/ 28 h 261"/>
                <a:gd name="T86" fmla="*/ 197 w 407"/>
                <a:gd name="T87" fmla="*/ 27 h 261"/>
                <a:gd name="T88" fmla="*/ 212 w 407"/>
                <a:gd name="T89" fmla="*/ 28 h 261"/>
                <a:gd name="T90" fmla="*/ 236 w 407"/>
                <a:gd name="T91" fmla="*/ 27 h 261"/>
                <a:gd name="T92" fmla="*/ 238 w 407"/>
                <a:gd name="T93" fmla="*/ 19 h 261"/>
                <a:gd name="T94" fmla="*/ 220 w 407"/>
                <a:gd name="T95" fmla="*/ 16 h 261"/>
                <a:gd name="T96" fmla="*/ 234 w 407"/>
                <a:gd name="T97" fmla="*/ 3 h 261"/>
                <a:gd name="T98" fmla="*/ 243 w 407"/>
                <a:gd name="T99" fmla="*/ 2 h 261"/>
                <a:gd name="T100" fmla="*/ 248 w 407"/>
                <a:gd name="T101" fmla="*/ 12 h 261"/>
                <a:gd name="T102" fmla="*/ 264 w 407"/>
                <a:gd name="T103" fmla="*/ 19 h 261"/>
                <a:gd name="T104" fmla="*/ 324 w 407"/>
                <a:gd name="T105" fmla="*/ 38 h 261"/>
                <a:gd name="T106" fmla="*/ 321 w 407"/>
                <a:gd name="T107" fmla="*/ 71 h 261"/>
                <a:gd name="T108" fmla="*/ 319 w 407"/>
                <a:gd name="T109" fmla="*/ 99 h 261"/>
                <a:gd name="T110" fmla="*/ 352 w 407"/>
                <a:gd name="T111" fmla="*/ 112 h 261"/>
                <a:gd name="T112" fmla="*/ 384 w 407"/>
                <a:gd name="T113" fmla="*/ 123 h 261"/>
                <a:gd name="T114" fmla="*/ 398 w 407"/>
                <a:gd name="T115" fmla="*/ 10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261">
                  <a:moveTo>
                    <a:pt x="405" y="124"/>
                  </a:moveTo>
                  <a:lnTo>
                    <a:pt x="405" y="129"/>
                  </a:lnTo>
                  <a:lnTo>
                    <a:pt x="404" y="130"/>
                  </a:lnTo>
                  <a:lnTo>
                    <a:pt x="404" y="130"/>
                  </a:lnTo>
                  <a:lnTo>
                    <a:pt x="402" y="133"/>
                  </a:lnTo>
                  <a:lnTo>
                    <a:pt x="403" y="135"/>
                  </a:lnTo>
                  <a:lnTo>
                    <a:pt x="403" y="137"/>
                  </a:lnTo>
                  <a:lnTo>
                    <a:pt x="403" y="139"/>
                  </a:lnTo>
                  <a:lnTo>
                    <a:pt x="402" y="141"/>
                  </a:lnTo>
                  <a:lnTo>
                    <a:pt x="400" y="142"/>
                  </a:lnTo>
                  <a:lnTo>
                    <a:pt x="400" y="142"/>
                  </a:lnTo>
                  <a:lnTo>
                    <a:pt x="400" y="144"/>
                  </a:lnTo>
                  <a:lnTo>
                    <a:pt x="400" y="146"/>
                  </a:lnTo>
                  <a:lnTo>
                    <a:pt x="399" y="148"/>
                  </a:lnTo>
                  <a:lnTo>
                    <a:pt x="398" y="148"/>
                  </a:lnTo>
                  <a:lnTo>
                    <a:pt x="397" y="149"/>
                  </a:lnTo>
                  <a:lnTo>
                    <a:pt x="398" y="152"/>
                  </a:lnTo>
                  <a:lnTo>
                    <a:pt x="400" y="154"/>
                  </a:lnTo>
                  <a:lnTo>
                    <a:pt x="404" y="154"/>
                  </a:lnTo>
                  <a:lnTo>
                    <a:pt x="406" y="156"/>
                  </a:lnTo>
                  <a:lnTo>
                    <a:pt x="407" y="159"/>
                  </a:lnTo>
                  <a:lnTo>
                    <a:pt x="406" y="162"/>
                  </a:lnTo>
                  <a:lnTo>
                    <a:pt x="406" y="166"/>
                  </a:lnTo>
                  <a:lnTo>
                    <a:pt x="405" y="166"/>
                  </a:lnTo>
                  <a:lnTo>
                    <a:pt x="404" y="167"/>
                  </a:lnTo>
                  <a:lnTo>
                    <a:pt x="403" y="167"/>
                  </a:lnTo>
                  <a:lnTo>
                    <a:pt x="397" y="166"/>
                  </a:lnTo>
                  <a:lnTo>
                    <a:pt x="393" y="166"/>
                  </a:lnTo>
                  <a:lnTo>
                    <a:pt x="392" y="166"/>
                  </a:lnTo>
                  <a:lnTo>
                    <a:pt x="391" y="166"/>
                  </a:lnTo>
                  <a:lnTo>
                    <a:pt x="391" y="165"/>
                  </a:lnTo>
                  <a:lnTo>
                    <a:pt x="390" y="165"/>
                  </a:lnTo>
                  <a:lnTo>
                    <a:pt x="389" y="164"/>
                  </a:lnTo>
                  <a:lnTo>
                    <a:pt x="385" y="162"/>
                  </a:lnTo>
                  <a:lnTo>
                    <a:pt x="385" y="161"/>
                  </a:lnTo>
                  <a:lnTo>
                    <a:pt x="385" y="158"/>
                  </a:lnTo>
                  <a:lnTo>
                    <a:pt x="385" y="157"/>
                  </a:lnTo>
                  <a:lnTo>
                    <a:pt x="384" y="155"/>
                  </a:lnTo>
                  <a:lnTo>
                    <a:pt x="382" y="155"/>
                  </a:lnTo>
                  <a:lnTo>
                    <a:pt x="373" y="158"/>
                  </a:lnTo>
                  <a:lnTo>
                    <a:pt x="373" y="159"/>
                  </a:lnTo>
                  <a:lnTo>
                    <a:pt x="372" y="160"/>
                  </a:lnTo>
                  <a:lnTo>
                    <a:pt x="371" y="164"/>
                  </a:lnTo>
                  <a:lnTo>
                    <a:pt x="370" y="165"/>
                  </a:lnTo>
                  <a:lnTo>
                    <a:pt x="368" y="166"/>
                  </a:lnTo>
                  <a:lnTo>
                    <a:pt x="367" y="168"/>
                  </a:lnTo>
                  <a:lnTo>
                    <a:pt x="367" y="169"/>
                  </a:lnTo>
                  <a:lnTo>
                    <a:pt x="367" y="172"/>
                  </a:lnTo>
                  <a:lnTo>
                    <a:pt x="367" y="173"/>
                  </a:lnTo>
                  <a:lnTo>
                    <a:pt x="367" y="174"/>
                  </a:lnTo>
                  <a:lnTo>
                    <a:pt x="367" y="175"/>
                  </a:lnTo>
                  <a:lnTo>
                    <a:pt x="367" y="176"/>
                  </a:lnTo>
                  <a:lnTo>
                    <a:pt x="368" y="177"/>
                  </a:lnTo>
                  <a:lnTo>
                    <a:pt x="367" y="179"/>
                  </a:lnTo>
                  <a:lnTo>
                    <a:pt x="368" y="181"/>
                  </a:lnTo>
                  <a:lnTo>
                    <a:pt x="371" y="182"/>
                  </a:lnTo>
                  <a:lnTo>
                    <a:pt x="375" y="183"/>
                  </a:lnTo>
                  <a:lnTo>
                    <a:pt x="376" y="184"/>
                  </a:lnTo>
                  <a:lnTo>
                    <a:pt x="377" y="185"/>
                  </a:lnTo>
                  <a:lnTo>
                    <a:pt x="376" y="188"/>
                  </a:lnTo>
                  <a:lnTo>
                    <a:pt x="376" y="189"/>
                  </a:lnTo>
                  <a:lnTo>
                    <a:pt x="373" y="190"/>
                  </a:lnTo>
                  <a:lnTo>
                    <a:pt x="373" y="191"/>
                  </a:lnTo>
                  <a:lnTo>
                    <a:pt x="373" y="193"/>
                  </a:lnTo>
                  <a:lnTo>
                    <a:pt x="373" y="195"/>
                  </a:lnTo>
                  <a:lnTo>
                    <a:pt x="373" y="196"/>
                  </a:lnTo>
                  <a:lnTo>
                    <a:pt x="373" y="197"/>
                  </a:lnTo>
                  <a:lnTo>
                    <a:pt x="378" y="201"/>
                  </a:lnTo>
                  <a:lnTo>
                    <a:pt x="379" y="203"/>
                  </a:lnTo>
                  <a:lnTo>
                    <a:pt x="378" y="206"/>
                  </a:lnTo>
                  <a:lnTo>
                    <a:pt x="375" y="208"/>
                  </a:lnTo>
                  <a:lnTo>
                    <a:pt x="371" y="208"/>
                  </a:lnTo>
                  <a:lnTo>
                    <a:pt x="368" y="208"/>
                  </a:lnTo>
                  <a:lnTo>
                    <a:pt x="368" y="206"/>
                  </a:lnTo>
                  <a:lnTo>
                    <a:pt x="367" y="203"/>
                  </a:lnTo>
                  <a:lnTo>
                    <a:pt x="364" y="201"/>
                  </a:lnTo>
                  <a:lnTo>
                    <a:pt x="362" y="199"/>
                  </a:lnTo>
                  <a:lnTo>
                    <a:pt x="361" y="196"/>
                  </a:lnTo>
                  <a:lnTo>
                    <a:pt x="361" y="193"/>
                  </a:lnTo>
                  <a:lnTo>
                    <a:pt x="361" y="191"/>
                  </a:lnTo>
                  <a:lnTo>
                    <a:pt x="359" y="190"/>
                  </a:lnTo>
                  <a:lnTo>
                    <a:pt x="357" y="189"/>
                  </a:lnTo>
                  <a:lnTo>
                    <a:pt x="355" y="189"/>
                  </a:lnTo>
                  <a:lnTo>
                    <a:pt x="351" y="190"/>
                  </a:lnTo>
                  <a:lnTo>
                    <a:pt x="345" y="193"/>
                  </a:lnTo>
                  <a:lnTo>
                    <a:pt x="343" y="193"/>
                  </a:lnTo>
                  <a:lnTo>
                    <a:pt x="343" y="193"/>
                  </a:lnTo>
                  <a:lnTo>
                    <a:pt x="340" y="192"/>
                  </a:lnTo>
                  <a:lnTo>
                    <a:pt x="339" y="192"/>
                  </a:lnTo>
                  <a:lnTo>
                    <a:pt x="338" y="193"/>
                  </a:lnTo>
                  <a:lnTo>
                    <a:pt x="338" y="195"/>
                  </a:lnTo>
                  <a:lnTo>
                    <a:pt x="338" y="196"/>
                  </a:lnTo>
                  <a:lnTo>
                    <a:pt x="338" y="197"/>
                  </a:lnTo>
                  <a:lnTo>
                    <a:pt x="337" y="199"/>
                  </a:lnTo>
                  <a:lnTo>
                    <a:pt x="335" y="200"/>
                  </a:lnTo>
                  <a:lnTo>
                    <a:pt x="325" y="199"/>
                  </a:lnTo>
                  <a:lnTo>
                    <a:pt x="323" y="199"/>
                  </a:lnTo>
                  <a:lnTo>
                    <a:pt x="320" y="197"/>
                  </a:lnTo>
                  <a:lnTo>
                    <a:pt x="319" y="196"/>
                  </a:lnTo>
                  <a:lnTo>
                    <a:pt x="318" y="191"/>
                  </a:lnTo>
                  <a:lnTo>
                    <a:pt x="317" y="190"/>
                  </a:lnTo>
                  <a:lnTo>
                    <a:pt x="315" y="190"/>
                  </a:lnTo>
                  <a:lnTo>
                    <a:pt x="314" y="189"/>
                  </a:lnTo>
                  <a:lnTo>
                    <a:pt x="314" y="188"/>
                  </a:lnTo>
                  <a:lnTo>
                    <a:pt x="314" y="186"/>
                  </a:lnTo>
                  <a:lnTo>
                    <a:pt x="313" y="173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1" y="173"/>
                  </a:lnTo>
                  <a:lnTo>
                    <a:pt x="311" y="174"/>
                  </a:lnTo>
                  <a:lnTo>
                    <a:pt x="310" y="176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6" y="174"/>
                  </a:lnTo>
                  <a:lnTo>
                    <a:pt x="306" y="172"/>
                  </a:lnTo>
                  <a:lnTo>
                    <a:pt x="304" y="172"/>
                  </a:lnTo>
                  <a:lnTo>
                    <a:pt x="300" y="172"/>
                  </a:lnTo>
                  <a:lnTo>
                    <a:pt x="298" y="174"/>
                  </a:lnTo>
                  <a:lnTo>
                    <a:pt x="296" y="178"/>
                  </a:lnTo>
                  <a:lnTo>
                    <a:pt x="295" y="180"/>
                  </a:lnTo>
                  <a:lnTo>
                    <a:pt x="296" y="183"/>
                  </a:lnTo>
                  <a:lnTo>
                    <a:pt x="298" y="184"/>
                  </a:lnTo>
                  <a:lnTo>
                    <a:pt x="298" y="184"/>
                  </a:lnTo>
                  <a:lnTo>
                    <a:pt x="298" y="186"/>
                  </a:lnTo>
                  <a:lnTo>
                    <a:pt x="298" y="188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299" y="197"/>
                  </a:lnTo>
                  <a:lnTo>
                    <a:pt x="295" y="202"/>
                  </a:lnTo>
                  <a:lnTo>
                    <a:pt x="295" y="208"/>
                  </a:lnTo>
                  <a:lnTo>
                    <a:pt x="294" y="208"/>
                  </a:lnTo>
                  <a:lnTo>
                    <a:pt x="293" y="209"/>
                  </a:lnTo>
                  <a:lnTo>
                    <a:pt x="291" y="210"/>
                  </a:lnTo>
                  <a:lnTo>
                    <a:pt x="290" y="211"/>
                  </a:lnTo>
                  <a:lnTo>
                    <a:pt x="290" y="212"/>
                  </a:lnTo>
                  <a:lnTo>
                    <a:pt x="289" y="214"/>
                  </a:lnTo>
                  <a:lnTo>
                    <a:pt x="289" y="215"/>
                  </a:lnTo>
                  <a:lnTo>
                    <a:pt x="283" y="220"/>
                  </a:lnTo>
                  <a:lnTo>
                    <a:pt x="281" y="222"/>
                  </a:lnTo>
                  <a:lnTo>
                    <a:pt x="280" y="224"/>
                  </a:lnTo>
                  <a:lnTo>
                    <a:pt x="281" y="226"/>
                  </a:lnTo>
                  <a:lnTo>
                    <a:pt x="280" y="228"/>
                  </a:lnTo>
                  <a:lnTo>
                    <a:pt x="279" y="229"/>
                  </a:lnTo>
                  <a:lnTo>
                    <a:pt x="278" y="230"/>
                  </a:lnTo>
                  <a:lnTo>
                    <a:pt x="277" y="231"/>
                  </a:lnTo>
                  <a:lnTo>
                    <a:pt x="274" y="232"/>
                  </a:lnTo>
                  <a:lnTo>
                    <a:pt x="274" y="234"/>
                  </a:lnTo>
                  <a:lnTo>
                    <a:pt x="276" y="238"/>
                  </a:lnTo>
                  <a:lnTo>
                    <a:pt x="272" y="241"/>
                  </a:lnTo>
                  <a:lnTo>
                    <a:pt x="272" y="242"/>
                  </a:lnTo>
                  <a:lnTo>
                    <a:pt x="272" y="243"/>
                  </a:lnTo>
                  <a:lnTo>
                    <a:pt x="274" y="244"/>
                  </a:lnTo>
                  <a:lnTo>
                    <a:pt x="274" y="246"/>
                  </a:lnTo>
                  <a:lnTo>
                    <a:pt x="275" y="247"/>
                  </a:lnTo>
                  <a:lnTo>
                    <a:pt x="276" y="248"/>
                  </a:lnTo>
                  <a:lnTo>
                    <a:pt x="278" y="248"/>
                  </a:lnTo>
                  <a:lnTo>
                    <a:pt x="279" y="249"/>
                  </a:lnTo>
                  <a:lnTo>
                    <a:pt x="280" y="250"/>
                  </a:lnTo>
                  <a:lnTo>
                    <a:pt x="279" y="253"/>
                  </a:lnTo>
                  <a:lnTo>
                    <a:pt x="277" y="257"/>
                  </a:lnTo>
                  <a:lnTo>
                    <a:pt x="275" y="261"/>
                  </a:lnTo>
                  <a:lnTo>
                    <a:pt x="271" y="260"/>
                  </a:lnTo>
                  <a:lnTo>
                    <a:pt x="269" y="259"/>
                  </a:lnTo>
                  <a:lnTo>
                    <a:pt x="265" y="260"/>
                  </a:lnTo>
                  <a:lnTo>
                    <a:pt x="265" y="258"/>
                  </a:lnTo>
                  <a:lnTo>
                    <a:pt x="266" y="256"/>
                  </a:lnTo>
                  <a:lnTo>
                    <a:pt x="266" y="255"/>
                  </a:lnTo>
                  <a:lnTo>
                    <a:pt x="266" y="252"/>
                  </a:lnTo>
                  <a:lnTo>
                    <a:pt x="265" y="251"/>
                  </a:lnTo>
                  <a:lnTo>
                    <a:pt x="265" y="250"/>
                  </a:lnTo>
                  <a:lnTo>
                    <a:pt x="264" y="246"/>
                  </a:lnTo>
                  <a:lnTo>
                    <a:pt x="263" y="244"/>
                  </a:lnTo>
                  <a:lnTo>
                    <a:pt x="262" y="244"/>
                  </a:lnTo>
                  <a:lnTo>
                    <a:pt x="261" y="243"/>
                  </a:lnTo>
                  <a:lnTo>
                    <a:pt x="256" y="240"/>
                  </a:lnTo>
                  <a:lnTo>
                    <a:pt x="255" y="240"/>
                  </a:lnTo>
                  <a:lnTo>
                    <a:pt x="253" y="239"/>
                  </a:lnTo>
                  <a:lnTo>
                    <a:pt x="253" y="238"/>
                  </a:lnTo>
                  <a:lnTo>
                    <a:pt x="255" y="235"/>
                  </a:lnTo>
                  <a:lnTo>
                    <a:pt x="258" y="232"/>
                  </a:lnTo>
                  <a:lnTo>
                    <a:pt x="259" y="229"/>
                  </a:lnTo>
                  <a:lnTo>
                    <a:pt x="257" y="226"/>
                  </a:lnTo>
                  <a:lnTo>
                    <a:pt x="256" y="226"/>
                  </a:lnTo>
                  <a:lnTo>
                    <a:pt x="253" y="226"/>
                  </a:lnTo>
                  <a:lnTo>
                    <a:pt x="252" y="226"/>
                  </a:lnTo>
                  <a:lnTo>
                    <a:pt x="251" y="225"/>
                  </a:lnTo>
                  <a:lnTo>
                    <a:pt x="250" y="224"/>
                  </a:lnTo>
                  <a:lnTo>
                    <a:pt x="250" y="223"/>
                  </a:lnTo>
                  <a:lnTo>
                    <a:pt x="249" y="223"/>
                  </a:lnTo>
                  <a:lnTo>
                    <a:pt x="249" y="224"/>
                  </a:lnTo>
                  <a:lnTo>
                    <a:pt x="247" y="225"/>
                  </a:lnTo>
                  <a:lnTo>
                    <a:pt x="247" y="225"/>
                  </a:lnTo>
                  <a:lnTo>
                    <a:pt x="245" y="225"/>
                  </a:lnTo>
                  <a:lnTo>
                    <a:pt x="241" y="222"/>
                  </a:lnTo>
                  <a:lnTo>
                    <a:pt x="239" y="222"/>
                  </a:lnTo>
                  <a:lnTo>
                    <a:pt x="238" y="221"/>
                  </a:lnTo>
                  <a:lnTo>
                    <a:pt x="233" y="213"/>
                  </a:lnTo>
                  <a:lnTo>
                    <a:pt x="230" y="210"/>
                  </a:lnTo>
                  <a:lnTo>
                    <a:pt x="228" y="209"/>
                  </a:lnTo>
                  <a:lnTo>
                    <a:pt x="225" y="208"/>
                  </a:lnTo>
                  <a:lnTo>
                    <a:pt x="223" y="207"/>
                  </a:lnTo>
                  <a:lnTo>
                    <a:pt x="223" y="205"/>
                  </a:lnTo>
                  <a:lnTo>
                    <a:pt x="223" y="202"/>
                  </a:lnTo>
                  <a:lnTo>
                    <a:pt x="223" y="198"/>
                  </a:lnTo>
                  <a:lnTo>
                    <a:pt x="224" y="191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4" y="181"/>
                  </a:lnTo>
                  <a:lnTo>
                    <a:pt x="223" y="179"/>
                  </a:lnTo>
                  <a:lnTo>
                    <a:pt x="220" y="178"/>
                  </a:lnTo>
                  <a:lnTo>
                    <a:pt x="219" y="178"/>
                  </a:lnTo>
                  <a:lnTo>
                    <a:pt x="215" y="179"/>
                  </a:lnTo>
                  <a:lnTo>
                    <a:pt x="212" y="181"/>
                  </a:lnTo>
                  <a:lnTo>
                    <a:pt x="211" y="183"/>
                  </a:lnTo>
                  <a:lnTo>
                    <a:pt x="210" y="184"/>
                  </a:lnTo>
                  <a:lnTo>
                    <a:pt x="211" y="185"/>
                  </a:lnTo>
                  <a:lnTo>
                    <a:pt x="211" y="187"/>
                  </a:lnTo>
                  <a:lnTo>
                    <a:pt x="211" y="188"/>
                  </a:lnTo>
                  <a:lnTo>
                    <a:pt x="210" y="190"/>
                  </a:lnTo>
                  <a:lnTo>
                    <a:pt x="208" y="190"/>
                  </a:lnTo>
                  <a:lnTo>
                    <a:pt x="206" y="191"/>
                  </a:lnTo>
                  <a:lnTo>
                    <a:pt x="201" y="197"/>
                  </a:lnTo>
                  <a:lnTo>
                    <a:pt x="199" y="198"/>
                  </a:lnTo>
                  <a:lnTo>
                    <a:pt x="196" y="199"/>
                  </a:lnTo>
                  <a:lnTo>
                    <a:pt x="193" y="200"/>
                  </a:lnTo>
                  <a:lnTo>
                    <a:pt x="192" y="202"/>
                  </a:lnTo>
                  <a:lnTo>
                    <a:pt x="191" y="203"/>
                  </a:lnTo>
                  <a:lnTo>
                    <a:pt x="191" y="204"/>
                  </a:lnTo>
                  <a:lnTo>
                    <a:pt x="191" y="205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6" y="217"/>
                  </a:lnTo>
                  <a:lnTo>
                    <a:pt x="194" y="221"/>
                  </a:lnTo>
                  <a:lnTo>
                    <a:pt x="190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7" y="226"/>
                  </a:lnTo>
                  <a:lnTo>
                    <a:pt x="186" y="227"/>
                  </a:lnTo>
                  <a:lnTo>
                    <a:pt x="186" y="228"/>
                  </a:lnTo>
                  <a:lnTo>
                    <a:pt x="186" y="230"/>
                  </a:lnTo>
                  <a:lnTo>
                    <a:pt x="185" y="233"/>
                  </a:lnTo>
                  <a:lnTo>
                    <a:pt x="185" y="234"/>
                  </a:lnTo>
                  <a:lnTo>
                    <a:pt x="184" y="236"/>
                  </a:lnTo>
                  <a:lnTo>
                    <a:pt x="183" y="238"/>
                  </a:lnTo>
                  <a:lnTo>
                    <a:pt x="182" y="238"/>
                  </a:lnTo>
                  <a:lnTo>
                    <a:pt x="181" y="238"/>
                  </a:lnTo>
                  <a:lnTo>
                    <a:pt x="175" y="240"/>
                  </a:lnTo>
                  <a:lnTo>
                    <a:pt x="174" y="241"/>
                  </a:lnTo>
                  <a:lnTo>
                    <a:pt x="173" y="243"/>
                  </a:lnTo>
                  <a:lnTo>
                    <a:pt x="172" y="245"/>
                  </a:lnTo>
                  <a:lnTo>
                    <a:pt x="170" y="245"/>
                  </a:lnTo>
                  <a:lnTo>
                    <a:pt x="170" y="247"/>
                  </a:lnTo>
                  <a:lnTo>
                    <a:pt x="170" y="248"/>
                  </a:lnTo>
                  <a:lnTo>
                    <a:pt x="169" y="249"/>
                  </a:lnTo>
                  <a:lnTo>
                    <a:pt x="167" y="248"/>
                  </a:lnTo>
                  <a:lnTo>
                    <a:pt x="164" y="248"/>
                  </a:lnTo>
                  <a:lnTo>
                    <a:pt x="160" y="246"/>
                  </a:lnTo>
                  <a:lnTo>
                    <a:pt x="159" y="247"/>
                  </a:lnTo>
                  <a:lnTo>
                    <a:pt x="158" y="247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57" y="246"/>
                  </a:lnTo>
                  <a:lnTo>
                    <a:pt x="155" y="244"/>
                  </a:lnTo>
                  <a:lnTo>
                    <a:pt x="153" y="243"/>
                  </a:lnTo>
                  <a:lnTo>
                    <a:pt x="152" y="242"/>
                  </a:lnTo>
                  <a:lnTo>
                    <a:pt x="143" y="239"/>
                  </a:lnTo>
                  <a:lnTo>
                    <a:pt x="141" y="240"/>
                  </a:lnTo>
                  <a:lnTo>
                    <a:pt x="140" y="242"/>
                  </a:lnTo>
                  <a:lnTo>
                    <a:pt x="139" y="243"/>
                  </a:lnTo>
                  <a:lnTo>
                    <a:pt x="138" y="244"/>
                  </a:lnTo>
                  <a:lnTo>
                    <a:pt x="135" y="244"/>
                  </a:lnTo>
                  <a:lnTo>
                    <a:pt x="129" y="249"/>
                  </a:lnTo>
                  <a:lnTo>
                    <a:pt x="127" y="250"/>
                  </a:lnTo>
                  <a:lnTo>
                    <a:pt x="120" y="249"/>
                  </a:lnTo>
                  <a:lnTo>
                    <a:pt x="119" y="249"/>
                  </a:lnTo>
                  <a:lnTo>
                    <a:pt x="116" y="250"/>
                  </a:lnTo>
                  <a:lnTo>
                    <a:pt x="110" y="253"/>
                  </a:lnTo>
                  <a:lnTo>
                    <a:pt x="108" y="254"/>
                  </a:lnTo>
                  <a:lnTo>
                    <a:pt x="105" y="254"/>
                  </a:lnTo>
                  <a:lnTo>
                    <a:pt x="102" y="253"/>
                  </a:lnTo>
                  <a:lnTo>
                    <a:pt x="100" y="251"/>
                  </a:lnTo>
                  <a:lnTo>
                    <a:pt x="96" y="247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4" y="243"/>
                  </a:lnTo>
                  <a:lnTo>
                    <a:pt x="93" y="240"/>
                  </a:lnTo>
                  <a:lnTo>
                    <a:pt x="93" y="238"/>
                  </a:lnTo>
                  <a:lnTo>
                    <a:pt x="92" y="238"/>
                  </a:lnTo>
                  <a:lnTo>
                    <a:pt x="86" y="231"/>
                  </a:lnTo>
                  <a:lnTo>
                    <a:pt x="85" y="230"/>
                  </a:lnTo>
                  <a:lnTo>
                    <a:pt x="84" y="231"/>
                  </a:lnTo>
                  <a:lnTo>
                    <a:pt x="83" y="232"/>
                  </a:lnTo>
                  <a:lnTo>
                    <a:pt x="82" y="232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80" y="230"/>
                  </a:lnTo>
                  <a:lnTo>
                    <a:pt x="80" y="229"/>
                  </a:lnTo>
                  <a:lnTo>
                    <a:pt x="80" y="227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1" y="225"/>
                  </a:lnTo>
                  <a:lnTo>
                    <a:pt x="82" y="224"/>
                  </a:lnTo>
                  <a:lnTo>
                    <a:pt x="82" y="223"/>
                  </a:lnTo>
                  <a:lnTo>
                    <a:pt x="81" y="221"/>
                  </a:lnTo>
                  <a:lnTo>
                    <a:pt x="73" y="220"/>
                  </a:lnTo>
                  <a:lnTo>
                    <a:pt x="73" y="218"/>
                  </a:lnTo>
                  <a:lnTo>
                    <a:pt x="73" y="214"/>
                  </a:lnTo>
                  <a:lnTo>
                    <a:pt x="75" y="208"/>
                  </a:lnTo>
                  <a:lnTo>
                    <a:pt x="79" y="202"/>
                  </a:lnTo>
                  <a:lnTo>
                    <a:pt x="76" y="199"/>
                  </a:lnTo>
                  <a:lnTo>
                    <a:pt x="73" y="196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4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4" y="184"/>
                  </a:lnTo>
                  <a:lnTo>
                    <a:pt x="73" y="182"/>
                  </a:lnTo>
                  <a:lnTo>
                    <a:pt x="73" y="182"/>
                  </a:lnTo>
                  <a:lnTo>
                    <a:pt x="59" y="178"/>
                  </a:lnTo>
                  <a:lnTo>
                    <a:pt x="53" y="178"/>
                  </a:lnTo>
                  <a:lnTo>
                    <a:pt x="47" y="179"/>
                  </a:lnTo>
                  <a:lnTo>
                    <a:pt x="40" y="184"/>
                  </a:lnTo>
                  <a:lnTo>
                    <a:pt x="37" y="185"/>
                  </a:lnTo>
                  <a:lnTo>
                    <a:pt x="34" y="185"/>
                  </a:lnTo>
                  <a:lnTo>
                    <a:pt x="31" y="186"/>
                  </a:lnTo>
                  <a:lnTo>
                    <a:pt x="28" y="189"/>
                  </a:lnTo>
                  <a:lnTo>
                    <a:pt x="25" y="192"/>
                  </a:lnTo>
                  <a:lnTo>
                    <a:pt x="24" y="195"/>
                  </a:lnTo>
                  <a:lnTo>
                    <a:pt x="23" y="196"/>
                  </a:lnTo>
                  <a:lnTo>
                    <a:pt x="24" y="197"/>
                  </a:lnTo>
                  <a:lnTo>
                    <a:pt x="25" y="200"/>
                  </a:lnTo>
                  <a:lnTo>
                    <a:pt x="25" y="201"/>
                  </a:lnTo>
                  <a:lnTo>
                    <a:pt x="25" y="202"/>
                  </a:lnTo>
                  <a:lnTo>
                    <a:pt x="25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29" y="203"/>
                  </a:lnTo>
                  <a:lnTo>
                    <a:pt x="29" y="206"/>
                  </a:lnTo>
                  <a:lnTo>
                    <a:pt x="27" y="208"/>
                  </a:lnTo>
                  <a:lnTo>
                    <a:pt x="21" y="213"/>
                  </a:lnTo>
                  <a:lnTo>
                    <a:pt x="16" y="218"/>
                  </a:lnTo>
                  <a:lnTo>
                    <a:pt x="13" y="220"/>
                  </a:lnTo>
                  <a:lnTo>
                    <a:pt x="10" y="218"/>
                  </a:lnTo>
                  <a:lnTo>
                    <a:pt x="7" y="218"/>
                  </a:lnTo>
                  <a:lnTo>
                    <a:pt x="2" y="220"/>
                  </a:lnTo>
                  <a:lnTo>
                    <a:pt x="0" y="220"/>
                  </a:lnTo>
                  <a:lnTo>
                    <a:pt x="1" y="218"/>
                  </a:lnTo>
                  <a:lnTo>
                    <a:pt x="2" y="216"/>
                  </a:lnTo>
                  <a:lnTo>
                    <a:pt x="2" y="215"/>
                  </a:lnTo>
                  <a:lnTo>
                    <a:pt x="1" y="214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2" y="208"/>
                  </a:lnTo>
                  <a:lnTo>
                    <a:pt x="7" y="206"/>
                  </a:lnTo>
                  <a:lnTo>
                    <a:pt x="8" y="206"/>
                  </a:lnTo>
                  <a:lnTo>
                    <a:pt x="9" y="206"/>
                  </a:lnTo>
                  <a:lnTo>
                    <a:pt x="10" y="206"/>
                  </a:lnTo>
                  <a:lnTo>
                    <a:pt x="12" y="205"/>
                  </a:lnTo>
                  <a:lnTo>
                    <a:pt x="13" y="204"/>
                  </a:lnTo>
                  <a:lnTo>
                    <a:pt x="12" y="203"/>
                  </a:lnTo>
                  <a:lnTo>
                    <a:pt x="13" y="202"/>
                  </a:lnTo>
                  <a:lnTo>
                    <a:pt x="13" y="198"/>
                  </a:lnTo>
                  <a:lnTo>
                    <a:pt x="13" y="197"/>
                  </a:lnTo>
                  <a:lnTo>
                    <a:pt x="14" y="194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5" y="187"/>
                  </a:lnTo>
                  <a:lnTo>
                    <a:pt x="13" y="186"/>
                  </a:lnTo>
                  <a:lnTo>
                    <a:pt x="9" y="183"/>
                  </a:lnTo>
                  <a:lnTo>
                    <a:pt x="8" y="183"/>
                  </a:lnTo>
                  <a:lnTo>
                    <a:pt x="10" y="182"/>
                  </a:lnTo>
                  <a:lnTo>
                    <a:pt x="10" y="181"/>
                  </a:lnTo>
                  <a:lnTo>
                    <a:pt x="10" y="180"/>
                  </a:lnTo>
                  <a:lnTo>
                    <a:pt x="10" y="179"/>
                  </a:lnTo>
                  <a:lnTo>
                    <a:pt x="10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7"/>
                  </a:lnTo>
                  <a:lnTo>
                    <a:pt x="9" y="176"/>
                  </a:lnTo>
                  <a:lnTo>
                    <a:pt x="11" y="175"/>
                  </a:lnTo>
                  <a:lnTo>
                    <a:pt x="13" y="170"/>
                  </a:lnTo>
                  <a:lnTo>
                    <a:pt x="17" y="166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6" y="160"/>
                  </a:lnTo>
                  <a:lnTo>
                    <a:pt x="28" y="148"/>
                  </a:lnTo>
                  <a:lnTo>
                    <a:pt x="34" y="145"/>
                  </a:lnTo>
                  <a:lnTo>
                    <a:pt x="35" y="144"/>
                  </a:lnTo>
                  <a:lnTo>
                    <a:pt x="37" y="142"/>
                  </a:lnTo>
                  <a:lnTo>
                    <a:pt x="41" y="140"/>
                  </a:lnTo>
                  <a:lnTo>
                    <a:pt x="42" y="139"/>
                  </a:lnTo>
                  <a:lnTo>
                    <a:pt x="43" y="138"/>
                  </a:lnTo>
                  <a:lnTo>
                    <a:pt x="43" y="137"/>
                  </a:lnTo>
                  <a:lnTo>
                    <a:pt x="43" y="135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2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4" y="125"/>
                  </a:lnTo>
                  <a:lnTo>
                    <a:pt x="44" y="124"/>
                  </a:lnTo>
                  <a:lnTo>
                    <a:pt x="44" y="122"/>
                  </a:lnTo>
                  <a:lnTo>
                    <a:pt x="43" y="119"/>
                  </a:lnTo>
                  <a:lnTo>
                    <a:pt x="43" y="118"/>
                  </a:lnTo>
                  <a:lnTo>
                    <a:pt x="43" y="114"/>
                  </a:lnTo>
                  <a:lnTo>
                    <a:pt x="48" y="112"/>
                  </a:lnTo>
                  <a:lnTo>
                    <a:pt x="58" y="108"/>
                  </a:lnTo>
                  <a:lnTo>
                    <a:pt x="64" y="104"/>
                  </a:lnTo>
                  <a:lnTo>
                    <a:pt x="66" y="100"/>
                  </a:lnTo>
                  <a:lnTo>
                    <a:pt x="65" y="98"/>
                  </a:lnTo>
                  <a:lnTo>
                    <a:pt x="66" y="96"/>
                  </a:lnTo>
                  <a:lnTo>
                    <a:pt x="67" y="95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1" y="93"/>
                  </a:lnTo>
                  <a:lnTo>
                    <a:pt x="71" y="90"/>
                  </a:lnTo>
                  <a:lnTo>
                    <a:pt x="73" y="89"/>
                  </a:lnTo>
                  <a:lnTo>
                    <a:pt x="79" y="84"/>
                  </a:lnTo>
                  <a:lnTo>
                    <a:pt x="81" y="82"/>
                  </a:lnTo>
                  <a:lnTo>
                    <a:pt x="84" y="78"/>
                  </a:lnTo>
                  <a:lnTo>
                    <a:pt x="90" y="74"/>
                  </a:lnTo>
                  <a:lnTo>
                    <a:pt x="90" y="70"/>
                  </a:lnTo>
                  <a:lnTo>
                    <a:pt x="91" y="68"/>
                  </a:lnTo>
                  <a:lnTo>
                    <a:pt x="92" y="66"/>
                  </a:lnTo>
                  <a:lnTo>
                    <a:pt x="93" y="66"/>
                  </a:lnTo>
                  <a:lnTo>
                    <a:pt x="95" y="64"/>
                  </a:lnTo>
                  <a:lnTo>
                    <a:pt x="96" y="64"/>
                  </a:lnTo>
                  <a:lnTo>
                    <a:pt x="97" y="64"/>
                  </a:lnTo>
                  <a:lnTo>
                    <a:pt x="97" y="63"/>
                  </a:lnTo>
                  <a:lnTo>
                    <a:pt x="98" y="61"/>
                  </a:lnTo>
                  <a:lnTo>
                    <a:pt x="97" y="60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2" y="58"/>
                  </a:lnTo>
                  <a:lnTo>
                    <a:pt x="82" y="59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85" y="54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2" y="47"/>
                  </a:lnTo>
                  <a:lnTo>
                    <a:pt x="93" y="46"/>
                  </a:lnTo>
                  <a:lnTo>
                    <a:pt x="92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6" y="40"/>
                  </a:lnTo>
                  <a:lnTo>
                    <a:pt x="97" y="41"/>
                  </a:lnTo>
                  <a:lnTo>
                    <a:pt x="99" y="41"/>
                  </a:lnTo>
                  <a:lnTo>
                    <a:pt x="103" y="40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8" y="42"/>
                  </a:lnTo>
                  <a:lnTo>
                    <a:pt x="110" y="41"/>
                  </a:lnTo>
                  <a:lnTo>
                    <a:pt x="109" y="46"/>
                  </a:lnTo>
                  <a:lnTo>
                    <a:pt x="109" y="47"/>
                  </a:lnTo>
                  <a:lnTo>
                    <a:pt x="111" y="49"/>
                  </a:lnTo>
                  <a:lnTo>
                    <a:pt x="114" y="50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4" y="49"/>
                  </a:lnTo>
                  <a:lnTo>
                    <a:pt x="128" y="49"/>
                  </a:lnTo>
                  <a:lnTo>
                    <a:pt x="129" y="49"/>
                  </a:lnTo>
                  <a:lnTo>
                    <a:pt x="131" y="48"/>
                  </a:lnTo>
                  <a:lnTo>
                    <a:pt x="132" y="46"/>
                  </a:lnTo>
                  <a:lnTo>
                    <a:pt x="133" y="46"/>
                  </a:lnTo>
                  <a:lnTo>
                    <a:pt x="133" y="45"/>
                  </a:lnTo>
                  <a:lnTo>
                    <a:pt x="133" y="44"/>
                  </a:lnTo>
                  <a:lnTo>
                    <a:pt x="132" y="43"/>
                  </a:lnTo>
                  <a:lnTo>
                    <a:pt x="131" y="42"/>
                  </a:lnTo>
                  <a:lnTo>
                    <a:pt x="131" y="41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6" y="42"/>
                  </a:lnTo>
                  <a:lnTo>
                    <a:pt x="138" y="41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7" y="39"/>
                  </a:lnTo>
                  <a:lnTo>
                    <a:pt x="137" y="38"/>
                  </a:lnTo>
                  <a:lnTo>
                    <a:pt x="138" y="38"/>
                  </a:lnTo>
                  <a:lnTo>
                    <a:pt x="139" y="38"/>
                  </a:lnTo>
                  <a:lnTo>
                    <a:pt x="139" y="38"/>
                  </a:lnTo>
                  <a:lnTo>
                    <a:pt x="139" y="37"/>
                  </a:lnTo>
                  <a:lnTo>
                    <a:pt x="139" y="35"/>
                  </a:lnTo>
                  <a:lnTo>
                    <a:pt x="138" y="34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4" y="30"/>
                  </a:lnTo>
                  <a:lnTo>
                    <a:pt x="146" y="28"/>
                  </a:lnTo>
                  <a:lnTo>
                    <a:pt x="147" y="28"/>
                  </a:lnTo>
                  <a:lnTo>
                    <a:pt x="151" y="28"/>
                  </a:lnTo>
                  <a:lnTo>
                    <a:pt x="153" y="27"/>
                  </a:lnTo>
                  <a:lnTo>
                    <a:pt x="152" y="30"/>
                  </a:lnTo>
                  <a:lnTo>
                    <a:pt x="151" y="31"/>
                  </a:lnTo>
                  <a:lnTo>
                    <a:pt x="149" y="31"/>
                  </a:lnTo>
                  <a:lnTo>
                    <a:pt x="152" y="34"/>
                  </a:lnTo>
                  <a:lnTo>
                    <a:pt x="153" y="34"/>
                  </a:lnTo>
                  <a:lnTo>
                    <a:pt x="156" y="34"/>
                  </a:lnTo>
                  <a:lnTo>
                    <a:pt x="159" y="34"/>
                  </a:lnTo>
                  <a:lnTo>
                    <a:pt x="163" y="33"/>
                  </a:lnTo>
                  <a:lnTo>
                    <a:pt x="165" y="32"/>
                  </a:lnTo>
                  <a:lnTo>
                    <a:pt x="166" y="30"/>
                  </a:lnTo>
                  <a:lnTo>
                    <a:pt x="168" y="28"/>
                  </a:lnTo>
                  <a:lnTo>
                    <a:pt x="169" y="28"/>
                  </a:lnTo>
                  <a:lnTo>
                    <a:pt x="175" y="28"/>
                  </a:lnTo>
                  <a:lnTo>
                    <a:pt x="175" y="29"/>
                  </a:lnTo>
                  <a:lnTo>
                    <a:pt x="175" y="30"/>
                  </a:lnTo>
                  <a:lnTo>
                    <a:pt x="176" y="31"/>
                  </a:lnTo>
                  <a:lnTo>
                    <a:pt x="176" y="32"/>
                  </a:lnTo>
                  <a:lnTo>
                    <a:pt x="188" y="32"/>
                  </a:lnTo>
                  <a:lnTo>
                    <a:pt x="192" y="31"/>
                  </a:lnTo>
                  <a:lnTo>
                    <a:pt x="193" y="30"/>
                  </a:lnTo>
                  <a:lnTo>
                    <a:pt x="193" y="30"/>
                  </a:lnTo>
                  <a:lnTo>
                    <a:pt x="193" y="29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7" y="27"/>
                  </a:lnTo>
                  <a:lnTo>
                    <a:pt x="199" y="26"/>
                  </a:lnTo>
                  <a:lnTo>
                    <a:pt x="199" y="26"/>
                  </a:lnTo>
                  <a:lnTo>
                    <a:pt x="199" y="25"/>
                  </a:lnTo>
                  <a:lnTo>
                    <a:pt x="200" y="24"/>
                  </a:lnTo>
                  <a:lnTo>
                    <a:pt x="205" y="24"/>
                  </a:lnTo>
                  <a:lnTo>
                    <a:pt x="206" y="24"/>
                  </a:lnTo>
                  <a:lnTo>
                    <a:pt x="209" y="24"/>
                  </a:lnTo>
                  <a:lnTo>
                    <a:pt x="210" y="24"/>
                  </a:lnTo>
                  <a:lnTo>
                    <a:pt x="211" y="25"/>
                  </a:lnTo>
                  <a:lnTo>
                    <a:pt x="211" y="27"/>
                  </a:lnTo>
                  <a:lnTo>
                    <a:pt x="211" y="28"/>
                  </a:lnTo>
                  <a:lnTo>
                    <a:pt x="212" y="28"/>
                  </a:lnTo>
                  <a:lnTo>
                    <a:pt x="216" y="29"/>
                  </a:lnTo>
                  <a:lnTo>
                    <a:pt x="222" y="29"/>
                  </a:lnTo>
                  <a:lnTo>
                    <a:pt x="224" y="28"/>
                  </a:lnTo>
                  <a:lnTo>
                    <a:pt x="226" y="26"/>
                  </a:lnTo>
                  <a:lnTo>
                    <a:pt x="229" y="24"/>
                  </a:lnTo>
                  <a:lnTo>
                    <a:pt x="231" y="24"/>
                  </a:lnTo>
                  <a:lnTo>
                    <a:pt x="233" y="25"/>
                  </a:lnTo>
                  <a:lnTo>
                    <a:pt x="234" y="27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6" y="28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6" y="25"/>
                  </a:lnTo>
                  <a:lnTo>
                    <a:pt x="236" y="24"/>
                  </a:lnTo>
                  <a:lnTo>
                    <a:pt x="236" y="23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8" y="21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9" y="19"/>
                  </a:lnTo>
                  <a:lnTo>
                    <a:pt x="238" y="19"/>
                  </a:lnTo>
                  <a:lnTo>
                    <a:pt x="236" y="18"/>
                  </a:lnTo>
                  <a:lnTo>
                    <a:pt x="235" y="18"/>
                  </a:lnTo>
                  <a:lnTo>
                    <a:pt x="231" y="19"/>
                  </a:lnTo>
                  <a:lnTo>
                    <a:pt x="229" y="20"/>
                  </a:lnTo>
                  <a:lnTo>
                    <a:pt x="229" y="21"/>
                  </a:lnTo>
                  <a:lnTo>
                    <a:pt x="227" y="22"/>
                  </a:lnTo>
                  <a:lnTo>
                    <a:pt x="225" y="22"/>
                  </a:lnTo>
                  <a:lnTo>
                    <a:pt x="223" y="20"/>
                  </a:lnTo>
                  <a:lnTo>
                    <a:pt x="221" y="18"/>
                  </a:lnTo>
                  <a:lnTo>
                    <a:pt x="219" y="18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9" y="15"/>
                  </a:lnTo>
                  <a:lnTo>
                    <a:pt x="219" y="13"/>
                  </a:lnTo>
                  <a:lnTo>
                    <a:pt x="220" y="12"/>
                  </a:lnTo>
                  <a:lnTo>
                    <a:pt x="223" y="11"/>
                  </a:lnTo>
                  <a:lnTo>
                    <a:pt x="223" y="10"/>
                  </a:lnTo>
                  <a:lnTo>
                    <a:pt x="224" y="8"/>
                  </a:lnTo>
                  <a:lnTo>
                    <a:pt x="224" y="6"/>
                  </a:lnTo>
                  <a:lnTo>
                    <a:pt x="226" y="4"/>
                  </a:lnTo>
                  <a:lnTo>
                    <a:pt x="227" y="4"/>
                  </a:lnTo>
                  <a:lnTo>
                    <a:pt x="228" y="4"/>
                  </a:lnTo>
                  <a:lnTo>
                    <a:pt x="233" y="4"/>
                  </a:lnTo>
                  <a:lnTo>
                    <a:pt x="234" y="3"/>
                  </a:lnTo>
                  <a:lnTo>
                    <a:pt x="233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8" y="1"/>
                  </a:lnTo>
                  <a:lnTo>
                    <a:pt x="239" y="2"/>
                  </a:lnTo>
                  <a:lnTo>
                    <a:pt x="239" y="4"/>
                  </a:lnTo>
                  <a:lnTo>
                    <a:pt x="239" y="5"/>
                  </a:lnTo>
                  <a:lnTo>
                    <a:pt x="240" y="5"/>
                  </a:lnTo>
                  <a:lnTo>
                    <a:pt x="241" y="5"/>
                  </a:lnTo>
                  <a:lnTo>
                    <a:pt x="241" y="2"/>
                  </a:lnTo>
                  <a:lnTo>
                    <a:pt x="242" y="1"/>
                  </a:lnTo>
                  <a:lnTo>
                    <a:pt x="243" y="2"/>
                  </a:lnTo>
                  <a:lnTo>
                    <a:pt x="244" y="3"/>
                  </a:lnTo>
                  <a:lnTo>
                    <a:pt x="245" y="4"/>
                  </a:lnTo>
                  <a:lnTo>
                    <a:pt x="246" y="5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48" y="5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8" y="12"/>
                  </a:lnTo>
                  <a:lnTo>
                    <a:pt x="248" y="13"/>
                  </a:lnTo>
                  <a:lnTo>
                    <a:pt x="249" y="14"/>
                  </a:lnTo>
                  <a:lnTo>
                    <a:pt x="253" y="14"/>
                  </a:lnTo>
                  <a:lnTo>
                    <a:pt x="253" y="13"/>
                  </a:lnTo>
                  <a:lnTo>
                    <a:pt x="253" y="10"/>
                  </a:lnTo>
                  <a:lnTo>
                    <a:pt x="256" y="10"/>
                  </a:lnTo>
                  <a:lnTo>
                    <a:pt x="259" y="12"/>
                  </a:lnTo>
                  <a:lnTo>
                    <a:pt x="261" y="15"/>
                  </a:lnTo>
                  <a:lnTo>
                    <a:pt x="259" y="15"/>
                  </a:lnTo>
                  <a:lnTo>
                    <a:pt x="259" y="16"/>
                  </a:lnTo>
                  <a:lnTo>
                    <a:pt x="261" y="17"/>
                  </a:lnTo>
                  <a:lnTo>
                    <a:pt x="264" y="19"/>
                  </a:lnTo>
                  <a:lnTo>
                    <a:pt x="265" y="20"/>
                  </a:lnTo>
                  <a:lnTo>
                    <a:pt x="270" y="19"/>
                  </a:lnTo>
                  <a:lnTo>
                    <a:pt x="272" y="18"/>
                  </a:lnTo>
                  <a:lnTo>
                    <a:pt x="274" y="16"/>
                  </a:lnTo>
                  <a:lnTo>
                    <a:pt x="276" y="16"/>
                  </a:lnTo>
                  <a:lnTo>
                    <a:pt x="286" y="17"/>
                  </a:lnTo>
                  <a:lnTo>
                    <a:pt x="291" y="17"/>
                  </a:lnTo>
                  <a:lnTo>
                    <a:pt x="292" y="19"/>
                  </a:lnTo>
                  <a:lnTo>
                    <a:pt x="295" y="19"/>
                  </a:lnTo>
                  <a:lnTo>
                    <a:pt x="299" y="20"/>
                  </a:lnTo>
                  <a:lnTo>
                    <a:pt x="324" y="35"/>
                  </a:lnTo>
                  <a:lnTo>
                    <a:pt x="324" y="38"/>
                  </a:lnTo>
                  <a:lnTo>
                    <a:pt x="325" y="39"/>
                  </a:lnTo>
                  <a:lnTo>
                    <a:pt x="327" y="43"/>
                  </a:lnTo>
                  <a:lnTo>
                    <a:pt x="331" y="44"/>
                  </a:lnTo>
                  <a:lnTo>
                    <a:pt x="333" y="46"/>
                  </a:lnTo>
                  <a:lnTo>
                    <a:pt x="333" y="52"/>
                  </a:lnTo>
                  <a:lnTo>
                    <a:pt x="332" y="54"/>
                  </a:lnTo>
                  <a:lnTo>
                    <a:pt x="328" y="58"/>
                  </a:lnTo>
                  <a:lnTo>
                    <a:pt x="328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4" y="67"/>
                  </a:lnTo>
                  <a:lnTo>
                    <a:pt x="321" y="71"/>
                  </a:lnTo>
                  <a:lnTo>
                    <a:pt x="319" y="74"/>
                  </a:lnTo>
                  <a:lnTo>
                    <a:pt x="319" y="79"/>
                  </a:lnTo>
                  <a:lnTo>
                    <a:pt x="318" y="83"/>
                  </a:lnTo>
                  <a:lnTo>
                    <a:pt x="319" y="85"/>
                  </a:lnTo>
                  <a:lnTo>
                    <a:pt x="319" y="88"/>
                  </a:lnTo>
                  <a:lnTo>
                    <a:pt x="320" y="89"/>
                  </a:lnTo>
                  <a:lnTo>
                    <a:pt x="320" y="92"/>
                  </a:lnTo>
                  <a:lnTo>
                    <a:pt x="319" y="94"/>
                  </a:lnTo>
                  <a:lnTo>
                    <a:pt x="319" y="95"/>
                  </a:lnTo>
                  <a:lnTo>
                    <a:pt x="317" y="97"/>
                  </a:lnTo>
                  <a:lnTo>
                    <a:pt x="317" y="98"/>
                  </a:lnTo>
                  <a:lnTo>
                    <a:pt x="319" y="99"/>
                  </a:lnTo>
                  <a:lnTo>
                    <a:pt x="325" y="100"/>
                  </a:lnTo>
                  <a:lnTo>
                    <a:pt x="326" y="99"/>
                  </a:lnTo>
                  <a:lnTo>
                    <a:pt x="328" y="100"/>
                  </a:lnTo>
                  <a:lnTo>
                    <a:pt x="333" y="99"/>
                  </a:lnTo>
                  <a:lnTo>
                    <a:pt x="335" y="99"/>
                  </a:lnTo>
                  <a:lnTo>
                    <a:pt x="352" y="105"/>
                  </a:lnTo>
                  <a:lnTo>
                    <a:pt x="351" y="106"/>
                  </a:lnTo>
                  <a:lnTo>
                    <a:pt x="352" y="106"/>
                  </a:lnTo>
                  <a:lnTo>
                    <a:pt x="353" y="106"/>
                  </a:lnTo>
                  <a:lnTo>
                    <a:pt x="353" y="107"/>
                  </a:lnTo>
                  <a:lnTo>
                    <a:pt x="352" y="109"/>
                  </a:lnTo>
                  <a:lnTo>
                    <a:pt x="352" y="112"/>
                  </a:lnTo>
                  <a:lnTo>
                    <a:pt x="352" y="113"/>
                  </a:lnTo>
                  <a:lnTo>
                    <a:pt x="352" y="114"/>
                  </a:lnTo>
                  <a:lnTo>
                    <a:pt x="353" y="116"/>
                  </a:lnTo>
                  <a:lnTo>
                    <a:pt x="355" y="118"/>
                  </a:lnTo>
                  <a:lnTo>
                    <a:pt x="365" y="121"/>
                  </a:lnTo>
                  <a:lnTo>
                    <a:pt x="368" y="124"/>
                  </a:lnTo>
                  <a:lnTo>
                    <a:pt x="371" y="125"/>
                  </a:lnTo>
                  <a:lnTo>
                    <a:pt x="374" y="127"/>
                  </a:lnTo>
                  <a:lnTo>
                    <a:pt x="376" y="127"/>
                  </a:lnTo>
                  <a:lnTo>
                    <a:pt x="379" y="126"/>
                  </a:lnTo>
                  <a:lnTo>
                    <a:pt x="383" y="124"/>
                  </a:lnTo>
                  <a:lnTo>
                    <a:pt x="384" y="123"/>
                  </a:lnTo>
                  <a:lnTo>
                    <a:pt x="384" y="122"/>
                  </a:lnTo>
                  <a:lnTo>
                    <a:pt x="384" y="120"/>
                  </a:lnTo>
                  <a:lnTo>
                    <a:pt x="385" y="119"/>
                  </a:lnTo>
                  <a:lnTo>
                    <a:pt x="385" y="117"/>
                  </a:lnTo>
                  <a:lnTo>
                    <a:pt x="387" y="117"/>
                  </a:lnTo>
                  <a:lnTo>
                    <a:pt x="389" y="117"/>
                  </a:lnTo>
                  <a:lnTo>
                    <a:pt x="391" y="117"/>
                  </a:lnTo>
                  <a:lnTo>
                    <a:pt x="391" y="114"/>
                  </a:lnTo>
                  <a:lnTo>
                    <a:pt x="392" y="112"/>
                  </a:lnTo>
                  <a:lnTo>
                    <a:pt x="395" y="108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9" y="107"/>
                  </a:lnTo>
                  <a:lnTo>
                    <a:pt x="400" y="108"/>
                  </a:lnTo>
                  <a:lnTo>
                    <a:pt x="402" y="112"/>
                  </a:lnTo>
                  <a:lnTo>
                    <a:pt x="405" y="114"/>
                  </a:lnTo>
                  <a:lnTo>
                    <a:pt x="406" y="115"/>
                  </a:lnTo>
                  <a:lnTo>
                    <a:pt x="406" y="117"/>
                  </a:lnTo>
                  <a:lnTo>
                    <a:pt x="405" y="122"/>
                  </a:lnTo>
                  <a:lnTo>
                    <a:pt x="405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3" name="Freeform 164">
              <a:extLst>
                <a:ext uri="{FF2B5EF4-FFF2-40B4-BE49-F238E27FC236}">
                  <a16:creationId xmlns:a16="http://schemas.microsoft.com/office/drawing/2014/main" id="{DCDAC7EE-0E40-C8D8-8EB8-ADB6AFD1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364" y="4624032"/>
              <a:ext cx="620027" cy="251975"/>
            </a:xfrm>
            <a:custGeom>
              <a:avLst/>
              <a:gdLst>
                <a:gd name="T0" fmla="*/ 39 w 438"/>
                <a:gd name="T1" fmla="*/ 166 h 178"/>
                <a:gd name="T2" fmla="*/ 30 w 438"/>
                <a:gd name="T3" fmla="*/ 164 h 178"/>
                <a:gd name="T4" fmla="*/ 24 w 438"/>
                <a:gd name="T5" fmla="*/ 158 h 178"/>
                <a:gd name="T6" fmla="*/ 24 w 438"/>
                <a:gd name="T7" fmla="*/ 136 h 178"/>
                <a:gd name="T8" fmla="*/ 20 w 438"/>
                <a:gd name="T9" fmla="*/ 130 h 178"/>
                <a:gd name="T10" fmla="*/ 20 w 438"/>
                <a:gd name="T11" fmla="*/ 123 h 178"/>
                <a:gd name="T12" fmla="*/ 15 w 438"/>
                <a:gd name="T13" fmla="*/ 103 h 178"/>
                <a:gd name="T14" fmla="*/ 13 w 438"/>
                <a:gd name="T15" fmla="*/ 96 h 178"/>
                <a:gd name="T16" fmla="*/ 11 w 438"/>
                <a:gd name="T17" fmla="*/ 91 h 178"/>
                <a:gd name="T18" fmla="*/ 15 w 438"/>
                <a:gd name="T19" fmla="*/ 76 h 178"/>
                <a:gd name="T20" fmla="*/ 6 w 438"/>
                <a:gd name="T21" fmla="*/ 64 h 178"/>
                <a:gd name="T22" fmla="*/ 4 w 438"/>
                <a:gd name="T23" fmla="*/ 57 h 178"/>
                <a:gd name="T24" fmla="*/ 0 w 438"/>
                <a:gd name="T25" fmla="*/ 46 h 178"/>
                <a:gd name="T26" fmla="*/ 9 w 438"/>
                <a:gd name="T27" fmla="*/ 44 h 178"/>
                <a:gd name="T28" fmla="*/ 31 w 438"/>
                <a:gd name="T29" fmla="*/ 43 h 178"/>
                <a:gd name="T30" fmla="*/ 35 w 438"/>
                <a:gd name="T31" fmla="*/ 33 h 178"/>
                <a:gd name="T32" fmla="*/ 36 w 438"/>
                <a:gd name="T33" fmla="*/ 23 h 178"/>
                <a:gd name="T34" fmla="*/ 39 w 438"/>
                <a:gd name="T35" fmla="*/ 9 h 178"/>
                <a:gd name="T36" fmla="*/ 61 w 438"/>
                <a:gd name="T37" fmla="*/ 9 h 178"/>
                <a:gd name="T38" fmla="*/ 74 w 438"/>
                <a:gd name="T39" fmla="*/ 17 h 178"/>
                <a:gd name="T40" fmla="*/ 82 w 438"/>
                <a:gd name="T41" fmla="*/ 34 h 178"/>
                <a:gd name="T42" fmla="*/ 87 w 438"/>
                <a:gd name="T43" fmla="*/ 41 h 178"/>
                <a:gd name="T44" fmla="*/ 93 w 438"/>
                <a:gd name="T45" fmla="*/ 46 h 178"/>
                <a:gd name="T46" fmla="*/ 96 w 438"/>
                <a:gd name="T47" fmla="*/ 51 h 178"/>
                <a:gd name="T48" fmla="*/ 102 w 438"/>
                <a:gd name="T49" fmla="*/ 65 h 178"/>
                <a:gd name="T50" fmla="*/ 116 w 438"/>
                <a:gd name="T51" fmla="*/ 67 h 178"/>
                <a:gd name="T52" fmla="*/ 120 w 438"/>
                <a:gd name="T53" fmla="*/ 71 h 178"/>
                <a:gd name="T54" fmla="*/ 122 w 438"/>
                <a:gd name="T55" fmla="*/ 77 h 178"/>
                <a:gd name="T56" fmla="*/ 127 w 438"/>
                <a:gd name="T57" fmla="*/ 84 h 178"/>
                <a:gd name="T58" fmla="*/ 130 w 438"/>
                <a:gd name="T59" fmla="*/ 91 h 178"/>
                <a:gd name="T60" fmla="*/ 137 w 438"/>
                <a:gd name="T61" fmla="*/ 94 h 178"/>
                <a:gd name="T62" fmla="*/ 179 w 438"/>
                <a:gd name="T63" fmla="*/ 102 h 178"/>
                <a:gd name="T64" fmla="*/ 203 w 438"/>
                <a:gd name="T65" fmla="*/ 101 h 178"/>
                <a:gd name="T66" fmla="*/ 214 w 438"/>
                <a:gd name="T67" fmla="*/ 100 h 178"/>
                <a:gd name="T68" fmla="*/ 231 w 438"/>
                <a:gd name="T69" fmla="*/ 101 h 178"/>
                <a:gd name="T70" fmla="*/ 244 w 438"/>
                <a:gd name="T71" fmla="*/ 87 h 178"/>
                <a:gd name="T72" fmla="*/ 251 w 438"/>
                <a:gd name="T73" fmla="*/ 78 h 178"/>
                <a:gd name="T74" fmla="*/ 258 w 438"/>
                <a:gd name="T75" fmla="*/ 70 h 178"/>
                <a:gd name="T76" fmla="*/ 270 w 438"/>
                <a:gd name="T77" fmla="*/ 69 h 178"/>
                <a:gd name="T78" fmla="*/ 277 w 438"/>
                <a:gd name="T79" fmla="*/ 54 h 178"/>
                <a:gd name="T80" fmla="*/ 298 w 438"/>
                <a:gd name="T81" fmla="*/ 43 h 178"/>
                <a:gd name="T82" fmla="*/ 319 w 438"/>
                <a:gd name="T83" fmla="*/ 29 h 178"/>
                <a:gd name="T84" fmla="*/ 343 w 438"/>
                <a:gd name="T85" fmla="*/ 11 h 178"/>
                <a:gd name="T86" fmla="*/ 355 w 438"/>
                <a:gd name="T87" fmla="*/ 8 h 178"/>
                <a:gd name="T88" fmla="*/ 387 w 438"/>
                <a:gd name="T89" fmla="*/ 42 h 178"/>
                <a:gd name="T90" fmla="*/ 373 w 438"/>
                <a:gd name="T91" fmla="*/ 53 h 178"/>
                <a:gd name="T92" fmla="*/ 377 w 438"/>
                <a:gd name="T93" fmla="*/ 75 h 178"/>
                <a:gd name="T94" fmla="*/ 385 w 438"/>
                <a:gd name="T95" fmla="*/ 88 h 178"/>
                <a:gd name="T96" fmla="*/ 380 w 438"/>
                <a:gd name="T97" fmla="*/ 94 h 178"/>
                <a:gd name="T98" fmla="*/ 358 w 438"/>
                <a:gd name="T99" fmla="*/ 103 h 178"/>
                <a:gd name="T100" fmla="*/ 379 w 438"/>
                <a:gd name="T101" fmla="*/ 124 h 178"/>
                <a:gd name="T102" fmla="*/ 386 w 438"/>
                <a:gd name="T103" fmla="*/ 136 h 178"/>
                <a:gd name="T104" fmla="*/ 399 w 438"/>
                <a:gd name="T105" fmla="*/ 142 h 178"/>
                <a:gd name="T106" fmla="*/ 408 w 438"/>
                <a:gd name="T107" fmla="*/ 154 h 178"/>
                <a:gd name="T108" fmla="*/ 422 w 438"/>
                <a:gd name="T109" fmla="*/ 159 h 178"/>
                <a:gd name="T110" fmla="*/ 438 w 438"/>
                <a:gd name="T111" fmla="*/ 16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" h="178">
                  <a:moveTo>
                    <a:pt x="31" y="178"/>
                  </a:moveTo>
                  <a:lnTo>
                    <a:pt x="31" y="177"/>
                  </a:lnTo>
                  <a:lnTo>
                    <a:pt x="34" y="174"/>
                  </a:lnTo>
                  <a:lnTo>
                    <a:pt x="37" y="172"/>
                  </a:lnTo>
                  <a:lnTo>
                    <a:pt x="39" y="169"/>
                  </a:lnTo>
                  <a:lnTo>
                    <a:pt x="39" y="166"/>
                  </a:lnTo>
                  <a:lnTo>
                    <a:pt x="38" y="165"/>
                  </a:lnTo>
                  <a:lnTo>
                    <a:pt x="37" y="163"/>
                  </a:lnTo>
                  <a:lnTo>
                    <a:pt x="36" y="162"/>
                  </a:lnTo>
                  <a:lnTo>
                    <a:pt x="35" y="162"/>
                  </a:lnTo>
                  <a:lnTo>
                    <a:pt x="34" y="162"/>
                  </a:lnTo>
                  <a:lnTo>
                    <a:pt x="30" y="164"/>
                  </a:lnTo>
                  <a:lnTo>
                    <a:pt x="26" y="163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24" y="160"/>
                  </a:lnTo>
                  <a:lnTo>
                    <a:pt x="24" y="159"/>
                  </a:lnTo>
                  <a:lnTo>
                    <a:pt x="24" y="158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5" y="148"/>
                  </a:lnTo>
                  <a:lnTo>
                    <a:pt x="25" y="147"/>
                  </a:lnTo>
                  <a:lnTo>
                    <a:pt x="24" y="141"/>
                  </a:lnTo>
                  <a:lnTo>
                    <a:pt x="24" y="136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4" y="131"/>
                  </a:lnTo>
                  <a:lnTo>
                    <a:pt x="23" y="131"/>
                  </a:lnTo>
                  <a:lnTo>
                    <a:pt x="21" y="130"/>
                  </a:lnTo>
                  <a:lnTo>
                    <a:pt x="20" y="130"/>
                  </a:lnTo>
                  <a:lnTo>
                    <a:pt x="20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1" y="125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21" y="120"/>
                  </a:lnTo>
                  <a:lnTo>
                    <a:pt x="23" y="112"/>
                  </a:lnTo>
                  <a:lnTo>
                    <a:pt x="23" y="108"/>
                  </a:lnTo>
                  <a:lnTo>
                    <a:pt x="18" y="106"/>
                  </a:lnTo>
                  <a:lnTo>
                    <a:pt x="17" y="105"/>
                  </a:lnTo>
                  <a:lnTo>
                    <a:pt x="15" y="10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13" y="88"/>
                  </a:lnTo>
                  <a:lnTo>
                    <a:pt x="14" y="87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5" y="76"/>
                  </a:lnTo>
                  <a:lnTo>
                    <a:pt x="15" y="74"/>
                  </a:lnTo>
                  <a:lnTo>
                    <a:pt x="12" y="71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5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4" y="42"/>
                  </a:lnTo>
                  <a:lnTo>
                    <a:pt x="16" y="43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1" y="43"/>
                  </a:lnTo>
                  <a:lnTo>
                    <a:pt x="33" y="42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4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8" y="17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4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8" y="1"/>
                  </a:lnTo>
                  <a:lnTo>
                    <a:pt x="51" y="0"/>
                  </a:lnTo>
                  <a:lnTo>
                    <a:pt x="53" y="1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7" y="17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82" y="34"/>
                  </a:lnTo>
                  <a:lnTo>
                    <a:pt x="83" y="36"/>
                  </a:lnTo>
                  <a:lnTo>
                    <a:pt x="84" y="38"/>
                  </a:lnTo>
                  <a:lnTo>
                    <a:pt x="84" y="39"/>
                  </a:lnTo>
                  <a:lnTo>
                    <a:pt x="84" y="40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8" y="41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89" y="43"/>
                  </a:lnTo>
                  <a:lnTo>
                    <a:pt x="90" y="43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100" y="57"/>
                  </a:lnTo>
                  <a:lnTo>
                    <a:pt x="100" y="58"/>
                  </a:lnTo>
                  <a:lnTo>
                    <a:pt x="102" y="64"/>
                  </a:lnTo>
                  <a:lnTo>
                    <a:pt x="102" y="65"/>
                  </a:lnTo>
                  <a:lnTo>
                    <a:pt x="104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7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9"/>
                  </a:lnTo>
                  <a:lnTo>
                    <a:pt x="116" y="70"/>
                  </a:lnTo>
                  <a:lnTo>
                    <a:pt x="117" y="70"/>
                  </a:lnTo>
                  <a:lnTo>
                    <a:pt x="118" y="70"/>
                  </a:lnTo>
                  <a:lnTo>
                    <a:pt x="120" y="71"/>
                  </a:lnTo>
                  <a:lnTo>
                    <a:pt x="120" y="72"/>
                  </a:lnTo>
                  <a:lnTo>
                    <a:pt x="119" y="74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1" y="76"/>
                  </a:lnTo>
                  <a:lnTo>
                    <a:pt x="122" y="77"/>
                  </a:lnTo>
                  <a:lnTo>
                    <a:pt x="123" y="78"/>
                  </a:lnTo>
                  <a:lnTo>
                    <a:pt x="123" y="81"/>
                  </a:lnTo>
                  <a:lnTo>
                    <a:pt x="124" y="82"/>
                  </a:lnTo>
                  <a:lnTo>
                    <a:pt x="125" y="82"/>
                  </a:lnTo>
                  <a:lnTo>
                    <a:pt x="126" y="83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7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7" y="90"/>
                  </a:lnTo>
                  <a:lnTo>
                    <a:pt x="130" y="91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6" y="94"/>
                  </a:lnTo>
                  <a:lnTo>
                    <a:pt x="137" y="94"/>
                  </a:lnTo>
                  <a:lnTo>
                    <a:pt x="139" y="94"/>
                  </a:lnTo>
                  <a:lnTo>
                    <a:pt x="144" y="95"/>
                  </a:lnTo>
                  <a:lnTo>
                    <a:pt x="153" y="95"/>
                  </a:lnTo>
                  <a:lnTo>
                    <a:pt x="157" y="97"/>
                  </a:lnTo>
                  <a:lnTo>
                    <a:pt x="159" y="98"/>
                  </a:lnTo>
                  <a:lnTo>
                    <a:pt x="179" y="102"/>
                  </a:lnTo>
                  <a:lnTo>
                    <a:pt x="185" y="105"/>
                  </a:lnTo>
                  <a:lnTo>
                    <a:pt x="190" y="106"/>
                  </a:lnTo>
                  <a:lnTo>
                    <a:pt x="191" y="106"/>
                  </a:lnTo>
                  <a:lnTo>
                    <a:pt x="197" y="106"/>
                  </a:lnTo>
                  <a:lnTo>
                    <a:pt x="198" y="105"/>
                  </a:lnTo>
                  <a:lnTo>
                    <a:pt x="203" y="101"/>
                  </a:lnTo>
                  <a:lnTo>
                    <a:pt x="204" y="100"/>
                  </a:lnTo>
                  <a:lnTo>
                    <a:pt x="205" y="100"/>
                  </a:lnTo>
                  <a:lnTo>
                    <a:pt x="209" y="100"/>
                  </a:lnTo>
                  <a:lnTo>
                    <a:pt x="211" y="100"/>
                  </a:lnTo>
                  <a:lnTo>
                    <a:pt x="212" y="99"/>
                  </a:lnTo>
                  <a:lnTo>
                    <a:pt x="214" y="100"/>
                  </a:lnTo>
                  <a:lnTo>
                    <a:pt x="223" y="104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8" y="103"/>
                  </a:lnTo>
                  <a:lnTo>
                    <a:pt x="229" y="102"/>
                  </a:lnTo>
                  <a:lnTo>
                    <a:pt x="231" y="101"/>
                  </a:lnTo>
                  <a:lnTo>
                    <a:pt x="232" y="100"/>
                  </a:lnTo>
                  <a:lnTo>
                    <a:pt x="234" y="98"/>
                  </a:lnTo>
                  <a:lnTo>
                    <a:pt x="236" y="93"/>
                  </a:lnTo>
                  <a:lnTo>
                    <a:pt x="237" y="91"/>
                  </a:lnTo>
                  <a:lnTo>
                    <a:pt x="239" y="90"/>
                  </a:lnTo>
                  <a:lnTo>
                    <a:pt x="244" y="87"/>
                  </a:lnTo>
                  <a:lnTo>
                    <a:pt x="246" y="86"/>
                  </a:lnTo>
                  <a:lnTo>
                    <a:pt x="246" y="82"/>
                  </a:lnTo>
                  <a:lnTo>
                    <a:pt x="248" y="81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1" y="78"/>
                  </a:lnTo>
                  <a:lnTo>
                    <a:pt x="252" y="78"/>
                  </a:lnTo>
                  <a:lnTo>
                    <a:pt x="253" y="74"/>
                  </a:lnTo>
                  <a:lnTo>
                    <a:pt x="255" y="72"/>
                  </a:lnTo>
                  <a:lnTo>
                    <a:pt x="256" y="71"/>
                  </a:lnTo>
                  <a:lnTo>
                    <a:pt x="256" y="71"/>
                  </a:lnTo>
                  <a:lnTo>
                    <a:pt x="258" y="70"/>
                  </a:lnTo>
                  <a:lnTo>
                    <a:pt x="259" y="70"/>
                  </a:lnTo>
                  <a:lnTo>
                    <a:pt x="262" y="71"/>
                  </a:lnTo>
                  <a:lnTo>
                    <a:pt x="263" y="72"/>
                  </a:lnTo>
                  <a:lnTo>
                    <a:pt x="264" y="71"/>
                  </a:lnTo>
                  <a:lnTo>
                    <a:pt x="270" y="69"/>
                  </a:lnTo>
                  <a:lnTo>
                    <a:pt x="270" y="69"/>
                  </a:lnTo>
                  <a:lnTo>
                    <a:pt x="271" y="67"/>
                  </a:lnTo>
                  <a:lnTo>
                    <a:pt x="271" y="66"/>
                  </a:lnTo>
                  <a:lnTo>
                    <a:pt x="273" y="62"/>
                  </a:lnTo>
                  <a:lnTo>
                    <a:pt x="276" y="57"/>
                  </a:lnTo>
                  <a:lnTo>
                    <a:pt x="276" y="56"/>
                  </a:lnTo>
                  <a:lnTo>
                    <a:pt x="277" y="54"/>
                  </a:lnTo>
                  <a:lnTo>
                    <a:pt x="282" y="52"/>
                  </a:lnTo>
                  <a:lnTo>
                    <a:pt x="291" y="48"/>
                  </a:lnTo>
                  <a:lnTo>
                    <a:pt x="292" y="48"/>
                  </a:lnTo>
                  <a:lnTo>
                    <a:pt x="294" y="46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37"/>
                  </a:lnTo>
                  <a:lnTo>
                    <a:pt x="305" y="34"/>
                  </a:lnTo>
                  <a:lnTo>
                    <a:pt x="309" y="33"/>
                  </a:lnTo>
                  <a:lnTo>
                    <a:pt x="315" y="31"/>
                  </a:lnTo>
                  <a:lnTo>
                    <a:pt x="317" y="30"/>
                  </a:lnTo>
                  <a:lnTo>
                    <a:pt x="319" y="29"/>
                  </a:lnTo>
                  <a:lnTo>
                    <a:pt x="323" y="25"/>
                  </a:lnTo>
                  <a:lnTo>
                    <a:pt x="325" y="24"/>
                  </a:lnTo>
                  <a:lnTo>
                    <a:pt x="336" y="17"/>
                  </a:lnTo>
                  <a:lnTo>
                    <a:pt x="339" y="14"/>
                  </a:lnTo>
                  <a:lnTo>
                    <a:pt x="341" y="12"/>
                  </a:lnTo>
                  <a:lnTo>
                    <a:pt x="343" y="11"/>
                  </a:lnTo>
                  <a:lnTo>
                    <a:pt x="345" y="10"/>
                  </a:lnTo>
                  <a:lnTo>
                    <a:pt x="352" y="10"/>
                  </a:lnTo>
                  <a:lnTo>
                    <a:pt x="353" y="10"/>
                  </a:lnTo>
                  <a:lnTo>
                    <a:pt x="354" y="10"/>
                  </a:lnTo>
                  <a:lnTo>
                    <a:pt x="355" y="8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8" y="10"/>
                  </a:lnTo>
                  <a:lnTo>
                    <a:pt x="363" y="15"/>
                  </a:lnTo>
                  <a:lnTo>
                    <a:pt x="379" y="33"/>
                  </a:lnTo>
                  <a:lnTo>
                    <a:pt x="385" y="39"/>
                  </a:lnTo>
                  <a:lnTo>
                    <a:pt x="387" y="42"/>
                  </a:lnTo>
                  <a:lnTo>
                    <a:pt x="389" y="46"/>
                  </a:lnTo>
                  <a:lnTo>
                    <a:pt x="388" y="46"/>
                  </a:lnTo>
                  <a:lnTo>
                    <a:pt x="386" y="47"/>
                  </a:lnTo>
                  <a:lnTo>
                    <a:pt x="381" y="51"/>
                  </a:lnTo>
                  <a:lnTo>
                    <a:pt x="375" y="52"/>
                  </a:lnTo>
                  <a:lnTo>
                    <a:pt x="373" y="53"/>
                  </a:lnTo>
                  <a:lnTo>
                    <a:pt x="370" y="56"/>
                  </a:lnTo>
                  <a:lnTo>
                    <a:pt x="368" y="59"/>
                  </a:lnTo>
                  <a:lnTo>
                    <a:pt x="368" y="63"/>
                  </a:lnTo>
                  <a:lnTo>
                    <a:pt x="369" y="66"/>
                  </a:lnTo>
                  <a:lnTo>
                    <a:pt x="372" y="70"/>
                  </a:lnTo>
                  <a:lnTo>
                    <a:pt x="377" y="75"/>
                  </a:lnTo>
                  <a:lnTo>
                    <a:pt x="382" y="76"/>
                  </a:lnTo>
                  <a:lnTo>
                    <a:pt x="383" y="78"/>
                  </a:lnTo>
                  <a:lnTo>
                    <a:pt x="385" y="83"/>
                  </a:lnTo>
                  <a:lnTo>
                    <a:pt x="386" y="85"/>
                  </a:lnTo>
                  <a:lnTo>
                    <a:pt x="386" y="87"/>
                  </a:lnTo>
                  <a:lnTo>
                    <a:pt x="385" y="88"/>
                  </a:lnTo>
                  <a:lnTo>
                    <a:pt x="385" y="88"/>
                  </a:lnTo>
                  <a:lnTo>
                    <a:pt x="385" y="90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5" y="91"/>
                  </a:lnTo>
                  <a:lnTo>
                    <a:pt x="380" y="94"/>
                  </a:lnTo>
                  <a:lnTo>
                    <a:pt x="364" y="96"/>
                  </a:lnTo>
                  <a:lnTo>
                    <a:pt x="364" y="97"/>
                  </a:lnTo>
                  <a:lnTo>
                    <a:pt x="364" y="98"/>
                  </a:lnTo>
                  <a:lnTo>
                    <a:pt x="363" y="99"/>
                  </a:lnTo>
                  <a:lnTo>
                    <a:pt x="359" y="101"/>
                  </a:lnTo>
                  <a:lnTo>
                    <a:pt x="358" y="103"/>
                  </a:lnTo>
                  <a:lnTo>
                    <a:pt x="358" y="108"/>
                  </a:lnTo>
                  <a:lnTo>
                    <a:pt x="360" y="111"/>
                  </a:lnTo>
                  <a:lnTo>
                    <a:pt x="366" y="116"/>
                  </a:lnTo>
                  <a:lnTo>
                    <a:pt x="378" y="122"/>
                  </a:lnTo>
                  <a:lnTo>
                    <a:pt x="379" y="123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79" y="128"/>
                  </a:lnTo>
                  <a:lnTo>
                    <a:pt x="379" y="130"/>
                  </a:lnTo>
                  <a:lnTo>
                    <a:pt x="384" y="133"/>
                  </a:lnTo>
                  <a:lnTo>
                    <a:pt x="385" y="135"/>
                  </a:lnTo>
                  <a:lnTo>
                    <a:pt x="386" y="136"/>
                  </a:lnTo>
                  <a:lnTo>
                    <a:pt x="390" y="136"/>
                  </a:lnTo>
                  <a:lnTo>
                    <a:pt x="394" y="135"/>
                  </a:lnTo>
                  <a:lnTo>
                    <a:pt x="396" y="135"/>
                  </a:lnTo>
                  <a:lnTo>
                    <a:pt x="397" y="137"/>
                  </a:lnTo>
                  <a:lnTo>
                    <a:pt x="397" y="140"/>
                  </a:lnTo>
                  <a:lnTo>
                    <a:pt x="399" y="142"/>
                  </a:lnTo>
                  <a:lnTo>
                    <a:pt x="400" y="143"/>
                  </a:lnTo>
                  <a:lnTo>
                    <a:pt x="402" y="145"/>
                  </a:lnTo>
                  <a:lnTo>
                    <a:pt x="403" y="147"/>
                  </a:lnTo>
                  <a:lnTo>
                    <a:pt x="404" y="149"/>
                  </a:lnTo>
                  <a:lnTo>
                    <a:pt x="407" y="152"/>
                  </a:lnTo>
                  <a:lnTo>
                    <a:pt x="408" y="154"/>
                  </a:lnTo>
                  <a:lnTo>
                    <a:pt x="410" y="157"/>
                  </a:lnTo>
                  <a:lnTo>
                    <a:pt x="414" y="160"/>
                  </a:lnTo>
                  <a:lnTo>
                    <a:pt x="414" y="160"/>
                  </a:lnTo>
                  <a:lnTo>
                    <a:pt x="418" y="160"/>
                  </a:lnTo>
                  <a:lnTo>
                    <a:pt x="421" y="160"/>
                  </a:lnTo>
                  <a:lnTo>
                    <a:pt x="422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29" y="154"/>
                  </a:lnTo>
                  <a:lnTo>
                    <a:pt x="432" y="154"/>
                  </a:lnTo>
                  <a:lnTo>
                    <a:pt x="438" y="156"/>
                  </a:lnTo>
                  <a:lnTo>
                    <a:pt x="438" y="166"/>
                  </a:lnTo>
                  <a:lnTo>
                    <a:pt x="437" y="169"/>
                  </a:lnTo>
                  <a:lnTo>
                    <a:pt x="438" y="172"/>
                  </a:lnTo>
                  <a:lnTo>
                    <a:pt x="438" y="178"/>
                  </a:lnTo>
                  <a:lnTo>
                    <a:pt x="31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4" name="Freeform 168">
              <a:extLst>
                <a:ext uri="{FF2B5EF4-FFF2-40B4-BE49-F238E27FC236}">
                  <a16:creationId xmlns:a16="http://schemas.microsoft.com/office/drawing/2014/main" id="{76DCE312-42CA-271A-1FFA-4A8E955E6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1251" y="3436354"/>
              <a:ext cx="754509" cy="740353"/>
            </a:xfrm>
            <a:custGeom>
              <a:avLst/>
              <a:gdLst>
                <a:gd name="T0" fmla="*/ 313 w 533"/>
                <a:gd name="T1" fmla="*/ 44 h 523"/>
                <a:gd name="T2" fmla="*/ 362 w 533"/>
                <a:gd name="T3" fmla="*/ 78 h 523"/>
                <a:gd name="T4" fmla="*/ 440 w 533"/>
                <a:gd name="T5" fmla="*/ 105 h 523"/>
                <a:gd name="T6" fmla="*/ 486 w 533"/>
                <a:gd name="T7" fmla="*/ 84 h 523"/>
                <a:gd name="T8" fmla="*/ 494 w 533"/>
                <a:gd name="T9" fmla="*/ 129 h 523"/>
                <a:gd name="T10" fmla="*/ 514 w 533"/>
                <a:gd name="T11" fmla="*/ 166 h 523"/>
                <a:gd name="T12" fmla="*/ 504 w 533"/>
                <a:gd name="T13" fmla="*/ 193 h 523"/>
                <a:gd name="T14" fmla="*/ 478 w 533"/>
                <a:gd name="T15" fmla="*/ 202 h 523"/>
                <a:gd name="T16" fmla="*/ 448 w 533"/>
                <a:gd name="T17" fmla="*/ 191 h 523"/>
                <a:gd name="T18" fmla="*/ 374 w 533"/>
                <a:gd name="T19" fmla="*/ 179 h 523"/>
                <a:gd name="T20" fmla="*/ 318 w 533"/>
                <a:gd name="T21" fmla="*/ 171 h 523"/>
                <a:gd name="T22" fmla="*/ 266 w 533"/>
                <a:gd name="T23" fmla="*/ 181 h 523"/>
                <a:gd name="T24" fmla="*/ 205 w 533"/>
                <a:gd name="T25" fmla="*/ 180 h 523"/>
                <a:gd name="T26" fmla="*/ 216 w 533"/>
                <a:gd name="T27" fmla="*/ 239 h 523"/>
                <a:gd name="T28" fmla="*/ 240 w 533"/>
                <a:gd name="T29" fmla="*/ 279 h 523"/>
                <a:gd name="T30" fmla="*/ 288 w 533"/>
                <a:gd name="T31" fmla="*/ 350 h 523"/>
                <a:gd name="T32" fmla="*/ 359 w 533"/>
                <a:gd name="T33" fmla="*/ 451 h 523"/>
                <a:gd name="T34" fmla="*/ 307 w 533"/>
                <a:gd name="T35" fmla="*/ 403 h 523"/>
                <a:gd name="T36" fmla="*/ 234 w 533"/>
                <a:gd name="T37" fmla="*/ 391 h 523"/>
                <a:gd name="T38" fmla="*/ 218 w 533"/>
                <a:gd name="T39" fmla="*/ 373 h 523"/>
                <a:gd name="T40" fmla="*/ 191 w 533"/>
                <a:gd name="T41" fmla="*/ 349 h 523"/>
                <a:gd name="T42" fmla="*/ 145 w 533"/>
                <a:gd name="T43" fmla="*/ 294 h 523"/>
                <a:gd name="T44" fmla="*/ 175 w 533"/>
                <a:gd name="T45" fmla="*/ 290 h 523"/>
                <a:gd name="T46" fmla="*/ 97 w 533"/>
                <a:gd name="T47" fmla="*/ 163 h 523"/>
                <a:gd name="T48" fmla="*/ 60 w 533"/>
                <a:gd name="T49" fmla="*/ 195 h 523"/>
                <a:gd name="T50" fmla="*/ 48 w 533"/>
                <a:gd name="T51" fmla="*/ 209 h 523"/>
                <a:gd name="T52" fmla="*/ 37 w 533"/>
                <a:gd name="T53" fmla="*/ 224 h 523"/>
                <a:gd name="T54" fmla="*/ 16 w 533"/>
                <a:gd name="T55" fmla="*/ 193 h 523"/>
                <a:gd name="T56" fmla="*/ 9 w 533"/>
                <a:gd name="T57" fmla="*/ 164 h 523"/>
                <a:gd name="T58" fmla="*/ 29 w 533"/>
                <a:gd name="T59" fmla="*/ 145 h 523"/>
                <a:gd name="T60" fmla="*/ 94 w 533"/>
                <a:gd name="T61" fmla="*/ 119 h 523"/>
                <a:gd name="T62" fmla="*/ 161 w 533"/>
                <a:gd name="T63" fmla="*/ 143 h 523"/>
                <a:gd name="T64" fmla="*/ 159 w 533"/>
                <a:gd name="T65" fmla="*/ 109 h 523"/>
                <a:gd name="T66" fmla="*/ 198 w 533"/>
                <a:gd name="T67" fmla="*/ 68 h 523"/>
                <a:gd name="T68" fmla="*/ 231 w 533"/>
                <a:gd name="T69" fmla="*/ 22 h 523"/>
                <a:gd name="T70" fmla="*/ 258 w 533"/>
                <a:gd name="T71" fmla="*/ 1 h 523"/>
                <a:gd name="T72" fmla="*/ 417 w 533"/>
                <a:gd name="T73" fmla="*/ 494 h 523"/>
                <a:gd name="T74" fmla="*/ 384 w 533"/>
                <a:gd name="T75" fmla="*/ 476 h 523"/>
                <a:gd name="T76" fmla="*/ 357 w 533"/>
                <a:gd name="T77" fmla="*/ 460 h 523"/>
                <a:gd name="T78" fmla="*/ 389 w 533"/>
                <a:gd name="T79" fmla="*/ 462 h 523"/>
                <a:gd name="T80" fmla="*/ 300 w 533"/>
                <a:gd name="T81" fmla="*/ 482 h 523"/>
                <a:gd name="T82" fmla="*/ 329 w 533"/>
                <a:gd name="T83" fmla="*/ 457 h 523"/>
                <a:gd name="T84" fmla="*/ 247 w 533"/>
                <a:gd name="T85" fmla="*/ 442 h 523"/>
                <a:gd name="T86" fmla="*/ 260 w 533"/>
                <a:gd name="T87" fmla="*/ 426 h 523"/>
                <a:gd name="T88" fmla="*/ 306 w 533"/>
                <a:gd name="T89" fmla="*/ 432 h 523"/>
                <a:gd name="T90" fmla="*/ 303 w 533"/>
                <a:gd name="T91" fmla="*/ 411 h 523"/>
                <a:gd name="T92" fmla="*/ 196 w 533"/>
                <a:gd name="T93" fmla="*/ 372 h 523"/>
                <a:gd name="T94" fmla="*/ 170 w 533"/>
                <a:gd name="T95" fmla="*/ 331 h 523"/>
                <a:gd name="T96" fmla="*/ 153 w 533"/>
                <a:gd name="T97" fmla="*/ 319 h 523"/>
                <a:gd name="T98" fmla="*/ 152 w 533"/>
                <a:gd name="T99" fmla="*/ 341 h 523"/>
                <a:gd name="T100" fmla="*/ 138 w 533"/>
                <a:gd name="T101" fmla="*/ 322 h 523"/>
                <a:gd name="T102" fmla="*/ 127 w 533"/>
                <a:gd name="T103" fmla="*/ 257 h 523"/>
                <a:gd name="T104" fmla="*/ 145 w 533"/>
                <a:gd name="T105" fmla="*/ 286 h 523"/>
                <a:gd name="T106" fmla="*/ 84 w 533"/>
                <a:gd name="T107" fmla="*/ 255 h 523"/>
                <a:gd name="T108" fmla="*/ 107 w 533"/>
                <a:gd name="T109" fmla="*/ 226 h 523"/>
                <a:gd name="T110" fmla="*/ 91 w 533"/>
                <a:gd name="T111" fmla="*/ 246 h 523"/>
                <a:gd name="T112" fmla="*/ 80 w 533"/>
                <a:gd name="T113" fmla="*/ 205 h 523"/>
                <a:gd name="T114" fmla="*/ 86 w 533"/>
                <a:gd name="T115" fmla="*/ 226 h 523"/>
                <a:gd name="T116" fmla="*/ 88 w 533"/>
                <a:gd name="T117" fmla="*/ 184 h 523"/>
                <a:gd name="T118" fmla="*/ 112 w 533"/>
                <a:gd name="T119" fmla="*/ 194 h 523"/>
                <a:gd name="T120" fmla="*/ 115 w 533"/>
                <a:gd name="T121" fmla="*/ 291 h 523"/>
                <a:gd name="T122" fmla="*/ 117 w 533"/>
                <a:gd name="T123" fmla="*/ 27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3" h="523">
                  <a:moveTo>
                    <a:pt x="272" y="6"/>
                  </a:moveTo>
                  <a:lnTo>
                    <a:pt x="276" y="9"/>
                  </a:lnTo>
                  <a:lnTo>
                    <a:pt x="277" y="10"/>
                  </a:lnTo>
                  <a:lnTo>
                    <a:pt x="278" y="10"/>
                  </a:lnTo>
                  <a:lnTo>
                    <a:pt x="278" y="9"/>
                  </a:lnTo>
                  <a:lnTo>
                    <a:pt x="279" y="8"/>
                  </a:lnTo>
                  <a:lnTo>
                    <a:pt x="280" y="9"/>
                  </a:lnTo>
                  <a:lnTo>
                    <a:pt x="281" y="9"/>
                  </a:lnTo>
                  <a:lnTo>
                    <a:pt x="283" y="10"/>
                  </a:lnTo>
                  <a:lnTo>
                    <a:pt x="285" y="11"/>
                  </a:lnTo>
                  <a:lnTo>
                    <a:pt x="287" y="13"/>
                  </a:lnTo>
                  <a:lnTo>
                    <a:pt x="288" y="16"/>
                  </a:lnTo>
                  <a:lnTo>
                    <a:pt x="290" y="18"/>
                  </a:lnTo>
                  <a:lnTo>
                    <a:pt x="293" y="19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95" y="20"/>
                  </a:lnTo>
                  <a:lnTo>
                    <a:pt x="298" y="21"/>
                  </a:lnTo>
                  <a:lnTo>
                    <a:pt x="299" y="21"/>
                  </a:lnTo>
                  <a:lnTo>
                    <a:pt x="300" y="22"/>
                  </a:lnTo>
                  <a:lnTo>
                    <a:pt x="300" y="23"/>
                  </a:lnTo>
                  <a:lnTo>
                    <a:pt x="300" y="22"/>
                  </a:lnTo>
                  <a:lnTo>
                    <a:pt x="301" y="22"/>
                  </a:lnTo>
                  <a:lnTo>
                    <a:pt x="302" y="23"/>
                  </a:lnTo>
                  <a:lnTo>
                    <a:pt x="303" y="24"/>
                  </a:lnTo>
                  <a:lnTo>
                    <a:pt x="304" y="24"/>
                  </a:lnTo>
                  <a:lnTo>
                    <a:pt x="305" y="27"/>
                  </a:lnTo>
                  <a:lnTo>
                    <a:pt x="304" y="29"/>
                  </a:lnTo>
                  <a:lnTo>
                    <a:pt x="305" y="30"/>
                  </a:lnTo>
                  <a:lnTo>
                    <a:pt x="306" y="33"/>
                  </a:lnTo>
                  <a:lnTo>
                    <a:pt x="306" y="34"/>
                  </a:lnTo>
                  <a:lnTo>
                    <a:pt x="307" y="35"/>
                  </a:lnTo>
                  <a:lnTo>
                    <a:pt x="311" y="39"/>
                  </a:lnTo>
                  <a:lnTo>
                    <a:pt x="312" y="43"/>
                  </a:lnTo>
                  <a:lnTo>
                    <a:pt x="313" y="44"/>
                  </a:lnTo>
                  <a:lnTo>
                    <a:pt x="318" y="48"/>
                  </a:lnTo>
                  <a:lnTo>
                    <a:pt x="319" y="49"/>
                  </a:lnTo>
                  <a:lnTo>
                    <a:pt x="319" y="50"/>
                  </a:lnTo>
                  <a:lnTo>
                    <a:pt x="320" y="52"/>
                  </a:lnTo>
                  <a:lnTo>
                    <a:pt x="324" y="54"/>
                  </a:lnTo>
                  <a:lnTo>
                    <a:pt x="326" y="55"/>
                  </a:lnTo>
                  <a:lnTo>
                    <a:pt x="334" y="55"/>
                  </a:lnTo>
                  <a:lnTo>
                    <a:pt x="335" y="56"/>
                  </a:lnTo>
                  <a:lnTo>
                    <a:pt x="338" y="61"/>
                  </a:lnTo>
                  <a:lnTo>
                    <a:pt x="339" y="62"/>
                  </a:lnTo>
                  <a:lnTo>
                    <a:pt x="340" y="66"/>
                  </a:lnTo>
                  <a:lnTo>
                    <a:pt x="340" y="67"/>
                  </a:lnTo>
                  <a:lnTo>
                    <a:pt x="341" y="70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4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3"/>
                  </a:lnTo>
                  <a:lnTo>
                    <a:pt x="343" y="74"/>
                  </a:lnTo>
                  <a:lnTo>
                    <a:pt x="344" y="75"/>
                  </a:lnTo>
                  <a:lnTo>
                    <a:pt x="345" y="75"/>
                  </a:lnTo>
                  <a:lnTo>
                    <a:pt x="346" y="73"/>
                  </a:lnTo>
                  <a:lnTo>
                    <a:pt x="347" y="76"/>
                  </a:lnTo>
                  <a:lnTo>
                    <a:pt x="347" y="77"/>
                  </a:lnTo>
                  <a:lnTo>
                    <a:pt x="347" y="78"/>
                  </a:lnTo>
                  <a:lnTo>
                    <a:pt x="348" y="77"/>
                  </a:lnTo>
                  <a:lnTo>
                    <a:pt x="351" y="76"/>
                  </a:lnTo>
                  <a:lnTo>
                    <a:pt x="352" y="77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4" y="78"/>
                  </a:lnTo>
                  <a:lnTo>
                    <a:pt x="354" y="77"/>
                  </a:lnTo>
                  <a:lnTo>
                    <a:pt x="362" y="78"/>
                  </a:lnTo>
                  <a:lnTo>
                    <a:pt x="366" y="78"/>
                  </a:lnTo>
                  <a:lnTo>
                    <a:pt x="369" y="80"/>
                  </a:lnTo>
                  <a:lnTo>
                    <a:pt x="373" y="84"/>
                  </a:lnTo>
                  <a:lnTo>
                    <a:pt x="374" y="85"/>
                  </a:lnTo>
                  <a:lnTo>
                    <a:pt x="374" y="86"/>
                  </a:lnTo>
                  <a:lnTo>
                    <a:pt x="374" y="89"/>
                  </a:lnTo>
                  <a:lnTo>
                    <a:pt x="375" y="90"/>
                  </a:lnTo>
                  <a:lnTo>
                    <a:pt x="375" y="90"/>
                  </a:lnTo>
                  <a:lnTo>
                    <a:pt x="375" y="91"/>
                  </a:lnTo>
                  <a:lnTo>
                    <a:pt x="376" y="92"/>
                  </a:lnTo>
                  <a:lnTo>
                    <a:pt x="378" y="92"/>
                  </a:lnTo>
                  <a:lnTo>
                    <a:pt x="389" y="96"/>
                  </a:lnTo>
                  <a:lnTo>
                    <a:pt x="391" y="97"/>
                  </a:lnTo>
                  <a:lnTo>
                    <a:pt x="393" y="101"/>
                  </a:lnTo>
                  <a:lnTo>
                    <a:pt x="394" y="101"/>
                  </a:lnTo>
                  <a:lnTo>
                    <a:pt x="395" y="100"/>
                  </a:lnTo>
                  <a:lnTo>
                    <a:pt x="395" y="99"/>
                  </a:lnTo>
                  <a:lnTo>
                    <a:pt x="396" y="98"/>
                  </a:lnTo>
                  <a:lnTo>
                    <a:pt x="397" y="98"/>
                  </a:lnTo>
                  <a:lnTo>
                    <a:pt x="403" y="98"/>
                  </a:lnTo>
                  <a:lnTo>
                    <a:pt x="413" y="101"/>
                  </a:lnTo>
                  <a:lnTo>
                    <a:pt x="415" y="101"/>
                  </a:lnTo>
                  <a:lnTo>
                    <a:pt x="415" y="101"/>
                  </a:lnTo>
                  <a:lnTo>
                    <a:pt x="417" y="100"/>
                  </a:lnTo>
                  <a:lnTo>
                    <a:pt x="418" y="99"/>
                  </a:lnTo>
                  <a:lnTo>
                    <a:pt x="425" y="99"/>
                  </a:lnTo>
                  <a:lnTo>
                    <a:pt x="427" y="100"/>
                  </a:lnTo>
                  <a:lnTo>
                    <a:pt x="429" y="102"/>
                  </a:lnTo>
                  <a:lnTo>
                    <a:pt x="432" y="102"/>
                  </a:lnTo>
                  <a:lnTo>
                    <a:pt x="433" y="103"/>
                  </a:lnTo>
                  <a:lnTo>
                    <a:pt x="434" y="104"/>
                  </a:lnTo>
                  <a:lnTo>
                    <a:pt x="436" y="103"/>
                  </a:lnTo>
                  <a:lnTo>
                    <a:pt x="438" y="103"/>
                  </a:lnTo>
                  <a:lnTo>
                    <a:pt x="439" y="103"/>
                  </a:lnTo>
                  <a:lnTo>
                    <a:pt x="440" y="105"/>
                  </a:lnTo>
                  <a:lnTo>
                    <a:pt x="441" y="105"/>
                  </a:lnTo>
                  <a:lnTo>
                    <a:pt x="442" y="105"/>
                  </a:lnTo>
                  <a:lnTo>
                    <a:pt x="443" y="105"/>
                  </a:lnTo>
                  <a:lnTo>
                    <a:pt x="445" y="103"/>
                  </a:lnTo>
                  <a:lnTo>
                    <a:pt x="448" y="100"/>
                  </a:lnTo>
                  <a:lnTo>
                    <a:pt x="450" y="98"/>
                  </a:lnTo>
                  <a:lnTo>
                    <a:pt x="451" y="99"/>
                  </a:lnTo>
                  <a:lnTo>
                    <a:pt x="454" y="98"/>
                  </a:lnTo>
                  <a:lnTo>
                    <a:pt x="457" y="96"/>
                  </a:lnTo>
                  <a:lnTo>
                    <a:pt x="459" y="94"/>
                  </a:lnTo>
                  <a:lnTo>
                    <a:pt x="461" y="90"/>
                  </a:lnTo>
                  <a:lnTo>
                    <a:pt x="462" y="89"/>
                  </a:lnTo>
                  <a:lnTo>
                    <a:pt x="463" y="89"/>
                  </a:lnTo>
                  <a:lnTo>
                    <a:pt x="463" y="88"/>
                  </a:lnTo>
                  <a:lnTo>
                    <a:pt x="463" y="86"/>
                  </a:lnTo>
                  <a:lnTo>
                    <a:pt x="463" y="85"/>
                  </a:lnTo>
                  <a:lnTo>
                    <a:pt x="465" y="84"/>
                  </a:lnTo>
                  <a:lnTo>
                    <a:pt x="467" y="83"/>
                  </a:lnTo>
                  <a:lnTo>
                    <a:pt x="471" y="84"/>
                  </a:lnTo>
                  <a:lnTo>
                    <a:pt x="475" y="86"/>
                  </a:lnTo>
                  <a:lnTo>
                    <a:pt x="476" y="87"/>
                  </a:lnTo>
                  <a:lnTo>
                    <a:pt x="477" y="86"/>
                  </a:lnTo>
                  <a:lnTo>
                    <a:pt x="477" y="85"/>
                  </a:lnTo>
                  <a:lnTo>
                    <a:pt x="478" y="84"/>
                  </a:lnTo>
                  <a:lnTo>
                    <a:pt x="479" y="83"/>
                  </a:lnTo>
                  <a:lnTo>
                    <a:pt x="480" y="84"/>
                  </a:lnTo>
                  <a:lnTo>
                    <a:pt x="481" y="84"/>
                  </a:lnTo>
                  <a:lnTo>
                    <a:pt x="482" y="83"/>
                  </a:lnTo>
                  <a:lnTo>
                    <a:pt x="484" y="82"/>
                  </a:lnTo>
                  <a:lnTo>
                    <a:pt x="485" y="82"/>
                  </a:lnTo>
                  <a:lnTo>
                    <a:pt x="486" y="80"/>
                  </a:lnTo>
                  <a:lnTo>
                    <a:pt x="487" y="80"/>
                  </a:lnTo>
                  <a:lnTo>
                    <a:pt x="487" y="83"/>
                  </a:lnTo>
                  <a:lnTo>
                    <a:pt x="487" y="84"/>
                  </a:lnTo>
                  <a:lnTo>
                    <a:pt x="486" y="84"/>
                  </a:lnTo>
                  <a:lnTo>
                    <a:pt x="485" y="85"/>
                  </a:lnTo>
                  <a:lnTo>
                    <a:pt x="487" y="86"/>
                  </a:lnTo>
                  <a:lnTo>
                    <a:pt x="487" y="88"/>
                  </a:lnTo>
                  <a:lnTo>
                    <a:pt x="487" y="89"/>
                  </a:lnTo>
                  <a:lnTo>
                    <a:pt x="487" y="90"/>
                  </a:lnTo>
                  <a:lnTo>
                    <a:pt x="486" y="90"/>
                  </a:lnTo>
                  <a:lnTo>
                    <a:pt x="483" y="90"/>
                  </a:lnTo>
                  <a:lnTo>
                    <a:pt x="483" y="94"/>
                  </a:lnTo>
                  <a:lnTo>
                    <a:pt x="482" y="94"/>
                  </a:lnTo>
                  <a:lnTo>
                    <a:pt x="482" y="95"/>
                  </a:lnTo>
                  <a:lnTo>
                    <a:pt x="482" y="96"/>
                  </a:lnTo>
                  <a:lnTo>
                    <a:pt x="482" y="97"/>
                  </a:lnTo>
                  <a:lnTo>
                    <a:pt x="484" y="97"/>
                  </a:lnTo>
                  <a:lnTo>
                    <a:pt x="485" y="99"/>
                  </a:lnTo>
                  <a:lnTo>
                    <a:pt x="487" y="102"/>
                  </a:lnTo>
                  <a:lnTo>
                    <a:pt x="487" y="104"/>
                  </a:lnTo>
                  <a:lnTo>
                    <a:pt x="488" y="108"/>
                  </a:lnTo>
                  <a:lnTo>
                    <a:pt x="488" y="109"/>
                  </a:lnTo>
                  <a:lnTo>
                    <a:pt x="490" y="110"/>
                  </a:lnTo>
                  <a:lnTo>
                    <a:pt x="492" y="111"/>
                  </a:lnTo>
                  <a:lnTo>
                    <a:pt x="493" y="113"/>
                  </a:lnTo>
                  <a:lnTo>
                    <a:pt x="493" y="115"/>
                  </a:lnTo>
                  <a:lnTo>
                    <a:pt x="493" y="115"/>
                  </a:lnTo>
                  <a:lnTo>
                    <a:pt x="490" y="119"/>
                  </a:lnTo>
                  <a:lnTo>
                    <a:pt x="489" y="120"/>
                  </a:lnTo>
                  <a:lnTo>
                    <a:pt x="488" y="121"/>
                  </a:lnTo>
                  <a:lnTo>
                    <a:pt x="488" y="123"/>
                  </a:lnTo>
                  <a:lnTo>
                    <a:pt x="487" y="126"/>
                  </a:lnTo>
                  <a:lnTo>
                    <a:pt x="487" y="127"/>
                  </a:lnTo>
                  <a:lnTo>
                    <a:pt x="488" y="127"/>
                  </a:lnTo>
                  <a:lnTo>
                    <a:pt x="490" y="130"/>
                  </a:lnTo>
                  <a:lnTo>
                    <a:pt x="491" y="131"/>
                  </a:lnTo>
                  <a:lnTo>
                    <a:pt x="493" y="131"/>
                  </a:lnTo>
                  <a:lnTo>
                    <a:pt x="493" y="130"/>
                  </a:lnTo>
                  <a:lnTo>
                    <a:pt x="494" y="129"/>
                  </a:lnTo>
                  <a:lnTo>
                    <a:pt x="496" y="128"/>
                  </a:lnTo>
                  <a:lnTo>
                    <a:pt x="497" y="127"/>
                  </a:lnTo>
                  <a:lnTo>
                    <a:pt x="498" y="127"/>
                  </a:lnTo>
                  <a:lnTo>
                    <a:pt x="499" y="128"/>
                  </a:lnTo>
                  <a:lnTo>
                    <a:pt x="499" y="129"/>
                  </a:lnTo>
                  <a:lnTo>
                    <a:pt x="499" y="130"/>
                  </a:lnTo>
                  <a:lnTo>
                    <a:pt x="501" y="131"/>
                  </a:lnTo>
                  <a:lnTo>
                    <a:pt x="502" y="132"/>
                  </a:lnTo>
                  <a:lnTo>
                    <a:pt x="504" y="133"/>
                  </a:lnTo>
                  <a:lnTo>
                    <a:pt x="505" y="133"/>
                  </a:lnTo>
                  <a:lnTo>
                    <a:pt x="505" y="134"/>
                  </a:lnTo>
                  <a:lnTo>
                    <a:pt x="503" y="137"/>
                  </a:lnTo>
                  <a:lnTo>
                    <a:pt x="498" y="137"/>
                  </a:lnTo>
                  <a:lnTo>
                    <a:pt x="497" y="136"/>
                  </a:lnTo>
                  <a:lnTo>
                    <a:pt x="496" y="139"/>
                  </a:lnTo>
                  <a:lnTo>
                    <a:pt x="496" y="142"/>
                  </a:lnTo>
                  <a:lnTo>
                    <a:pt x="496" y="144"/>
                  </a:lnTo>
                  <a:lnTo>
                    <a:pt x="498" y="145"/>
                  </a:lnTo>
                  <a:lnTo>
                    <a:pt x="499" y="147"/>
                  </a:lnTo>
                  <a:lnTo>
                    <a:pt x="499" y="149"/>
                  </a:lnTo>
                  <a:lnTo>
                    <a:pt x="496" y="149"/>
                  </a:lnTo>
                  <a:lnTo>
                    <a:pt x="494" y="151"/>
                  </a:lnTo>
                  <a:lnTo>
                    <a:pt x="494" y="153"/>
                  </a:lnTo>
                  <a:lnTo>
                    <a:pt x="496" y="154"/>
                  </a:lnTo>
                  <a:lnTo>
                    <a:pt x="497" y="154"/>
                  </a:lnTo>
                  <a:lnTo>
                    <a:pt x="498" y="155"/>
                  </a:lnTo>
                  <a:lnTo>
                    <a:pt x="499" y="156"/>
                  </a:lnTo>
                  <a:lnTo>
                    <a:pt x="501" y="156"/>
                  </a:lnTo>
                  <a:lnTo>
                    <a:pt x="502" y="157"/>
                  </a:lnTo>
                  <a:lnTo>
                    <a:pt x="504" y="157"/>
                  </a:lnTo>
                  <a:lnTo>
                    <a:pt x="505" y="158"/>
                  </a:lnTo>
                  <a:lnTo>
                    <a:pt x="505" y="159"/>
                  </a:lnTo>
                  <a:lnTo>
                    <a:pt x="505" y="162"/>
                  </a:lnTo>
                  <a:lnTo>
                    <a:pt x="511" y="165"/>
                  </a:lnTo>
                  <a:lnTo>
                    <a:pt x="514" y="166"/>
                  </a:lnTo>
                  <a:lnTo>
                    <a:pt x="520" y="169"/>
                  </a:lnTo>
                  <a:lnTo>
                    <a:pt x="523" y="170"/>
                  </a:lnTo>
                  <a:lnTo>
                    <a:pt x="530" y="171"/>
                  </a:lnTo>
                  <a:lnTo>
                    <a:pt x="532" y="172"/>
                  </a:lnTo>
                  <a:lnTo>
                    <a:pt x="533" y="175"/>
                  </a:lnTo>
                  <a:lnTo>
                    <a:pt x="533" y="177"/>
                  </a:lnTo>
                  <a:lnTo>
                    <a:pt x="532" y="178"/>
                  </a:lnTo>
                  <a:lnTo>
                    <a:pt x="531" y="179"/>
                  </a:lnTo>
                  <a:lnTo>
                    <a:pt x="523" y="179"/>
                  </a:lnTo>
                  <a:lnTo>
                    <a:pt x="523" y="177"/>
                  </a:lnTo>
                  <a:lnTo>
                    <a:pt x="522" y="177"/>
                  </a:lnTo>
                  <a:lnTo>
                    <a:pt x="522" y="178"/>
                  </a:lnTo>
                  <a:lnTo>
                    <a:pt x="521" y="178"/>
                  </a:lnTo>
                  <a:lnTo>
                    <a:pt x="521" y="179"/>
                  </a:lnTo>
                  <a:lnTo>
                    <a:pt x="520" y="179"/>
                  </a:lnTo>
                  <a:lnTo>
                    <a:pt x="517" y="180"/>
                  </a:lnTo>
                  <a:lnTo>
                    <a:pt x="515" y="180"/>
                  </a:lnTo>
                  <a:lnTo>
                    <a:pt x="513" y="179"/>
                  </a:lnTo>
                  <a:lnTo>
                    <a:pt x="512" y="178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8" y="177"/>
                  </a:lnTo>
                  <a:lnTo>
                    <a:pt x="509" y="180"/>
                  </a:lnTo>
                  <a:lnTo>
                    <a:pt x="509" y="181"/>
                  </a:lnTo>
                  <a:lnTo>
                    <a:pt x="506" y="182"/>
                  </a:lnTo>
                  <a:lnTo>
                    <a:pt x="501" y="181"/>
                  </a:lnTo>
                  <a:lnTo>
                    <a:pt x="500" y="182"/>
                  </a:lnTo>
                  <a:lnTo>
                    <a:pt x="500" y="184"/>
                  </a:lnTo>
                  <a:lnTo>
                    <a:pt x="501" y="185"/>
                  </a:lnTo>
                  <a:lnTo>
                    <a:pt x="502" y="186"/>
                  </a:lnTo>
                  <a:lnTo>
                    <a:pt x="503" y="187"/>
                  </a:lnTo>
                  <a:lnTo>
                    <a:pt x="504" y="188"/>
                  </a:lnTo>
                  <a:lnTo>
                    <a:pt x="504" y="189"/>
                  </a:lnTo>
                  <a:lnTo>
                    <a:pt x="504" y="193"/>
                  </a:lnTo>
                  <a:lnTo>
                    <a:pt x="505" y="196"/>
                  </a:lnTo>
                  <a:lnTo>
                    <a:pt x="505" y="198"/>
                  </a:lnTo>
                  <a:lnTo>
                    <a:pt x="505" y="199"/>
                  </a:lnTo>
                  <a:lnTo>
                    <a:pt x="504" y="200"/>
                  </a:lnTo>
                  <a:lnTo>
                    <a:pt x="504" y="202"/>
                  </a:lnTo>
                  <a:lnTo>
                    <a:pt x="504" y="203"/>
                  </a:lnTo>
                  <a:lnTo>
                    <a:pt x="505" y="204"/>
                  </a:lnTo>
                  <a:lnTo>
                    <a:pt x="507" y="204"/>
                  </a:lnTo>
                  <a:lnTo>
                    <a:pt x="508" y="205"/>
                  </a:lnTo>
                  <a:lnTo>
                    <a:pt x="508" y="206"/>
                  </a:lnTo>
                  <a:lnTo>
                    <a:pt x="507" y="207"/>
                  </a:lnTo>
                  <a:lnTo>
                    <a:pt x="506" y="207"/>
                  </a:lnTo>
                  <a:lnTo>
                    <a:pt x="505" y="208"/>
                  </a:lnTo>
                  <a:lnTo>
                    <a:pt x="504" y="211"/>
                  </a:lnTo>
                  <a:lnTo>
                    <a:pt x="503" y="211"/>
                  </a:lnTo>
                  <a:lnTo>
                    <a:pt x="502" y="212"/>
                  </a:lnTo>
                  <a:lnTo>
                    <a:pt x="501" y="212"/>
                  </a:lnTo>
                  <a:lnTo>
                    <a:pt x="499" y="210"/>
                  </a:lnTo>
                  <a:lnTo>
                    <a:pt x="498" y="210"/>
                  </a:lnTo>
                  <a:lnTo>
                    <a:pt x="495" y="211"/>
                  </a:lnTo>
                  <a:lnTo>
                    <a:pt x="496" y="214"/>
                  </a:lnTo>
                  <a:lnTo>
                    <a:pt x="498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8"/>
                  </a:lnTo>
                  <a:lnTo>
                    <a:pt x="483" y="217"/>
                  </a:lnTo>
                  <a:lnTo>
                    <a:pt x="482" y="216"/>
                  </a:lnTo>
                  <a:lnTo>
                    <a:pt x="480" y="215"/>
                  </a:lnTo>
                  <a:lnTo>
                    <a:pt x="476" y="211"/>
                  </a:lnTo>
                  <a:lnTo>
                    <a:pt x="475" y="207"/>
                  </a:lnTo>
                  <a:lnTo>
                    <a:pt x="476" y="206"/>
                  </a:lnTo>
                  <a:lnTo>
                    <a:pt x="478" y="205"/>
                  </a:lnTo>
                  <a:lnTo>
                    <a:pt x="479" y="204"/>
                  </a:lnTo>
                  <a:lnTo>
                    <a:pt x="478" y="203"/>
                  </a:lnTo>
                  <a:lnTo>
                    <a:pt x="478" y="202"/>
                  </a:lnTo>
                  <a:lnTo>
                    <a:pt x="478" y="201"/>
                  </a:lnTo>
                  <a:lnTo>
                    <a:pt x="477" y="200"/>
                  </a:lnTo>
                  <a:lnTo>
                    <a:pt x="477" y="199"/>
                  </a:lnTo>
                  <a:lnTo>
                    <a:pt x="476" y="199"/>
                  </a:lnTo>
                  <a:lnTo>
                    <a:pt x="474" y="199"/>
                  </a:lnTo>
                  <a:lnTo>
                    <a:pt x="473" y="199"/>
                  </a:lnTo>
                  <a:lnTo>
                    <a:pt x="471" y="197"/>
                  </a:lnTo>
                  <a:lnTo>
                    <a:pt x="468" y="190"/>
                  </a:lnTo>
                  <a:lnTo>
                    <a:pt x="468" y="189"/>
                  </a:lnTo>
                  <a:lnTo>
                    <a:pt x="467" y="189"/>
                  </a:lnTo>
                  <a:lnTo>
                    <a:pt x="466" y="190"/>
                  </a:lnTo>
                  <a:lnTo>
                    <a:pt x="466" y="191"/>
                  </a:lnTo>
                  <a:lnTo>
                    <a:pt x="465" y="192"/>
                  </a:lnTo>
                  <a:lnTo>
                    <a:pt x="464" y="193"/>
                  </a:lnTo>
                  <a:lnTo>
                    <a:pt x="463" y="192"/>
                  </a:lnTo>
                  <a:lnTo>
                    <a:pt x="463" y="191"/>
                  </a:lnTo>
                  <a:lnTo>
                    <a:pt x="463" y="190"/>
                  </a:lnTo>
                  <a:lnTo>
                    <a:pt x="462" y="188"/>
                  </a:lnTo>
                  <a:lnTo>
                    <a:pt x="462" y="187"/>
                  </a:lnTo>
                  <a:lnTo>
                    <a:pt x="461" y="187"/>
                  </a:lnTo>
                  <a:lnTo>
                    <a:pt x="460" y="187"/>
                  </a:lnTo>
                  <a:lnTo>
                    <a:pt x="459" y="188"/>
                  </a:lnTo>
                  <a:lnTo>
                    <a:pt x="458" y="188"/>
                  </a:lnTo>
                  <a:lnTo>
                    <a:pt x="457" y="188"/>
                  </a:lnTo>
                  <a:lnTo>
                    <a:pt x="457" y="188"/>
                  </a:lnTo>
                  <a:lnTo>
                    <a:pt x="456" y="188"/>
                  </a:lnTo>
                  <a:lnTo>
                    <a:pt x="454" y="188"/>
                  </a:lnTo>
                  <a:lnTo>
                    <a:pt x="454" y="189"/>
                  </a:lnTo>
                  <a:lnTo>
                    <a:pt x="454" y="190"/>
                  </a:lnTo>
                  <a:lnTo>
                    <a:pt x="455" y="192"/>
                  </a:lnTo>
                  <a:lnTo>
                    <a:pt x="455" y="193"/>
                  </a:lnTo>
                  <a:lnTo>
                    <a:pt x="452" y="193"/>
                  </a:lnTo>
                  <a:lnTo>
                    <a:pt x="451" y="193"/>
                  </a:lnTo>
                  <a:lnTo>
                    <a:pt x="450" y="192"/>
                  </a:lnTo>
                  <a:lnTo>
                    <a:pt x="448" y="191"/>
                  </a:lnTo>
                  <a:lnTo>
                    <a:pt x="447" y="189"/>
                  </a:lnTo>
                  <a:lnTo>
                    <a:pt x="445" y="187"/>
                  </a:lnTo>
                  <a:lnTo>
                    <a:pt x="443" y="186"/>
                  </a:lnTo>
                  <a:lnTo>
                    <a:pt x="441" y="185"/>
                  </a:lnTo>
                  <a:lnTo>
                    <a:pt x="435" y="185"/>
                  </a:lnTo>
                  <a:lnTo>
                    <a:pt x="433" y="184"/>
                  </a:lnTo>
                  <a:lnTo>
                    <a:pt x="430" y="181"/>
                  </a:lnTo>
                  <a:lnTo>
                    <a:pt x="427" y="180"/>
                  </a:lnTo>
                  <a:lnTo>
                    <a:pt x="425" y="181"/>
                  </a:lnTo>
                  <a:lnTo>
                    <a:pt x="424" y="181"/>
                  </a:lnTo>
                  <a:lnTo>
                    <a:pt x="424" y="183"/>
                  </a:lnTo>
                  <a:lnTo>
                    <a:pt x="424" y="185"/>
                  </a:lnTo>
                  <a:lnTo>
                    <a:pt x="423" y="187"/>
                  </a:lnTo>
                  <a:lnTo>
                    <a:pt x="421" y="187"/>
                  </a:lnTo>
                  <a:lnTo>
                    <a:pt x="420" y="187"/>
                  </a:lnTo>
                  <a:lnTo>
                    <a:pt x="419" y="187"/>
                  </a:lnTo>
                  <a:lnTo>
                    <a:pt x="418" y="187"/>
                  </a:lnTo>
                  <a:lnTo>
                    <a:pt x="416" y="187"/>
                  </a:lnTo>
                  <a:lnTo>
                    <a:pt x="414" y="187"/>
                  </a:lnTo>
                  <a:lnTo>
                    <a:pt x="409" y="182"/>
                  </a:lnTo>
                  <a:lnTo>
                    <a:pt x="408" y="181"/>
                  </a:lnTo>
                  <a:lnTo>
                    <a:pt x="406" y="181"/>
                  </a:lnTo>
                  <a:lnTo>
                    <a:pt x="405" y="182"/>
                  </a:lnTo>
                  <a:lnTo>
                    <a:pt x="399" y="188"/>
                  </a:lnTo>
                  <a:lnTo>
                    <a:pt x="398" y="190"/>
                  </a:lnTo>
                  <a:lnTo>
                    <a:pt x="397" y="190"/>
                  </a:lnTo>
                  <a:lnTo>
                    <a:pt x="395" y="191"/>
                  </a:lnTo>
                  <a:lnTo>
                    <a:pt x="392" y="192"/>
                  </a:lnTo>
                  <a:lnTo>
                    <a:pt x="391" y="192"/>
                  </a:lnTo>
                  <a:lnTo>
                    <a:pt x="390" y="191"/>
                  </a:lnTo>
                  <a:lnTo>
                    <a:pt x="388" y="190"/>
                  </a:lnTo>
                  <a:lnTo>
                    <a:pt x="383" y="183"/>
                  </a:lnTo>
                  <a:lnTo>
                    <a:pt x="380" y="181"/>
                  </a:lnTo>
                  <a:lnTo>
                    <a:pt x="378" y="180"/>
                  </a:lnTo>
                  <a:lnTo>
                    <a:pt x="374" y="179"/>
                  </a:lnTo>
                  <a:lnTo>
                    <a:pt x="372" y="180"/>
                  </a:lnTo>
                  <a:lnTo>
                    <a:pt x="369" y="184"/>
                  </a:lnTo>
                  <a:lnTo>
                    <a:pt x="367" y="185"/>
                  </a:lnTo>
                  <a:lnTo>
                    <a:pt x="366" y="185"/>
                  </a:lnTo>
                  <a:lnTo>
                    <a:pt x="365" y="185"/>
                  </a:lnTo>
                  <a:lnTo>
                    <a:pt x="360" y="186"/>
                  </a:lnTo>
                  <a:lnTo>
                    <a:pt x="359" y="186"/>
                  </a:lnTo>
                  <a:lnTo>
                    <a:pt x="360" y="185"/>
                  </a:lnTo>
                  <a:lnTo>
                    <a:pt x="360" y="182"/>
                  </a:lnTo>
                  <a:lnTo>
                    <a:pt x="358" y="183"/>
                  </a:lnTo>
                  <a:lnTo>
                    <a:pt x="357" y="183"/>
                  </a:lnTo>
                  <a:lnTo>
                    <a:pt x="356" y="183"/>
                  </a:lnTo>
                  <a:lnTo>
                    <a:pt x="357" y="182"/>
                  </a:lnTo>
                  <a:lnTo>
                    <a:pt x="357" y="181"/>
                  </a:lnTo>
                  <a:lnTo>
                    <a:pt x="357" y="181"/>
                  </a:lnTo>
                  <a:lnTo>
                    <a:pt x="356" y="180"/>
                  </a:lnTo>
                  <a:lnTo>
                    <a:pt x="355" y="180"/>
                  </a:lnTo>
                  <a:lnTo>
                    <a:pt x="355" y="181"/>
                  </a:lnTo>
                  <a:lnTo>
                    <a:pt x="354" y="181"/>
                  </a:lnTo>
                  <a:lnTo>
                    <a:pt x="352" y="182"/>
                  </a:lnTo>
                  <a:lnTo>
                    <a:pt x="350" y="182"/>
                  </a:lnTo>
                  <a:lnTo>
                    <a:pt x="349" y="181"/>
                  </a:lnTo>
                  <a:lnTo>
                    <a:pt x="348" y="181"/>
                  </a:lnTo>
                  <a:lnTo>
                    <a:pt x="345" y="179"/>
                  </a:lnTo>
                  <a:lnTo>
                    <a:pt x="343" y="178"/>
                  </a:lnTo>
                  <a:lnTo>
                    <a:pt x="340" y="176"/>
                  </a:lnTo>
                  <a:lnTo>
                    <a:pt x="338" y="180"/>
                  </a:lnTo>
                  <a:lnTo>
                    <a:pt x="338" y="181"/>
                  </a:lnTo>
                  <a:lnTo>
                    <a:pt x="334" y="181"/>
                  </a:lnTo>
                  <a:lnTo>
                    <a:pt x="332" y="181"/>
                  </a:lnTo>
                  <a:lnTo>
                    <a:pt x="327" y="179"/>
                  </a:lnTo>
                  <a:lnTo>
                    <a:pt x="324" y="177"/>
                  </a:lnTo>
                  <a:lnTo>
                    <a:pt x="321" y="175"/>
                  </a:lnTo>
                  <a:lnTo>
                    <a:pt x="319" y="171"/>
                  </a:lnTo>
                  <a:lnTo>
                    <a:pt x="318" y="171"/>
                  </a:lnTo>
                  <a:lnTo>
                    <a:pt x="317" y="172"/>
                  </a:lnTo>
                  <a:lnTo>
                    <a:pt x="317" y="173"/>
                  </a:lnTo>
                  <a:lnTo>
                    <a:pt x="317" y="171"/>
                  </a:lnTo>
                  <a:lnTo>
                    <a:pt x="317" y="170"/>
                  </a:lnTo>
                  <a:lnTo>
                    <a:pt x="317" y="169"/>
                  </a:lnTo>
                  <a:lnTo>
                    <a:pt x="316" y="170"/>
                  </a:lnTo>
                  <a:lnTo>
                    <a:pt x="315" y="170"/>
                  </a:lnTo>
                  <a:lnTo>
                    <a:pt x="313" y="169"/>
                  </a:lnTo>
                  <a:lnTo>
                    <a:pt x="312" y="169"/>
                  </a:lnTo>
                  <a:lnTo>
                    <a:pt x="312" y="169"/>
                  </a:lnTo>
                  <a:lnTo>
                    <a:pt x="312" y="170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1" y="169"/>
                  </a:lnTo>
                  <a:lnTo>
                    <a:pt x="311" y="168"/>
                  </a:lnTo>
                  <a:lnTo>
                    <a:pt x="310" y="164"/>
                  </a:lnTo>
                  <a:lnTo>
                    <a:pt x="309" y="164"/>
                  </a:lnTo>
                  <a:lnTo>
                    <a:pt x="306" y="166"/>
                  </a:lnTo>
                  <a:lnTo>
                    <a:pt x="306" y="167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4" y="169"/>
                  </a:lnTo>
                  <a:lnTo>
                    <a:pt x="303" y="170"/>
                  </a:lnTo>
                  <a:lnTo>
                    <a:pt x="302" y="171"/>
                  </a:lnTo>
                  <a:lnTo>
                    <a:pt x="301" y="172"/>
                  </a:lnTo>
                  <a:lnTo>
                    <a:pt x="300" y="173"/>
                  </a:lnTo>
                  <a:lnTo>
                    <a:pt x="300" y="174"/>
                  </a:lnTo>
                  <a:lnTo>
                    <a:pt x="300" y="175"/>
                  </a:lnTo>
                  <a:lnTo>
                    <a:pt x="300" y="176"/>
                  </a:lnTo>
                  <a:lnTo>
                    <a:pt x="299" y="177"/>
                  </a:lnTo>
                  <a:lnTo>
                    <a:pt x="296" y="177"/>
                  </a:lnTo>
                  <a:lnTo>
                    <a:pt x="278" y="172"/>
                  </a:lnTo>
                  <a:lnTo>
                    <a:pt x="273" y="172"/>
                  </a:lnTo>
                  <a:lnTo>
                    <a:pt x="269" y="175"/>
                  </a:lnTo>
                  <a:lnTo>
                    <a:pt x="266" y="181"/>
                  </a:lnTo>
                  <a:lnTo>
                    <a:pt x="264" y="183"/>
                  </a:lnTo>
                  <a:lnTo>
                    <a:pt x="264" y="184"/>
                  </a:lnTo>
                  <a:lnTo>
                    <a:pt x="262" y="185"/>
                  </a:lnTo>
                  <a:lnTo>
                    <a:pt x="261" y="186"/>
                  </a:lnTo>
                  <a:lnTo>
                    <a:pt x="260" y="187"/>
                  </a:lnTo>
                  <a:lnTo>
                    <a:pt x="260" y="187"/>
                  </a:lnTo>
                  <a:lnTo>
                    <a:pt x="260" y="188"/>
                  </a:lnTo>
                  <a:lnTo>
                    <a:pt x="260" y="189"/>
                  </a:lnTo>
                  <a:lnTo>
                    <a:pt x="259" y="191"/>
                  </a:lnTo>
                  <a:lnTo>
                    <a:pt x="258" y="194"/>
                  </a:lnTo>
                  <a:lnTo>
                    <a:pt x="257" y="198"/>
                  </a:lnTo>
                  <a:lnTo>
                    <a:pt x="256" y="199"/>
                  </a:lnTo>
                  <a:lnTo>
                    <a:pt x="254" y="200"/>
                  </a:lnTo>
                  <a:lnTo>
                    <a:pt x="251" y="199"/>
                  </a:lnTo>
                  <a:lnTo>
                    <a:pt x="247" y="198"/>
                  </a:lnTo>
                  <a:lnTo>
                    <a:pt x="245" y="196"/>
                  </a:lnTo>
                  <a:lnTo>
                    <a:pt x="236" y="188"/>
                  </a:lnTo>
                  <a:lnTo>
                    <a:pt x="235" y="186"/>
                  </a:lnTo>
                  <a:lnTo>
                    <a:pt x="233" y="181"/>
                  </a:lnTo>
                  <a:lnTo>
                    <a:pt x="232" y="179"/>
                  </a:lnTo>
                  <a:lnTo>
                    <a:pt x="230" y="178"/>
                  </a:lnTo>
                  <a:lnTo>
                    <a:pt x="228" y="177"/>
                  </a:lnTo>
                  <a:lnTo>
                    <a:pt x="228" y="176"/>
                  </a:lnTo>
                  <a:lnTo>
                    <a:pt x="228" y="175"/>
                  </a:lnTo>
                  <a:lnTo>
                    <a:pt x="228" y="174"/>
                  </a:lnTo>
                  <a:lnTo>
                    <a:pt x="228" y="173"/>
                  </a:lnTo>
                  <a:lnTo>
                    <a:pt x="226" y="172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15" y="173"/>
                  </a:lnTo>
                  <a:lnTo>
                    <a:pt x="210" y="173"/>
                  </a:lnTo>
                  <a:lnTo>
                    <a:pt x="208" y="175"/>
                  </a:lnTo>
                  <a:lnTo>
                    <a:pt x="207" y="176"/>
                  </a:lnTo>
                  <a:lnTo>
                    <a:pt x="206" y="179"/>
                  </a:lnTo>
                  <a:lnTo>
                    <a:pt x="205" y="180"/>
                  </a:lnTo>
                  <a:lnTo>
                    <a:pt x="206" y="187"/>
                  </a:lnTo>
                  <a:lnTo>
                    <a:pt x="205" y="189"/>
                  </a:lnTo>
                  <a:lnTo>
                    <a:pt x="204" y="195"/>
                  </a:lnTo>
                  <a:lnTo>
                    <a:pt x="204" y="197"/>
                  </a:lnTo>
                  <a:lnTo>
                    <a:pt x="204" y="201"/>
                  </a:lnTo>
                  <a:lnTo>
                    <a:pt x="204" y="204"/>
                  </a:lnTo>
                  <a:lnTo>
                    <a:pt x="202" y="207"/>
                  </a:lnTo>
                  <a:lnTo>
                    <a:pt x="202" y="209"/>
                  </a:lnTo>
                  <a:lnTo>
                    <a:pt x="201" y="210"/>
                  </a:lnTo>
                  <a:lnTo>
                    <a:pt x="202" y="212"/>
                  </a:lnTo>
                  <a:lnTo>
                    <a:pt x="203" y="215"/>
                  </a:lnTo>
                  <a:lnTo>
                    <a:pt x="204" y="217"/>
                  </a:lnTo>
                  <a:lnTo>
                    <a:pt x="205" y="220"/>
                  </a:lnTo>
                  <a:lnTo>
                    <a:pt x="204" y="223"/>
                  </a:lnTo>
                  <a:lnTo>
                    <a:pt x="203" y="223"/>
                  </a:lnTo>
                  <a:lnTo>
                    <a:pt x="201" y="223"/>
                  </a:lnTo>
                  <a:lnTo>
                    <a:pt x="200" y="225"/>
                  </a:lnTo>
                  <a:lnTo>
                    <a:pt x="200" y="228"/>
                  </a:lnTo>
                  <a:lnTo>
                    <a:pt x="201" y="229"/>
                  </a:lnTo>
                  <a:lnTo>
                    <a:pt x="204" y="234"/>
                  </a:lnTo>
                  <a:lnTo>
                    <a:pt x="206" y="235"/>
                  </a:lnTo>
                  <a:lnTo>
                    <a:pt x="207" y="236"/>
                  </a:lnTo>
                  <a:lnTo>
                    <a:pt x="207" y="238"/>
                  </a:lnTo>
                  <a:lnTo>
                    <a:pt x="208" y="239"/>
                  </a:lnTo>
                  <a:lnTo>
                    <a:pt x="210" y="239"/>
                  </a:lnTo>
                  <a:lnTo>
                    <a:pt x="210" y="238"/>
                  </a:lnTo>
                  <a:lnTo>
                    <a:pt x="212" y="238"/>
                  </a:lnTo>
                  <a:lnTo>
                    <a:pt x="213" y="238"/>
                  </a:lnTo>
                  <a:lnTo>
                    <a:pt x="213" y="237"/>
                  </a:lnTo>
                  <a:lnTo>
                    <a:pt x="214" y="236"/>
                  </a:lnTo>
                  <a:lnTo>
                    <a:pt x="215" y="235"/>
                  </a:lnTo>
                  <a:lnTo>
                    <a:pt x="216" y="235"/>
                  </a:lnTo>
                  <a:lnTo>
                    <a:pt x="216" y="236"/>
                  </a:lnTo>
                  <a:lnTo>
                    <a:pt x="216" y="237"/>
                  </a:lnTo>
                  <a:lnTo>
                    <a:pt x="216" y="239"/>
                  </a:lnTo>
                  <a:lnTo>
                    <a:pt x="217" y="240"/>
                  </a:lnTo>
                  <a:lnTo>
                    <a:pt x="217" y="241"/>
                  </a:lnTo>
                  <a:lnTo>
                    <a:pt x="218" y="241"/>
                  </a:lnTo>
                  <a:lnTo>
                    <a:pt x="219" y="240"/>
                  </a:lnTo>
                  <a:lnTo>
                    <a:pt x="220" y="240"/>
                  </a:lnTo>
                  <a:lnTo>
                    <a:pt x="221" y="241"/>
                  </a:lnTo>
                  <a:lnTo>
                    <a:pt x="222" y="244"/>
                  </a:lnTo>
                  <a:lnTo>
                    <a:pt x="222" y="246"/>
                  </a:lnTo>
                  <a:lnTo>
                    <a:pt x="223" y="247"/>
                  </a:lnTo>
                  <a:lnTo>
                    <a:pt x="225" y="247"/>
                  </a:lnTo>
                  <a:lnTo>
                    <a:pt x="227" y="247"/>
                  </a:lnTo>
                  <a:lnTo>
                    <a:pt x="228" y="248"/>
                  </a:lnTo>
                  <a:lnTo>
                    <a:pt x="228" y="249"/>
                  </a:lnTo>
                  <a:lnTo>
                    <a:pt x="229" y="251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7" y="257"/>
                  </a:lnTo>
                  <a:lnTo>
                    <a:pt x="226" y="259"/>
                  </a:lnTo>
                  <a:lnTo>
                    <a:pt x="228" y="260"/>
                  </a:lnTo>
                  <a:lnTo>
                    <a:pt x="230" y="261"/>
                  </a:lnTo>
                  <a:lnTo>
                    <a:pt x="233" y="259"/>
                  </a:lnTo>
                  <a:lnTo>
                    <a:pt x="235" y="259"/>
                  </a:lnTo>
                  <a:lnTo>
                    <a:pt x="236" y="261"/>
                  </a:lnTo>
                  <a:lnTo>
                    <a:pt x="237" y="263"/>
                  </a:lnTo>
                  <a:lnTo>
                    <a:pt x="237" y="265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40" y="277"/>
                  </a:lnTo>
                  <a:lnTo>
                    <a:pt x="240" y="277"/>
                  </a:lnTo>
                  <a:lnTo>
                    <a:pt x="239" y="277"/>
                  </a:lnTo>
                  <a:lnTo>
                    <a:pt x="238" y="278"/>
                  </a:lnTo>
                  <a:lnTo>
                    <a:pt x="238" y="279"/>
                  </a:lnTo>
                  <a:lnTo>
                    <a:pt x="239" y="279"/>
                  </a:lnTo>
                  <a:lnTo>
                    <a:pt x="240" y="279"/>
                  </a:lnTo>
                  <a:lnTo>
                    <a:pt x="241" y="279"/>
                  </a:lnTo>
                  <a:lnTo>
                    <a:pt x="243" y="281"/>
                  </a:lnTo>
                  <a:lnTo>
                    <a:pt x="244" y="282"/>
                  </a:lnTo>
                  <a:lnTo>
                    <a:pt x="244" y="283"/>
                  </a:lnTo>
                  <a:lnTo>
                    <a:pt x="244" y="285"/>
                  </a:lnTo>
                  <a:lnTo>
                    <a:pt x="244" y="286"/>
                  </a:lnTo>
                  <a:lnTo>
                    <a:pt x="243" y="288"/>
                  </a:lnTo>
                  <a:lnTo>
                    <a:pt x="242" y="289"/>
                  </a:lnTo>
                  <a:lnTo>
                    <a:pt x="242" y="291"/>
                  </a:lnTo>
                  <a:lnTo>
                    <a:pt x="243" y="295"/>
                  </a:lnTo>
                  <a:lnTo>
                    <a:pt x="245" y="301"/>
                  </a:lnTo>
                  <a:lnTo>
                    <a:pt x="246" y="302"/>
                  </a:lnTo>
                  <a:lnTo>
                    <a:pt x="251" y="307"/>
                  </a:lnTo>
                  <a:lnTo>
                    <a:pt x="252" y="309"/>
                  </a:lnTo>
                  <a:lnTo>
                    <a:pt x="253" y="314"/>
                  </a:lnTo>
                  <a:lnTo>
                    <a:pt x="255" y="316"/>
                  </a:lnTo>
                  <a:lnTo>
                    <a:pt x="257" y="318"/>
                  </a:lnTo>
                  <a:lnTo>
                    <a:pt x="258" y="319"/>
                  </a:lnTo>
                  <a:lnTo>
                    <a:pt x="258" y="319"/>
                  </a:lnTo>
                  <a:lnTo>
                    <a:pt x="259" y="319"/>
                  </a:lnTo>
                  <a:lnTo>
                    <a:pt x="262" y="319"/>
                  </a:lnTo>
                  <a:lnTo>
                    <a:pt x="263" y="319"/>
                  </a:lnTo>
                  <a:lnTo>
                    <a:pt x="264" y="321"/>
                  </a:lnTo>
                  <a:lnTo>
                    <a:pt x="264" y="324"/>
                  </a:lnTo>
                  <a:lnTo>
                    <a:pt x="265" y="325"/>
                  </a:lnTo>
                  <a:lnTo>
                    <a:pt x="269" y="326"/>
                  </a:lnTo>
                  <a:lnTo>
                    <a:pt x="270" y="327"/>
                  </a:lnTo>
                  <a:lnTo>
                    <a:pt x="272" y="329"/>
                  </a:lnTo>
                  <a:lnTo>
                    <a:pt x="273" y="331"/>
                  </a:lnTo>
                  <a:lnTo>
                    <a:pt x="276" y="335"/>
                  </a:lnTo>
                  <a:lnTo>
                    <a:pt x="280" y="339"/>
                  </a:lnTo>
                  <a:lnTo>
                    <a:pt x="283" y="343"/>
                  </a:lnTo>
                  <a:lnTo>
                    <a:pt x="287" y="347"/>
                  </a:lnTo>
                  <a:lnTo>
                    <a:pt x="288" y="349"/>
                  </a:lnTo>
                  <a:lnTo>
                    <a:pt x="288" y="350"/>
                  </a:lnTo>
                  <a:lnTo>
                    <a:pt x="288" y="353"/>
                  </a:lnTo>
                  <a:lnTo>
                    <a:pt x="290" y="355"/>
                  </a:lnTo>
                  <a:lnTo>
                    <a:pt x="300" y="363"/>
                  </a:lnTo>
                  <a:lnTo>
                    <a:pt x="314" y="378"/>
                  </a:lnTo>
                  <a:lnTo>
                    <a:pt x="318" y="383"/>
                  </a:lnTo>
                  <a:lnTo>
                    <a:pt x="321" y="385"/>
                  </a:lnTo>
                  <a:lnTo>
                    <a:pt x="324" y="387"/>
                  </a:lnTo>
                  <a:lnTo>
                    <a:pt x="329" y="391"/>
                  </a:lnTo>
                  <a:lnTo>
                    <a:pt x="337" y="391"/>
                  </a:lnTo>
                  <a:lnTo>
                    <a:pt x="340" y="394"/>
                  </a:lnTo>
                  <a:lnTo>
                    <a:pt x="342" y="397"/>
                  </a:lnTo>
                  <a:lnTo>
                    <a:pt x="340" y="407"/>
                  </a:lnTo>
                  <a:lnTo>
                    <a:pt x="342" y="414"/>
                  </a:lnTo>
                  <a:lnTo>
                    <a:pt x="345" y="419"/>
                  </a:lnTo>
                  <a:lnTo>
                    <a:pt x="349" y="422"/>
                  </a:lnTo>
                  <a:lnTo>
                    <a:pt x="351" y="423"/>
                  </a:lnTo>
                  <a:lnTo>
                    <a:pt x="352" y="424"/>
                  </a:lnTo>
                  <a:lnTo>
                    <a:pt x="353" y="426"/>
                  </a:lnTo>
                  <a:lnTo>
                    <a:pt x="353" y="428"/>
                  </a:lnTo>
                  <a:lnTo>
                    <a:pt x="354" y="431"/>
                  </a:lnTo>
                  <a:lnTo>
                    <a:pt x="355" y="432"/>
                  </a:lnTo>
                  <a:lnTo>
                    <a:pt x="356" y="433"/>
                  </a:lnTo>
                  <a:lnTo>
                    <a:pt x="369" y="441"/>
                  </a:lnTo>
                  <a:lnTo>
                    <a:pt x="370" y="442"/>
                  </a:lnTo>
                  <a:lnTo>
                    <a:pt x="372" y="446"/>
                  </a:lnTo>
                  <a:lnTo>
                    <a:pt x="375" y="452"/>
                  </a:lnTo>
                  <a:lnTo>
                    <a:pt x="376" y="455"/>
                  </a:lnTo>
                  <a:lnTo>
                    <a:pt x="373" y="458"/>
                  </a:lnTo>
                  <a:lnTo>
                    <a:pt x="368" y="458"/>
                  </a:lnTo>
                  <a:lnTo>
                    <a:pt x="366" y="457"/>
                  </a:lnTo>
                  <a:lnTo>
                    <a:pt x="364" y="458"/>
                  </a:lnTo>
                  <a:lnTo>
                    <a:pt x="362" y="456"/>
                  </a:lnTo>
                  <a:lnTo>
                    <a:pt x="360" y="454"/>
                  </a:lnTo>
                  <a:lnTo>
                    <a:pt x="360" y="453"/>
                  </a:lnTo>
                  <a:lnTo>
                    <a:pt x="359" y="451"/>
                  </a:lnTo>
                  <a:lnTo>
                    <a:pt x="358" y="450"/>
                  </a:lnTo>
                  <a:lnTo>
                    <a:pt x="359" y="448"/>
                  </a:lnTo>
                  <a:lnTo>
                    <a:pt x="361" y="447"/>
                  </a:lnTo>
                  <a:lnTo>
                    <a:pt x="360" y="446"/>
                  </a:lnTo>
                  <a:lnTo>
                    <a:pt x="358" y="447"/>
                  </a:lnTo>
                  <a:lnTo>
                    <a:pt x="356" y="448"/>
                  </a:lnTo>
                  <a:lnTo>
                    <a:pt x="354" y="449"/>
                  </a:lnTo>
                  <a:lnTo>
                    <a:pt x="355" y="449"/>
                  </a:lnTo>
                  <a:lnTo>
                    <a:pt x="357" y="447"/>
                  </a:lnTo>
                  <a:lnTo>
                    <a:pt x="356" y="447"/>
                  </a:lnTo>
                  <a:lnTo>
                    <a:pt x="355" y="447"/>
                  </a:lnTo>
                  <a:lnTo>
                    <a:pt x="354" y="446"/>
                  </a:lnTo>
                  <a:lnTo>
                    <a:pt x="354" y="446"/>
                  </a:lnTo>
                  <a:lnTo>
                    <a:pt x="354" y="445"/>
                  </a:lnTo>
                  <a:lnTo>
                    <a:pt x="354" y="444"/>
                  </a:lnTo>
                  <a:lnTo>
                    <a:pt x="354" y="443"/>
                  </a:lnTo>
                  <a:lnTo>
                    <a:pt x="352" y="445"/>
                  </a:lnTo>
                  <a:lnTo>
                    <a:pt x="349" y="442"/>
                  </a:lnTo>
                  <a:lnTo>
                    <a:pt x="344" y="435"/>
                  </a:lnTo>
                  <a:lnTo>
                    <a:pt x="331" y="428"/>
                  </a:lnTo>
                  <a:lnTo>
                    <a:pt x="328" y="426"/>
                  </a:lnTo>
                  <a:lnTo>
                    <a:pt x="327" y="425"/>
                  </a:lnTo>
                  <a:lnTo>
                    <a:pt x="326" y="425"/>
                  </a:lnTo>
                  <a:lnTo>
                    <a:pt x="325" y="423"/>
                  </a:lnTo>
                  <a:lnTo>
                    <a:pt x="324" y="422"/>
                  </a:lnTo>
                  <a:lnTo>
                    <a:pt x="324" y="422"/>
                  </a:lnTo>
                  <a:lnTo>
                    <a:pt x="323" y="422"/>
                  </a:lnTo>
                  <a:lnTo>
                    <a:pt x="322" y="421"/>
                  </a:lnTo>
                  <a:lnTo>
                    <a:pt x="321" y="419"/>
                  </a:lnTo>
                  <a:lnTo>
                    <a:pt x="320" y="417"/>
                  </a:lnTo>
                  <a:lnTo>
                    <a:pt x="320" y="416"/>
                  </a:lnTo>
                  <a:lnTo>
                    <a:pt x="318" y="416"/>
                  </a:lnTo>
                  <a:lnTo>
                    <a:pt x="318" y="416"/>
                  </a:lnTo>
                  <a:lnTo>
                    <a:pt x="310" y="405"/>
                  </a:lnTo>
                  <a:lnTo>
                    <a:pt x="307" y="403"/>
                  </a:lnTo>
                  <a:lnTo>
                    <a:pt x="306" y="403"/>
                  </a:lnTo>
                  <a:lnTo>
                    <a:pt x="306" y="402"/>
                  </a:lnTo>
                  <a:lnTo>
                    <a:pt x="305" y="401"/>
                  </a:lnTo>
                  <a:lnTo>
                    <a:pt x="294" y="399"/>
                  </a:lnTo>
                  <a:lnTo>
                    <a:pt x="288" y="397"/>
                  </a:lnTo>
                  <a:lnTo>
                    <a:pt x="282" y="396"/>
                  </a:lnTo>
                  <a:lnTo>
                    <a:pt x="274" y="390"/>
                  </a:lnTo>
                  <a:lnTo>
                    <a:pt x="274" y="389"/>
                  </a:lnTo>
                  <a:lnTo>
                    <a:pt x="273" y="388"/>
                  </a:lnTo>
                  <a:lnTo>
                    <a:pt x="272" y="388"/>
                  </a:lnTo>
                  <a:lnTo>
                    <a:pt x="271" y="388"/>
                  </a:lnTo>
                  <a:lnTo>
                    <a:pt x="271" y="389"/>
                  </a:lnTo>
                  <a:lnTo>
                    <a:pt x="268" y="388"/>
                  </a:lnTo>
                  <a:lnTo>
                    <a:pt x="261" y="388"/>
                  </a:lnTo>
                  <a:lnTo>
                    <a:pt x="261" y="387"/>
                  </a:lnTo>
                  <a:lnTo>
                    <a:pt x="263" y="387"/>
                  </a:lnTo>
                  <a:lnTo>
                    <a:pt x="264" y="386"/>
                  </a:lnTo>
                  <a:lnTo>
                    <a:pt x="267" y="385"/>
                  </a:lnTo>
                  <a:lnTo>
                    <a:pt x="268" y="385"/>
                  </a:lnTo>
                  <a:lnTo>
                    <a:pt x="267" y="384"/>
                  </a:lnTo>
                  <a:lnTo>
                    <a:pt x="264" y="383"/>
                  </a:lnTo>
                  <a:lnTo>
                    <a:pt x="256" y="383"/>
                  </a:lnTo>
                  <a:lnTo>
                    <a:pt x="255" y="383"/>
                  </a:lnTo>
                  <a:lnTo>
                    <a:pt x="253" y="384"/>
                  </a:lnTo>
                  <a:lnTo>
                    <a:pt x="252" y="385"/>
                  </a:lnTo>
                  <a:lnTo>
                    <a:pt x="251" y="385"/>
                  </a:lnTo>
                  <a:lnTo>
                    <a:pt x="247" y="385"/>
                  </a:lnTo>
                  <a:lnTo>
                    <a:pt x="236" y="386"/>
                  </a:lnTo>
                  <a:lnTo>
                    <a:pt x="236" y="387"/>
                  </a:lnTo>
                  <a:lnTo>
                    <a:pt x="239" y="388"/>
                  </a:lnTo>
                  <a:lnTo>
                    <a:pt x="240" y="389"/>
                  </a:lnTo>
                  <a:lnTo>
                    <a:pt x="241" y="391"/>
                  </a:lnTo>
                  <a:lnTo>
                    <a:pt x="235" y="391"/>
                  </a:lnTo>
                  <a:lnTo>
                    <a:pt x="236" y="391"/>
                  </a:lnTo>
                  <a:lnTo>
                    <a:pt x="234" y="391"/>
                  </a:lnTo>
                  <a:lnTo>
                    <a:pt x="232" y="391"/>
                  </a:lnTo>
                  <a:lnTo>
                    <a:pt x="229" y="391"/>
                  </a:lnTo>
                  <a:lnTo>
                    <a:pt x="228" y="390"/>
                  </a:lnTo>
                  <a:lnTo>
                    <a:pt x="227" y="389"/>
                  </a:lnTo>
                  <a:lnTo>
                    <a:pt x="226" y="389"/>
                  </a:lnTo>
                  <a:lnTo>
                    <a:pt x="226" y="390"/>
                  </a:lnTo>
                  <a:lnTo>
                    <a:pt x="225" y="389"/>
                  </a:lnTo>
                  <a:lnTo>
                    <a:pt x="223" y="389"/>
                  </a:lnTo>
                  <a:lnTo>
                    <a:pt x="222" y="388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2" y="387"/>
                  </a:lnTo>
                  <a:lnTo>
                    <a:pt x="223" y="387"/>
                  </a:lnTo>
                  <a:lnTo>
                    <a:pt x="224" y="386"/>
                  </a:lnTo>
                  <a:lnTo>
                    <a:pt x="224" y="385"/>
                  </a:lnTo>
                  <a:lnTo>
                    <a:pt x="224" y="385"/>
                  </a:lnTo>
                  <a:lnTo>
                    <a:pt x="224" y="384"/>
                  </a:lnTo>
                  <a:lnTo>
                    <a:pt x="223" y="384"/>
                  </a:lnTo>
                  <a:lnTo>
                    <a:pt x="222" y="384"/>
                  </a:lnTo>
                  <a:lnTo>
                    <a:pt x="222" y="385"/>
                  </a:lnTo>
                  <a:lnTo>
                    <a:pt x="222" y="383"/>
                  </a:lnTo>
                  <a:lnTo>
                    <a:pt x="221" y="383"/>
                  </a:lnTo>
                  <a:lnTo>
                    <a:pt x="219" y="382"/>
                  </a:lnTo>
                  <a:lnTo>
                    <a:pt x="220" y="382"/>
                  </a:lnTo>
                  <a:lnTo>
                    <a:pt x="221" y="381"/>
                  </a:lnTo>
                  <a:lnTo>
                    <a:pt x="220" y="380"/>
                  </a:lnTo>
                  <a:lnTo>
                    <a:pt x="218" y="380"/>
                  </a:lnTo>
                  <a:lnTo>
                    <a:pt x="218" y="379"/>
                  </a:lnTo>
                  <a:lnTo>
                    <a:pt x="218" y="379"/>
                  </a:lnTo>
                  <a:lnTo>
                    <a:pt x="219" y="379"/>
                  </a:lnTo>
                  <a:lnTo>
                    <a:pt x="218" y="378"/>
                  </a:lnTo>
                  <a:lnTo>
                    <a:pt x="219" y="377"/>
                  </a:lnTo>
                  <a:lnTo>
                    <a:pt x="218" y="376"/>
                  </a:lnTo>
                  <a:lnTo>
                    <a:pt x="219" y="375"/>
                  </a:lnTo>
                  <a:lnTo>
                    <a:pt x="218" y="373"/>
                  </a:lnTo>
                  <a:lnTo>
                    <a:pt x="219" y="373"/>
                  </a:lnTo>
                  <a:lnTo>
                    <a:pt x="222" y="373"/>
                  </a:lnTo>
                  <a:lnTo>
                    <a:pt x="222" y="372"/>
                  </a:lnTo>
                  <a:lnTo>
                    <a:pt x="218" y="371"/>
                  </a:lnTo>
                  <a:lnTo>
                    <a:pt x="217" y="371"/>
                  </a:lnTo>
                  <a:lnTo>
                    <a:pt x="218" y="370"/>
                  </a:lnTo>
                  <a:lnTo>
                    <a:pt x="219" y="370"/>
                  </a:lnTo>
                  <a:lnTo>
                    <a:pt x="220" y="370"/>
                  </a:lnTo>
                  <a:lnTo>
                    <a:pt x="221" y="371"/>
                  </a:lnTo>
                  <a:lnTo>
                    <a:pt x="222" y="370"/>
                  </a:lnTo>
                  <a:lnTo>
                    <a:pt x="221" y="369"/>
                  </a:lnTo>
                  <a:lnTo>
                    <a:pt x="221" y="368"/>
                  </a:lnTo>
                  <a:lnTo>
                    <a:pt x="219" y="368"/>
                  </a:lnTo>
                  <a:lnTo>
                    <a:pt x="221" y="367"/>
                  </a:lnTo>
                  <a:lnTo>
                    <a:pt x="222" y="367"/>
                  </a:lnTo>
                  <a:lnTo>
                    <a:pt x="221" y="366"/>
                  </a:lnTo>
                  <a:lnTo>
                    <a:pt x="220" y="365"/>
                  </a:lnTo>
                  <a:lnTo>
                    <a:pt x="220" y="367"/>
                  </a:lnTo>
                  <a:lnTo>
                    <a:pt x="219" y="367"/>
                  </a:lnTo>
                  <a:lnTo>
                    <a:pt x="217" y="365"/>
                  </a:lnTo>
                  <a:lnTo>
                    <a:pt x="216" y="364"/>
                  </a:lnTo>
                  <a:lnTo>
                    <a:pt x="215" y="364"/>
                  </a:lnTo>
                  <a:lnTo>
                    <a:pt x="214" y="364"/>
                  </a:lnTo>
                  <a:lnTo>
                    <a:pt x="213" y="363"/>
                  </a:lnTo>
                  <a:lnTo>
                    <a:pt x="212" y="361"/>
                  </a:lnTo>
                  <a:lnTo>
                    <a:pt x="211" y="361"/>
                  </a:lnTo>
                  <a:lnTo>
                    <a:pt x="208" y="358"/>
                  </a:lnTo>
                  <a:lnTo>
                    <a:pt x="207" y="357"/>
                  </a:lnTo>
                  <a:lnTo>
                    <a:pt x="205" y="356"/>
                  </a:lnTo>
                  <a:lnTo>
                    <a:pt x="199" y="356"/>
                  </a:lnTo>
                  <a:lnTo>
                    <a:pt x="198" y="355"/>
                  </a:lnTo>
                  <a:lnTo>
                    <a:pt x="197" y="352"/>
                  </a:lnTo>
                  <a:lnTo>
                    <a:pt x="195" y="351"/>
                  </a:lnTo>
                  <a:lnTo>
                    <a:pt x="192" y="350"/>
                  </a:lnTo>
                  <a:lnTo>
                    <a:pt x="191" y="349"/>
                  </a:lnTo>
                  <a:lnTo>
                    <a:pt x="194" y="349"/>
                  </a:lnTo>
                  <a:lnTo>
                    <a:pt x="195" y="350"/>
                  </a:lnTo>
                  <a:lnTo>
                    <a:pt x="197" y="350"/>
                  </a:lnTo>
                  <a:lnTo>
                    <a:pt x="197" y="349"/>
                  </a:lnTo>
                  <a:lnTo>
                    <a:pt x="196" y="349"/>
                  </a:lnTo>
                  <a:lnTo>
                    <a:pt x="195" y="349"/>
                  </a:lnTo>
                  <a:lnTo>
                    <a:pt x="193" y="347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39"/>
                  </a:lnTo>
                  <a:lnTo>
                    <a:pt x="181" y="337"/>
                  </a:lnTo>
                  <a:lnTo>
                    <a:pt x="180" y="337"/>
                  </a:lnTo>
                  <a:lnTo>
                    <a:pt x="179" y="337"/>
                  </a:lnTo>
                  <a:lnTo>
                    <a:pt x="178" y="337"/>
                  </a:lnTo>
                  <a:lnTo>
                    <a:pt x="177" y="337"/>
                  </a:lnTo>
                  <a:lnTo>
                    <a:pt x="176" y="336"/>
                  </a:lnTo>
                  <a:lnTo>
                    <a:pt x="176" y="335"/>
                  </a:lnTo>
                  <a:lnTo>
                    <a:pt x="175" y="334"/>
                  </a:lnTo>
                  <a:lnTo>
                    <a:pt x="175" y="333"/>
                  </a:lnTo>
                  <a:lnTo>
                    <a:pt x="170" y="327"/>
                  </a:lnTo>
                  <a:lnTo>
                    <a:pt x="168" y="324"/>
                  </a:lnTo>
                  <a:lnTo>
                    <a:pt x="166" y="322"/>
                  </a:lnTo>
                  <a:lnTo>
                    <a:pt x="164" y="321"/>
                  </a:lnTo>
                  <a:lnTo>
                    <a:pt x="161" y="316"/>
                  </a:lnTo>
                  <a:lnTo>
                    <a:pt x="156" y="312"/>
                  </a:lnTo>
                  <a:lnTo>
                    <a:pt x="156" y="311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5" y="308"/>
                  </a:lnTo>
                  <a:lnTo>
                    <a:pt x="153" y="307"/>
                  </a:lnTo>
                  <a:lnTo>
                    <a:pt x="149" y="302"/>
                  </a:lnTo>
                  <a:lnTo>
                    <a:pt x="150" y="300"/>
                  </a:lnTo>
                  <a:lnTo>
                    <a:pt x="149" y="297"/>
                  </a:lnTo>
                  <a:lnTo>
                    <a:pt x="147" y="295"/>
                  </a:lnTo>
                  <a:lnTo>
                    <a:pt x="145" y="294"/>
                  </a:lnTo>
                  <a:lnTo>
                    <a:pt x="146" y="292"/>
                  </a:lnTo>
                  <a:lnTo>
                    <a:pt x="148" y="291"/>
                  </a:lnTo>
                  <a:lnTo>
                    <a:pt x="150" y="291"/>
                  </a:lnTo>
                  <a:lnTo>
                    <a:pt x="150" y="294"/>
                  </a:lnTo>
                  <a:lnTo>
                    <a:pt x="151" y="295"/>
                  </a:lnTo>
                  <a:lnTo>
                    <a:pt x="153" y="295"/>
                  </a:lnTo>
                  <a:lnTo>
                    <a:pt x="154" y="292"/>
                  </a:lnTo>
                  <a:lnTo>
                    <a:pt x="152" y="291"/>
                  </a:lnTo>
                  <a:lnTo>
                    <a:pt x="153" y="290"/>
                  </a:lnTo>
                  <a:lnTo>
                    <a:pt x="153" y="291"/>
                  </a:lnTo>
                  <a:lnTo>
                    <a:pt x="154" y="291"/>
                  </a:lnTo>
                  <a:lnTo>
                    <a:pt x="154" y="289"/>
                  </a:lnTo>
                  <a:lnTo>
                    <a:pt x="153" y="289"/>
                  </a:lnTo>
                  <a:lnTo>
                    <a:pt x="157" y="292"/>
                  </a:lnTo>
                  <a:lnTo>
                    <a:pt x="160" y="295"/>
                  </a:lnTo>
                  <a:lnTo>
                    <a:pt x="161" y="295"/>
                  </a:lnTo>
                  <a:lnTo>
                    <a:pt x="162" y="295"/>
                  </a:lnTo>
                  <a:lnTo>
                    <a:pt x="161" y="291"/>
                  </a:lnTo>
                  <a:lnTo>
                    <a:pt x="162" y="290"/>
                  </a:lnTo>
                  <a:lnTo>
                    <a:pt x="162" y="289"/>
                  </a:lnTo>
                  <a:lnTo>
                    <a:pt x="162" y="289"/>
                  </a:lnTo>
                  <a:lnTo>
                    <a:pt x="161" y="288"/>
                  </a:lnTo>
                  <a:lnTo>
                    <a:pt x="160" y="286"/>
                  </a:lnTo>
                  <a:lnTo>
                    <a:pt x="159" y="285"/>
                  </a:lnTo>
                  <a:lnTo>
                    <a:pt x="161" y="285"/>
                  </a:lnTo>
                  <a:lnTo>
                    <a:pt x="163" y="288"/>
                  </a:lnTo>
                  <a:lnTo>
                    <a:pt x="166" y="289"/>
                  </a:lnTo>
                  <a:lnTo>
                    <a:pt x="172" y="293"/>
                  </a:lnTo>
                  <a:lnTo>
                    <a:pt x="174" y="293"/>
                  </a:lnTo>
                  <a:lnTo>
                    <a:pt x="180" y="294"/>
                  </a:lnTo>
                  <a:lnTo>
                    <a:pt x="183" y="294"/>
                  </a:lnTo>
                  <a:lnTo>
                    <a:pt x="183" y="293"/>
                  </a:lnTo>
                  <a:lnTo>
                    <a:pt x="182" y="292"/>
                  </a:lnTo>
                  <a:lnTo>
                    <a:pt x="176" y="291"/>
                  </a:lnTo>
                  <a:lnTo>
                    <a:pt x="175" y="290"/>
                  </a:lnTo>
                  <a:lnTo>
                    <a:pt x="173" y="287"/>
                  </a:lnTo>
                  <a:lnTo>
                    <a:pt x="172" y="286"/>
                  </a:lnTo>
                  <a:lnTo>
                    <a:pt x="163" y="282"/>
                  </a:lnTo>
                  <a:lnTo>
                    <a:pt x="162" y="281"/>
                  </a:lnTo>
                  <a:lnTo>
                    <a:pt x="150" y="268"/>
                  </a:lnTo>
                  <a:lnTo>
                    <a:pt x="145" y="262"/>
                  </a:lnTo>
                  <a:lnTo>
                    <a:pt x="143" y="259"/>
                  </a:lnTo>
                  <a:lnTo>
                    <a:pt x="140" y="258"/>
                  </a:lnTo>
                  <a:lnTo>
                    <a:pt x="139" y="258"/>
                  </a:lnTo>
                  <a:lnTo>
                    <a:pt x="137" y="255"/>
                  </a:lnTo>
                  <a:lnTo>
                    <a:pt x="136" y="255"/>
                  </a:lnTo>
                  <a:lnTo>
                    <a:pt x="136" y="253"/>
                  </a:lnTo>
                  <a:lnTo>
                    <a:pt x="126" y="240"/>
                  </a:lnTo>
                  <a:lnTo>
                    <a:pt x="125" y="235"/>
                  </a:lnTo>
                  <a:lnTo>
                    <a:pt x="126" y="234"/>
                  </a:lnTo>
                  <a:lnTo>
                    <a:pt x="126" y="232"/>
                  </a:lnTo>
                  <a:lnTo>
                    <a:pt x="126" y="229"/>
                  </a:lnTo>
                  <a:lnTo>
                    <a:pt x="125" y="227"/>
                  </a:lnTo>
                  <a:lnTo>
                    <a:pt x="125" y="220"/>
                  </a:lnTo>
                  <a:lnTo>
                    <a:pt x="125" y="218"/>
                  </a:lnTo>
                  <a:lnTo>
                    <a:pt x="126" y="210"/>
                  </a:lnTo>
                  <a:lnTo>
                    <a:pt x="127" y="208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2" y="191"/>
                  </a:lnTo>
                  <a:lnTo>
                    <a:pt x="122" y="188"/>
                  </a:lnTo>
                  <a:lnTo>
                    <a:pt x="121" y="187"/>
                  </a:lnTo>
                  <a:lnTo>
                    <a:pt x="120" y="186"/>
                  </a:lnTo>
                  <a:lnTo>
                    <a:pt x="114" y="182"/>
                  </a:lnTo>
                  <a:lnTo>
                    <a:pt x="104" y="175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7" y="167"/>
                  </a:lnTo>
                  <a:lnTo>
                    <a:pt x="96" y="165"/>
                  </a:lnTo>
                  <a:lnTo>
                    <a:pt x="97" y="163"/>
                  </a:lnTo>
                  <a:lnTo>
                    <a:pt x="96" y="163"/>
                  </a:lnTo>
                  <a:lnTo>
                    <a:pt x="93" y="160"/>
                  </a:lnTo>
                  <a:lnTo>
                    <a:pt x="95" y="163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4" y="164"/>
                  </a:lnTo>
                  <a:lnTo>
                    <a:pt x="93" y="164"/>
                  </a:lnTo>
                  <a:lnTo>
                    <a:pt x="92" y="163"/>
                  </a:lnTo>
                  <a:lnTo>
                    <a:pt x="91" y="162"/>
                  </a:lnTo>
                  <a:lnTo>
                    <a:pt x="82" y="157"/>
                  </a:lnTo>
                  <a:lnTo>
                    <a:pt x="78" y="157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2" y="159"/>
                  </a:lnTo>
                  <a:lnTo>
                    <a:pt x="70" y="163"/>
                  </a:lnTo>
                  <a:lnTo>
                    <a:pt x="68" y="168"/>
                  </a:lnTo>
                  <a:lnTo>
                    <a:pt x="67" y="176"/>
                  </a:lnTo>
                  <a:lnTo>
                    <a:pt x="66" y="181"/>
                  </a:lnTo>
                  <a:lnTo>
                    <a:pt x="66" y="181"/>
                  </a:lnTo>
                  <a:lnTo>
                    <a:pt x="64" y="184"/>
                  </a:lnTo>
                  <a:lnTo>
                    <a:pt x="61" y="183"/>
                  </a:lnTo>
                  <a:lnTo>
                    <a:pt x="63" y="185"/>
                  </a:lnTo>
                  <a:lnTo>
                    <a:pt x="63" y="187"/>
                  </a:lnTo>
                  <a:lnTo>
                    <a:pt x="61" y="188"/>
                  </a:lnTo>
                  <a:lnTo>
                    <a:pt x="60" y="190"/>
                  </a:lnTo>
                  <a:lnTo>
                    <a:pt x="60" y="189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60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8" y="193"/>
                  </a:lnTo>
                  <a:lnTo>
                    <a:pt x="58" y="193"/>
                  </a:lnTo>
                  <a:lnTo>
                    <a:pt x="60" y="195"/>
                  </a:lnTo>
                  <a:lnTo>
                    <a:pt x="60" y="198"/>
                  </a:lnTo>
                  <a:lnTo>
                    <a:pt x="60" y="201"/>
                  </a:lnTo>
                  <a:lnTo>
                    <a:pt x="59" y="203"/>
                  </a:lnTo>
                  <a:lnTo>
                    <a:pt x="58" y="204"/>
                  </a:lnTo>
                  <a:lnTo>
                    <a:pt x="57" y="204"/>
                  </a:lnTo>
                  <a:lnTo>
                    <a:pt x="56" y="204"/>
                  </a:lnTo>
                  <a:lnTo>
                    <a:pt x="55" y="203"/>
                  </a:lnTo>
                  <a:lnTo>
                    <a:pt x="54" y="204"/>
                  </a:lnTo>
                  <a:lnTo>
                    <a:pt x="54" y="205"/>
                  </a:lnTo>
                  <a:lnTo>
                    <a:pt x="53" y="205"/>
                  </a:lnTo>
                  <a:lnTo>
                    <a:pt x="52" y="206"/>
                  </a:lnTo>
                  <a:lnTo>
                    <a:pt x="51" y="206"/>
                  </a:lnTo>
                  <a:lnTo>
                    <a:pt x="52" y="205"/>
                  </a:lnTo>
                  <a:lnTo>
                    <a:pt x="53" y="203"/>
                  </a:lnTo>
                  <a:lnTo>
                    <a:pt x="53" y="202"/>
                  </a:lnTo>
                  <a:lnTo>
                    <a:pt x="52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0" y="195"/>
                  </a:lnTo>
                  <a:lnTo>
                    <a:pt x="48" y="195"/>
                  </a:lnTo>
                  <a:lnTo>
                    <a:pt x="49" y="197"/>
                  </a:lnTo>
                  <a:lnTo>
                    <a:pt x="48" y="199"/>
                  </a:lnTo>
                  <a:lnTo>
                    <a:pt x="49" y="200"/>
                  </a:lnTo>
                  <a:lnTo>
                    <a:pt x="50" y="200"/>
                  </a:lnTo>
                  <a:lnTo>
                    <a:pt x="51" y="201"/>
                  </a:lnTo>
                  <a:lnTo>
                    <a:pt x="52" y="201"/>
                  </a:lnTo>
                  <a:lnTo>
                    <a:pt x="52" y="202"/>
                  </a:lnTo>
                  <a:lnTo>
                    <a:pt x="51" y="203"/>
                  </a:lnTo>
                  <a:lnTo>
                    <a:pt x="50" y="205"/>
                  </a:lnTo>
                  <a:lnTo>
                    <a:pt x="49" y="206"/>
                  </a:lnTo>
                  <a:lnTo>
                    <a:pt x="48" y="205"/>
                  </a:lnTo>
                  <a:lnTo>
                    <a:pt x="48" y="206"/>
                  </a:lnTo>
                  <a:lnTo>
                    <a:pt x="48" y="208"/>
                  </a:lnTo>
                  <a:lnTo>
                    <a:pt x="48" y="209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7" y="212"/>
                  </a:lnTo>
                  <a:lnTo>
                    <a:pt x="48" y="212"/>
                  </a:lnTo>
                  <a:lnTo>
                    <a:pt x="47" y="213"/>
                  </a:lnTo>
                  <a:lnTo>
                    <a:pt x="46" y="212"/>
                  </a:lnTo>
                  <a:lnTo>
                    <a:pt x="44" y="213"/>
                  </a:lnTo>
                  <a:lnTo>
                    <a:pt x="42" y="213"/>
                  </a:lnTo>
                  <a:lnTo>
                    <a:pt x="43" y="213"/>
                  </a:lnTo>
                  <a:lnTo>
                    <a:pt x="44" y="214"/>
                  </a:lnTo>
                  <a:lnTo>
                    <a:pt x="44" y="216"/>
                  </a:lnTo>
                  <a:lnTo>
                    <a:pt x="44" y="217"/>
                  </a:lnTo>
                  <a:lnTo>
                    <a:pt x="43" y="218"/>
                  </a:lnTo>
                  <a:lnTo>
                    <a:pt x="42" y="220"/>
                  </a:lnTo>
                  <a:lnTo>
                    <a:pt x="43" y="221"/>
                  </a:lnTo>
                  <a:lnTo>
                    <a:pt x="42" y="223"/>
                  </a:lnTo>
                  <a:lnTo>
                    <a:pt x="43" y="223"/>
                  </a:lnTo>
                  <a:lnTo>
                    <a:pt x="44" y="223"/>
                  </a:lnTo>
                  <a:lnTo>
                    <a:pt x="45" y="223"/>
                  </a:lnTo>
                  <a:lnTo>
                    <a:pt x="45" y="224"/>
                  </a:lnTo>
                  <a:lnTo>
                    <a:pt x="42" y="224"/>
                  </a:lnTo>
                  <a:lnTo>
                    <a:pt x="41" y="224"/>
                  </a:lnTo>
                  <a:lnTo>
                    <a:pt x="39" y="223"/>
                  </a:lnTo>
                  <a:lnTo>
                    <a:pt x="38" y="224"/>
                  </a:lnTo>
                  <a:lnTo>
                    <a:pt x="38" y="222"/>
                  </a:lnTo>
                  <a:lnTo>
                    <a:pt x="37" y="222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35" y="223"/>
                  </a:lnTo>
                  <a:lnTo>
                    <a:pt x="36" y="223"/>
                  </a:lnTo>
                  <a:lnTo>
                    <a:pt x="36" y="223"/>
                  </a:lnTo>
                  <a:lnTo>
                    <a:pt x="37" y="224"/>
                  </a:lnTo>
                  <a:lnTo>
                    <a:pt x="36" y="226"/>
                  </a:lnTo>
                  <a:lnTo>
                    <a:pt x="37" y="228"/>
                  </a:lnTo>
                  <a:lnTo>
                    <a:pt x="38" y="229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6" y="226"/>
                  </a:lnTo>
                  <a:lnTo>
                    <a:pt x="36" y="224"/>
                  </a:lnTo>
                  <a:lnTo>
                    <a:pt x="36" y="223"/>
                  </a:lnTo>
                  <a:lnTo>
                    <a:pt x="32" y="223"/>
                  </a:lnTo>
                  <a:lnTo>
                    <a:pt x="31" y="223"/>
                  </a:lnTo>
                  <a:lnTo>
                    <a:pt x="32" y="222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1" y="220"/>
                  </a:lnTo>
                  <a:lnTo>
                    <a:pt x="31" y="219"/>
                  </a:lnTo>
                  <a:lnTo>
                    <a:pt x="30" y="219"/>
                  </a:lnTo>
                  <a:lnTo>
                    <a:pt x="29" y="218"/>
                  </a:lnTo>
                  <a:lnTo>
                    <a:pt x="27" y="217"/>
                  </a:lnTo>
                  <a:lnTo>
                    <a:pt x="26" y="216"/>
                  </a:lnTo>
                  <a:lnTo>
                    <a:pt x="27" y="216"/>
                  </a:lnTo>
                  <a:lnTo>
                    <a:pt x="28" y="217"/>
                  </a:lnTo>
                  <a:lnTo>
                    <a:pt x="29" y="217"/>
                  </a:lnTo>
                  <a:lnTo>
                    <a:pt x="30" y="217"/>
                  </a:lnTo>
                  <a:lnTo>
                    <a:pt x="31" y="215"/>
                  </a:lnTo>
                  <a:lnTo>
                    <a:pt x="29" y="215"/>
                  </a:lnTo>
                  <a:lnTo>
                    <a:pt x="28" y="215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8" y="211"/>
                  </a:lnTo>
                  <a:lnTo>
                    <a:pt x="27" y="210"/>
                  </a:lnTo>
                  <a:lnTo>
                    <a:pt x="24" y="205"/>
                  </a:lnTo>
                  <a:lnTo>
                    <a:pt x="21" y="201"/>
                  </a:lnTo>
                  <a:lnTo>
                    <a:pt x="17" y="194"/>
                  </a:lnTo>
                  <a:lnTo>
                    <a:pt x="16" y="193"/>
                  </a:lnTo>
                  <a:lnTo>
                    <a:pt x="15" y="193"/>
                  </a:lnTo>
                  <a:lnTo>
                    <a:pt x="13" y="191"/>
                  </a:lnTo>
                  <a:lnTo>
                    <a:pt x="12" y="191"/>
                  </a:lnTo>
                  <a:lnTo>
                    <a:pt x="12" y="190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10" y="185"/>
                  </a:lnTo>
                  <a:lnTo>
                    <a:pt x="12" y="184"/>
                  </a:lnTo>
                  <a:lnTo>
                    <a:pt x="20" y="183"/>
                  </a:lnTo>
                  <a:lnTo>
                    <a:pt x="18" y="182"/>
                  </a:lnTo>
                  <a:lnTo>
                    <a:pt x="17" y="182"/>
                  </a:lnTo>
                  <a:lnTo>
                    <a:pt x="12" y="182"/>
                  </a:lnTo>
                  <a:lnTo>
                    <a:pt x="10" y="183"/>
                  </a:lnTo>
                  <a:lnTo>
                    <a:pt x="9" y="182"/>
                  </a:lnTo>
                  <a:lnTo>
                    <a:pt x="9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8"/>
                  </a:lnTo>
                  <a:lnTo>
                    <a:pt x="8" y="178"/>
                  </a:lnTo>
                  <a:lnTo>
                    <a:pt x="8" y="177"/>
                  </a:lnTo>
                  <a:lnTo>
                    <a:pt x="9" y="176"/>
                  </a:lnTo>
                  <a:lnTo>
                    <a:pt x="8" y="175"/>
                  </a:lnTo>
                  <a:lnTo>
                    <a:pt x="7" y="175"/>
                  </a:lnTo>
                  <a:lnTo>
                    <a:pt x="7" y="175"/>
                  </a:lnTo>
                  <a:lnTo>
                    <a:pt x="8" y="174"/>
                  </a:lnTo>
                  <a:lnTo>
                    <a:pt x="9" y="173"/>
                  </a:lnTo>
                  <a:lnTo>
                    <a:pt x="9" y="172"/>
                  </a:lnTo>
                  <a:lnTo>
                    <a:pt x="8" y="171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8" y="167"/>
                  </a:lnTo>
                  <a:lnTo>
                    <a:pt x="7" y="166"/>
                  </a:lnTo>
                  <a:lnTo>
                    <a:pt x="7" y="165"/>
                  </a:lnTo>
                  <a:lnTo>
                    <a:pt x="8" y="164"/>
                  </a:lnTo>
                  <a:lnTo>
                    <a:pt x="9" y="164"/>
                  </a:lnTo>
                  <a:lnTo>
                    <a:pt x="9" y="163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7" y="162"/>
                  </a:lnTo>
                  <a:lnTo>
                    <a:pt x="7" y="161"/>
                  </a:lnTo>
                  <a:lnTo>
                    <a:pt x="8" y="161"/>
                  </a:lnTo>
                  <a:lnTo>
                    <a:pt x="9" y="161"/>
                  </a:lnTo>
                  <a:lnTo>
                    <a:pt x="10" y="159"/>
                  </a:lnTo>
                  <a:lnTo>
                    <a:pt x="9" y="159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5" y="154"/>
                  </a:lnTo>
                  <a:lnTo>
                    <a:pt x="5" y="153"/>
                  </a:lnTo>
                  <a:lnTo>
                    <a:pt x="4" y="152"/>
                  </a:lnTo>
                  <a:lnTo>
                    <a:pt x="1" y="145"/>
                  </a:lnTo>
                  <a:lnTo>
                    <a:pt x="2" y="144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6" y="138"/>
                  </a:lnTo>
                  <a:lnTo>
                    <a:pt x="8" y="138"/>
                  </a:lnTo>
                  <a:lnTo>
                    <a:pt x="12" y="141"/>
                  </a:lnTo>
                  <a:lnTo>
                    <a:pt x="13" y="141"/>
                  </a:lnTo>
                  <a:lnTo>
                    <a:pt x="14" y="141"/>
                  </a:lnTo>
                  <a:lnTo>
                    <a:pt x="24" y="141"/>
                  </a:lnTo>
                  <a:lnTo>
                    <a:pt x="28" y="144"/>
                  </a:lnTo>
                  <a:lnTo>
                    <a:pt x="29" y="145"/>
                  </a:lnTo>
                  <a:lnTo>
                    <a:pt x="30" y="145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42" y="141"/>
                  </a:lnTo>
                  <a:lnTo>
                    <a:pt x="43" y="139"/>
                  </a:lnTo>
                  <a:lnTo>
                    <a:pt x="42" y="137"/>
                  </a:lnTo>
                  <a:lnTo>
                    <a:pt x="42" y="136"/>
                  </a:lnTo>
                  <a:lnTo>
                    <a:pt x="42" y="135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7" y="135"/>
                  </a:lnTo>
                  <a:lnTo>
                    <a:pt x="48" y="136"/>
                  </a:lnTo>
                  <a:lnTo>
                    <a:pt x="49" y="137"/>
                  </a:lnTo>
                  <a:lnTo>
                    <a:pt x="51" y="139"/>
                  </a:lnTo>
                  <a:lnTo>
                    <a:pt x="54" y="139"/>
                  </a:lnTo>
                  <a:lnTo>
                    <a:pt x="56" y="139"/>
                  </a:lnTo>
                  <a:lnTo>
                    <a:pt x="59" y="139"/>
                  </a:lnTo>
                  <a:lnTo>
                    <a:pt x="63" y="137"/>
                  </a:lnTo>
                  <a:lnTo>
                    <a:pt x="65" y="137"/>
                  </a:lnTo>
                  <a:lnTo>
                    <a:pt x="67" y="137"/>
                  </a:lnTo>
                  <a:lnTo>
                    <a:pt x="71" y="139"/>
                  </a:lnTo>
                  <a:lnTo>
                    <a:pt x="75" y="139"/>
                  </a:lnTo>
                  <a:lnTo>
                    <a:pt x="78" y="139"/>
                  </a:lnTo>
                  <a:lnTo>
                    <a:pt x="82" y="137"/>
                  </a:lnTo>
                  <a:lnTo>
                    <a:pt x="84" y="135"/>
                  </a:lnTo>
                  <a:lnTo>
                    <a:pt x="88" y="133"/>
                  </a:lnTo>
                  <a:lnTo>
                    <a:pt x="89" y="131"/>
                  </a:lnTo>
                  <a:lnTo>
                    <a:pt x="89" y="129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91" y="122"/>
                  </a:lnTo>
                  <a:lnTo>
                    <a:pt x="93" y="120"/>
                  </a:lnTo>
                  <a:lnTo>
                    <a:pt x="94" y="119"/>
                  </a:lnTo>
                  <a:lnTo>
                    <a:pt x="96" y="116"/>
                  </a:lnTo>
                  <a:lnTo>
                    <a:pt x="96" y="115"/>
                  </a:lnTo>
                  <a:lnTo>
                    <a:pt x="97" y="115"/>
                  </a:lnTo>
                  <a:lnTo>
                    <a:pt x="98" y="115"/>
                  </a:lnTo>
                  <a:lnTo>
                    <a:pt x="99" y="117"/>
                  </a:lnTo>
                  <a:lnTo>
                    <a:pt x="99" y="120"/>
                  </a:lnTo>
                  <a:lnTo>
                    <a:pt x="99" y="121"/>
                  </a:lnTo>
                  <a:lnTo>
                    <a:pt x="100" y="123"/>
                  </a:lnTo>
                  <a:lnTo>
                    <a:pt x="101" y="124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6" y="128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32"/>
                  </a:lnTo>
                  <a:lnTo>
                    <a:pt x="108" y="133"/>
                  </a:lnTo>
                  <a:lnTo>
                    <a:pt x="115" y="137"/>
                  </a:lnTo>
                  <a:lnTo>
                    <a:pt x="117" y="140"/>
                  </a:lnTo>
                  <a:lnTo>
                    <a:pt x="120" y="141"/>
                  </a:lnTo>
                  <a:lnTo>
                    <a:pt x="125" y="140"/>
                  </a:lnTo>
                  <a:lnTo>
                    <a:pt x="126" y="137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2" y="137"/>
                  </a:lnTo>
                  <a:lnTo>
                    <a:pt x="133" y="137"/>
                  </a:lnTo>
                  <a:lnTo>
                    <a:pt x="134" y="138"/>
                  </a:lnTo>
                  <a:lnTo>
                    <a:pt x="135" y="138"/>
                  </a:lnTo>
                  <a:lnTo>
                    <a:pt x="136" y="139"/>
                  </a:lnTo>
                  <a:lnTo>
                    <a:pt x="140" y="139"/>
                  </a:lnTo>
                  <a:lnTo>
                    <a:pt x="141" y="139"/>
                  </a:lnTo>
                  <a:lnTo>
                    <a:pt x="148" y="145"/>
                  </a:lnTo>
                  <a:lnTo>
                    <a:pt x="152" y="145"/>
                  </a:lnTo>
                  <a:lnTo>
                    <a:pt x="156" y="145"/>
                  </a:lnTo>
                  <a:lnTo>
                    <a:pt x="161" y="143"/>
                  </a:lnTo>
                  <a:lnTo>
                    <a:pt x="163" y="143"/>
                  </a:lnTo>
                  <a:lnTo>
                    <a:pt x="165" y="142"/>
                  </a:lnTo>
                  <a:lnTo>
                    <a:pt x="166" y="141"/>
                  </a:lnTo>
                  <a:lnTo>
                    <a:pt x="167" y="139"/>
                  </a:lnTo>
                  <a:lnTo>
                    <a:pt x="168" y="139"/>
                  </a:lnTo>
                  <a:lnTo>
                    <a:pt x="163" y="135"/>
                  </a:lnTo>
                  <a:lnTo>
                    <a:pt x="162" y="133"/>
                  </a:lnTo>
                  <a:lnTo>
                    <a:pt x="162" y="131"/>
                  </a:lnTo>
                  <a:lnTo>
                    <a:pt x="161" y="127"/>
                  </a:lnTo>
                  <a:lnTo>
                    <a:pt x="161" y="127"/>
                  </a:lnTo>
                  <a:lnTo>
                    <a:pt x="161" y="126"/>
                  </a:lnTo>
                  <a:lnTo>
                    <a:pt x="160" y="124"/>
                  </a:lnTo>
                  <a:lnTo>
                    <a:pt x="160" y="123"/>
                  </a:lnTo>
                  <a:lnTo>
                    <a:pt x="161" y="122"/>
                  </a:lnTo>
                  <a:lnTo>
                    <a:pt x="162" y="122"/>
                  </a:lnTo>
                  <a:lnTo>
                    <a:pt x="162" y="121"/>
                  </a:lnTo>
                  <a:lnTo>
                    <a:pt x="162" y="120"/>
                  </a:lnTo>
                  <a:lnTo>
                    <a:pt x="165" y="119"/>
                  </a:lnTo>
                  <a:lnTo>
                    <a:pt x="166" y="119"/>
                  </a:lnTo>
                  <a:lnTo>
                    <a:pt x="168" y="118"/>
                  </a:lnTo>
                  <a:lnTo>
                    <a:pt x="169" y="118"/>
                  </a:lnTo>
                  <a:lnTo>
                    <a:pt x="168" y="117"/>
                  </a:lnTo>
                  <a:lnTo>
                    <a:pt x="167" y="115"/>
                  </a:lnTo>
                  <a:lnTo>
                    <a:pt x="166" y="113"/>
                  </a:lnTo>
                  <a:lnTo>
                    <a:pt x="165" y="112"/>
                  </a:lnTo>
                  <a:lnTo>
                    <a:pt x="165" y="113"/>
                  </a:lnTo>
                  <a:lnTo>
                    <a:pt x="164" y="113"/>
                  </a:lnTo>
                  <a:lnTo>
                    <a:pt x="163" y="113"/>
                  </a:lnTo>
                  <a:lnTo>
                    <a:pt x="163" y="114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1" y="113"/>
                  </a:lnTo>
                  <a:lnTo>
                    <a:pt x="161" y="112"/>
                  </a:lnTo>
                  <a:lnTo>
                    <a:pt x="160" y="110"/>
                  </a:lnTo>
                  <a:lnTo>
                    <a:pt x="159" y="109"/>
                  </a:lnTo>
                  <a:lnTo>
                    <a:pt x="158" y="109"/>
                  </a:lnTo>
                  <a:lnTo>
                    <a:pt x="158" y="109"/>
                  </a:lnTo>
                  <a:lnTo>
                    <a:pt x="158" y="108"/>
                  </a:lnTo>
                  <a:lnTo>
                    <a:pt x="159" y="107"/>
                  </a:lnTo>
                  <a:lnTo>
                    <a:pt x="162" y="104"/>
                  </a:lnTo>
                  <a:lnTo>
                    <a:pt x="165" y="103"/>
                  </a:lnTo>
                  <a:lnTo>
                    <a:pt x="174" y="101"/>
                  </a:lnTo>
                  <a:lnTo>
                    <a:pt x="175" y="100"/>
                  </a:lnTo>
                  <a:lnTo>
                    <a:pt x="175" y="98"/>
                  </a:lnTo>
                  <a:lnTo>
                    <a:pt x="174" y="97"/>
                  </a:lnTo>
                  <a:lnTo>
                    <a:pt x="175" y="96"/>
                  </a:lnTo>
                  <a:lnTo>
                    <a:pt x="176" y="96"/>
                  </a:lnTo>
                  <a:lnTo>
                    <a:pt x="177" y="96"/>
                  </a:lnTo>
                  <a:lnTo>
                    <a:pt x="178" y="96"/>
                  </a:lnTo>
                  <a:lnTo>
                    <a:pt x="179" y="97"/>
                  </a:lnTo>
                  <a:lnTo>
                    <a:pt x="180" y="96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92" y="95"/>
                  </a:lnTo>
                  <a:lnTo>
                    <a:pt x="193" y="94"/>
                  </a:lnTo>
                  <a:lnTo>
                    <a:pt x="195" y="93"/>
                  </a:lnTo>
                  <a:lnTo>
                    <a:pt x="197" y="92"/>
                  </a:lnTo>
                  <a:lnTo>
                    <a:pt x="196" y="90"/>
                  </a:lnTo>
                  <a:lnTo>
                    <a:pt x="195" y="88"/>
                  </a:lnTo>
                  <a:lnTo>
                    <a:pt x="195" y="86"/>
                  </a:lnTo>
                  <a:lnTo>
                    <a:pt x="195" y="84"/>
                  </a:lnTo>
                  <a:lnTo>
                    <a:pt x="196" y="83"/>
                  </a:lnTo>
                  <a:lnTo>
                    <a:pt x="196" y="81"/>
                  </a:lnTo>
                  <a:lnTo>
                    <a:pt x="197" y="79"/>
                  </a:lnTo>
                  <a:lnTo>
                    <a:pt x="196" y="75"/>
                  </a:lnTo>
                  <a:lnTo>
                    <a:pt x="196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197" y="65"/>
                  </a:lnTo>
                  <a:lnTo>
                    <a:pt x="196" y="64"/>
                  </a:lnTo>
                  <a:lnTo>
                    <a:pt x="193" y="63"/>
                  </a:lnTo>
                  <a:lnTo>
                    <a:pt x="192" y="62"/>
                  </a:lnTo>
                  <a:lnTo>
                    <a:pt x="192" y="61"/>
                  </a:lnTo>
                  <a:lnTo>
                    <a:pt x="190" y="60"/>
                  </a:lnTo>
                  <a:lnTo>
                    <a:pt x="188" y="57"/>
                  </a:lnTo>
                  <a:lnTo>
                    <a:pt x="188" y="54"/>
                  </a:lnTo>
                  <a:lnTo>
                    <a:pt x="190" y="50"/>
                  </a:lnTo>
                  <a:lnTo>
                    <a:pt x="192" y="47"/>
                  </a:lnTo>
                  <a:lnTo>
                    <a:pt x="192" y="46"/>
                  </a:lnTo>
                  <a:lnTo>
                    <a:pt x="193" y="44"/>
                  </a:lnTo>
                  <a:lnTo>
                    <a:pt x="195" y="43"/>
                  </a:lnTo>
                  <a:lnTo>
                    <a:pt x="197" y="43"/>
                  </a:lnTo>
                  <a:lnTo>
                    <a:pt x="203" y="44"/>
                  </a:lnTo>
                  <a:lnTo>
                    <a:pt x="204" y="43"/>
                  </a:lnTo>
                  <a:lnTo>
                    <a:pt x="206" y="40"/>
                  </a:lnTo>
                  <a:lnTo>
                    <a:pt x="208" y="39"/>
                  </a:lnTo>
                  <a:lnTo>
                    <a:pt x="209" y="38"/>
                  </a:lnTo>
                  <a:lnTo>
                    <a:pt x="210" y="38"/>
                  </a:lnTo>
                  <a:lnTo>
                    <a:pt x="215" y="37"/>
                  </a:lnTo>
                  <a:lnTo>
                    <a:pt x="218" y="36"/>
                  </a:lnTo>
                  <a:lnTo>
                    <a:pt x="221" y="35"/>
                  </a:lnTo>
                  <a:lnTo>
                    <a:pt x="224" y="34"/>
                  </a:lnTo>
                  <a:lnTo>
                    <a:pt x="225" y="34"/>
                  </a:lnTo>
                  <a:lnTo>
                    <a:pt x="228" y="32"/>
                  </a:lnTo>
                  <a:lnTo>
                    <a:pt x="229" y="31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31" y="28"/>
                  </a:lnTo>
                  <a:lnTo>
                    <a:pt x="231" y="26"/>
                  </a:lnTo>
                  <a:lnTo>
                    <a:pt x="231" y="24"/>
                  </a:lnTo>
                  <a:lnTo>
                    <a:pt x="231" y="22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35" y="23"/>
                  </a:lnTo>
                  <a:lnTo>
                    <a:pt x="236" y="22"/>
                  </a:lnTo>
                  <a:lnTo>
                    <a:pt x="237" y="21"/>
                  </a:lnTo>
                  <a:lnTo>
                    <a:pt x="237" y="20"/>
                  </a:lnTo>
                  <a:lnTo>
                    <a:pt x="239" y="20"/>
                  </a:lnTo>
                  <a:lnTo>
                    <a:pt x="240" y="20"/>
                  </a:lnTo>
                  <a:lnTo>
                    <a:pt x="241" y="23"/>
                  </a:lnTo>
                  <a:lnTo>
                    <a:pt x="243" y="24"/>
                  </a:lnTo>
                  <a:lnTo>
                    <a:pt x="245" y="24"/>
                  </a:lnTo>
                  <a:lnTo>
                    <a:pt x="248" y="23"/>
                  </a:lnTo>
                  <a:lnTo>
                    <a:pt x="251" y="23"/>
                  </a:lnTo>
                  <a:lnTo>
                    <a:pt x="251" y="22"/>
                  </a:lnTo>
                  <a:lnTo>
                    <a:pt x="251" y="21"/>
                  </a:lnTo>
                  <a:lnTo>
                    <a:pt x="250" y="20"/>
                  </a:lnTo>
                  <a:lnTo>
                    <a:pt x="249" y="19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6"/>
                  </a:lnTo>
                  <a:lnTo>
                    <a:pt x="248" y="14"/>
                  </a:lnTo>
                  <a:lnTo>
                    <a:pt x="247" y="11"/>
                  </a:lnTo>
                  <a:lnTo>
                    <a:pt x="246" y="9"/>
                  </a:lnTo>
                  <a:lnTo>
                    <a:pt x="246" y="8"/>
                  </a:lnTo>
                  <a:lnTo>
                    <a:pt x="246" y="7"/>
                  </a:lnTo>
                  <a:lnTo>
                    <a:pt x="249" y="5"/>
                  </a:lnTo>
                  <a:lnTo>
                    <a:pt x="249" y="4"/>
                  </a:lnTo>
                  <a:lnTo>
                    <a:pt x="252" y="3"/>
                  </a:lnTo>
                  <a:lnTo>
                    <a:pt x="253" y="2"/>
                  </a:lnTo>
                  <a:lnTo>
                    <a:pt x="255" y="1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8" y="1"/>
                  </a:lnTo>
                  <a:lnTo>
                    <a:pt x="258" y="0"/>
                  </a:lnTo>
                  <a:lnTo>
                    <a:pt x="258" y="1"/>
                  </a:lnTo>
                  <a:lnTo>
                    <a:pt x="260" y="1"/>
                  </a:lnTo>
                  <a:lnTo>
                    <a:pt x="261" y="1"/>
                  </a:lnTo>
                  <a:lnTo>
                    <a:pt x="262" y="1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6" y="4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70" y="4"/>
                  </a:lnTo>
                  <a:lnTo>
                    <a:pt x="272" y="6"/>
                  </a:lnTo>
                  <a:close/>
                  <a:moveTo>
                    <a:pt x="445" y="506"/>
                  </a:moveTo>
                  <a:lnTo>
                    <a:pt x="445" y="507"/>
                  </a:lnTo>
                  <a:lnTo>
                    <a:pt x="445" y="512"/>
                  </a:lnTo>
                  <a:lnTo>
                    <a:pt x="445" y="513"/>
                  </a:lnTo>
                  <a:lnTo>
                    <a:pt x="446" y="515"/>
                  </a:lnTo>
                  <a:lnTo>
                    <a:pt x="447" y="517"/>
                  </a:lnTo>
                  <a:lnTo>
                    <a:pt x="448" y="518"/>
                  </a:lnTo>
                  <a:lnTo>
                    <a:pt x="449" y="518"/>
                  </a:lnTo>
                  <a:lnTo>
                    <a:pt x="451" y="519"/>
                  </a:lnTo>
                  <a:lnTo>
                    <a:pt x="451" y="521"/>
                  </a:lnTo>
                  <a:lnTo>
                    <a:pt x="451" y="523"/>
                  </a:lnTo>
                  <a:lnTo>
                    <a:pt x="449" y="519"/>
                  </a:lnTo>
                  <a:lnTo>
                    <a:pt x="447" y="518"/>
                  </a:lnTo>
                  <a:lnTo>
                    <a:pt x="445" y="518"/>
                  </a:lnTo>
                  <a:lnTo>
                    <a:pt x="443" y="518"/>
                  </a:lnTo>
                  <a:lnTo>
                    <a:pt x="443" y="515"/>
                  </a:lnTo>
                  <a:lnTo>
                    <a:pt x="427" y="506"/>
                  </a:lnTo>
                  <a:lnTo>
                    <a:pt x="426" y="503"/>
                  </a:lnTo>
                  <a:lnTo>
                    <a:pt x="426" y="501"/>
                  </a:lnTo>
                  <a:lnTo>
                    <a:pt x="426" y="500"/>
                  </a:lnTo>
                  <a:lnTo>
                    <a:pt x="426" y="499"/>
                  </a:lnTo>
                  <a:lnTo>
                    <a:pt x="426" y="498"/>
                  </a:lnTo>
                  <a:lnTo>
                    <a:pt x="421" y="497"/>
                  </a:lnTo>
                  <a:lnTo>
                    <a:pt x="417" y="494"/>
                  </a:lnTo>
                  <a:lnTo>
                    <a:pt x="415" y="494"/>
                  </a:lnTo>
                  <a:lnTo>
                    <a:pt x="415" y="494"/>
                  </a:lnTo>
                  <a:lnTo>
                    <a:pt x="413" y="494"/>
                  </a:lnTo>
                  <a:lnTo>
                    <a:pt x="412" y="494"/>
                  </a:lnTo>
                  <a:lnTo>
                    <a:pt x="411" y="492"/>
                  </a:lnTo>
                  <a:lnTo>
                    <a:pt x="413" y="492"/>
                  </a:lnTo>
                  <a:lnTo>
                    <a:pt x="411" y="490"/>
                  </a:lnTo>
                  <a:lnTo>
                    <a:pt x="410" y="489"/>
                  </a:lnTo>
                  <a:lnTo>
                    <a:pt x="410" y="488"/>
                  </a:lnTo>
                  <a:lnTo>
                    <a:pt x="409" y="489"/>
                  </a:lnTo>
                  <a:lnTo>
                    <a:pt x="406" y="488"/>
                  </a:lnTo>
                  <a:lnTo>
                    <a:pt x="403" y="484"/>
                  </a:lnTo>
                  <a:lnTo>
                    <a:pt x="397" y="482"/>
                  </a:lnTo>
                  <a:lnTo>
                    <a:pt x="395" y="480"/>
                  </a:lnTo>
                  <a:lnTo>
                    <a:pt x="397" y="476"/>
                  </a:lnTo>
                  <a:lnTo>
                    <a:pt x="394" y="477"/>
                  </a:lnTo>
                  <a:lnTo>
                    <a:pt x="391" y="475"/>
                  </a:lnTo>
                  <a:lnTo>
                    <a:pt x="389" y="474"/>
                  </a:lnTo>
                  <a:lnTo>
                    <a:pt x="388" y="475"/>
                  </a:lnTo>
                  <a:lnTo>
                    <a:pt x="387" y="475"/>
                  </a:lnTo>
                  <a:lnTo>
                    <a:pt x="386" y="475"/>
                  </a:lnTo>
                  <a:lnTo>
                    <a:pt x="386" y="476"/>
                  </a:lnTo>
                  <a:lnTo>
                    <a:pt x="385" y="476"/>
                  </a:lnTo>
                  <a:lnTo>
                    <a:pt x="384" y="476"/>
                  </a:lnTo>
                  <a:lnTo>
                    <a:pt x="384" y="475"/>
                  </a:lnTo>
                  <a:lnTo>
                    <a:pt x="382" y="473"/>
                  </a:lnTo>
                  <a:lnTo>
                    <a:pt x="381" y="472"/>
                  </a:lnTo>
                  <a:lnTo>
                    <a:pt x="383" y="474"/>
                  </a:lnTo>
                  <a:lnTo>
                    <a:pt x="384" y="476"/>
                  </a:lnTo>
                  <a:lnTo>
                    <a:pt x="384" y="478"/>
                  </a:lnTo>
                  <a:lnTo>
                    <a:pt x="384" y="479"/>
                  </a:lnTo>
                  <a:lnTo>
                    <a:pt x="384" y="479"/>
                  </a:lnTo>
                  <a:lnTo>
                    <a:pt x="384" y="478"/>
                  </a:lnTo>
                  <a:lnTo>
                    <a:pt x="384" y="477"/>
                  </a:lnTo>
                  <a:lnTo>
                    <a:pt x="384" y="476"/>
                  </a:lnTo>
                  <a:lnTo>
                    <a:pt x="381" y="476"/>
                  </a:lnTo>
                  <a:lnTo>
                    <a:pt x="377" y="474"/>
                  </a:lnTo>
                  <a:lnTo>
                    <a:pt x="372" y="473"/>
                  </a:lnTo>
                  <a:lnTo>
                    <a:pt x="368" y="470"/>
                  </a:lnTo>
                  <a:lnTo>
                    <a:pt x="363" y="470"/>
                  </a:lnTo>
                  <a:lnTo>
                    <a:pt x="355" y="467"/>
                  </a:lnTo>
                  <a:lnTo>
                    <a:pt x="355" y="464"/>
                  </a:lnTo>
                  <a:lnTo>
                    <a:pt x="354" y="462"/>
                  </a:lnTo>
                  <a:lnTo>
                    <a:pt x="348" y="461"/>
                  </a:lnTo>
                  <a:lnTo>
                    <a:pt x="340" y="456"/>
                  </a:lnTo>
                  <a:lnTo>
                    <a:pt x="337" y="455"/>
                  </a:lnTo>
                  <a:lnTo>
                    <a:pt x="336" y="453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24" y="453"/>
                  </a:lnTo>
                  <a:lnTo>
                    <a:pt x="321" y="452"/>
                  </a:lnTo>
                  <a:lnTo>
                    <a:pt x="320" y="452"/>
                  </a:lnTo>
                  <a:lnTo>
                    <a:pt x="318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8" y="447"/>
                  </a:lnTo>
                  <a:lnTo>
                    <a:pt x="318" y="447"/>
                  </a:lnTo>
                  <a:lnTo>
                    <a:pt x="317" y="446"/>
                  </a:lnTo>
                  <a:lnTo>
                    <a:pt x="317" y="446"/>
                  </a:lnTo>
                  <a:lnTo>
                    <a:pt x="316" y="445"/>
                  </a:lnTo>
                  <a:lnTo>
                    <a:pt x="318" y="445"/>
                  </a:lnTo>
                  <a:lnTo>
                    <a:pt x="321" y="447"/>
                  </a:lnTo>
                  <a:lnTo>
                    <a:pt x="323" y="448"/>
                  </a:lnTo>
                  <a:lnTo>
                    <a:pt x="330" y="447"/>
                  </a:lnTo>
                  <a:lnTo>
                    <a:pt x="337" y="448"/>
                  </a:lnTo>
                  <a:lnTo>
                    <a:pt x="351" y="454"/>
                  </a:lnTo>
                  <a:lnTo>
                    <a:pt x="354" y="456"/>
                  </a:lnTo>
                  <a:lnTo>
                    <a:pt x="357" y="458"/>
                  </a:lnTo>
                  <a:lnTo>
                    <a:pt x="357" y="459"/>
                  </a:lnTo>
                  <a:lnTo>
                    <a:pt x="357" y="460"/>
                  </a:lnTo>
                  <a:lnTo>
                    <a:pt x="357" y="461"/>
                  </a:lnTo>
                  <a:lnTo>
                    <a:pt x="358" y="461"/>
                  </a:lnTo>
                  <a:lnTo>
                    <a:pt x="359" y="461"/>
                  </a:lnTo>
                  <a:lnTo>
                    <a:pt x="360" y="462"/>
                  </a:lnTo>
                  <a:lnTo>
                    <a:pt x="361" y="463"/>
                  </a:lnTo>
                  <a:lnTo>
                    <a:pt x="362" y="463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4" y="461"/>
                  </a:lnTo>
                  <a:lnTo>
                    <a:pt x="365" y="462"/>
                  </a:lnTo>
                  <a:lnTo>
                    <a:pt x="366" y="462"/>
                  </a:lnTo>
                  <a:lnTo>
                    <a:pt x="367" y="463"/>
                  </a:lnTo>
                  <a:lnTo>
                    <a:pt x="368" y="464"/>
                  </a:lnTo>
                  <a:lnTo>
                    <a:pt x="372" y="464"/>
                  </a:lnTo>
                  <a:lnTo>
                    <a:pt x="373" y="465"/>
                  </a:lnTo>
                  <a:lnTo>
                    <a:pt x="374" y="467"/>
                  </a:lnTo>
                  <a:lnTo>
                    <a:pt x="375" y="467"/>
                  </a:lnTo>
                  <a:lnTo>
                    <a:pt x="377" y="466"/>
                  </a:lnTo>
                  <a:lnTo>
                    <a:pt x="380" y="470"/>
                  </a:lnTo>
                  <a:lnTo>
                    <a:pt x="383" y="471"/>
                  </a:lnTo>
                  <a:lnTo>
                    <a:pt x="380" y="469"/>
                  </a:lnTo>
                  <a:lnTo>
                    <a:pt x="379" y="467"/>
                  </a:lnTo>
                  <a:lnTo>
                    <a:pt x="380" y="466"/>
                  </a:lnTo>
                  <a:lnTo>
                    <a:pt x="379" y="465"/>
                  </a:lnTo>
                  <a:lnTo>
                    <a:pt x="377" y="466"/>
                  </a:lnTo>
                  <a:lnTo>
                    <a:pt x="375" y="464"/>
                  </a:lnTo>
                  <a:lnTo>
                    <a:pt x="376" y="463"/>
                  </a:lnTo>
                  <a:lnTo>
                    <a:pt x="377" y="462"/>
                  </a:lnTo>
                  <a:lnTo>
                    <a:pt x="379" y="461"/>
                  </a:lnTo>
                  <a:lnTo>
                    <a:pt x="381" y="461"/>
                  </a:lnTo>
                  <a:lnTo>
                    <a:pt x="384" y="463"/>
                  </a:lnTo>
                  <a:lnTo>
                    <a:pt x="387" y="464"/>
                  </a:lnTo>
                  <a:lnTo>
                    <a:pt x="387" y="463"/>
                  </a:lnTo>
                  <a:lnTo>
                    <a:pt x="388" y="462"/>
                  </a:lnTo>
                  <a:lnTo>
                    <a:pt x="389" y="462"/>
                  </a:lnTo>
                  <a:lnTo>
                    <a:pt x="390" y="464"/>
                  </a:lnTo>
                  <a:lnTo>
                    <a:pt x="391" y="464"/>
                  </a:lnTo>
                  <a:lnTo>
                    <a:pt x="391" y="468"/>
                  </a:lnTo>
                  <a:lnTo>
                    <a:pt x="391" y="470"/>
                  </a:lnTo>
                  <a:lnTo>
                    <a:pt x="393" y="474"/>
                  </a:lnTo>
                  <a:lnTo>
                    <a:pt x="394" y="474"/>
                  </a:lnTo>
                  <a:lnTo>
                    <a:pt x="397" y="476"/>
                  </a:lnTo>
                  <a:lnTo>
                    <a:pt x="400" y="476"/>
                  </a:lnTo>
                  <a:lnTo>
                    <a:pt x="403" y="482"/>
                  </a:lnTo>
                  <a:lnTo>
                    <a:pt x="405" y="483"/>
                  </a:lnTo>
                  <a:lnTo>
                    <a:pt x="410" y="486"/>
                  </a:lnTo>
                  <a:lnTo>
                    <a:pt x="427" y="497"/>
                  </a:lnTo>
                  <a:lnTo>
                    <a:pt x="429" y="499"/>
                  </a:lnTo>
                  <a:lnTo>
                    <a:pt x="434" y="500"/>
                  </a:lnTo>
                  <a:lnTo>
                    <a:pt x="437" y="500"/>
                  </a:lnTo>
                  <a:lnTo>
                    <a:pt x="438" y="500"/>
                  </a:lnTo>
                  <a:lnTo>
                    <a:pt x="439" y="503"/>
                  </a:lnTo>
                  <a:lnTo>
                    <a:pt x="439" y="504"/>
                  </a:lnTo>
                  <a:lnTo>
                    <a:pt x="441" y="505"/>
                  </a:lnTo>
                  <a:lnTo>
                    <a:pt x="444" y="505"/>
                  </a:lnTo>
                  <a:lnTo>
                    <a:pt x="445" y="506"/>
                  </a:lnTo>
                  <a:close/>
                  <a:moveTo>
                    <a:pt x="303" y="477"/>
                  </a:moveTo>
                  <a:lnTo>
                    <a:pt x="308" y="478"/>
                  </a:lnTo>
                  <a:lnTo>
                    <a:pt x="310" y="479"/>
                  </a:lnTo>
                  <a:lnTo>
                    <a:pt x="310" y="482"/>
                  </a:lnTo>
                  <a:lnTo>
                    <a:pt x="309" y="483"/>
                  </a:lnTo>
                  <a:lnTo>
                    <a:pt x="307" y="484"/>
                  </a:lnTo>
                  <a:lnTo>
                    <a:pt x="306" y="484"/>
                  </a:lnTo>
                  <a:lnTo>
                    <a:pt x="305" y="483"/>
                  </a:lnTo>
                  <a:lnTo>
                    <a:pt x="303" y="482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300" y="483"/>
                  </a:lnTo>
                  <a:lnTo>
                    <a:pt x="299" y="482"/>
                  </a:lnTo>
                  <a:lnTo>
                    <a:pt x="300" y="482"/>
                  </a:lnTo>
                  <a:lnTo>
                    <a:pt x="300" y="480"/>
                  </a:lnTo>
                  <a:lnTo>
                    <a:pt x="299" y="480"/>
                  </a:lnTo>
                  <a:lnTo>
                    <a:pt x="298" y="480"/>
                  </a:lnTo>
                  <a:lnTo>
                    <a:pt x="299" y="479"/>
                  </a:lnTo>
                  <a:lnTo>
                    <a:pt x="300" y="478"/>
                  </a:lnTo>
                  <a:lnTo>
                    <a:pt x="303" y="477"/>
                  </a:lnTo>
                  <a:close/>
                  <a:moveTo>
                    <a:pt x="375" y="482"/>
                  </a:moveTo>
                  <a:lnTo>
                    <a:pt x="377" y="484"/>
                  </a:lnTo>
                  <a:lnTo>
                    <a:pt x="382" y="487"/>
                  </a:lnTo>
                  <a:lnTo>
                    <a:pt x="384" y="488"/>
                  </a:lnTo>
                  <a:lnTo>
                    <a:pt x="350" y="479"/>
                  </a:lnTo>
                  <a:lnTo>
                    <a:pt x="349" y="481"/>
                  </a:lnTo>
                  <a:lnTo>
                    <a:pt x="348" y="480"/>
                  </a:lnTo>
                  <a:lnTo>
                    <a:pt x="346" y="478"/>
                  </a:lnTo>
                  <a:lnTo>
                    <a:pt x="345" y="476"/>
                  </a:lnTo>
                  <a:lnTo>
                    <a:pt x="347" y="476"/>
                  </a:lnTo>
                  <a:lnTo>
                    <a:pt x="349" y="476"/>
                  </a:lnTo>
                  <a:lnTo>
                    <a:pt x="351" y="476"/>
                  </a:lnTo>
                  <a:lnTo>
                    <a:pt x="350" y="476"/>
                  </a:lnTo>
                  <a:lnTo>
                    <a:pt x="349" y="476"/>
                  </a:lnTo>
                  <a:lnTo>
                    <a:pt x="350" y="476"/>
                  </a:lnTo>
                  <a:lnTo>
                    <a:pt x="351" y="476"/>
                  </a:lnTo>
                  <a:lnTo>
                    <a:pt x="352" y="477"/>
                  </a:lnTo>
                  <a:lnTo>
                    <a:pt x="353" y="477"/>
                  </a:lnTo>
                  <a:lnTo>
                    <a:pt x="354" y="476"/>
                  </a:lnTo>
                  <a:lnTo>
                    <a:pt x="355" y="478"/>
                  </a:lnTo>
                  <a:lnTo>
                    <a:pt x="360" y="478"/>
                  </a:lnTo>
                  <a:lnTo>
                    <a:pt x="363" y="480"/>
                  </a:lnTo>
                  <a:lnTo>
                    <a:pt x="367" y="481"/>
                  </a:lnTo>
                  <a:lnTo>
                    <a:pt x="370" y="482"/>
                  </a:lnTo>
                  <a:lnTo>
                    <a:pt x="369" y="482"/>
                  </a:lnTo>
                  <a:lnTo>
                    <a:pt x="374" y="483"/>
                  </a:lnTo>
                  <a:lnTo>
                    <a:pt x="375" y="482"/>
                  </a:lnTo>
                  <a:close/>
                  <a:moveTo>
                    <a:pt x="328" y="455"/>
                  </a:moveTo>
                  <a:lnTo>
                    <a:pt x="329" y="457"/>
                  </a:lnTo>
                  <a:lnTo>
                    <a:pt x="330" y="458"/>
                  </a:lnTo>
                  <a:lnTo>
                    <a:pt x="334" y="461"/>
                  </a:lnTo>
                  <a:lnTo>
                    <a:pt x="333" y="462"/>
                  </a:lnTo>
                  <a:lnTo>
                    <a:pt x="331" y="461"/>
                  </a:lnTo>
                  <a:lnTo>
                    <a:pt x="330" y="461"/>
                  </a:lnTo>
                  <a:lnTo>
                    <a:pt x="325" y="462"/>
                  </a:lnTo>
                  <a:lnTo>
                    <a:pt x="317" y="460"/>
                  </a:lnTo>
                  <a:lnTo>
                    <a:pt x="313" y="460"/>
                  </a:lnTo>
                  <a:lnTo>
                    <a:pt x="306" y="463"/>
                  </a:lnTo>
                  <a:lnTo>
                    <a:pt x="302" y="464"/>
                  </a:lnTo>
                  <a:lnTo>
                    <a:pt x="292" y="461"/>
                  </a:lnTo>
                  <a:lnTo>
                    <a:pt x="288" y="460"/>
                  </a:lnTo>
                  <a:lnTo>
                    <a:pt x="286" y="460"/>
                  </a:lnTo>
                  <a:lnTo>
                    <a:pt x="286" y="461"/>
                  </a:lnTo>
                  <a:lnTo>
                    <a:pt x="285" y="460"/>
                  </a:lnTo>
                  <a:lnTo>
                    <a:pt x="283" y="459"/>
                  </a:lnTo>
                  <a:lnTo>
                    <a:pt x="289" y="456"/>
                  </a:lnTo>
                  <a:lnTo>
                    <a:pt x="289" y="455"/>
                  </a:lnTo>
                  <a:lnTo>
                    <a:pt x="288" y="454"/>
                  </a:lnTo>
                  <a:lnTo>
                    <a:pt x="284" y="454"/>
                  </a:lnTo>
                  <a:lnTo>
                    <a:pt x="282" y="453"/>
                  </a:lnTo>
                  <a:lnTo>
                    <a:pt x="284" y="452"/>
                  </a:lnTo>
                  <a:lnTo>
                    <a:pt x="287" y="452"/>
                  </a:lnTo>
                  <a:lnTo>
                    <a:pt x="288" y="452"/>
                  </a:lnTo>
                  <a:lnTo>
                    <a:pt x="290" y="452"/>
                  </a:lnTo>
                  <a:lnTo>
                    <a:pt x="293" y="453"/>
                  </a:lnTo>
                  <a:lnTo>
                    <a:pt x="294" y="454"/>
                  </a:lnTo>
                  <a:lnTo>
                    <a:pt x="300" y="456"/>
                  </a:lnTo>
                  <a:lnTo>
                    <a:pt x="305" y="456"/>
                  </a:lnTo>
                  <a:lnTo>
                    <a:pt x="306" y="455"/>
                  </a:lnTo>
                  <a:lnTo>
                    <a:pt x="308" y="454"/>
                  </a:lnTo>
                  <a:lnTo>
                    <a:pt x="318" y="453"/>
                  </a:lnTo>
                  <a:lnTo>
                    <a:pt x="325" y="456"/>
                  </a:lnTo>
                  <a:lnTo>
                    <a:pt x="328" y="455"/>
                  </a:lnTo>
                  <a:close/>
                  <a:moveTo>
                    <a:pt x="247" y="442"/>
                  </a:moveTo>
                  <a:lnTo>
                    <a:pt x="247" y="441"/>
                  </a:lnTo>
                  <a:lnTo>
                    <a:pt x="248" y="441"/>
                  </a:lnTo>
                  <a:lnTo>
                    <a:pt x="248" y="443"/>
                  </a:lnTo>
                  <a:lnTo>
                    <a:pt x="247" y="444"/>
                  </a:lnTo>
                  <a:lnTo>
                    <a:pt x="246" y="445"/>
                  </a:lnTo>
                  <a:lnTo>
                    <a:pt x="246" y="446"/>
                  </a:lnTo>
                  <a:lnTo>
                    <a:pt x="245" y="447"/>
                  </a:lnTo>
                  <a:lnTo>
                    <a:pt x="236" y="450"/>
                  </a:lnTo>
                  <a:lnTo>
                    <a:pt x="234" y="450"/>
                  </a:lnTo>
                  <a:lnTo>
                    <a:pt x="231" y="449"/>
                  </a:lnTo>
                  <a:lnTo>
                    <a:pt x="233" y="448"/>
                  </a:lnTo>
                  <a:lnTo>
                    <a:pt x="234" y="446"/>
                  </a:lnTo>
                  <a:lnTo>
                    <a:pt x="233" y="445"/>
                  </a:lnTo>
                  <a:lnTo>
                    <a:pt x="232" y="445"/>
                  </a:lnTo>
                  <a:lnTo>
                    <a:pt x="231" y="445"/>
                  </a:lnTo>
                  <a:lnTo>
                    <a:pt x="230" y="443"/>
                  </a:lnTo>
                  <a:lnTo>
                    <a:pt x="231" y="442"/>
                  </a:lnTo>
                  <a:lnTo>
                    <a:pt x="232" y="442"/>
                  </a:lnTo>
                  <a:lnTo>
                    <a:pt x="234" y="441"/>
                  </a:lnTo>
                  <a:lnTo>
                    <a:pt x="237" y="440"/>
                  </a:lnTo>
                  <a:lnTo>
                    <a:pt x="241" y="440"/>
                  </a:lnTo>
                  <a:lnTo>
                    <a:pt x="244" y="441"/>
                  </a:lnTo>
                  <a:lnTo>
                    <a:pt x="243" y="442"/>
                  </a:lnTo>
                  <a:lnTo>
                    <a:pt x="245" y="441"/>
                  </a:lnTo>
                  <a:lnTo>
                    <a:pt x="246" y="441"/>
                  </a:lnTo>
                  <a:lnTo>
                    <a:pt x="247" y="442"/>
                  </a:lnTo>
                  <a:close/>
                  <a:moveTo>
                    <a:pt x="288" y="435"/>
                  </a:moveTo>
                  <a:lnTo>
                    <a:pt x="286" y="435"/>
                  </a:lnTo>
                  <a:lnTo>
                    <a:pt x="276" y="434"/>
                  </a:lnTo>
                  <a:lnTo>
                    <a:pt x="269" y="430"/>
                  </a:lnTo>
                  <a:lnTo>
                    <a:pt x="265" y="430"/>
                  </a:lnTo>
                  <a:lnTo>
                    <a:pt x="264" y="429"/>
                  </a:lnTo>
                  <a:lnTo>
                    <a:pt x="263" y="428"/>
                  </a:lnTo>
                  <a:lnTo>
                    <a:pt x="259" y="427"/>
                  </a:lnTo>
                  <a:lnTo>
                    <a:pt x="260" y="426"/>
                  </a:lnTo>
                  <a:lnTo>
                    <a:pt x="261" y="426"/>
                  </a:lnTo>
                  <a:lnTo>
                    <a:pt x="262" y="427"/>
                  </a:lnTo>
                  <a:lnTo>
                    <a:pt x="263" y="427"/>
                  </a:lnTo>
                  <a:lnTo>
                    <a:pt x="265" y="425"/>
                  </a:lnTo>
                  <a:lnTo>
                    <a:pt x="266" y="426"/>
                  </a:lnTo>
                  <a:lnTo>
                    <a:pt x="267" y="424"/>
                  </a:lnTo>
                  <a:lnTo>
                    <a:pt x="267" y="425"/>
                  </a:lnTo>
                  <a:lnTo>
                    <a:pt x="270" y="424"/>
                  </a:lnTo>
                  <a:lnTo>
                    <a:pt x="273" y="426"/>
                  </a:lnTo>
                  <a:lnTo>
                    <a:pt x="276" y="428"/>
                  </a:lnTo>
                  <a:lnTo>
                    <a:pt x="278" y="428"/>
                  </a:lnTo>
                  <a:lnTo>
                    <a:pt x="276" y="425"/>
                  </a:lnTo>
                  <a:lnTo>
                    <a:pt x="273" y="424"/>
                  </a:lnTo>
                  <a:lnTo>
                    <a:pt x="272" y="422"/>
                  </a:lnTo>
                  <a:lnTo>
                    <a:pt x="274" y="423"/>
                  </a:lnTo>
                  <a:lnTo>
                    <a:pt x="276" y="422"/>
                  </a:lnTo>
                  <a:lnTo>
                    <a:pt x="278" y="424"/>
                  </a:lnTo>
                  <a:lnTo>
                    <a:pt x="279" y="423"/>
                  </a:lnTo>
                  <a:lnTo>
                    <a:pt x="280" y="423"/>
                  </a:lnTo>
                  <a:lnTo>
                    <a:pt x="281" y="423"/>
                  </a:lnTo>
                  <a:lnTo>
                    <a:pt x="284" y="424"/>
                  </a:lnTo>
                  <a:lnTo>
                    <a:pt x="285" y="424"/>
                  </a:lnTo>
                  <a:lnTo>
                    <a:pt x="286" y="425"/>
                  </a:lnTo>
                  <a:lnTo>
                    <a:pt x="286" y="426"/>
                  </a:lnTo>
                  <a:lnTo>
                    <a:pt x="287" y="427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9" y="430"/>
                  </a:lnTo>
                  <a:lnTo>
                    <a:pt x="291" y="431"/>
                  </a:lnTo>
                  <a:lnTo>
                    <a:pt x="294" y="431"/>
                  </a:lnTo>
                  <a:lnTo>
                    <a:pt x="302" y="431"/>
                  </a:lnTo>
                  <a:lnTo>
                    <a:pt x="304" y="430"/>
                  </a:lnTo>
                  <a:lnTo>
                    <a:pt x="305" y="432"/>
                  </a:lnTo>
                  <a:lnTo>
                    <a:pt x="306" y="432"/>
                  </a:lnTo>
                  <a:lnTo>
                    <a:pt x="312" y="432"/>
                  </a:lnTo>
                  <a:lnTo>
                    <a:pt x="318" y="434"/>
                  </a:lnTo>
                  <a:lnTo>
                    <a:pt x="325" y="434"/>
                  </a:lnTo>
                  <a:lnTo>
                    <a:pt x="330" y="434"/>
                  </a:lnTo>
                  <a:lnTo>
                    <a:pt x="333" y="435"/>
                  </a:lnTo>
                  <a:lnTo>
                    <a:pt x="311" y="435"/>
                  </a:lnTo>
                  <a:lnTo>
                    <a:pt x="288" y="435"/>
                  </a:lnTo>
                  <a:close/>
                  <a:moveTo>
                    <a:pt x="270" y="416"/>
                  </a:moveTo>
                  <a:lnTo>
                    <a:pt x="264" y="412"/>
                  </a:lnTo>
                  <a:lnTo>
                    <a:pt x="262" y="410"/>
                  </a:lnTo>
                  <a:lnTo>
                    <a:pt x="263" y="410"/>
                  </a:lnTo>
                  <a:lnTo>
                    <a:pt x="264" y="411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5" y="410"/>
                  </a:lnTo>
                  <a:lnTo>
                    <a:pt x="264" y="409"/>
                  </a:lnTo>
                  <a:lnTo>
                    <a:pt x="264" y="408"/>
                  </a:lnTo>
                  <a:lnTo>
                    <a:pt x="265" y="408"/>
                  </a:lnTo>
                  <a:lnTo>
                    <a:pt x="266" y="407"/>
                  </a:lnTo>
                  <a:lnTo>
                    <a:pt x="265" y="405"/>
                  </a:lnTo>
                  <a:lnTo>
                    <a:pt x="264" y="403"/>
                  </a:lnTo>
                  <a:lnTo>
                    <a:pt x="266" y="402"/>
                  </a:lnTo>
                  <a:lnTo>
                    <a:pt x="266" y="403"/>
                  </a:lnTo>
                  <a:lnTo>
                    <a:pt x="270" y="403"/>
                  </a:lnTo>
                  <a:lnTo>
                    <a:pt x="288" y="404"/>
                  </a:lnTo>
                  <a:lnTo>
                    <a:pt x="299" y="407"/>
                  </a:lnTo>
                  <a:lnTo>
                    <a:pt x="299" y="408"/>
                  </a:lnTo>
                  <a:lnTo>
                    <a:pt x="297" y="408"/>
                  </a:lnTo>
                  <a:lnTo>
                    <a:pt x="298" y="409"/>
                  </a:lnTo>
                  <a:lnTo>
                    <a:pt x="299" y="409"/>
                  </a:lnTo>
                  <a:lnTo>
                    <a:pt x="300" y="409"/>
                  </a:lnTo>
                  <a:lnTo>
                    <a:pt x="300" y="408"/>
                  </a:lnTo>
                  <a:lnTo>
                    <a:pt x="301" y="409"/>
                  </a:lnTo>
                  <a:lnTo>
                    <a:pt x="303" y="411"/>
                  </a:lnTo>
                  <a:lnTo>
                    <a:pt x="304" y="411"/>
                  </a:lnTo>
                  <a:lnTo>
                    <a:pt x="305" y="411"/>
                  </a:lnTo>
                  <a:lnTo>
                    <a:pt x="306" y="411"/>
                  </a:lnTo>
                  <a:lnTo>
                    <a:pt x="306" y="412"/>
                  </a:lnTo>
                  <a:lnTo>
                    <a:pt x="305" y="415"/>
                  </a:lnTo>
                  <a:lnTo>
                    <a:pt x="304" y="416"/>
                  </a:lnTo>
                  <a:lnTo>
                    <a:pt x="304" y="415"/>
                  </a:lnTo>
                  <a:lnTo>
                    <a:pt x="302" y="417"/>
                  </a:lnTo>
                  <a:lnTo>
                    <a:pt x="299" y="418"/>
                  </a:lnTo>
                  <a:lnTo>
                    <a:pt x="282" y="418"/>
                  </a:lnTo>
                  <a:lnTo>
                    <a:pt x="276" y="418"/>
                  </a:lnTo>
                  <a:lnTo>
                    <a:pt x="270" y="416"/>
                  </a:lnTo>
                  <a:close/>
                  <a:moveTo>
                    <a:pt x="261" y="408"/>
                  </a:moveTo>
                  <a:lnTo>
                    <a:pt x="259" y="410"/>
                  </a:lnTo>
                  <a:lnTo>
                    <a:pt x="257" y="410"/>
                  </a:lnTo>
                  <a:lnTo>
                    <a:pt x="251" y="405"/>
                  </a:lnTo>
                  <a:lnTo>
                    <a:pt x="246" y="403"/>
                  </a:lnTo>
                  <a:lnTo>
                    <a:pt x="244" y="403"/>
                  </a:lnTo>
                  <a:lnTo>
                    <a:pt x="244" y="403"/>
                  </a:lnTo>
                  <a:lnTo>
                    <a:pt x="245" y="403"/>
                  </a:lnTo>
                  <a:lnTo>
                    <a:pt x="244" y="402"/>
                  </a:lnTo>
                  <a:lnTo>
                    <a:pt x="244" y="401"/>
                  </a:lnTo>
                  <a:lnTo>
                    <a:pt x="244" y="400"/>
                  </a:lnTo>
                  <a:lnTo>
                    <a:pt x="246" y="400"/>
                  </a:lnTo>
                  <a:lnTo>
                    <a:pt x="251" y="400"/>
                  </a:lnTo>
                  <a:lnTo>
                    <a:pt x="252" y="401"/>
                  </a:lnTo>
                  <a:lnTo>
                    <a:pt x="252" y="403"/>
                  </a:lnTo>
                  <a:lnTo>
                    <a:pt x="255" y="403"/>
                  </a:lnTo>
                  <a:lnTo>
                    <a:pt x="257" y="404"/>
                  </a:lnTo>
                  <a:lnTo>
                    <a:pt x="258" y="406"/>
                  </a:lnTo>
                  <a:lnTo>
                    <a:pt x="261" y="408"/>
                  </a:lnTo>
                  <a:close/>
                  <a:moveTo>
                    <a:pt x="197" y="371"/>
                  </a:moveTo>
                  <a:lnTo>
                    <a:pt x="202" y="373"/>
                  </a:lnTo>
                  <a:lnTo>
                    <a:pt x="197" y="372"/>
                  </a:lnTo>
                  <a:lnTo>
                    <a:pt x="196" y="372"/>
                  </a:lnTo>
                  <a:lnTo>
                    <a:pt x="195" y="371"/>
                  </a:lnTo>
                  <a:lnTo>
                    <a:pt x="192" y="368"/>
                  </a:lnTo>
                  <a:lnTo>
                    <a:pt x="190" y="367"/>
                  </a:lnTo>
                  <a:lnTo>
                    <a:pt x="191" y="367"/>
                  </a:lnTo>
                  <a:lnTo>
                    <a:pt x="191" y="367"/>
                  </a:lnTo>
                  <a:lnTo>
                    <a:pt x="192" y="367"/>
                  </a:lnTo>
                  <a:lnTo>
                    <a:pt x="194" y="367"/>
                  </a:lnTo>
                  <a:lnTo>
                    <a:pt x="195" y="368"/>
                  </a:lnTo>
                  <a:lnTo>
                    <a:pt x="196" y="370"/>
                  </a:lnTo>
                  <a:lnTo>
                    <a:pt x="197" y="371"/>
                  </a:lnTo>
                  <a:close/>
                  <a:moveTo>
                    <a:pt x="159" y="343"/>
                  </a:moveTo>
                  <a:lnTo>
                    <a:pt x="159" y="344"/>
                  </a:lnTo>
                  <a:lnTo>
                    <a:pt x="166" y="350"/>
                  </a:lnTo>
                  <a:lnTo>
                    <a:pt x="168" y="352"/>
                  </a:lnTo>
                  <a:lnTo>
                    <a:pt x="168" y="353"/>
                  </a:lnTo>
                  <a:lnTo>
                    <a:pt x="171" y="355"/>
                  </a:lnTo>
                  <a:lnTo>
                    <a:pt x="170" y="355"/>
                  </a:lnTo>
                  <a:lnTo>
                    <a:pt x="165" y="352"/>
                  </a:lnTo>
                  <a:lnTo>
                    <a:pt x="163" y="351"/>
                  </a:lnTo>
                  <a:lnTo>
                    <a:pt x="162" y="349"/>
                  </a:lnTo>
                  <a:lnTo>
                    <a:pt x="159" y="347"/>
                  </a:lnTo>
                  <a:lnTo>
                    <a:pt x="157" y="345"/>
                  </a:lnTo>
                  <a:lnTo>
                    <a:pt x="156" y="344"/>
                  </a:lnTo>
                  <a:lnTo>
                    <a:pt x="156" y="343"/>
                  </a:lnTo>
                  <a:lnTo>
                    <a:pt x="157" y="342"/>
                  </a:lnTo>
                  <a:lnTo>
                    <a:pt x="159" y="343"/>
                  </a:lnTo>
                  <a:close/>
                  <a:moveTo>
                    <a:pt x="162" y="331"/>
                  </a:moveTo>
                  <a:lnTo>
                    <a:pt x="162" y="330"/>
                  </a:lnTo>
                  <a:lnTo>
                    <a:pt x="160" y="326"/>
                  </a:lnTo>
                  <a:lnTo>
                    <a:pt x="159" y="325"/>
                  </a:lnTo>
                  <a:lnTo>
                    <a:pt x="161" y="325"/>
                  </a:lnTo>
                  <a:lnTo>
                    <a:pt x="162" y="326"/>
                  </a:lnTo>
                  <a:lnTo>
                    <a:pt x="167" y="330"/>
                  </a:lnTo>
                  <a:lnTo>
                    <a:pt x="169" y="331"/>
                  </a:lnTo>
                  <a:lnTo>
                    <a:pt x="170" y="331"/>
                  </a:lnTo>
                  <a:lnTo>
                    <a:pt x="170" y="331"/>
                  </a:lnTo>
                  <a:lnTo>
                    <a:pt x="170" y="333"/>
                  </a:lnTo>
                  <a:lnTo>
                    <a:pt x="171" y="334"/>
                  </a:lnTo>
                  <a:lnTo>
                    <a:pt x="171" y="335"/>
                  </a:lnTo>
                  <a:lnTo>
                    <a:pt x="173" y="335"/>
                  </a:lnTo>
                  <a:lnTo>
                    <a:pt x="173" y="336"/>
                  </a:lnTo>
                  <a:lnTo>
                    <a:pt x="174" y="337"/>
                  </a:lnTo>
                  <a:lnTo>
                    <a:pt x="174" y="337"/>
                  </a:lnTo>
                  <a:lnTo>
                    <a:pt x="175" y="339"/>
                  </a:lnTo>
                  <a:lnTo>
                    <a:pt x="175" y="341"/>
                  </a:lnTo>
                  <a:lnTo>
                    <a:pt x="175" y="340"/>
                  </a:lnTo>
                  <a:lnTo>
                    <a:pt x="174" y="340"/>
                  </a:lnTo>
                  <a:lnTo>
                    <a:pt x="174" y="340"/>
                  </a:lnTo>
                  <a:lnTo>
                    <a:pt x="173" y="340"/>
                  </a:lnTo>
                  <a:lnTo>
                    <a:pt x="172" y="340"/>
                  </a:lnTo>
                  <a:lnTo>
                    <a:pt x="172" y="339"/>
                  </a:lnTo>
                  <a:lnTo>
                    <a:pt x="172" y="338"/>
                  </a:lnTo>
                  <a:lnTo>
                    <a:pt x="171" y="338"/>
                  </a:lnTo>
                  <a:lnTo>
                    <a:pt x="169" y="337"/>
                  </a:lnTo>
                  <a:lnTo>
                    <a:pt x="168" y="337"/>
                  </a:lnTo>
                  <a:lnTo>
                    <a:pt x="167" y="336"/>
                  </a:lnTo>
                  <a:lnTo>
                    <a:pt x="168" y="335"/>
                  </a:lnTo>
                  <a:lnTo>
                    <a:pt x="167" y="334"/>
                  </a:lnTo>
                  <a:lnTo>
                    <a:pt x="165" y="333"/>
                  </a:lnTo>
                  <a:lnTo>
                    <a:pt x="163" y="331"/>
                  </a:lnTo>
                  <a:lnTo>
                    <a:pt x="162" y="331"/>
                  </a:lnTo>
                  <a:close/>
                  <a:moveTo>
                    <a:pt x="158" y="325"/>
                  </a:moveTo>
                  <a:lnTo>
                    <a:pt x="157" y="323"/>
                  </a:lnTo>
                  <a:lnTo>
                    <a:pt x="156" y="321"/>
                  </a:lnTo>
                  <a:lnTo>
                    <a:pt x="156" y="320"/>
                  </a:lnTo>
                  <a:lnTo>
                    <a:pt x="155" y="321"/>
                  </a:lnTo>
                  <a:lnTo>
                    <a:pt x="154" y="321"/>
                  </a:lnTo>
                  <a:lnTo>
                    <a:pt x="154" y="320"/>
                  </a:lnTo>
                  <a:lnTo>
                    <a:pt x="154" y="319"/>
                  </a:lnTo>
                  <a:lnTo>
                    <a:pt x="153" y="319"/>
                  </a:lnTo>
                  <a:lnTo>
                    <a:pt x="152" y="320"/>
                  </a:lnTo>
                  <a:lnTo>
                    <a:pt x="150" y="319"/>
                  </a:lnTo>
                  <a:lnTo>
                    <a:pt x="149" y="317"/>
                  </a:lnTo>
                  <a:lnTo>
                    <a:pt x="146" y="315"/>
                  </a:lnTo>
                  <a:lnTo>
                    <a:pt x="144" y="311"/>
                  </a:lnTo>
                  <a:lnTo>
                    <a:pt x="142" y="310"/>
                  </a:lnTo>
                  <a:lnTo>
                    <a:pt x="142" y="309"/>
                  </a:lnTo>
                  <a:lnTo>
                    <a:pt x="142" y="308"/>
                  </a:lnTo>
                  <a:lnTo>
                    <a:pt x="141" y="307"/>
                  </a:lnTo>
                  <a:lnTo>
                    <a:pt x="156" y="319"/>
                  </a:lnTo>
                  <a:lnTo>
                    <a:pt x="157" y="321"/>
                  </a:lnTo>
                  <a:lnTo>
                    <a:pt x="158" y="325"/>
                  </a:lnTo>
                  <a:close/>
                  <a:moveTo>
                    <a:pt x="121" y="308"/>
                  </a:moveTo>
                  <a:lnTo>
                    <a:pt x="122" y="307"/>
                  </a:lnTo>
                  <a:lnTo>
                    <a:pt x="123" y="308"/>
                  </a:lnTo>
                  <a:lnTo>
                    <a:pt x="124" y="309"/>
                  </a:lnTo>
                  <a:lnTo>
                    <a:pt x="122" y="309"/>
                  </a:lnTo>
                  <a:lnTo>
                    <a:pt x="120" y="309"/>
                  </a:lnTo>
                  <a:lnTo>
                    <a:pt x="119" y="307"/>
                  </a:lnTo>
                  <a:lnTo>
                    <a:pt x="120" y="306"/>
                  </a:lnTo>
                  <a:lnTo>
                    <a:pt x="120" y="307"/>
                  </a:lnTo>
                  <a:lnTo>
                    <a:pt x="120" y="307"/>
                  </a:lnTo>
                  <a:lnTo>
                    <a:pt x="121" y="308"/>
                  </a:lnTo>
                  <a:close/>
                  <a:moveTo>
                    <a:pt x="149" y="333"/>
                  </a:moveTo>
                  <a:lnTo>
                    <a:pt x="155" y="337"/>
                  </a:lnTo>
                  <a:lnTo>
                    <a:pt x="156" y="339"/>
                  </a:lnTo>
                  <a:lnTo>
                    <a:pt x="153" y="340"/>
                  </a:lnTo>
                  <a:lnTo>
                    <a:pt x="149" y="337"/>
                  </a:lnTo>
                  <a:lnTo>
                    <a:pt x="147" y="337"/>
                  </a:lnTo>
                  <a:lnTo>
                    <a:pt x="148" y="337"/>
                  </a:lnTo>
                  <a:lnTo>
                    <a:pt x="148" y="337"/>
                  </a:lnTo>
                  <a:lnTo>
                    <a:pt x="149" y="338"/>
                  </a:lnTo>
                  <a:lnTo>
                    <a:pt x="150" y="340"/>
                  </a:lnTo>
                  <a:lnTo>
                    <a:pt x="151" y="340"/>
                  </a:lnTo>
                  <a:lnTo>
                    <a:pt x="152" y="341"/>
                  </a:lnTo>
                  <a:lnTo>
                    <a:pt x="153" y="341"/>
                  </a:lnTo>
                  <a:lnTo>
                    <a:pt x="153" y="342"/>
                  </a:lnTo>
                  <a:lnTo>
                    <a:pt x="153" y="343"/>
                  </a:lnTo>
                  <a:lnTo>
                    <a:pt x="152" y="342"/>
                  </a:lnTo>
                  <a:lnTo>
                    <a:pt x="151" y="341"/>
                  </a:lnTo>
                  <a:lnTo>
                    <a:pt x="148" y="339"/>
                  </a:lnTo>
                  <a:lnTo>
                    <a:pt x="146" y="337"/>
                  </a:lnTo>
                  <a:lnTo>
                    <a:pt x="145" y="336"/>
                  </a:lnTo>
                  <a:lnTo>
                    <a:pt x="141" y="331"/>
                  </a:lnTo>
                  <a:lnTo>
                    <a:pt x="139" y="328"/>
                  </a:lnTo>
                  <a:lnTo>
                    <a:pt x="136" y="320"/>
                  </a:lnTo>
                  <a:lnTo>
                    <a:pt x="134" y="319"/>
                  </a:lnTo>
                  <a:lnTo>
                    <a:pt x="132" y="317"/>
                  </a:lnTo>
                  <a:lnTo>
                    <a:pt x="124" y="309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2" y="305"/>
                  </a:lnTo>
                  <a:lnTo>
                    <a:pt x="123" y="305"/>
                  </a:lnTo>
                  <a:lnTo>
                    <a:pt x="125" y="307"/>
                  </a:lnTo>
                  <a:lnTo>
                    <a:pt x="130" y="311"/>
                  </a:lnTo>
                  <a:lnTo>
                    <a:pt x="131" y="312"/>
                  </a:lnTo>
                  <a:lnTo>
                    <a:pt x="131" y="313"/>
                  </a:lnTo>
                  <a:lnTo>
                    <a:pt x="132" y="313"/>
                  </a:lnTo>
                  <a:lnTo>
                    <a:pt x="132" y="314"/>
                  </a:lnTo>
                  <a:lnTo>
                    <a:pt x="133" y="314"/>
                  </a:lnTo>
                  <a:lnTo>
                    <a:pt x="134" y="315"/>
                  </a:lnTo>
                  <a:lnTo>
                    <a:pt x="135" y="316"/>
                  </a:lnTo>
                  <a:lnTo>
                    <a:pt x="136" y="315"/>
                  </a:lnTo>
                  <a:lnTo>
                    <a:pt x="136" y="316"/>
                  </a:lnTo>
                  <a:lnTo>
                    <a:pt x="135" y="317"/>
                  </a:lnTo>
                  <a:lnTo>
                    <a:pt x="137" y="317"/>
                  </a:lnTo>
                  <a:lnTo>
                    <a:pt x="138" y="318"/>
                  </a:lnTo>
                  <a:lnTo>
                    <a:pt x="138" y="319"/>
                  </a:lnTo>
                  <a:lnTo>
                    <a:pt x="138" y="320"/>
                  </a:lnTo>
                  <a:lnTo>
                    <a:pt x="138" y="322"/>
                  </a:lnTo>
                  <a:lnTo>
                    <a:pt x="139" y="324"/>
                  </a:lnTo>
                  <a:lnTo>
                    <a:pt x="144" y="328"/>
                  </a:lnTo>
                  <a:lnTo>
                    <a:pt x="144" y="329"/>
                  </a:lnTo>
                  <a:lnTo>
                    <a:pt x="145" y="329"/>
                  </a:lnTo>
                  <a:lnTo>
                    <a:pt x="146" y="330"/>
                  </a:lnTo>
                  <a:lnTo>
                    <a:pt x="149" y="333"/>
                  </a:lnTo>
                  <a:close/>
                  <a:moveTo>
                    <a:pt x="124" y="256"/>
                  </a:moveTo>
                  <a:lnTo>
                    <a:pt x="123" y="255"/>
                  </a:lnTo>
                  <a:lnTo>
                    <a:pt x="114" y="244"/>
                  </a:lnTo>
                  <a:lnTo>
                    <a:pt x="112" y="241"/>
                  </a:lnTo>
                  <a:lnTo>
                    <a:pt x="111" y="238"/>
                  </a:lnTo>
                  <a:lnTo>
                    <a:pt x="112" y="238"/>
                  </a:lnTo>
                  <a:lnTo>
                    <a:pt x="115" y="242"/>
                  </a:lnTo>
                  <a:lnTo>
                    <a:pt x="121" y="251"/>
                  </a:lnTo>
                  <a:lnTo>
                    <a:pt x="125" y="253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30" y="252"/>
                  </a:lnTo>
                  <a:lnTo>
                    <a:pt x="132" y="254"/>
                  </a:lnTo>
                  <a:lnTo>
                    <a:pt x="134" y="258"/>
                  </a:lnTo>
                  <a:lnTo>
                    <a:pt x="136" y="259"/>
                  </a:lnTo>
                  <a:lnTo>
                    <a:pt x="139" y="260"/>
                  </a:lnTo>
                  <a:lnTo>
                    <a:pt x="140" y="262"/>
                  </a:lnTo>
                  <a:lnTo>
                    <a:pt x="141" y="264"/>
                  </a:lnTo>
                  <a:lnTo>
                    <a:pt x="142" y="265"/>
                  </a:lnTo>
                  <a:lnTo>
                    <a:pt x="140" y="265"/>
                  </a:lnTo>
                  <a:lnTo>
                    <a:pt x="138" y="264"/>
                  </a:lnTo>
                  <a:lnTo>
                    <a:pt x="136" y="263"/>
                  </a:lnTo>
                  <a:lnTo>
                    <a:pt x="137" y="262"/>
                  </a:lnTo>
                  <a:lnTo>
                    <a:pt x="137" y="261"/>
                  </a:lnTo>
                  <a:lnTo>
                    <a:pt x="133" y="259"/>
                  </a:lnTo>
                  <a:lnTo>
                    <a:pt x="131" y="259"/>
                  </a:lnTo>
                  <a:lnTo>
                    <a:pt x="130" y="258"/>
                  </a:lnTo>
                  <a:lnTo>
                    <a:pt x="129" y="257"/>
                  </a:lnTo>
                  <a:lnTo>
                    <a:pt x="127" y="257"/>
                  </a:lnTo>
                  <a:lnTo>
                    <a:pt x="127" y="258"/>
                  </a:lnTo>
                  <a:lnTo>
                    <a:pt x="132" y="260"/>
                  </a:lnTo>
                  <a:lnTo>
                    <a:pt x="139" y="271"/>
                  </a:lnTo>
                  <a:lnTo>
                    <a:pt x="144" y="274"/>
                  </a:lnTo>
                  <a:lnTo>
                    <a:pt x="143" y="273"/>
                  </a:lnTo>
                  <a:lnTo>
                    <a:pt x="141" y="271"/>
                  </a:lnTo>
                  <a:lnTo>
                    <a:pt x="140" y="270"/>
                  </a:lnTo>
                  <a:lnTo>
                    <a:pt x="139" y="266"/>
                  </a:lnTo>
                  <a:lnTo>
                    <a:pt x="143" y="269"/>
                  </a:lnTo>
                  <a:lnTo>
                    <a:pt x="151" y="277"/>
                  </a:lnTo>
                  <a:lnTo>
                    <a:pt x="153" y="279"/>
                  </a:lnTo>
                  <a:lnTo>
                    <a:pt x="155" y="280"/>
                  </a:lnTo>
                  <a:lnTo>
                    <a:pt x="157" y="283"/>
                  </a:lnTo>
                  <a:lnTo>
                    <a:pt x="158" y="284"/>
                  </a:lnTo>
                  <a:lnTo>
                    <a:pt x="156" y="284"/>
                  </a:lnTo>
                  <a:lnTo>
                    <a:pt x="155" y="283"/>
                  </a:lnTo>
                  <a:lnTo>
                    <a:pt x="152" y="282"/>
                  </a:lnTo>
                  <a:lnTo>
                    <a:pt x="150" y="281"/>
                  </a:lnTo>
                  <a:lnTo>
                    <a:pt x="150" y="282"/>
                  </a:lnTo>
                  <a:lnTo>
                    <a:pt x="152" y="282"/>
                  </a:lnTo>
                  <a:lnTo>
                    <a:pt x="153" y="283"/>
                  </a:lnTo>
                  <a:lnTo>
                    <a:pt x="155" y="284"/>
                  </a:lnTo>
                  <a:lnTo>
                    <a:pt x="156" y="286"/>
                  </a:lnTo>
                  <a:lnTo>
                    <a:pt x="154" y="286"/>
                  </a:lnTo>
                  <a:lnTo>
                    <a:pt x="155" y="287"/>
                  </a:lnTo>
                  <a:lnTo>
                    <a:pt x="156" y="288"/>
                  </a:lnTo>
                  <a:lnTo>
                    <a:pt x="153" y="287"/>
                  </a:lnTo>
                  <a:lnTo>
                    <a:pt x="150" y="285"/>
                  </a:lnTo>
                  <a:lnTo>
                    <a:pt x="147" y="285"/>
                  </a:lnTo>
                  <a:lnTo>
                    <a:pt x="147" y="286"/>
                  </a:lnTo>
                  <a:lnTo>
                    <a:pt x="151" y="289"/>
                  </a:lnTo>
                  <a:lnTo>
                    <a:pt x="151" y="289"/>
                  </a:lnTo>
                  <a:lnTo>
                    <a:pt x="149" y="289"/>
                  </a:lnTo>
                  <a:lnTo>
                    <a:pt x="147" y="288"/>
                  </a:lnTo>
                  <a:lnTo>
                    <a:pt x="145" y="286"/>
                  </a:lnTo>
                  <a:lnTo>
                    <a:pt x="144" y="284"/>
                  </a:lnTo>
                  <a:lnTo>
                    <a:pt x="144" y="283"/>
                  </a:lnTo>
                  <a:lnTo>
                    <a:pt x="145" y="283"/>
                  </a:lnTo>
                  <a:lnTo>
                    <a:pt x="145" y="283"/>
                  </a:lnTo>
                  <a:lnTo>
                    <a:pt x="144" y="282"/>
                  </a:lnTo>
                  <a:lnTo>
                    <a:pt x="144" y="281"/>
                  </a:lnTo>
                  <a:lnTo>
                    <a:pt x="144" y="280"/>
                  </a:lnTo>
                  <a:lnTo>
                    <a:pt x="144" y="280"/>
                  </a:lnTo>
                  <a:lnTo>
                    <a:pt x="145" y="279"/>
                  </a:lnTo>
                  <a:lnTo>
                    <a:pt x="146" y="278"/>
                  </a:lnTo>
                  <a:lnTo>
                    <a:pt x="144" y="277"/>
                  </a:lnTo>
                  <a:lnTo>
                    <a:pt x="143" y="277"/>
                  </a:lnTo>
                  <a:lnTo>
                    <a:pt x="142" y="277"/>
                  </a:lnTo>
                  <a:lnTo>
                    <a:pt x="140" y="277"/>
                  </a:lnTo>
                  <a:lnTo>
                    <a:pt x="138" y="276"/>
                  </a:lnTo>
                  <a:lnTo>
                    <a:pt x="138" y="272"/>
                  </a:lnTo>
                  <a:lnTo>
                    <a:pt x="132" y="268"/>
                  </a:lnTo>
                  <a:lnTo>
                    <a:pt x="131" y="268"/>
                  </a:lnTo>
                  <a:lnTo>
                    <a:pt x="126" y="265"/>
                  </a:lnTo>
                  <a:lnTo>
                    <a:pt x="126" y="264"/>
                  </a:lnTo>
                  <a:lnTo>
                    <a:pt x="127" y="264"/>
                  </a:lnTo>
                  <a:lnTo>
                    <a:pt x="128" y="263"/>
                  </a:lnTo>
                  <a:lnTo>
                    <a:pt x="127" y="261"/>
                  </a:lnTo>
                  <a:lnTo>
                    <a:pt x="125" y="257"/>
                  </a:lnTo>
                  <a:lnTo>
                    <a:pt x="124" y="256"/>
                  </a:lnTo>
                  <a:close/>
                  <a:moveTo>
                    <a:pt x="85" y="255"/>
                  </a:moveTo>
                  <a:lnTo>
                    <a:pt x="93" y="263"/>
                  </a:lnTo>
                  <a:lnTo>
                    <a:pt x="93" y="265"/>
                  </a:lnTo>
                  <a:lnTo>
                    <a:pt x="91" y="266"/>
                  </a:lnTo>
                  <a:lnTo>
                    <a:pt x="89" y="264"/>
                  </a:lnTo>
                  <a:lnTo>
                    <a:pt x="86" y="259"/>
                  </a:lnTo>
                  <a:lnTo>
                    <a:pt x="84" y="259"/>
                  </a:lnTo>
                  <a:lnTo>
                    <a:pt x="84" y="258"/>
                  </a:lnTo>
                  <a:lnTo>
                    <a:pt x="87" y="259"/>
                  </a:lnTo>
                  <a:lnTo>
                    <a:pt x="84" y="255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1" y="255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8" y="254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9" y="251"/>
                  </a:lnTo>
                  <a:lnTo>
                    <a:pt x="79" y="248"/>
                  </a:lnTo>
                  <a:lnTo>
                    <a:pt x="77" y="244"/>
                  </a:lnTo>
                  <a:lnTo>
                    <a:pt x="76" y="242"/>
                  </a:lnTo>
                  <a:lnTo>
                    <a:pt x="76" y="238"/>
                  </a:lnTo>
                  <a:lnTo>
                    <a:pt x="76" y="236"/>
                  </a:lnTo>
                  <a:lnTo>
                    <a:pt x="78" y="237"/>
                  </a:lnTo>
                  <a:lnTo>
                    <a:pt x="79" y="239"/>
                  </a:lnTo>
                  <a:lnTo>
                    <a:pt x="81" y="241"/>
                  </a:lnTo>
                  <a:lnTo>
                    <a:pt x="80" y="243"/>
                  </a:lnTo>
                  <a:lnTo>
                    <a:pt x="81" y="244"/>
                  </a:lnTo>
                  <a:lnTo>
                    <a:pt x="81" y="247"/>
                  </a:lnTo>
                  <a:lnTo>
                    <a:pt x="82" y="250"/>
                  </a:lnTo>
                  <a:lnTo>
                    <a:pt x="82" y="251"/>
                  </a:lnTo>
                  <a:lnTo>
                    <a:pt x="85" y="255"/>
                  </a:lnTo>
                  <a:close/>
                  <a:moveTo>
                    <a:pt x="112" y="229"/>
                  </a:moveTo>
                  <a:lnTo>
                    <a:pt x="112" y="229"/>
                  </a:lnTo>
                  <a:lnTo>
                    <a:pt x="112" y="230"/>
                  </a:lnTo>
                  <a:lnTo>
                    <a:pt x="114" y="231"/>
                  </a:lnTo>
                  <a:lnTo>
                    <a:pt x="112" y="230"/>
                  </a:lnTo>
                  <a:lnTo>
                    <a:pt x="110" y="229"/>
                  </a:lnTo>
                  <a:lnTo>
                    <a:pt x="109" y="229"/>
                  </a:lnTo>
                  <a:lnTo>
                    <a:pt x="108" y="230"/>
                  </a:lnTo>
                  <a:lnTo>
                    <a:pt x="104" y="226"/>
                  </a:lnTo>
                  <a:lnTo>
                    <a:pt x="106" y="226"/>
                  </a:lnTo>
                  <a:lnTo>
                    <a:pt x="107" y="226"/>
                  </a:lnTo>
                  <a:lnTo>
                    <a:pt x="108" y="226"/>
                  </a:lnTo>
                  <a:lnTo>
                    <a:pt x="108" y="227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8" y="224"/>
                  </a:lnTo>
                  <a:lnTo>
                    <a:pt x="110" y="225"/>
                  </a:lnTo>
                  <a:lnTo>
                    <a:pt x="110" y="226"/>
                  </a:lnTo>
                  <a:lnTo>
                    <a:pt x="111" y="226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8" y="222"/>
                  </a:lnTo>
                  <a:lnTo>
                    <a:pt x="108" y="221"/>
                  </a:lnTo>
                  <a:lnTo>
                    <a:pt x="107" y="220"/>
                  </a:lnTo>
                  <a:lnTo>
                    <a:pt x="109" y="220"/>
                  </a:lnTo>
                  <a:lnTo>
                    <a:pt x="111" y="221"/>
                  </a:lnTo>
                  <a:lnTo>
                    <a:pt x="110" y="220"/>
                  </a:lnTo>
                  <a:lnTo>
                    <a:pt x="110" y="219"/>
                  </a:lnTo>
                  <a:lnTo>
                    <a:pt x="112" y="219"/>
                  </a:lnTo>
                  <a:lnTo>
                    <a:pt x="113" y="220"/>
                  </a:lnTo>
                  <a:lnTo>
                    <a:pt x="114" y="221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13" y="223"/>
                  </a:lnTo>
                  <a:lnTo>
                    <a:pt x="116" y="227"/>
                  </a:lnTo>
                  <a:lnTo>
                    <a:pt x="119" y="229"/>
                  </a:lnTo>
                  <a:lnTo>
                    <a:pt x="120" y="229"/>
                  </a:lnTo>
                  <a:lnTo>
                    <a:pt x="122" y="234"/>
                  </a:lnTo>
                  <a:lnTo>
                    <a:pt x="123" y="236"/>
                  </a:lnTo>
                  <a:lnTo>
                    <a:pt x="122" y="238"/>
                  </a:lnTo>
                  <a:lnTo>
                    <a:pt x="120" y="235"/>
                  </a:lnTo>
                  <a:lnTo>
                    <a:pt x="115" y="231"/>
                  </a:lnTo>
                  <a:lnTo>
                    <a:pt x="112" y="229"/>
                  </a:lnTo>
                  <a:close/>
                  <a:moveTo>
                    <a:pt x="91" y="243"/>
                  </a:moveTo>
                  <a:lnTo>
                    <a:pt x="91" y="244"/>
                  </a:lnTo>
                  <a:lnTo>
                    <a:pt x="91" y="246"/>
                  </a:lnTo>
                  <a:lnTo>
                    <a:pt x="93" y="245"/>
                  </a:lnTo>
                  <a:lnTo>
                    <a:pt x="93" y="247"/>
                  </a:lnTo>
                  <a:lnTo>
                    <a:pt x="93" y="247"/>
                  </a:lnTo>
                  <a:lnTo>
                    <a:pt x="92" y="248"/>
                  </a:lnTo>
                  <a:lnTo>
                    <a:pt x="91" y="248"/>
                  </a:lnTo>
                  <a:lnTo>
                    <a:pt x="90" y="248"/>
                  </a:lnTo>
                  <a:lnTo>
                    <a:pt x="88" y="248"/>
                  </a:lnTo>
                  <a:lnTo>
                    <a:pt x="84" y="244"/>
                  </a:lnTo>
                  <a:lnTo>
                    <a:pt x="81" y="237"/>
                  </a:lnTo>
                  <a:lnTo>
                    <a:pt x="81" y="232"/>
                  </a:lnTo>
                  <a:lnTo>
                    <a:pt x="80" y="231"/>
                  </a:lnTo>
                  <a:lnTo>
                    <a:pt x="79" y="231"/>
                  </a:lnTo>
                  <a:lnTo>
                    <a:pt x="78" y="230"/>
                  </a:lnTo>
                  <a:lnTo>
                    <a:pt x="78" y="229"/>
                  </a:lnTo>
                  <a:lnTo>
                    <a:pt x="78" y="225"/>
                  </a:lnTo>
                  <a:lnTo>
                    <a:pt x="78" y="223"/>
                  </a:lnTo>
                  <a:lnTo>
                    <a:pt x="77" y="223"/>
                  </a:lnTo>
                  <a:lnTo>
                    <a:pt x="75" y="222"/>
                  </a:lnTo>
                  <a:lnTo>
                    <a:pt x="73" y="214"/>
                  </a:lnTo>
                  <a:lnTo>
                    <a:pt x="72" y="212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4" y="208"/>
                  </a:lnTo>
                  <a:lnTo>
                    <a:pt x="75" y="209"/>
                  </a:lnTo>
                  <a:lnTo>
                    <a:pt x="77" y="211"/>
                  </a:lnTo>
                  <a:lnTo>
                    <a:pt x="78" y="212"/>
                  </a:lnTo>
                  <a:lnTo>
                    <a:pt x="79" y="212"/>
                  </a:lnTo>
                  <a:lnTo>
                    <a:pt x="80" y="211"/>
                  </a:lnTo>
                  <a:lnTo>
                    <a:pt x="81" y="211"/>
                  </a:lnTo>
                  <a:lnTo>
                    <a:pt x="81" y="209"/>
                  </a:lnTo>
                  <a:lnTo>
                    <a:pt x="80" y="206"/>
                  </a:lnTo>
                  <a:lnTo>
                    <a:pt x="80" y="205"/>
                  </a:lnTo>
                  <a:lnTo>
                    <a:pt x="82" y="206"/>
                  </a:lnTo>
                  <a:lnTo>
                    <a:pt x="82" y="205"/>
                  </a:lnTo>
                  <a:lnTo>
                    <a:pt x="80" y="204"/>
                  </a:lnTo>
                  <a:lnTo>
                    <a:pt x="79" y="202"/>
                  </a:lnTo>
                  <a:lnTo>
                    <a:pt x="77" y="194"/>
                  </a:lnTo>
                  <a:lnTo>
                    <a:pt x="76" y="193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4"/>
                  </a:lnTo>
                  <a:lnTo>
                    <a:pt x="72" y="181"/>
                  </a:lnTo>
                  <a:lnTo>
                    <a:pt x="72" y="180"/>
                  </a:lnTo>
                  <a:lnTo>
                    <a:pt x="73" y="178"/>
                  </a:lnTo>
                  <a:lnTo>
                    <a:pt x="75" y="178"/>
                  </a:lnTo>
                  <a:lnTo>
                    <a:pt x="78" y="179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78" y="188"/>
                  </a:lnTo>
                  <a:lnTo>
                    <a:pt x="78" y="191"/>
                  </a:lnTo>
                  <a:lnTo>
                    <a:pt x="80" y="195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4" y="201"/>
                  </a:lnTo>
                  <a:lnTo>
                    <a:pt x="86" y="202"/>
                  </a:lnTo>
                  <a:lnTo>
                    <a:pt x="87" y="202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7" y="208"/>
                  </a:lnTo>
                  <a:lnTo>
                    <a:pt x="86" y="210"/>
                  </a:lnTo>
                  <a:lnTo>
                    <a:pt x="87" y="211"/>
                  </a:lnTo>
                  <a:lnTo>
                    <a:pt x="86" y="213"/>
                  </a:lnTo>
                  <a:lnTo>
                    <a:pt x="85" y="215"/>
                  </a:lnTo>
                  <a:lnTo>
                    <a:pt x="86" y="219"/>
                  </a:lnTo>
                  <a:lnTo>
                    <a:pt x="87" y="223"/>
                  </a:lnTo>
                  <a:lnTo>
                    <a:pt x="87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31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8" y="237"/>
                  </a:lnTo>
                  <a:lnTo>
                    <a:pt x="89" y="240"/>
                  </a:lnTo>
                  <a:lnTo>
                    <a:pt x="90" y="241"/>
                  </a:lnTo>
                  <a:lnTo>
                    <a:pt x="91" y="243"/>
                  </a:lnTo>
                  <a:close/>
                  <a:moveTo>
                    <a:pt x="110" y="207"/>
                  </a:moveTo>
                  <a:lnTo>
                    <a:pt x="109" y="207"/>
                  </a:lnTo>
                  <a:lnTo>
                    <a:pt x="104" y="204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2" y="200"/>
                  </a:lnTo>
                  <a:lnTo>
                    <a:pt x="102" y="195"/>
                  </a:lnTo>
                  <a:lnTo>
                    <a:pt x="102" y="194"/>
                  </a:lnTo>
                  <a:lnTo>
                    <a:pt x="100" y="195"/>
                  </a:lnTo>
                  <a:lnTo>
                    <a:pt x="100" y="196"/>
                  </a:lnTo>
                  <a:lnTo>
                    <a:pt x="101" y="197"/>
                  </a:lnTo>
                  <a:lnTo>
                    <a:pt x="98" y="197"/>
                  </a:lnTo>
                  <a:lnTo>
                    <a:pt x="91" y="196"/>
                  </a:lnTo>
                  <a:lnTo>
                    <a:pt x="89" y="195"/>
                  </a:lnTo>
                  <a:lnTo>
                    <a:pt x="87" y="193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5" y="187"/>
                  </a:lnTo>
                  <a:lnTo>
                    <a:pt x="86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4"/>
                  </a:lnTo>
                  <a:lnTo>
                    <a:pt x="88" y="184"/>
                  </a:lnTo>
                  <a:lnTo>
                    <a:pt x="91" y="184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3" y="180"/>
                  </a:lnTo>
                  <a:lnTo>
                    <a:pt x="94" y="179"/>
                  </a:lnTo>
                  <a:lnTo>
                    <a:pt x="94" y="177"/>
                  </a:lnTo>
                  <a:lnTo>
                    <a:pt x="94" y="176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5" y="174"/>
                  </a:lnTo>
                  <a:lnTo>
                    <a:pt x="95" y="172"/>
                  </a:lnTo>
                  <a:lnTo>
                    <a:pt x="95" y="171"/>
                  </a:lnTo>
                  <a:lnTo>
                    <a:pt x="94" y="170"/>
                  </a:lnTo>
                  <a:lnTo>
                    <a:pt x="93" y="170"/>
                  </a:lnTo>
                  <a:lnTo>
                    <a:pt x="95" y="169"/>
                  </a:lnTo>
                  <a:lnTo>
                    <a:pt x="96" y="169"/>
                  </a:lnTo>
                  <a:lnTo>
                    <a:pt x="99" y="170"/>
                  </a:lnTo>
                  <a:lnTo>
                    <a:pt x="98" y="169"/>
                  </a:lnTo>
                  <a:lnTo>
                    <a:pt x="97" y="170"/>
                  </a:lnTo>
                  <a:lnTo>
                    <a:pt x="98" y="171"/>
                  </a:lnTo>
                  <a:lnTo>
                    <a:pt x="98" y="172"/>
                  </a:lnTo>
                  <a:lnTo>
                    <a:pt x="99" y="173"/>
                  </a:lnTo>
                  <a:lnTo>
                    <a:pt x="100" y="175"/>
                  </a:lnTo>
                  <a:lnTo>
                    <a:pt x="102" y="178"/>
                  </a:lnTo>
                  <a:lnTo>
                    <a:pt x="99" y="179"/>
                  </a:lnTo>
                  <a:lnTo>
                    <a:pt x="101" y="180"/>
                  </a:lnTo>
                  <a:lnTo>
                    <a:pt x="103" y="181"/>
                  </a:lnTo>
                  <a:lnTo>
                    <a:pt x="105" y="180"/>
                  </a:lnTo>
                  <a:lnTo>
                    <a:pt x="106" y="182"/>
                  </a:lnTo>
                  <a:lnTo>
                    <a:pt x="105" y="187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8" y="191"/>
                  </a:lnTo>
                  <a:lnTo>
                    <a:pt x="112" y="191"/>
                  </a:lnTo>
                  <a:lnTo>
                    <a:pt x="112" y="194"/>
                  </a:lnTo>
                  <a:lnTo>
                    <a:pt x="117" y="199"/>
                  </a:lnTo>
                  <a:lnTo>
                    <a:pt x="119" y="203"/>
                  </a:lnTo>
                  <a:lnTo>
                    <a:pt x="118" y="203"/>
                  </a:lnTo>
                  <a:lnTo>
                    <a:pt x="117" y="204"/>
                  </a:lnTo>
                  <a:lnTo>
                    <a:pt x="116" y="204"/>
                  </a:lnTo>
                  <a:lnTo>
                    <a:pt x="114" y="204"/>
                  </a:lnTo>
                  <a:lnTo>
                    <a:pt x="114" y="203"/>
                  </a:lnTo>
                  <a:lnTo>
                    <a:pt x="113" y="204"/>
                  </a:lnTo>
                  <a:lnTo>
                    <a:pt x="113" y="205"/>
                  </a:lnTo>
                  <a:lnTo>
                    <a:pt x="114" y="206"/>
                  </a:lnTo>
                  <a:lnTo>
                    <a:pt x="114" y="207"/>
                  </a:lnTo>
                  <a:lnTo>
                    <a:pt x="112" y="207"/>
                  </a:lnTo>
                  <a:lnTo>
                    <a:pt x="110" y="207"/>
                  </a:lnTo>
                  <a:close/>
                  <a:moveTo>
                    <a:pt x="253" y="388"/>
                  </a:moveTo>
                  <a:lnTo>
                    <a:pt x="256" y="389"/>
                  </a:lnTo>
                  <a:lnTo>
                    <a:pt x="259" y="391"/>
                  </a:lnTo>
                  <a:lnTo>
                    <a:pt x="259" y="391"/>
                  </a:lnTo>
                  <a:lnTo>
                    <a:pt x="256" y="391"/>
                  </a:lnTo>
                  <a:lnTo>
                    <a:pt x="251" y="391"/>
                  </a:lnTo>
                  <a:lnTo>
                    <a:pt x="250" y="391"/>
                  </a:lnTo>
                  <a:lnTo>
                    <a:pt x="249" y="391"/>
                  </a:lnTo>
                  <a:lnTo>
                    <a:pt x="248" y="391"/>
                  </a:lnTo>
                  <a:lnTo>
                    <a:pt x="246" y="391"/>
                  </a:lnTo>
                  <a:lnTo>
                    <a:pt x="246" y="391"/>
                  </a:lnTo>
                  <a:lnTo>
                    <a:pt x="245" y="391"/>
                  </a:lnTo>
                  <a:lnTo>
                    <a:pt x="245" y="390"/>
                  </a:lnTo>
                  <a:lnTo>
                    <a:pt x="246" y="390"/>
                  </a:lnTo>
                  <a:lnTo>
                    <a:pt x="246" y="390"/>
                  </a:lnTo>
                  <a:lnTo>
                    <a:pt x="247" y="390"/>
                  </a:lnTo>
                  <a:lnTo>
                    <a:pt x="248" y="389"/>
                  </a:lnTo>
                  <a:lnTo>
                    <a:pt x="248" y="388"/>
                  </a:lnTo>
                  <a:lnTo>
                    <a:pt x="249" y="387"/>
                  </a:lnTo>
                  <a:lnTo>
                    <a:pt x="253" y="388"/>
                  </a:lnTo>
                  <a:close/>
                  <a:moveTo>
                    <a:pt x="114" y="290"/>
                  </a:moveTo>
                  <a:lnTo>
                    <a:pt x="115" y="291"/>
                  </a:lnTo>
                  <a:lnTo>
                    <a:pt x="116" y="292"/>
                  </a:lnTo>
                  <a:lnTo>
                    <a:pt x="116" y="293"/>
                  </a:lnTo>
                  <a:lnTo>
                    <a:pt x="115" y="293"/>
                  </a:lnTo>
                  <a:lnTo>
                    <a:pt x="114" y="294"/>
                  </a:lnTo>
                  <a:lnTo>
                    <a:pt x="114" y="294"/>
                  </a:lnTo>
                  <a:lnTo>
                    <a:pt x="113" y="294"/>
                  </a:lnTo>
                  <a:lnTo>
                    <a:pt x="112" y="293"/>
                  </a:lnTo>
                  <a:lnTo>
                    <a:pt x="112" y="291"/>
                  </a:lnTo>
                  <a:lnTo>
                    <a:pt x="113" y="291"/>
                  </a:lnTo>
                  <a:lnTo>
                    <a:pt x="113" y="290"/>
                  </a:lnTo>
                  <a:lnTo>
                    <a:pt x="114" y="290"/>
                  </a:lnTo>
                  <a:close/>
                  <a:moveTo>
                    <a:pt x="101" y="283"/>
                  </a:moveTo>
                  <a:lnTo>
                    <a:pt x="103" y="286"/>
                  </a:lnTo>
                  <a:lnTo>
                    <a:pt x="105" y="288"/>
                  </a:lnTo>
                  <a:lnTo>
                    <a:pt x="104" y="289"/>
                  </a:lnTo>
                  <a:lnTo>
                    <a:pt x="103" y="288"/>
                  </a:lnTo>
                  <a:lnTo>
                    <a:pt x="99" y="284"/>
                  </a:lnTo>
                  <a:lnTo>
                    <a:pt x="99" y="283"/>
                  </a:lnTo>
                  <a:lnTo>
                    <a:pt x="101" y="283"/>
                  </a:lnTo>
                  <a:close/>
                  <a:moveTo>
                    <a:pt x="117" y="279"/>
                  </a:moveTo>
                  <a:lnTo>
                    <a:pt x="118" y="280"/>
                  </a:lnTo>
                  <a:lnTo>
                    <a:pt x="119" y="283"/>
                  </a:lnTo>
                  <a:lnTo>
                    <a:pt x="117" y="283"/>
                  </a:lnTo>
                  <a:lnTo>
                    <a:pt x="116" y="283"/>
                  </a:lnTo>
                  <a:lnTo>
                    <a:pt x="115" y="283"/>
                  </a:lnTo>
                  <a:lnTo>
                    <a:pt x="114" y="281"/>
                  </a:lnTo>
                  <a:lnTo>
                    <a:pt x="114" y="280"/>
                  </a:lnTo>
                  <a:lnTo>
                    <a:pt x="114" y="278"/>
                  </a:lnTo>
                  <a:lnTo>
                    <a:pt x="114" y="274"/>
                  </a:lnTo>
                  <a:lnTo>
                    <a:pt x="116" y="274"/>
                  </a:lnTo>
                  <a:lnTo>
                    <a:pt x="117" y="275"/>
                  </a:lnTo>
                  <a:lnTo>
                    <a:pt x="118" y="276"/>
                  </a:lnTo>
                  <a:lnTo>
                    <a:pt x="118" y="277"/>
                  </a:lnTo>
                  <a:lnTo>
                    <a:pt x="117" y="278"/>
                  </a:lnTo>
                  <a:lnTo>
                    <a:pt x="117" y="279"/>
                  </a:lnTo>
                  <a:close/>
                  <a:moveTo>
                    <a:pt x="67" y="243"/>
                  </a:moveTo>
                  <a:lnTo>
                    <a:pt x="69" y="241"/>
                  </a:lnTo>
                  <a:lnTo>
                    <a:pt x="71" y="241"/>
                  </a:lnTo>
                  <a:lnTo>
                    <a:pt x="71" y="242"/>
                  </a:lnTo>
                  <a:lnTo>
                    <a:pt x="70" y="243"/>
                  </a:lnTo>
                  <a:lnTo>
                    <a:pt x="69" y="243"/>
                  </a:lnTo>
                  <a:lnTo>
                    <a:pt x="69" y="244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70" y="249"/>
                  </a:lnTo>
                  <a:lnTo>
                    <a:pt x="69" y="250"/>
                  </a:lnTo>
                  <a:lnTo>
                    <a:pt x="68" y="249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6"/>
                  </a:lnTo>
                  <a:lnTo>
                    <a:pt x="67" y="2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5" name="Freeform 200">
              <a:extLst>
                <a:ext uri="{FF2B5EF4-FFF2-40B4-BE49-F238E27FC236}">
                  <a16:creationId xmlns:a16="http://schemas.microsoft.com/office/drawing/2014/main" id="{DD47D7B5-7322-B3A2-C482-BAA2C3372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369" y="3668510"/>
              <a:ext cx="498287" cy="484131"/>
            </a:xfrm>
            <a:custGeom>
              <a:avLst/>
              <a:gdLst>
                <a:gd name="T0" fmla="*/ 176 w 352"/>
                <a:gd name="T1" fmla="*/ 291 h 342"/>
                <a:gd name="T2" fmla="*/ 152 w 352"/>
                <a:gd name="T3" fmla="*/ 260 h 342"/>
                <a:gd name="T4" fmla="*/ 124 w 352"/>
                <a:gd name="T5" fmla="*/ 223 h 342"/>
                <a:gd name="T6" fmla="*/ 83 w 352"/>
                <a:gd name="T7" fmla="*/ 179 h 342"/>
                <a:gd name="T8" fmla="*/ 63 w 352"/>
                <a:gd name="T9" fmla="*/ 155 h 342"/>
                <a:gd name="T10" fmla="*/ 46 w 352"/>
                <a:gd name="T11" fmla="*/ 138 h 342"/>
                <a:gd name="T12" fmla="*/ 43 w 352"/>
                <a:gd name="T13" fmla="*/ 117 h 342"/>
                <a:gd name="T14" fmla="*/ 40 w 352"/>
                <a:gd name="T15" fmla="*/ 108 h 342"/>
                <a:gd name="T16" fmla="*/ 28 w 352"/>
                <a:gd name="T17" fmla="*/ 90 h 342"/>
                <a:gd name="T18" fmla="*/ 22 w 352"/>
                <a:gd name="T19" fmla="*/ 80 h 342"/>
                <a:gd name="T20" fmla="*/ 16 w 352"/>
                <a:gd name="T21" fmla="*/ 71 h 342"/>
                <a:gd name="T22" fmla="*/ 7 w 352"/>
                <a:gd name="T23" fmla="*/ 72 h 342"/>
                <a:gd name="T24" fmla="*/ 4 w 352"/>
                <a:gd name="T25" fmla="*/ 53 h 342"/>
                <a:gd name="T26" fmla="*/ 5 w 352"/>
                <a:gd name="T27" fmla="*/ 25 h 342"/>
                <a:gd name="T28" fmla="*/ 26 w 352"/>
                <a:gd name="T29" fmla="*/ 8 h 342"/>
                <a:gd name="T30" fmla="*/ 36 w 352"/>
                <a:gd name="T31" fmla="*/ 24 h 342"/>
                <a:gd name="T32" fmla="*/ 60 w 352"/>
                <a:gd name="T33" fmla="*/ 24 h 342"/>
                <a:gd name="T34" fmla="*/ 78 w 352"/>
                <a:gd name="T35" fmla="*/ 8 h 342"/>
                <a:gd name="T36" fmla="*/ 104 w 352"/>
                <a:gd name="T37" fmla="*/ 5 h 342"/>
                <a:gd name="T38" fmla="*/ 111 w 352"/>
                <a:gd name="T39" fmla="*/ 6 h 342"/>
                <a:gd name="T40" fmla="*/ 117 w 352"/>
                <a:gd name="T41" fmla="*/ 9 h 342"/>
                <a:gd name="T42" fmla="*/ 138 w 352"/>
                <a:gd name="T43" fmla="*/ 16 h 342"/>
                <a:gd name="T44" fmla="*/ 155 w 352"/>
                <a:gd name="T45" fmla="*/ 16 h 342"/>
                <a:gd name="T46" fmla="*/ 159 w 352"/>
                <a:gd name="T47" fmla="*/ 22 h 342"/>
                <a:gd name="T48" fmla="*/ 183 w 352"/>
                <a:gd name="T49" fmla="*/ 19 h 342"/>
                <a:gd name="T50" fmla="*/ 206 w 352"/>
                <a:gd name="T51" fmla="*/ 17 h 342"/>
                <a:gd name="T52" fmla="*/ 224 w 352"/>
                <a:gd name="T53" fmla="*/ 21 h 342"/>
                <a:gd name="T54" fmla="*/ 245 w 352"/>
                <a:gd name="T55" fmla="*/ 23 h 342"/>
                <a:gd name="T56" fmla="*/ 254 w 352"/>
                <a:gd name="T57" fmla="*/ 24 h 342"/>
                <a:gd name="T58" fmla="*/ 263 w 352"/>
                <a:gd name="T59" fmla="*/ 26 h 342"/>
                <a:gd name="T60" fmla="*/ 271 w 352"/>
                <a:gd name="T61" fmla="*/ 33 h 342"/>
                <a:gd name="T62" fmla="*/ 278 w 352"/>
                <a:gd name="T63" fmla="*/ 41 h 342"/>
                <a:gd name="T64" fmla="*/ 298 w 352"/>
                <a:gd name="T65" fmla="*/ 53 h 342"/>
                <a:gd name="T66" fmla="*/ 317 w 352"/>
                <a:gd name="T67" fmla="*/ 47 h 342"/>
                <a:gd name="T68" fmla="*/ 329 w 352"/>
                <a:gd name="T69" fmla="*/ 50 h 342"/>
                <a:gd name="T70" fmla="*/ 323 w 352"/>
                <a:gd name="T71" fmla="*/ 75 h 342"/>
                <a:gd name="T72" fmla="*/ 312 w 352"/>
                <a:gd name="T73" fmla="*/ 95 h 342"/>
                <a:gd name="T74" fmla="*/ 306 w 352"/>
                <a:gd name="T75" fmla="*/ 117 h 342"/>
                <a:gd name="T76" fmla="*/ 324 w 352"/>
                <a:gd name="T77" fmla="*/ 128 h 342"/>
                <a:gd name="T78" fmla="*/ 338 w 352"/>
                <a:gd name="T79" fmla="*/ 143 h 342"/>
                <a:gd name="T80" fmla="*/ 349 w 352"/>
                <a:gd name="T81" fmla="*/ 155 h 342"/>
                <a:gd name="T82" fmla="*/ 332 w 352"/>
                <a:gd name="T83" fmla="*/ 166 h 342"/>
                <a:gd name="T84" fmla="*/ 317 w 352"/>
                <a:gd name="T85" fmla="*/ 164 h 342"/>
                <a:gd name="T86" fmla="*/ 340 w 352"/>
                <a:gd name="T87" fmla="*/ 197 h 342"/>
                <a:gd name="T88" fmla="*/ 340 w 352"/>
                <a:gd name="T89" fmla="*/ 217 h 342"/>
                <a:gd name="T90" fmla="*/ 327 w 352"/>
                <a:gd name="T91" fmla="*/ 212 h 342"/>
                <a:gd name="T92" fmla="*/ 310 w 352"/>
                <a:gd name="T93" fmla="*/ 221 h 342"/>
                <a:gd name="T94" fmla="*/ 293 w 352"/>
                <a:gd name="T95" fmla="*/ 221 h 342"/>
                <a:gd name="T96" fmla="*/ 292 w 352"/>
                <a:gd name="T97" fmla="*/ 230 h 342"/>
                <a:gd name="T98" fmla="*/ 299 w 352"/>
                <a:gd name="T99" fmla="*/ 251 h 342"/>
                <a:gd name="T100" fmla="*/ 293 w 352"/>
                <a:gd name="T101" fmla="*/ 246 h 342"/>
                <a:gd name="T102" fmla="*/ 267 w 352"/>
                <a:gd name="T103" fmla="*/ 256 h 342"/>
                <a:gd name="T104" fmla="*/ 250 w 352"/>
                <a:gd name="T105" fmla="*/ 285 h 342"/>
                <a:gd name="T106" fmla="*/ 246 w 352"/>
                <a:gd name="T107" fmla="*/ 310 h 342"/>
                <a:gd name="T108" fmla="*/ 252 w 352"/>
                <a:gd name="T109" fmla="*/ 336 h 342"/>
                <a:gd name="T110" fmla="*/ 245 w 352"/>
                <a:gd name="T111" fmla="*/ 342 h 342"/>
                <a:gd name="T112" fmla="*/ 210 w 352"/>
                <a:gd name="T113" fmla="*/ 322 h 342"/>
                <a:gd name="T114" fmla="*/ 190 w 352"/>
                <a:gd name="T115" fmla="*/ 300 h 342"/>
                <a:gd name="T116" fmla="*/ 175 w 352"/>
                <a:gd name="T117" fmla="*/ 30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2" h="342">
                  <a:moveTo>
                    <a:pt x="175" y="300"/>
                  </a:moveTo>
                  <a:lnTo>
                    <a:pt x="174" y="300"/>
                  </a:lnTo>
                  <a:lnTo>
                    <a:pt x="166" y="295"/>
                  </a:lnTo>
                  <a:lnTo>
                    <a:pt x="167" y="295"/>
                  </a:lnTo>
                  <a:lnTo>
                    <a:pt x="170" y="296"/>
                  </a:lnTo>
                  <a:lnTo>
                    <a:pt x="172" y="297"/>
                  </a:lnTo>
                  <a:lnTo>
                    <a:pt x="170" y="295"/>
                  </a:lnTo>
                  <a:lnTo>
                    <a:pt x="168" y="294"/>
                  </a:lnTo>
                  <a:lnTo>
                    <a:pt x="173" y="294"/>
                  </a:lnTo>
                  <a:lnTo>
                    <a:pt x="176" y="291"/>
                  </a:lnTo>
                  <a:lnTo>
                    <a:pt x="175" y="288"/>
                  </a:lnTo>
                  <a:lnTo>
                    <a:pt x="172" y="282"/>
                  </a:lnTo>
                  <a:lnTo>
                    <a:pt x="170" y="278"/>
                  </a:lnTo>
                  <a:lnTo>
                    <a:pt x="169" y="277"/>
                  </a:lnTo>
                  <a:lnTo>
                    <a:pt x="156" y="269"/>
                  </a:lnTo>
                  <a:lnTo>
                    <a:pt x="155" y="268"/>
                  </a:lnTo>
                  <a:lnTo>
                    <a:pt x="154" y="267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2" y="260"/>
                  </a:lnTo>
                  <a:lnTo>
                    <a:pt x="151" y="259"/>
                  </a:lnTo>
                  <a:lnTo>
                    <a:pt x="149" y="258"/>
                  </a:lnTo>
                  <a:lnTo>
                    <a:pt x="145" y="255"/>
                  </a:lnTo>
                  <a:lnTo>
                    <a:pt x="142" y="250"/>
                  </a:lnTo>
                  <a:lnTo>
                    <a:pt x="140" y="243"/>
                  </a:lnTo>
                  <a:lnTo>
                    <a:pt x="142" y="233"/>
                  </a:lnTo>
                  <a:lnTo>
                    <a:pt x="140" y="230"/>
                  </a:lnTo>
                  <a:lnTo>
                    <a:pt x="137" y="227"/>
                  </a:lnTo>
                  <a:lnTo>
                    <a:pt x="129" y="227"/>
                  </a:lnTo>
                  <a:lnTo>
                    <a:pt x="124" y="223"/>
                  </a:lnTo>
                  <a:lnTo>
                    <a:pt x="121" y="221"/>
                  </a:lnTo>
                  <a:lnTo>
                    <a:pt x="118" y="219"/>
                  </a:lnTo>
                  <a:lnTo>
                    <a:pt x="114" y="214"/>
                  </a:lnTo>
                  <a:lnTo>
                    <a:pt x="100" y="199"/>
                  </a:lnTo>
                  <a:lnTo>
                    <a:pt x="90" y="191"/>
                  </a:lnTo>
                  <a:lnTo>
                    <a:pt x="88" y="189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7" y="183"/>
                  </a:lnTo>
                  <a:lnTo>
                    <a:pt x="83" y="179"/>
                  </a:lnTo>
                  <a:lnTo>
                    <a:pt x="80" y="175"/>
                  </a:lnTo>
                  <a:lnTo>
                    <a:pt x="76" y="171"/>
                  </a:lnTo>
                  <a:lnTo>
                    <a:pt x="73" y="167"/>
                  </a:lnTo>
                  <a:lnTo>
                    <a:pt x="72" y="165"/>
                  </a:lnTo>
                  <a:lnTo>
                    <a:pt x="70" y="163"/>
                  </a:lnTo>
                  <a:lnTo>
                    <a:pt x="69" y="162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4" y="157"/>
                  </a:lnTo>
                  <a:lnTo>
                    <a:pt x="63" y="155"/>
                  </a:lnTo>
                  <a:lnTo>
                    <a:pt x="62" y="155"/>
                  </a:lnTo>
                  <a:lnTo>
                    <a:pt x="59" y="155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57" y="154"/>
                  </a:lnTo>
                  <a:lnTo>
                    <a:pt x="55" y="152"/>
                  </a:lnTo>
                  <a:lnTo>
                    <a:pt x="53" y="150"/>
                  </a:lnTo>
                  <a:lnTo>
                    <a:pt x="52" y="145"/>
                  </a:lnTo>
                  <a:lnTo>
                    <a:pt x="51" y="143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1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3" y="124"/>
                  </a:lnTo>
                  <a:lnTo>
                    <a:pt x="44" y="122"/>
                  </a:lnTo>
                  <a:lnTo>
                    <a:pt x="44" y="121"/>
                  </a:lnTo>
                  <a:lnTo>
                    <a:pt x="44" y="119"/>
                  </a:lnTo>
                  <a:lnTo>
                    <a:pt x="44" y="118"/>
                  </a:lnTo>
                  <a:lnTo>
                    <a:pt x="43" y="117"/>
                  </a:lnTo>
                  <a:lnTo>
                    <a:pt x="41" y="115"/>
                  </a:lnTo>
                  <a:lnTo>
                    <a:pt x="40" y="115"/>
                  </a:lnTo>
                  <a:lnTo>
                    <a:pt x="39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9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0"/>
                  </a:lnTo>
                  <a:lnTo>
                    <a:pt x="40" y="108"/>
                  </a:lnTo>
                  <a:lnTo>
                    <a:pt x="37" y="101"/>
                  </a:lnTo>
                  <a:lnTo>
                    <a:pt x="37" y="99"/>
                  </a:lnTo>
                  <a:lnTo>
                    <a:pt x="36" y="97"/>
                  </a:lnTo>
                  <a:lnTo>
                    <a:pt x="35" y="95"/>
                  </a:lnTo>
                  <a:lnTo>
                    <a:pt x="33" y="95"/>
                  </a:lnTo>
                  <a:lnTo>
                    <a:pt x="30" y="97"/>
                  </a:lnTo>
                  <a:lnTo>
                    <a:pt x="28" y="96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0"/>
                  </a:lnTo>
                  <a:lnTo>
                    <a:pt x="28" y="89"/>
                  </a:lnTo>
                  <a:lnTo>
                    <a:pt x="29" y="89"/>
                  </a:lnTo>
                  <a:lnTo>
                    <a:pt x="29" y="87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7" y="83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1" y="77"/>
                  </a:lnTo>
                  <a:lnTo>
                    <a:pt x="20" y="76"/>
                  </a:lnTo>
                  <a:lnTo>
                    <a:pt x="19" y="76"/>
                  </a:lnTo>
                  <a:lnTo>
                    <a:pt x="18" y="77"/>
                  </a:lnTo>
                  <a:lnTo>
                    <a:pt x="17" y="77"/>
                  </a:lnTo>
                  <a:lnTo>
                    <a:pt x="17" y="76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6" y="72"/>
                  </a:lnTo>
                  <a:lnTo>
                    <a:pt x="16" y="71"/>
                  </a:lnTo>
                  <a:lnTo>
                    <a:pt x="15" y="71"/>
                  </a:lnTo>
                  <a:lnTo>
                    <a:pt x="14" y="72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8" y="75"/>
                  </a:lnTo>
                  <a:lnTo>
                    <a:pt x="7" y="74"/>
                  </a:lnTo>
                  <a:lnTo>
                    <a:pt x="7" y="72"/>
                  </a:lnTo>
                  <a:lnTo>
                    <a:pt x="6" y="71"/>
                  </a:lnTo>
                  <a:lnTo>
                    <a:pt x="4" y="70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5" y="25"/>
                  </a:lnTo>
                  <a:lnTo>
                    <a:pt x="6" y="23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45" y="32"/>
                  </a:ln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6" y="35"/>
                  </a:lnTo>
                  <a:lnTo>
                    <a:pt x="57" y="34"/>
                  </a:lnTo>
                  <a:lnTo>
                    <a:pt x="58" y="30"/>
                  </a:lnTo>
                  <a:lnTo>
                    <a:pt x="59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1" y="22"/>
                  </a:lnTo>
                  <a:lnTo>
                    <a:pt x="62" y="21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6" y="17"/>
                  </a:lnTo>
                  <a:lnTo>
                    <a:pt x="69" y="11"/>
                  </a:lnTo>
                  <a:lnTo>
                    <a:pt x="73" y="8"/>
                  </a:lnTo>
                  <a:lnTo>
                    <a:pt x="78" y="8"/>
                  </a:lnTo>
                  <a:lnTo>
                    <a:pt x="96" y="13"/>
                  </a:lnTo>
                  <a:lnTo>
                    <a:pt x="99" y="13"/>
                  </a:lnTo>
                  <a:lnTo>
                    <a:pt x="100" y="12"/>
                  </a:lnTo>
                  <a:lnTo>
                    <a:pt x="100" y="11"/>
                  </a:lnTo>
                  <a:lnTo>
                    <a:pt x="100" y="10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3" y="6"/>
                  </a:lnTo>
                  <a:lnTo>
                    <a:pt x="104" y="5"/>
                  </a:lnTo>
                  <a:lnTo>
                    <a:pt x="105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2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4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6"/>
                  </a:lnTo>
                  <a:lnTo>
                    <a:pt x="112" y="6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5" y="6"/>
                  </a:lnTo>
                  <a:lnTo>
                    <a:pt x="116" y="6"/>
                  </a:lnTo>
                  <a:lnTo>
                    <a:pt x="117" y="5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1" y="11"/>
                  </a:lnTo>
                  <a:lnTo>
                    <a:pt x="124" y="13"/>
                  </a:lnTo>
                  <a:lnTo>
                    <a:pt x="127" y="15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8" y="17"/>
                  </a:lnTo>
                  <a:lnTo>
                    <a:pt x="138" y="16"/>
                  </a:lnTo>
                  <a:lnTo>
                    <a:pt x="140" y="12"/>
                  </a:lnTo>
                  <a:lnTo>
                    <a:pt x="143" y="14"/>
                  </a:lnTo>
                  <a:lnTo>
                    <a:pt x="145" y="15"/>
                  </a:lnTo>
                  <a:lnTo>
                    <a:pt x="148" y="17"/>
                  </a:lnTo>
                  <a:lnTo>
                    <a:pt x="149" y="17"/>
                  </a:lnTo>
                  <a:lnTo>
                    <a:pt x="150" y="18"/>
                  </a:lnTo>
                  <a:lnTo>
                    <a:pt x="152" y="18"/>
                  </a:lnTo>
                  <a:lnTo>
                    <a:pt x="154" y="17"/>
                  </a:lnTo>
                  <a:lnTo>
                    <a:pt x="155" y="17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7" y="17"/>
                  </a:lnTo>
                  <a:lnTo>
                    <a:pt x="157" y="17"/>
                  </a:lnTo>
                  <a:lnTo>
                    <a:pt x="157" y="18"/>
                  </a:lnTo>
                  <a:lnTo>
                    <a:pt x="156" y="19"/>
                  </a:lnTo>
                  <a:lnTo>
                    <a:pt x="157" y="19"/>
                  </a:lnTo>
                  <a:lnTo>
                    <a:pt x="158" y="19"/>
                  </a:lnTo>
                  <a:lnTo>
                    <a:pt x="160" y="18"/>
                  </a:lnTo>
                  <a:lnTo>
                    <a:pt x="160" y="21"/>
                  </a:lnTo>
                  <a:lnTo>
                    <a:pt x="159" y="22"/>
                  </a:lnTo>
                  <a:lnTo>
                    <a:pt x="160" y="22"/>
                  </a:lnTo>
                  <a:lnTo>
                    <a:pt x="165" y="21"/>
                  </a:lnTo>
                  <a:lnTo>
                    <a:pt x="166" y="21"/>
                  </a:lnTo>
                  <a:lnTo>
                    <a:pt x="167" y="21"/>
                  </a:lnTo>
                  <a:lnTo>
                    <a:pt x="169" y="20"/>
                  </a:lnTo>
                  <a:lnTo>
                    <a:pt x="172" y="16"/>
                  </a:lnTo>
                  <a:lnTo>
                    <a:pt x="174" y="15"/>
                  </a:lnTo>
                  <a:lnTo>
                    <a:pt x="178" y="16"/>
                  </a:lnTo>
                  <a:lnTo>
                    <a:pt x="180" y="17"/>
                  </a:lnTo>
                  <a:lnTo>
                    <a:pt x="183" y="19"/>
                  </a:lnTo>
                  <a:lnTo>
                    <a:pt x="188" y="26"/>
                  </a:lnTo>
                  <a:lnTo>
                    <a:pt x="190" y="27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5" y="27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4"/>
                  </a:lnTo>
                  <a:lnTo>
                    <a:pt x="205" y="18"/>
                  </a:lnTo>
                  <a:lnTo>
                    <a:pt x="206" y="17"/>
                  </a:lnTo>
                  <a:lnTo>
                    <a:pt x="208" y="17"/>
                  </a:lnTo>
                  <a:lnTo>
                    <a:pt x="209" y="18"/>
                  </a:lnTo>
                  <a:lnTo>
                    <a:pt x="214" y="23"/>
                  </a:lnTo>
                  <a:lnTo>
                    <a:pt x="216" y="23"/>
                  </a:lnTo>
                  <a:lnTo>
                    <a:pt x="218" y="23"/>
                  </a:lnTo>
                  <a:lnTo>
                    <a:pt x="219" y="23"/>
                  </a:lnTo>
                  <a:lnTo>
                    <a:pt x="220" y="23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4" y="21"/>
                  </a:lnTo>
                  <a:lnTo>
                    <a:pt x="224" y="19"/>
                  </a:lnTo>
                  <a:lnTo>
                    <a:pt x="224" y="17"/>
                  </a:lnTo>
                  <a:lnTo>
                    <a:pt x="225" y="17"/>
                  </a:lnTo>
                  <a:lnTo>
                    <a:pt x="227" y="16"/>
                  </a:lnTo>
                  <a:lnTo>
                    <a:pt x="230" y="17"/>
                  </a:lnTo>
                  <a:lnTo>
                    <a:pt x="233" y="20"/>
                  </a:lnTo>
                  <a:lnTo>
                    <a:pt x="235" y="21"/>
                  </a:lnTo>
                  <a:lnTo>
                    <a:pt x="241" y="21"/>
                  </a:lnTo>
                  <a:lnTo>
                    <a:pt x="243" y="22"/>
                  </a:lnTo>
                  <a:lnTo>
                    <a:pt x="245" y="23"/>
                  </a:lnTo>
                  <a:lnTo>
                    <a:pt x="247" y="25"/>
                  </a:lnTo>
                  <a:lnTo>
                    <a:pt x="248" y="27"/>
                  </a:lnTo>
                  <a:lnTo>
                    <a:pt x="250" y="28"/>
                  </a:lnTo>
                  <a:lnTo>
                    <a:pt x="251" y="29"/>
                  </a:lnTo>
                  <a:lnTo>
                    <a:pt x="252" y="29"/>
                  </a:lnTo>
                  <a:lnTo>
                    <a:pt x="255" y="29"/>
                  </a:lnTo>
                  <a:lnTo>
                    <a:pt x="255" y="28"/>
                  </a:lnTo>
                  <a:lnTo>
                    <a:pt x="254" y="26"/>
                  </a:lnTo>
                  <a:lnTo>
                    <a:pt x="254" y="25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57" y="24"/>
                  </a:lnTo>
                  <a:lnTo>
                    <a:pt x="258" y="24"/>
                  </a:lnTo>
                  <a:lnTo>
                    <a:pt x="259" y="24"/>
                  </a:lnTo>
                  <a:lnTo>
                    <a:pt x="260" y="23"/>
                  </a:lnTo>
                  <a:lnTo>
                    <a:pt x="261" y="23"/>
                  </a:lnTo>
                  <a:lnTo>
                    <a:pt x="262" y="23"/>
                  </a:lnTo>
                  <a:lnTo>
                    <a:pt x="262" y="24"/>
                  </a:lnTo>
                  <a:lnTo>
                    <a:pt x="263" y="26"/>
                  </a:lnTo>
                  <a:lnTo>
                    <a:pt x="263" y="27"/>
                  </a:lnTo>
                  <a:lnTo>
                    <a:pt x="263" y="28"/>
                  </a:lnTo>
                  <a:lnTo>
                    <a:pt x="264" y="29"/>
                  </a:lnTo>
                  <a:lnTo>
                    <a:pt x="265" y="28"/>
                  </a:lnTo>
                  <a:lnTo>
                    <a:pt x="266" y="27"/>
                  </a:lnTo>
                  <a:lnTo>
                    <a:pt x="266" y="26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6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4" y="35"/>
                  </a:lnTo>
                  <a:lnTo>
                    <a:pt x="276" y="35"/>
                  </a:lnTo>
                  <a:lnTo>
                    <a:pt x="277" y="35"/>
                  </a:lnTo>
                  <a:lnTo>
                    <a:pt x="277" y="36"/>
                  </a:lnTo>
                  <a:lnTo>
                    <a:pt x="278" y="37"/>
                  </a:lnTo>
                  <a:lnTo>
                    <a:pt x="278" y="38"/>
                  </a:lnTo>
                  <a:lnTo>
                    <a:pt x="278" y="39"/>
                  </a:lnTo>
                  <a:lnTo>
                    <a:pt x="279" y="40"/>
                  </a:lnTo>
                  <a:lnTo>
                    <a:pt x="278" y="41"/>
                  </a:lnTo>
                  <a:lnTo>
                    <a:pt x="276" y="42"/>
                  </a:lnTo>
                  <a:lnTo>
                    <a:pt x="275" y="43"/>
                  </a:lnTo>
                  <a:lnTo>
                    <a:pt x="276" y="47"/>
                  </a:lnTo>
                  <a:lnTo>
                    <a:pt x="280" y="51"/>
                  </a:lnTo>
                  <a:lnTo>
                    <a:pt x="282" y="52"/>
                  </a:lnTo>
                  <a:lnTo>
                    <a:pt x="283" y="53"/>
                  </a:lnTo>
                  <a:lnTo>
                    <a:pt x="287" y="54"/>
                  </a:lnTo>
                  <a:lnTo>
                    <a:pt x="294" y="53"/>
                  </a:lnTo>
                  <a:lnTo>
                    <a:pt x="297" y="53"/>
                  </a:lnTo>
                  <a:lnTo>
                    <a:pt x="298" y="53"/>
                  </a:lnTo>
                  <a:lnTo>
                    <a:pt x="300" y="53"/>
                  </a:lnTo>
                  <a:lnTo>
                    <a:pt x="302" y="53"/>
                  </a:lnTo>
                  <a:lnTo>
                    <a:pt x="304" y="52"/>
                  </a:lnTo>
                  <a:lnTo>
                    <a:pt x="312" y="46"/>
                  </a:lnTo>
                  <a:lnTo>
                    <a:pt x="313" y="46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314" y="48"/>
                  </a:lnTo>
                  <a:lnTo>
                    <a:pt x="315" y="48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22" y="48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4" y="47"/>
                  </a:lnTo>
                  <a:lnTo>
                    <a:pt x="326" y="49"/>
                  </a:lnTo>
                  <a:lnTo>
                    <a:pt x="327" y="49"/>
                  </a:lnTo>
                  <a:lnTo>
                    <a:pt x="328" y="49"/>
                  </a:lnTo>
                  <a:lnTo>
                    <a:pt x="329" y="49"/>
                  </a:lnTo>
                  <a:lnTo>
                    <a:pt x="329" y="50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30" y="53"/>
                  </a:lnTo>
                  <a:lnTo>
                    <a:pt x="330" y="53"/>
                  </a:lnTo>
                  <a:lnTo>
                    <a:pt x="329" y="54"/>
                  </a:lnTo>
                  <a:lnTo>
                    <a:pt x="329" y="55"/>
                  </a:lnTo>
                  <a:lnTo>
                    <a:pt x="326" y="70"/>
                  </a:lnTo>
                  <a:lnTo>
                    <a:pt x="325" y="72"/>
                  </a:lnTo>
                  <a:lnTo>
                    <a:pt x="324" y="74"/>
                  </a:lnTo>
                  <a:lnTo>
                    <a:pt x="323" y="75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19" y="81"/>
                  </a:lnTo>
                  <a:lnTo>
                    <a:pt x="315" y="89"/>
                  </a:lnTo>
                  <a:lnTo>
                    <a:pt x="314" y="89"/>
                  </a:lnTo>
                  <a:lnTo>
                    <a:pt x="313" y="90"/>
                  </a:lnTo>
                  <a:lnTo>
                    <a:pt x="313" y="91"/>
                  </a:lnTo>
                  <a:lnTo>
                    <a:pt x="313" y="93"/>
                  </a:lnTo>
                  <a:lnTo>
                    <a:pt x="313" y="94"/>
                  </a:lnTo>
                  <a:lnTo>
                    <a:pt x="312" y="95"/>
                  </a:lnTo>
                  <a:lnTo>
                    <a:pt x="311" y="95"/>
                  </a:lnTo>
                  <a:lnTo>
                    <a:pt x="311" y="96"/>
                  </a:lnTo>
                  <a:lnTo>
                    <a:pt x="308" y="97"/>
                  </a:lnTo>
                  <a:lnTo>
                    <a:pt x="308" y="100"/>
                  </a:lnTo>
                  <a:lnTo>
                    <a:pt x="309" y="105"/>
                  </a:lnTo>
                  <a:lnTo>
                    <a:pt x="309" y="108"/>
                  </a:lnTo>
                  <a:lnTo>
                    <a:pt x="308" y="110"/>
                  </a:lnTo>
                  <a:lnTo>
                    <a:pt x="306" y="112"/>
                  </a:lnTo>
                  <a:lnTo>
                    <a:pt x="305" y="114"/>
                  </a:lnTo>
                  <a:lnTo>
                    <a:pt x="306" y="117"/>
                  </a:lnTo>
                  <a:lnTo>
                    <a:pt x="306" y="119"/>
                  </a:lnTo>
                  <a:lnTo>
                    <a:pt x="309" y="124"/>
                  </a:lnTo>
                  <a:lnTo>
                    <a:pt x="311" y="125"/>
                  </a:lnTo>
                  <a:lnTo>
                    <a:pt x="312" y="126"/>
                  </a:lnTo>
                  <a:lnTo>
                    <a:pt x="316" y="127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20" y="129"/>
                  </a:lnTo>
                  <a:lnTo>
                    <a:pt x="323" y="128"/>
                  </a:lnTo>
                  <a:lnTo>
                    <a:pt x="324" y="128"/>
                  </a:lnTo>
                  <a:lnTo>
                    <a:pt x="325" y="130"/>
                  </a:lnTo>
                  <a:lnTo>
                    <a:pt x="327" y="131"/>
                  </a:lnTo>
                  <a:lnTo>
                    <a:pt x="328" y="135"/>
                  </a:lnTo>
                  <a:lnTo>
                    <a:pt x="329" y="137"/>
                  </a:lnTo>
                  <a:lnTo>
                    <a:pt x="329" y="138"/>
                  </a:lnTo>
                  <a:lnTo>
                    <a:pt x="330" y="140"/>
                  </a:lnTo>
                  <a:lnTo>
                    <a:pt x="335" y="143"/>
                  </a:lnTo>
                  <a:lnTo>
                    <a:pt x="335" y="144"/>
                  </a:lnTo>
                  <a:lnTo>
                    <a:pt x="336" y="144"/>
                  </a:lnTo>
                  <a:lnTo>
                    <a:pt x="338" y="143"/>
                  </a:lnTo>
                  <a:lnTo>
                    <a:pt x="339" y="144"/>
                  </a:lnTo>
                  <a:lnTo>
                    <a:pt x="339" y="147"/>
                  </a:lnTo>
                  <a:lnTo>
                    <a:pt x="340" y="148"/>
                  </a:lnTo>
                  <a:lnTo>
                    <a:pt x="341" y="149"/>
                  </a:lnTo>
                  <a:lnTo>
                    <a:pt x="342" y="151"/>
                  </a:lnTo>
                  <a:lnTo>
                    <a:pt x="343" y="152"/>
                  </a:lnTo>
                  <a:lnTo>
                    <a:pt x="347" y="154"/>
                  </a:lnTo>
                  <a:lnTo>
                    <a:pt x="347" y="155"/>
                  </a:lnTo>
                  <a:lnTo>
                    <a:pt x="348" y="156"/>
                  </a:lnTo>
                  <a:lnTo>
                    <a:pt x="349" y="155"/>
                  </a:lnTo>
                  <a:lnTo>
                    <a:pt x="350" y="155"/>
                  </a:lnTo>
                  <a:lnTo>
                    <a:pt x="351" y="155"/>
                  </a:lnTo>
                  <a:lnTo>
                    <a:pt x="352" y="158"/>
                  </a:lnTo>
                  <a:lnTo>
                    <a:pt x="351" y="161"/>
                  </a:lnTo>
                  <a:lnTo>
                    <a:pt x="350" y="162"/>
                  </a:lnTo>
                  <a:lnTo>
                    <a:pt x="346" y="165"/>
                  </a:lnTo>
                  <a:lnTo>
                    <a:pt x="344" y="166"/>
                  </a:lnTo>
                  <a:lnTo>
                    <a:pt x="341" y="166"/>
                  </a:lnTo>
                  <a:lnTo>
                    <a:pt x="336" y="165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29" y="166"/>
                  </a:lnTo>
                  <a:lnTo>
                    <a:pt x="328" y="165"/>
                  </a:lnTo>
                  <a:lnTo>
                    <a:pt x="325" y="163"/>
                  </a:lnTo>
                  <a:lnTo>
                    <a:pt x="323" y="161"/>
                  </a:lnTo>
                  <a:lnTo>
                    <a:pt x="322" y="161"/>
                  </a:lnTo>
                  <a:lnTo>
                    <a:pt x="321" y="161"/>
                  </a:lnTo>
                  <a:lnTo>
                    <a:pt x="319" y="161"/>
                  </a:lnTo>
                  <a:lnTo>
                    <a:pt x="318" y="162"/>
                  </a:lnTo>
                  <a:lnTo>
                    <a:pt x="317" y="164"/>
                  </a:lnTo>
                  <a:lnTo>
                    <a:pt x="317" y="165"/>
                  </a:lnTo>
                  <a:lnTo>
                    <a:pt x="318" y="166"/>
                  </a:lnTo>
                  <a:lnTo>
                    <a:pt x="318" y="167"/>
                  </a:lnTo>
                  <a:lnTo>
                    <a:pt x="317" y="168"/>
                  </a:lnTo>
                  <a:lnTo>
                    <a:pt x="318" y="168"/>
                  </a:lnTo>
                  <a:lnTo>
                    <a:pt x="321" y="171"/>
                  </a:lnTo>
                  <a:lnTo>
                    <a:pt x="323" y="174"/>
                  </a:lnTo>
                  <a:lnTo>
                    <a:pt x="329" y="182"/>
                  </a:lnTo>
                  <a:lnTo>
                    <a:pt x="338" y="192"/>
                  </a:lnTo>
                  <a:lnTo>
                    <a:pt x="340" y="197"/>
                  </a:lnTo>
                  <a:lnTo>
                    <a:pt x="341" y="203"/>
                  </a:lnTo>
                  <a:lnTo>
                    <a:pt x="342" y="207"/>
                  </a:lnTo>
                  <a:lnTo>
                    <a:pt x="340" y="209"/>
                  </a:lnTo>
                  <a:lnTo>
                    <a:pt x="339" y="210"/>
                  </a:lnTo>
                  <a:lnTo>
                    <a:pt x="339" y="212"/>
                  </a:lnTo>
                  <a:lnTo>
                    <a:pt x="339" y="214"/>
                  </a:lnTo>
                  <a:lnTo>
                    <a:pt x="340" y="215"/>
                  </a:lnTo>
                  <a:lnTo>
                    <a:pt x="341" y="216"/>
                  </a:lnTo>
                  <a:lnTo>
                    <a:pt x="341" y="217"/>
                  </a:lnTo>
                  <a:lnTo>
                    <a:pt x="340" y="217"/>
                  </a:lnTo>
                  <a:lnTo>
                    <a:pt x="336" y="216"/>
                  </a:lnTo>
                  <a:lnTo>
                    <a:pt x="335" y="216"/>
                  </a:lnTo>
                  <a:lnTo>
                    <a:pt x="334" y="219"/>
                  </a:lnTo>
                  <a:lnTo>
                    <a:pt x="333" y="220"/>
                  </a:lnTo>
                  <a:lnTo>
                    <a:pt x="333" y="219"/>
                  </a:lnTo>
                  <a:lnTo>
                    <a:pt x="332" y="217"/>
                  </a:lnTo>
                  <a:lnTo>
                    <a:pt x="330" y="215"/>
                  </a:lnTo>
                  <a:lnTo>
                    <a:pt x="329" y="212"/>
                  </a:lnTo>
                  <a:lnTo>
                    <a:pt x="328" y="211"/>
                  </a:lnTo>
                  <a:lnTo>
                    <a:pt x="327" y="212"/>
                  </a:lnTo>
                  <a:lnTo>
                    <a:pt x="324" y="214"/>
                  </a:lnTo>
                  <a:lnTo>
                    <a:pt x="323" y="214"/>
                  </a:lnTo>
                  <a:lnTo>
                    <a:pt x="323" y="214"/>
                  </a:lnTo>
                  <a:lnTo>
                    <a:pt x="320" y="214"/>
                  </a:lnTo>
                  <a:lnTo>
                    <a:pt x="319" y="214"/>
                  </a:lnTo>
                  <a:lnTo>
                    <a:pt x="317" y="216"/>
                  </a:lnTo>
                  <a:lnTo>
                    <a:pt x="317" y="219"/>
                  </a:lnTo>
                  <a:lnTo>
                    <a:pt x="316" y="221"/>
                  </a:lnTo>
                  <a:lnTo>
                    <a:pt x="314" y="221"/>
                  </a:lnTo>
                  <a:lnTo>
                    <a:pt x="310" y="221"/>
                  </a:lnTo>
                  <a:lnTo>
                    <a:pt x="307" y="221"/>
                  </a:lnTo>
                  <a:lnTo>
                    <a:pt x="305" y="223"/>
                  </a:lnTo>
                  <a:lnTo>
                    <a:pt x="303" y="224"/>
                  </a:lnTo>
                  <a:lnTo>
                    <a:pt x="301" y="224"/>
                  </a:lnTo>
                  <a:lnTo>
                    <a:pt x="299" y="224"/>
                  </a:lnTo>
                  <a:lnTo>
                    <a:pt x="299" y="222"/>
                  </a:lnTo>
                  <a:lnTo>
                    <a:pt x="298" y="221"/>
                  </a:lnTo>
                  <a:lnTo>
                    <a:pt x="296" y="219"/>
                  </a:lnTo>
                  <a:lnTo>
                    <a:pt x="294" y="220"/>
                  </a:lnTo>
                  <a:lnTo>
                    <a:pt x="293" y="221"/>
                  </a:lnTo>
                  <a:lnTo>
                    <a:pt x="291" y="222"/>
                  </a:lnTo>
                  <a:lnTo>
                    <a:pt x="289" y="223"/>
                  </a:lnTo>
                  <a:lnTo>
                    <a:pt x="288" y="224"/>
                  </a:lnTo>
                  <a:lnTo>
                    <a:pt x="287" y="225"/>
                  </a:lnTo>
                  <a:lnTo>
                    <a:pt x="287" y="227"/>
                  </a:lnTo>
                  <a:lnTo>
                    <a:pt x="288" y="227"/>
                  </a:lnTo>
                  <a:lnTo>
                    <a:pt x="290" y="227"/>
                  </a:lnTo>
                  <a:lnTo>
                    <a:pt x="291" y="227"/>
                  </a:lnTo>
                  <a:lnTo>
                    <a:pt x="292" y="229"/>
                  </a:lnTo>
                  <a:lnTo>
                    <a:pt x="292" y="230"/>
                  </a:lnTo>
                  <a:lnTo>
                    <a:pt x="292" y="232"/>
                  </a:lnTo>
                  <a:lnTo>
                    <a:pt x="293" y="232"/>
                  </a:lnTo>
                  <a:lnTo>
                    <a:pt x="294" y="232"/>
                  </a:lnTo>
                  <a:lnTo>
                    <a:pt x="297" y="236"/>
                  </a:lnTo>
                  <a:lnTo>
                    <a:pt x="299" y="244"/>
                  </a:lnTo>
                  <a:lnTo>
                    <a:pt x="303" y="249"/>
                  </a:lnTo>
                  <a:lnTo>
                    <a:pt x="302" y="250"/>
                  </a:lnTo>
                  <a:lnTo>
                    <a:pt x="299" y="250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298" y="251"/>
                  </a:lnTo>
                  <a:lnTo>
                    <a:pt x="297" y="252"/>
                  </a:lnTo>
                  <a:lnTo>
                    <a:pt x="296" y="253"/>
                  </a:lnTo>
                  <a:lnTo>
                    <a:pt x="295" y="254"/>
                  </a:lnTo>
                  <a:lnTo>
                    <a:pt x="295" y="253"/>
                  </a:lnTo>
                  <a:lnTo>
                    <a:pt x="293" y="251"/>
                  </a:lnTo>
                  <a:lnTo>
                    <a:pt x="293" y="250"/>
                  </a:lnTo>
                  <a:lnTo>
                    <a:pt x="293" y="248"/>
                  </a:lnTo>
                  <a:lnTo>
                    <a:pt x="293" y="247"/>
                  </a:lnTo>
                  <a:lnTo>
                    <a:pt x="293" y="246"/>
                  </a:lnTo>
                  <a:lnTo>
                    <a:pt x="292" y="246"/>
                  </a:lnTo>
                  <a:lnTo>
                    <a:pt x="289" y="244"/>
                  </a:lnTo>
                  <a:lnTo>
                    <a:pt x="287" y="244"/>
                  </a:lnTo>
                  <a:lnTo>
                    <a:pt x="281" y="244"/>
                  </a:lnTo>
                  <a:lnTo>
                    <a:pt x="280" y="245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7"/>
                  </a:lnTo>
                  <a:lnTo>
                    <a:pt x="279" y="248"/>
                  </a:lnTo>
                  <a:lnTo>
                    <a:pt x="267" y="256"/>
                  </a:lnTo>
                  <a:lnTo>
                    <a:pt x="266" y="258"/>
                  </a:lnTo>
                  <a:lnTo>
                    <a:pt x="268" y="259"/>
                  </a:lnTo>
                  <a:lnTo>
                    <a:pt x="264" y="264"/>
                  </a:lnTo>
                  <a:lnTo>
                    <a:pt x="263" y="268"/>
                  </a:lnTo>
                  <a:lnTo>
                    <a:pt x="262" y="272"/>
                  </a:lnTo>
                  <a:lnTo>
                    <a:pt x="262" y="276"/>
                  </a:lnTo>
                  <a:lnTo>
                    <a:pt x="263" y="285"/>
                  </a:lnTo>
                  <a:lnTo>
                    <a:pt x="260" y="284"/>
                  </a:lnTo>
                  <a:lnTo>
                    <a:pt x="255" y="284"/>
                  </a:lnTo>
                  <a:lnTo>
                    <a:pt x="250" y="285"/>
                  </a:lnTo>
                  <a:lnTo>
                    <a:pt x="247" y="288"/>
                  </a:lnTo>
                  <a:lnTo>
                    <a:pt x="245" y="293"/>
                  </a:lnTo>
                  <a:lnTo>
                    <a:pt x="245" y="295"/>
                  </a:lnTo>
                  <a:lnTo>
                    <a:pt x="246" y="297"/>
                  </a:lnTo>
                  <a:lnTo>
                    <a:pt x="248" y="301"/>
                  </a:lnTo>
                  <a:lnTo>
                    <a:pt x="249" y="304"/>
                  </a:lnTo>
                  <a:lnTo>
                    <a:pt x="248" y="306"/>
                  </a:lnTo>
                  <a:lnTo>
                    <a:pt x="247" y="306"/>
                  </a:lnTo>
                  <a:lnTo>
                    <a:pt x="246" y="307"/>
                  </a:lnTo>
                  <a:lnTo>
                    <a:pt x="246" y="310"/>
                  </a:lnTo>
                  <a:lnTo>
                    <a:pt x="247" y="312"/>
                  </a:lnTo>
                  <a:lnTo>
                    <a:pt x="248" y="316"/>
                  </a:lnTo>
                  <a:lnTo>
                    <a:pt x="251" y="321"/>
                  </a:lnTo>
                  <a:lnTo>
                    <a:pt x="253" y="323"/>
                  </a:lnTo>
                  <a:lnTo>
                    <a:pt x="255" y="324"/>
                  </a:lnTo>
                  <a:lnTo>
                    <a:pt x="256" y="328"/>
                  </a:lnTo>
                  <a:lnTo>
                    <a:pt x="256" y="331"/>
                  </a:lnTo>
                  <a:lnTo>
                    <a:pt x="255" y="333"/>
                  </a:lnTo>
                  <a:lnTo>
                    <a:pt x="255" y="334"/>
                  </a:lnTo>
                  <a:lnTo>
                    <a:pt x="252" y="336"/>
                  </a:lnTo>
                  <a:lnTo>
                    <a:pt x="251" y="336"/>
                  </a:lnTo>
                  <a:lnTo>
                    <a:pt x="250" y="337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1" y="341"/>
                  </a:lnTo>
                  <a:lnTo>
                    <a:pt x="250" y="341"/>
                  </a:lnTo>
                  <a:lnTo>
                    <a:pt x="248" y="340"/>
                  </a:lnTo>
                  <a:lnTo>
                    <a:pt x="247" y="340"/>
                  </a:lnTo>
                  <a:lnTo>
                    <a:pt x="246" y="341"/>
                  </a:lnTo>
                  <a:lnTo>
                    <a:pt x="245" y="342"/>
                  </a:lnTo>
                  <a:lnTo>
                    <a:pt x="244" y="341"/>
                  </a:lnTo>
                  <a:lnTo>
                    <a:pt x="241" y="341"/>
                  </a:lnTo>
                  <a:lnTo>
                    <a:pt x="239" y="340"/>
                  </a:lnTo>
                  <a:lnTo>
                    <a:pt x="239" y="339"/>
                  </a:lnTo>
                  <a:lnTo>
                    <a:pt x="238" y="336"/>
                  </a:lnTo>
                  <a:lnTo>
                    <a:pt x="237" y="336"/>
                  </a:lnTo>
                  <a:lnTo>
                    <a:pt x="234" y="336"/>
                  </a:lnTo>
                  <a:lnTo>
                    <a:pt x="229" y="335"/>
                  </a:lnTo>
                  <a:lnTo>
                    <a:pt x="227" y="333"/>
                  </a:lnTo>
                  <a:lnTo>
                    <a:pt x="210" y="322"/>
                  </a:lnTo>
                  <a:lnTo>
                    <a:pt x="205" y="319"/>
                  </a:lnTo>
                  <a:lnTo>
                    <a:pt x="203" y="318"/>
                  </a:lnTo>
                  <a:lnTo>
                    <a:pt x="200" y="312"/>
                  </a:lnTo>
                  <a:lnTo>
                    <a:pt x="197" y="312"/>
                  </a:lnTo>
                  <a:lnTo>
                    <a:pt x="194" y="310"/>
                  </a:lnTo>
                  <a:lnTo>
                    <a:pt x="193" y="310"/>
                  </a:lnTo>
                  <a:lnTo>
                    <a:pt x="191" y="306"/>
                  </a:lnTo>
                  <a:lnTo>
                    <a:pt x="191" y="304"/>
                  </a:lnTo>
                  <a:lnTo>
                    <a:pt x="191" y="300"/>
                  </a:lnTo>
                  <a:lnTo>
                    <a:pt x="190" y="300"/>
                  </a:lnTo>
                  <a:lnTo>
                    <a:pt x="189" y="298"/>
                  </a:lnTo>
                  <a:lnTo>
                    <a:pt x="188" y="298"/>
                  </a:lnTo>
                  <a:lnTo>
                    <a:pt x="187" y="299"/>
                  </a:lnTo>
                  <a:lnTo>
                    <a:pt x="187" y="300"/>
                  </a:lnTo>
                  <a:lnTo>
                    <a:pt x="184" y="299"/>
                  </a:lnTo>
                  <a:lnTo>
                    <a:pt x="181" y="297"/>
                  </a:lnTo>
                  <a:lnTo>
                    <a:pt x="179" y="297"/>
                  </a:lnTo>
                  <a:lnTo>
                    <a:pt x="177" y="298"/>
                  </a:lnTo>
                  <a:lnTo>
                    <a:pt x="176" y="299"/>
                  </a:lnTo>
                  <a:lnTo>
                    <a:pt x="175" y="3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/>
            </a:p>
          </p:txBody>
        </p:sp>
        <p:sp>
          <p:nvSpPr>
            <p:cNvPr id="136436" name="Freeform 67">
              <a:extLst>
                <a:ext uri="{FF2B5EF4-FFF2-40B4-BE49-F238E27FC236}">
                  <a16:creationId xmlns:a16="http://schemas.microsoft.com/office/drawing/2014/main" id="{470E4725-4321-152D-8624-D0D4930D5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509" y="2738469"/>
              <a:ext cx="100507" cy="144390"/>
            </a:xfrm>
            <a:custGeom>
              <a:avLst/>
              <a:gdLst>
                <a:gd name="T0" fmla="*/ 35 w 71"/>
                <a:gd name="T1" fmla="*/ 16 h 102"/>
                <a:gd name="T2" fmla="*/ 35 w 71"/>
                <a:gd name="T3" fmla="*/ 17 h 102"/>
                <a:gd name="T4" fmla="*/ 36 w 71"/>
                <a:gd name="T5" fmla="*/ 23 h 102"/>
                <a:gd name="T6" fmla="*/ 40 w 71"/>
                <a:gd name="T7" fmla="*/ 32 h 102"/>
                <a:gd name="T8" fmla="*/ 46 w 71"/>
                <a:gd name="T9" fmla="*/ 41 h 102"/>
                <a:gd name="T10" fmla="*/ 52 w 71"/>
                <a:gd name="T11" fmla="*/ 45 h 102"/>
                <a:gd name="T12" fmla="*/ 53 w 71"/>
                <a:gd name="T13" fmla="*/ 48 h 102"/>
                <a:gd name="T14" fmla="*/ 60 w 71"/>
                <a:gd name="T15" fmla="*/ 51 h 102"/>
                <a:gd name="T16" fmla="*/ 71 w 71"/>
                <a:gd name="T17" fmla="*/ 53 h 102"/>
                <a:gd name="T18" fmla="*/ 71 w 71"/>
                <a:gd name="T19" fmla="*/ 54 h 102"/>
                <a:gd name="T20" fmla="*/ 71 w 71"/>
                <a:gd name="T21" fmla="*/ 59 h 102"/>
                <a:gd name="T22" fmla="*/ 70 w 71"/>
                <a:gd name="T23" fmla="*/ 62 h 102"/>
                <a:gd name="T24" fmla="*/ 70 w 71"/>
                <a:gd name="T25" fmla="*/ 65 h 102"/>
                <a:gd name="T26" fmla="*/ 70 w 71"/>
                <a:gd name="T27" fmla="*/ 66 h 102"/>
                <a:gd name="T28" fmla="*/ 63 w 71"/>
                <a:gd name="T29" fmla="*/ 74 h 102"/>
                <a:gd name="T30" fmla="*/ 63 w 71"/>
                <a:gd name="T31" fmla="*/ 77 h 102"/>
                <a:gd name="T32" fmla="*/ 58 w 71"/>
                <a:gd name="T33" fmla="*/ 85 h 102"/>
                <a:gd name="T34" fmla="*/ 57 w 71"/>
                <a:gd name="T35" fmla="*/ 100 h 102"/>
                <a:gd name="T36" fmla="*/ 48 w 71"/>
                <a:gd name="T37" fmla="*/ 96 h 102"/>
                <a:gd name="T38" fmla="*/ 38 w 71"/>
                <a:gd name="T39" fmla="*/ 96 h 102"/>
                <a:gd name="T40" fmla="*/ 35 w 71"/>
                <a:gd name="T41" fmla="*/ 98 h 102"/>
                <a:gd name="T42" fmla="*/ 33 w 71"/>
                <a:gd name="T43" fmla="*/ 102 h 102"/>
                <a:gd name="T44" fmla="*/ 21 w 71"/>
                <a:gd name="T45" fmla="*/ 99 h 102"/>
                <a:gd name="T46" fmla="*/ 10 w 71"/>
                <a:gd name="T47" fmla="*/ 93 h 102"/>
                <a:gd name="T48" fmla="*/ 12 w 71"/>
                <a:gd name="T49" fmla="*/ 84 h 102"/>
                <a:gd name="T50" fmla="*/ 13 w 71"/>
                <a:gd name="T51" fmla="*/ 78 h 102"/>
                <a:gd name="T52" fmla="*/ 15 w 71"/>
                <a:gd name="T53" fmla="*/ 72 h 102"/>
                <a:gd name="T54" fmla="*/ 11 w 71"/>
                <a:gd name="T55" fmla="*/ 71 h 102"/>
                <a:gd name="T56" fmla="*/ 12 w 71"/>
                <a:gd name="T57" fmla="*/ 68 h 102"/>
                <a:gd name="T58" fmla="*/ 13 w 71"/>
                <a:gd name="T59" fmla="*/ 66 h 102"/>
                <a:gd name="T60" fmla="*/ 10 w 71"/>
                <a:gd name="T61" fmla="*/ 65 h 102"/>
                <a:gd name="T62" fmla="*/ 8 w 71"/>
                <a:gd name="T63" fmla="*/ 64 h 102"/>
                <a:gd name="T64" fmla="*/ 5 w 71"/>
                <a:gd name="T65" fmla="*/ 56 h 102"/>
                <a:gd name="T66" fmla="*/ 1 w 71"/>
                <a:gd name="T67" fmla="*/ 53 h 102"/>
                <a:gd name="T68" fmla="*/ 2 w 71"/>
                <a:gd name="T69" fmla="*/ 48 h 102"/>
                <a:gd name="T70" fmla="*/ 1 w 71"/>
                <a:gd name="T71" fmla="*/ 45 h 102"/>
                <a:gd name="T72" fmla="*/ 1 w 71"/>
                <a:gd name="T73" fmla="*/ 42 h 102"/>
                <a:gd name="T74" fmla="*/ 4 w 71"/>
                <a:gd name="T75" fmla="*/ 34 h 102"/>
                <a:gd name="T76" fmla="*/ 5 w 71"/>
                <a:gd name="T77" fmla="*/ 31 h 102"/>
                <a:gd name="T78" fmla="*/ 9 w 71"/>
                <a:gd name="T79" fmla="*/ 27 h 102"/>
                <a:gd name="T80" fmla="*/ 10 w 71"/>
                <a:gd name="T81" fmla="*/ 23 h 102"/>
                <a:gd name="T82" fmla="*/ 11 w 71"/>
                <a:gd name="T83" fmla="*/ 18 h 102"/>
                <a:gd name="T84" fmla="*/ 14 w 71"/>
                <a:gd name="T85" fmla="*/ 14 h 102"/>
                <a:gd name="T86" fmla="*/ 19 w 71"/>
                <a:gd name="T87" fmla="*/ 8 h 102"/>
                <a:gd name="T88" fmla="*/ 23 w 71"/>
                <a:gd name="T89" fmla="*/ 1 h 102"/>
                <a:gd name="T90" fmla="*/ 27 w 71"/>
                <a:gd name="T91" fmla="*/ 2 h 102"/>
                <a:gd name="T92" fmla="*/ 29 w 71"/>
                <a:gd name="T93" fmla="*/ 4 h 102"/>
                <a:gd name="T94" fmla="*/ 34 w 71"/>
                <a:gd name="T95" fmla="*/ 2 h 102"/>
                <a:gd name="T96" fmla="*/ 35 w 71"/>
                <a:gd name="T9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" h="102">
                  <a:moveTo>
                    <a:pt x="36" y="8"/>
                  </a:moveTo>
                  <a:lnTo>
                    <a:pt x="35" y="10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8" y="28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4"/>
                  </a:lnTo>
                  <a:lnTo>
                    <a:pt x="46" y="41"/>
                  </a:lnTo>
                  <a:lnTo>
                    <a:pt x="47" y="42"/>
                  </a:lnTo>
                  <a:lnTo>
                    <a:pt x="50" y="43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3" y="46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58" y="48"/>
                  </a:lnTo>
                  <a:lnTo>
                    <a:pt x="60" y="51"/>
                  </a:lnTo>
                  <a:lnTo>
                    <a:pt x="61" y="52"/>
                  </a:lnTo>
                  <a:lnTo>
                    <a:pt x="63" y="52"/>
                  </a:lnTo>
                  <a:lnTo>
                    <a:pt x="67" y="52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70" y="63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4" y="71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4"/>
                  </a:lnTo>
                  <a:lnTo>
                    <a:pt x="64" y="74"/>
                  </a:lnTo>
                  <a:lnTo>
                    <a:pt x="64" y="75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2" y="79"/>
                  </a:lnTo>
                  <a:lnTo>
                    <a:pt x="59" y="82"/>
                  </a:lnTo>
                  <a:lnTo>
                    <a:pt x="58" y="84"/>
                  </a:lnTo>
                  <a:lnTo>
                    <a:pt x="58" y="85"/>
                  </a:lnTo>
                  <a:lnTo>
                    <a:pt x="58" y="90"/>
                  </a:lnTo>
                  <a:lnTo>
                    <a:pt x="57" y="91"/>
                  </a:lnTo>
                  <a:lnTo>
                    <a:pt x="57" y="96"/>
                  </a:lnTo>
                  <a:lnTo>
                    <a:pt x="57" y="100"/>
                  </a:lnTo>
                  <a:lnTo>
                    <a:pt x="57" y="101"/>
                  </a:lnTo>
                  <a:lnTo>
                    <a:pt x="55" y="101"/>
                  </a:lnTo>
                  <a:lnTo>
                    <a:pt x="53" y="99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3" y="95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36" y="97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0"/>
                  </a:lnTo>
                  <a:lnTo>
                    <a:pt x="34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1" y="99"/>
                  </a:lnTo>
                  <a:lnTo>
                    <a:pt x="19" y="97"/>
                  </a:lnTo>
                  <a:lnTo>
                    <a:pt x="13" y="96"/>
                  </a:lnTo>
                  <a:lnTo>
                    <a:pt x="11" y="95"/>
                  </a:lnTo>
                  <a:lnTo>
                    <a:pt x="10" y="93"/>
                  </a:lnTo>
                  <a:lnTo>
                    <a:pt x="7" y="90"/>
                  </a:lnTo>
                  <a:lnTo>
                    <a:pt x="9" y="89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1" y="82"/>
                  </a:lnTo>
                  <a:lnTo>
                    <a:pt x="12" y="81"/>
                  </a:lnTo>
                  <a:lnTo>
                    <a:pt x="13" y="78"/>
                  </a:lnTo>
                  <a:lnTo>
                    <a:pt x="14" y="77"/>
                  </a:lnTo>
                  <a:lnTo>
                    <a:pt x="15" y="76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7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7" name="Freeform 84">
              <a:extLst>
                <a:ext uri="{FF2B5EF4-FFF2-40B4-BE49-F238E27FC236}">
                  <a16:creationId xmlns:a16="http://schemas.microsoft.com/office/drawing/2014/main" id="{FF7CC100-904E-F4BF-FF99-584D7F138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1860" y="1087894"/>
              <a:ext cx="900314" cy="730443"/>
            </a:xfrm>
            <a:custGeom>
              <a:avLst/>
              <a:gdLst>
                <a:gd name="T0" fmla="*/ 41 w 636"/>
                <a:gd name="T1" fmla="*/ 425 h 516"/>
                <a:gd name="T2" fmla="*/ 13 w 636"/>
                <a:gd name="T3" fmla="*/ 367 h 516"/>
                <a:gd name="T4" fmla="*/ 26 w 636"/>
                <a:gd name="T5" fmla="*/ 307 h 516"/>
                <a:gd name="T6" fmla="*/ 12 w 636"/>
                <a:gd name="T7" fmla="*/ 178 h 516"/>
                <a:gd name="T8" fmla="*/ 45 w 636"/>
                <a:gd name="T9" fmla="*/ 204 h 516"/>
                <a:gd name="T10" fmla="*/ 67 w 636"/>
                <a:gd name="T11" fmla="*/ 172 h 516"/>
                <a:gd name="T12" fmla="*/ 88 w 636"/>
                <a:gd name="T13" fmla="*/ 197 h 516"/>
                <a:gd name="T14" fmla="*/ 110 w 636"/>
                <a:gd name="T15" fmla="*/ 203 h 516"/>
                <a:gd name="T16" fmla="*/ 99 w 636"/>
                <a:gd name="T17" fmla="*/ 164 h 516"/>
                <a:gd name="T18" fmla="*/ 137 w 636"/>
                <a:gd name="T19" fmla="*/ 130 h 516"/>
                <a:gd name="T20" fmla="*/ 81 w 636"/>
                <a:gd name="T21" fmla="*/ 122 h 516"/>
                <a:gd name="T22" fmla="*/ 36 w 636"/>
                <a:gd name="T23" fmla="*/ 168 h 516"/>
                <a:gd name="T24" fmla="*/ 40 w 636"/>
                <a:gd name="T25" fmla="*/ 193 h 516"/>
                <a:gd name="T26" fmla="*/ 78 w 636"/>
                <a:gd name="T27" fmla="*/ 100 h 516"/>
                <a:gd name="T28" fmla="*/ 218 w 636"/>
                <a:gd name="T29" fmla="*/ 89 h 516"/>
                <a:gd name="T30" fmla="*/ 197 w 636"/>
                <a:gd name="T31" fmla="*/ 134 h 516"/>
                <a:gd name="T32" fmla="*/ 174 w 636"/>
                <a:gd name="T33" fmla="*/ 180 h 516"/>
                <a:gd name="T34" fmla="*/ 188 w 636"/>
                <a:gd name="T35" fmla="*/ 214 h 516"/>
                <a:gd name="T36" fmla="*/ 238 w 636"/>
                <a:gd name="T37" fmla="*/ 265 h 516"/>
                <a:gd name="T38" fmla="*/ 207 w 636"/>
                <a:gd name="T39" fmla="*/ 262 h 516"/>
                <a:gd name="T40" fmla="*/ 195 w 636"/>
                <a:gd name="T41" fmla="*/ 281 h 516"/>
                <a:gd name="T42" fmla="*/ 170 w 636"/>
                <a:gd name="T43" fmla="*/ 311 h 516"/>
                <a:gd name="T44" fmla="*/ 139 w 636"/>
                <a:gd name="T45" fmla="*/ 339 h 516"/>
                <a:gd name="T46" fmla="*/ 141 w 636"/>
                <a:gd name="T47" fmla="*/ 377 h 516"/>
                <a:gd name="T48" fmla="*/ 131 w 636"/>
                <a:gd name="T49" fmla="*/ 421 h 516"/>
                <a:gd name="T50" fmla="*/ 141 w 636"/>
                <a:gd name="T51" fmla="*/ 448 h 516"/>
                <a:gd name="T52" fmla="*/ 137 w 636"/>
                <a:gd name="T53" fmla="*/ 460 h 516"/>
                <a:gd name="T54" fmla="*/ 338 w 636"/>
                <a:gd name="T55" fmla="*/ 491 h 516"/>
                <a:gd name="T56" fmla="*/ 270 w 636"/>
                <a:gd name="T57" fmla="*/ 458 h 516"/>
                <a:gd name="T58" fmla="*/ 212 w 636"/>
                <a:gd name="T59" fmla="*/ 465 h 516"/>
                <a:gd name="T60" fmla="*/ 402 w 636"/>
                <a:gd name="T61" fmla="*/ 454 h 516"/>
                <a:gd name="T62" fmla="*/ 377 w 636"/>
                <a:gd name="T63" fmla="*/ 448 h 516"/>
                <a:gd name="T64" fmla="*/ 162 w 636"/>
                <a:gd name="T65" fmla="*/ 462 h 516"/>
                <a:gd name="T66" fmla="*/ 141 w 636"/>
                <a:gd name="T67" fmla="*/ 442 h 516"/>
                <a:gd name="T68" fmla="*/ 233 w 636"/>
                <a:gd name="T69" fmla="*/ 467 h 516"/>
                <a:gd name="T70" fmla="*/ 610 w 636"/>
                <a:gd name="T71" fmla="*/ 443 h 516"/>
                <a:gd name="T72" fmla="*/ 28 w 636"/>
                <a:gd name="T73" fmla="*/ 375 h 516"/>
                <a:gd name="T74" fmla="*/ 182 w 636"/>
                <a:gd name="T75" fmla="*/ 434 h 516"/>
                <a:gd name="T76" fmla="*/ 162 w 636"/>
                <a:gd name="T77" fmla="*/ 411 h 516"/>
                <a:gd name="T78" fmla="*/ 145 w 636"/>
                <a:gd name="T79" fmla="*/ 371 h 516"/>
                <a:gd name="T80" fmla="*/ 218 w 636"/>
                <a:gd name="T81" fmla="*/ 365 h 516"/>
                <a:gd name="T82" fmla="*/ 227 w 636"/>
                <a:gd name="T83" fmla="*/ 359 h 516"/>
                <a:gd name="T84" fmla="*/ 245 w 636"/>
                <a:gd name="T85" fmla="*/ 401 h 516"/>
                <a:gd name="T86" fmla="*/ 401 w 636"/>
                <a:gd name="T87" fmla="*/ 347 h 516"/>
                <a:gd name="T88" fmla="*/ 228 w 636"/>
                <a:gd name="T89" fmla="*/ 315 h 516"/>
                <a:gd name="T90" fmla="*/ 343 w 636"/>
                <a:gd name="T91" fmla="*/ 510 h 516"/>
                <a:gd name="T92" fmla="*/ 335 w 636"/>
                <a:gd name="T93" fmla="*/ 456 h 516"/>
                <a:gd name="T94" fmla="*/ 323 w 636"/>
                <a:gd name="T95" fmla="*/ 418 h 516"/>
                <a:gd name="T96" fmla="*/ 278 w 636"/>
                <a:gd name="T97" fmla="*/ 396 h 516"/>
                <a:gd name="T98" fmla="*/ 269 w 636"/>
                <a:gd name="T99" fmla="*/ 365 h 516"/>
                <a:gd name="T100" fmla="*/ 279 w 636"/>
                <a:gd name="T101" fmla="*/ 338 h 516"/>
                <a:gd name="T102" fmla="*/ 314 w 636"/>
                <a:gd name="T103" fmla="*/ 298 h 516"/>
                <a:gd name="T104" fmla="*/ 328 w 636"/>
                <a:gd name="T105" fmla="*/ 323 h 516"/>
                <a:gd name="T106" fmla="*/ 343 w 636"/>
                <a:gd name="T107" fmla="*/ 304 h 516"/>
                <a:gd name="T108" fmla="*/ 357 w 636"/>
                <a:gd name="T109" fmla="*/ 345 h 516"/>
                <a:gd name="T110" fmla="*/ 403 w 636"/>
                <a:gd name="T111" fmla="*/ 311 h 516"/>
                <a:gd name="T112" fmla="*/ 392 w 636"/>
                <a:gd name="T113" fmla="*/ 394 h 516"/>
                <a:gd name="T114" fmla="*/ 362 w 636"/>
                <a:gd name="T115" fmla="*/ 437 h 516"/>
                <a:gd name="T116" fmla="*/ 355 w 636"/>
                <a:gd name="T117" fmla="*/ 466 h 516"/>
                <a:gd name="T118" fmla="*/ 41 w 636"/>
                <a:gd name="T119" fmla="*/ 166 h 516"/>
                <a:gd name="T120" fmla="*/ 74 w 636"/>
                <a:gd name="T121" fmla="*/ 137 h 516"/>
                <a:gd name="T122" fmla="*/ 276 w 636"/>
                <a:gd name="T123" fmla="*/ 7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" h="516">
                  <a:moveTo>
                    <a:pt x="51" y="465"/>
                  </a:moveTo>
                  <a:lnTo>
                    <a:pt x="51" y="462"/>
                  </a:lnTo>
                  <a:lnTo>
                    <a:pt x="51" y="461"/>
                  </a:lnTo>
                  <a:lnTo>
                    <a:pt x="52" y="457"/>
                  </a:lnTo>
                  <a:lnTo>
                    <a:pt x="51" y="453"/>
                  </a:lnTo>
                  <a:lnTo>
                    <a:pt x="49" y="449"/>
                  </a:lnTo>
                  <a:lnTo>
                    <a:pt x="48" y="445"/>
                  </a:lnTo>
                  <a:lnTo>
                    <a:pt x="49" y="440"/>
                  </a:lnTo>
                  <a:lnTo>
                    <a:pt x="50" y="436"/>
                  </a:lnTo>
                  <a:lnTo>
                    <a:pt x="52" y="432"/>
                  </a:lnTo>
                  <a:lnTo>
                    <a:pt x="53" y="428"/>
                  </a:lnTo>
                  <a:lnTo>
                    <a:pt x="43" y="426"/>
                  </a:lnTo>
                  <a:lnTo>
                    <a:pt x="42" y="426"/>
                  </a:lnTo>
                  <a:lnTo>
                    <a:pt x="42" y="428"/>
                  </a:lnTo>
                  <a:lnTo>
                    <a:pt x="42" y="434"/>
                  </a:lnTo>
                  <a:lnTo>
                    <a:pt x="41" y="435"/>
                  </a:lnTo>
                  <a:lnTo>
                    <a:pt x="40" y="435"/>
                  </a:lnTo>
                  <a:lnTo>
                    <a:pt x="39" y="436"/>
                  </a:lnTo>
                  <a:lnTo>
                    <a:pt x="37" y="437"/>
                  </a:lnTo>
                  <a:lnTo>
                    <a:pt x="36" y="438"/>
                  </a:lnTo>
                  <a:lnTo>
                    <a:pt x="35" y="438"/>
                  </a:lnTo>
                  <a:lnTo>
                    <a:pt x="34" y="437"/>
                  </a:lnTo>
                  <a:lnTo>
                    <a:pt x="32" y="432"/>
                  </a:lnTo>
                  <a:lnTo>
                    <a:pt x="32" y="429"/>
                  </a:lnTo>
                  <a:lnTo>
                    <a:pt x="33" y="425"/>
                  </a:lnTo>
                  <a:lnTo>
                    <a:pt x="34" y="421"/>
                  </a:lnTo>
                  <a:lnTo>
                    <a:pt x="36" y="418"/>
                  </a:lnTo>
                  <a:lnTo>
                    <a:pt x="39" y="417"/>
                  </a:lnTo>
                  <a:lnTo>
                    <a:pt x="42" y="419"/>
                  </a:lnTo>
                  <a:lnTo>
                    <a:pt x="45" y="420"/>
                  </a:lnTo>
                  <a:lnTo>
                    <a:pt x="43" y="421"/>
                  </a:lnTo>
                  <a:lnTo>
                    <a:pt x="42" y="421"/>
                  </a:lnTo>
                  <a:lnTo>
                    <a:pt x="41" y="424"/>
                  </a:lnTo>
                  <a:lnTo>
                    <a:pt x="41" y="425"/>
                  </a:lnTo>
                  <a:lnTo>
                    <a:pt x="47" y="426"/>
                  </a:lnTo>
                  <a:lnTo>
                    <a:pt x="51" y="427"/>
                  </a:lnTo>
                  <a:lnTo>
                    <a:pt x="54" y="426"/>
                  </a:lnTo>
                  <a:lnTo>
                    <a:pt x="53" y="424"/>
                  </a:lnTo>
                  <a:lnTo>
                    <a:pt x="51" y="419"/>
                  </a:lnTo>
                  <a:lnTo>
                    <a:pt x="50" y="412"/>
                  </a:lnTo>
                  <a:lnTo>
                    <a:pt x="49" y="405"/>
                  </a:lnTo>
                  <a:lnTo>
                    <a:pt x="49" y="403"/>
                  </a:lnTo>
                  <a:lnTo>
                    <a:pt x="50" y="401"/>
                  </a:lnTo>
                  <a:lnTo>
                    <a:pt x="51" y="399"/>
                  </a:lnTo>
                  <a:lnTo>
                    <a:pt x="50" y="397"/>
                  </a:lnTo>
                  <a:lnTo>
                    <a:pt x="49" y="393"/>
                  </a:lnTo>
                  <a:lnTo>
                    <a:pt x="48" y="386"/>
                  </a:lnTo>
                  <a:lnTo>
                    <a:pt x="48" y="383"/>
                  </a:lnTo>
                  <a:lnTo>
                    <a:pt x="47" y="380"/>
                  </a:lnTo>
                  <a:lnTo>
                    <a:pt x="44" y="378"/>
                  </a:lnTo>
                  <a:lnTo>
                    <a:pt x="42" y="377"/>
                  </a:lnTo>
                  <a:lnTo>
                    <a:pt x="36" y="377"/>
                  </a:lnTo>
                  <a:lnTo>
                    <a:pt x="31" y="376"/>
                  </a:lnTo>
                  <a:lnTo>
                    <a:pt x="27" y="372"/>
                  </a:lnTo>
                  <a:lnTo>
                    <a:pt x="19" y="359"/>
                  </a:lnTo>
                  <a:lnTo>
                    <a:pt x="19" y="359"/>
                  </a:lnTo>
                  <a:lnTo>
                    <a:pt x="21" y="359"/>
                  </a:lnTo>
                  <a:lnTo>
                    <a:pt x="21" y="358"/>
                  </a:lnTo>
                  <a:lnTo>
                    <a:pt x="19" y="357"/>
                  </a:lnTo>
                  <a:lnTo>
                    <a:pt x="18" y="357"/>
                  </a:lnTo>
                  <a:lnTo>
                    <a:pt x="15" y="357"/>
                  </a:lnTo>
                  <a:lnTo>
                    <a:pt x="13" y="359"/>
                  </a:lnTo>
                  <a:lnTo>
                    <a:pt x="12" y="360"/>
                  </a:lnTo>
                  <a:lnTo>
                    <a:pt x="13" y="362"/>
                  </a:lnTo>
                  <a:lnTo>
                    <a:pt x="16" y="365"/>
                  </a:lnTo>
                  <a:lnTo>
                    <a:pt x="15" y="365"/>
                  </a:lnTo>
                  <a:lnTo>
                    <a:pt x="14" y="365"/>
                  </a:lnTo>
                  <a:lnTo>
                    <a:pt x="13" y="367"/>
                  </a:lnTo>
                  <a:lnTo>
                    <a:pt x="15" y="367"/>
                  </a:lnTo>
                  <a:lnTo>
                    <a:pt x="18" y="369"/>
                  </a:lnTo>
                  <a:lnTo>
                    <a:pt x="19" y="371"/>
                  </a:lnTo>
                  <a:lnTo>
                    <a:pt x="20" y="374"/>
                  </a:lnTo>
                  <a:lnTo>
                    <a:pt x="19" y="375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1" y="364"/>
                  </a:lnTo>
                  <a:lnTo>
                    <a:pt x="0" y="362"/>
                  </a:lnTo>
                  <a:lnTo>
                    <a:pt x="0" y="359"/>
                  </a:lnTo>
                  <a:lnTo>
                    <a:pt x="5" y="346"/>
                  </a:lnTo>
                  <a:lnTo>
                    <a:pt x="6" y="340"/>
                  </a:lnTo>
                  <a:lnTo>
                    <a:pt x="7" y="333"/>
                  </a:lnTo>
                  <a:lnTo>
                    <a:pt x="7" y="327"/>
                  </a:lnTo>
                  <a:lnTo>
                    <a:pt x="3" y="295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3" y="292"/>
                  </a:lnTo>
                  <a:lnTo>
                    <a:pt x="4" y="292"/>
                  </a:lnTo>
                  <a:lnTo>
                    <a:pt x="4" y="293"/>
                  </a:lnTo>
                  <a:lnTo>
                    <a:pt x="5" y="293"/>
                  </a:lnTo>
                  <a:lnTo>
                    <a:pt x="7" y="305"/>
                  </a:lnTo>
                  <a:lnTo>
                    <a:pt x="8" y="310"/>
                  </a:lnTo>
                  <a:lnTo>
                    <a:pt x="9" y="311"/>
                  </a:lnTo>
                  <a:lnTo>
                    <a:pt x="8" y="313"/>
                  </a:lnTo>
                  <a:lnTo>
                    <a:pt x="7" y="316"/>
                  </a:lnTo>
                  <a:lnTo>
                    <a:pt x="7" y="317"/>
                  </a:lnTo>
                  <a:lnTo>
                    <a:pt x="8" y="319"/>
                  </a:lnTo>
                  <a:lnTo>
                    <a:pt x="8" y="320"/>
                  </a:lnTo>
                  <a:lnTo>
                    <a:pt x="12" y="317"/>
                  </a:lnTo>
                  <a:lnTo>
                    <a:pt x="17" y="314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6" y="307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4" y="299"/>
                  </a:lnTo>
                  <a:lnTo>
                    <a:pt x="24" y="296"/>
                  </a:lnTo>
                  <a:lnTo>
                    <a:pt x="20" y="292"/>
                  </a:lnTo>
                  <a:lnTo>
                    <a:pt x="20" y="287"/>
                  </a:lnTo>
                  <a:lnTo>
                    <a:pt x="18" y="281"/>
                  </a:lnTo>
                  <a:lnTo>
                    <a:pt x="17" y="277"/>
                  </a:lnTo>
                  <a:lnTo>
                    <a:pt x="13" y="275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4" y="273"/>
                  </a:lnTo>
                  <a:lnTo>
                    <a:pt x="4" y="280"/>
                  </a:lnTo>
                  <a:lnTo>
                    <a:pt x="4" y="283"/>
                  </a:lnTo>
                  <a:lnTo>
                    <a:pt x="3" y="287"/>
                  </a:lnTo>
                  <a:lnTo>
                    <a:pt x="4" y="290"/>
                  </a:lnTo>
                  <a:lnTo>
                    <a:pt x="3" y="291"/>
                  </a:lnTo>
                  <a:lnTo>
                    <a:pt x="2" y="290"/>
                  </a:lnTo>
                  <a:lnTo>
                    <a:pt x="1" y="289"/>
                  </a:lnTo>
                  <a:lnTo>
                    <a:pt x="1" y="287"/>
                  </a:lnTo>
                  <a:lnTo>
                    <a:pt x="0" y="286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2" y="200"/>
                  </a:lnTo>
                  <a:lnTo>
                    <a:pt x="2" y="197"/>
                  </a:lnTo>
                  <a:lnTo>
                    <a:pt x="3" y="195"/>
                  </a:lnTo>
                  <a:lnTo>
                    <a:pt x="7" y="180"/>
                  </a:lnTo>
                  <a:lnTo>
                    <a:pt x="9" y="176"/>
                  </a:lnTo>
                  <a:lnTo>
                    <a:pt x="11" y="174"/>
                  </a:lnTo>
                  <a:lnTo>
                    <a:pt x="12" y="176"/>
                  </a:lnTo>
                  <a:lnTo>
                    <a:pt x="12" y="177"/>
                  </a:lnTo>
                  <a:lnTo>
                    <a:pt x="12" y="178"/>
                  </a:lnTo>
                  <a:lnTo>
                    <a:pt x="10" y="183"/>
                  </a:lnTo>
                  <a:lnTo>
                    <a:pt x="9" y="184"/>
                  </a:lnTo>
                  <a:lnTo>
                    <a:pt x="9" y="185"/>
                  </a:lnTo>
                  <a:lnTo>
                    <a:pt x="10" y="186"/>
                  </a:lnTo>
                  <a:lnTo>
                    <a:pt x="11" y="186"/>
                  </a:lnTo>
                  <a:lnTo>
                    <a:pt x="12" y="186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3" y="190"/>
                  </a:lnTo>
                  <a:lnTo>
                    <a:pt x="14" y="191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3"/>
                  </a:lnTo>
                  <a:lnTo>
                    <a:pt x="18" y="195"/>
                  </a:lnTo>
                  <a:lnTo>
                    <a:pt x="18" y="197"/>
                  </a:lnTo>
                  <a:lnTo>
                    <a:pt x="18" y="199"/>
                  </a:lnTo>
                  <a:lnTo>
                    <a:pt x="18" y="200"/>
                  </a:lnTo>
                  <a:lnTo>
                    <a:pt x="19" y="199"/>
                  </a:lnTo>
                  <a:lnTo>
                    <a:pt x="20" y="198"/>
                  </a:lnTo>
                  <a:lnTo>
                    <a:pt x="19" y="197"/>
                  </a:lnTo>
                  <a:lnTo>
                    <a:pt x="19" y="196"/>
                  </a:lnTo>
                  <a:lnTo>
                    <a:pt x="22" y="195"/>
                  </a:lnTo>
                  <a:lnTo>
                    <a:pt x="26" y="195"/>
                  </a:lnTo>
                  <a:lnTo>
                    <a:pt x="30" y="196"/>
                  </a:lnTo>
                  <a:lnTo>
                    <a:pt x="32" y="197"/>
                  </a:lnTo>
                  <a:lnTo>
                    <a:pt x="33" y="197"/>
                  </a:lnTo>
                  <a:lnTo>
                    <a:pt x="37" y="201"/>
                  </a:lnTo>
                  <a:lnTo>
                    <a:pt x="39" y="201"/>
                  </a:lnTo>
                  <a:lnTo>
                    <a:pt x="40" y="199"/>
                  </a:lnTo>
                  <a:lnTo>
                    <a:pt x="41" y="197"/>
                  </a:lnTo>
                  <a:lnTo>
                    <a:pt x="42" y="196"/>
                  </a:lnTo>
                  <a:lnTo>
                    <a:pt x="42" y="196"/>
                  </a:lnTo>
                  <a:lnTo>
                    <a:pt x="45" y="203"/>
                  </a:lnTo>
                  <a:lnTo>
                    <a:pt x="45" y="204"/>
                  </a:lnTo>
                  <a:lnTo>
                    <a:pt x="44" y="205"/>
                  </a:lnTo>
                  <a:lnTo>
                    <a:pt x="45" y="207"/>
                  </a:lnTo>
                  <a:lnTo>
                    <a:pt x="45" y="209"/>
                  </a:lnTo>
                  <a:lnTo>
                    <a:pt x="47" y="209"/>
                  </a:lnTo>
                  <a:lnTo>
                    <a:pt x="48" y="212"/>
                  </a:lnTo>
                  <a:lnTo>
                    <a:pt x="49" y="213"/>
                  </a:lnTo>
                  <a:lnTo>
                    <a:pt x="51" y="213"/>
                  </a:lnTo>
                  <a:lnTo>
                    <a:pt x="57" y="211"/>
                  </a:lnTo>
                  <a:lnTo>
                    <a:pt x="58" y="210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5"/>
                  </a:lnTo>
                  <a:lnTo>
                    <a:pt x="58" y="203"/>
                  </a:lnTo>
                  <a:lnTo>
                    <a:pt x="59" y="200"/>
                  </a:lnTo>
                  <a:lnTo>
                    <a:pt x="60" y="199"/>
                  </a:lnTo>
                  <a:lnTo>
                    <a:pt x="60" y="198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4" y="193"/>
                  </a:lnTo>
                  <a:lnTo>
                    <a:pt x="54" y="191"/>
                  </a:lnTo>
                  <a:lnTo>
                    <a:pt x="54" y="190"/>
                  </a:lnTo>
                  <a:lnTo>
                    <a:pt x="53" y="190"/>
                  </a:lnTo>
                  <a:lnTo>
                    <a:pt x="53" y="188"/>
                  </a:lnTo>
                  <a:lnTo>
                    <a:pt x="54" y="187"/>
                  </a:lnTo>
                  <a:lnTo>
                    <a:pt x="58" y="186"/>
                  </a:lnTo>
                  <a:lnTo>
                    <a:pt x="64" y="177"/>
                  </a:lnTo>
                  <a:lnTo>
                    <a:pt x="65" y="176"/>
                  </a:lnTo>
                  <a:lnTo>
                    <a:pt x="69" y="174"/>
                  </a:lnTo>
                  <a:lnTo>
                    <a:pt x="74" y="174"/>
                  </a:lnTo>
                  <a:lnTo>
                    <a:pt x="72" y="173"/>
                  </a:lnTo>
                  <a:lnTo>
                    <a:pt x="68" y="173"/>
                  </a:lnTo>
                  <a:lnTo>
                    <a:pt x="67" y="172"/>
                  </a:lnTo>
                  <a:lnTo>
                    <a:pt x="67" y="169"/>
                  </a:lnTo>
                  <a:lnTo>
                    <a:pt x="69" y="166"/>
                  </a:lnTo>
                  <a:lnTo>
                    <a:pt x="70" y="165"/>
                  </a:lnTo>
                  <a:lnTo>
                    <a:pt x="73" y="163"/>
                  </a:lnTo>
                  <a:lnTo>
                    <a:pt x="78" y="159"/>
                  </a:lnTo>
                  <a:lnTo>
                    <a:pt x="79" y="159"/>
                  </a:lnTo>
                  <a:lnTo>
                    <a:pt x="80" y="159"/>
                  </a:lnTo>
                  <a:lnTo>
                    <a:pt x="82" y="160"/>
                  </a:lnTo>
                  <a:lnTo>
                    <a:pt x="83" y="160"/>
                  </a:lnTo>
                  <a:lnTo>
                    <a:pt x="84" y="160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89" y="158"/>
                  </a:lnTo>
                  <a:lnTo>
                    <a:pt x="90" y="160"/>
                  </a:lnTo>
                  <a:lnTo>
                    <a:pt x="91" y="161"/>
                  </a:lnTo>
                  <a:lnTo>
                    <a:pt x="92" y="165"/>
                  </a:lnTo>
                  <a:lnTo>
                    <a:pt x="93" y="167"/>
                  </a:lnTo>
                  <a:lnTo>
                    <a:pt x="95" y="169"/>
                  </a:lnTo>
                  <a:lnTo>
                    <a:pt x="96" y="171"/>
                  </a:lnTo>
                  <a:lnTo>
                    <a:pt x="97" y="174"/>
                  </a:lnTo>
                  <a:lnTo>
                    <a:pt x="95" y="175"/>
                  </a:lnTo>
                  <a:lnTo>
                    <a:pt x="92" y="179"/>
                  </a:lnTo>
                  <a:lnTo>
                    <a:pt x="90" y="180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89" y="184"/>
                  </a:lnTo>
                  <a:lnTo>
                    <a:pt x="87" y="186"/>
                  </a:lnTo>
                  <a:lnTo>
                    <a:pt x="86" y="189"/>
                  </a:lnTo>
                  <a:lnTo>
                    <a:pt x="85" y="191"/>
                  </a:lnTo>
                  <a:lnTo>
                    <a:pt x="86" y="197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90" y="196"/>
                  </a:lnTo>
                  <a:lnTo>
                    <a:pt x="90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5" y="189"/>
                  </a:lnTo>
                  <a:lnTo>
                    <a:pt x="94" y="188"/>
                  </a:lnTo>
                  <a:lnTo>
                    <a:pt x="93" y="188"/>
                  </a:lnTo>
                  <a:lnTo>
                    <a:pt x="92" y="189"/>
                  </a:lnTo>
                  <a:lnTo>
                    <a:pt x="93" y="187"/>
                  </a:lnTo>
                  <a:lnTo>
                    <a:pt x="94" y="185"/>
                  </a:lnTo>
                  <a:lnTo>
                    <a:pt x="94" y="184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5"/>
                  </a:lnTo>
                  <a:lnTo>
                    <a:pt x="97" y="186"/>
                  </a:lnTo>
                  <a:lnTo>
                    <a:pt x="100" y="185"/>
                  </a:lnTo>
                  <a:lnTo>
                    <a:pt x="102" y="186"/>
                  </a:lnTo>
                  <a:lnTo>
                    <a:pt x="103" y="187"/>
                  </a:lnTo>
                  <a:lnTo>
                    <a:pt x="105" y="186"/>
                  </a:lnTo>
                  <a:lnTo>
                    <a:pt x="106" y="187"/>
                  </a:lnTo>
                  <a:lnTo>
                    <a:pt x="107" y="189"/>
                  </a:lnTo>
                  <a:lnTo>
                    <a:pt x="107" y="190"/>
                  </a:lnTo>
                  <a:lnTo>
                    <a:pt x="105" y="193"/>
                  </a:lnTo>
                  <a:lnTo>
                    <a:pt x="104" y="196"/>
                  </a:lnTo>
                  <a:lnTo>
                    <a:pt x="105" y="196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6" y="199"/>
                  </a:lnTo>
                  <a:lnTo>
                    <a:pt x="107" y="200"/>
                  </a:lnTo>
                  <a:lnTo>
                    <a:pt x="108" y="201"/>
                  </a:lnTo>
                  <a:lnTo>
                    <a:pt x="109" y="202"/>
                  </a:lnTo>
                  <a:lnTo>
                    <a:pt x="109" y="203"/>
                  </a:lnTo>
                  <a:lnTo>
                    <a:pt x="110" y="203"/>
                  </a:lnTo>
                  <a:lnTo>
                    <a:pt x="111" y="203"/>
                  </a:lnTo>
                  <a:lnTo>
                    <a:pt x="112" y="201"/>
                  </a:lnTo>
                  <a:lnTo>
                    <a:pt x="113" y="200"/>
                  </a:lnTo>
                  <a:lnTo>
                    <a:pt x="114" y="201"/>
                  </a:lnTo>
                  <a:lnTo>
                    <a:pt x="115" y="200"/>
                  </a:lnTo>
                  <a:lnTo>
                    <a:pt x="114" y="198"/>
                  </a:lnTo>
                  <a:lnTo>
                    <a:pt x="113" y="197"/>
                  </a:lnTo>
                  <a:lnTo>
                    <a:pt x="110" y="198"/>
                  </a:lnTo>
                  <a:lnTo>
                    <a:pt x="110" y="199"/>
                  </a:lnTo>
                  <a:lnTo>
                    <a:pt x="109" y="199"/>
                  </a:lnTo>
                  <a:lnTo>
                    <a:pt x="108" y="199"/>
                  </a:lnTo>
                  <a:lnTo>
                    <a:pt x="108" y="198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08" y="190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6" y="175"/>
                  </a:lnTo>
                  <a:lnTo>
                    <a:pt x="102" y="177"/>
                  </a:lnTo>
                  <a:lnTo>
                    <a:pt x="101" y="178"/>
                  </a:lnTo>
                  <a:lnTo>
                    <a:pt x="99" y="179"/>
                  </a:lnTo>
                  <a:lnTo>
                    <a:pt x="97" y="179"/>
                  </a:lnTo>
                  <a:lnTo>
                    <a:pt x="96" y="178"/>
                  </a:lnTo>
                  <a:lnTo>
                    <a:pt x="97" y="176"/>
                  </a:lnTo>
                  <a:lnTo>
                    <a:pt x="102" y="173"/>
                  </a:lnTo>
                  <a:lnTo>
                    <a:pt x="102" y="170"/>
                  </a:lnTo>
                  <a:lnTo>
                    <a:pt x="103" y="168"/>
                  </a:lnTo>
                  <a:lnTo>
                    <a:pt x="103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99" y="164"/>
                  </a:lnTo>
                  <a:lnTo>
                    <a:pt x="98" y="163"/>
                  </a:lnTo>
                  <a:lnTo>
                    <a:pt x="98" y="162"/>
                  </a:lnTo>
                  <a:lnTo>
                    <a:pt x="97" y="160"/>
                  </a:lnTo>
                  <a:lnTo>
                    <a:pt x="97" y="158"/>
                  </a:lnTo>
                  <a:lnTo>
                    <a:pt x="97" y="156"/>
                  </a:lnTo>
                  <a:lnTo>
                    <a:pt x="97" y="155"/>
                  </a:lnTo>
                  <a:lnTo>
                    <a:pt x="100" y="153"/>
                  </a:lnTo>
                  <a:lnTo>
                    <a:pt x="100" y="152"/>
                  </a:lnTo>
                  <a:lnTo>
                    <a:pt x="101" y="151"/>
                  </a:lnTo>
                  <a:lnTo>
                    <a:pt x="100" y="148"/>
                  </a:lnTo>
                  <a:lnTo>
                    <a:pt x="100" y="147"/>
                  </a:lnTo>
                  <a:lnTo>
                    <a:pt x="99" y="146"/>
                  </a:lnTo>
                  <a:lnTo>
                    <a:pt x="98" y="146"/>
                  </a:lnTo>
                  <a:lnTo>
                    <a:pt x="97" y="145"/>
                  </a:lnTo>
                  <a:lnTo>
                    <a:pt x="96" y="143"/>
                  </a:lnTo>
                  <a:lnTo>
                    <a:pt x="97" y="140"/>
                  </a:lnTo>
                  <a:lnTo>
                    <a:pt x="99" y="136"/>
                  </a:lnTo>
                  <a:lnTo>
                    <a:pt x="101" y="134"/>
                  </a:lnTo>
                  <a:lnTo>
                    <a:pt x="104" y="130"/>
                  </a:lnTo>
                  <a:lnTo>
                    <a:pt x="105" y="130"/>
                  </a:lnTo>
                  <a:lnTo>
                    <a:pt x="106" y="130"/>
                  </a:lnTo>
                  <a:lnTo>
                    <a:pt x="107" y="130"/>
                  </a:lnTo>
                  <a:lnTo>
                    <a:pt x="107" y="127"/>
                  </a:lnTo>
                  <a:lnTo>
                    <a:pt x="108" y="127"/>
                  </a:lnTo>
                  <a:lnTo>
                    <a:pt x="120" y="122"/>
                  </a:lnTo>
                  <a:lnTo>
                    <a:pt x="124" y="122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3" y="129"/>
                  </a:lnTo>
                  <a:lnTo>
                    <a:pt x="133" y="130"/>
                  </a:lnTo>
                  <a:lnTo>
                    <a:pt x="133" y="130"/>
                  </a:lnTo>
                  <a:lnTo>
                    <a:pt x="135" y="131"/>
                  </a:lnTo>
                  <a:lnTo>
                    <a:pt x="136" y="131"/>
                  </a:lnTo>
                  <a:lnTo>
                    <a:pt x="137" y="130"/>
                  </a:lnTo>
                  <a:lnTo>
                    <a:pt x="140" y="125"/>
                  </a:lnTo>
                  <a:lnTo>
                    <a:pt x="142" y="122"/>
                  </a:lnTo>
                  <a:lnTo>
                    <a:pt x="144" y="119"/>
                  </a:lnTo>
                  <a:lnTo>
                    <a:pt x="147" y="118"/>
                  </a:lnTo>
                  <a:lnTo>
                    <a:pt x="150" y="117"/>
                  </a:lnTo>
                  <a:lnTo>
                    <a:pt x="154" y="118"/>
                  </a:lnTo>
                  <a:lnTo>
                    <a:pt x="164" y="117"/>
                  </a:lnTo>
                  <a:lnTo>
                    <a:pt x="158" y="112"/>
                  </a:lnTo>
                  <a:lnTo>
                    <a:pt x="156" y="111"/>
                  </a:lnTo>
                  <a:lnTo>
                    <a:pt x="154" y="109"/>
                  </a:lnTo>
                  <a:lnTo>
                    <a:pt x="153" y="108"/>
                  </a:lnTo>
                  <a:lnTo>
                    <a:pt x="152" y="109"/>
                  </a:lnTo>
                  <a:lnTo>
                    <a:pt x="149" y="113"/>
                  </a:lnTo>
                  <a:lnTo>
                    <a:pt x="147" y="115"/>
                  </a:lnTo>
                  <a:lnTo>
                    <a:pt x="145" y="116"/>
                  </a:lnTo>
                  <a:lnTo>
                    <a:pt x="144" y="115"/>
                  </a:lnTo>
                  <a:lnTo>
                    <a:pt x="142" y="113"/>
                  </a:lnTo>
                  <a:lnTo>
                    <a:pt x="140" y="113"/>
                  </a:lnTo>
                  <a:lnTo>
                    <a:pt x="138" y="117"/>
                  </a:lnTo>
                  <a:lnTo>
                    <a:pt x="133" y="118"/>
                  </a:lnTo>
                  <a:lnTo>
                    <a:pt x="126" y="118"/>
                  </a:lnTo>
                  <a:lnTo>
                    <a:pt x="105" y="125"/>
                  </a:lnTo>
                  <a:lnTo>
                    <a:pt x="103" y="126"/>
                  </a:lnTo>
                  <a:lnTo>
                    <a:pt x="102" y="125"/>
                  </a:lnTo>
                  <a:lnTo>
                    <a:pt x="91" y="117"/>
                  </a:lnTo>
                  <a:lnTo>
                    <a:pt x="92" y="118"/>
                  </a:lnTo>
                  <a:lnTo>
                    <a:pt x="91" y="120"/>
                  </a:lnTo>
                  <a:lnTo>
                    <a:pt x="89" y="121"/>
                  </a:lnTo>
                  <a:lnTo>
                    <a:pt x="86" y="123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4" y="122"/>
                  </a:lnTo>
                  <a:lnTo>
                    <a:pt x="83" y="121"/>
                  </a:lnTo>
                  <a:lnTo>
                    <a:pt x="81" y="122"/>
                  </a:lnTo>
                  <a:lnTo>
                    <a:pt x="79" y="123"/>
                  </a:lnTo>
                  <a:lnTo>
                    <a:pt x="78" y="124"/>
                  </a:lnTo>
                  <a:lnTo>
                    <a:pt x="77" y="124"/>
                  </a:lnTo>
                  <a:lnTo>
                    <a:pt x="75" y="126"/>
                  </a:lnTo>
                  <a:lnTo>
                    <a:pt x="73" y="128"/>
                  </a:lnTo>
                  <a:lnTo>
                    <a:pt x="72" y="129"/>
                  </a:lnTo>
                  <a:lnTo>
                    <a:pt x="72" y="126"/>
                  </a:lnTo>
                  <a:lnTo>
                    <a:pt x="70" y="125"/>
                  </a:lnTo>
                  <a:lnTo>
                    <a:pt x="68" y="125"/>
                  </a:lnTo>
                  <a:lnTo>
                    <a:pt x="66" y="127"/>
                  </a:lnTo>
                  <a:lnTo>
                    <a:pt x="67" y="128"/>
                  </a:lnTo>
                  <a:lnTo>
                    <a:pt x="64" y="131"/>
                  </a:lnTo>
                  <a:lnTo>
                    <a:pt x="60" y="134"/>
                  </a:lnTo>
                  <a:lnTo>
                    <a:pt x="56" y="133"/>
                  </a:lnTo>
                  <a:lnTo>
                    <a:pt x="54" y="133"/>
                  </a:lnTo>
                  <a:lnTo>
                    <a:pt x="53" y="134"/>
                  </a:lnTo>
                  <a:lnTo>
                    <a:pt x="51" y="136"/>
                  </a:lnTo>
                  <a:lnTo>
                    <a:pt x="51" y="138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3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46" y="151"/>
                  </a:lnTo>
                  <a:lnTo>
                    <a:pt x="45" y="152"/>
                  </a:lnTo>
                  <a:lnTo>
                    <a:pt x="42" y="156"/>
                  </a:lnTo>
                  <a:lnTo>
                    <a:pt x="41" y="156"/>
                  </a:lnTo>
                  <a:lnTo>
                    <a:pt x="39" y="157"/>
                  </a:lnTo>
                  <a:lnTo>
                    <a:pt x="39" y="158"/>
                  </a:lnTo>
                  <a:lnTo>
                    <a:pt x="38" y="159"/>
                  </a:lnTo>
                  <a:lnTo>
                    <a:pt x="36" y="159"/>
                  </a:lnTo>
                  <a:lnTo>
                    <a:pt x="36" y="160"/>
                  </a:lnTo>
                  <a:lnTo>
                    <a:pt x="35" y="162"/>
                  </a:lnTo>
                  <a:lnTo>
                    <a:pt x="36" y="168"/>
                  </a:lnTo>
                  <a:lnTo>
                    <a:pt x="36" y="171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7" y="172"/>
                  </a:lnTo>
                  <a:lnTo>
                    <a:pt x="38" y="173"/>
                  </a:lnTo>
                  <a:lnTo>
                    <a:pt x="39" y="175"/>
                  </a:lnTo>
                  <a:lnTo>
                    <a:pt x="39" y="177"/>
                  </a:lnTo>
                  <a:lnTo>
                    <a:pt x="37" y="178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2" y="175"/>
                  </a:lnTo>
                  <a:lnTo>
                    <a:pt x="30" y="176"/>
                  </a:lnTo>
                  <a:lnTo>
                    <a:pt x="29" y="177"/>
                  </a:lnTo>
                  <a:lnTo>
                    <a:pt x="28" y="178"/>
                  </a:lnTo>
                  <a:lnTo>
                    <a:pt x="28" y="178"/>
                  </a:lnTo>
                  <a:lnTo>
                    <a:pt x="32" y="178"/>
                  </a:lnTo>
                  <a:lnTo>
                    <a:pt x="34" y="178"/>
                  </a:lnTo>
                  <a:lnTo>
                    <a:pt x="36" y="179"/>
                  </a:lnTo>
                  <a:lnTo>
                    <a:pt x="36" y="180"/>
                  </a:lnTo>
                  <a:lnTo>
                    <a:pt x="42" y="177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82"/>
                  </a:lnTo>
                  <a:lnTo>
                    <a:pt x="44" y="184"/>
                  </a:lnTo>
                  <a:lnTo>
                    <a:pt x="45" y="185"/>
                  </a:lnTo>
                  <a:lnTo>
                    <a:pt x="46" y="187"/>
                  </a:lnTo>
                  <a:lnTo>
                    <a:pt x="44" y="190"/>
                  </a:lnTo>
                  <a:lnTo>
                    <a:pt x="43" y="190"/>
                  </a:lnTo>
                  <a:lnTo>
                    <a:pt x="42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37" y="191"/>
                  </a:lnTo>
                  <a:lnTo>
                    <a:pt x="35" y="188"/>
                  </a:lnTo>
                  <a:lnTo>
                    <a:pt x="34" y="186"/>
                  </a:lnTo>
                  <a:lnTo>
                    <a:pt x="33" y="184"/>
                  </a:lnTo>
                  <a:lnTo>
                    <a:pt x="31" y="182"/>
                  </a:lnTo>
                  <a:lnTo>
                    <a:pt x="29" y="180"/>
                  </a:lnTo>
                  <a:lnTo>
                    <a:pt x="26" y="180"/>
                  </a:lnTo>
                  <a:lnTo>
                    <a:pt x="24" y="179"/>
                  </a:lnTo>
                  <a:lnTo>
                    <a:pt x="23" y="177"/>
                  </a:lnTo>
                  <a:lnTo>
                    <a:pt x="21" y="174"/>
                  </a:lnTo>
                  <a:lnTo>
                    <a:pt x="20" y="172"/>
                  </a:lnTo>
                  <a:lnTo>
                    <a:pt x="19" y="166"/>
                  </a:lnTo>
                  <a:lnTo>
                    <a:pt x="18" y="166"/>
                  </a:lnTo>
                  <a:lnTo>
                    <a:pt x="17" y="165"/>
                  </a:lnTo>
                  <a:lnTo>
                    <a:pt x="14" y="163"/>
                  </a:lnTo>
                  <a:lnTo>
                    <a:pt x="13" y="163"/>
                  </a:lnTo>
                  <a:lnTo>
                    <a:pt x="14" y="169"/>
                  </a:lnTo>
                  <a:lnTo>
                    <a:pt x="15" y="172"/>
                  </a:lnTo>
                  <a:lnTo>
                    <a:pt x="15" y="175"/>
                  </a:lnTo>
                  <a:lnTo>
                    <a:pt x="13" y="175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3" y="157"/>
                  </a:lnTo>
                  <a:lnTo>
                    <a:pt x="16" y="152"/>
                  </a:lnTo>
                  <a:lnTo>
                    <a:pt x="31" y="125"/>
                  </a:lnTo>
                  <a:lnTo>
                    <a:pt x="36" y="120"/>
                  </a:lnTo>
                  <a:lnTo>
                    <a:pt x="44" y="108"/>
                  </a:lnTo>
                  <a:lnTo>
                    <a:pt x="47" y="106"/>
                  </a:lnTo>
                  <a:lnTo>
                    <a:pt x="50" y="106"/>
                  </a:lnTo>
                  <a:lnTo>
                    <a:pt x="58" y="108"/>
                  </a:lnTo>
                  <a:lnTo>
                    <a:pt x="62" y="109"/>
                  </a:lnTo>
                  <a:lnTo>
                    <a:pt x="70" y="107"/>
                  </a:lnTo>
                  <a:lnTo>
                    <a:pt x="73" y="105"/>
                  </a:lnTo>
                  <a:lnTo>
                    <a:pt x="78" y="100"/>
                  </a:lnTo>
                  <a:lnTo>
                    <a:pt x="79" y="100"/>
                  </a:lnTo>
                  <a:lnTo>
                    <a:pt x="102" y="103"/>
                  </a:lnTo>
                  <a:lnTo>
                    <a:pt x="110" y="102"/>
                  </a:lnTo>
                  <a:lnTo>
                    <a:pt x="119" y="99"/>
                  </a:lnTo>
                  <a:lnTo>
                    <a:pt x="126" y="94"/>
                  </a:lnTo>
                  <a:lnTo>
                    <a:pt x="133" y="86"/>
                  </a:lnTo>
                  <a:lnTo>
                    <a:pt x="152" y="50"/>
                  </a:lnTo>
                  <a:lnTo>
                    <a:pt x="156" y="45"/>
                  </a:lnTo>
                  <a:lnTo>
                    <a:pt x="162" y="38"/>
                  </a:lnTo>
                  <a:lnTo>
                    <a:pt x="165" y="32"/>
                  </a:lnTo>
                  <a:lnTo>
                    <a:pt x="166" y="31"/>
                  </a:lnTo>
                  <a:lnTo>
                    <a:pt x="168" y="28"/>
                  </a:lnTo>
                  <a:lnTo>
                    <a:pt x="173" y="27"/>
                  </a:lnTo>
                  <a:lnTo>
                    <a:pt x="181" y="28"/>
                  </a:lnTo>
                  <a:lnTo>
                    <a:pt x="189" y="26"/>
                  </a:lnTo>
                  <a:lnTo>
                    <a:pt x="197" y="22"/>
                  </a:lnTo>
                  <a:lnTo>
                    <a:pt x="203" y="18"/>
                  </a:lnTo>
                  <a:lnTo>
                    <a:pt x="214" y="6"/>
                  </a:lnTo>
                  <a:lnTo>
                    <a:pt x="220" y="2"/>
                  </a:lnTo>
                  <a:lnTo>
                    <a:pt x="222" y="1"/>
                  </a:lnTo>
                  <a:lnTo>
                    <a:pt x="225" y="0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25" y="4"/>
                  </a:lnTo>
                  <a:lnTo>
                    <a:pt x="221" y="10"/>
                  </a:lnTo>
                  <a:lnTo>
                    <a:pt x="213" y="21"/>
                  </a:lnTo>
                  <a:lnTo>
                    <a:pt x="210" y="31"/>
                  </a:lnTo>
                  <a:lnTo>
                    <a:pt x="213" y="39"/>
                  </a:lnTo>
                  <a:lnTo>
                    <a:pt x="217" y="46"/>
                  </a:lnTo>
                  <a:lnTo>
                    <a:pt x="221" y="53"/>
                  </a:lnTo>
                  <a:lnTo>
                    <a:pt x="218" y="61"/>
                  </a:lnTo>
                  <a:lnTo>
                    <a:pt x="218" y="70"/>
                  </a:lnTo>
                  <a:lnTo>
                    <a:pt x="220" y="87"/>
                  </a:lnTo>
                  <a:lnTo>
                    <a:pt x="218" y="89"/>
                  </a:lnTo>
                  <a:lnTo>
                    <a:pt x="214" y="93"/>
                  </a:lnTo>
                  <a:lnTo>
                    <a:pt x="211" y="95"/>
                  </a:lnTo>
                  <a:lnTo>
                    <a:pt x="209" y="102"/>
                  </a:lnTo>
                  <a:lnTo>
                    <a:pt x="207" y="106"/>
                  </a:lnTo>
                  <a:lnTo>
                    <a:pt x="206" y="114"/>
                  </a:lnTo>
                  <a:lnTo>
                    <a:pt x="204" y="122"/>
                  </a:lnTo>
                  <a:lnTo>
                    <a:pt x="203" y="124"/>
                  </a:lnTo>
                  <a:lnTo>
                    <a:pt x="202" y="125"/>
                  </a:lnTo>
                  <a:lnTo>
                    <a:pt x="201" y="126"/>
                  </a:lnTo>
                  <a:lnTo>
                    <a:pt x="200" y="127"/>
                  </a:lnTo>
                  <a:lnTo>
                    <a:pt x="196" y="126"/>
                  </a:lnTo>
                  <a:lnTo>
                    <a:pt x="195" y="127"/>
                  </a:lnTo>
                  <a:lnTo>
                    <a:pt x="193" y="127"/>
                  </a:lnTo>
                  <a:lnTo>
                    <a:pt x="186" y="122"/>
                  </a:lnTo>
                  <a:lnTo>
                    <a:pt x="180" y="116"/>
                  </a:lnTo>
                  <a:lnTo>
                    <a:pt x="176" y="115"/>
                  </a:lnTo>
                  <a:lnTo>
                    <a:pt x="173" y="112"/>
                  </a:lnTo>
                  <a:lnTo>
                    <a:pt x="171" y="111"/>
                  </a:lnTo>
                  <a:lnTo>
                    <a:pt x="169" y="112"/>
                  </a:lnTo>
                  <a:lnTo>
                    <a:pt x="167" y="116"/>
                  </a:lnTo>
                  <a:lnTo>
                    <a:pt x="165" y="117"/>
                  </a:lnTo>
                  <a:lnTo>
                    <a:pt x="167" y="117"/>
                  </a:lnTo>
                  <a:lnTo>
                    <a:pt x="168" y="114"/>
                  </a:lnTo>
                  <a:lnTo>
                    <a:pt x="170" y="113"/>
                  </a:lnTo>
                  <a:lnTo>
                    <a:pt x="172" y="112"/>
                  </a:lnTo>
                  <a:lnTo>
                    <a:pt x="174" y="113"/>
                  </a:lnTo>
                  <a:lnTo>
                    <a:pt x="182" y="123"/>
                  </a:lnTo>
                  <a:lnTo>
                    <a:pt x="186" y="124"/>
                  </a:lnTo>
                  <a:lnTo>
                    <a:pt x="189" y="127"/>
                  </a:lnTo>
                  <a:lnTo>
                    <a:pt x="191" y="128"/>
                  </a:lnTo>
                  <a:lnTo>
                    <a:pt x="198" y="128"/>
                  </a:lnTo>
                  <a:lnTo>
                    <a:pt x="199" y="129"/>
                  </a:lnTo>
                  <a:lnTo>
                    <a:pt x="198" y="132"/>
                  </a:lnTo>
                  <a:lnTo>
                    <a:pt x="197" y="134"/>
                  </a:lnTo>
                  <a:lnTo>
                    <a:pt x="196" y="136"/>
                  </a:lnTo>
                  <a:lnTo>
                    <a:pt x="196" y="140"/>
                  </a:lnTo>
                  <a:lnTo>
                    <a:pt x="195" y="142"/>
                  </a:lnTo>
                  <a:lnTo>
                    <a:pt x="196" y="144"/>
                  </a:lnTo>
                  <a:lnTo>
                    <a:pt x="197" y="153"/>
                  </a:lnTo>
                  <a:lnTo>
                    <a:pt x="198" y="160"/>
                  </a:lnTo>
                  <a:lnTo>
                    <a:pt x="198" y="163"/>
                  </a:lnTo>
                  <a:lnTo>
                    <a:pt x="200" y="170"/>
                  </a:lnTo>
                  <a:lnTo>
                    <a:pt x="201" y="171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1" y="174"/>
                  </a:lnTo>
                  <a:lnTo>
                    <a:pt x="200" y="174"/>
                  </a:lnTo>
                  <a:lnTo>
                    <a:pt x="198" y="173"/>
                  </a:lnTo>
                  <a:lnTo>
                    <a:pt x="197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0" y="175"/>
                  </a:lnTo>
                  <a:lnTo>
                    <a:pt x="188" y="173"/>
                  </a:lnTo>
                  <a:lnTo>
                    <a:pt x="186" y="172"/>
                  </a:lnTo>
                  <a:lnTo>
                    <a:pt x="185" y="172"/>
                  </a:lnTo>
                  <a:lnTo>
                    <a:pt x="182" y="173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77" y="176"/>
                  </a:lnTo>
                  <a:lnTo>
                    <a:pt x="174" y="178"/>
                  </a:lnTo>
                  <a:lnTo>
                    <a:pt x="170" y="179"/>
                  </a:lnTo>
                  <a:lnTo>
                    <a:pt x="167" y="183"/>
                  </a:lnTo>
                  <a:lnTo>
                    <a:pt x="154" y="184"/>
                  </a:lnTo>
                  <a:lnTo>
                    <a:pt x="154" y="185"/>
                  </a:lnTo>
                  <a:lnTo>
                    <a:pt x="158" y="186"/>
                  </a:lnTo>
                  <a:lnTo>
                    <a:pt x="172" y="182"/>
                  </a:lnTo>
                  <a:lnTo>
                    <a:pt x="174" y="180"/>
                  </a:lnTo>
                  <a:lnTo>
                    <a:pt x="176" y="180"/>
                  </a:lnTo>
                  <a:lnTo>
                    <a:pt x="176" y="179"/>
                  </a:lnTo>
                  <a:lnTo>
                    <a:pt x="176" y="178"/>
                  </a:lnTo>
                  <a:lnTo>
                    <a:pt x="176" y="178"/>
                  </a:lnTo>
                  <a:lnTo>
                    <a:pt x="177" y="178"/>
                  </a:lnTo>
                  <a:lnTo>
                    <a:pt x="178" y="178"/>
                  </a:lnTo>
                  <a:lnTo>
                    <a:pt x="179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81" y="178"/>
                  </a:lnTo>
                  <a:lnTo>
                    <a:pt x="182" y="177"/>
                  </a:lnTo>
                  <a:lnTo>
                    <a:pt x="183" y="176"/>
                  </a:lnTo>
                  <a:lnTo>
                    <a:pt x="184" y="173"/>
                  </a:lnTo>
                  <a:lnTo>
                    <a:pt x="185" y="173"/>
                  </a:lnTo>
                  <a:lnTo>
                    <a:pt x="188" y="174"/>
                  </a:lnTo>
                  <a:lnTo>
                    <a:pt x="187" y="175"/>
                  </a:lnTo>
                  <a:lnTo>
                    <a:pt x="187" y="177"/>
                  </a:lnTo>
                  <a:lnTo>
                    <a:pt x="189" y="177"/>
                  </a:lnTo>
                  <a:lnTo>
                    <a:pt x="193" y="178"/>
                  </a:lnTo>
                  <a:lnTo>
                    <a:pt x="197" y="178"/>
                  </a:lnTo>
                  <a:lnTo>
                    <a:pt x="199" y="176"/>
                  </a:lnTo>
                  <a:lnTo>
                    <a:pt x="202" y="175"/>
                  </a:lnTo>
                  <a:lnTo>
                    <a:pt x="204" y="178"/>
                  </a:lnTo>
                  <a:lnTo>
                    <a:pt x="204" y="184"/>
                  </a:lnTo>
                  <a:lnTo>
                    <a:pt x="202" y="189"/>
                  </a:lnTo>
                  <a:lnTo>
                    <a:pt x="196" y="193"/>
                  </a:lnTo>
                  <a:lnTo>
                    <a:pt x="192" y="198"/>
                  </a:lnTo>
                  <a:lnTo>
                    <a:pt x="191" y="199"/>
                  </a:lnTo>
                  <a:lnTo>
                    <a:pt x="190" y="204"/>
                  </a:lnTo>
                  <a:lnTo>
                    <a:pt x="190" y="206"/>
                  </a:lnTo>
                  <a:lnTo>
                    <a:pt x="191" y="208"/>
                  </a:lnTo>
                  <a:lnTo>
                    <a:pt x="190" y="210"/>
                  </a:lnTo>
                  <a:lnTo>
                    <a:pt x="189" y="212"/>
                  </a:lnTo>
                  <a:lnTo>
                    <a:pt x="188" y="214"/>
                  </a:lnTo>
                  <a:lnTo>
                    <a:pt x="191" y="214"/>
                  </a:lnTo>
                  <a:lnTo>
                    <a:pt x="192" y="213"/>
                  </a:lnTo>
                  <a:lnTo>
                    <a:pt x="192" y="206"/>
                  </a:lnTo>
                  <a:lnTo>
                    <a:pt x="192" y="202"/>
                  </a:lnTo>
                  <a:lnTo>
                    <a:pt x="192" y="200"/>
                  </a:lnTo>
                  <a:lnTo>
                    <a:pt x="197" y="197"/>
                  </a:lnTo>
                  <a:lnTo>
                    <a:pt x="199" y="193"/>
                  </a:lnTo>
                  <a:lnTo>
                    <a:pt x="201" y="191"/>
                  </a:lnTo>
                  <a:lnTo>
                    <a:pt x="203" y="193"/>
                  </a:lnTo>
                  <a:lnTo>
                    <a:pt x="204" y="194"/>
                  </a:lnTo>
                  <a:lnTo>
                    <a:pt x="204" y="197"/>
                  </a:lnTo>
                  <a:lnTo>
                    <a:pt x="204" y="198"/>
                  </a:lnTo>
                  <a:lnTo>
                    <a:pt x="204" y="199"/>
                  </a:lnTo>
                  <a:lnTo>
                    <a:pt x="207" y="201"/>
                  </a:lnTo>
                  <a:lnTo>
                    <a:pt x="214" y="205"/>
                  </a:lnTo>
                  <a:lnTo>
                    <a:pt x="221" y="206"/>
                  </a:lnTo>
                  <a:lnTo>
                    <a:pt x="242" y="203"/>
                  </a:lnTo>
                  <a:lnTo>
                    <a:pt x="246" y="203"/>
                  </a:lnTo>
                  <a:lnTo>
                    <a:pt x="248" y="204"/>
                  </a:lnTo>
                  <a:lnTo>
                    <a:pt x="250" y="206"/>
                  </a:lnTo>
                  <a:lnTo>
                    <a:pt x="252" y="211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6" y="220"/>
                  </a:lnTo>
                  <a:lnTo>
                    <a:pt x="255" y="224"/>
                  </a:lnTo>
                  <a:lnTo>
                    <a:pt x="255" y="228"/>
                  </a:lnTo>
                  <a:lnTo>
                    <a:pt x="255" y="232"/>
                  </a:lnTo>
                  <a:lnTo>
                    <a:pt x="253" y="236"/>
                  </a:lnTo>
                  <a:lnTo>
                    <a:pt x="246" y="247"/>
                  </a:lnTo>
                  <a:lnTo>
                    <a:pt x="241" y="251"/>
                  </a:lnTo>
                  <a:lnTo>
                    <a:pt x="240" y="252"/>
                  </a:lnTo>
                  <a:lnTo>
                    <a:pt x="239" y="255"/>
                  </a:lnTo>
                  <a:lnTo>
                    <a:pt x="240" y="260"/>
                  </a:lnTo>
                  <a:lnTo>
                    <a:pt x="238" y="265"/>
                  </a:lnTo>
                  <a:lnTo>
                    <a:pt x="235" y="265"/>
                  </a:lnTo>
                  <a:lnTo>
                    <a:pt x="232" y="263"/>
                  </a:lnTo>
                  <a:lnTo>
                    <a:pt x="230" y="259"/>
                  </a:lnTo>
                  <a:lnTo>
                    <a:pt x="232" y="259"/>
                  </a:lnTo>
                  <a:lnTo>
                    <a:pt x="234" y="258"/>
                  </a:lnTo>
                  <a:lnTo>
                    <a:pt x="234" y="256"/>
                  </a:lnTo>
                  <a:lnTo>
                    <a:pt x="234" y="254"/>
                  </a:lnTo>
                  <a:lnTo>
                    <a:pt x="233" y="253"/>
                  </a:lnTo>
                  <a:lnTo>
                    <a:pt x="231" y="253"/>
                  </a:lnTo>
                  <a:lnTo>
                    <a:pt x="230" y="252"/>
                  </a:lnTo>
                  <a:lnTo>
                    <a:pt x="228" y="251"/>
                  </a:lnTo>
                  <a:lnTo>
                    <a:pt x="226" y="254"/>
                  </a:lnTo>
                  <a:lnTo>
                    <a:pt x="224" y="257"/>
                  </a:lnTo>
                  <a:lnTo>
                    <a:pt x="221" y="261"/>
                  </a:lnTo>
                  <a:lnTo>
                    <a:pt x="222" y="264"/>
                  </a:lnTo>
                  <a:lnTo>
                    <a:pt x="222" y="269"/>
                  </a:lnTo>
                  <a:lnTo>
                    <a:pt x="223" y="271"/>
                  </a:lnTo>
                  <a:lnTo>
                    <a:pt x="222" y="273"/>
                  </a:lnTo>
                  <a:lnTo>
                    <a:pt x="221" y="274"/>
                  </a:lnTo>
                  <a:lnTo>
                    <a:pt x="219" y="274"/>
                  </a:lnTo>
                  <a:lnTo>
                    <a:pt x="218" y="273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6" y="267"/>
                  </a:lnTo>
                  <a:lnTo>
                    <a:pt x="216" y="266"/>
                  </a:lnTo>
                  <a:lnTo>
                    <a:pt x="218" y="265"/>
                  </a:lnTo>
                  <a:lnTo>
                    <a:pt x="219" y="265"/>
                  </a:lnTo>
                  <a:lnTo>
                    <a:pt x="218" y="263"/>
                  </a:lnTo>
                  <a:lnTo>
                    <a:pt x="217" y="263"/>
                  </a:lnTo>
                  <a:lnTo>
                    <a:pt x="214" y="261"/>
                  </a:lnTo>
                  <a:lnTo>
                    <a:pt x="213" y="261"/>
                  </a:lnTo>
                  <a:lnTo>
                    <a:pt x="210" y="263"/>
                  </a:lnTo>
                  <a:lnTo>
                    <a:pt x="208" y="263"/>
                  </a:lnTo>
                  <a:lnTo>
                    <a:pt x="207" y="262"/>
                  </a:lnTo>
                  <a:lnTo>
                    <a:pt x="205" y="259"/>
                  </a:lnTo>
                  <a:lnTo>
                    <a:pt x="204" y="257"/>
                  </a:lnTo>
                  <a:lnTo>
                    <a:pt x="205" y="257"/>
                  </a:lnTo>
                  <a:lnTo>
                    <a:pt x="209" y="254"/>
                  </a:lnTo>
                  <a:lnTo>
                    <a:pt x="210" y="254"/>
                  </a:lnTo>
                  <a:lnTo>
                    <a:pt x="211" y="255"/>
                  </a:lnTo>
                  <a:lnTo>
                    <a:pt x="213" y="257"/>
                  </a:lnTo>
                  <a:lnTo>
                    <a:pt x="215" y="257"/>
                  </a:lnTo>
                  <a:lnTo>
                    <a:pt x="216" y="255"/>
                  </a:lnTo>
                  <a:lnTo>
                    <a:pt x="214" y="252"/>
                  </a:lnTo>
                  <a:lnTo>
                    <a:pt x="214" y="250"/>
                  </a:lnTo>
                  <a:lnTo>
                    <a:pt x="217" y="245"/>
                  </a:lnTo>
                  <a:lnTo>
                    <a:pt x="216" y="245"/>
                  </a:lnTo>
                  <a:lnTo>
                    <a:pt x="215" y="245"/>
                  </a:lnTo>
                  <a:lnTo>
                    <a:pt x="213" y="243"/>
                  </a:lnTo>
                  <a:lnTo>
                    <a:pt x="212" y="242"/>
                  </a:lnTo>
                  <a:lnTo>
                    <a:pt x="211" y="241"/>
                  </a:lnTo>
                  <a:lnTo>
                    <a:pt x="209" y="243"/>
                  </a:lnTo>
                  <a:lnTo>
                    <a:pt x="208" y="241"/>
                  </a:lnTo>
                  <a:lnTo>
                    <a:pt x="207" y="244"/>
                  </a:lnTo>
                  <a:lnTo>
                    <a:pt x="207" y="245"/>
                  </a:lnTo>
                  <a:lnTo>
                    <a:pt x="206" y="245"/>
                  </a:lnTo>
                  <a:lnTo>
                    <a:pt x="204" y="246"/>
                  </a:lnTo>
                  <a:lnTo>
                    <a:pt x="204" y="247"/>
                  </a:lnTo>
                  <a:lnTo>
                    <a:pt x="202" y="252"/>
                  </a:lnTo>
                  <a:lnTo>
                    <a:pt x="199" y="255"/>
                  </a:lnTo>
                  <a:lnTo>
                    <a:pt x="195" y="259"/>
                  </a:lnTo>
                  <a:lnTo>
                    <a:pt x="192" y="262"/>
                  </a:lnTo>
                  <a:lnTo>
                    <a:pt x="192" y="266"/>
                  </a:lnTo>
                  <a:lnTo>
                    <a:pt x="192" y="269"/>
                  </a:lnTo>
                  <a:lnTo>
                    <a:pt x="193" y="270"/>
                  </a:lnTo>
                  <a:lnTo>
                    <a:pt x="195" y="274"/>
                  </a:lnTo>
                  <a:lnTo>
                    <a:pt x="195" y="278"/>
                  </a:lnTo>
                  <a:lnTo>
                    <a:pt x="195" y="281"/>
                  </a:lnTo>
                  <a:lnTo>
                    <a:pt x="194" y="284"/>
                  </a:lnTo>
                  <a:lnTo>
                    <a:pt x="192" y="287"/>
                  </a:lnTo>
                  <a:lnTo>
                    <a:pt x="194" y="286"/>
                  </a:lnTo>
                  <a:lnTo>
                    <a:pt x="196" y="286"/>
                  </a:lnTo>
                  <a:lnTo>
                    <a:pt x="197" y="287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8"/>
                  </a:lnTo>
                  <a:lnTo>
                    <a:pt x="194" y="301"/>
                  </a:lnTo>
                  <a:lnTo>
                    <a:pt x="194" y="302"/>
                  </a:lnTo>
                  <a:lnTo>
                    <a:pt x="193" y="304"/>
                  </a:lnTo>
                  <a:lnTo>
                    <a:pt x="192" y="306"/>
                  </a:lnTo>
                  <a:lnTo>
                    <a:pt x="191" y="307"/>
                  </a:lnTo>
                  <a:lnTo>
                    <a:pt x="190" y="308"/>
                  </a:lnTo>
                  <a:lnTo>
                    <a:pt x="188" y="309"/>
                  </a:lnTo>
                  <a:lnTo>
                    <a:pt x="188" y="310"/>
                  </a:lnTo>
                  <a:lnTo>
                    <a:pt x="188" y="311"/>
                  </a:lnTo>
                  <a:lnTo>
                    <a:pt x="189" y="312"/>
                  </a:lnTo>
                  <a:lnTo>
                    <a:pt x="189" y="314"/>
                  </a:lnTo>
                  <a:lnTo>
                    <a:pt x="189" y="315"/>
                  </a:lnTo>
                  <a:lnTo>
                    <a:pt x="188" y="316"/>
                  </a:lnTo>
                  <a:lnTo>
                    <a:pt x="188" y="317"/>
                  </a:lnTo>
                  <a:lnTo>
                    <a:pt x="187" y="317"/>
                  </a:lnTo>
                  <a:lnTo>
                    <a:pt x="186" y="317"/>
                  </a:lnTo>
                  <a:lnTo>
                    <a:pt x="185" y="316"/>
                  </a:lnTo>
                  <a:lnTo>
                    <a:pt x="184" y="313"/>
                  </a:lnTo>
                  <a:lnTo>
                    <a:pt x="183" y="312"/>
                  </a:lnTo>
                  <a:lnTo>
                    <a:pt x="183" y="311"/>
                  </a:lnTo>
                  <a:lnTo>
                    <a:pt x="182" y="310"/>
                  </a:lnTo>
                  <a:lnTo>
                    <a:pt x="182" y="309"/>
                  </a:lnTo>
                  <a:lnTo>
                    <a:pt x="180" y="309"/>
                  </a:lnTo>
                  <a:lnTo>
                    <a:pt x="172" y="309"/>
                  </a:lnTo>
                  <a:lnTo>
                    <a:pt x="171" y="310"/>
                  </a:lnTo>
                  <a:lnTo>
                    <a:pt x="170" y="311"/>
                  </a:lnTo>
                  <a:lnTo>
                    <a:pt x="169" y="311"/>
                  </a:lnTo>
                  <a:lnTo>
                    <a:pt x="168" y="312"/>
                  </a:lnTo>
                  <a:lnTo>
                    <a:pt x="167" y="313"/>
                  </a:lnTo>
                  <a:lnTo>
                    <a:pt x="162" y="313"/>
                  </a:lnTo>
                  <a:lnTo>
                    <a:pt x="160" y="313"/>
                  </a:lnTo>
                  <a:lnTo>
                    <a:pt x="162" y="316"/>
                  </a:lnTo>
                  <a:lnTo>
                    <a:pt x="174" y="319"/>
                  </a:lnTo>
                  <a:lnTo>
                    <a:pt x="175" y="320"/>
                  </a:lnTo>
                  <a:lnTo>
                    <a:pt x="175" y="322"/>
                  </a:lnTo>
                  <a:lnTo>
                    <a:pt x="174" y="324"/>
                  </a:lnTo>
                  <a:lnTo>
                    <a:pt x="173" y="328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7" y="329"/>
                  </a:lnTo>
                  <a:lnTo>
                    <a:pt x="177" y="330"/>
                  </a:lnTo>
                  <a:lnTo>
                    <a:pt x="173" y="332"/>
                  </a:lnTo>
                  <a:lnTo>
                    <a:pt x="172" y="334"/>
                  </a:lnTo>
                  <a:lnTo>
                    <a:pt x="173" y="336"/>
                  </a:lnTo>
                  <a:lnTo>
                    <a:pt x="173" y="337"/>
                  </a:lnTo>
                  <a:lnTo>
                    <a:pt x="172" y="338"/>
                  </a:lnTo>
                  <a:lnTo>
                    <a:pt x="170" y="336"/>
                  </a:lnTo>
                  <a:lnTo>
                    <a:pt x="160" y="340"/>
                  </a:lnTo>
                  <a:lnTo>
                    <a:pt x="156" y="341"/>
                  </a:lnTo>
                  <a:lnTo>
                    <a:pt x="153" y="342"/>
                  </a:lnTo>
                  <a:lnTo>
                    <a:pt x="147" y="340"/>
                  </a:lnTo>
                  <a:lnTo>
                    <a:pt x="144" y="337"/>
                  </a:lnTo>
                  <a:lnTo>
                    <a:pt x="143" y="336"/>
                  </a:lnTo>
                  <a:lnTo>
                    <a:pt x="134" y="336"/>
                  </a:lnTo>
                  <a:lnTo>
                    <a:pt x="132" y="335"/>
                  </a:lnTo>
                  <a:lnTo>
                    <a:pt x="132" y="336"/>
                  </a:lnTo>
                  <a:lnTo>
                    <a:pt x="131" y="337"/>
                  </a:lnTo>
                  <a:lnTo>
                    <a:pt x="131" y="338"/>
                  </a:lnTo>
                  <a:lnTo>
                    <a:pt x="133" y="339"/>
                  </a:lnTo>
                  <a:lnTo>
                    <a:pt x="139" y="339"/>
                  </a:lnTo>
                  <a:lnTo>
                    <a:pt x="141" y="340"/>
                  </a:lnTo>
                  <a:lnTo>
                    <a:pt x="145" y="344"/>
                  </a:lnTo>
                  <a:lnTo>
                    <a:pt x="146" y="347"/>
                  </a:lnTo>
                  <a:lnTo>
                    <a:pt x="147" y="348"/>
                  </a:lnTo>
                  <a:lnTo>
                    <a:pt x="148" y="349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56" y="352"/>
                  </a:lnTo>
                  <a:lnTo>
                    <a:pt x="152" y="355"/>
                  </a:lnTo>
                  <a:lnTo>
                    <a:pt x="150" y="359"/>
                  </a:lnTo>
                  <a:lnTo>
                    <a:pt x="149" y="359"/>
                  </a:lnTo>
                  <a:lnTo>
                    <a:pt x="146" y="359"/>
                  </a:lnTo>
                  <a:lnTo>
                    <a:pt x="145" y="360"/>
                  </a:lnTo>
                  <a:lnTo>
                    <a:pt x="145" y="362"/>
                  </a:lnTo>
                  <a:lnTo>
                    <a:pt x="145" y="363"/>
                  </a:lnTo>
                  <a:lnTo>
                    <a:pt x="145" y="364"/>
                  </a:lnTo>
                  <a:lnTo>
                    <a:pt x="139" y="365"/>
                  </a:lnTo>
                  <a:lnTo>
                    <a:pt x="138" y="367"/>
                  </a:lnTo>
                  <a:lnTo>
                    <a:pt x="136" y="367"/>
                  </a:lnTo>
                  <a:lnTo>
                    <a:pt x="135" y="367"/>
                  </a:lnTo>
                  <a:lnTo>
                    <a:pt x="133" y="366"/>
                  </a:lnTo>
                  <a:lnTo>
                    <a:pt x="132" y="366"/>
                  </a:lnTo>
                  <a:lnTo>
                    <a:pt x="132" y="367"/>
                  </a:lnTo>
                  <a:lnTo>
                    <a:pt x="131" y="369"/>
                  </a:lnTo>
                  <a:lnTo>
                    <a:pt x="127" y="370"/>
                  </a:lnTo>
                  <a:lnTo>
                    <a:pt x="126" y="371"/>
                  </a:lnTo>
                  <a:lnTo>
                    <a:pt x="128" y="372"/>
                  </a:lnTo>
                  <a:lnTo>
                    <a:pt x="129" y="372"/>
                  </a:lnTo>
                  <a:lnTo>
                    <a:pt x="134" y="371"/>
                  </a:lnTo>
                  <a:lnTo>
                    <a:pt x="135" y="371"/>
                  </a:lnTo>
                  <a:lnTo>
                    <a:pt x="136" y="371"/>
                  </a:lnTo>
                  <a:lnTo>
                    <a:pt x="141" y="373"/>
                  </a:lnTo>
                  <a:lnTo>
                    <a:pt x="141" y="375"/>
                  </a:lnTo>
                  <a:lnTo>
                    <a:pt x="141" y="377"/>
                  </a:lnTo>
                  <a:lnTo>
                    <a:pt x="140" y="379"/>
                  </a:lnTo>
                  <a:lnTo>
                    <a:pt x="138" y="380"/>
                  </a:lnTo>
                  <a:lnTo>
                    <a:pt x="136" y="381"/>
                  </a:lnTo>
                  <a:lnTo>
                    <a:pt x="134" y="382"/>
                  </a:lnTo>
                  <a:lnTo>
                    <a:pt x="135" y="383"/>
                  </a:lnTo>
                  <a:lnTo>
                    <a:pt x="136" y="385"/>
                  </a:lnTo>
                  <a:lnTo>
                    <a:pt x="136" y="387"/>
                  </a:lnTo>
                  <a:lnTo>
                    <a:pt x="136" y="389"/>
                  </a:lnTo>
                  <a:lnTo>
                    <a:pt x="135" y="390"/>
                  </a:lnTo>
                  <a:lnTo>
                    <a:pt x="135" y="391"/>
                  </a:lnTo>
                  <a:lnTo>
                    <a:pt x="138" y="392"/>
                  </a:lnTo>
                  <a:lnTo>
                    <a:pt x="138" y="394"/>
                  </a:lnTo>
                  <a:lnTo>
                    <a:pt x="139" y="395"/>
                  </a:lnTo>
                  <a:lnTo>
                    <a:pt x="139" y="396"/>
                  </a:lnTo>
                  <a:lnTo>
                    <a:pt x="138" y="398"/>
                  </a:lnTo>
                  <a:lnTo>
                    <a:pt x="138" y="399"/>
                  </a:lnTo>
                  <a:lnTo>
                    <a:pt x="139" y="400"/>
                  </a:lnTo>
                  <a:lnTo>
                    <a:pt x="143" y="406"/>
                  </a:lnTo>
                  <a:lnTo>
                    <a:pt x="144" y="406"/>
                  </a:lnTo>
                  <a:lnTo>
                    <a:pt x="145" y="407"/>
                  </a:lnTo>
                  <a:lnTo>
                    <a:pt x="145" y="410"/>
                  </a:lnTo>
                  <a:lnTo>
                    <a:pt x="145" y="412"/>
                  </a:lnTo>
                  <a:lnTo>
                    <a:pt x="144" y="413"/>
                  </a:lnTo>
                  <a:lnTo>
                    <a:pt x="144" y="414"/>
                  </a:lnTo>
                  <a:lnTo>
                    <a:pt x="144" y="417"/>
                  </a:lnTo>
                  <a:lnTo>
                    <a:pt x="143" y="418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39" y="419"/>
                  </a:lnTo>
                  <a:lnTo>
                    <a:pt x="134" y="419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32" y="420"/>
                  </a:lnTo>
                  <a:lnTo>
                    <a:pt x="131" y="421"/>
                  </a:lnTo>
                  <a:lnTo>
                    <a:pt x="128" y="423"/>
                  </a:lnTo>
                  <a:lnTo>
                    <a:pt x="127" y="424"/>
                  </a:lnTo>
                  <a:lnTo>
                    <a:pt x="126" y="424"/>
                  </a:lnTo>
                  <a:lnTo>
                    <a:pt x="125" y="425"/>
                  </a:lnTo>
                  <a:lnTo>
                    <a:pt x="125" y="425"/>
                  </a:lnTo>
                  <a:lnTo>
                    <a:pt x="126" y="427"/>
                  </a:lnTo>
                  <a:lnTo>
                    <a:pt x="127" y="427"/>
                  </a:lnTo>
                  <a:lnTo>
                    <a:pt x="127" y="428"/>
                  </a:lnTo>
                  <a:lnTo>
                    <a:pt x="125" y="428"/>
                  </a:lnTo>
                  <a:lnTo>
                    <a:pt x="124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5" y="430"/>
                  </a:lnTo>
                  <a:lnTo>
                    <a:pt x="127" y="430"/>
                  </a:lnTo>
                  <a:lnTo>
                    <a:pt x="128" y="431"/>
                  </a:lnTo>
                  <a:lnTo>
                    <a:pt x="130" y="432"/>
                  </a:lnTo>
                  <a:lnTo>
                    <a:pt x="132" y="436"/>
                  </a:lnTo>
                  <a:lnTo>
                    <a:pt x="129" y="438"/>
                  </a:lnTo>
                  <a:lnTo>
                    <a:pt x="128" y="440"/>
                  </a:lnTo>
                  <a:lnTo>
                    <a:pt x="126" y="441"/>
                  </a:lnTo>
                  <a:lnTo>
                    <a:pt x="122" y="442"/>
                  </a:lnTo>
                  <a:lnTo>
                    <a:pt x="120" y="443"/>
                  </a:lnTo>
                  <a:lnTo>
                    <a:pt x="121" y="445"/>
                  </a:lnTo>
                  <a:lnTo>
                    <a:pt x="122" y="445"/>
                  </a:lnTo>
                  <a:lnTo>
                    <a:pt x="127" y="443"/>
                  </a:lnTo>
                  <a:lnTo>
                    <a:pt x="130" y="443"/>
                  </a:lnTo>
                  <a:lnTo>
                    <a:pt x="131" y="443"/>
                  </a:lnTo>
                  <a:lnTo>
                    <a:pt x="131" y="443"/>
                  </a:lnTo>
                  <a:lnTo>
                    <a:pt x="132" y="442"/>
                  </a:lnTo>
                  <a:lnTo>
                    <a:pt x="132" y="441"/>
                  </a:lnTo>
                  <a:lnTo>
                    <a:pt x="133" y="441"/>
                  </a:lnTo>
                  <a:lnTo>
                    <a:pt x="136" y="442"/>
                  </a:lnTo>
                  <a:lnTo>
                    <a:pt x="139" y="446"/>
                  </a:lnTo>
                  <a:lnTo>
                    <a:pt x="141" y="448"/>
                  </a:lnTo>
                  <a:lnTo>
                    <a:pt x="146" y="449"/>
                  </a:lnTo>
                  <a:lnTo>
                    <a:pt x="147" y="449"/>
                  </a:lnTo>
                  <a:lnTo>
                    <a:pt x="148" y="452"/>
                  </a:lnTo>
                  <a:lnTo>
                    <a:pt x="150" y="464"/>
                  </a:lnTo>
                  <a:lnTo>
                    <a:pt x="150" y="465"/>
                  </a:lnTo>
                  <a:lnTo>
                    <a:pt x="150" y="465"/>
                  </a:lnTo>
                  <a:lnTo>
                    <a:pt x="149" y="466"/>
                  </a:lnTo>
                  <a:lnTo>
                    <a:pt x="148" y="466"/>
                  </a:lnTo>
                  <a:lnTo>
                    <a:pt x="146" y="465"/>
                  </a:lnTo>
                  <a:lnTo>
                    <a:pt x="145" y="465"/>
                  </a:lnTo>
                  <a:lnTo>
                    <a:pt x="144" y="467"/>
                  </a:lnTo>
                  <a:lnTo>
                    <a:pt x="146" y="467"/>
                  </a:lnTo>
                  <a:lnTo>
                    <a:pt x="147" y="467"/>
                  </a:lnTo>
                  <a:lnTo>
                    <a:pt x="148" y="469"/>
                  </a:lnTo>
                  <a:lnTo>
                    <a:pt x="149" y="470"/>
                  </a:lnTo>
                  <a:lnTo>
                    <a:pt x="149" y="471"/>
                  </a:lnTo>
                  <a:lnTo>
                    <a:pt x="149" y="473"/>
                  </a:lnTo>
                  <a:lnTo>
                    <a:pt x="149" y="474"/>
                  </a:lnTo>
                  <a:lnTo>
                    <a:pt x="147" y="475"/>
                  </a:lnTo>
                  <a:lnTo>
                    <a:pt x="146" y="474"/>
                  </a:lnTo>
                  <a:lnTo>
                    <a:pt x="144" y="472"/>
                  </a:lnTo>
                  <a:lnTo>
                    <a:pt x="144" y="471"/>
                  </a:lnTo>
                  <a:lnTo>
                    <a:pt x="140" y="472"/>
                  </a:lnTo>
                  <a:lnTo>
                    <a:pt x="139" y="471"/>
                  </a:lnTo>
                  <a:lnTo>
                    <a:pt x="138" y="470"/>
                  </a:lnTo>
                  <a:lnTo>
                    <a:pt x="138" y="469"/>
                  </a:lnTo>
                  <a:lnTo>
                    <a:pt x="138" y="469"/>
                  </a:lnTo>
                  <a:lnTo>
                    <a:pt x="138" y="467"/>
                  </a:lnTo>
                  <a:lnTo>
                    <a:pt x="137" y="466"/>
                  </a:lnTo>
                  <a:lnTo>
                    <a:pt x="136" y="464"/>
                  </a:lnTo>
                  <a:lnTo>
                    <a:pt x="137" y="463"/>
                  </a:lnTo>
                  <a:lnTo>
                    <a:pt x="139" y="462"/>
                  </a:lnTo>
                  <a:lnTo>
                    <a:pt x="138" y="461"/>
                  </a:lnTo>
                  <a:lnTo>
                    <a:pt x="137" y="460"/>
                  </a:lnTo>
                  <a:lnTo>
                    <a:pt x="134" y="461"/>
                  </a:lnTo>
                  <a:lnTo>
                    <a:pt x="133" y="461"/>
                  </a:lnTo>
                  <a:lnTo>
                    <a:pt x="132" y="464"/>
                  </a:lnTo>
                  <a:lnTo>
                    <a:pt x="132" y="466"/>
                  </a:lnTo>
                  <a:lnTo>
                    <a:pt x="131" y="467"/>
                  </a:lnTo>
                  <a:lnTo>
                    <a:pt x="130" y="468"/>
                  </a:lnTo>
                  <a:lnTo>
                    <a:pt x="128" y="467"/>
                  </a:lnTo>
                  <a:lnTo>
                    <a:pt x="127" y="468"/>
                  </a:lnTo>
                  <a:lnTo>
                    <a:pt x="126" y="470"/>
                  </a:lnTo>
                  <a:lnTo>
                    <a:pt x="122" y="473"/>
                  </a:lnTo>
                  <a:lnTo>
                    <a:pt x="121" y="475"/>
                  </a:lnTo>
                  <a:lnTo>
                    <a:pt x="120" y="479"/>
                  </a:lnTo>
                  <a:lnTo>
                    <a:pt x="120" y="479"/>
                  </a:lnTo>
                  <a:lnTo>
                    <a:pt x="118" y="479"/>
                  </a:lnTo>
                  <a:lnTo>
                    <a:pt x="116" y="477"/>
                  </a:lnTo>
                  <a:lnTo>
                    <a:pt x="114" y="478"/>
                  </a:lnTo>
                  <a:lnTo>
                    <a:pt x="114" y="479"/>
                  </a:lnTo>
                  <a:lnTo>
                    <a:pt x="112" y="479"/>
                  </a:lnTo>
                  <a:lnTo>
                    <a:pt x="111" y="479"/>
                  </a:lnTo>
                  <a:lnTo>
                    <a:pt x="110" y="480"/>
                  </a:lnTo>
                  <a:lnTo>
                    <a:pt x="103" y="480"/>
                  </a:lnTo>
                  <a:lnTo>
                    <a:pt x="102" y="479"/>
                  </a:lnTo>
                  <a:lnTo>
                    <a:pt x="101" y="478"/>
                  </a:lnTo>
                  <a:lnTo>
                    <a:pt x="101" y="475"/>
                  </a:lnTo>
                  <a:lnTo>
                    <a:pt x="101" y="473"/>
                  </a:lnTo>
                  <a:lnTo>
                    <a:pt x="99" y="473"/>
                  </a:lnTo>
                  <a:lnTo>
                    <a:pt x="79" y="467"/>
                  </a:lnTo>
                  <a:lnTo>
                    <a:pt x="72" y="465"/>
                  </a:lnTo>
                  <a:lnTo>
                    <a:pt x="66" y="464"/>
                  </a:lnTo>
                  <a:lnTo>
                    <a:pt x="63" y="464"/>
                  </a:lnTo>
                  <a:lnTo>
                    <a:pt x="57" y="467"/>
                  </a:lnTo>
                  <a:lnTo>
                    <a:pt x="54" y="467"/>
                  </a:lnTo>
                  <a:lnTo>
                    <a:pt x="51" y="465"/>
                  </a:lnTo>
                  <a:close/>
                  <a:moveTo>
                    <a:pt x="338" y="491"/>
                  </a:moveTo>
                  <a:lnTo>
                    <a:pt x="336" y="492"/>
                  </a:lnTo>
                  <a:lnTo>
                    <a:pt x="336" y="492"/>
                  </a:lnTo>
                  <a:lnTo>
                    <a:pt x="335" y="493"/>
                  </a:lnTo>
                  <a:lnTo>
                    <a:pt x="335" y="495"/>
                  </a:lnTo>
                  <a:lnTo>
                    <a:pt x="338" y="497"/>
                  </a:lnTo>
                  <a:lnTo>
                    <a:pt x="337" y="500"/>
                  </a:lnTo>
                  <a:lnTo>
                    <a:pt x="335" y="503"/>
                  </a:lnTo>
                  <a:lnTo>
                    <a:pt x="330" y="504"/>
                  </a:lnTo>
                  <a:lnTo>
                    <a:pt x="317" y="501"/>
                  </a:lnTo>
                  <a:lnTo>
                    <a:pt x="312" y="503"/>
                  </a:lnTo>
                  <a:lnTo>
                    <a:pt x="308" y="504"/>
                  </a:lnTo>
                  <a:lnTo>
                    <a:pt x="305" y="508"/>
                  </a:lnTo>
                  <a:lnTo>
                    <a:pt x="302" y="507"/>
                  </a:lnTo>
                  <a:lnTo>
                    <a:pt x="294" y="502"/>
                  </a:lnTo>
                  <a:lnTo>
                    <a:pt x="288" y="497"/>
                  </a:lnTo>
                  <a:lnTo>
                    <a:pt x="278" y="491"/>
                  </a:lnTo>
                  <a:lnTo>
                    <a:pt x="274" y="490"/>
                  </a:lnTo>
                  <a:lnTo>
                    <a:pt x="270" y="488"/>
                  </a:lnTo>
                  <a:lnTo>
                    <a:pt x="264" y="486"/>
                  </a:lnTo>
                  <a:lnTo>
                    <a:pt x="263" y="485"/>
                  </a:lnTo>
                  <a:lnTo>
                    <a:pt x="262" y="482"/>
                  </a:lnTo>
                  <a:lnTo>
                    <a:pt x="262" y="479"/>
                  </a:lnTo>
                  <a:lnTo>
                    <a:pt x="264" y="479"/>
                  </a:lnTo>
                  <a:lnTo>
                    <a:pt x="267" y="479"/>
                  </a:lnTo>
                  <a:lnTo>
                    <a:pt x="270" y="479"/>
                  </a:lnTo>
                  <a:lnTo>
                    <a:pt x="271" y="475"/>
                  </a:lnTo>
                  <a:lnTo>
                    <a:pt x="270" y="475"/>
                  </a:lnTo>
                  <a:lnTo>
                    <a:pt x="269" y="473"/>
                  </a:lnTo>
                  <a:lnTo>
                    <a:pt x="264" y="467"/>
                  </a:lnTo>
                  <a:lnTo>
                    <a:pt x="264" y="467"/>
                  </a:lnTo>
                  <a:lnTo>
                    <a:pt x="264" y="464"/>
                  </a:lnTo>
                  <a:lnTo>
                    <a:pt x="264" y="461"/>
                  </a:lnTo>
                  <a:lnTo>
                    <a:pt x="268" y="457"/>
                  </a:lnTo>
                  <a:lnTo>
                    <a:pt x="270" y="458"/>
                  </a:lnTo>
                  <a:lnTo>
                    <a:pt x="282" y="455"/>
                  </a:lnTo>
                  <a:lnTo>
                    <a:pt x="285" y="456"/>
                  </a:lnTo>
                  <a:lnTo>
                    <a:pt x="289" y="460"/>
                  </a:lnTo>
                  <a:lnTo>
                    <a:pt x="290" y="461"/>
                  </a:lnTo>
                  <a:lnTo>
                    <a:pt x="292" y="461"/>
                  </a:lnTo>
                  <a:lnTo>
                    <a:pt x="294" y="467"/>
                  </a:lnTo>
                  <a:lnTo>
                    <a:pt x="297" y="469"/>
                  </a:lnTo>
                  <a:lnTo>
                    <a:pt x="299" y="469"/>
                  </a:lnTo>
                  <a:lnTo>
                    <a:pt x="315" y="479"/>
                  </a:lnTo>
                  <a:lnTo>
                    <a:pt x="314" y="476"/>
                  </a:lnTo>
                  <a:lnTo>
                    <a:pt x="313" y="474"/>
                  </a:lnTo>
                  <a:lnTo>
                    <a:pt x="313" y="473"/>
                  </a:lnTo>
                  <a:lnTo>
                    <a:pt x="315" y="471"/>
                  </a:lnTo>
                  <a:lnTo>
                    <a:pt x="318" y="471"/>
                  </a:lnTo>
                  <a:lnTo>
                    <a:pt x="320" y="470"/>
                  </a:lnTo>
                  <a:lnTo>
                    <a:pt x="321" y="470"/>
                  </a:lnTo>
                  <a:lnTo>
                    <a:pt x="320" y="468"/>
                  </a:lnTo>
                  <a:lnTo>
                    <a:pt x="319" y="467"/>
                  </a:lnTo>
                  <a:lnTo>
                    <a:pt x="320" y="464"/>
                  </a:lnTo>
                  <a:lnTo>
                    <a:pt x="320" y="462"/>
                  </a:lnTo>
                  <a:lnTo>
                    <a:pt x="327" y="469"/>
                  </a:lnTo>
                  <a:lnTo>
                    <a:pt x="328" y="471"/>
                  </a:lnTo>
                  <a:lnTo>
                    <a:pt x="330" y="473"/>
                  </a:lnTo>
                  <a:lnTo>
                    <a:pt x="331" y="475"/>
                  </a:lnTo>
                  <a:lnTo>
                    <a:pt x="332" y="475"/>
                  </a:lnTo>
                  <a:lnTo>
                    <a:pt x="331" y="476"/>
                  </a:lnTo>
                  <a:lnTo>
                    <a:pt x="332" y="479"/>
                  </a:lnTo>
                  <a:lnTo>
                    <a:pt x="337" y="483"/>
                  </a:lnTo>
                  <a:lnTo>
                    <a:pt x="338" y="485"/>
                  </a:lnTo>
                  <a:lnTo>
                    <a:pt x="338" y="487"/>
                  </a:lnTo>
                  <a:lnTo>
                    <a:pt x="339" y="488"/>
                  </a:lnTo>
                  <a:lnTo>
                    <a:pt x="339" y="489"/>
                  </a:lnTo>
                  <a:lnTo>
                    <a:pt x="338" y="491"/>
                  </a:lnTo>
                  <a:close/>
                  <a:moveTo>
                    <a:pt x="212" y="465"/>
                  </a:moveTo>
                  <a:lnTo>
                    <a:pt x="214" y="466"/>
                  </a:lnTo>
                  <a:lnTo>
                    <a:pt x="216" y="467"/>
                  </a:lnTo>
                  <a:lnTo>
                    <a:pt x="216" y="468"/>
                  </a:lnTo>
                  <a:lnTo>
                    <a:pt x="216" y="471"/>
                  </a:lnTo>
                  <a:lnTo>
                    <a:pt x="217" y="472"/>
                  </a:lnTo>
                  <a:lnTo>
                    <a:pt x="218" y="472"/>
                  </a:lnTo>
                  <a:lnTo>
                    <a:pt x="211" y="473"/>
                  </a:lnTo>
                  <a:lnTo>
                    <a:pt x="209" y="476"/>
                  </a:lnTo>
                  <a:lnTo>
                    <a:pt x="208" y="476"/>
                  </a:lnTo>
                  <a:lnTo>
                    <a:pt x="206" y="475"/>
                  </a:lnTo>
                  <a:lnTo>
                    <a:pt x="191" y="459"/>
                  </a:lnTo>
                  <a:lnTo>
                    <a:pt x="189" y="455"/>
                  </a:lnTo>
                  <a:lnTo>
                    <a:pt x="188" y="453"/>
                  </a:lnTo>
                  <a:lnTo>
                    <a:pt x="190" y="454"/>
                  </a:lnTo>
                  <a:lnTo>
                    <a:pt x="198" y="458"/>
                  </a:lnTo>
                  <a:lnTo>
                    <a:pt x="199" y="461"/>
                  </a:lnTo>
                  <a:lnTo>
                    <a:pt x="202" y="464"/>
                  </a:lnTo>
                  <a:lnTo>
                    <a:pt x="203" y="465"/>
                  </a:lnTo>
                  <a:lnTo>
                    <a:pt x="204" y="466"/>
                  </a:lnTo>
                  <a:lnTo>
                    <a:pt x="205" y="466"/>
                  </a:lnTo>
                  <a:lnTo>
                    <a:pt x="207" y="466"/>
                  </a:lnTo>
                  <a:lnTo>
                    <a:pt x="207" y="464"/>
                  </a:lnTo>
                  <a:lnTo>
                    <a:pt x="206" y="461"/>
                  </a:lnTo>
                  <a:lnTo>
                    <a:pt x="208" y="463"/>
                  </a:lnTo>
                  <a:lnTo>
                    <a:pt x="209" y="468"/>
                  </a:lnTo>
                  <a:lnTo>
                    <a:pt x="210" y="469"/>
                  </a:lnTo>
                  <a:lnTo>
                    <a:pt x="211" y="469"/>
                  </a:lnTo>
                  <a:lnTo>
                    <a:pt x="213" y="468"/>
                  </a:lnTo>
                  <a:lnTo>
                    <a:pt x="213" y="467"/>
                  </a:lnTo>
                  <a:lnTo>
                    <a:pt x="212" y="465"/>
                  </a:lnTo>
                  <a:close/>
                  <a:moveTo>
                    <a:pt x="390" y="444"/>
                  </a:moveTo>
                  <a:lnTo>
                    <a:pt x="397" y="446"/>
                  </a:lnTo>
                  <a:lnTo>
                    <a:pt x="400" y="449"/>
                  </a:lnTo>
                  <a:lnTo>
                    <a:pt x="402" y="454"/>
                  </a:lnTo>
                  <a:lnTo>
                    <a:pt x="402" y="455"/>
                  </a:lnTo>
                  <a:lnTo>
                    <a:pt x="401" y="456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86" y="455"/>
                  </a:lnTo>
                  <a:lnTo>
                    <a:pt x="383" y="455"/>
                  </a:lnTo>
                  <a:lnTo>
                    <a:pt x="380" y="456"/>
                  </a:lnTo>
                  <a:lnTo>
                    <a:pt x="377" y="459"/>
                  </a:lnTo>
                  <a:lnTo>
                    <a:pt x="373" y="466"/>
                  </a:lnTo>
                  <a:lnTo>
                    <a:pt x="371" y="467"/>
                  </a:lnTo>
                  <a:lnTo>
                    <a:pt x="368" y="467"/>
                  </a:lnTo>
                  <a:lnTo>
                    <a:pt x="362" y="463"/>
                  </a:lnTo>
                  <a:lnTo>
                    <a:pt x="362" y="462"/>
                  </a:lnTo>
                  <a:lnTo>
                    <a:pt x="363" y="462"/>
                  </a:lnTo>
                  <a:lnTo>
                    <a:pt x="363" y="461"/>
                  </a:lnTo>
                  <a:lnTo>
                    <a:pt x="363" y="460"/>
                  </a:lnTo>
                  <a:lnTo>
                    <a:pt x="364" y="459"/>
                  </a:lnTo>
                  <a:lnTo>
                    <a:pt x="366" y="458"/>
                  </a:lnTo>
                  <a:lnTo>
                    <a:pt x="365" y="458"/>
                  </a:lnTo>
                  <a:lnTo>
                    <a:pt x="364" y="456"/>
                  </a:lnTo>
                  <a:lnTo>
                    <a:pt x="363" y="456"/>
                  </a:lnTo>
                  <a:lnTo>
                    <a:pt x="366" y="454"/>
                  </a:lnTo>
                  <a:lnTo>
                    <a:pt x="367" y="453"/>
                  </a:lnTo>
                  <a:lnTo>
                    <a:pt x="367" y="454"/>
                  </a:lnTo>
                  <a:lnTo>
                    <a:pt x="368" y="453"/>
                  </a:lnTo>
                  <a:lnTo>
                    <a:pt x="367" y="450"/>
                  </a:lnTo>
                  <a:lnTo>
                    <a:pt x="369" y="451"/>
                  </a:lnTo>
                  <a:lnTo>
                    <a:pt x="372" y="452"/>
                  </a:lnTo>
                  <a:lnTo>
                    <a:pt x="373" y="453"/>
                  </a:lnTo>
                  <a:lnTo>
                    <a:pt x="373" y="453"/>
                  </a:lnTo>
                  <a:lnTo>
                    <a:pt x="377" y="451"/>
                  </a:lnTo>
                  <a:lnTo>
                    <a:pt x="378" y="450"/>
                  </a:lnTo>
                  <a:lnTo>
                    <a:pt x="377" y="449"/>
                  </a:lnTo>
                  <a:lnTo>
                    <a:pt x="377" y="448"/>
                  </a:lnTo>
                  <a:lnTo>
                    <a:pt x="378" y="447"/>
                  </a:lnTo>
                  <a:lnTo>
                    <a:pt x="379" y="446"/>
                  </a:lnTo>
                  <a:lnTo>
                    <a:pt x="379" y="445"/>
                  </a:lnTo>
                  <a:lnTo>
                    <a:pt x="375" y="443"/>
                  </a:lnTo>
                  <a:lnTo>
                    <a:pt x="374" y="442"/>
                  </a:lnTo>
                  <a:lnTo>
                    <a:pt x="374" y="441"/>
                  </a:lnTo>
                  <a:lnTo>
                    <a:pt x="374" y="439"/>
                  </a:lnTo>
                  <a:lnTo>
                    <a:pt x="375" y="439"/>
                  </a:lnTo>
                  <a:lnTo>
                    <a:pt x="377" y="439"/>
                  </a:lnTo>
                  <a:lnTo>
                    <a:pt x="379" y="443"/>
                  </a:lnTo>
                  <a:lnTo>
                    <a:pt x="382" y="443"/>
                  </a:lnTo>
                  <a:lnTo>
                    <a:pt x="390" y="444"/>
                  </a:lnTo>
                  <a:close/>
                  <a:moveTo>
                    <a:pt x="173" y="453"/>
                  </a:moveTo>
                  <a:lnTo>
                    <a:pt x="174" y="455"/>
                  </a:lnTo>
                  <a:lnTo>
                    <a:pt x="177" y="466"/>
                  </a:lnTo>
                  <a:lnTo>
                    <a:pt x="177" y="467"/>
                  </a:lnTo>
                  <a:lnTo>
                    <a:pt x="176" y="468"/>
                  </a:lnTo>
                  <a:lnTo>
                    <a:pt x="174" y="467"/>
                  </a:lnTo>
                  <a:lnTo>
                    <a:pt x="172" y="468"/>
                  </a:lnTo>
                  <a:lnTo>
                    <a:pt x="170" y="470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6" y="469"/>
                  </a:lnTo>
                  <a:lnTo>
                    <a:pt x="162" y="467"/>
                  </a:lnTo>
                  <a:lnTo>
                    <a:pt x="160" y="467"/>
                  </a:lnTo>
                  <a:lnTo>
                    <a:pt x="160" y="466"/>
                  </a:lnTo>
                  <a:lnTo>
                    <a:pt x="162" y="465"/>
                  </a:lnTo>
                  <a:lnTo>
                    <a:pt x="165" y="466"/>
                  </a:lnTo>
                  <a:lnTo>
                    <a:pt x="168" y="467"/>
                  </a:lnTo>
                  <a:lnTo>
                    <a:pt x="171" y="469"/>
                  </a:lnTo>
                  <a:lnTo>
                    <a:pt x="171" y="467"/>
                  </a:lnTo>
                  <a:lnTo>
                    <a:pt x="167" y="464"/>
                  </a:lnTo>
                  <a:lnTo>
                    <a:pt x="162" y="462"/>
                  </a:lnTo>
                  <a:lnTo>
                    <a:pt x="162" y="462"/>
                  </a:lnTo>
                  <a:lnTo>
                    <a:pt x="161" y="463"/>
                  </a:lnTo>
                  <a:lnTo>
                    <a:pt x="159" y="464"/>
                  </a:lnTo>
                  <a:lnTo>
                    <a:pt x="158" y="465"/>
                  </a:lnTo>
                  <a:lnTo>
                    <a:pt x="155" y="465"/>
                  </a:lnTo>
                  <a:lnTo>
                    <a:pt x="151" y="462"/>
                  </a:lnTo>
                  <a:lnTo>
                    <a:pt x="150" y="458"/>
                  </a:lnTo>
                  <a:lnTo>
                    <a:pt x="150" y="453"/>
                  </a:lnTo>
                  <a:lnTo>
                    <a:pt x="150" y="453"/>
                  </a:lnTo>
                  <a:lnTo>
                    <a:pt x="150" y="452"/>
                  </a:lnTo>
                  <a:lnTo>
                    <a:pt x="151" y="453"/>
                  </a:lnTo>
                  <a:lnTo>
                    <a:pt x="154" y="455"/>
                  </a:lnTo>
                  <a:lnTo>
                    <a:pt x="156" y="457"/>
                  </a:lnTo>
                  <a:lnTo>
                    <a:pt x="157" y="457"/>
                  </a:lnTo>
                  <a:lnTo>
                    <a:pt x="157" y="456"/>
                  </a:lnTo>
                  <a:lnTo>
                    <a:pt x="156" y="455"/>
                  </a:lnTo>
                  <a:lnTo>
                    <a:pt x="156" y="455"/>
                  </a:lnTo>
                  <a:lnTo>
                    <a:pt x="156" y="454"/>
                  </a:lnTo>
                  <a:lnTo>
                    <a:pt x="157" y="454"/>
                  </a:lnTo>
                  <a:lnTo>
                    <a:pt x="156" y="453"/>
                  </a:lnTo>
                  <a:lnTo>
                    <a:pt x="153" y="450"/>
                  </a:lnTo>
                  <a:lnTo>
                    <a:pt x="152" y="449"/>
                  </a:lnTo>
                  <a:lnTo>
                    <a:pt x="153" y="448"/>
                  </a:lnTo>
                  <a:lnTo>
                    <a:pt x="153" y="446"/>
                  </a:lnTo>
                  <a:lnTo>
                    <a:pt x="146" y="447"/>
                  </a:lnTo>
                  <a:lnTo>
                    <a:pt x="145" y="447"/>
                  </a:lnTo>
                  <a:lnTo>
                    <a:pt x="144" y="446"/>
                  </a:lnTo>
                  <a:lnTo>
                    <a:pt x="143" y="446"/>
                  </a:lnTo>
                  <a:lnTo>
                    <a:pt x="142" y="446"/>
                  </a:lnTo>
                  <a:lnTo>
                    <a:pt x="142" y="444"/>
                  </a:lnTo>
                  <a:lnTo>
                    <a:pt x="142" y="443"/>
                  </a:lnTo>
                  <a:lnTo>
                    <a:pt x="144" y="443"/>
                  </a:lnTo>
                  <a:lnTo>
                    <a:pt x="144" y="441"/>
                  </a:lnTo>
                  <a:lnTo>
                    <a:pt x="143" y="441"/>
                  </a:lnTo>
                  <a:lnTo>
                    <a:pt x="141" y="442"/>
                  </a:lnTo>
                  <a:lnTo>
                    <a:pt x="139" y="442"/>
                  </a:lnTo>
                  <a:lnTo>
                    <a:pt x="138" y="441"/>
                  </a:lnTo>
                  <a:lnTo>
                    <a:pt x="138" y="440"/>
                  </a:lnTo>
                  <a:lnTo>
                    <a:pt x="146" y="436"/>
                  </a:lnTo>
                  <a:lnTo>
                    <a:pt x="149" y="436"/>
                  </a:lnTo>
                  <a:lnTo>
                    <a:pt x="153" y="437"/>
                  </a:lnTo>
                  <a:lnTo>
                    <a:pt x="158" y="443"/>
                  </a:lnTo>
                  <a:lnTo>
                    <a:pt x="161" y="444"/>
                  </a:lnTo>
                  <a:lnTo>
                    <a:pt x="165" y="445"/>
                  </a:lnTo>
                  <a:lnTo>
                    <a:pt x="168" y="447"/>
                  </a:lnTo>
                  <a:lnTo>
                    <a:pt x="170" y="449"/>
                  </a:lnTo>
                  <a:lnTo>
                    <a:pt x="173" y="453"/>
                  </a:lnTo>
                  <a:close/>
                  <a:moveTo>
                    <a:pt x="248" y="442"/>
                  </a:moveTo>
                  <a:lnTo>
                    <a:pt x="249" y="437"/>
                  </a:lnTo>
                  <a:lnTo>
                    <a:pt x="252" y="430"/>
                  </a:lnTo>
                  <a:lnTo>
                    <a:pt x="256" y="424"/>
                  </a:lnTo>
                  <a:lnTo>
                    <a:pt x="258" y="425"/>
                  </a:lnTo>
                  <a:lnTo>
                    <a:pt x="253" y="444"/>
                  </a:lnTo>
                  <a:lnTo>
                    <a:pt x="252" y="449"/>
                  </a:lnTo>
                  <a:lnTo>
                    <a:pt x="247" y="459"/>
                  </a:lnTo>
                  <a:lnTo>
                    <a:pt x="238" y="488"/>
                  </a:lnTo>
                  <a:lnTo>
                    <a:pt x="237" y="490"/>
                  </a:lnTo>
                  <a:lnTo>
                    <a:pt x="236" y="491"/>
                  </a:lnTo>
                  <a:lnTo>
                    <a:pt x="234" y="491"/>
                  </a:lnTo>
                  <a:lnTo>
                    <a:pt x="233" y="489"/>
                  </a:lnTo>
                  <a:lnTo>
                    <a:pt x="231" y="479"/>
                  </a:lnTo>
                  <a:lnTo>
                    <a:pt x="229" y="478"/>
                  </a:lnTo>
                  <a:lnTo>
                    <a:pt x="228" y="477"/>
                  </a:lnTo>
                  <a:lnTo>
                    <a:pt x="226" y="474"/>
                  </a:lnTo>
                  <a:lnTo>
                    <a:pt x="228" y="474"/>
                  </a:lnTo>
                  <a:lnTo>
                    <a:pt x="229" y="473"/>
                  </a:lnTo>
                  <a:lnTo>
                    <a:pt x="230" y="473"/>
                  </a:lnTo>
                  <a:lnTo>
                    <a:pt x="232" y="470"/>
                  </a:lnTo>
                  <a:lnTo>
                    <a:pt x="233" y="467"/>
                  </a:lnTo>
                  <a:lnTo>
                    <a:pt x="233" y="467"/>
                  </a:lnTo>
                  <a:lnTo>
                    <a:pt x="234" y="467"/>
                  </a:lnTo>
                  <a:lnTo>
                    <a:pt x="234" y="467"/>
                  </a:lnTo>
                  <a:lnTo>
                    <a:pt x="237" y="467"/>
                  </a:lnTo>
                  <a:lnTo>
                    <a:pt x="236" y="465"/>
                  </a:lnTo>
                  <a:lnTo>
                    <a:pt x="236" y="463"/>
                  </a:lnTo>
                  <a:lnTo>
                    <a:pt x="235" y="464"/>
                  </a:lnTo>
                  <a:lnTo>
                    <a:pt x="234" y="464"/>
                  </a:lnTo>
                  <a:lnTo>
                    <a:pt x="234" y="464"/>
                  </a:lnTo>
                  <a:lnTo>
                    <a:pt x="233" y="463"/>
                  </a:lnTo>
                  <a:lnTo>
                    <a:pt x="234" y="460"/>
                  </a:lnTo>
                  <a:lnTo>
                    <a:pt x="236" y="457"/>
                  </a:lnTo>
                  <a:lnTo>
                    <a:pt x="241" y="451"/>
                  </a:lnTo>
                  <a:lnTo>
                    <a:pt x="243" y="449"/>
                  </a:lnTo>
                  <a:lnTo>
                    <a:pt x="248" y="442"/>
                  </a:lnTo>
                  <a:close/>
                  <a:moveTo>
                    <a:pt x="636" y="428"/>
                  </a:moveTo>
                  <a:lnTo>
                    <a:pt x="636" y="429"/>
                  </a:lnTo>
                  <a:lnTo>
                    <a:pt x="635" y="430"/>
                  </a:lnTo>
                  <a:lnTo>
                    <a:pt x="636" y="432"/>
                  </a:lnTo>
                  <a:lnTo>
                    <a:pt x="636" y="434"/>
                  </a:lnTo>
                  <a:lnTo>
                    <a:pt x="636" y="435"/>
                  </a:lnTo>
                  <a:lnTo>
                    <a:pt x="635" y="437"/>
                  </a:lnTo>
                  <a:lnTo>
                    <a:pt x="632" y="440"/>
                  </a:lnTo>
                  <a:lnTo>
                    <a:pt x="632" y="442"/>
                  </a:lnTo>
                  <a:lnTo>
                    <a:pt x="632" y="443"/>
                  </a:lnTo>
                  <a:lnTo>
                    <a:pt x="632" y="444"/>
                  </a:lnTo>
                  <a:lnTo>
                    <a:pt x="632" y="446"/>
                  </a:lnTo>
                  <a:lnTo>
                    <a:pt x="631" y="448"/>
                  </a:lnTo>
                  <a:lnTo>
                    <a:pt x="631" y="449"/>
                  </a:lnTo>
                  <a:lnTo>
                    <a:pt x="629" y="450"/>
                  </a:lnTo>
                  <a:lnTo>
                    <a:pt x="625" y="449"/>
                  </a:lnTo>
                  <a:lnTo>
                    <a:pt x="621" y="449"/>
                  </a:lnTo>
                  <a:lnTo>
                    <a:pt x="616" y="447"/>
                  </a:lnTo>
                  <a:lnTo>
                    <a:pt x="610" y="443"/>
                  </a:lnTo>
                  <a:lnTo>
                    <a:pt x="602" y="441"/>
                  </a:lnTo>
                  <a:lnTo>
                    <a:pt x="595" y="435"/>
                  </a:lnTo>
                  <a:lnTo>
                    <a:pt x="594" y="433"/>
                  </a:lnTo>
                  <a:lnTo>
                    <a:pt x="595" y="430"/>
                  </a:lnTo>
                  <a:lnTo>
                    <a:pt x="595" y="423"/>
                  </a:lnTo>
                  <a:lnTo>
                    <a:pt x="595" y="413"/>
                  </a:lnTo>
                  <a:lnTo>
                    <a:pt x="596" y="412"/>
                  </a:lnTo>
                  <a:lnTo>
                    <a:pt x="597" y="410"/>
                  </a:lnTo>
                  <a:lnTo>
                    <a:pt x="599" y="407"/>
                  </a:lnTo>
                  <a:lnTo>
                    <a:pt x="600" y="405"/>
                  </a:lnTo>
                  <a:lnTo>
                    <a:pt x="600" y="401"/>
                  </a:lnTo>
                  <a:lnTo>
                    <a:pt x="601" y="400"/>
                  </a:lnTo>
                  <a:lnTo>
                    <a:pt x="602" y="401"/>
                  </a:lnTo>
                  <a:lnTo>
                    <a:pt x="606" y="407"/>
                  </a:lnTo>
                  <a:lnTo>
                    <a:pt x="607" y="407"/>
                  </a:lnTo>
                  <a:lnTo>
                    <a:pt x="609" y="410"/>
                  </a:lnTo>
                  <a:lnTo>
                    <a:pt x="613" y="412"/>
                  </a:lnTo>
                  <a:lnTo>
                    <a:pt x="616" y="415"/>
                  </a:lnTo>
                  <a:lnTo>
                    <a:pt x="619" y="414"/>
                  </a:lnTo>
                  <a:lnTo>
                    <a:pt x="620" y="415"/>
                  </a:lnTo>
                  <a:lnTo>
                    <a:pt x="621" y="418"/>
                  </a:lnTo>
                  <a:lnTo>
                    <a:pt x="622" y="419"/>
                  </a:lnTo>
                  <a:lnTo>
                    <a:pt x="624" y="420"/>
                  </a:lnTo>
                  <a:lnTo>
                    <a:pt x="630" y="425"/>
                  </a:lnTo>
                  <a:lnTo>
                    <a:pt x="634" y="426"/>
                  </a:lnTo>
                  <a:lnTo>
                    <a:pt x="636" y="428"/>
                  </a:lnTo>
                  <a:close/>
                  <a:moveTo>
                    <a:pt x="34" y="395"/>
                  </a:moveTo>
                  <a:lnTo>
                    <a:pt x="32" y="395"/>
                  </a:lnTo>
                  <a:lnTo>
                    <a:pt x="30" y="393"/>
                  </a:lnTo>
                  <a:lnTo>
                    <a:pt x="27" y="389"/>
                  </a:lnTo>
                  <a:lnTo>
                    <a:pt x="24" y="382"/>
                  </a:lnTo>
                  <a:lnTo>
                    <a:pt x="24" y="378"/>
                  </a:lnTo>
                  <a:lnTo>
                    <a:pt x="24" y="376"/>
                  </a:lnTo>
                  <a:lnTo>
                    <a:pt x="28" y="375"/>
                  </a:lnTo>
                  <a:lnTo>
                    <a:pt x="28" y="379"/>
                  </a:lnTo>
                  <a:lnTo>
                    <a:pt x="30" y="380"/>
                  </a:lnTo>
                  <a:lnTo>
                    <a:pt x="31" y="380"/>
                  </a:lnTo>
                  <a:lnTo>
                    <a:pt x="33" y="382"/>
                  </a:lnTo>
                  <a:lnTo>
                    <a:pt x="33" y="383"/>
                  </a:lnTo>
                  <a:lnTo>
                    <a:pt x="31" y="387"/>
                  </a:lnTo>
                  <a:lnTo>
                    <a:pt x="32" y="389"/>
                  </a:lnTo>
                  <a:lnTo>
                    <a:pt x="33" y="390"/>
                  </a:lnTo>
                  <a:lnTo>
                    <a:pt x="33" y="393"/>
                  </a:lnTo>
                  <a:lnTo>
                    <a:pt x="34" y="395"/>
                  </a:lnTo>
                  <a:close/>
                  <a:moveTo>
                    <a:pt x="232" y="439"/>
                  </a:moveTo>
                  <a:lnTo>
                    <a:pt x="228" y="439"/>
                  </a:lnTo>
                  <a:lnTo>
                    <a:pt x="226" y="439"/>
                  </a:lnTo>
                  <a:lnTo>
                    <a:pt x="224" y="440"/>
                  </a:lnTo>
                  <a:lnTo>
                    <a:pt x="222" y="441"/>
                  </a:lnTo>
                  <a:lnTo>
                    <a:pt x="222" y="443"/>
                  </a:lnTo>
                  <a:lnTo>
                    <a:pt x="220" y="444"/>
                  </a:lnTo>
                  <a:lnTo>
                    <a:pt x="218" y="444"/>
                  </a:lnTo>
                  <a:lnTo>
                    <a:pt x="215" y="442"/>
                  </a:lnTo>
                  <a:lnTo>
                    <a:pt x="209" y="442"/>
                  </a:lnTo>
                  <a:lnTo>
                    <a:pt x="206" y="441"/>
                  </a:lnTo>
                  <a:lnTo>
                    <a:pt x="205" y="440"/>
                  </a:lnTo>
                  <a:lnTo>
                    <a:pt x="204" y="439"/>
                  </a:lnTo>
                  <a:lnTo>
                    <a:pt x="203" y="439"/>
                  </a:lnTo>
                  <a:lnTo>
                    <a:pt x="201" y="439"/>
                  </a:lnTo>
                  <a:lnTo>
                    <a:pt x="199" y="439"/>
                  </a:lnTo>
                  <a:lnTo>
                    <a:pt x="192" y="434"/>
                  </a:lnTo>
                  <a:lnTo>
                    <a:pt x="190" y="434"/>
                  </a:lnTo>
                  <a:lnTo>
                    <a:pt x="189" y="436"/>
                  </a:lnTo>
                  <a:lnTo>
                    <a:pt x="189" y="439"/>
                  </a:lnTo>
                  <a:lnTo>
                    <a:pt x="188" y="437"/>
                  </a:lnTo>
                  <a:lnTo>
                    <a:pt x="186" y="435"/>
                  </a:lnTo>
                  <a:lnTo>
                    <a:pt x="184" y="434"/>
                  </a:lnTo>
                  <a:lnTo>
                    <a:pt x="182" y="434"/>
                  </a:lnTo>
                  <a:lnTo>
                    <a:pt x="179" y="435"/>
                  </a:lnTo>
                  <a:lnTo>
                    <a:pt x="177" y="434"/>
                  </a:lnTo>
                  <a:lnTo>
                    <a:pt x="184" y="429"/>
                  </a:lnTo>
                  <a:lnTo>
                    <a:pt x="186" y="427"/>
                  </a:lnTo>
                  <a:lnTo>
                    <a:pt x="184" y="425"/>
                  </a:lnTo>
                  <a:lnTo>
                    <a:pt x="183" y="422"/>
                  </a:lnTo>
                  <a:lnTo>
                    <a:pt x="181" y="420"/>
                  </a:lnTo>
                  <a:lnTo>
                    <a:pt x="180" y="419"/>
                  </a:lnTo>
                  <a:lnTo>
                    <a:pt x="179" y="419"/>
                  </a:lnTo>
                  <a:lnTo>
                    <a:pt x="178" y="420"/>
                  </a:lnTo>
                  <a:lnTo>
                    <a:pt x="176" y="420"/>
                  </a:lnTo>
                  <a:lnTo>
                    <a:pt x="175" y="420"/>
                  </a:lnTo>
                  <a:lnTo>
                    <a:pt x="173" y="419"/>
                  </a:lnTo>
                  <a:lnTo>
                    <a:pt x="172" y="418"/>
                  </a:lnTo>
                  <a:lnTo>
                    <a:pt x="171" y="419"/>
                  </a:lnTo>
                  <a:lnTo>
                    <a:pt x="171" y="422"/>
                  </a:lnTo>
                  <a:lnTo>
                    <a:pt x="174" y="426"/>
                  </a:lnTo>
                  <a:lnTo>
                    <a:pt x="174" y="429"/>
                  </a:lnTo>
                  <a:lnTo>
                    <a:pt x="174" y="430"/>
                  </a:lnTo>
                  <a:lnTo>
                    <a:pt x="170" y="429"/>
                  </a:lnTo>
                  <a:lnTo>
                    <a:pt x="170" y="428"/>
                  </a:lnTo>
                  <a:lnTo>
                    <a:pt x="170" y="427"/>
                  </a:lnTo>
                  <a:lnTo>
                    <a:pt x="170" y="426"/>
                  </a:lnTo>
                  <a:lnTo>
                    <a:pt x="170" y="425"/>
                  </a:lnTo>
                  <a:lnTo>
                    <a:pt x="169" y="421"/>
                  </a:lnTo>
                  <a:lnTo>
                    <a:pt x="169" y="419"/>
                  </a:lnTo>
                  <a:lnTo>
                    <a:pt x="169" y="418"/>
                  </a:lnTo>
                  <a:lnTo>
                    <a:pt x="169" y="417"/>
                  </a:lnTo>
                  <a:lnTo>
                    <a:pt x="169" y="415"/>
                  </a:lnTo>
                  <a:lnTo>
                    <a:pt x="168" y="414"/>
                  </a:lnTo>
                  <a:lnTo>
                    <a:pt x="164" y="413"/>
                  </a:lnTo>
                  <a:lnTo>
                    <a:pt x="163" y="413"/>
                  </a:lnTo>
                  <a:lnTo>
                    <a:pt x="162" y="412"/>
                  </a:lnTo>
                  <a:lnTo>
                    <a:pt x="162" y="411"/>
                  </a:lnTo>
                  <a:lnTo>
                    <a:pt x="162" y="410"/>
                  </a:lnTo>
                  <a:lnTo>
                    <a:pt x="161" y="409"/>
                  </a:lnTo>
                  <a:lnTo>
                    <a:pt x="161" y="408"/>
                  </a:lnTo>
                  <a:lnTo>
                    <a:pt x="161" y="407"/>
                  </a:lnTo>
                  <a:lnTo>
                    <a:pt x="162" y="406"/>
                  </a:lnTo>
                  <a:lnTo>
                    <a:pt x="162" y="405"/>
                  </a:lnTo>
                  <a:lnTo>
                    <a:pt x="162" y="403"/>
                  </a:lnTo>
                  <a:lnTo>
                    <a:pt x="161" y="401"/>
                  </a:lnTo>
                  <a:lnTo>
                    <a:pt x="161" y="399"/>
                  </a:lnTo>
                  <a:lnTo>
                    <a:pt x="161" y="394"/>
                  </a:lnTo>
                  <a:lnTo>
                    <a:pt x="160" y="393"/>
                  </a:lnTo>
                  <a:lnTo>
                    <a:pt x="159" y="393"/>
                  </a:lnTo>
                  <a:lnTo>
                    <a:pt x="156" y="393"/>
                  </a:lnTo>
                  <a:lnTo>
                    <a:pt x="155" y="393"/>
                  </a:lnTo>
                  <a:lnTo>
                    <a:pt x="154" y="392"/>
                  </a:lnTo>
                  <a:lnTo>
                    <a:pt x="151" y="389"/>
                  </a:lnTo>
                  <a:lnTo>
                    <a:pt x="153" y="389"/>
                  </a:lnTo>
                  <a:lnTo>
                    <a:pt x="155" y="388"/>
                  </a:lnTo>
                  <a:lnTo>
                    <a:pt x="156" y="388"/>
                  </a:lnTo>
                  <a:lnTo>
                    <a:pt x="157" y="386"/>
                  </a:lnTo>
                  <a:lnTo>
                    <a:pt x="152" y="383"/>
                  </a:lnTo>
                  <a:lnTo>
                    <a:pt x="153" y="383"/>
                  </a:lnTo>
                  <a:lnTo>
                    <a:pt x="155" y="383"/>
                  </a:lnTo>
                  <a:lnTo>
                    <a:pt x="154" y="382"/>
                  </a:lnTo>
                  <a:lnTo>
                    <a:pt x="152" y="381"/>
                  </a:lnTo>
                  <a:lnTo>
                    <a:pt x="149" y="380"/>
                  </a:lnTo>
                  <a:lnTo>
                    <a:pt x="148" y="380"/>
                  </a:lnTo>
                  <a:lnTo>
                    <a:pt x="144" y="376"/>
                  </a:lnTo>
                  <a:lnTo>
                    <a:pt x="144" y="375"/>
                  </a:lnTo>
                  <a:lnTo>
                    <a:pt x="147" y="376"/>
                  </a:lnTo>
                  <a:lnTo>
                    <a:pt x="150" y="378"/>
                  </a:lnTo>
                  <a:lnTo>
                    <a:pt x="152" y="380"/>
                  </a:lnTo>
                  <a:lnTo>
                    <a:pt x="155" y="379"/>
                  </a:lnTo>
                  <a:lnTo>
                    <a:pt x="145" y="371"/>
                  </a:lnTo>
                  <a:lnTo>
                    <a:pt x="142" y="371"/>
                  </a:lnTo>
                  <a:lnTo>
                    <a:pt x="143" y="369"/>
                  </a:lnTo>
                  <a:lnTo>
                    <a:pt x="144" y="368"/>
                  </a:lnTo>
                  <a:lnTo>
                    <a:pt x="144" y="368"/>
                  </a:lnTo>
                  <a:lnTo>
                    <a:pt x="146" y="367"/>
                  </a:lnTo>
                  <a:lnTo>
                    <a:pt x="150" y="363"/>
                  </a:lnTo>
                  <a:lnTo>
                    <a:pt x="154" y="362"/>
                  </a:lnTo>
                  <a:lnTo>
                    <a:pt x="156" y="362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7" y="366"/>
                  </a:lnTo>
                  <a:lnTo>
                    <a:pt x="162" y="369"/>
                  </a:lnTo>
                  <a:lnTo>
                    <a:pt x="166" y="367"/>
                  </a:lnTo>
                  <a:lnTo>
                    <a:pt x="175" y="360"/>
                  </a:lnTo>
                  <a:lnTo>
                    <a:pt x="186" y="357"/>
                  </a:lnTo>
                  <a:lnTo>
                    <a:pt x="191" y="353"/>
                  </a:lnTo>
                  <a:lnTo>
                    <a:pt x="192" y="353"/>
                  </a:lnTo>
                  <a:lnTo>
                    <a:pt x="195" y="353"/>
                  </a:lnTo>
                  <a:lnTo>
                    <a:pt x="196" y="353"/>
                  </a:lnTo>
                  <a:lnTo>
                    <a:pt x="196" y="353"/>
                  </a:lnTo>
                  <a:lnTo>
                    <a:pt x="197" y="356"/>
                  </a:lnTo>
                  <a:lnTo>
                    <a:pt x="198" y="356"/>
                  </a:lnTo>
                  <a:lnTo>
                    <a:pt x="198" y="354"/>
                  </a:lnTo>
                  <a:lnTo>
                    <a:pt x="198" y="352"/>
                  </a:lnTo>
                  <a:lnTo>
                    <a:pt x="199" y="351"/>
                  </a:lnTo>
                  <a:lnTo>
                    <a:pt x="202" y="353"/>
                  </a:lnTo>
                  <a:lnTo>
                    <a:pt x="208" y="357"/>
                  </a:lnTo>
                  <a:lnTo>
                    <a:pt x="210" y="359"/>
                  </a:lnTo>
                  <a:lnTo>
                    <a:pt x="210" y="360"/>
                  </a:lnTo>
                  <a:lnTo>
                    <a:pt x="211" y="361"/>
                  </a:lnTo>
                  <a:lnTo>
                    <a:pt x="212" y="362"/>
                  </a:lnTo>
                  <a:lnTo>
                    <a:pt x="214" y="362"/>
                  </a:lnTo>
                  <a:lnTo>
                    <a:pt x="216" y="363"/>
                  </a:lnTo>
                  <a:lnTo>
                    <a:pt x="218" y="365"/>
                  </a:lnTo>
                  <a:lnTo>
                    <a:pt x="216" y="364"/>
                  </a:lnTo>
                  <a:lnTo>
                    <a:pt x="216" y="364"/>
                  </a:lnTo>
                  <a:lnTo>
                    <a:pt x="214" y="365"/>
                  </a:lnTo>
                  <a:lnTo>
                    <a:pt x="214" y="366"/>
                  </a:lnTo>
                  <a:lnTo>
                    <a:pt x="214" y="367"/>
                  </a:lnTo>
                  <a:lnTo>
                    <a:pt x="216" y="368"/>
                  </a:lnTo>
                  <a:lnTo>
                    <a:pt x="216" y="370"/>
                  </a:lnTo>
                  <a:lnTo>
                    <a:pt x="216" y="371"/>
                  </a:lnTo>
                  <a:lnTo>
                    <a:pt x="215" y="371"/>
                  </a:lnTo>
                  <a:lnTo>
                    <a:pt x="214" y="371"/>
                  </a:lnTo>
                  <a:lnTo>
                    <a:pt x="213" y="371"/>
                  </a:lnTo>
                  <a:lnTo>
                    <a:pt x="210" y="377"/>
                  </a:lnTo>
                  <a:lnTo>
                    <a:pt x="210" y="379"/>
                  </a:lnTo>
                  <a:lnTo>
                    <a:pt x="214" y="379"/>
                  </a:lnTo>
                  <a:lnTo>
                    <a:pt x="216" y="376"/>
                  </a:lnTo>
                  <a:lnTo>
                    <a:pt x="216" y="376"/>
                  </a:lnTo>
                  <a:lnTo>
                    <a:pt x="222" y="372"/>
                  </a:lnTo>
                  <a:lnTo>
                    <a:pt x="226" y="371"/>
                  </a:lnTo>
                  <a:lnTo>
                    <a:pt x="227" y="371"/>
                  </a:lnTo>
                  <a:lnTo>
                    <a:pt x="226" y="370"/>
                  </a:lnTo>
                  <a:lnTo>
                    <a:pt x="226" y="369"/>
                  </a:lnTo>
                  <a:lnTo>
                    <a:pt x="225" y="368"/>
                  </a:lnTo>
                  <a:lnTo>
                    <a:pt x="224" y="368"/>
                  </a:lnTo>
                  <a:lnTo>
                    <a:pt x="223" y="367"/>
                  </a:lnTo>
                  <a:lnTo>
                    <a:pt x="222" y="366"/>
                  </a:lnTo>
                  <a:lnTo>
                    <a:pt x="222" y="365"/>
                  </a:lnTo>
                  <a:lnTo>
                    <a:pt x="224" y="365"/>
                  </a:lnTo>
                  <a:lnTo>
                    <a:pt x="225" y="366"/>
                  </a:lnTo>
                  <a:lnTo>
                    <a:pt x="226" y="367"/>
                  </a:lnTo>
                  <a:lnTo>
                    <a:pt x="227" y="365"/>
                  </a:lnTo>
                  <a:lnTo>
                    <a:pt x="227" y="363"/>
                  </a:lnTo>
                  <a:lnTo>
                    <a:pt x="226" y="360"/>
                  </a:lnTo>
                  <a:lnTo>
                    <a:pt x="225" y="358"/>
                  </a:lnTo>
                  <a:lnTo>
                    <a:pt x="227" y="359"/>
                  </a:lnTo>
                  <a:lnTo>
                    <a:pt x="227" y="357"/>
                  </a:lnTo>
                  <a:lnTo>
                    <a:pt x="226" y="353"/>
                  </a:lnTo>
                  <a:lnTo>
                    <a:pt x="226" y="352"/>
                  </a:lnTo>
                  <a:lnTo>
                    <a:pt x="228" y="352"/>
                  </a:lnTo>
                  <a:lnTo>
                    <a:pt x="231" y="354"/>
                  </a:lnTo>
                  <a:lnTo>
                    <a:pt x="235" y="362"/>
                  </a:lnTo>
                  <a:lnTo>
                    <a:pt x="235" y="363"/>
                  </a:lnTo>
                  <a:lnTo>
                    <a:pt x="235" y="365"/>
                  </a:lnTo>
                  <a:lnTo>
                    <a:pt x="235" y="365"/>
                  </a:lnTo>
                  <a:lnTo>
                    <a:pt x="236" y="366"/>
                  </a:lnTo>
                  <a:lnTo>
                    <a:pt x="238" y="368"/>
                  </a:lnTo>
                  <a:lnTo>
                    <a:pt x="239" y="371"/>
                  </a:lnTo>
                  <a:lnTo>
                    <a:pt x="239" y="371"/>
                  </a:lnTo>
                  <a:lnTo>
                    <a:pt x="238" y="372"/>
                  </a:lnTo>
                  <a:lnTo>
                    <a:pt x="235" y="374"/>
                  </a:lnTo>
                  <a:lnTo>
                    <a:pt x="231" y="377"/>
                  </a:lnTo>
                  <a:lnTo>
                    <a:pt x="224" y="376"/>
                  </a:lnTo>
                  <a:lnTo>
                    <a:pt x="223" y="376"/>
                  </a:lnTo>
                  <a:lnTo>
                    <a:pt x="222" y="377"/>
                  </a:lnTo>
                  <a:lnTo>
                    <a:pt x="222" y="379"/>
                  </a:lnTo>
                  <a:lnTo>
                    <a:pt x="222" y="380"/>
                  </a:lnTo>
                  <a:lnTo>
                    <a:pt x="223" y="380"/>
                  </a:lnTo>
                  <a:lnTo>
                    <a:pt x="225" y="379"/>
                  </a:lnTo>
                  <a:lnTo>
                    <a:pt x="224" y="378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33" y="378"/>
                  </a:lnTo>
                  <a:lnTo>
                    <a:pt x="234" y="379"/>
                  </a:lnTo>
                  <a:lnTo>
                    <a:pt x="243" y="392"/>
                  </a:lnTo>
                  <a:lnTo>
                    <a:pt x="244" y="394"/>
                  </a:lnTo>
                  <a:lnTo>
                    <a:pt x="246" y="401"/>
                  </a:lnTo>
                  <a:lnTo>
                    <a:pt x="246" y="403"/>
                  </a:lnTo>
                  <a:lnTo>
                    <a:pt x="246" y="403"/>
                  </a:lnTo>
                  <a:lnTo>
                    <a:pt x="245" y="401"/>
                  </a:lnTo>
                  <a:lnTo>
                    <a:pt x="243" y="401"/>
                  </a:lnTo>
                  <a:lnTo>
                    <a:pt x="242" y="401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44" y="409"/>
                  </a:lnTo>
                  <a:lnTo>
                    <a:pt x="245" y="412"/>
                  </a:lnTo>
                  <a:lnTo>
                    <a:pt x="245" y="415"/>
                  </a:lnTo>
                  <a:lnTo>
                    <a:pt x="245" y="419"/>
                  </a:lnTo>
                  <a:lnTo>
                    <a:pt x="244" y="421"/>
                  </a:lnTo>
                  <a:lnTo>
                    <a:pt x="243" y="425"/>
                  </a:lnTo>
                  <a:lnTo>
                    <a:pt x="242" y="425"/>
                  </a:lnTo>
                  <a:lnTo>
                    <a:pt x="242" y="429"/>
                  </a:lnTo>
                  <a:lnTo>
                    <a:pt x="242" y="430"/>
                  </a:lnTo>
                  <a:lnTo>
                    <a:pt x="240" y="432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38" y="437"/>
                  </a:lnTo>
                  <a:lnTo>
                    <a:pt x="236" y="439"/>
                  </a:lnTo>
                  <a:lnTo>
                    <a:pt x="235" y="439"/>
                  </a:lnTo>
                  <a:lnTo>
                    <a:pt x="232" y="439"/>
                  </a:lnTo>
                  <a:close/>
                  <a:moveTo>
                    <a:pt x="408" y="340"/>
                  </a:moveTo>
                  <a:lnTo>
                    <a:pt x="413" y="353"/>
                  </a:lnTo>
                  <a:lnTo>
                    <a:pt x="413" y="353"/>
                  </a:lnTo>
                  <a:lnTo>
                    <a:pt x="409" y="358"/>
                  </a:lnTo>
                  <a:lnTo>
                    <a:pt x="408" y="358"/>
                  </a:lnTo>
                  <a:lnTo>
                    <a:pt x="407" y="359"/>
                  </a:lnTo>
                  <a:lnTo>
                    <a:pt x="405" y="360"/>
                  </a:lnTo>
                  <a:lnTo>
                    <a:pt x="404" y="361"/>
                  </a:lnTo>
                  <a:lnTo>
                    <a:pt x="402" y="362"/>
                  </a:lnTo>
                  <a:lnTo>
                    <a:pt x="400" y="359"/>
                  </a:lnTo>
                  <a:lnTo>
                    <a:pt x="399" y="354"/>
                  </a:lnTo>
                  <a:lnTo>
                    <a:pt x="399" y="351"/>
                  </a:lnTo>
                  <a:lnTo>
                    <a:pt x="400" y="349"/>
                  </a:lnTo>
                  <a:lnTo>
                    <a:pt x="401" y="347"/>
                  </a:lnTo>
                  <a:lnTo>
                    <a:pt x="402" y="347"/>
                  </a:lnTo>
                  <a:lnTo>
                    <a:pt x="403" y="345"/>
                  </a:lnTo>
                  <a:lnTo>
                    <a:pt x="404" y="343"/>
                  </a:lnTo>
                  <a:lnTo>
                    <a:pt x="405" y="339"/>
                  </a:lnTo>
                  <a:lnTo>
                    <a:pt x="407" y="338"/>
                  </a:lnTo>
                  <a:lnTo>
                    <a:pt x="407" y="339"/>
                  </a:lnTo>
                  <a:lnTo>
                    <a:pt x="408" y="340"/>
                  </a:lnTo>
                  <a:close/>
                  <a:moveTo>
                    <a:pt x="222" y="311"/>
                  </a:moveTo>
                  <a:lnTo>
                    <a:pt x="223" y="309"/>
                  </a:lnTo>
                  <a:lnTo>
                    <a:pt x="224" y="306"/>
                  </a:lnTo>
                  <a:lnTo>
                    <a:pt x="223" y="304"/>
                  </a:lnTo>
                  <a:lnTo>
                    <a:pt x="222" y="301"/>
                  </a:lnTo>
                  <a:lnTo>
                    <a:pt x="221" y="300"/>
                  </a:lnTo>
                  <a:lnTo>
                    <a:pt x="219" y="299"/>
                  </a:lnTo>
                  <a:lnTo>
                    <a:pt x="218" y="298"/>
                  </a:lnTo>
                  <a:lnTo>
                    <a:pt x="218" y="293"/>
                  </a:lnTo>
                  <a:lnTo>
                    <a:pt x="219" y="292"/>
                  </a:lnTo>
                  <a:lnTo>
                    <a:pt x="221" y="290"/>
                  </a:lnTo>
                  <a:lnTo>
                    <a:pt x="222" y="290"/>
                  </a:lnTo>
                  <a:lnTo>
                    <a:pt x="222" y="297"/>
                  </a:lnTo>
                  <a:lnTo>
                    <a:pt x="223" y="300"/>
                  </a:lnTo>
                  <a:lnTo>
                    <a:pt x="226" y="302"/>
                  </a:lnTo>
                  <a:lnTo>
                    <a:pt x="228" y="303"/>
                  </a:lnTo>
                  <a:lnTo>
                    <a:pt x="228" y="304"/>
                  </a:lnTo>
                  <a:lnTo>
                    <a:pt x="227" y="305"/>
                  </a:lnTo>
                  <a:lnTo>
                    <a:pt x="227" y="307"/>
                  </a:lnTo>
                  <a:lnTo>
                    <a:pt x="228" y="309"/>
                  </a:lnTo>
                  <a:lnTo>
                    <a:pt x="229" y="311"/>
                  </a:lnTo>
                  <a:lnTo>
                    <a:pt x="230" y="311"/>
                  </a:lnTo>
                  <a:lnTo>
                    <a:pt x="231" y="309"/>
                  </a:lnTo>
                  <a:lnTo>
                    <a:pt x="232" y="308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28" y="315"/>
                  </a:lnTo>
                  <a:lnTo>
                    <a:pt x="228" y="317"/>
                  </a:lnTo>
                  <a:lnTo>
                    <a:pt x="228" y="323"/>
                  </a:lnTo>
                  <a:lnTo>
                    <a:pt x="227" y="326"/>
                  </a:lnTo>
                  <a:lnTo>
                    <a:pt x="224" y="329"/>
                  </a:lnTo>
                  <a:lnTo>
                    <a:pt x="221" y="328"/>
                  </a:lnTo>
                  <a:lnTo>
                    <a:pt x="218" y="323"/>
                  </a:lnTo>
                  <a:lnTo>
                    <a:pt x="217" y="317"/>
                  </a:lnTo>
                  <a:lnTo>
                    <a:pt x="218" y="315"/>
                  </a:lnTo>
                  <a:lnTo>
                    <a:pt x="219" y="313"/>
                  </a:lnTo>
                  <a:lnTo>
                    <a:pt x="220" y="312"/>
                  </a:lnTo>
                  <a:lnTo>
                    <a:pt x="222" y="311"/>
                  </a:lnTo>
                  <a:close/>
                  <a:moveTo>
                    <a:pt x="355" y="466"/>
                  </a:moveTo>
                  <a:lnTo>
                    <a:pt x="357" y="466"/>
                  </a:lnTo>
                  <a:lnTo>
                    <a:pt x="359" y="465"/>
                  </a:lnTo>
                  <a:lnTo>
                    <a:pt x="361" y="465"/>
                  </a:lnTo>
                  <a:lnTo>
                    <a:pt x="362" y="467"/>
                  </a:lnTo>
                  <a:lnTo>
                    <a:pt x="365" y="470"/>
                  </a:lnTo>
                  <a:lnTo>
                    <a:pt x="367" y="473"/>
                  </a:lnTo>
                  <a:lnTo>
                    <a:pt x="367" y="474"/>
                  </a:lnTo>
                  <a:lnTo>
                    <a:pt x="359" y="481"/>
                  </a:lnTo>
                  <a:lnTo>
                    <a:pt x="358" y="482"/>
                  </a:lnTo>
                  <a:lnTo>
                    <a:pt x="355" y="489"/>
                  </a:lnTo>
                  <a:lnTo>
                    <a:pt x="354" y="491"/>
                  </a:lnTo>
                  <a:lnTo>
                    <a:pt x="353" y="491"/>
                  </a:lnTo>
                  <a:lnTo>
                    <a:pt x="350" y="494"/>
                  </a:lnTo>
                  <a:lnTo>
                    <a:pt x="349" y="495"/>
                  </a:lnTo>
                  <a:lnTo>
                    <a:pt x="349" y="497"/>
                  </a:lnTo>
                  <a:lnTo>
                    <a:pt x="349" y="502"/>
                  </a:lnTo>
                  <a:lnTo>
                    <a:pt x="349" y="510"/>
                  </a:lnTo>
                  <a:lnTo>
                    <a:pt x="349" y="516"/>
                  </a:lnTo>
                  <a:lnTo>
                    <a:pt x="347" y="516"/>
                  </a:lnTo>
                  <a:lnTo>
                    <a:pt x="345" y="514"/>
                  </a:lnTo>
                  <a:lnTo>
                    <a:pt x="345" y="512"/>
                  </a:lnTo>
                  <a:lnTo>
                    <a:pt x="343" y="510"/>
                  </a:lnTo>
                  <a:lnTo>
                    <a:pt x="341" y="504"/>
                  </a:lnTo>
                  <a:lnTo>
                    <a:pt x="340" y="503"/>
                  </a:lnTo>
                  <a:lnTo>
                    <a:pt x="340" y="499"/>
                  </a:lnTo>
                  <a:lnTo>
                    <a:pt x="341" y="497"/>
                  </a:lnTo>
                  <a:lnTo>
                    <a:pt x="343" y="492"/>
                  </a:lnTo>
                  <a:lnTo>
                    <a:pt x="342" y="492"/>
                  </a:lnTo>
                  <a:lnTo>
                    <a:pt x="341" y="491"/>
                  </a:lnTo>
                  <a:lnTo>
                    <a:pt x="340" y="490"/>
                  </a:lnTo>
                  <a:lnTo>
                    <a:pt x="342" y="487"/>
                  </a:lnTo>
                  <a:lnTo>
                    <a:pt x="340" y="486"/>
                  </a:lnTo>
                  <a:lnTo>
                    <a:pt x="340" y="485"/>
                  </a:lnTo>
                  <a:lnTo>
                    <a:pt x="339" y="484"/>
                  </a:lnTo>
                  <a:lnTo>
                    <a:pt x="335" y="479"/>
                  </a:lnTo>
                  <a:lnTo>
                    <a:pt x="334" y="479"/>
                  </a:lnTo>
                  <a:lnTo>
                    <a:pt x="334" y="478"/>
                  </a:lnTo>
                  <a:lnTo>
                    <a:pt x="334" y="476"/>
                  </a:lnTo>
                  <a:lnTo>
                    <a:pt x="334" y="475"/>
                  </a:lnTo>
                  <a:lnTo>
                    <a:pt x="334" y="474"/>
                  </a:lnTo>
                  <a:lnTo>
                    <a:pt x="333" y="473"/>
                  </a:lnTo>
                  <a:lnTo>
                    <a:pt x="331" y="472"/>
                  </a:lnTo>
                  <a:lnTo>
                    <a:pt x="330" y="470"/>
                  </a:lnTo>
                  <a:lnTo>
                    <a:pt x="330" y="469"/>
                  </a:lnTo>
                  <a:lnTo>
                    <a:pt x="329" y="466"/>
                  </a:lnTo>
                  <a:lnTo>
                    <a:pt x="329" y="463"/>
                  </a:lnTo>
                  <a:lnTo>
                    <a:pt x="329" y="461"/>
                  </a:lnTo>
                  <a:lnTo>
                    <a:pt x="328" y="459"/>
                  </a:lnTo>
                  <a:lnTo>
                    <a:pt x="325" y="458"/>
                  </a:lnTo>
                  <a:lnTo>
                    <a:pt x="325" y="457"/>
                  </a:lnTo>
                  <a:lnTo>
                    <a:pt x="330" y="455"/>
                  </a:lnTo>
                  <a:lnTo>
                    <a:pt x="330" y="454"/>
                  </a:lnTo>
                  <a:lnTo>
                    <a:pt x="331" y="455"/>
                  </a:lnTo>
                  <a:lnTo>
                    <a:pt x="333" y="456"/>
                  </a:lnTo>
                  <a:lnTo>
                    <a:pt x="334" y="457"/>
                  </a:lnTo>
                  <a:lnTo>
                    <a:pt x="335" y="456"/>
                  </a:lnTo>
                  <a:lnTo>
                    <a:pt x="337" y="455"/>
                  </a:lnTo>
                  <a:lnTo>
                    <a:pt x="338" y="455"/>
                  </a:lnTo>
                  <a:lnTo>
                    <a:pt x="339" y="455"/>
                  </a:lnTo>
                  <a:lnTo>
                    <a:pt x="342" y="453"/>
                  </a:lnTo>
                  <a:lnTo>
                    <a:pt x="342" y="452"/>
                  </a:lnTo>
                  <a:lnTo>
                    <a:pt x="340" y="450"/>
                  </a:lnTo>
                  <a:lnTo>
                    <a:pt x="338" y="446"/>
                  </a:lnTo>
                  <a:lnTo>
                    <a:pt x="337" y="444"/>
                  </a:lnTo>
                  <a:lnTo>
                    <a:pt x="331" y="441"/>
                  </a:lnTo>
                  <a:lnTo>
                    <a:pt x="330" y="441"/>
                  </a:lnTo>
                  <a:lnTo>
                    <a:pt x="328" y="439"/>
                  </a:lnTo>
                  <a:lnTo>
                    <a:pt x="327" y="439"/>
                  </a:lnTo>
                  <a:lnTo>
                    <a:pt x="322" y="438"/>
                  </a:lnTo>
                  <a:lnTo>
                    <a:pt x="320" y="437"/>
                  </a:lnTo>
                  <a:lnTo>
                    <a:pt x="318" y="436"/>
                  </a:lnTo>
                  <a:lnTo>
                    <a:pt x="317" y="434"/>
                  </a:lnTo>
                  <a:lnTo>
                    <a:pt x="322" y="436"/>
                  </a:lnTo>
                  <a:lnTo>
                    <a:pt x="331" y="440"/>
                  </a:lnTo>
                  <a:lnTo>
                    <a:pt x="336" y="441"/>
                  </a:lnTo>
                  <a:lnTo>
                    <a:pt x="334" y="437"/>
                  </a:lnTo>
                  <a:lnTo>
                    <a:pt x="329" y="433"/>
                  </a:lnTo>
                  <a:lnTo>
                    <a:pt x="326" y="429"/>
                  </a:lnTo>
                  <a:lnTo>
                    <a:pt x="334" y="428"/>
                  </a:lnTo>
                  <a:lnTo>
                    <a:pt x="335" y="427"/>
                  </a:lnTo>
                  <a:lnTo>
                    <a:pt x="335" y="425"/>
                  </a:lnTo>
                  <a:lnTo>
                    <a:pt x="332" y="425"/>
                  </a:lnTo>
                  <a:lnTo>
                    <a:pt x="327" y="425"/>
                  </a:lnTo>
                  <a:lnTo>
                    <a:pt x="325" y="423"/>
                  </a:lnTo>
                  <a:lnTo>
                    <a:pt x="327" y="421"/>
                  </a:lnTo>
                  <a:lnTo>
                    <a:pt x="328" y="419"/>
                  </a:lnTo>
                  <a:lnTo>
                    <a:pt x="328" y="418"/>
                  </a:lnTo>
                  <a:lnTo>
                    <a:pt x="326" y="416"/>
                  </a:lnTo>
                  <a:lnTo>
                    <a:pt x="324" y="416"/>
                  </a:lnTo>
                  <a:lnTo>
                    <a:pt x="323" y="418"/>
                  </a:lnTo>
                  <a:lnTo>
                    <a:pt x="321" y="419"/>
                  </a:lnTo>
                  <a:lnTo>
                    <a:pt x="320" y="420"/>
                  </a:lnTo>
                  <a:lnTo>
                    <a:pt x="319" y="420"/>
                  </a:lnTo>
                  <a:lnTo>
                    <a:pt x="316" y="419"/>
                  </a:lnTo>
                  <a:lnTo>
                    <a:pt x="309" y="417"/>
                  </a:lnTo>
                  <a:lnTo>
                    <a:pt x="307" y="416"/>
                  </a:lnTo>
                  <a:lnTo>
                    <a:pt x="306" y="417"/>
                  </a:lnTo>
                  <a:lnTo>
                    <a:pt x="300" y="414"/>
                  </a:lnTo>
                  <a:lnTo>
                    <a:pt x="299" y="414"/>
                  </a:lnTo>
                  <a:lnTo>
                    <a:pt x="296" y="416"/>
                  </a:lnTo>
                  <a:lnTo>
                    <a:pt x="294" y="416"/>
                  </a:lnTo>
                  <a:lnTo>
                    <a:pt x="288" y="416"/>
                  </a:lnTo>
                  <a:lnTo>
                    <a:pt x="288" y="417"/>
                  </a:lnTo>
                  <a:lnTo>
                    <a:pt x="290" y="419"/>
                  </a:lnTo>
                  <a:lnTo>
                    <a:pt x="288" y="418"/>
                  </a:lnTo>
                  <a:lnTo>
                    <a:pt x="285" y="418"/>
                  </a:lnTo>
                  <a:lnTo>
                    <a:pt x="283" y="415"/>
                  </a:lnTo>
                  <a:lnTo>
                    <a:pt x="283" y="411"/>
                  </a:lnTo>
                  <a:lnTo>
                    <a:pt x="284" y="412"/>
                  </a:lnTo>
                  <a:lnTo>
                    <a:pt x="286" y="412"/>
                  </a:lnTo>
                  <a:lnTo>
                    <a:pt x="287" y="411"/>
                  </a:lnTo>
                  <a:lnTo>
                    <a:pt x="288" y="408"/>
                  </a:lnTo>
                  <a:lnTo>
                    <a:pt x="287" y="409"/>
                  </a:lnTo>
                  <a:lnTo>
                    <a:pt x="286" y="409"/>
                  </a:lnTo>
                  <a:lnTo>
                    <a:pt x="283" y="410"/>
                  </a:lnTo>
                  <a:lnTo>
                    <a:pt x="283" y="409"/>
                  </a:lnTo>
                  <a:lnTo>
                    <a:pt x="283" y="405"/>
                  </a:lnTo>
                  <a:lnTo>
                    <a:pt x="282" y="404"/>
                  </a:lnTo>
                  <a:lnTo>
                    <a:pt x="281" y="403"/>
                  </a:lnTo>
                  <a:lnTo>
                    <a:pt x="276" y="399"/>
                  </a:lnTo>
                  <a:lnTo>
                    <a:pt x="276" y="397"/>
                  </a:lnTo>
                  <a:lnTo>
                    <a:pt x="276" y="396"/>
                  </a:lnTo>
                  <a:lnTo>
                    <a:pt x="277" y="396"/>
                  </a:lnTo>
                  <a:lnTo>
                    <a:pt x="278" y="396"/>
                  </a:lnTo>
                  <a:lnTo>
                    <a:pt x="279" y="395"/>
                  </a:lnTo>
                  <a:lnTo>
                    <a:pt x="278" y="394"/>
                  </a:lnTo>
                  <a:lnTo>
                    <a:pt x="276" y="393"/>
                  </a:lnTo>
                  <a:lnTo>
                    <a:pt x="276" y="393"/>
                  </a:lnTo>
                  <a:lnTo>
                    <a:pt x="275" y="393"/>
                  </a:lnTo>
                  <a:lnTo>
                    <a:pt x="274" y="394"/>
                  </a:lnTo>
                  <a:lnTo>
                    <a:pt x="273" y="395"/>
                  </a:lnTo>
                  <a:lnTo>
                    <a:pt x="273" y="396"/>
                  </a:lnTo>
                  <a:lnTo>
                    <a:pt x="271" y="396"/>
                  </a:lnTo>
                  <a:lnTo>
                    <a:pt x="270" y="395"/>
                  </a:lnTo>
                  <a:lnTo>
                    <a:pt x="270" y="392"/>
                  </a:lnTo>
                  <a:lnTo>
                    <a:pt x="270" y="391"/>
                  </a:lnTo>
                  <a:lnTo>
                    <a:pt x="272" y="391"/>
                  </a:lnTo>
                  <a:lnTo>
                    <a:pt x="273" y="391"/>
                  </a:lnTo>
                  <a:lnTo>
                    <a:pt x="274" y="390"/>
                  </a:lnTo>
                  <a:lnTo>
                    <a:pt x="275" y="389"/>
                  </a:lnTo>
                  <a:lnTo>
                    <a:pt x="276" y="389"/>
                  </a:lnTo>
                  <a:lnTo>
                    <a:pt x="277" y="388"/>
                  </a:lnTo>
                  <a:lnTo>
                    <a:pt x="278" y="388"/>
                  </a:lnTo>
                  <a:lnTo>
                    <a:pt x="280" y="387"/>
                  </a:lnTo>
                  <a:lnTo>
                    <a:pt x="281" y="385"/>
                  </a:lnTo>
                  <a:lnTo>
                    <a:pt x="281" y="383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79" y="377"/>
                  </a:lnTo>
                  <a:lnTo>
                    <a:pt x="277" y="371"/>
                  </a:lnTo>
                  <a:lnTo>
                    <a:pt x="276" y="370"/>
                  </a:lnTo>
                  <a:lnTo>
                    <a:pt x="276" y="368"/>
                  </a:lnTo>
                  <a:lnTo>
                    <a:pt x="274" y="367"/>
                  </a:lnTo>
                  <a:lnTo>
                    <a:pt x="272" y="367"/>
                  </a:lnTo>
                  <a:lnTo>
                    <a:pt x="270" y="368"/>
                  </a:lnTo>
                  <a:lnTo>
                    <a:pt x="270" y="369"/>
                  </a:lnTo>
                  <a:lnTo>
                    <a:pt x="269" y="368"/>
                  </a:lnTo>
                  <a:lnTo>
                    <a:pt x="269" y="365"/>
                  </a:lnTo>
                  <a:lnTo>
                    <a:pt x="270" y="365"/>
                  </a:lnTo>
                  <a:lnTo>
                    <a:pt x="270" y="364"/>
                  </a:lnTo>
                  <a:lnTo>
                    <a:pt x="271" y="364"/>
                  </a:lnTo>
                  <a:lnTo>
                    <a:pt x="274" y="363"/>
                  </a:lnTo>
                  <a:lnTo>
                    <a:pt x="275" y="360"/>
                  </a:lnTo>
                  <a:lnTo>
                    <a:pt x="275" y="358"/>
                  </a:lnTo>
                  <a:lnTo>
                    <a:pt x="274" y="354"/>
                  </a:lnTo>
                  <a:lnTo>
                    <a:pt x="270" y="350"/>
                  </a:lnTo>
                  <a:lnTo>
                    <a:pt x="265" y="347"/>
                  </a:lnTo>
                  <a:lnTo>
                    <a:pt x="255" y="344"/>
                  </a:lnTo>
                  <a:lnTo>
                    <a:pt x="255" y="343"/>
                  </a:lnTo>
                  <a:lnTo>
                    <a:pt x="270" y="344"/>
                  </a:lnTo>
                  <a:lnTo>
                    <a:pt x="268" y="341"/>
                  </a:lnTo>
                  <a:lnTo>
                    <a:pt x="263" y="339"/>
                  </a:lnTo>
                  <a:lnTo>
                    <a:pt x="260" y="338"/>
                  </a:lnTo>
                  <a:lnTo>
                    <a:pt x="259" y="336"/>
                  </a:lnTo>
                  <a:lnTo>
                    <a:pt x="258" y="335"/>
                  </a:lnTo>
                  <a:lnTo>
                    <a:pt x="258" y="334"/>
                  </a:lnTo>
                  <a:lnTo>
                    <a:pt x="257" y="333"/>
                  </a:lnTo>
                  <a:lnTo>
                    <a:pt x="252" y="333"/>
                  </a:lnTo>
                  <a:lnTo>
                    <a:pt x="251" y="332"/>
                  </a:lnTo>
                  <a:lnTo>
                    <a:pt x="251" y="331"/>
                  </a:lnTo>
                  <a:lnTo>
                    <a:pt x="264" y="333"/>
                  </a:lnTo>
                  <a:lnTo>
                    <a:pt x="268" y="333"/>
                  </a:lnTo>
                  <a:lnTo>
                    <a:pt x="273" y="330"/>
                  </a:lnTo>
                  <a:lnTo>
                    <a:pt x="276" y="330"/>
                  </a:lnTo>
                  <a:lnTo>
                    <a:pt x="276" y="331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2" y="332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9" y="338"/>
                  </a:lnTo>
                  <a:lnTo>
                    <a:pt x="282" y="336"/>
                  </a:lnTo>
                  <a:lnTo>
                    <a:pt x="277" y="333"/>
                  </a:lnTo>
                  <a:lnTo>
                    <a:pt x="279" y="332"/>
                  </a:lnTo>
                  <a:lnTo>
                    <a:pt x="280" y="333"/>
                  </a:lnTo>
                  <a:lnTo>
                    <a:pt x="281" y="334"/>
                  </a:lnTo>
                  <a:lnTo>
                    <a:pt x="284" y="333"/>
                  </a:lnTo>
                  <a:lnTo>
                    <a:pt x="286" y="333"/>
                  </a:lnTo>
                  <a:lnTo>
                    <a:pt x="288" y="330"/>
                  </a:lnTo>
                  <a:lnTo>
                    <a:pt x="292" y="329"/>
                  </a:lnTo>
                  <a:lnTo>
                    <a:pt x="294" y="329"/>
                  </a:lnTo>
                  <a:lnTo>
                    <a:pt x="294" y="328"/>
                  </a:lnTo>
                  <a:lnTo>
                    <a:pt x="294" y="325"/>
                  </a:lnTo>
                  <a:lnTo>
                    <a:pt x="295" y="323"/>
                  </a:lnTo>
                  <a:lnTo>
                    <a:pt x="295" y="322"/>
                  </a:lnTo>
                  <a:lnTo>
                    <a:pt x="295" y="321"/>
                  </a:lnTo>
                  <a:lnTo>
                    <a:pt x="295" y="319"/>
                  </a:lnTo>
                  <a:lnTo>
                    <a:pt x="294" y="317"/>
                  </a:lnTo>
                  <a:lnTo>
                    <a:pt x="293" y="316"/>
                  </a:lnTo>
                  <a:lnTo>
                    <a:pt x="295" y="317"/>
                  </a:lnTo>
                  <a:lnTo>
                    <a:pt x="298" y="317"/>
                  </a:lnTo>
                  <a:lnTo>
                    <a:pt x="300" y="317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07" y="311"/>
                  </a:lnTo>
                  <a:lnTo>
                    <a:pt x="307" y="305"/>
                  </a:lnTo>
                  <a:lnTo>
                    <a:pt x="305" y="299"/>
                  </a:lnTo>
                  <a:lnTo>
                    <a:pt x="302" y="298"/>
                  </a:lnTo>
                  <a:lnTo>
                    <a:pt x="296" y="298"/>
                  </a:lnTo>
                  <a:lnTo>
                    <a:pt x="289" y="295"/>
                  </a:lnTo>
                  <a:lnTo>
                    <a:pt x="287" y="293"/>
                  </a:lnTo>
                  <a:lnTo>
                    <a:pt x="286" y="290"/>
                  </a:lnTo>
                  <a:lnTo>
                    <a:pt x="298" y="296"/>
                  </a:lnTo>
                  <a:lnTo>
                    <a:pt x="300" y="295"/>
                  </a:lnTo>
                  <a:lnTo>
                    <a:pt x="314" y="298"/>
                  </a:lnTo>
                  <a:lnTo>
                    <a:pt x="316" y="299"/>
                  </a:lnTo>
                  <a:lnTo>
                    <a:pt x="319" y="299"/>
                  </a:lnTo>
                  <a:lnTo>
                    <a:pt x="325" y="297"/>
                  </a:lnTo>
                  <a:lnTo>
                    <a:pt x="329" y="295"/>
                  </a:lnTo>
                  <a:lnTo>
                    <a:pt x="330" y="294"/>
                  </a:lnTo>
                  <a:lnTo>
                    <a:pt x="332" y="296"/>
                  </a:lnTo>
                  <a:lnTo>
                    <a:pt x="331" y="298"/>
                  </a:lnTo>
                  <a:lnTo>
                    <a:pt x="329" y="300"/>
                  </a:lnTo>
                  <a:lnTo>
                    <a:pt x="328" y="303"/>
                  </a:lnTo>
                  <a:lnTo>
                    <a:pt x="330" y="304"/>
                  </a:lnTo>
                  <a:lnTo>
                    <a:pt x="329" y="305"/>
                  </a:lnTo>
                  <a:lnTo>
                    <a:pt x="327" y="305"/>
                  </a:lnTo>
                  <a:lnTo>
                    <a:pt x="325" y="305"/>
                  </a:lnTo>
                  <a:lnTo>
                    <a:pt x="326" y="304"/>
                  </a:lnTo>
                  <a:lnTo>
                    <a:pt x="326" y="303"/>
                  </a:lnTo>
                  <a:lnTo>
                    <a:pt x="324" y="303"/>
                  </a:lnTo>
                  <a:lnTo>
                    <a:pt x="322" y="303"/>
                  </a:lnTo>
                  <a:lnTo>
                    <a:pt x="321" y="305"/>
                  </a:lnTo>
                  <a:lnTo>
                    <a:pt x="326" y="312"/>
                  </a:lnTo>
                  <a:lnTo>
                    <a:pt x="328" y="317"/>
                  </a:lnTo>
                  <a:lnTo>
                    <a:pt x="326" y="320"/>
                  </a:lnTo>
                  <a:lnTo>
                    <a:pt x="325" y="320"/>
                  </a:lnTo>
                  <a:lnTo>
                    <a:pt x="322" y="320"/>
                  </a:lnTo>
                  <a:lnTo>
                    <a:pt x="321" y="320"/>
                  </a:lnTo>
                  <a:lnTo>
                    <a:pt x="319" y="323"/>
                  </a:lnTo>
                  <a:lnTo>
                    <a:pt x="318" y="323"/>
                  </a:lnTo>
                  <a:lnTo>
                    <a:pt x="317" y="323"/>
                  </a:lnTo>
                  <a:lnTo>
                    <a:pt x="317" y="324"/>
                  </a:lnTo>
                  <a:lnTo>
                    <a:pt x="318" y="325"/>
                  </a:lnTo>
                  <a:lnTo>
                    <a:pt x="323" y="324"/>
                  </a:lnTo>
                  <a:lnTo>
                    <a:pt x="324" y="324"/>
                  </a:lnTo>
                  <a:lnTo>
                    <a:pt x="325" y="323"/>
                  </a:lnTo>
                  <a:lnTo>
                    <a:pt x="326" y="322"/>
                  </a:lnTo>
                  <a:lnTo>
                    <a:pt x="328" y="323"/>
                  </a:lnTo>
                  <a:lnTo>
                    <a:pt x="329" y="323"/>
                  </a:lnTo>
                  <a:lnTo>
                    <a:pt x="330" y="326"/>
                  </a:lnTo>
                  <a:lnTo>
                    <a:pt x="330" y="329"/>
                  </a:lnTo>
                  <a:lnTo>
                    <a:pt x="330" y="330"/>
                  </a:lnTo>
                  <a:lnTo>
                    <a:pt x="323" y="331"/>
                  </a:lnTo>
                  <a:lnTo>
                    <a:pt x="322" y="332"/>
                  </a:lnTo>
                  <a:lnTo>
                    <a:pt x="321" y="333"/>
                  </a:lnTo>
                  <a:lnTo>
                    <a:pt x="322" y="335"/>
                  </a:lnTo>
                  <a:lnTo>
                    <a:pt x="324" y="335"/>
                  </a:lnTo>
                  <a:lnTo>
                    <a:pt x="327" y="334"/>
                  </a:lnTo>
                  <a:lnTo>
                    <a:pt x="328" y="334"/>
                  </a:lnTo>
                  <a:lnTo>
                    <a:pt x="329" y="333"/>
                  </a:lnTo>
                  <a:lnTo>
                    <a:pt x="330" y="335"/>
                  </a:lnTo>
                  <a:lnTo>
                    <a:pt x="332" y="338"/>
                  </a:lnTo>
                  <a:lnTo>
                    <a:pt x="333" y="340"/>
                  </a:lnTo>
                  <a:lnTo>
                    <a:pt x="333" y="341"/>
                  </a:lnTo>
                  <a:lnTo>
                    <a:pt x="333" y="341"/>
                  </a:lnTo>
                  <a:lnTo>
                    <a:pt x="332" y="344"/>
                  </a:lnTo>
                  <a:lnTo>
                    <a:pt x="334" y="343"/>
                  </a:lnTo>
                  <a:lnTo>
                    <a:pt x="335" y="341"/>
                  </a:lnTo>
                  <a:lnTo>
                    <a:pt x="338" y="333"/>
                  </a:lnTo>
                  <a:lnTo>
                    <a:pt x="339" y="333"/>
                  </a:lnTo>
                  <a:lnTo>
                    <a:pt x="338" y="331"/>
                  </a:lnTo>
                  <a:lnTo>
                    <a:pt x="337" y="329"/>
                  </a:lnTo>
                  <a:lnTo>
                    <a:pt x="337" y="329"/>
                  </a:lnTo>
                  <a:lnTo>
                    <a:pt x="338" y="327"/>
                  </a:lnTo>
                  <a:lnTo>
                    <a:pt x="338" y="324"/>
                  </a:lnTo>
                  <a:lnTo>
                    <a:pt x="340" y="321"/>
                  </a:lnTo>
                  <a:lnTo>
                    <a:pt x="342" y="320"/>
                  </a:lnTo>
                  <a:lnTo>
                    <a:pt x="344" y="319"/>
                  </a:lnTo>
                  <a:lnTo>
                    <a:pt x="346" y="317"/>
                  </a:lnTo>
                  <a:lnTo>
                    <a:pt x="348" y="313"/>
                  </a:lnTo>
                  <a:lnTo>
                    <a:pt x="346" y="308"/>
                  </a:lnTo>
                  <a:lnTo>
                    <a:pt x="343" y="304"/>
                  </a:lnTo>
                  <a:lnTo>
                    <a:pt x="344" y="300"/>
                  </a:lnTo>
                  <a:lnTo>
                    <a:pt x="346" y="300"/>
                  </a:lnTo>
                  <a:lnTo>
                    <a:pt x="349" y="304"/>
                  </a:lnTo>
                  <a:lnTo>
                    <a:pt x="351" y="305"/>
                  </a:lnTo>
                  <a:lnTo>
                    <a:pt x="352" y="305"/>
                  </a:lnTo>
                  <a:lnTo>
                    <a:pt x="352" y="307"/>
                  </a:lnTo>
                  <a:lnTo>
                    <a:pt x="351" y="309"/>
                  </a:lnTo>
                  <a:lnTo>
                    <a:pt x="351" y="310"/>
                  </a:lnTo>
                  <a:lnTo>
                    <a:pt x="351" y="312"/>
                  </a:lnTo>
                  <a:lnTo>
                    <a:pt x="352" y="313"/>
                  </a:lnTo>
                  <a:lnTo>
                    <a:pt x="353" y="315"/>
                  </a:lnTo>
                  <a:lnTo>
                    <a:pt x="355" y="319"/>
                  </a:lnTo>
                  <a:lnTo>
                    <a:pt x="356" y="326"/>
                  </a:lnTo>
                  <a:lnTo>
                    <a:pt x="356" y="332"/>
                  </a:lnTo>
                  <a:lnTo>
                    <a:pt x="355" y="335"/>
                  </a:lnTo>
                  <a:lnTo>
                    <a:pt x="351" y="335"/>
                  </a:lnTo>
                  <a:lnTo>
                    <a:pt x="349" y="335"/>
                  </a:lnTo>
                  <a:lnTo>
                    <a:pt x="349" y="337"/>
                  </a:lnTo>
                  <a:lnTo>
                    <a:pt x="348" y="339"/>
                  </a:lnTo>
                  <a:lnTo>
                    <a:pt x="345" y="342"/>
                  </a:lnTo>
                  <a:lnTo>
                    <a:pt x="343" y="344"/>
                  </a:lnTo>
                  <a:lnTo>
                    <a:pt x="346" y="345"/>
                  </a:lnTo>
                  <a:lnTo>
                    <a:pt x="349" y="343"/>
                  </a:lnTo>
                  <a:lnTo>
                    <a:pt x="350" y="341"/>
                  </a:lnTo>
                  <a:lnTo>
                    <a:pt x="350" y="339"/>
                  </a:lnTo>
                  <a:lnTo>
                    <a:pt x="352" y="338"/>
                  </a:lnTo>
                  <a:lnTo>
                    <a:pt x="354" y="339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3" y="341"/>
                  </a:lnTo>
                  <a:lnTo>
                    <a:pt x="352" y="341"/>
                  </a:lnTo>
                  <a:lnTo>
                    <a:pt x="353" y="343"/>
                  </a:lnTo>
                  <a:lnTo>
                    <a:pt x="355" y="344"/>
                  </a:lnTo>
                  <a:lnTo>
                    <a:pt x="357" y="345"/>
                  </a:lnTo>
                  <a:lnTo>
                    <a:pt x="358" y="342"/>
                  </a:lnTo>
                  <a:lnTo>
                    <a:pt x="361" y="337"/>
                  </a:lnTo>
                  <a:lnTo>
                    <a:pt x="361" y="333"/>
                  </a:lnTo>
                  <a:lnTo>
                    <a:pt x="356" y="316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5" y="299"/>
                  </a:lnTo>
                  <a:lnTo>
                    <a:pt x="353" y="297"/>
                  </a:lnTo>
                  <a:lnTo>
                    <a:pt x="351" y="296"/>
                  </a:lnTo>
                  <a:lnTo>
                    <a:pt x="349" y="296"/>
                  </a:lnTo>
                  <a:lnTo>
                    <a:pt x="343" y="299"/>
                  </a:lnTo>
                  <a:lnTo>
                    <a:pt x="340" y="299"/>
                  </a:lnTo>
                  <a:lnTo>
                    <a:pt x="338" y="298"/>
                  </a:lnTo>
                  <a:lnTo>
                    <a:pt x="340" y="294"/>
                  </a:lnTo>
                  <a:lnTo>
                    <a:pt x="344" y="290"/>
                  </a:lnTo>
                  <a:lnTo>
                    <a:pt x="353" y="285"/>
                  </a:lnTo>
                  <a:lnTo>
                    <a:pt x="367" y="273"/>
                  </a:lnTo>
                  <a:lnTo>
                    <a:pt x="374" y="269"/>
                  </a:lnTo>
                  <a:lnTo>
                    <a:pt x="381" y="269"/>
                  </a:lnTo>
                  <a:lnTo>
                    <a:pt x="389" y="274"/>
                  </a:lnTo>
                  <a:lnTo>
                    <a:pt x="396" y="274"/>
                  </a:lnTo>
                  <a:lnTo>
                    <a:pt x="397" y="275"/>
                  </a:lnTo>
                  <a:lnTo>
                    <a:pt x="401" y="277"/>
                  </a:lnTo>
                  <a:lnTo>
                    <a:pt x="403" y="279"/>
                  </a:lnTo>
                  <a:lnTo>
                    <a:pt x="408" y="282"/>
                  </a:lnTo>
                  <a:lnTo>
                    <a:pt x="407" y="285"/>
                  </a:lnTo>
                  <a:lnTo>
                    <a:pt x="403" y="290"/>
                  </a:lnTo>
                  <a:lnTo>
                    <a:pt x="402" y="293"/>
                  </a:lnTo>
                  <a:lnTo>
                    <a:pt x="399" y="299"/>
                  </a:lnTo>
                  <a:lnTo>
                    <a:pt x="398" y="301"/>
                  </a:lnTo>
                  <a:lnTo>
                    <a:pt x="398" y="303"/>
                  </a:lnTo>
                  <a:lnTo>
                    <a:pt x="401" y="306"/>
                  </a:lnTo>
                  <a:lnTo>
                    <a:pt x="402" y="309"/>
                  </a:lnTo>
                  <a:lnTo>
                    <a:pt x="403" y="311"/>
                  </a:lnTo>
                  <a:lnTo>
                    <a:pt x="403" y="314"/>
                  </a:lnTo>
                  <a:lnTo>
                    <a:pt x="403" y="317"/>
                  </a:lnTo>
                  <a:lnTo>
                    <a:pt x="405" y="320"/>
                  </a:lnTo>
                  <a:lnTo>
                    <a:pt x="406" y="323"/>
                  </a:lnTo>
                  <a:lnTo>
                    <a:pt x="406" y="324"/>
                  </a:lnTo>
                  <a:lnTo>
                    <a:pt x="406" y="326"/>
                  </a:lnTo>
                  <a:lnTo>
                    <a:pt x="405" y="329"/>
                  </a:lnTo>
                  <a:lnTo>
                    <a:pt x="405" y="332"/>
                  </a:lnTo>
                  <a:lnTo>
                    <a:pt x="405" y="333"/>
                  </a:lnTo>
                  <a:lnTo>
                    <a:pt x="405" y="334"/>
                  </a:lnTo>
                  <a:lnTo>
                    <a:pt x="405" y="335"/>
                  </a:lnTo>
                  <a:lnTo>
                    <a:pt x="406" y="336"/>
                  </a:lnTo>
                  <a:lnTo>
                    <a:pt x="404" y="339"/>
                  </a:lnTo>
                  <a:lnTo>
                    <a:pt x="401" y="346"/>
                  </a:lnTo>
                  <a:lnTo>
                    <a:pt x="397" y="348"/>
                  </a:lnTo>
                  <a:lnTo>
                    <a:pt x="397" y="350"/>
                  </a:lnTo>
                  <a:lnTo>
                    <a:pt x="396" y="353"/>
                  </a:lnTo>
                  <a:lnTo>
                    <a:pt x="394" y="353"/>
                  </a:lnTo>
                  <a:lnTo>
                    <a:pt x="392" y="353"/>
                  </a:lnTo>
                  <a:lnTo>
                    <a:pt x="391" y="352"/>
                  </a:lnTo>
                  <a:lnTo>
                    <a:pt x="390" y="351"/>
                  </a:lnTo>
                  <a:lnTo>
                    <a:pt x="388" y="351"/>
                  </a:lnTo>
                  <a:lnTo>
                    <a:pt x="382" y="354"/>
                  </a:lnTo>
                  <a:lnTo>
                    <a:pt x="380" y="357"/>
                  </a:lnTo>
                  <a:lnTo>
                    <a:pt x="374" y="363"/>
                  </a:lnTo>
                  <a:lnTo>
                    <a:pt x="370" y="371"/>
                  </a:lnTo>
                  <a:lnTo>
                    <a:pt x="372" y="380"/>
                  </a:lnTo>
                  <a:lnTo>
                    <a:pt x="377" y="384"/>
                  </a:lnTo>
                  <a:lnTo>
                    <a:pt x="378" y="384"/>
                  </a:lnTo>
                  <a:lnTo>
                    <a:pt x="384" y="385"/>
                  </a:lnTo>
                  <a:lnTo>
                    <a:pt x="385" y="386"/>
                  </a:lnTo>
                  <a:lnTo>
                    <a:pt x="389" y="389"/>
                  </a:lnTo>
                  <a:lnTo>
                    <a:pt x="391" y="391"/>
                  </a:lnTo>
                  <a:lnTo>
                    <a:pt x="392" y="394"/>
                  </a:lnTo>
                  <a:lnTo>
                    <a:pt x="392" y="396"/>
                  </a:lnTo>
                  <a:lnTo>
                    <a:pt x="392" y="399"/>
                  </a:lnTo>
                  <a:lnTo>
                    <a:pt x="394" y="403"/>
                  </a:lnTo>
                  <a:lnTo>
                    <a:pt x="392" y="405"/>
                  </a:lnTo>
                  <a:lnTo>
                    <a:pt x="387" y="408"/>
                  </a:lnTo>
                  <a:lnTo>
                    <a:pt x="368" y="413"/>
                  </a:lnTo>
                  <a:lnTo>
                    <a:pt x="367" y="414"/>
                  </a:lnTo>
                  <a:lnTo>
                    <a:pt x="365" y="416"/>
                  </a:lnTo>
                  <a:lnTo>
                    <a:pt x="363" y="419"/>
                  </a:lnTo>
                  <a:lnTo>
                    <a:pt x="361" y="422"/>
                  </a:lnTo>
                  <a:lnTo>
                    <a:pt x="362" y="425"/>
                  </a:lnTo>
                  <a:lnTo>
                    <a:pt x="361" y="426"/>
                  </a:lnTo>
                  <a:lnTo>
                    <a:pt x="361" y="426"/>
                  </a:lnTo>
                  <a:lnTo>
                    <a:pt x="360" y="426"/>
                  </a:lnTo>
                  <a:lnTo>
                    <a:pt x="359" y="425"/>
                  </a:lnTo>
                  <a:lnTo>
                    <a:pt x="360" y="422"/>
                  </a:lnTo>
                  <a:lnTo>
                    <a:pt x="359" y="420"/>
                  </a:lnTo>
                  <a:lnTo>
                    <a:pt x="357" y="419"/>
                  </a:lnTo>
                  <a:lnTo>
                    <a:pt x="355" y="421"/>
                  </a:lnTo>
                  <a:lnTo>
                    <a:pt x="355" y="422"/>
                  </a:lnTo>
                  <a:lnTo>
                    <a:pt x="354" y="422"/>
                  </a:lnTo>
                  <a:lnTo>
                    <a:pt x="353" y="423"/>
                  </a:lnTo>
                  <a:lnTo>
                    <a:pt x="353" y="425"/>
                  </a:lnTo>
                  <a:lnTo>
                    <a:pt x="354" y="425"/>
                  </a:lnTo>
                  <a:lnTo>
                    <a:pt x="356" y="427"/>
                  </a:lnTo>
                  <a:lnTo>
                    <a:pt x="364" y="427"/>
                  </a:lnTo>
                  <a:lnTo>
                    <a:pt x="367" y="429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7" y="435"/>
                  </a:lnTo>
                  <a:lnTo>
                    <a:pt x="366" y="435"/>
                  </a:lnTo>
                  <a:lnTo>
                    <a:pt x="366" y="436"/>
                  </a:lnTo>
                  <a:lnTo>
                    <a:pt x="363" y="437"/>
                  </a:lnTo>
                  <a:lnTo>
                    <a:pt x="362" y="437"/>
                  </a:lnTo>
                  <a:lnTo>
                    <a:pt x="363" y="437"/>
                  </a:lnTo>
                  <a:lnTo>
                    <a:pt x="367" y="445"/>
                  </a:lnTo>
                  <a:lnTo>
                    <a:pt x="367" y="449"/>
                  </a:lnTo>
                  <a:lnTo>
                    <a:pt x="366" y="449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0" y="451"/>
                  </a:lnTo>
                  <a:lnTo>
                    <a:pt x="357" y="454"/>
                  </a:lnTo>
                  <a:lnTo>
                    <a:pt x="355" y="454"/>
                  </a:lnTo>
                  <a:lnTo>
                    <a:pt x="352" y="453"/>
                  </a:lnTo>
                  <a:lnTo>
                    <a:pt x="347" y="448"/>
                  </a:lnTo>
                  <a:lnTo>
                    <a:pt x="343" y="448"/>
                  </a:lnTo>
                  <a:lnTo>
                    <a:pt x="343" y="449"/>
                  </a:lnTo>
                  <a:lnTo>
                    <a:pt x="344" y="449"/>
                  </a:lnTo>
                  <a:lnTo>
                    <a:pt x="343" y="449"/>
                  </a:lnTo>
                  <a:lnTo>
                    <a:pt x="343" y="449"/>
                  </a:lnTo>
                  <a:lnTo>
                    <a:pt x="343" y="453"/>
                  </a:lnTo>
                  <a:lnTo>
                    <a:pt x="343" y="455"/>
                  </a:lnTo>
                  <a:lnTo>
                    <a:pt x="342" y="456"/>
                  </a:lnTo>
                  <a:lnTo>
                    <a:pt x="342" y="458"/>
                  </a:lnTo>
                  <a:lnTo>
                    <a:pt x="342" y="460"/>
                  </a:lnTo>
                  <a:lnTo>
                    <a:pt x="343" y="461"/>
                  </a:lnTo>
                  <a:lnTo>
                    <a:pt x="344" y="461"/>
                  </a:lnTo>
                  <a:lnTo>
                    <a:pt x="346" y="461"/>
                  </a:lnTo>
                  <a:lnTo>
                    <a:pt x="345" y="460"/>
                  </a:lnTo>
                  <a:lnTo>
                    <a:pt x="345" y="458"/>
                  </a:lnTo>
                  <a:lnTo>
                    <a:pt x="346" y="458"/>
                  </a:lnTo>
                  <a:lnTo>
                    <a:pt x="348" y="457"/>
                  </a:lnTo>
                  <a:lnTo>
                    <a:pt x="349" y="458"/>
                  </a:lnTo>
                  <a:lnTo>
                    <a:pt x="350" y="461"/>
                  </a:lnTo>
                  <a:lnTo>
                    <a:pt x="350" y="461"/>
                  </a:lnTo>
                  <a:lnTo>
                    <a:pt x="351" y="462"/>
                  </a:lnTo>
                  <a:lnTo>
                    <a:pt x="354" y="465"/>
                  </a:lnTo>
                  <a:lnTo>
                    <a:pt x="355" y="466"/>
                  </a:lnTo>
                  <a:close/>
                  <a:moveTo>
                    <a:pt x="308" y="177"/>
                  </a:moveTo>
                  <a:lnTo>
                    <a:pt x="307" y="174"/>
                  </a:lnTo>
                  <a:lnTo>
                    <a:pt x="308" y="173"/>
                  </a:lnTo>
                  <a:lnTo>
                    <a:pt x="316" y="172"/>
                  </a:lnTo>
                  <a:lnTo>
                    <a:pt x="320" y="171"/>
                  </a:lnTo>
                  <a:lnTo>
                    <a:pt x="320" y="172"/>
                  </a:lnTo>
                  <a:lnTo>
                    <a:pt x="319" y="172"/>
                  </a:lnTo>
                  <a:lnTo>
                    <a:pt x="319" y="173"/>
                  </a:lnTo>
                  <a:lnTo>
                    <a:pt x="318" y="174"/>
                  </a:lnTo>
                  <a:lnTo>
                    <a:pt x="316" y="176"/>
                  </a:lnTo>
                  <a:lnTo>
                    <a:pt x="315" y="178"/>
                  </a:lnTo>
                  <a:lnTo>
                    <a:pt x="314" y="178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09" y="178"/>
                  </a:lnTo>
                  <a:lnTo>
                    <a:pt x="308" y="177"/>
                  </a:lnTo>
                  <a:close/>
                  <a:moveTo>
                    <a:pt x="66" y="168"/>
                  </a:moveTo>
                  <a:lnTo>
                    <a:pt x="65" y="170"/>
                  </a:lnTo>
                  <a:lnTo>
                    <a:pt x="60" y="173"/>
                  </a:lnTo>
                  <a:lnTo>
                    <a:pt x="60" y="176"/>
                  </a:lnTo>
                  <a:lnTo>
                    <a:pt x="53" y="178"/>
                  </a:lnTo>
                  <a:lnTo>
                    <a:pt x="50" y="179"/>
                  </a:lnTo>
                  <a:lnTo>
                    <a:pt x="49" y="178"/>
                  </a:lnTo>
                  <a:lnTo>
                    <a:pt x="47" y="173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2" y="168"/>
                  </a:lnTo>
                  <a:lnTo>
                    <a:pt x="38" y="170"/>
                  </a:lnTo>
                  <a:lnTo>
                    <a:pt x="37" y="169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9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1" y="165"/>
                  </a:lnTo>
                  <a:lnTo>
                    <a:pt x="41" y="163"/>
                  </a:lnTo>
                  <a:lnTo>
                    <a:pt x="41" y="161"/>
                  </a:lnTo>
                  <a:lnTo>
                    <a:pt x="40" y="160"/>
                  </a:lnTo>
                  <a:lnTo>
                    <a:pt x="42" y="159"/>
                  </a:lnTo>
                  <a:lnTo>
                    <a:pt x="49" y="158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55"/>
                  </a:lnTo>
                  <a:lnTo>
                    <a:pt x="48" y="154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9" y="150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49" y="144"/>
                  </a:lnTo>
                  <a:lnTo>
                    <a:pt x="50" y="143"/>
                  </a:lnTo>
                  <a:lnTo>
                    <a:pt x="51" y="144"/>
                  </a:lnTo>
                  <a:lnTo>
                    <a:pt x="52" y="143"/>
                  </a:lnTo>
                  <a:lnTo>
                    <a:pt x="54" y="142"/>
                  </a:lnTo>
                  <a:lnTo>
                    <a:pt x="60" y="142"/>
                  </a:lnTo>
                  <a:lnTo>
                    <a:pt x="62" y="141"/>
                  </a:lnTo>
                  <a:lnTo>
                    <a:pt x="65" y="141"/>
                  </a:lnTo>
                  <a:lnTo>
                    <a:pt x="66" y="139"/>
                  </a:lnTo>
                  <a:lnTo>
                    <a:pt x="69" y="132"/>
                  </a:lnTo>
                  <a:lnTo>
                    <a:pt x="72" y="134"/>
                  </a:lnTo>
                  <a:lnTo>
                    <a:pt x="72" y="132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4" y="131"/>
                  </a:lnTo>
                  <a:lnTo>
                    <a:pt x="73" y="134"/>
                  </a:lnTo>
                  <a:lnTo>
                    <a:pt x="73" y="135"/>
                  </a:lnTo>
                  <a:lnTo>
                    <a:pt x="73" y="136"/>
                  </a:lnTo>
                  <a:lnTo>
                    <a:pt x="74" y="137"/>
                  </a:lnTo>
                  <a:lnTo>
                    <a:pt x="74" y="139"/>
                  </a:lnTo>
                  <a:lnTo>
                    <a:pt x="74" y="140"/>
                  </a:lnTo>
                  <a:lnTo>
                    <a:pt x="73" y="145"/>
                  </a:lnTo>
                  <a:lnTo>
                    <a:pt x="72" y="147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0" y="144"/>
                  </a:lnTo>
                  <a:lnTo>
                    <a:pt x="69" y="143"/>
                  </a:lnTo>
                  <a:lnTo>
                    <a:pt x="67" y="146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67" y="149"/>
                  </a:lnTo>
                  <a:lnTo>
                    <a:pt x="67" y="150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71" y="159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68" y="160"/>
                  </a:lnTo>
                  <a:lnTo>
                    <a:pt x="69" y="160"/>
                  </a:lnTo>
                  <a:lnTo>
                    <a:pt x="68" y="162"/>
                  </a:lnTo>
                  <a:lnTo>
                    <a:pt x="66" y="166"/>
                  </a:lnTo>
                  <a:lnTo>
                    <a:pt x="66" y="168"/>
                  </a:lnTo>
                  <a:close/>
                  <a:moveTo>
                    <a:pt x="275" y="71"/>
                  </a:moveTo>
                  <a:lnTo>
                    <a:pt x="277" y="71"/>
                  </a:lnTo>
                  <a:lnTo>
                    <a:pt x="278" y="71"/>
                  </a:lnTo>
                  <a:lnTo>
                    <a:pt x="279" y="72"/>
                  </a:lnTo>
                  <a:lnTo>
                    <a:pt x="279" y="74"/>
                  </a:lnTo>
                  <a:lnTo>
                    <a:pt x="279" y="76"/>
                  </a:lnTo>
                  <a:lnTo>
                    <a:pt x="279" y="77"/>
                  </a:lnTo>
                  <a:lnTo>
                    <a:pt x="276" y="77"/>
                  </a:lnTo>
                  <a:lnTo>
                    <a:pt x="275" y="76"/>
                  </a:lnTo>
                  <a:lnTo>
                    <a:pt x="268" y="78"/>
                  </a:lnTo>
                  <a:lnTo>
                    <a:pt x="269" y="79"/>
                  </a:lnTo>
                  <a:lnTo>
                    <a:pt x="270" y="82"/>
                  </a:lnTo>
                  <a:lnTo>
                    <a:pt x="270" y="84"/>
                  </a:lnTo>
                  <a:lnTo>
                    <a:pt x="268" y="87"/>
                  </a:lnTo>
                  <a:lnTo>
                    <a:pt x="266" y="88"/>
                  </a:lnTo>
                  <a:lnTo>
                    <a:pt x="265" y="91"/>
                  </a:lnTo>
                  <a:lnTo>
                    <a:pt x="264" y="93"/>
                  </a:lnTo>
                  <a:lnTo>
                    <a:pt x="261" y="94"/>
                  </a:lnTo>
                  <a:lnTo>
                    <a:pt x="259" y="92"/>
                  </a:lnTo>
                  <a:lnTo>
                    <a:pt x="258" y="88"/>
                  </a:lnTo>
                  <a:lnTo>
                    <a:pt x="254" y="87"/>
                  </a:lnTo>
                  <a:lnTo>
                    <a:pt x="252" y="86"/>
                  </a:lnTo>
                  <a:lnTo>
                    <a:pt x="250" y="84"/>
                  </a:lnTo>
                  <a:lnTo>
                    <a:pt x="248" y="82"/>
                  </a:lnTo>
                  <a:lnTo>
                    <a:pt x="248" y="82"/>
                  </a:lnTo>
                  <a:lnTo>
                    <a:pt x="252" y="81"/>
                  </a:lnTo>
                  <a:lnTo>
                    <a:pt x="254" y="77"/>
                  </a:lnTo>
                  <a:lnTo>
                    <a:pt x="257" y="76"/>
                  </a:lnTo>
                  <a:lnTo>
                    <a:pt x="260" y="76"/>
                  </a:lnTo>
                  <a:lnTo>
                    <a:pt x="263" y="75"/>
                  </a:lnTo>
                  <a:lnTo>
                    <a:pt x="264" y="73"/>
                  </a:lnTo>
                  <a:lnTo>
                    <a:pt x="270" y="73"/>
                  </a:lnTo>
                  <a:lnTo>
                    <a:pt x="275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8" name="Freeform 195">
              <a:extLst>
                <a:ext uri="{FF2B5EF4-FFF2-40B4-BE49-F238E27FC236}">
                  <a16:creationId xmlns:a16="http://schemas.microsoft.com/office/drawing/2014/main" id="{9264615A-01CF-9B20-883A-8ED98A62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264" y="3376899"/>
              <a:ext cx="402027" cy="266130"/>
            </a:xfrm>
            <a:custGeom>
              <a:avLst/>
              <a:gdLst>
                <a:gd name="T0" fmla="*/ 19 w 284"/>
                <a:gd name="T1" fmla="*/ 175 h 188"/>
                <a:gd name="T2" fmla="*/ 33 w 284"/>
                <a:gd name="T3" fmla="*/ 168 h 188"/>
                <a:gd name="T4" fmla="*/ 47 w 284"/>
                <a:gd name="T5" fmla="*/ 161 h 188"/>
                <a:gd name="T6" fmla="*/ 22 w 284"/>
                <a:gd name="T7" fmla="*/ 139 h 188"/>
                <a:gd name="T8" fmla="*/ 24 w 284"/>
                <a:gd name="T9" fmla="*/ 118 h 188"/>
                <a:gd name="T10" fmla="*/ 10 w 284"/>
                <a:gd name="T11" fmla="*/ 114 h 188"/>
                <a:gd name="T12" fmla="*/ 12 w 284"/>
                <a:gd name="T13" fmla="*/ 105 h 188"/>
                <a:gd name="T14" fmla="*/ 20 w 284"/>
                <a:gd name="T15" fmla="*/ 90 h 188"/>
                <a:gd name="T16" fmla="*/ 6 w 284"/>
                <a:gd name="T17" fmla="*/ 86 h 188"/>
                <a:gd name="T18" fmla="*/ 0 w 284"/>
                <a:gd name="T19" fmla="*/ 76 h 188"/>
                <a:gd name="T20" fmla="*/ 11 w 284"/>
                <a:gd name="T21" fmla="*/ 65 h 188"/>
                <a:gd name="T22" fmla="*/ 29 w 284"/>
                <a:gd name="T23" fmla="*/ 53 h 188"/>
                <a:gd name="T24" fmla="*/ 39 w 284"/>
                <a:gd name="T25" fmla="*/ 48 h 188"/>
                <a:gd name="T26" fmla="*/ 63 w 284"/>
                <a:gd name="T27" fmla="*/ 51 h 188"/>
                <a:gd name="T28" fmla="*/ 94 w 284"/>
                <a:gd name="T29" fmla="*/ 57 h 188"/>
                <a:gd name="T30" fmla="*/ 106 w 284"/>
                <a:gd name="T31" fmla="*/ 64 h 188"/>
                <a:gd name="T32" fmla="*/ 114 w 284"/>
                <a:gd name="T33" fmla="*/ 56 h 188"/>
                <a:gd name="T34" fmla="*/ 121 w 284"/>
                <a:gd name="T35" fmla="*/ 49 h 188"/>
                <a:gd name="T36" fmla="*/ 132 w 284"/>
                <a:gd name="T37" fmla="*/ 39 h 188"/>
                <a:gd name="T38" fmla="*/ 141 w 284"/>
                <a:gd name="T39" fmla="*/ 32 h 188"/>
                <a:gd name="T40" fmla="*/ 166 w 284"/>
                <a:gd name="T41" fmla="*/ 30 h 188"/>
                <a:gd name="T42" fmla="*/ 193 w 284"/>
                <a:gd name="T43" fmla="*/ 31 h 188"/>
                <a:gd name="T44" fmla="*/ 203 w 284"/>
                <a:gd name="T45" fmla="*/ 25 h 188"/>
                <a:gd name="T46" fmla="*/ 216 w 284"/>
                <a:gd name="T47" fmla="*/ 22 h 188"/>
                <a:gd name="T48" fmla="*/ 239 w 284"/>
                <a:gd name="T49" fmla="*/ 26 h 188"/>
                <a:gd name="T50" fmla="*/ 235 w 284"/>
                <a:gd name="T51" fmla="*/ 7 h 188"/>
                <a:gd name="T52" fmla="*/ 250 w 284"/>
                <a:gd name="T53" fmla="*/ 1 h 188"/>
                <a:gd name="T54" fmla="*/ 267 w 284"/>
                <a:gd name="T55" fmla="*/ 6 h 188"/>
                <a:gd name="T56" fmla="*/ 267 w 284"/>
                <a:gd name="T57" fmla="*/ 18 h 188"/>
                <a:gd name="T58" fmla="*/ 274 w 284"/>
                <a:gd name="T59" fmla="*/ 24 h 188"/>
                <a:gd name="T60" fmla="*/ 273 w 284"/>
                <a:gd name="T61" fmla="*/ 33 h 188"/>
                <a:gd name="T62" fmla="*/ 278 w 284"/>
                <a:gd name="T63" fmla="*/ 46 h 188"/>
                <a:gd name="T64" fmla="*/ 270 w 284"/>
                <a:gd name="T65" fmla="*/ 42 h 188"/>
                <a:gd name="T66" fmla="*/ 261 w 284"/>
                <a:gd name="T67" fmla="*/ 47 h 188"/>
                <a:gd name="T68" fmla="*/ 260 w 284"/>
                <a:gd name="T69" fmla="*/ 60 h 188"/>
                <a:gd name="T70" fmla="*/ 255 w 284"/>
                <a:gd name="T71" fmla="*/ 66 h 188"/>
                <a:gd name="T72" fmla="*/ 246 w 284"/>
                <a:gd name="T73" fmla="*/ 65 h 188"/>
                <a:gd name="T74" fmla="*/ 241 w 284"/>
                <a:gd name="T75" fmla="*/ 73 h 188"/>
                <a:gd name="T76" fmla="*/ 221 w 284"/>
                <a:gd name="T77" fmla="*/ 80 h 188"/>
                <a:gd name="T78" fmla="*/ 204 w 284"/>
                <a:gd name="T79" fmla="*/ 88 h 188"/>
                <a:gd name="T80" fmla="*/ 205 w 284"/>
                <a:gd name="T81" fmla="*/ 105 h 188"/>
                <a:gd name="T82" fmla="*/ 208 w 284"/>
                <a:gd name="T83" fmla="*/ 117 h 188"/>
                <a:gd name="T84" fmla="*/ 209 w 284"/>
                <a:gd name="T85" fmla="*/ 134 h 188"/>
                <a:gd name="T86" fmla="*/ 192 w 284"/>
                <a:gd name="T87" fmla="*/ 138 h 188"/>
                <a:gd name="T88" fmla="*/ 187 w 284"/>
                <a:gd name="T89" fmla="*/ 142 h 188"/>
                <a:gd name="T90" fmla="*/ 171 w 284"/>
                <a:gd name="T91" fmla="*/ 151 h 188"/>
                <a:gd name="T92" fmla="*/ 176 w 284"/>
                <a:gd name="T93" fmla="*/ 155 h 188"/>
                <a:gd name="T94" fmla="*/ 178 w 284"/>
                <a:gd name="T95" fmla="*/ 161 h 188"/>
                <a:gd name="T96" fmla="*/ 173 w 284"/>
                <a:gd name="T97" fmla="*/ 168 h 188"/>
                <a:gd name="T98" fmla="*/ 178 w 284"/>
                <a:gd name="T99" fmla="*/ 183 h 188"/>
                <a:gd name="T100" fmla="*/ 152 w 284"/>
                <a:gd name="T101" fmla="*/ 181 h 188"/>
                <a:gd name="T102" fmla="*/ 138 w 284"/>
                <a:gd name="T103" fmla="*/ 176 h 188"/>
                <a:gd name="T104" fmla="*/ 118 w 284"/>
                <a:gd name="T105" fmla="*/ 173 h 188"/>
                <a:gd name="T106" fmla="*/ 111 w 284"/>
                <a:gd name="T107" fmla="*/ 162 h 188"/>
                <a:gd name="T108" fmla="*/ 103 w 284"/>
                <a:gd name="T109" fmla="*/ 164 h 188"/>
                <a:gd name="T110" fmla="*/ 90 w 284"/>
                <a:gd name="T111" fmla="*/ 181 h 188"/>
                <a:gd name="T112" fmla="*/ 66 w 284"/>
                <a:gd name="T113" fmla="*/ 181 h 188"/>
                <a:gd name="T114" fmla="*/ 54 w 284"/>
                <a:gd name="T115" fmla="*/ 178 h 188"/>
                <a:gd name="T116" fmla="*/ 42 w 284"/>
                <a:gd name="T1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88">
                  <a:moveTo>
                    <a:pt x="25" y="183"/>
                  </a:moveTo>
                  <a:lnTo>
                    <a:pt x="24" y="183"/>
                  </a:lnTo>
                  <a:lnTo>
                    <a:pt x="20" y="180"/>
                  </a:lnTo>
                  <a:lnTo>
                    <a:pt x="20" y="179"/>
                  </a:lnTo>
                  <a:lnTo>
                    <a:pt x="20" y="178"/>
                  </a:lnTo>
                  <a:lnTo>
                    <a:pt x="21" y="176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8" y="175"/>
                  </a:lnTo>
                  <a:lnTo>
                    <a:pt x="18" y="173"/>
                  </a:lnTo>
                  <a:lnTo>
                    <a:pt x="20" y="174"/>
                  </a:lnTo>
                  <a:lnTo>
                    <a:pt x="28" y="173"/>
                  </a:lnTo>
                  <a:lnTo>
                    <a:pt x="35" y="171"/>
                  </a:lnTo>
                  <a:lnTo>
                    <a:pt x="35" y="170"/>
                  </a:lnTo>
                  <a:lnTo>
                    <a:pt x="34" y="169"/>
                  </a:lnTo>
                  <a:lnTo>
                    <a:pt x="33" y="168"/>
                  </a:lnTo>
                  <a:lnTo>
                    <a:pt x="31" y="166"/>
                  </a:lnTo>
                  <a:lnTo>
                    <a:pt x="36" y="166"/>
                  </a:lnTo>
                  <a:lnTo>
                    <a:pt x="39" y="168"/>
                  </a:lnTo>
                  <a:lnTo>
                    <a:pt x="43" y="168"/>
                  </a:lnTo>
                  <a:lnTo>
                    <a:pt x="45" y="165"/>
                  </a:lnTo>
                  <a:lnTo>
                    <a:pt x="47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0"/>
                  </a:lnTo>
                  <a:lnTo>
                    <a:pt x="44" y="159"/>
                  </a:lnTo>
                  <a:lnTo>
                    <a:pt x="37" y="147"/>
                  </a:lnTo>
                  <a:lnTo>
                    <a:pt x="31" y="144"/>
                  </a:lnTo>
                  <a:lnTo>
                    <a:pt x="30" y="144"/>
                  </a:lnTo>
                  <a:lnTo>
                    <a:pt x="26" y="140"/>
                  </a:lnTo>
                  <a:lnTo>
                    <a:pt x="25" y="140"/>
                  </a:lnTo>
                  <a:lnTo>
                    <a:pt x="22" y="139"/>
                  </a:lnTo>
                  <a:lnTo>
                    <a:pt x="19" y="139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18" y="131"/>
                  </a:lnTo>
                  <a:lnTo>
                    <a:pt x="21" y="125"/>
                  </a:lnTo>
                  <a:lnTo>
                    <a:pt x="22" y="123"/>
                  </a:lnTo>
                  <a:lnTo>
                    <a:pt x="23" y="120"/>
                  </a:lnTo>
                  <a:lnTo>
                    <a:pt x="24" y="118"/>
                  </a:lnTo>
                  <a:lnTo>
                    <a:pt x="22" y="115"/>
                  </a:lnTo>
                  <a:lnTo>
                    <a:pt x="21" y="115"/>
                  </a:lnTo>
                  <a:lnTo>
                    <a:pt x="18" y="116"/>
                  </a:lnTo>
                  <a:lnTo>
                    <a:pt x="16" y="118"/>
                  </a:lnTo>
                  <a:lnTo>
                    <a:pt x="13" y="118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9" y="113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8"/>
                  </a:lnTo>
                  <a:lnTo>
                    <a:pt x="12" y="105"/>
                  </a:lnTo>
                  <a:lnTo>
                    <a:pt x="14" y="103"/>
                  </a:lnTo>
                  <a:lnTo>
                    <a:pt x="23" y="97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1" y="85"/>
                  </a:lnTo>
                  <a:lnTo>
                    <a:pt x="9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1" y="78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3"/>
                  </a:lnTo>
                  <a:lnTo>
                    <a:pt x="4" y="72"/>
                  </a:lnTo>
                  <a:lnTo>
                    <a:pt x="6" y="68"/>
                  </a:lnTo>
                  <a:lnTo>
                    <a:pt x="6" y="67"/>
                  </a:lnTo>
                  <a:lnTo>
                    <a:pt x="7" y="67"/>
                  </a:lnTo>
                  <a:lnTo>
                    <a:pt x="8" y="66"/>
                  </a:lnTo>
                  <a:lnTo>
                    <a:pt x="11" y="65"/>
                  </a:lnTo>
                  <a:lnTo>
                    <a:pt x="15" y="63"/>
                  </a:lnTo>
                  <a:lnTo>
                    <a:pt x="17" y="60"/>
                  </a:lnTo>
                  <a:lnTo>
                    <a:pt x="19" y="58"/>
                  </a:lnTo>
                  <a:lnTo>
                    <a:pt x="21" y="56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7" y="48"/>
                  </a:lnTo>
                  <a:lnTo>
                    <a:pt x="39" y="48"/>
                  </a:lnTo>
                  <a:lnTo>
                    <a:pt x="45" y="46"/>
                  </a:lnTo>
                  <a:lnTo>
                    <a:pt x="48" y="47"/>
                  </a:lnTo>
                  <a:lnTo>
                    <a:pt x="55" y="51"/>
                  </a:lnTo>
                  <a:lnTo>
                    <a:pt x="57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1" y="50"/>
                  </a:lnTo>
                  <a:lnTo>
                    <a:pt x="63" y="51"/>
                  </a:lnTo>
                  <a:lnTo>
                    <a:pt x="65" y="51"/>
                  </a:lnTo>
                  <a:lnTo>
                    <a:pt x="70" y="56"/>
                  </a:lnTo>
                  <a:lnTo>
                    <a:pt x="71" y="56"/>
                  </a:lnTo>
                  <a:lnTo>
                    <a:pt x="79" y="56"/>
                  </a:lnTo>
                  <a:lnTo>
                    <a:pt x="90" y="57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5" y="58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99" y="60"/>
                  </a:lnTo>
                  <a:lnTo>
                    <a:pt x="102" y="59"/>
                  </a:lnTo>
                  <a:lnTo>
                    <a:pt x="103" y="60"/>
                  </a:lnTo>
                  <a:lnTo>
                    <a:pt x="105" y="63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61"/>
                  </a:lnTo>
                  <a:lnTo>
                    <a:pt x="109" y="59"/>
                  </a:lnTo>
                  <a:lnTo>
                    <a:pt x="110" y="57"/>
                  </a:lnTo>
                  <a:lnTo>
                    <a:pt x="111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5" y="55"/>
                  </a:lnTo>
                  <a:lnTo>
                    <a:pt x="117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19" y="52"/>
                  </a:lnTo>
                  <a:lnTo>
                    <a:pt x="120" y="51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3" y="48"/>
                  </a:lnTo>
                  <a:lnTo>
                    <a:pt x="124" y="49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9" y="46"/>
                  </a:lnTo>
                  <a:lnTo>
                    <a:pt x="130" y="43"/>
                  </a:lnTo>
                  <a:lnTo>
                    <a:pt x="131" y="42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4" y="35"/>
                  </a:lnTo>
                  <a:lnTo>
                    <a:pt x="135" y="35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140" y="33"/>
                  </a:lnTo>
                  <a:lnTo>
                    <a:pt x="141" y="32"/>
                  </a:lnTo>
                  <a:lnTo>
                    <a:pt x="143" y="33"/>
                  </a:lnTo>
                  <a:lnTo>
                    <a:pt x="144" y="35"/>
                  </a:lnTo>
                  <a:lnTo>
                    <a:pt x="148" y="30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29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77" y="30"/>
                  </a:lnTo>
                  <a:lnTo>
                    <a:pt x="182" y="30"/>
                  </a:lnTo>
                  <a:lnTo>
                    <a:pt x="185" y="30"/>
                  </a:lnTo>
                  <a:lnTo>
                    <a:pt x="186" y="31"/>
                  </a:lnTo>
                  <a:lnTo>
                    <a:pt x="187" y="32"/>
                  </a:lnTo>
                  <a:lnTo>
                    <a:pt x="189" y="33"/>
                  </a:lnTo>
                  <a:lnTo>
                    <a:pt x="192" y="33"/>
                  </a:lnTo>
                  <a:lnTo>
                    <a:pt x="193" y="31"/>
                  </a:lnTo>
                  <a:lnTo>
                    <a:pt x="194" y="30"/>
                  </a:lnTo>
                  <a:lnTo>
                    <a:pt x="194" y="29"/>
                  </a:lnTo>
                  <a:lnTo>
                    <a:pt x="195" y="27"/>
                  </a:lnTo>
                  <a:lnTo>
                    <a:pt x="197" y="25"/>
                  </a:lnTo>
                  <a:lnTo>
                    <a:pt x="198" y="25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3" y="25"/>
                  </a:lnTo>
                  <a:lnTo>
                    <a:pt x="204" y="25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2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13" y="22"/>
                  </a:lnTo>
                  <a:lnTo>
                    <a:pt x="216" y="22"/>
                  </a:lnTo>
                  <a:lnTo>
                    <a:pt x="218" y="20"/>
                  </a:lnTo>
                  <a:lnTo>
                    <a:pt x="222" y="19"/>
                  </a:lnTo>
                  <a:lnTo>
                    <a:pt x="224" y="18"/>
                  </a:lnTo>
                  <a:lnTo>
                    <a:pt x="227" y="19"/>
                  </a:lnTo>
                  <a:lnTo>
                    <a:pt x="233" y="23"/>
                  </a:lnTo>
                  <a:lnTo>
                    <a:pt x="236" y="23"/>
                  </a:lnTo>
                  <a:lnTo>
                    <a:pt x="237" y="24"/>
                  </a:lnTo>
                  <a:lnTo>
                    <a:pt x="239" y="26"/>
                  </a:lnTo>
                  <a:lnTo>
                    <a:pt x="239" y="23"/>
                  </a:lnTo>
                  <a:lnTo>
                    <a:pt x="238" y="21"/>
                  </a:lnTo>
                  <a:lnTo>
                    <a:pt x="236" y="19"/>
                  </a:lnTo>
                  <a:lnTo>
                    <a:pt x="235" y="17"/>
                  </a:lnTo>
                  <a:lnTo>
                    <a:pt x="234" y="14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5" y="7"/>
                  </a:lnTo>
                  <a:lnTo>
                    <a:pt x="235" y="6"/>
                  </a:lnTo>
                  <a:lnTo>
                    <a:pt x="236" y="6"/>
                  </a:lnTo>
                  <a:lnTo>
                    <a:pt x="236" y="5"/>
                  </a:lnTo>
                  <a:lnTo>
                    <a:pt x="240" y="4"/>
                  </a:lnTo>
                  <a:lnTo>
                    <a:pt x="242" y="3"/>
                  </a:lnTo>
                  <a:lnTo>
                    <a:pt x="246" y="0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3" y="1"/>
                  </a:lnTo>
                  <a:lnTo>
                    <a:pt x="262" y="0"/>
                  </a:lnTo>
                  <a:lnTo>
                    <a:pt x="263" y="1"/>
                  </a:lnTo>
                  <a:lnTo>
                    <a:pt x="264" y="3"/>
                  </a:lnTo>
                  <a:lnTo>
                    <a:pt x="265" y="4"/>
                  </a:lnTo>
                  <a:lnTo>
                    <a:pt x="267" y="4"/>
                  </a:lnTo>
                  <a:lnTo>
                    <a:pt x="267" y="5"/>
                  </a:lnTo>
                  <a:lnTo>
                    <a:pt x="267" y="6"/>
                  </a:lnTo>
                  <a:lnTo>
                    <a:pt x="266" y="7"/>
                  </a:lnTo>
                  <a:lnTo>
                    <a:pt x="266" y="9"/>
                  </a:lnTo>
                  <a:lnTo>
                    <a:pt x="265" y="9"/>
                  </a:lnTo>
                  <a:lnTo>
                    <a:pt x="264" y="11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66" y="17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9" y="20"/>
                  </a:lnTo>
                  <a:lnTo>
                    <a:pt x="270" y="20"/>
                  </a:lnTo>
                  <a:lnTo>
                    <a:pt x="270" y="22"/>
                  </a:lnTo>
                  <a:lnTo>
                    <a:pt x="270" y="23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4" y="27"/>
                  </a:lnTo>
                  <a:lnTo>
                    <a:pt x="273" y="27"/>
                  </a:lnTo>
                  <a:lnTo>
                    <a:pt x="271" y="28"/>
                  </a:lnTo>
                  <a:lnTo>
                    <a:pt x="270" y="30"/>
                  </a:lnTo>
                  <a:lnTo>
                    <a:pt x="271" y="30"/>
                  </a:lnTo>
                  <a:lnTo>
                    <a:pt x="271" y="31"/>
                  </a:lnTo>
                  <a:lnTo>
                    <a:pt x="273" y="33"/>
                  </a:lnTo>
                  <a:lnTo>
                    <a:pt x="276" y="35"/>
                  </a:lnTo>
                  <a:lnTo>
                    <a:pt x="280" y="40"/>
                  </a:lnTo>
                  <a:lnTo>
                    <a:pt x="282" y="42"/>
                  </a:lnTo>
                  <a:lnTo>
                    <a:pt x="284" y="48"/>
                  </a:lnTo>
                  <a:lnTo>
                    <a:pt x="282" y="46"/>
                  </a:lnTo>
                  <a:lnTo>
                    <a:pt x="281" y="46"/>
                  </a:lnTo>
                  <a:lnTo>
                    <a:pt x="280" y="46"/>
                  </a:lnTo>
                  <a:lnTo>
                    <a:pt x="278" y="46"/>
                  </a:lnTo>
                  <a:lnTo>
                    <a:pt x="277" y="46"/>
                  </a:lnTo>
                  <a:lnTo>
                    <a:pt x="276" y="45"/>
                  </a:lnTo>
                  <a:lnTo>
                    <a:pt x="275" y="43"/>
                  </a:lnTo>
                  <a:lnTo>
                    <a:pt x="274" y="43"/>
                  </a:lnTo>
                  <a:lnTo>
                    <a:pt x="273" y="43"/>
                  </a:lnTo>
                  <a:lnTo>
                    <a:pt x="272" y="43"/>
                  </a:lnTo>
                  <a:lnTo>
                    <a:pt x="270" y="43"/>
                  </a:lnTo>
                  <a:lnTo>
                    <a:pt x="270" y="42"/>
                  </a:lnTo>
                  <a:lnTo>
                    <a:pt x="270" y="43"/>
                  </a:lnTo>
                  <a:lnTo>
                    <a:pt x="269" y="42"/>
                  </a:lnTo>
                  <a:lnTo>
                    <a:pt x="268" y="42"/>
                  </a:lnTo>
                  <a:lnTo>
                    <a:pt x="267" y="43"/>
                  </a:lnTo>
                  <a:lnTo>
                    <a:pt x="265" y="44"/>
                  </a:lnTo>
                  <a:lnTo>
                    <a:pt x="264" y="45"/>
                  </a:lnTo>
                  <a:lnTo>
                    <a:pt x="261" y="46"/>
                  </a:lnTo>
                  <a:lnTo>
                    <a:pt x="261" y="47"/>
                  </a:lnTo>
                  <a:lnTo>
                    <a:pt x="258" y="49"/>
                  </a:lnTo>
                  <a:lnTo>
                    <a:pt x="258" y="50"/>
                  </a:lnTo>
                  <a:lnTo>
                    <a:pt x="258" y="51"/>
                  </a:lnTo>
                  <a:lnTo>
                    <a:pt x="259" y="53"/>
                  </a:lnTo>
                  <a:lnTo>
                    <a:pt x="260" y="56"/>
                  </a:lnTo>
                  <a:lnTo>
                    <a:pt x="260" y="58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1" y="61"/>
                  </a:lnTo>
                  <a:lnTo>
                    <a:pt x="262" y="62"/>
                  </a:lnTo>
                  <a:lnTo>
                    <a:pt x="263" y="63"/>
                  </a:lnTo>
                  <a:lnTo>
                    <a:pt x="263" y="64"/>
                  </a:lnTo>
                  <a:lnTo>
                    <a:pt x="263" y="65"/>
                  </a:lnTo>
                  <a:lnTo>
                    <a:pt x="260" y="65"/>
                  </a:lnTo>
                  <a:lnTo>
                    <a:pt x="257" y="66"/>
                  </a:lnTo>
                  <a:lnTo>
                    <a:pt x="255" y="66"/>
                  </a:lnTo>
                  <a:lnTo>
                    <a:pt x="253" y="65"/>
                  </a:lnTo>
                  <a:lnTo>
                    <a:pt x="252" y="62"/>
                  </a:lnTo>
                  <a:lnTo>
                    <a:pt x="251" y="62"/>
                  </a:lnTo>
                  <a:lnTo>
                    <a:pt x="249" y="62"/>
                  </a:lnTo>
                  <a:lnTo>
                    <a:pt x="249" y="63"/>
                  </a:lnTo>
                  <a:lnTo>
                    <a:pt x="248" y="64"/>
                  </a:lnTo>
                  <a:lnTo>
                    <a:pt x="247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3" y="64"/>
                  </a:lnTo>
                  <a:lnTo>
                    <a:pt x="243" y="66"/>
                  </a:lnTo>
                  <a:lnTo>
                    <a:pt x="243" y="68"/>
                  </a:lnTo>
                  <a:lnTo>
                    <a:pt x="243" y="70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1" y="73"/>
                  </a:lnTo>
                  <a:lnTo>
                    <a:pt x="240" y="74"/>
                  </a:lnTo>
                  <a:lnTo>
                    <a:pt x="237" y="76"/>
                  </a:lnTo>
                  <a:lnTo>
                    <a:pt x="236" y="76"/>
                  </a:lnTo>
                  <a:lnTo>
                    <a:pt x="233" y="77"/>
                  </a:lnTo>
                  <a:lnTo>
                    <a:pt x="230" y="78"/>
                  </a:lnTo>
                  <a:lnTo>
                    <a:pt x="227" y="79"/>
                  </a:lnTo>
                  <a:lnTo>
                    <a:pt x="222" y="80"/>
                  </a:lnTo>
                  <a:lnTo>
                    <a:pt x="221" y="80"/>
                  </a:lnTo>
                  <a:lnTo>
                    <a:pt x="220" y="81"/>
                  </a:lnTo>
                  <a:lnTo>
                    <a:pt x="218" y="82"/>
                  </a:lnTo>
                  <a:lnTo>
                    <a:pt x="216" y="85"/>
                  </a:lnTo>
                  <a:lnTo>
                    <a:pt x="215" y="86"/>
                  </a:lnTo>
                  <a:lnTo>
                    <a:pt x="209" y="85"/>
                  </a:lnTo>
                  <a:lnTo>
                    <a:pt x="207" y="85"/>
                  </a:lnTo>
                  <a:lnTo>
                    <a:pt x="205" y="86"/>
                  </a:lnTo>
                  <a:lnTo>
                    <a:pt x="204" y="88"/>
                  </a:lnTo>
                  <a:lnTo>
                    <a:pt x="204" y="89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9"/>
                  </a:lnTo>
                  <a:lnTo>
                    <a:pt x="202" y="102"/>
                  </a:lnTo>
                  <a:lnTo>
                    <a:pt x="204" y="103"/>
                  </a:lnTo>
                  <a:lnTo>
                    <a:pt x="204" y="104"/>
                  </a:lnTo>
                  <a:lnTo>
                    <a:pt x="205" y="105"/>
                  </a:lnTo>
                  <a:lnTo>
                    <a:pt x="208" y="106"/>
                  </a:lnTo>
                  <a:lnTo>
                    <a:pt x="209" y="107"/>
                  </a:lnTo>
                  <a:lnTo>
                    <a:pt x="210" y="108"/>
                  </a:lnTo>
                  <a:lnTo>
                    <a:pt x="210" y="108"/>
                  </a:lnTo>
                  <a:lnTo>
                    <a:pt x="210" y="110"/>
                  </a:lnTo>
                  <a:lnTo>
                    <a:pt x="209" y="112"/>
                  </a:lnTo>
                  <a:lnTo>
                    <a:pt x="208" y="114"/>
                  </a:lnTo>
                  <a:lnTo>
                    <a:pt x="208" y="117"/>
                  </a:lnTo>
                  <a:lnTo>
                    <a:pt x="209" y="121"/>
                  </a:lnTo>
                  <a:lnTo>
                    <a:pt x="208" y="123"/>
                  </a:lnTo>
                  <a:lnTo>
                    <a:pt x="208" y="125"/>
                  </a:lnTo>
                  <a:lnTo>
                    <a:pt x="207" y="126"/>
                  </a:lnTo>
                  <a:lnTo>
                    <a:pt x="207" y="128"/>
                  </a:lnTo>
                  <a:lnTo>
                    <a:pt x="207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07" y="135"/>
                  </a:lnTo>
                  <a:lnTo>
                    <a:pt x="205" y="136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197" y="137"/>
                  </a:lnTo>
                  <a:lnTo>
                    <a:pt x="194" y="136"/>
                  </a:lnTo>
                  <a:lnTo>
                    <a:pt x="193" y="137"/>
                  </a:lnTo>
                  <a:lnTo>
                    <a:pt x="192" y="138"/>
                  </a:lnTo>
                  <a:lnTo>
                    <a:pt x="191" y="139"/>
                  </a:lnTo>
                  <a:lnTo>
                    <a:pt x="190" y="138"/>
                  </a:lnTo>
                  <a:lnTo>
                    <a:pt x="189" y="138"/>
                  </a:lnTo>
                  <a:lnTo>
                    <a:pt x="188" y="138"/>
                  </a:lnTo>
                  <a:lnTo>
                    <a:pt x="187" y="138"/>
                  </a:lnTo>
                  <a:lnTo>
                    <a:pt x="186" y="139"/>
                  </a:lnTo>
                  <a:lnTo>
                    <a:pt x="187" y="140"/>
                  </a:lnTo>
                  <a:lnTo>
                    <a:pt x="187" y="142"/>
                  </a:lnTo>
                  <a:lnTo>
                    <a:pt x="186" y="143"/>
                  </a:lnTo>
                  <a:lnTo>
                    <a:pt x="177" y="145"/>
                  </a:lnTo>
                  <a:lnTo>
                    <a:pt x="174" y="146"/>
                  </a:lnTo>
                  <a:lnTo>
                    <a:pt x="171" y="149"/>
                  </a:lnTo>
                  <a:lnTo>
                    <a:pt x="170" y="150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171" y="151"/>
                  </a:lnTo>
                  <a:lnTo>
                    <a:pt x="172" y="152"/>
                  </a:lnTo>
                  <a:lnTo>
                    <a:pt x="173" y="154"/>
                  </a:lnTo>
                  <a:lnTo>
                    <a:pt x="173" y="155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5" y="156"/>
                  </a:lnTo>
                  <a:lnTo>
                    <a:pt x="175" y="155"/>
                  </a:lnTo>
                  <a:lnTo>
                    <a:pt x="176" y="155"/>
                  </a:lnTo>
                  <a:lnTo>
                    <a:pt x="177" y="155"/>
                  </a:lnTo>
                  <a:lnTo>
                    <a:pt x="177" y="154"/>
                  </a:lnTo>
                  <a:lnTo>
                    <a:pt x="178" y="155"/>
                  </a:lnTo>
                  <a:lnTo>
                    <a:pt x="179" y="157"/>
                  </a:lnTo>
                  <a:lnTo>
                    <a:pt x="180" y="159"/>
                  </a:lnTo>
                  <a:lnTo>
                    <a:pt x="181" y="160"/>
                  </a:lnTo>
                  <a:lnTo>
                    <a:pt x="180" y="160"/>
                  </a:lnTo>
                  <a:lnTo>
                    <a:pt x="178" y="161"/>
                  </a:lnTo>
                  <a:lnTo>
                    <a:pt x="177" y="161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4" y="164"/>
                  </a:lnTo>
                  <a:lnTo>
                    <a:pt x="173" y="164"/>
                  </a:lnTo>
                  <a:lnTo>
                    <a:pt x="172" y="165"/>
                  </a:lnTo>
                  <a:lnTo>
                    <a:pt x="172" y="166"/>
                  </a:lnTo>
                  <a:lnTo>
                    <a:pt x="173" y="168"/>
                  </a:lnTo>
                  <a:lnTo>
                    <a:pt x="173" y="169"/>
                  </a:lnTo>
                  <a:lnTo>
                    <a:pt x="173" y="169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5" y="177"/>
                  </a:lnTo>
                  <a:lnTo>
                    <a:pt x="180" y="181"/>
                  </a:lnTo>
                  <a:lnTo>
                    <a:pt x="179" y="181"/>
                  </a:lnTo>
                  <a:lnTo>
                    <a:pt x="178" y="183"/>
                  </a:lnTo>
                  <a:lnTo>
                    <a:pt x="177" y="184"/>
                  </a:lnTo>
                  <a:lnTo>
                    <a:pt x="175" y="185"/>
                  </a:lnTo>
                  <a:lnTo>
                    <a:pt x="173" y="185"/>
                  </a:lnTo>
                  <a:lnTo>
                    <a:pt x="168" y="187"/>
                  </a:lnTo>
                  <a:lnTo>
                    <a:pt x="164" y="187"/>
                  </a:lnTo>
                  <a:lnTo>
                    <a:pt x="160" y="187"/>
                  </a:lnTo>
                  <a:lnTo>
                    <a:pt x="153" y="181"/>
                  </a:lnTo>
                  <a:lnTo>
                    <a:pt x="152" y="181"/>
                  </a:lnTo>
                  <a:lnTo>
                    <a:pt x="148" y="181"/>
                  </a:lnTo>
                  <a:lnTo>
                    <a:pt x="147" y="180"/>
                  </a:lnTo>
                  <a:lnTo>
                    <a:pt x="146" y="180"/>
                  </a:lnTo>
                  <a:lnTo>
                    <a:pt x="145" y="179"/>
                  </a:lnTo>
                  <a:lnTo>
                    <a:pt x="144" y="179"/>
                  </a:lnTo>
                  <a:lnTo>
                    <a:pt x="143" y="178"/>
                  </a:lnTo>
                  <a:lnTo>
                    <a:pt x="140" y="176"/>
                  </a:lnTo>
                  <a:lnTo>
                    <a:pt x="138" y="176"/>
                  </a:lnTo>
                  <a:lnTo>
                    <a:pt x="138" y="179"/>
                  </a:lnTo>
                  <a:lnTo>
                    <a:pt x="137" y="182"/>
                  </a:lnTo>
                  <a:lnTo>
                    <a:pt x="132" y="183"/>
                  </a:lnTo>
                  <a:lnTo>
                    <a:pt x="129" y="182"/>
                  </a:lnTo>
                  <a:lnTo>
                    <a:pt x="127" y="179"/>
                  </a:lnTo>
                  <a:lnTo>
                    <a:pt x="120" y="175"/>
                  </a:lnTo>
                  <a:lnTo>
                    <a:pt x="118" y="174"/>
                  </a:lnTo>
                  <a:lnTo>
                    <a:pt x="118" y="173"/>
                  </a:lnTo>
                  <a:lnTo>
                    <a:pt x="118" y="171"/>
                  </a:lnTo>
                  <a:lnTo>
                    <a:pt x="118" y="170"/>
                  </a:lnTo>
                  <a:lnTo>
                    <a:pt x="117" y="169"/>
                  </a:lnTo>
                  <a:lnTo>
                    <a:pt x="116" y="169"/>
                  </a:lnTo>
                  <a:lnTo>
                    <a:pt x="113" y="166"/>
                  </a:lnTo>
                  <a:lnTo>
                    <a:pt x="112" y="165"/>
                  </a:lnTo>
                  <a:lnTo>
                    <a:pt x="111" y="163"/>
                  </a:lnTo>
                  <a:lnTo>
                    <a:pt x="111" y="162"/>
                  </a:lnTo>
                  <a:lnTo>
                    <a:pt x="111" y="159"/>
                  </a:lnTo>
                  <a:lnTo>
                    <a:pt x="110" y="157"/>
                  </a:lnTo>
                  <a:lnTo>
                    <a:pt x="109" y="157"/>
                  </a:lnTo>
                  <a:lnTo>
                    <a:pt x="108" y="157"/>
                  </a:lnTo>
                  <a:lnTo>
                    <a:pt x="108" y="158"/>
                  </a:lnTo>
                  <a:lnTo>
                    <a:pt x="106" y="161"/>
                  </a:lnTo>
                  <a:lnTo>
                    <a:pt x="105" y="162"/>
                  </a:lnTo>
                  <a:lnTo>
                    <a:pt x="103" y="164"/>
                  </a:lnTo>
                  <a:lnTo>
                    <a:pt x="102" y="166"/>
                  </a:lnTo>
                  <a:lnTo>
                    <a:pt x="102" y="168"/>
                  </a:lnTo>
                  <a:lnTo>
                    <a:pt x="101" y="171"/>
                  </a:lnTo>
                  <a:lnTo>
                    <a:pt x="101" y="173"/>
                  </a:lnTo>
                  <a:lnTo>
                    <a:pt x="100" y="175"/>
                  </a:lnTo>
                  <a:lnTo>
                    <a:pt x="96" y="177"/>
                  </a:lnTo>
                  <a:lnTo>
                    <a:pt x="94" y="179"/>
                  </a:lnTo>
                  <a:lnTo>
                    <a:pt x="90" y="181"/>
                  </a:lnTo>
                  <a:lnTo>
                    <a:pt x="87" y="181"/>
                  </a:lnTo>
                  <a:lnTo>
                    <a:pt x="83" y="181"/>
                  </a:lnTo>
                  <a:lnTo>
                    <a:pt x="79" y="179"/>
                  </a:lnTo>
                  <a:lnTo>
                    <a:pt x="77" y="179"/>
                  </a:lnTo>
                  <a:lnTo>
                    <a:pt x="75" y="179"/>
                  </a:lnTo>
                  <a:lnTo>
                    <a:pt x="71" y="181"/>
                  </a:lnTo>
                  <a:lnTo>
                    <a:pt x="68" y="181"/>
                  </a:lnTo>
                  <a:lnTo>
                    <a:pt x="66" y="181"/>
                  </a:lnTo>
                  <a:lnTo>
                    <a:pt x="63" y="181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59" y="177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4" y="177"/>
                  </a:lnTo>
                  <a:lnTo>
                    <a:pt x="54" y="178"/>
                  </a:lnTo>
                  <a:lnTo>
                    <a:pt x="54" y="179"/>
                  </a:lnTo>
                  <a:lnTo>
                    <a:pt x="55" y="181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9" y="186"/>
                  </a:lnTo>
                  <a:lnTo>
                    <a:pt x="48" y="187"/>
                  </a:lnTo>
                  <a:lnTo>
                    <a:pt x="48" y="188"/>
                  </a:lnTo>
                  <a:lnTo>
                    <a:pt x="42" y="187"/>
                  </a:lnTo>
                  <a:lnTo>
                    <a:pt x="41" y="187"/>
                  </a:lnTo>
                  <a:lnTo>
                    <a:pt x="40" y="186"/>
                  </a:lnTo>
                  <a:lnTo>
                    <a:pt x="36" y="183"/>
                  </a:lnTo>
                  <a:lnTo>
                    <a:pt x="26" y="183"/>
                  </a:lnTo>
                  <a:lnTo>
                    <a:pt x="25" y="1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39" name="Freeform 70">
              <a:extLst>
                <a:ext uri="{FF2B5EF4-FFF2-40B4-BE49-F238E27FC236}">
                  <a16:creationId xmlns:a16="http://schemas.microsoft.com/office/drawing/2014/main" id="{89845ECB-342D-D13F-A376-1982C89D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409" y="4185200"/>
              <a:ext cx="328416" cy="259053"/>
            </a:xfrm>
            <a:custGeom>
              <a:avLst/>
              <a:gdLst>
                <a:gd name="T0" fmla="*/ 17 w 232"/>
                <a:gd name="T1" fmla="*/ 60 h 183"/>
                <a:gd name="T2" fmla="*/ 25 w 232"/>
                <a:gd name="T3" fmla="*/ 61 h 183"/>
                <a:gd name="T4" fmla="*/ 28 w 232"/>
                <a:gd name="T5" fmla="*/ 52 h 183"/>
                <a:gd name="T6" fmla="*/ 34 w 232"/>
                <a:gd name="T7" fmla="*/ 33 h 183"/>
                <a:gd name="T8" fmla="*/ 57 w 232"/>
                <a:gd name="T9" fmla="*/ 22 h 183"/>
                <a:gd name="T10" fmla="*/ 69 w 232"/>
                <a:gd name="T11" fmla="*/ 27 h 183"/>
                <a:gd name="T12" fmla="*/ 77 w 232"/>
                <a:gd name="T13" fmla="*/ 33 h 183"/>
                <a:gd name="T14" fmla="*/ 77 w 232"/>
                <a:gd name="T15" fmla="*/ 28 h 183"/>
                <a:gd name="T16" fmla="*/ 85 w 232"/>
                <a:gd name="T17" fmla="*/ 17 h 183"/>
                <a:gd name="T18" fmla="*/ 89 w 232"/>
                <a:gd name="T19" fmla="*/ 14 h 183"/>
                <a:gd name="T20" fmla="*/ 95 w 232"/>
                <a:gd name="T21" fmla="*/ 15 h 183"/>
                <a:gd name="T22" fmla="*/ 110 w 232"/>
                <a:gd name="T23" fmla="*/ 16 h 183"/>
                <a:gd name="T24" fmla="*/ 126 w 232"/>
                <a:gd name="T25" fmla="*/ 7 h 183"/>
                <a:gd name="T26" fmla="*/ 140 w 232"/>
                <a:gd name="T27" fmla="*/ 7 h 183"/>
                <a:gd name="T28" fmla="*/ 164 w 232"/>
                <a:gd name="T29" fmla="*/ 0 h 183"/>
                <a:gd name="T30" fmla="*/ 168 w 232"/>
                <a:gd name="T31" fmla="*/ 6 h 183"/>
                <a:gd name="T32" fmla="*/ 186 w 232"/>
                <a:gd name="T33" fmla="*/ 26 h 183"/>
                <a:gd name="T34" fmla="*/ 204 w 232"/>
                <a:gd name="T35" fmla="*/ 37 h 183"/>
                <a:gd name="T36" fmla="*/ 211 w 232"/>
                <a:gd name="T37" fmla="*/ 39 h 183"/>
                <a:gd name="T38" fmla="*/ 215 w 232"/>
                <a:gd name="T39" fmla="*/ 42 h 183"/>
                <a:gd name="T40" fmla="*/ 217 w 232"/>
                <a:gd name="T41" fmla="*/ 45 h 183"/>
                <a:gd name="T42" fmla="*/ 220 w 232"/>
                <a:gd name="T43" fmla="*/ 56 h 183"/>
                <a:gd name="T44" fmla="*/ 221 w 232"/>
                <a:gd name="T45" fmla="*/ 61 h 183"/>
                <a:gd name="T46" fmla="*/ 227 w 232"/>
                <a:gd name="T47" fmla="*/ 73 h 183"/>
                <a:gd name="T48" fmla="*/ 229 w 232"/>
                <a:gd name="T49" fmla="*/ 84 h 183"/>
                <a:gd name="T50" fmla="*/ 226 w 232"/>
                <a:gd name="T51" fmla="*/ 88 h 183"/>
                <a:gd name="T52" fmla="*/ 226 w 232"/>
                <a:gd name="T53" fmla="*/ 97 h 183"/>
                <a:gd name="T54" fmla="*/ 226 w 232"/>
                <a:gd name="T55" fmla="*/ 111 h 183"/>
                <a:gd name="T56" fmla="*/ 226 w 232"/>
                <a:gd name="T57" fmla="*/ 118 h 183"/>
                <a:gd name="T58" fmla="*/ 211 w 232"/>
                <a:gd name="T59" fmla="*/ 125 h 183"/>
                <a:gd name="T60" fmla="*/ 206 w 232"/>
                <a:gd name="T61" fmla="*/ 145 h 183"/>
                <a:gd name="T62" fmla="*/ 200 w 232"/>
                <a:gd name="T63" fmla="*/ 145 h 183"/>
                <a:gd name="T64" fmla="*/ 197 w 232"/>
                <a:gd name="T65" fmla="*/ 145 h 183"/>
                <a:gd name="T66" fmla="*/ 191 w 232"/>
                <a:gd name="T67" fmla="*/ 151 h 183"/>
                <a:gd name="T68" fmla="*/ 179 w 232"/>
                <a:gd name="T69" fmla="*/ 151 h 183"/>
                <a:gd name="T70" fmla="*/ 170 w 232"/>
                <a:gd name="T71" fmla="*/ 150 h 183"/>
                <a:gd name="T72" fmla="*/ 167 w 232"/>
                <a:gd name="T73" fmla="*/ 147 h 183"/>
                <a:gd name="T74" fmla="*/ 155 w 232"/>
                <a:gd name="T75" fmla="*/ 146 h 183"/>
                <a:gd name="T76" fmla="*/ 146 w 232"/>
                <a:gd name="T77" fmla="*/ 147 h 183"/>
                <a:gd name="T78" fmla="*/ 137 w 232"/>
                <a:gd name="T79" fmla="*/ 150 h 183"/>
                <a:gd name="T80" fmla="*/ 131 w 232"/>
                <a:gd name="T81" fmla="*/ 157 h 183"/>
                <a:gd name="T82" fmla="*/ 125 w 232"/>
                <a:gd name="T83" fmla="*/ 165 h 183"/>
                <a:gd name="T84" fmla="*/ 120 w 232"/>
                <a:gd name="T85" fmla="*/ 173 h 183"/>
                <a:gd name="T86" fmla="*/ 109 w 232"/>
                <a:gd name="T87" fmla="*/ 175 h 183"/>
                <a:gd name="T88" fmla="*/ 106 w 232"/>
                <a:gd name="T89" fmla="*/ 178 h 183"/>
                <a:gd name="T90" fmla="*/ 89 w 232"/>
                <a:gd name="T91" fmla="*/ 175 h 183"/>
                <a:gd name="T92" fmla="*/ 74 w 232"/>
                <a:gd name="T93" fmla="*/ 181 h 183"/>
                <a:gd name="T94" fmla="*/ 47 w 232"/>
                <a:gd name="T95" fmla="*/ 180 h 183"/>
                <a:gd name="T96" fmla="*/ 34 w 232"/>
                <a:gd name="T97" fmla="*/ 175 h 183"/>
                <a:gd name="T98" fmla="*/ 23 w 232"/>
                <a:gd name="T99" fmla="*/ 172 h 183"/>
                <a:gd name="T100" fmla="*/ 17 w 232"/>
                <a:gd name="T101" fmla="*/ 155 h 183"/>
                <a:gd name="T102" fmla="*/ 11 w 232"/>
                <a:gd name="T103" fmla="*/ 150 h 183"/>
                <a:gd name="T104" fmla="*/ 4 w 232"/>
                <a:gd name="T105" fmla="*/ 127 h 183"/>
                <a:gd name="T106" fmla="*/ 8 w 232"/>
                <a:gd name="T107" fmla="*/ 121 h 183"/>
                <a:gd name="T108" fmla="*/ 7 w 232"/>
                <a:gd name="T109" fmla="*/ 114 h 183"/>
                <a:gd name="T110" fmla="*/ 4 w 232"/>
                <a:gd name="T111" fmla="*/ 109 h 183"/>
                <a:gd name="T112" fmla="*/ 0 w 232"/>
                <a:gd name="T113" fmla="*/ 99 h 183"/>
                <a:gd name="T114" fmla="*/ 9 w 232"/>
                <a:gd name="T115" fmla="*/ 94 h 183"/>
                <a:gd name="T116" fmla="*/ 6 w 232"/>
                <a:gd name="T117" fmla="*/ 73 h 183"/>
                <a:gd name="T118" fmla="*/ 9 w 232"/>
                <a:gd name="T119" fmla="*/ 6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" h="183">
                  <a:moveTo>
                    <a:pt x="11" y="60"/>
                  </a:moveTo>
                  <a:lnTo>
                    <a:pt x="13" y="62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8" y="60"/>
                  </a:lnTo>
                  <a:lnTo>
                    <a:pt x="19" y="61"/>
                  </a:lnTo>
                  <a:lnTo>
                    <a:pt x="21" y="62"/>
                  </a:lnTo>
                  <a:lnTo>
                    <a:pt x="22" y="63"/>
                  </a:lnTo>
                  <a:lnTo>
                    <a:pt x="23" y="62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9" y="53"/>
                  </a:lnTo>
                  <a:lnTo>
                    <a:pt x="28" y="52"/>
                  </a:lnTo>
                  <a:lnTo>
                    <a:pt x="27" y="48"/>
                  </a:lnTo>
                  <a:lnTo>
                    <a:pt x="28" y="45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31" y="35"/>
                  </a:lnTo>
                  <a:lnTo>
                    <a:pt x="34" y="33"/>
                  </a:lnTo>
                  <a:lnTo>
                    <a:pt x="41" y="31"/>
                  </a:lnTo>
                  <a:lnTo>
                    <a:pt x="48" y="28"/>
                  </a:lnTo>
                  <a:lnTo>
                    <a:pt x="51" y="27"/>
                  </a:lnTo>
                  <a:lnTo>
                    <a:pt x="53" y="26"/>
                  </a:lnTo>
                  <a:lnTo>
                    <a:pt x="54" y="25"/>
                  </a:lnTo>
                  <a:lnTo>
                    <a:pt x="57" y="22"/>
                  </a:lnTo>
                  <a:lnTo>
                    <a:pt x="59" y="20"/>
                  </a:lnTo>
                  <a:lnTo>
                    <a:pt x="60" y="20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5" y="24"/>
                  </a:lnTo>
                  <a:lnTo>
                    <a:pt x="69" y="27"/>
                  </a:lnTo>
                  <a:lnTo>
                    <a:pt x="70" y="30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2" y="32"/>
                  </a:lnTo>
                  <a:lnTo>
                    <a:pt x="72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7" y="32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1" y="15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4"/>
                  </a:lnTo>
                  <a:lnTo>
                    <a:pt x="95" y="15"/>
                  </a:lnTo>
                  <a:lnTo>
                    <a:pt x="97" y="15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7" y="15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3" y="15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25" y="7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1" y="7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40" y="7"/>
                  </a:lnTo>
                  <a:lnTo>
                    <a:pt x="143" y="7"/>
                  </a:lnTo>
                  <a:lnTo>
                    <a:pt x="145" y="7"/>
                  </a:lnTo>
                  <a:lnTo>
                    <a:pt x="146" y="7"/>
                  </a:lnTo>
                  <a:lnTo>
                    <a:pt x="149" y="7"/>
                  </a:lnTo>
                  <a:lnTo>
                    <a:pt x="161" y="2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6" y="2"/>
                  </a:lnTo>
                  <a:lnTo>
                    <a:pt x="166" y="3"/>
                  </a:lnTo>
                  <a:lnTo>
                    <a:pt x="167" y="5"/>
                  </a:lnTo>
                  <a:lnTo>
                    <a:pt x="168" y="6"/>
                  </a:lnTo>
                  <a:lnTo>
                    <a:pt x="170" y="7"/>
                  </a:lnTo>
                  <a:lnTo>
                    <a:pt x="172" y="7"/>
                  </a:lnTo>
                  <a:lnTo>
                    <a:pt x="180" y="19"/>
                  </a:lnTo>
                  <a:lnTo>
                    <a:pt x="184" y="21"/>
                  </a:lnTo>
                  <a:lnTo>
                    <a:pt x="185" y="25"/>
                  </a:lnTo>
                  <a:lnTo>
                    <a:pt x="186" y="26"/>
                  </a:lnTo>
                  <a:lnTo>
                    <a:pt x="186" y="27"/>
                  </a:lnTo>
                  <a:lnTo>
                    <a:pt x="189" y="29"/>
                  </a:lnTo>
                  <a:lnTo>
                    <a:pt x="197" y="34"/>
                  </a:lnTo>
                  <a:lnTo>
                    <a:pt x="197" y="35"/>
                  </a:lnTo>
                  <a:lnTo>
                    <a:pt x="202" y="37"/>
                  </a:lnTo>
                  <a:lnTo>
                    <a:pt x="204" y="37"/>
                  </a:lnTo>
                  <a:lnTo>
                    <a:pt x="204" y="38"/>
                  </a:lnTo>
                  <a:lnTo>
                    <a:pt x="205" y="38"/>
                  </a:lnTo>
                  <a:lnTo>
                    <a:pt x="205" y="39"/>
                  </a:lnTo>
                  <a:lnTo>
                    <a:pt x="206" y="39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2"/>
                  </a:lnTo>
                  <a:lnTo>
                    <a:pt x="215" y="42"/>
                  </a:lnTo>
                  <a:lnTo>
                    <a:pt x="215" y="42"/>
                  </a:lnTo>
                  <a:lnTo>
                    <a:pt x="216" y="42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3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18" y="47"/>
                  </a:lnTo>
                  <a:lnTo>
                    <a:pt x="218" y="48"/>
                  </a:lnTo>
                  <a:lnTo>
                    <a:pt x="218" y="50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0"/>
                  </a:lnTo>
                  <a:lnTo>
                    <a:pt x="221" y="60"/>
                  </a:lnTo>
                  <a:lnTo>
                    <a:pt x="221" y="61"/>
                  </a:lnTo>
                  <a:lnTo>
                    <a:pt x="221" y="61"/>
                  </a:lnTo>
                  <a:lnTo>
                    <a:pt x="222" y="61"/>
                  </a:lnTo>
                  <a:lnTo>
                    <a:pt x="222" y="63"/>
                  </a:lnTo>
                  <a:lnTo>
                    <a:pt x="223" y="67"/>
                  </a:lnTo>
                  <a:lnTo>
                    <a:pt x="226" y="72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0" y="73"/>
                  </a:lnTo>
                  <a:lnTo>
                    <a:pt x="232" y="76"/>
                  </a:lnTo>
                  <a:lnTo>
                    <a:pt x="232" y="79"/>
                  </a:lnTo>
                  <a:lnTo>
                    <a:pt x="231" y="81"/>
                  </a:lnTo>
                  <a:lnTo>
                    <a:pt x="229" y="84"/>
                  </a:lnTo>
                  <a:lnTo>
                    <a:pt x="228" y="85"/>
                  </a:lnTo>
                  <a:lnTo>
                    <a:pt x="228" y="86"/>
                  </a:lnTo>
                  <a:lnTo>
                    <a:pt x="227" y="87"/>
                  </a:lnTo>
                  <a:lnTo>
                    <a:pt x="227" y="87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3"/>
                  </a:lnTo>
                  <a:lnTo>
                    <a:pt x="225" y="95"/>
                  </a:lnTo>
                  <a:lnTo>
                    <a:pt x="225" y="96"/>
                  </a:lnTo>
                  <a:lnTo>
                    <a:pt x="226" y="97"/>
                  </a:lnTo>
                  <a:lnTo>
                    <a:pt x="227" y="97"/>
                  </a:lnTo>
                  <a:lnTo>
                    <a:pt x="226" y="98"/>
                  </a:lnTo>
                  <a:lnTo>
                    <a:pt x="226" y="100"/>
                  </a:lnTo>
                  <a:lnTo>
                    <a:pt x="226" y="102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7" y="112"/>
                  </a:lnTo>
                  <a:lnTo>
                    <a:pt x="227" y="113"/>
                  </a:lnTo>
                  <a:lnTo>
                    <a:pt x="227" y="114"/>
                  </a:lnTo>
                  <a:lnTo>
                    <a:pt x="226" y="115"/>
                  </a:lnTo>
                  <a:lnTo>
                    <a:pt x="225" y="115"/>
                  </a:lnTo>
                  <a:lnTo>
                    <a:pt x="226" y="118"/>
                  </a:lnTo>
                  <a:lnTo>
                    <a:pt x="226" y="121"/>
                  </a:lnTo>
                  <a:lnTo>
                    <a:pt x="226" y="123"/>
                  </a:lnTo>
                  <a:lnTo>
                    <a:pt x="223" y="125"/>
                  </a:lnTo>
                  <a:lnTo>
                    <a:pt x="215" y="124"/>
                  </a:lnTo>
                  <a:lnTo>
                    <a:pt x="213" y="124"/>
                  </a:lnTo>
                  <a:lnTo>
                    <a:pt x="211" y="125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08" y="130"/>
                  </a:lnTo>
                  <a:lnTo>
                    <a:pt x="208" y="131"/>
                  </a:lnTo>
                  <a:lnTo>
                    <a:pt x="207" y="140"/>
                  </a:lnTo>
                  <a:lnTo>
                    <a:pt x="206" y="145"/>
                  </a:lnTo>
                  <a:lnTo>
                    <a:pt x="205" y="147"/>
                  </a:lnTo>
                  <a:lnTo>
                    <a:pt x="204" y="148"/>
                  </a:lnTo>
                  <a:lnTo>
                    <a:pt x="203" y="147"/>
                  </a:lnTo>
                  <a:lnTo>
                    <a:pt x="202" y="146"/>
                  </a:lnTo>
                  <a:lnTo>
                    <a:pt x="201" y="145"/>
                  </a:lnTo>
                  <a:lnTo>
                    <a:pt x="200" y="145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199" y="143"/>
                  </a:lnTo>
                  <a:lnTo>
                    <a:pt x="197" y="144"/>
                  </a:lnTo>
                  <a:lnTo>
                    <a:pt x="197" y="145"/>
                  </a:lnTo>
                  <a:lnTo>
                    <a:pt x="197" y="145"/>
                  </a:lnTo>
                  <a:lnTo>
                    <a:pt x="197" y="146"/>
                  </a:lnTo>
                  <a:lnTo>
                    <a:pt x="196" y="149"/>
                  </a:lnTo>
                  <a:lnTo>
                    <a:pt x="194" y="150"/>
                  </a:lnTo>
                  <a:lnTo>
                    <a:pt x="193" y="150"/>
                  </a:lnTo>
                  <a:lnTo>
                    <a:pt x="192" y="151"/>
                  </a:lnTo>
                  <a:lnTo>
                    <a:pt x="191" y="151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4" y="151"/>
                  </a:lnTo>
                  <a:lnTo>
                    <a:pt x="183" y="151"/>
                  </a:lnTo>
                  <a:lnTo>
                    <a:pt x="181" y="151"/>
                  </a:lnTo>
                  <a:lnTo>
                    <a:pt x="179" y="151"/>
                  </a:lnTo>
                  <a:lnTo>
                    <a:pt x="178" y="151"/>
                  </a:lnTo>
                  <a:lnTo>
                    <a:pt x="176" y="150"/>
                  </a:lnTo>
                  <a:lnTo>
                    <a:pt x="175" y="149"/>
                  </a:lnTo>
                  <a:lnTo>
                    <a:pt x="173" y="149"/>
                  </a:lnTo>
                  <a:lnTo>
                    <a:pt x="172" y="150"/>
                  </a:lnTo>
                  <a:lnTo>
                    <a:pt x="170" y="150"/>
                  </a:lnTo>
                  <a:lnTo>
                    <a:pt x="169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48"/>
                  </a:lnTo>
                  <a:lnTo>
                    <a:pt x="168" y="147"/>
                  </a:lnTo>
                  <a:lnTo>
                    <a:pt x="167" y="147"/>
                  </a:lnTo>
                  <a:lnTo>
                    <a:pt x="164" y="147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59" y="145"/>
                  </a:lnTo>
                  <a:lnTo>
                    <a:pt x="157" y="145"/>
                  </a:lnTo>
                  <a:lnTo>
                    <a:pt x="155" y="146"/>
                  </a:lnTo>
                  <a:lnTo>
                    <a:pt x="152" y="150"/>
                  </a:lnTo>
                  <a:lnTo>
                    <a:pt x="150" y="151"/>
                  </a:lnTo>
                  <a:lnTo>
                    <a:pt x="149" y="150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7"/>
                  </a:lnTo>
                  <a:lnTo>
                    <a:pt x="146" y="147"/>
                  </a:lnTo>
                  <a:lnTo>
                    <a:pt x="145" y="146"/>
                  </a:lnTo>
                  <a:lnTo>
                    <a:pt x="144" y="147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37" y="150"/>
                  </a:lnTo>
                  <a:lnTo>
                    <a:pt x="135" y="151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4"/>
                  </a:lnTo>
                  <a:lnTo>
                    <a:pt x="131" y="155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0" y="160"/>
                  </a:lnTo>
                  <a:lnTo>
                    <a:pt x="126" y="163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2" y="168"/>
                  </a:lnTo>
                  <a:lnTo>
                    <a:pt x="121" y="169"/>
                  </a:lnTo>
                  <a:lnTo>
                    <a:pt x="121" y="170"/>
                  </a:lnTo>
                  <a:lnTo>
                    <a:pt x="121" y="171"/>
                  </a:lnTo>
                  <a:lnTo>
                    <a:pt x="120" y="173"/>
                  </a:lnTo>
                  <a:lnTo>
                    <a:pt x="119" y="174"/>
                  </a:lnTo>
                  <a:lnTo>
                    <a:pt x="119" y="174"/>
                  </a:lnTo>
                  <a:lnTo>
                    <a:pt x="117" y="175"/>
                  </a:lnTo>
                  <a:lnTo>
                    <a:pt x="113" y="174"/>
                  </a:lnTo>
                  <a:lnTo>
                    <a:pt x="110" y="175"/>
                  </a:lnTo>
                  <a:lnTo>
                    <a:pt x="109" y="175"/>
                  </a:lnTo>
                  <a:lnTo>
                    <a:pt x="109" y="176"/>
                  </a:lnTo>
                  <a:lnTo>
                    <a:pt x="109" y="177"/>
                  </a:lnTo>
                  <a:lnTo>
                    <a:pt x="108" y="17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6" y="178"/>
                  </a:lnTo>
                  <a:lnTo>
                    <a:pt x="104" y="181"/>
                  </a:lnTo>
                  <a:lnTo>
                    <a:pt x="103" y="181"/>
                  </a:lnTo>
                  <a:lnTo>
                    <a:pt x="101" y="181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89" y="175"/>
                  </a:lnTo>
                  <a:lnTo>
                    <a:pt x="87" y="175"/>
                  </a:lnTo>
                  <a:lnTo>
                    <a:pt x="85" y="176"/>
                  </a:lnTo>
                  <a:lnTo>
                    <a:pt x="82" y="180"/>
                  </a:lnTo>
                  <a:lnTo>
                    <a:pt x="80" y="181"/>
                  </a:lnTo>
                  <a:lnTo>
                    <a:pt x="77" y="181"/>
                  </a:lnTo>
                  <a:lnTo>
                    <a:pt x="74" y="181"/>
                  </a:lnTo>
                  <a:lnTo>
                    <a:pt x="72" y="181"/>
                  </a:lnTo>
                  <a:lnTo>
                    <a:pt x="70" y="181"/>
                  </a:lnTo>
                  <a:lnTo>
                    <a:pt x="67" y="181"/>
                  </a:lnTo>
                  <a:lnTo>
                    <a:pt x="60" y="182"/>
                  </a:lnTo>
                  <a:lnTo>
                    <a:pt x="47" y="183"/>
                  </a:lnTo>
                  <a:lnTo>
                    <a:pt x="47" y="180"/>
                  </a:lnTo>
                  <a:lnTo>
                    <a:pt x="47" y="177"/>
                  </a:lnTo>
                  <a:lnTo>
                    <a:pt x="45" y="176"/>
                  </a:lnTo>
                  <a:lnTo>
                    <a:pt x="41" y="175"/>
                  </a:lnTo>
                  <a:lnTo>
                    <a:pt x="35" y="174"/>
                  </a:lnTo>
                  <a:lnTo>
                    <a:pt x="35" y="174"/>
                  </a:lnTo>
                  <a:lnTo>
                    <a:pt x="34" y="175"/>
                  </a:lnTo>
                  <a:lnTo>
                    <a:pt x="31" y="177"/>
                  </a:lnTo>
                  <a:lnTo>
                    <a:pt x="29" y="177"/>
                  </a:lnTo>
                  <a:lnTo>
                    <a:pt x="27" y="177"/>
                  </a:lnTo>
                  <a:lnTo>
                    <a:pt x="26" y="176"/>
                  </a:lnTo>
                  <a:lnTo>
                    <a:pt x="25" y="175"/>
                  </a:lnTo>
                  <a:lnTo>
                    <a:pt x="23" y="172"/>
                  </a:lnTo>
                  <a:lnTo>
                    <a:pt x="22" y="165"/>
                  </a:lnTo>
                  <a:lnTo>
                    <a:pt x="20" y="157"/>
                  </a:lnTo>
                  <a:lnTo>
                    <a:pt x="19" y="156"/>
                  </a:lnTo>
                  <a:lnTo>
                    <a:pt x="18" y="155"/>
                  </a:lnTo>
                  <a:lnTo>
                    <a:pt x="17" y="155"/>
                  </a:lnTo>
                  <a:lnTo>
                    <a:pt x="17" y="155"/>
                  </a:lnTo>
                  <a:lnTo>
                    <a:pt x="16" y="155"/>
                  </a:lnTo>
                  <a:lnTo>
                    <a:pt x="15" y="155"/>
                  </a:lnTo>
                  <a:lnTo>
                    <a:pt x="14" y="155"/>
                  </a:lnTo>
                  <a:lnTo>
                    <a:pt x="12" y="154"/>
                  </a:lnTo>
                  <a:lnTo>
                    <a:pt x="11" y="152"/>
                  </a:lnTo>
                  <a:lnTo>
                    <a:pt x="11" y="150"/>
                  </a:lnTo>
                  <a:lnTo>
                    <a:pt x="11" y="147"/>
                  </a:lnTo>
                  <a:lnTo>
                    <a:pt x="10" y="145"/>
                  </a:lnTo>
                  <a:lnTo>
                    <a:pt x="6" y="139"/>
                  </a:lnTo>
                  <a:lnTo>
                    <a:pt x="5" y="137"/>
                  </a:lnTo>
                  <a:lnTo>
                    <a:pt x="4" y="130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4"/>
                  </a:lnTo>
                  <a:lnTo>
                    <a:pt x="5" y="124"/>
                  </a:lnTo>
                  <a:lnTo>
                    <a:pt x="6" y="123"/>
                  </a:lnTo>
                  <a:lnTo>
                    <a:pt x="7" y="122"/>
                  </a:lnTo>
                  <a:lnTo>
                    <a:pt x="8" y="121"/>
                  </a:lnTo>
                  <a:lnTo>
                    <a:pt x="9" y="118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1" y="106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6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6" y="88"/>
                  </a:lnTo>
                  <a:lnTo>
                    <a:pt x="6" y="85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6" y="73"/>
                  </a:lnTo>
                  <a:lnTo>
                    <a:pt x="7" y="73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1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0" name="Freeform 71">
              <a:extLst>
                <a:ext uri="{FF2B5EF4-FFF2-40B4-BE49-F238E27FC236}">
                  <a16:creationId xmlns:a16="http://schemas.microsoft.com/office/drawing/2014/main" id="{E04A7F88-6FB1-3A26-A3D5-90E33DE6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772" y="4135654"/>
              <a:ext cx="223663" cy="511028"/>
            </a:xfrm>
            <a:custGeom>
              <a:avLst/>
              <a:gdLst>
                <a:gd name="T0" fmla="*/ 112 w 158"/>
                <a:gd name="T1" fmla="*/ 108 h 361"/>
                <a:gd name="T2" fmla="*/ 113 w 158"/>
                <a:gd name="T3" fmla="*/ 131 h 361"/>
                <a:gd name="T4" fmla="*/ 108 w 158"/>
                <a:gd name="T5" fmla="*/ 142 h 361"/>
                <a:gd name="T6" fmla="*/ 114 w 158"/>
                <a:gd name="T7" fmla="*/ 152 h 361"/>
                <a:gd name="T8" fmla="*/ 110 w 158"/>
                <a:gd name="T9" fmla="*/ 172 h 361"/>
                <a:gd name="T10" fmla="*/ 121 w 158"/>
                <a:gd name="T11" fmla="*/ 190 h 361"/>
                <a:gd name="T12" fmla="*/ 132 w 158"/>
                <a:gd name="T13" fmla="*/ 212 h 361"/>
                <a:gd name="T14" fmla="*/ 152 w 158"/>
                <a:gd name="T15" fmla="*/ 218 h 361"/>
                <a:gd name="T16" fmla="*/ 158 w 158"/>
                <a:gd name="T17" fmla="*/ 237 h 361"/>
                <a:gd name="T18" fmla="*/ 157 w 158"/>
                <a:gd name="T19" fmla="*/ 253 h 361"/>
                <a:gd name="T20" fmla="*/ 151 w 158"/>
                <a:gd name="T21" fmla="*/ 261 h 361"/>
                <a:gd name="T22" fmla="*/ 138 w 158"/>
                <a:gd name="T23" fmla="*/ 267 h 361"/>
                <a:gd name="T24" fmla="*/ 132 w 158"/>
                <a:gd name="T25" fmla="*/ 282 h 361"/>
                <a:gd name="T26" fmla="*/ 127 w 158"/>
                <a:gd name="T27" fmla="*/ 296 h 361"/>
                <a:gd name="T28" fmla="*/ 121 w 158"/>
                <a:gd name="T29" fmla="*/ 309 h 361"/>
                <a:gd name="T30" fmla="*/ 100 w 158"/>
                <a:gd name="T31" fmla="*/ 315 h 361"/>
                <a:gd name="T32" fmla="*/ 97 w 158"/>
                <a:gd name="T33" fmla="*/ 331 h 361"/>
                <a:gd name="T34" fmla="*/ 91 w 158"/>
                <a:gd name="T35" fmla="*/ 342 h 361"/>
                <a:gd name="T36" fmla="*/ 92 w 158"/>
                <a:gd name="T37" fmla="*/ 349 h 361"/>
                <a:gd name="T38" fmla="*/ 86 w 158"/>
                <a:gd name="T39" fmla="*/ 358 h 361"/>
                <a:gd name="T40" fmla="*/ 74 w 158"/>
                <a:gd name="T41" fmla="*/ 355 h 361"/>
                <a:gd name="T42" fmla="*/ 64 w 158"/>
                <a:gd name="T43" fmla="*/ 348 h 361"/>
                <a:gd name="T44" fmla="*/ 62 w 158"/>
                <a:gd name="T45" fmla="*/ 332 h 361"/>
                <a:gd name="T46" fmla="*/ 58 w 158"/>
                <a:gd name="T47" fmla="*/ 324 h 361"/>
                <a:gd name="T48" fmla="*/ 45 w 158"/>
                <a:gd name="T49" fmla="*/ 309 h 361"/>
                <a:gd name="T50" fmla="*/ 34 w 158"/>
                <a:gd name="T51" fmla="*/ 303 h 361"/>
                <a:gd name="T52" fmla="*/ 6 w 158"/>
                <a:gd name="T53" fmla="*/ 274 h 361"/>
                <a:gd name="T54" fmla="*/ 11 w 158"/>
                <a:gd name="T55" fmla="*/ 273 h 361"/>
                <a:gd name="T56" fmla="*/ 19 w 158"/>
                <a:gd name="T57" fmla="*/ 265 h 361"/>
                <a:gd name="T58" fmla="*/ 13 w 158"/>
                <a:gd name="T59" fmla="*/ 257 h 361"/>
                <a:gd name="T60" fmla="*/ 9 w 158"/>
                <a:gd name="T61" fmla="*/ 252 h 361"/>
                <a:gd name="T62" fmla="*/ 8 w 158"/>
                <a:gd name="T63" fmla="*/ 225 h 361"/>
                <a:gd name="T64" fmla="*/ 12 w 158"/>
                <a:gd name="T65" fmla="*/ 216 h 361"/>
                <a:gd name="T66" fmla="*/ 15 w 158"/>
                <a:gd name="T67" fmla="*/ 206 h 361"/>
                <a:gd name="T68" fmla="*/ 16 w 158"/>
                <a:gd name="T69" fmla="*/ 213 h 361"/>
                <a:gd name="T70" fmla="*/ 16 w 158"/>
                <a:gd name="T71" fmla="*/ 209 h 361"/>
                <a:gd name="T72" fmla="*/ 15 w 158"/>
                <a:gd name="T73" fmla="*/ 198 h 361"/>
                <a:gd name="T74" fmla="*/ 17 w 158"/>
                <a:gd name="T75" fmla="*/ 179 h 361"/>
                <a:gd name="T76" fmla="*/ 14 w 158"/>
                <a:gd name="T77" fmla="*/ 162 h 361"/>
                <a:gd name="T78" fmla="*/ 15 w 158"/>
                <a:gd name="T79" fmla="*/ 150 h 361"/>
                <a:gd name="T80" fmla="*/ 17 w 158"/>
                <a:gd name="T81" fmla="*/ 133 h 361"/>
                <a:gd name="T82" fmla="*/ 30 w 158"/>
                <a:gd name="T83" fmla="*/ 127 h 361"/>
                <a:gd name="T84" fmla="*/ 26 w 158"/>
                <a:gd name="T85" fmla="*/ 109 h 361"/>
                <a:gd name="T86" fmla="*/ 8 w 158"/>
                <a:gd name="T87" fmla="*/ 97 h 361"/>
                <a:gd name="T88" fmla="*/ 7 w 158"/>
                <a:gd name="T89" fmla="*/ 84 h 361"/>
                <a:gd name="T90" fmla="*/ 8 w 158"/>
                <a:gd name="T91" fmla="*/ 72 h 361"/>
                <a:gd name="T92" fmla="*/ 11 w 158"/>
                <a:gd name="T93" fmla="*/ 40 h 361"/>
                <a:gd name="T94" fmla="*/ 22 w 158"/>
                <a:gd name="T95" fmla="*/ 24 h 361"/>
                <a:gd name="T96" fmla="*/ 30 w 158"/>
                <a:gd name="T97" fmla="*/ 8 h 361"/>
                <a:gd name="T98" fmla="*/ 43 w 158"/>
                <a:gd name="T99" fmla="*/ 7 h 361"/>
                <a:gd name="T100" fmla="*/ 46 w 158"/>
                <a:gd name="T101" fmla="*/ 22 h 361"/>
                <a:gd name="T102" fmla="*/ 63 w 158"/>
                <a:gd name="T103" fmla="*/ 18 h 361"/>
                <a:gd name="T104" fmla="*/ 83 w 158"/>
                <a:gd name="T105" fmla="*/ 27 h 361"/>
                <a:gd name="T106" fmla="*/ 86 w 158"/>
                <a:gd name="T107" fmla="*/ 37 h 361"/>
                <a:gd name="T108" fmla="*/ 110 w 158"/>
                <a:gd name="T109" fmla="*/ 54 h 361"/>
                <a:gd name="T110" fmla="*/ 119 w 158"/>
                <a:gd name="T111" fmla="*/ 8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361">
                  <a:moveTo>
                    <a:pt x="116" y="95"/>
                  </a:moveTo>
                  <a:lnTo>
                    <a:pt x="114" y="96"/>
                  </a:lnTo>
                  <a:lnTo>
                    <a:pt x="114" y="98"/>
                  </a:lnTo>
                  <a:lnTo>
                    <a:pt x="114" y="99"/>
                  </a:lnTo>
                  <a:lnTo>
                    <a:pt x="115" y="102"/>
                  </a:lnTo>
                  <a:lnTo>
                    <a:pt x="115" y="103"/>
                  </a:lnTo>
                  <a:lnTo>
                    <a:pt x="115" y="104"/>
                  </a:lnTo>
                  <a:lnTo>
                    <a:pt x="115" y="106"/>
                  </a:lnTo>
                  <a:lnTo>
                    <a:pt x="112" y="108"/>
                  </a:lnTo>
                  <a:lnTo>
                    <a:pt x="111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11" y="120"/>
                  </a:lnTo>
                  <a:lnTo>
                    <a:pt x="111" y="123"/>
                  </a:lnTo>
                  <a:lnTo>
                    <a:pt x="114" y="128"/>
                  </a:lnTo>
                  <a:lnTo>
                    <a:pt x="114" y="129"/>
                  </a:lnTo>
                  <a:lnTo>
                    <a:pt x="114" y="130"/>
                  </a:lnTo>
                  <a:lnTo>
                    <a:pt x="113" y="131"/>
                  </a:lnTo>
                  <a:lnTo>
                    <a:pt x="112" y="132"/>
                  </a:lnTo>
                  <a:lnTo>
                    <a:pt x="111" y="132"/>
                  </a:lnTo>
                  <a:lnTo>
                    <a:pt x="110" y="133"/>
                  </a:lnTo>
                  <a:lnTo>
                    <a:pt x="105" y="134"/>
                  </a:lnTo>
                  <a:lnTo>
                    <a:pt x="105" y="136"/>
                  </a:lnTo>
                  <a:lnTo>
                    <a:pt x="105" y="138"/>
                  </a:lnTo>
                  <a:lnTo>
                    <a:pt x="106" y="141"/>
                  </a:lnTo>
                  <a:lnTo>
                    <a:pt x="107" y="141"/>
                  </a:lnTo>
                  <a:lnTo>
                    <a:pt x="108" y="142"/>
                  </a:lnTo>
                  <a:lnTo>
                    <a:pt x="109" y="144"/>
                  </a:lnTo>
                  <a:lnTo>
                    <a:pt x="110" y="145"/>
                  </a:lnTo>
                  <a:lnTo>
                    <a:pt x="110" y="147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2" y="149"/>
                  </a:lnTo>
                  <a:lnTo>
                    <a:pt x="114" y="150"/>
                  </a:lnTo>
                  <a:lnTo>
                    <a:pt x="114" y="151"/>
                  </a:lnTo>
                  <a:lnTo>
                    <a:pt x="114" y="152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2" y="157"/>
                  </a:lnTo>
                  <a:lnTo>
                    <a:pt x="111" y="158"/>
                  </a:lnTo>
                  <a:lnTo>
                    <a:pt x="110" y="159"/>
                  </a:lnTo>
                  <a:lnTo>
                    <a:pt x="109" y="159"/>
                  </a:lnTo>
                  <a:lnTo>
                    <a:pt x="109" y="162"/>
                  </a:lnTo>
                  <a:lnTo>
                    <a:pt x="109" y="165"/>
                  </a:lnTo>
                  <a:lnTo>
                    <a:pt x="110" y="172"/>
                  </a:lnTo>
                  <a:lnTo>
                    <a:pt x="111" y="174"/>
                  </a:lnTo>
                  <a:lnTo>
                    <a:pt x="115" y="180"/>
                  </a:lnTo>
                  <a:lnTo>
                    <a:pt x="116" y="182"/>
                  </a:lnTo>
                  <a:lnTo>
                    <a:pt x="116" y="185"/>
                  </a:lnTo>
                  <a:lnTo>
                    <a:pt x="116" y="187"/>
                  </a:lnTo>
                  <a:lnTo>
                    <a:pt x="117" y="189"/>
                  </a:lnTo>
                  <a:lnTo>
                    <a:pt x="119" y="190"/>
                  </a:lnTo>
                  <a:lnTo>
                    <a:pt x="120" y="190"/>
                  </a:lnTo>
                  <a:lnTo>
                    <a:pt x="121" y="190"/>
                  </a:lnTo>
                  <a:lnTo>
                    <a:pt x="122" y="190"/>
                  </a:lnTo>
                  <a:lnTo>
                    <a:pt x="123" y="190"/>
                  </a:lnTo>
                  <a:lnTo>
                    <a:pt x="124" y="191"/>
                  </a:lnTo>
                  <a:lnTo>
                    <a:pt x="125" y="192"/>
                  </a:lnTo>
                  <a:lnTo>
                    <a:pt x="127" y="200"/>
                  </a:lnTo>
                  <a:lnTo>
                    <a:pt x="128" y="207"/>
                  </a:lnTo>
                  <a:lnTo>
                    <a:pt x="130" y="210"/>
                  </a:lnTo>
                  <a:lnTo>
                    <a:pt x="131" y="211"/>
                  </a:lnTo>
                  <a:lnTo>
                    <a:pt x="132" y="212"/>
                  </a:lnTo>
                  <a:lnTo>
                    <a:pt x="134" y="212"/>
                  </a:lnTo>
                  <a:lnTo>
                    <a:pt x="136" y="212"/>
                  </a:lnTo>
                  <a:lnTo>
                    <a:pt x="139" y="210"/>
                  </a:lnTo>
                  <a:lnTo>
                    <a:pt x="140" y="209"/>
                  </a:lnTo>
                  <a:lnTo>
                    <a:pt x="146" y="210"/>
                  </a:lnTo>
                  <a:lnTo>
                    <a:pt x="150" y="211"/>
                  </a:lnTo>
                  <a:lnTo>
                    <a:pt x="152" y="212"/>
                  </a:lnTo>
                  <a:lnTo>
                    <a:pt x="152" y="215"/>
                  </a:lnTo>
                  <a:lnTo>
                    <a:pt x="152" y="218"/>
                  </a:lnTo>
                  <a:lnTo>
                    <a:pt x="152" y="223"/>
                  </a:lnTo>
                  <a:lnTo>
                    <a:pt x="152" y="226"/>
                  </a:lnTo>
                  <a:lnTo>
                    <a:pt x="151" y="228"/>
                  </a:lnTo>
                  <a:lnTo>
                    <a:pt x="152" y="229"/>
                  </a:lnTo>
                  <a:lnTo>
                    <a:pt x="152" y="229"/>
                  </a:lnTo>
                  <a:lnTo>
                    <a:pt x="152" y="230"/>
                  </a:lnTo>
                  <a:lnTo>
                    <a:pt x="152" y="231"/>
                  </a:lnTo>
                  <a:lnTo>
                    <a:pt x="155" y="234"/>
                  </a:lnTo>
                  <a:lnTo>
                    <a:pt x="158" y="237"/>
                  </a:lnTo>
                  <a:lnTo>
                    <a:pt x="158" y="239"/>
                  </a:lnTo>
                  <a:lnTo>
                    <a:pt x="158" y="241"/>
                  </a:lnTo>
                  <a:lnTo>
                    <a:pt x="158" y="243"/>
                  </a:lnTo>
                  <a:lnTo>
                    <a:pt x="158" y="245"/>
                  </a:lnTo>
                  <a:lnTo>
                    <a:pt x="158" y="249"/>
                  </a:lnTo>
                  <a:lnTo>
                    <a:pt x="158" y="251"/>
                  </a:lnTo>
                  <a:lnTo>
                    <a:pt x="158" y="252"/>
                  </a:lnTo>
                  <a:lnTo>
                    <a:pt x="158" y="253"/>
                  </a:lnTo>
                  <a:lnTo>
                    <a:pt x="157" y="253"/>
                  </a:lnTo>
                  <a:lnTo>
                    <a:pt x="156" y="254"/>
                  </a:lnTo>
                  <a:lnTo>
                    <a:pt x="155" y="255"/>
                  </a:lnTo>
                  <a:lnTo>
                    <a:pt x="154" y="255"/>
                  </a:lnTo>
                  <a:lnTo>
                    <a:pt x="154" y="257"/>
                  </a:lnTo>
                  <a:lnTo>
                    <a:pt x="152" y="257"/>
                  </a:lnTo>
                  <a:lnTo>
                    <a:pt x="152" y="258"/>
                  </a:lnTo>
                  <a:lnTo>
                    <a:pt x="152" y="259"/>
                  </a:lnTo>
                  <a:lnTo>
                    <a:pt x="152" y="260"/>
                  </a:lnTo>
                  <a:lnTo>
                    <a:pt x="151" y="261"/>
                  </a:lnTo>
                  <a:lnTo>
                    <a:pt x="150" y="263"/>
                  </a:lnTo>
                  <a:lnTo>
                    <a:pt x="147" y="265"/>
                  </a:lnTo>
                  <a:lnTo>
                    <a:pt x="146" y="264"/>
                  </a:lnTo>
                  <a:lnTo>
                    <a:pt x="144" y="263"/>
                  </a:lnTo>
                  <a:lnTo>
                    <a:pt x="141" y="263"/>
                  </a:lnTo>
                  <a:lnTo>
                    <a:pt x="140" y="264"/>
                  </a:lnTo>
                  <a:lnTo>
                    <a:pt x="140" y="265"/>
                  </a:lnTo>
                  <a:lnTo>
                    <a:pt x="139" y="265"/>
                  </a:lnTo>
                  <a:lnTo>
                    <a:pt x="138" y="267"/>
                  </a:lnTo>
                  <a:lnTo>
                    <a:pt x="135" y="268"/>
                  </a:lnTo>
                  <a:lnTo>
                    <a:pt x="134" y="269"/>
                  </a:lnTo>
                  <a:lnTo>
                    <a:pt x="134" y="270"/>
                  </a:lnTo>
                  <a:lnTo>
                    <a:pt x="135" y="273"/>
                  </a:lnTo>
                  <a:lnTo>
                    <a:pt x="135" y="274"/>
                  </a:lnTo>
                  <a:lnTo>
                    <a:pt x="134" y="276"/>
                  </a:lnTo>
                  <a:lnTo>
                    <a:pt x="134" y="277"/>
                  </a:lnTo>
                  <a:lnTo>
                    <a:pt x="134" y="278"/>
                  </a:lnTo>
                  <a:lnTo>
                    <a:pt x="132" y="282"/>
                  </a:lnTo>
                  <a:lnTo>
                    <a:pt x="132" y="283"/>
                  </a:lnTo>
                  <a:lnTo>
                    <a:pt x="131" y="283"/>
                  </a:lnTo>
                  <a:lnTo>
                    <a:pt x="130" y="283"/>
                  </a:lnTo>
                  <a:lnTo>
                    <a:pt x="129" y="284"/>
                  </a:lnTo>
                  <a:lnTo>
                    <a:pt x="128" y="286"/>
                  </a:lnTo>
                  <a:lnTo>
                    <a:pt x="128" y="289"/>
                  </a:lnTo>
                  <a:lnTo>
                    <a:pt x="128" y="291"/>
                  </a:lnTo>
                  <a:lnTo>
                    <a:pt x="128" y="293"/>
                  </a:lnTo>
                  <a:lnTo>
                    <a:pt x="127" y="296"/>
                  </a:lnTo>
                  <a:lnTo>
                    <a:pt x="125" y="297"/>
                  </a:lnTo>
                  <a:lnTo>
                    <a:pt x="125" y="298"/>
                  </a:lnTo>
                  <a:lnTo>
                    <a:pt x="125" y="300"/>
                  </a:lnTo>
                  <a:lnTo>
                    <a:pt x="126" y="302"/>
                  </a:lnTo>
                  <a:lnTo>
                    <a:pt x="126" y="303"/>
                  </a:lnTo>
                  <a:lnTo>
                    <a:pt x="124" y="307"/>
                  </a:lnTo>
                  <a:lnTo>
                    <a:pt x="123" y="307"/>
                  </a:lnTo>
                  <a:lnTo>
                    <a:pt x="123" y="308"/>
                  </a:lnTo>
                  <a:lnTo>
                    <a:pt x="121" y="309"/>
                  </a:lnTo>
                  <a:lnTo>
                    <a:pt x="117" y="311"/>
                  </a:lnTo>
                  <a:lnTo>
                    <a:pt x="116" y="311"/>
                  </a:lnTo>
                  <a:lnTo>
                    <a:pt x="110" y="310"/>
                  </a:lnTo>
                  <a:lnTo>
                    <a:pt x="109" y="311"/>
                  </a:lnTo>
                  <a:lnTo>
                    <a:pt x="107" y="312"/>
                  </a:lnTo>
                  <a:lnTo>
                    <a:pt x="104" y="311"/>
                  </a:lnTo>
                  <a:lnTo>
                    <a:pt x="103" y="312"/>
                  </a:lnTo>
                  <a:lnTo>
                    <a:pt x="101" y="313"/>
                  </a:lnTo>
                  <a:lnTo>
                    <a:pt x="100" y="315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98" y="319"/>
                  </a:lnTo>
                  <a:lnTo>
                    <a:pt x="93" y="319"/>
                  </a:lnTo>
                  <a:lnTo>
                    <a:pt x="92" y="320"/>
                  </a:lnTo>
                  <a:lnTo>
                    <a:pt x="92" y="321"/>
                  </a:lnTo>
                  <a:lnTo>
                    <a:pt x="94" y="328"/>
                  </a:lnTo>
                  <a:lnTo>
                    <a:pt x="94" y="329"/>
                  </a:lnTo>
                  <a:lnTo>
                    <a:pt x="97" y="331"/>
                  </a:lnTo>
                  <a:lnTo>
                    <a:pt x="101" y="337"/>
                  </a:lnTo>
                  <a:lnTo>
                    <a:pt x="101" y="340"/>
                  </a:lnTo>
                  <a:lnTo>
                    <a:pt x="100" y="343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6" y="343"/>
                  </a:lnTo>
                  <a:lnTo>
                    <a:pt x="92" y="342"/>
                  </a:lnTo>
                  <a:lnTo>
                    <a:pt x="92" y="341"/>
                  </a:lnTo>
                  <a:lnTo>
                    <a:pt x="91" y="342"/>
                  </a:lnTo>
                  <a:lnTo>
                    <a:pt x="90" y="343"/>
                  </a:lnTo>
                  <a:lnTo>
                    <a:pt x="91" y="343"/>
                  </a:lnTo>
                  <a:lnTo>
                    <a:pt x="91" y="344"/>
                  </a:lnTo>
                  <a:lnTo>
                    <a:pt x="91" y="345"/>
                  </a:lnTo>
                  <a:lnTo>
                    <a:pt x="90" y="346"/>
                  </a:lnTo>
                  <a:lnTo>
                    <a:pt x="90" y="347"/>
                  </a:lnTo>
                  <a:lnTo>
                    <a:pt x="91" y="347"/>
                  </a:lnTo>
                  <a:lnTo>
                    <a:pt x="91" y="348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50"/>
                  </a:lnTo>
                  <a:lnTo>
                    <a:pt x="92" y="352"/>
                  </a:lnTo>
                  <a:lnTo>
                    <a:pt x="91" y="353"/>
                  </a:lnTo>
                  <a:lnTo>
                    <a:pt x="89" y="355"/>
                  </a:lnTo>
                  <a:lnTo>
                    <a:pt x="88" y="355"/>
                  </a:lnTo>
                  <a:lnTo>
                    <a:pt x="87" y="358"/>
                  </a:lnTo>
                  <a:lnTo>
                    <a:pt x="86" y="358"/>
                  </a:lnTo>
                  <a:lnTo>
                    <a:pt x="86" y="357"/>
                  </a:lnTo>
                  <a:lnTo>
                    <a:pt x="85" y="358"/>
                  </a:lnTo>
                  <a:lnTo>
                    <a:pt x="84" y="358"/>
                  </a:lnTo>
                  <a:lnTo>
                    <a:pt x="84" y="360"/>
                  </a:lnTo>
                  <a:lnTo>
                    <a:pt x="83" y="361"/>
                  </a:lnTo>
                  <a:lnTo>
                    <a:pt x="82" y="361"/>
                  </a:lnTo>
                  <a:lnTo>
                    <a:pt x="80" y="361"/>
                  </a:lnTo>
                  <a:lnTo>
                    <a:pt x="78" y="358"/>
                  </a:lnTo>
                  <a:lnTo>
                    <a:pt x="74" y="355"/>
                  </a:lnTo>
                  <a:lnTo>
                    <a:pt x="70" y="355"/>
                  </a:lnTo>
                  <a:lnTo>
                    <a:pt x="67" y="354"/>
                  </a:lnTo>
                  <a:lnTo>
                    <a:pt x="65" y="355"/>
                  </a:lnTo>
                  <a:lnTo>
                    <a:pt x="65" y="355"/>
                  </a:lnTo>
                  <a:lnTo>
                    <a:pt x="64" y="355"/>
                  </a:lnTo>
                  <a:lnTo>
                    <a:pt x="64" y="354"/>
                  </a:lnTo>
                  <a:lnTo>
                    <a:pt x="64" y="352"/>
                  </a:lnTo>
                  <a:lnTo>
                    <a:pt x="66" y="348"/>
                  </a:lnTo>
                  <a:lnTo>
                    <a:pt x="64" y="348"/>
                  </a:lnTo>
                  <a:lnTo>
                    <a:pt x="63" y="347"/>
                  </a:lnTo>
                  <a:lnTo>
                    <a:pt x="65" y="344"/>
                  </a:lnTo>
                  <a:lnTo>
                    <a:pt x="67" y="338"/>
                  </a:lnTo>
                  <a:lnTo>
                    <a:pt x="67" y="337"/>
                  </a:lnTo>
                  <a:lnTo>
                    <a:pt x="66" y="334"/>
                  </a:lnTo>
                  <a:lnTo>
                    <a:pt x="65" y="334"/>
                  </a:lnTo>
                  <a:lnTo>
                    <a:pt x="64" y="333"/>
                  </a:lnTo>
                  <a:lnTo>
                    <a:pt x="62" y="333"/>
                  </a:lnTo>
                  <a:lnTo>
                    <a:pt x="62" y="332"/>
                  </a:lnTo>
                  <a:lnTo>
                    <a:pt x="62" y="331"/>
                  </a:lnTo>
                  <a:lnTo>
                    <a:pt x="60" y="331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9"/>
                  </a:lnTo>
                  <a:lnTo>
                    <a:pt x="58" y="327"/>
                  </a:lnTo>
                  <a:lnTo>
                    <a:pt x="59" y="326"/>
                  </a:lnTo>
                  <a:lnTo>
                    <a:pt x="60" y="325"/>
                  </a:lnTo>
                  <a:lnTo>
                    <a:pt x="58" y="324"/>
                  </a:lnTo>
                  <a:lnTo>
                    <a:pt x="54" y="316"/>
                  </a:lnTo>
                  <a:lnTo>
                    <a:pt x="54" y="314"/>
                  </a:lnTo>
                  <a:lnTo>
                    <a:pt x="53" y="313"/>
                  </a:lnTo>
                  <a:lnTo>
                    <a:pt x="52" y="313"/>
                  </a:lnTo>
                  <a:lnTo>
                    <a:pt x="50" y="313"/>
                  </a:lnTo>
                  <a:lnTo>
                    <a:pt x="48" y="313"/>
                  </a:lnTo>
                  <a:lnTo>
                    <a:pt x="47" y="312"/>
                  </a:lnTo>
                  <a:lnTo>
                    <a:pt x="48" y="311"/>
                  </a:lnTo>
                  <a:lnTo>
                    <a:pt x="45" y="309"/>
                  </a:lnTo>
                  <a:lnTo>
                    <a:pt x="45" y="310"/>
                  </a:lnTo>
                  <a:lnTo>
                    <a:pt x="44" y="311"/>
                  </a:lnTo>
                  <a:lnTo>
                    <a:pt x="44" y="310"/>
                  </a:lnTo>
                  <a:lnTo>
                    <a:pt x="44" y="309"/>
                  </a:lnTo>
                  <a:lnTo>
                    <a:pt x="43" y="308"/>
                  </a:lnTo>
                  <a:lnTo>
                    <a:pt x="42" y="307"/>
                  </a:lnTo>
                  <a:lnTo>
                    <a:pt x="41" y="306"/>
                  </a:lnTo>
                  <a:lnTo>
                    <a:pt x="40" y="305"/>
                  </a:lnTo>
                  <a:lnTo>
                    <a:pt x="34" y="303"/>
                  </a:lnTo>
                  <a:lnTo>
                    <a:pt x="29" y="300"/>
                  </a:lnTo>
                  <a:lnTo>
                    <a:pt x="26" y="297"/>
                  </a:lnTo>
                  <a:lnTo>
                    <a:pt x="21" y="295"/>
                  </a:lnTo>
                  <a:lnTo>
                    <a:pt x="18" y="294"/>
                  </a:lnTo>
                  <a:lnTo>
                    <a:pt x="9" y="283"/>
                  </a:lnTo>
                  <a:lnTo>
                    <a:pt x="8" y="282"/>
                  </a:lnTo>
                  <a:lnTo>
                    <a:pt x="8" y="281"/>
                  </a:lnTo>
                  <a:lnTo>
                    <a:pt x="7" y="276"/>
                  </a:lnTo>
                  <a:lnTo>
                    <a:pt x="6" y="274"/>
                  </a:lnTo>
                  <a:lnTo>
                    <a:pt x="3" y="271"/>
                  </a:lnTo>
                  <a:lnTo>
                    <a:pt x="2" y="270"/>
                  </a:lnTo>
                  <a:lnTo>
                    <a:pt x="2" y="269"/>
                  </a:lnTo>
                  <a:lnTo>
                    <a:pt x="2" y="268"/>
                  </a:lnTo>
                  <a:lnTo>
                    <a:pt x="3" y="267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10" y="271"/>
                  </a:lnTo>
                  <a:lnTo>
                    <a:pt x="11" y="273"/>
                  </a:lnTo>
                  <a:lnTo>
                    <a:pt x="12" y="276"/>
                  </a:lnTo>
                  <a:lnTo>
                    <a:pt x="13" y="277"/>
                  </a:lnTo>
                  <a:lnTo>
                    <a:pt x="13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7" y="278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19" y="265"/>
                  </a:lnTo>
                  <a:lnTo>
                    <a:pt x="16" y="264"/>
                  </a:lnTo>
                  <a:lnTo>
                    <a:pt x="13" y="260"/>
                  </a:lnTo>
                  <a:lnTo>
                    <a:pt x="10" y="257"/>
                  </a:lnTo>
                  <a:lnTo>
                    <a:pt x="10" y="254"/>
                  </a:lnTo>
                  <a:lnTo>
                    <a:pt x="11" y="255"/>
                  </a:lnTo>
                  <a:lnTo>
                    <a:pt x="11" y="256"/>
                  </a:lnTo>
                  <a:lnTo>
                    <a:pt x="11" y="257"/>
                  </a:lnTo>
                  <a:lnTo>
                    <a:pt x="12" y="257"/>
                  </a:lnTo>
                  <a:lnTo>
                    <a:pt x="13" y="257"/>
                  </a:lnTo>
                  <a:lnTo>
                    <a:pt x="14" y="259"/>
                  </a:lnTo>
                  <a:lnTo>
                    <a:pt x="15" y="258"/>
                  </a:lnTo>
                  <a:lnTo>
                    <a:pt x="16" y="256"/>
                  </a:lnTo>
                  <a:lnTo>
                    <a:pt x="16" y="253"/>
                  </a:lnTo>
                  <a:lnTo>
                    <a:pt x="15" y="251"/>
                  </a:lnTo>
                  <a:lnTo>
                    <a:pt x="13" y="249"/>
                  </a:lnTo>
                  <a:lnTo>
                    <a:pt x="10" y="250"/>
                  </a:lnTo>
                  <a:lnTo>
                    <a:pt x="10" y="253"/>
                  </a:lnTo>
                  <a:lnTo>
                    <a:pt x="9" y="252"/>
                  </a:lnTo>
                  <a:lnTo>
                    <a:pt x="3" y="242"/>
                  </a:lnTo>
                  <a:lnTo>
                    <a:pt x="2" y="241"/>
                  </a:lnTo>
                  <a:lnTo>
                    <a:pt x="3" y="240"/>
                  </a:lnTo>
                  <a:lnTo>
                    <a:pt x="4" y="239"/>
                  </a:lnTo>
                  <a:lnTo>
                    <a:pt x="6" y="238"/>
                  </a:lnTo>
                  <a:lnTo>
                    <a:pt x="7" y="236"/>
                  </a:lnTo>
                  <a:lnTo>
                    <a:pt x="8" y="235"/>
                  </a:lnTo>
                  <a:lnTo>
                    <a:pt x="8" y="233"/>
                  </a:lnTo>
                  <a:lnTo>
                    <a:pt x="8" y="225"/>
                  </a:lnTo>
                  <a:lnTo>
                    <a:pt x="8" y="223"/>
                  </a:lnTo>
                  <a:lnTo>
                    <a:pt x="9" y="222"/>
                  </a:lnTo>
                  <a:lnTo>
                    <a:pt x="11" y="222"/>
                  </a:lnTo>
                  <a:lnTo>
                    <a:pt x="12" y="222"/>
                  </a:lnTo>
                  <a:lnTo>
                    <a:pt x="12" y="220"/>
                  </a:lnTo>
                  <a:lnTo>
                    <a:pt x="11" y="219"/>
                  </a:lnTo>
                  <a:lnTo>
                    <a:pt x="11" y="218"/>
                  </a:lnTo>
                  <a:lnTo>
                    <a:pt x="11" y="217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3" y="216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10" y="210"/>
                  </a:lnTo>
                  <a:lnTo>
                    <a:pt x="12" y="210"/>
                  </a:lnTo>
                  <a:lnTo>
                    <a:pt x="14" y="207"/>
                  </a:lnTo>
                  <a:lnTo>
                    <a:pt x="15" y="206"/>
                  </a:lnTo>
                  <a:lnTo>
                    <a:pt x="14" y="207"/>
                  </a:lnTo>
                  <a:lnTo>
                    <a:pt x="14" y="210"/>
                  </a:lnTo>
                  <a:lnTo>
                    <a:pt x="14" y="212"/>
                  </a:lnTo>
                  <a:lnTo>
                    <a:pt x="14" y="215"/>
                  </a:lnTo>
                  <a:lnTo>
                    <a:pt x="14" y="215"/>
                  </a:lnTo>
                  <a:lnTo>
                    <a:pt x="14" y="213"/>
                  </a:lnTo>
                  <a:lnTo>
                    <a:pt x="14" y="214"/>
                  </a:lnTo>
                  <a:lnTo>
                    <a:pt x="15" y="215"/>
                  </a:lnTo>
                  <a:lnTo>
                    <a:pt x="16" y="213"/>
                  </a:lnTo>
                  <a:lnTo>
                    <a:pt x="20" y="211"/>
                  </a:lnTo>
                  <a:lnTo>
                    <a:pt x="22" y="210"/>
                  </a:lnTo>
                  <a:lnTo>
                    <a:pt x="22" y="206"/>
                  </a:lnTo>
                  <a:lnTo>
                    <a:pt x="21" y="204"/>
                  </a:lnTo>
                  <a:lnTo>
                    <a:pt x="20" y="202"/>
                  </a:lnTo>
                  <a:lnTo>
                    <a:pt x="20" y="199"/>
                  </a:lnTo>
                  <a:lnTo>
                    <a:pt x="20" y="203"/>
                  </a:lnTo>
                  <a:lnTo>
                    <a:pt x="19" y="205"/>
                  </a:lnTo>
                  <a:lnTo>
                    <a:pt x="16" y="209"/>
                  </a:lnTo>
                  <a:lnTo>
                    <a:pt x="15" y="208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8" y="203"/>
                  </a:lnTo>
                  <a:lnTo>
                    <a:pt x="18" y="200"/>
                  </a:lnTo>
                  <a:lnTo>
                    <a:pt x="18" y="199"/>
                  </a:lnTo>
                  <a:lnTo>
                    <a:pt x="16" y="199"/>
                  </a:lnTo>
                  <a:lnTo>
                    <a:pt x="15" y="198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6" y="187"/>
                  </a:lnTo>
                  <a:lnTo>
                    <a:pt x="16" y="185"/>
                  </a:lnTo>
                  <a:lnTo>
                    <a:pt x="15" y="185"/>
                  </a:lnTo>
                  <a:lnTo>
                    <a:pt x="15" y="183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7" y="179"/>
                  </a:lnTo>
                  <a:lnTo>
                    <a:pt x="17" y="177"/>
                  </a:lnTo>
                  <a:lnTo>
                    <a:pt x="21" y="171"/>
                  </a:lnTo>
                  <a:lnTo>
                    <a:pt x="22" y="169"/>
                  </a:lnTo>
                  <a:lnTo>
                    <a:pt x="21" y="167"/>
                  </a:lnTo>
                  <a:lnTo>
                    <a:pt x="20" y="164"/>
                  </a:lnTo>
                  <a:lnTo>
                    <a:pt x="20" y="163"/>
                  </a:lnTo>
                  <a:lnTo>
                    <a:pt x="18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3" y="162"/>
                  </a:lnTo>
                  <a:lnTo>
                    <a:pt x="13" y="159"/>
                  </a:lnTo>
                  <a:lnTo>
                    <a:pt x="13" y="154"/>
                  </a:lnTo>
                  <a:lnTo>
                    <a:pt x="12" y="153"/>
                  </a:lnTo>
                  <a:lnTo>
                    <a:pt x="11" y="151"/>
                  </a:lnTo>
                  <a:lnTo>
                    <a:pt x="11" y="150"/>
                  </a:lnTo>
                  <a:lnTo>
                    <a:pt x="12" y="152"/>
                  </a:lnTo>
                  <a:lnTo>
                    <a:pt x="14" y="151"/>
                  </a:lnTo>
                  <a:lnTo>
                    <a:pt x="15" y="150"/>
                  </a:lnTo>
                  <a:lnTo>
                    <a:pt x="15" y="147"/>
                  </a:lnTo>
                  <a:lnTo>
                    <a:pt x="17" y="146"/>
                  </a:lnTo>
                  <a:lnTo>
                    <a:pt x="20" y="144"/>
                  </a:lnTo>
                  <a:lnTo>
                    <a:pt x="21" y="141"/>
                  </a:lnTo>
                  <a:lnTo>
                    <a:pt x="22" y="138"/>
                  </a:lnTo>
                  <a:lnTo>
                    <a:pt x="21" y="136"/>
                  </a:lnTo>
                  <a:lnTo>
                    <a:pt x="20" y="135"/>
                  </a:lnTo>
                  <a:lnTo>
                    <a:pt x="19" y="134"/>
                  </a:lnTo>
                  <a:lnTo>
                    <a:pt x="17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23" y="131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9" y="127"/>
                  </a:lnTo>
                  <a:lnTo>
                    <a:pt x="30" y="127"/>
                  </a:lnTo>
                  <a:lnTo>
                    <a:pt x="31" y="127"/>
                  </a:lnTo>
                  <a:lnTo>
                    <a:pt x="30" y="124"/>
                  </a:lnTo>
                  <a:lnTo>
                    <a:pt x="29" y="123"/>
                  </a:lnTo>
                  <a:lnTo>
                    <a:pt x="28" y="124"/>
                  </a:lnTo>
                  <a:lnTo>
                    <a:pt x="28" y="123"/>
                  </a:lnTo>
                  <a:lnTo>
                    <a:pt x="26" y="120"/>
                  </a:lnTo>
                  <a:lnTo>
                    <a:pt x="27" y="117"/>
                  </a:lnTo>
                  <a:lnTo>
                    <a:pt x="27" y="114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06"/>
                  </a:lnTo>
                  <a:lnTo>
                    <a:pt x="29" y="103"/>
                  </a:lnTo>
                  <a:lnTo>
                    <a:pt x="28" y="102"/>
                  </a:lnTo>
                  <a:lnTo>
                    <a:pt x="17" y="97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97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8"/>
                  </a:lnTo>
                  <a:lnTo>
                    <a:pt x="7" y="87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8" y="84"/>
                  </a:lnTo>
                  <a:lnTo>
                    <a:pt x="8" y="83"/>
                  </a:lnTo>
                  <a:lnTo>
                    <a:pt x="8" y="81"/>
                  </a:lnTo>
                  <a:lnTo>
                    <a:pt x="8" y="80"/>
                  </a:lnTo>
                  <a:lnTo>
                    <a:pt x="7" y="78"/>
                  </a:lnTo>
                  <a:lnTo>
                    <a:pt x="7" y="76"/>
                  </a:lnTo>
                  <a:lnTo>
                    <a:pt x="7" y="73"/>
                  </a:lnTo>
                  <a:lnTo>
                    <a:pt x="8" y="72"/>
                  </a:lnTo>
                  <a:lnTo>
                    <a:pt x="9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2" y="61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2" y="24"/>
                  </a:lnTo>
                  <a:lnTo>
                    <a:pt x="23" y="22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46" y="22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18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82" y="26"/>
                  </a:lnTo>
                  <a:lnTo>
                    <a:pt x="83" y="27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6" y="35"/>
                  </a:lnTo>
                  <a:lnTo>
                    <a:pt x="85" y="36"/>
                  </a:lnTo>
                  <a:lnTo>
                    <a:pt x="86" y="37"/>
                  </a:lnTo>
                  <a:lnTo>
                    <a:pt x="86" y="40"/>
                  </a:lnTo>
                  <a:lnTo>
                    <a:pt x="86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95" y="41"/>
                  </a:lnTo>
                  <a:lnTo>
                    <a:pt x="106" y="49"/>
                  </a:lnTo>
                  <a:lnTo>
                    <a:pt x="108" y="50"/>
                  </a:lnTo>
                  <a:lnTo>
                    <a:pt x="109" y="51"/>
                  </a:lnTo>
                  <a:lnTo>
                    <a:pt x="110" y="54"/>
                  </a:lnTo>
                  <a:lnTo>
                    <a:pt x="114" y="61"/>
                  </a:lnTo>
                  <a:lnTo>
                    <a:pt x="115" y="65"/>
                  </a:lnTo>
                  <a:lnTo>
                    <a:pt x="115" y="66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8" y="80"/>
                  </a:lnTo>
                  <a:lnTo>
                    <a:pt x="119" y="83"/>
                  </a:lnTo>
                  <a:lnTo>
                    <a:pt x="119" y="84"/>
                  </a:lnTo>
                  <a:lnTo>
                    <a:pt x="119" y="85"/>
                  </a:lnTo>
                  <a:lnTo>
                    <a:pt x="118" y="88"/>
                  </a:lnTo>
                  <a:lnTo>
                    <a:pt x="117" y="89"/>
                  </a:lnTo>
                  <a:lnTo>
                    <a:pt x="117" y="90"/>
                  </a:lnTo>
                  <a:lnTo>
                    <a:pt x="116" y="90"/>
                  </a:lnTo>
                  <a:lnTo>
                    <a:pt x="116" y="91"/>
                  </a:lnTo>
                  <a:lnTo>
                    <a:pt x="116" y="92"/>
                  </a:lnTo>
                  <a:lnTo>
                    <a:pt x="116" y="94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1" name="Freeform 73">
              <a:extLst>
                <a:ext uri="{FF2B5EF4-FFF2-40B4-BE49-F238E27FC236}">
                  <a16:creationId xmlns:a16="http://schemas.microsoft.com/office/drawing/2014/main" id="{6C22E3FB-B373-9876-155A-F8595631E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032" y="4029486"/>
              <a:ext cx="222248" cy="244897"/>
            </a:xfrm>
            <a:custGeom>
              <a:avLst/>
              <a:gdLst>
                <a:gd name="T0" fmla="*/ 4 w 157"/>
                <a:gd name="T1" fmla="*/ 81 h 173"/>
                <a:gd name="T2" fmla="*/ 6 w 157"/>
                <a:gd name="T3" fmla="*/ 73 h 173"/>
                <a:gd name="T4" fmla="*/ 0 w 157"/>
                <a:gd name="T5" fmla="*/ 63 h 173"/>
                <a:gd name="T6" fmla="*/ 11 w 157"/>
                <a:gd name="T7" fmla="*/ 63 h 173"/>
                <a:gd name="T8" fmla="*/ 16 w 157"/>
                <a:gd name="T9" fmla="*/ 57 h 173"/>
                <a:gd name="T10" fmla="*/ 36 w 157"/>
                <a:gd name="T11" fmla="*/ 51 h 173"/>
                <a:gd name="T12" fmla="*/ 39 w 157"/>
                <a:gd name="T13" fmla="*/ 43 h 173"/>
                <a:gd name="T14" fmla="*/ 43 w 157"/>
                <a:gd name="T15" fmla="*/ 36 h 173"/>
                <a:gd name="T16" fmla="*/ 48 w 157"/>
                <a:gd name="T17" fmla="*/ 31 h 173"/>
                <a:gd name="T18" fmla="*/ 55 w 157"/>
                <a:gd name="T19" fmla="*/ 26 h 173"/>
                <a:gd name="T20" fmla="*/ 55 w 157"/>
                <a:gd name="T21" fmla="*/ 18 h 173"/>
                <a:gd name="T22" fmla="*/ 51 w 157"/>
                <a:gd name="T23" fmla="*/ 10 h 173"/>
                <a:gd name="T24" fmla="*/ 58 w 157"/>
                <a:gd name="T25" fmla="*/ 6 h 173"/>
                <a:gd name="T26" fmla="*/ 72 w 157"/>
                <a:gd name="T27" fmla="*/ 0 h 173"/>
                <a:gd name="T28" fmla="*/ 75 w 157"/>
                <a:gd name="T29" fmla="*/ 5 h 173"/>
                <a:gd name="T30" fmla="*/ 72 w 157"/>
                <a:gd name="T31" fmla="*/ 10 h 173"/>
                <a:gd name="T32" fmla="*/ 88 w 157"/>
                <a:gd name="T33" fmla="*/ 20 h 173"/>
                <a:gd name="T34" fmla="*/ 100 w 157"/>
                <a:gd name="T35" fmla="*/ 32 h 173"/>
                <a:gd name="T36" fmla="*/ 107 w 157"/>
                <a:gd name="T37" fmla="*/ 33 h 173"/>
                <a:gd name="T38" fmla="*/ 112 w 157"/>
                <a:gd name="T39" fmla="*/ 46 h 173"/>
                <a:gd name="T40" fmla="*/ 119 w 157"/>
                <a:gd name="T41" fmla="*/ 49 h 173"/>
                <a:gd name="T42" fmla="*/ 125 w 157"/>
                <a:gd name="T43" fmla="*/ 54 h 173"/>
                <a:gd name="T44" fmla="*/ 121 w 157"/>
                <a:gd name="T45" fmla="*/ 63 h 173"/>
                <a:gd name="T46" fmla="*/ 127 w 157"/>
                <a:gd name="T47" fmla="*/ 64 h 173"/>
                <a:gd name="T48" fmla="*/ 144 w 157"/>
                <a:gd name="T49" fmla="*/ 72 h 173"/>
                <a:gd name="T50" fmla="*/ 155 w 157"/>
                <a:gd name="T51" fmla="*/ 71 h 173"/>
                <a:gd name="T52" fmla="*/ 155 w 157"/>
                <a:gd name="T53" fmla="*/ 78 h 173"/>
                <a:gd name="T54" fmla="*/ 153 w 157"/>
                <a:gd name="T55" fmla="*/ 81 h 173"/>
                <a:gd name="T56" fmla="*/ 153 w 157"/>
                <a:gd name="T57" fmla="*/ 84 h 173"/>
                <a:gd name="T58" fmla="*/ 143 w 157"/>
                <a:gd name="T59" fmla="*/ 101 h 173"/>
                <a:gd name="T60" fmla="*/ 134 w 157"/>
                <a:gd name="T61" fmla="*/ 113 h 173"/>
                <a:gd name="T62" fmla="*/ 134 w 157"/>
                <a:gd name="T63" fmla="*/ 125 h 173"/>
                <a:gd name="T64" fmla="*/ 129 w 157"/>
                <a:gd name="T65" fmla="*/ 126 h 173"/>
                <a:gd name="T66" fmla="*/ 126 w 157"/>
                <a:gd name="T67" fmla="*/ 128 h 173"/>
                <a:gd name="T68" fmla="*/ 120 w 157"/>
                <a:gd name="T69" fmla="*/ 128 h 173"/>
                <a:gd name="T70" fmla="*/ 114 w 157"/>
                <a:gd name="T71" fmla="*/ 139 h 173"/>
                <a:gd name="T72" fmla="*/ 114 w 157"/>
                <a:gd name="T73" fmla="*/ 143 h 173"/>
                <a:gd name="T74" fmla="*/ 107 w 157"/>
                <a:gd name="T75" fmla="*/ 140 h 173"/>
                <a:gd name="T76" fmla="*/ 97 w 157"/>
                <a:gd name="T77" fmla="*/ 130 h 173"/>
                <a:gd name="T78" fmla="*/ 88 w 157"/>
                <a:gd name="T79" fmla="*/ 137 h 173"/>
                <a:gd name="T80" fmla="*/ 66 w 157"/>
                <a:gd name="T81" fmla="*/ 147 h 173"/>
                <a:gd name="T82" fmla="*/ 66 w 157"/>
                <a:gd name="T83" fmla="*/ 163 h 173"/>
                <a:gd name="T84" fmla="*/ 62 w 157"/>
                <a:gd name="T85" fmla="*/ 171 h 173"/>
                <a:gd name="T86" fmla="*/ 55 w 157"/>
                <a:gd name="T87" fmla="*/ 170 h 173"/>
                <a:gd name="T88" fmla="*/ 50 w 157"/>
                <a:gd name="T89" fmla="*/ 172 h 173"/>
                <a:gd name="T90" fmla="*/ 48 w 157"/>
                <a:gd name="T91" fmla="*/ 165 h 173"/>
                <a:gd name="T92" fmla="*/ 51 w 157"/>
                <a:gd name="T93" fmla="*/ 159 h 173"/>
                <a:gd name="T94" fmla="*/ 47 w 157"/>
                <a:gd name="T95" fmla="*/ 141 h 173"/>
                <a:gd name="T96" fmla="*/ 40 w 157"/>
                <a:gd name="T97" fmla="*/ 125 h 173"/>
                <a:gd name="T98" fmla="*/ 18 w 157"/>
                <a:gd name="T99" fmla="*/ 116 h 173"/>
                <a:gd name="T100" fmla="*/ 17 w 157"/>
                <a:gd name="T101" fmla="*/ 109 h 173"/>
                <a:gd name="T102" fmla="*/ 16 w 157"/>
                <a:gd name="T103" fmla="*/ 105 h 173"/>
                <a:gd name="T104" fmla="*/ 11 w 157"/>
                <a:gd name="T105" fmla="*/ 94 h 173"/>
                <a:gd name="T106" fmla="*/ 5 w 157"/>
                <a:gd name="T107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73">
                  <a:moveTo>
                    <a:pt x="3" y="87"/>
                  </a:moveTo>
                  <a:lnTo>
                    <a:pt x="4" y="87"/>
                  </a:lnTo>
                  <a:lnTo>
                    <a:pt x="5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5" y="80"/>
                  </a:lnTo>
                  <a:lnTo>
                    <a:pt x="6" y="78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61"/>
                  </a:lnTo>
                  <a:lnTo>
                    <a:pt x="4" y="60"/>
                  </a:lnTo>
                  <a:lnTo>
                    <a:pt x="7" y="61"/>
                  </a:lnTo>
                  <a:lnTo>
                    <a:pt x="11" y="63"/>
                  </a:lnTo>
                  <a:lnTo>
                    <a:pt x="14" y="63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21" y="55"/>
                  </a:lnTo>
                  <a:lnTo>
                    <a:pt x="29" y="53"/>
                  </a:lnTo>
                  <a:lnTo>
                    <a:pt x="36" y="51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2" y="45"/>
                  </a:lnTo>
                  <a:lnTo>
                    <a:pt x="39" y="43"/>
                  </a:lnTo>
                  <a:lnTo>
                    <a:pt x="38" y="42"/>
                  </a:lnTo>
                  <a:lnTo>
                    <a:pt x="39" y="39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3" y="36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1" y="31"/>
                  </a:lnTo>
                  <a:lnTo>
                    <a:pt x="53" y="29"/>
                  </a:lnTo>
                  <a:lnTo>
                    <a:pt x="55" y="26"/>
                  </a:lnTo>
                  <a:lnTo>
                    <a:pt x="57" y="21"/>
                  </a:lnTo>
                  <a:lnTo>
                    <a:pt x="58" y="19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3" y="13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8" y="6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2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4" y="5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9" y="15"/>
                  </a:lnTo>
                  <a:lnTo>
                    <a:pt x="87" y="19"/>
                  </a:lnTo>
                  <a:lnTo>
                    <a:pt x="88" y="20"/>
                  </a:lnTo>
                  <a:lnTo>
                    <a:pt x="90" y="21"/>
                  </a:lnTo>
                  <a:lnTo>
                    <a:pt x="96" y="21"/>
                  </a:lnTo>
                  <a:lnTo>
                    <a:pt x="97" y="22"/>
                  </a:lnTo>
                  <a:lnTo>
                    <a:pt x="99" y="25"/>
                  </a:lnTo>
                  <a:lnTo>
                    <a:pt x="100" y="32"/>
                  </a:lnTo>
                  <a:lnTo>
                    <a:pt x="101" y="33"/>
                  </a:lnTo>
                  <a:lnTo>
                    <a:pt x="102" y="34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11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6" y="47"/>
                  </a:lnTo>
                  <a:lnTo>
                    <a:pt x="118" y="49"/>
                  </a:lnTo>
                  <a:lnTo>
                    <a:pt x="119" y="49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4"/>
                  </a:lnTo>
                  <a:lnTo>
                    <a:pt x="124" y="57"/>
                  </a:lnTo>
                  <a:lnTo>
                    <a:pt x="123" y="60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1" y="63"/>
                  </a:lnTo>
                  <a:lnTo>
                    <a:pt x="121" y="63"/>
                  </a:lnTo>
                  <a:lnTo>
                    <a:pt x="122" y="64"/>
                  </a:lnTo>
                  <a:lnTo>
                    <a:pt x="124" y="64"/>
                  </a:lnTo>
                  <a:lnTo>
                    <a:pt x="126" y="64"/>
                  </a:lnTo>
                  <a:lnTo>
                    <a:pt x="127" y="64"/>
                  </a:lnTo>
                  <a:lnTo>
                    <a:pt x="137" y="66"/>
                  </a:lnTo>
                  <a:lnTo>
                    <a:pt x="138" y="67"/>
                  </a:lnTo>
                  <a:lnTo>
                    <a:pt x="140" y="68"/>
                  </a:lnTo>
                  <a:lnTo>
                    <a:pt x="143" y="71"/>
                  </a:lnTo>
                  <a:lnTo>
                    <a:pt x="144" y="72"/>
                  </a:lnTo>
                  <a:lnTo>
                    <a:pt x="145" y="72"/>
                  </a:lnTo>
                  <a:lnTo>
                    <a:pt x="150" y="70"/>
                  </a:lnTo>
                  <a:lnTo>
                    <a:pt x="151" y="70"/>
                  </a:lnTo>
                  <a:lnTo>
                    <a:pt x="154" y="71"/>
                  </a:lnTo>
                  <a:lnTo>
                    <a:pt x="155" y="71"/>
                  </a:lnTo>
                  <a:lnTo>
                    <a:pt x="156" y="73"/>
                  </a:lnTo>
                  <a:lnTo>
                    <a:pt x="157" y="75"/>
                  </a:lnTo>
                  <a:lnTo>
                    <a:pt x="156" y="76"/>
                  </a:lnTo>
                  <a:lnTo>
                    <a:pt x="156" y="77"/>
                  </a:lnTo>
                  <a:lnTo>
                    <a:pt x="155" y="78"/>
                  </a:lnTo>
                  <a:lnTo>
                    <a:pt x="154" y="78"/>
                  </a:lnTo>
                  <a:lnTo>
                    <a:pt x="154" y="79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2" y="83"/>
                  </a:lnTo>
                  <a:lnTo>
                    <a:pt x="153" y="84"/>
                  </a:lnTo>
                  <a:lnTo>
                    <a:pt x="153" y="84"/>
                  </a:lnTo>
                  <a:lnTo>
                    <a:pt x="152" y="87"/>
                  </a:lnTo>
                  <a:lnTo>
                    <a:pt x="148" y="94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3" y="101"/>
                  </a:lnTo>
                  <a:lnTo>
                    <a:pt x="144" y="105"/>
                  </a:lnTo>
                  <a:lnTo>
                    <a:pt x="144" y="107"/>
                  </a:lnTo>
                  <a:lnTo>
                    <a:pt x="141" y="109"/>
                  </a:lnTo>
                  <a:lnTo>
                    <a:pt x="136" y="111"/>
                  </a:lnTo>
                  <a:lnTo>
                    <a:pt x="134" y="113"/>
                  </a:lnTo>
                  <a:lnTo>
                    <a:pt x="134" y="116"/>
                  </a:lnTo>
                  <a:lnTo>
                    <a:pt x="138" y="121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30" y="125"/>
                  </a:lnTo>
                  <a:lnTo>
                    <a:pt x="130" y="126"/>
                  </a:lnTo>
                  <a:lnTo>
                    <a:pt x="129" y="126"/>
                  </a:lnTo>
                  <a:lnTo>
                    <a:pt x="128" y="125"/>
                  </a:lnTo>
                  <a:lnTo>
                    <a:pt x="126" y="124"/>
                  </a:lnTo>
                  <a:lnTo>
                    <a:pt x="126" y="125"/>
                  </a:lnTo>
                  <a:lnTo>
                    <a:pt x="126" y="126"/>
                  </a:lnTo>
                  <a:lnTo>
                    <a:pt x="126" y="128"/>
                  </a:lnTo>
                  <a:lnTo>
                    <a:pt x="126" y="129"/>
                  </a:lnTo>
                  <a:lnTo>
                    <a:pt x="126" y="129"/>
                  </a:lnTo>
                  <a:lnTo>
                    <a:pt x="122" y="127"/>
                  </a:lnTo>
                  <a:lnTo>
                    <a:pt x="120" y="127"/>
                  </a:lnTo>
                  <a:lnTo>
                    <a:pt x="120" y="128"/>
                  </a:lnTo>
                  <a:lnTo>
                    <a:pt x="120" y="129"/>
                  </a:lnTo>
                  <a:lnTo>
                    <a:pt x="114" y="136"/>
                  </a:lnTo>
                  <a:lnTo>
                    <a:pt x="114" y="137"/>
                  </a:lnTo>
                  <a:lnTo>
                    <a:pt x="114" y="138"/>
                  </a:lnTo>
                  <a:lnTo>
                    <a:pt x="114" y="139"/>
                  </a:lnTo>
                  <a:lnTo>
                    <a:pt x="114" y="140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3"/>
                  </a:lnTo>
                  <a:lnTo>
                    <a:pt x="114" y="143"/>
                  </a:lnTo>
                  <a:lnTo>
                    <a:pt x="109" y="143"/>
                  </a:lnTo>
                  <a:lnTo>
                    <a:pt x="109" y="142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107" y="140"/>
                  </a:lnTo>
                  <a:lnTo>
                    <a:pt x="106" y="137"/>
                  </a:lnTo>
                  <a:lnTo>
                    <a:pt x="102" y="134"/>
                  </a:lnTo>
                  <a:lnTo>
                    <a:pt x="99" y="131"/>
                  </a:lnTo>
                  <a:lnTo>
                    <a:pt x="97" y="131"/>
                  </a:lnTo>
                  <a:lnTo>
                    <a:pt x="97" y="130"/>
                  </a:lnTo>
                  <a:lnTo>
                    <a:pt x="96" y="130"/>
                  </a:lnTo>
                  <a:lnTo>
                    <a:pt x="94" y="132"/>
                  </a:lnTo>
                  <a:lnTo>
                    <a:pt x="91" y="135"/>
                  </a:lnTo>
                  <a:lnTo>
                    <a:pt x="90" y="136"/>
                  </a:lnTo>
                  <a:lnTo>
                    <a:pt x="88" y="137"/>
                  </a:lnTo>
                  <a:lnTo>
                    <a:pt x="85" y="138"/>
                  </a:lnTo>
                  <a:lnTo>
                    <a:pt x="78" y="141"/>
                  </a:lnTo>
                  <a:lnTo>
                    <a:pt x="71" y="143"/>
                  </a:lnTo>
                  <a:lnTo>
                    <a:pt x="68" y="145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5" y="155"/>
                  </a:lnTo>
                  <a:lnTo>
                    <a:pt x="64" y="158"/>
                  </a:lnTo>
                  <a:lnTo>
                    <a:pt x="65" y="162"/>
                  </a:lnTo>
                  <a:lnTo>
                    <a:pt x="66" y="163"/>
                  </a:lnTo>
                  <a:lnTo>
                    <a:pt x="65" y="165"/>
                  </a:lnTo>
                  <a:lnTo>
                    <a:pt x="65" y="165"/>
                  </a:lnTo>
                  <a:lnTo>
                    <a:pt x="64" y="168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0" y="172"/>
                  </a:lnTo>
                  <a:lnTo>
                    <a:pt x="59" y="173"/>
                  </a:lnTo>
                  <a:lnTo>
                    <a:pt x="58" y="172"/>
                  </a:lnTo>
                  <a:lnTo>
                    <a:pt x="56" y="171"/>
                  </a:lnTo>
                  <a:lnTo>
                    <a:pt x="55" y="170"/>
                  </a:lnTo>
                  <a:lnTo>
                    <a:pt x="54" y="170"/>
                  </a:lnTo>
                  <a:lnTo>
                    <a:pt x="54" y="172"/>
                  </a:lnTo>
                  <a:lnTo>
                    <a:pt x="53" y="172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8" y="166"/>
                  </a:lnTo>
                  <a:lnTo>
                    <a:pt x="48" y="165"/>
                  </a:lnTo>
                  <a:lnTo>
                    <a:pt x="49" y="165"/>
                  </a:lnTo>
                  <a:lnTo>
                    <a:pt x="49" y="164"/>
                  </a:lnTo>
                  <a:lnTo>
                    <a:pt x="50" y="163"/>
                  </a:lnTo>
                  <a:lnTo>
                    <a:pt x="51" y="160"/>
                  </a:lnTo>
                  <a:lnTo>
                    <a:pt x="51" y="159"/>
                  </a:lnTo>
                  <a:lnTo>
                    <a:pt x="51" y="158"/>
                  </a:lnTo>
                  <a:lnTo>
                    <a:pt x="50" y="155"/>
                  </a:lnTo>
                  <a:lnTo>
                    <a:pt x="48" y="147"/>
                  </a:lnTo>
                  <a:lnTo>
                    <a:pt x="47" y="146"/>
                  </a:lnTo>
                  <a:lnTo>
                    <a:pt x="47" y="141"/>
                  </a:lnTo>
                  <a:lnTo>
                    <a:pt x="47" y="140"/>
                  </a:lnTo>
                  <a:lnTo>
                    <a:pt x="46" y="136"/>
                  </a:lnTo>
                  <a:lnTo>
                    <a:pt x="42" y="129"/>
                  </a:lnTo>
                  <a:lnTo>
                    <a:pt x="41" y="126"/>
                  </a:lnTo>
                  <a:lnTo>
                    <a:pt x="40" y="125"/>
                  </a:lnTo>
                  <a:lnTo>
                    <a:pt x="38" y="124"/>
                  </a:lnTo>
                  <a:lnTo>
                    <a:pt x="27" y="116"/>
                  </a:lnTo>
                  <a:lnTo>
                    <a:pt x="26" y="116"/>
                  </a:lnTo>
                  <a:lnTo>
                    <a:pt x="20" y="116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7" y="111"/>
                  </a:lnTo>
                  <a:lnTo>
                    <a:pt x="18" y="110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5" y="105"/>
                  </a:lnTo>
                  <a:lnTo>
                    <a:pt x="16" y="105"/>
                  </a:lnTo>
                  <a:lnTo>
                    <a:pt x="16" y="103"/>
                  </a:lnTo>
                  <a:lnTo>
                    <a:pt x="15" y="102"/>
                  </a:lnTo>
                  <a:lnTo>
                    <a:pt x="14" y="101"/>
                  </a:lnTo>
                  <a:lnTo>
                    <a:pt x="13" y="100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0" y="93"/>
                  </a:lnTo>
                  <a:lnTo>
                    <a:pt x="5" y="90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2" name="Freeform 199">
              <a:extLst>
                <a:ext uri="{FF2B5EF4-FFF2-40B4-BE49-F238E27FC236}">
                  <a16:creationId xmlns:a16="http://schemas.microsoft.com/office/drawing/2014/main" id="{1DAD6AB9-680D-93DA-06CE-2F1AB8648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187" y="3978524"/>
              <a:ext cx="246312" cy="294442"/>
            </a:xfrm>
            <a:custGeom>
              <a:avLst/>
              <a:gdLst>
                <a:gd name="T0" fmla="*/ 2 w 174"/>
                <a:gd name="T1" fmla="*/ 134 h 208"/>
                <a:gd name="T2" fmla="*/ 1 w 174"/>
                <a:gd name="T3" fmla="*/ 122 h 208"/>
                <a:gd name="T4" fmla="*/ 6 w 174"/>
                <a:gd name="T5" fmla="*/ 120 h 208"/>
                <a:gd name="T6" fmla="*/ 11 w 174"/>
                <a:gd name="T7" fmla="*/ 112 h 208"/>
                <a:gd name="T8" fmla="*/ 2 w 174"/>
                <a:gd name="T9" fmla="*/ 93 h 208"/>
                <a:gd name="T10" fmla="*/ 3 w 174"/>
                <a:gd name="T11" fmla="*/ 82 h 208"/>
                <a:gd name="T12" fmla="*/ 10 w 174"/>
                <a:gd name="T13" fmla="*/ 65 h 208"/>
                <a:gd name="T14" fmla="*/ 18 w 174"/>
                <a:gd name="T15" fmla="*/ 49 h 208"/>
                <a:gd name="T16" fmla="*/ 36 w 174"/>
                <a:gd name="T17" fmla="*/ 28 h 208"/>
                <a:gd name="T18" fmla="*/ 44 w 174"/>
                <a:gd name="T19" fmla="*/ 25 h 208"/>
                <a:gd name="T20" fmla="*/ 48 w 174"/>
                <a:gd name="T21" fmla="*/ 32 h 208"/>
                <a:gd name="T22" fmla="*/ 53 w 174"/>
                <a:gd name="T23" fmla="*/ 32 h 208"/>
                <a:gd name="T24" fmla="*/ 54 w 174"/>
                <a:gd name="T25" fmla="*/ 25 h 208"/>
                <a:gd name="T26" fmla="*/ 47 w 174"/>
                <a:gd name="T27" fmla="*/ 11 h 208"/>
                <a:gd name="T28" fmla="*/ 42 w 174"/>
                <a:gd name="T29" fmla="*/ 6 h 208"/>
                <a:gd name="T30" fmla="*/ 51 w 174"/>
                <a:gd name="T31" fmla="*/ 0 h 208"/>
                <a:gd name="T32" fmla="*/ 60 w 174"/>
                <a:gd name="T33" fmla="*/ 4 h 208"/>
                <a:gd name="T34" fmla="*/ 68 w 174"/>
                <a:gd name="T35" fmla="*/ 12 h 208"/>
                <a:gd name="T36" fmla="*/ 95 w 174"/>
                <a:gd name="T37" fmla="*/ 33 h 208"/>
                <a:gd name="T38" fmla="*/ 105 w 174"/>
                <a:gd name="T39" fmla="*/ 46 h 208"/>
                <a:gd name="T40" fmla="*/ 115 w 174"/>
                <a:gd name="T41" fmla="*/ 48 h 208"/>
                <a:gd name="T42" fmla="*/ 130 w 174"/>
                <a:gd name="T43" fmla="*/ 57 h 208"/>
                <a:gd name="T44" fmla="*/ 136 w 174"/>
                <a:gd name="T45" fmla="*/ 57 h 208"/>
                <a:gd name="T46" fmla="*/ 152 w 174"/>
                <a:gd name="T47" fmla="*/ 71 h 208"/>
                <a:gd name="T48" fmla="*/ 172 w 174"/>
                <a:gd name="T49" fmla="*/ 80 h 208"/>
                <a:gd name="T50" fmla="*/ 161 w 174"/>
                <a:gd name="T51" fmla="*/ 93 h 208"/>
                <a:gd name="T52" fmla="*/ 155 w 174"/>
                <a:gd name="T53" fmla="*/ 99 h 208"/>
                <a:gd name="T54" fmla="*/ 144 w 174"/>
                <a:gd name="T55" fmla="*/ 99 h 208"/>
                <a:gd name="T56" fmla="*/ 150 w 174"/>
                <a:gd name="T57" fmla="*/ 111 h 208"/>
                <a:gd name="T58" fmla="*/ 148 w 174"/>
                <a:gd name="T59" fmla="*/ 123 h 208"/>
                <a:gd name="T60" fmla="*/ 133 w 174"/>
                <a:gd name="T61" fmla="*/ 129 h 208"/>
                <a:gd name="T62" fmla="*/ 125 w 174"/>
                <a:gd name="T63" fmla="*/ 134 h 208"/>
                <a:gd name="T64" fmla="*/ 117 w 174"/>
                <a:gd name="T65" fmla="*/ 124 h 208"/>
                <a:gd name="T66" fmla="*/ 119 w 174"/>
                <a:gd name="T67" fmla="*/ 118 h 208"/>
                <a:gd name="T68" fmla="*/ 110 w 174"/>
                <a:gd name="T69" fmla="*/ 113 h 208"/>
                <a:gd name="T70" fmla="*/ 104 w 174"/>
                <a:gd name="T71" fmla="*/ 125 h 208"/>
                <a:gd name="T72" fmla="*/ 99 w 174"/>
                <a:gd name="T73" fmla="*/ 133 h 208"/>
                <a:gd name="T74" fmla="*/ 89 w 174"/>
                <a:gd name="T75" fmla="*/ 146 h 208"/>
                <a:gd name="T76" fmla="*/ 76 w 174"/>
                <a:gd name="T77" fmla="*/ 167 h 208"/>
                <a:gd name="T78" fmla="*/ 84 w 174"/>
                <a:gd name="T79" fmla="*/ 177 h 208"/>
                <a:gd name="T80" fmla="*/ 83 w 174"/>
                <a:gd name="T81" fmla="*/ 189 h 208"/>
                <a:gd name="T82" fmla="*/ 83 w 174"/>
                <a:gd name="T83" fmla="*/ 195 h 208"/>
                <a:gd name="T84" fmla="*/ 83 w 174"/>
                <a:gd name="T85" fmla="*/ 201 h 208"/>
                <a:gd name="T86" fmla="*/ 84 w 174"/>
                <a:gd name="T87" fmla="*/ 208 h 208"/>
                <a:gd name="T88" fmla="*/ 67 w 174"/>
                <a:gd name="T89" fmla="*/ 198 h 208"/>
                <a:gd name="T90" fmla="*/ 66 w 174"/>
                <a:gd name="T91" fmla="*/ 194 h 208"/>
                <a:gd name="T92" fmla="*/ 59 w 174"/>
                <a:gd name="T93" fmla="*/ 181 h 208"/>
                <a:gd name="T94" fmla="*/ 52 w 174"/>
                <a:gd name="T95" fmla="*/ 173 h 208"/>
                <a:gd name="T96" fmla="*/ 48 w 174"/>
                <a:gd name="T97" fmla="*/ 167 h 208"/>
                <a:gd name="T98" fmla="*/ 40 w 174"/>
                <a:gd name="T99" fmla="*/ 155 h 208"/>
                <a:gd name="T100" fmla="*/ 35 w 174"/>
                <a:gd name="T101" fmla="*/ 155 h 208"/>
                <a:gd name="T102" fmla="*/ 30 w 174"/>
                <a:gd name="T103" fmla="*/ 157 h 208"/>
                <a:gd name="T104" fmla="*/ 24 w 174"/>
                <a:gd name="T105" fmla="*/ 147 h 208"/>
                <a:gd name="T106" fmla="*/ 20 w 174"/>
                <a:gd name="T107" fmla="*/ 146 h 208"/>
                <a:gd name="T108" fmla="*/ 15 w 174"/>
                <a:gd name="T109" fmla="*/ 144 h 208"/>
                <a:gd name="T110" fmla="*/ 13 w 174"/>
                <a:gd name="T111" fmla="*/ 141 h 208"/>
                <a:gd name="T112" fmla="*/ 20 w 174"/>
                <a:gd name="T113" fmla="*/ 140 h 208"/>
                <a:gd name="T114" fmla="*/ 23 w 174"/>
                <a:gd name="T115" fmla="*/ 134 h 208"/>
                <a:gd name="T116" fmla="*/ 8 w 174"/>
                <a:gd name="T117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208">
                  <a:moveTo>
                    <a:pt x="6" y="140"/>
                  </a:moveTo>
                  <a:lnTo>
                    <a:pt x="6" y="138"/>
                  </a:lnTo>
                  <a:lnTo>
                    <a:pt x="6" y="136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2" y="134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2" y="121"/>
                  </a:lnTo>
                  <a:lnTo>
                    <a:pt x="3" y="121"/>
                  </a:lnTo>
                  <a:lnTo>
                    <a:pt x="5" y="122"/>
                  </a:lnTo>
                  <a:lnTo>
                    <a:pt x="6" y="122"/>
                  </a:lnTo>
                  <a:lnTo>
                    <a:pt x="6" y="121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10" y="115"/>
                  </a:lnTo>
                  <a:lnTo>
                    <a:pt x="10" y="114"/>
                  </a:lnTo>
                  <a:lnTo>
                    <a:pt x="11" y="112"/>
                  </a:lnTo>
                  <a:lnTo>
                    <a:pt x="11" y="109"/>
                  </a:lnTo>
                  <a:lnTo>
                    <a:pt x="10" y="105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3" y="97"/>
                  </a:lnTo>
                  <a:lnTo>
                    <a:pt x="2" y="93"/>
                  </a:lnTo>
                  <a:lnTo>
                    <a:pt x="1" y="91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3" y="82"/>
                  </a:lnTo>
                  <a:lnTo>
                    <a:pt x="1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5" y="66"/>
                  </a:lnTo>
                  <a:lnTo>
                    <a:pt x="10" y="65"/>
                  </a:lnTo>
                  <a:lnTo>
                    <a:pt x="15" y="65"/>
                  </a:lnTo>
                  <a:lnTo>
                    <a:pt x="18" y="66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49"/>
                  </a:lnTo>
                  <a:lnTo>
                    <a:pt x="19" y="45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34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6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7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48" y="32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2" y="33"/>
                  </a:lnTo>
                  <a:lnTo>
                    <a:pt x="53" y="32"/>
                  </a:lnTo>
                  <a:lnTo>
                    <a:pt x="54" y="32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58" y="30"/>
                  </a:lnTo>
                  <a:lnTo>
                    <a:pt x="54" y="25"/>
                  </a:lnTo>
                  <a:lnTo>
                    <a:pt x="52" y="17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60" y="4"/>
                  </a:lnTo>
                  <a:lnTo>
                    <a:pt x="62" y="2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67" y="5"/>
                  </a:lnTo>
                  <a:lnTo>
                    <a:pt x="67" y="8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9" y="27"/>
                  </a:lnTo>
                  <a:lnTo>
                    <a:pt x="94" y="32"/>
                  </a:lnTo>
                  <a:lnTo>
                    <a:pt x="95" y="33"/>
                  </a:lnTo>
                  <a:lnTo>
                    <a:pt x="96" y="37"/>
                  </a:lnTo>
                  <a:lnTo>
                    <a:pt x="97" y="39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103" y="45"/>
                  </a:lnTo>
                  <a:lnTo>
                    <a:pt x="105" y="46"/>
                  </a:lnTo>
                  <a:lnTo>
                    <a:pt x="107" y="47"/>
                  </a:lnTo>
                  <a:lnTo>
                    <a:pt x="111" y="49"/>
                  </a:lnTo>
                  <a:lnTo>
                    <a:pt x="113" y="49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5" y="48"/>
                  </a:lnTo>
                  <a:lnTo>
                    <a:pt x="118" y="52"/>
                  </a:lnTo>
                  <a:lnTo>
                    <a:pt x="120" y="55"/>
                  </a:lnTo>
                  <a:lnTo>
                    <a:pt x="121" y="57"/>
                  </a:lnTo>
                  <a:lnTo>
                    <a:pt x="124" y="57"/>
                  </a:lnTo>
                  <a:lnTo>
                    <a:pt x="126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4"/>
                  </a:lnTo>
                  <a:lnTo>
                    <a:pt x="134" y="54"/>
                  </a:lnTo>
                  <a:lnTo>
                    <a:pt x="135" y="54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7" y="57"/>
                  </a:lnTo>
                  <a:lnTo>
                    <a:pt x="138" y="58"/>
                  </a:lnTo>
                  <a:lnTo>
                    <a:pt x="143" y="63"/>
                  </a:lnTo>
                  <a:lnTo>
                    <a:pt x="146" y="65"/>
                  </a:lnTo>
                  <a:lnTo>
                    <a:pt x="146" y="65"/>
                  </a:lnTo>
                  <a:lnTo>
                    <a:pt x="152" y="71"/>
                  </a:lnTo>
                  <a:lnTo>
                    <a:pt x="153" y="71"/>
                  </a:lnTo>
                  <a:lnTo>
                    <a:pt x="154" y="72"/>
                  </a:lnTo>
                  <a:lnTo>
                    <a:pt x="159" y="72"/>
                  </a:lnTo>
                  <a:lnTo>
                    <a:pt x="162" y="74"/>
                  </a:lnTo>
                  <a:lnTo>
                    <a:pt x="166" y="77"/>
                  </a:lnTo>
                  <a:lnTo>
                    <a:pt x="172" y="80"/>
                  </a:lnTo>
                  <a:lnTo>
                    <a:pt x="174" y="81"/>
                  </a:lnTo>
                  <a:lnTo>
                    <a:pt x="174" y="85"/>
                  </a:lnTo>
                  <a:lnTo>
                    <a:pt x="173" y="89"/>
                  </a:lnTo>
                  <a:lnTo>
                    <a:pt x="165" y="91"/>
                  </a:lnTo>
                  <a:lnTo>
                    <a:pt x="162" y="92"/>
                  </a:lnTo>
                  <a:lnTo>
                    <a:pt x="161" y="93"/>
                  </a:lnTo>
                  <a:lnTo>
                    <a:pt x="160" y="93"/>
                  </a:lnTo>
                  <a:lnTo>
                    <a:pt x="160" y="95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58" y="99"/>
                  </a:lnTo>
                  <a:lnTo>
                    <a:pt x="155" y="99"/>
                  </a:lnTo>
                  <a:lnTo>
                    <a:pt x="151" y="97"/>
                  </a:lnTo>
                  <a:lnTo>
                    <a:pt x="148" y="96"/>
                  </a:lnTo>
                  <a:lnTo>
                    <a:pt x="147" y="97"/>
                  </a:lnTo>
                  <a:lnTo>
                    <a:pt x="146" y="97"/>
                  </a:lnTo>
                  <a:lnTo>
                    <a:pt x="144" y="99"/>
                  </a:lnTo>
                  <a:lnTo>
                    <a:pt x="144" y="99"/>
                  </a:lnTo>
                  <a:lnTo>
                    <a:pt x="144" y="10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50" y="109"/>
                  </a:lnTo>
                  <a:lnTo>
                    <a:pt x="150" y="111"/>
                  </a:lnTo>
                  <a:lnTo>
                    <a:pt x="150" y="111"/>
                  </a:lnTo>
                  <a:lnTo>
                    <a:pt x="150" y="114"/>
                  </a:lnTo>
                  <a:lnTo>
                    <a:pt x="149" y="116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9" y="121"/>
                  </a:lnTo>
                  <a:lnTo>
                    <a:pt x="148" y="123"/>
                  </a:lnTo>
                  <a:lnTo>
                    <a:pt x="147" y="123"/>
                  </a:lnTo>
                  <a:lnTo>
                    <a:pt x="144" y="123"/>
                  </a:lnTo>
                  <a:lnTo>
                    <a:pt x="143" y="123"/>
                  </a:lnTo>
                  <a:lnTo>
                    <a:pt x="139" y="129"/>
                  </a:lnTo>
                  <a:lnTo>
                    <a:pt x="138" y="129"/>
                  </a:lnTo>
                  <a:lnTo>
                    <a:pt x="133" y="129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0" y="131"/>
                  </a:lnTo>
                  <a:lnTo>
                    <a:pt x="126" y="133"/>
                  </a:lnTo>
                  <a:lnTo>
                    <a:pt x="126" y="134"/>
                  </a:lnTo>
                  <a:lnTo>
                    <a:pt x="125" y="134"/>
                  </a:lnTo>
                  <a:lnTo>
                    <a:pt x="123" y="134"/>
                  </a:lnTo>
                  <a:lnTo>
                    <a:pt x="122" y="133"/>
                  </a:lnTo>
                  <a:lnTo>
                    <a:pt x="119" y="130"/>
                  </a:lnTo>
                  <a:lnTo>
                    <a:pt x="117" y="127"/>
                  </a:lnTo>
                  <a:lnTo>
                    <a:pt x="117" y="125"/>
                  </a:lnTo>
                  <a:lnTo>
                    <a:pt x="117" y="124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8" y="12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18"/>
                  </a:lnTo>
                  <a:lnTo>
                    <a:pt x="119" y="117"/>
                  </a:lnTo>
                  <a:lnTo>
                    <a:pt x="118" y="114"/>
                  </a:lnTo>
                  <a:lnTo>
                    <a:pt x="116" y="111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0" y="113"/>
                  </a:lnTo>
                  <a:lnTo>
                    <a:pt x="109" y="114"/>
                  </a:lnTo>
                  <a:lnTo>
                    <a:pt x="108" y="117"/>
                  </a:lnTo>
                  <a:lnTo>
                    <a:pt x="106" y="119"/>
                  </a:lnTo>
                  <a:lnTo>
                    <a:pt x="105" y="121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3" y="127"/>
                  </a:lnTo>
                  <a:lnTo>
                    <a:pt x="102" y="128"/>
                  </a:lnTo>
                  <a:lnTo>
                    <a:pt x="101" y="129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99" y="133"/>
                  </a:lnTo>
                  <a:lnTo>
                    <a:pt x="98" y="135"/>
                  </a:lnTo>
                  <a:lnTo>
                    <a:pt x="96" y="136"/>
                  </a:lnTo>
                  <a:lnTo>
                    <a:pt x="95" y="137"/>
                  </a:lnTo>
                  <a:lnTo>
                    <a:pt x="93" y="140"/>
                  </a:lnTo>
                  <a:lnTo>
                    <a:pt x="89" y="145"/>
                  </a:lnTo>
                  <a:lnTo>
                    <a:pt x="89" y="146"/>
                  </a:lnTo>
                  <a:lnTo>
                    <a:pt x="88" y="147"/>
                  </a:lnTo>
                  <a:lnTo>
                    <a:pt x="87" y="148"/>
                  </a:lnTo>
                  <a:lnTo>
                    <a:pt x="87" y="150"/>
                  </a:lnTo>
                  <a:lnTo>
                    <a:pt x="87" y="151"/>
                  </a:lnTo>
                  <a:lnTo>
                    <a:pt x="78" y="165"/>
                  </a:lnTo>
                  <a:lnTo>
                    <a:pt x="76" y="167"/>
                  </a:lnTo>
                  <a:lnTo>
                    <a:pt x="76" y="169"/>
                  </a:lnTo>
                  <a:lnTo>
                    <a:pt x="77" y="171"/>
                  </a:lnTo>
                  <a:lnTo>
                    <a:pt x="77" y="171"/>
                  </a:lnTo>
                  <a:lnTo>
                    <a:pt x="78" y="172"/>
                  </a:lnTo>
                  <a:lnTo>
                    <a:pt x="84" y="176"/>
                  </a:lnTo>
                  <a:lnTo>
                    <a:pt x="84" y="177"/>
                  </a:lnTo>
                  <a:lnTo>
                    <a:pt x="84" y="177"/>
                  </a:lnTo>
                  <a:lnTo>
                    <a:pt x="85" y="179"/>
                  </a:lnTo>
                  <a:lnTo>
                    <a:pt x="84" y="183"/>
                  </a:lnTo>
                  <a:lnTo>
                    <a:pt x="83" y="184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8"/>
                  </a:lnTo>
                  <a:lnTo>
                    <a:pt x="83" y="199"/>
                  </a:lnTo>
                  <a:lnTo>
                    <a:pt x="83" y="200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4" y="202"/>
                  </a:lnTo>
                  <a:lnTo>
                    <a:pt x="84" y="204"/>
                  </a:lnTo>
                  <a:lnTo>
                    <a:pt x="84" y="207"/>
                  </a:lnTo>
                  <a:lnTo>
                    <a:pt x="84" y="208"/>
                  </a:lnTo>
                  <a:lnTo>
                    <a:pt x="83" y="207"/>
                  </a:lnTo>
                  <a:lnTo>
                    <a:pt x="79" y="203"/>
                  </a:lnTo>
                  <a:lnTo>
                    <a:pt x="78" y="202"/>
                  </a:lnTo>
                  <a:lnTo>
                    <a:pt x="71" y="201"/>
                  </a:lnTo>
                  <a:lnTo>
                    <a:pt x="70" y="199"/>
                  </a:lnTo>
                  <a:lnTo>
                    <a:pt x="67" y="198"/>
                  </a:lnTo>
                  <a:lnTo>
                    <a:pt x="66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66" y="195"/>
                  </a:lnTo>
                  <a:lnTo>
                    <a:pt x="66" y="195"/>
                  </a:lnTo>
                  <a:lnTo>
                    <a:pt x="66" y="194"/>
                  </a:lnTo>
                  <a:lnTo>
                    <a:pt x="64" y="193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4" y="191"/>
                  </a:lnTo>
                  <a:lnTo>
                    <a:pt x="64" y="185"/>
                  </a:lnTo>
                  <a:lnTo>
                    <a:pt x="59" y="181"/>
                  </a:lnTo>
                  <a:lnTo>
                    <a:pt x="58" y="179"/>
                  </a:lnTo>
                  <a:lnTo>
                    <a:pt x="59" y="177"/>
                  </a:lnTo>
                  <a:lnTo>
                    <a:pt x="58" y="177"/>
                  </a:lnTo>
                  <a:lnTo>
                    <a:pt x="57" y="176"/>
                  </a:lnTo>
                  <a:lnTo>
                    <a:pt x="55" y="173"/>
                  </a:lnTo>
                  <a:lnTo>
                    <a:pt x="52" y="173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48" y="167"/>
                  </a:lnTo>
                  <a:lnTo>
                    <a:pt x="47" y="166"/>
                  </a:lnTo>
                  <a:lnTo>
                    <a:pt x="43" y="164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41" y="156"/>
                  </a:lnTo>
                  <a:lnTo>
                    <a:pt x="40" y="155"/>
                  </a:lnTo>
                  <a:lnTo>
                    <a:pt x="38" y="155"/>
                  </a:lnTo>
                  <a:lnTo>
                    <a:pt x="36" y="156"/>
                  </a:lnTo>
                  <a:lnTo>
                    <a:pt x="36" y="157"/>
                  </a:lnTo>
                  <a:lnTo>
                    <a:pt x="36" y="156"/>
                  </a:lnTo>
                  <a:lnTo>
                    <a:pt x="35" y="155"/>
                  </a:lnTo>
                  <a:lnTo>
                    <a:pt x="35" y="155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2" y="157"/>
                  </a:lnTo>
                  <a:lnTo>
                    <a:pt x="32" y="157"/>
                  </a:lnTo>
                  <a:lnTo>
                    <a:pt x="31" y="158"/>
                  </a:lnTo>
                  <a:lnTo>
                    <a:pt x="30" y="157"/>
                  </a:lnTo>
                  <a:lnTo>
                    <a:pt x="30" y="155"/>
                  </a:lnTo>
                  <a:lnTo>
                    <a:pt x="27" y="153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5"/>
                  </a:lnTo>
                  <a:lnTo>
                    <a:pt x="22" y="143"/>
                  </a:lnTo>
                  <a:lnTo>
                    <a:pt x="20" y="143"/>
                  </a:lnTo>
                  <a:lnTo>
                    <a:pt x="20" y="146"/>
                  </a:lnTo>
                  <a:lnTo>
                    <a:pt x="19" y="146"/>
                  </a:lnTo>
                  <a:lnTo>
                    <a:pt x="18" y="146"/>
                  </a:lnTo>
                  <a:lnTo>
                    <a:pt x="17" y="146"/>
                  </a:lnTo>
                  <a:lnTo>
                    <a:pt x="16" y="146"/>
                  </a:lnTo>
                  <a:lnTo>
                    <a:pt x="16" y="145"/>
                  </a:lnTo>
                  <a:lnTo>
                    <a:pt x="15" y="144"/>
                  </a:lnTo>
                  <a:lnTo>
                    <a:pt x="13" y="143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3" y="141"/>
                  </a:lnTo>
                  <a:lnTo>
                    <a:pt x="11" y="140"/>
                  </a:lnTo>
                  <a:lnTo>
                    <a:pt x="10" y="139"/>
                  </a:lnTo>
                  <a:lnTo>
                    <a:pt x="11" y="137"/>
                  </a:lnTo>
                  <a:lnTo>
                    <a:pt x="12" y="137"/>
                  </a:lnTo>
                  <a:lnTo>
                    <a:pt x="19" y="140"/>
                  </a:lnTo>
                  <a:lnTo>
                    <a:pt x="20" y="140"/>
                  </a:lnTo>
                  <a:lnTo>
                    <a:pt x="23" y="141"/>
                  </a:lnTo>
                  <a:lnTo>
                    <a:pt x="24" y="142"/>
                  </a:lnTo>
                  <a:lnTo>
                    <a:pt x="24" y="141"/>
                  </a:lnTo>
                  <a:lnTo>
                    <a:pt x="24" y="139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0" y="135"/>
                  </a:lnTo>
                  <a:lnTo>
                    <a:pt x="16" y="136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8" y="137"/>
                  </a:lnTo>
                  <a:lnTo>
                    <a:pt x="7" y="141"/>
                  </a:lnTo>
                  <a:lnTo>
                    <a:pt x="9" y="141"/>
                  </a:lnTo>
                  <a:lnTo>
                    <a:pt x="7" y="141"/>
                  </a:lnTo>
                  <a:lnTo>
                    <a:pt x="6" y="1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3" name="Freeform 166">
              <a:extLst>
                <a:ext uri="{FF2B5EF4-FFF2-40B4-BE49-F238E27FC236}">
                  <a16:creationId xmlns:a16="http://schemas.microsoft.com/office/drawing/2014/main" id="{B46D2674-5EEB-FE08-FBC7-2DC891B9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392" y="3301874"/>
              <a:ext cx="18403" cy="41052"/>
            </a:xfrm>
            <a:custGeom>
              <a:avLst/>
              <a:gdLst>
                <a:gd name="T0" fmla="*/ 4 w 13"/>
                <a:gd name="T1" fmla="*/ 0 h 29"/>
                <a:gd name="T2" fmla="*/ 5 w 13"/>
                <a:gd name="T3" fmla="*/ 2 h 29"/>
                <a:gd name="T4" fmla="*/ 7 w 13"/>
                <a:gd name="T5" fmla="*/ 3 h 29"/>
                <a:gd name="T6" fmla="*/ 6 w 13"/>
                <a:gd name="T7" fmla="*/ 5 h 29"/>
                <a:gd name="T8" fmla="*/ 7 w 13"/>
                <a:gd name="T9" fmla="*/ 6 h 29"/>
                <a:gd name="T10" fmla="*/ 8 w 13"/>
                <a:gd name="T11" fmla="*/ 7 h 29"/>
                <a:gd name="T12" fmla="*/ 8 w 13"/>
                <a:gd name="T13" fmla="*/ 9 h 29"/>
                <a:gd name="T14" fmla="*/ 8 w 13"/>
                <a:gd name="T15" fmla="*/ 11 h 29"/>
                <a:gd name="T16" fmla="*/ 7 w 13"/>
                <a:gd name="T17" fmla="*/ 12 h 29"/>
                <a:gd name="T18" fmla="*/ 7 w 13"/>
                <a:gd name="T19" fmla="*/ 13 h 29"/>
                <a:gd name="T20" fmla="*/ 9 w 13"/>
                <a:gd name="T21" fmla="*/ 15 h 29"/>
                <a:gd name="T22" fmla="*/ 12 w 13"/>
                <a:gd name="T23" fmla="*/ 18 h 29"/>
                <a:gd name="T24" fmla="*/ 13 w 13"/>
                <a:gd name="T25" fmla="*/ 22 h 29"/>
                <a:gd name="T26" fmla="*/ 12 w 13"/>
                <a:gd name="T27" fmla="*/ 25 h 29"/>
                <a:gd name="T28" fmla="*/ 9 w 13"/>
                <a:gd name="T29" fmla="*/ 28 h 29"/>
                <a:gd name="T30" fmla="*/ 8 w 13"/>
                <a:gd name="T31" fmla="*/ 29 h 29"/>
                <a:gd name="T32" fmla="*/ 2 w 13"/>
                <a:gd name="T33" fmla="*/ 28 h 29"/>
                <a:gd name="T34" fmla="*/ 0 w 13"/>
                <a:gd name="T35" fmla="*/ 27 h 29"/>
                <a:gd name="T36" fmla="*/ 0 w 13"/>
                <a:gd name="T37" fmla="*/ 26 h 29"/>
                <a:gd name="T38" fmla="*/ 2 w 13"/>
                <a:gd name="T39" fmla="*/ 24 h 29"/>
                <a:gd name="T40" fmla="*/ 2 w 13"/>
                <a:gd name="T41" fmla="*/ 23 h 29"/>
                <a:gd name="T42" fmla="*/ 3 w 13"/>
                <a:gd name="T43" fmla="*/ 21 h 29"/>
                <a:gd name="T44" fmla="*/ 3 w 13"/>
                <a:gd name="T45" fmla="*/ 18 h 29"/>
                <a:gd name="T46" fmla="*/ 2 w 13"/>
                <a:gd name="T47" fmla="*/ 17 h 29"/>
                <a:gd name="T48" fmla="*/ 2 w 13"/>
                <a:gd name="T49" fmla="*/ 14 h 29"/>
                <a:gd name="T50" fmla="*/ 1 w 13"/>
                <a:gd name="T51" fmla="*/ 12 h 29"/>
                <a:gd name="T52" fmla="*/ 2 w 13"/>
                <a:gd name="T53" fmla="*/ 8 h 29"/>
                <a:gd name="T54" fmla="*/ 2 w 13"/>
                <a:gd name="T55" fmla="*/ 3 h 29"/>
                <a:gd name="T56" fmla="*/ 4 w 13"/>
                <a:gd name="T5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29">
                  <a:moveTo>
                    <a:pt x="4" y="0"/>
                  </a:moveTo>
                  <a:lnTo>
                    <a:pt x="5" y="2"/>
                  </a:lnTo>
                  <a:lnTo>
                    <a:pt x="7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2" y="18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9" y="28"/>
                  </a:lnTo>
                  <a:lnTo>
                    <a:pt x="8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2" y="8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4" name="Freeform 197">
              <a:extLst>
                <a:ext uri="{FF2B5EF4-FFF2-40B4-BE49-F238E27FC236}">
                  <a16:creationId xmlns:a16="http://schemas.microsoft.com/office/drawing/2014/main" id="{903FB1BF-D95D-43E2-B13C-B38372A7F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276" y="3902083"/>
              <a:ext cx="15572" cy="15572"/>
            </a:xfrm>
            <a:custGeom>
              <a:avLst/>
              <a:gdLst>
                <a:gd name="T0" fmla="*/ 5 w 11"/>
                <a:gd name="T1" fmla="*/ 11 h 11"/>
                <a:gd name="T2" fmla="*/ 2 w 11"/>
                <a:gd name="T3" fmla="*/ 10 h 11"/>
                <a:gd name="T4" fmla="*/ 0 w 11"/>
                <a:gd name="T5" fmla="*/ 7 h 11"/>
                <a:gd name="T6" fmla="*/ 1 w 11"/>
                <a:gd name="T7" fmla="*/ 4 h 11"/>
                <a:gd name="T8" fmla="*/ 3 w 11"/>
                <a:gd name="T9" fmla="*/ 2 h 11"/>
                <a:gd name="T10" fmla="*/ 4 w 11"/>
                <a:gd name="T11" fmla="*/ 2 h 11"/>
                <a:gd name="T12" fmla="*/ 7 w 11"/>
                <a:gd name="T13" fmla="*/ 0 h 11"/>
                <a:gd name="T14" fmla="*/ 10 w 11"/>
                <a:gd name="T15" fmla="*/ 0 h 11"/>
                <a:gd name="T16" fmla="*/ 10 w 11"/>
                <a:gd name="T17" fmla="*/ 1 h 11"/>
                <a:gd name="T18" fmla="*/ 11 w 11"/>
                <a:gd name="T19" fmla="*/ 3 h 11"/>
                <a:gd name="T20" fmla="*/ 10 w 11"/>
                <a:gd name="T21" fmla="*/ 5 h 11"/>
                <a:gd name="T22" fmla="*/ 10 w 11"/>
                <a:gd name="T23" fmla="*/ 7 h 11"/>
                <a:gd name="T24" fmla="*/ 10 w 11"/>
                <a:gd name="T25" fmla="*/ 7 h 11"/>
                <a:gd name="T26" fmla="*/ 9 w 11"/>
                <a:gd name="T27" fmla="*/ 7 h 11"/>
                <a:gd name="T28" fmla="*/ 9 w 11"/>
                <a:gd name="T29" fmla="*/ 8 h 11"/>
                <a:gd name="T30" fmla="*/ 9 w 11"/>
                <a:gd name="T31" fmla="*/ 8 h 11"/>
                <a:gd name="T32" fmla="*/ 9 w 11"/>
                <a:gd name="T33" fmla="*/ 8 h 11"/>
                <a:gd name="T34" fmla="*/ 7 w 11"/>
                <a:gd name="T35" fmla="*/ 11 h 11"/>
                <a:gd name="T36" fmla="*/ 5 w 11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lnTo>
                    <a:pt x="2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445" name="Freeform 198">
              <a:extLst>
                <a:ext uri="{FF2B5EF4-FFF2-40B4-BE49-F238E27FC236}">
                  <a16:creationId xmlns:a16="http://schemas.microsoft.com/office/drawing/2014/main" id="{E3D6D21F-51CE-C575-BE36-D17E6205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431" y="3940303"/>
              <a:ext cx="8494" cy="8494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3 h 6"/>
                <a:gd name="T4" fmla="*/ 5 w 6"/>
                <a:gd name="T5" fmla="*/ 5 h 6"/>
                <a:gd name="T6" fmla="*/ 3 w 6"/>
                <a:gd name="T7" fmla="*/ 6 h 6"/>
                <a:gd name="T8" fmla="*/ 1 w 6"/>
                <a:gd name="T9" fmla="*/ 5 h 6"/>
                <a:gd name="T10" fmla="*/ 0 w 6"/>
                <a:gd name="T11" fmla="*/ 5 h 6"/>
                <a:gd name="T12" fmla="*/ 0 w 6"/>
                <a:gd name="T13" fmla="*/ 4 h 6"/>
                <a:gd name="T14" fmla="*/ 0 w 6"/>
                <a:gd name="T15" fmla="*/ 3 h 6"/>
                <a:gd name="T16" fmla="*/ 2 w 6"/>
                <a:gd name="T17" fmla="*/ 1 h 6"/>
                <a:gd name="T18" fmla="*/ 4 w 6"/>
                <a:gd name="T19" fmla="*/ 0 h 6"/>
                <a:gd name="T20" fmla="*/ 6 w 6"/>
                <a:gd name="T21" fmla="*/ 1 h 6"/>
                <a:gd name="T22" fmla="*/ 6 w 6"/>
                <a:gd name="T2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Detailed Eastern Europe Political Map-2</a:t>
            </a:r>
          </a:p>
        </p:txBody>
      </p:sp>
      <p:cxnSp>
        <p:nvCxnSpPr>
          <p:cNvPr id="136412" name="Straight Connector 136411">
            <a:extLst>
              <a:ext uri="{FF2B5EF4-FFF2-40B4-BE49-F238E27FC236}">
                <a16:creationId xmlns:a16="http://schemas.microsoft.com/office/drawing/2014/main" id="{6DACAA41-D047-C2A2-A748-CFB98BEE6CD8}"/>
              </a:ext>
            </a:extLst>
          </p:cNvPr>
          <p:cNvCxnSpPr>
            <a:cxnSpLocks/>
          </p:cNvCxnSpPr>
          <p:nvPr/>
        </p:nvCxnSpPr>
        <p:spPr>
          <a:xfrm flipH="1" flipV="1">
            <a:off x="1601084" y="3112838"/>
            <a:ext cx="17860" cy="2143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802368E-4AD8-4556-7EF1-28426D78A975}"/>
              </a:ext>
            </a:extLst>
          </p:cNvPr>
          <p:cNvGrpSpPr/>
          <p:nvPr/>
        </p:nvGrpSpPr>
        <p:grpSpPr>
          <a:xfrm>
            <a:off x="1992499" y="1773317"/>
            <a:ext cx="2613432" cy="2024813"/>
            <a:chOff x="2656665" y="1507172"/>
            <a:chExt cx="3484576" cy="2699750"/>
          </a:xfrm>
        </p:grpSpPr>
        <p:sp>
          <p:nvSpPr>
            <p:cNvPr id="63" name="Rectangle 241">
              <a:extLst>
                <a:ext uri="{FF2B5EF4-FFF2-40B4-BE49-F238E27FC236}">
                  <a16:creationId xmlns:a16="http://schemas.microsoft.com/office/drawing/2014/main" id="{3551F30E-5088-F2F2-BA73-9E2A563FF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710" y="2628763"/>
              <a:ext cx="17098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Kyiv</a:t>
              </a:r>
              <a:endParaRPr lang="zh-CN" altLang="zh-CN" sz="600">
                <a:latin typeface="+mj-lt"/>
              </a:endParaRPr>
            </a:p>
          </p:txBody>
        </p:sp>
        <p:sp>
          <p:nvSpPr>
            <p:cNvPr id="136192" name="Rectangle 245">
              <a:extLst>
                <a:ext uri="{FF2B5EF4-FFF2-40B4-BE49-F238E27FC236}">
                  <a16:creationId xmlns:a16="http://schemas.microsoft.com/office/drawing/2014/main" id="{7E49BEAE-00CD-06A8-C19C-6593CBF47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099" y="1901857"/>
              <a:ext cx="25220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Minsk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3" name="Rectangle 246">
              <a:extLst>
                <a:ext uri="{FF2B5EF4-FFF2-40B4-BE49-F238E27FC236}">
                  <a16:creationId xmlns:a16="http://schemas.microsoft.com/office/drawing/2014/main" id="{01753B95-B891-6F8B-5085-004285D4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116" y="4083811"/>
              <a:ext cx="20518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Sofia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5" name="Rectangle 248">
              <a:extLst>
                <a:ext uri="{FF2B5EF4-FFF2-40B4-BE49-F238E27FC236}">
                  <a16:creationId xmlns:a16="http://schemas.microsoft.com/office/drawing/2014/main" id="{61EA91AF-6A39-ACAB-A95F-919FE122C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718" y="1507172"/>
              <a:ext cx="35052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Moscow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6" name="Rectangle 251">
              <a:extLst>
                <a:ext uri="{FF2B5EF4-FFF2-40B4-BE49-F238E27FC236}">
                  <a16:creationId xmlns:a16="http://schemas.microsoft.com/office/drawing/2014/main" id="{8280EA01-CC6E-7260-9572-750E059E4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665" y="2631986"/>
              <a:ext cx="2928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Prague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7" name="Rectangle 252">
              <a:extLst>
                <a:ext uri="{FF2B5EF4-FFF2-40B4-BE49-F238E27FC236}">
                  <a16:creationId xmlns:a16="http://schemas.microsoft.com/office/drawing/2014/main" id="{2FF975DF-7576-B351-5A77-074CB1191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076" y="2185857"/>
              <a:ext cx="33983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Warsaw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8" name="Rectangle 262">
              <a:extLst>
                <a:ext uri="{FF2B5EF4-FFF2-40B4-BE49-F238E27FC236}">
                  <a16:creationId xmlns:a16="http://schemas.microsoft.com/office/drawing/2014/main" id="{5BAE1864-E38D-02E8-FF26-C816C9824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145" y="3151390"/>
              <a:ext cx="39113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Budapest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199" name="Rectangle 265">
              <a:extLst>
                <a:ext uri="{FF2B5EF4-FFF2-40B4-BE49-F238E27FC236}">
                  <a16:creationId xmlns:a16="http://schemas.microsoft.com/office/drawing/2014/main" id="{4D010F26-2928-346B-36DA-BDE3C39BD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029" y="3295032"/>
              <a:ext cx="35266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Chisinau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200" name="Rectangle 269">
              <a:extLst>
                <a:ext uri="{FF2B5EF4-FFF2-40B4-BE49-F238E27FC236}">
                  <a16:creationId xmlns:a16="http://schemas.microsoft.com/office/drawing/2014/main" id="{1C70D270-730E-B76B-D001-0442DD1CA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278" y="3702531"/>
              <a:ext cx="41678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Bucharest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201" name="Rectangle 272">
              <a:extLst>
                <a:ext uri="{FF2B5EF4-FFF2-40B4-BE49-F238E27FC236}">
                  <a16:creationId xmlns:a16="http://schemas.microsoft.com/office/drawing/2014/main" id="{B54F103E-9546-A90B-D25B-37414C59C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496" y="3014698"/>
              <a:ext cx="40823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Bratislava</a:t>
              </a:r>
              <a:endParaRPr lang="zh-CN" altLang="zh-CN" sz="600" dirty="0">
                <a:latin typeface="+mj-lt"/>
              </a:endParaRPr>
            </a:p>
          </p:txBody>
        </p:sp>
      </p:grpSp>
      <p:grpSp>
        <p:nvGrpSpPr>
          <p:cNvPr id="136202" name="Group 136201">
            <a:extLst>
              <a:ext uri="{FF2B5EF4-FFF2-40B4-BE49-F238E27FC236}">
                <a16:creationId xmlns:a16="http://schemas.microsoft.com/office/drawing/2014/main" id="{699B0A40-43D0-56BE-9AB5-BD18BF079B78}"/>
              </a:ext>
            </a:extLst>
          </p:cNvPr>
          <p:cNvGrpSpPr/>
          <p:nvPr/>
        </p:nvGrpSpPr>
        <p:grpSpPr>
          <a:xfrm>
            <a:off x="1102137" y="1586404"/>
            <a:ext cx="4386302" cy="2516664"/>
            <a:chOff x="1469515" y="1257955"/>
            <a:chExt cx="5848403" cy="3355552"/>
          </a:xfrm>
        </p:grpSpPr>
        <p:sp>
          <p:nvSpPr>
            <p:cNvPr id="136203" name="Oval 204">
              <a:extLst>
                <a:ext uri="{FF2B5EF4-FFF2-40B4-BE49-F238E27FC236}">
                  <a16:creationId xmlns:a16="http://schemas.microsoft.com/office/drawing/2014/main" id="{37CD860E-230A-7E73-0EBC-48ED58384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973" y="3890364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4" name="Oval 206">
              <a:extLst>
                <a:ext uri="{FF2B5EF4-FFF2-40B4-BE49-F238E27FC236}">
                  <a16:creationId xmlns:a16="http://schemas.microsoft.com/office/drawing/2014/main" id="{B202F225-2982-159C-9598-5A7DBB9EE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532" y="330970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5" name="Oval 207">
              <a:extLst>
                <a:ext uri="{FF2B5EF4-FFF2-40B4-BE49-F238E27FC236}">
                  <a16:creationId xmlns:a16="http://schemas.microsoft.com/office/drawing/2014/main" id="{5432F130-8239-243A-E8F9-C696F2C34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840" y="2830673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6" name="Oval 208">
              <a:extLst>
                <a:ext uri="{FF2B5EF4-FFF2-40B4-BE49-F238E27FC236}">
                  <a16:creationId xmlns:a16="http://schemas.microsoft.com/office/drawing/2014/main" id="{F84ED1EF-E9AE-2EEB-15D6-4C5A4A716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004" y="392492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7" name="Oval 209">
              <a:extLst>
                <a:ext uri="{FF2B5EF4-FFF2-40B4-BE49-F238E27FC236}">
                  <a16:creationId xmlns:a16="http://schemas.microsoft.com/office/drawing/2014/main" id="{14E4EF9D-EE98-5E16-616F-0164FF65E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442" y="350590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8" name="Oval 211">
              <a:extLst>
                <a:ext uri="{FF2B5EF4-FFF2-40B4-BE49-F238E27FC236}">
                  <a16:creationId xmlns:a16="http://schemas.microsoft.com/office/drawing/2014/main" id="{0CAAAB1D-D0BD-C00D-2CD2-5D5E82B9A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312" y="414717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09" name="Oval 212">
              <a:extLst>
                <a:ext uri="{FF2B5EF4-FFF2-40B4-BE49-F238E27FC236}">
                  <a16:creationId xmlns:a16="http://schemas.microsoft.com/office/drawing/2014/main" id="{4D77F867-69C1-8A02-4A5D-6EF02112C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127" y="334736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0" name="Oval 213">
              <a:extLst>
                <a:ext uri="{FF2B5EF4-FFF2-40B4-BE49-F238E27FC236}">
                  <a16:creationId xmlns:a16="http://schemas.microsoft.com/office/drawing/2014/main" id="{3E88B1CF-D392-1415-B944-2F7F8C819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794" y="4111779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1" name="Oval 214">
              <a:extLst>
                <a:ext uri="{FF2B5EF4-FFF2-40B4-BE49-F238E27FC236}">
                  <a16:creationId xmlns:a16="http://schemas.microsoft.com/office/drawing/2014/main" id="{26D32247-69D2-394A-B9D6-C9805F5A4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768" y="422785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2" name="Oval 216">
              <a:extLst>
                <a:ext uri="{FF2B5EF4-FFF2-40B4-BE49-F238E27FC236}">
                  <a16:creationId xmlns:a16="http://schemas.microsoft.com/office/drawing/2014/main" id="{74DD7619-C132-0BEE-19E0-A7C516BDC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223" y="1773229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3" name="Oval 217">
              <a:extLst>
                <a:ext uri="{FF2B5EF4-FFF2-40B4-BE49-F238E27FC236}">
                  <a16:creationId xmlns:a16="http://schemas.microsoft.com/office/drawing/2014/main" id="{8C05B119-D317-63C9-83D3-0130654D7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924" y="1257955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4" name="Oval 218">
              <a:extLst>
                <a:ext uri="{FF2B5EF4-FFF2-40B4-BE49-F238E27FC236}">
                  <a16:creationId xmlns:a16="http://schemas.microsoft.com/office/drawing/2014/main" id="{DE050EA6-109E-B368-9B08-0D5339AEA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129" y="355403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5" name="Oval 220">
              <a:extLst>
                <a:ext uri="{FF2B5EF4-FFF2-40B4-BE49-F238E27FC236}">
                  <a16:creationId xmlns:a16="http://schemas.microsoft.com/office/drawing/2014/main" id="{740A25B6-C78E-2A69-057E-2BCC0F727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196" y="373240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6" name="Oval 221">
              <a:extLst>
                <a:ext uri="{FF2B5EF4-FFF2-40B4-BE49-F238E27FC236}">
                  <a16:creationId xmlns:a16="http://schemas.microsoft.com/office/drawing/2014/main" id="{BD6C122C-92C3-851A-4BFE-5050BA5C5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092" y="434252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7" name="Oval 226">
              <a:extLst>
                <a:ext uri="{FF2B5EF4-FFF2-40B4-BE49-F238E27FC236}">
                  <a16:creationId xmlns:a16="http://schemas.microsoft.com/office/drawing/2014/main" id="{1ECAC907-1533-360B-3123-36182483E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481" y="3903688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8" name="Oval 227">
              <a:extLst>
                <a:ext uri="{FF2B5EF4-FFF2-40B4-BE49-F238E27FC236}">
                  <a16:creationId xmlns:a16="http://schemas.microsoft.com/office/drawing/2014/main" id="{64111F29-BF78-C21C-9E31-2DC4B86E8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823" y="457750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19" name="Oval 232">
              <a:extLst>
                <a:ext uri="{FF2B5EF4-FFF2-40B4-BE49-F238E27FC236}">
                  <a16:creationId xmlns:a16="http://schemas.microsoft.com/office/drawing/2014/main" id="{C9D5F17E-95AE-035E-3BBD-653E2B001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298" y="155098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0" name="Oval 233">
              <a:extLst>
                <a:ext uri="{FF2B5EF4-FFF2-40B4-BE49-F238E27FC236}">
                  <a16:creationId xmlns:a16="http://schemas.microsoft.com/office/drawing/2014/main" id="{F07D9052-BD8E-935A-0077-8DAAA348B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515" y="2585776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1" name="Oval 235">
              <a:extLst>
                <a:ext uri="{FF2B5EF4-FFF2-40B4-BE49-F238E27FC236}">
                  <a16:creationId xmlns:a16="http://schemas.microsoft.com/office/drawing/2014/main" id="{86A60E28-0FDC-3260-EBBD-C5473135F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542" y="2274347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3" name="Oval 237">
              <a:extLst>
                <a:ext uri="{FF2B5EF4-FFF2-40B4-BE49-F238E27FC236}">
                  <a16:creationId xmlns:a16="http://schemas.microsoft.com/office/drawing/2014/main" id="{83AD62EE-F21F-EDBF-9A6D-655723BBF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844" y="310388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4" name="Oval 239">
              <a:extLst>
                <a:ext uri="{FF2B5EF4-FFF2-40B4-BE49-F238E27FC236}">
                  <a16:creationId xmlns:a16="http://schemas.microsoft.com/office/drawing/2014/main" id="{9002AC86-39DD-1A99-C8DE-1B0B4347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972" y="4244845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5" name="Oval 219">
              <a:extLst>
                <a:ext uri="{FF2B5EF4-FFF2-40B4-BE49-F238E27FC236}">
                  <a16:creationId xmlns:a16="http://schemas.microsoft.com/office/drawing/2014/main" id="{C7DFE418-3D69-0754-2DEA-B2D6DB9BB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995" y="4274572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6" name="Oval 222">
              <a:extLst>
                <a:ext uri="{FF2B5EF4-FFF2-40B4-BE49-F238E27FC236}">
                  <a16:creationId xmlns:a16="http://schemas.microsoft.com/office/drawing/2014/main" id="{DA67B7C8-6F8A-377B-5624-0242AD267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9605" y="4535041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227" name="Oval 223">
              <a:extLst>
                <a:ext uri="{FF2B5EF4-FFF2-40B4-BE49-F238E27FC236}">
                  <a16:creationId xmlns:a16="http://schemas.microsoft.com/office/drawing/2014/main" id="{AAA1ACF9-BE33-63F3-52B9-1F483E126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1918" y="4499650"/>
              <a:ext cx="36000" cy="36000"/>
            </a:xfrm>
            <a:prstGeom prst="ellipse">
              <a:avLst/>
            </a:prstGeom>
            <a:solidFill>
              <a:schemeClr val="tx1"/>
            </a:solidFill>
            <a:ln w="4763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136228" name="Group 136227">
            <a:extLst>
              <a:ext uri="{FF2B5EF4-FFF2-40B4-BE49-F238E27FC236}">
                <a16:creationId xmlns:a16="http://schemas.microsoft.com/office/drawing/2014/main" id="{BD1E7800-4F07-F1D0-FE0E-EC08243E2943}"/>
              </a:ext>
            </a:extLst>
          </p:cNvPr>
          <p:cNvGrpSpPr/>
          <p:nvPr/>
        </p:nvGrpSpPr>
        <p:grpSpPr>
          <a:xfrm>
            <a:off x="1089530" y="1577662"/>
            <a:ext cx="4497255" cy="2538802"/>
            <a:chOff x="1452706" y="1246299"/>
            <a:chExt cx="5996340" cy="3385068"/>
          </a:xfrm>
        </p:grpSpPr>
        <p:sp>
          <p:nvSpPr>
            <p:cNvPr id="136229" name="Rectangle 240">
              <a:extLst>
                <a:ext uri="{FF2B5EF4-FFF2-40B4-BE49-F238E27FC236}">
                  <a16:creationId xmlns:a16="http://schemas.microsoft.com/office/drawing/2014/main" id="{E068C4DF-92A4-22BD-E53E-FBF790553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646" y="4142025"/>
              <a:ext cx="18381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Rome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0" name="Rectangle 242">
              <a:extLst>
                <a:ext uri="{FF2B5EF4-FFF2-40B4-BE49-F238E27FC236}">
                  <a16:creationId xmlns:a16="http://schemas.microsoft.com/office/drawing/2014/main" id="{54601DA2-F1CE-9A0C-EC8C-35477BF09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158" y="4423018"/>
              <a:ext cx="1538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Baku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1" name="Rectangle 243">
              <a:extLst>
                <a:ext uri="{FF2B5EF4-FFF2-40B4-BE49-F238E27FC236}">
                  <a16:creationId xmlns:a16="http://schemas.microsoft.com/office/drawing/2014/main" id="{2959CD6D-E87B-A6AD-B531-197E1B734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457" y="1246299"/>
              <a:ext cx="13251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Riga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2" name="Rectangle 244">
              <a:extLst>
                <a:ext uri="{FF2B5EF4-FFF2-40B4-BE49-F238E27FC236}">
                  <a16:creationId xmlns:a16="http://schemas.microsoft.com/office/drawing/2014/main" id="{2CB5F3DB-0AC3-4E28-D7E3-DC6CA8EE2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013" y="3307216"/>
              <a:ext cx="14961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Bern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3" name="Rectangle 247">
              <a:extLst>
                <a:ext uri="{FF2B5EF4-FFF2-40B4-BE49-F238E27FC236}">
                  <a16:creationId xmlns:a16="http://schemas.microsoft.com/office/drawing/2014/main" id="{190469C5-8655-532B-2A05-F857BA799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881" y="3199507"/>
              <a:ext cx="19022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Vaduz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4" name="Rectangle 250">
              <a:extLst>
                <a:ext uri="{FF2B5EF4-FFF2-40B4-BE49-F238E27FC236}">
                  <a16:creationId xmlns:a16="http://schemas.microsoft.com/office/drawing/2014/main" id="{7969B466-8056-EA35-57C4-8B111C903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661" y="2130201"/>
              <a:ext cx="24365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Berlin</a:t>
              </a:r>
              <a:endParaRPr lang="zh-CN" altLang="zh-CN" sz="600" dirty="0">
                <a:latin typeface="+mj-lt"/>
              </a:endParaRPr>
            </a:p>
          </p:txBody>
        </p:sp>
        <p:sp>
          <p:nvSpPr>
            <p:cNvPr id="136235" name="Rectangle 253">
              <a:extLst>
                <a:ext uri="{FF2B5EF4-FFF2-40B4-BE49-F238E27FC236}">
                  <a16:creationId xmlns:a16="http://schemas.microsoft.com/office/drawing/2014/main" id="{6261762E-EC63-6036-6314-8EE2BC203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329" y="4539034"/>
              <a:ext cx="22014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Ankara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6" name="Rectangle 254">
              <a:extLst>
                <a:ext uri="{FF2B5EF4-FFF2-40B4-BE49-F238E27FC236}">
                  <a16:creationId xmlns:a16="http://schemas.microsoft.com/office/drawing/2014/main" id="{E0E87AAF-C680-5414-40B5-8EC8BCA6F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450" y="4273454"/>
              <a:ext cx="19663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Tirana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7" name="Rectangle 256">
              <a:extLst>
                <a:ext uri="{FF2B5EF4-FFF2-40B4-BE49-F238E27FC236}">
                  <a16:creationId xmlns:a16="http://schemas.microsoft.com/office/drawing/2014/main" id="{E2D01828-FE91-CDAC-F647-E600CADBD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757" y="4198161"/>
              <a:ext cx="20945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Skopje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8" name="Rectangle 257">
              <a:extLst>
                <a:ext uri="{FF2B5EF4-FFF2-40B4-BE49-F238E27FC236}">
                  <a16:creationId xmlns:a16="http://schemas.microsoft.com/office/drawing/2014/main" id="{A1353491-79E8-4510-C71B-FCEF9A682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101" y="3933203"/>
              <a:ext cx="25648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Monaco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39" name="Rectangle 258">
              <a:extLst>
                <a:ext uri="{FF2B5EF4-FFF2-40B4-BE49-F238E27FC236}">
                  <a16:creationId xmlns:a16="http://schemas.microsoft.com/office/drawing/2014/main" id="{5B4AAA77-DB56-4A47-75C5-0A5CBA6B5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0770" y="4463270"/>
              <a:ext cx="2543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Yerevan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0" name="Rectangle 259">
              <a:extLst>
                <a:ext uri="{FF2B5EF4-FFF2-40B4-BE49-F238E27FC236}">
                  <a16:creationId xmlns:a16="http://schemas.microsoft.com/office/drawing/2014/main" id="{8B78B0FD-5038-0C72-A08A-BDA5879C5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969" y="4209604"/>
              <a:ext cx="17740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Tbilisi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1" name="Rectangle 260">
              <a:extLst>
                <a:ext uri="{FF2B5EF4-FFF2-40B4-BE49-F238E27FC236}">
                  <a16:creationId xmlns:a16="http://schemas.microsoft.com/office/drawing/2014/main" id="{F5A6FE8D-85BE-A4E9-8BEC-408969FFA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069" y="1714768"/>
              <a:ext cx="20518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Vilnius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2" name="Rectangle 261">
              <a:extLst>
                <a:ext uri="{FF2B5EF4-FFF2-40B4-BE49-F238E27FC236}">
                  <a16:creationId xmlns:a16="http://schemas.microsoft.com/office/drawing/2014/main" id="{567311BB-54BB-3C04-6CA5-AC7053325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706" y="2507305"/>
              <a:ext cx="25648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Brussels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3" name="Rectangle 263">
              <a:extLst>
                <a:ext uri="{FF2B5EF4-FFF2-40B4-BE49-F238E27FC236}">
                  <a16:creationId xmlns:a16="http://schemas.microsoft.com/office/drawing/2014/main" id="{FB9FA30D-749C-3B12-802E-5D83A2FC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123" y="3925363"/>
              <a:ext cx="26930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Sarajevo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4" name="Rectangle 266">
              <a:extLst>
                <a:ext uri="{FF2B5EF4-FFF2-40B4-BE49-F238E27FC236}">
                  <a16:creationId xmlns:a16="http://schemas.microsoft.com/office/drawing/2014/main" id="{53E76532-D482-0957-61D2-8AA33013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673" y="4025149"/>
              <a:ext cx="23510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Pristina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5" name="Rectangle 267">
              <a:extLst>
                <a:ext uri="{FF2B5EF4-FFF2-40B4-BE49-F238E27FC236}">
                  <a16:creationId xmlns:a16="http://schemas.microsoft.com/office/drawing/2014/main" id="{E1F4B809-F9A7-CCC4-E417-6F21AE87B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766" y="2177900"/>
              <a:ext cx="36762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Amsterdam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6" name="Rectangle 268">
              <a:extLst>
                <a:ext uri="{FF2B5EF4-FFF2-40B4-BE49-F238E27FC236}">
                  <a16:creationId xmlns:a16="http://schemas.microsoft.com/office/drawing/2014/main" id="{1712995D-7EFA-C4B5-CD1C-01E01C33C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926" y="1487030"/>
              <a:ext cx="39327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Copenhagen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7" name="Rectangle 270">
              <a:extLst>
                <a:ext uri="{FF2B5EF4-FFF2-40B4-BE49-F238E27FC236}">
                  <a16:creationId xmlns:a16="http://schemas.microsoft.com/office/drawing/2014/main" id="{C5E39A2D-2EEE-8986-D6A1-1C1FE281F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0" y="4153098"/>
              <a:ext cx="31205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Podgorica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8" name="Rectangle 273">
              <a:extLst>
                <a:ext uri="{FF2B5EF4-FFF2-40B4-BE49-F238E27FC236}">
                  <a16:creationId xmlns:a16="http://schemas.microsoft.com/office/drawing/2014/main" id="{65CF56D9-4717-7134-423D-66A4CA8B1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038" y="2754269"/>
              <a:ext cx="39327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Luxembourg</a:t>
              </a:r>
              <a:endParaRPr lang="zh-CN" altLang="zh-CN" sz="450" dirty="0">
                <a:latin typeface="+mj-lt"/>
              </a:endParaRPr>
            </a:p>
          </p:txBody>
        </p:sp>
        <p:sp>
          <p:nvSpPr>
            <p:cNvPr id="136249" name="Rectangle 263">
              <a:extLst>
                <a:ext uri="{FF2B5EF4-FFF2-40B4-BE49-F238E27FC236}">
                  <a16:creationId xmlns:a16="http://schemas.microsoft.com/office/drawing/2014/main" id="{2EFB9892-751E-F687-614F-CEB2DAB7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873" y="3550785"/>
              <a:ext cx="23407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Zagreb</a:t>
              </a:r>
            </a:p>
          </p:txBody>
        </p:sp>
        <p:sp>
          <p:nvSpPr>
            <p:cNvPr id="136250" name="Rectangle 263">
              <a:extLst>
                <a:ext uri="{FF2B5EF4-FFF2-40B4-BE49-F238E27FC236}">
                  <a16:creationId xmlns:a16="http://schemas.microsoft.com/office/drawing/2014/main" id="{970F3712-24E2-9BE5-01E8-3320B3C03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639" y="3089928"/>
              <a:ext cx="2158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Vienna</a:t>
              </a:r>
            </a:p>
          </p:txBody>
        </p:sp>
        <p:sp>
          <p:nvSpPr>
            <p:cNvPr id="136251" name="Rectangle 263">
              <a:extLst>
                <a:ext uri="{FF2B5EF4-FFF2-40B4-BE49-F238E27FC236}">
                  <a16:creationId xmlns:a16="http://schemas.microsoft.com/office/drawing/2014/main" id="{E88B30A8-4033-B14C-7A61-28D8C8E01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559" y="3400761"/>
              <a:ext cx="30220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Ljubljana</a:t>
              </a:r>
            </a:p>
          </p:txBody>
        </p:sp>
        <p:sp>
          <p:nvSpPr>
            <p:cNvPr id="136252" name="Rectangle 263">
              <a:extLst>
                <a:ext uri="{FF2B5EF4-FFF2-40B4-BE49-F238E27FC236}">
                  <a16:creationId xmlns:a16="http://schemas.microsoft.com/office/drawing/2014/main" id="{54DE53CA-A487-7273-F2A9-7806E5334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261" y="3640115"/>
              <a:ext cx="2778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Belgrade</a:t>
              </a:r>
            </a:p>
          </p:txBody>
        </p:sp>
        <p:sp>
          <p:nvSpPr>
            <p:cNvPr id="136253" name="Rectangle 240">
              <a:extLst>
                <a:ext uri="{FF2B5EF4-FFF2-40B4-BE49-F238E27FC236}">
                  <a16:creationId xmlns:a16="http://schemas.microsoft.com/office/drawing/2014/main" id="{34115C3F-42D1-640A-F1ED-11F8D6BD0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242" y="3823934"/>
              <a:ext cx="35907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San Marino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7110-AAD7-6B95-56C6-D8FA2E4652D9}"/>
              </a:ext>
            </a:extLst>
          </p:cNvPr>
          <p:cNvGrpSpPr/>
          <p:nvPr/>
        </p:nvGrpSpPr>
        <p:grpSpPr>
          <a:xfrm>
            <a:off x="958071" y="1539284"/>
            <a:ext cx="4681417" cy="2761069"/>
            <a:chOff x="1277427" y="1195129"/>
            <a:chExt cx="6241890" cy="3681424"/>
          </a:xfrm>
        </p:grpSpPr>
        <p:sp>
          <p:nvSpPr>
            <p:cNvPr id="3" name="Rectangle 279">
              <a:extLst>
                <a:ext uri="{FF2B5EF4-FFF2-40B4-BE49-F238E27FC236}">
                  <a16:creationId xmlns:a16="http://schemas.microsoft.com/office/drawing/2014/main" id="{79DC6B04-7428-E2AC-EB84-492A56C2F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872" y="2509145"/>
              <a:ext cx="39327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Germany</a:t>
              </a:r>
              <a:endParaRPr lang="zh-CN" altLang="zh-CN" sz="600" b="1" dirty="0">
                <a:latin typeface="+mj-lt"/>
              </a:endParaRPr>
            </a:p>
          </p:txBody>
        </p:sp>
        <p:sp>
          <p:nvSpPr>
            <p:cNvPr id="4" name="Rectangle 280">
              <a:extLst>
                <a:ext uri="{FF2B5EF4-FFF2-40B4-BE49-F238E27FC236}">
                  <a16:creationId xmlns:a16="http://schemas.microsoft.com/office/drawing/2014/main" id="{2C2E848D-27ED-453F-1513-844B8085A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772" y="3689338"/>
              <a:ext cx="14106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Italy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5" name="Rectangle 284">
              <a:extLst>
                <a:ext uri="{FF2B5EF4-FFF2-40B4-BE49-F238E27FC236}">
                  <a16:creationId xmlns:a16="http://schemas.microsoft.com/office/drawing/2014/main" id="{D7E122D0-E44B-4753-7500-BC166F477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096" y="3539589"/>
              <a:ext cx="21373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France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6" name="Rectangle 287">
              <a:extLst>
                <a:ext uri="{FF2B5EF4-FFF2-40B4-BE49-F238E27FC236}">
                  <a16:creationId xmlns:a16="http://schemas.microsoft.com/office/drawing/2014/main" id="{B00F373C-3BA3-636F-6EA0-7472BE4DE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616" y="3215842"/>
              <a:ext cx="22869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Austria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7" name="Rectangle 289">
              <a:extLst>
                <a:ext uri="{FF2B5EF4-FFF2-40B4-BE49-F238E27FC236}">
                  <a16:creationId xmlns:a16="http://schemas.microsoft.com/office/drawing/2014/main" id="{5F6432B9-4211-58A1-CA41-79700878C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756" y="3779522"/>
              <a:ext cx="20090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Serbia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8" name="Rectangle 290">
              <a:extLst>
                <a:ext uri="{FF2B5EF4-FFF2-40B4-BE49-F238E27FC236}">
                  <a16:creationId xmlns:a16="http://schemas.microsoft.com/office/drawing/2014/main" id="{04BC7FD2-9589-F854-8EF2-E8B4F2153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268" y="1328486"/>
              <a:ext cx="19022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Latvia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9" name="Rectangle 291">
              <a:extLst>
                <a:ext uri="{FF2B5EF4-FFF2-40B4-BE49-F238E27FC236}">
                  <a16:creationId xmlns:a16="http://schemas.microsoft.com/office/drawing/2014/main" id="{8348F67D-80C2-D737-C108-62071B959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8106" y="2933329"/>
              <a:ext cx="36121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Kazakhstan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10" name="Rectangle 292">
              <a:extLst>
                <a:ext uri="{FF2B5EF4-FFF2-40B4-BE49-F238E27FC236}">
                  <a16:creationId xmlns:a16="http://schemas.microsoft.com/office/drawing/2014/main" id="{EA9FE03D-FC6B-BCE5-9E46-6346F4387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157" y="1547800"/>
              <a:ext cx="29495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Lithuania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11" name="Rectangle 293">
              <a:extLst>
                <a:ext uri="{FF2B5EF4-FFF2-40B4-BE49-F238E27FC236}">
                  <a16:creationId xmlns:a16="http://schemas.microsoft.com/office/drawing/2014/main" id="{05C2C311-F2F8-D2C3-5F1E-1BAE2EA95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2840" y="4158718"/>
              <a:ext cx="25006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Georgia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12" name="Rectangle 294">
              <a:extLst>
                <a:ext uri="{FF2B5EF4-FFF2-40B4-BE49-F238E27FC236}">
                  <a16:creationId xmlns:a16="http://schemas.microsoft.com/office/drawing/2014/main" id="{FD9D0B32-AE4C-7D3F-6D53-C6770A638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748" y="1195129"/>
              <a:ext cx="25220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Sweden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13" name="Rectangle 295">
              <a:extLst>
                <a:ext uri="{FF2B5EF4-FFF2-40B4-BE49-F238E27FC236}">
                  <a16:creationId xmlns:a16="http://schemas.microsoft.com/office/drawing/2014/main" id="{31CA5B72-DC9B-F917-1CB2-485D35774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23" y="4635356"/>
              <a:ext cx="22442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Greece</a:t>
              </a:r>
              <a:endParaRPr lang="zh-CN" altLang="zh-CN" sz="450" b="1">
                <a:latin typeface="+mj-lt"/>
              </a:endParaRPr>
            </a:p>
          </p:txBody>
        </p:sp>
        <p:sp>
          <p:nvSpPr>
            <p:cNvPr id="14" name="Rectangle 296">
              <a:extLst>
                <a:ext uri="{FF2B5EF4-FFF2-40B4-BE49-F238E27FC236}">
                  <a16:creationId xmlns:a16="http://schemas.microsoft.com/office/drawing/2014/main" id="{9B3E5614-5B8A-339D-63AB-D1CF7B501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566" y="3666774"/>
              <a:ext cx="23083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Croatia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15" name="Rectangle 298">
              <a:extLst>
                <a:ext uri="{FF2B5EF4-FFF2-40B4-BE49-F238E27FC236}">
                  <a16:creationId xmlns:a16="http://schemas.microsoft.com/office/drawing/2014/main" id="{6A3DD967-C0F3-083B-206F-EA541CAE0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4130" y="4479642"/>
              <a:ext cx="33983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Azerbaijan</a:t>
              </a:r>
              <a:endParaRPr lang="zh-CN" altLang="zh-CN" sz="450" b="1">
                <a:latin typeface="+mj-lt"/>
              </a:endParaRPr>
            </a:p>
          </p:txBody>
        </p:sp>
        <p:sp>
          <p:nvSpPr>
            <p:cNvPr id="16" name="Rectangle 301">
              <a:extLst>
                <a:ext uri="{FF2B5EF4-FFF2-40B4-BE49-F238E27FC236}">
                  <a16:creationId xmlns:a16="http://schemas.microsoft.com/office/drawing/2014/main" id="{203851BF-DA6D-D38C-172E-595AE8EA5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222" y="2286897"/>
              <a:ext cx="39113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Netherlands</a:t>
              </a:r>
              <a:endParaRPr lang="zh-CN" altLang="zh-CN" sz="450" b="1">
                <a:latin typeface="+mj-lt"/>
              </a:endParaRPr>
            </a:p>
          </p:txBody>
        </p:sp>
        <p:sp>
          <p:nvSpPr>
            <p:cNvPr id="17" name="Rectangle 302">
              <a:extLst>
                <a:ext uri="{FF2B5EF4-FFF2-40B4-BE49-F238E27FC236}">
                  <a16:creationId xmlns:a16="http://schemas.microsoft.com/office/drawing/2014/main" id="{28104649-8075-450C-221A-A2283608C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510" y="3401313"/>
              <a:ext cx="37403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Switzerland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18" name="Rectangle 303">
              <a:extLst>
                <a:ext uri="{FF2B5EF4-FFF2-40B4-BE49-F238E27FC236}">
                  <a16:creationId xmlns:a16="http://schemas.microsoft.com/office/drawing/2014/main" id="{C30E6F4B-F9B1-911F-AF0D-7E3B19EF9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243" y="2613219"/>
              <a:ext cx="25861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Belgium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19" name="Rectangle 304">
              <a:extLst>
                <a:ext uri="{FF2B5EF4-FFF2-40B4-BE49-F238E27FC236}">
                  <a16:creationId xmlns:a16="http://schemas.microsoft.com/office/drawing/2014/main" id="{73E6C08D-3921-D6B6-578F-53447FD2F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664" y="4524940"/>
              <a:ext cx="14106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Italy</a:t>
              </a:r>
              <a:endParaRPr lang="zh-CN" altLang="zh-CN" sz="450" b="1">
                <a:latin typeface="+mj-lt"/>
              </a:endParaRPr>
            </a:p>
          </p:txBody>
        </p:sp>
        <p:sp>
          <p:nvSpPr>
            <p:cNvPr id="20" name="Rectangle 305">
              <a:extLst>
                <a:ext uri="{FF2B5EF4-FFF2-40B4-BE49-F238E27FC236}">
                  <a16:creationId xmlns:a16="http://schemas.microsoft.com/office/drawing/2014/main" id="{9158109B-AB55-B32F-20D1-783B3097D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845" y="4446544"/>
              <a:ext cx="24365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Albania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21" name="Rectangle 306">
              <a:extLst>
                <a:ext uri="{FF2B5EF4-FFF2-40B4-BE49-F238E27FC236}">
                  <a16:creationId xmlns:a16="http://schemas.microsoft.com/office/drawing/2014/main" id="{47704262-E37E-86E5-818A-3685F176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901" y="4671796"/>
              <a:ext cx="21800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Turkey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22" name="Rectangle 307">
              <a:extLst>
                <a:ext uri="{FF2B5EF4-FFF2-40B4-BE49-F238E27FC236}">
                  <a16:creationId xmlns:a16="http://schemas.microsoft.com/office/drawing/2014/main" id="{0416BEAD-6DD0-257F-D036-93CB7A7B1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1653" y="4396856"/>
              <a:ext cx="27411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Armenia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23" name="Rectangle 308">
              <a:extLst>
                <a:ext uri="{FF2B5EF4-FFF2-40B4-BE49-F238E27FC236}">
                  <a16:creationId xmlns:a16="http://schemas.microsoft.com/office/drawing/2014/main" id="{DBEA3269-A67C-63C4-5C64-86A3E3FAC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028" y="3521238"/>
              <a:ext cx="26930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Slovenia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24" name="Rectangle 312">
              <a:extLst>
                <a:ext uri="{FF2B5EF4-FFF2-40B4-BE49-F238E27FC236}">
                  <a16:creationId xmlns:a16="http://schemas.microsoft.com/office/drawing/2014/main" id="{228ABA45-9405-3E72-EB78-50BF97197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981" y="4292784"/>
              <a:ext cx="55784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North Macedonia</a:t>
              </a:r>
              <a:endParaRPr lang="zh-CN" altLang="zh-CN" sz="450" b="1">
                <a:latin typeface="+mj-lt"/>
              </a:endParaRPr>
            </a:p>
          </p:txBody>
        </p:sp>
        <p:sp>
          <p:nvSpPr>
            <p:cNvPr id="25" name="Rectangle 313">
              <a:extLst>
                <a:ext uri="{FF2B5EF4-FFF2-40B4-BE49-F238E27FC236}">
                  <a16:creationId xmlns:a16="http://schemas.microsoft.com/office/drawing/2014/main" id="{7E80819C-9DB2-9BC0-C6CA-6F81A7966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374" y="4039980"/>
              <a:ext cx="39540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Montenegro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26" name="Rectangle 314">
              <a:extLst>
                <a:ext uri="{FF2B5EF4-FFF2-40B4-BE49-F238E27FC236}">
                  <a16:creationId xmlns:a16="http://schemas.microsoft.com/office/drawing/2014/main" id="{060877F8-654C-3ABF-7555-C583B8C3B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580" y="1419001"/>
              <a:ext cx="29281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Denmark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27" name="Rectangle 315">
              <a:extLst>
                <a:ext uri="{FF2B5EF4-FFF2-40B4-BE49-F238E27FC236}">
                  <a16:creationId xmlns:a16="http://schemas.microsoft.com/office/drawing/2014/main" id="{A4FAE810-7B84-09B9-C47F-34428CD8B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121" y="4784220"/>
              <a:ext cx="12824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Iran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28" name="Rectangle 317">
              <a:extLst>
                <a:ext uri="{FF2B5EF4-FFF2-40B4-BE49-F238E27FC236}">
                  <a16:creationId xmlns:a16="http://schemas.microsoft.com/office/drawing/2014/main" id="{41E53A48-1F07-5B2E-D453-7483F0087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427" y="2778351"/>
              <a:ext cx="39540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Luxembourg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29" name="Rectangle 318">
              <a:extLst>
                <a:ext uri="{FF2B5EF4-FFF2-40B4-BE49-F238E27FC236}">
                  <a16:creationId xmlns:a16="http://schemas.microsoft.com/office/drawing/2014/main" id="{045F735F-ED2A-4721-B501-701A21945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686" y="3137006"/>
              <a:ext cx="42105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Liechtenstein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30" name="Rectangle 319">
              <a:extLst>
                <a:ext uri="{FF2B5EF4-FFF2-40B4-BE49-F238E27FC236}">
                  <a16:creationId xmlns:a16="http://schemas.microsoft.com/office/drawing/2014/main" id="{724B0035-9011-E881-26A5-2F5D7D777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531" y="4484330"/>
              <a:ext cx="175261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Spain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31" name="Rectangle 321">
              <a:extLst>
                <a:ext uri="{FF2B5EF4-FFF2-40B4-BE49-F238E27FC236}">
                  <a16:creationId xmlns:a16="http://schemas.microsoft.com/office/drawing/2014/main" id="{2DF07AD7-300F-654B-AEE4-109B571D0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787" y="3992863"/>
              <a:ext cx="25861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Monaco</a:t>
              </a:r>
              <a:endParaRPr lang="zh-CN" altLang="zh-CN" sz="450" b="1" dirty="0">
                <a:latin typeface="+mj-lt"/>
              </a:endParaRPr>
            </a:p>
          </p:txBody>
        </p:sp>
        <p:sp>
          <p:nvSpPr>
            <p:cNvPr id="32" name="Rectangle 313">
              <a:extLst>
                <a:ext uri="{FF2B5EF4-FFF2-40B4-BE49-F238E27FC236}">
                  <a16:creationId xmlns:a16="http://schemas.microsoft.com/office/drawing/2014/main" id="{19067EAF-63BF-BC3D-3E48-F7C1C7D8D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445" y="4115789"/>
              <a:ext cx="23083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Kosovo</a:t>
              </a:r>
            </a:p>
          </p:txBody>
        </p:sp>
        <p:sp>
          <p:nvSpPr>
            <p:cNvPr id="33" name="Rectangle 313">
              <a:extLst>
                <a:ext uri="{FF2B5EF4-FFF2-40B4-BE49-F238E27FC236}">
                  <a16:creationId xmlns:a16="http://schemas.microsoft.com/office/drawing/2014/main" id="{11E3AE9A-E948-AB94-99D5-23CED040C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733" y="3748331"/>
              <a:ext cx="53219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Bosnia and Herz.</a:t>
              </a:r>
            </a:p>
          </p:txBody>
        </p:sp>
        <p:sp>
          <p:nvSpPr>
            <p:cNvPr id="34" name="Rectangle 306">
              <a:extLst>
                <a:ext uri="{FF2B5EF4-FFF2-40B4-BE49-F238E27FC236}">
                  <a16:creationId xmlns:a16="http://schemas.microsoft.com/office/drawing/2014/main" id="{4BE387EA-1634-B0C9-2E04-1C7185EE2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501" y="3966947"/>
              <a:ext cx="29922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b="1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Black Sea</a:t>
              </a:r>
              <a:endParaRPr lang="zh-CN" altLang="zh-CN" sz="45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5" name="Rectangle 306">
              <a:extLst>
                <a:ext uri="{FF2B5EF4-FFF2-40B4-BE49-F238E27FC236}">
                  <a16:creationId xmlns:a16="http://schemas.microsoft.com/office/drawing/2014/main" id="{64F83FEC-F5D4-51CE-DAD2-63BA504BA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651" y="1401548"/>
              <a:ext cx="307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b="1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Baltic Sea</a:t>
              </a:r>
              <a:endParaRPr lang="zh-CN" altLang="zh-CN" sz="45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6" name="Rectangle 306">
              <a:extLst>
                <a:ext uri="{FF2B5EF4-FFF2-40B4-BE49-F238E27FC236}">
                  <a16:creationId xmlns:a16="http://schemas.microsoft.com/office/drawing/2014/main" id="{376F2A3B-5EAD-E676-EE29-444EB076D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900" y="1630148"/>
              <a:ext cx="31632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b="1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North Sea</a:t>
              </a:r>
              <a:endParaRPr lang="zh-CN" altLang="zh-CN" sz="45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7" name="Rectangle 306">
              <a:extLst>
                <a:ext uri="{FF2B5EF4-FFF2-40B4-BE49-F238E27FC236}">
                  <a16:creationId xmlns:a16="http://schemas.microsoft.com/office/drawing/2014/main" id="{69BAF55F-9A5A-7B47-7F3C-786B9B93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651" y="4764130"/>
              <a:ext cx="61127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b="1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Mediterranean Sea</a:t>
              </a:r>
              <a:endParaRPr lang="zh-CN" altLang="zh-CN" sz="45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8" name="Rectangle 306">
              <a:extLst>
                <a:ext uri="{FF2B5EF4-FFF2-40B4-BE49-F238E27FC236}">
                  <a16:creationId xmlns:a16="http://schemas.microsoft.com/office/drawing/2014/main" id="{4A489816-38CE-99F9-83C9-07D90DCD8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214" y="4017671"/>
              <a:ext cx="378309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b="1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Caspian Sea</a:t>
              </a:r>
              <a:endParaRPr lang="zh-CN" altLang="zh-CN" sz="45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9" name="Rectangle 306">
              <a:extLst>
                <a:ext uri="{FF2B5EF4-FFF2-40B4-BE49-F238E27FC236}">
                  <a16:creationId xmlns:a16="http://schemas.microsoft.com/office/drawing/2014/main" id="{E0DA9403-6396-30DF-61F9-A077D23CF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308" y="4002263"/>
              <a:ext cx="38044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zh-CN" sz="450" b="1" dirty="0">
                  <a:solidFill>
                    <a:srgbClr val="0000FF"/>
                  </a:solidFill>
                  <a:latin typeface="+mj-lt"/>
                  <a:ea typeface="宋体" panose="02010600030101010101" pitchFamily="2" charset="-122"/>
                </a:rPr>
                <a:t>Adriatic Sea</a:t>
              </a:r>
              <a:endParaRPr lang="zh-CN" altLang="zh-CN" sz="450" b="1" dirty="0">
                <a:solidFill>
                  <a:srgbClr val="0000FF"/>
                </a:solidFill>
                <a:latin typeface="+mj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82E610F-F03F-5061-46A0-0CBCF0DD1986}"/>
              </a:ext>
            </a:extLst>
          </p:cNvPr>
          <p:cNvGrpSpPr/>
          <p:nvPr/>
        </p:nvGrpSpPr>
        <p:grpSpPr>
          <a:xfrm>
            <a:off x="2106354" y="2194424"/>
            <a:ext cx="2793047" cy="1526996"/>
            <a:chOff x="2808472" y="2068647"/>
            <a:chExt cx="3724062" cy="2035994"/>
          </a:xfrm>
        </p:grpSpPr>
        <p:sp>
          <p:nvSpPr>
            <p:cNvPr id="41" name="Rectangle 276">
              <a:extLst>
                <a:ext uri="{FF2B5EF4-FFF2-40B4-BE49-F238E27FC236}">
                  <a16:creationId xmlns:a16="http://schemas.microsoft.com/office/drawing/2014/main" id="{C00262B7-7E7E-2DEE-EB83-027FDD99E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091" y="2367586"/>
              <a:ext cx="27144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Russia</a:t>
              </a:r>
              <a:endParaRPr lang="zh-CN" altLang="zh-CN" sz="600" b="1">
                <a:latin typeface="+mj-lt"/>
              </a:endParaRPr>
            </a:p>
          </p:txBody>
        </p:sp>
        <p:sp>
          <p:nvSpPr>
            <p:cNvPr id="42" name="Rectangle 277">
              <a:extLst>
                <a:ext uri="{FF2B5EF4-FFF2-40B4-BE49-F238E27FC236}">
                  <a16:creationId xmlns:a16="http://schemas.microsoft.com/office/drawing/2014/main" id="{4EC5BAF9-F200-5C92-6028-654D35752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348" y="2867288"/>
              <a:ext cx="33556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Ukraine</a:t>
              </a:r>
              <a:endParaRPr lang="zh-CN" altLang="zh-CN" sz="600" b="1">
                <a:latin typeface="+mj-lt"/>
              </a:endParaRPr>
            </a:p>
          </p:txBody>
        </p:sp>
        <p:sp>
          <p:nvSpPr>
            <p:cNvPr id="43" name="Rectangle 278">
              <a:extLst>
                <a:ext uri="{FF2B5EF4-FFF2-40B4-BE49-F238E27FC236}">
                  <a16:creationId xmlns:a16="http://schemas.microsoft.com/office/drawing/2014/main" id="{E65DC36A-75EF-3622-B822-CADD124DE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979" y="2305300"/>
              <a:ext cx="29922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Poland</a:t>
              </a:r>
              <a:endParaRPr lang="zh-CN" altLang="zh-CN" sz="600" b="1" dirty="0">
                <a:latin typeface="+mj-lt"/>
              </a:endParaRPr>
            </a:p>
          </p:txBody>
        </p:sp>
        <p:sp>
          <p:nvSpPr>
            <p:cNvPr id="44" name="Rectangle 282">
              <a:extLst>
                <a:ext uri="{FF2B5EF4-FFF2-40B4-BE49-F238E27FC236}">
                  <a16:creationId xmlns:a16="http://schemas.microsoft.com/office/drawing/2014/main" id="{91A86730-AD09-DEAC-D903-299B78DE9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958" y="2068647"/>
              <a:ext cx="31846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Belarus</a:t>
              </a:r>
              <a:endParaRPr lang="zh-CN" altLang="zh-CN" sz="600" b="1" dirty="0">
                <a:latin typeface="+mj-lt"/>
              </a:endParaRPr>
            </a:p>
          </p:txBody>
        </p:sp>
        <p:sp>
          <p:nvSpPr>
            <p:cNvPr id="45" name="Rectangle 283">
              <a:extLst>
                <a:ext uri="{FF2B5EF4-FFF2-40B4-BE49-F238E27FC236}">
                  <a16:creationId xmlns:a16="http://schemas.microsoft.com/office/drawing/2014/main" id="{8702AEF3-F604-24AB-B621-60B40412C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306" y="3475306"/>
              <a:ext cx="38044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Romania</a:t>
              </a:r>
              <a:endParaRPr lang="zh-CN" altLang="zh-CN" sz="600" b="1" dirty="0">
                <a:latin typeface="+mj-lt"/>
              </a:endParaRPr>
            </a:p>
          </p:txBody>
        </p:sp>
        <p:sp>
          <p:nvSpPr>
            <p:cNvPr id="46" name="Rectangle 285">
              <a:extLst>
                <a:ext uri="{FF2B5EF4-FFF2-40B4-BE49-F238E27FC236}">
                  <a16:creationId xmlns:a16="http://schemas.microsoft.com/office/drawing/2014/main" id="{0B60FF61-09F4-92BE-F085-43B81249E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045" y="3336311"/>
              <a:ext cx="36121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Hungary</a:t>
              </a:r>
              <a:endParaRPr lang="zh-CN" altLang="zh-CN" sz="600" b="1" dirty="0">
                <a:latin typeface="+mj-lt"/>
              </a:endParaRPr>
            </a:p>
          </p:txBody>
        </p:sp>
        <p:sp>
          <p:nvSpPr>
            <p:cNvPr id="47" name="Rectangle 286">
              <a:extLst>
                <a:ext uri="{FF2B5EF4-FFF2-40B4-BE49-F238E27FC236}">
                  <a16:creationId xmlns:a16="http://schemas.microsoft.com/office/drawing/2014/main" id="{DD4ACD02-6294-DE19-CAB7-8F81431E5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472" y="2800756"/>
              <a:ext cx="3206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Czechia</a:t>
              </a:r>
              <a:endParaRPr lang="zh-CN" altLang="zh-CN" sz="600" b="1">
                <a:latin typeface="+mj-lt"/>
              </a:endParaRPr>
            </a:p>
          </p:txBody>
        </p:sp>
        <p:sp>
          <p:nvSpPr>
            <p:cNvPr id="48" name="Rectangle 288">
              <a:extLst>
                <a:ext uri="{FF2B5EF4-FFF2-40B4-BE49-F238E27FC236}">
                  <a16:creationId xmlns:a16="http://schemas.microsoft.com/office/drawing/2014/main" id="{41B138C7-85B3-505F-7BC9-8FBF63B19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504" y="3981530"/>
              <a:ext cx="35266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Bulgaria</a:t>
              </a:r>
              <a:endParaRPr lang="zh-CN" altLang="zh-CN" sz="600" b="1" dirty="0">
                <a:latin typeface="+mj-lt"/>
              </a:endParaRPr>
            </a:p>
          </p:txBody>
        </p:sp>
        <p:sp>
          <p:nvSpPr>
            <p:cNvPr id="49" name="Rectangle 297">
              <a:extLst>
                <a:ext uri="{FF2B5EF4-FFF2-40B4-BE49-F238E27FC236}">
                  <a16:creationId xmlns:a16="http://schemas.microsoft.com/office/drawing/2014/main" id="{0E89D440-1155-9CCF-842B-C590B40D3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711" y="2909227"/>
              <a:ext cx="35693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Slovakia</a:t>
              </a:r>
              <a:endParaRPr lang="zh-CN" altLang="zh-CN" sz="600" b="1" dirty="0">
                <a:latin typeface="+mj-lt"/>
              </a:endParaRPr>
            </a:p>
          </p:txBody>
        </p:sp>
        <p:sp>
          <p:nvSpPr>
            <p:cNvPr id="50" name="Rectangle 300">
              <a:extLst>
                <a:ext uri="{FF2B5EF4-FFF2-40B4-BE49-F238E27FC236}">
                  <a16:creationId xmlns:a16="http://schemas.microsoft.com/office/drawing/2014/main" id="{1D0C8CAB-06E7-66DE-962C-34CF296D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656" y="3161475"/>
              <a:ext cx="38258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600" b="1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Moldova</a:t>
              </a:r>
              <a:endParaRPr lang="zh-CN" altLang="zh-CN" sz="600" b="1" dirty="0">
                <a:latin typeface="+mj-lt"/>
              </a:endParaRPr>
            </a:p>
          </p:txBody>
        </p:sp>
      </p:grpSp>
      <p:grpSp>
        <p:nvGrpSpPr>
          <p:cNvPr id="136341" name="Group 136340">
            <a:extLst>
              <a:ext uri="{FF2B5EF4-FFF2-40B4-BE49-F238E27FC236}">
                <a16:creationId xmlns:a16="http://schemas.microsoft.com/office/drawing/2014/main" id="{B5991DDE-5CED-24BC-B98C-8FAC0BED9AE8}"/>
              </a:ext>
            </a:extLst>
          </p:cNvPr>
          <p:cNvGrpSpPr/>
          <p:nvPr/>
        </p:nvGrpSpPr>
        <p:grpSpPr>
          <a:xfrm>
            <a:off x="1969471" y="1800723"/>
            <a:ext cx="2354151" cy="1958215"/>
            <a:chOff x="2625961" y="1543714"/>
            <a:chExt cx="3138868" cy="2610953"/>
          </a:xfrm>
        </p:grpSpPr>
        <p:sp>
          <p:nvSpPr>
            <p:cNvPr id="136342" name="Oval 210">
              <a:extLst>
                <a:ext uri="{FF2B5EF4-FFF2-40B4-BE49-F238E27FC236}">
                  <a16:creationId xmlns:a16="http://schemas.microsoft.com/office/drawing/2014/main" id="{981A2865-B76B-EE69-2469-4CDDE2AF2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459" y="3114099"/>
              <a:ext cx="36000" cy="36000"/>
            </a:xfrm>
            <a:prstGeom prst="star5">
              <a:avLst/>
            </a:prstGeom>
            <a:solidFill>
              <a:srgbClr val="C00000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43" name="Oval 215">
              <a:extLst>
                <a:ext uri="{FF2B5EF4-FFF2-40B4-BE49-F238E27FC236}">
                  <a16:creationId xmlns:a16="http://schemas.microsoft.com/office/drawing/2014/main" id="{E3634F36-0377-6443-0F7A-EFC3D2301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514" y="334009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44" name="Oval 224">
              <a:extLst>
                <a:ext uri="{FF2B5EF4-FFF2-40B4-BE49-F238E27FC236}">
                  <a16:creationId xmlns:a16="http://schemas.microsoft.com/office/drawing/2014/main" id="{CC2053B9-392C-14A0-AC91-8127B9CC0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720" y="4118667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45" name="Oval 225">
              <a:extLst>
                <a:ext uri="{FF2B5EF4-FFF2-40B4-BE49-F238E27FC236}">
                  <a16:creationId xmlns:a16="http://schemas.microsoft.com/office/drawing/2014/main" id="{C91B11EE-1BBE-A95E-6060-1AC5B01FE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307" y="195423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46" name="Oval 228">
              <a:extLst>
                <a:ext uri="{FF2B5EF4-FFF2-40B4-BE49-F238E27FC236}">
                  <a16:creationId xmlns:a16="http://schemas.microsoft.com/office/drawing/2014/main" id="{7589F151-4DE9-08ED-00AA-300984315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383" y="3246665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47" name="Oval 229">
              <a:extLst>
                <a:ext uri="{FF2B5EF4-FFF2-40B4-BE49-F238E27FC236}">
                  <a16:creationId xmlns:a16="http://schemas.microsoft.com/office/drawing/2014/main" id="{A10F7D6F-2421-2963-A3E7-226D5B986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449" y="3811485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48" name="Oval 230">
              <a:extLst>
                <a:ext uri="{FF2B5EF4-FFF2-40B4-BE49-F238E27FC236}">
                  <a16:creationId xmlns:a16="http://schemas.microsoft.com/office/drawing/2014/main" id="{EDCF4EBB-76EC-0D0A-21FB-F2D68FF3C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278" y="2309546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49" name="Oval 231">
              <a:extLst>
                <a:ext uri="{FF2B5EF4-FFF2-40B4-BE49-F238E27FC236}">
                  <a16:creationId xmlns:a16="http://schemas.microsoft.com/office/drawing/2014/main" id="{B2CD68FD-3188-43A5-9C15-522133065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836" y="2745547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50" name="Oval 234">
              <a:extLst>
                <a:ext uri="{FF2B5EF4-FFF2-40B4-BE49-F238E27FC236}">
                  <a16:creationId xmlns:a16="http://schemas.microsoft.com/office/drawing/2014/main" id="{0C530B11-2CEA-A668-A006-665244349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53" y="267618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51" name="Oval 238">
              <a:extLst>
                <a:ext uri="{FF2B5EF4-FFF2-40B4-BE49-F238E27FC236}">
                  <a16:creationId xmlns:a16="http://schemas.microsoft.com/office/drawing/2014/main" id="{4BB558B6-9552-B572-7738-E49D6822A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8829" y="1543714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352" name="Oval 231">
              <a:extLst>
                <a:ext uri="{FF2B5EF4-FFF2-40B4-BE49-F238E27FC236}">
                  <a16:creationId xmlns:a16="http://schemas.microsoft.com/office/drawing/2014/main" id="{E3F092EC-7DB9-3FE2-D1D3-0F7D53743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961" y="2238341"/>
              <a:ext cx="36000" cy="36000"/>
            </a:xfrm>
            <a:prstGeom prst="star5">
              <a:avLst/>
            </a:prstGeom>
            <a:solidFill>
              <a:srgbClr val="650094"/>
            </a:solidFill>
            <a:ln w="47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1110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Terms of use</a:t>
            </a:r>
            <a:endParaRPr lang="zh-CN" alt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350057" y="2043246"/>
            <a:ext cx="6057887" cy="2146258"/>
          </a:xfrm>
          <a:prstGeom prst="roundRect">
            <a:avLst>
              <a:gd name="adj" fmla="val 10889"/>
            </a:avLst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72" tIns="34286" rIns="68572" bIns="34286" anchor="ctr"/>
          <a:lstStyle/>
          <a:p>
            <a:pPr algn="ctr" defTabSz="685455"/>
            <a:endParaRPr lang="zh-CN" altLang="en-US" sz="1200" b="1" kern="0">
              <a:solidFill>
                <a:sysClr val="windowText" lastClr="000000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gray">
          <a:xfrm>
            <a:off x="445236" y="1400404"/>
            <a:ext cx="5976995" cy="62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eaLnBrk="0" hangingPunct="0"/>
            <a:r>
              <a:rPr lang="en-US" altLang="zh-CN" sz="1200" dirty="0">
                <a:solidFill>
                  <a:srgbClr val="000000"/>
                </a:solidFill>
                <a:ea typeface="宋体" pitchFamily="2" charset="-122"/>
              </a:rPr>
              <a:t>We have released our work under the terms of </a:t>
            </a:r>
            <a:r>
              <a:rPr lang="en-US" altLang="zh-CN" sz="1200" dirty="0"/>
              <a:t>Creative Commons’</a:t>
            </a:r>
            <a:r>
              <a:rPr lang="en-US" altLang="zh-CN" sz="1200" dirty="0">
                <a:solidFill>
                  <a:srgbClr val="000000"/>
                </a:solidFill>
                <a:ea typeface="宋体" pitchFamily="2" charset="-122"/>
              </a:rPr>
              <a:t> license, that is </a:t>
            </a:r>
            <a:r>
              <a:rPr lang="en-US" altLang="zh-CN" sz="1200" b="1" dirty="0">
                <a:solidFill>
                  <a:srgbClr val="FF0000"/>
                </a:solidFill>
                <a:ea typeface="宋体" pitchFamily="2" charset="-122"/>
              </a:rPr>
              <a:t>Attribution-</a:t>
            </a:r>
            <a:r>
              <a:rPr lang="en-US" altLang="zh-CN" sz="1200" b="1" dirty="0" err="1">
                <a:solidFill>
                  <a:srgbClr val="FF0000"/>
                </a:solidFill>
                <a:ea typeface="宋体" pitchFamily="2" charset="-122"/>
              </a:rPr>
              <a:t>NoDerivatives</a:t>
            </a:r>
            <a:r>
              <a:rPr lang="en-US" altLang="zh-CN" sz="1200" b="1" dirty="0">
                <a:solidFill>
                  <a:srgbClr val="FF0000"/>
                </a:solidFill>
                <a:ea typeface="宋体" pitchFamily="2" charset="-122"/>
              </a:rPr>
              <a:t> 4.0 International (CC BY-ND 4.0)</a:t>
            </a:r>
            <a:r>
              <a:rPr lang="en-US" altLang="zh-CN" sz="1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zh-CN" altLang="en-US" sz="1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200" dirty="0"/>
              <a:t>And every template you download from </a:t>
            </a:r>
            <a:r>
              <a:rPr lang="en-US" altLang="zh-CN" sz="1200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3" action="ppaction://hlinkfile"/>
              </a:rPr>
              <a:t>yourfreetemplates.com</a:t>
            </a:r>
            <a:r>
              <a:rPr lang="en-US" altLang="zh-CN" sz="1200" dirty="0"/>
              <a:t> is the intellectual property of and is owned by us</a:t>
            </a:r>
            <a:r>
              <a:rPr lang="en-US" altLang="zh-CN" sz="1200" dirty="0">
                <a:solidFill>
                  <a:srgbClr val="000000"/>
                </a:solidFill>
                <a:ea typeface="宋体" pitchFamily="2" charset="-122"/>
              </a:rPr>
              <a:t>. </a:t>
            </a:r>
            <a:endParaRPr lang="en-US" altLang="zh-CN" sz="12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802098" y="2222237"/>
            <a:ext cx="5273196" cy="8597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8572" tIns="34286" rIns="68572" bIns="34286">
            <a:spAutoFit/>
          </a:bodyPr>
          <a:lstStyle/>
          <a:p>
            <a:pPr marL="88096" indent="-88096">
              <a:lnSpc>
                <a:spcPct val="114000"/>
              </a:lnSpc>
              <a:spcAft>
                <a:spcPts val="450"/>
              </a:spcAft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US" altLang="zh-CN" sz="1050" b="1" dirty="0">
                <a:latin typeface="Calibri" pitchFamily="34" charset="0"/>
                <a:cs typeface="Calibri" pitchFamily="34" charset="0"/>
              </a:rPr>
              <a:t>Use </a:t>
            </a:r>
            <a:r>
              <a:rPr lang="en-US" altLang="zh-CN" sz="1050" dirty="0">
                <a:latin typeface="Calibri" pitchFamily="34" charset="0"/>
                <a:cs typeface="Calibri" pitchFamily="34" charset="0"/>
              </a:rPr>
              <a:t>— </a:t>
            </a:r>
            <a:r>
              <a:rPr lang="en-US" altLang="zh-CN" sz="1050" dirty="0"/>
              <a:t>make any necessary modification(s) to </a:t>
            </a:r>
            <a:r>
              <a:rPr lang="en-US" altLang="zh-CN" sz="1050" dirty="0">
                <a:latin typeface="Calibri" pitchFamily="34" charset="0"/>
                <a:cs typeface="Calibri" pitchFamily="34" charset="0"/>
              </a:rPr>
              <a:t>our PowerPoint templates </a:t>
            </a:r>
            <a:r>
              <a:rPr lang="en-US" altLang="zh-CN" sz="1050" dirty="0"/>
              <a:t>to fit your purposes, personally</a:t>
            </a:r>
            <a:r>
              <a:rPr lang="en-US" altLang="zh-CN" sz="1050" dirty="0">
                <a:latin typeface="Calibri" pitchFamily="34" charset="0"/>
                <a:cs typeface="Calibri" pitchFamily="34" charset="0"/>
              </a:rPr>
              <a:t>, educationally, or even commercially.</a:t>
            </a:r>
          </a:p>
          <a:p>
            <a:pPr marL="88096" indent="-88096">
              <a:lnSpc>
                <a:spcPct val="114000"/>
              </a:lnSpc>
              <a:spcAft>
                <a:spcPts val="450"/>
              </a:spcAft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US" altLang="zh-CN" sz="1050" b="1" dirty="0">
                <a:latin typeface="Calibri" pitchFamily="34" charset="0"/>
                <a:cs typeface="Calibri" pitchFamily="34" charset="0"/>
              </a:rPr>
              <a:t>Share </a:t>
            </a:r>
            <a:r>
              <a:rPr lang="en-US" altLang="zh-CN" sz="1050" dirty="0">
                <a:latin typeface="Calibri" pitchFamily="34" charset="0"/>
                <a:cs typeface="Calibri" pitchFamily="34" charset="0"/>
              </a:rPr>
              <a:t>— any page </a:t>
            </a:r>
            <a:r>
              <a:rPr lang="en-US" altLang="en-US" sz="1050" dirty="0">
                <a:cs typeface="Arial" panose="020B0604020202020204" pitchFamily="34" charset="0"/>
              </a:rPr>
              <a:t>links from our website </a:t>
            </a:r>
            <a:r>
              <a:rPr lang="en-US" altLang="zh-CN" sz="1050" dirty="0"/>
              <a:t>with your friends through Facebook, Twitter and </a:t>
            </a:r>
            <a:r>
              <a:rPr lang="en-US" altLang="zh-CN" sz="1050" dirty="0" err="1"/>
              <a:t>Pinterest</a:t>
            </a:r>
            <a:r>
              <a:rPr lang="en-US" altLang="zh-CN" sz="105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61795" y="2043246"/>
            <a:ext cx="2767206" cy="233185"/>
          </a:xfrm>
          <a:prstGeom prst="roundRect">
            <a:avLst>
              <a:gd name="adj" fmla="val 50000"/>
            </a:avLst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none" lIns="68572" tIns="34286" rIns="68572" bIns="34286" anchor="ctr"/>
          <a:lstStyle/>
          <a:p>
            <a:pPr defTabSz="685455">
              <a:defRPr/>
            </a:pPr>
            <a:r>
              <a:rPr lang="en-US" altLang="zh-CN" sz="1350" b="1" kern="0" dirty="0">
                <a:solidFill>
                  <a:sysClr val="windowText" lastClr="000000"/>
                </a:solidFill>
              </a:rPr>
              <a:t>You are free to:</a:t>
            </a:r>
            <a:endParaRPr lang="zh-CN" altLang="en-US" sz="1350" b="1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61795" y="3044098"/>
            <a:ext cx="2767206" cy="233185"/>
          </a:xfrm>
          <a:prstGeom prst="roundRect">
            <a:avLst>
              <a:gd name="adj" fmla="val 50000"/>
            </a:avLst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none" lIns="68572" tIns="34286" rIns="68572" bIns="34286" anchor="ctr"/>
          <a:lstStyle/>
          <a:p>
            <a:pPr defTabSz="685455"/>
            <a:r>
              <a:rPr lang="en-US" altLang="zh-CN" sz="1350" b="1" kern="0" dirty="0">
                <a:solidFill>
                  <a:sysClr val="windowText" lastClr="000000"/>
                </a:solidFill>
              </a:rPr>
              <a:t>You are not allowed to:</a:t>
            </a:r>
            <a:endParaRPr lang="zh-CN" altLang="en-US" sz="135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802098" y="3223088"/>
            <a:ext cx="5273196" cy="795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8572" tIns="34286" rIns="68572" bIns="34286">
            <a:spAutoFit/>
          </a:bodyPr>
          <a:lstStyle/>
          <a:p>
            <a:pPr marL="88096" indent="-88096">
              <a:lnSpc>
                <a:spcPct val="114000"/>
              </a:lnSpc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US" altLang="zh-CN" sz="105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Upload</a:t>
            </a:r>
            <a:r>
              <a:rPr lang="en-US" altLang="zh-CN" sz="1050" dirty="0">
                <a:latin typeface="Calibri" pitchFamily="34" charset="0"/>
                <a:cs typeface="Calibri" pitchFamily="34" charset="0"/>
              </a:rPr>
              <a:t> any of our PowerPoint templates, </a:t>
            </a:r>
            <a:r>
              <a:rPr lang="en-US" altLang="zh-CN" sz="105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modified or unmodified</a:t>
            </a:r>
            <a:r>
              <a:rPr lang="en-US" altLang="zh-CN" sz="1050" dirty="0">
                <a:latin typeface="Calibri" pitchFamily="34" charset="0"/>
                <a:cs typeface="Calibri" pitchFamily="34" charset="0"/>
              </a:rPr>
              <a:t>, on a diskette, CD, your website or </a:t>
            </a:r>
            <a:r>
              <a:rPr lang="en-GB" altLang="en-US" sz="1050" dirty="0">
                <a:cs typeface="Arial" panose="020B0604020202020204" pitchFamily="34" charset="0"/>
              </a:rPr>
              <a:t>content share ones </a:t>
            </a:r>
            <a:r>
              <a:rPr lang="en-US" altLang="zh-CN" sz="1050" dirty="0">
                <a:latin typeface="Calibri" pitchFamily="34" charset="0"/>
                <a:cs typeface="Calibri" pitchFamily="34" charset="0"/>
              </a:rPr>
              <a:t>like </a:t>
            </a:r>
            <a:r>
              <a:rPr lang="en-GB" altLang="en-US" sz="1050" dirty="0" err="1">
                <a:cs typeface="Arial" panose="020B0604020202020204" pitchFamily="34" charset="0"/>
              </a:rPr>
              <a:t>Slideshare</a:t>
            </a:r>
            <a:r>
              <a:rPr lang="en-GB" altLang="en-US" sz="1050" dirty="0">
                <a:cs typeface="Arial" panose="020B0604020202020204" pitchFamily="34" charset="0"/>
              </a:rPr>
              <a:t> , </a:t>
            </a:r>
            <a:r>
              <a:rPr lang="en-GB" altLang="en-US" sz="1050" dirty="0" err="1">
                <a:cs typeface="Arial" panose="020B0604020202020204" pitchFamily="34" charset="0"/>
              </a:rPr>
              <a:t>Scribd</a:t>
            </a:r>
            <a:r>
              <a:rPr lang="en-GB" altLang="en-US" sz="1050" dirty="0">
                <a:cs typeface="Arial" panose="020B0604020202020204" pitchFamily="34" charset="0"/>
              </a:rPr>
              <a:t>, YouTube, LinkedIn, and Google+ etc.</a:t>
            </a:r>
          </a:p>
          <a:p>
            <a:pPr marL="88096" indent="-88096">
              <a:lnSpc>
                <a:spcPct val="114000"/>
              </a:lnSpc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US" altLang="zh-CN" sz="105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Offer</a:t>
            </a:r>
            <a:r>
              <a:rPr lang="en-US" altLang="zh-CN" sz="105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050" dirty="0">
                <a:latin typeface="Calibri" pitchFamily="34" charset="0"/>
                <a:cs typeface="Calibri" pitchFamily="34" charset="0"/>
              </a:rPr>
              <a:t>them for redistribution or resale in any form without prior written consent from </a:t>
            </a:r>
            <a:r>
              <a:rPr lang="en-US" altLang="zh-CN" sz="1050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3" action="ppaction://hlinkfile"/>
              </a:rPr>
              <a:t>yourfreetemplates.com</a:t>
            </a:r>
            <a:r>
              <a:rPr lang="en-US" altLang="zh-CN" sz="105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zh-CN" altLang="en-US" sz="105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02102" y="3997544"/>
            <a:ext cx="4333916" cy="218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8572" tIns="34286" rIns="68572" bIns="34286">
            <a:spAutoFit/>
          </a:bodyPr>
          <a:lstStyle/>
          <a:p>
            <a:pPr>
              <a:lnSpc>
                <a:spcPct val="114000"/>
              </a:lnSpc>
              <a:buClr>
                <a:schemeClr val="accent1"/>
              </a:buClr>
              <a:buSzPct val="50000"/>
            </a:pPr>
            <a:r>
              <a:rPr lang="en-US" altLang="zh-CN" sz="900" b="1" dirty="0">
                <a:latin typeface="Calibri" pitchFamily="34" charset="0"/>
                <a:cs typeface="Calibri" pitchFamily="34" charset="0"/>
              </a:rPr>
              <a:t>For More details, please visit </a:t>
            </a:r>
            <a:r>
              <a:rPr lang="en-US" altLang="zh-CN" sz="900" b="1" dirty="0">
                <a:hlinkClick r:id="rId4"/>
              </a:rPr>
              <a:t>http://yourfreetemplates.com/terms-of-use/</a:t>
            </a:r>
            <a:r>
              <a:rPr lang="en-US" altLang="zh-CN" sz="900" b="1" dirty="0">
                <a:latin typeface="Calibri" pitchFamily="34" charset="0"/>
                <a:cs typeface="Calibri" pitchFamily="34" charset="0"/>
              </a:rPr>
              <a:t> </a:t>
            </a:r>
            <a:endParaRPr lang="zh-CN" altLang="en-US" sz="9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50061" y="1383620"/>
            <a:ext cx="6057886" cy="591731"/>
          </a:xfrm>
          <a:prstGeom prst="roundRect">
            <a:avLst>
              <a:gd name="adj" fmla="val 34297"/>
            </a:avLst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72" tIns="34286" rIns="68572" bIns="34286" anchor="ctr"/>
          <a:lstStyle/>
          <a:p>
            <a:pPr algn="ctr" defTabSz="685455">
              <a:defRPr/>
            </a:pPr>
            <a:endParaRPr lang="en-US" altLang="zh-CN" sz="12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97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EMap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481</Words>
  <Application>Microsoft Office PowerPoint</Application>
  <PresentationFormat>Custom</PresentationFormat>
  <Paragraphs>266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主题​​</vt:lpstr>
      <vt:lpstr>Blank Eastern Europe Map</vt:lpstr>
      <vt:lpstr>Eastern Europe Map with Country names</vt:lpstr>
      <vt:lpstr>Eastern Europe Map with Capitals</vt:lpstr>
      <vt:lpstr>Detailed Eastern Europe Political Map-1</vt:lpstr>
      <vt:lpstr>Detailed Eastern Europe Political Map-2</vt:lpstr>
      <vt:lpstr>Terms of use</vt:lpstr>
    </vt:vector>
  </TitlesOfParts>
  <Company>YourFreeTemplates.com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Editable PowerPoint Slides</dc:title>
  <dc:creator>YourFreeTemplates.com</dc:creator>
  <cp:lastModifiedBy>Ning Wang</cp:lastModifiedBy>
  <cp:revision>77</cp:revision>
  <dcterms:created xsi:type="dcterms:W3CDTF">2016-05-15T02:42:52Z</dcterms:created>
  <dcterms:modified xsi:type="dcterms:W3CDTF">2023-09-27T23:58:18Z</dcterms:modified>
</cp:coreProperties>
</file>